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1" r:id="rId13"/>
    <p:sldId id="268" r:id="rId14"/>
    <p:sldId id="269" r:id="rId15"/>
    <p:sldId id="271" r:id="rId16"/>
    <p:sldId id="272" r:id="rId17"/>
    <p:sldId id="273" r:id="rId18"/>
    <p:sldId id="270" r:id="rId19"/>
    <p:sldId id="274" r:id="rId20"/>
    <p:sldId id="276" r:id="rId21"/>
    <p:sldId id="277" r:id="rId22"/>
    <p:sldId id="278" r:id="rId23"/>
    <p:sldId id="279" r:id="rId24"/>
    <p:sldId id="275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8" r:id="rId41"/>
    <p:sldId id="299" r:id="rId42"/>
    <p:sldId id="300" r:id="rId43"/>
    <p:sldId id="313" r:id="rId44"/>
    <p:sldId id="314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7" r:id="rId65"/>
    <p:sldId id="339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2" r:id="rId98"/>
    <p:sldId id="373" r:id="rId99"/>
    <p:sldId id="374" r:id="rId100"/>
    <p:sldId id="375" r:id="rId101"/>
    <p:sldId id="376" r:id="rId102"/>
    <p:sldId id="377" r:id="rId103"/>
    <p:sldId id="378" r:id="rId104"/>
    <p:sldId id="379" r:id="rId105"/>
    <p:sldId id="380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0"/>
      <c:depthPercent val="60"/>
      <c:rAngAx val="0"/>
      <c:perspective val="10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8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3.2</c:v>
                </c:pt>
                <c:pt idx="3">
                  <c:v>3.7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2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4.2</c:v>
                </c:pt>
                <c:pt idx="2">
                  <c:v>1.6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4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336496512"/>
        <c:axId val="329008992"/>
        <c:axId val="0"/>
      </c:bar3DChart>
      <c:catAx>
        <c:axId val="3364965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008992"/>
        <c:crosses val="autoZero"/>
        <c:auto val="1"/>
        <c:lblAlgn val="ctr"/>
        <c:lblOffset val="100"/>
        <c:noMultiLvlLbl val="0"/>
      </c:catAx>
      <c:valAx>
        <c:axId val="329008992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496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Graphic Design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55</c:v>
                </c:pt>
                <c:pt idx="3">
                  <c:v>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 Design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SEO Analysis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Developer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9431312"/>
        <c:axId val="339430920"/>
      </c:barChart>
      <c:catAx>
        <c:axId val="339431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339430920"/>
        <c:crosses val="autoZero"/>
        <c:auto val="1"/>
        <c:lblAlgn val="ctr"/>
        <c:lblOffset val="100"/>
        <c:noMultiLvlLbl val="0"/>
      </c:catAx>
      <c:valAx>
        <c:axId val="339430920"/>
        <c:scaling>
          <c:orientation val="minMax"/>
        </c:scaling>
        <c:delete val="0"/>
        <c:axPos val="l"/>
        <c:majorGridlines>
          <c:spPr>
            <a:ln w="12700">
              <a:solidFill>
                <a:schemeClr val="bg2">
                  <a:alpha val="8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339431312"/>
        <c:crosses val="autoZero"/>
        <c:crossBetween val="between"/>
      </c:valAx>
    </c:plotArea>
    <c:legend>
      <c:legendPos val="b"/>
      <c:legendEntry>
        <c:idx val="0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overlay val="0"/>
      <c:txPr>
        <a:bodyPr/>
        <a:lstStyle/>
        <a:p>
          <a:pPr>
            <a:defRPr sz="1400" baseline="0">
              <a:solidFill>
                <a:schemeClr val="tx1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39432880"/>
        <c:axId val="336099472"/>
        <c:axId val="334928824"/>
      </c:bar3DChart>
      <c:catAx>
        <c:axId val="33943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099472"/>
        <c:crosses val="autoZero"/>
        <c:auto val="1"/>
        <c:lblAlgn val="ctr"/>
        <c:lblOffset val="100"/>
        <c:noMultiLvlLbl val="0"/>
      </c:catAx>
      <c:valAx>
        <c:axId val="33609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432880"/>
        <c:crosses val="autoZero"/>
        <c:crossBetween val="between"/>
      </c:valAx>
      <c:serAx>
        <c:axId val="3349288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099472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36100256"/>
        <c:axId val="336100648"/>
        <c:axId val="336892824"/>
      </c:bar3DChart>
      <c:catAx>
        <c:axId val="33610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100648"/>
        <c:crosses val="autoZero"/>
        <c:auto val="1"/>
        <c:lblAlgn val="ctr"/>
        <c:lblOffset val="100"/>
        <c:noMultiLvlLbl val="0"/>
      </c:catAx>
      <c:valAx>
        <c:axId val="336100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100256"/>
        <c:crosses val="autoZero"/>
        <c:crossBetween val="between"/>
      </c:valAx>
      <c:serAx>
        <c:axId val="3368928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100648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36101040"/>
        <c:axId val="326993984"/>
        <c:axId val="336894520"/>
      </c:bar3DChart>
      <c:catAx>
        <c:axId val="33610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993984"/>
        <c:crosses val="autoZero"/>
        <c:auto val="1"/>
        <c:lblAlgn val="ctr"/>
        <c:lblOffset val="100"/>
        <c:noMultiLvlLbl val="0"/>
      </c:catAx>
      <c:valAx>
        <c:axId val="32699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101040"/>
        <c:crosses val="autoZero"/>
        <c:crossBetween val="between"/>
      </c:valAx>
      <c:serAx>
        <c:axId val="3368945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99398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36493768"/>
        <c:axId val="336717224"/>
        <c:axId val="343999312"/>
      </c:bar3DChart>
      <c:catAx>
        <c:axId val="33649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717224"/>
        <c:crosses val="autoZero"/>
        <c:auto val="1"/>
        <c:lblAlgn val="ctr"/>
        <c:lblOffset val="100"/>
        <c:noMultiLvlLbl val="0"/>
      </c:catAx>
      <c:valAx>
        <c:axId val="336717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493768"/>
        <c:crosses val="autoZero"/>
        <c:crossBetween val="between"/>
      </c:valAx>
      <c:serAx>
        <c:axId val="3439993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71722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7416936"/>
        <c:axId val="337417328"/>
      </c:radarChart>
      <c:catAx>
        <c:axId val="337416936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417328"/>
        <c:crosses val="autoZero"/>
        <c:auto val="1"/>
        <c:lblAlgn val="ctr"/>
        <c:lblOffset val="100"/>
        <c:noMultiLvlLbl val="0"/>
      </c:catAx>
      <c:valAx>
        <c:axId val="33741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416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40942568"/>
        <c:axId val="337414976"/>
        <c:axId val="360054288"/>
      </c:bar3DChart>
      <c:catAx>
        <c:axId val="340942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414976"/>
        <c:crosses val="autoZero"/>
        <c:auto val="1"/>
        <c:lblAlgn val="ctr"/>
        <c:lblOffset val="100"/>
        <c:noMultiLvlLbl val="0"/>
      </c:catAx>
      <c:valAx>
        <c:axId val="33741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942568"/>
        <c:crosses val="autoZero"/>
        <c:crossBetween val="between"/>
      </c:valAx>
      <c:serAx>
        <c:axId val="3600542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414976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43572824"/>
        <c:axId val="343573216"/>
        <c:axId val="344003832"/>
      </c:bar3DChart>
      <c:catAx>
        <c:axId val="34357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573216"/>
        <c:crosses val="autoZero"/>
        <c:auto val="1"/>
        <c:lblAlgn val="ctr"/>
        <c:lblOffset val="100"/>
        <c:noMultiLvlLbl val="0"/>
      </c:catAx>
      <c:valAx>
        <c:axId val="34357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572824"/>
        <c:crosses val="autoZero"/>
        <c:crossBetween val="between"/>
      </c:valAx>
      <c:serAx>
        <c:axId val="3440038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573216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90618584"/>
        <c:axId val="390618976"/>
        <c:axId val="344001856"/>
      </c:bar3DChart>
      <c:catAx>
        <c:axId val="390618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618976"/>
        <c:crosses val="autoZero"/>
        <c:auto val="1"/>
        <c:lblAlgn val="ctr"/>
        <c:lblOffset val="100"/>
        <c:noMultiLvlLbl val="0"/>
      </c:catAx>
      <c:valAx>
        <c:axId val="39061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618584"/>
        <c:crosses val="autoZero"/>
        <c:crossBetween val="between"/>
      </c:valAx>
      <c:serAx>
        <c:axId val="3440018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618976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36715656"/>
        <c:axId val="336714872"/>
        <c:axId val="343241136"/>
      </c:bar3DChart>
      <c:catAx>
        <c:axId val="336715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714872"/>
        <c:crosses val="autoZero"/>
        <c:auto val="1"/>
        <c:lblAlgn val="ctr"/>
        <c:lblOffset val="100"/>
        <c:noMultiLvlLbl val="0"/>
      </c:catAx>
      <c:valAx>
        <c:axId val="336714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715656"/>
        <c:crosses val="autoZero"/>
        <c:crossBetween val="between"/>
      </c:valAx>
      <c:serAx>
        <c:axId val="3432411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714872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marker>
            <c:symbol val="circle"/>
            <c:size val="65"/>
            <c:spPr>
              <a:solidFill>
                <a:schemeClr val="accent1"/>
              </a:solidFill>
              <a:ln w="76200">
                <a:noFill/>
              </a:ln>
            </c:spPr>
          </c:marker>
          <c:dPt>
            <c:idx val="0"/>
            <c:marker>
              <c:spPr>
                <a:solidFill>
                  <a:schemeClr val="accent4"/>
                </a:solidFill>
                <a:ln w="76200">
                  <a:noFill/>
                </a:ln>
              </c:spPr>
            </c:marker>
            <c:bubble3D val="0"/>
            <c:spPr>
              <a:ln>
                <a:noFill/>
              </a:ln>
            </c:spPr>
          </c:dPt>
          <c:dPt>
            <c:idx val="1"/>
            <c:marker>
              <c:spPr>
                <a:solidFill>
                  <a:schemeClr val="accent5"/>
                </a:solidFill>
                <a:ln w="76200">
                  <a:noFill/>
                </a:ln>
              </c:spPr>
            </c:marker>
            <c:bubble3D val="0"/>
          </c:dPt>
          <c:dPt>
            <c:idx val="2"/>
            <c:marker>
              <c:spPr>
                <a:solidFill>
                  <a:schemeClr val="accent3"/>
                </a:solidFill>
                <a:ln w="76200">
                  <a:noFill/>
                </a:ln>
              </c:spPr>
            </c:marker>
            <c:bubble3D val="0"/>
          </c:dPt>
          <c:dPt>
            <c:idx val="3"/>
            <c:marker>
              <c:spPr>
                <a:solidFill>
                  <a:schemeClr val="accent2"/>
                </a:solidFill>
                <a:ln w="76200">
                  <a:noFill/>
                </a:ln>
              </c:spPr>
            </c:marker>
            <c:bubble3D val="0"/>
          </c:dPt>
          <c:dPt>
            <c:idx val="4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27</c:v>
                </c:pt>
                <c:pt idx="1">
                  <c:v>23</c:v>
                </c:pt>
                <c:pt idx="2">
                  <c:v>25</c:v>
                </c:pt>
                <c:pt idx="3">
                  <c:v>37</c:v>
                </c:pt>
                <c:pt idx="4">
                  <c:v>57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3203424"/>
        <c:axId val="343203816"/>
      </c:lineChart>
      <c:catAx>
        <c:axId val="343203424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343203816"/>
        <c:crosses val="autoZero"/>
        <c:auto val="1"/>
        <c:lblAlgn val="ctr"/>
        <c:lblOffset val="100"/>
        <c:noMultiLvlLbl val="0"/>
      </c:catAx>
      <c:valAx>
        <c:axId val="343203816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3432034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217684029679165E-2"/>
          <c:y val="3.2518546402358066E-2"/>
          <c:w val="0.95264429066719536"/>
          <c:h val="0.80590839433929873"/>
        </c:manualLayout>
      </c:layout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343205776"/>
        <c:axId val="343206168"/>
      </c:stockChart>
      <c:dateAx>
        <c:axId val="3432057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206168"/>
        <c:crosses val="autoZero"/>
        <c:auto val="1"/>
        <c:lblOffset val="100"/>
        <c:baseTimeUnit val="days"/>
      </c:dateAx>
      <c:valAx>
        <c:axId val="34320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20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0"/>
      <c:depthPercent val="60"/>
      <c:rAngAx val="0"/>
      <c:perspective val="10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8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3.2</c:v>
                </c:pt>
                <c:pt idx="3">
                  <c:v>3.7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2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4.2</c:v>
                </c:pt>
                <c:pt idx="2">
                  <c:v>1.6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4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336101824"/>
        <c:axId val="329007032"/>
        <c:axId val="0"/>
      </c:bar3DChart>
      <c:catAx>
        <c:axId val="3361018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007032"/>
        <c:crosses val="autoZero"/>
        <c:auto val="1"/>
        <c:lblAlgn val="ctr"/>
        <c:lblOffset val="100"/>
        <c:noMultiLvlLbl val="0"/>
      </c:catAx>
      <c:valAx>
        <c:axId val="329007032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10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43205384"/>
        <c:axId val="343204600"/>
        <c:axId val="0"/>
      </c:bar3DChart>
      <c:catAx>
        <c:axId val="343205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204600"/>
        <c:crosses val="autoZero"/>
        <c:auto val="1"/>
        <c:lblAlgn val="ctr"/>
        <c:lblOffset val="100"/>
        <c:noMultiLvlLbl val="0"/>
      </c:catAx>
      <c:valAx>
        <c:axId val="343204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205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429744"/>
        <c:axId val="339429352"/>
        <c:axId val="334925432"/>
      </c:area3DChart>
      <c:dateAx>
        <c:axId val="3394297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429352"/>
        <c:crosses val="autoZero"/>
        <c:auto val="1"/>
        <c:lblOffset val="100"/>
        <c:baseTimeUnit val="days"/>
      </c:dateAx>
      <c:valAx>
        <c:axId val="339429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429744"/>
        <c:crosses val="autoZero"/>
        <c:crossBetween val="midCat"/>
      </c:valAx>
      <c:serAx>
        <c:axId val="33492543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429352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104947-3C3B-4292-BB98-A1F6595047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499639-D950-4A98-B435-E635E47D8D58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575AFCF-7526-46EA-8A79-E28D2362AF85}" type="parTrans" cxnId="{EEE9176D-C240-48E0-AC9B-7000BC987252}">
      <dgm:prSet/>
      <dgm:spPr/>
      <dgm:t>
        <a:bodyPr/>
        <a:lstStyle/>
        <a:p>
          <a:endParaRPr lang="en-US"/>
        </a:p>
      </dgm:t>
    </dgm:pt>
    <dgm:pt modelId="{8D815840-0DAA-4A8D-8728-A199BECF2412}" type="sibTrans" cxnId="{EEE9176D-C240-48E0-AC9B-7000BC987252}">
      <dgm:prSet/>
      <dgm:spPr/>
      <dgm:t>
        <a:bodyPr/>
        <a:lstStyle/>
        <a:p>
          <a:endParaRPr lang="en-US"/>
        </a:p>
      </dgm:t>
    </dgm:pt>
    <dgm:pt modelId="{B3C3C51C-B50B-4C9A-8538-06E015B7BCE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43C5EB0-A74F-4837-8270-6F9F818A09F9}" type="parTrans" cxnId="{24D13268-C674-4B23-A10C-1F428B24FE85}">
      <dgm:prSet/>
      <dgm:spPr/>
      <dgm:t>
        <a:bodyPr/>
        <a:lstStyle/>
        <a:p>
          <a:endParaRPr lang="en-US"/>
        </a:p>
      </dgm:t>
    </dgm:pt>
    <dgm:pt modelId="{08D93050-9853-4329-82AF-C750AD42A84F}" type="sibTrans" cxnId="{24D13268-C674-4B23-A10C-1F428B24FE85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3F69D2E4-F8B2-40F0-84DA-5A2864209C7C}" type="pres">
      <dgm:prSet presAssocID="{23104947-3C3B-4292-BB98-A1F65950473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485C1CB-A936-4B17-8488-FFB4AA1AB8DD}" type="pres">
      <dgm:prSet presAssocID="{40499639-D950-4A98-B435-E635E47D8D58}" presName="composite" presStyleCnt="0"/>
      <dgm:spPr/>
    </dgm:pt>
    <dgm:pt modelId="{B478A0DD-4221-4128-853F-793F477687D7}" type="pres">
      <dgm:prSet presAssocID="{40499639-D950-4A98-B435-E635E47D8D58}" presName="Parent1" presStyleLbl="node1" presStyleIdx="0" presStyleCnt="4" custLinFactNeighborX="-86176" custLinFactNeighborY="840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0CC001-3EDB-42BB-9E9D-B3DAD548676F}" type="pres">
      <dgm:prSet presAssocID="{40499639-D950-4A98-B435-E635E47D8D58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AB090-34B3-4513-AAF5-CF5F7D765F37}" type="pres">
      <dgm:prSet presAssocID="{40499639-D950-4A98-B435-E635E47D8D58}" presName="BalanceSpacing" presStyleCnt="0"/>
      <dgm:spPr/>
    </dgm:pt>
    <dgm:pt modelId="{145CFE27-9064-4550-93B6-6C3CD9637F81}" type="pres">
      <dgm:prSet presAssocID="{40499639-D950-4A98-B435-E635E47D8D58}" presName="BalanceSpacing1" presStyleCnt="0"/>
      <dgm:spPr/>
    </dgm:pt>
    <dgm:pt modelId="{8D99BBE1-634A-442A-A130-3294FA6A1B56}" type="pres">
      <dgm:prSet presAssocID="{8D815840-0DAA-4A8D-8728-A199BECF2412}" presName="Accent1Text" presStyleLbl="node1" presStyleIdx="1" presStyleCnt="4" custLinFactY="10433" custLinFactNeighborX="69522" custLinFactNeighborY="100000"/>
      <dgm:spPr/>
      <dgm:t>
        <a:bodyPr/>
        <a:lstStyle/>
        <a:p>
          <a:endParaRPr lang="en-US"/>
        </a:p>
      </dgm:t>
    </dgm:pt>
    <dgm:pt modelId="{230A6AE2-A7C1-4CE4-B45A-D3FE4FD3B5C7}" type="pres">
      <dgm:prSet presAssocID="{8D815840-0DAA-4A8D-8728-A199BECF2412}" presName="spaceBetweenRectangles" presStyleCnt="0"/>
      <dgm:spPr/>
    </dgm:pt>
    <dgm:pt modelId="{D40F84B3-67B6-41C2-87F5-56A51272E470}" type="pres">
      <dgm:prSet presAssocID="{B3C3C51C-B50B-4C9A-8538-06E015B7BCEF}" presName="composite" presStyleCnt="0"/>
      <dgm:spPr/>
    </dgm:pt>
    <dgm:pt modelId="{07D1B667-62E8-49E2-8EB3-D7E9B1E0DE73}" type="pres">
      <dgm:prSet presAssocID="{B3C3C51C-B50B-4C9A-8538-06E015B7BCEF}" presName="Parent1" presStyleLbl="node1" presStyleIdx="2" presStyleCnt="4" custLinFactX="16879" custLinFactNeighborX="100000" custLinFactNeighborY="-59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FD9641-E8FB-4EEF-A3FA-EF5D690CC52F}" type="pres">
      <dgm:prSet presAssocID="{B3C3C51C-B50B-4C9A-8538-06E015B7BCEF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018D9-2174-4293-9201-3EAC11BD0935}" type="pres">
      <dgm:prSet presAssocID="{B3C3C51C-B50B-4C9A-8538-06E015B7BCEF}" presName="BalanceSpacing" presStyleCnt="0"/>
      <dgm:spPr/>
    </dgm:pt>
    <dgm:pt modelId="{AE4CBDBB-C56E-41CD-BBEA-F2FA126A30F5}" type="pres">
      <dgm:prSet presAssocID="{B3C3C51C-B50B-4C9A-8538-06E015B7BCEF}" presName="BalanceSpacing1" presStyleCnt="0"/>
      <dgm:spPr/>
    </dgm:pt>
    <dgm:pt modelId="{FD746BE9-41AE-4743-ACA7-1C045A7E4176}" type="pres">
      <dgm:prSet presAssocID="{08D93050-9853-4329-82AF-C750AD42A84F}" presName="Accent1Text" presStyleLbl="node1" presStyleIdx="3" presStyleCnt="4" custLinFactNeighborX="-41324" custLinFactNeighborY="-77784"/>
      <dgm:spPr/>
      <dgm:t>
        <a:bodyPr/>
        <a:lstStyle/>
        <a:p>
          <a:endParaRPr lang="en-US"/>
        </a:p>
      </dgm:t>
    </dgm:pt>
  </dgm:ptLst>
  <dgm:cxnLst>
    <dgm:cxn modelId="{B8264552-954C-4A5F-87CE-124D1AE2500F}" type="presOf" srcId="{B3C3C51C-B50B-4C9A-8538-06E015B7BCEF}" destId="{07D1B667-62E8-49E2-8EB3-D7E9B1E0DE73}" srcOrd="0" destOrd="0" presId="urn:microsoft.com/office/officeart/2008/layout/AlternatingHexagons"/>
    <dgm:cxn modelId="{E76D0893-8CC2-4DE5-8257-F23F9E14C7EB}" type="presOf" srcId="{23104947-3C3B-4292-BB98-A1F659504739}" destId="{3F69D2E4-F8B2-40F0-84DA-5A2864209C7C}" srcOrd="0" destOrd="0" presId="urn:microsoft.com/office/officeart/2008/layout/AlternatingHexagons"/>
    <dgm:cxn modelId="{22EF4B4E-3C4B-42F5-B312-DDC987D849E3}" type="presOf" srcId="{40499639-D950-4A98-B435-E635E47D8D58}" destId="{B478A0DD-4221-4128-853F-793F477687D7}" srcOrd="0" destOrd="0" presId="urn:microsoft.com/office/officeart/2008/layout/AlternatingHexagons"/>
    <dgm:cxn modelId="{3D89AA27-862E-415D-BD06-5A64FFB87054}" type="presOf" srcId="{08D93050-9853-4329-82AF-C750AD42A84F}" destId="{FD746BE9-41AE-4743-ACA7-1C045A7E4176}" srcOrd="0" destOrd="0" presId="urn:microsoft.com/office/officeart/2008/layout/AlternatingHexagons"/>
    <dgm:cxn modelId="{DA04FFC6-7FA1-402F-99B0-DC50DF1D2F7D}" type="presOf" srcId="{8D815840-0DAA-4A8D-8728-A199BECF2412}" destId="{8D99BBE1-634A-442A-A130-3294FA6A1B56}" srcOrd="0" destOrd="0" presId="urn:microsoft.com/office/officeart/2008/layout/AlternatingHexagons"/>
    <dgm:cxn modelId="{24D13268-C674-4B23-A10C-1F428B24FE85}" srcId="{23104947-3C3B-4292-BB98-A1F659504739}" destId="{B3C3C51C-B50B-4C9A-8538-06E015B7BCEF}" srcOrd="1" destOrd="0" parTransId="{D43C5EB0-A74F-4837-8270-6F9F818A09F9}" sibTransId="{08D93050-9853-4329-82AF-C750AD42A84F}"/>
    <dgm:cxn modelId="{EEE9176D-C240-48E0-AC9B-7000BC987252}" srcId="{23104947-3C3B-4292-BB98-A1F659504739}" destId="{40499639-D950-4A98-B435-E635E47D8D58}" srcOrd="0" destOrd="0" parTransId="{B575AFCF-7526-46EA-8A79-E28D2362AF85}" sibTransId="{8D815840-0DAA-4A8D-8728-A199BECF2412}"/>
    <dgm:cxn modelId="{3494478C-A7EA-40F9-A308-1D57DA1D493B}" type="presParOf" srcId="{3F69D2E4-F8B2-40F0-84DA-5A2864209C7C}" destId="{B485C1CB-A936-4B17-8488-FFB4AA1AB8DD}" srcOrd="0" destOrd="0" presId="urn:microsoft.com/office/officeart/2008/layout/AlternatingHexagons"/>
    <dgm:cxn modelId="{FBA5717D-0AF5-4FA5-9528-16D544A126F0}" type="presParOf" srcId="{B485C1CB-A936-4B17-8488-FFB4AA1AB8DD}" destId="{B478A0DD-4221-4128-853F-793F477687D7}" srcOrd="0" destOrd="0" presId="urn:microsoft.com/office/officeart/2008/layout/AlternatingHexagons"/>
    <dgm:cxn modelId="{E261BF83-1590-47CD-84A6-CF33C6214228}" type="presParOf" srcId="{B485C1CB-A936-4B17-8488-FFB4AA1AB8DD}" destId="{710CC001-3EDB-42BB-9E9D-B3DAD548676F}" srcOrd="1" destOrd="0" presId="urn:microsoft.com/office/officeart/2008/layout/AlternatingHexagons"/>
    <dgm:cxn modelId="{E7796F83-1146-41C4-83E9-6B959228A9E2}" type="presParOf" srcId="{B485C1CB-A936-4B17-8488-FFB4AA1AB8DD}" destId="{03AAB090-34B3-4513-AAF5-CF5F7D765F37}" srcOrd="2" destOrd="0" presId="urn:microsoft.com/office/officeart/2008/layout/AlternatingHexagons"/>
    <dgm:cxn modelId="{24197557-5142-4A0C-9631-98DA1A0A0E0C}" type="presParOf" srcId="{B485C1CB-A936-4B17-8488-FFB4AA1AB8DD}" destId="{145CFE27-9064-4550-93B6-6C3CD9637F81}" srcOrd="3" destOrd="0" presId="urn:microsoft.com/office/officeart/2008/layout/AlternatingHexagons"/>
    <dgm:cxn modelId="{C47EE20A-CF3D-4F88-96CF-6B0369A77CF7}" type="presParOf" srcId="{B485C1CB-A936-4B17-8488-FFB4AA1AB8DD}" destId="{8D99BBE1-634A-442A-A130-3294FA6A1B56}" srcOrd="4" destOrd="0" presId="urn:microsoft.com/office/officeart/2008/layout/AlternatingHexagons"/>
    <dgm:cxn modelId="{0B1FE13A-70EA-4C55-A930-F5FDB2DA2CC0}" type="presParOf" srcId="{3F69D2E4-F8B2-40F0-84DA-5A2864209C7C}" destId="{230A6AE2-A7C1-4CE4-B45A-D3FE4FD3B5C7}" srcOrd="1" destOrd="0" presId="urn:microsoft.com/office/officeart/2008/layout/AlternatingHexagons"/>
    <dgm:cxn modelId="{024110E5-C733-4687-91E0-55CA718EE49A}" type="presParOf" srcId="{3F69D2E4-F8B2-40F0-84DA-5A2864209C7C}" destId="{D40F84B3-67B6-41C2-87F5-56A51272E470}" srcOrd="2" destOrd="0" presId="urn:microsoft.com/office/officeart/2008/layout/AlternatingHexagons"/>
    <dgm:cxn modelId="{F6A3A4A4-1C5A-4DBE-9484-08A68B304147}" type="presParOf" srcId="{D40F84B3-67B6-41C2-87F5-56A51272E470}" destId="{07D1B667-62E8-49E2-8EB3-D7E9B1E0DE73}" srcOrd="0" destOrd="0" presId="urn:microsoft.com/office/officeart/2008/layout/AlternatingHexagons"/>
    <dgm:cxn modelId="{CAA115F0-AD94-480C-99E9-DD93085030B8}" type="presParOf" srcId="{D40F84B3-67B6-41C2-87F5-56A51272E470}" destId="{B3FD9641-E8FB-4EEF-A3FA-EF5D690CC52F}" srcOrd="1" destOrd="0" presId="urn:microsoft.com/office/officeart/2008/layout/AlternatingHexagons"/>
    <dgm:cxn modelId="{4EA4B4F8-1A81-4B27-9D9E-25F8AB1CE7EB}" type="presParOf" srcId="{D40F84B3-67B6-41C2-87F5-56A51272E470}" destId="{D29018D9-2174-4293-9201-3EAC11BD0935}" srcOrd="2" destOrd="0" presId="urn:microsoft.com/office/officeart/2008/layout/AlternatingHexagons"/>
    <dgm:cxn modelId="{5CFD4413-AF98-45EA-97A0-5237E4BEF88C}" type="presParOf" srcId="{D40F84B3-67B6-41C2-87F5-56A51272E470}" destId="{AE4CBDBB-C56E-41CD-BBEA-F2FA126A30F5}" srcOrd="3" destOrd="0" presId="urn:microsoft.com/office/officeart/2008/layout/AlternatingHexagons"/>
    <dgm:cxn modelId="{A07B441B-3E05-4746-A395-181F00AB2D7A}" type="presParOf" srcId="{D40F84B3-67B6-41C2-87F5-56A51272E470}" destId="{FD746BE9-41AE-4743-ACA7-1C045A7E417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667DB9-7A92-4BE8-A28F-4C5A9E927CE4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129D54-DD42-4616-BFE4-42C1564E332F}">
      <dgm:prSet phldrT="[Text]"/>
      <dgm:spPr/>
      <dgm:t>
        <a:bodyPr/>
        <a:lstStyle/>
        <a:p>
          <a:r>
            <a:rPr lang="en-US" dirty="0" smtClean="0">
              <a:latin typeface="Bebas Neue" panose="020B0606020202050201" pitchFamily="34" charset="0"/>
            </a:rPr>
            <a:t>2015</a:t>
          </a:r>
          <a:endParaRPr lang="en-US" dirty="0">
            <a:latin typeface="Bebas Neue" panose="020B0606020202050201" pitchFamily="34" charset="0"/>
          </a:endParaRPr>
        </a:p>
      </dgm:t>
    </dgm:pt>
    <dgm:pt modelId="{872617D5-5237-4099-931F-598307881443}" type="parTrans" cxnId="{17560F5A-01A6-4BC0-95C1-1E4896F81F9E}">
      <dgm:prSet/>
      <dgm:spPr/>
      <dgm:t>
        <a:bodyPr/>
        <a:lstStyle/>
        <a:p>
          <a:endParaRPr lang="en-US"/>
        </a:p>
      </dgm:t>
    </dgm:pt>
    <dgm:pt modelId="{929C9563-126A-4339-9417-9A16A6390568}" type="sibTrans" cxnId="{17560F5A-01A6-4BC0-95C1-1E4896F81F9E}">
      <dgm:prSet/>
      <dgm:spPr/>
      <dgm:t>
        <a:bodyPr/>
        <a:lstStyle/>
        <a:p>
          <a:endParaRPr lang="en-US"/>
        </a:p>
      </dgm:t>
    </dgm:pt>
    <dgm:pt modelId="{6F7930A8-37E7-4277-B3C1-02169115FAED}">
      <dgm:prSet phldrT="[Text]"/>
      <dgm:spPr/>
      <dgm:t>
        <a:bodyPr/>
        <a:lstStyle/>
        <a:p>
          <a:r>
            <a:rPr lang="en-US" dirty="0" smtClean="0">
              <a:latin typeface="Bebas Neue" panose="020B0606020202050201" pitchFamily="34" charset="0"/>
            </a:rPr>
            <a:t>2014</a:t>
          </a:r>
          <a:endParaRPr lang="en-US" dirty="0">
            <a:latin typeface="Bebas Neue" panose="020B0606020202050201" pitchFamily="34" charset="0"/>
          </a:endParaRPr>
        </a:p>
      </dgm:t>
    </dgm:pt>
    <dgm:pt modelId="{0628B23D-0A2A-4350-A4F6-4E518F2A4AB9}" type="parTrans" cxnId="{737C6328-BD13-400A-B3B5-603B9D4F2D70}">
      <dgm:prSet/>
      <dgm:spPr/>
      <dgm:t>
        <a:bodyPr/>
        <a:lstStyle/>
        <a:p>
          <a:endParaRPr lang="en-US"/>
        </a:p>
      </dgm:t>
    </dgm:pt>
    <dgm:pt modelId="{4198C6C9-975B-4EC5-BA1E-BA4ED6B07CCA}" type="sibTrans" cxnId="{737C6328-BD13-400A-B3B5-603B9D4F2D70}">
      <dgm:prSet/>
      <dgm:spPr/>
      <dgm:t>
        <a:bodyPr/>
        <a:lstStyle/>
        <a:p>
          <a:endParaRPr lang="en-US"/>
        </a:p>
      </dgm:t>
    </dgm:pt>
    <dgm:pt modelId="{8E272104-2B86-4C0F-A514-73703DF271DA}" type="pres">
      <dgm:prSet presAssocID="{6B667DB9-7A92-4BE8-A28F-4C5A9E927CE4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C58F74-2F80-4D2D-9E10-B3F69688547F}" type="pres">
      <dgm:prSet presAssocID="{6B667DB9-7A92-4BE8-A28F-4C5A9E927CE4}" presName="divider" presStyleLbl="fgShp" presStyleIdx="0" presStyleCnt="1"/>
      <dgm:spPr>
        <a:solidFill>
          <a:schemeClr val="accent3"/>
        </a:solidFill>
      </dgm:spPr>
    </dgm:pt>
    <dgm:pt modelId="{D1184FCF-30DD-4124-967C-5A67FCBBEA68}" type="pres">
      <dgm:prSet presAssocID="{AA129D54-DD42-4616-BFE4-42C1564E332F}" presName="downArrow" presStyleLbl="node1" presStyleIdx="0" presStyleCnt="2"/>
      <dgm:spPr/>
    </dgm:pt>
    <dgm:pt modelId="{6C7C81AA-0D63-4FF1-9D22-931B4296ACEB}" type="pres">
      <dgm:prSet presAssocID="{AA129D54-DD42-4616-BFE4-42C1564E332F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4697C-0BCE-40E0-9150-E97941617CF2}" type="pres">
      <dgm:prSet presAssocID="{6F7930A8-37E7-4277-B3C1-02169115FAED}" presName="upArrow" presStyleLbl="node1" presStyleIdx="1" presStyleCnt="2"/>
      <dgm:spPr>
        <a:solidFill>
          <a:schemeClr val="accent2"/>
        </a:solidFill>
      </dgm:spPr>
    </dgm:pt>
    <dgm:pt modelId="{CF25B614-09B3-433E-8FBB-E5ED5BC8551F}" type="pres">
      <dgm:prSet presAssocID="{6F7930A8-37E7-4277-B3C1-02169115FAED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7C6328-BD13-400A-B3B5-603B9D4F2D70}" srcId="{6B667DB9-7A92-4BE8-A28F-4C5A9E927CE4}" destId="{6F7930A8-37E7-4277-B3C1-02169115FAED}" srcOrd="1" destOrd="0" parTransId="{0628B23D-0A2A-4350-A4F6-4E518F2A4AB9}" sibTransId="{4198C6C9-975B-4EC5-BA1E-BA4ED6B07CCA}"/>
    <dgm:cxn modelId="{17560F5A-01A6-4BC0-95C1-1E4896F81F9E}" srcId="{6B667DB9-7A92-4BE8-A28F-4C5A9E927CE4}" destId="{AA129D54-DD42-4616-BFE4-42C1564E332F}" srcOrd="0" destOrd="0" parTransId="{872617D5-5237-4099-931F-598307881443}" sibTransId="{929C9563-126A-4339-9417-9A16A6390568}"/>
    <dgm:cxn modelId="{537F1FCE-9899-4124-AE50-181B4DFAF33E}" type="presOf" srcId="{AA129D54-DD42-4616-BFE4-42C1564E332F}" destId="{6C7C81AA-0D63-4FF1-9D22-931B4296ACEB}" srcOrd="0" destOrd="0" presId="urn:microsoft.com/office/officeart/2005/8/layout/arrow3"/>
    <dgm:cxn modelId="{7949079E-08C9-4718-A038-764EB76FD3F4}" type="presOf" srcId="{6F7930A8-37E7-4277-B3C1-02169115FAED}" destId="{CF25B614-09B3-433E-8FBB-E5ED5BC8551F}" srcOrd="0" destOrd="0" presId="urn:microsoft.com/office/officeart/2005/8/layout/arrow3"/>
    <dgm:cxn modelId="{778E0772-184A-41D4-8158-68CFE823BB75}" type="presOf" srcId="{6B667DB9-7A92-4BE8-A28F-4C5A9E927CE4}" destId="{8E272104-2B86-4C0F-A514-73703DF271DA}" srcOrd="0" destOrd="0" presId="urn:microsoft.com/office/officeart/2005/8/layout/arrow3"/>
    <dgm:cxn modelId="{0C64CD55-0275-463D-8D80-797CD6BA5311}" type="presParOf" srcId="{8E272104-2B86-4C0F-A514-73703DF271DA}" destId="{4EC58F74-2F80-4D2D-9E10-B3F69688547F}" srcOrd="0" destOrd="0" presId="urn:microsoft.com/office/officeart/2005/8/layout/arrow3"/>
    <dgm:cxn modelId="{8FD4992D-8B91-43BD-8F59-F2F8D0BCFEF8}" type="presParOf" srcId="{8E272104-2B86-4C0F-A514-73703DF271DA}" destId="{D1184FCF-30DD-4124-967C-5A67FCBBEA68}" srcOrd="1" destOrd="0" presId="urn:microsoft.com/office/officeart/2005/8/layout/arrow3"/>
    <dgm:cxn modelId="{73C73BEE-11FB-4B52-B308-45835E01B9AB}" type="presParOf" srcId="{8E272104-2B86-4C0F-A514-73703DF271DA}" destId="{6C7C81AA-0D63-4FF1-9D22-931B4296ACEB}" srcOrd="2" destOrd="0" presId="urn:microsoft.com/office/officeart/2005/8/layout/arrow3"/>
    <dgm:cxn modelId="{36C22F9C-723C-4192-B079-F20BEDE9176E}" type="presParOf" srcId="{8E272104-2B86-4C0F-A514-73703DF271DA}" destId="{75F4697C-0BCE-40E0-9150-E97941617CF2}" srcOrd="3" destOrd="0" presId="urn:microsoft.com/office/officeart/2005/8/layout/arrow3"/>
    <dgm:cxn modelId="{A7AD5429-9455-438B-B230-2BC64268466D}" type="presParOf" srcId="{8E272104-2B86-4C0F-A514-73703DF271DA}" destId="{CF25B614-09B3-433E-8FBB-E5ED5BC8551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1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6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6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0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7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6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0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73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E692A-652F-4174-8C99-DC7430642061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4041-B80D-44D9-A1E2-171B6A32E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9.png"/><Relationship Id="rId4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6.png"/><Relationship Id="rId7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7.png"/><Relationship Id="rId10" Type="http://schemas.openxmlformats.org/officeDocument/2006/relationships/image" Target="../media/image23.png"/><Relationship Id="rId4" Type="http://schemas.openxmlformats.org/officeDocument/2006/relationships/image" Target="../media/image39.png"/><Relationship Id="rId9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2844225"/>
            <a:ext cx="12192000" cy="1063077"/>
            <a:chOff x="0" y="2844225"/>
            <a:chExt cx="12192000" cy="1063077"/>
          </a:xfrm>
        </p:grpSpPr>
        <p:sp>
          <p:nvSpPr>
            <p:cNvPr id="4" name="TextBox 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prisma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9662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26863" y="1710789"/>
            <a:ext cx="541673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250069" y="1710788"/>
            <a:ext cx="541673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26863" y="4357210"/>
            <a:ext cx="541673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250069" y="4357209"/>
            <a:ext cx="541673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545048"/>
            <a:ext cx="12192000" cy="1063077"/>
            <a:chOff x="0" y="2844225"/>
            <a:chExt cx="12192000" cy="1063077"/>
          </a:xfrm>
        </p:grpSpPr>
        <p:sp>
          <p:nvSpPr>
            <p:cNvPr id="17" name="TextBox 16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Two column text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8606946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323519" y="1686579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>
            <p:extLst/>
          </p:nvPr>
        </p:nvGraphicFramePr>
        <p:xfrm>
          <a:off x="6096000" y="1712369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Rectangle 21"/>
          <p:cNvSpPr/>
          <p:nvPr/>
        </p:nvSpPr>
        <p:spPr>
          <a:xfrm>
            <a:off x="7047806" y="559259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47807" y="525882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122480" y="525882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5472189"/>
            <a:ext cx="304800" cy="3048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223781" y="559259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23782" y="525882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98455" y="525882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6" y="5472189"/>
            <a:ext cx="304800" cy="3048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0" y="647533"/>
            <a:ext cx="12192000" cy="1063077"/>
            <a:chOff x="0" y="2844225"/>
            <a:chExt cx="12192000" cy="1063077"/>
          </a:xfrm>
        </p:grpSpPr>
        <p:sp>
          <p:nvSpPr>
            <p:cNvPr id="21" name="TextBox 20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3109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3" grpId="0">
        <p:bldAsOne/>
      </p:bldGraphic>
      <p:bldP spid="24" grpId="0" animBg="1"/>
      <p:bldP spid="2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323518" y="1222528"/>
          <a:ext cx="5772481" cy="493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Rectangle 28"/>
          <p:cNvSpPr/>
          <p:nvPr/>
        </p:nvSpPr>
        <p:spPr>
          <a:xfrm>
            <a:off x="7092764" y="234850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92765" y="201474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167438" y="201474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09" y="2228103"/>
            <a:ext cx="304800" cy="3048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092764" y="333656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2765" y="300280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167438" y="300280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92764" y="432513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92765" y="399137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167438" y="3991376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092764" y="531073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92765" y="497696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67438" y="497696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09" y="3216160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98" y="4204736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98" y="5207801"/>
            <a:ext cx="304800" cy="3048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0" y="617903"/>
            <a:ext cx="12192000" cy="1063077"/>
            <a:chOff x="0" y="2844225"/>
            <a:chExt cx="12192000" cy="1063077"/>
          </a:xfrm>
        </p:grpSpPr>
        <p:sp>
          <p:nvSpPr>
            <p:cNvPr id="28" name="TextBox 27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9209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31" grpId="0" animBg="1"/>
      <p:bldP spid="35" grpId="0" animBg="1"/>
      <p:bldP spid="38" grpId="0" animBg="1"/>
      <p:bldP spid="4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4"/>
          <p:cNvSpPr>
            <a:spLocks/>
          </p:cNvSpPr>
          <p:nvPr/>
        </p:nvSpPr>
        <p:spPr bwMode="auto">
          <a:xfrm>
            <a:off x="172720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0"/>
                  <a:pt x="15014" y="844"/>
                </a:cubicBezTo>
                <a:cubicBezTo>
                  <a:pt x="16319" y="1409"/>
                  <a:pt x="17466" y="2177"/>
                  <a:pt x="18450" y="3157"/>
                </a:cubicBezTo>
                <a:cubicBezTo>
                  <a:pt x="19433" y="4134"/>
                  <a:pt x="20201" y="5277"/>
                  <a:pt x="20761" y="6590"/>
                </a:cubicBezTo>
                <a:cubicBezTo>
                  <a:pt x="21320" y="7900"/>
                  <a:pt x="21600" y="9304"/>
                  <a:pt x="21600" y="10800"/>
                </a:cubicBezTo>
                <a:cubicBezTo>
                  <a:pt x="21600" y="12296"/>
                  <a:pt x="21320" y="13697"/>
                  <a:pt x="20761" y="15010"/>
                </a:cubicBezTo>
                <a:cubicBezTo>
                  <a:pt x="20201" y="16320"/>
                  <a:pt x="19433" y="17464"/>
                  <a:pt x="18450" y="18443"/>
                </a:cubicBezTo>
                <a:cubicBezTo>
                  <a:pt x="17466" y="19423"/>
                  <a:pt x="16319" y="20191"/>
                  <a:pt x="15014" y="20753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4"/>
                  <a:pt x="1410" y="16320"/>
                  <a:pt x="845" y="15010"/>
                </a:cubicBezTo>
                <a:cubicBezTo>
                  <a:pt x="283" y="13697"/>
                  <a:pt x="0" y="12296"/>
                  <a:pt x="0" y="10800"/>
                </a:cubicBezTo>
                <a:cubicBezTo>
                  <a:pt x="0" y="9304"/>
                  <a:pt x="283" y="7900"/>
                  <a:pt x="845" y="6590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4"/>
                </a:cubicBezTo>
                <a:cubicBezTo>
                  <a:pt x="7905" y="280"/>
                  <a:pt x="9310" y="0"/>
                  <a:pt x="10807" y="0"/>
                </a:cubicBezTo>
                <a:moveTo>
                  <a:pt x="3246" y="10800"/>
                </a:moveTo>
                <a:cubicBezTo>
                  <a:pt x="3246" y="11853"/>
                  <a:pt x="3444" y="12839"/>
                  <a:pt x="3840" y="13748"/>
                </a:cubicBezTo>
                <a:cubicBezTo>
                  <a:pt x="4238" y="14657"/>
                  <a:pt x="4778" y="15453"/>
                  <a:pt x="5459" y="16139"/>
                </a:cubicBezTo>
                <a:cubicBezTo>
                  <a:pt x="6137" y="16825"/>
                  <a:pt x="6936" y="17365"/>
                  <a:pt x="7852" y="17763"/>
                </a:cubicBezTo>
                <a:cubicBezTo>
                  <a:pt x="8767" y="18155"/>
                  <a:pt x="9753" y="18356"/>
                  <a:pt x="10807" y="18356"/>
                </a:cubicBezTo>
                <a:lnTo>
                  <a:pt x="10807" y="3241"/>
                </a:lnTo>
                <a:cubicBezTo>
                  <a:pt x="9753" y="3241"/>
                  <a:pt x="8767" y="3439"/>
                  <a:pt x="7852" y="3834"/>
                </a:cubicBezTo>
                <a:cubicBezTo>
                  <a:pt x="6936" y="4232"/>
                  <a:pt x="6137" y="4772"/>
                  <a:pt x="5459" y="5458"/>
                </a:cubicBezTo>
                <a:cubicBezTo>
                  <a:pt x="4778" y="6144"/>
                  <a:pt x="4238" y="6940"/>
                  <a:pt x="3840" y="7849"/>
                </a:cubicBezTo>
                <a:cubicBezTo>
                  <a:pt x="3444" y="8764"/>
                  <a:pt x="3246" y="9744"/>
                  <a:pt x="3246" y="1080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5"/>
          <p:cNvSpPr>
            <a:spLocks/>
          </p:cNvSpPr>
          <p:nvPr/>
        </p:nvSpPr>
        <p:spPr bwMode="auto">
          <a:xfrm>
            <a:off x="2613026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02" h="21600">
                <a:moveTo>
                  <a:pt x="20786" y="13514"/>
                </a:moveTo>
                <a:cubicBezTo>
                  <a:pt x="21135" y="13699"/>
                  <a:pt x="21361" y="13966"/>
                  <a:pt x="21456" y="14313"/>
                </a:cubicBezTo>
                <a:cubicBezTo>
                  <a:pt x="21550" y="14662"/>
                  <a:pt x="21503" y="15000"/>
                  <a:pt x="21311" y="15326"/>
                </a:cubicBezTo>
                <a:lnTo>
                  <a:pt x="20230" y="17071"/>
                </a:lnTo>
                <a:cubicBezTo>
                  <a:pt x="20029" y="17400"/>
                  <a:pt x="19740" y="17608"/>
                  <a:pt x="19356" y="17696"/>
                </a:cubicBezTo>
                <a:cubicBezTo>
                  <a:pt x="18976" y="17785"/>
                  <a:pt x="18608" y="17741"/>
                  <a:pt x="18256" y="17564"/>
                </a:cubicBezTo>
                <a:lnTo>
                  <a:pt x="13277" y="14865"/>
                </a:lnTo>
                <a:lnTo>
                  <a:pt x="13277" y="20249"/>
                </a:lnTo>
                <a:cubicBezTo>
                  <a:pt x="13277" y="20634"/>
                  <a:pt x="13136" y="20954"/>
                  <a:pt x="12856" y="21212"/>
                </a:cubicBezTo>
                <a:cubicBezTo>
                  <a:pt x="12576" y="21471"/>
                  <a:pt x="12227" y="21600"/>
                  <a:pt x="11816" y="21600"/>
                </a:cubicBezTo>
                <a:lnTo>
                  <a:pt x="9697" y="21600"/>
                </a:lnTo>
                <a:cubicBezTo>
                  <a:pt x="9285" y="21600"/>
                  <a:pt x="8940" y="21471"/>
                  <a:pt x="8666" y="21212"/>
                </a:cubicBezTo>
                <a:cubicBezTo>
                  <a:pt x="8389" y="20954"/>
                  <a:pt x="8251" y="20642"/>
                  <a:pt x="8251" y="20278"/>
                </a:cubicBezTo>
                <a:lnTo>
                  <a:pt x="8251" y="14865"/>
                </a:lnTo>
                <a:lnTo>
                  <a:pt x="3257" y="17564"/>
                </a:lnTo>
                <a:cubicBezTo>
                  <a:pt x="2905" y="17749"/>
                  <a:pt x="2537" y="17796"/>
                  <a:pt x="2157" y="17705"/>
                </a:cubicBezTo>
                <a:cubicBezTo>
                  <a:pt x="1776" y="17611"/>
                  <a:pt x="1484" y="17400"/>
                  <a:pt x="1283" y="17071"/>
                </a:cubicBezTo>
                <a:lnTo>
                  <a:pt x="201" y="15326"/>
                </a:lnTo>
                <a:cubicBezTo>
                  <a:pt x="22" y="15000"/>
                  <a:pt x="-25" y="14662"/>
                  <a:pt x="66" y="14313"/>
                </a:cubicBezTo>
                <a:cubicBezTo>
                  <a:pt x="157" y="13966"/>
                  <a:pt x="377" y="13699"/>
                  <a:pt x="730" y="13514"/>
                </a:cubicBezTo>
                <a:lnTo>
                  <a:pt x="5752" y="10800"/>
                </a:lnTo>
                <a:lnTo>
                  <a:pt x="730" y="8086"/>
                </a:lnTo>
                <a:cubicBezTo>
                  <a:pt x="377" y="7898"/>
                  <a:pt x="151" y="7631"/>
                  <a:pt x="51" y="7284"/>
                </a:cubicBezTo>
                <a:cubicBezTo>
                  <a:pt x="-50" y="6938"/>
                  <a:pt x="0" y="6600"/>
                  <a:pt x="201" y="6271"/>
                </a:cubicBezTo>
                <a:lnTo>
                  <a:pt x="1283" y="4526"/>
                </a:lnTo>
                <a:cubicBezTo>
                  <a:pt x="1484" y="4200"/>
                  <a:pt x="1776" y="3992"/>
                  <a:pt x="2157" y="3904"/>
                </a:cubicBezTo>
                <a:cubicBezTo>
                  <a:pt x="2537" y="3812"/>
                  <a:pt x="2905" y="3859"/>
                  <a:pt x="3257" y="4036"/>
                </a:cubicBezTo>
                <a:lnTo>
                  <a:pt x="8251" y="6735"/>
                </a:lnTo>
                <a:lnTo>
                  <a:pt x="8251" y="1348"/>
                </a:lnTo>
                <a:cubicBezTo>
                  <a:pt x="8251" y="966"/>
                  <a:pt x="8389" y="646"/>
                  <a:pt x="8666" y="388"/>
                </a:cubicBezTo>
                <a:cubicBezTo>
                  <a:pt x="8940" y="129"/>
                  <a:pt x="9285" y="0"/>
                  <a:pt x="9697" y="0"/>
                </a:cubicBezTo>
                <a:lnTo>
                  <a:pt x="11816" y="0"/>
                </a:lnTo>
                <a:cubicBezTo>
                  <a:pt x="12227" y="0"/>
                  <a:pt x="12576" y="129"/>
                  <a:pt x="12856" y="388"/>
                </a:cubicBezTo>
                <a:cubicBezTo>
                  <a:pt x="13136" y="646"/>
                  <a:pt x="13277" y="958"/>
                  <a:pt x="13277" y="1325"/>
                </a:cubicBezTo>
                <a:lnTo>
                  <a:pt x="13277" y="6735"/>
                </a:lnTo>
                <a:lnTo>
                  <a:pt x="18256" y="4036"/>
                </a:lnTo>
                <a:cubicBezTo>
                  <a:pt x="18608" y="3868"/>
                  <a:pt x="18976" y="3824"/>
                  <a:pt x="19356" y="3909"/>
                </a:cubicBezTo>
                <a:cubicBezTo>
                  <a:pt x="19740" y="3995"/>
                  <a:pt x="20029" y="4200"/>
                  <a:pt x="20230" y="4526"/>
                </a:cubicBezTo>
                <a:lnTo>
                  <a:pt x="21283" y="6271"/>
                </a:lnTo>
                <a:cubicBezTo>
                  <a:pt x="21484" y="6600"/>
                  <a:pt x="21537" y="6938"/>
                  <a:pt x="21446" y="7284"/>
                </a:cubicBezTo>
                <a:cubicBezTo>
                  <a:pt x="21358" y="7631"/>
                  <a:pt x="21135" y="7898"/>
                  <a:pt x="20786" y="8086"/>
                </a:cubicBezTo>
                <a:lnTo>
                  <a:pt x="15776" y="10800"/>
                </a:lnTo>
                <a:lnTo>
                  <a:pt x="20786" y="13514"/>
                </a:lnTo>
                <a:close/>
                <a:moveTo>
                  <a:pt x="20786" y="135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6"/>
          <p:cNvSpPr>
            <a:spLocks/>
          </p:cNvSpPr>
          <p:nvPr/>
        </p:nvSpPr>
        <p:spPr bwMode="auto">
          <a:xfrm>
            <a:off x="3563939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2"/>
                  <a:pt x="15014" y="844"/>
                </a:cubicBezTo>
                <a:cubicBezTo>
                  <a:pt x="16322" y="1406"/>
                  <a:pt x="17466" y="2180"/>
                  <a:pt x="18450" y="3154"/>
                </a:cubicBezTo>
                <a:cubicBezTo>
                  <a:pt x="19433" y="4134"/>
                  <a:pt x="20204" y="5278"/>
                  <a:pt x="20761" y="6591"/>
                </a:cubicBezTo>
                <a:cubicBezTo>
                  <a:pt x="21323" y="7901"/>
                  <a:pt x="21600" y="9305"/>
                  <a:pt x="21600" y="10801"/>
                </a:cubicBezTo>
                <a:cubicBezTo>
                  <a:pt x="21600" y="12298"/>
                  <a:pt x="21323" y="13702"/>
                  <a:pt x="20761" y="15012"/>
                </a:cubicBezTo>
                <a:cubicBezTo>
                  <a:pt x="20204" y="16322"/>
                  <a:pt x="19433" y="17469"/>
                  <a:pt x="18450" y="18446"/>
                </a:cubicBezTo>
                <a:cubicBezTo>
                  <a:pt x="17466" y="19423"/>
                  <a:pt x="16322" y="20194"/>
                  <a:pt x="15014" y="20758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8"/>
                </a:cubicBezTo>
                <a:cubicBezTo>
                  <a:pt x="5281" y="20194"/>
                  <a:pt x="4136" y="19423"/>
                  <a:pt x="3159" y="18446"/>
                </a:cubicBezTo>
                <a:cubicBezTo>
                  <a:pt x="2181" y="17469"/>
                  <a:pt x="1410" y="16322"/>
                  <a:pt x="848" y="15012"/>
                </a:cubicBezTo>
                <a:cubicBezTo>
                  <a:pt x="283" y="13702"/>
                  <a:pt x="0" y="12298"/>
                  <a:pt x="0" y="10801"/>
                </a:cubicBezTo>
                <a:cubicBezTo>
                  <a:pt x="0" y="9305"/>
                  <a:pt x="283" y="7901"/>
                  <a:pt x="848" y="6591"/>
                </a:cubicBezTo>
                <a:cubicBezTo>
                  <a:pt x="1410" y="5278"/>
                  <a:pt x="2181" y="4134"/>
                  <a:pt x="3159" y="3154"/>
                </a:cubicBezTo>
                <a:cubicBezTo>
                  <a:pt x="4136" y="2180"/>
                  <a:pt x="5281" y="1406"/>
                  <a:pt x="6594" y="844"/>
                </a:cubicBezTo>
                <a:cubicBezTo>
                  <a:pt x="7905" y="282"/>
                  <a:pt x="9310" y="0"/>
                  <a:pt x="10807" y="0"/>
                </a:cubicBezTo>
                <a:moveTo>
                  <a:pt x="10807" y="3242"/>
                </a:moveTo>
                <a:cubicBezTo>
                  <a:pt x="9753" y="3242"/>
                  <a:pt x="8767" y="3442"/>
                  <a:pt x="7852" y="3838"/>
                </a:cubicBezTo>
                <a:cubicBezTo>
                  <a:pt x="6936" y="4236"/>
                  <a:pt x="6140" y="4775"/>
                  <a:pt x="5459" y="5461"/>
                </a:cubicBezTo>
                <a:cubicBezTo>
                  <a:pt x="4778" y="6148"/>
                  <a:pt x="4238" y="6944"/>
                  <a:pt x="3843" y="7853"/>
                </a:cubicBezTo>
                <a:cubicBezTo>
                  <a:pt x="3447" y="8765"/>
                  <a:pt x="3246" y="9745"/>
                  <a:pt x="3246" y="10801"/>
                </a:cubicBezTo>
                <a:cubicBezTo>
                  <a:pt x="3246" y="11561"/>
                  <a:pt x="3354" y="12281"/>
                  <a:pt x="3566" y="12964"/>
                </a:cubicBezTo>
                <a:cubicBezTo>
                  <a:pt x="3778" y="13648"/>
                  <a:pt x="4077" y="14286"/>
                  <a:pt x="4464" y="14871"/>
                </a:cubicBezTo>
                <a:lnTo>
                  <a:pt x="14878" y="4462"/>
                </a:lnTo>
                <a:cubicBezTo>
                  <a:pt x="14282" y="4072"/>
                  <a:pt x="13647" y="3773"/>
                  <a:pt x="12966" y="3564"/>
                </a:cubicBezTo>
                <a:cubicBezTo>
                  <a:pt x="12285" y="3352"/>
                  <a:pt x="11564" y="3242"/>
                  <a:pt x="10807" y="3242"/>
                </a:cubicBezTo>
                <a:moveTo>
                  <a:pt x="10807" y="18358"/>
                </a:moveTo>
                <a:cubicBezTo>
                  <a:pt x="11864" y="18358"/>
                  <a:pt x="12844" y="18160"/>
                  <a:pt x="13757" y="17762"/>
                </a:cubicBezTo>
                <a:cubicBezTo>
                  <a:pt x="14667" y="17364"/>
                  <a:pt x="15463" y="16825"/>
                  <a:pt x="16150" y="16141"/>
                </a:cubicBezTo>
                <a:cubicBezTo>
                  <a:pt x="16836" y="15458"/>
                  <a:pt x="17376" y="14656"/>
                  <a:pt x="17774" y="13747"/>
                </a:cubicBezTo>
                <a:cubicBezTo>
                  <a:pt x="18170" y="12837"/>
                  <a:pt x="18368" y="11855"/>
                  <a:pt x="18368" y="10801"/>
                </a:cubicBezTo>
                <a:cubicBezTo>
                  <a:pt x="18368" y="10045"/>
                  <a:pt x="18263" y="9327"/>
                  <a:pt x="18051" y="8638"/>
                </a:cubicBezTo>
                <a:cubicBezTo>
                  <a:pt x="17839" y="7952"/>
                  <a:pt x="17548" y="7320"/>
                  <a:pt x="17178" y="6732"/>
                </a:cubicBezTo>
                <a:lnTo>
                  <a:pt x="6736" y="17169"/>
                </a:lnTo>
                <a:cubicBezTo>
                  <a:pt x="7332" y="17539"/>
                  <a:pt x="7970" y="17827"/>
                  <a:pt x="8651" y="18042"/>
                </a:cubicBezTo>
                <a:cubicBezTo>
                  <a:pt x="9332" y="18251"/>
                  <a:pt x="10050" y="18358"/>
                  <a:pt x="10807" y="1835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7"/>
          <p:cNvSpPr>
            <a:spLocks/>
          </p:cNvSpPr>
          <p:nvPr/>
        </p:nvSpPr>
        <p:spPr bwMode="auto">
          <a:xfrm>
            <a:off x="4487864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6"/>
                </a:cubicBezTo>
                <a:cubicBezTo>
                  <a:pt x="21470" y="796"/>
                  <a:pt x="21600" y="1175"/>
                  <a:pt x="21600" y="1616"/>
                </a:cubicBezTo>
                <a:lnTo>
                  <a:pt x="21600" y="19984"/>
                </a:lnTo>
                <a:cubicBezTo>
                  <a:pt x="21600" y="20419"/>
                  <a:pt x="21470" y="20804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71" y="21600"/>
                </a:lnTo>
                <a:cubicBezTo>
                  <a:pt x="1004" y="21600"/>
                  <a:pt x="683" y="21441"/>
                  <a:pt x="411" y="21121"/>
                </a:cubicBezTo>
                <a:cubicBezTo>
                  <a:pt x="137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5"/>
                  <a:pt x="137" y="796"/>
                  <a:pt x="411" y="476"/>
                </a:cubicBezTo>
                <a:cubicBezTo>
                  <a:pt x="683" y="159"/>
                  <a:pt x="1004" y="0"/>
                  <a:pt x="1371" y="0"/>
                </a:cubicBezTo>
                <a:lnTo>
                  <a:pt x="20263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9" y="17887"/>
                </a:lnTo>
                <a:lnTo>
                  <a:pt x="3599" y="12784"/>
                </a:lnTo>
                <a:lnTo>
                  <a:pt x="5978" y="12784"/>
                </a:lnTo>
                <a:lnTo>
                  <a:pt x="5978" y="17887"/>
                </a:lnTo>
                <a:close/>
                <a:moveTo>
                  <a:pt x="9962" y="17887"/>
                </a:moveTo>
                <a:lnTo>
                  <a:pt x="7606" y="17887"/>
                </a:lnTo>
                <a:lnTo>
                  <a:pt x="7606" y="6974"/>
                </a:lnTo>
                <a:lnTo>
                  <a:pt x="9962" y="6974"/>
                </a:lnTo>
                <a:lnTo>
                  <a:pt x="9962" y="17887"/>
                </a:lnTo>
                <a:close/>
                <a:moveTo>
                  <a:pt x="14018" y="17887"/>
                </a:moveTo>
                <a:lnTo>
                  <a:pt x="11638" y="17887"/>
                </a:lnTo>
                <a:lnTo>
                  <a:pt x="11638" y="9562"/>
                </a:lnTo>
                <a:lnTo>
                  <a:pt x="14018" y="9562"/>
                </a:lnTo>
                <a:lnTo>
                  <a:pt x="14018" y="17887"/>
                </a:lnTo>
                <a:close/>
                <a:moveTo>
                  <a:pt x="18001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1" y="4920"/>
                </a:lnTo>
                <a:lnTo>
                  <a:pt x="18001" y="17887"/>
                </a:lnTo>
                <a:close/>
                <a:moveTo>
                  <a:pt x="18001" y="1788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8"/>
          <p:cNvSpPr>
            <a:spLocks/>
          </p:cNvSpPr>
          <p:nvPr/>
        </p:nvSpPr>
        <p:spPr bwMode="auto">
          <a:xfrm>
            <a:off x="546100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4" y="21600"/>
                </a:moveTo>
                <a:lnTo>
                  <a:pt x="0" y="21600"/>
                </a:lnTo>
                <a:lnTo>
                  <a:pt x="0" y="0"/>
                </a:lnTo>
                <a:lnTo>
                  <a:pt x="1804" y="0"/>
                </a:lnTo>
                <a:lnTo>
                  <a:pt x="1804" y="21600"/>
                </a:lnTo>
                <a:close/>
                <a:moveTo>
                  <a:pt x="3094" y="21600"/>
                </a:moveTo>
                <a:lnTo>
                  <a:pt x="2661" y="21600"/>
                </a:lnTo>
                <a:lnTo>
                  <a:pt x="2661" y="0"/>
                </a:lnTo>
                <a:lnTo>
                  <a:pt x="3094" y="0"/>
                </a:lnTo>
                <a:lnTo>
                  <a:pt x="3094" y="21600"/>
                </a:lnTo>
                <a:close/>
                <a:moveTo>
                  <a:pt x="5543" y="21600"/>
                </a:moveTo>
                <a:lnTo>
                  <a:pt x="4172" y="21600"/>
                </a:lnTo>
                <a:lnTo>
                  <a:pt x="4172" y="0"/>
                </a:lnTo>
                <a:lnTo>
                  <a:pt x="5543" y="0"/>
                </a:lnTo>
                <a:lnTo>
                  <a:pt x="5543" y="21600"/>
                </a:lnTo>
                <a:close/>
                <a:moveTo>
                  <a:pt x="7303" y="21600"/>
                </a:moveTo>
                <a:lnTo>
                  <a:pt x="6387" y="21600"/>
                </a:lnTo>
                <a:lnTo>
                  <a:pt x="6387" y="0"/>
                </a:lnTo>
                <a:lnTo>
                  <a:pt x="7303" y="0"/>
                </a:lnTo>
                <a:lnTo>
                  <a:pt x="7303" y="21600"/>
                </a:lnTo>
                <a:close/>
                <a:moveTo>
                  <a:pt x="9271" y="21600"/>
                </a:moveTo>
                <a:lnTo>
                  <a:pt x="8380" y="21600"/>
                </a:lnTo>
                <a:lnTo>
                  <a:pt x="8380" y="0"/>
                </a:lnTo>
                <a:lnTo>
                  <a:pt x="9271" y="0"/>
                </a:lnTo>
                <a:lnTo>
                  <a:pt x="9271" y="21600"/>
                </a:lnTo>
                <a:close/>
                <a:moveTo>
                  <a:pt x="11017" y="21600"/>
                </a:moveTo>
                <a:lnTo>
                  <a:pt x="10583" y="21600"/>
                </a:lnTo>
                <a:lnTo>
                  <a:pt x="10583" y="0"/>
                </a:lnTo>
                <a:lnTo>
                  <a:pt x="11017" y="0"/>
                </a:lnTo>
                <a:lnTo>
                  <a:pt x="11017" y="21600"/>
                </a:lnTo>
                <a:close/>
                <a:moveTo>
                  <a:pt x="13678" y="21600"/>
                </a:moveTo>
                <a:lnTo>
                  <a:pt x="11886" y="21600"/>
                </a:lnTo>
                <a:lnTo>
                  <a:pt x="11886" y="0"/>
                </a:lnTo>
                <a:lnTo>
                  <a:pt x="13678" y="0"/>
                </a:lnTo>
                <a:lnTo>
                  <a:pt x="13678" y="21600"/>
                </a:lnTo>
                <a:close/>
                <a:moveTo>
                  <a:pt x="15213" y="21600"/>
                </a:moveTo>
                <a:lnTo>
                  <a:pt x="14309" y="21600"/>
                </a:lnTo>
                <a:lnTo>
                  <a:pt x="14309" y="0"/>
                </a:lnTo>
                <a:lnTo>
                  <a:pt x="15213" y="0"/>
                </a:lnTo>
                <a:lnTo>
                  <a:pt x="15213" y="21600"/>
                </a:lnTo>
                <a:close/>
                <a:moveTo>
                  <a:pt x="16971" y="21600"/>
                </a:moveTo>
                <a:lnTo>
                  <a:pt x="16513" y="21600"/>
                </a:lnTo>
                <a:lnTo>
                  <a:pt x="16513" y="0"/>
                </a:lnTo>
                <a:lnTo>
                  <a:pt x="16971" y="0"/>
                </a:lnTo>
                <a:lnTo>
                  <a:pt x="16971" y="21600"/>
                </a:lnTo>
                <a:close/>
                <a:moveTo>
                  <a:pt x="18939" y="21600"/>
                </a:moveTo>
                <a:lnTo>
                  <a:pt x="18506" y="21600"/>
                </a:lnTo>
                <a:lnTo>
                  <a:pt x="18506" y="0"/>
                </a:lnTo>
                <a:lnTo>
                  <a:pt x="18939" y="0"/>
                </a:lnTo>
                <a:lnTo>
                  <a:pt x="18939" y="21600"/>
                </a:lnTo>
                <a:close/>
                <a:moveTo>
                  <a:pt x="21600" y="21600"/>
                </a:moveTo>
                <a:lnTo>
                  <a:pt x="19808" y="21600"/>
                </a:lnTo>
                <a:lnTo>
                  <a:pt x="19808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600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9"/>
          <p:cNvSpPr>
            <a:spLocks/>
          </p:cNvSpPr>
          <p:nvPr/>
        </p:nvSpPr>
        <p:spPr bwMode="auto">
          <a:xfrm>
            <a:off x="638175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2"/>
                  <a:pt x="21486" y="19923"/>
                  <a:pt x="21135" y="20587"/>
                </a:cubicBezTo>
                <a:cubicBezTo>
                  <a:pt x="20970" y="20916"/>
                  <a:pt x="20732" y="21168"/>
                  <a:pt x="20427" y="21339"/>
                </a:cubicBezTo>
                <a:cubicBezTo>
                  <a:pt x="20123" y="21515"/>
                  <a:pt x="19798" y="21600"/>
                  <a:pt x="19455" y="21600"/>
                </a:cubicBezTo>
                <a:lnTo>
                  <a:pt x="1928" y="21600"/>
                </a:lnTo>
                <a:cubicBezTo>
                  <a:pt x="1586" y="21600"/>
                  <a:pt x="1264" y="21515"/>
                  <a:pt x="965" y="21339"/>
                </a:cubicBezTo>
                <a:cubicBezTo>
                  <a:pt x="663" y="21168"/>
                  <a:pt x="426" y="20916"/>
                  <a:pt x="249" y="20587"/>
                </a:cubicBezTo>
                <a:cubicBezTo>
                  <a:pt x="-114" y="19914"/>
                  <a:pt x="-79" y="19250"/>
                  <a:pt x="344" y="18604"/>
                </a:cubicBezTo>
                <a:lnTo>
                  <a:pt x="7510" y="7314"/>
                </a:lnTo>
                <a:lnTo>
                  <a:pt x="7510" y="2168"/>
                </a:lnTo>
                <a:lnTo>
                  <a:pt x="6427" y="2168"/>
                </a:lnTo>
                <a:cubicBezTo>
                  <a:pt x="6123" y="2168"/>
                  <a:pt x="5871" y="2062"/>
                  <a:pt x="5670" y="1850"/>
                </a:cubicBezTo>
                <a:cubicBezTo>
                  <a:pt x="5473" y="1639"/>
                  <a:pt x="5372" y="1380"/>
                  <a:pt x="5372" y="1072"/>
                </a:cubicBezTo>
                <a:cubicBezTo>
                  <a:pt x="5372" y="778"/>
                  <a:pt x="5473" y="529"/>
                  <a:pt x="5670" y="320"/>
                </a:cubicBezTo>
                <a:cubicBezTo>
                  <a:pt x="5871" y="109"/>
                  <a:pt x="6123" y="0"/>
                  <a:pt x="6427" y="0"/>
                </a:cubicBezTo>
                <a:lnTo>
                  <a:pt x="14953" y="0"/>
                </a:lnTo>
                <a:cubicBezTo>
                  <a:pt x="15261" y="0"/>
                  <a:pt x="15516" y="109"/>
                  <a:pt x="15725" y="320"/>
                </a:cubicBezTo>
                <a:cubicBezTo>
                  <a:pt x="15934" y="529"/>
                  <a:pt x="16038" y="778"/>
                  <a:pt x="16038" y="1072"/>
                </a:cubicBezTo>
                <a:cubicBezTo>
                  <a:pt x="16038" y="1380"/>
                  <a:pt x="15934" y="1639"/>
                  <a:pt x="15725" y="1850"/>
                </a:cubicBezTo>
                <a:cubicBezTo>
                  <a:pt x="15516" y="2062"/>
                  <a:pt x="15261" y="2168"/>
                  <a:pt x="14953" y="2168"/>
                </a:cubicBezTo>
                <a:lnTo>
                  <a:pt x="13900" y="2168"/>
                </a:lnTo>
                <a:lnTo>
                  <a:pt x="13900" y="7340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4" y="7974"/>
                </a:lnTo>
                <a:lnTo>
                  <a:pt x="11774" y="2168"/>
                </a:lnTo>
                <a:lnTo>
                  <a:pt x="9636" y="2168"/>
                </a:lnTo>
                <a:lnTo>
                  <a:pt x="9636" y="7948"/>
                </a:lnTo>
                <a:lnTo>
                  <a:pt x="5261" y="14865"/>
                </a:lnTo>
                <a:close/>
                <a:moveTo>
                  <a:pt x="5261" y="148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10"/>
          <p:cNvSpPr>
            <a:spLocks/>
          </p:cNvSpPr>
          <p:nvPr/>
        </p:nvSpPr>
        <p:spPr bwMode="auto">
          <a:xfrm>
            <a:off x="7318376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080" y="5514"/>
                </a:moveTo>
                <a:cubicBezTo>
                  <a:pt x="17129" y="6606"/>
                  <a:pt x="17242" y="7685"/>
                  <a:pt x="17416" y="8752"/>
                </a:cubicBezTo>
                <a:cubicBezTo>
                  <a:pt x="17593" y="9819"/>
                  <a:pt x="17853" y="10844"/>
                  <a:pt x="18196" y="11821"/>
                </a:cubicBezTo>
                <a:cubicBezTo>
                  <a:pt x="18540" y="12800"/>
                  <a:pt x="18989" y="13718"/>
                  <a:pt x="19540" y="14576"/>
                </a:cubicBezTo>
                <a:cubicBezTo>
                  <a:pt x="20094" y="15437"/>
                  <a:pt x="20779" y="16211"/>
                  <a:pt x="21600" y="16897"/>
                </a:cubicBezTo>
                <a:cubicBezTo>
                  <a:pt x="21564" y="17526"/>
                  <a:pt x="21336" y="18043"/>
                  <a:pt x="20910" y="18444"/>
                </a:cubicBezTo>
                <a:cubicBezTo>
                  <a:pt x="20487" y="18845"/>
                  <a:pt x="19994" y="19042"/>
                  <a:pt x="19438" y="19042"/>
                </a:cubicBezTo>
                <a:lnTo>
                  <a:pt x="13679" y="19042"/>
                </a:lnTo>
                <a:cubicBezTo>
                  <a:pt x="13530" y="19782"/>
                  <a:pt x="13194" y="20395"/>
                  <a:pt x="12666" y="20874"/>
                </a:cubicBezTo>
                <a:cubicBezTo>
                  <a:pt x="12138" y="21357"/>
                  <a:pt x="11519" y="21600"/>
                  <a:pt x="10817" y="21600"/>
                </a:cubicBezTo>
                <a:cubicBezTo>
                  <a:pt x="10114" y="21600"/>
                  <a:pt x="9493" y="21357"/>
                  <a:pt x="8957" y="20874"/>
                </a:cubicBezTo>
                <a:cubicBezTo>
                  <a:pt x="8421" y="20395"/>
                  <a:pt x="8075" y="19782"/>
                  <a:pt x="7921" y="19042"/>
                </a:cubicBezTo>
                <a:lnTo>
                  <a:pt x="2160" y="19042"/>
                </a:lnTo>
                <a:cubicBezTo>
                  <a:pt x="1603" y="19042"/>
                  <a:pt x="1113" y="18842"/>
                  <a:pt x="687" y="18438"/>
                </a:cubicBezTo>
                <a:cubicBezTo>
                  <a:pt x="262" y="18032"/>
                  <a:pt x="31" y="17515"/>
                  <a:pt x="0" y="16897"/>
                </a:cubicBezTo>
                <a:cubicBezTo>
                  <a:pt x="852" y="16194"/>
                  <a:pt x="1554" y="15414"/>
                  <a:pt x="2111" y="14565"/>
                </a:cubicBezTo>
                <a:cubicBezTo>
                  <a:pt x="2668" y="13712"/>
                  <a:pt x="3114" y="12806"/>
                  <a:pt x="3450" y="11849"/>
                </a:cubicBezTo>
                <a:cubicBezTo>
                  <a:pt x="3786" y="10889"/>
                  <a:pt x="4030" y="9878"/>
                  <a:pt x="4186" y="8820"/>
                </a:cubicBezTo>
                <a:cubicBezTo>
                  <a:pt x="4343" y="7761"/>
                  <a:pt x="4458" y="6680"/>
                  <a:pt x="4530" y="5570"/>
                </a:cubicBezTo>
                <a:cubicBezTo>
                  <a:pt x="4579" y="4811"/>
                  <a:pt x="4809" y="4096"/>
                  <a:pt x="5217" y="3419"/>
                </a:cubicBezTo>
                <a:cubicBezTo>
                  <a:pt x="5628" y="2744"/>
                  <a:pt x="6143" y="2154"/>
                  <a:pt x="6764" y="1649"/>
                </a:cubicBezTo>
                <a:cubicBezTo>
                  <a:pt x="7387" y="1146"/>
                  <a:pt x="8054" y="745"/>
                  <a:pt x="8767" y="449"/>
                </a:cubicBezTo>
                <a:cubicBezTo>
                  <a:pt x="9480" y="150"/>
                  <a:pt x="10163" y="0"/>
                  <a:pt x="10817" y="0"/>
                </a:cubicBezTo>
                <a:cubicBezTo>
                  <a:pt x="11422" y="0"/>
                  <a:pt x="12091" y="150"/>
                  <a:pt x="12817" y="449"/>
                </a:cubicBezTo>
                <a:cubicBezTo>
                  <a:pt x="13546" y="745"/>
                  <a:pt x="14226" y="1143"/>
                  <a:pt x="14851" y="1635"/>
                </a:cubicBezTo>
                <a:cubicBezTo>
                  <a:pt x="15477" y="2131"/>
                  <a:pt x="16006" y="2713"/>
                  <a:pt x="16434" y="3382"/>
                </a:cubicBezTo>
                <a:cubicBezTo>
                  <a:pt x="16865" y="4046"/>
                  <a:pt x="17080" y="4760"/>
                  <a:pt x="17080" y="5514"/>
                </a:cubicBezTo>
                <a:moveTo>
                  <a:pt x="18689" y="16899"/>
                </a:moveTo>
                <a:cubicBezTo>
                  <a:pt x="18050" y="16123"/>
                  <a:pt x="17519" y="15296"/>
                  <a:pt x="17098" y="14418"/>
                </a:cubicBezTo>
                <a:cubicBezTo>
                  <a:pt x="16678" y="13537"/>
                  <a:pt x="16331" y="12631"/>
                  <a:pt x="16067" y="11688"/>
                </a:cubicBezTo>
                <a:cubicBezTo>
                  <a:pt x="15800" y="10748"/>
                  <a:pt x="15595" y="9782"/>
                  <a:pt x="15452" y="8797"/>
                </a:cubicBezTo>
                <a:cubicBezTo>
                  <a:pt x="15308" y="7809"/>
                  <a:pt x="15205" y="6807"/>
                  <a:pt x="15139" y="5787"/>
                </a:cubicBezTo>
                <a:cubicBezTo>
                  <a:pt x="15105" y="5293"/>
                  <a:pt x="14939" y="4825"/>
                  <a:pt x="14636" y="4382"/>
                </a:cubicBezTo>
                <a:cubicBezTo>
                  <a:pt x="14333" y="3941"/>
                  <a:pt x="13969" y="3554"/>
                  <a:pt x="13543" y="3221"/>
                </a:cubicBezTo>
                <a:cubicBezTo>
                  <a:pt x="13117" y="2888"/>
                  <a:pt x="12661" y="2628"/>
                  <a:pt x="12174" y="2445"/>
                </a:cubicBezTo>
                <a:cubicBezTo>
                  <a:pt x="11686" y="2259"/>
                  <a:pt x="11235" y="2168"/>
                  <a:pt x="10817" y="2168"/>
                </a:cubicBezTo>
                <a:cubicBezTo>
                  <a:pt x="10432" y="2168"/>
                  <a:pt x="9993" y="2264"/>
                  <a:pt x="9496" y="2456"/>
                </a:cubicBezTo>
                <a:cubicBezTo>
                  <a:pt x="9001" y="2651"/>
                  <a:pt x="8534" y="2908"/>
                  <a:pt x="8098" y="3221"/>
                </a:cubicBezTo>
                <a:cubicBezTo>
                  <a:pt x="7659" y="3535"/>
                  <a:pt x="7285" y="3910"/>
                  <a:pt x="6974" y="4342"/>
                </a:cubicBezTo>
                <a:cubicBezTo>
                  <a:pt x="6661" y="4777"/>
                  <a:pt x="6500" y="5220"/>
                  <a:pt x="6482" y="5680"/>
                </a:cubicBezTo>
                <a:cubicBezTo>
                  <a:pt x="6433" y="6682"/>
                  <a:pt x="6336" y="7682"/>
                  <a:pt x="6195" y="8690"/>
                </a:cubicBezTo>
                <a:cubicBezTo>
                  <a:pt x="6051" y="9692"/>
                  <a:pt x="5843" y="10674"/>
                  <a:pt x="5569" y="11631"/>
                </a:cubicBezTo>
                <a:cubicBezTo>
                  <a:pt x="5294" y="12594"/>
                  <a:pt x="4938" y="13514"/>
                  <a:pt x="4499" y="14404"/>
                </a:cubicBezTo>
                <a:cubicBezTo>
                  <a:pt x="4060" y="15290"/>
                  <a:pt x="3535" y="16123"/>
                  <a:pt x="2922" y="16899"/>
                </a:cubicBezTo>
                <a:lnTo>
                  <a:pt x="18689" y="16899"/>
                </a:lnTo>
                <a:close/>
                <a:moveTo>
                  <a:pt x="10817" y="20626"/>
                </a:moveTo>
                <a:cubicBezTo>
                  <a:pt x="10965" y="20626"/>
                  <a:pt x="11037" y="20536"/>
                  <a:pt x="11037" y="20355"/>
                </a:cubicBezTo>
                <a:cubicBezTo>
                  <a:pt x="11037" y="20174"/>
                  <a:pt x="10965" y="20081"/>
                  <a:pt x="10817" y="20073"/>
                </a:cubicBezTo>
                <a:cubicBezTo>
                  <a:pt x="10383" y="20073"/>
                  <a:pt x="10011" y="19903"/>
                  <a:pt x="9698" y="19570"/>
                </a:cubicBezTo>
                <a:cubicBezTo>
                  <a:pt x="9388" y="19237"/>
                  <a:pt x="9234" y="18833"/>
                  <a:pt x="9234" y="18353"/>
                </a:cubicBezTo>
                <a:cubicBezTo>
                  <a:pt x="9234" y="18175"/>
                  <a:pt x="9155" y="18085"/>
                  <a:pt x="9001" y="18085"/>
                </a:cubicBezTo>
                <a:cubicBezTo>
                  <a:pt x="8836" y="18085"/>
                  <a:pt x="8754" y="18175"/>
                  <a:pt x="8754" y="18353"/>
                </a:cubicBezTo>
                <a:cubicBezTo>
                  <a:pt x="8754" y="18986"/>
                  <a:pt x="8954" y="19522"/>
                  <a:pt x="9357" y="19965"/>
                </a:cubicBezTo>
                <a:cubicBezTo>
                  <a:pt x="9757" y="20406"/>
                  <a:pt x="10245" y="20626"/>
                  <a:pt x="10817" y="2062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11"/>
          <p:cNvSpPr>
            <a:spLocks/>
          </p:cNvSpPr>
          <p:nvPr/>
        </p:nvSpPr>
        <p:spPr bwMode="auto">
          <a:xfrm>
            <a:off x="8202614" y="220462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61" y="5503"/>
                </a:moveTo>
                <a:cubicBezTo>
                  <a:pt x="20837" y="5503"/>
                  <a:pt x="21078" y="5554"/>
                  <a:pt x="21286" y="5657"/>
                </a:cubicBezTo>
                <a:cubicBezTo>
                  <a:pt x="21499" y="5760"/>
                  <a:pt x="21600" y="5890"/>
                  <a:pt x="21600" y="6046"/>
                </a:cubicBezTo>
                <a:cubicBezTo>
                  <a:pt x="21600" y="6137"/>
                  <a:pt x="21585" y="6209"/>
                  <a:pt x="21557" y="6262"/>
                </a:cubicBezTo>
                <a:lnTo>
                  <a:pt x="8488" y="21266"/>
                </a:lnTo>
                <a:cubicBezTo>
                  <a:pt x="8334" y="21490"/>
                  <a:pt x="8000" y="21600"/>
                  <a:pt x="7493" y="21600"/>
                </a:cubicBezTo>
                <a:cubicBezTo>
                  <a:pt x="7218" y="21600"/>
                  <a:pt x="6962" y="21550"/>
                  <a:pt x="6730" y="21446"/>
                </a:cubicBezTo>
                <a:cubicBezTo>
                  <a:pt x="6498" y="21343"/>
                  <a:pt x="6382" y="21214"/>
                  <a:pt x="6382" y="21058"/>
                </a:cubicBezTo>
                <a:cubicBezTo>
                  <a:pt x="6382" y="21014"/>
                  <a:pt x="6406" y="20974"/>
                  <a:pt x="6454" y="20947"/>
                </a:cubicBezTo>
                <a:lnTo>
                  <a:pt x="11170" y="10445"/>
                </a:lnTo>
                <a:cubicBezTo>
                  <a:pt x="10986" y="10474"/>
                  <a:pt x="10614" y="10531"/>
                  <a:pt x="10058" y="10610"/>
                </a:cubicBezTo>
                <a:cubicBezTo>
                  <a:pt x="9503" y="10690"/>
                  <a:pt x="8875" y="10776"/>
                  <a:pt x="8165" y="10867"/>
                </a:cubicBezTo>
                <a:cubicBezTo>
                  <a:pt x="7454" y="10961"/>
                  <a:pt x="6706" y="11062"/>
                  <a:pt x="5923" y="11172"/>
                </a:cubicBezTo>
                <a:cubicBezTo>
                  <a:pt x="5135" y="11285"/>
                  <a:pt x="4401" y="11388"/>
                  <a:pt x="3725" y="11484"/>
                </a:cubicBezTo>
                <a:cubicBezTo>
                  <a:pt x="3044" y="11580"/>
                  <a:pt x="2459" y="11654"/>
                  <a:pt x="1966" y="11707"/>
                </a:cubicBezTo>
                <a:cubicBezTo>
                  <a:pt x="1473" y="11760"/>
                  <a:pt x="1179" y="11786"/>
                  <a:pt x="1087" y="11786"/>
                </a:cubicBezTo>
                <a:cubicBezTo>
                  <a:pt x="778" y="11786"/>
                  <a:pt x="522" y="11734"/>
                  <a:pt x="314" y="11623"/>
                </a:cubicBezTo>
                <a:cubicBezTo>
                  <a:pt x="106" y="11510"/>
                  <a:pt x="0" y="11386"/>
                  <a:pt x="0" y="11249"/>
                </a:cubicBezTo>
                <a:cubicBezTo>
                  <a:pt x="0" y="11186"/>
                  <a:pt x="14" y="11150"/>
                  <a:pt x="43" y="11134"/>
                </a:cubicBezTo>
                <a:lnTo>
                  <a:pt x="4879" y="425"/>
                </a:lnTo>
                <a:cubicBezTo>
                  <a:pt x="4942" y="302"/>
                  <a:pt x="5068" y="202"/>
                  <a:pt x="5261" y="120"/>
                </a:cubicBezTo>
                <a:cubicBezTo>
                  <a:pt x="5454" y="41"/>
                  <a:pt x="5672" y="0"/>
                  <a:pt x="5923" y="0"/>
                </a:cubicBezTo>
                <a:lnTo>
                  <a:pt x="13875" y="0"/>
                </a:lnTo>
                <a:cubicBezTo>
                  <a:pt x="14155" y="0"/>
                  <a:pt x="14397" y="53"/>
                  <a:pt x="14604" y="154"/>
                </a:cubicBezTo>
                <a:cubicBezTo>
                  <a:pt x="14812" y="257"/>
                  <a:pt x="14919" y="386"/>
                  <a:pt x="14919" y="540"/>
                </a:cubicBezTo>
                <a:cubicBezTo>
                  <a:pt x="14919" y="586"/>
                  <a:pt x="14909" y="624"/>
                  <a:pt x="14894" y="653"/>
                </a:cubicBezTo>
                <a:cubicBezTo>
                  <a:pt x="14880" y="686"/>
                  <a:pt x="14856" y="730"/>
                  <a:pt x="14822" y="780"/>
                </a:cubicBezTo>
                <a:lnTo>
                  <a:pt x="10662" y="6802"/>
                </a:lnTo>
                <a:cubicBezTo>
                  <a:pt x="10846" y="6770"/>
                  <a:pt x="11208" y="6720"/>
                  <a:pt x="11749" y="6648"/>
                </a:cubicBezTo>
                <a:cubicBezTo>
                  <a:pt x="12290" y="6574"/>
                  <a:pt x="12914" y="6492"/>
                  <a:pt x="13619" y="6398"/>
                </a:cubicBezTo>
                <a:cubicBezTo>
                  <a:pt x="14329" y="6307"/>
                  <a:pt x="15063" y="6206"/>
                  <a:pt x="15822" y="6096"/>
                </a:cubicBezTo>
                <a:cubicBezTo>
                  <a:pt x="16576" y="5983"/>
                  <a:pt x="17291" y="5885"/>
                  <a:pt x="17972" y="5801"/>
                </a:cubicBezTo>
                <a:cubicBezTo>
                  <a:pt x="18648" y="5719"/>
                  <a:pt x="19228" y="5647"/>
                  <a:pt x="19706" y="5590"/>
                </a:cubicBezTo>
                <a:cubicBezTo>
                  <a:pt x="20180" y="5534"/>
                  <a:pt x="20465" y="5503"/>
                  <a:pt x="20561" y="550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12"/>
          <p:cNvSpPr>
            <a:spLocks/>
          </p:cNvSpPr>
          <p:nvPr/>
        </p:nvSpPr>
        <p:spPr bwMode="auto">
          <a:xfrm>
            <a:off x="906780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59" h="21561">
                <a:moveTo>
                  <a:pt x="20360" y="4320"/>
                </a:moveTo>
                <a:cubicBezTo>
                  <a:pt x="20703" y="4452"/>
                  <a:pt x="20960" y="4654"/>
                  <a:pt x="21125" y="4924"/>
                </a:cubicBezTo>
                <a:cubicBezTo>
                  <a:pt x="21468" y="5419"/>
                  <a:pt x="21547" y="6026"/>
                  <a:pt x="21364" y="6735"/>
                </a:cubicBezTo>
                <a:lnTo>
                  <a:pt x="17813" y="19433"/>
                </a:lnTo>
                <a:cubicBezTo>
                  <a:pt x="17664" y="20051"/>
                  <a:pt x="17339" y="20561"/>
                  <a:pt x="16841" y="20960"/>
                </a:cubicBezTo>
                <a:cubicBezTo>
                  <a:pt x="16343" y="21362"/>
                  <a:pt x="15811" y="21561"/>
                  <a:pt x="15242" y="21561"/>
                </a:cubicBezTo>
                <a:lnTo>
                  <a:pt x="3374" y="21561"/>
                </a:lnTo>
                <a:cubicBezTo>
                  <a:pt x="3031" y="21561"/>
                  <a:pt x="2698" y="21497"/>
                  <a:pt x="2379" y="21359"/>
                </a:cubicBezTo>
                <a:cubicBezTo>
                  <a:pt x="2056" y="21224"/>
                  <a:pt x="1747" y="21042"/>
                  <a:pt x="1456" y="20811"/>
                </a:cubicBezTo>
                <a:cubicBezTo>
                  <a:pt x="1163" y="20582"/>
                  <a:pt x="906" y="20312"/>
                  <a:pt x="683" y="19999"/>
                </a:cubicBezTo>
                <a:cubicBezTo>
                  <a:pt x="463" y="19685"/>
                  <a:pt x="288" y="19345"/>
                  <a:pt x="162" y="18979"/>
                </a:cubicBezTo>
                <a:cubicBezTo>
                  <a:pt x="-45" y="18345"/>
                  <a:pt x="-53" y="17750"/>
                  <a:pt x="138" y="17199"/>
                </a:cubicBezTo>
                <a:cubicBezTo>
                  <a:pt x="157" y="17050"/>
                  <a:pt x="172" y="16900"/>
                  <a:pt x="188" y="16760"/>
                </a:cubicBezTo>
                <a:cubicBezTo>
                  <a:pt x="206" y="16613"/>
                  <a:pt x="222" y="16449"/>
                  <a:pt x="238" y="16273"/>
                </a:cubicBezTo>
                <a:cubicBezTo>
                  <a:pt x="238" y="16179"/>
                  <a:pt x="222" y="16083"/>
                  <a:pt x="188" y="15986"/>
                </a:cubicBezTo>
                <a:cubicBezTo>
                  <a:pt x="157" y="15889"/>
                  <a:pt x="146" y="15792"/>
                  <a:pt x="162" y="15696"/>
                </a:cubicBezTo>
                <a:cubicBezTo>
                  <a:pt x="180" y="15549"/>
                  <a:pt x="246" y="15403"/>
                  <a:pt x="358" y="15256"/>
                </a:cubicBezTo>
                <a:cubicBezTo>
                  <a:pt x="471" y="15109"/>
                  <a:pt x="579" y="14942"/>
                  <a:pt x="678" y="14758"/>
                </a:cubicBezTo>
                <a:cubicBezTo>
                  <a:pt x="872" y="14412"/>
                  <a:pt x="1061" y="13987"/>
                  <a:pt x="1249" y="13486"/>
                </a:cubicBezTo>
                <a:cubicBezTo>
                  <a:pt x="1438" y="12987"/>
                  <a:pt x="1574" y="12554"/>
                  <a:pt x="1656" y="12190"/>
                </a:cubicBezTo>
                <a:cubicBezTo>
                  <a:pt x="1690" y="12041"/>
                  <a:pt x="1687" y="11897"/>
                  <a:pt x="1642" y="11762"/>
                </a:cubicBezTo>
                <a:cubicBezTo>
                  <a:pt x="1603" y="11627"/>
                  <a:pt x="1598" y="11504"/>
                  <a:pt x="1632" y="11390"/>
                </a:cubicBezTo>
                <a:cubicBezTo>
                  <a:pt x="1666" y="11240"/>
                  <a:pt x="1734" y="11111"/>
                  <a:pt x="1839" y="11006"/>
                </a:cubicBezTo>
                <a:cubicBezTo>
                  <a:pt x="1944" y="10897"/>
                  <a:pt x="2028" y="10789"/>
                  <a:pt x="2096" y="10672"/>
                </a:cubicBezTo>
                <a:cubicBezTo>
                  <a:pt x="2180" y="10508"/>
                  <a:pt x="2269" y="10308"/>
                  <a:pt x="2366" y="10082"/>
                </a:cubicBezTo>
                <a:cubicBezTo>
                  <a:pt x="2460" y="9860"/>
                  <a:pt x="2552" y="9628"/>
                  <a:pt x="2636" y="9391"/>
                </a:cubicBezTo>
                <a:cubicBezTo>
                  <a:pt x="2719" y="9150"/>
                  <a:pt x="2785" y="8919"/>
                  <a:pt x="2837" y="8690"/>
                </a:cubicBezTo>
                <a:cubicBezTo>
                  <a:pt x="2887" y="8462"/>
                  <a:pt x="2919" y="8271"/>
                  <a:pt x="2937" y="8119"/>
                </a:cubicBezTo>
                <a:cubicBezTo>
                  <a:pt x="2953" y="7972"/>
                  <a:pt x="2945" y="7817"/>
                  <a:pt x="2911" y="7655"/>
                </a:cubicBezTo>
                <a:cubicBezTo>
                  <a:pt x="2877" y="7497"/>
                  <a:pt x="2877" y="7365"/>
                  <a:pt x="2911" y="7248"/>
                </a:cubicBezTo>
                <a:cubicBezTo>
                  <a:pt x="2960" y="7101"/>
                  <a:pt x="3047" y="6978"/>
                  <a:pt x="3167" y="6879"/>
                </a:cubicBezTo>
                <a:cubicBezTo>
                  <a:pt x="3288" y="6779"/>
                  <a:pt x="3390" y="6665"/>
                  <a:pt x="3477" y="6533"/>
                </a:cubicBezTo>
                <a:cubicBezTo>
                  <a:pt x="3558" y="6421"/>
                  <a:pt x="3650" y="6263"/>
                  <a:pt x="3747" y="6049"/>
                </a:cubicBezTo>
                <a:cubicBezTo>
                  <a:pt x="3841" y="5841"/>
                  <a:pt x="3938" y="5610"/>
                  <a:pt x="4035" y="5354"/>
                </a:cubicBezTo>
                <a:cubicBezTo>
                  <a:pt x="4129" y="5102"/>
                  <a:pt x="4210" y="4856"/>
                  <a:pt x="4279" y="4619"/>
                </a:cubicBezTo>
                <a:cubicBezTo>
                  <a:pt x="4344" y="4381"/>
                  <a:pt x="4386" y="4170"/>
                  <a:pt x="4404" y="3980"/>
                </a:cubicBezTo>
                <a:cubicBezTo>
                  <a:pt x="4420" y="3868"/>
                  <a:pt x="4404" y="3754"/>
                  <a:pt x="4355" y="3637"/>
                </a:cubicBezTo>
                <a:cubicBezTo>
                  <a:pt x="4305" y="3519"/>
                  <a:pt x="4294" y="3391"/>
                  <a:pt x="4328" y="3250"/>
                </a:cubicBezTo>
                <a:cubicBezTo>
                  <a:pt x="4362" y="3121"/>
                  <a:pt x="4438" y="2980"/>
                  <a:pt x="4562" y="2837"/>
                </a:cubicBezTo>
                <a:cubicBezTo>
                  <a:pt x="4682" y="2693"/>
                  <a:pt x="4792" y="2543"/>
                  <a:pt x="4894" y="2394"/>
                </a:cubicBezTo>
                <a:cubicBezTo>
                  <a:pt x="5025" y="2159"/>
                  <a:pt x="5146" y="1887"/>
                  <a:pt x="5251" y="1573"/>
                </a:cubicBezTo>
                <a:cubicBezTo>
                  <a:pt x="5356" y="1262"/>
                  <a:pt x="5481" y="975"/>
                  <a:pt x="5625" y="717"/>
                </a:cubicBezTo>
                <a:cubicBezTo>
                  <a:pt x="5772" y="462"/>
                  <a:pt x="5966" y="260"/>
                  <a:pt x="6205" y="116"/>
                </a:cubicBezTo>
                <a:cubicBezTo>
                  <a:pt x="6440" y="-30"/>
                  <a:pt x="6768" y="-39"/>
                  <a:pt x="7177" y="93"/>
                </a:cubicBezTo>
                <a:lnTo>
                  <a:pt x="7150" y="152"/>
                </a:lnTo>
                <a:cubicBezTo>
                  <a:pt x="7410" y="55"/>
                  <a:pt x="7635" y="11"/>
                  <a:pt x="7829" y="11"/>
                </a:cubicBezTo>
                <a:lnTo>
                  <a:pt x="17614" y="11"/>
                </a:lnTo>
                <a:cubicBezTo>
                  <a:pt x="18266" y="11"/>
                  <a:pt x="18764" y="278"/>
                  <a:pt x="19107" y="805"/>
                </a:cubicBezTo>
                <a:cubicBezTo>
                  <a:pt x="19448" y="1303"/>
                  <a:pt x="19524" y="1904"/>
                  <a:pt x="19330" y="2617"/>
                </a:cubicBezTo>
                <a:lnTo>
                  <a:pt x="15782" y="15329"/>
                </a:lnTo>
                <a:cubicBezTo>
                  <a:pt x="15630" y="15918"/>
                  <a:pt x="15308" y="16420"/>
                  <a:pt x="14810" y="16830"/>
                </a:cubicBezTo>
                <a:cubicBezTo>
                  <a:pt x="14312" y="17243"/>
                  <a:pt x="13783" y="17448"/>
                  <a:pt x="13222" y="17448"/>
                </a:cubicBezTo>
                <a:lnTo>
                  <a:pt x="2020" y="17448"/>
                </a:lnTo>
                <a:cubicBezTo>
                  <a:pt x="1936" y="17448"/>
                  <a:pt x="1852" y="17460"/>
                  <a:pt x="1763" y="17478"/>
                </a:cubicBezTo>
                <a:cubicBezTo>
                  <a:pt x="1676" y="17495"/>
                  <a:pt x="1598" y="17551"/>
                  <a:pt x="1530" y="17645"/>
                </a:cubicBezTo>
                <a:cubicBezTo>
                  <a:pt x="1430" y="17832"/>
                  <a:pt x="1430" y="18096"/>
                  <a:pt x="1530" y="18430"/>
                </a:cubicBezTo>
                <a:cubicBezTo>
                  <a:pt x="1666" y="18835"/>
                  <a:pt x="1915" y="19187"/>
                  <a:pt x="2284" y="19489"/>
                </a:cubicBezTo>
                <a:cubicBezTo>
                  <a:pt x="2651" y="19796"/>
                  <a:pt x="3015" y="19946"/>
                  <a:pt x="3374" y="19946"/>
                </a:cubicBezTo>
                <a:lnTo>
                  <a:pt x="15242" y="19946"/>
                </a:lnTo>
                <a:cubicBezTo>
                  <a:pt x="15486" y="19946"/>
                  <a:pt x="15724" y="19846"/>
                  <a:pt x="15963" y="19644"/>
                </a:cubicBezTo>
                <a:cubicBezTo>
                  <a:pt x="16201" y="19445"/>
                  <a:pt x="16359" y="19222"/>
                  <a:pt x="16435" y="18976"/>
                </a:cubicBezTo>
                <a:lnTo>
                  <a:pt x="20310" y="5129"/>
                </a:lnTo>
                <a:cubicBezTo>
                  <a:pt x="20344" y="4979"/>
                  <a:pt x="20365" y="4841"/>
                  <a:pt x="20373" y="4715"/>
                </a:cubicBezTo>
                <a:cubicBezTo>
                  <a:pt x="20378" y="4592"/>
                  <a:pt x="20373" y="4460"/>
                  <a:pt x="20360" y="4320"/>
                </a:cubicBezTo>
                <a:moveTo>
                  <a:pt x="6286" y="8083"/>
                </a:moveTo>
                <a:cubicBezTo>
                  <a:pt x="6202" y="8447"/>
                  <a:pt x="6312" y="8629"/>
                  <a:pt x="6611" y="8629"/>
                </a:cubicBezTo>
                <a:lnTo>
                  <a:pt x="14325" y="8629"/>
                </a:lnTo>
                <a:cubicBezTo>
                  <a:pt x="14461" y="8629"/>
                  <a:pt x="14587" y="8579"/>
                  <a:pt x="14708" y="8473"/>
                </a:cubicBezTo>
                <a:cubicBezTo>
                  <a:pt x="14831" y="8371"/>
                  <a:pt x="14907" y="8239"/>
                  <a:pt x="14941" y="8083"/>
                </a:cubicBezTo>
                <a:lnTo>
                  <a:pt x="15242" y="7028"/>
                </a:lnTo>
                <a:cubicBezTo>
                  <a:pt x="15276" y="6882"/>
                  <a:pt x="15263" y="6753"/>
                  <a:pt x="15206" y="6641"/>
                </a:cubicBezTo>
                <a:cubicBezTo>
                  <a:pt x="15145" y="6536"/>
                  <a:pt x="15051" y="6483"/>
                  <a:pt x="14915" y="6483"/>
                </a:cubicBezTo>
                <a:lnTo>
                  <a:pt x="7203" y="6483"/>
                </a:lnTo>
                <a:cubicBezTo>
                  <a:pt x="7067" y="6483"/>
                  <a:pt x="6936" y="6533"/>
                  <a:pt x="6807" y="6638"/>
                </a:cubicBezTo>
                <a:cubicBezTo>
                  <a:pt x="6676" y="6741"/>
                  <a:pt x="6595" y="6870"/>
                  <a:pt x="6561" y="7028"/>
                </a:cubicBezTo>
                <a:lnTo>
                  <a:pt x="6286" y="8083"/>
                </a:lnTo>
                <a:close/>
                <a:moveTo>
                  <a:pt x="7150" y="4868"/>
                </a:moveTo>
                <a:cubicBezTo>
                  <a:pt x="7116" y="5017"/>
                  <a:pt x="7132" y="5140"/>
                  <a:pt x="7195" y="5240"/>
                </a:cubicBezTo>
                <a:cubicBezTo>
                  <a:pt x="7258" y="5337"/>
                  <a:pt x="7355" y="5387"/>
                  <a:pt x="7489" y="5387"/>
                </a:cubicBezTo>
                <a:lnTo>
                  <a:pt x="15193" y="5387"/>
                </a:lnTo>
                <a:cubicBezTo>
                  <a:pt x="15326" y="5387"/>
                  <a:pt x="15452" y="5337"/>
                  <a:pt x="15575" y="5240"/>
                </a:cubicBezTo>
                <a:cubicBezTo>
                  <a:pt x="15696" y="5140"/>
                  <a:pt x="15785" y="5017"/>
                  <a:pt x="15845" y="4868"/>
                </a:cubicBezTo>
                <a:lnTo>
                  <a:pt x="16120" y="3772"/>
                </a:lnTo>
                <a:cubicBezTo>
                  <a:pt x="16154" y="3622"/>
                  <a:pt x="16141" y="3493"/>
                  <a:pt x="16083" y="3388"/>
                </a:cubicBezTo>
                <a:cubicBezTo>
                  <a:pt x="16023" y="3279"/>
                  <a:pt x="15924" y="3224"/>
                  <a:pt x="15782" y="3224"/>
                </a:cubicBezTo>
                <a:lnTo>
                  <a:pt x="8078" y="3224"/>
                </a:lnTo>
                <a:cubicBezTo>
                  <a:pt x="7944" y="3224"/>
                  <a:pt x="7819" y="3279"/>
                  <a:pt x="7696" y="3388"/>
                </a:cubicBezTo>
                <a:cubicBezTo>
                  <a:pt x="7575" y="3493"/>
                  <a:pt x="7489" y="3622"/>
                  <a:pt x="7439" y="3772"/>
                </a:cubicBezTo>
                <a:lnTo>
                  <a:pt x="7150" y="4868"/>
                </a:lnTo>
                <a:close/>
                <a:moveTo>
                  <a:pt x="7150" y="48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13"/>
          <p:cNvSpPr>
            <a:spLocks/>
          </p:cNvSpPr>
          <p:nvPr/>
        </p:nvSpPr>
        <p:spPr bwMode="auto">
          <a:xfrm>
            <a:off x="9913939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364" y="21145"/>
                </a:moveTo>
                <a:cubicBezTo>
                  <a:pt x="2985" y="21447"/>
                  <a:pt x="2524" y="21600"/>
                  <a:pt x="1984" y="21600"/>
                </a:cubicBezTo>
                <a:cubicBezTo>
                  <a:pt x="1444" y="21600"/>
                  <a:pt x="976" y="21445"/>
                  <a:pt x="587" y="21134"/>
                </a:cubicBezTo>
                <a:cubicBezTo>
                  <a:pt x="198" y="20820"/>
                  <a:pt x="0" y="20448"/>
                  <a:pt x="0" y="20013"/>
                </a:cubicBezTo>
                <a:lnTo>
                  <a:pt x="0" y="1584"/>
                </a:lnTo>
                <a:cubicBezTo>
                  <a:pt x="0" y="1155"/>
                  <a:pt x="198" y="780"/>
                  <a:pt x="587" y="466"/>
                </a:cubicBezTo>
                <a:cubicBezTo>
                  <a:pt x="976" y="155"/>
                  <a:pt x="1444" y="0"/>
                  <a:pt x="1984" y="0"/>
                </a:cubicBezTo>
                <a:lnTo>
                  <a:pt x="19637" y="0"/>
                </a:lnTo>
                <a:cubicBezTo>
                  <a:pt x="20178" y="0"/>
                  <a:pt x="20638" y="155"/>
                  <a:pt x="21024" y="466"/>
                </a:cubicBezTo>
                <a:cubicBezTo>
                  <a:pt x="21409" y="780"/>
                  <a:pt x="21600" y="1155"/>
                  <a:pt x="21600" y="1584"/>
                </a:cubicBezTo>
                <a:lnTo>
                  <a:pt x="21600" y="20013"/>
                </a:lnTo>
                <a:cubicBezTo>
                  <a:pt x="21600" y="20448"/>
                  <a:pt x="21409" y="20820"/>
                  <a:pt x="21024" y="21134"/>
                </a:cubicBezTo>
                <a:cubicBezTo>
                  <a:pt x="20638" y="21445"/>
                  <a:pt x="20178" y="21600"/>
                  <a:pt x="19637" y="21600"/>
                </a:cubicBezTo>
                <a:cubicBezTo>
                  <a:pt x="19097" y="21600"/>
                  <a:pt x="18636" y="21447"/>
                  <a:pt x="18258" y="21145"/>
                </a:cubicBezTo>
                <a:lnTo>
                  <a:pt x="10811" y="15193"/>
                </a:lnTo>
                <a:lnTo>
                  <a:pt x="3364" y="21145"/>
                </a:lnTo>
                <a:close/>
                <a:moveTo>
                  <a:pt x="3364" y="2114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25"/>
          <p:cNvSpPr>
            <a:spLocks/>
          </p:cNvSpPr>
          <p:nvPr/>
        </p:nvSpPr>
        <p:spPr bwMode="auto">
          <a:xfrm>
            <a:off x="1736726" y="3734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58">
                <a:moveTo>
                  <a:pt x="18077" y="8547"/>
                </a:moveTo>
                <a:cubicBezTo>
                  <a:pt x="19182" y="9499"/>
                  <a:pt x="20046" y="10569"/>
                  <a:pt x="20670" y="11749"/>
                </a:cubicBezTo>
                <a:cubicBezTo>
                  <a:pt x="21291" y="12932"/>
                  <a:pt x="21600" y="14075"/>
                  <a:pt x="21600" y="15179"/>
                </a:cubicBezTo>
                <a:cubicBezTo>
                  <a:pt x="21600" y="16159"/>
                  <a:pt x="21344" y="17041"/>
                  <a:pt x="20832" y="17815"/>
                </a:cubicBezTo>
                <a:cubicBezTo>
                  <a:pt x="20321" y="18593"/>
                  <a:pt x="19594" y="19260"/>
                  <a:pt x="18661" y="19812"/>
                </a:cubicBezTo>
                <a:cubicBezTo>
                  <a:pt x="17724" y="20364"/>
                  <a:pt x="16585" y="20795"/>
                  <a:pt x="15253" y="21099"/>
                </a:cubicBezTo>
                <a:cubicBezTo>
                  <a:pt x="13917" y="21403"/>
                  <a:pt x="12435" y="21558"/>
                  <a:pt x="10800" y="21558"/>
                </a:cubicBezTo>
                <a:cubicBezTo>
                  <a:pt x="9168" y="21558"/>
                  <a:pt x="7683" y="21403"/>
                  <a:pt x="6350" y="21099"/>
                </a:cubicBezTo>
                <a:cubicBezTo>
                  <a:pt x="5015" y="20795"/>
                  <a:pt x="3879" y="20364"/>
                  <a:pt x="2936" y="19812"/>
                </a:cubicBezTo>
                <a:cubicBezTo>
                  <a:pt x="1994" y="19260"/>
                  <a:pt x="1270" y="18590"/>
                  <a:pt x="761" y="17810"/>
                </a:cubicBezTo>
                <a:cubicBezTo>
                  <a:pt x="256" y="17030"/>
                  <a:pt x="0" y="16151"/>
                  <a:pt x="0" y="15179"/>
                </a:cubicBezTo>
                <a:cubicBezTo>
                  <a:pt x="0" y="14075"/>
                  <a:pt x="318" y="12935"/>
                  <a:pt x="949" y="11758"/>
                </a:cubicBezTo>
                <a:cubicBezTo>
                  <a:pt x="1582" y="10581"/>
                  <a:pt x="2450" y="9510"/>
                  <a:pt x="3557" y="8547"/>
                </a:cubicBezTo>
                <a:cubicBezTo>
                  <a:pt x="3654" y="8404"/>
                  <a:pt x="3823" y="8345"/>
                  <a:pt x="4057" y="8370"/>
                </a:cubicBezTo>
                <a:cubicBezTo>
                  <a:pt x="4291" y="8398"/>
                  <a:pt x="4447" y="8491"/>
                  <a:pt x="4528" y="8654"/>
                </a:cubicBezTo>
                <a:cubicBezTo>
                  <a:pt x="4565" y="8801"/>
                  <a:pt x="4565" y="8930"/>
                  <a:pt x="4528" y="9046"/>
                </a:cubicBezTo>
                <a:cubicBezTo>
                  <a:pt x="4447" y="9361"/>
                  <a:pt x="4378" y="9739"/>
                  <a:pt x="4319" y="10178"/>
                </a:cubicBezTo>
                <a:cubicBezTo>
                  <a:pt x="4259" y="10617"/>
                  <a:pt x="4238" y="11073"/>
                  <a:pt x="4259" y="11547"/>
                </a:cubicBezTo>
                <a:cubicBezTo>
                  <a:pt x="4278" y="12017"/>
                  <a:pt x="4344" y="12476"/>
                  <a:pt x="4453" y="12915"/>
                </a:cubicBezTo>
                <a:cubicBezTo>
                  <a:pt x="4562" y="13355"/>
                  <a:pt x="4749" y="13735"/>
                  <a:pt x="5021" y="14047"/>
                </a:cubicBezTo>
                <a:cubicBezTo>
                  <a:pt x="5330" y="14380"/>
                  <a:pt x="5717" y="14599"/>
                  <a:pt x="6185" y="14709"/>
                </a:cubicBezTo>
                <a:cubicBezTo>
                  <a:pt x="5698" y="13323"/>
                  <a:pt x="5498" y="12008"/>
                  <a:pt x="5589" y="10758"/>
                </a:cubicBezTo>
                <a:cubicBezTo>
                  <a:pt x="5676" y="9510"/>
                  <a:pt x="5920" y="8345"/>
                  <a:pt x="6319" y="7266"/>
                </a:cubicBezTo>
                <a:cubicBezTo>
                  <a:pt x="6718" y="6187"/>
                  <a:pt x="7224" y="5213"/>
                  <a:pt x="7836" y="4340"/>
                </a:cubicBezTo>
                <a:cubicBezTo>
                  <a:pt x="8450" y="3470"/>
                  <a:pt x="9040" y="2721"/>
                  <a:pt x="9608" y="2090"/>
                </a:cubicBezTo>
                <a:cubicBezTo>
                  <a:pt x="10173" y="1459"/>
                  <a:pt x="10663" y="980"/>
                  <a:pt x="11068" y="654"/>
                </a:cubicBezTo>
                <a:cubicBezTo>
                  <a:pt x="11477" y="327"/>
                  <a:pt x="11692" y="150"/>
                  <a:pt x="11711" y="124"/>
                </a:cubicBezTo>
                <a:cubicBezTo>
                  <a:pt x="11961" y="-42"/>
                  <a:pt x="12195" y="-42"/>
                  <a:pt x="12416" y="124"/>
                </a:cubicBezTo>
                <a:cubicBezTo>
                  <a:pt x="12513" y="192"/>
                  <a:pt x="12582" y="293"/>
                  <a:pt x="12616" y="414"/>
                </a:cubicBezTo>
                <a:cubicBezTo>
                  <a:pt x="12650" y="535"/>
                  <a:pt x="12647" y="645"/>
                  <a:pt x="12610" y="747"/>
                </a:cubicBezTo>
                <a:cubicBezTo>
                  <a:pt x="12610" y="761"/>
                  <a:pt x="12532" y="955"/>
                  <a:pt x="12376" y="1318"/>
                </a:cubicBezTo>
                <a:cubicBezTo>
                  <a:pt x="12223" y="1681"/>
                  <a:pt x="12117" y="2141"/>
                  <a:pt x="12058" y="2693"/>
                </a:cubicBezTo>
                <a:cubicBezTo>
                  <a:pt x="11995" y="3244"/>
                  <a:pt x="12029" y="3850"/>
                  <a:pt x="12161" y="4503"/>
                </a:cubicBezTo>
                <a:cubicBezTo>
                  <a:pt x="12292" y="5162"/>
                  <a:pt x="12644" y="5773"/>
                  <a:pt x="13222" y="6339"/>
                </a:cubicBezTo>
                <a:cubicBezTo>
                  <a:pt x="13590" y="6728"/>
                  <a:pt x="13927" y="7108"/>
                  <a:pt x="14229" y="7486"/>
                </a:cubicBezTo>
                <a:cubicBezTo>
                  <a:pt x="14532" y="7863"/>
                  <a:pt x="14791" y="8283"/>
                  <a:pt x="15006" y="8744"/>
                </a:cubicBezTo>
                <a:cubicBezTo>
                  <a:pt x="15219" y="9209"/>
                  <a:pt x="15390" y="9750"/>
                  <a:pt x="15515" y="10364"/>
                </a:cubicBezTo>
                <a:cubicBezTo>
                  <a:pt x="15640" y="10978"/>
                  <a:pt x="15702" y="11710"/>
                  <a:pt x="15702" y="12555"/>
                </a:cubicBezTo>
                <a:cubicBezTo>
                  <a:pt x="15702" y="12850"/>
                  <a:pt x="15546" y="13028"/>
                  <a:pt x="15237" y="13079"/>
                </a:cubicBezTo>
                <a:cubicBezTo>
                  <a:pt x="15119" y="13098"/>
                  <a:pt x="14997" y="13079"/>
                  <a:pt x="14872" y="13028"/>
                </a:cubicBezTo>
                <a:cubicBezTo>
                  <a:pt x="14747" y="12971"/>
                  <a:pt x="14666" y="12887"/>
                  <a:pt x="14626" y="12769"/>
                </a:cubicBezTo>
                <a:cubicBezTo>
                  <a:pt x="14485" y="12490"/>
                  <a:pt x="14276" y="12270"/>
                  <a:pt x="13999" y="12110"/>
                </a:cubicBezTo>
                <a:cubicBezTo>
                  <a:pt x="13721" y="11946"/>
                  <a:pt x="13406" y="11868"/>
                  <a:pt x="13056" y="11868"/>
                </a:cubicBezTo>
                <a:cubicBezTo>
                  <a:pt x="12588" y="11868"/>
                  <a:pt x="12192" y="12017"/>
                  <a:pt x="11870" y="12318"/>
                </a:cubicBezTo>
                <a:cubicBezTo>
                  <a:pt x="11546" y="12619"/>
                  <a:pt x="11384" y="12986"/>
                  <a:pt x="11384" y="13419"/>
                </a:cubicBezTo>
                <a:cubicBezTo>
                  <a:pt x="11384" y="14504"/>
                  <a:pt x="12161" y="15044"/>
                  <a:pt x="13715" y="15036"/>
                </a:cubicBezTo>
                <a:cubicBezTo>
                  <a:pt x="14691" y="15036"/>
                  <a:pt x="15453" y="14751"/>
                  <a:pt x="15999" y="14185"/>
                </a:cubicBezTo>
                <a:cubicBezTo>
                  <a:pt x="16370" y="13800"/>
                  <a:pt x="16635" y="13343"/>
                  <a:pt x="16798" y="12819"/>
                </a:cubicBezTo>
                <a:cubicBezTo>
                  <a:pt x="16963" y="12290"/>
                  <a:pt x="17066" y="11778"/>
                  <a:pt x="17103" y="11273"/>
                </a:cubicBezTo>
                <a:cubicBezTo>
                  <a:pt x="17144" y="10769"/>
                  <a:pt x="17156" y="10310"/>
                  <a:pt x="17135" y="9893"/>
                </a:cubicBezTo>
                <a:cubicBezTo>
                  <a:pt x="17116" y="9474"/>
                  <a:pt x="17097" y="9195"/>
                  <a:pt x="17075" y="9049"/>
                </a:cubicBezTo>
                <a:cubicBezTo>
                  <a:pt x="17016" y="8942"/>
                  <a:pt x="17016" y="8812"/>
                  <a:pt x="17075" y="8657"/>
                </a:cubicBezTo>
                <a:cubicBezTo>
                  <a:pt x="17156" y="8494"/>
                  <a:pt x="17312" y="8401"/>
                  <a:pt x="17547" y="8373"/>
                </a:cubicBezTo>
                <a:cubicBezTo>
                  <a:pt x="17781" y="8347"/>
                  <a:pt x="17955" y="8404"/>
                  <a:pt x="18077" y="854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26"/>
          <p:cNvSpPr>
            <a:spLocks/>
          </p:cNvSpPr>
          <p:nvPr/>
        </p:nvSpPr>
        <p:spPr bwMode="auto">
          <a:xfrm>
            <a:off x="2624139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599" y="2168"/>
                </a:moveTo>
                <a:cubicBezTo>
                  <a:pt x="3599" y="2550"/>
                  <a:pt x="3518" y="2902"/>
                  <a:pt x="3359" y="3214"/>
                </a:cubicBezTo>
                <a:cubicBezTo>
                  <a:pt x="3197" y="3525"/>
                  <a:pt x="2982" y="3792"/>
                  <a:pt x="2708" y="4007"/>
                </a:cubicBezTo>
                <a:lnTo>
                  <a:pt x="2708" y="21051"/>
                </a:lnTo>
                <a:cubicBezTo>
                  <a:pt x="2708" y="21203"/>
                  <a:pt x="2664" y="21330"/>
                  <a:pt x="2580" y="21438"/>
                </a:cubicBezTo>
                <a:cubicBezTo>
                  <a:pt x="2492" y="21547"/>
                  <a:pt x="2387" y="21600"/>
                  <a:pt x="2262" y="21600"/>
                </a:cubicBezTo>
                <a:lnTo>
                  <a:pt x="1349" y="21600"/>
                </a:lnTo>
                <a:cubicBezTo>
                  <a:pt x="1222" y="21600"/>
                  <a:pt x="1119" y="21544"/>
                  <a:pt x="1038" y="21438"/>
                </a:cubicBezTo>
                <a:cubicBezTo>
                  <a:pt x="955" y="21330"/>
                  <a:pt x="913" y="21203"/>
                  <a:pt x="913" y="21051"/>
                </a:cubicBezTo>
                <a:lnTo>
                  <a:pt x="913" y="4007"/>
                </a:lnTo>
                <a:cubicBezTo>
                  <a:pt x="641" y="3792"/>
                  <a:pt x="421" y="3525"/>
                  <a:pt x="252" y="3214"/>
                </a:cubicBezTo>
                <a:cubicBezTo>
                  <a:pt x="83" y="2902"/>
                  <a:pt x="0" y="2550"/>
                  <a:pt x="0" y="2168"/>
                </a:cubicBezTo>
                <a:cubicBezTo>
                  <a:pt x="0" y="1575"/>
                  <a:pt x="176" y="1069"/>
                  <a:pt x="529" y="640"/>
                </a:cubicBezTo>
                <a:cubicBezTo>
                  <a:pt x="879" y="212"/>
                  <a:pt x="1305" y="0"/>
                  <a:pt x="1804" y="0"/>
                </a:cubicBezTo>
                <a:cubicBezTo>
                  <a:pt x="2296" y="0"/>
                  <a:pt x="2720" y="212"/>
                  <a:pt x="3070" y="640"/>
                </a:cubicBezTo>
                <a:cubicBezTo>
                  <a:pt x="3422" y="1069"/>
                  <a:pt x="3599" y="1572"/>
                  <a:pt x="3599" y="2168"/>
                </a:cubicBezTo>
                <a:moveTo>
                  <a:pt x="20839" y="2476"/>
                </a:moveTo>
                <a:cubicBezTo>
                  <a:pt x="21064" y="2324"/>
                  <a:pt x="21247" y="2297"/>
                  <a:pt x="21389" y="2391"/>
                </a:cubicBezTo>
                <a:cubicBezTo>
                  <a:pt x="21529" y="2485"/>
                  <a:pt x="21600" y="2685"/>
                  <a:pt x="21600" y="2996"/>
                </a:cubicBezTo>
                <a:lnTo>
                  <a:pt x="21600" y="13516"/>
                </a:lnTo>
                <a:cubicBezTo>
                  <a:pt x="21600" y="13804"/>
                  <a:pt x="21527" y="14106"/>
                  <a:pt x="21382" y="14421"/>
                </a:cubicBezTo>
                <a:cubicBezTo>
                  <a:pt x="21238" y="14738"/>
                  <a:pt x="21057" y="14967"/>
                  <a:pt x="20839" y="15120"/>
                </a:cubicBezTo>
                <a:cubicBezTo>
                  <a:pt x="19955" y="15757"/>
                  <a:pt x="19147" y="16165"/>
                  <a:pt x="18413" y="16351"/>
                </a:cubicBezTo>
                <a:cubicBezTo>
                  <a:pt x="17678" y="16530"/>
                  <a:pt x="17037" y="16606"/>
                  <a:pt x="16491" y="16568"/>
                </a:cubicBezTo>
                <a:cubicBezTo>
                  <a:pt x="15849" y="16527"/>
                  <a:pt x="15281" y="16371"/>
                  <a:pt x="14792" y="16104"/>
                </a:cubicBezTo>
                <a:cubicBezTo>
                  <a:pt x="14393" y="15851"/>
                  <a:pt x="14003" y="15607"/>
                  <a:pt x="13624" y="15378"/>
                </a:cubicBezTo>
                <a:cubicBezTo>
                  <a:pt x="13244" y="15146"/>
                  <a:pt x="12858" y="14946"/>
                  <a:pt x="12459" y="14773"/>
                </a:cubicBezTo>
                <a:cubicBezTo>
                  <a:pt x="12060" y="14600"/>
                  <a:pt x="11641" y="14462"/>
                  <a:pt x="11198" y="14359"/>
                </a:cubicBezTo>
                <a:cubicBezTo>
                  <a:pt x="10757" y="14256"/>
                  <a:pt x="10270" y="14203"/>
                  <a:pt x="9739" y="14203"/>
                </a:cubicBezTo>
                <a:cubicBezTo>
                  <a:pt x="9310" y="14221"/>
                  <a:pt x="8826" y="14306"/>
                  <a:pt x="8287" y="14456"/>
                </a:cubicBezTo>
                <a:cubicBezTo>
                  <a:pt x="7824" y="14588"/>
                  <a:pt x="7266" y="14800"/>
                  <a:pt x="6605" y="15090"/>
                </a:cubicBezTo>
                <a:cubicBezTo>
                  <a:pt x="5944" y="15381"/>
                  <a:pt x="5207" y="15792"/>
                  <a:pt x="4394" y="16327"/>
                </a:cubicBezTo>
                <a:cubicBezTo>
                  <a:pt x="4169" y="16477"/>
                  <a:pt x="3978" y="16495"/>
                  <a:pt x="3826" y="16383"/>
                </a:cubicBezTo>
                <a:cubicBezTo>
                  <a:pt x="3675" y="16268"/>
                  <a:pt x="3599" y="16060"/>
                  <a:pt x="3599" y="15751"/>
                </a:cubicBezTo>
                <a:lnTo>
                  <a:pt x="3599" y="5273"/>
                </a:lnTo>
                <a:cubicBezTo>
                  <a:pt x="3599" y="4965"/>
                  <a:pt x="3675" y="4653"/>
                  <a:pt x="3826" y="4348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2" y="2738"/>
                  <a:pt x="6598" y="2447"/>
                </a:cubicBezTo>
                <a:cubicBezTo>
                  <a:pt x="7254" y="2156"/>
                  <a:pt x="7817" y="1945"/>
                  <a:pt x="8287" y="1813"/>
                </a:cubicBezTo>
                <a:cubicBezTo>
                  <a:pt x="8833" y="1666"/>
                  <a:pt x="9318" y="1581"/>
                  <a:pt x="9739" y="1560"/>
                </a:cubicBezTo>
                <a:cubicBezTo>
                  <a:pt x="10270" y="1560"/>
                  <a:pt x="10757" y="1613"/>
                  <a:pt x="11198" y="1716"/>
                </a:cubicBezTo>
                <a:cubicBezTo>
                  <a:pt x="11641" y="1818"/>
                  <a:pt x="12060" y="1957"/>
                  <a:pt x="12459" y="2136"/>
                </a:cubicBezTo>
                <a:cubicBezTo>
                  <a:pt x="12858" y="2306"/>
                  <a:pt x="13242" y="2509"/>
                  <a:pt x="13619" y="2738"/>
                </a:cubicBezTo>
                <a:cubicBezTo>
                  <a:pt x="13994" y="2967"/>
                  <a:pt x="14385" y="3208"/>
                  <a:pt x="14792" y="3463"/>
                </a:cubicBezTo>
                <a:cubicBezTo>
                  <a:pt x="15281" y="3737"/>
                  <a:pt x="15849" y="3889"/>
                  <a:pt x="16491" y="3925"/>
                </a:cubicBezTo>
                <a:cubicBezTo>
                  <a:pt x="17037" y="3966"/>
                  <a:pt x="17678" y="3889"/>
                  <a:pt x="18412" y="3707"/>
                </a:cubicBezTo>
                <a:cubicBezTo>
                  <a:pt x="19147" y="3522"/>
                  <a:pt x="19957" y="3114"/>
                  <a:pt x="20839" y="247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27"/>
          <p:cNvSpPr>
            <a:spLocks/>
          </p:cNvSpPr>
          <p:nvPr/>
        </p:nvSpPr>
        <p:spPr bwMode="auto">
          <a:xfrm>
            <a:off x="3560764" y="3734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3220"/>
                </a:moveTo>
                <a:cubicBezTo>
                  <a:pt x="20631" y="3220"/>
                  <a:pt x="20944" y="3384"/>
                  <a:pt x="21206" y="3713"/>
                </a:cubicBezTo>
                <a:cubicBezTo>
                  <a:pt x="21468" y="4039"/>
                  <a:pt x="21600" y="4424"/>
                  <a:pt x="21600" y="4868"/>
                </a:cubicBezTo>
                <a:lnTo>
                  <a:pt x="21600" y="19981"/>
                </a:lnTo>
                <a:cubicBezTo>
                  <a:pt x="21600" y="20422"/>
                  <a:pt x="21468" y="20801"/>
                  <a:pt x="21206" y="21124"/>
                </a:cubicBezTo>
                <a:cubicBezTo>
                  <a:pt x="20944" y="21441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41"/>
                  <a:pt x="399" y="21124"/>
                </a:cubicBezTo>
                <a:cubicBezTo>
                  <a:pt x="132" y="20801"/>
                  <a:pt x="0" y="20422"/>
                  <a:pt x="0" y="19981"/>
                </a:cubicBezTo>
                <a:lnTo>
                  <a:pt x="0" y="1616"/>
                </a:lnTo>
                <a:cubicBezTo>
                  <a:pt x="0" y="1178"/>
                  <a:pt x="132" y="796"/>
                  <a:pt x="399" y="476"/>
                </a:cubicBezTo>
                <a:cubicBezTo>
                  <a:pt x="663" y="159"/>
                  <a:pt x="982" y="0"/>
                  <a:pt x="1346" y="0"/>
                </a:cubicBezTo>
                <a:lnTo>
                  <a:pt x="9457" y="0"/>
                </a:lnTo>
                <a:cubicBezTo>
                  <a:pt x="9824" y="0"/>
                  <a:pt x="10140" y="159"/>
                  <a:pt x="10407" y="476"/>
                </a:cubicBezTo>
                <a:cubicBezTo>
                  <a:pt x="10674" y="796"/>
                  <a:pt x="10806" y="1178"/>
                  <a:pt x="10806" y="1616"/>
                </a:cubicBezTo>
                <a:cubicBezTo>
                  <a:pt x="10806" y="2056"/>
                  <a:pt x="10936" y="2435"/>
                  <a:pt x="11198" y="2749"/>
                </a:cubicBezTo>
                <a:cubicBezTo>
                  <a:pt x="11460" y="3061"/>
                  <a:pt x="11773" y="3220"/>
                  <a:pt x="12143" y="3220"/>
                </a:cubicBezTo>
                <a:lnTo>
                  <a:pt x="20263" y="3220"/>
                </a:lnTo>
                <a:close/>
                <a:moveTo>
                  <a:pt x="20263" y="322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28"/>
          <p:cNvSpPr>
            <a:spLocks/>
          </p:cNvSpPr>
          <p:nvPr/>
        </p:nvSpPr>
        <p:spPr bwMode="auto">
          <a:xfrm>
            <a:off x="4498976" y="3734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4277" y="7976"/>
                </a:moveTo>
                <a:cubicBezTo>
                  <a:pt x="3988" y="7976"/>
                  <a:pt x="3706" y="8031"/>
                  <a:pt x="3435" y="8149"/>
                </a:cubicBezTo>
                <a:cubicBezTo>
                  <a:pt x="3161" y="8266"/>
                  <a:pt x="2904" y="8428"/>
                  <a:pt x="2666" y="8628"/>
                </a:cubicBezTo>
                <a:cubicBezTo>
                  <a:pt x="2429" y="8830"/>
                  <a:pt x="2220" y="9071"/>
                  <a:pt x="2044" y="9344"/>
                </a:cubicBezTo>
                <a:cubicBezTo>
                  <a:pt x="1868" y="9621"/>
                  <a:pt x="1731" y="9926"/>
                  <a:pt x="1628" y="10252"/>
                </a:cubicBezTo>
                <a:lnTo>
                  <a:pt x="0" y="16271"/>
                </a:lnTo>
                <a:lnTo>
                  <a:pt x="0" y="1619"/>
                </a:lnTo>
                <a:cubicBezTo>
                  <a:pt x="0" y="1178"/>
                  <a:pt x="132" y="796"/>
                  <a:pt x="399" y="479"/>
                </a:cubicBezTo>
                <a:cubicBezTo>
                  <a:pt x="663" y="162"/>
                  <a:pt x="982" y="0"/>
                  <a:pt x="1349" y="0"/>
                </a:cubicBezTo>
                <a:lnTo>
                  <a:pt x="9460" y="0"/>
                </a:lnTo>
                <a:cubicBezTo>
                  <a:pt x="9824" y="0"/>
                  <a:pt x="10140" y="162"/>
                  <a:pt x="10407" y="479"/>
                </a:cubicBezTo>
                <a:cubicBezTo>
                  <a:pt x="10674" y="796"/>
                  <a:pt x="10806" y="1178"/>
                  <a:pt x="10806" y="1619"/>
                </a:cubicBezTo>
                <a:cubicBezTo>
                  <a:pt x="10806" y="2059"/>
                  <a:pt x="10938" y="2438"/>
                  <a:pt x="11198" y="2750"/>
                </a:cubicBezTo>
                <a:cubicBezTo>
                  <a:pt x="11460" y="3064"/>
                  <a:pt x="11773" y="3223"/>
                  <a:pt x="12143" y="3223"/>
                </a:cubicBezTo>
                <a:lnTo>
                  <a:pt x="17333" y="3223"/>
                </a:lnTo>
                <a:cubicBezTo>
                  <a:pt x="17700" y="3223"/>
                  <a:pt x="18016" y="3384"/>
                  <a:pt x="18278" y="3713"/>
                </a:cubicBezTo>
                <a:cubicBezTo>
                  <a:pt x="18540" y="4042"/>
                  <a:pt x="18670" y="4427"/>
                  <a:pt x="18670" y="4868"/>
                </a:cubicBezTo>
                <a:lnTo>
                  <a:pt x="18670" y="7976"/>
                </a:lnTo>
                <a:lnTo>
                  <a:pt x="4277" y="7976"/>
                </a:lnTo>
                <a:close/>
                <a:moveTo>
                  <a:pt x="21600" y="10141"/>
                </a:moveTo>
                <a:lnTo>
                  <a:pt x="18552" y="20801"/>
                </a:lnTo>
                <a:cubicBezTo>
                  <a:pt x="18506" y="21015"/>
                  <a:pt x="18386" y="21203"/>
                  <a:pt x="18195" y="21362"/>
                </a:cubicBezTo>
                <a:cubicBezTo>
                  <a:pt x="18004" y="21521"/>
                  <a:pt x="17818" y="21600"/>
                  <a:pt x="17639" y="21600"/>
                </a:cubicBezTo>
                <a:lnTo>
                  <a:pt x="504" y="21600"/>
                </a:lnTo>
                <a:lnTo>
                  <a:pt x="3388" y="10913"/>
                </a:lnTo>
                <a:cubicBezTo>
                  <a:pt x="3435" y="10699"/>
                  <a:pt x="3552" y="10517"/>
                  <a:pt x="3746" y="10364"/>
                </a:cubicBezTo>
                <a:cubicBezTo>
                  <a:pt x="3937" y="10214"/>
                  <a:pt x="4120" y="10141"/>
                  <a:pt x="4301" y="10141"/>
                </a:cubicBezTo>
                <a:lnTo>
                  <a:pt x="21600" y="10141"/>
                </a:lnTo>
                <a:close/>
                <a:moveTo>
                  <a:pt x="21600" y="1014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29"/>
          <p:cNvSpPr>
            <a:spLocks/>
          </p:cNvSpPr>
          <p:nvPr/>
        </p:nvSpPr>
        <p:spPr bwMode="auto">
          <a:xfrm>
            <a:off x="5464176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51" y="7569"/>
                </a:moveTo>
                <a:cubicBezTo>
                  <a:pt x="21274" y="7569"/>
                  <a:pt x="21379" y="7618"/>
                  <a:pt x="21468" y="7728"/>
                </a:cubicBezTo>
                <a:cubicBezTo>
                  <a:pt x="21554" y="7834"/>
                  <a:pt x="21600" y="7958"/>
                  <a:pt x="21600" y="8105"/>
                </a:cubicBezTo>
                <a:lnTo>
                  <a:pt x="21600" y="13495"/>
                </a:lnTo>
                <a:cubicBezTo>
                  <a:pt x="21600" y="13642"/>
                  <a:pt x="21557" y="13769"/>
                  <a:pt x="21473" y="13872"/>
                </a:cubicBezTo>
                <a:cubicBezTo>
                  <a:pt x="21389" y="13979"/>
                  <a:pt x="21281" y="14033"/>
                  <a:pt x="21151" y="14033"/>
                </a:cubicBezTo>
                <a:lnTo>
                  <a:pt x="19807" y="14033"/>
                </a:lnTo>
                <a:lnTo>
                  <a:pt x="19807" y="19985"/>
                </a:lnTo>
                <a:cubicBezTo>
                  <a:pt x="19807" y="20420"/>
                  <a:pt x="19675" y="20797"/>
                  <a:pt x="19411" y="21116"/>
                </a:cubicBezTo>
                <a:cubicBezTo>
                  <a:pt x="19145" y="21439"/>
                  <a:pt x="18826" y="21600"/>
                  <a:pt x="18451" y="21600"/>
                </a:cubicBezTo>
                <a:lnTo>
                  <a:pt x="3146" y="21600"/>
                </a:lnTo>
                <a:cubicBezTo>
                  <a:pt x="2772" y="21600"/>
                  <a:pt x="2455" y="21439"/>
                  <a:pt x="2198" y="21116"/>
                </a:cubicBezTo>
                <a:cubicBezTo>
                  <a:pt x="1942" y="20797"/>
                  <a:pt x="1814" y="20420"/>
                  <a:pt x="1814" y="19985"/>
                </a:cubicBezTo>
                <a:lnTo>
                  <a:pt x="1814" y="14033"/>
                </a:lnTo>
                <a:lnTo>
                  <a:pt x="446" y="14033"/>
                </a:lnTo>
                <a:cubicBezTo>
                  <a:pt x="324" y="14033"/>
                  <a:pt x="218" y="13982"/>
                  <a:pt x="132" y="13881"/>
                </a:cubicBezTo>
                <a:cubicBezTo>
                  <a:pt x="43" y="13780"/>
                  <a:pt x="0" y="13650"/>
                  <a:pt x="0" y="13495"/>
                </a:cubicBezTo>
                <a:lnTo>
                  <a:pt x="0" y="8105"/>
                </a:lnTo>
                <a:cubicBezTo>
                  <a:pt x="0" y="7958"/>
                  <a:pt x="43" y="7834"/>
                  <a:pt x="132" y="7728"/>
                </a:cubicBezTo>
                <a:cubicBezTo>
                  <a:pt x="218" y="7618"/>
                  <a:pt x="324" y="7569"/>
                  <a:pt x="446" y="7569"/>
                </a:cubicBezTo>
                <a:lnTo>
                  <a:pt x="6638" y="7569"/>
                </a:lnTo>
                <a:cubicBezTo>
                  <a:pt x="6204" y="7569"/>
                  <a:pt x="5791" y="7469"/>
                  <a:pt x="5405" y="7270"/>
                </a:cubicBezTo>
                <a:cubicBezTo>
                  <a:pt x="5018" y="7074"/>
                  <a:pt x="4682" y="6804"/>
                  <a:pt x="4399" y="6467"/>
                </a:cubicBezTo>
                <a:cubicBezTo>
                  <a:pt x="4116" y="6127"/>
                  <a:pt x="3893" y="5724"/>
                  <a:pt x="3727" y="5266"/>
                </a:cubicBezTo>
                <a:cubicBezTo>
                  <a:pt x="3562" y="4808"/>
                  <a:pt x="3480" y="4316"/>
                  <a:pt x="3480" y="3789"/>
                </a:cubicBezTo>
                <a:cubicBezTo>
                  <a:pt x="3480" y="3268"/>
                  <a:pt x="3562" y="2776"/>
                  <a:pt x="3727" y="2312"/>
                </a:cubicBezTo>
                <a:cubicBezTo>
                  <a:pt x="3893" y="1846"/>
                  <a:pt x="4116" y="1445"/>
                  <a:pt x="4399" y="1103"/>
                </a:cubicBezTo>
                <a:cubicBezTo>
                  <a:pt x="4682" y="766"/>
                  <a:pt x="5016" y="495"/>
                  <a:pt x="5400" y="297"/>
                </a:cubicBezTo>
                <a:cubicBezTo>
                  <a:pt x="5782" y="101"/>
                  <a:pt x="6194" y="0"/>
                  <a:pt x="6638" y="0"/>
                </a:cubicBezTo>
                <a:cubicBezTo>
                  <a:pt x="7106" y="0"/>
                  <a:pt x="7550" y="112"/>
                  <a:pt x="7968" y="337"/>
                </a:cubicBezTo>
                <a:cubicBezTo>
                  <a:pt x="8386" y="561"/>
                  <a:pt x="8724" y="884"/>
                  <a:pt x="8986" y="1296"/>
                </a:cubicBezTo>
                <a:lnTo>
                  <a:pt x="10800" y="4094"/>
                </a:lnTo>
                <a:lnTo>
                  <a:pt x="12614" y="1296"/>
                </a:lnTo>
                <a:cubicBezTo>
                  <a:pt x="12883" y="884"/>
                  <a:pt x="13224" y="561"/>
                  <a:pt x="13637" y="337"/>
                </a:cubicBezTo>
                <a:cubicBezTo>
                  <a:pt x="14050" y="112"/>
                  <a:pt x="14494" y="0"/>
                  <a:pt x="14971" y="0"/>
                </a:cubicBezTo>
                <a:cubicBezTo>
                  <a:pt x="15406" y="0"/>
                  <a:pt x="15816" y="101"/>
                  <a:pt x="16200" y="297"/>
                </a:cubicBezTo>
                <a:cubicBezTo>
                  <a:pt x="16582" y="495"/>
                  <a:pt x="16915" y="766"/>
                  <a:pt x="17198" y="1103"/>
                </a:cubicBezTo>
                <a:cubicBezTo>
                  <a:pt x="17482" y="1445"/>
                  <a:pt x="17705" y="1846"/>
                  <a:pt x="17870" y="2303"/>
                </a:cubicBezTo>
                <a:cubicBezTo>
                  <a:pt x="18036" y="2761"/>
                  <a:pt x="18118" y="3259"/>
                  <a:pt x="18118" y="3789"/>
                </a:cubicBezTo>
                <a:cubicBezTo>
                  <a:pt x="18118" y="4316"/>
                  <a:pt x="18036" y="4808"/>
                  <a:pt x="17870" y="5266"/>
                </a:cubicBezTo>
                <a:cubicBezTo>
                  <a:pt x="17705" y="5724"/>
                  <a:pt x="17482" y="6127"/>
                  <a:pt x="17198" y="6467"/>
                </a:cubicBezTo>
                <a:cubicBezTo>
                  <a:pt x="16915" y="6804"/>
                  <a:pt x="16582" y="7074"/>
                  <a:pt x="16200" y="7270"/>
                </a:cubicBezTo>
                <a:cubicBezTo>
                  <a:pt x="15816" y="7469"/>
                  <a:pt x="15406" y="7569"/>
                  <a:pt x="14971" y="7569"/>
                </a:cubicBezTo>
                <a:lnTo>
                  <a:pt x="21151" y="7569"/>
                </a:lnTo>
                <a:close/>
                <a:moveTo>
                  <a:pt x="5294" y="3789"/>
                </a:moveTo>
                <a:cubicBezTo>
                  <a:pt x="5294" y="4244"/>
                  <a:pt x="5424" y="4621"/>
                  <a:pt x="5681" y="4929"/>
                </a:cubicBezTo>
                <a:cubicBezTo>
                  <a:pt x="5938" y="5234"/>
                  <a:pt x="6257" y="5390"/>
                  <a:pt x="6638" y="5390"/>
                </a:cubicBezTo>
                <a:lnTo>
                  <a:pt x="9362" y="5390"/>
                </a:lnTo>
                <a:lnTo>
                  <a:pt x="7630" y="2689"/>
                </a:lnTo>
                <a:cubicBezTo>
                  <a:pt x="7550" y="2597"/>
                  <a:pt x="7430" y="2485"/>
                  <a:pt x="7260" y="2349"/>
                </a:cubicBezTo>
                <a:cubicBezTo>
                  <a:pt x="7092" y="2217"/>
                  <a:pt x="6886" y="2151"/>
                  <a:pt x="6638" y="2151"/>
                </a:cubicBezTo>
                <a:cubicBezTo>
                  <a:pt x="6264" y="2151"/>
                  <a:pt x="5947" y="2312"/>
                  <a:pt x="5686" y="2635"/>
                </a:cubicBezTo>
                <a:cubicBezTo>
                  <a:pt x="5426" y="2954"/>
                  <a:pt x="5294" y="3343"/>
                  <a:pt x="5294" y="3789"/>
                </a:cubicBezTo>
                <a:moveTo>
                  <a:pt x="13063" y="7569"/>
                </a:moveTo>
                <a:lnTo>
                  <a:pt x="8534" y="7569"/>
                </a:lnTo>
                <a:lnTo>
                  <a:pt x="8534" y="18554"/>
                </a:lnTo>
                <a:cubicBezTo>
                  <a:pt x="8534" y="18856"/>
                  <a:pt x="8628" y="19118"/>
                  <a:pt x="8810" y="19334"/>
                </a:cubicBezTo>
                <a:cubicBezTo>
                  <a:pt x="8995" y="19547"/>
                  <a:pt x="9209" y="19656"/>
                  <a:pt x="9456" y="19656"/>
                </a:cubicBezTo>
                <a:lnTo>
                  <a:pt x="12144" y="19656"/>
                </a:lnTo>
                <a:cubicBezTo>
                  <a:pt x="12396" y="19656"/>
                  <a:pt x="12612" y="19547"/>
                  <a:pt x="12792" y="19334"/>
                </a:cubicBezTo>
                <a:cubicBezTo>
                  <a:pt x="12972" y="19118"/>
                  <a:pt x="13063" y="18856"/>
                  <a:pt x="13063" y="18554"/>
                </a:cubicBezTo>
                <a:lnTo>
                  <a:pt x="13063" y="7569"/>
                </a:lnTo>
                <a:close/>
                <a:moveTo>
                  <a:pt x="12235" y="5390"/>
                </a:moveTo>
                <a:lnTo>
                  <a:pt x="14971" y="5390"/>
                </a:lnTo>
                <a:cubicBezTo>
                  <a:pt x="15346" y="5390"/>
                  <a:pt x="15660" y="5235"/>
                  <a:pt x="15917" y="4929"/>
                </a:cubicBezTo>
                <a:cubicBezTo>
                  <a:pt x="16174" y="4621"/>
                  <a:pt x="16303" y="4244"/>
                  <a:pt x="16303" y="3789"/>
                </a:cubicBezTo>
                <a:cubicBezTo>
                  <a:pt x="16303" y="3340"/>
                  <a:pt x="16174" y="2954"/>
                  <a:pt x="15917" y="2635"/>
                </a:cubicBezTo>
                <a:cubicBezTo>
                  <a:pt x="15660" y="2312"/>
                  <a:pt x="15346" y="2151"/>
                  <a:pt x="14971" y="2151"/>
                </a:cubicBezTo>
                <a:cubicBezTo>
                  <a:pt x="14717" y="2151"/>
                  <a:pt x="14508" y="2217"/>
                  <a:pt x="14342" y="2349"/>
                </a:cubicBezTo>
                <a:cubicBezTo>
                  <a:pt x="14179" y="2485"/>
                  <a:pt x="14059" y="2597"/>
                  <a:pt x="13982" y="2689"/>
                </a:cubicBezTo>
                <a:lnTo>
                  <a:pt x="12235" y="5390"/>
                </a:lnTo>
                <a:close/>
                <a:moveTo>
                  <a:pt x="12235" y="539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30"/>
          <p:cNvSpPr>
            <a:spLocks/>
          </p:cNvSpPr>
          <p:nvPr/>
        </p:nvSpPr>
        <p:spPr bwMode="auto">
          <a:xfrm>
            <a:off x="6381751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24" h="21600">
                <a:moveTo>
                  <a:pt x="12593" y="10421"/>
                </a:moveTo>
                <a:lnTo>
                  <a:pt x="12593" y="19432"/>
                </a:lnTo>
                <a:lnTo>
                  <a:pt x="16047" y="19432"/>
                </a:lnTo>
                <a:cubicBezTo>
                  <a:pt x="16353" y="19432"/>
                  <a:pt x="16612" y="19538"/>
                  <a:pt x="16821" y="19750"/>
                </a:cubicBezTo>
                <a:cubicBezTo>
                  <a:pt x="17028" y="19961"/>
                  <a:pt x="17136" y="20211"/>
                  <a:pt x="17136" y="20504"/>
                </a:cubicBezTo>
                <a:cubicBezTo>
                  <a:pt x="17136" y="20810"/>
                  <a:pt x="17028" y="21071"/>
                  <a:pt x="16821" y="21283"/>
                </a:cubicBezTo>
                <a:cubicBezTo>
                  <a:pt x="16612" y="21494"/>
                  <a:pt x="16353" y="21600"/>
                  <a:pt x="16047" y="21600"/>
                </a:cubicBezTo>
                <a:lnTo>
                  <a:pt x="5351" y="21600"/>
                </a:lnTo>
                <a:cubicBezTo>
                  <a:pt x="5062" y="21600"/>
                  <a:pt x="4812" y="21494"/>
                  <a:pt x="4603" y="21283"/>
                </a:cubicBezTo>
                <a:cubicBezTo>
                  <a:pt x="4396" y="21071"/>
                  <a:pt x="4288" y="20810"/>
                  <a:pt x="4288" y="20504"/>
                </a:cubicBezTo>
                <a:cubicBezTo>
                  <a:pt x="4288" y="20211"/>
                  <a:pt x="4396" y="19961"/>
                  <a:pt x="4603" y="19750"/>
                </a:cubicBezTo>
                <a:cubicBezTo>
                  <a:pt x="4812" y="19538"/>
                  <a:pt x="5062" y="19432"/>
                  <a:pt x="5351" y="19432"/>
                </a:cubicBezTo>
                <a:lnTo>
                  <a:pt x="8834" y="19432"/>
                </a:lnTo>
                <a:lnTo>
                  <a:pt x="8834" y="10421"/>
                </a:lnTo>
                <a:lnTo>
                  <a:pt x="334" y="1842"/>
                </a:lnTo>
                <a:cubicBezTo>
                  <a:pt x="-9" y="1498"/>
                  <a:pt x="-88" y="1101"/>
                  <a:pt x="98" y="661"/>
                </a:cubicBezTo>
                <a:cubicBezTo>
                  <a:pt x="284" y="220"/>
                  <a:pt x="607" y="0"/>
                  <a:pt x="1073" y="0"/>
                </a:cubicBezTo>
                <a:lnTo>
                  <a:pt x="20325" y="0"/>
                </a:lnTo>
                <a:cubicBezTo>
                  <a:pt x="20799" y="0"/>
                  <a:pt x="21134" y="220"/>
                  <a:pt x="21326" y="661"/>
                </a:cubicBezTo>
                <a:cubicBezTo>
                  <a:pt x="21512" y="1101"/>
                  <a:pt x="21433" y="1498"/>
                  <a:pt x="21090" y="1842"/>
                </a:cubicBezTo>
                <a:lnTo>
                  <a:pt x="12593" y="10421"/>
                </a:lnTo>
                <a:close/>
                <a:moveTo>
                  <a:pt x="12593" y="1042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31"/>
          <p:cNvSpPr>
            <a:spLocks/>
          </p:cNvSpPr>
          <p:nvPr/>
        </p:nvSpPr>
        <p:spPr bwMode="auto">
          <a:xfrm>
            <a:off x="7318376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4" y="0"/>
                </a:moveTo>
                <a:cubicBezTo>
                  <a:pt x="12265" y="0"/>
                  <a:pt x="13649" y="288"/>
                  <a:pt x="14958" y="861"/>
                </a:cubicBezTo>
                <a:cubicBezTo>
                  <a:pt x="16266" y="1434"/>
                  <a:pt x="17413" y="2211"/>
                  <a:pt x="18399" y="3199"/>
                </a:cubicBezTo>
                <a:cubicBezTo>
                  <a:pt x="19388" y="4187"/>
                  <a:pt x="20168" y="5333"/>
                  <a:pt x="20738" y="6646"/>
                </a:cubicBezTo>
                <a:cubicBezTo>
                  <a:pt x="21312" y="7959"/>
                  <a:pt x="21600" y="9342"/>
                  <a:pt x="21600" y="10801"/>
                </a:cubicBezTo>
                <a:cubicBezTo>
                  <a:pt x="21600" y="12281"/>
                  <a:pt x="21312" y="13670"/>
                  <a:pt x="20738" y="14971"/>
                </a:cubicBezTo>
                <a:cubicBezTo>
                  <a:pt x="20168" y="16273"/>
                  <a:pt x="19388" y="17413"/>
                  <a:pt x="18399" y="18401"/>
                </a:cubicBezTo>
                <a:cubicBezTo>
                  <a:pt x="17413" y="19387"/>
                  <a:pt x="16266" y="20172"/>
                  <a:pt x="14958" y="20739"/>
                </a:cubicBezTo>
                <a:cubicBezTo>
                  <a:pt x="13649" y="21312"/>
                  <a:pt x="12265" y="21600"/>
                  <a:pt x="10804" y="21600"/>
                </a:cubicBezTo>
                <a:cubicBezTo>
                  <a:pt x="9327" y="21600"/>
                  <a:pt x="7936" y="21312"/>
                  <a:pt x="6634" y="20739"/>
                </a:cubicBezTo>
                <a:cubicBezTo>
                  <a:pt x="5329" y="20172"/>
                  <a:pt x="4184" y="19387"/>
                  <a:pt x="3196" y="18401"/>
                </a:cubicBezTo>
                <a:cubicBezTo>
                  <a:pt x="2209" y="17413"/>
                  <a:pt x="1430" y="16273"/>
                  <a:pt x="856" y="14971"/>
                </a:cubicBezTo>
                <a:cubicBezTo>
                  <a:pt x="285" y="13670"/>
                  <a:pt x="0" y="12281"/>
                  <a:pt x="0" y="10801"/>
                </a:cubicBezTo>
                <a:cubicBezTo>
                  <a:pt x="0" y="9342"/>
                  <a:pt x="285" y="7959"/>
                  <a:pt x="856" y="6646"/>
                </a:cubicBezTo>
                <a:cubicBezTo>
                  <a:pt x="1430" y="5333"/>
                  <a:pt x="2209" y="4187"/>
                  <a:pt x="3196" y="3199"/>
                </a:cubicBezTo>
                <a:cubicBezTo>
                  <a:pt x="4184" y="2211"/>
                  <a:pt x="5329" y="1434"/>
                  <a:pt x="6634" y="861"/>
                </a:cubicBezTo>
                <a:cubicBezTo>
                  <a:pt x="7936" y="285"/>
                  <a:pt x="9327" y="0"/>
                  <a:pt x="10804" y="0"/>
                </a:cubicBezTo>
                <a:moveTo>
                  <a:pt x="6450" y="2242"/>
                </a:moveTo>
                <a:cubicBezTo>
                  <a:pt x="6134" y="2259"/>
                  <a:pt x="5784" y="2408"/>
                  <a:pt x="5394" y="2688"/>
                </a:cubicBezTo>
                <a:cubicBezTo>
                  <a:pt x="5007" y="2970"/>
                  <a:pt x="4628" y="3295"/>
                  <a:pt x="4258" y="3659"/>
                </a:cubicBezTo>
                <a:cubicBezTo>
                  <a:pt x="3891" y="4029"/>
                  <a:pt x="3549" y="4410"/>
                  <a:pt x="3238" y="4794"/>
                </a:cubicBezTo>
                <a:cubicBezTo>
                  <a:pt x="2927" y="5186"/>
                  <a:pt x="2684" y="5505"/>
                  <a:pt x="2515" y="5754"/>
                </a:cubicBezTo>
                <a:lnTo>
                  <a:pt x="2568" y="5754"/>
                </a:lnTo>
                <a:cubicBezTo>
                  <a:pt x="2605" y="5754"/>
                  <a:pt x="2662" y="5742"/>
                  <a:pt x="2738" y="5717"/>
                </a:cubicBezTo>
                <a:cubicBezTo>
                  <a:pt x="2814" y="5689"/>
                  <a:pt x="2851" y="5728"/>
                  <a:pt x="2851" y="5838"/>
                </a:cubicBezTo>
                <a:cubicBezTo>
                  <a:pt x="2851" y="5875"/>
                  <a:pt x="2840" y="5920"/>
                  <a:pt x="2811" y="5979"/>
                </a:cubicBezTo>
                <a:cubicBezTo>
                  <a:pt x="2783" y="6036"/>
                  <a:pt x="2834" y="6070"/>
                  <a:pt x="2961" y="6070"/>
                </a:cubicBezTo>
                <a:cubicBezTo>
                  <a:pt x="2998" y="6070"/>
                  <a:pt x="3020" y="6042"/>
                  <a:pt x="3029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200"/>
                </a:lnTo>
                <a:lnTo>
                  <a:pt x="3122" y="6228"/>
                </a:lnTo>
                <a:cubicBezTo>
                  <a:pt x="3122" y="6267"/>
                  <a:pt x="3099" y="6296"/>
                  <a:pt x="3054" y="6313"/>
                </a:cubicBezTo>
                <a:cubicBezTo>
                  <a:pt x="3012" y="6327"/>
                  <a:pt x="2998" y="6355"/>
                  <a:pt x="3015" y="6394"/>
                </a:cubicBezTo>
                <a:cubicBezTo>
                  <a:pt x="3051" y="6428"/>
                  <a:pt x="3094" y="6442"/>
                  <a:pt x="3142" y="6442"/>
                </a:cubicBezTo>
                <a:lnTo>
                  <a:pt x="3272" y="6442"/>
                </a:lnTo>
                <a:lnTo>
                  <a:pt x="3325" y="6417"/>
                </a:lnTo>
                <a:lnTo>
                  <a:pt x="3354" y="6394"/>
                </a:lnTo>
                <a:cubicBezTo>
                  <a:pt x="3354" y="6442"/>
                  <a:pt x="3379" y="6482"/>
                  <a:pt x="3433" y="6505"/>
                </a:cubicBezTo>
                <a:cubicBezTo>
                  <a:pt x="3489" y="6533"/>
                  <a:pt x="3535" y="6544"/>
                  <a:pt x="3568" y="6544"/>
                </a:cubicBezTo>
                <a:lnTo>
                  <a:pt x="3597" y="6544"/>
                </a:lnTo>
                <a:cubicBezTo>
                  <a:pt x="3597" y="6558"/>
                  <a:pt x="3577" y="6575"/>
                  <a:pt x="3543" y="6592"/>
                </a:cubicBezTo>
                <a:cubicBezTo>
                  <a:pt x="3506" y="6615"/>
                  <a:pt x="3506" y="6643"/>
                  <a:pt x="3543" y="6674"/>
                </a:cubicBezTo>
                <a:lnTo>
                  <a:pt x="3854" y="6730"/>
                </a:lnTo>
                <a:lnTo>
                  <a:pt x="3854" y="6759"/>
                </a:lnTo>
                <a:lnTo>
                  <a:pt x="4043" y="7148"/>
                </a:lnTo>
                <a:cubicBezTo>
                  <a:pt x="4043" y="7182"/>
                  <a:pt x="4029" y="7233"/>
                  <a:pt x="4004" y="7281"/>
                </a:cubicBezTo>
                <a:cubicBezTo>
                  <a:pt x="3975" y="7337"/>
                  <a:pt x="3944" y="7366"/>
                  <a:pt x="3908" y="7366"/>
                </a:cubicBezTo>
                <a:cubicBezTo>
                  <a:pt x="3871" y="7366"/>
                  <a:pt x="3857" y="7354"/>
                  <a:pt x="3868" y="7326"/>
                </a:cubicBezTo>
                <a:cubicBezTo>
                  <a:pt x="3876" y="7298"/>
                  <a:pt x="3879" y="7264"/>
                  <a:pt x="3879" y="7233"/>
                </a:cubicBezTo>
                <a:cubicBezTo>
                  <a:pt x="3879" y="7193"/>
                  <a:pt x="3871" y="7160"/>
                  <a:pt x="3854" y="7134"/>
                </a:cubicBezTo>
                <a:cubicBezTo>
                  <a:pt x="3837" y="7106"/>
                  <a:pt x="3769" y="7095"/>
                  <a:pt x="3650" y="7095"/>
                </a:cubicBezTo>
                <a:cubicBezTo>
                  <a:pt x="3633" y="7095"/>
                  <a:pt x="3608" y="7100"/>
                  <a:pt x="3583" y="7106"/>
                </a:cubicBezTo>
                <a:cubicBezTo>
                  <a:pt x="3554" y="7117"/>
                  <a:pt x="3552" y="7140"/>
                  <a:pt x="3568" y="7176"/>
                </a:cubicBezTo>
                <a:lnTo>
                  <a:pt x="3732" y="7524"/>
                </a:lnTo>
                <a:lnTo>
                  <a:pt x="3772" y="7552"/>
                </a:lnTo>
                <a:lnTo>
                  <a:pt x="3800" y="7580"/>
                </a:lnTo>
                <a:cubicBezTo>
                  <a:pt x="3710" y="7580"/>
                  <a:pt x="3648" y="7690"/>
                  <a:pt x="3616" y="7905"/>
                </a:cubicBezTo>
                <a:cubicBezTo>
                  <a:pt x="3585" y="8119"/>
                  <a:pt x="3568" y="8275"/>
                  <a:pt x="3568" y="8362"/>
                </a:cubicBezTo>
                <a:lnTo>
                  <a:pt x="3622" y="8611"/>
                </a:lnTo>
                <a:lnTo>
                  <a:pt x="3650" y="8687"/>
                </a:lnTo>
                <a:lnTo>
                  <a:pt x="3650" y="8743"/>
                </a:lnTo>
                <a:lnTo>
                  <a:pt x="3597" y="9003"/>
                </a:lnTo>
                <a:lnTo>
                  <a:pt x="3989" y="9582"/>
                </a:lnTo>
                <a:lnTo>
                  <a:pt x="4071" y="9582"/>
                </a:lnTo>
                <a:cubicBezTo>
                  <a:pt x="4088" y="9618"/>
                  <a:pt x="4080" y="9652"/>
                  <a:pt x="4043" y="9692"/>
                </a:cubicBezTo>
                <a:cubicBezTo>
                  <a:pt x="4006" y="9726"/>
                  <a:pt x="3998" y="9762"/>
                  <a:pt x="4015" y="9796"/>
                </a:cubicBezTo>
                <a:lnTo>
                  <a:pt x="4125" y="9906"/>
                </a:lnTo>
                <a:cubicBezTo>
                  <a:pt x="4125" y="9994"/>
                  <a:pt x="4142" y="10062"/>
                  <a:pt x="4179" y="10098"/>
                </a:cubicBezTo>
                <a:cubicBezTo>
                  <a:pt x="4213" y="10143"/>
                  <a:pt x="4272" y="10197"/>
                  <a:pt x="4354" y="10271"/>
                </a:cubicBezTo>
                <a:cubicBezTo>
                  <a:pt x="4334" y="10381"/>
                  <a:pt x="4427" y="10479"/>
                  <a:pt x="4631" y="10573"/>
                </a:cubicBezTo>
                <a:cubicBezTo>
                  <a:pt x="4834" y="10669"/>
                  <a:pt x="4961" y="10734"/>
                  <a:pt x="5018" y="10773"/>
                </a:cubicBezTo>
                <a:cubicBezTo>
                  <a:pt x="5089" y="10976"/>
                  <a:pt x="5179" y="11180"/>
                  <a:pt x="5286" y="11383"/>
                </a:cubicBezTo>
                <a:cubicBezTo>
                  <a:pt x="5394" y="11589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5" y="12134"/>
                  <a:pt x="5639" y="12151"/>
                </a:cubicBezTo>
                <a:cubicBezTo>
                  <a:pt x="5594" y="12168"/>
                  <a:pt x="5589" y="12196"/>
                  <a:pt x="5625" y="12227"/>
                </a:cubicBezTo>
                <a:lnTo>
                  <a:pt x="5843" y="12326"/>
                </a:lnTo>
                <a:cubicBezTo>
                  <a:pt x="5877" y="12289"/>
                  <a:pt x="5925" y="12326"/>
                  <a:pt x="5984" y="12433"/>
                </a:cubicBezTo>
                <a:cubicBezTo>
                  <a:pt x="6041" y="12543"/>
                  <a:pt x="6089" y="12614"/>
                  <a:pt x="6125" y="12648"/>
                </a:cubicBezTo>
                <a:lnTo>
                  <a:pt x="6097" y="12730"/>
                </a:lnTo>
                <a:lnTo>
                  <a:pt x="6261" y="12961"/>
                </a:lnTo>
                <a:lnTo>
                  <a:pt x="6343" y="12989"/>
                </a:lnTo>
                <a:lnTo>
                  <a:pt x="6397" y="12879"/>
                </a:lnTo>
                <a:cubicBezTo>
                  <a:pt x="6360" y="12789"/>
                  <a:pt x="6298" y="12667"/>
                  <a:pt x="6207" y="12521"/>
                </a:cubicBezTo>
                <a:cubicBezTo>
                  <a:pt x="6117" y="12371"/>
                  <a:pt x="6024" y="12227"/>
                  <a:pt x="5930" y="12089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3"/>
                  <a:pt x="5589" y="11422"/>
                  <a:pt x="5572" y="11295"/>
                </a:cubicBezTo>
                <a:cubicBezTo>
                  <a:pt x="5552" y="11168"/>
                  <a:pt x="5535" y="11098"/>
                  <a:pt x="5518" y="11069"/>
                </a:cubicBezTo>
                <a:cubicBezTo>
                  <a:pt x="5572" y="11103"/>
                  <a:pt x="5639" y="11137"/>
                  <a:pt x="5721" y="11168"/>
                </a:cubicBezTo>
                <a:cubicBezTo>
                  <a:pt x="5801" y="11202"/>
                  <a:pt x="5868" y="11236"/>
                  <a:pt x="5922" y="11267"/>
                </a:cubicBezTo>
                <a:cubicBezTo>
                  <a:pt x="5959" y="11493"/>
                  <a:pt x="6046" y="11676"/>
                  <a:pt x="6188" y="11809"/>
                </a:cubicBezTo>
                <a:cubicBezTo>
                  <a:pt x="6326" y="11947"/>
                  <a:pt x="6450" y="12100"/>
                  <a:pt x="6558" y="12272"/>
                </a:cubicBezTo>
                <a:cubicBezTo>
                  <a:pt x="6521" y="12306"/>
                  <a:pt x="6521" y="12326"/>
                  <a:pt x="6558" y="12337"/>
                </a:cubicBezTo>
                <a:cubicBezTo>
                  <a:pt x="6594" y="12348"/>
                  <a:pt x="6626" y="12354"/>
                  <a:pt x="6654" y="12354"/>
                </a:cubicBezTo>
                <a:cubicBezTo>
                  <a:pt x="6688" y="12388"/>
                  <a:pt x="6707" y="12453"/>
                  <a:pt x="6707" y="12543"/>
                </a:cubicBezTo>
                <a:cubicBezTo>
                  <a:pt x="6835" y="12684"/>
                  <a:pt x="6998" y="12885"/>
                  <a:pt x="7199" y="13139"/>
                </a:cubicBezTo>
                <a:cubicBezTo>
                  <a:pt x="7403" y="13384"/>
                  <a:pt x="7504" y="13585"/>
                  <a:pt x="7504" y="13732"/>
                </a:cubicBezTo>
                <a:lnTo>
                  <a:pt x="7504" y="13754"/>
                </a:lnTo>
                <a:lnTo>
                  <a:pt x="7451" y="13949"/>
                </a:lnTo>
                <a:cubicBezTo>
                  <a:pt x="7504" y="14090"/>
                  <a:pt x="7597" y="14206"/>
                  <a:pt x="7727" y="14291"/>
                </a:cubicBezTo>
                <a:cubicBezTo>
                  <a:pt x="7857" y="14378"/>
                  <a:pt x="7987" y="14443"/>
                  <a:pt x="8115" y="14500"/>
                </a:cubicBezTo>
                <a:lnTo>
                  <a:pt x="8168" y="14500"/>
                </a:lnTo>
                <a:cubicBezTo>
                  <a:pt x="8349" y="14593"/>
                  <a:pt x="8533" y="14686"/>
                  <a:pt x="8722" y="14790"/>
                </a:cubicBezTo>
                <a:cubicBezTo>
                  <a:pt x="8911" y="14898"/>
                  <a:pt x="9106" y="14985"/>
                  <a:pt x="9304" y="15056"/>
                </a:cubicBezTo>
                <a:lnTo>
                  <a:pt x="9615" y="14864"/>
                </a:lnTo>
                <a:cubicBezTo>
                  <a:pt x="9688" y="14886"/>
                  <a:pt x="9765" y="14929"/>
                  <a:pt x="9846" y="15002"/>
                </a:cubicBezTo>
                <a:cubicBezTo>
                  <a:pt x="9926" y="15073"/>
                  <a:pt x="10019" y="15155"/>
                  <a:pt x="10123" y="15251"/>
                </a:cubicBezTo>
                <a:cubicBezTo>
                  <a:pt x="10225" y="15344"/>
                  <a:pt x="10347" y="15431"/>
                  <a:pt x="10488" y="15513"/>
                </a:cubicBezTo>
                <a:cubicBezTo>
                  <a:pt x="10626" y="15598"/>
                  <a:pt x="10787" y="15646"/>
                  <a:pt x="10968" y="15663"/>
                </a:cubicBezTo>
                <a:cubicBezTo>
                  <a:pt x="11092" y="15575"/>
                  <a:pt x="11157" y="15598"/>
                  <a:pt x="11157" y="15728"/>
                </a:cubicBezTo>
                <a:lnTo>
                  <a:pt x="11157" y="15784"/>
                </a:lnTo>
                <a:lnTo>
                  <a:pt x="11496" y="16194"/>
                </a:lnTo>
                <a:lnTo>
                  <a:pt x="11550" y="16391"/>
                </a:lnTo>
                <a:cubicBezTo>
                  <a:pt x="11641" y="16445"/>
                  <a:pt x="11731" y="16513"/>
                  <a:pt x="11827" y="16594"/>
                </a:cubicBezTo>
                <a:cubicBezTo>
                  <a:pt x="11920" y="16676"/>
                  <a:pt x="11997" y="16767"/>
                  <a:pt x="12050" y="16865"/>
                </a:cubicBezTo>
                <a:lnTo>
                  <a:pt x="12104" y="16865"/>
                </a:lnTo>
                <a:cubicBezTo>
                  <a:pt x="12194" y="16865"/>
                  <a:pt x="12268" y="16908"/>
                  <a:pt x="12327" y="16987"/>
                </a:cubicBezTo>
                <a:cubicBezTo>
                  <a:pt x="12386" y="17069"/>
                  <a:pt x="12460" y="17108"/>
                  <a:pt x="12550" y="17108"/>
                </a:cubicBezTo>
                <a:cubicBezTo>
                  <a:pt x="12604" y="17108"/>
                  <a:pt x="12632" y="17080"/>
                  <a:pt x="12632" y="17029"/>
                </a:cubicBezTo>
                <a:cubicBezTo>
                  <a:pt x="12632" y="16902"/>
                  <a:pt x="12641" y="16820"/>
                  <a:pt x="12658" y="16778"/>
                </a:cubicBezTo>
                <a:cubicBezTo>
                  <a:pt x="12675" y="16738"/>
                  <a:pt x="12700" y="16710"/>
                  <a:pt x="12726" y="16705"/>
                </a:cubicBezTo>
                <a:cubicBezTo>
                  <a:pt x="12754" y="16693"/>
                  <a:pt x="12782" y="16688"/>
                  <a:pt x="12807" y="16688"/>
                </a:cubicBezTo>
                <a:cubicBezTo>
                  <a:pt x="12836" y="16688"/>
                  <a:pt x="12850" y="16671"/>
                  <a:pt x="12850" y="16634"/>
                </a:cubicBezTo>
                <a:lnTo>
                  <a:pt x="12793" y="16555"/>
                </a:lnTo>
                <a:cubicBezTo>
                  <a:pt x="12757" y="16555"/>
                  <a:pt x="12731" y="16577"/>
                  <a:pt x="12714" y="16622"/>
                </a:cubicBezTo>
                <a:cubicBezTo>
                  <a:pt x="12694" y="16668"/>
                  <a:pt x="12669" y="16670"/>
                  <a:pt x="12632" y="16634"/>
                </a:cubicBezTo>
                <a:lnTo>
                  <a:pt x="12440" y="16744"/>
                </a:lnTo>
                <a:lnTo>
                  <a:pt x="12211" y="16687"/>
                </a:lnTo>
                <a:lnTo>
                  <a:pt x="11889" y="16137"/>
                </a:lnTo>
                <a:lnTo>
                  <a:pt x="11997" y="15366"/>
                </a:lnTo>
                <a:cubicBezTo>
                  <a:pt x="12014" y="15332"/>
                  <a:pt x="11980" y="15287"/>
                  <a:pt x="11895" y="15245"/>
                </a:cubicBezTo>
                <a:cubicBezTo>
                  <a:pt x="11807" y="15200"/>
                  <a:pt x="11785" y="15154"/>
                  <a:pt x="11819" y="15112"/>
                </a:cubicBezTo>
                <a:cubicBezTo>
                  <a:pt x="11694" y="15033"/>
                  <a:pt x="11542" y="15002"/>
                  <a:pt x="11361" y="15002"/>
                </a:cubicBezTo>
                <a:cubicBezTo>
                  <a:pt x="11324" y="15002"/>
                  <a:pt x="11231" y="15013"/>
                  <a:pt x="11084" y="15039"/>
                </a:cubicBezTo>
                <a:cubicBezTo>
                  <a:pt x="10934" y="15067"/>
                  <a:pt x="10858" y="15056"/>
                  <a:pt x="10858" y="15002"/>
                </a:cubicBezTo>
                <a:cubicBezTo>
                  <a:pt x="10858" y="14946"/>
                  <a:pt x="10872" y="14875"/>
                  <a:pt x="10900" y="14785"/>
                </a:cubicBezTo>
                <a:cubicBezTo>
                  <a:pt x="10926" y="14691"/>
                  <a:pt x="10960" y="14598"/>
                  <a:pt x="10994" y="14494"/>
                </a:cubicBezTo>
                <a:cubicBezTo>
                  <a:pt x="11030" y="14389"/>
                  <a:pt x="11059" y="14302"/>
                  <a:pt x="11075" y="14228"/>
                </a:cubicBezTo>
                <a:cubicBezTo>
                  <a:pt x="11092" y="14158"/>
                  <a:pt x="11104" y="14113"/>
                  <a:pt x="11104" y="14096"/>
                </a:cubicBezTo>
                <a:lnTo>
                  <a:pt x="11279" y="13732"/>
                </a:lnTo>
                <a:lnTo>
                  <a:pt x="11239" y="13678"/>
                </a:lnTo>
                <a:lnTo>
                  <a:pt x="11022" y="13621"/>
                </a:lnTo>
                <a:cubicBezTo>
                  <a:pt x="10985" y="13621"/>
                  <a:pt x="10926" y="13650"/>
                  <a:pt x="10847" y="13706"/>
                </a:cubicBezTo>
                <a:cubicBezTo>
                  <a:pt x="10765" y="13754"/>
                  <a:pt x="10686" y="13822"/>
                  <a:pt x="10609" y="13898"/>
                </a:cubicBezTo>
                <a:cubicBezTo>
                  <a:pt x="10533" y="13974"/>
                  <a:pt x="10468" y="14053"/>
                  <a:pt x="10414" y="14124"/>
                </a:cubicBezTo>
                <a:cubicBezTo>
                  <a:pt x="10361" y="14197"/>
                  <a:pt x="10332" y="14257"/>
                  <a:pt x="10332" y="14313"/>
                </a:cubicBezTo>
                <a:lnTo>
                  <a:pt x="9725" y="14443"/>
                </a:lnTo>
                <a:cubicBezTo>
                  <a:pt x="9598" y="14443"/>
                  <a:pt x="9493" y="14395"/>
                  <a:pt x="9411" y="14285"/>
                </a:cubicBezTo>
                <a:cubicBezTo>
                  <a:pt x="9377" y="14141"/>
                  <a:pt x="9301" y="13980"/>
                  <a:pt x="9182" y="13805"/>
                </a:cubicBezTo>
                <a:cubicBezTo>
                  <a:pt x="9067" y="13627"/>
                  <a:pt x="9007" y="13475"/>
                  <a:pt x="9007" y="13336"/>
                </a:cubicBezTo>
                <a:cubicBezTo>
                  <a:pt x="9007" y="13133"/>
                  <a:pt x="9041" y="12938"/>
                  <a:pt x="9115" y="12758"/>
                </a:cubicBezTo>
                <a:cubicBezTo>
                  <a:pt x="9188" y="12577"/>
                  <a:pt x="9160" y="12382"/>
                  <a:pt x="9033" y="12179"/>
                </a:cubicBezTo>
                <a:cubicBezTo>
                  <a:pt x="9053" y="12179"/>
                  <a:pt x="9075" y="12168"/>
                  <a:pt x="9101" y="12151"/>
                </a:cubicBezTo>
                <a:cubicBezTo>
                  <a:pt x="9129" y="12134"/>
                  <a:pt x="9134" y="12105"/>
                  <a:pt x="9115" y="12069"/>
                </a:cubicBezTo>
                <a:lnTo>
                  <a:pt x="9276" y="11880"/>
                </a:lnTo>
                <a:lnTo>
                  <a:pt x="9304" y="11851"/>
                </a:lnTo>
                <a:lnTo>
                  <a:pt x="9329" y="11880"/>
                </a:lnTo>
                <a:cubicBezTo>
                  <a:pt x="9457" y="11786"/>
                  <a:pt x="9623" y="11758"/>
                  <a:pt x="9832" y="11786"/>
                </a:cubicBezTo>
                <a:cubicBezTo>
                  <a:pt x="10039" y="11809"/>
                  <a:pt x="10169" y="11747"/>
                  <a:pt x="10225" y="11594"/>
                </a:cubicBezTo>
                <a:lnTo>
                  <a:pt x="10440" y="11770"/>
                </a:lnTo>
                <a:cubicBezTo>
                  <a:pt x="10476" y="11787"/>
                  <a:pt x="10516" y="11770"/>
                  <a:pt x="10561" y="11710"/>
                </a:cubicBezTo>
                <a:cubicBezTo>
                  <a:pt x="10606" y="11654"/>
                  <a:pt x="10629" y="11606"/>
                  <a:pt x="10629" y="11566"/>
                </a:cubicBezTo>
                <a:lnTo>
                  <a:pt x="10522" y="11515"/>
                </a:lnTo>
                <a:lnTo>
                  <a:pt x="11050" y="11377"/>
                </a:lnTo>
                <a:lnTo>
                  <a:pt x="11075" y="11462"/>
                </a:lnTo>
                <a:lnTo>
                  <a:pt x="11333" y="11434"/>
                </a:lnTo>
                <a:lnTo>
                  <a:pt x="11629" y="11620"/>
                </a:lnTo>
                <a:cubicBezTo>
                  <a:pt x="11666" y="11620"/>
                  <a:pt x="11703" y="11600"/>
                  <a:pt x="11739" y="11555"/>
                </a:cubicBezTo>
                <a:cubicBezTo>
                  <a:pt x="11776" y="11510"/>
                  <a:pt x="11816" y="11504"/>
                  <a:pt x="11861" y="11538"/>
                </a:cubicBezTo>
                <a:lnTo>
                  <a:pt x="12132" y="11826"/>
                </a:lnTo>
                <a:cubicBezTo>
                  <a:pt x="12095" y="11896"/>
                  <a:pt x="12090" y="11953"/>
                  <a:pt x="12118" y="11984"/>
                </a:cubicBezTo>
                <a:cubicBezTo>
                  <a:pt x="12143" y="12024"/>
                  <a:pt x="12158" y="12057"/>
                  <a:pt x="12158" y="12094"/>
                </a:cubicBezTo>
                <a:cubicBezTo>
                  <a:pt x="12158" y="12151"/>
                  <a:pt x="12206" y="12272"/>
                  <a:pt x="12299" y="12464"/>
                </a:cubicBezTo>
                <a:cubicBezTo>
                  <a:pt x="12395" y="12659"/>
                  <a:pt x="12480" y="12758"/>
                  <a:pt x="12550" y="12758"/>
                </a:cubicBezTo>
                <a:cubicBezTo>
                  <a:pt x="12641" y="12758"/>
                  <a:pt x="12680" y="12698"/>
                  <a:pt x="12672" y="12583"/>
                </a:cubicBezTo>
                <a:cubicBezTo>
                  <a:pt x="12663" y="12467"/>
                  <a:pt x="12658" y="12391"/>
                  <a:pt x="12658" y="12357"/>
                </a:cubicBezTo>
                <a:cubicBezTo>
                  <a:pt x="12658" y="12176"/>
                  <a:pt x="12621" y="11998"/>
                  <a:pt x="12550" y="11829"/>
                </a:cubicBezTo>
                <a:cubicBezTo>
                  <a:pt x="12480" y="11657"/>
                  <a:pt x="12409" y="11482"/>
                  <a:pt x="12347" y="11298"/>
                </a:cubicBezTo>
                <a:lnTo>
                  <a:pt x="12347" y="11222"/>
                </a:lnTo>
                <a:cubicBezTo>
                  <a:pt x="12347" y="11129"/>
                  <a:pt x="12403" y="11050"/>
                  <a:pt x="12516" y="10985"/>
                </a:cubicBezTo>
                <a:cubicBezTo>
                  <a:pt x="12629" y="10911"/>
                  <a:pt x="12686" y="10874"/>
                  <a:pt x="12686" y="10852"/>
                </a:cubicBezTo>
                <a:cubicBezTo>
                  <a:pt x="12776" y="10781"/>
                  <a:pt x="12878" y="10708"/>
                  <a:pt x="12991" y="10637"/>
                </a:cubicBezTo>
                <a:cubicBezTo>
                  <a:pt x="13101" y="10564"/>
                  <a:pt x="13186" y="10482"/>
                  <a:pt x="13240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6" y="10030"/>
                  <a:pt x="13483" y="10002"/>
                  <a:pt x="13483" y="9949"/>
                </a:cubicBezTo>
                <a:cubicBezTo>
                  <a:pt x="13483" y="9932"/>
                  <a:pt x="13471" y="9915"/>
                  <a:pt x="13443" y="9903"/>
                </a:cubicBezTo>
                <a:cubicBezTo>
                  <a:pt x="13415" y="9886"/>
                  <a:pt x="13384" y="9864"/>
                  <a:pt x="13347" y="9827"/>
                </a:cubicBezTo>
                <a:cubicBezTo>
                  <a:pt x="13313" y="9810"/>
                  <a:pt x="13276" y="9782"/>
                  <a:pt x="13240" y="9742"/>
                </a:cubicBezTo>
                <a:lnTo>
                  <a:pt x="13322" y="9694"/>
                </a:lnTo>
                <a:cubicBezTo>
                  <a:pt x="13358" y="9638"/>
                  <a:pt x="13384" y="9573"/>
                  <a:pt x="13404" y="9491"/>
                </a:cubicBezTo>
                <a:cubicBezTo>
                  <a:pt x="13421" y="9407"/>
                  <a:pt x="13412" y="9336"/>
                  <a:pt x="13375" y="9274"/>
                </a:cubicBezTo>
                <a:lnTo>
                  <a:pt x="13579" y="9164"/>
                </a:lnTo>
                <a:cubicBezTo>
                  <a:pt x="13559" y="9220"/>
                  <a:pt x="13579" y="9254"/>
                  <a:pt x="13632" y="9274"/>
                </a:cubicBezTo>
                <a:cubicBezTo>
                  <a:pt x="13686" y="9291"/>
                  <a:pt x="13731" y="9291"/>
                  <a:pt x="13768" y="9274"/>
                </a:cubicBezTo>
                <a:lnTo>
                  <a:pt x="13904" y="9054"/>
                </a:lnTo>
                <a:cubicBezTo>
                  <a:pt x="13867" y="8966"/>
                  <a:pt x="13844" y="8932"/>
                  <a:pt x="13836" y="8961"/>
                </a:cubicBezTo>
                <a:cubicBezTo>
                  <a:pt x="13827" y="8989"/>
                  <a:pt x="13850" y="8961"/>
                  <a:pt x="13904" y="8867"/>
                </a:cubicBezTo>
                <a:cubicBezTo>
                  <a:pt x="13994" y="8834"/>
                  <a:pt x="14082" y="8788"/>
                  <a:pt x="14166" y="8740"/>
                </a:cubicBezTo>
                <a:cubicBezTo>
                  <a:pt x="14254" y="8689"/>
                  <a:pt x="14339" y="8664"/>
                  <a:pt x="14432" y="8664"/>
                </a:cubicBezTo>
                <a:cubicBezTo>
                  <a:pt x="14449" y="8684"/>
                  <a:pt x="14466" y="8689"/>
                  <a:pt x="14486" y="8689"/>
                </a:cubicBezTo>
                <a:cubicBezTo>
                  <a:pt x="14539" y="8689"/>
                  <a:pt x="14565" y="8684"/>
                  <a:pt x="14565" y="8664"/>
                </a:cubicBezTo>
                <a:cubicBezTo>
                  <a:pt x="14565" y="8574"/>
                  <a:pt x="14548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1"/>
                  <a:pt x="14958" y="8001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8"/>
                </a:cubicBezTo>
                <a:lnTo>
                  <a:pt x="15282" y="7843"/>
                </a:lnTo>
                <a:lnTo>
                  <a:pt x="15757" y="7704"/>
                </a:lnTo>
                <a:lnTo>
                  <a:pt x="15811" y="7555"/>
                </a:lnTo>
                <a:lnTo>
                  <a:pt x="15675" y="7368"/>
                </a:lnTo>
                <a:cubicBezTo>
                  <a:pt x="15692" y="7368"/>
                  <a:pt x="15701" y="7351"/>
                  <a:pt x="15701" y="7312"/>
                </a:cubicBezTo>
                <a:cubicBezTo>
                  <a:pt x="15701" y="7278"/>
                  <a:pt x="15684" y="7252"/>
                  <a:pt x="15647" y="7235"/>
                </a:cubicBezTo>
                <a:cubicBezTo>
                  <a:pt x="15613" y="7213"/>
                  <a:pt x="15579" y="7196"/>
                  <a:pt x="15554" y="7179"/>
                </a:cubicBezTo>
                <a:cubicBezTo>
                  <a:pt x="15525" y="7162"/>
                  <a:pt x="15494" y="7142"/>
                  <a:pt x="15458" y="7125"/>
                </a:cubicBezTo>
                <a:lnTo>
                  <a:pt x="15404" y="7151"/>
                </a:lnTo>
                <a:lnTo>
                  <a:pt x="15458" y="7125"/>
                </a:lnTo>
                <a:lnTo>
                  <a:pt x="15540" y="7125"/>
                </a:lnTo>
                <a:lnTo>
                  <a:pt x="15715" y="7125"/>
                </a:lnTo>
                <a:cubicBezTo>
                  <a:pt x="15797" y="7125"/>
                  <a:pt x="15836" y="7086"/>
                  <a:pt x="15836" y="7004"/>
                </a:cubicBezTo>
                <a:cubicBezTo>
                  <a:pt x="15836" y="6894"/>
                  <a:pt x="15774" y="6837"/>
                  <a:pt x="15647" y="6837"/>
                </a:cubicBezTo>
                <a:cubicBezTo>
                  <a:pt x="15486" y="6837"/>
                  <a:pt x="15299" y="6877"/>
                  <a:pt x="15087" y="6953"/>
                </a:cubicBezTo>
                <a:cubicBezTo>
                  <a:pt x="14876" y="7029"/>
                  <a:pt x="14729" y="7162"/>
                  <a:pt x="14647" y="7340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40" y="7125"/>
                </a:lnTo>
                <a:cubicBezTo>
                  <a:pt x="14740" y="7086"/>
                  <a:pt x="14698" y="7063"/>
                  <a:pt x="14613" y="7046"/>
                </a:cubicBezTo>
                <a:cubicBezTo>
                  <a:pt x="14528" y="7035"/>
                  <a:pt x="14503" y="7029"/>
                  <a:pt x="14539" y="7029"/>
                </a:cubicBezTo>
                <a:cubicBezTo>
                  <a:pt x="14700" y="7029"/>
                  <a:pt x="14825" y="7015"/>
                  <a:pt x="14909" y="6976"/>
                </a:cubicBezTo>
                <a:cubicBezTo>
                  <a:pt x="14997" y="6936"/>
                  <a:pt x="15068" y="6899"/>
                  <a:pt x="15121" y="6854"/>
                </a:cubicBezTo>
                <a:cubicBezTo>
                  <a:pt x="15175" y="6809"/>
                  <a:pt x="15232" y="6767"/>
                  <a:pt x="15288" y="6716"/>
                </a:cubicBezTo>
                <a:cubicBezTo>
                  <a:pt x="15347" y="6671"/>
                  <a:pt x="15432" y="6634"/>
                  <a:pt x="15540" y="6594"/>
                </a:cubicBezTo>
                <a:cubicBezTo>
                  <a:pt x="15746" y="6634"/>
                  <a:pt x="15946" y="6645"/>
                  <a:pt x="16136" y="6623"/>
                </a:cubicBezTo>
                <a:cubicBezTo>
                  <a:pt x="16322" y="6606"/>
                  <a:pt x="16523" y="6594"/>
                  <a:pt x="16729" y="6594"/>
                </a:cubicBezTo>
                <a:cubicBezTo>
                  <a:pt x="16786" y="6561"/>
                  <a:pt x="16839" y="6524"/>
                  <a:pt x="16893" y="6484"/>
                </a:cubicBezTo>
                <a:cubicBezTo>
                  <a:pt x="16947" y="6439"/>
                  <a:pt x="16980" y="6397"/>
                  <a:pt x="17000" y="6340"/>
                </a:cubicBezTo>
                <a:lnTo>
                  <a:pt x="17311" y="6287"/>
                </a:lnTo>
                <a:cubicBezTo>
                  <a:pt x="17348" y="6323"/>
                  <a:pt x="17401" y="6315"/>
                  <a:pt x="17475" y="6258"/>
                </a:cubicBezTo>
                <a:cubicBezTo>
                  <a:pt x="17546" y="6202"/>
                  <a:pt x="17582" y="6160"/>
                  <a:pt x="17582" y="6126"/>
                </a:cubicBezTo>
                <a:cubicBezTo>
                  <a:pt x="17582" y="6033"/>
                  <a:pt x="17531" y="5976"/>
                  <a:pt x="17433" y="5951"/>
                </a:cubicBezTo>
                <a:cubicBezTo>
                  <a:pt x="17334" y="5922"/>
                  <a:pt x="17283" y="5855"/>
                  <a:pt x="17283" y="5756"/>
                </a:cubicBezTo>
                <a:cubicBezTo>
                  <a:pt x="17283" y="5739"/>
                  <a:pt x="17288" y="5714"/>
                  <a:pt x="17297" y="5680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4" y="5623"/>
                  <a:pt x="17116" y="5652"/>
                  <a:pt x="16995" y="5708"/>
                </a:cubicBezTo>
                <a:cubicBezTo>
                  <a:pt x="16870" y="5759"/>
                  <a:pt x="16786" y="5807"/>
                  <a:pt x="16729" y="5841"/>
                </a:cubicBezTo>
                <a:cubicBezTo>
                  <a:pt x="16692" y="5855"/>
                  <a:pt x="16672" y="5855"/>
                  <a:pt x="16661" y="5829"/>
                </a:cubicBezTo>
                <a:cubicBezTo>
                  <a:pt x="16653" y="5801"/>
                  <a:pt x="16650" y="5767"/>
                  <a:pt x="16650" y="5731"/>
                </a:cubicBezTo>
                <a:lnTo>
                  <a:pt x="16675" y="5756"/>
                </a:lnTo>
                <a:lnTo>
                  <a:pt x="16786" y="5705"/>
                </a:lnTo>
                <a:lnTo>
                  <a:pt x="17093" y="5595"/>
                </a:lnTo>
                <a:lnTo>
                  <a:pt x="17147" y="5539"/>
                </a:lnTo>
                <a:cubicBezTo>
                  <a:pt x="17147" y="5485"/>
                  <a:pt x="17116" y="5451"/>
                  <a:pt x="17048" y="5434"/>
                </a:cubicBezTo>
                <a:cubicBezTo>
                  <a:pt x="16980" y="5412"/>
                  <a:pt x="16927" y="5406"/>
                  <a:pt x="16893" y="5406"/>
                </a:cubicBezTo>
                <a:cubicBezTo>
                  <a:pt x="16856" y="5406"/>
                  <a:pt x="16802" y="5417"/>
                  <a:pt x="16729" y="5445"/>
                </a:cubicBezTo>
                <a:cubicBezTo>
                  <a:pt x="16658" y="5474"/>
                  <a:pt x="16622" y="5457"/>
                  <a:pt x="16622" y="5406"/>
                </a:cubicBezTo>
                <a:lnTo>
                  <a:pt x="16650" y="5349"/>
                </a:lnTo>
                <a:cubicBezTo>
                  <a:pt x="16540" y="5259"/>
                  <a:pt x="16444" y="5155"/>
                  <a:pt x="16359" y="5047"/>
                </a:cubicBezTo>
                <a:cubicBezTo>
                  <a:pt x="16271" y="4932"/>
                  <a:pt x="16229" y="4861"/>
                  <a:pt x="16229" y="4822"/>
                </a:cubicBezTo>
                <a:cubicBezTo>
                  <a:pt x="16229" y="4788"/>
                  <a:pt x="16235" y="4751"/>
                  <a:pt x="16243" y="4706"/>
                </a:cubicBezTo>
                <a:cubicBezTo>
                  <a:pt x="16252" y="4669"/>
                  <a:pt x="16229" y="4647"/>
                  <a:pt x="16175" y="4647"/>
                </a:cubicBezTo>
                <a:cubicBezTo>
                  <a:pt x="16139" y="4647"/>
                  <a:pt x="16107" y="4652"/>
                  <a:pt x="16082" y="4664"/>
                </a:cubicBezTo>
                <a:cubicBezTo>
                  <a:pt x="16054" y="4672"/>
                  <a:pt x="16040" y="4647"/>
                  <a:pt x="16040" y="4596"/>
                </a:cubicBezTo>
                <a:cubicBezTo>
                  <a:pt x="16040" y="4556"/>
                  <a:pt x="16017" y="4480"/>
                  <a:pt x="15972" y="4364"/>
                </a:cubicBezTo>
                <a:cubicBezTo>
                  <a:pt x="15927" y="4249"/>
                  <a:pt x="15864" y="4189"/>
                  <a:pt x="15783" y="4189"/>
                </a:cubicBezTo>
                <a:lnTo>
                  <a:pt x="15675" y="4299"/>
                </a:lnTo>
                <a:cubicBezTo>
                  <a:pt x="15675" y="4347"/>
                  <a:pt x="15647" y="4393"/>
                  <a:pt x="15593" y="4421"/>
                </a:cubicBezTo>
                <a:cubicBezTo>
                  <a:pt x="15540" y="4446"/>
                  <a:pt x="15511" y="4474"/>
                  <a:pt x="15511" y="4514"/>
                </a:cubicBezTo>
                <a:lnTo>
                  <a:pt x="15458" y="4514"/>
                </a:lnTo>
                <a:lnTo>
                  <a:pt x="15175" y="4672"/>
                </a:lnTo>
                <a:cubicBezTo>
                  <a:pt x="15155" y="4641"/>
                  <a:pt x="15133" y="4630"/>
                  <a:pt x="15107" y="4647"/>
                </a:cubicBezTo>
                <a:cubicBezTo>
                  <a:pt x="15079" y="4669"/>
                  <a:pt x="15048" y="4672"/>
                  <a:pt x="15011" y="4672"/>
                </a:cubicBezTo>
                <a:lnTo>
                  <a:pt x="14986" y="4672"/>
                </a:lnTo>
                <a:lnTo>
                  <a:pt x="14958" y="4700"/>
                </a:lnTo>
                <a:cubicBezTo>
                  <a:pt x="15028" y="4700"/>
                  <a:pt x="15062" y="4664"/>
                  <a:pt x="15054" y="4579"/>
                </a:cubicBezTo>
                <a:cubicBezTo>
                  <a:pt x="15042" y="4497"/>
                  <a:pt x="15011" y="4457"/>
                  <a:pt x="14958" y="4457"/>
                </a:cubicBezTo>
                <a:lnTo>
                  <a:pt x="14740" y="4514"/>
                </a:lnTo>
                <a:cubicBezTo>
                  <a:pt x="14706" y="4514"/>
                  <a:pt x="14683" y="4508"/>
                  <a:pt x="14681" y="4497"/>
                </a:cubicBezTo>
                <a:cubicBezTo>
                  <a:pt x="14675" y="4491"/>
                  <a:pt x="14683" y="4474"/>
                  <a:pt x="14709" y="4446"/>
                </a:cubicBezTo>
                <a:cubicBezTo>
                  <a:pt x="14731" y="4421"/>
                  <a:pt x="14751" y="4387"/>
                  <a:pt x="14768" y="4347"/>
                </a:cubicBezTo>
                <a:cubicBezTo>
                  <a:pt x="14788" y="4316"/>
                  <a:pt x="14788" y="4277"/>
                  <a:pt x="14768" y="4243"/>
                </a:cubicBezTo>
                <a:cubicBezTo>
                  <a:pt x="14751" y="4203"/>
                  <a:pt x="14720" y="4203"/>
                  <a:pt x="14681" y="4226"/>
                </a:cubicBezTo>
                <a:cubicBezTo>
                  <a:pt x="14641" y="4254"/>
                  <a:pt x="14618" y="4254"/>
                  <a:pt x="14618" y="4215"/>
                </a:cubicBezTo>
                <a:lnTo>
                  <a:pt x="14700" y="4215"/>
                </a:lnTo>
                <a:lnTo>
                  <a:pt x="14768" y="4150"/>
                </a:lnTo>
                <a:cubicBezTo>
                  <a:pt x="14788" y="4127"/>
                  <a:pt x="14780" y="4099"/>
                  <a:pt x="14748" y="4057"/>
                </a:cubicBezTo>
                <a:cubicBezTo>
                  <a:pt x="14717" y="4006"/>
                  <a:pt x="14692" y="3977"/>
                  <a:pt x="14675" y="3958"/>
                </a:cubicBezTo>
                <a:lnTo>
                  <a:pt x="14376" y="3907"/>
                </a:lnTo>
                <a:lnTo>
                  <a:pt x="14186" y="3740"/>
                </a:lnTo>
                <a:cubicBezTo>
                  <a:pt x="14169" y="3757"/>
                  <a:pt x="14135" y="3746"/>
                  <a:pt x="14087" y="3704"/>
                </a:cubicBezTo>
                <a:cubicBezTo>
                  <a:pt x="14036" y="3658"/>
                  <a:pt x="13994" y="3625"/>
                  <a:pt x="13957" y="3610"/>
                </a:cubicBezTo>
                <a:lnTo>
                  <a:pt x="13740" y="3687"/>
                </a:lnTo>
                <a:lnTo>
                  <a:pt x="13211" y="3565"/>
                </a:lnTo>
                <a:cubicBezTo>
                  <a:pt x="13178" y="3565"/>
                  <a:pt x="13141" y="3577"/>
                  <a:pt x="13104" y="3599"/>
                </a:cubicBezTo>
                <a:cubicBezTo>
                  <a:pt x="13070" y="3625"/>
                  <a:pt x="13050" y="3653"/>
                  <a:pt x="13050" y="3687"/>
                </a:cubicBezTo>
                <a:cubicBezTo>
                  <a:pt x="13050" y="3726"/>
                  <a:pt x="13070" y="3752"/>
                  <a:pt x="13104" y="3769"/>
                </a:cubicBezTo>
                <a:cubicBezTo>
                  <a:pt x="13141" y="3786"/>
                  <a:pt x="13158" y="3814"/>
                  <a:pt x="13158" y="3850"/>
                </a:cubicBezTo>
                <a:cubicBezTo>
                  <a:pt x="13158" y="3884"/>
                  <a:pt x="13172" y="3983"/>
                  <a:pt x="13200" y="4138"/>
                </a:cubicBezTo>
                <a:cubicBezTo>
                  <a:pt x="13226" y="4299"/>
                  <a:pt x="13203" y="4359"/>
                  <a:pt x="13132" y="4325"/>
                </a:cubicBezTo>
                <a:lnTo>
                  <a:pt x="12997" y="4514"/>
                </a:lnTo>
                <a:cubicBezTo>
                  <a:pt x="13014" y="4548"/>
                  <a:pt x="13045" y="4579"/>
                  <a:pt x="13090" y="4607"/>
                </a:cubicBezTo>
                <a:cubicBezTo>
                  <a:pt x="13138" y="4635"/>
                  <a:pt x="13180" y="4669"/>
                  <a:pt x="13226" y="4706"/>
                </a:cubicBezTo>
                <a:cubicBezTo>
                  <a:pt x="13271" y="4751"/>
                  <a:pt x="13313" y="4793"/>
                  <a:pt x="13347" y="4850"/>
                </a:cubicBezTo>
                <a:cubicBezTo>
                  <a:pt x="13384" y="4903"/>
                  <a:pt x="13392" y="4988"/>
                  <a:pt x="13375" y="5093"/>
                </a:cubicBezTo>
                <a:lnTo>
                  <a:pt x="12768" y="5510"/>
                </a:lnTo>
                <a:lnTo>
                  <a:pt x="12768" y="5567"/>
                </a:lnTo>
                <a:cubicBezTo>
                  <a:pt x="12768" y="5637"/>
                  <a:pt x="12785" y="5705"/>
                  <a:pt x="12822" y="5770"/>
                </a:cubicBezTo>
                <a:cubicBezTo>
                  <a:pt x="12855" y="5832"/>
                  <a:pt x="12892" y="5914"/>
                  <a:pt x="12929" y="6013"/>
                </a:cubicBezTo>
                <a:cubicBezTo>
                  <a:pt x="13019" y="6052"/>
                  <a:pt x="13062" y="6081"/>
                  <a:pt x="13059" y="6106"/>
                </a:cubicBezTo>
                <a:cubicBezTo>
                  <a:pt x="13053" y="6134"/>
                  <a:pt x="13022" y="6162"/>
                  <a:pt x="12963" y="6191"/>
                </a:cubicBezTo>
                <a:cubicBezTo>
                  <a:pt x="12903" y="6216"/>
                  <a:pt x="12850" y="6244"/>
                  <a:pt x="12793" y="6273"/>
                </a:cubicBezTo>
                <a:cubicBezTo>
                  <a:pt x="12740" y="6295"/>
                  <a:pt x="12714" y="6321"/>
                  <a:pt x="12714" y="6337"/>
                </a:cubicBezTo>
                <a:cubicBezTo>
                  <a:pt x="12714" y="6354"/>
                  <a:pt x="12694" y="6366"/>
                  <a:pt x="12658" y="6366"/>
                </a:cubicBezTo>
                <a:lnTo>
                  <a:pt x="12550" y="6366"/>
                </a:lnTo>
                <a:lnTo>
                  <a:pt x="12497" y="6366"/>
                </a:lnTo>
                <a:cubicBezTo>
                  <a:pt x="12497" y="6343"/>
                  <a:pt x="12505" y="6332"/>
                  <a:pt x="12522" y="6321"/>
                </a:cubicBezTo>
                <a:cubicBezTo>
                  <a:pt x="12542" y="6315"/>
                  <a:pt x="12550" y="6295"/>
                  <a:pt x="12550" y="6256"/>
                </a:cubicBezTo>
                <a:lnTo>
                  <a:pt x="12293" y="6095"/>
                </a:lnTo>
                <a:lnTo>
                  <a:pt x="12293" y="6123"/>
                </a:lnTo>
                <a:lnTo>
                  <a:pt x="12186" y="5903"/>
                </a:lnTo>
                <a:cubicBezTo>
                  <a:pt x="12220" y="5815"/>
                  <a:pt x="12225" y="5747"/>
                  <a:pt x="12200" y="5711"/>
                </a:cubicBezTo>
                <a:cubicBezTo>
                  <a:pt x="12172" y="5666"/>
                  <a:pt x="12158" y="5620"/>
                  <a:pt x="12158" y="5567"/>
                </a:cubicBezTo>
                <a:cubicBezTo>
                  <a:pt x="12158" y="5423"/>
                  <a:pt x="12093" y="5352"/>
                  <a:pt x="11963" y="5352"/>
                </a:cubicBezTo>
                <a:cubicBezTo>
                  <a:pt x="11833" y="5352"/>
                  <a:pt x="11694" y="5369"/>
                  <a:pt x="11550" y="5409"/>
                </a:cubicBezTo>
                <a:cubicBezTo>
                  <a:pt x="11584" y="5386"/>
                  <a:pt x="11581" y="5361"/>
                  <a:pt x="11536" y="5321"/>
                </a:cubicBezTo>
                <a:cubicBezTo>
                  <a:pt x="11491" y="5276"/>
                  <a:pt x="11460" y="5259"/>
                  <a:pt x="11440" y="5259"/>
                </a:cubicBezTo>
                <a:cubicBezTo>
                  <a:pt x="11296" y="5259"/>
                  <a:pt x="11126" y="5194"/>
                  <a:pt x="10926" y="5067"/>
                </a:cubicBezTo>
                <a:cubicBezTo>
                  <a:pt x="10731" y="4946"/>
                  <a:pt x="10567" y="4881"/>
                  <a:pt x="10440" y="4881"/>
                </a:cubicBezTo>
                <a:cubicBezTo>
                  <a:pt x="10386" y="4881"/>
                  <a:pt x="10321" y="4892"/>
                  <a:pt x="10250" y="4906"/>
                </a:cubicBezTo>
                <a:cubicBezTo>
                  <a:pt x="10180" y="4923"/>
                  <a:pt x="10112" y="4946"/>
                  <a:pt x="10047" y="4963"/>
                </a:cubicBezTo>
                <a:cubicBezTo>
                  <a:pt x="10084" y="4946"/>
                  <a:pt x="10106" y="4898"/>
                  <a:pt x="10115" y="4824"/>
                </a:cubicBezTo>
                <a:lnTo>
                  <a:pt x="9940" y="4516"/>
                </a:lnTo>
                <a:lnTo>
                  <a:pt x="9911" y="4488"/>
                </a:lnTo>
                <a:cubicBezTo>
                  <a:pt x="9858" y="4488"/>
                  <a:pt x="9796" y="4511"/>
                  <a:pt x="9725" y="4553"/>
                </a:cubicBezTo>
                <a:cubicBezTo>
                  <a:pt x="9651" y="4598"/>
                  <a:pt x="9615" y="4559"/>
                  <a:pt x="9615" y="4435"/>
                </a:cubicBezTo>
                <a:cubicBezTo>
                  <a:pt x="9615" y="4418"/>
                  <a:pt x="9623" y="4401"/>
                  <a:pt x="9643" y="4378"/>
                </a:cubicBezTo>
                <a:cubicBezTo>
                  <a:pt x="9660" y="4361"/>
                  <a:pt x="9660" y="4344"/>
                  <a:pt x="9643" y="4327"/>
                </a:cubicBezTo>
                <a:cubicBezTo>
                  <a:pt x="9623" y="4217"/>
                  <a:pt x="9646" y="4124"/>
                  <a:pt x="9711" y="4048"/>
                </a:cubicBezTo>
                <a:cubicBezTo>
                  <a:pt x="9773" y="3969"/>
                  <a:pt x="9824" y="3887"/>
                  <a:pt x="9858" y="3799"/>
                </a:cubicBezTo>
                <a:cubicBezTo>
                  <a:pt x="9894" y="3760"/>
                  <a:pt x="9911" y="3729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9" y="3638"/>
                  <a:pt x="10109" y="3616"/>
                  <a:pt x="10177" y="3579"/>
                </a:cubicBezTo>
                <a:cubicBezTo>
                  <a:pt x="10245" y="3534"/>
                  <a:pt x="10321" y="3506"/>
                  <a:pt x="10414" y="3492"/>
                </a:cubicBezTo>
                <a:lnTo>
                  <a:pt x="10440" y="3407"/>
                </a:lnTo>
                <a:cubicBezTo>
                  <a:pt x="10440" y="3370"/>
                  <a:pt x="10344" y="3342"/>
                  <a:pt x="10149" y="3314"/>
                </a:cubicBezTo>
                <a:cubicBezTo>
                  <a:pt x="9957" y="3286"/>
                  <a:pt x="9858" y="3255"/>
                  <a:pt x="9858" y="3221"/>
                </a:cubicBezTo>
                <a:lnTo>
                  <a:pt x="9886" y="3192"/>
                </a:lnTo>
                <a:cubicBezTo>
                  <a:pt x="10067" y="3243"/>
                  <a:pt x="10202" y="3274"/>
                  <a:pt x="10298" y="3286"/>
                </a:cubicBezTo>
                <a:cubicBezTo>
                  <a:pt x="10392" y="3297"/>
                  <a:pt x="10471" y="3286"/>
                  <a:pt x="10536" y="3260"/>
                </a:cubicBezTo>
                <a:cubicBezTo>
                  <a:pt x="10598" y="3232"/>
                  <a:pt x="10671" y="3198"/>
                  <a:pt x="10759" y="3147"/>
                </a:cubicBezTo>
                <a:cubicBezTo>
                  <a:pt x="10844" y="3105"/>
                  <a:pt x="10977" y="3043"/>
                  <a:pt x="11157" y="2961"/>
                </a:cubicBezTo>
                <a:cubicBezTo>
                  <a:pt x="11157" y="2927"/>
                  <a:pt x="11061" y="2890"/>
                  <a:pt x="10866" y="2851"/>
                </a:cubicBezTo>
                <a:cubicBezTo>
                  <a:pt x="10671" y="2817"/>
                  <a:pt x="10550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9" y="2775"/>
                </a:cubicBezTo>
                <a:cubicBezTo>
                  <a:pt x="10858" y="2789"/>
                  <a:pt x="10906" y="2806"/>
                  <a:pt x="10940" y="2828"/>
                </a:cubicBezTo>
                <a:cubicBezTo>
                  <a:pt x="10940" y="2862"/>
                  <a:pt x="10968" y="2885"/>
                  <a:pt x="11022" y="2896"/>
                </a:cubicBezTo>
                <a:cubicBezTo>
                  <a:pt x="11075" y="2902"/>
                  <a:pt x="11121" y="2907"/>
                  <a:pt x="11157" y="2907"/>
                </a:cubicBezTo>
                <a:lnTo>
                  <a:pt x="11361" y="2775"/>
                </a:lnTo>
                <a:lnTo>
                  <a:pt x="11361" y="2690"/>
                </a:lnTo>
                <a:lnTo>
                  <a:pt x="11307" y="2608"/>
                </a:lnTo>
                <a:lnTo>
                  <a:pt x="11604" y="2554"/>
                </a:lnTo>
                <a:cubicBezTo>
                  <a:pt x="11584" y="2537"/>
                  <a:pt x="11590" y="2521"/>
                  <a:pt x="11615" y="2504"/>
                </a:cubicBezTo>
                <a:cubicBezTo>
                  <a:pt x="11643" y="2481"/>
                  <a:pt x="11666" y="2475"/>
                  <a:pt x="11683" y="2475"/>
                </a:cubicBezTo>
                <a:cubicBezTo>
                  <a:pt x="11739" y="2475"/>
                  <a:pt x="11793" y="2504"/>
                  <a:pt x="11852" y="2554"/>
                </a:cubicBezTo>
                <a:cubicBezTo>
                  <a:pt x="11912" y="2608"/>
                  <a:pt x="11951" y="2636"/>
                  <a:pt x="11968" y="2636"/>
                </a:cubicBezTo>
                <a:lnTo>
                  <a:pt x="12239" y="2532"/>
                </a:lnTo>
                <a:cubicBezTo>
                  <a:pt x="12220" y="2509"/>
                  <a:pt x="12245" y="2498"/>
                  <a:pt x="12313" y="2487"/>
                </a:cubicBezTo>
                <a:cubicBezTo>
                  <a:pt x="12381" y="2481"/>
                  <a:pt x="12401" y="2453"/>
                  <a:pt x="12375" y="2410"/>
                </a:cubicBezTo>
                <a:lnTo>
                  <a:pt x="12186" y="2190"/>
                </a:lnTo>
                <a:cubicBezTo>
                  <a:pt x="12166" y="2190"/>
                  <a:pt x="12152" y="2179"/>
                  <a:pt x="12143" y="2151"/>
                </a:cubicBezTo>
                <a:cubicBezTo>
                  <a:pt x="12135" y="2122"/>
                  <a:pt x="12141" y="2111"/>
                  <a:pt x="12158" y="2111"/>
                </a:cubicBezTo>
                <a:cubicBezTo>
                  <a:pt x="12248" y="2111"/>
                  <a:pt x="12273" y="2063"/>
                  <a:pt x="12239" y="1973"/>
                </a:cubicBezTo>
                <a:cubicBezTo>
                  <a:pt x="12166" y="1942"/>
                  <a:pt x="12090" y="1896"/>
                  <a:pt x="12011" y="1848"/>
                </a:cubicBezTo>
                <a:cubicBezTo>
                  <a:pt x="11929" y="1798"/>
                  <a:pt x="11838" y="1769"/>
                  <a:pt x="11739" y="1769"/>
                </a:cubicBezTo>
                <a:cubicBezTo>
                  <a:pt x="11703" y="1769"/>
                  <a:pt x="11663" y="1781"/>
                  <a:pt x="11615" y="1798"/>
                </a:cubicBezTo>
                <a:cubicBezTo>
                  <a:pt x="11573" y="1820"/>
                  <a:pt x="11550" y="1848"/>
                  <a:pt x="11550" y="1891"/>
                </a:cubicBezTo>
                <a:cubicBezTo>
                  <a:pt x="11550" y="1930"/>
                  <a:pt x="11573" y="1947"/>
                  <a:pt x="11615" y="1947"/>
                </a:cubicBezTo>
                <a:cubicBezTo>
                  <a:pt x="11663" y="1947"/>
                  <a:pt x="11694" y="1964"/>
                  <a:pt x="11711" y="2001"/>
                </a:cubicBezTo>
                <a:cubicBezTo>
                  <a:pt x="11748" y="2040"/>
                  <a:pt x="11739" y="2057"/>
                  <a:pt x="11683" y="2057"/>
                </a:cubicBezTo>
                <a:cubicBezTo>
                  <a:pt x="11629" y="2057"/>
                  <a:pt x="11604" y="2063"/>
                  <a:pt x="11604" y="2083"/>
                </a:cubicBezTo>
                <a:cubicBezTo>
                  <a:pt x="11530" y="2083"/>
                  <a:pt x="11462" y="2134"/>
                  <a:pt x="11400" y="2244"/>
                </a:cubicBezTo>
                <a:cubicBezTo>
                  <a:pt x="11338" y="2354"/>
                  <a:pt x="11256" y="2433"/>
                  <a:pt x="11157" y="2475"/>
                </a:cubicBezTo>
                <a:cubicBezTo>
                  <a:pt x="11121" y="2475"/>
                  <a:pt x="11107" y="2464"/>
                  <a:pt x="11118" y="2441"/>
                </a:cubicBezTo>
                <a:cubicBezTo>
                  <a:pt x="11126" y="2422"/>
                  <a:pt x="11121" y="2399"/>
                  <a:pt x="11104" y="2382"/>
                </a:cubicBezTo>
                <a:cubicBezTo>
                  <a:pt x="11084" y="2343"/>
                  <a:pt x="11053" y="2320"/>
                  <a:pt x="11008" y="2311"/>
                </a:cubicBezTo>
                <a:cubicBezTo>
                  <a:pt x="10962" y="2306"/>
                  <a:pt x="10940" y="2283"/>
                  <a:pt x="10940" y="2244"/>
                </a:cubicBezTo>
                <a:cubicBezTo>
                  <a:pt x="10940" y="2210"/>
                  <a:pt x="10962" y="2151"/>
                  <a:pt x="11008" y="2069"/>
                </a:cubicBezTo>
                <a:cubicBezTo>
                  <a:pt x="11053" y="1990"/>
                  <a:pt x="10993" y="1947"/>
                  <a:pt x="10832" y="1947"/>
                </a:cubicBezTo>
                <a:cubicBezTo>
                  <a:pt x="10759" y="1947"/>
                  <a:pt x="10708" y="1973"/>
                  <a:pt x="10677" y="2029"/>
                </a:cubicBezTo>
                <a:cubicBezTo>
                  <a:pt x="10646" y="2083"/>
                  <a:pt x="10612" y="2134"/>
                  <a:pt x="10575" y="2190"/>
                </a:cubicBezTo>
                <a:lnTo>
                  <a:pt x="10279" y="1851"/>
                </a:lnTo>
                <a:lnTo>
                  <a:pt x="10047" y="1826"/>
                </a:lnTo>
                <a:cubicBezTo>
                  <a:pt x="10047" y="1753"/>
                  <a:pt x="10064" y="1693"/>
                  <a:pt x="10095" y="1640"/>
                </a:cubicBezTo>
                <a:cubicBezTo>
                  <a:pt x="10126" y="1583"/>
                  <a:pt x="10084" y="1512"/>
                  <a:pt x="9965" y="1425"/>
                </a:cubicBezTo>
                <a:cubicBezTo>
                  <a:pt x="9911" y="1385"/>
                  <a:pt x="9863" y="1354"/>
                  <a:pt x="9818" y="1321"/>
                </a:cubicBezTo>
                <a:cubicBezTo>
                  <a:pt x="9773" y="1292"/>
                  <a:pt x="9725" y="1275"/>
                  <a:pt x="9671" y="1275"/>
                </a:cubicBezTo>
                <a:cubicBezTo>
                  <a:pt x="9651" y="1275"/>
                  <a:pt x="9609" y="1292"/>
                  <a:pt x="9541" y="1338"/>
                </a:cubicBezTo>
                <a:cubicBezTo>
                  <a:pt x="9473" y="1377"/>
                  <a:pt x="9411" y="1414"/>
                  <a:pt x="9358" y="1448"/>
                </a:cubicBezTo>
                <a:cubicBezTo>
                  <a:pt x="9304" y="1487"/>
                  <a:pt x="9276" y="1524"/>
                  <a:pt x="9276" y="1558"/>
                </a:cubicBezTo>
                <a:cubicBezTo>
                  <a:pt x="9276" y="1597"/>
                  <a:pt x="9321" y="1614"/>
                  <a:pt x="9411" y="1614"/>
                </a:cubicBezTo>
                <a:lnTo>
                  <a:pt x="9386" y="1614"/>
                </a:lnTo>
                <a:cubicBezTo>
                  <a:pt x="9329" y="1614"/>
                  <a:pt x="9304" y="1645"/>
                  <a:pt x="9304" y="1724"/>
                </a:cubicBezTo>
                <a:cubicBezTo>
                  <a:pt x="9304" y="1738"/>
                  <a:pt x="9346" y="1761"/>
                  <a:pt x="9434" y="1789"/>
                </a:cubicBezTo>
                <a:cubicBezTo>
                  <a:pt x="9519" y="1818"/>
                  <a:pt x="9578" y="1829"/>
                  <a:pt x="9615" y="1829"/>
                </a:cubicBezTo>
                <a:cubicBezTo>
                  <a:pt x="9651" y="1812"/>
                  <a:pt x="9677" y="1818"/>
                  <a:pt x="9697" y="1851"/>
                </a:cubicBezTo>
                <a:cubicBezTo>
                  <a:pt x="9714" y="1882"/>
                  <a:pt x="9742" y="1894"/>
                  <a:pt x="9779" y="1894"/>
                </a:cubicBezTo>
                <a:lnTo>
                  <a:pt x="9886" y="1854"/>
                </a:lnTo>
                <a:lnTo>
                  <a:pt x="9886" y="1922"/>
                </a:lnTo>
                <a:cubicBezTo>
                  <a:pt x="9866" y="1945"/>
                  <a:pt x="9858" y="1962"/>
                  <a:pt x="9858" y="1976"/>
                </a:cubicBezTo>
                <a:lnTo>
                  <a:pt x="9886" y="2086"/>
                </a:lnTo>
                <a:lnTo>
                  <a:pt x="9615" y="2218"/>
                </a:lnTo>
                <a:cubicBezTo>
                  <a:pt x="9598" y="2235"/>
                  <a:pt x="9578" y="2247"/>
                  <a:pt x="9561" y="2247"/>
                </a:cubicBezTo>
                <a:cubicBezTo>
                  <a:pt x="9544" y="2247"/>
                  <a:pt x="9521" y="2258"/>
                  <a:pt x="9493" y="2275"/>
                </a:cubicBezTo>
                <a:cubicBezTo>
                  <a:pt x="9493" y="2329"/>
                  <a:pt x="9519" y="2385"/>
                  <a:pt x="9567" y="2444"/>
                </a:cubicBezTo>
                <a:cubicBezTo>
                  <a:pt x="9618" y="2501"/>
                  <a:pt x="9564" y="2535"/>
                  <a:pt x="9411" y="2535"/>
                </a:cubicBezTo>
                <a:lnTo>
                  <a:pt x="9329" y="2478"/>
                </a:lnTo>
                <a:cubicBezTo>
                  <a:pt x="9329" y="2408"/>
                  <a:pt x="9259" y="2346"/>
                  <a:pt x="9109" y="2298"/>
                </a:cubicBezTo>
                <a:cubicBezTo>
                  <a:pt x="8959" y="2247"/>
                  <a:pt x="8778" y="2213"/>
                  <a:pt x="8566" y="2193"/>
                </a:cubicBezTo>
                <a:cubicBezTo>
                  <a:pt x="8355" y="2176"/>
                  <a:pt x="8143" y="2165"/>
                  <a:pt x="7931" y="2154"/>
                </a:cubicBezTo>
                <a:cubicBezTo>
                  <a:pt x="7719" y="2142"/>
                  <a:pt x="7558" y="2137"/>
                  <a:pt x="7450" y="2137"/>
                </a:cubicBezTo>
                <a:lnTo>
                  <a:pt x="7004" y="2275"/>
                </a:lnTo>
                <a:lnTo>
                  <a:pt x="7114" y="2535"/>
                </a:lnTo>
                <a:cubicBezTo>
                  <a:pt x="7078" y="2535"/>
                  <a:pt x="7055" y="2546"/>
                  <a:pt x="7046" y="2572"/>
                </a:cubicBezTo>
                <a:cubicBezTo>
                  <a:pt x="7035" y="2600"/>
                  <a:pt x="7049" y="2622"/>
                  <a:pt x="7086" y="2639"/>
                </a:cubicBezTo>
                <a:cubicBezTo>
                  <a:pt x="7049" y="2605"/>
                  <a:pt x="6981" y="2540"/>
                  <a:pt x="6883" y="2444"/>
                </a:cubicBezTo>
                <a:cubicBezTo>
                  <a:pt x="6784" y="2346"/>
                  <a:pt x="6716" y="2303"/>
                  <a:pt x="6679" y="2303"/>
                </a:cubicBezTo>
                <a:lnTo>
                  <a:pt x="6450" y="2242"/>
                </a:lnTo>
                <a:close/>
                <a:moveTo>
                  <a:pt x="8114" y="1663"/>
                </a:moveTo>
                <a:cubicBezTo>
                  <a:pt x="8078" y="1640"/>
                  <a:pt x="8033" y="1623"/>
                  <a:pt x="7979" y="1609"/>
                </a:cubicBezTo>
                <a:cubicBezTo>
                  <a:pt x="7925" y="1592"/>
                  <a:pt x="7880" y="1581"/>
                  <a:pt x="7843" y="1581"/>
                </a:cubicBezTo>
                <a:cubicBezTo>
                  <a:pt x="7807" y="1581"/>
                  <a:pt x="7733" y="1604"/>
                  <a:pt x="7620" y="1646"/>
                </a:cubicBezTo>
                <a:cubicBezTo>
                  <a:pt x="7507" y="1691"/>
                  <a:pt x="7380" y="1745"/>
                  <a:pt x="7241" y="1801"/>
                </a:cubicBezTo>
                <a:cubicBezTo>
                  <a:pt x="7100" y="1860"/>
                  <a:pt x="6967" y="1917"/>
                  <a:pt x="6843" y="1971"/>
                </a:cubicBezTo>
                <a:cubicBezTo>
                  <a:pt x="6716" y="2027"/>
                  <a:pt x="6631" y="2061"/>
                  <a:pt x="6586" y="2081"/>
                </a:cubicBezTo>
                <a:cubicBezTo>
                  <a:pt x="6713" y="2061"/>
                  <a:pt x="6826" y="2027"/>
                  <a:pt x="6931" y="1971"/>
                </a:cubicBezTo>
                <a:cubicBezTo>
                  <a:pt x="7032" y="1917"/>
                  <a:pt x="7143" y="1889"/>
                  <a:pt x="7261" y="1889"/>
                </a:cubicBezTo>
                <a:lnTo>
                  <a:pt x="7343" y="1945"/>
                </a:lnTo>
                <a:cubicBezTo>
                  <a:pt x="7397" y="1962"/>
                  <a:pt x="7445" y="1971"/>
                  <a:pt x="7493" y="1971"/>
                </a:cubicBezTo>
                <a:cubicBezTo>
                  <a:pt x="7538" y="1971"/>
                  <a:pt x="7578" y="1988"/>
                  <a:pt x="7612" y="2027"/>
                </a:cubicBezTo>
                <a:cubicBezTo>
                  <a:pt x="7685" y="2010"/>
                  <a:pt x="7761" y="2016"/>
                  <a:pt x="7843" y="2055"/>
                </a:cubicBezTo>
                <a:lnTo>
                  <a:pt x="7925" y="1999"/>
                </a:lnTo>
                <a:lnTo>
                  <a:pt x="7925" y="1889"/>
                </a:lnTo>
                <a:lnTo>
                  <a:pt x="7897" y="1824"/>
                </a:lnTo>
                <a:lnTo>
                  <a:pt x="7979" y="1849"/>
                </a:lnTo>
                <a:cubicBezTo>
                  <a:pt x="8033" y="1849"/>
                  <a:pt x="8086" y="1807"/>
                  <a:pt x="8140" y="1719"/>
                </a:cubicBezTo>
                <a:lnTo>
                  <a:pt x="8114" y="1663"/>
                </a:lnTo>
                <a:close/>
                <a:moveTo>
                  <a:pt x="12497" y="20256"/>
                </a:moveTo>
                <a:cubicBezTo>
                  <a:pt x="12497" y="20307"/>
                  <a:pt x="12488" y="20333"/>
                  <a:pt x="12468" y="20355"/>
                </a:cubicBezTo>
                <a:cubicBezTo>
                  <a:pt x="13505" y="20174"/>
                  <a:pt x="14486" y="19838"/>
                  <a:pt x="15404" y="19347"/>
                </a:cubicBezTo>
                <a:cubicBezTo>
                  <a:pt x="16322" y="18856"/>
                  <a:pt x="17144" y="18224"/>
                  <a:pt x="17865" y="17450"/>
                </a:cubicBezTo>
                <a:lnTo>
                  <a:pt x="17839" y="17450"/>
                </a:lnTo>
                <a:cubicBezTo>
                  <a:pt x="17766" y="17484"/>
                  <a:pt x="17704" y="17484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5" y="17450"/>
                </a:lnTo>
                <a:lnTo>
                  <a:pt x="17311" y="17555"/>
                </a:lnTo>
                <a:lnTo>
                  <a:pt x="17339" y="17450"/>
                </a:lnTo>
                <a:cubicBezTo>
                  <a:pt x="17283" y="17377"/>
                  <a:pt x="17221" y="17306"/>
                  <a:pt x="17147" y="17247"/>
                </a:cubicBezTo>
                <a:lnTo>
                  <a:pt x="17094" y="17219"/>
                </a:lnTo>
                <a:cubicBezTo>
                  <a:pt x="17060" y="17219"/>
                  <a:pt x="17040" y="17252"/>
                  <a:pt x="17040" y="17323"/>
                </a:cubicBezTo>
                <a:cubicBezTo>
                  <a:pt x="17060" y="17179"/>
                  <a:pt x="17020" y="17058"/>
                  <a:pt x="16927" y="16953"/>
                </a:cubicBezTo>
                <a:cubicBezTo>
                  <a:pt x="16831" y="16849"/>
                  <a:pt x="16712" y="16798"/>
                  <a:pt x="16568" y="16798"/>
                </a:cubicBezTo>
                <a:cubicBezTo>
                  <a:pt x="16568" y="16815"/>
                  <a:pt x="16560" y="16826"/>
                  <a:pt x="16540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2"/>
                </a:lnTo>
                <a:lnTo>
                  <a:pt x="16418" y="16501"/>
                </a:lnTo>
                <a:lnTo>
                  <a:pt x="16390" y="16530"/>
                </a:lnTo>
                <a:cubicBezTo>
                  <a:pt x="16266" y="16513"/>
                  <a:pt x="16175" y="16439"/>
                  <a:pt x="16122" y="16315"/>
                </a:cubicBezTo>
                <a:lnTo>
                  <a:pt x="16068" y="16287"/>
                </a:lnTo>
                <a:lnTo>
                  <a:pt x="16040" y="16315"/>
                </a:lnTo>
                <a:lnTo>
                  <a:pt x="15986" y="16341"/>
                </a:lnTo>
                <a:cubicBezTo>
                  <a:pt x="15879" y="16374"/>
                  <a:pt x="15783" y="16414"/>
                  <a:pt x="15701" y="16445"/>
                </a:cubicBezTo>
                <a:cubicBezTo>
                  <a:pt x="15593" y="16414"/>
                  <a:pt x="15511" y="16363"/>
                  <a:pt x="15458" y="16315"/>
                </a:cubicBezTo>
                <a:lnTo>
                  <a:pt x="15093" y="16341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3" y="16109"/>
                  <a:pt x="14949" y="16078"/>
                  <a:pt x="14876" y="16078"/>
                </a:cubicBezTo>
                <a:cubicBezTo>
                  <a:pt x="14788" y="16078"/>
                  <a:pt x="14695" y="16089"/>
                  <a:pt x="14599" y="16106"/>
                </a:cubicBezTo>
                <a:cubicBezTo>
                  <a:pt x="14505" y="16123"/>
                  <a:pt x="14440" y="16185"/>
                  <a:pt x="14404" y="16281"/>
                </a:cubicBezTo>
                <a:cubicBezTo>
                  <a:pt x="14404" y="16312"/>
                  <a:pt x="14412" y="16352"/>
                  <a:pt x="14432" y="16386"/>
                </a:cubicBezTo>
                <a:cubicBezTo>
                  <a:pt x="14449" y="16425"/>
                  <a:pt x="14466" y="16451"/>
                  <a:pt x="14486" y="16468"/>
                </a:cubicBezTo>
                <a:lnTo>
                  <a:pt x="14486" y="16578"/>
                </a:lnTo>
                <a:lnTo>
                  <a:pt x="14457" y="16657"/>
                </a:lnTo>
                <a:lnTo>
                  <a:pt x="14404" y="16682"/>
                </a:lnTo>
                <a:lnTo>
                  <a:pt x="14376" y="16682"/>
                </a:lnTo>
                <a:lnTo>
                  <a:pt x="14296" y="16468"/>
                </a:lnTo>
                <a:lnTo>
                  <a:pt x="14376" y="16335"/>
                </a:lnTo>
                <a:cubicBezTo>
                  <a:pt x="14359" y="16298"/>
                  <a:pt x="14350" y="16247"/>
                  <a:pt x="14350" y="16191"/>
                </a:cubicBezTo>
                <a:cubicBezTo>
                  <a:pt x="14350" y="16132"/>
                  <a:pt x="14339" y="16087"/>
                  <a:pt x="14322" y="16050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2"/>
                </a:lnTo>
                <a:lnTo>
                  <a:pt x="13904" y="16132"/>
                </a:lnTo>
                <a:lnTo>
                  <a:pt x="13850" y="16188"/>
                </a:lnTo>
                <a:cubicBezTo>
                  <a:pt x="13830" y="16202"/>
                  <a:pt x="13822" y="16219"/>
                  <a:pt x="13822" y="16236"/>
                </a:cubicBezTo>
                <a:cubicBezTo>
                  <a:pt x="13822" y="16259"/>
                  <a:pt x="13813" y="16270"/>
                  <a:pt x="13794" y="16281"/>
                </a:cubicBezTo>
                <a:lnTo>
                  <a:pt x="13768" y="16236"/>
                </a:lnTo>
                <a:lnTo>
                  <a:pt x="13661" y="16236"/>
                </a:lnTo>
                <a:cubicBezTo>
                  <a:pt x="13587" y="16313"/>
                  <a:pt x="13548" y="16397"/>
                  <a:pt x="13539" y="16496"/>
                </a:cubicBezTo>
                <a:lnTo>
                  <a:pt x="13579" y="16550"/>
                </a:lnTo>
                <a:lnTo>
                  <a:pt x="13457" y="16629"/>
                </a:lnTo>
                <a:lnTo>
                  <a:pt x="13429" y="16682"/>
                </a:lnTo>
                <a:lnTo>
                  <a:pt x="13347" y="16739"/>
                </a:lnTo>
                <a:cubicBezTo>
                  <a:pt x="13347" y="16756"/>
                  <a:pt x="13344" y="16767"/>
                  <a:pt x="13336" y="16767"/>
                </a:cubicBezTo>
                <a:cubicBezTo>
                  <a:pt x="13325" y="16767"/>
                  <a:pt x="13322" y="16778"/>
                  <a:pt x="13322" y="16793"/>
                </a:cubicBezTo>
                <a:lnTo>
                  <a:pt x="13322" y="16821"/>
                </a:lnTo>
                <a:lnTo>
                  <a:pt x="13322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9"/>
                </a:lnTo>
                <a:cubicBezTo>
                  <a:pt x="13248" y="16779"/>
                  <a:pt x="13144" y="16683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1"/>
                  <a:pt x="12932" y="16762"/>
                  <a:pt x="12991" y="16798"/>
                </a:cubicBezTo>
                <a:cubicBezTo>
                  <a:pt x="13048" y="16838"/>
                  <a:pt x="13096" y="16877"/>
                  <a:pt x="13132" y="16914"/>
                </a:cubicBezTo>
                <a:cubicBezTo>
                  <a:pt x="13113" y="16897"/>
                  <a:pt x="13090" y="16894"/>
                  <a:pt x="13065" y="16903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9"/>
                </a:lnTo>
                <a:lnTo>
                  <a:pt x="13212" y="17267"/>
                </a:lnTo>
                <a:lnTo>
                  <a:pt x="13212" y="17792"/>
                </a:lnTo>
                <a:lnTo>
                  <a:pt x="13268" y="17930"/>
                </a:lnTo>
                <a:cubicBezTo>
                  <a:pt x="13231" y="18074"/>
                  <a:pt x="13158" y="18193"/>
                  <a:pt x="13050" y="18295"/>
                </a:cubicBezTo>
                <a:lnTo>
                  <a:pt x="13050" y="18266"/>
                </a:lnTo>
                <a:lnTo>
                  <a:pt x="12997" y="18295"/>
                </a:lnTo>
                <a:lnTo>
                  <a:pt x="12957" y="18320"/>
                </a:lnTo>
                <a:lnTo>
                  <a:pt x="12929" y="18453"/>
                </a:lnTo>
                <a:lnTo>
                  <a:pt x="12957" y="18481"/>
                </a:lnTo>
                <a:lnTo>
                  <a:pt x="12957" y="18509"/>
                </a:lnTo>
                <a:lnTo>
                  <a:pt x="12904" y="18453"/>
                </a:lnTo>
                <a:lnTo>
                  <a:pt x="12875" y="18628"/>
                </a:lnTo>
                <a:lnTo>
                  <a:pt x="12714" y="18681"/>
                </a:lnTo>
                <a:cubicBezTo>
                  <a:pt x="12658" y="18721"/>
                  <a:pt x="12635" y="18772"/>
                  <a:pt x="12646" y="18831"/>
                </a:cubicBezTo>
                <a:cubicBezTo>
                  <a:pt x="12655" y="18896"/>
                  <a:pt x="12632" y="18941"/>
                  <a:pt x="12579" y="18981"/>
                </a:cubicBezTo>
                <a:lnTo>
                  <a:pt x="12604" y="19034"/>
                </a:lnTo>
                <a:lnTo>
                  <a:pt x="12522" y="19114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500" y="19229"/>
                  <a:pt x="12497" y="19255"/>
                  <a:pt x="12497" y="19289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8" y="19483"/>
                </a:lnTo>
                <a:lnTo>
                  <a:pt x="12686" y="19399"/>
                </a:lnTo>
                <a:lnTo>
                  <a:pt x="12714" y="19560"/>
                </a:lnTo>
                <a:cubicBezTo>
                  <a:pt x="12714" y="19599"/>
                  <a:pt x="12694" y="19630"/>
                  <a:pt x="12658" y="19670"/>
                </a:cubicBezTo>
                <a:cubicBezTo>
                  <a:pt x="12604" y="19709"/>
                  <a:pt x="12550" y="19746"/>
                  <a:pt x="12497" y="19797"/>
                </a:cubicBezTo>
                <a:cubicBezTo>
                  <a:pt x="12440" y="19845"/>
                  <a:pt x="12415" y="19918"/>
                  <a:pt x="12415" y="20006"/>
                </a:cubicBezTo>
                <a:cubicBezTo>
                  <a:pt x="12415" y="20045"/>
                  <a:pt x="12429" y="20082"/>
                  <a:pt x="12454" y="20127"/>
                </a:cubicBezTo>
                <a:cubicBezTo>
                  <a:pt x="12483" y="20186"/>
                  <a:pt x="12497" y="20225"/>
                  <a:pt x="12497" y="2025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32"/>
          <p:cNvSpPr>
            <a:spLocks/>
          </p:cNvSpPr>
          <p:nvPr/>
        </p:nvSpPr>
        <p:spPr bwMode="auto">
          <a:xfrm>
            <a:off x="7315201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0"/>
                </a:moveTo>
                <a:cubicBezTo>
                  <a:pt x="20951" y="0"/>
                  <a:pt x="21159" y="106"/>
                  <a:pt x="21336" y="317"/>
                </a:cubicBezTo>
                <a:cubicBezTo>
                  <a:pt x="21512" y="529"/>
                  <a:pt x="21600" y="778"/>
                  <a:pt x="21600" y="1069"/>
                </a:cubicBezTo>
                <a:lnTo>
                  <a:pt x="21600" y="20501"/>
                </a:lnTo>
                <a:cubicBezTo>
                  <a:pt x="21600" y="20813"/>
                  <a:pt x="21512" y="21074"/>
                  <a:pt x="21336" y="21283"/>
                </a:cubicBezTo>
                <a:cubicBezTo>
                  <a:pt x="21159" y="21494"/>
                  <a:pt x="20951" y="21600"/>
                  <a:pt x="20709" y="21600"/>
                </a:cubicBezTo>
                <a:lnTo>
                  <a:pt x="913" y="21600"/>
                </a:lnTo>
                <a:cubicBezTo>
                  <a:pt x="656" y="21600"/>
                  <a:pt x="441" y="21494"/>
                  <a:pt x="262" y="21283"/>
                </a:cubicBezTo>
                <a:cubicBezTo>
                  <a:pt x="86" y="21074"/>
                  <a:pt x="0" y="20813"/>
                  <a:pt x="0" y="20501"/>
                </a:cubicBezTo>
                <a:lnTo>
                  <a:pt x="0" y="1069"/>
                </a:lnTo>
                <a:cubicBezTo>
                  <a:pt x="0" y="778"/>
                  <a:pt x="86" y="529"/>
                  <a:pt x="262" y="317"/>
                </a:cubicBezTo>
                <a:cubicBezTo>
                  <a:pt x="438" y="106"/>
                  <a:pt x="654" y="0"/>
                  <a:pt x="913" y="0"/>
                </a:cubicBezTo>
                <a:lnTo>
                  <a:pt x="20709" y="0"/>
                </a:lnTo>
                <a:close/>
                <a:moveTo>
                  <a:pt x="19806" y="6483"/>
                </a:moveTo>
                <a:cubicBezTo>
                  <a:pt x="19313" y="6483"/>
                  <a:pt x="18846" y="6369"/>
                  <a:pt x="18400" y="6140"/>
                </a:cubicBezTo>
                <a:cubicBezTo>
                  <a:pt x="17955" y="5910"/>
                  <a:pt x="17573" y="5602"/>
                  <a:pt x="17257" y="5217"/>
                </a:cubicBezTo>
                <a:cubicBezTo>
                  <a:pt x="16941" y="4832"/>
                  <a:pt x="16687" y="4377"/>
                  <a:pt x="16491" y="3845"/>
                </a:cubicBezTo>
                <a:cubicBezTo>
                  <a:pt x="16297" y="3317"/>
                  <a:pt x="16197" y="2755"/>
                  <a:pt x="16197" y="2165"/>
                </a:cubicBezTo>
                <a:lnTo>
                  <a:pt x="5406" y="2165"/>
                </a:lnTo>
                <a:cubicBezTo>
                  <a:pt x="5406" y="2755"/>
                  <a:pt x="5310" y="3317"/>
                  <a:pt x="5117" y="3845"/>
                </a:cubicBezTo>
                <a:cubicBezTo>
                  <a:pt x="4926" y="4377"/>
                  <a:pt x="4669" y="4832"/>
                  <a:pt x="4350" y="5217"/>
                </a:cubicBezTo>
                <a:cubicBezTo>
                  <a:pt x="4030" y="5602"/>
                  <a:pt x="3650" y="5910"/>
                  <a:pt x="3207" y="6140"/>
                </a:cubicBezTo>
                <a:cubicBezTo>
                  <a:pt x="2766" y="6369"/>
                  <a:pt x="2299" y="6483"/>
                  <a:pt x="1812" y="6483"/>
                </a:cubicBezTo>
                <a:lnTo>
                  <a:pt x="1812" y="15117"/>
                </a:lnTo>
                <a:cubicBezTo>
                  <a:pt x="2299" y="15117"/>
                  <a:pt x="2769" y="15231"/>
                  <a:pt x="3207" y="15463"/>
                </a:cubicBezTo>
                <a:cubicBezTo>
                  <a:pt x="3650" y="15693"/>
                  <a:pt x="4030" y="15998"/>
                  <a:pt x="4350" y="16383"/>
                </a:cubicBezTo>
                <a:cubicBezTo>
                  <a:pt x="4671" y="16768"/>
                  <a:pt x="4926" y="17223"/>
                  <a:pt x="5117" y="17755"/>
                </a:cubicBezTo>
                <a:cubicBezTo>
                  <a:pt x="5310" y="18283"/>
                  <a:pt x="5406" y="18845"/>
                  <a:pt x="5406" y="19435"/>
                </a:cubicBezTo>
                <a:lnTo>
                  <a:pt x="16197" y="19435"/>
                </a:lnTo>
                <a:cubicBezTo>
                  <a:pt x="16197" y="18845"/>
                  <a:pt x="16297" y="18283"/>
                  <a:pt x="16491" y="17755"/>
                </a:cubicBezTo>
                <a:cubicBezTo>
                  <a:pt x="16687" y="17223"/>
                  <a:pt x="16944" y="16768"/>
                  <a:pt x="17257" y="16383"/>
                </a:cubicBezTo>
                <a:cubicBezTo>
                  <a:pt x="17570" y="15998"/>
                  <a:pt x="17952" y="15693"/>
                  <a:pt x="18395" y="15463"/>
                </a:cubicBezTo>
                <a:cubicBezTo>
                  <a:pt x="18836" y="15231"/>
                  <a:pt x="19306" y="15117"/>
                  <a:pt x="19806" y="15117"/>
                </a:cubicBezTo>
                <a:lnTo>
                  <a:pt x="19806" y="6483"/>
                </a:lnTo>
                <a:close/>
                <a:moveTo>
                  <a:pt x="10804" y="3769"/>
                </a:moveTo>
                <a:cubicBezTo>
                  <a:pt x="11430" y="3769"/>
                  <a:pt x="12013" y="3951"/>
                  <a:pt x="12557" y="4318"/>
                </a:cubicBezTo>
                <a:cubicBezTo>
                  <a:pt x="13100" y="4682"/>
                  <a:pt x="13575" y="5182"/>
                  <a:pt x="13981" y="5813"/>
                </a:cubicBezTo>
                <a:cubicBezTo>
                  <a:pt x="14388" y="6448"/>
                  <a:pt x="14711" y="7194"/>
                  <a:pt x="14953" y="8052"/>
                </a:cubicBezTo>
                <a:cubicBezTo>
                  <a:pt x="15196" y="8910"/>
                  <a:pt x="15316" y="9826"/>
                  <a:pt x="15316" y="10801"/>
                </a:cubicBezTo>
                <a:cubicBezTo>
                  <a:pt x="15316" y="11777"/>
                  <a:pt x="15193" y="12690"/>
                  <a:pt x="14953" y="13548"/>
                </a:cubicBezTo>
                <a:cubicBezTo>
                  <a:pt x="14708" y="14406"/>
                  <a:pt x="14388" y="15152"/>
                  <a:pt x="13981" y="15787"/>
                </a:cubicBezTo>
                <a:cubicBezTo>
                  <a:pt x="13575" y="16418"/>
                  <a:pt x="13100" y="16917"/>
                  <a:pt x="12552" y="17285"/>
                </a:cubicBezTo>
                <a:cubicBezTo>
                  <a:pt x="12006" y="17649"/>
                  <a:pt x="11423" y="17831"/>
                  <a:pt x="10804" y="17831"/>
                </a:cubicBezTo>
                <a:cubicBezTo>
                  <a:pt x="10179" y="17831"/>
                  <a:pt x="9594" y="17649"/>
                  <a:pt x="9046" y="17285"/>
                </a:cubicBezTo>
                <a:cubicBezTo>
                  <a:pt x="8498" y="16917"/>
                  <a:pt x="8023" y="16418"/>
                  <a:pt x="7616" y="15787"/>
                </a:cubicBezTo>
                <a:cubicBezTo>
                  <a:pt x="7210" y="15152"/>
                  <a:pt x="6892" y="14406"/>
                  <a:pt x="6661" y="13548"/>
                </a:cubicBezTo>
                <a:cubicBezTo>
                  <a:pt x="6429" y="12690"/>
                  <a:pt x="6314" y="11777"/>
                  <a:pt x="6314" y="10801"/>
                </a:cubicBezTo>
                <a:cubicBezTo>
                  <a:pt x="6314" y="9826"/>
                  <a:pt x="6429" y="8910"/>
                  <a:pt x="6661" y="8052"/>
                </a:cubicBezTo>
                <a:cubicBezTo>
                  <a:pt x="6892" y="7194"/>
                  <a:pt x="7210" y="6448"/>
                  <a:pt x="7616" y="5813"/>
                </a:cubicBezTo>
                <a:cubicBezTo>
                  <a:pt x="8023" y="5182"/>
                  <a:pt x="8498" y="4682"/>
                  <a:pt x="9046" y="4318"/>
                </a:cubicBezTo>
                <a:cubicBezTo>
                  <a:pt x="9594" y="3951"/>
                  <a:pt x="10179" y="3769"/>
                  <a:pt x="10804" y="3769"/>
                </a:cubicBezTo>
                <a:moveTo>
                  <a:pt x="13489" y="13078"/>
                </a:moveTo>
                <a:lnTo>
                  <a:pt x="11837" y="13078"/>
                </a:lnTo>
                <a:lnTo>
                  <a:pt x="11837" y="5640"/>
                </a:lnTo>
                <a:lnTo>
                  <a:pt x="10197" y="5640"/>
                </a:lnTo>
                <a:lnTo>
                  <a:pt x="8108" y="7973"/>
                </a:lnTo>
                <a:lnTo>
                  <a:pt x="9210" y="9365"/>
                </a:lnTo>
                <a:lnTo>
                  <a:pt x="9668" y="8871"/>
                </a:lnTo>
                <a:cubicBezTo>
                  <a:pt x="9729" y="8816"/>
                  <a:pt x="9775" y="8754"/>
                  <a:pt x="9802" y="8683"/>
                </a:cubicBezTo>
                <a:cubicBezTo>
                  <a:pt x="9832" y="8613"/>
                  <a:pt x="9859" y="8560"/>
                  <a:pt x="9891" y="8522"/>
                </a:cubicBezTo>
                <a:cubicBezTo>
                  <a:pt x="9922" y="8501"/>
                  <a:pt x="9952" y="8460"/>
                  <a:pt x="9984" y="8381"/>
                </a:cubicBezTo>
                <a:lnTo>
                  <a:pt x="10008" y="8381"/>
                </a:lnTo>
                <a:lnTo>
                  <a:pt x="10008" y="8607"/>
                </a:lnTo>
                <a:cubicBezTo>
                  <a:pt x="10008" y="8681"/>
                  <a:pt x="10003" y="8757"/>
                  <a:pt x="9996" y="8839"/>
                </a:cubicBezTo>
                <a:cubicBezTo>
                  <a:pt x="9988" y="8918"/>
                  <a:pt x="9984" y="9004"/>
                  <a:pt x="9984" y="9101"/>
                </a:cubicBezTo>
                <a:lnTo>
                  <a:pt x="9984" y="13078"/>
                </a:lnTo>
                <a:lnTo>
                  <a:pt x="8356" y="13078"/>
                </a:lnTo>
                <a:lnTo>
                  <a:pt x="8356" y="14891"/>
                </a:lnTo>
                <a:lnTo>
                  <a:pt x="13489" y="14891"/>
                </a:lnTo>
                <a:lnTo>
                  <a:pt x="13489" y="13078"/>
                </a:lnTo>
                <a:close/>
                <a:moveTo>
                  <a:pt x="13489" y="130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33"/>
          <p:cNvSpPr>
            <a:spLocks/>
          </p:cNvSpPr>
          <p:nvPr/>
        </p:nvSpPr>
        <p:spPr bwMode="auto">
          <a:xfrm>
            <a:off x="8199439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57" y="10218"/>
                </a:moveTo>
                <a:cubicBezTo>
                  <a:pt x="21518" y="10382"/>
                  <a:pt x="21600" y="10574"/>
                  <a:pt x="21600" y="10800"/>
                </a:cubicBezTo>
                <a:cubicBezTo>
                  <a:pt x="21600" y="11023"/>
                  <a:pt x="21518" y="11218"/>
                  <a:pt x="21357" y="11382"/>
                </a:cubicBezTo>
                <a:lnTo>
                  <a:pt x="17895" y="14840"/>
                </a:lnTo>
                <a:cubicBezTo>
                  <a:pt x="17649" y="15086"/>
                  <a:pt x="17449" y="15174"/>
                  <a:pt x="17285" y="15103"/>
                </a:cubicBezTo>
                <a:cubicBezTo>
                  <a:pt x="17121" y="15038"/>
                  <a:pt x="17042" y="14829"/>
                  <a:pt x="17042" y="14476"/>
                </a:cubicBezTo>
                <a:lnTo>
                  <a:pt x="17042" y="12096"/>
                </a:lnTo>
                <a:lnTo>
                  <a:pt x="12160" y="12096"/>
                </a:lnTo>
                <a:lnTo>
                  <a:pt x="12160" y="17032"/>
                </a:lnTo>
                <a:lnTo>
                  <a:pt x="14484" y="17032"/>
                </a:lnTo>
                <a:cubicBezTo>
                  <a:pt x="14837" y="17032"/>
                  <a:pt x="15049" y="17113"/>
                  <a:pt x="15122" y="17280"/>
                </a:cubicBezTo>
                <a:cubicBezTo>
                  <a:pt x="15193" y="17449"/>
                  <a:pt x="15102" y="17647"/>
                  <a:pt x="14851" y="17884"/>
                </a:cubicBezTo>
                <a:lnTo>
                  <a:pt x="11389" y="21340"/>
                </a:lnTo>
                <a:cubicBezTo>
                  <a:pt x="11225" y="21504"/>
                  <a:pt x="11033" y="21589"/>
                  <a:pt x="10807" y="21600"/>
                </a:cubicBezTo>
                <a:cubicBezTo>
                  <a:pt x="10581" y="21600"/>
                  <a:pt x="10389" y="21512"/>
                  <a:pt x="10225" y="21340"/>
                </a:cubicBezTo>
                <a:lnTo>
                  <a:pt x="6763" y="17884"/>
                </a:lnTo>
                <a:cubicBezTo>
                  <a:pt x="6520" y="17639"/>
                  <a:pt x="6430" y="17438"/>
                  <a:pt x="6492" y="17274"/>
                </a:cubicBezTo>
                <a:cubicBezTo>
                  <a:pt x="6554" y="17111"/>
                  <a:pt x="6763" y="17032"/>
                  <a:pt x="7116" y="17032"/>
                </a:cubicBezTo>
                <a:lnTo>
                  <a:pt x="9440" y="17032"/>
                </a:lnTo>
                <a:lnTo>
                  <a:pt x="9440" y="12096"/>
                </a:lnTo>
                <a:lnTo>
                  <a:pt x="4572" y="12096"/>
                </a:lnTo>
                <a:lnTo>
                  <a:pt x="4572" y="14476"/>
                </a:lnTo>
                <a:cubicBezTo>
                  <a:pt x="4572" y="14829"/>
                  <a:pt x="4490" y="15038"/>
                  <a:pt x="4321" y="15103"/>
                </a:cubicBezTo>
                <a:cubicBezTo>
                  <a:pt x="4154" y="15174"/>
                  <a:pt x="3951" y="15086"/>
                  <a:pt x="3705" y="14840"/>
                </a:cubicBezTo>
                <a:lnTo>
                  <a:pt x="243" y="11382"/>
                </a:lnTo>
                <a:cubicBezTo>
                  <a:pt x="82" y="11218"/>
                  <a:pt x="0" y="11023"/>
                  <a:pt x="0" y="10800"/>
                </a:cubicBezTo>
                <a:cubicBezTo>
                  <a:pt x="0" y="10574"/>
                  <a:pt x="82" y="10382"/>
                  <a:pt x="243" y="10218"/>
                </a:cubicBezTo>
                <a:lnTo>
                  <a:pt x="3705" y="6757"/>
                </a:lnTo>
                <a:cubicBezTo>
                  <a:pt x="3951" y="6514"/>
                  <a:pt x="4154" y="6426"/>
                  <a:pt x="4321" y="6494"/>
                </a:cubicBezTo>
                <a:cubicBezTo>
                  <a:pt x="4490" y="6562"/>
                  <a:pt x="4572" y="6771"/>
                  <a:pt x="4572" y="7121"/>
                </a:cubicBezTo>
                <a:lnTo>
                  <a:pt x="4572" y="9422"/>
                </a:lnTo>
                <a:lnTo>
                  <a:pt x="9440" y="9422"/>
                </a:lnTo>
                <a:lnTo>
                  <a:pt x="9440" y="4568"/>
                </a:lnTo>
                <a:lnTo>
                  <a:pt x="7116" y="4568"/>
                </a:lnTo>
                <a:cubicBezTo>
                  <a:pt x="6783" y="4568"/>
                  <a:pt x="6582" y="4487"/>
                  <a:pt x="6506" y="4317"/>
                </a:cubicBezTo>
                <a:cubicBezTo>
                  <a:pt x="6436" y="4153"/>
                  <a:pt x="6520" y="3950"/>
                  <a:pt x="6763" y="3716"/>
                </a:cubicBezTo>
                <a:lnTo>
                  <a:pt x="10225" y="257"/>
                </a:lnTo>
                <a:cubicBezTo>
                  <a:pt x="10389" y="93"/>
                  <a:pt x="10581" y="8"/>
                  <a:pt x="10807" y="0"/>
                </a:cubicBezTo>
                <a:cubicBezTo>
                  <a:pt x="11033" y="0"/>
                  <a:pt x="11225" y="85"/>
                  <a:pt x="11389" y="257"/>
                </a:cubicBezTo>
                <a:lnTo>
                  <a:pt x="14851" y="3716"/>
                </a:lnTo>
                <a:cubicBezTo>
                  <a:pt x="15094" y="3959"/>
                  <a:pt x="15181" y="4162"/>
                  <a:pt x="15114" y="4326"/>
                </a:cubicBezTo>
                <a:cubicBezTo>
                  <a:pt x="15049" y="4487"/>
                  <a:pt x="14837" y="4568"/>
                  <a:pt x="14484" y="4568"/>
                </a:cubicBezTo>
                <a:lnTo>
                  <a:pt x="12160" y="4568"/>
                </a:lnTo>
                <a:lnTo>
                  <a:pt x="12160" y="9422"/>
                </a:lnTo>
                <a:lnTo>
                  <a:pt x="17042" y="9422"/>
                </a:lnTo>
                <a:lnTo>
                  <a:pt x="17042" y="7121"/>
                </a:lnTo>
                <a:cubicBezTo>
                  <a:pt x="17042" y="6771"/>
                  <a:pt x="17121" y="6562"/>
                  <a:pt x="17285" y="6494"/>
                </a:cubicBezTo>
                <a:cubicBezTo>
                  <a:pt x="17449" y="6426"/>
                  <a:pt x="17649" y="6514"/>
                  <a:pt x="17895" y="6757"/>
                </a:cubicBezTo>
                <a:lnTo>
                  <a:pt x="21357" y="10218"/>
                </a:lnTo>
                <a:close/>
                <a:moveTo>
                  <a:pt x="21357" y="1021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34"/>
          <p:cNvSpPr>
            <a:spLocks/>
          </p:cNvSpPr>
          <p:nvPr/>
        </p:nvSpPr>
        <p:spPr bwMode="auto">
          <a:xfrm>
            <a:off x="9074151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413" y="0"/>
                </a:moveTo>
                <a:cubicBezTo>
                  <a:pt x="20752" y="0"/>
                  <a:pt x="21034" y="104"/>
                  <a:pt x="21261" y="316"/>
                </a:cubicBezTo>
                <a:cubicBezTo>
                  <a:pt x="21488" y="531"/>
                  <a:pt x="21600" y="791"/>
                  <a:pt x="21600" y="1110"/>
                </a:cubicBezTo>
                <a:lnTo>
                  <a:pt x="21600" y="15003"/>
                </a:lnTo>
                <a:cubicBezTo>
                  <a:pt x="21600" y="15537"/>
                  <a:pt x="21467" y="16009"/>
                  <a:pt x="21203" y="16415"/>
                </a:cubicBezTo>
                <a:cubicBezTo>
                  <a:pt x="20937" y="16828"/>
                  <a:pt x="20582" y="17169"/>
                  <a:pt x="20143" y="17446"/>
                </a:cubicBezTo>
                <a:cubicBezTo>
                  <a:pt x="19701" y="17720"/>
                  <a:pt x="19219" y="17932"/>
                  <a:pt x="18701" y="18079"/>
                </a:cubicBezTo>
                <a:cubicBezTo>
                  <a:pt x="18177" y="18228"/>
                  <a:pt x="17668" y="18302"/>
                  <a:pt x="17175" y="18302"/>
                </a:cubicBezTo>
                <a:cubicBezTo>
                  <a:pt x="16687" y="18302"/>
                  <a:pt x="16172" y="18228"/>
                  <a:pt x="15645" y="18079"/>
                </a:cubicBezTo>
                <a:cubicBezTo>
                  <a:pt x="15118" y="17932"/>
                  <a:pt x="14642" y="17720"/>
                  <a:pt x="14215" y="17446"/>
                </a:cubicBezTo>
                <a:cubicBezTo>
                  <a:pt x="13788" y="17169"/>
                  <a:pt x="13446" y="16830"/>
                  <a:pt x="13179" y="16424"/>
                </a:cubicBezTo>
                <a:cubicBezTo>
                  <a:pt x="12913" y="16020"/>
                  <a:pt x="12779" y="15546"/>
                  <a:pt x="12779" y="15003"/>
                </a:cubicBezTo>
                <a:cubicBezTo>
                  <a:pt x="12779" y="14492"/>
                  <a:pt x="12913" y="14029"/>
                  <a:pt x="13179" y="13611"/>
                </a:cubicBezTo>
                <a:cubicBezTo>
                  <a:pt x="13446" y="13199"/>
                  <a:pt x="13788" y="12852"/>
                  <a:pt x="14215" y="12572"/>
                </a:cubicBezTo>
                <a:cubicBezTo>
                  <a:pt x="14642" y="12295"/>
                  <a:pt x="15118" y="12081"/>
                  <a:pt x="15645" y="11937"/>
                </a:cubicBezTo>
                <a:cubicBezTo>
                  <a:pt x="16172" y="11793"/>
                  <a:pt x="16687" y="11719"/>
                  <a:pt x="17175" y="11719"/>
                </a:cubicBezTo>
                <a:cubicBezTo>
                  <a:pt x="17441" y="11719"/>
                  <a:pt x="17693" y="11736"/>
                  <a:pt x="17941" y="11776"/>
                </a:cubicBezTo>
                <a:cubicBezTo>
                  <a:pt x="18183" y="11812"/>
                  <a:pt x="18423" y="11855"/>
                  <a:pt x="18653" y="11908"/>
                </a:cubicBezTo>
                <a:lnTo>
                  <a:pt x="18653" y="4648"/>
                </a:lnTo>
                <a:lnTo>
                  <a:pt x="8824" y="7286"/>
                </a:lnTo>
                <a:lnTo>
                  <a:pt x="8824" y="18302"/>
                </a:lnTo>
                <a:cubicBezTo>
                  <a:pt x="8824" y="18835"/>
                  <a:pt x="8690" y="19307"/>
                  <a:pt x="8424" y="19716"/>
                </a:cubicBezTo>
                <a:cubicBezTo>
                  <a:pt x="8157" y="20126"/>
                  <a:pt x="7812" y="20468"/>
                  <a:pt x="7385" y="20744"/>
                </a:cubicBezTo>
                <a:cubicBezTo>
                  <a:pt x="6961" y="21018"/>
                  <a:pt x="6485" y="21230"/>
                  <a:pt x="5955" y="21377"/>
                </a:cubicBezTo>
                <a:cubicBezTo>
                  <a:pt x="5428" y="21527"/>
                  <a:pt x="4919" y="21600"/>
                  <a:pt x="4425" y="21600"/>
                </a:cubicBezTo>
                <a:cubicBezTo>
                  <a:pt x="3914" y="21600"/>
                  <a:pt x="3399" y="21527"/>
                  <a:pt x="2881" y="21377"/>
                </a:cubicBezTo>
                <a:cubicBezTo>
                  <a:pt x="2363" y="21230"/>
                  <a:pt x="1887" y="21018"/>
                  <a:pt x="1451" y="20744"/>
                </a:cubicBezTo>
                <a:cubicBezTo>
                  <a:pt x="1015" y="20468"/>
                  <a:pt x="666" y="20126"/>
                  <a:pt x="400" y="19716"/>
                </a:cubicBezTo>
                <a:cubicBezTo>
                  <a:pt x="133" y="19307"/>
                  <a:pt x="0" y="18835"/>
                  <a:pt x="0" y="18302"/>
                </a:cubicBezTo>
                <a:cubicBezTo>
                  <a:pt x="0" y="17791"/>
                  <a:pt x="133" y="17327"/>
                  <a:pt x="400" y="16910"/>
                </a:cubicBezTo>
                <a:cubicBezTo>
                  <a:pt x="666" y="16497"/>
                  <a:pt x="1015" y="16150"/>
                  <a:pt x="1451" y="15870"/>
                </a:cubicBezTo>
                <a:cubicBezTo>
                  <a:pt x="1887" y="15591"/>
                  <a:pt x="2363" y="15376"/>
                  <a:pt x="2881" y="15229"/>
                </a:cubicBezTo>
                <a:cubicBezTo>
                  <a:pt x="3399" y="15080"/>
                  <a:pt x="3914" y="15003"/>
                  <a:pt x="4425" y="15003"/>
                </a:cubicBezTo>
                <a:cubicBezTo>
                  <a:pt x="4668" y="15003"/>
                  <a:pt x="4913" y="15023"/>
                  <a:pt x="5158" y="15060"/>
                </a:cubicBezTo>
                <a:cubicBezTo>
                  <a:pt x="5404" y="15097"/>
                  <a:pt x="5649" y="15145"/>
                  <a:pt x="5888" y="15210"/>
                </a:cubicBezTo>
                <a:lnTo>
                  <a:pt x="5888" y="4676"/>
                </a:lnTo>
                <a:cubicBezTo>
                  <a:pt x="5888" y="4434"/>
                  <a:pt x="5967" y="4216"/>
                  <a:pt x="6122" y="4030"/>
                </a:cubicBezTo>
                <a:cubicBezTo>
                  <a:pt x="6276" y="3838"/>
                  <a:pt x="6482" y="3708"/>
                  <a:pt x="6746" y="3634"/>
                </a:cubicBezTo>
                <a:cubicBezTo>
                  <a:pt x="6967" y="3584"/>
                  <a:pt x="7445" y="3454"/>
                  <a:pt x="8187" y="3242"/>
                </a:cubicBezTo>
                <a:cubicBezTo>
                  <a:pt x="8927" y="3036"/>
                  <a:pt x="9787" y="2798"/>
                  <a:pt x="10771" y="2533"/>
                </a:cubicBezTo>
                <a:cubicBezTo>
                  <a:pt x="11756" y="2268"/>
                  <a:pt x="12792" y="1985"/>
                  <a:pt x="13888" y="1689"/>
                </a:cubicBezTo>
                <a:cubicBezTo>
                  <a:pt x="14985" y="1392"/>
                  <a:pt x="16005" y="1118"/>
                  <a:pt x="16947" y="873"/>
                </a:cubicBezTo>
                <a:cubicBezTo>
                  <a:pt x="17892" y="624"/>
                  <a:pt x="18683" y="415"/>
                  <a:pt x="19328" y="248"/>
                </a:cubicBezTo>
                <a:cubicBezTo>
                  <a:pt x="19976" y="82"/>
                  <a:pt x="20337" y="0"/>
                  <a:pt x="20413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35"/>
          <p:cNvSpPr>
            <a:spLocks/>
          </p:cNvSpPr>
          <p:nvPr/>
        </p:nvSpPr>
        <p:spPr bwMode="auto">
          <a:xfrm>
            <a:off x="9921876" y="45477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873" y="2851"/>
                </a:moveTo>
                <a:cubicBezTo>
                  <a:pt x="18364" y="3807"/>
                  <a:pt x="19524" y="5034"/>
                  <a:pt x="20355" y="6531"/>
                </a:cubicBezTo>
                <a:cubicBezTo>
                  <a:pt x="21185" y="8031"/>
                  <a:pt x="21600" y="9635"/>
                  <a:pt x="21600" y="11343"/>
                </a:cubicBezTo>
                <a:cubicBezTo>
                  <a:pt x="21600" y="12760"/>
                  <a:pt x="21318" y="14087"/>
                  <a:pt x="20755" y="15328"/>
                </a:cubicBezTo>
                <a:cubicBezTo>
                  <a:pt x="20185" y="16569"/>
                  <a:pt x="19415" y="17655"/>
                  <a:pt x="18433" y="18588"/>
                </a:cubicBezTo>
                <a:cubicBezTo>
                  <a:pt x="17452" y="19521"/>
                  <a:pt x="16300" y="20255"/>
                  <a:pt x="14985" y="20794"/>
                </a:cubicBezTo>
                <a:cubicBezTo>
                  <a:pt x="13670" y="21332"/>
                  <a:pt x="12270" y="21600"/>
                  <a:pt x="10776" y="21600"/>
                </a:cubicBezTo>
                <a:cubicBezTo>
                  <a:pt x="9288" y="21600"/>
                  <a:pt x="7891" y="21332"/>
                  <a:pt x="6585" y="20794"/>
                </a:cubicBezTo>
                <a:cubicBezTo>
                  <a:pt x="5279" y="20255"/>
                  <a:pt x="4136" y="19521"/>
                  <a:pt x="3161" y="18588"/>
                </a:cubicBezTo>
                <a:cubicBezTo>
                  <a:pt x="2185" y="17655"/>
                  <a:pt x="1412" y="16569"/>
                  <a:pt x="845" y="15328"/>
                </a:cubicBezTo>
                <a:cubicBezTo>
                  <a:pt x="279" y="14087"/>
                  <a:pt x="0" y="12760"/>
                  <a:pt x="0" y="11343"/>
                </a:cubicBezTo>
                <a:cubicBezTo>
                  <a:pt x="0" y="9635"/>
                  <a:pt x="415" y="8031"/>
                  <a:pt x="1245" y="6531"/>
                </a:cubicBezTo>
                <a:cubicBezTo>
                  <a:pt x="2076" y="5034"/>
                  <a:pt x="3236" y="3807"/>
                  <a:pt x="4724" y="2851"/>
                </a:cubicBezTo>
                <a:cubicBezTo>
                  <a:pt x="4839" y="2762"/>
                  <a:pt x="4976" y="2733"/>
                  <a:pt x="5130" y="2770"/>
                </a:cubicBezTo>
                <a:cubicBezTo>
                  <a:pt x="5306" y="2805"/>
                  <a:pt x="5430" y="2880"/>
                  <a:pt x="5494" y="2989"/>
                </a:cubicBezTo>
                <a:lnTo>
                  <a:pt x="6800" y="4797"/>
                </a:lnTo>
                <a:cubicBezTo>
                  <a:pt x="6897" y="4907"/>
                  <a:pt x="6927" y="5034"/>
                  <a:pt x="6888" y="5175"/>
                </a:cubicBezTo>
                <a:cubicBezTo>
                  <a:pt x="6849" y="5319"/>
                  <a:pt x="6770" y="5437"/>
                  <a:pt x="6655" y="5526"/>
                </a:cubicBezTo>
                <a:cubicBezTo>
                  <a:pt x="5630" y="6185"/>
                  <a:pt x="4833" y="7026"/>
                  <a:pt x="4270" y="8043"/>
                </a:cubicBezTo>
                <a:cubicBezTo>
                  <a:pt x="3703" y="9056"/>
                  <a:pt x="3421" y="10156"/>
                  <a:pt x="3421" y="11343"/>
                </a:cubicBezTo>
                <a:cubicBezTo>
                  <a:pt x="3421" y="12299"/>
                  <a:pt x="3612" y="13209"/>
                  <a:pt x="3994" y="14067"/>
                </a:cubicBezTo>
                <a:cubicBezTo>
                  <a:pt x="4376" y="14925"/>
                  <a:pt x="4900" y="15668"/>
                  <a:pt x="5570" y="16299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2"/>
                  <a:pt x="9770" y="18346"/>
                  <a:pt x="10773" y="18346"/>
                </a:cubicBezTo>
                <a:cubicBezTo>
                  <a:pt x="11779" y="18346"/>
                  <a:pt x="12733" y="18162"/>
                  <a:pt x="13639" y="17796"/>
                </a:cubicBezTo>
                <a:cubicBezTo>
                  <a:pt x="14542" y="17430"/>
                  <a:pt x="15333" y="16929"/>
                  <a:pt x="16009" y="16299"/>
                </a:cubicBezTo>
                <a:cubicBezTo>
                  <a:pt x="16685" y="15668"/>
                  <a:pt x="17215" y="14928"/>
                  <a:pt x="17597" y="14076"/>
                </a:cubicBezTo>
                <a:cubicBezTo>
                  <a:pt x="17979" y="13220"/>
                  <a:pt x="18170" y="12307"/>
                  <a:pt x="18170" y="11343"/>
                </a:cubicBezTo>
                <a:cubicBezTo>
                  <a:pt x="18170" y="10156"/>
                  <a:pt x="17882" y="9056"/>
                  <a:pt x="17312" y="8043"/>
                </a:cubicBezTo>
                <a:cubicBezTo>
                  <a:pt x="16742" y="7023"/>
                  <a:pt x="15952" y="6185"/>
                  <a:pt x="14933" y="5526"/>
                </a:cubicBezTo>
                <a:cubicBezTo>
                  <a:pt x="14800" y="5437"/>
                  <a:pt x="14721" y="5324"/>
                  <a:pt x="14703" y="5198"/>
                </a:cubicBezTo>
                <a:cubicBezTo>
                  <a:pt x="14664" y="5051"/>
                  <a:pt x="14694" y="4916"/>
                  <a:pt x="14788" y="4797"/>
                </a:cubicBezTo>
                <a:lnTo>
                  <a:pt x="16067" y="2989"/>
                </a:lnTo>
                <a:cubicBezTo>
                  <a:pt x="16161" y="2880"/>
                  <a:pt x="16285" y="2811"/>
                  <a:pt x="16436" y="2785"/>
                </a:cubicBezTo>
                <a:cubicBezTo>
                  <a:pt x="16594" y="2756"/>
                  <a:pt x="16739" y="2779"/>
                  <a:pt x="16873" y="2851"/>
                </a:cubicBezTo>
                <a:moveTo>
                  <a:pt x="9664" y="10778"/>
                </a:moveTo>
                <a:cubicBezTo>
                  <a:pt x="9509" y="10778"/>
                  <a:pt x="9376" y="10727"/>
                  <a:pt x="9264" y="10626"/>
                </a:cubicBezTo>
                <a:cubicBezTo>
                  <a:pt x="9155" y="10525"/>
                  <a:pt x="9097" y="10398"/>
                  <a:pt x="9097" y="10240"/>
                </a:cubicBezTo>
                <a:lnTo>
                  <a:pt x="9097" y="536"/>
                </a:lnTo>
                <a:cubicBezTo>
                  <a:pt x="9097" y="389"/>
                  <a:pt x="9151" y="265"/>
                  <a:pt x="9258" y="158"/>
                </a:cubicBezTo>
                <a:cubicBezTo>
                  <a:pt x="9364" y="49"/>
                  <a:pt x="9497" y="0"/>
                  <a:pt x="9664" y="0"/>
                </a:cubicBezTo>
                <a:lnTo>
                  <a:pt x="11942" y="0"/>
                </a:lnTo>
                <a:cubicBezTo>
                  <a:pt x="12097" y="0"/>
                  <a:pt x="12230" y="49"/>
                  <a:pt x="12339" y="158"/>
                </a:cubicBezTo>
                <a:cubicBezTo>
                  <a:pt x="12451" y="265"/>
                  <a:pt x="12509" y="389"/>
                  <a:pt x="12509" y="536"/>
                </a:cubicBezTo>
                <a:lnTo>
                  <a:pt x="12509" y="10240"/>
                </a:lnTo>
                <a:cubicBezTo>
                  <a:pt x="12509" y="10387"/>
                  <a:pt x="12455" y="10513"/>
                  <a:pt x="12348" y="10620"/>
                </a:cubicBezTo>
                <a:cubicBezTo>
                  <a:pt x="12242" y="10724"/>
                  <a:pt x="12106" y="10778"/>
                  <a:pt x="11942" y="10778"/>
                </a:cubicBezTo>
                <a:lnTo>
                  <a:pt x="9664" y="10778"/>
                </a:lnTo>
                <a:close/>
                <a:moveTo>
                  <a:pt x="9664" y="107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66"/>
          <p:cNvSpPr>
            <a:spLocks/>
          </p:cNvSpPr>
          <p:nvPr/>
        </p:nvSpPr>
        <p:spPr bwMode="auto">
          <a:xfrm>
            <a:off x="1727201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909" y="6867"/>
                </a:moveTo>
                <a:cubicBezTo>
                  <a:pt x="18210" y="7364"/>
                  <a:pt x="18439" y="7917"/>
                  <a:pt x="18600" y="8530"/>
                </a:cubicBezTo>
                <a:cubicBezTo>
                  <a:pt x="19045" y="8620"/>
                  <a:pt x="19513" y="8680"/>
                  <a:pt x="20005" y="8705"/>
                </a:cubicBezTo>
                <a:cubicBezTo>
                  <a:pt x="20498" y="8733"/>
                  <a:pt x="20957" y="8821"/>
                  <a:pt x="21382" y="8976"/>
                </a:cubicBezTo>
                <a:cubicBezTo>
                  <a:pt x="21526" y="9013"/>
                  <a:pt x="21600" y="9092"/>
                  <a:pt x="21600" y="9219"/>
                </a:cubicBezTo>
                <a:lnTo>
                  <a:pt x="21600" y="12410"/>
                </a:lnTo>
                <a:cubicBezTo>
                  <a:pt x="21600" y="12517"/>
                  <a:pt x="21464" y="12613"/>
                  <a:pt x="21198" y="12697"/>
                </a:cubicBezTo>
                <a:cubicBezTo>
                  <a:pt x="20932" y="12788"/>
                  <a:pt x="20623" y="12853"/>
                  <a:pt x="20269" y="12909"/>
                </a:cubicBezTo>
                <a:cubicBezTo>
                  <a:pt x="19918" y="12963"/>
                  <a:pt x="19575" y="13003"/>
                  <a:pt x="19241" y="13031"/>
                </a:cubicBezTo>
                <a:cubicBezTo>
                  <a:pt x="18904" y="13056"/>
                  <a:pt x="18683" y="13079"/>
                  <a:pt x="18575" y="13098"/>
                </a:cubicBezTo>
                <a:cubicBezTo>
                  <a:pt x="18448" y="13612"/>
                  <a:pt x="18238" y="14137"/>
                  <a:pt x="17938" y="14680"/>
                </a:cubicBezTo>
                <a:cubicBezTo>
                  <a:pt x="18433" y="15417"/>
                  <a:pt x="18983" y="16125"/>
                  <a:pt x="19578" y="16803"/>
                </a:cubicBezTo>
                <a:lnTo>
                  <a:pt x="19660" y="17006"/>
                </a:lnTo>
                <a:cubicBezTo>
                  <a:pt x="19660" y="17077"/>
                  <a:pt x="19535" y="17252"/>
                  <a:pt x="19286" y="17523"/>
                </a:cubicBezTo>
                <a:cubicBezTo>
                  <a:pt x="19037" y="17800"/>
                  <a:pt x="18756" y="18096"/>
                  <a:pt x="18439" y="18412"/>
                </a:cubicBezTo>
                <a:cubicBezTo>
                  <a:pt x="18122" y="18726"/>
                  <a:pt x="17822" y="19008"/>
                  <a:pt x="17538" y="19257"/>
                </a:cubicBezTo>
                <a:cubicBezTo>
                  <a:pt x="17252" y="19505"/>
                  <a:pt x="17068" y="19626"/>
                  <a:pt x="16989" y="19626"/>
                </a:cubicBezTo>
                <a:cubicBezTo>
                  <a:pt x="16969" y="19626"/>
                  <a:pt x="16850" y="19542"/>
                  <a:pt x="16629" y="19378"/>
                </a:cubicBezTo>
                <a:cubicBezTo>
                  <a:pt x="16408" y="19211"/>
                  <a:pt x="16165" y="19025"/>
                  <a:pt x="15896" y="18822"/>
                </a:cubicBezTo>
                <a:cubicBezTo>
                  <a:pt x="15629" y="18621"/>
                  <a:pt x="15377" y="18426"/>
                  <a:pt x="15136" y="18240"/>
                </a:cubicBezTo>
                <a:cubicBezTo>
                  <a:pt x="14899" y="18056"/>
                  <a:pt x="14746" y="17946"/>
                  <a:pt x="14683" y="17910"/>
                </a:cubicBezTo>
                <a:cubicBezTo>
                  <a:pt x="14420" y="18054"/>
                  <a:pt x="14156" y="18178"/>
                  <a:pt x="13890" y="18282"/>
                </a:cubicBezTo>
                <a:cubicBezTo>
                  <a:pt x="13624" y="18384"/>
                  <a:pt x="13355" y="18472"/>
                  <a:pt x="13083" y="18545"/>
                </a:cubicBezTo>
                <a:cubicBezTo>
                  <a:pt x="13066" y="18655"/>
                  <a:pt x="13040" y="18875"/>
                  <a:pt x="13009" y="19214"/>
                </a:cubicBezTo>
                <a:cubicBezTo>
                  <a:pt x="12978" y="19553"/>
                  <a:pt x="12933" y="19895"/>
                  <a:pt x="12879" y="20242"/>
                </a:cubicBezTo>
                <a:cubicBezTo>
                  <a:pt x="12825" y="20589"/>
                  <a:pt x="12763" y="20903"/>
                  <a:pt x="12692" y="21179"/>
                </a:cubicBezTo>
                <a:cubicBezTo>
                  <a:pt x="12618" y="21462"/>
                  <a:pt x="12522" y="21600"/>
                  <a:pt x="12406" y="21600"/>
                </a:cubicBezTo>
                <a:lnTo>
                  <a:pt x="9191" y="21600"/>
                </a:lnTo>
                <a:cubicBezTo>
                  <a:pt x="9064" y="21600"/>
                  <a:pt x="8979" y="21521"/>
                  <a:pt x="8933" y="21371"/>
                </a:cubicBezTo>
                <a:cubicBezTo>
                  <a:pt x="8806" y="20928"/>
                  <a:pt x="8721" y="20462"/>
                  <a:pt x="8679" y="19979"/>
                </a:cubicBezTo>
                <a:cubicBezTo>
                  <a:pt x="8630" y="19494"/>
                  <a:pt x="8582" y="19031"/>
                  <a:pt x="8528" y="18585"/>
                </a:cubicBezTo>
                <a:cubicBezTo>
                  <a:pt x="7976" y="18424"/>
                  <a:pt x="7446" y="18198"/>
                  <a:pt x="6942" y="17910"/>
                </a:cubicBezTo>
                <a:cubicBezTo>
                  <a:pt x="6568" y="18192"/>
                  <a:pt x="6203" y="18460"/>
                  <a:pt x="5843" y="18726"/>
                </a:cubicBezTo>
                <a:cubicBezTo>
                  <a:pt x="5481" y="18994"/>
                  <a:pt x="5124" y="19276"/>
                  <a:pt x="4773" y="19573"/>
                </a:cubicBezTo>
                <a:lnTo>
                  <a:pt x="4608" y="19626"/>
                </a:lnTo>
                <a:cubicBezTo>
                  <a:pt x="4555" y="19626"/>
                  <a:pt x="4387" y="19505"/>
                  <a:pt x="4107" y="19256"/>
                </a:cubicBezTo>
                <a:cubicBezTo>
                  <a:pt x="3827" y="19008"/>
                  <a:pt x="3535" y="18726"/>
                  <a:pt x="3232" y="18412"/>
                </a:cubicBezTo>
                <a:cubicBezTo>
                  <a:pt x="2929" y="18096"/>
                  <a:pt x="2654" y="17800"/>
                  <a:pt x="2405" y="17523"/>
                </a:cubicBezTo>
                <a:cubicBezTo>
                  <a:pt x="2155" y="17252"/>
                  <a:pt x="2031" y="17077"/>
                  <a:pt x="2031" y="17006"/>
                </a:cubicBezTo>
                <a:cubicBezTo>
                  <a:pt x="2031" y="16986"/>
                  <a:pt x="2104" y="16868"/>
                  <a:pt x="2249" y="16648"/>
                </a:cubicBezTo>
                <a:cubicBezTo>
                  <a:pt x="2393" y="16427"/>
                  <a:pt x="2563" y="16184"/>
                  <a:pt x="2759" y="15925"/>
                </a:cubicBezTo>
                <a:cubicBezTo>
                  <a:pt x="2951" y="15662"/>
                  <a:pt x="3141" y="15411"/>
                  <a:pt x="3328" y="15174"/>
                </a:cubicBezTo>
                <a:cubicBezTo>
                  <a:pt x="3512" y="14934"/>
                  <a:pt x="3631" y="14778"/>
                  <a:pt x="3688" y="14705"/>
                </a:cubicBezTo>
                <a:cubicBezTo>
                  <a:pt x="3388" y="14211"/>
                  <a:pt x="3158" y="13658"/>
                  <a:pt x="2997" y="13045"/>
                </a:cubicBezTo>
                <a:cubicBezTo>
                  <a:pt x="2535" y="12951"/>
                  <a:pt x="2062" y="12898"/>
                  <a:pt x="1578" y="12870"/>
                </a:cubicBezTo>
                <a:cubicBezTo>
                  <a:pt x="1093" y="12841"/>
                  <a:pt x="640" y="12751"/>
                  <a:pt x="215" y="12599"/>
                </a:cubicBezTo>
                <a:cubicBezTo>
                  <a:pt x="71" y="12562"/>
                  <a:pt x="0" y="12480"/>
                  <a:pt x="0" y="12353"/>
                </a:cubicBezTo>
                <a:lnTo>
                  <a:pt x="0" y="9162"/>
                </a:lnTo>
                <a:cubicBezTo>
                  <a:pt x="0" y="9055"/>
                  <a:pt x="136" y="8959"/>
                  <a:pt x="414" y="8874"/>
                </a:cubicBezTo>
                <a:cubicBezTo>
                  <a:pt x="688" y="8790"/>
                  <a:pt x="997" y="8716"/>
                  <a:pt x="1340" y="8666"/>
                </a:cubicBezTo>
                <a:cubicBezTo>
                  <a:pt x="1685" y="8612"/>
                  <a:pt x="2020" y="8570"/>
                  <a:pt x="2345" y="8544"/>
                </a:cubicBezTo>
                <a:cubicBezTo>
                  <a:pt x="2668" y="8516"/>
                  <a:pt x="2886" y="8493"/>
                  <a:pt x="2997" y="8473"/>
                </a:cubicBezTo>
                <a:cubicBezTo>
                  <a:pt x="3158" y="7926"/>
                  <a:pt x="3379" y="7398"/>
                  <a:pt x="3659" y="6895"/>
                </a:cubicBezTo>
                <a:cubicBezTo>
                  <a:pt x="3161" y="6155"/>
                  <a:pt x="2620" y="5447"/>
                  <a:pt x="2031" y="4772"/>
                </a:cubicBezTo>
                <a:lnTo>
                  <a:pt x="1937" y="4571"/>
                </a:lnTo>
                <a:cubicBezTo>
                  <a:pt x="1937" y="4498"/>
                  <a:pt x="2065" y="4323"/>
                  <a:pt x="2317" y="4049"/>
                </a:cubicBezTo>
                <a:cubicBezTo>
                  <a:pt x="2569" y="3775"/>
                  <a:pt x="2852" y="3479"/>
                  <a:pt x="3164" y="3162"/>
                </a:cubicBezTo>
                <a:cubicBezTo>
                  <a:pt x="3478" y="2849"/>
                  <a:pt x="3778" y="2569"/>
                  <a:pt x="4067" y="2321"/>
                </a:cubicBezTo>
                <a:cubicBezTo>
                  <a:pt x="4356" y="2073"/>
                  <a:pt x="4538" y="1945"/>
                  <a:pt x="4608" y="1945"/>
                </a:cubicBezTo>
                <a:cubicBezTo>
                  <a:pt x="4625" y="1945"/>
                  <a:pt x="4747" y="2030"/>
                  <a:pt x="4968" y="2197"/>
                </a:cubicBezTo>
                <a:cubicBezTo>
                  <a:pt x="5189" y="2363"/>
                  <a:pt x="5435" y="2550"/>
                  <a:pt x="5707" y="2750"/>
                </a:cubicBezTo>
                <a:cubicBezTo>
                  <a:pt x="5976" y="2953"/>
                  <a:pt x="6234" y="3148"/>
                  <a:pt x="6472" y="3332"/>
                </a:cubicBezTo>
                <a:cubicBezTo>
                  <a:pt x="6713" y="3515"/>
                  <a:pt x="6860" y="3628"/>
                  <a:pt x="6914" y="3662"/>
                </a:cubicBezTo>
                <a:cubicBezTo>
                  <a:pt x="7175" y="3518"/>
                  <a:pt x="7441" y="3399"/>
                  <a:pt x="7707" y="3303"/>
                </a:cubicBezTo>
                <a:cubicBezTo>
                  <a:pt x="7973" y="3210"/>
                  <a:pt x="8248" y="3120"/>
                  <a:pt x="8528" y="3030"/>
                </a:cubicBezTo>
                <a:cubicBezTo>
                  <a:pt x="8528" y="2922"/>
                  <a:pt x="8540" y="2699"/>
                  <a:pt x="8568" y="2363"/>
                </a:cubicBezTo>
                <a:cubicBezTo>
                  <a:pt x="8596" y="2033"/>
                  <a:pt x="8636" y="1694"/>
                  <a:pt x="8690" y="1352"/>
                </a:cubicBezTo>
                <a:cubicBezTo>
                  <a:pt x="8744" y="1011"/>
                  <a:pt x="8814" y="697"/>
                  <a:pt x="8899" y="418"/>
                </a:cubicBezTo>
                <a:cubicBezTo>
                  <a:pt x="8984" y="141"/>
                  <a:pt x="9084" y="0"/>
                  <a:pt x="9191" y="0"/>
                </a:cubicBezTo>
                <a:lnTo>
                  <a:pt x="12406" y="0"/>
                </a:lnTo>
                <a:cubicBezTo>
                  <a:pt x="12531" y="0"/>
                  <a:pt x="12618" y="68"/>
                  <a:pt x="12664" y="203"/>
                </a:cubicBezTo>
                <a:cubicBezTo>
                  <a:pt x="12771" y="644"/>
                  <a:pt x="12848" y="1107"/>
                  <a:pt x="12893" y="1595"/>
                </a:cubicBezTo>
                <a:cubicBezTo>
                  <a:pt x="12938" y="2084"/>
                  <a:pt x="13001" y="2561"/>
                  <a:pt x="13083" y="3030"/>
                </a:cubicBezTo>
                <a:cubicBezTo>
                  <a:pt x="13363" y="3100"/>
                  <a:pt x="13632" y="3185"/>
                  <a:pt x="13890" y="3284"/>
                </a:cubicBezTo>
                <a:cubicBezTo>
                  <a:pt x="14148" y="3385"/>
                  <a:pt x="14403" y="3512"/>
                  <a:pt x="14655" y="3662"/>
                </a:cubicBezTo>
                <a:cubicBezTo>
                  <a:pt x="14729" y="3611"/>
                  <a:pt x="14882" y="3490"/>
                  <a:pt x="15117" y="3303"/>
                </a:cubicBezTo>
                <a:cubicBezTo>
                  <a:pt x="15352" y="3120"/>
                  <a:pt x="15604" y="2925"/>
                  <a:pt x="15870" y="2722"/>
                </a:cubicBezTo>
                <a:cubicBezTo>
                  <a:pt x="16136" y="2521"/>
                  <a:pt x="16377" y="2341"/>
                  <a:pt x="16589" y="2183"/>
                </a:cubicBezTo>
                <a:cubicBezTo>
                  <a:pt x="16802" y="2024"/>
                  <a:pt x="16935" y="1945"/>
                  <a:pt x="16989" y="1945"/>
                </a:cubicBezTo>
                <a:cubicBezTo>
                  <a:pt x="17043" y="1945"/>
                  <a:pt x="17210" y="2072"/>
                  <a:pt x="17490" y="2321"/>
                </a:cubicBezTo>
                <a:cubicBezTo>
                  <a:pt x="17771" y="2569"/>
                  <a:pt x="18065" y="2849"/>
                  <a:pt x="18371" y="3162"/>
                </a:cubicBezTo>
                <a:cubicBezTo>
                  <a:pt x="18680" y="3479"/>
                  <a:pt x="18957" y="3775"/>
                  <a:pt x="19207" y="4049"/>
                </a:cubicBezTo>
                <a:cubicBezTo>
                  <a:pt x="19453" y="4323"/>
                  <a:pt x="19578" y="4498"/>
                  <a:pt x="19578" y="4571"/>
                </a:cubicBezTo>
                <a:cubicBezTo>
                  <a:pt x="19578" y="4605"/>
                  <a:pt x="19498" y="4735"/>
                  <a:pt x="19343" y="4955"/>
                </a:cubicBezTo>
                <a:cubicBezTo>
                  <a:pt x="19184" y="5175"/>
                  <a:pt x="19008" y="5416"/>
                  <a:pt x="18813" y="5678"/>
                </a:cubicBezTo>
                <a:cubicBezTo>
                  <a:pt x="18617" y="5938"/>
                  <a:pt x="18428" y="6189"/>
                  <a:pt x="18241" y="6429"/>
                </a:cubicBezTo>
                <a:cubicBezTo>
                  <a:pt x="18057" y="6667"/>
                  <a:pt x="17946" y="6813"/>
                  <a:pt x="17909" y="6867"/>
                </a:cubicBezTo>
                <a:moveTo>
                  <a:pt x="10806" y="14044"/>
                </a:moveTo>
                <a:cubicBezTo>
                  <a:pt x="11248" y="14044"/>
                  <a:pt x="11670" y="13957"/>
                  <a:pt x="12066" y="13779"/>
                </a:cubicBezTo>
                <a:cubicBezTo>
                  <a:pt x="12463" y="13607"/>
                  <a:pt x="12805" y="13370"/>
                  <a:pt x="13091" y="13070"/>
                </a:cubicBezTo>
                <a:cubicBezTo>
                  <a:pt x="13375" y="12774"/>
                  <a:pt x="13604" y="12430"/>
                  <a:pt x="13783" y="12031"/>
                </a:cubicBezTo>
                <a:cubicBezTo>
                  <a:pt x="13958" y="11633"/>
                  <a:pt x="14046" y="11215"/>
                  <a:pt x="14046" y="10775"/>
                </a:cubicBezTo>
                <a:cubicBezTo>
                  <a:pt x="14046" y="10334"/>
                  <a:pt x="13958" y="9919"/>
                  <a:pt x="13783" y="9530"/>
                </a:cubicBezTo>
                <a:cubicBezTo>
                  <a:pt x="13604" y="9143"/>
                  <a:pt x="13375" y="8801"/>
                  <a:pt x="13091" y="8502"/>
                </a:cubicBezTo>
                <a:cubicBezTo>
                  <a:pt x="12805" y="8206"/>
                  <a:pt x="12463" y="7974"/>
                  <a:pt x="12066" y="7808"/>
                </a:cubicBezTo>
                <a:cubicBezTo>
                  <a:pt x="11670" y="7641"/>
                  <a:pt x="11248" y="7556"/>
                  <a:pt x="10806" y="7556"/>
                </a:cubicBezTo>
                <a:cubicBezTo>
                  <a:pt x="10361" y="7556"/>
                  <a:pt x="9939" y="7641"/>
                  <a:pt x="9537" y="7808"/>
                </a:cubicBezTo>
                <a:cubicBezTo>
                  <a:pt x="9135" y="7974"/>
                  <a:pt x="8786" y="8206"/>
                  <a:pt x="8494" y="8502"/>
                </a:cubicBezTo>
                <a:cubicBezTo>
                  <a:pt x="8200" y="8801"/>
                  <a:pt x="7970" y="9143"/>
                  <a:pt x="7800" y="9530"/>
                </a:cubicBezTo>
                <a:cubicBezTo>
                  <a:pt x="7633" y="9919"/>
                  <a:pt x="7551" y="10334"/>
                  <a:pt x="7551" y="10775"/>
                </a:cubicBezTo>
                <a:cubicBezTo>
                  <a:pt x="7551" y="11215"/>
                  <a:pt x="7633" y="11633"/>
                  <a:pt x="7800" y="12031"/>
                </a:cubicBezTo>
                <a:cubicBezTo>
                  <a:pt x="7970" y="12430"/>
                  <a:pt x="8200" y="12774"/>
                  <a:pt x="8494" y="13070"/>
                </a:cubicBezTo>
                <a:cubicBezTo>
                  <a:pt x="8786" y="13370"/>
                  <a:pt x="9135" y="13607"/>
                  <a:pt x="9537" y="13779"/>
                </a:cubicBezTo>
                <a:cubicBezTo>
                  <a:pt x="9939" y="13957"/>
                  <a:pt x="10361" y="14044"/>
                  <a:pt x="10806" y="1404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67"/>
          <p:cNvSpPr>
            <a:spLocks/>
          </p:cNvSpPr>
          <p:nvPr/>
        </p:nvSpPr>
        <p:spPr bwMode="auto">
          <a:xfrm>
            <a:off x="2624139" y="300472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1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8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3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8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3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3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68"/>
          <p:cNvSpPr>
            <a:spLocks/>
          </p:cNvSpPr>
          <p:nvPr/>
        </p:nvSpPr>
        <p:spPr bwMode="auto">
          <a:xfrm>
            <a:off x="3560764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88">
                <a:moveTo>
                  <a:pt x="10794" y="0"/>
                </a:moveTo>
                <a:cubicBezTo>
                  <a:pt x="12289" y="0"/>
                  <a:pt x="13689" y="251"/>
                  <a:pt x="14998" y="750"/>
                </a:cubicBezTo>
                <a:cubicBezTo>
                  <a:pt x="16304" y="1250"/>
                  <a:pt x="17446" y="1930"/>
                  <a:pt x="18422" y="2782"/>
                </a:cubicBezTo>
                <a:cubicBezTo>
                  <a:pt x="19399" y="3639"/>
                  <a:pt x="20174" y="4641"/>
                  <a:pt x="20743" y="5784"/>
                </a:cubicBezTo>
                <a:cubicBezTo>
                  <a:pt x="21315" y="6926"/>
                  <a:pt x="21600" y="8156"/>
                  <a:pt x="21600" y="9468"/>
                </a:cubicBezTo>
                <a:cubicBezTo>
                  <a:pt x="21600" y="10775"/>
                  <a:pt x="21315" y="12002"/>
                  <a:pt x="20743" y="13142"/>
                </a:cubicBezTo>
                <a:cubicBezTo>
                  <a:pt x="20174" y="14287"/>
                  <a:pt x="19399" y="15289"/>
                  <a:pt x="18422" y="16149"/>
                </a:cubicBezTo>
                <a:cubicBezTo>
                  <a:pt x="17446" y="17007"/>
                  <a:pt x="16304" y="17687"/>
                  <a:pt x="14998" y="18181"/>
                </a:cubicBezTo>
                <a:cubicBezTo>
                  <a:pt x="13689" y="18677"/>
                  <a:pt x="12289" y="18923"/>
                  <a:pt x="10794" y="18923"/>
                </a:cubicBezTo>
                <a:cubicBezTo>
                  <a:pt x="10104" y="18923"/>
                  <a:pt x="9427" y="18869"/>
                  <a:pt x="8768" y="18762"/>
                </a:cubicBezTo>
                <a:cubicBezTo>
                  <a:pt x="7445" y="20014"/>
                  <a:pt x="5901" y="20878"/>
                  <a:pt x="4135" y="21355"/>
                </a:cubicBezTo>
                <a:cubicBezTo>
                  <a:pt x="3947" y="21391"/>
                  <a:pt x="3759" y="21431"/>
                  <a:pt x="3566" y="21467"/>
                </a:cubicBezTo>
                <a:cubicBezTo>
                  <a:pt x="3375" y="21510"/>
                  <a:pt x="3170" y="21549"/>
                  <a:pt x="2952" y="21583"/>
                </a:cubicBezTo>
                <a:cubicBezTo>
                  <a:pt x="2832" y="21600"/>
                  <a:pt x="2728" y="21572"/>
                  <a:pt x="2643" y="21496"/>
                </a:cubicBezTo>
                <a:cubicBezTo>
                  <a:pt x="2556" y="21420"/>
                  <a:pt x="2497" y="21309"/>
                  <a:pt x="2467" y="21166"/>
                </a:cubicBezTo>
                <a:cubicBezTo>
                  <a:pt x="2438" y="21022"/>
                  <a:pt x="2457" y="20900"/>
                  <a:pt x="2523" y="20807"/>
                </a:cubicBezTo>
                <a:cubicBezTo>
                  <a:pt x="2591" y="20714"/>
                  <a:pt x="2667" y="20621"/>
                  <a:pt x="2749" y="20531"/>
                </a:cubicBezTo>
                <a:cubicBezTo>
                  <a:pt x="2921" y="20325"/>
                  <a:pt x="3083" y="20124"/>
                  <a:pt x="3234" y="19930"/>
                </a:cubicBezTo>
                <a:cubicBezTo>
                  <a:pt x="3385" y="19738"/>
                  <a:pt x="3521" y="19506"/>
                  <a:pt x="3646" y="19241"/>
                </a:cubicBezTo>
                <a:cubicBezTo>
                  <a:pt x="3768" y="18976"/>
                  <a:pt x="3881" y="18663"/>
                  <a:pt x="3982" y="18302"/>
                </a:cubicBezTo>
                <a:cubicBezTo>
                  <a:pt x="4084" y="17941"/>
                  <a:pt x="4173" y="17506"/>
                  <a:pt x="4248" y="16993"/>
                </a:cubicBezTo>
                <a:cubicBezTo>
                  <a:pt x="2942" y="16110"/>
                  <a:pt x="1907" y="15021"/>
                  <a:pt x="1144" y="13731"/>
                </a:cubicBezTo>
                <a:cubicBezTo>
                  <a:pt x="381" y="12436"/>
                  <a:pt x="0" y="11017"/>
                  <a:pt x="0" y="9468"/>
                </a:cubicBezTo>
                <a:cubicBezTo>
                  <a:pt x="0" y="8165"/>
                  <a:pt x="285" y="6937"/>
                  <a:pt x="857" y="5789"/>
                </a:cubicBezTo>
                <a:cubicBezTo>
                  <a:pt x="1429" y="4641"/>
                  <a:pt x="2201" y="3639"/>
                  <a:pt x="3178" y="2782"/>
                </a:cubicBezTo>
                <a:cubicBezTo>
                  <a:pt x="4154" y="1930"/>
                  <a:pt x="5293" y="1249"/>
                  <a:pt x="6597" y="750"/>
                </a:cubicBezTo>
                <a:cubicBezTo>
                  <a:pt x="7901" y="251"/>
                  <a:pt x="9300" y="0"/>
                  <a:pt x="1079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69"/>
          <p:cNvSpPr>
            <a:spLocks/>
          </p:cNvSpPr>
          <p:nvPr/>
        </p:nvSpPr>
        <p:spPr bwMode="auto">
          <a:xfrm>
            <a:off x="4497389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93" y="0"/>
                </a:moveTo>
                <a:cubicBezTo>
                  <a:pt x="11530" y="0"/>
                  <a:pt x="12259" y="68"/>
                  <a:pt x="12986" y="200"/>
                </a:cubicBezTo>
                <a:cubicBezTo>
                  <a:pt x="13711" y="330"/>
                  <a:pt x="14427" y="533"/>
                  <a:pt x="15133" y="810"/>
                </a:cubicBezTo>
                <a:cubicBezTo>
                  <a:pt x="15928" y="1129"/>
                  <a:pt x="16717" y="1547"/>
                  <a:pt x="17498" y="2069"/>
                </a:cubicBezTo>
                <a:cubicBezTo>
                  <a:pt x="18279" y="2592"/>
                  <a:pt x="18974" y="3218"/>
                  <a:pt x="19583" y="3950"/>
                </a:cubicBezTo>
                <a:cubicBezTo>
                  <a:pt x="20190" y="4678"/>
                  <a:pt x="20680" y="5505"/>
                  <a:pt x="21047" y="6431"/>
                </a:cubicBezTo>
                <a:cubicBezTo>
                  <a:pt x="21414" y="7352"/>
                  <a:pt x="21600" y="8368"/>
                  <a:pt x="21600" y="9477"/>
                </a:cubicBezTo>
                <a:cubicBezTo>
                  <a:pt x="21600" y="10584"/>
                  <a:pt x="21414" y="11598"/>
                  <a:pt x="21047" y="12518"/>
                </a:cubicBezTo>
                <a:cubicBezTo>
                  <a:pt x="20680" y="13436"/>
                  <a:pt x="20190" y="14260"/>
                  <a:pt x="19583" y="14991"/>
                </a:cubicBezTo>
                <a:cubicBezTo>
                  <a:pt x="18974" y="15722"/>
                  <a:pt x="18282" y="16352"/>
                  <a:pt x="17503" y="16891"/>
                </a:cubicBezTo>
                <a:cubicBezTo>
                  <a:pt x="16726" y="17425"/>
                  <a:pt x="15935" y="17843"/>
                  <a:pt x="15133" y="18139"/>
                </a:cubicBezTo>
                <a:cubicBezTo>
                  <a:pt x="14427" y="18419"/>
                  <a:pt x="13714" y="18622"/>
                  <a:pt x="12991" y="18749"/>
                </a:cubicBezTo>
                <a:cubicBezTo>
                  <a:pt x="12271" y="18876"/>
                  <a:pt x="11537" y="18935"/>
                  <a:pt x="10793" y="18935"/>
                </a:cubicBezTo>
                <a:cubicBezTo>
                  <a:pt x="10103" y="18935"/>
                  <a:pt x="9428" y="18884"/>
                  <a:pt x="8767" y="18777"/>
                </a:cubicBezTo>
                <a:cubicBezTo>
                  <a:pt x="8075" y="19423"/>
                  <a:pt x="7340" y="19963"/>
                  <a:pt x="6564" y="20383"/>
                </a:cubicBezTo>
                <a:cubicBezTo>
                  <a:pt x="5785" y="20804"/>
                  <a:pt x="4978" y="21137"/>
                  <a:pt x="4135" y="21371"/>
                </a:cubicBezTo>
                <a:cubicBezTo>
                  <a:pt x="3933" y="21405"/>
                  <a:pt x="3723" y="21453"/>
                  <a:pt x="3511" y="21510"/>
                </a:cubicBezTo>
                <a:cubicBezTo>
                  <a:pt x="3297" y="21569"/>
                  <a:pt x="3095" y="21600"/>
                  <a:pt x="2907" y="21600"/>
                </a:cubicBezTo>
                <a:cubicBezTo>
                  <a:pt x="2789" y="21600"/>
                  <a:pt x="2685" y="21546"/>
                  <a:pt x="2598" y="21445"/>
                </a:cubicBezTo>
                <a:cubicBezTo>
                  <a:pt x="2511" y="21340"/>
                  <a:pt x="2469" y="21216"/>
                  <a:pt x="2469" y="21072"/>
                </a:cubicBezTo>
                <a:cubicBezTo>
                  <a:pt x="2469" y="20965"/>
                  <a:pt x="2499" y="20866"/>
                  <a:pt x="2563" y="20784"/>
                </a:cubicBezTo>
                <a:cubicBezTo>
                  <a:pt x="2629" y="20694"/>
                  <a:pt x="2690" y="20617"/>
                  <a:pt x="2749" y="20547"/>
                </a:cubicBezTo>
                <a:cubicBezTo>
                  <a:pt x="2984" y="20248"/>
                  <a:pt x="3182" y="19977"/>
                  <a:pt x="3347" y="19728"/>
                </a:cubicBezTo>
                <a:cubicBezTo>
                  <a:pt x="3511" y="19480"/>
                  <a:pt x="3653" y="19220"/>
                  <a:pt x="3770" y="18949"/>
                </a:cubicBezTo>
                <a:cubicBezTo>
                  <a:pt x="3886" y="18681"/>
                  <a:pt x="3980" y="18390"/>
                  <a:pt x="4050" y="18080"/>
                </a:cubicBezTo>
                <a:cubicBezTo>
                  <a:pt x="4123" y="17766"/>
                  <a:pt x="4189" y="17408"/>
                  <a:pt x="4248" y="17004"/>
                </a:cubicBezTo>
                <a:cubicBezTo>
                  <a:pt x="3662" y="16617"/>
                  <a:pt x="3116" y="16163"/>
                  <a:pt x="2610" y="15643"/>
                </a:cubicBezTo>
                <a:cubicBezTo>
                  <a:pt x="2102" y="15129"/>
                  <a:pt x="1652" y="14554"/>
                  <a:pt x="1257" y="13915"/>
                </a:cubicBezTo>
                <a:cubicBezTo>
                  <a:pt x="864" y="13280"/>
                  <a:pt x="555" y="12589"/>
                  <a:pt x="334" y="11843"/>
                </a:cubicBezTo>
                <a:cubicBezTo>
                  <a:pt x="111" y="11095"/>
                  <a:pt x="0" y="10307"/>
                  <a:pt x="0" y="9477"/>
                </a:cubicBezTo>
                <a:cubicBezTo>
                  <a:pt x="0" y="8368"/>
                  <a:pt x="186" y="7351"/>
                  <a:pt x="553" y="6431"/>
                </a:cubicBezTo>
                <a:cubicBezTo>
                  <a:pt x="920" y="5505"/>
                  <a:pt x="1410" y="4678"/>
                  <a:pt x="2017" y="3949"/>
                </a:cubicBezTo>
                <a:cubicBezTo>
                  <a:pt x="2626" y="3218"/>
                  <a:pt x="3318" y="2589"/>
                  <a:pt x="4097" y="2063"/>
                </a:cubicBezTo>
                <a:cubicBezTo>
                  <a:pt x="4874" y="1535"/>
                  <a:pt x="5660" y="1121"/>
                  <a:pt x="6458" y="810"/>
                </a:cubicBezTo>
                <a:cubicBezTo>
                  <a:pt x="7162" y="533"/>
                  <a:pt x="7879" y="330"/>
                  <a:pt x="8602" y="200"/>
                </a:cubicBezTo>
                <a:cubicBezTo>
                  <a:pt x="9327" y="68"/>
                  <a:pt x="10059" y="0"/>
                  <a:pt x="10793" y="0"/>
                </a:cubicBezTo>
                <a:moveTo>
                  <a:pt x="14264" y="2747"/>
                </a:moveTo>
                <a:cubicBezTo>
                  <a:pt x="13123" y="2357"/>
                  <a:pt x="11965" y="2165"/>
                  <a:pt x="10793" y="2165"/>
                </a:cubicBezTo>
                <a:cubicBezTo>
                  <a:pt x="9607" y="2165"/>
                  <a:pt x="8454" y="2357"/>
                  <a:pt x="7336" y="2747"/>
                </a:cubicBezTo>
                <a:cubicBezTo>
                  <a:pt x="6705" y="2973"/>
                  <a:pt x="6062" y="3281"/>
                  <a:pt x="5408" y="3679"/>
                </a:cubicBezTo>
                <a:cubicBezTo>
                  <a:pt x="4754" y="4077"/>
                  <a:pt x="4161" y="4562"/>
                  <a:pt x="3624" y="5133"/>
                </a:cubicBezTo>
                <a:cubicBezTo>
                  <a:pt x="3085" y="5703"/>
                  <a:pt x="2648" y="6347"/>
                  <a:pt x="2311" y="7064"/>
                </a:cubicBezTo>
                <a:cubicBezTo>
                  <a:pt x="1972" y="7781"/>
                  <a:pt x="1805" y="8583"/>
                  <a:pt x="1805" y="9477"/>
                </a:cubicBezTo>
                <a:cubicBezTo>
                  <a:pt x="1805" y="10124"/>
                  <a:pt x="1895" y="10725"/>
                  <a:pt x="2080" y="11276"/>
                </a:cubicBezTo>
                <a:cubicBezTo>
                  <a:pt x="2264" y="11824"/>
                  <a:pt x="2509" y="12335"/>
                  <a:pt x="2817" y="12806"/>
                </a:cubicBezTo>
                <a:cubicBezTo>
                  <a:pt x="3125" y="13280"/>
                  <a:pt x="3478" y="13712"/>
                  <a:pt x="3876" y="14099"/>
                </a:cubicBezTo>
                <a:cubicBezTo>
                  <a:pt x="4274" y="14486"/>
                  <a:pt x="4693" y="14822"/>
                  <a:pt x="5128" y="15113"/>
                </a:cubicBezTo>
                <a:cubicBezTo>
                  <a:pt x="5331" y="15240"/>
                  <a:pt x="5521" y="15364"/>
                  <a:pt x="5702" y="15485"/>
                </a:cubicBezTo>
                <a:cubicBezTo>
                  <a:pt x="5881" y="15607"/>
                  <a:pt x="6067" y="15734"/>
                  <a:pt x="6253" y="15869"/>
                </a:cubicBezTo>
                <a:cubicBezTo>
                  <a:pt x="6178" y="16293"/>
                  <a:pt x="6114" y="16716"/>
                  <a:pt x="6058" y="17140"/>
                </a:cubicBezTo>
                <a:cubicBezTo>
                  <a:pt x="6001" y="17563"/>
                  <a:pt x="5928" y="17987"/>
                  <a:pt x="5837" y="18410"/>
                </a:cubicBezTo>
                <a:cubicBezTo>
                  <a:pt x="6279" y="18148"/>
                  <a:pt x="6698" y="17860"/>
                  <a:pt x="7093" y="17538"/>
                </a:cubicBezTo>
                <a:cubicBezTo>
                  <a:pt x="7489" y="17219"/>
                  <a:pt x="7884" y="16874"/>
                  <a:pt x="8282" y="16504"/>
                </a:cubicBezTo>
                <a:cubicBezTo>
                  <a:pt x="8694" y="16575"/>
                  <a:pt x="9110" y="16640"/>
                  <a:pt x="9527" y="16691"/>
                </a:cubicBezTo>
                <a:cubicBezTo>
                  <a:pt x="9943" y="16747"/>
                  <a:pt x="10367" y="16776"/>
                  <a:pt x="10793" y="16776"/>
                </a:cubicBezTo>
                <a:cubicBezTo>
                  <a:pt x="11965" y="16776"/>
                  <a:pt x="13123" y="16581"/>
                  <a:pt x="14264" y="16194"/>
                </a:cubicBezTo>
                <a:cubicBezTo>
                  <a:pt x="14895" y="15971"/>
                  <a:pt x="15538" y="15660"/>
                  <a:pt x="16192" y="15271"/>
                </a:cubicBezTo>
                <a:cubicBezTo>
                  <a:pt x="16844" y="14875"/>
                  <a:pt x="17439" y="14393"/>
                  <a:pt x="17978" y="13822"/>
                </a:cubicBezTo>
                <a:cubicBezTo>
                  <a:pt x="18515" y="13252"/>
                  <a:pt x="18952" y="12603"/>
                  <a:pt x="19289" y="11883"/>
                </a:cubicBezTo>
                <a:cubicBezTo>
                  <a:pt x="19628" y="11160"/>
                  <a:pt x="19797" y="10358"/>
                  <a:pt x="19797" y="9477"/>
                </a:cubicBezTo>
                <a:cubicBezTo>
                  <a:pt x="19797" y="8591"/>
                  <a:pt x="19628" y="7792"/>
                  <a:pt x="19289" y="7069"/>
                </a:cubicBezTo>
                <a:cubicBezTo>
                  <a:pt x="18952" y="6349"/>
                  <a:pt x="18515" y="5703"/>
                  <a:pt x="17978" y="5130"/>
                </a:cubicBezTo>
                <a:cubicBezTo>
                  <a:pt x="17439" y="4559"/>
                  <a:pt x="16844" y="4074"/>
                  <a:pt x="16192" y="3676"/>
                </a:cubicBezTo>
                <a:cubicBezTo>
                  <a:pt x="15538" y="3281"/>
                  <a:pt x="14895" y="2973"/>
                  <a:pt x="14264" y="274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70"/>
          <p:cNvSpPr>
            <a:spLocks/>
          </p:cNvSpPr>
          <p:nvPr/>
        </p:nvSpPr>
        <p:spPr bwMode="auto">
          <a:xfrm>
            <a:off x="5465764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88">
                <a:moveTo>
                  <a:pt x="17530" y="7696"/>
                </a:moveTo>
                <a:cubicBezTo>
                  <a:pt x="17530" y="8752"/>
                  <a:pt x="17302" y="9748"/>
                  <a:pt x="16843" y="10684"/>
                </a:cubicBezTo>
                <a:cubicBezTo>
                  <a:pt x="16387" y="11621"/>
                  <a:pt x="15760" y="12436"/>
                  <a:pt x="14970" y="13128"/>
                </a:cubicBezTo>
                <a:cubicBezTo>
                  <a:pt x="14176" y="13822"/>
                  <a:pt x="13249" y="14372"/>
                  <a:pt x="12185" y="14775"/>
                </a:cubicBezTo>
                <a:cubicBezTo>
                  <a:pt x="11121" y="15181"/>
                  <a:pt x="9982" y="15385"/>
                  <a:pt x="8765" y="15385"/>
                </a:cubicBezTo>
                <a:cubicBezTo>
                  <a:pt x="8487" y="15385"/>
                  <a:pt x="8212" y="15371"/>
                  <a:pt x="7937" y="15342"/>
                </a:cubicBezTo>
                <a:cubicBezTo>
                  <a:pt x="7664" y="15317"/>
                  <a:pt x="7395" y="15283"/>
                  <a:pt x="7132" y="15249"/>
                </a:cubicBezTo>
                <a:cubicBezTo>
                  <a:pt x="6028" y="16265"/>
                  <a:pt x="4766" y="16967"/>
                  <a:pt x="3347" y="17340"/>
                </a:cubicBezTo>
                <a:cubicBezTo>
                  <a:pt x="3196" y="17379"/>
                  <a:pt x="3043" y="17413"/>
                  <a:pt x="2890" y="17444"/>
                </a:cubicBezTo>
                <a:cubicBezTo>
                  <a:pt x="2735" y="17475"/>
                  <a:pt x="2573" y="17509"/>
                  <a:pt x="2398" y="17546"/>
                </a:cubicBezTo>
                <a:cubicBezTo>
                  <a:pt x="2309" y="17563"/>
                  <a:pt x="2229" y="17534"/>
                  <a:pt x="2156" y="17456"/>
                </a:cubicBezTo>
                <a:cubicBezTo>
                  <a:pt x="2085" y="17379"/>
                  <a:pt x="2034" y="17297"/>
                  <a:pt x="2005" y="17207"/>
                </a:cubicBezTo>
                <a:lnTo>
                  <a:pt x="2005" y="17182"/>
                </a:lnTo>
                <a:cubicBezTo>
                  <a:pt x="1975" y="17072"/>
                  <a:pt x="1987" y="16984"/>
                  <a:pt x="2038" y="16917"/>
                </a:cubicBezTo>
                <a:cubicBezTo>
                  <a:pt x="2090" y="16852"/>
                  <a:pt x="2158" y="16770"/>
                  <a:pt x="2241" y="16680"/>
                </a:cubicBezTo>
                <a:cubicBezTo>
                  <a:pt x="2377" y="16519"/>
                  <a:pt x="2507" y="16355"/>
                  <a:pt x="2629" y="16189"/>
                </a:cubicBezTo>
                <a:cubicBezTo>
                  <a:pt x="2754" y="16022"/>
                  <a:pt x="2864" y="15830"/>
                  <a:pt x="2963" y="15622"/>
                </a:cubicBezTo>
                <a:cubicBezTo>
                  <a:pt x="3060" y="15410"/>
                  <a:pt x="3152" y="15159"/>
                  <a:pt x="3239" y="14871"/>
                </a:cubicBezTo>
                <a:cubicBezTo>
                  <a:pt x="3326" y="14581"/>
                  <a:pt x="3399" y="14225"/>
                  <a:pt x="3458" y="13802"/>
                </a:cubicBezTo>
                <a:cubicBezTo>
                  <a:pt x="2398" y="13102"/>
                  <a:pt x="1558" y="12222"/>
                  <a:pt x="934" y="11164"/>
                </a:cubicBezTo>
                <a:cubicBezTo>
                  <a:pt x="311" y="10106"/>
                  <a:pt x="0" y="8952"/>
                  <a:pt x="0" y="7697"/>
                </a:cubicBezTo>
                <a:cubicBezTo>
                  <a:pt x="0" y="6627"/>
                  <a:pt x="231" y="5626"/>
                  <a:pt x="692" y="4695"/>
                </a:cubicBezTo>
                <a:cubicBezTo>
                  <a:pt x="1153" y="3764"/>
                  <a:pt x="1782" y="2948"/>
                  <a:pt x="2575" y="2257"/>
                </a:cubicBezTo>
                <a:cubicBezTo>
                  <a:pt x="3366" y="1566"/>
                  <a:pt x="4291" y="1013"/>
                  <a:pt x="5352" y="609"/>
                </a:cubicBezTo>
                <a:cubicBezTo>
                  <a:pt x="6409" y="203"/>
                  <a:pt x="7548" y="0"/>
                  <a:pt x="8765" y="0"/>
                </a:cubicBezTo>
                <a:cubicBezTo>
                  <a:pt x="9982" y="0"/>
                  <a:pt x="11121" y="203"/>
                  <a:pt x="12185" y="609"/>
                </a:cubicBezTo>
                <a:cubicBezTo>
                  <a:pt x="13249" y="1013"/>
                  <a:pt x="14176" y="1566"/>
                  <a:pt x="14970" y="2257"/>
                </a:cubicBezTo>
                <a:cubicBezTo>
                  <a:pt x="15760" y="2948"/>
                  <a:pt x="16387" y="3764"/>
                  <a:pt x="16843" y="4695"/>
                </a:cubicBezTo>
                <a:cubicBezTo>
                  <a:pt x="17302" y="5626"/>
                  <a:pt x="17530" y="6627"/>
                  <a:pt x="17530" y="7696"/>
                </a:cubicBezTo>
                <a:moveTo>
                  <a:pt x="21600" y="11737"/>
                </a:moveTo>
                <a:cubicBezTo>
                  <a:pt x="21600" y="12986"/>
                  <a:pt x="21287" y="14146"/>
                  <a:pt x="20666" y="15204"/>
                </a:cubicBezTo>
                <a:cubicBezTo>
                  <a:pt x="20039" y="16262"/>
                  <a:pt x="19199" y="17139"/>
                  <a:pt x="18140" y="17842"/>
                </a:cubicBezTo>
                <a:cubicBezTo>
                  <a:pt x="18201" y="18265"/>
                  <a:pt x="18272" y="18621"/>
                  <a:pt x="18354" y="18908"/>
                </a:cubicBezTo>
                <a:cubicBezTo>
                  <a:pt x="18437" y="19199"/>
                  <a:pt x="18533" y="19444"/>
                  <a:pt x="18641" y="19662"/>
                </a:cubicBezTo>
                <a:cubicBezTo>
                  <a:pt x="18752" y="19870"/>
                  <a:pt x="18863" y="20060"/>
                  <a:pt x="18980" y="20226"/>
                </a:cubicBezTo>
                <a:cubicBezTo>
                  <a:pt x="19096" y="20393"/>
                  <a:pt x="19223" y="20556"/>
                  <a:pt x="19357" y="20720"/>
                </a:cubicBezTo>
                <a:cubicBezTo>
                  <a:pt x="19432" y="20810"/>
                  <a:pt x="19498" y="20892"/>
                  <a:pt x="19555" y="20968"/>
                </a:cubicBezTo>
                <a:cubicBezTo>
                  <a:pt x="19611" y="21047"/>
                  <a:pt x="19623" y="21129"/>
                  <a:pt x="19592" y="21219"/>
                </a:cubicBezTo>
                <a:lnTo>
                  <a:pt x="19592" y="21247"/>
                </a:lnTo>
                <a:cubicBezTo>
                  <a:pt x="19578" y="21352"/>
                  <a:pt x="19533" y="21439"/>
                  <a:pt x="19453" y="21510"/>
                </a:cubicBezTo>
                <a:cubicBezTo>
                  <a:pt x="19373" y="21577"/>
                  <a:pt x="19291" y="21600"/>
                  <a:pt x="19199" y="21583"/>
                </a:cubicBezTo>
                <a:cubicBezTo>
                  <a:pt x="19027" y="21549"/>
                  <a:pt x="18863" y="21513"/>
                  <a:pt x="18710" y="21482"/>
                </a:cubicBezTo>
                <a:cubicBezTo>
                  <a:pt x="18557" y="21451"/>
                  <a:pt x="18404" y="21420"/>
                  <a:pt x="18253" y="21380"/>
                </a:cubicBezTo>
                <a:cubicBezTo>
                  <a:pt x="17530" y="21199"/>
                  <a:pt x="16855" y="20931"/>
                  <a:pt x="16224" y="20570"/>
                </a:cubicBezTo>
                <a:cubicBezTo>
                  <a:pt x="15593" y="20212"/>
                  <a:pt x="15007" y="19783"/>
                  <a:pt x="14468" y="19286"/>
                </a:cubicBezTo>
                <a:cubicBezTo>
                  <a:pt x="14205" y="19323"/>
                  <a:pt x="13936" y="19354"/>
                  <a:pt x="13661" y="19382"/>
                </a:cubicBezTo>
                <a:cubicBezTo>
                  <a:pt x="13388" y="19408"/>
                  <a:pt x="13113" y="19425"/>
                  <a:pt x="12832" y="19425"/>
                </a:cubicBezTo>
                <a:cubicBezTo>
                  <a:pt x="11773" y="19425"/>
                  <a:pt x="10778" y="19264"/>
                  <a:pt x="9848" y="18951"/>
                </a:cubicBezTo>
                <a:cubicBezTo>
                  <a:pt x="8916" y="18635"/>
                  <a:pt x="8071" y="18211"/>
                  <a:pt x="7313" y="17678"/>
                </a:cubicBezTo>
                <a:cubicBezTo>
                  <a:pt x="7358" y="17644"/>
                  <a:pt x="7407" y="17608"/>
                  <a:pt x="7464" y="17571"/>
                </a:cubicBezTo>
                <a:cubicBezTo>
                  <a:pt x="7520" y="17537"/>
                  <a:pt x="7572" y="17500"/>
                  <a:pt x="7617" y="17464"/>
                </a:cubicBezTo>
                <a:cubicBezTo>
                  <a:pt x="8000" y="17517"/>
                  <a:pt x="8382" y="17546"/>
                  <a:pt x="8765" y="17546"/>
                </a:cubicBezTo>
                <a:cubicBezTo>
                  <a:pt x="10246" y="17546"/>
                  <a:pt x="11632" y="17292"/>
                  <a:pt x="12922" y="16781"/>
                </a:cubicBezTo>
                <a:cubicBezTo>
                  <a:pt x="14214" y="16270"/>
                  <a:pt x="15334" y="15576"/>
                  <a:pt x="16281" y="14690"/>
                </a:cubicBezTo>
                <a:cubicBezTo>
                  <a:pt x="17229" y="13802"/>
                  <a:pt x="17973" y="12758"/>
                  <a:pt x="18517" y="11559"/>
                </a:cubicBezTo>
                <a:cubicBezTo>
                  <a:pt x="19063" y="10365"/>
                  <a:pt x="19336" y="9076"/>
                  <a:pt x="19336" y="7696"/>
                </a:cubicBezTo>
                <a:cubicBezTo>
                  <a:pt x="19336" y="7327"/>
                  <a:pt x="19312" y="6954"/>
                  <a:pt x="19267" y="6565"/>
                </a:cubicBezTo>
                <a:cubicBezTo>
                  <a:pt x="19988" y="7268"/>
                  <a:pt x="20557" y="8055"/>
                  <a:pt x="20974" y="8926"/>
                </a:cubicBezTo>
                <a:cubicBezTo>
                  <a:pt x="21393" y="9801"/>
                  <a:pt x="21600" y="10738"/>
                  <a:pt x="21600" y="1173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71"/>
          <p:cNvSpPr>
            <a:spLocks/>
          </p:cNvSpPr>
          <p:nvPr/>
        </p:nvSpPr>
        <p:spPr bwMode="auto">
          <a:xfrm>
            <a:off x="6376989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1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2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72"/>
          <p:cNvSpPr>
            <a:spLocks/>
          </p:cNvSpPr>
          <p:nvPr/>
        </p:nvSpPr>
        <p:spPr bwMode="auto">
          <a:xfrm>
            <a:off x="7315201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806" y="0"/>
                </a:moveTo>
                <a:cubicBezTo>
                  <a:pt x="20300" y="0"/>
                  <a:pt x="20721" y="212"/>
                  <a:pt x="21074" y="632"/>
                </a:cubicBezTo>
                <a:cubicBezTo>
                  <a:pt x="21424" y="1055"/>
                  <a:pt x="21600" y="1566"/>
                  <a:pt x="21600" y="2165"/>
                </a:cubicBezTo>
                <a:lnTo>
                  <a:pt x="21600" y="19432"/>
                </a:lnTo>
                <a:cubicBezTo>
                  <a:pt x="21600" y="20023"/>
                  <a:pt x="21424" y="20534"/>
                  <a:pt x="21074" y="20957"/>
                </a:cubicBezTo>
                <a:cubicBezTo>
                  <a:pt x="20721" y="21386"/>
                  <a:pt x="20300" y="21600"/>
                  <a:pt x="19806" y="21600"/>
                </a:cubicBezTo>
                <a:lnTo>
                  <a:pt x="1804" y="21600"/>
                </a:lnTo>
                <a:cubicBezTo>
                  <a:pt x="1312" y="21600"/>
                  <a:pt x="889" y="21388"/>
                  <a:pt x="534" y="20965"/>
                </a:cubicBezTo>
                <a:cubicBezTo>
                  <a:pt x="176" y="20545"/>
                  <a:pt x="0" y="20034"/>
                  <a:pt x="0" y="19432"/>
                </a:cubicBezTo>
                <a:lnTo>
                  <a:pt x="0" y="2165"/>
                </a:lnTo>
                <a:cubicBezTo>
                  <a:pt x="0" y="1575"/>
                  <a:pt x="176" y="1066"/>
                  <a:pt x="526" y="637"/>
                </a:cubicBezTo>
                <a:cubicBezTo>
                  <a:pt x="879" y="211"/>
                  <a:pt x="1305" y="0"/>
                  <a:pt x="1804" y="0"/>
                </a:cubicBezTo>
                <a:lnTo>
                  <a:pt x="19806" y="0"/>
                </a:lnTo>
                <a:close/>
                <a:moveTo>
                  <a:pt x="19806" y="2165"/>
                </a:moveTo>
                <a:lnTo>
                  <a:pt x="1804" y="2165"/>
                </a:lnTo>
                <a:lnTo>
                  <a:pt x="1804" y="5931"/>
                </a:lnTo>
                <a:lnTo>
                  <a:pt x="19806" y="5931"/>
                </a:lnTo>
                <a:lnTo>
                  <a:pt x="19806" y="2165"/>
                </a:lnTo>
                <a:close/>
                <a:moveTo>
                  <a:pt x="19806" y="11348"/>
                </a:moveTo>
                <a:lnTo>
                  <a:pt x="1804" y="11348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11348"/>
                </a:lnTo>
                <a:close/>
                <a:moveTo>
                  <a:pt x="6647" y="18084"/>
                </a:moveTo>
                <a:lnTo>
                  <a:pt x="3048" y="18084"/>
                </a:lnTo>
                <a:lnTo>
                  <a:pt x="3048" y="16465"/>
                </a:lnTo>
                <a:lnTo>
                  <a:pt x="6647" y="16465"/>
                </a:lnTo>
                <a:lnTo>
                  <a:pt x="6647" y="18084"/>
                </a:lnTo>
                <a:close/>
                <a:moveTo>
                  <a:pt x="13149" y="18084"/>
                </a:moveTo>
                <a:lnTo>
                  <a:pt x="7922" y="18084"/>
                </a:lnTo>
                <a:lnTo>
                  <a:pt x="7922" y="16465"/>
                </a:lnTo>
                <a:lnTo>
                  <a:pt x="13149" y="16465"/>
                </a:lnTo>
                <a:lnTo>
                  <a:pt x="13149" y="18084"/>
                </a:lnTo>
                <a:close/>
                <a:moveTo>
                  <a:pt x="13149" y="1808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73"/>
          <p:cNvSpPr>
            <a:spLocks/>
          </p:cNvSpPr>
          <p:nvPr/>
        </p:nvSpPr>
        <p:spPr bwMode="auto">
          <a:xfrm>
            <a:off x="8194676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8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74"/>
          <p:cNvSpPr>
            <a:spLocks/>
          </p:cNvSpPr>
          <p:nvPr/>
        </p:nvSpPr>
        <p:spPr bwMode="auto">
          <a:xfrm>
            <a:off x="9066214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0"/>
                  <a:pt x="15014" y="844"/>
                </a:cubicBezTo>
                <a:cubicBezTo>
                  <a:pt x="16322" y="1406"/>
                  <a:pt x="17466" y="2177"/>
                  <a:pt x="18450" y="3154"/>
                </a:cubicBezTo>
                <a:cubicBezTo>
                  <a:pt x="19433" y="4134"/>
                  <a:pt x="20204" y="5278"/>
                  <a:pt x="20761" y="6591"/>
                </a:cubicBezTo>
                <a:cubicBezTo>
                  <a:pt x="21323" y="7901"/>
                  <a:pt x="21600" y="9305"/>
                  <a:pt x="21600" y="10799"/>
                </a:cubicBezTo>
                <a:cubicBezTo>
                  <a:pt x="21600" y="12295"/>
                  <a:pt x="21323" y="13699"/>
                  <a:pt x="20761" y="15012"/>
                </a:cubicBezTo>
                <a:cubicBezTo>
                  <a:pt x="20204" y="16322"/>
                  <a:pt x="19433" y="17466"/>
                  <a:pt x="18450" y="18443"/>
                </a:cubicBezTo>
                <a:cubicBezTo>
                  <a:pt x="17466" y="19423"/>
                  <a:pt x="16322" y="20191"/>
                  <a:pt x="15014" y="20756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6"/>
                  <a:pt x="1410" y="16322"/>
                  <a:pt x="848" y="15012"/>
                </a:cubicBezTo>
                <a:cubicBezTo>
                  <a:pt x="283" y="13699"/>
                  <a:pt x="0" y="12295"/>
                  <a:pt x="0" y="10799"/>
                </a:cubicBezTo>
                <a:cubicBezTo>
                  <a:pt x="0" y="9305"/>
                  <a:pt x="283" y="7901"/>
                  <a:pt x="848" y="6591"/>
                </a:cubicBezTo>
                <a:cubicBezTo>
                  <a:pt x="1410" y="5278"/>
                  <a:pt x="2181" y="4134"/>
                  <a:pt x="3159" y="3154"/>
                </a:cubicBezTo>
                <a:cubicBezTo>
                  <a:pt x="4136" y="2177"/>
                  <a:pt x="5281" y="1406"/>
                  <a:pt x="6594" y="844"/>
                </a:cubicBezTo>
                <a:cubicBezTo>
                  <a:pt x="7905" y="280"/>
                  <a:pt x="9310" y="0"/>
                  <a:pt x="10807" y="0"/>
                </a:cubicBezTo>
                <a:moveTo>
                  <a:pt x="10807" y="18358"/>
                </a:moveTo>
                <a:cubicBezTo>
                  <a:pt x="11864" y="18358"/>
                  <a:pt x="12844" y="18158"/>
                  <a:pt x="13757" y="17762"/>
                </a:cubicBezTo>
                <a:cubicBezTo>
                  <a:pt x="14667" y="17367"/>
                  <a:pt x="15463" y="16825"/>
                  <a:pt x="16150" y="16142"/>
                </a:cubicBezTo>
                <a:cubicBezTo>
                  <a:pt x="16836" y="15453"/>
                  <a:pt x="17376" y="14656"/>
                  <a:pt x="17774" y="13747"/>
                </a:cubicBezTo>
                <a:cubicBezTo>
                  <a:pt x="18170" y="12838"/>
                  <a:pt x="18368" y="11855"/>
                  <a:pt x="18368" y="10799"/>
                </a:cubicBezTo>
                <a:cubicBezTo>
                  <a:pt x="18368" y="9745"/>
                  <a:pt x="18170" y="8763"/>
                  <a:pt x="17774" y="7853"/>
                </a:cubicBezTo>
                <a:cubicBezTo>
                  <a:pt x="17376" y="6944"/>
                  <a:pt x="16836" y="6145"/>
                  <a:pt x="16150" y="5459"/>
                </a:cubicBezTo>
                <a:cubicBezTo>
                  <a:pt x="15463" y="4775"/>
                  <a:pt x="14664" y="4236"/>
                  <a:pt x="13748" y="3838"/>
                </a:cubicBezTo>
                <a:cubicBezTo>
                  <a:pt x="12833" y="3442"/>
                  <a:pt x="11855" y="3242"/>
                  <a:pt x="10807" y="3242"/>
                </a:cubicBezTo>
                <a:cubicBezTo>
                  <a:pt x="9753" y="3242"/>
                  <a:pt x="8767" y="3442"/>
                  <a:pt x="7852" y="3838"/>
                </a:cubicBezTo>
                <a:cubicBezTo>
                  <a:pt x="6936" y="4236"/>
                  <a:pt x="6140" y="4775"/>
                  <a:pt x="5459" y="5459"/>
                </a:cubicBezTo>
                <a:cubicBezTo>
                  <a:pt x="4778" y="6145"/>
                  <a:pt x="4238" y="6944"/>
                  <a:pt x="3843" y="7853"/>
                </a:cubicBezTo>
                <a:cubicBezTo>
                  <a:pt x="3447" y="8763"/>
                  <a:pt x="3246" y="9745"/>
                  <a:pt x="3246" y="10799"/>
                </a:cubicBezTo>
                <a:cubicBezTo>
                  <a:pt x="3246" y="11855"/>
                  <a:pt x="3447" y="12838"/>
                  <a:pt x="3843" y="13747"/>
                </a:cubicBezTo>
                <a:cubicBezTo>
                  <a:pt x="4238" y="14656"/>
                  <a:pt x="4778" y="15453"/>
                  <a:pt x="5459" y="16142"/>
                </a:cubicBezTo>
                <a:cubicBezTo>
                  <a:pt x="6140" y="16825"/>
                  <a:pt x="6936" y="17367"/>
                  <a:pt x="7852" y="17762"/>
                </a:cubicBezTo>
                <a:cubicBezTo>
                  <a:pt x="8764" y="18158"/>
                  <a:pt x="9753" y="18358"/>
                  <a:pt x="10807" y="18358"/>
                </a:cubicBezTo>
                <a:moveTo>
                  <a:pt x="15514" y="10799"/>
                </a:moveTo>
                <a:cubicBezTo>
                  <a:pt x="15757" y="10799"/>
                  <a:pt x="15927" y="10915"/>
                  <a:pt x="16014" y="11138"/>
                </a:cubicBezTo>
                <a:cubicBezTo>
                  <a:pt x="16105" y="11364"/>
                  <a:pt x="16059" y="11558"/>
                  <a:pt x="15879" y="11719"/>
                </a:cubicBezTo>
                <a:lnTo>
                  <a:pt x="11186" y="16396"/>
                </a:lnTo>
                <a:cubicBezTo>
                  <a:pt x="11059" y="16489"/>
                  <a:pt x="10934" y="16531"/>
                  <a:pt x="10807" y="16531"/>
                </a:cubicBezTo>
                <a:cubicBezTo>
                  <a:pt x="10683" y="16531"/>
                  <a:pt x="10550" y="16489"/>
                  <a:pt x="10414" y="16396"/>
                </a:cubicBezTo>
                <a:lnTo>
                  <a:pt x="5736" y="11719"/>
                </a:lnTo>
                <a:cubicBezTo>
                  <a:pt x="5555" y="11558"/>
                  <a:pt x="5509" y="11364"/>
                  <a:pt x="5600" y="11138"/>
                </a:cubicBezTo>
                <a:cubicBezTo>
                  <a:pt x="5690" y="10915"/>
                  <a:pt x="5857" y="10799"/>
                  <a:pt x="6100" y="10799"/>
                </a:cubicBezTo>
                <a:lnTo>
                  <a:pt x="8914" y="10799"/>
                </a:lnTo>
                <a:lnTo>
                  <a:pt x="8914" y="5961"/>
                </a:lnTo>
                <a:cubicBezTo>
                  <a:pt x="8914" y="5814"/>
                  <a:pt x="8965" y="5685"/>
                  <a:pt x="9069" y="5574"/>
                </a:cubicBezTo>
                <a:cubicBezTo>
                  <a:pt x="9174" y="5461"/>
                  <a:pt x="9298" y="5405"/>
                  <a:pt x="9442" y="5405"/>
                </a:cubicBezTo>
                <a:lnTo>
                  <a:pt x="12160" y="5405"/>
                </a:lnTo>
                <a:cubicBezTo>
                  <a:pt x="12305" y="5405"/>
                  <a:pt x="12429" y="5459"/>
                  <a:pt x="12531" y="5566"/>
                </a:cubicBezTo>
                <a:cubicBezTo>
                  <a:pt x="12635" y="5676"/>
                  <a:pt x="12689" y="5806"/>
                  <a:pt x="12689" y="5961"/>
                </a:cubicBezTo>
                <a:lnTo>
                  <a:pt x="12689" y="10799"/>
                </a:lnTo>
                <a:lnTo>
                  <a:pt x="15514" y="10799"/>
                </a:lnTo>
                <a:close/>
                <a:moveTo>
                  <a:pt x="15514" y="107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2" name="AutoShape 75"/>
          <p:cNvSpPr>
            <a:spLocks/>
          </p:cNvSpPr>
          <p:nvPr/>
        </p:nvSpPr>
        <p:spPr bwMode="auto">
          <a:xfrm>
            <a:off x="9915526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42" y="11869"/>
                </a:moveTo>
                <a:cubicBezTo>
                  <a:pt x="21267" y="11869"/>
                  <a:pt x="21375" y="11922"/>
                  <a:pt x="21465" y="12025"/>
                </a:cubicBezTo>
                <a:cubicBezTo>
                  <a:pt x="21553" y="12128"/>
                  <a:pt x="21600" y="12257"/>
                  <a:pt x="21600" y="12418"/>
                </a:cubicBezTo>
                <a:lnTo>
                  <a:pt x="21600" y="21054"/>
                </a:lnTo>
                <a:cubicBezTo>
                  <a:pt x="21600" y="21415"/>
                  <a:pt x="21448" y="21600"/>
                  <a:pt x="21142" y="21600"/>
                </a:cubicBezTo>
                <a:lnTo>
                  <a:pt x="458" y="21600"/>
                </a:lnTo>
                <a:cubicBezTo>
                  <a:pt x="152" y="21600"/>
                  <a:pt x="0" y="21418"/>
                  <a:pt x="0" y="21054"/>
                </a:cubicBezTo>
                <a:lnTo>
                  <a:pt x="0" y="12418"/>
                </a:lnTo>
                <a:cubicBezTo>
                  <a:pt x="0" y="12268"/>
                  <a:pt x="44" y="12139"/>
                  <a:pt x="135" y="12031"/>
                </a:cubicBezTo>
                <a:cubicBezTo>
                  <a:pt x="225" y="11925"/>
                  <a:pt x="333" y="11869"/>
                  <a:pt x="458" y="11869"/>
                </a:cubicBezTo>
                <a:lnTo>
                  <a:pt x="3141" y="11869"/>
                </a:lnTo>
                <a:cubicBezTo>
                  <a:pt x="3266" y="11869"/>
                  <a:pt x="3374" y="11922"/>
                  <a:pt x="3464" y="12025"/>
                </a:cubicBezTo>
                <a:cubicBezTo>
                  <a:pt x="3552" y="12127"/>
                  <a:pt x="3599" y="12257"/>
                  <a:pt x="3599" y="12418"/>
                </a:cubicBezTo>
                <a:lnTo>
                  <a:pt x="3599" y="17282"/>
                </a:lnTo>
                <a:lnTo>
                  <a:pt x="18001" y="17282"/>
                </a:lnTo>
                <a:lnTo>
                  <a:pt x="18001" y="12418"/>
                </a:lnTo>
                <a:cubicBezTo>
                  <a:pt x="18001" y="12268"/>
                  <a:pt x="18048" y="12139"/>
                  <a:pt x="18136" y="12030"/>
                </a:cubicBezTo>
                <a:cubicBezTo>
                  <a:pt x="18226" y="11925"/>
                  <a:pt x="18334" y="11869"/>
                  <a:pt x="18459" y="11869"/>
                </a:cubicBezTo>
                <a:lnTo>
                  <a:pt x="21142" y="11869"/>
                </a:lnTo>
                <a:close/>
                <a:moveTo>
                  <a:pt x="4243" y="8873"/>
                </a:moveTo>
                <a:cubicBezTo>
                  <a:pt x="4064" y="8659"/>
                  <a:pt x="3998" y="8471"/>
                  <a:pt x="4049" y="8318"/>
                </a:cubicBezTo>
                <a:cubicBezTo>
                  <a:pt x="4101" y="8165"/>
                  <a:pt x="4255" y="8086"/>
                  <a:pt x="4512" y="8086"/>
                </a:cubicBezTo>
                <a:lnTo>
                  <a:pt x="8111" y="8086"/>
                </a:lnTo>
                <a:lnTo>
                  <a:pt x="8111" y="1069"/>
                </a:lnTo>
                <a:cubicBezTo>
                  <a:pt x="8111" y="778"/>
                  <a:pt x="8194" y="526"/>
                  <a:pt x="8363" y="317"/>
                </a:cubicBezTo>
                <a:cubicBezTo>
                  <a:pt x="8529" y="106"/>
                  <a:pt x="8742" y="0"/>
                  <a:pt x="9002" y="0"/>
                </a:cubicBezTo>
                <a:lnTo>
                  <a:pt x="12598" y="0"/>
                </a:lnTo>
                <a:cubicBezTo>
                  <a:pt x="12858" y="0"/>
                  <a:pt x="13073" y="106"/>
                  <a:pt x="13249" y="317"/>
                </a:cubicBezTo>
                <a:cubicBezTo>
                  <a:pt x="13426" y="526"/>
                  <a:pt x="13514" y="778"/>
                  <a:pt x="13514" y="1069"/>
                </a:cubicBezTo>
                <a:lnTo>
                  <a:pt x="13514" y="8086"/>
                </a:lnTo>
                <a:lnTo>
                  <a:pt x="17110" y="8086"/>
                </a:lnTo>
                <a:cubicBezTo>
                  <a:pt x="17352" y="8086"/>
                  <a:pt x="17499" y="8162"/>
                  <a:pt x="17546" y="8318"/>
                </a:cubicBezTo>
                <a:cubicBezTo>
                  <a:pt x="17592" y="8474"/>
                  <a:pt x="17529" y="8659"/>
                  <a:pt x="17357" y="8873"/>
                </a:cubicBezTo>
                <a:lnTo>
                  <a:pt x="11450" y="15987"/>
                </a:lnTo>
                <a:cubicBezTo>
                  <a:pt x="11271" y="16202"/>
                  <a:pt x="11053" y="16307"/>
                  <a:pt x="10799" y="16304"/>
                </a:cubicBezTo>
                <a:cubicBezTo>
                  <a:pt x="10547" y="16298"/>
                  <a:pt x="10329" y="16193"/>
                  <a:pt x="10150" y="15987"/>
                </a:cubicBezTo>
                <a:lnTo>
                  <a:pt x="4243" y="8873"/>
                </a:lnTo>
                <a:close/>
                <a:moveTo>
                  <a:pt x="4243" y="887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79"/>
          <p:cNvSpPr>
            <a:spLocks/>
          </p:cNvSpPr>
          <p:nvPr/>
        </p:nvSpPr>
        <p:spPr bwMode="auto">
          <a:xfrm>
            <a:off x="8204201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768" y="5419"/>
                </a:moveTo>
                <a:cubicBezTo>
                  <a:pt x="4051" y="5419"/>
                  <a:pt x="4272" y="5506"/>
                  <a:pt x="4428" y="5687"/>
                </a:cubicBezTo>
                <a:cubicBezTo>
                  <a:pt x="4586" y="5866"/>
                  <a:pt x="4702" y="6079"/>
                  <a:pt x="4766" y="6326"/>
                </a:cubicBezTo>
                <a:cubicBezTo>
                  <a:pt x="4836" y="6574"/>
                  <a:pt x="4879" y="6836"/>
                  <a:pt x="4894" y="7107"/>
                </a:cubicBezTo>
                <a:cubicBezTo>
                  <a:pt x="4910" y="7377"/>
                  <a:pt x="4918" y="7596"/>
                  <a:pt x="4918" y="7760"/>
                </a:cubicBezTo>
                <a:lnTo>
                  <a:pt x="4918" y="9857"/>
                </a:lnTo>
                <a:cubicBezTo>
                  <a:pt x="4810" y="9929"/>
                  <a:pt x="4721" y="10015"/>
                  <a:pt x="4646" y="10110"/>
                </a:cubicBezTo>
                <a:cubicBezTo>
                  <a:pt x="4574" y="10208"/>
                  <a:pt x="4469" y="10257"/>
                  <a:pt x="4330" y="10257"/>
                </a:cubicBezTo>
                <a:lnTo>
                  <a:pt x="562" y="10257"/>
                </a:lnTo>
                <a:cubicBezTo>
                  <a:pt x="439" y="10257"/>
                  <a:pt x="338" y="10208"/>
                  <a:pt x="257" y="10110"/>
                </a:cubicBezTo>
                <a:cubicBezTo>
                  <a:pt x="178" y="10015"/>
                  <a:pt x="94" y="9929"/>
                  <a:pt x="0" y="9857"/>
                </a:cubicBezTo>
                <a:lnTo>
                  <a:pt x="0" y="7760"/>
                </a:lnTo>
                <a:cubicBezTo>
                  <a:pt x="0" y="7596"/>
                  <a:pt x="5" y="7377"/>
                  <a:pt x="12" y="7107"/>
                </a:cubicBezTo>
                <a:cubicBezTo>
                  <a:pt x="19" y="6836"/>
                  <a:pt x="58" y="6574"/>
                  <a:pt x="125" y="6326"/>
                </a:cubicBezTo>
                <a:cubicBezTo>
                  <a:pt x="197" y="6079"/>
                  <a:pt x="310" y="5866"/>
                  <a:pt x="466" y="5687"/>
                </a:cubicBezTo>
                <a:cubicBezTo>
                  <a:pt x="624" y="5509"/>
                  <a:pt x="842" y="5419"/>
                  <a:pt x="1123" y="5419"/>
                </a:cubicBezTo>
                <a:cubicBezTo>
                  <a:pt x="782" y="5152"/>
                  <a:pt x="509" y="4803"/>
                  <a:pt x="305" y="4377"/>
                </a:cubicBezTo>
                <a:cubicBezTo>
                  <a:pt x="103" y="3951"/>
                  <a:pt x="0" y="3470"/>
                  <a:pt x="0" y="2937"/>
                </a:cubicBezTo>
                <a:cubicBezTo>
                  <a:pt x="0" y="2540"/>
                  <a:pt x="65" y="2163"/>
                  <a:pt x="190" y="1806"/>
                </a:cubicBezTo>
                <a:cubicBezTo>
                  <a:pt x="317" y="1449"/>
                  <a:pt x="492" y="1135"/>
                  <a:pt x="718" y="861"/>
                </a:cubicBezTo>
                <a:cubicBezTo>
                  <a:pt x="943" y="590"/>
                  <a:pt x="1207" y="380"/>
                  <a:pt x="1505" y="228"/>
                </a:cubicBezTo>
                <a:cubicBezTo>
                  <a:pt x="1805" y="78"/>
                  <a:pt x="2119" y="0"/>
                  <a:pt x="2446" y="0"/>
                </a:cubicBezTo>
                <a:cubicBezTo>
                  <a:pt x="2794" y="0"/>
                  <a:pt x="3115" y="78"/>
                  <a:pt x="3413" y="228"/>
                </a:cubicBezTo>
                <a:cubicBezTo>
                  <a:pt x="3713" y="380"/>
                  <a:pt x="3970" y="590"/>
                  <a:pt x="4188" y="861"/>
                </a:cubicBezTo>
                <a:cubicBezTo>
                  <a:pt x="4406" y="1135"/>
                  <a:pt x="4584" y="1449"/>
                  <a:pt x="4716" y="1806"/>
                </a:cubicBezTo>
                <a:cubicBezTo>
                  <a:pt x="4850" y="2163"/>
                  <a:pt x="4918" y="2540"/>
                  <a:pt x="4918" y="2937"/>
                </a:cubicBezTo>
                <a:cubicBezTo>
                  <a:pt x="4918" y="3458"/>
                  <a:pt x="4814" y="3939"/>
                  <a:pt x="4603" y="4371"/>
                </a:cubicBezTo>
                <a:cubicBezTo>
                  <a:pt x="4392" y="4800"/>
                  <a:pt x="4116" y="5152"/>
                  <a:pt x="3768" y="5419"/>
                </a:cubicBezTo>
                <a:moveTo>
                  <a:pt x="18166" y="12063"/>
                </a:moveTo>
                <a:cubicBezTo>
                  <a:pt x="18672" y="12604"/>
                  <a:pt x="19070" y="13143"/>
                  <a:pt x="19356" y="13670"/>
                </a:cubicBezTo>
                <a:cubicBezTo>
                  <a:pt x="19642" y="14197"/>
                  <a:pt x="19788" y="14801"/>
                  <a:pt x="19788" y="15481"/>
                </a:cubicBezTo>
                <a:lnTo>
                  <a:pt x="19788" y="20817"/>
                </a:lnTo>
                <a:cubicBezTo>
                  <a:pt x="19694" y="20869"/>
                  <a:pt x="19620" y="20932"/>
                  <a:pt x="19558" y="20995"/>
                </a:cubicBezTo>
                <a:cubicBezTo>
                  <a:pt x="19498" y="21062"/>
                  <a:pt x="19426" y="21122"/>
                  <a:pt x="19344" y="21191"/>
                </a:cubicBezTo>
                <a:cubicBezTo>
                  <a:pt x="19262" y="21252"/>
                  <a:pt x="19174" y="21318"/>
                  <a:pt x="19075" y="21387"/>
                </a:cubicBezTo>
                <a:cubicBezTo>
                  <a:pt x="18977" y="21456"/>
                  <a:pt x="18835" y="21528"/>
                  <a:pt x="18662" y="21600"/>
                </a:cubicBezTo>
                <a:lnTo>
                  <a:pt x="2942" y="21600"/>
                </a:lnTo>
                <a:cubicBezTo>
                  <a:pt x="2676" y="21600"/>
                  <a:pt x="2467" y="21499"/>
                  <a:pt x="2318" y="21292"/>
                </a:cubicBezTo>
                <a:cubicBezTo>
                  <a:pt x="2167" y="21082"/>
                  <a:pt x="2004" y="20926"/>
                  <a:pt x="1819" y="20817"/>
                </a:cubicBezTo>
                <a:lnTo>
                  <a:pt x="1819" y="15481"/>
                </a:lnTo>
                <a:cubicBezTo>
                  <a:pt x="1819" y="14764"/>
                  <a:pt x="1990" y="14127"/>
                  <a:pt x="2335" y="13572"/>
                </a:cubicBezTo>
                <a:cubicBezTo>
                  <a:pt x="2678" y="13019"/>
                  <a:pt x="3053" y="12512"/>
                  <a:pt x="3461" y="12063"/>
                </a:cubicBezTo>
                <a:cubicBezTo>
                  <a:pt x="3535" y="11971"/>
                  <a:pt x="3634" y="11870"/>
                  <a:pt x="3754" y="11766"/>
                </a:cubicBezTo>
                <a:cubicBezTo>
                  <a:pt x="3874" y="11660"/>
                  <a:pt x="4001" y="11591"/>
                  <a:pt x="4138" y="11553"/>
                </a:cubicBezTo>
                <a:cubicBezTo>
                  <a:pt x="4277" y="11496"/>
                  <a:pt x="4433" y="11467"/>
                  <a:pt x="4610" y="11455"/>
                </a:cubicBezTo>
                <a:cubicBezTo>
                  <a:pt x="4786" y="11447"/>
                  <a:pt x="4956" y="11424"/>
                  <a:pt x="5126" y="11389"/>
                </a:cubicBezTo>
                <a:cubicBezTo>
                  <a:pt x="5594" y="11300"/>
                  <a:pt x="6091" y="11210"/>
                  <a:pt x="6622" y="11121"/>
                </a:cubicBezTo>
                <a:cubicBezTo>
                  <a:pt x="7150" y="11035"/>
                  <a:pt x="7666" y="10946"/>
                  <a:pt x="8172" y="10853"/>
                </a:cubicBezTo>
                <a:cubicBezTo>
                  <a:pt x="7483" y="10326"/>
                  <a:pt x="6929" y="9632"/>
                  <a:pt x="6514" y="8763"/>
                </a:cubicBezTo>
                <a:cubicBezTo>
                  <a:pt x="6094" y="7896"/>
                  <a:pt x="5885" y="6940"/>
                  <a:pt x="5885" y="5903"/>
                </a:cubicBezTo>
                <a:cubicBezTo>
                  <a:pt x="5885" y="5097"/>
                  <a:pt x="6017" y="4331"/>
                  <a:pt x="6276" y="3608"/>
                </a:cubicBezTo>
                <a:cubicBezTo>
                  <a:pt x="6535" y="2885"/>
                  <a:pt x="6888" y="2261"/>
                  <a:pt x="7332" y="1734"/>
                </a:cubicBezTo>
                <a:cubicBezTo>
                  <a:pt x="7778" y="1204"/>
                  <a:pt x="8299" y="786"/>
                  <a:pt x="8894" y="472"/>
                </a:cubicBezTo>
                <a:cubicBezTo>
                  <a:pt x="9494" y="159"/>
                  <a:pt x="10126" y="3"/>
                  <a:pt x="10802" y="3"/>
                </a:cubicBezTo>
                <a:cubicBezTo>
                  <a:pt x="11477" y="3"/>
                  <a:pt x="12113" y="159"/>
                  <a:pt x="12710" y="472"/>
                </a:cubicBezTo>
                <a:cubicBezTo>
                  <a:pt x="13308" y="786"/>
                  <a:pt x="13826" y="1204"/>
                  <a:pt x="14273" y="1734"/>
                </a:cubicBezTo>
                <a:cubicBezTo>
                  <a:pt x="14717" y="2261"/>
                  <a:pt x="15067" y="2885"/>
                  <a:pt x="15329" y="3608"/>
                </a:cubicBezTo>
                <a:cubicBezTo>
                  <a:pt x="15590" y="4331"/>
                  <a:pt x="15720" y="5097"/>
                  <a:pt x="15720" y="5903"/>
                </a:cubicBezTo>
                <a:cubicBezTo>
                  <a:pt x="15720" y="6940"/>
                  <a:pt x="15514" y="7890"/>
                  <a:pt x="15101" y="8757"/>
                </a:cubicBezTo>
                <a:cubicBezTo>
                  <a:pt x="14686" y="9621"/>
                  <a:pt x="14129" y="10321"/>
                  <a:pt x="13433" y="10853"/>
                </a:cubicBezTo>
                <a:cubicBezTo>
                  <a:pt x="13937" y="10946"/>
                  <a:pt x="14453" y="11032"/>
                  <a:pt x="14978" y="11115"/>
                </a:cubicBezTo>
                <a:cubicBezTo>
                  <a:pt x="15504" y="11199"/>
                  <a:pt x="16006" y="11288"/>
                  <a:pt x="16478" y="11389"/>
                </a:cubicBezTo>
                <a:cubicBezTo>
                  <a:pt x="16654" y="11426"/>
                  <a:pt x="16826" y="11449"/>
                  <a:pt x="16994" y="11455"/>
                </a:cubicBezTo>
                <a:cubicBezTo>
                  <a:pt x="17162" y="11467"/>
                  <a:pt x="17323" y="11496"/>
                  <a:pt x="17467" y="11553"/>
                </a:cubicBezTo>
                <a:cubicBezTo>
                  <a:pt x="17604" y="11591"/>
                  <a:pt x="17731" y="11660"/>
                  <a:pt x="17851" y="11766"/>
                </a:cubicBezTo>
                <a:cubicBezTo>
                  <a:pt x="17966" y="11870"/>
                  <a:pt x="18074" y="11971"/>
                  <a:pt x="18166" y="12063"/>
                </a:cubicBezTo>
                <a:moveTo>
                  <a:pt x="20474" y="5419"/>
                </a:moveTo>
                <a:cubicBezTo>
                  <a:pt x="20758" y="5419"/>
                  <a:pt x="20974" y="5506"/>
                  <a:pt x="21125" y="5687"/>
                </a:cubicBezTo>
                <a:cubicBezTo>
                  <a:pt x="21271" y="5866"/>
                  <a:pt x="21382" y="6079"/>
                  <a:pt x="21449" y="6326"/>
                </a:cubicBezTo>
                <a:cubicBezTo>
                  <a:pt x="21521" y="6574"/>
                  <a:pt x="21562" y="6836"/>
                  <a:pt x="21576" y="7107"/>
                </a:cubicBezTo>
                <a:cubicBezTo>
                  <a:pt x="21593" y="7377"/>
                  <a:pt x="21600" y="7596"/>
                  <a:pt x="21600" y="7760"/>
                </a:cubicBezTo>
                <a:lnTo>
                  <a:pt x="21600" y="9857"/>
                </a:lnTo>
                <a:cubicBezTo>
                  <a:pt x="21509" y="9929"/>
                  <a:pt x="21422" y="10015"/>
                  <a:pt x="21341" y="10110"/>
                </a:cubicBezTo>
                <a:cubicBezTo>
                  <a:pt x="21262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4" y="10110"/>
                </a:cubicBezTo>
                <a:cubicBezTo>
                  <a:pt x="16879" y="10015"/>
                  <a:pt x="16790" y="9929"/>
                  <a:pt x="16682" y="9857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7"/>
                </a:cubicBezTo>
                <a:cubicBezTo>
                  <a:pt x="16721" y="6836"/>
                  <a:pt x="16766" y="6574"/>
                  <a:pt x="16836" y="6326"/>
                </a:cubicBezTo>
                <a:cubicBezTo>
                  <a:pt x="16913" y="6079"/>
                  <a:pt x="17023" y="5866"/>
                  <a:pt x="17184" y="5687"/>
                </a:cubicBezTo>
                <a:cubicBezTo>
                  <a:pt x="17338" y="5509"/>
                  <a:pt x="17556" y="5419"/>
                  <a:pt x="17830" y="5419"/>
                </a:cubicBezTo>
                <a:cubicBezTo>
                  <a:pt x="17489" y="5152"/>
                  <a:pt x="17210" y="4803"/>
                  <a:pt x="16999" y="4377"/>
                </a:cubicBezTo>
                <a:cubicBezTo>
                  <a:pt x="16788" y="3951"/>
                  <a:pt x="16682" y="3470"/>
                  <a:pt x="16682" y="2937"/>
                </a:cubicBezTo>
                <a:cubicBezTo>
                  <a:pt x="16682" y="2540"/>
                  <a:pt x="16745" y="2163"/>
                  <a:pt x="16872" y="1806"/>
                </a:cubicBezTo>
                <a:cubicBezTo>
                  <a:pt x="16999" y="1449"/>
                  <a:pt x="17174" y="1135"/>
                  <a:pt x="17400" y="861"/>
                </a:cubicBezTo>
                <a:cubicBezTo>
                  <a:pt x="17626" y="590"/>
                  <a:pt x="17890" y="380"/>
                  <a:pt x="18187" y="228"/>
                </a:cubicBezTo>
                <a:cubicBezTo>
                  <a:pt x="18487" y="78"/>
                  <a:pt x="18809" y="0"/>
                  <a:pt x="19152" y="0"/>
                </a:cubicBezTo>
                <a:cubicBezTo>
                  <a:pt x="19481" y="0"/>
                  <a:pt x="19795" y="78"/>
                  <a:pt x="20095" y="228"/>
                </a:cubicBezTo>
                <a:cubicBezTo>
                  <a:pt x="20395" y="380"/>
                  <a:pt x="20657" y="590"/>
                  <a:pt x="20882" y="861"/>
                </a:cubicBezTo>
                <a:cubicBezTo>
                  <a:pt x="21108" y="1135"/>
                  <a:pt x="21286" y="1449"/>
                  <a:pt x="21413" y="1806"/>
                </a:cubicBezTo>
                <a:cubicBezTo>
                  <a:pt x="21538" y="2163"/>
                  <a:pt x="21600" y="2540"/>
                  <a:pt x="21600" y="2937"/>
                </a:cubicBezTo>
                <a:cubicBezTo>
                  <a:pt x="21600" y="3458"/>
                  <a:pt x="21499" y="3939"/>
                  <a:pt x="21295" y="4371"/>
                </a:cubicBezTo>
                <a:cubicBezTo>
                  <a:pt x="21094" y="4800"/>
                  <a:pt x="20820" y="5152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80"/>
          <p:cNvSpPr>
            <a:spLocks/>
          </p:cNvSpPr>
          <p:nvPr/>
        </p:nvSpPr>
        <p:spPr bwMode="auto">
          <a:xfrm>
            <a:off x="9063039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302" y="0"/>
                </a:moveTo>
                <a:cubicBezTo>
                  <a:pt x="16819" y="0"/>
                  <a:pt x="17289" y="191"/>
                  <a:pt x="17720" y="567"/>
                </a:cubicBezTo>
                <a:cubicBezTo>
                  <a:pt x="18151" y="943"/>
                  <a:pt x="18442" y="1424"/>
                  <a:pt x="18599" y="2015"/>
                </a:cubicBezTo>
                <a:lnTo>
                  <a:pt x="21387" y="12236"/>
                </a:lnTo>
                <a:cubicBezTo>
                  <a:pt x="21436" y="12454"/>
                  <a:pt x="21482" y="12665"/>
                  <a:pt x="21531" y="12874"/>
                </a:cubicBezTo>
                <a:cubicBezTo>
                  <a:pt x="21576" y="13088"/>
                  <a:pt x="21600" y="13299"/>
                  <a:pt x="21600" y="13517"/>
                </a:cubicBezTo>
                <a:lnTo>
                  <a:pt x="21600" y="18886"/>
                </a:lnTo>
                <a:cubicBezTo>
                  <a:pt x="21600" y="19271"/>
                  <a:pt x="21541" y="19626"/>
                  <a:pt x="21419" y="19955"/>
                </a:cubicBezTo>
                <a:cubicBezTo>
                  <a:pt x="21296" y="20284"/>
                  <a:pt x="21140" y="20566"/>
                  <a:pt x="20939" y="20807"/>
                </a:cubicBezTo>
                <a:cubicBezTo>
                  <a:pt x="20736" y="21045"/>
                  <a:pt x="20501" y="21239"/>
                  <a:pt x="20224" y="21383"/>
                </a:cubicBezTo>
                <a:cubicBezTo>
                  <a:pt x="19945" y="21529"/>
                  <a:pt x="19654" y="21600"/>
                  <a:pt x="19350" y="21600"/>
                </a:cubicBezTo>
                <a:lnTo>
                  <a:pt x="2262" y="21600"/>
                </a:lnTo>
                <a:cubicBezTo>
                  <a:pt x="1638" y="21600"/>
                  <a:pt x="1104" y="21336"/>
                  <a:pt x="663" y="20807"/>
                </a:cubicBezTo>
                <a:cubicBezTo>
                  <a:pt x="220" y="20278"/>
                  <a:pt x="0" y="19638"/>
                  <a:pt x="0" y="18886"/>
                </a:cubicBezTo>
                <a:lnTo>
                  <a:pt x="0" y="13517"/>
                </a:lnTo>
                <a:cubicBezTo>
                  <a:pt x="0" y="13300"/>
                  <a:pt x="24" y="13088"/>
                  <a:pt x="71" y="12874"/>
                </a:cubicBezTo>
                <a:cubicBezTo>
                  <a:pt x="120" y="12665"/>
                  <a:pt x="164" y="12451"/>
                  <a:pt x="211" y="12236"/>
                </a:cubicBezTo>
                <a:lnTo>
                  <a:pt x="2999" y="2015"/>
                </a:lnTo>
                <a:cubicBezTo>
                  <a:pt x="3156" y="1425"/>
                  <a:pt x="3452" y="943"/>
                  <a:pt x="3888" y="567"/>
                </a:cubicBezTo>
                <a:cubicBezTo>
                  <a:pt x="4316" y="191"/>
                  <a:pt x="4796" y="0"/>
                  <a:pt x="5310" y="0"/>
                </a:cubicBezTo>
                <a:lnTo>
                  <a:pt x="16302" y="0"/>
                </a:lnTo>
                <a:close/>
                <a:moveTo>
                  <a:pt x="19808" y="13517"/>
                </a:moveTo>
                <a:cubicBezTo>
                  <a:pt x="19808" y="13367"/>
                  <a:pt x="19761" y="13235"/>
                  <a:pt x="19671" y="13129"/>
                </a:cubicBezTo>
                <a:cubicBezTo>
                  <a:pt x="19583" y="13020"/>
                  <a:pt x="19475" y="12968"/>
                  <a:pt x="19350" y="12968"/>
                </a:cubicBezTo>
                <a:lnTo>
                  <a:pt x="2262" y="12968"/>
                </a:lnTo>
                <a:cubicBezTo>
                  <a:pt x="2137" y="12968"/>
                  <a:pt x="2030" y="13017"/>
                  <a:pt x="1941" y="13120"/>
                </a:cubicBezTo>
                <a:cubicBezTo>
                  <a:pt x="1851" y="13223"/>
                  <a:pt x="1804" y="13355"/>
                  <a:pt x="1804" y="13517"/>
                </a:cubicBezTo>
                <a:lnTo>
                  <a:pt x="1804" y="18886"/>
                </a:lnTo>
                <a:cubicBezTo>
                  <a:pt x="1804" y="19036"/>
                  <a:pt x="1848" y="19168"/>
                  <a:pt x="1934" y="19274"/>
                </a:cubicBezTo>
                <a:cubicBezTo>
                  <a:pt x="2020" y="19382"/>
                  <a:pt x="2130" y="19438"/>
                  <a:pt x="2262" y="19438"/>
                </a:cubicBezTo>
                <a:lnTo>
                  <a:pt x="19350" y="19438"/>
                </a:lnTo>
                <a:cubicBezTo>
                  <a:pt x="19475" y="19438"/>
                  <a:pt x="19583" y="19385"/>
                  <a:pt x="19671" y="19282"/>
                </a:cubicBezTo>
                <a:cubicBezTo>
                  <a:pt x="19761" y="19180"/>
                  <a:pt x="19808" y="19047"/>
                  <a:pt x="19808" y="18886"/>
                </a:cubicBezTo>
                <a:lnTo>
                  <a:pt x="19808" y="13517"/>
                </a:lnTo>
                <a:close/>
                <a:moveTo>
                  <a:pt x="5312" y="2168"/>
                </a:moveTo>
                <a:cubicBezTo>
                  <a:pt x="5185" y="2168"/>
                  <a:pt x="5063" y="2212"/>
                  <a:pt x="4940" y="2306"/>
                </a:cubicBezTo>
                <a:cubicBezTo>
                  <a:pt x="4823" y="2403"/>
                  <a:pt x="4740" y="2523"/>
                  <a:pt x="4703" y="2673"/>
                </a:cubicBezTo>
                <a:lnTo>
                  <a:pt x="2497" y="10800"/>
                </a:lnTo>
                <a:lnTo>
                  <a:pt x="19105" y="10800"/>
                </a:lnTo>
                <a:lnTo>
                  <a:pt x="16902" y="2673"/>
                </a:lnTo>
                <a:cubicBezTo>
                  <a:pt x="16870" y="2523"/>
                  <a:pt x="16794" y="2403"/>
                  <a:pt x="16674" y="2306"/>
                </a:cubicBezTo>
                <a:cubicBezTo>
                  <a:pt x="16554" y="2212"/>
                  <a:pt x="16432" y="2168"/>
                  <a:pt x="16305" y="2168"/>
                </a:cubicBezTo>
                <a:lnTo>
                  <a:pt x="5312" y="2168"/>
                </a:lnTo>
                <a:close/>
                <a:moveTo>
                  <a:pt x="13511" y="14865"/>
                </a:moveTo>
                <a:cubicBezTo>
                  <a:pt x="13817" y="14865"/>
                  <a:pt x="14077" y="14994"/>
                  <a:pt x="14292" y="15253"/>
                </a:cubicBezTo>
                <a:cubicBezTo>
                  <a:pt x="14508" y="15511"/>
                  <a:pt x="14613" y="15822"/>
                  <a:pt x="14613" y="16187"/>
                </a:cubicBezTo>
                <a:cubicBezTo>
                  <a:pt x="14613" y="16571"/>
                  <a:pt x="14508" y="16891"/>
                  <a:pt x="14292" y="17150"/>
                </a:cubicBezTo>
                <a:cubicBezTo>
                  <a:pt x="14077" y="17408"/>
                  <a:pt x="13817" y="17538"/>
                  <a:pt x="13511" y="17538"/>
                </a:cubicBezTo>
                <a:cubicBezTo>
                  <a:pt x="13191" y="17538"/>
                  <a:pt x="12924" y="17408"/>
                  <a:pt x="12708" y="17150"/>
                </a:cubicBezTo>
                <a:cubicBezTo>
                  <a:pt x="12493" y="16891"/>
                  <a:pt x="12388" y="16571"/>
                  <a:pt x="12388" y="16187"/>
                </a:cubicBezTo>
                <a:cubicBezTo>
                  <a:pt x="12388" y="15822"/>
                  <a:pt x="12493" y="15511"/>
                  <a:pt x="12708" y="15253"/>
                </a:cubicBezTo>
                <a:cubicBezTo>
                  <a:pt x="12924" y="14994"/>
                  <a:pt x="13191" y="14865"/>
                  <a:pt x="13511" y="14865"/>
                </a:cubicBezTo>
                <a:moveTo>
                  <a:pt x="17113" y="14865"/>
                </a:moveTo>
                <a:cubicBezTo>
                  <a:pt x="17416" y="14865"/>
                  <a:pt x="17676" y="14994"/>
                  <a:pt x="17891" y="15253"/>
                </a:cubicBezTo>
                <a:cubicBezTo>
                  <a:pt x="18104" y="15511"/>
                  <a:pt x="18212" y="15822"/>
                  <a:pt x="18212" y="16187"/>
                </a:cubicBezTo>
                <a:cubicBezTo>
                  <a:pt x="18212" y="16571"/>
                  <a:pt x="18104" y="16891"/>
                  <a:pt x="17891" y="17150"/>
                </a:cubicBezTo>
                <a:cubicBezTo>
                  <a:pt x="17676" y="17408"/>
                  <a:pt x="17416" y="17538"/>
                  <a:pt x="17113" y="17538"/>
                </a:cubicBezTo>
                <a:cubicBezTo>
                  <a:pt x="16792" y="17538"/>
                  <a:pt x="16525" y="17408"/>
                  <a:pt x="16310" y="17150"/>
                </a:cubicBezTo>
                <a:cubicBezTo>
                  <a:pt x="16094" y="16891"/>
                  <a:pt x="15986" y="16571"/>
                  <a:pt x="15986" y="16187"/>
                </a:cubicBezTo>
                <a:cubicBezTo>
                  <a:pt x="15986" y="15822"/>
                  <a:pt x="16094" y="15511"/>
                  <a:pt x="16310" y="15253"/>
                </a:cubicBezTo>
                <a:cubicBezTo>
                  <a:pt x="16527" y="14994"/>
                  <a:pt x="16794" y="14865"/>
                  <a:pt x="17113" y="1486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5" name="AutoShape 81"/>
          <p:cNvSpPr>
            <a:spLocks/>
          </p:cNvSpPr>
          <p:nvPr/>
        </p:nvSpPr>
        <p:spPr bwMode="auto">
          <a:xfrm>
            <a:off x="9917114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93" y="0"/>
                </a:moveTo>
                <a:cubicBezTo>
                  <a:pt x="12101" y="0"/>
                  <a:pt x="13398" y="297"/>
                  <a:pt x="14686" y="898"/>
                </a:cubicBezTo>
                <a:cubicBezTo>
                  <a:pt x="15973" y="1497"/>
                  <a:pt x="17128" y="2310"/>
                  <a:pt x="18152" y="3338"/>
                </a:cubicBezTo>
                <a:cubicBezTo>
                  <a:pt x="19174" y="4366"/>
                  <a:pt x="20002" y="5566"/>
                  <a:pt x="20642" y="6941"/>
                </a:cubicBezTo>
                <a:cubicBezTo>
                  <a:pt x="21278" y="8314"/>
                  <a:pt x="21600" y="9785"/>
                  <a:pt x="21600" y="11355"/>
                </a:cubicBezTo>
                <a:cubicBezTo>
                  <a:pt x="21600" y="12996"/>
                  <a:pt x="21306" y="14571"/>
                  <a:pt x="20722" y="16085"/>
                </a:cubicBezTo>
                <a:lnTo>
                  <a:pt x="20416" y="16895"/>
                </a:lnTo>
                <a:lnTo>
                  <a:pt x="18456" y="17246"/>
                </a:lnTo>
                <a:cubicBezTo>
                  <a:pt x="18253" y="18183"/>
                  <a:pt x="17837" y="18965"/>
                  <a:pt x="17211" y="19589"/>
                </a:cubicBezTo>
                <a:cubicBezTo>
                  <a:pt x="16585" y="20208"/>
                  <a:pt x="15843" y="20521"/>
                  <a:pt x="14996" y="20521"/>
                </a:cubicBezTo>
                <a:lnTo>
                  <a:pt x="14996" y="21075"/>
                </a:lnTo>
                <a:cubicBezTo>
                  <a:pt x="14996" y="21219"/>
                  <a:pt x="14954" y="21343"/>
                  <a:pt x="14862" y="21448"/>
                </a:cubicBezTo>
                <a:cubicBezTo>
                  <a:pt x="14770" y="21549"/>
                  <a:pt x="14664" y="21600"/>
                  <a:pt x="14535" y="21600"/>
                </a:cubicBezTo>
                <a:lnTo>
                  <a:pt x="13634" y="21600"/>
                </a:lnTo>
                <a:cubicBezTo>
                  <a:pt x="13514" y="21600"/>
                  <a:pt x="13408" y="21549"/>
                  <a:pt x="13323" y="21448"/>
                </a:cubicBezTo>
                <a:cubicBezTo>
                  <a:pt x="13238" y="21343"/>
                  <a:pt x="13193" y="21219"/>
                  <a:pt x="13193" y="21075"/>
                </a:cubicBezTo>
                <a:lnTo>
                  <a:pt x="13193" y="11355"/>
                </a:lnTo>
                <a:cubicBezTo>
                  <a:pt x="13193" y="11211"/>
                  <a:pt x="13238" y="11081"/>
                  <a:pt x="13323" y="10971"/>
                </a:cubicBezTo>
                <a:cubicBezTo>
                  <a:pt x="13408" y="10858"/>
                  <a:pt x="13514" y="10799"/>
                  <a:pt x="13634" y="10799"/>
                </a:cubicBezTo>
                <a:lnTo>
                  <a:pt x="14535" y="10799"/>
                </a:lnTo>
                <a:cubicBezTo>
                  <a:pt x="14655" y="10799"/>
                  <a:pt x="14763" y="10858"/>
                  <a:pt x="14857" y="10971"/>
                </a:cubicBezTo>
                <a:cubicBezTo>
                  <a:pt x="14949" y="11081"/>
                  <a:pt x="14996" y="11211"/>
                  <a:pt x="14996" y="11355"/>
                </a:cubicBezTo>
                <a:lnTo>
                  <a:pt x="14996" y="11880"/>
                </a:lnTo>
                <a:cubicBezTo>
                  <a:pt x="15655" y="11880"/>
                  <a:pt x="16262" y="12078"/>
                  <a:pt x="16811" y="12476"/>
                </a:cubicBezTo>
                <a:cubicBezTo>
                  <a:pt x="17359" y="12874"/>
                  <a:pt x="17787" y="13397"/>
                  <a:pt x="18096" y="14046"/>
                </a:cubicBezTo>
                <a:lnTo>
                  <a:pt x="18533" y="13947"/>
                </a:lnTo>
                <a:cubicBezTo>
                  <a:pt x="18783" y="13137"/>
                  <a:pt x="18901" y="12273"/>
                  <a:pt x="18894" y="11355"/>
                </a:cubicBezTo>
                <a:cubicBezTo>
                  <a:pt x="18894" y="10228"/>
                  <a:pt x="18649" y="9178"/>
                  <a:pt x="18157" y="8195"/>
                </a:cubicBezTo>
                <a:cubicBezTo>
                  <a:pt x="17665" y="7221"/>
                  <a:pt x="17025" y="6362"/>
                  <a:pt x="16239" y="5622"/>
                </a:cubicBezTo>
                <a:cubicBezTo>
                  <a:pt x="15455" y="4882"/>
                  <a:pt x="14584" y="4301"/>
                  <a:pt x="13622" y="3877"/>
                </a:cubicBezTo>
                <a:cubicBezTo>
                  <a:pt x="12659" y="3456"/>
                  <a:pt x="11718" y="3242"/>
                  <a:pt x="10793" y="3242"/>
                </a:cubicBezTo>
                <a:cubicBezTo>
                  <a:pt x="9868" y="3242"/>
                  <a:pt x="8929" y="3456"/>
                  <a:pt x="7971" y="3877"/>
                </a:cubicBezTo>
                <a:cubicBezTo>
                  <a:pt x="7016" y="4301"/>
                  <a:pt x="6140" y="4880"/>
                  <a:pt x="5359" y="5608"/>
                </a:cubicBezTo>
                <a:cubicBezTo>
                  <a:pt x="4573" y="6337"/>
                  <a:pt x="3935" y="7198"/>
                  <a:pt x="3443" y="8184"/>
                </a:cubicBezTo>
                <a:cubicBezTo>
                  <a:pt x="2951" y="9172"/>
                  <a:pt x="2704" y="10220"/>
                  <a:pt x="2704" y="11329"/>
                </a:cubicBezTo>
                <a:cubicBezTo>
                  <a:pt x="2704" y="12267"/>
                  <a:pt x="2824" y="13137"/>
                  <a:pt x="3067" y="13947"/>
                </a:cubicBezTo>
                <a:lnTo>
                  <a:pt x="3504" y="14046"/>
                </a:lnTo>
                <a:cubicBezTo>
                  <a:pt x="3813" y="13397"/>
                  <a:pt x="4241" y="12874"/>
                  <a:pt x="4789" y="12476"/>
                </a:cubicBezTo>
                <a:cubicBezTo>
                  <a:pt x="5338" y="12078"/>
                  <a:pt x="5942" y="11880"/>
                  <a:pt x="6604" y="11880"/>
                </a:cubicBezTo>
                <a:lnTo>
                  <a:pt x="6604" y="11355"/>
                </a:lnTo>
                <a:cubicBezTo>
                  <a:pt x="6604" y="11211"/>
                  <a:pt x="6646" y="11081"/>
                  <a:pt x="6738" y="10971"/>
                </a:cubicBezTo>
                <a:cubicBezTo>
                  <a:pt x="6827" y="10858"/>
                  <a:pt x="6936" y="10799"/>
                  <a:pt x="7065" y="10799"/>
                </a:cubicBezTo>
                <a:lnTo>
                  <a:pt x="7966" y="10799"/>
                </a:lnTo>
                <a:cubicBezTo>
                  <a:pt x="8086" y="10799"/>
                  <a:pt x="8188" y="10858"/>
                  <a:pt x="8270" y="10971"/>
                </a:cubicBezTo>
                <a:cubicBezTo>
                  <a:pt x="8352" y="11081"/>
                  <a:pt x="8392" y="11211"/>
                  <a:pt x="8392" y="11355"/>
                </a:cubicBezTo>
                <a:lnTo>
                  <a:pt x="8392" y="21075"/>
                </a:lnTo>
                <a:cubicBezTo>
                  <a:pt x="8392" y="21219"/>
                  <a:pt x="8352" y="21343"/>
                  <a:pt x="8270" y="21448"/>
                </a:cubicBezTo>
                <a:cubicBezTo>
                  <a:pt x="8188" y="21549"/>
                  <a:pt x="8086" y="21600"/>
                  <a:pt x="7966" y="21600"/>
                </a:cubicBezTo>
                <a:lnTo>
                  <a:pt x="7065" y="21600"/>
                </a:lnTo>
                <a:cubicBezTo>
                  <a:pt x="6945" y="21600"/>
                  <a:pt x="6837" y="21549"/>
                  <a:pt x="6743" y="21448"/>
                </a:cubicBezTo>
                <a:cubicBezTo>
                  <a:pt x="6651" y="21343"/>
                  <a:pt x="6604" y="21219"/>
                  <a:pt x="6604" y="21075"/>
                </a:cubicBezTo>
                <a:lnTo>
                  <a:pt x="6604" y="20521"/>
                </a:lnTo>
                <a:cubicBezTo>
                  <a:pt x="6190" y="20521"/>
                  <a:pt x="5789" y="20437"/>
                  <a:pt x="5404" y="20270"/>
                </a:cubicBezTo>
                <a:cubicBezTo>
                  <a:pt x="5015" y="20103"/>
                  <a:pt x="4672" y="19877"/>
                  <a:pt x="4370" y="19589"/>
                </a:cubicBezTo>
                <a:cubicBezTo>
                  <a:pt x="4074" y="19299"/>
                  <a:pt x="3815" y="18957"/>
                  <a:pt x="3598" y="18559"/>
                </a:cubicBezTo>
                <a:cubicBezTo>
                  <a:pt x="3389" y="18163"/>
                  <a:pt x="3234" y="17726"/>
                  <a:pt x="3144" y="17246"/>
                </a:cubicBezTo>
                <a:lnTo>
                  <a:pt x="1172" y="16895"/>
                </a:lnTo>
                <a:lnTo>
                  <a:pt x="878" y="16085"/>
                </a:lnTo>
                <a:cubicBezTo>
                  <a:pt x="294" y="14571"/>
                  <a:pt x="0" y="12987"/>
                  <a:pt x="0" y="11327"/>
                </a:cubicBezTo>
                <a:cubicBezTo>
                  <a:pt x="0" y="9776"/>
                  <a:pt x="320" y="8311"/>
                  <a:pt x="958" y="6938"/>
                </a:cubicBezTo>
                <a:cubicBezTo>
                  <a:pt x="1596" y="5563"/>
                  <a:pt x="2426" y="4363"/>
                  <a:pt x="3448" y="3335"/>
                </a:cubicBezTo>
                <a:cubicBezTo>
                  <a:pt x="4469" y="2307"/>
                  <a:pt x="5622" y="1494"/>
                  <a:pt x="6910" y="895"/>
                </a:cubicBezTo>
                <a:cubicBezTo>
                  <a:pt x="8192" y="297"/>
                  <a:pt x="9487" y="0"/>
                  <a:pt x="10793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6" name="AutoShape 92"/>
          <p:cNvSpPr>
            <a:spLocks/>
          </p:cNvSpPr>
          <p:nvPr/>
        </p:nvSpPr>
        <p:spPr bwMode="auto">
          <a:xfrm>
            <a:off x="1727201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93" y="0"/>
                </a:moveTo>
                <a:cubicBezTo>
                  <a:pt x="16157" y="0"/>
                  <a:pt x="16975" y="199"/>
                  <a:pt x="17746" y="593"/>
                </a:cubicBezTo>
                <a:cubicBezTo>
                  <a:pt x="18516" y="988"/>
                  <a:pt x="19186" y="1532"/>
                  <a:pt x="19757" y="2220"/>
                </a:cubicBezTo>
                <a:cubicBezTo>
                  <a:pt x="20326" y="2908"/>
                  <a:pt x="20777" y="3714"/>
                  <a:pt x="21108" y="4641"/>
                </a:cubicBezTo>
                <a:cubicBezTo>
                  <a:pt x="21434" y="5563"/>
                  <a:pt x="21600" y="6539"/>
                  <a:pt x="21600" y="7567"/>
                </a:cubicBezTo>
                <a:lnTo>
                  <a:pt x="21600" y="9663"/>
                </a:lnTo>
                <a:cubicBezTo>
                  <a:pt x="21600" y="9965"/>
                  <a:pt x="21516" y="10221"/>
                  <a:pt x="21341" y="10429"/>
                </a:cubicBezTo>
                <a:cubicBezTo>
                  <a:pt x="21168" y="10636"/>
                  <a:pt x="20957" y="10737"/>
                  <a:pt x="20705" y="10737"/>
                </a:cubicBezTo>
                <a:lnTo>
                  <a:pt x="19786" y="10737"/>
                </a:lnTo>
                <a:cubicBezTo>
                  <a:pt x="19531" y="10737"/>
                  <a:pt x="19322" y="10633"/>
                  <a:pt x="19152" y="10423"/>
                </a:cubicBezTo>
                <a:cubicBezTo>
                  <a:pt x="18984" y="10210"/>
                  <a:pt x="18900" y="9956"/>
                  <a:pt x="18900" y="9663"/>
                </a:cubicBezTo>
                <a:lnTo>
                  <a:pt x="18900" y="7567"/>
                </a:lnTo>
                <a:cubicBezTo>
                  <a:pt x="18900" y="6962"/>
                  <a:pt x="18806" y="6395"/>
                  <a:pt x="18614" y="5871"/>
                </a:cubicBezTo>
                <a:cubicBezTo>
                  <a:pt x="18422" y="5350"/>
                  <a:pt x="18163" y="4895"/>
                  <a:pt x="17844" y="4509"/>
                </a:cubicBezTo>
                <a:cubicBezTo>
                  <a:pt x="17522" y="4123"/>
                  <a:pt x="17141" y="3818"/>
                  <a:pt x="16706" y="3593"/>
                </a:cubicBezTo>
                <a:cubicBezTo>
                  <a:pt x="16270" y="3366"/>
                  <a:pt x="15797" y="3254"/>
                  <a:pt x="15293" y="3254"/>
                </a:cubicBezTo>
                <a:cubicBezTo>
                  <a:pt x="14789" y="3254"/>
                  <a:pt x="14321" y="3366"/>
                  <a:pt x="13891" y="3593"/>
                </a:cubicBezTo>
                <a:cubicBezTo>
                  <a:pt x="13462" y="3818"/>
                  <a:pt x="13082" y="4123"/>
                  <a:pt x="12754" y="4509"/>
                </a:cubicBezTo>
                <a:cubicBezTo>
                  <a:pt x="12422" y="4895"/>
                  <a:pt x="12166" y="5353"/>
                  <a:pt x="11978" y="5876"/>
                </a:cubicBezTo>
                <a:cubicBezTo>
                  <a:pt x="11789" y="6406"/>
                  <a:pt x="11695" y="6970"/>
                  <a:pt x="11695" y="7566"/>
                </a:cubicBezTo>
                <a:lnTo>
                  <a:pt x="11695" y="9717"/>
                </a:lnTo>
                <a:lnTo>
                  <a:pt x="13063" y="9717"/>
                </a:lnTo>
                <a:cubicBezTo>
                  <a:pt x="13423" y="9717"/>
                  <a:pt x="13735" y="9876"/>
                  <a:pt x="14002" y="10192"/>
                </a:cubicBezTo>
                <a:cubicBezTo>
                  <a:pt x="14263" y="10512"/>
                  <a:pt x="14395" y="10900"/>
                  <a:pt x="14395" y="11358"/>
                </a:cubicBezTo>
                <a:lnTo>
                  <a:pt x="14395" y="19987"/>
                </a:lnTo>
                <a:cubicBezTo>
                  <a:pt x="14395" y="20419"/>
                  <a:pt x="14263" y="20797"/>
                  <a:pt x="14002" y="21116"/>
                </a:cubicBezTo>
                <a:cubicBezTo>
                  <a:pt x="13735" y="21439"/>
                  <a:pt x="13423" y="21600"/>
                  <a:pt x="13063" y="21600"/>
                </a:cubicBezTo>
                <a:lnTo>
                  <a:pt x="1344" y="21600"/>
                </a:lnTo>
                <a:cubicBezTo>
                  <a:pt x="984" y="21600"/>
                  <a:pt x="670" y="21439"/>
                  <a:pt x="403" y="21116"/>
                </a:cubicBezTo>
                <a:cubicBezTo>
                  <a:pt x="134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0909"/>
                  <a:pt x="134" y="10523"/>
                  <a:pt x="403" y="10201"/>
                </a:cubicBezTo>
                <a:cubicBezTo>
                  <a:pt x="670" y="9879"/>
                  <a:pt x="984" y="9717"/>
                  <a:pt x="1344" y="9717"/>
                </a:cubicBezTo>
                <a:lnTo>
                  <a:pt x="8986" y="9717"/>
                </a:lnTo>
                <a:lnTo>
                  <a:pt x="8986" y="7566"/>
                </a:lnTo>
                <a:cubicBezTo>
                  <a:pt x="8986" y="6530"/>
                  <a:pt x="9149" y="5551"/>
                  <a:pt x="9478" y="4633"/>
                </a:cubicBezTo>
                <a:cubicBezTo>
                  <a:pt x="9809" y="3711"/>
                  <a:pt x="10260" y="2908"/>
                  <a:pt x="10834" y="2220"/>
                </a:cubicBezTo>
                <a:cubicBezTo>
                  <a:pt x="11410" y="1532"/>
                  <a:pt x="12079" y="987"/>
                  <a:pt x="12845" y="593"/>
                </a:cubicBezTo>
                <a:cubicBezTo>
                  <a:pt x="13615" y="199"/>
                  <a:pt x="14426" y="0"/>
                  <a:pt x="15293" y="0"/>
                </a:cubicBezTo>
                <a:moveTo>
                  <a:pt x="7973" y="15410"/>
                </a:moveTo>
                <a:cubicBezTo>
                  <a:pt x="8196" y="15246"/>
                  <a:pt x="8376" y="15021"/>
                  <a:pt x="8520" y="14742"/>
                </a:cubicBezTo>
                <a:cubicBezTo>
                  <a:pt x="8662" y="14463"/>
                  <a:pt x="8731" y="14160"/>
                  <a:pt x="8731" y="13841"/>
                </a:cubicBezTo>
                <a:cubicBezTo>
                  <a:pt x="8731" y="13334"/>
                  <a:pt x="8582" y="12896"/>
                  <a:pt x="8282" y="12531"/>
                </a:cubicBezTo>
                <a:cubicBezTo>
                  <a:pt x="7987" y="12162"/>
                  <a:pt x="7625" y="11981"/>
                  <a:pt x="7205" y="11981"/>
                </a:cubicBezTo>
                <a:cubicBezTo>
                  <a:pt x="6782" y="11981"/>
                  <a:pt x="6422" y="12162"/>
                  <a:pt x="6122" y="12531"/>
                </a:cubicBezTo>
                <a:cubicBezTo>
                  <a:pt x="5825" y="12896"/>
                  <a:pt x="5676" y="13334"/>
                  <a:pt x="5676" y="13841"/>
                </a:cubicBezTo>
                <a:cubicBezTo>
                  <a:pt x="5676" y="14160"/>
                  <a:pt x="5746" y="14463"/>
                  <a:pt x="5882" y="14742"/>
                </a:cubicBezTo>
                <a:cubicBezTo>
                  <a:pt x="6022" y="15021"/>
                  <a:pt x="6202" y="15234"/>
                  <a:pt x="6422" y="15381"/>
                </a:cubicBezTo>
                <a:lnTo>
                  <a:pt x="5676" y="19340"/>
                </a:lnTo>
                <a:lnTo>
                  <a:pt x="8731" y="19340"/>
                </a:lnTo>
                <a:lnTo>
                  <a:pt x="7973" y="15410"/>
                </a:lnTo>
                <a:close/>
                <a:moveTo>
                  <a:pt x="7973" y="154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7" name="AutoShape 93"/>
          <p:cNvSpPr>
            <a:spLocks/>
          </p:cNvSpPr>
          <p:nvPr/>
        </p:nvSpPr>
        <p:spPr bwMode="auto">
          <a:xfrm>
            <a:off x="2614614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846" y="435"/>
                </a:moveTo>
                <a:cubicBezTo>
                  <a:pt x="19000" y="276"/>
                  <a:pt x="19186" y="194"/>
                  <a:pt x="19399" y="194"/>
                </a:cubicBezTo>
                <a:cubicBezTo>
                  <a:pt x="19671" y="194"/>
                  <a:pt x="19901" y="332"/>
                  <a:pt x="20087" y="602"/>
                </a:cubicBezTo>
                <a:cubicBezTo>
                  <a:pt x="20165" y="717"/>
                  <a:pt x="20283" y="873"/>
                  <a:pt x="20432" y="1072"/>
                </a:cubicBezTo>
                <a:cubicBezTo>
                  <a:pt x="20586" y="1275"/>
                  <a:pt x="20733" y="1484"/>
                  <a:pt x="20880" y="1692"/>
                </a:cubicBezTo>
                <a:cubicBezTo>
                  <a:pt x="21025" y="1904"/>
                  <a:pt x="21147" y="2127"/>
                  <a:pt x="21252" y="2359"/>
                </a:cubicBezTo>
                <a:cubicBezTo>
                  <a:pt x="21358" y="2597"/>
                  <a:pt x="21411" y="2797"/>
                  <a:pt x="21411" y="2967"/>
                </a:cubicBezTo>
                <a:cubicBezTo>
                  <a:pt x="21411" y="3334"/>
                  <a:pt x="21299" y="3617"/>
                  <a:pt x="21071" y="3825"/>
                </a:cubicBezTo>
                <a:lnTo>
                  <a:pt x="2568" y="21377"/>
                </a:lnTo>
                <a:cubicBezTo>
                  <a:pt x="2409" y="21527"/>
                  <a:pt x="2228" y="21600"/>
                  <a:pt x="2017" y="21600"/>
                </a:cubicBezTo>
                <a:cubicBezTo>
                  <a:pt x="1726" y="21600"/>
                  <a:pt x="1496" y="21465"/>
                  <a:pt x="1324" y="21195"/>
                </a:cubicBezTo>
                <a:cubicBezTo>
                  <a:pt x="1249" y="21083"/>
                  <a:pt x="1129" y="20924"/>
                  <a:pt x="972" y="20725"/>
                </a:cubicBezTo>
                <a:cubicBezTo>
                  <a:pt x="818" y="20522"/>
                  <a:pt x="668" y="20316"/>
                  <a:pt x="529" y="20105"/>
                </a:cubicBezTo>
                <a:cubicBezTo>
                  <a:pt x="387" y="19893"/>
                  <a:pt x="262" y="19673"/>
                  <a:pt x="157" y="19444"/>
                </a:cubicBezTo>
                <a:cubicBezTo>
                  <a:pt x="51" y="19214"/>
                  <a:pt x="0" y="19009"/>
                  <a:pt x="0" y="18833"/>
                </a:cubicBezTo>
                <a:cubicBezTo>
                  <a:pt x="0" y="18465"/>
                  <a:pt x="115" y="18177"/>
                  <a:pt x="338" y="17972"/>
                </a:cubicBezTo>
                <a:lnTo>
                  <a:pt x="18846" y="435"/>
                </a:lnTo>
                <a:close/>
                <a:moveTo>
                  <a:pt x="4372" y="9155"/>
                </a:moveTo>
                <a:lnTo>
                  <a:pt x="2999" y="8635"/>
                </a:lnTo>
                <a:lnTo>
                  <a:pt x="4372" y="8127"/>
                </a:lnTo>
                <a:lnTo>
                  <a:pt x="4806" y="6484"/>
                </a:lnTo>
                <a:lnTo>
                  <a:pt x="5205" y="8127"/>
                </a:lnTo>
                <a:lnTo>
                  <a:pt x="6598" y="8635"/>
                </a:lnTo>
                <a:lnTo>
                  <a:pt x="5205" y="9155"/>
                </a:lnTo>
                <a:lnTo>
                  <a:pt x="4806" y="10800"/>
                </a:lnTo>
                <a:lnTo>
                  <a:pt x="4372" y="9155"/>
                </a:lnTo>
                <a:close/>
                <a:moveTo>
                  <a:pt x="7127" y="5330"/>
                </a:moveTo>
                <a:lnTo>
                  <a:pt x="4372" y="4316"/>
                </a:lnTo>
                <a:lnTo>
                  <a:pt x="7127" y="3317"/>
                </a:lnTo>
                <a:lnTo>
                  <a:pt x="7971" y="0"/>
                </a:lnTo>
                <a:lnTo>
                  <a:pt x="8811" y="3317"/>
                </a:lnTo>
                <a:lnTo>
                  <a:pt x="11565" y="4316"/>
                </a:lnTo>
                <a:lnTo>
                  <a:pt x="8811" y="5330"/>
                </a:lnTo>
                <a:lnTo>
                  <a:pt x="7971" y="8635"/>
                </a:lnTo>
                <a:lnTo>
                  <a:pt x="7127" y="5330"/>
                </a:lnTo>
                <a:close/>
                <a:moveTo>
                  <a:pt x="12412" y="2671"/>
                </a:moveTo>
                <a:lnTo>
                  <a:pt x="11041" y="2163"/>
                </a:lnTo>
                <a:lnTo>
                  <a:pt x="12412" y="1643"/>
                </a:lnTo>
                <a:lnTo>
                  <a:pt x="12845" y="0"/>
                </a:lnTo>
                <a:lnTo>
                  <a:pt x="13279" y="1643"/>
                </a:lnTo>
                <a:lnTo>
                  <a:pt x="14637" y="2163"/>
                </a:lnTo>
                <a:lnTo>
                  <a:pt x="13279" y="2671"/>
                </a:lnTo>
                <a:lnTo>
                  <a:pt x="12845" y="4316"/>
                </a:lnTo>
                <a:lnTo>
                  <a:pt x="12412" y="2671"/>
                </a:lnTo>
                <a:close/>
                <a:moveTo>
                  <a:pt x="20498" y="2994"/>
                </a:moveTo>
                <a:lnTo>
                  <a:pt x="19399" y="1290"/>
                </a:lnTo>
                <a:lnTo>
                  <a:pt x="15071" y="5385"/>
                </a:lnTo>
                <a:lnTo>
                  <a:pt x="16172" y="7086"/>
                </a:lnTo>
                <a:lnTo>
                  <a:pt x="20498" y="2994"/>
                </a:lnTo>
                <a:close/>
                <a:moveTo>
                  <a:pt x="21600" y="9155"/>
                </a:moveTo>
                <a:lnTo>
                  <a:pt x="20229" y="9675"/>
                </a:lnTo>
                <a:lnTo>
                  <a:pt x="19808" y="11320"/>
                </a:lnTo>
                <a:lnTo>
                  <a:pt x="19375" y="9675"/>
                </a:lnTo>
                <a:lnTo>
                  <a:pt x="18001" y="9155"/>
                </a:lnTo>
                <a:lnTo>
                  <a:pt x="19375" y="8661"/>
                </a:lnTo>
                <a:lnTo>
                  <a:pt x="19808" y="7004"/>
                </a:lnTo>
                <a:lnTo>
                  <a:pt x="20229" y="8661"/>
                </a:lnTo>
                <a:lnTo>
                  <a:pt x="21600" y="9155"/>
                </a:lnTo>
                <a:close/>
                <a:moveTo>
                  <a:pt x="21600" y="915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8" name="AutoShape 94"/>
          <p:cNvSpPr>
            <a:spLocks/>
          </p:cNvSpPr>
          <p:nvPr/>
        </p:nvSpPr>
        <p:spPr bwMode="auto">
          <a:xfrm>
            <a:off x="3560764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536" y="6464"/>
                </a:moveTo>
                <a:cubicBezTo>
                  <a:pt x="386" y="6464"/>
                  <a:pt x="262" y="6412"/>
                  <a:pt x="155" y="6306"/>
                </a:cubicBezTo>
                <a:cubicBezTo>
                  <a:pt x="49" y="6202"/>
                  <a:pt x="0" y="6075"/>
                  <a:pt x="0" y="5925"/>
                </a:cubicBezTo>
                <a:lnTo>
                  <a:pt x="0" y="538"/>
                </a:lnTo>
                <a:cubicBezTo>
                  <a:pt x="0" y="389"/>
                  <a:pt x="49" y="265"/>
                  <a:pt x="155" y="158"/>
                </a:cubicBezTo>
                <a:cubicBezTo>
                  <a:pt x="262" y="52"/>
                  <a:pt x="386" y="0"/>
                  <a:pt x="536" y="0"/>
                </a:cubicBezTo>
                <a:lnTo>
                  <a:pt x="5925" y="0"/>
                </a:lnTo>
                <a:cubicBezTo>
                  <a:pt x="6072" y="0"/>
                  <a:pt x="6202" y="52"/>
                  <a:pt x="6320" y="158"/>
                </a:cubicBezTo>
                <a:cubicBezTo>
                  <a:pt x="6432" y="265"/>
                  <a:pt x="6487" y="389"/>
                  <a:pt x="6487" y="538"/>
                </a:cubicBezTo>
                <a:lnTo>
                  <a:pt x="6487" y="5925"/>
                </a:lnTo>
                <a:cubicBezTo>
                  <a:pt x="6487" y="6075"/>
                  <a:pt x="6432" y="6202"/>
                  <a:pt x="6320" y="6306"/>
                </a:cubicBezTo>
                <a:cubicBezTo>
                  <a:pt x="6202" y="6412"/>
                  <a:pt x="6072" y="6464"/>
                  <a:pt x="5925" y="6464"/>
                </a:cubicBezTo>
                <a:lnTo>
                  <a:pt x="536" y="6464"/>
                </a:lnTo>
                <a:close/>
                <a:moveTo>
                  <a:pt x="21059" y="8105"/>
                </a:moveTo>
                <a:cubicBezTo>
                  <a:pt x="21206" y="8105"/>
                  <a:pt x="21335" y="8157"/>
                  <a:pt x="21439" y="8258"/>
                </a:cubicBezTo>
                <a:cubicBezTo>
                  <a:pt x="21542" y="8358"/>
                  <a:pt x="21600" y="8488"/>
                  <a:pt x="21600" y="8643"/>
                </a:cubicBezTo>
                <a:lnTo>
                  <a:pt x="21600" y="12614"/>
                </a:lnTo>
                <a:cubicBezTo>
                  <a:pt x="21600" y="13855"/>
                  <a:pt x="21315" y="15021"/>
                  <a:pt x="20751" y="16115"/>
                </a:cubicBezTo>
                <a:cubicBezTo>
                  <a:pt x="20183" y="17209"/>
                  <a:pt x="19412" y="18159"/>
                  <a:pt x="18433" y="18968"/>
                </a:cubicBezTo>
                <a:cubicBezTo>
                  <a:pt x="17454" y="19775"/>
                  <a:pt x="16314" y="20417"/>
                  <a:pt x="15001" y="20892"/>
                </a:cubicBezTo>
                <a:cubicBezTo>
                  <a:pt x="13691" y="21364"/>
                  <a:pt x="12291" y="21600"/>
                  <a:pt x="10803" y="21600"/>
                </a:cubicBezTo>
                <a:cubicBezTo>
                  <a:pt x="9297" y="21600"/>
                  <a:pt x="7892" y="21364"/>
                  <a:pt x="6588" y="20892"/>
                </a:cubicBezTo>
                <a:cubicBezTo>
                  <a:pt x="5283" y="20417"/>
                  <a:pt x="4140" y="19775"/>
                  <a:pt x="3161" y="18968"/>
                </a:cubicBezTo>
                <a:cubicBezTo>
                  <a:pt x="2182" y="18159"/>
                  <a:pt x="1411" y="17212"/>
                  <a:pt x="844" y="16121"/>
                </a:cubicBezTo>
                <a:cubicBezTo>
                  <a:pt x="279" y="15032"/>
                  <a:pt x="0" y="13866"/>
                  <a:pt x="0" y="12614"/>
                </a:cubicBezTo>
                <a:lnTo>
                  <a:pt x="0" y="8643"/>
                </a:lnTo>
                <a:cubicBezTo>
                  <a:pt x="0" y="8496"/>
                  <a:pt x="49" y="8370"/>
                  <a:pt x="155" y="8263"/>
                </a:cubicBezTo>
                <a:cubicBezTo>
                  <a:pt x="262" y="8160"/>
                  <a:pt x="386" y="8105"/>
                  <a:pt x="536" y="8105"/>
                </a:cubicBezTo>
                <a:lnTo>
                  <a:pt x="5925" y="8105"/>
                </a:lnTo>
                <a:cubicBezTo>
                  <a:pt x="6072" y="8105"/>
                  <a:pt x="6202" y="8157"/>
                  <a:pt x="6320" y="8257"/>
                </a:cubicBezTo>
                <a:cubicBezTo>
                  <a:pt x="6432" y="8358"/>
                  <a:pt x="6487" y="8488"/>
                  <a:pt x="6487" y="8643"/>
                </a:cubicBezTo>
                <a:lnTo>
                  <a:pt x="6487" y="12614"/>
                </a:lnTo>
                <a:cubicBezTo>
                  <a:pt x="6487" y="12881"/>
                  <a:pt x="6596" y="13155"/>
                  <a:pt x="6801" y="13440"/>
                </a:cubicBezTo>
                <a:cubicBezTo>
                  <a:pt x="7005" y="13725"/>
                  <a:pt x="7299" y="13993"/>
                  <a:pt x="7676" y="14246"/>
                </a:cubicBezTo>
                <a:cubicBezTo>
                  <a:pt x="8050" y="14500"/>
                  <a:pt x="8505" y="14704"/>
                  <a:pt x="9032" y="14865"/>
                </a:cubicBezTo>
                <a:cubicBezTo>
                  <a:pt x="9562" y="15029"/>
                  <a:pt x="10152" y="15107"/>
                  <a:pt x="10803" y="15107"/>
                </a:cubicBezTo>
                <a:cubicBezTo>
                  <a:pt x="11448" y="15107"/>
                  <a:pt x="12038" y="15029"/>
                  <a:pt x="12577" y="14865"/>
                </a:cubicBezTo>
                <a:cubicBezTo>
                  <a:pt x="13112" y="14704"/>
                  <a:pt x="13567" y="14500"/>
                  <a:pt x="13944" y="14246"/>
                </a:cubicBezTo>
                <a:cubicBezTo>
                  <a:pt x="14321" y="13993"/>
                  <a:pt x="14615" y="13722"/>
                  <a:pt x="14822" y="13440"/>
                </a:cubicBezTo>
                <a:cubicBezTo>
                  <a:pt x="15030" y="13155"/>
                  <a:pt x="15130" y="12881"/>
                  <a:pt x="15130" y="12614"/>
                </a:cubicBezTo>
                <a:lnTo>
                  <a:pt x="15130" y="8643"/>
                </a:lnTo>
                <a:cubicBezTo>
                  <a:pt x="15130" y="8286"/>
                  <a:pt x="15312" y="8105"/>
                  <a:pt x="15672" y="8105"/>
                </a:cubicBezTo>
                <a:lnTo>
                  <a:pt x="21059" y="8105"/>
                </a:lnTo>
                <a:close/>
                <a:moveTo>
                  <a:pt x="21059" y="3"/>
                </a:moveTo>
                <a:cubicBezTo>
                  <a:pt x="21206" y="3"/>
                  <a:pt x="21335" y="55"/>
                  <a:pt x="21439" y="161"/>
                </a:cubicBezTo>
                <a:cubicBezTo>
                  <a:pt x="21542" y="268"/>
                  <a:pt x="21600" y="392"/>
                  <a:pt x="21600" y="541"/>
                </a:cubicBezTo>
                <a:lnTo>
                  <a:pt x="21600" y="5928"/>
                </a:lnTo>
                <a:cubicBezTo>
                  <a:pt x="21600" y="6078"/>
                  <a:pt x="21542" y="6205"/>
                  <a:pt x="21439" y="6308"/>
                </a:cubicBezTo>
                <a:cubicBezTo>
                  <a:pt x="21335" y="6415"/>
                  <a:pt x="21206" y="6467"/>
                  <a:pt x="21059" y="6467"/>
                </a:cubicBezTo>
                <a:lnTo>
                  <a:pt x="15672" y="6467"/>
                </a:lnTo>
                <a:cubicBezTo>
                  <a:pt x="15312" y="6467"/>
                  <a:pt x="15130" y="6288"/>
                  <a:pt x="15130" y="5928"/>
                </a:cubicBezTo>
                <a:lnTo>
                  <a:pt x="15130" y="541"/>
                </a:lnTo>
                <a:cubicBezTo>
                  <a:pt x="15130" y="392"/>
                  <a:pt x="15182" y="268"/>
                  <a:pt x="15283" y="161"/>
                </a:cubicBezTo>
                <a:cubicBezTo>
                  <a:pt x="15384" y="55"/>
                  <a:pt x="15513" y="3"/>
                  <a:pt x="15672" y="3"/>
                </a:cubicBezTo>
                <a:lnTo>
                  <a:pt x="21059" y="3"/>
                </a:lnTo>
                <a:close/>
                <a:moveTo>
                  <a:pt x="21059" y="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9" name="AutoShape 95"/>
          <p:cNvSpPr>
            <a:spLocks/>
          </p:cNvSpPr>
          <p:nvPr/>
        </p:nvSpPr>
        <p:spPr bwMode="auto">
          <a:xfrm>
            <a:off x="4494214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7648"/>
                </a:moveTo>
                <a:cubicBezTo>
                  <a:pt x="21600" y="8410"/>
                  <a:pt x="21444" y="9125"/>
                  <a:pt x="21132" y="9805"/>
                </a:cubicBezTo>
                <a:cubicBezTo>
                  <a:pt x="20820" y="10488"/>
                  <a:pt x="20404" y="11135"/>
                  <a:pt x="19880" y="11747"/>
                </a:cubicBezTo>
                <a:lnTo>
                  <a:pt x="12620" y="20680"/>
                </a:lnTo>
                <a:cubicBezTo>
                  <a:pt x="12096" y="21292"/>
                  <a:pt x="11492" y="21600"/>
                  <a:pt x="10804" y="21600"/>
                </a:cubicBezTo>
                <a:cubicBezTo>
                  <a:pt x="10112" y="21600"/>
                  <a:pt x="9520" y="21292"/>
                  <a:pt x="9024" y="20680"/>
                </a:cubicBezTo>
                <a:lnTo>
                  <a:pt x="1728" y="11719"/>
                </a:lnTo>
                <a:cubicBezTo>
                  <a:pt x="1204" y="11106"/>
                  <a:pt x="784" y="10463"/>
                  <a:pt x="472" y="9782"/>
                </a:cubicBezTo>
                <a:cubicBezTo>
                  <a:pt x="156" y="9110"/>
                  <a:pt x="0" y="8399"/>
                  <a:pt x="0" y="7648"/>
                </a:cubicBezTo>
                <a:cubicBezTo>
                  <a:pt x="0" y="6595"/>
                  <a:pt x="280" y="5601"/>
                  <a:pt x="844" y="4670"/>
                </a:cubicBezTo>
                <a:cubicBezTo>
                  <a:pt x="1404" y="3738"/>
                  <a:pt x="2180" y="2922"/>
                  <a:pt x="3164" y="2227"/>
                </a:cubicBezTo>
                <a:cubicBezTo>
                  <a:pt x="4144" y="1539"/>
                  <a:pt x="5296" y="991"/>
                  <a:pt x="6616" y="596"/>
                </a:cubicBezTo>
                <a:cubicBezTo>
                  <a:pt x="7936" y="198"/>
                  <a:pt x="9344" y="0"/>
                  <a:pt x="10820" y="0"/>
                </a:cubicBezTo>
                <a:cubicBezTo>
                  <a:pt x="12316" y="0"/>
                  <a:pt x="13720" y="198"/>
                  <a:pt x="15024" y="596"/>
                </a:cubicBezTo>
                <a:cubicBezTo>
                  <a:pt x="16336" y="994"/>
                  <a:pt x="17476" y="1539"/>
                  <a:pt x="18452" y="2227"/>
                </a:cubicBezTo>
                <a:cubicBezTo>
                  <a:pt x="19428" y="2922"/>
                  <a:pt x="20200" y="3738"/>
                  <a:pt x="20756" y="4670"/>
                </a:cubicBezTo>
                <a:cubicBezTo>
                  <a:pt x="21320" y="5604"/>
                  <a:pt x="21600" y="6595"/>
                  <a:pt x="21600" y="7648"/>
                </a:cubicBezTo>
                <a:moveTo>
                  <a:pt x="10820" y="11408"/>
                </a:moveTo>
                <a:cubicBezTo>
                  <a:pt x="11548" y="11408"/>
                  <a:pt x="12240" y="11310"/>
                  <a:pt x="12900" y="11115"/>
                </a:cubicBezTo>
                <a:cubicBezTo>
                  <a:pt x="13556" y="10923"/>
                  <a:pt x="14128" y="10652"/>
                  <a:pt x="14612" y="10310"/>
                </a:cubicBezTo>
                <a:cubicBezTo>
                  <a:pt x="15096" y="9969"/>
                  <a:pt x="15476" y="9565"/>
                  <a:pt x="15748" y="9107"/>
                </a:cubicBezTo>
                <a:cubicBezTo>
                  <a:pt x="16028" y="8650"/>
                  <a:pt x="16164" y="8159"/>
                  <a:pt x="16164" y="7645"/>
                </a:cubicBezTo>
                <a:cubicBezTo>
                  <a:pt x="16164" y="7131"/>
                  <a:pt x="16028" y="6643"/>
                  <a:pt x="15748" y="6177"/>
                </a:cubicBezTo>
                <a:cubicBezTo>
                  <a:pt x="15476" y="5714"/>
                  <a:pt x="15096" y="5304"/>
                  <a:pt x="14612" y="4952"/>
                </a:cubicBezTo>
                <a:cubicBezTo>
                  <a:pt x="14128" y="4604"/>
                  <a:pt x="13564" y="4328"/>
                  <a:pt x="12908" y="4136"/>
                </a:cubicBezTo>
                <a:cubicBezTo>
                  <a:pt x="12256" y="3944"/>
                  <a:pt x="11564" y="3842"/>
                  <a:pt x="10820" y="3842"/>
                </a:cubicBezTo>
                <a:cubicBezTo>
                  <a:pt x="10068" y="3842"/>
                  <a:pt x="9376" y="3941"/>
                  <a:pt x="8736" y="4136"/>
                </a:cubicBezTo>
                <a:cubicBezTo>
                  <a:pt x="8092" y="4328"/>
                  <a:pt x="7528" y="4604"/>
                  <a:pt x="7032" y="4952"/>
                </a:cubicBezTo>
                <a:cubicBezTo>
                  <a:pt x="6532" y="5304"/>
                  <a:pt x="6148" y="5714"/>
                  <a:pt x="5872" y="6171"/>
                </a:cubicBezTo>
                <a:cubicBezTo>
                  <a:pt x="5596" y="6629"/>
                  <a:pt x="5460" y="7120"/>
                  <a:pt x="5460" y="7642"/>
                </a:cubicBezTo>
                <a:cubicBezTo>
                  <a:pt x="5460" y="8156"/>
                  <a:pt x="5596" y="8644"/>
                  <a:pt x="5872" y="9105"/>
                </a:cubicBezTo>
                <a:cubicBezTo>
                  <a:pt x="6148" y="9562"/>
                  <a:pt x="6532" y="9966"/>
                  <a:pt x="7032" y="10307"/>
                </a:cubicBezTo>
                <a:cubicBezTo>
                  <a:pt x="7528" y="10649"/>
                  <a:pt x="8092" y="10920"/>
                  <a:pt x="8736" y="11112"/>
                </a:cubicBezTo>
                <a:cubicBezTo>
                  <a:pt x="9376" y="11310"/>
                  <a:pt x="10068" y="11408"/>
                  <a:pt x="10820" y="1140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0" name="AutoShape 96"/>
          <p:cNvSpPr>
            <a:spLocks/>
          </p:cNvSpPr>
          <p:nvPr/>
        </p:nvSpPr>
        <p:spPr bwMode="auto">
          <a:xfrm>
            <a:off x="5467351" y="454459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5" y="0"/>
                </a:moveTo>
                <a:cubicBezTo>
                  <a:pt x="20642" y="0"/>
                  <a:pt x="20951" y="611"/>
                  <a:pt x="21209" y="1808"/>
                </a:cubicBezTo>
                <a:cubicBezTo>
                  <a:pt x="21468" y="3004"/>
                  <a:pt x="21600" y="4431"/>
                  <a:pt x="21600" y="6131"/>
                </a:cubicBezTo>
                <a:lnTo>
                  <a:pt x="21600" y="15497"/>
                </a:lnTo>
                <a:cubicBezTo>
                  <a:pt x="21600" y="17169"/>
                  <a:pt x="21468" y="18623"/>
                  <a:pt x="21209" y="19819"/>
                </a:cubicBezTo>
                <a:cubicBezTo>
                  <a:pt x="20951" y="21016"/>
                  <a:pt x="20642" y="21600"/>
                  <a:pt x="20275" y="21600"/>
                </a:cubicBezTo>
                <a:lnTo>
                  <a:pt x="1348" y="21600"/>
                </a:lnTo>
                <a:cubicBezTo>
                  <a:pt x="964" y="21600"/>
                  <a:pt x="640" y="21015"/>
                  <a:pt x="385" y="19873"/>
                </a:cubicBezTo>
                <a:cubicBezTo>
                  <a:pt x="126" y="18732"/>
                  <a:pt x="0" y="17277"/>
                  <a:pt x="0" y="15496"/>
                </a:cubicBezTo>
                <a:lnTo>
                  <a:pt x="0" y="6131"/>
                </a:lnTo>
                <a:cubicBezTo>
                  <a:pt x="0" y="4431"/>
                  <a:pt x="126" y="3004"/>
                  <a:pt x="385" y="1808"/>
                </a:cubicBezTo>
                <a:cubicBezTo>
                  <a:pt x="640" y="611"/>
                  <a:pt x="955" y="0"/>
                  <a:pt x="1319" y="0"/>
                </a:cubicBezTo>
                <a:lnTo>
                  <a:pt x="20275" y="0"/>
                </a:lnTo>
                <a:close/>
                <a:moveTo>
                  <a:pt x="20275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1" name="AutoShape 97"/>
          <p:cNvSpPr>
            <a:spLocks/>
          </p:cNvSpPr>
          <p:nvPr/>
        </p:nvSpPr>
        <p:spPr bwMode="auto">
          <a:xfrm>
            <a:off x="6381751" y="453824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2"/>
                  <a:pt x="15013" y="844"/>
                </a:cubicBezTo>
                <a:cubicBezTo>
                  <a:pt x="16322" y="1406"/>
                  <a:pt x="17466" y="2180"/>
                  <a:pt x="18449" y="3154"/>
                </a:cubicBezTo>
                <a:cubicBezTo>
                  <a:pt x="19433" y="4128"/>
                  <a:pt x="20204" y="5277"/>
                  <a:pt x="20761" y="6590"/>
                </a:cubicBezTo>
                <a:cubicBezTo>
                  <a:pt x="21323" y="7897"/>
                  <a:pt x="21600" y="9303"/>
                  <a:pt x="21600" y="10797"/>
                </a:cubicBezTo>
                <a:cubicBezTo>
                  <a:pt x="21600" y="12291"/>
                  <a:pt x="21323" y="13697"/>
                  <a:pt x="20761" y="15010"/>
                </a:cubicBezTo>
                <a:cubicBezTo>
                  <a:pt x="20204" y="16317"/>
                  <a:pt x="19433" y="17463"/>
                  <a:pt x="18449" y="18440"/>
                </a:cubicBezTo>
                <a:cubicBezTo>
                  <a:pt x="17466" y="19423"/>
                  <a:pt x="16322" y="20188"/>
                  <a:pt x="15013" y="20750"/>
                </a:cubicBezTo>
                <a:cubicBezTo>
                  <a:pt x="13705" y="21312"/>
                  <a:pt x="12303" y="21600"/>
                  <a:pt x="10806" y="21600"/>
                </a:cubicBezTo>
                <a:cubicBezTo>
                  <a:pt x="9311" y="21600"/>
                  <a:pt x="7906" y="21312"/>
                  <a:pt x="6595" y="20750"/>
                </a:cubicBezTo>
                <a:cubicBezTo>
                  <a:pt x="5281" y="20188"/>
                  <a:pt x="4137" y="19420"/>
                  <a:pt x="3156" y="18440"/>
                </a:cubicBezTo>
                <a:cubicBezTo>
                  <a:pt x="2179" y="17463"/>
                  <a:pt x="1407" y="16317"/>
                  <a:pt x="845" y="15010"/>
                </a:cubicBezTo>
                <a:cubicBezTo>
                  <a:pt x="280" y="13697"/>
                  <a:pt x="0" y="12291"/>
                  <a:pt x="0" y="10797"/>
                </a:cubicBezTo>
                <a:cubicBezTo>
                  <a:pt x="0" y="9303"/>
                  <a:pt x="280" y="7897"/>
                  <a:pt x="845" y="6590"/>
                </a:cubicBezTo>
                <a:cubicBezTo>
                  <a:pt x="1407" y="5277"/>
                  <a:pt x="2179" y="4131"/>
                  <a:pt x="3156" y="3154"/>
                </a:cubicBezTo>
                <a:cubicBezTo>
                  <a:pt x="4137" y="2177"/>
                  <a:pt x="5281" y="1406"/>
                  <a:pt x="6595" y="844"/>
                </a:cubicBezTo>
                <a:cubicBezTo>
                  <a:pt x="7906" y="280"/>
                  <a:pt x="9311" y="0"/>
                  <a:pt x="10806" y="0"/>
                </a:cubicBezTo>
                <a:moveTo>
                  <a:pt x="17042" y="9744"/>
                </a:moveTo>
                <a:cubicBezTo>
                  <a:pt x="17042" y="9617"/>
                  <a:pt x="16997" y="9512"/>
                  <a:pt x="16901" y="9425"/>
                </a:cubicBezTo>
                <a:cubicBezTo>
                  <a:pt x="16805" y="9343"/>
                  <a:pt x="16706" y="9298"/>
                  <a:pt x="16596" y="9298"/>
                </a:cubicBezTo>
                <a:lnTo>
                  <a:pt x="5016" y="9298"/>
                </a:lnTo>
                <a:cubicBezTo>
                  <a:pt x="4719" y="9298"/>
                  <a:pt x="4569" y="9453"/>
                  <a:pt x="4569" y="9744"/>
                </a:cubicBezTo>
                <a:lnTo>
                  <a:pt x="4569" y="11879"/>
                </a:lnTo>
                <a:cubicBezTo>
                  <a:pt x="4569" y="12175"/>
                  <a:pt x="4719" y="12325"/>
                  <a:pt x="5016" y="12325"/>
                </a:cubicBezTo>
                <a:lnTo>
                  <a:pt x="16596" y="12325"/>
                </a:lnTo>
                <a:cubicBezTo>
                  <a:pt x="16706" y="12325"/>
                  <a:pt x="16805" y="12280"/>
                  <a:pt x="16901" y="12198"/>
                </a:cubicBezTo>
                <a:cubicBezTo>
                  <a:pt x="16997" y="12110"/>
                  <a:pt x="17042" y="12006"/>
                  <a:pt x="17042" y="11879"/>
                </a:cubicBezTo>
                <a:lnTo>
                  <a:pt x="17042" y="9744"/>
                </a:lnTo>
                <a:close/>
                <a:moveTo>
                  <a:pt x="17042" y="974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2" name="AutoShape 98"/>
          <p:cNvSpPr>
            <a:spLocks/>
          </p:cNvSpPr>
          <p:nvPr/>
        </p:nvSpPr>
        <p:spPr bwMode="auto">
          <a:xfrm>
            <a:off x="1736726" y="5385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9817" y="0"/>
                </a:lnTo>
                <a:lnTo>
                  <a:pt x="9817" y="9816"/>
                </a:lnTo>
                <a:lnTo>
                  <a:pt x="0" y="9816"/>
                </a:lnTo>
                <a:lnTo>
                  <a:pt x="0" y="0"/>
                </a:lnTo>
                <a:close/>
                <a:moveTo>
                  <a:pt x="0" y="11784"/>
                </a:moveTo>
                <a:lnTo>
                  <a:pt x="9817" y="11784"/>
                </a:lnTo>
                <a:lnTo>
                  <a:pt x="9817" y="21600"/>
                </a:lnTo>
                <a:lnTo>
                  <a:pt x="0" y="21600"/>
                </a:lnTo>
                <a:lnTo>
                  <a:pt x="0" y="11784"/>
                </a:lnTo>
                <a:close/>
                <a:moveTo>
                  <a:pt x="1956" y="7859"/>
                </a:moveTo>
                <a:lnTo>
                  <a:pt x="7861" y="7859"/>
                </a:lnTo>
                <a:lnTo>
                  <a:pt x="7861" y="1951"/>
                </a:lnTo>
                <a:lnTo>
                  <a:pt x="1956" y="1951"/>
                </a:lnTo>
                <a:lnTo>
                  <a:pt x="1956" y="7859"/>
                </a:lnTo>
                <a:close/>
                <a:moveTo>
                  <a:pt x="1956" y="19646"/>
                </a:moveTo>
                <a:lnTo>
                  <a:pt x="7861" y="19646"/>
                </a:lnTo>
                <a:lnTo>
                  <a:pt x="7861" y="13738"/>
                </a:lnTo>
                <a:lnTo>
                  <a:pt x="1956" y="13738"/>
                </a:lnTo>
                <a:lnTo>
                  <a:pt x="1956" y="19646"/>
                </a:lnTo>
                <a:close/>
                <a:moveTo>
                  <a:pt x="3925" y="3949"/>
                </a:moveTo>
                <a:lnTo>
                  <a:pt x="5907" y="3949"/>
                </a:lnTo>
                <a:lnTo>
                  <a:pt x="5907" y="5905"/>
                </a:lnTo>
                <a:lnTo>
                  <a:pt x="3925" y="5905"/>
                </a:lnTo>
                <a:lnTo>
                  <a:pt x="3925" y="3949"/>
                </a:lnTo>
                <a:close/>
                <a:moveTo>
                  <a:pt x="3925" y="15695"/>
                </a:moveTo>
                <a:lnTo>
                  <a:pt x="5907" y="15695"/>
                </a:lnTo>
                <a:lnTo>
                  <a:pt x="5907" y="17678"/>
                </a:lnTo>
                <a:lnTo>
                  <a:pt x="3925" y="17678"/>
                </a:lnTo>
                <a:lnTo>
                  <a:pt x="3925" y="15695"/>
                </a:lnTo>
                <a:close/>
                <a:moveTo>
                  <a:pt x="21600" y="9816"/>
                </a:moveTo>
                <a:lnTo>
                  <a:pt x="11783" y="9816"/>
                </a:lnTo>
                <a:lnTo>
                  <a:pt x="11783" y="0"/>
                </a:lnTo>
                <a:lnTo>
                  <a:pt x="21600" y="0"/>
                </a:lnTo>
                <a:lnTo>
                  <a:pt x="21600" y="9816"/>
                </a:lnTo>
                <a:close/>
                <a:moveTo>
                  <a:pt x="19644" y="11784"/>
                </a:moveTo>
                <a:lnTo>
                  <a:pt x="21600" y="11784"/>
                </a:lnTo>
                <a:lnTo>
                  <a:pt x="21600" y="17678"/>
                </a:lnTo>
                <a:lnTo>
                  <a:pt x="15693" y="17678"/>
                </a:lnTo>
                <a:lnTo>
                  <a:pt x="15693" y="15724"/>
                </a:lnTo>
                <a:lnTo>
                  <a:pt x="13739" y="15724"/>
                </a:lnTo>
                <a:lnTo>
                  <a:pt x="13739" y="21600"/>
                </a:lnTo>
                <a:lnTo>
                  <a:pt x="11783" y="21600"/>
                </a:lnTo>
                <a:lnTo>
                  <a:pt x="11783" y="11784"/>
                </a:lnTo>
                <a:lnTo>
                  <a:pt x="17646" y="11784"/>
                </a:lnTo>
                <a:lnTo>
                  <a:pt x="17646" y="13738"/>
                </a:lnTo>
                <a:lnTo>
                  <a:pt x="19644" y="13738"/>
                </a:lnTo>
                <a:lnTo>
                  <a:pt x="19644" y="11784"/>
                </a:lnTo>
                <a:close/>
                <a:moveTo>
                  <a:pt x="19644" y="1954"/>
                </a:moveTo>
                <a:lnTo>
                  <a:pt x="13739" y="1954"/>
                </a:lnTo>
                <a:lnTo>
                  <a:pt x="13739" y="7862"/>
                </a:lnTo>
                <a:lnTo>
                  <a:pt x="19644" y="7862"/>
                </a:lnTo>
                <a:lnTo>
                  <a:pt x="19644" y="1954"/>
                </a:lnTo>
                <a:close/>
                <a:moveTo>
                  <a:pt x="17646" y="5905"/>
                </a:moveTo>
                <a:lnTo>
                  <a:pt x="15693" y="5905"/>
                </a:lnTo>
                <a:lnTo>
                  <a:pt x="15693" y="3949"/>
                </a:lnTo>
                <a:lnTo>
                  <a:pt x="17646" y="3949"/>
                </a:lnTo>
                <a:lnTo>
                  <a:pt x="17646" y="5905"/>
                </a:lnTo>
                <a:close/>
                <a:moveTo>
                  <a:pt x="15693" y="19646"/>
                </a:moveTo>
                <a:lnTo>
                  <a:pt x="17646" y="19646"/>
                </a:lnTo>
                <a:lnTo>
                  <a:pt x="17646" y="21600"/>
                </a:lnTo>
                <a:lnTo>
                  <a:pt x="15693" y="21600"/>
                </a:lnTo>
                <a:lnTo>
                  <a:pt x="15693" y="19646"/>
                </a:lnTo>
                <a:close/>
                <a:moveTo>
                  <a:pt x="19644" y="19646"/>
                </a:moveTo>
                <a:lnTo>
                  <a:pt x="21600" y="19646"/>
                </a:lnTo>
                <a:lnTo>
                  <a:pt x="21600" y="21600"/>
                </a:lnTo>
                <a:lnTo>
                  <a:pt x="19644" y="21600"/>
                </a:lnTo>
                <a:lnTo>
                  <a:pt x="19644" y="19646"/>
                </a:lnTo>
                <a:close/>
                <a:moveTo>
                  <a:pt x="19644" y="1964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3" name="AutoShape 99"/>
          <p:cNvSpPr>
            <a:spLocks/>
          </p:cNvSpPr>
          <p:nvPr/>
        </p:nvSpPr>
        <p:spPr bwMode="auto">
          <a:xfrm>
            <a:off x="2622551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4"/>
                </a:cubicBezTo>
                <a:cubicBezTo>
                  <a:pt x="16319" y="1409"/>
                  <a:pt x="17464" y="2180"/>
                  <a:pt x="18450" y="3157"/>
                </a:cubicBezTo>
                <a:cubicBezTo>
                  <a:pt x="19433" y="4134"/>
                  <a:pt x="20201" y="5277"/>
                  <a:pt x="20761" y="6587"/>
                </a:cubicBezTo>
                <a:cubicBezTo>
                  <a:pt x="21317" y="7900"/>
                  <a:pt x="21600" y="9304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0"/>
                  <a:pt x="19430" y="17466"/>
                  <a:pt x="18450" y="18443"/>
                </a:cubicBezTo>
                <a:cubicBezTo>
                  <a:pt x="17464" y="19420"/>
                  <a:pt x="16319" y="20194"/>
                  <a:pt x="15011" y="20756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6"/>
                </a:cubicBezTo>
                <a:cubicBezTo>
                  <a:pt x="5281" y="20194"/>
                  <a:pt x="4136" y="19420"/>
                  <a:pt x="3159" y="18443"/>
                </a:cubicBezTo>
                <a:cubicBezTo>
                  <a:pt x="2178" y="17466"/>
                  <a:pt x="1410" y="16320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4"/>
                  <a:pt x="283" y="7900"/>
                  <a:pt x="848" y="6587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80"/>
                  <a:pt x="5281" y="1409"/>
                  <a:pt x="6594" y="844"/>
                </a:cubicBezTo>
                <a:cubicBezTo>
                  <a:pt x="7903" y="280"/>
                  <a:pt x="9307" y="0"/>
                  <a:pt x="10807" y="0"/>
                </a:cubicBezTo>
                <a:moveTo>
                  <a:pt x="13296" y="11689"/>
                </a:moveTo>
                <a:lnTo>
                  <a:pt x="13296" y="11689"/>
                </a:lnTo>
                <a:cubicBezTo>
                  <a:pt x="13522" y="11512"/>
                  <a:pt x="13743" y="11300"/>
                  <a:pt x="13966" y="11068"/>
                </a:cubicBezTo>
                <a:cubicBezTo>
                  <a:pt x="14186" y="10831"/>
                  <a:pt x="14392" y="10577"/>
                  <a:pt x="14587" y="10297"/>
                </a:cubicBezTo>
                <a:cubicBezTo>
                  <a:pt x="14782" y="10018"/>
                  <a:pt x="14938" y="9707"/>
                  <a:pt x="15054" y="9360"/>
                </a:cubicBezTo>
                <a:cubicBezTo>
                  <a:pt x="15172" y="9013"/>
                  <a:pt x="15229" y="8603"/>
                  <a:pt x="15229" y="8135"/>
                </a:cubicBezTo>
                <a:cubicBezTo>
                  <a:pt x="15229" y="7522"/>
                  <a:pt x="15107" y="6977"/>
                  <a:pt x="14856" y="6497"/>
                </a:cubicBezTo>
                <a:cubicBezTo>
                  <a:pt x="14607" y="6023"/>
                  <a:pt x="14277" y="5625"/>
                  <a:pt x="13861" y="5317"/>
                </a:cubicBezTo>
                <a:cubicBezTo>
                  <a:pt x="13446" y="5006"/>
                  <a:pt x="12980" y="4766"/>
                  <a:pt x="12460" y="4600"/>
                </a:cubicBezTo>
                <a:cubicBezTo>
                  <a:pt x="11940" y="4433"/>
                  <a:pt x="11426" y="4348"/>
                  <a:pt x="10912" y="4348"/>
                </a:cubicBezTo>
                <a:cubicBezTo>
                  <a:pt x="10344" y="4348"/>
                  <a:pt x="9832" y="4425"/>
                  <a:pt x="9377" y="4571"/>
                </a:cubicBezTo>
                <a:cubicBezTo>
                  <a:pt x="8923" y="4721"/>
                  <a:pt x="8535" y="4882"/>
                  <a:pt x="8222" y="5051"/>
                </a:cubicBezTo>
                <a:cubicBezTo>
                  <a:pt x="7905" y="5224"/>
                  <a:pt x="7668" y="5382"/>
                  <a:pt x="7504" y="5531"/>
                </a:cubicBezTo>
                <a:cubicBezTo>
                  <a:pt x="7340" y="5681"/>
                  <a:pt x="7250" y="5763"/>
                  <a:pt x="7233" y="5783"/>
                </a:cubicBezTo>
                <a:cubicBezTo>
                  <a:pt x="7086" y="5927"/>
                  <a:pt x="7075" y="6102"/>
                  <a:pt x="7191" y="6308"/>
                </a:cubicBezTo>
                <a:lnTo>
                  <a:pt x="8476" y="7864"/>
                </a:lnTo>
                <a:cubicBezTo>
                  <a:pt x="8513" y="7937"/>
                  <a:pt x="8600" y="7991"/>
                  <a:pt x="8747" y="8025"/>
                </a:cubicBezTo>
                <a:cubicBezTo>
                  <a:pt x="8855" y="8025"/>
                  <a:pt x="8959" y="7999"/>
                  <a:pt x="9058" y="7946"/>
                </a:cubicBezTo>
                <a:lnTo>
                  <a:pt x="9194" y="7838"/>
                </a:lnTo>
                <a:cubicBezTo>
                  <a:pt x="9281" y="7765"/>
                  <a:pt x="9406" y="7686"/>
                  <a:pt x="9564" y="7601"/>
                </a:cubicBezTo>
                <a:cubicBezTo>
                  <a:pt x="9725" y="7514"/>
                  <a:pt x="9897" y="7440"/>
                  <a:pt x="10095" y="7375"/>
                </a:cubicBezTo>
                <a:cubicBezTo>
                  <a:pt x="10287" y="7313"/>
                  <a:pt x="10499" y="7282"/>
                  <a:pt x="10725" y="7282"/>
                </a:cubicBezTo>
                <a:cubicBezTo>
                  <a:pt x="11092" y="7282"/>
                  <a:pt x="11406" y="7384"/>
                  <a:pt x="11663" y="7587"/>
                </a:cubicBezTo>
                <a:cubicBezTo>
                  <a:pt x="11920" y="7790"/>
                  <a:pt x="12050" y="8050"/>
                  <a:pt x="12050" y="8363"/>
                </a:cubicBezTo>
                <a:cubicBezTo>
                  <a:pt x="12050" y="8697"/>
                  <a:pt x="11940" y="8990"/>
                  <a:pt x="11720" y="9236"/>
                </a:cubicBezTo>
                <a:cubicBezTo>
                  <a:pt x="11499" y="9484"/>
                  <a:pt x="11222" y="9755"/>
                  <a:pt x="10886" y="10055"/>
                </a:cubicBezTo>
                <a:cubicBezTo>
                  <a:pt x="10680" y="10216"/>
                  <a:pt x="10471" y="10399"/>
                  <a:pt x="10256" y="10600"/>
                </a:cubicBezTo>
                <a:cubicBezTo>
                  <a:pt x="10047" y="10803"/>
                  <a:pt x="9849" y="11034"/>
                  <a:pt x="9677" y="11297"/>
                </a:cubicBezTo>
                <a:cubicBezTo>
                  <a:pt x="9502" y="11560"/>
                  <a:pt x="9358" y="11845"/>
                  <a:pt x="9250" y="12155"/>
                </a:cubicBezTo>
                <a:cubicBezTo>
                  <a:pt x="9143" y="12466"/>
                  <a:pt x="9086" y="12825"/>
                  <a:pt x="9086" y="13231"/>
                </a:cubicBezTo>
                <a:lnTo>
                  <a:pt x="9086" y="14095"/>
                </a:lnTo>
                <a:cubicBezTo>
                  <a:pt x="9086" y="14202"/>
                  <a:pt x="9129" y="14298"/>
                  <a:pt x="9211" y="14378"/>
                </a:cubicBezTo>
                <a:cubicBezTo>
                  <a:pt x="9290" y="14459"/>
                  <a:pt x="9386" y="14499"/>
                  <a:pt x="9493" y="14499"/>
                </a:cubicBezTo>
                <a:lnTo>
                  <a:pt x="11711" y="14499"/>
                </a:lnTo>
                <a:cubicBezTo>
                  <a:pt x="11821" y="14499"/>
                  <a:pt x="11912" y="14459"/>
                  <a:pt x="11991" y="14378"/>
                </a:cubicBezTo>
                <a:cubicBezTo>
                  <a:pt x="12067" y="14298"/>
                  <a:pt x="12107" y="14202"/>
                  <a:pt x="12107" y="14095"/>
                </a:cubicBezTo>
                <a:lnTo>
                  <a:pt x="12107" y="13406"/>
                </a:lnTo>
                <a:cubicBezTo>
                  <a:pt x="12107" y="13053"/>
                  <a:pt x="12220" y="12757"/>
                  <a:pt x="12451" y="12508"/>
                </a:cubicBezTo>
                <a:cubicBezTo>
                  <a:pt x="12680" y="12260"/>
                  <a:pt x="12960" y="11989"/>
                  <a:pt x="13296" y="11689"/>
                </a:cubicBezTo>
                <a:moveTo>
                  <a:pt x="12107" y="15665"/>
                </a:moveTo>
                <a:cubicBezTo>
                  <a:pt x="12107" y="15558"/>
                  <a:pt x="12067" y="15464"/>
                  <a:pt x="11997" y="15383"/>
                </a:cubicBezTo>
                <a:cubicBezTo>
                  <a:pt x="11929" y="15301"/>
                  <a:pt x="11830" y="15258"/>
                  <a:pt x="11711" y="15258"/>
                </a:cubicBezTo>
                <a:lnTo>
                  <a:pt x="9493" y="15258"/>
                </a:lnTo>
                <a:cubicBezTo>
                  <a:pt x="9386" y="15258"/>
                  <a:pt x="9293" y="15301"/>
                  <a:pt x="9211" y="15383"/>
                </a:cubicBezTo>
                <a:cubicBezTo>
                  <a:pt x="9129" y="15464"/>
                  <a:pt x="9086" y="15558"/>
                  <a:pt x="9086" y="15665"/>
                </a:cubicBezTo>
                <a:lnTo>
                  <a:pt x="9086" y="17774"/>
                </a:lnTo>
                <a:cubicBezTo>
                  <a:pt x="9086" y="17881"/>
                  <a:pt x="9129" y="17980"/>
                  <a:pt x="9211" y="18065"/>
                </a:cubicBezTo>
                <a:cubicBezTo>
                  <a:pt x="9290" y="18152"/>
                  <a:pt x="9386" y="18195"/>
                  <a:pt x="9493" y="18195"/>
                </a:cubicBezTo>
                <a:lnTo>
                  <a:pt x="11711" y="18195"/>
                </a:lnTo>
                <a:cubicBezTo>
                  <a:pt x="11821" y="18195"/>
                  <a:pt x="11912" y="18152"/>
                  <a:pt x="11991" y="18065"/>
                </a:cubicBezTo>
                <a:cubicBezTo>
                  <a:pt x="12067" y="17980"/>
                  <a:pt x="12107" y="17881"/>
                  <a:pt x="12107" y="17774"/>
                </a:cubicBezTo>
                <a:lnTo>
                  <a:pt x="12107" y="15665"/>
                </a:lnTo>
                <a:close/>
                <a:moveTo>
                  <a:pt x="12107" y="156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4" name="AutoShape 100"/>
          <p:cNvSpPr>
            <a:spLocks/>
          </p:cNvSpPr>
          <p:nvPr/>
        </p:nvSpPr>
        <p:spPr bwMode="auto">
          <a:xfrm>
            <a:off x="3559176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498">
                <a:moveTo>
                  <a:pt x="14059" y="6524"/>
                </a:moveTo>
                <a:cubicBezTo>
                  <a:pt x="13646" y="6524"/>
                  <a:pt x="13257" y="6670"/>
                  <a:pt x="12887" y="6962"/>
                </a:cubicBezTo>
                <a:cubicBezTo>
                  <a:pt x="12520" y="7257"/>
                  <a:pt x="12156" y="7651"/>
                  <a:pt x="11798" y="8139"/>
                </a:cubicBezTo>
                <a:cubicBezTo>
                  <a:pt x="11441" y="8626"/>
                  <a:pt x="11081" y="9184"/>
                  <a:pt x="10727" y="9814"/>
                </a:cubicBezTo>
                <a:cubicBezTo>
                  <a:pt x="10372" y="10445"/>
                  <a:pt x="10017" y="11093"/>
                  <a:pt x="9665" y="11765"/>
                </a:cubicBezTo>
                <a:cubicBezTo>
                  <a:pt x="9234" y="12585"/>
                  <a:pt x="8794" y="13394"/>
                  <a:pt x="8336" y="14196"/>
                </a:cubicBezTo>
                <a:cubicBezTo>
                  <a:pt x="7876" y="14996"/>
                  <a:pt x="7384" y="15717"/>
                  <a:pt x="6858" y="16357"/>
                </a:cubicBezTo>
                <a:cubicBezTo>
                  <a:pt x="6330" y="16996"/>
                  <a:pt x="5752" y="17510"/>
                  <a:pt x="5119" y="17898"/>
                </a:cubicBezTo>
                <a:cubicBezTo>
                  <a:pt x="4485" y="18289"/>
                  <a:pt x="3788" y="18488"/>
                  <a:pt x="3022" y="18488"/>
                </a:cubicBezTo>
                <a:lnTo>
                  <a:pt x="458" y="18488"/>
                </a:lnTo>
                <a:cubicBezTo>
                  <a:pt x="333" y="18488"/>
                  <a:pt x="225" y="18432"/>
                  <a:pt x="135" y="18324"/>
                </a:cubicBezTo>
                <a:cubicBezTo>
                  <a:pt x="44" y="18219"/>
                  <a:pt x="0" y="18091"/>
                  <a:pt x="0" y="17942"/>
                </a:cubicBezTo>
                <a:lnTo>
                  <a:pt x="0" y="15790"/>
                </a:lnTo>
                <a:cubicBezTo>
                  <a:pt x="0" y="15638"/>
                  <a:pt x="44" y="15513"/>
                  <a:pt x="135" y="15411"/>
                </a:cubicBezTo>
                <a:cubicBezTo>
                  <a:pt x="225" y="15311"/>
                  <a:pt x="333" y="15256"/>
                  <a:pt x="458" y="15256"/>
                </a:cubicBezTo>
                <a:lnTo>
                  <a:pt x="3022" y="15256"/>
                </a:lnTo>
                <a:cubicBezTo>
                  <a:pt x="3421" y="15256"/>
                  <a:pt x="3810" y="15113"/>
                  <a:pt x="4189" y="14824"/>
                </a:cubicBezTo>
                <a:cubicBezTo>
                  <a:pt x="4568" y="14538"/>
                  <a:pt x="4933" y="14150"/>
                  <a:pt x="5285" y="13665"/>
                </a:cubicBezTo>
                <a:cubicBezTo>
                  <a:pt x="5637" y="13180"/>
                  <a:pt x="5985" y="12623"/>
                  <a:pt x="6340" y="11995"/>
                </a:cubicBezTo>
                <a:cubicBezTo>
                  <a:pt x="6692" y="11367"/>
                  <a:pt x="7042" y="10716"/>
                  <a:pt x="7394" y="10045"/>
                </a:cubicBezTo>
                <a:cubicBezTo>
                  <a:pt x="7822" y="9225"/>
                  <a:pt x="8270" y="8407"/>
                  <a:pt x="8735" y="7599"/>
                </a:cubicBezTo>
                <a:cubicBezTo>
                  <a:pt x="9200" y="6790"/>
                  <a:pt x="9696" y="6063"/>
                  <a:pt x="10223" y="5421"/>
                </a:cubicBezTo>
                <a:cubicBezTo>
                  <a:pt x="10749" y="4776"/>
                  <a:pt x="11324" y="4262"/>
                  <a:pt x="11950" y="3876"/>
                </a:cubicBezTo>
                <a:cubicBezTo>
                  <a:pt x="12574" y="3488"/>
                  <a:pt x="13276" y="3293"/>
                  <a:pt x="14057" y="3293"/>
                </a:cubicBezTo>
                <a:lnTo>
                  <a:pt x="16435" y="3293"/>
                </a:lnTo>
                <a:lnTo>
                  <a:pt x="16435" y="712"/>
                </a:lnTo>
                <a:cubicBezTo>
                  <a:pt x="16435" y="329"/>
                  <a:pt x="16530" y="102"/>
                  <a:pt x="16721" y="23"/>
                </a:cubicBezTo>
                <a:cubicBezTo>
                  <a:pt x="16914" y="-50"/>
                  <a:pt x="17147" y="49"/>
                  <a:pt x="17418" y="318"/>
                </a:cubicBezTo>
                <a:lnTo>
                  <a:pt x="21331" y="4203"/>
                </a:lnTo>
                <a:cubicBezTo>
                  <a:pt x="21512" y="4373"/>
                  <a:pt x="21598" y="4583"/>
                  <a:pt x="21588" y="4834"/>
                </a:cubicBezTo>
                <a:cubicBezTo>
                  <a:pt x="21588" y="5103"/>
                  <a:pt x="21502" y="5322"/>
                  <a:pt x="21331" y="5488"/>
                </a:cubicBezTo>
                <a:lnTo>
                  <a:pt x="17418" y="9362"/>
                </a:lnTo>
                <a:cubicBezTo>
                  <a:pt x="17147" y="9630"/>
                  <a:pt x="16914" y="9727"/>
                  <a:pt x="16721" y="9645"/>
                </a:cubicBezTo>
                <a:cubicBezTo>
                  <a:pt x="16530" y="9569"/>
                  <a:pt x="16435" y="9338"/>
                  <a:pt x="16435" y="8956"/>
                </a:cubicBezTo>
                <a:lnTo>
                  <a:pt x="16435" y="6524"/>
                </a:lnTo>
                <a:lnTo>
                  <a:pt x="14059" y="6524"/>
                </a:lnTo>
                <a:close/>
                <a:moveTo>
                  <a:pt x="462" y="6495"/>
                </a:moveTo>
                <a:cubicBezTo>
                  <a:pt x="338" y="6495"/>
                  <a:pt x="230" y="6449"/>
                  <a:pt x="139" y="6349"/>
                </a:cubicBezTo>
                <a:cubicBezTo>
                  <a:pt x="49" y="6250"/>
                  <a:pt x="5" y="6127"/>
                  <a:pt x="5" y="5978"/>
                </a:cubicBezTo>
                <a:lnTo>
                  <a:pt x="5" y="3824"/>
                </a:lnTo>
                <a:cubicBezTo>
                  <a:pt x="5" y="3462"/>
                  <a:pt x="157" y="3287"/>
                  <a:pt x="462" y="3293"/>
                </a:cubicBezTo>
                <a:lnTo>
                  <a:pt x="3027" y="3293"/>
                </a:lnTo>
                <a:cubicBezTo>
                  <a:pt x="3560" y="3293"/>
                  <a:pt x="4054" y="3389"/>
                  <a:pt x="4514" y="3573"/>
                </a:cubicBezTo>
                <a:cubicBezTo>
                  <a:pt x="4974" y="3763"/>
                  <a:pt x="5410" y="4022"/>
                  <a:pt x="5821" y="4358"/>
                </a:cubicBezTo>
                <a:cubicBezTo>
                  <a:pt x="6229" y="4691"/>
                  <a:pt x="6609" y="5085"/>
                  <a:pt x="6963" y="5532"/>
                </a:cubicBezTo>
                <a:cubicBezTo>
                  <a:pt x="7318" y="5979"/>
                  <a:pt x="7656" y="6463"/>
                  <a:pt x="7994" y="6983"/>
                </a:cubicBezTo>
                <a:cubicBezTo>
                  <a:pt x="7519" y="7824"/>
                  <a:pt x="7059" y="8653"/>
                  <a:pt x="6621" y="9473"/>
                </a:cubicBezTo>
                <a:cubicBezTo>
                  <a:pt x="6589" y="9549"/>
                  <a:pt x="6557" y="9610"/>
                  <a:pt x="6516" y="9668"/>
                </a:cubicBezTo>
                <a:cubicBezTo>
                  <a:pt x="6477" y="9727"/>
                  <a:pt x="6442" y="9794"/>
                  <a:pt x="6410" y="9876"/>
                </a:cubicBezTo>
                <a:cubicBezTo>
                  <a:pt x="5862" y="8927"/>
                  <a:pt x="5319" y="8127"/>
                  <a:pt x="4776" y="7473"/>
                </a:cubicBezTo>
                <a:cubicBezTo>
                  <a:pt x="4233" y="6822"/>
                  <a:pt x="3651" y="6495"/>
                  <a:pt x="3024" y="6495"/>
                </a:cubicBezTo>
                <a:lnTo>
                  <a:pt x="462" y="6495"/>
                </a:lnTo>
                <a:close/>
                <a:moveTo>
                  <a:pt x="21333" y="15997"/>
                </a:moveTo>
                <a:cubicBezTo>
                  <a:pt x="21514" y="16167"/>
                  <a:pt x="21600" y="16386"/>
                  <a:pt x="21590" y="16657"/>
                </a:cubicBezTo>
                <a:cubicBezTo>
                  <a:pt x="21590" y="16908"/>
                  <a:pt x="21505" y="17116"/>
                  <a:pt x="21333" y="17285"/>
                </a:cubicBezTo>
                <a:lnTo>
                  <a:pt x="17421" y="21182"/>
                </a:lnTo>
                <a:cubicBezTo>
                  <a:pt x="17149" y="21454"/>
                  <a:pt x="16917" y="21550"/>
                  <a:pt x="16724" y="21471"/>
                </a:cubicBezTo>
                <a:cubicBezTo>
                  <a:pt x="16533" y="21392"/>
                  <a:pt x="16437" y="21162"/>
                  <a:pt x="16437" y="20779"/>
                </a:cubicBezTo>
                <a:lnTo>
                  <a:pt x="16437" y="18432"/>
                </a:lnTo>
                <a:lnTo>
                  <a:pt x="14059" y="18432"/>
                </a:lnTo>
                <a:cubicBezTo>
                  <a:pt x="13528" y="18432"/>
                  <a:pt x="13031" y="18336"/>
                  <a:pt x="12574" y="18143"/>
                </a:cubicBezTo>
                <a:cubicBezTo>
                  <a:pt x="12114" y="17953"/>
                  <a:pt x="11681" y="17691"/>
                  <a:pt x="11280" y="17355"/>
                </a:cubicBezTo>
                <a:cubicBezTo>
                  <a:pt x="10878" y="17019"/>
                  <a:pt x="10497" y="16628"/>
                  <a:pt x="10137" y="16181"/>
                </a:cubicBezTo>
                <a:cubicBezTo>
                  <a:pt x="9780" y="15732"/>
                  <a:pt x="9440" y="15253"/>
                  <a:pt x="9119" y="14739"/>
                </a:cubicBezTo>
                <a:cubicBezTo>
                  <a:pt x="9344" y="14360"/>
                  <a:pt x="9567" y="13963"/>
                  <a:pt x="9780" y="13551"/>
                </a:cubicBezTo>
                <a:cubicBezTo>
                  <a:pt x="9995" y="13142"/>
                  <a:pt x="10218" y="12740"/>
                  <a:pt x="10443" y="12337"/>
                </a:cubicBezTo>
                <a:cubicBezTo>
                  <a:pt x="10475" y="12246"/>
                  <a:pt x="10514" y="12165"/>
                  <a:pt x="10560" y="12091"/>
                </a:cubicBezTo>
                <a:cubicBezTo>
                  <a:pt x="10609" y="12024"/>
                  <a:pt x="10646" y="11940"/>
                  <a:pt x="10680" y="11846"/>
                </a:cubicBezTo>
                <a:cubicBezTo>
                  <a:pt x="11226" y="12798"/>
                  <a:pt x="11769" y="13592"/>
                  <a:pt x="12315" y="14231"/>
                </a:cubicBezTo>
                <a:cubicBezTo>
                  <a:pt x="12855" y="14868"/>
                  <a:pt x="13440" y="15189"/>
                  <a:pt x="14064" y="15189"/>
                </a:cubicBezTo>
                <a:lnTo>
                  <a:pt x="16442" y="15189"/>
                </a:lnTo>
                <a:lnTo>
                  <a:pt x="16442" y="12532"/>
                </a:lnTo>
                <a:cubicBezTo>
                  <a:pt x="16442" y="12153"/>
                  <a:pt x="16538" y="11922"/>
                  <a:pt x="16728" y="11846"/>
                </a:cubicBezTo>
                <a:cubicBezTo>
                  <a:pt x="16922" y="11773"/>
                  <a:pt x="17154" y="11867"/>
                  <a:pt x="17426" y="12126"/>
                </a:cubicBezTo>
                <a:lnTo>
                  <a:pt x="21333" y="15997"/>
                </a:lnTo>
                <a:close/>
                <a:moveTo>
                  <a:pt x="21333" y="159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" name="AutoShape 101"/>
          <p:cNvSpPr>
            <a:spLocks/>
          </p:cNvSpPr>
          <p:nvPr/>
        </p:nvSpPr>
        <p:spPr bwMode="auto">
          <a:xfrm>
            <a:off x="4494214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18" h="21432">
                <a:moveTo>
                  <a:pt x="18959" y="13479"/>
                </a:moveTo>
                <a:cubicBezTo>
                  <a:pt x="19079" y="13532"/>
                  <a:pt x="19165" y="13624"/>
                  <a:pt x="19217" y="13756"/>
                </a:cubicBezTo>
                <a:cubicBezTo>
                  <a:pt x="19268" y="13885"/>
                  <a:pt x="19273" y="14022"/>
                  <a:pt x="19228" y="14165"/>
                </a:cubicBezTo>
                <a:cubicBezTo>
                  <a:pt x="18833" y="15579"/>
                  <a:pt x="18235" y="16806"/>
                  <a:pt x="17439" y="17842"/>
                </a:cubicBezTo>
                <a:cubicBezTo>
                  <a:pt x="16643" y="18886"/>
                  <a:pt x="15732" y="19707"/>
                  <a:pt x="14708" y="20309"/>
                </a:cubicBezTo>
                <a:cubicBezTo>
                  <a:pt x="13684" y="20911"/>
                  <a:pt x="12579" y="21275"/>
                  <a:pt x="11389" y="21396"/>
                </a:cubicBezTo>
                <a:cubicBezTo>
                  <a:pt x="10202" y="21516"/>
                  <a:pt x="9023" y="21337"/>
                  <a:pt x="7857" y="20866"/>
                </a:cubicBezTo>
                <a:cubicBezTo>
                  <a:pt x="6847" y="20443"/>
                  <a:pt x="5946" y="19850"/>
                  <a:pt x="5149" y="19068"/>
                </a:cubicBezTo>
                <a:cubicBezTo>
                  <a:pt x="4353" y="18293"/>
                  <a:pt x="3683" y="17363"/>
                  <a:pt x="3137" y="16282"/>
                </a:cubicBezTo>
                <a:lnTo>
                  <a:pt x="840" y="17623"/>
                </a:lnTo>
                <a:cubicBezTo>
                  <a:pt x="519" y="17828"/>
                  <a:pt x="282" y="17853"/>
                  <a:pt x="130" y="17693"/>
                </a:cubicBezTo>
                <a:cubicBezTo>
                  <a:pt x="-25" y="17539"/>
                  <a:pt x="-41" y="17251"/>
                  <a:pt x="78" y="16828"/>
                </a:cubicBezTo>
                <a:lnTo>
                  <a:pt x="1760" y="10972"/>
                </a:lnTo>
                <a:cubicBezTo>
                  <a:pt x="1835" y="10675"/>
                  <a:pt x="1985" y="10477"/>
                  <a:pt x="2201" y="10370"/>
                </a:cubicBezTo>
                <a:cubicBezTo>
                  <a:pt x="2416" y="10261"/>
                  <a:pt x="2639" y="10244"/>
                  <a:pt x="2863" y="10314"/>
                </a:cubicBezTo>
                <a:lnTo>
                  <a:pt x="7773" y="12328"/>
                </a:lnTo>
                <a:cubicBezTo>
                  <a:pt x="8110" y="12471"/>
                  <a:pt x="8281" y="12650"/>
                  <a:pt x="8288" y="12868"/>
                </a:cubicBezTo>
                <a:cubicBezTo>
                  <a:pt x="8297" y="13089"/>
                  <a:pt x="8140" y="13302"/>
                  <a:pt x="7820" y="13507"/>
                </a:cubicBezTo>
                <a:lnTo>
                  <a:pt x="5552" y="14845"/>
                </a:lnTo>
                <a:cubicBezTo>
                  <a:pt x="5948" y="15543"/>
                  <a:pt x="6409" y="16145"/>
                  <a:pt x="6939" y="16649"/>
                </a:cubicBezTo>
                <a:cubicBezTo>
                  <a:pt x="7466" y="17156"/>
                  <a:pt x="8063" y="17539"/>
                  <a:pt x="8740" y="17808"/>
                </a:cubicBezTo>
                <a:cubicBezTo>
                  <a:pt x="9569" y="18141"/>
                  <a:pt x="10396" y="18265"/>
                  <a:pt x="11223" y="18186"/>
                </a:cubicBezTo>
                <a:cubicBezTo>
                  <a:pt x="12050" y="18105"/>
                  <a:pt x="12827" y="17856"/>
                  <a:pt x="13544" y="17433"/>
                </a:cubicBezTo>
                <a:cubicBezTo>
                  <a:pt x="14265" y="17016"/>
                  <a:pt x="14900" y="16439"/>
                  <a:pt x="15448" y="15702"/>
                </a:cubicBezTo>
                <a:cubicBezTo>
                  <a:pt x="15999" y="14971"/>
                  <a:pt x="16411" y="14112"/>
                  <a:pt x="16687" y="13115"/>
                </a:cubicBezTo>
                <a:cubicBezTo>
                  <a:pt x="16734" y="12972"/>
                  <a:pt x="16809" y="12874"/>
                  <a:pt x="16919" y="12823"/>
                </a:cubicBezTo>
                <a:cubicBezTo>
                  <a:pt x="17027" y="12767"/>
                  <a:pt x="17142" y="12759"/>
                  <a:pt x="17261" y="12795"/>
                </a:cubicBezTo>
                <a:lnTo>
                  <a:pt x="18959" y="13479"/>
                </a:lnTo>
                <a:close/>
                <a:moveTo>
                  <a:pt x="20676" y="3812"/>
                </a:moveTo>
                <a:cubicBezTo>
                  <a:pt x="20999" y="3610"/>
                  <a:pt x="21236" y="3582"/>
                  <a:pt x="21390" y="3742"/>
                </a:cubicBezTo>
                <a:cubicBezTo>
                  <a:pt x="21543" y="3896"/>
                  <a:pt x="21559" y="4176"/>
                  <a:pt x="21440" y="4576"/>
                </a:cubicBezTo>
                <a:lnTo>
                  <a:pt x="19755" y="10463"/>
                </a:lnTo>
                <a:cubicBezTo>
                  <a:pt x="19683" y="10757"/>
                  <a:pt x="19535" y="10961"/>
                  <a:pt x="19317" y="11065"/>
                </a:cubicBezTo>
                <a:cubicBezTo>
                  <a:pt x="19100" y="11174"/>
                  <a:pt x="18880" y="11191"/>
                  <a:pt x="18657" y="11118"/>
                </a:cubicBezTo>
                <a:lnTo>
                  <a:pt x="13745" y="9110"/>
                </a:lnTo>
                <a:cubicBezTo>
                  <a:pt x="13408" y="8964"/>
                  <a:pt x="13235" y="8782"/>
                  <a:pt x="13228" y="8564"/>
                </a:cubicBezTo>
                <a:cubicBezTo>
                  <a:pt x="13221" y="8345"/>
                  <a:pt x="13371" y="8133"/>
                  <a:pt x="13675" y="7928"/>
                </a:cubicBezTo>
                <a:lnTo>
                  <a:pt x="15942" y="6587"/>
                </a:lnTo>
                <a:cubicBezTo>
                  <a:pt x="15561" y="5889"/>
                  <a:pt x="15104" y="5287"/>
                  <a:pt x="14570" y="4786"/>
                </a:cubicBezTo>
                <a:cubicBezTo>
                  <a:pt x="14033" y="4279"/>
                  <a:pt x="13439" y="3893"/>
                  <a:pt x="12778" y="3627"/>
                </a:cubicBezTo>
                <a:cubicBezTo>
                  <a:pt x="11949" y="3293"/>
                  <a:pt x="11120" y="3170"/>
                  <a:pt x="10293" y="3249"/>
                </a:cubicBezTo>
                <a:cubicBezTo>
                  <a:pt x="9466" y="3330"/>
                  <a:pt x="8693" y="3582"/>
                  <a:pt x="7974" y="3999"/>
                </a:cubicBezTo>
                <a:cubicBezTo>
                  <a:pt x="7253" y="4422"/>
                  <a:pt x="6616" y="4999"/>
                  <a:pt x="6068" y="5733"/>
                </a:cubicBezTo>
                <a:cubicBezTo>
                  <a:pt x="5519" y="6463"/>
                  <a:pt x="5107" y="7326"/>
                  <a:pt x="4831" y="8317"/>
                </a:cubicBezTo>
                <a:cubicBezTo>
                  <a:pt x="4784" y="8460"/>
                  <a:pt x="4707" y="8558"/>
                  <a:pt x="4599" y="8614"/>
                </a:cubicBezTo>
                <a:cubicBezTo>
                  <a:pt x="4491" y="8665"/>
                  <a:pt x="4376" y="8673"/>
                  <a:pt x="4257" y="8639"/>
                </a:cubicBezTo>
                <a:lnTo>
                  <a:pt x="2550" y="7953"/>
                </a:lnTo>
                <a:cubicBezTo>
                  <a:pt x="2430" y="7903"/>
                  <a:pt x="2346" y="7811"/>
                  <a:pt x="2294" y="7682"/>
                </a:cubicBezTo>
                <a:cubicBezTo>
                  <a:pt x="2243" y="7553"/>
                  <a:pt x="2238" y="7416"/>
                  <a:pt x="2283" y="7270"/>
                </a:cubicBezTo>
                <a:cubicBezTo>
                  <a:pt x="2678" y="5878"/>
                  <a:pt x="3276" y="4654"/>
                  <a:pt x="4072" y="3604"/>
                </a:cubicBezTo>
                <a:cubicBezTo>
                  <a:pt x="4868" y="2554"/>
                  <a:pt x="5779" y="1728"/>
                  <a:pt x="6801" y="1126"/>
                </a:cubicBezTo>
                <a:cubicBezTo>
                  <a:pt x="7827" y="521"/>
                  <a:pt x="8927" y="157"/>
                  <a:pt x="10108" y="36"/>
                </a:cubicBezTo>
                <a:cubicBezTo>
                  <a:pt x="11291" y="-84"/>
                  <a:pt x="12471" y="95"/>
                  <a:pt x="13654" y="569"/>
                </a:cubicBezTo>
                <a:cubicBezTo>
                  <a:pt x="14647" y="989"/>
                  <a:pt x="15549" y="1588"/>
                  <a:pt x="16350" y="2364"/>
                </a:cubicBezTo>
                <a:cubicBezTo>
                  <a:pt x="17153" y="3145"/>
                  <a:pt x="17828" y="4072"/>
                  <a:pt x="18374" y="5153"/>
                </a:cubicBezTo>
                <a:lnTo>
                  <a:pt x="20676" y="3812"/>
                </a:lnTo>
                <a:close/>
                <a:moveTo>
                  <a:pt x="20676" y="38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" name="AutoShape 102"/>
          <p:cNvSpPr>
            <a:spLocks/>
          </p:cNvSpPr>
          <p:nvPr/>
        </p:nvSpPr>
        <p:spPr bwMode="auto">
          <a:xfrm>
            <a:off x="5467351" y="5385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92" y="17892"/>
                </a:moveTo>
                <a:cubicBezTo>
                  <a:pt x="21462" y="18165"/>
                  <a:pt x="21600" y="18476"/>
                  <a:pt x="21600" y="18825"/>
                </a:cubicBezTo>
                <a:cubicBezTo>
                  <a:pt x="21600" y="19177"/>
                  <a:pt x="21462" y="19491"/>
                  <a:pt x="21192" y="19761"/>
                </a:cubicBezTo>
                <a:lnTo>
                  <a:pt x="19784" y="21192"/>
                </a:lnTo>
                <a:cubicBezTo>
                  <a:pt x="19514" y="21465"/>
                  <a:pt x="19197" y="21600"/>
                  <a:pt x="18830" y="21600"/>
                </a:cubicBezTo>
                <a:cubicBezTo>
                  <a:pt x="18465" y="21600"/>
                  <a:pt x="18151" y="21465"/>
                  <a:pt x="17889" y="21192"/>
                </a:cubicBezTo>
                <a:lnTo>
                  <a:pt x="10800" y="14102"/>
                </a:lnTo>
                <a:lnTo>
                  <a:pt x="3684" y="21192"/>
                </a:lnTo>
                <a:cubicBezTo>
                  <a:pt x="3411" y="21465"/>
                  <a:pt x="3100" y="21600"/>
                  <a:pt x="2750" y="21600"/>
                </a:cubicBezTo>
                <a:cubicBezTo>
                  <a:pt x="2397" y="21600"/>
                  <a:pt x="2083" y="21465"/>
                  <a:pt x="1816" y="21192"/>
                </a:cubicBezTo>
                <a:lnTo>
                  <a:pt x="408" y="19787"/>
                </a:lnTo>
                <a:cubicBezTo>
                  <a:pt x="135" y="19520"/>
                  <a:pt x="0" y="19200"/>
                  <a:pt x="0" y="18839"/>
                </a:cubicBezTo>
                <a:cubicBezTo>
                  <a:pt x="0" y="18482"/>
                  <a:pt x="135" y="18165"/>
                  <a:pt x="408" y="17892"/>
                </a:cubicBezTo>
                <a:lnTo>
                  <a:pt x="7556" y="10731"/>
                </a:lnTo>
                <a:lnTo>
                  <a:pt x="408" y="3708"/>
                </a:lnTo>
                <a:cubicBezTo>
                  <a:pt x="135" y="3435"/>
                  <a:pt x="0" y="3121"/>
                  <a:pt x="0" y="2761"/>
                </a:cubicBezTo>
                <a:cubicBezTo>
                  <a:pt x="0" y="2400"/>
                  <a:pt x="135" y="2083"/>
                  <a:pt x="408" y="1816"/>
                </a:cubicBezTo>
                <a:lnTo>
                  <a:pt x="1816" y="408"/>
                </a:lnTo>
                <a:cubicBezTo>
                  <a:pt x="2086" y="135"/>
                  <a:pt x="2403" y="0"/>
                  <a:pt x="2770" y="0"/>
                </a:cubicBezTo>
                <a:cubicBezTo>
                  <a:pt x="3135" y="0"/>
                  <a:pt x="3449" y="135"/>
                  <a:pt x="3711" y="408"/>
                </a:cubicBezTo>
                <a:lnTo>
                  <a:pt x="10800" y="7486"/>
                </a:lnTo>
                <a:lnTo>
                  <a:pt x="17889" y="408"/>
                </a:lnTo>
                <a:cubicBezTo>
                  <a:pt x="18160" y="135"/>
                  <a:pt x="18477" y="0"/>
                  <a:pt x="18838" y="0"/>
                </a:cubicBezTo>
                <a:cubicBezTo>
                  <a:pt x="19197" y="0"/>
                  <a:pt x="19514" y="135"/>
                  <a:pt x="19784" y="408"/>
                </a:cubicBezTo>
                <a:lnTo>
                  <a:pt x="21192" y="1816"/>
                </a:lnTo>
                <a:cubicBezTo>
                  <a:pt x="21462" y="2083"/>
                  <a:pt x="21600" y="2403"/>
                  <a:pt x="21600" y="2769"/>
                </a:cubicBezTo>
                <a:cubicBezTo>
                  <a:pt x="21600" y="3133"/>
                  <a:pt x="21462" y="3447"/>
                  <a:pt x="21192" y="3708"/>
                </a:cubicBezTo>
                <a:lnTo>
                  <a:pt x="14044" y="10869"/>
                </a:lnTo>
                <a:lnTo>
                  <a:pt x="21192" y="17892"/>
                </a:lnTo>
                <a:close/>
                <a:moveTo>
                  <a:pt x="21192" y="1789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7" name="AutoShape 103"/>
          <p:cNvSpPr>
            <a:spLocks/>
          </p:cNvSpPr>
          <p:nvPr/>
        </p:nvSpPr>
        <p:spPr bwMode="auto">
          <a:xfrm>
            <a:off x="6375401" y="5385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80"/>
                  <a:pt x="18450" y="3157"/>
                </a:cubicBezTo>
                <a:cubicBezTo>
                  <a:pt x="19433" y="4134"/>
                  <a:pt x="20201" y="5280"/>
                  <a:pt x="20761" y="6590"/>
                </a:cubicBezTo>
                <a:cubicBezTo>
                  <a:pt x="21317" y="7900"/>
                  <a:pt x="21600" y="9306"/>
                  <a:pt x="21600" y="10800"/>
                </a:cubicBezTo>
                <a:cubicBezTo>
                  <a:pt x="21600" y="12297"/>
                  <a:pt x="21317" y="13703"/>
                  <a:pt x="20761" y="15013"/>
                </a:cubicBezTo>
                <a:cubicBezTo>
                  <a:pt x="20201" y="16320"/>
                  <a:pt x="19430" y="17469"/>
                  <a:pt x="18450" y="18443"/>
                </a:cubicBezTo>
                <a:cubicBezTo>
                  <a:pt x="17464" y="19420"/>
                  <a:pt x="16319" y="20194"/>
                  <a:pt x="15011" y="20756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6"/>
                </a:cubicBezTo>
                <a:cubicBezTo>
                  <a:pt x="5281" y="20194"/>
                  <a:pt x="4136" y="19420"/>
                  <a:pt x="3159" y="18443"/>
                </a:cubicBezTo>
                <a:cubicBezTo>
                  <a:pt x="2178" y="17469"/>
                  <a:pt x="1410" y="16320"/>
                  <a:pt x="848" y="15013"/>
                </a:cubicBezTo>
                <a:cubicBezTo>
                  <a:pt x="283" y="13703"/>
                  <a:pt x="0" y="12297"/>
                  <a:pt x="0" y="10800"/>
                </a:cubicBezTo>
                <a:cubicBezTo>
                  <a:pt x="0" y="9306"/>
                  <a:pt x="283" y="7900"/>
                  <a:pt x="848" y="6590"/>
                </a:cubicBezTo>
                <a:cubicBezTo>
                  <a:pt x="1410" y="5280"/>
                  <a:pt x="2181" y="4134"/>
                  <a:pt x="3159" y="3157"/>
                </a:cubicBezTo>
                <a:cubicBezTo>
                  <a:pt x="4136" y="2180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0807" y="18356"/>
                </a:moveTo>
                <a:cubicBezTo>
                  <a:pt x="11861" y="18356"/>
                  <a:pt x="12844" y="18158"/>
                  <a:pt x="13757" y="17760"/>
                </a:cubicBezTo>
                <a:cubicBezTo>
                  <a:pt x="14667" y="17367"/>
                  <a:pt x="15463" y="16823"/>
                  <a:pt x="16150" y="16139"/>
                </a:cubicBezTo>
                <a:cubicBezTo>
                  <a:pt x="16836" y="15456"/>
                  <a:pt x="17379" y="14657"/>
                  <a:pt x="17774" y="13745"/>
                </a:cubicBezTo>
                <a:cubicBezTo>
                  <a:pt x="18170" y="12836"/>
                  <a:pt x="18368" y="11853"/>
                  <a:pt x="18368" y="10800"/>
                </a:cubicBezTo>
                <a:cubicBezTo>
                  <a:pt x="18368" y="9747"/>
                  <a:pt x="18170" y="8767"/>
                  <a:pt x="17774" y="7852"/>
                </a:cubicBezTo>
                <a:cubicBezTo>
                  <a:pt x="17376" y="6943"/>
                  <a:pt x="16836" y="6147"/>
                  <a:pt x="16150" y="5463"/>
                </a:cubicBezTo>
                <a:cubicBezTo>
                  <a:pt x="15466" y="4777"/>
                  <a:pt x="14667" y="4235"/>
                  <a:pt x="13748" y="3840"/>
                </a:cubicBezTo>
                <a:cubicBezTo>
                  <a:pt x="12830" y="3444"/>
                  <a:pt x="11852" y="3247"/>
                  <a:pt x="10807" y="3247"/>
                </a:cubicBezTo>
                <a:cubicBezTo>
                  <a:pt x="9753" y="3247"/>
                  <a:pt x="8764" y="3444"/>
                  <a:pt x="7852" y="3840"/>
                </a:cubicBezTo>
                <a:cubicBezTo>
                  <a:pt x="6933" y="4235"/>
                  <a:pt x="6140" y="4777"/>
                  <a:pt x="5456" y="5463"/>
                </a:cubicBezTo>
                <a:cubicBezTo>
                  <a:pt x="4775" y="6147"/>
                  <a:pt x="4235" y="6943"/>
                  <a:pt x="3840" y="7852"/>
                </a:cubicBezTo>
                <a:cubicBezTo>
                  <a:pt x="3444" y="8767"/>
                  <a:pt x="3246" y="9747"/>
                  <a:pt x="3246" y="10800"/>
                </a:cubicBezTo>
                <a:cubicBezTo>
                  <a:pt x="3246" y="11853"/>
                  <a:pt x="3444" y="12836"/>
                  <a:pt x="3840" y="13745"/>
                </a:cubicBezTo>
                <a:cubicBezTo>
                  <a:pt x="4238" y="14657"/>
                  <a:pt x="4775" y="15456"/>
                  <a:pt x="5456" y="16139"/>
                </a:cubicBezTo>
                <a:cubicBezTo>
                  <a:pt x="6137" y="16823"/>
                  <a:pt x="6931" y="17367"/>
                  <a:pt x="7852" y="17760"/>
                </a:cubicBezTo>
                <a:cubicBezTo>
                  <a:pt x="8764" y="18158"/>
                  <a:pt x="9753" y="18356"/>
                  <a:pt x="10807" y="18356"/>
                </a:cubicBezTo>
                <a:moveTo>
                  <a:pt x="15350" y="7785"/>
                </a:moveTo>
                <a:cubicBezTo>
                  <a:pt x="15613" y="8050"/>
                  <a:pt x="15613" y="8304"/>
                  <a:pt x="15350" y="8555"/>
                </a:cubicBezTo>
                <a:lnTo>
                  <a:pt x="13104" y="10800"/>
                </a:lnTo>
                <a:lnTo>
                  <a:pt x="15350" y="13045"/>
                </a:lnTo>
                <a:cubicBezTo>
                  <a:pt x="15613" y="13304"/>
                  <a:pt x="15613" y="13564"/>
                  <a:pt x="15350" y="13813"/>
                </a:cubicBezTo>
                <a:lnTo>
                  <a:pt x="13822" y="15340"/>
                </a:lnTo>
                <a:cubicBezTo>
                  <a:pt x="13714" y="15448"/>
                  <a:pt x="13584" y="15501"/>
                  <a:pt x="13435" y="15501"/>
                </a:cubicBezTo>
                <a:cubicBezTo>
                  <a:pt x="13288" y="15501"/>
                  <a:pt x="13158" y="15448"/>
                  <a:pt x="13050" y="15340"/>
                </a:cubicBezTo>
                <a:lnTo>
                  <a:pt x="10804" y="13095"/>
                </a:lnTo>
                <a:lnTo>
                  <a:pt x="8558" y="15340"/>
                </a:lnTo>
                <a:cubicBezTo>
                  <a:pt x="8451" y="15448"/>
                  <a:pt x="8321" y="15501"/>
                  <a:pt x="8171" y="15501"/>
                </a:cubicBezTo>
                <a:cubicBezTo>
                  <a:pt x="8024" y="15501"/>
                  <a:pt x="7888" y="15448"/>
                  <a:pt x="7773" y="15340"/>
                </a:cubicBezTo>
                <a:lnTo>
                  <a:pt x="6258" y="13813"/>
                </a:lnTo>
                <a:cubicBezTo>
                  <a:pt x="6151" y="13705"/>
                  <a:pt x="6094" y="13575"/>
                  <a:pt x="6094" y="13429"/>
                </a:cubicBezTo>
                <a:cubicBezTo>
                  <a:pt x="6094" y="13279"/>
                  <a:pt x="6151" y="13149"/>
                  <a:pt x="6258" y="13042"/>
                </a:cubicBezTo>
                <a:lnTo>
                  <a:pt x="8504" y="10797"/>
                </a:lnTo>
                <a:lnTo>
                  <a:pt x="6258" y="8552"/>
                </a:lnTo>
                <a:cubicBezTo>
                  <a:pt x="6151" y="8445"/>
                  <a:pt x="6094" y="8315"/>
                  <a:pt x="6094" y="8168"/>
                </a:cubicBezTo>
                <a:cubicBezTo>
                  <a:pt x="6094" y="8019"/>
                  <a:pt x="6151" y="7892"/>
                  <a:pt x="6258" y="7782"/>
                </a:cubicBezTo>
                <a:lnTo>
                  <a:pt x="7773" y="6257"/>
                </a:lnTo>
                <a:cubicBezTo>
                  <a:pt x="8035" y="5994"/>
                  <a:pt x="8295" y="5994"/>
                  <a:pt x="8555" y="6257"/>
                </a:cubicBezTo>
                <a:lnTo>
                  <a:pt x="10801" y="8499"/>
                </a:lnTo>
                <a:lnTo>
                  <a:pt x="13048" y="6257"/>
                </a:lnTo>
                <a:cubicBezTo>
                  <a:pt x="13308" y="5994"/>
                  <a:pt x="13567" y="5994"/>
                  <a:pt x="13816" y="6257"/>
                </a:cubicBezTo>
                <a:lnTo>
                  <a:pt x="15350" y="7785"/>
                </a:lnTo>
                <a:close/>
                <a:moveTo>
                  <a:pt x="15350" y="778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8" name="AutoShape 104"/>
          <p:cNvSpPr>
            <a:spLocks/>
          </p:cNvSpPr>
          <p:nvPr/>
        </p:nvSpPr>
        <p:spPr bwMode="auto">
          <a:xfrm>
            <a:off x="7312026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450" y="3163"/>
                </a:moveTo>
                <a:cubicBezTo>
                  <a:pt x="19504" y="4216"/>
                  <a:pt x="20292" y="5407"/>
                  <a:pt x="20817" y="6731"/>
                </a:cubicBezTo>
                <a:cubicBezTo>
                  <a:pt x="21340" y="8058"/>
                  <a:pt x="21600" y="9411"/>
                  <a:pt x="21600" y="10800"/>
                </a:cubicBezTo>
                <a:cubicBezTo>
                  <a:pt x="21600" y="12186"/>
                  <a:pt x="21337" y="13544"/>
                  <a:pt x="20817" y="14872"/>
                </a:cubicBezTo>
                <a:cubicBezTo>
                  <a:pt x="20292" y="16193"/>
                  <a:pt x="19504" y="17382"/>
                  <a:pt x="18450" y="18438"/>
                </a:cubicBezTo>
                <a:cubicBezTo>
                  <a:pt x="17393" y="19491"/>
                  <a:pt x="16201" y="20284"/>
                  <a:pt x="14870" y="20809"/>
                </a:cubicBezTo>
                <a:cubicBezTo>
                  <a:pt x="13539" y="21337"/>
                  <a:pt x="12183" y="21600"/>
                  <a:pt x="10801" y="21600"/>
                </a:cubicBezTo>
                <a:cubicBezTo>
                  <a:pt x="9417" y="21600"/>
                  <a:pt x="8058" y="21337"/>
                  <a:pt x="6730" y="20809"/>
                </a:cubicBezTo>
                <a:cubicBezTo>
                  <a:pt x="5399" y="20284"/>
                  <a:pt x="4207" y="19491"/>
                  <a:pt x="3150" y="18438"/>
                </a:cubicBezTo>
                <a:cubicBezTo>
                  <a:pt x="2099" y="17382"/>
                  <a:pt x="1308" y="16193"/>
                  <a:pt x="783" y="14872"/>
                </a:cubicBezTo>
                <a:cubicBezTo>
                  <a:pt x="260" y="13545"/>
                  <a:pt x="0" y="12186"/>
                  <a:pt x="0" y="10800"/>
                </a:cubicBezTo>
                <a:cubicBezTo>
                  <a:pt x="0" y="9411"/>
                  <a:pt x="266" y="8056"/>
                  <a:pt x="791" y="6726"/>
                </a:cubicBezTo>
                <a:cubicBezTo>
                  <a:pt x="1319" y="5396"/>
                  <a:pt x="2105" y="4210"/>
                  <a:pt x="3150" y="3162"/>
                </a:cubicBezTo>
                <a:cubicBezTo>
                  <a:pt x="4207" y="2109"/>
                  <a:pt x="5399" y="1319"/>
                  <a:pt x="6730" y="791"/>
                </a:cubicBezTo>
                <a:cubicBezTo>
                  <a:pt x="8061" y="263"/>
                  <a:pt x="9417" y="0"/>
                  <a:pt x="10801" y="0"/>
                </a:cubicBezTo>
                <a:cubicBezTo>
                  <a:pt x="12183" y="0"/>
                  <a:pt x="13542" y="263"/>
                  <a:pt x="14870" y="791"/>
                </a:cubicBezTo>
                <a:cubicBezTo>
                  <a:pt x="16198" y="1319"/>
                  <a:pt x="17393" y="2110"/>
                  <a:pt x="18450" y="3163"/>
                </a:cubicBezTo>
                <a:moveTo>
                  <a:pt x="16283" y="7531"/>
                </a:moveTo>
                <a:cubicBezTo>
                  <a:pt x="16489" y="7322"/>
                  <a:pt x="16489" y="7113"/>
                  <a:pt x="16283" y="6892"/>
                </a:cubicBezTo>
                <a:lnTo>
                  <a:pt x="14700" y="5342"/>
                </a:lnTo>
                <a:cubicBezTo>
                  <a:pt x="14474" y="5116"/>
                  <a:pt x="14263" y="5116"/>
                  <a:pt x="14062" y="5342"/>
                </a:cubicBezTo>
                <a:lnTo>
                  <a:pt x="10776" y="8640"/>
                </a:lnTo>
                <a:lnTo>
                  <a:pt x="7775" y="5650"/>
                </a:lnTo>
                <a:cubicBezTo>
                  <a:pt x="7685" y="5563"/>
                  <a:pt x="7583" y="5515"/>
                  <a:pt x="7465" y="5515"/>
                </a:cubicBezTo>
                <a:cubicBezTo>
                  <a:pt x="7349" y="5515"/>
                  <a:pt x="7239" y="5563"/>
                  <a:pt x="7140" y="5650"/>
                </a:cubicBezTo>
                <a:lnTo>
                  <a:pt x="5654" y="7178"/>
                </a:lnTo>
                <a:cubicBezTo>
                  <a:pt x="5428" y="7386"/>
                  <a:pt x="5428" y="7596"/>
                  <a:pt x="5654" y="7813"/>
                </a:cubicBezTo>
                <a:lnTo>
                  <a:pt x="8617" y="10772"/>
                </a:lnTo>
                <a:lnTo>
                  <a:pt x="5346" y="14070"/>
                </a:lnTo>
                <a:cubicBezTo>
                  <a:pt x="5255" y="14163"/>
                  <a:pt x="5207" y="14264"/>
                  <a:pt x="5207" y="14383"/>
                </a:cubicBezTo>
                <a:cubicBezTo>
                  <a:pt x="5207" y="14502"/>
                  <a:pt x="5255" y="14609"/>
                  <a:pt x="5346" y="14705"/>
                </a:cubicBezTo>
                <a:lnTo>
                  <a:pt x="6900" y="16275"/>
                </a:lnTo>
                <a:cubicBezTo>
                  <a:pt x="6990" y="16365"/>
                  <a:pt x="7095" y="16413"/>
                  <a:pt x="7216" y="16416"/>
                </a:cubicBezTo>
                <a:cubicBezTo>
                  <a:pt x="7340" y="16419"/>
                  <a:pt x="7445" y="16374"/>
                  <a:pt x="7535" y="16275"/>
                </a:cubicBezTo>
                <a:lnTo>
                  <a:pt x="10835" y="12991"/>
                </a:lnTo>
                <a:lnTo>
                  <a:pt x="13796" y="15978"/>
                </a:lnTo>
                <a:cubicBezTo>
                  <a:pt x="13887" y="16066"/>
                  <a:pt x="13991" y="16111"/>
                  <a:pt x="14116" y="16111"/>
                </a:cubicBezTo>
                <a:cubicBezTo>
                  <a:pt x="14237" y="16111"/>
                  <a:pt x="14342" y="16066"/>
                  <a:pt x="14432" y="15978"/>
                </a:cubicBezTo>
                <a:lnTo>
                  <a:pt x="15961" y="14451"/>
                </a:lnTo>
                <a:cubicBezTo>
                  <a:pt x="16167" y="14242"/>
                  <a:pt x="16167" y="14033"/>
                  <a:pt x="15961" y="13816"/>
                </a:cubicBezTo>
                <a:lnTo>
                  <a:pt x="12957" y="10857"/>
                </a:lnTo>
                <a:lnTo>
                  <a:pt x="16283" y="7531"/>
                </a:lnTo>
                <a:close/>
                <a:moveTo>
                  <a:pt x="16283" y="753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9" name="AutoShape 105"/>
          <p:cNvSpPr>
            <a:spLocks/>
          </p:cNvSpPr>
          <p:nvPr/>
        </p:nvSpPr>
        <p:spPr bwMode="auto">
          <a:xfrm>
            <a:off x="8197851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11" y="0"/>
                </a:moveTo>
                <a:cubicBezTo>
                  <a:pt x="20954" y="0"/>
                  <a:pt x="21162" y="106"/>
                  <a:pt x="21338" y="317"/>
                </a:cubicBezTo>
                <a:cubicBezTo>
                  <a:pt x="21514" y="526"/>
                  <a:pt x="21600" y="778"/>
                  <a:pt x="21600" y="1066"/>
                </a:cubicBezTo>
                <a:lnTo>
                  <a:pt x="21600" y="4118"/>
                </a:lnTo>
                <a:cubicBezTo>
                  <a:pt x="21600" y="4409"/>
                  <a:pt x="21514" y="4662"/>
                  <a:pt x="21338" y="4870"/>
                </a:cubicBezTo>
                <a:cubicBezTo>
                  <a:pt x="21162" y="5085"/>
                  <a:pt x="20954" y="5191"/>
                  <a:pt x="20711" y="5191"/>
                </a:cubicBezTo>
                <a:lnTo>
                  <a:pt x="913" y="5191"/>
                </a:lnTo>
                <a:cubicBezTo>
                  <a:pt x="656" y="5191"/>
                  <a:pt x="441" y="5085"/>
                  <a:pt x="262" y="4870"/>
                </a:cubicBezTo>
                <a:cubicBezTo>
                  <a:pt x="86" y="4662"/>
                  <a:pt x="0" y="4409"/>
                  <a:pt x="0" y="4118"/>
                </a:cubicBezTo>
                <a:lnTo>
                  <a:pt x="0" y="1066"/>
                </a:lnTo>
                <a:cubicBezTo>
                  <a:pt x="0" y="778"/>
                  <a:pt x="86" y="526"/>
                  <a:pt x="262" y="317"/>
                </a:cubicBezTo>
                <a:cubicBezTo>
                  <a:pt x="438" y="106"/>
                  <a:pt x="654" y="0"/>
                  <a:pt x="913" y="0"/>
                </a:cubicBezTo>
                <a:lnTo>
                  <a:pt x="20711" y="0"/>
                </a:lnTo>
                <a:close/>
                <a:moveTo>
                  <a:pt x="20711" y="8213"/>
                </a:moveTo>
                <a:cubicBezTo>
                  <a:pt x="20954" y="8213"/>
                  <a:pt x="21162" y="8316"/>
                  <a:pt x="21338" y="8528"/>
                </a:cubicBezTo>
                <a:cubicBezTo>
                  <a:pt x="21514" y="8742"/>
                  <a:pt x="21600" y="8986"/>
                  <a:pt x="21600" y="9265"/>
                </a:cubicBezTo>
                <a:lnTo>
                  <a:pt x="21600" y="12332"/>
                </a:lnTo>
                <a:cubicBezTo>
                  <a:pt x="21600" y="12623"/>
                  <a:pt x="21514" y="12872"/>
                  <a:pt x="21338" y="13078"/>
                </a:cubicBezTo>
                <a:cubicBezTo>
                  <a:pt x="21162" y="13287"/>
                  <a:pt x="20954" y="13389"/>
                  <a:pt x="20711" y="13389"/>
                </a:cubicBezTo>
                <a:lnTo>
                  <a:pt x="913" y="13389"/>
                </a:lnTo>
                <a:cubicBezTo>
                  <a:pt x="656" y="13389"/>
                  <a:pt x="441" y="13284"/>
                  <a:pt x="262" y="13069"/>
                </a:cubicBezTo>
                <a:cubicBezTo>
                  <a:pt x="86" y="12861"/>
                  <a:pt x="0" y="12614"/>
                  <a:pt x="0" y="12332"/>
                </a:cubicBezTo>
                <a:lnTo>
                  <a:pt x="0" y="9265"/>
                </a:lnTo>
                <a:cubicBezTo>
                  <a:pt x="0" y="8977"/>
                  <a:pt x="86" y="8730"/>
                  <a:pt x="262" y="8522"/>
                </a:cubicBezTo>
                <a:cubicBezTo>
                  <a:pt x="438" y="8316"/>
                  <a:pt x="654" y="8214"/>
                  <a:pt x="913" y="8214"/>
                </a:cubicBezTo>
                <a:lnTo>
                  <a:pt x="20711" y="8214"/>
                </a:lnTo>
                <a:close/>
                <a:moveTo>
                  <a:pt x="20711" y="16412"/>
                </a:moveTo>
                <a:cubicBezTo>
                  <a:pt x="20954" y="16412"/>
                  <a:pt x="21162" y="16515"/>
                  <a:pt x="21338" y="16727"/>
                </a:cubicBezTo>
                <a:cubicBezTo>
                  <a:pt x="21514" y="16941"/>
                  <a:pt x="21600" y="17191"/>
                  <a:pt x="21600" y="17479"/>
                </a:cubicBezTo>
                <a:lnTo>
                  <a:pt x="21600" y="20504"/>
                </a:lnTo>
                <a:cubicBezTo>
                  <a:pt x="21600" y="20813"/>
                  <a:pt x="21514" y="21071"/>
                  <a:pt x="21338" y="21283"/>
                </a:cubicBezTo>
                <a:cubicBezTo>
                  <a:pt x="21162" y="21494"/>
                  <a:pt x="20954" y="21600"/>
                  <a:pt x="20711" y="21600"/>
                </a:cubicBezTo>
                <a:lnTo>
                  <a:pt x="913" y="21600"/>
                </a:lnTo>
                <a:cubicBezTo>
                  <a:pt x="656" y="21600"/>
                  <a:pt x="441" y="21494"/>
                  <a:pt x="262" y="21283"/>
                </a:cubicBezTo>
                <a:cubicBezTo>
                  <a:pt x="86" y="21071"/>
                  <a:pt x="0" y="20813"/>
                  <a:pt x="0" y="20504"/>
                </a:cubicBezTo>
                <a:lnTo>
                  <a:pt x="0" y="17479"/>
                </a:lnTo>
                <a:cubicBezTo>
                  <a:pt x="0" y="17191"/>
                  <a:pt x="86" y="16941"/>
                  <a:pt x="262" y="16727"/>
                </a:cubicBezTo>
                <a:cubicBezTo>
                  <a:pt x="438" y="16515"/>
                  <a:pt x="654" y="16412"/>
                  <a:pt x="913" y="16412"/>
                </a:cubicBezTo>
                <a:lnTo>
                  <a:pt x="20711" y="16412"/>
                </a:lnTo>
                <a:close/>
                <a:moveTo>
                  <a:pt x="20711" y="164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0" name="AutoShape 106"/>
          <p:cNvSpPr>
            <a:spLocks/>
          </p:cNvSpPr>
          <p:nvPr/>
        </p:nvSpPr>
        <p:spPr bwMode="auto">
          <a:xfrm>
            <a:off x="9072564" y="538279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2" h="21365">
                <a:moveTo>
                  <a:pt x="5706" y="19761"/>
                </a:moveTo>
                <a:cubicBezTo>
                  <a:pt x="5706" y="20597"/>
                  <a:pt x="5604" y="21104"/>
                  <a:pt x="5404" y="21282"/>
                </a:cubicBezTo>
                <a:cubicBezTo>
                  <a:pt x="5200" y="21467"/>
                  <a:pt x="4940" y="21249"/>
                  <a:pt x="4627" y="20642"/>
                </a:cubicBezTo>
                <a:lnTo>
                  <a:pt x="314" y="12102"/>
                </a:lnTo>
                <a:cubicBezTo>
                  <a:pt x="107" y="11701"/>
                  <a:pt x="0" y="11221"/>
                  <a:pt x="0" y="10686"/>
                </a:cubicBezTo>
                <a:cubicBezTo>
                  <a:pt x="0" y="10134"/>
                  <a:pt x="107" y="9666"/>
                  <a:pt x="314" y="9276"/>
                </a:cubicBezTo>
                <a:lnTo>
                  <a:pt x="4627" y="681"/>
                </a:lnTo>
                <a:cubicBezTo>
                  <a:pt x="4940" y="96"/>
                  <a:pt x="5200" y="-111"/>
                  <a:pt x="5404" y="56"/>
                </a:cubicBezTo>
                <a:cubicBezTo>
                  <a:pt x="5604" y="224"/>
                  <a:pt x="5706" y="725"/>
                  <a:pt x="5706" y="1562"/>
                </a:cubicBezTo>
                <a:lnTo>
                  <a:pt x="5706" y="7035"/>
                </a:lnTo>
                <a:lnTo>
                  <a:pt x="15900" y="7035"/>
                </a:lnTo>
                <a:lnTo>
                  <a:pt x="15900" y="1617"/>
                </a:lnTo>
                <a:cubicBezTo>
                  <a:pt x="15900" y="781"/>
                  <a:pt x="16004" y="268"/>
                  <a:pt x="16202" y="84"/>
                </a:cubicBezTo>
                <a:cubicBezTo>
                  <a:pt x="16405" y="-100"/>
                  <a:pt x="16660" y="96"/>
                  <a:pt x="16968" y="681"/>
                </a:cubicBezTo>
                <a:lnTo>
                  <a:pt x="21295" y="9276"/>
                </a:lnTo>
                <a:cubicBezTo>
                  <a:pt x="21501" y="9683"/>
                  <a:pt x="21600" y="10151"/>
                  <a:pt x="21592" y="10686"/>
                </a:cubicBezTo>
                <a:cubicBezTo>
                  <a:pt x="21592" y="11243"/>
                  <a:pt x="21493" y="11712"/>
                  <a:pt x="21295" y="12102"/>
                </a:cubicBezTo>
                <a:lnTo>
                  <a:pt x="16968" y="20697"/>
                </a:lnTo>
                <a:cubicBezTo>
                  <a:pt x="16654" y="21282"/>
                  <a:pt x="16397" y="21489"/>
                  <a:pt x="16199" y="21294"/>
                </a:cubicBezTo>
                <a:cubicBezTo>
                  <a:pt x="16002" y="21110"/>
                  <a:pt x="15903" y="20597"/>
                  <a:pt x="15903" y="19761"/>
                </a:cubicBezTo>
                <a:lnTo>
                  <a:pt x="15903" y="14343"/>
                </a:lnTo>
                <a:lnTo>
                  <a:pt x="5706" y="14343"/>
                </a:lnTo>
                <a:lnTo>
                  <a:pt x="5706" y="19761"/>
                </a:lnTo>
                <a:close/>
                <a:moveTo>
                  <a:pt x="5706" y="1976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1" name="AutoShape 107"/>
          <p:cNvSpPr>
            <a:spLocks/>
          </p:cNvSpPr>
          <p:nvPr/>
        </p:nvSpPr>
        <p:spPr bwMode="auto">
          <a:xfrm>
            <a:off x="9918701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363" h="21600">
                <a:moveTo>
                  <a:pt x="19759" y="15897"/>
                </a:moveTo>
                <a:cubicBezTo>
                  <a:pt x="20596" y="15897"/>
                  <a:pt x="21110" y="15996"/>
                  <a:pt x="21294" y="16199"/>
                </a:cubicBezTo>
                <a:cubicBezTo>
                  <a:pt x="21478" y="16403"/>
                  <a:pt x="21261" y="16662"/>
                  <a:pt x="20641" y="16978"/>
                </a:cubicBezTo>
                <a:lnTo>
                  <a:pt x="12116" y="21287"/>
                </a:lnTo>
                <a:cubicBezTo>
                  <a:pt x="11708" y="21493"/>
                  <a:pt x="11228" y="21600"/>
                  <a:pt x="10676" y="21600"/>
                </a:cubicBezTo>
                <a:cubicBezTo>
                  <a:pt x="10117" y="21600"/>
                  <a:pt x="9648" y="21493"/>
                  <a:pt x="9258" y="21287"/>
                </a:cubicBezTo>
                <a:lnTo>
                  <a:pt x="677" y="16978"/>
                </a:lnTo>
                <a:cubicBezTo>
                  <a:pt x="91" y="16662"/>
                  <a:pt x="-116" y="16403"/>
                  <a:pt x="63" y="16199"/>
                </a:cubicBezTo>
                <a:cubicBezTo>
                  <a:pt x="241" y="15996"/>
                  <a:pt x="749" y="15897"/>
                  <a:pt x="1587" y="15897"/>
                </a:cubicBezTo>
                <a:lnTo>
                  <a:pt x="7013" y="15897"/>
                </a:lnTo>
                <a:lnTo>
                  <a:pt x="7013" y="5706"/>
                </a:lnTo>
                <a:lnTo>
                  <a:pt x="1587" y="5706"/>
                </a:lnTo>
                <a:cubicBezTo>
                  <a:pt x="749" y="5706"/>
                  <a:pt x="241" y="5604"/>
                  <a:pt x="63" y="5401"/>
                </a:cubicBezTo>
                <a:cubicBezTo>
                  <a:pt x="-110" y="5197"/>
                  <a:pt x="113" y="4941"/>
                  <a:pt x="733" y="4624"/>
                </a:cubicBezTo>
                <a:lnTo>
                  <a:pt x="9258" y="311"/>
                </a:lnTo>
                <a:cubicBezTo>
                  <a:pt x="9665" y="104"/>
                  <a:pt x="10134" y="0"/>
                  <a:pt x="10676" y="0"/>
                </a:cubicBezTo>
                <a:cubicBezTo>
                  <a:pt x="11228" y="0"/>
                  <a:pt x="11708" y="104"/>
                  <a:pt x="12116" y="311"/>
                </a:cubicBezTo>
                <a:lnTo>
                  <a:pt x="20697" y="4624"/>
                </a:lnTo>
                <a:cubicBezTo>
                  <a:pt x="21283" y="4941"/>
                  <a:pt x="21484" y="5197"/>
                  <a:pt x="21294" y="5401"/>
                </a:cubicBezTo>
                <a:cubicBezTo>
                  <a:pt x="21110" y="5604"/>
                  <a:pt x="20596" y="5706"/>
                  <a:pt x="19759" y="5706"/>
                </a:cubicBezTo>
                <a:lnTo>
                  <a:pt x="14360" y="5706"/>
                </a:lnTo>
                <a:lnTo>
                  <a:pt x="14360" y="15897"/>
                </a:lnTo>
                <a:lnTo>
                  <a:pt x="19759" y="15897"/>
                </a:lnTo>
                <a:close/>
                <a:moveTo>
                  <a:pt x="19759" y="158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grpSp>
        <p:nvGrpSpPr>
          <p:cNvPr id="62" name="Group 61"/>
          <p:cNvGrpSpPr/>
          <p:nvPr/>
        </p:nvGrpSpPr>
        <p:grpSpPr>
          <a:xfrm>
            <a:off x="0" y="617903"/>
            <a:ext cx="12192000" cy="1063077"/>
            <a:chOff x="0" y="2844225"/>
            <a:chExt cx="12192000" cy="1063077"/>
          </a:xfrm>
        </p:grpSpPr>
        <p:sp>
          <p:nvSpPr>
            <p:cNvPr id="63" name="TextBox 62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Font awesome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723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4"/>
          <p:cNvSpPr>
            <a:spLocks/>
          </p:cNvSpPr>
          <p:nvPr/>
        </p:nvSpPr>
        <p:spPr bwMode="auto">
          <a:xfrm>
            <a:off x="1766568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634" y="0"/>
                </a:moveTo>
                <a:cubicBezTo>
                  <a:pt x="20174" y="0"/>
                  <a:pt x="20638" y="158"/>
                  <a:pt x="21024" y="469"/>
                </a:cubicBezTo>
                <a:cubicBezTo>
                  <a:pt x="21406" y="780"/>
                  <a:pt x="21600" y="1155"/>
                  <a:pt x="21600" y="1586"/>
                </a:cubicBezTo>
                <a:lnTo>
                  <a:pt x="21600" y="20014"/>
                </a:lnTo>
                <a:cubicBezTo>
                  <a:pt x="21600" y="20445"/>
                  <a:pt x="21406" y="20817"/>
                  <a:pt x="21024" y="21131"/>
                </a:cubicBezTo>
                <a:cubicBezTo>
                  <a:pt x="20638" y="21439"/>
                  <a:pt x="20174" y="21600"/>
                  <a:pt x="19634" y="21600"/>
                </a:cubicBezTo>
                <a:cubicBezTo>
                  <a:pt x="19094" y="21600"/>
                  <a:pt x="18633" y="21447"/>
                  <a:pt x="18254" y="21145"/>
                </a:cubicBezTo>
                <a:lnTo>
                  <a:pt x="10807" y="15191"/>
                </a:lnTo>
                <a:lnTo>
                  <a:pt x="3360" y="21145"/>
                </a:lnTo>
                <a:cubicBezTo>
                  <a:pt x="2982" y="21447"/>
                  <a:pt x="2521" y="21600"/>
                  <a:pt x="1981" y="21600"/>
                </a:cubicBezTo>
                <a:cubicBezTo>
                  <a:pt x="1440" y="21600"/>
                  <a:pt x="976" y="21442"/>
                  <a:pt x="583" y="21131"/>
                </a:cubicBezTo>
                <a:cubicBezTo>
                  <a:pt x="194" y="20817"/>
                  <a:pt x="0" y="20445"/>
                  <a:pt x="0" y="20014"/>
                </a:cubicBezTo>
                <a:lnTo>
                  <a:pt x="0" y="1586"/>
                </a:lnTo>
                <a:cubicBezTo>
                  <a:pt x="0" y="1155"/>
                  <a:pt x="194" y="780"/>
                  <a:pt x="583" y="469"/>
                </a:cubicBezTo>
                <a:cubicBezTo>
                  <a:pt x="976" y="158"/>
                  <a:pt x="1440" y="0"/>
                  <a:pt x="1981" y="0"/>
                </a:cubicBezTo>
                <a:lnTo>
                  <a:pt x="19634" y="0"/>
                </a:lnTo>
                <a:close/>
                <a:moveTo>
                  <a:pt x="2723" y="2151"/>
                </a:moveTo>
                <a:lnTo>
                  <a:pt x="2723" y="18609"/>
                </a:lnTo>
                <a:lnTo>
                  <a:pt x="10807" y="12116"/>
                </a:lnTo>
                <a:lnTo>
                  <a:pt x="18892" y="18609"/>
                </a:lnTo>
                <a:lnTo>
                  <a:pt x="18892" y="2151"/>
                </a:lnTo>
                <a:lnTo>
                  <a:pt x="2723" y="2151"/>
                </a:lnTo>
                <a:close/>
                <a:moveTo>
                  <a:pt x="2723" y="215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15"/>
          <p:cNvSpPr>
            <a:spLocks/>
          </p:cNvSpPr>
          <p:nvPr/>
        </p:nvSpPr>
        <p:spPr bwMode="auto">
          <a:xfrm>
            <a:off x="267938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11153"/>
                </a:moveTo>
                <a:lnTo>
                  <a:pt x="0" y="5936"/>
                </a:lnTo>
                <a:cubicBezTo>
                  <a:pt x="0" y="5499"/>
                  <a:pt x="132" y="5117"/>
                  <a:pt x="397" y="4796"/>
                </a:cubicBezTo>
                <a:cubicBezTo>
                  <a:pt x="663" y="4479"/>
                  <a:pt x="979" y="4318"/>
                  <a:pt x="1346" y="4318"/>
                </a:cubicBezTo>
                <a:lnTo>
                  <a:pt x="6316" y="4318"/>
                </a:lnTo>
                <a:lnTo>
                  <a:pt x="6316" y="1072"/>
                </a:lnTo>
                <a:cubicBezTo>
                  <a:pt x="6316" y="781"/>
                  <a:pt x="6399" y="529"/>
                  <a:pt x="6568" y="320"/>
                </a:cubicBezTo>
                <a:cubicBezTo>
                  <a:pt x="6737" y="109"/>
                  <a:pt x="6945" y="0"/>
                  <a:pt x="7195" y="0"/>
                </a:cubicBezTo>
                <a:lnTo>
                  <a:pt x="14402" y="0"/>
                </a:lnTo>
                <a:cubicBezTo>
                  <a:pt x="14662" y="0"/>
                  <a:pt x="14877" y="109"/>
                  <a:pt x="15054" y="320"/>
                </a:cubicBezTo>
                <a:cubicBezTo>
                  <a:pt x="15227" y="529"/>
                  <a:pt x="15318" y="781"/>
                  <a:pt x="15318" y="1072"/>
                </a:cubicBezTo>
                <a:lnTo>
                  <a:pt x="15318" y="4318"/>
                </a:lnTo>
                <a:lnTo>
                  <a:pt x="20263" y="4318"/>
                </a:lnTo>
                <a:cubicBezTo>
                  <a:pt x="20631" y="4318"/>
                  <a:pt x="20944" y="4479"/>
                  <a:pt x="21206" y="4796"/>
                </a:cubicBezTo>
                <a:cubicBezTo>
                  <a:pt x="21468" y="5117"/>
                  <a:pt x="21600" y="5499"/>
                  <a:pt x="21600" y="5936"/>
                </a:cubicBezTo>
                <a:lnTo>
                  <a:pt x="21600" y="11153"/>
                </a:lnTo>
                <a:lnTo>
                  <a:pt x="0" y="11153"/>
                </a:lnTo>
                <a:close/>
                <a:moveTo>
                  <a:pt x="21600" y="12783"/>
                </a:moveTo>
                <a:lnTo>
                  <a:pt x="21600" y="19982"/>
                </a:lnTo>
                <a:cubicBezTo>
                  <a:pt x="21600" y="20425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38"/>
                  <a:pt x="397" y="21121"/>
                </a:cubicBezTo>
                <a:cubicBezTo>
                  <a:pt x="132" y="20801"/>
                  <a:pt x="0" y="20425"/>
                  <a:pt x="0" y="19982"/>
                </a:cubicBezTo>
                <a:lnTo>
                  <a:pt x="0" y="12783"/>
                </a:lnTo>
                <a:lnTo>
                  <a:pt x="8356" y="12783"/>
                </a:lnTo>
                <a:cubicBezTo>
                  <a:pt x="8341" y="12841"/>
                  <a:pt x="8333" y="12929"/>
                  <a:pt x="8333" y="13053"/>
                </a:cubicBezTo>
                <a:lnTo>
                  <a:pt x="8333" y="15200"/>
                </a:lnTo>
                <a:cubicBezTo>
                  <a:pt x="8333" y="15714"/>
                  <a:pt x="8483" y="16160"/>
                  <a:pt x="8784" y="16542"/>
                </a:cubicBezTo>
                <a:cubicBezTo>
                  <a:pt x="9085" y="16921"/>
                  <a:pt x="9462" y="17112"/>
                  <a:pt x="9915" y="17112"/>
                </a:cubicBezTo>
                <a:lnTo>
                  <a:pt x="11707" y="17112"/>
                </a:lnTo>
                <a:cubicBezTo>
                  <a:pt x="12138" y="17112"/>
                  <a:pt x="12508" y="16924"/>
                  <a:pt x="12816" y="16548"/>
                </a:cubicBezTo>
                <a:cubicBezTo>
                  <a:pt x="13125" y="16175"/>
                  <a:pt x="13279" y="15726"/>
                  <a:pt x="13279" y="15200"/>
                </a:cubicBezTo>
                <a:lnTo>
                  <a:pt x="13279" y="13053"/>
                </a:lnTo>
                <a:cubicBezTo>
                  <a:pt x="13279" y="12938"/>
                  <a:pt x="13267" y="12847"/>
                  <a:pt x="13242" y="12783"/>
                </a:cubicBezTo>
                <a:lnTo>
                  <a:pt x="21600" y="12783"/>
                </a:lnTo>
                <a:close/>
                <a:moveTo>
                  <a:pt x="8108" y="4321"/>
                </a:moveTo>
                <a:lnTo>
                  <a:pt x="13511" y="4321"/>
                </a:lnTo>
                <a:lnTo>
                  <a:pt x="13511" y="2171"/>
                </a:lnTo>
                <a:lnTo>
                  <a:pt x="8108" y="2171"/>
                </a:lnTo>
                <a:lnTo>
                  <a:pt x="8108" y="4321"/>
                </a:lnTo>
                <a:close/>
                <a:moveTo>
                  <a:pt x="11707" y="12783"/>
                </a:moveTo>
                <a:cubicBezTo>
                  <a:pt x="11849" y="12783"/>
                  <a:pt x="11922" y="12874"/>
                  <a:pt x="11930" y="13053"/>
                </a:cubicBezTo>
                <a:lnTo>
                  <a:pt x="11930" y="15200"/>
                </a:lnTo>
                <a:cubicBezTo>
                  <a:pt x="11930" y="15367"/>
                  <a:pt x="11856" y="15455"/>
                  <a:pt x="11707" y="15467"/>
                </a:cubicBezTo>
                <a:lnTo>
                  <a:pt x="9915" y="15467"/>
                </a:lnTo>
                <a:cubicBezTo>
                  <a:pt x="9758" y="15467"/>
                  <a:pt x="9675" y="15379"/>
                  <a:pt x="9668" y="15200"/>
                </a:cubicBezTo>
                <a:lnTo>
                  <a:pt x="9668" y="13053"/>
                </a:lnTo>
                <a:cubicBezTo>
                  <a:pt x="9668" y="12882"/>
                  <a:pt x="9751" y="12794"/>
                  <a:pt x="9915" y="12783"/>
                </a:cubicBezTo>
                <a:lnTo>
                  <a:pt x="11707" y="12783"/>
                </a:lnTo>
                <a:close/>
                <a:moveTo>
                  <a:pt x="11707" y="1278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>
            <a:off x="360013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79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17"/>
          <p:cNvSpPr>
            <a:spLocks/>
          </p:cNvSpPr>
          <p:nvPr/>
        </p:nvSpPr>
        <p:spPr bwMode="auto">
          <a:xfrm>
            <a:off x="45224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7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18"/>
          <p:cNvSpPr>
            <a:spLocks/>
          </p:cNvSpPr>
          <p:nvPr/>
        </p:nvSpPr>
        <p:spPr bwMode="auto">
          <a:xfrm>
            <a:off x="452246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2"/>
                  <a:pt x="15014" y="844"/>
                </a:cubicBezTo>
                <a:cubicBezTo>
                  <a:pt x="16322" y="1409"/>
                  <a:pt x="17466" y="2177"/>
                  <a:pt x="18450" y="3157"/>
                </a:cubicBezTo>
                <a:cubicBezTo>
                  <a:pt x="19433" y="4134"/>
                  <a:pt x="20204" y="5280"/>
                  <a:pt x="20761" y="6590"/>
                </a:cubicBezTo>
                <a:cubicBezTo>
                  <a:pt x="21320" y="7900"/>
                  <a:pt x="21600" y="9304"/>
                  <a:pt x="21600" y="10800"/>
                </a:cubicBezTo>
                <a:cubicBezTo>
                  <a:pt x="21600" y="12296"/>
                  <a:pt x="21320" y="13697"/>
                  <a:pt x="20761" y="15010"/>
                </a:cubicBezTo>
                <a:cubicBezTo>
                  <a:pt x="20204" y="16320"/>
                  <a:pt x="19433" y="17464"/>
                  <a:pt x="18450" y="18443"/>
                </a:cubicBezTo>
                <a:cubicBezTo>
                  <a:pt x="17466" y="19423"/>
                  <a:pt x="16322" y="20191"/>
                  <a:pt x="15014" y="20756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4"/>
                  <a:pt x="1410" y="16320"/>
                  <a:pt x="845" y="15010"/>
                </a:cubicBezTo>
                <a:cubicBezTo>
                  <a:pt x="283" y="13697"/>
                  <a:pt x="0" y="12296"/>
                  <a:pt x="0" y="10800"/>
                </a:cubicBezTo>
                <a:cubicBezTo>
                  <a:pt x="0" y="9304"/>
                  <a:pt x="283" y="7900"/>
                  <a:pt x="845" y="6590"/>
                </a:cubicBezTo>
                <a:cubicBezTo>
                  <a:pt x="1410" y="5280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4"/>
                </a:cubicBezTo>
                <a:cubicBezTo>
                  <a:pt x="7905" y="282"/>
                  <a:pt x="9310" y="0"/>
                  <a:pt x="10807" y="0"/>
                </a:cubicBezTo>
                <a:moveTo>
                  <a:pt x="12525" y="3961"/>
                </a:moveTo>
                <a:cubicBezTo>
                  <a:pt x="12525" y="3871"/>
                  <a:pt x="12488" y="3772"/>
                  <a:pt x="12418" y="3665"/>
                </a:cubicBezTo>
                <a:cubicBezTo>
                  <a:pt x="12344" y="3594"/>
                  <a:pt x="12240" y="3555"/>
                  <a:pt x="12104" y="3544"/>
                </a:cubicBezTo>
                <a:lnTo>
                  <a:pt x="9496" y="3544"/>
                </a:lnTo>
                <a:cubicBezTo>
                  <a:pt x="9369" y="3544"/>
                  <a:pt x="9270" y="3583"/>
                  <a:pt x="9197" y="3665"/>
                </a:cubicBezTo>
                <a:cubicBezTo>
                  <a:pt x="9126" y="3775"/>
                  <a:pt x="9089" y="3874"/>
                  <a:pt x="9089" y="3961"/>
                </a:cubicBezTo>
                <a:lnTo>
                  <a:pt x="9279" y="13948"/>
                </a:lnTo>
                <a:cubicBezTo>
                  <a:pt x="9315" y="14211"/>
                  <a:pt x="9454" y="14341"/>
                  <a:pt x="9697" y="14341"/>
                </a:cubicBezTo>
                <a:lnTo>
                  <a:pt x="11889" y="14341"/>
                </a:lnTo>
                <a:cubicBezTo>
                  <a:pt x="11997" y="14341"/>
                  <a:pt x="12093" y="14304"/>
                  <a:pt x="12172" y="14233"/>
                </a:cubicBezTo>
                <a:cubicBezTo>
                  <a:pt x="12254" y="14163"/>
                  <a:pt x="12296" y="14067"/>
                  <a:pt x="12296" y="13948"/>
                </a:cubicBezTo>
                <a:lnTo>
                  <a:pt x="12525" y="3961"/>
                </a:lnTo>
                <a:close/>
                <a:moveTo>
                  <a:pt x="12443" y="15640"/>
                </a:moveTo>
                <a:cubicBezTo>
                  <a:pt x="12443" y="15532"/>
                  <a:pt x="12401" y="15436"/>
                  <a:pt x="12316" y="15354"/>
                </a:cubicBezTo>
                <a:cubicBezTo>
                  <a:pt x="12228" y="15275"/>
                  <a:pt x="12132" y="15233"/>
                  <a:pt x="12025" y="15233"/>
                </a:cubicBezTo>
                <a:lnTo>
                  <a:pt x="9589" y="15233"/>
                </a:lnTo>
                <a:cubicBezTo>
                  <a:pt x="9482" y="15233"/>
                  <a:pt x="9389" y="15275"/>
                  <a:pt x="9312" y="15354"/>
                </a:cubicBezTo>
                <a:cubicBezTo>
                  <a:pt x="9236" y="15436"/>
                  <a:pt x="9197" y="15532"/>
                  <a:pt x="9197" y="15640"/>
                </a:cubicBezTo>
                <a:lnTo>
                  <a:pt x="9197" y="17992"/>
                </a:lnTo>
                <a:cubicBezTo>
                  <a:pt x="9197" y="18099"/>
                  <a:pt x="9233" y="18195"/>
                  <a:pt x="9307" y="18282"/>
                </a:cubicBezTo>
                <a:cubicBezTo>
                  <a:pt x="9377" y="18367"/>
                  <a:pt x="9473" y="18409"/>
                  <a:pt x="9589" y="18409"/>
                </a:cubicBezTo>
                <a:lnTo>
                  <a:pt x="12025" y="18409"/>
                </a:lnTo>
                <a:cubicBezTo>
                  <a:pt x="12132" y="18409"/>
                  <a:pt x="12228" y="18370"/>
                  <a:pt x="12316" y="18288"/>
                </a:cubicBezTo>
                <a:cubicBezTo>
                  <a:pt x="12401" y="18206"/>
                  <a:pt x="12443" y="18107"/>
                  <a:pt x="12443" y="17992"/>
                </a:cubicBezTo>
                <a:lnTo>
                  <a:pt x="12443" y="15640"/>
                </a:lnTo>
                <a:close/>
                <a:moveTo>
                  <a:pt x="12443" y="1564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19"/>
          <p:cNvSpPr>
            <a:spLocks/>
          </p:cNvSpPr>
          <p:nvPr/>
        </p:nvSpPr>
        <p:spPr bwMode="auto">
          <a:xfrm>
            <a:off x="541781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548" y="12501"/>
                </a:moveTo>
                <a:cubicBezTo>
                  <a:pt x="17869" y="12791"/>
                  <a:pt x="18219" y="13020"/>
                  <a:pt x="18601" y="13191"/>
                </a:cubicBezTo>
                <a:cubicBezTo>
                  <a:pt x="18985" y="13358"/>
                  <a:pt x="19387" y="13455"/>
                  <a:pt x="19810" y="13470"/>
                </a:cubicBezTo>
                <a:lnTo>
                  <a:pt x="19810" y="17282"/>
                </a:lnTo>
                <a:cubicBezTo>
                  <a:pt x="19810" y="17870"/>
                  <a:pt x="19712" y="18428"/>
                  <a:pt x="19516" y="18951"/>
                </a:cubicBezTo>
                <a:cubicBezTo>
                  <a:pt x="19320" y="19468"/>
                  <a:pt x="19059" y="19926"/>
                  <a:pt x="18730" y="20319"/>
                </a:cubicBezTo>
                <a:cubicBezTo>
                  <a:pt x="18402" y="20713"/>
                  <a:pt x="18023" y="21024"/>
                  <a:pt x="17594" y="21256"/>
                </a:cubicBezTo>
                <a:cubicBezTo>
                  <a:pt x="17163" y="21485"/>
                  <a:pt x="16698" y="21600"/>
                  <a:pt x="16199" y="21600"/>
                </a:cubicBezTo>
                <a:lnTo>
                  <a:pt x="3597" y="21600"/>
                </a:lnTo>
                <a:cubicBezTo>
                  <a:pt x="3107" y="21600"/>
                  <a:pt x="2639" y="21485"/>
                  <a:pt x="2199" y="21256"/>
                </a:cubicBezTo>
                <a:cubicBezTo>
                  <a:pt x="1758" y="21024"/>
                  <a:pt x="1376" y="20710"/>
                  <a:pt x="1055" y="20319"/>
                </a:cubicBezTo>
                <a:cubicBezTo>
                  <a:pt x="735" y="19926"/>
                  <a:pt x="480" y="19468"/>
                  <a:pt x="286" y="18951"/>
                </a:cubicBezTo>
                <a:cubicBezTo>
                  <a:pt x="95" y="18428"/>
                  <a:pt x="0" y="17870"/>
                  <a:pt x="0" y="17282"/>
                </a:cubicBezTo>
                <a:lnTo>
                  <a:pt x="0" y="4318"/>
                </a:lnTo>
                <a:cubicBezTo>
                  <a:pt x="0" y="3727"/>
                  <a:pt x="95" y="3169"/>
                  <a:pt x="286" y="2638"/>
                </a:cubicBezTo>
                <a:cubicBezTo>
                  <a:pt x="480" y="2106"/>
                  <a:pt x="735" y="1651"/>
                  <a:pt x="1055" y="1266"/>
                </a:cubicBezTo>
                <a:cubicBezTo>
                  <a:pt x="1376" y="881"/>
                  <a:pt x="1758" y="576"/>
                  <a:pt x="2199" y="347"/>
                </a:cubicBezTo>
                <a:cubicBezTo>
                  <a:pt x="2639" y="115"/>
                  <a:pt x="3107" y="0"/>
                  <a:pt x="3597" y="0"/>
                </a:cubicBezTo>
                <a:lnTo>
                  <a:pt x="10420" y="0"/>
                </a:lnTo>
                <a:cubicBezTo>
                  <a:pt x="10403" y="132"/>
                  <a:pt x="10389" y="261"/>
                  <a:pt x="10374" y="388"/>
                </a:cubicBezTo>
                <a:cubicBezTo>
                  <a:pt x="10357" y="514"/>
                  <a:pt x="10349" y="652"/>
                  <a:pt x="10349" y="802"/>
                </a:cubicBezTo>
                <a:lnTo>
                  <a:pt x="10349" y="2041"/>
                </a:lnTo>
                <a:cubicBezTo>
                  <a:pt x="10349" y="2256"/>
                  <a:pt x="10374" y="2479"/>
                  <a:pt x="10420" y="2714"/>
                </a:cubicBezTo>
                <a:lnTo>
                  <a:pt x="3597" y="2714"/>
                </a:lnTo>
                <a:cubicBezTo>
                  <a:pt x="3232" y="2714"/>
                  <a:pt x="2916" y="2873"/>
                  <a:pt x="2654" y="3184"/>
                </a:cubicBezTo>
                <a:cubicBezTo>
                  <a:pt x="2392" y="3501"/>
                  <a:pt x="2262" y="3877"/>
                  <a:pt x="2262" y="4318"/>
                </a:cubicBezTo>
                <a:lnTo>
                  <a:pt x="2262" y="17282"/>
                </a:lnTo>
                <a:cubicBezTo>
                  <a:pt x="2262" y="17723"/>
                  <a:pt x="2392" y="18102"/>
                  <a:pt x="2654" y="18413"/>
                </a:cubicBezTo>
                <a:cubicBezTo>
                  <a:pt x="2916" y="18727"/>
                  <a:pt x="3232" y="18886"/>
                  <a:pt x="3597" y="18886"/>
                </a:cubicBezTo>
                <a:lnTo>
                  <a:pt x="16199" y="18886"/>
                </a:lnTo>
                <a:cubicBezTo>
                  <a:pt x="16566" y="18886"/>
                  <a:pt x="16882" y="18727"/>
                  <a:pt x="17149" y="18413"/>
                </a:cubicBezTo>
                <a:cubicBezTo>
                  <a:pt x="17413" y="18102"/>
                  <a:pt x="17548" y="17723"/>
                  <a:pt x="17548" y="17282"/>
                </a:cubicBezTo>
                <a:lnTo>
                  <a:pt x="17548" y="12501"/>
                </a:lnTo>
                <a:close/>
                <a:moveTo>
                  <a:pt x="21600" y="2012"/>
                </a:moveTo>
                <a:lnTo>
                  <a:pt x="21600" y="8903"/>
                </a:lnTo>
                <a:cubicBezTo>
                  <a:pt x="21600" y="9138"/>
                  <a:pt x="21531" y="9331"/>
                  <a:pt x="21394" y="9493"/>
                </a:cubicBezTo>
                <a:cubicBezTo>
                  <a:pt x="21257" y="9652"/>
                  <a:pt x="21103" y="9722"/>
                  <a:pt x="20932" y="9701"/>
                </a:cubicBezTo>
                <a:lnTo>
                  <a:pt x="19923" y="9701"/>
                </a:lnTo>
                <a:cubicBezTo>
                  <a:pt x="19727" y="9701"/>
                  <a:pt x="19565" y="9625"/>
                  <a:pt x="19438" y="9472"/>
                </a:cubicBezTo>
                <a:cubicBezTo>
                  <a:pt x="19308" y="9317"/>
                  <a:pt x="19245" y="9126"/>
                  <a:pt x="19245" y="8903"/>
                </a:cubicBezTo>
                <a:lnTo>
                  <a:pt x="19245" y="5134"/>
                </a:lnTo>
                <a:lnTo>
                  <a:pt x="10195" y="15961"/>
                </a:lnTo>
                <a:cubicBezTo>
                  <a:pt x="10070" y="16110"/>
                  <a:pt x="9911" y="16184"/>
                  <a:pt x="9720" y="16184"/>
                </a:cubicBezTo>
                <a:cubicBezTo>
                  <a:pt x="9529" y="16184"/>
                  <a:pt x="9365" y="16113"/>
                  <a:pt x="9233" y="15961"/>
                </a:cubicBezTo>
                <a:lnTo>
                  <a:pt x="8307" y="14836"/>
                </a:lnTo>
                <a:cubicBezTo>
                  <a:pt x="8183" y="14683"/>
                  <a:pt x="8119" y="14492"/>
                  <a:pt x="8114" y="14260"/>
                </a:cubicBezTo>
                <a:cubicBezTo>
                  <a:pt x="8112" y="14025"/>
                  <a:pt x="8175" y="13831"/>
                  <a:pt x="8307" y="13684"/>
                </a:cubicBezTo>
                <a:lnTo>
                  <a:pt x="17332" y="2826"/>
                </a:lnTo>
                <a:lnTo>
                  <a:pt x="14181" y="2826"/>
                </a:lnTo>
                <a:cubicBezTo>
                  <a:pt x="13985" y="2826"/>
                  <a:pt x="13824" y="2749"/>
                  <a:pt x="13699" y="2594"/>
                </a:cubicBezTo>
                <a:cubicBezTo>
                  <a:pt x="13574" y="2441"/>
                  <a:pt x="13513" y="2247"/>
                  <a:pt x="13513" y="2012"/>
                </a:cubicBezTo>
                <a:lnTo>
                  <a:pt x="13513" y="802"/>
                </a:lnTo>
                <a:cubicBezTo>
                  <a:pt x="13496" y="587"/>
                  <a:pt x="13557" y="399"/>
                  <a:pt x="13694" y="238"/>
                </a:cubicBezTo>
                <a:cubicBezTo>
                  <a:pt x="13831" y="82"/>
                  <a:pt x="13993" y="0"/>
                  <a:pt x="14181" y="0"/>
                </a:cubicBezTo>
                <a:lnTo>
                  <a:pt x="20932" y="0"/>
                </a:lnTo>
                <a:cubicBezTo>
                  <a:pt x="21110" y="0"/>
                  <a:pt x="21267" y="82"/>
                  <a:pt x="21399" y="247"/>
                </a:cubicBezTo>
                <a:cubicBezTo>
                  <a:pt x="21534" y="411"/>
                  <a:pt x="21600" y="599"/>
                  <a:pt x="21600" y="802"/>
                </a:cubicBezTo>
                <a:lnTo>
                  <a:pt x="21600" y="2012"/>
                </a:lnTo>
                <a:close/>
                <a:moveTo>
                  <a:pt x="21600" y="20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20"/>
          <p:cNvSpPr>
            <a:spLocks/>
          </p:cNvSpPr>
          <p:nvPr/>
        </p:nvSpPr>
        <p:spPr bwMode="auto">
          <a:xfrm>
            <a:off x="634174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580">
                <a:moveTo>
                  <a:pt x="7581" y="21301"/>
                </a:moveTo>
                <a:cubicBezTo>
                  <a:pt x="7532" y="21433"/>
                  <a:pt x="7446" y="21518"/>
                  <a:pt x="7322" y="21557"/>
                </a:cubicBezTo>
                <a:cubicBezTo>
                  <a:pt x="7290" y="21571"/>
                  <a:pt x="7248" y="21580"/>
                  <a:pt x="7192" y="21580"/>
                </a:cubicBezTo>
                <a:cubicBezTo>
                  <a:pt x="7145" y="21580"/>
                  <a:pt x="7074" y="21565"/>
                  <a:pt x="6981" y="21527"/>
                </a:cubicBezTo>
                <a:lnTo>
                  <a:pt x="5401" y="20459"/>
                </a:lnTo>
                <a:cubicBezTo>
                  <a:pt x="5290" y="20383"/>
                  <a:pt x="5220" y="20274"/>
                  <a:pt x="5185" y="20128"/>
                </a:cubicBezTo>
                <a:cubicBezTo>
                  <a:pt x="5149" y="19984"/>
                  <a:pt x="5163" y="19846"/>
                  <a:pt x="5224" y="19714"/>
                </a:cubicBezTo>
                <a:lnTo>
                  <a:pt x="5998" y="18100"/>
                </a:lnTo>
                <a:cubicBezTo>
                  <a:pt x="4867" y="17464"/>
                  <a:pt x="3815" y="16627"/>
                  <a:pt x="2846" y="15592"/>
                </a:cubicBezTo>
                <a:cubicBezTo>
                  <a:pt x="1877" y="14559"/>
                  <a:pt x="1028" y="13344"/>
                  <a:pt x="294" y="11945"/>
                </a:cubicBezTo>
                <a:cubicBezTo>
                  <a:pt x="98" y="11601"/>
                  <a:pt x="0" y="11220"/>
                  <a:pt x="0" y="10812"/>
                </a:cubicBezTo>
                <a:cubicBezTo>
                  <a:pt x="0" y="10399"/>
                  <a:pt x="98" y="10008"/>
                  <a:pt x="294" y="9645"/>
                </a:cubicBezTo>
                <a:cubicBezTo>
                  <a:pt x="903" y="8474"/>
                  <a:pt x="1598" y="7421"/>
                  <a:pt x="2379" y="6490"/>
                </a:cubicBezTo>
                <a:cubicBezTo>
                  <a:pt x="3159" y="5557"/>
                  <a:pt x="4003" y="4771"/>
                  <a:pt x="4909" y="4129"/>
                </a:cubicBezTo>
                <a:cubicBezTo>
                  <a:pt x="5814" y="3489"/>
                  <a:pt x="6761" y="3002"/>
                  <a:pt x="7750" y="2670"/>
                </a:cubicBezTo>
                <a:cubicBezTo>
                  <a:pt x="8738" y="2339"/>
                  <a:pt x="9754" y="2172"/>
                  <a:pt x="10801" y="2172"/>
                </a:cubicBezTo>
                <a:cubicBezTo>
                  <a:pt x="11215" y="2172"/>
                  <a:pt x="11626" y="2204"/>
                  <a:pt x="12032" y="2268"/>
                </a:cubicBezTo>
                <a:cubicBezTo>
                  <a:pt x="12436" y="2336"/>
                  <a:pt x="12840" y="2415"/>
                  <a:pt x="13238" y="2506"/>
                </a:cubicBezTo>
                <a:lnTo>
                  <a:pt x="14281" y="291"/>
                </a:lnTo>
                <a:cubicBezTo>
                  <a:pt x="14342" y="159"/>
                  <a:pt x="14438" y="74"/>
                  <a:pt x="14562" y="39"/>
                </a:cubicBezTo>
                <a:cubicBezTo>
                  <a:pt x="14655" y="-20"/>
                  <a:pt x="14768" y="-11"/>
                  <a:pt x="14902" y="62"/>
                </a:cubicBezTo>
                <a:lnTo>
                  <a:pt x="16459" y="1133"/>
                </a:lnTo>
                <a:cubicBezTo>
                  <a:pt x="16569" y="1206"/>
                  <a:pt x="16645" y="1315"/>
                  <a:pt x="16689" y="1462"/>
                </a:cubicBezTo>
                <a:cubicBezTo>
                  <a:pt x="16730" y="1608"/>
                  <a:pt x="16716" y="1746"/>
                  <a:pt x="16647" y="1878"/>
                </a:cubicBezTo>
                <a:lnTo>
                  <a:pt x="7581" y="21301"/>
                </a:lnTo>
                <a:close/>
                <a:moveTo>
                  <a:pt x="7532" y="14770"/>
                </a:moveTo>
                <a:cubicBezTo>
                  <a:pt x="6861" y="14181"/>
                  <a:pt x="6323" y="13432"/>
                  <a:pt x="5917" y="12529"/>
                </a:cubicBezTo>
                <a:cubicBezTo>
                  <a:pt x="5511" y="11628"/>
                  <a:pt x="5308" y="10627"/>
                  <a:pt x="5308" y="9530"/>
                </a:cubicBezTo>
                <a:cubicBezTo>
                  <a:pt x="5308" y="8800"/>
                  <a:pt x="5405" y="8107"/>
                  <a:pt x="5606" y="7444"/>
                </a:cubicBezTo>
                <a:cubicBezTo>
                  <a:pt x="5804" y="6784"/>
                  <a:pt x="6071" y="6174"/>
                  <a:pt x="6409" y="5613"/>
                </a:cubicBezTo>
                <a:cubicBezTo>
                  <a:pt x="5494" y="6182"/>
                  <a:pt x="4644" y="6901"/>
                  <a:pt x="3861" y="7767"/>
                </a:cubicBezTo>
                <a:cubicBezTo>
                  <a:pt x="3076" y="8632"/>
                  <a:pt x="2391" y="9645"/>
                  <a:pt x="1803" y="10798"/>
                </a:cubicBezTo>
                <a:cubicBezTo>
                  <a:pt x="2445" y="12024"/>
                  <a:pt x="3193" y="13098"/>
                  <a:pt x="4047" y="14019"/>
                </a:cubicBezTo>
                <a:cubicBezTo>
                  <a:pt x="4904" y="14943"/>
                  <a:pt x="5844" y="15680"/>
                  <a:pt x="6866" y="16231"/>
                </a:cubicBezTo>
                <a:lnTo>
                  <a:pt x="7532" y="14770"/>
                </a:lnTo>
                <a:close/>
                <a:moveTo>
                  <a:pt x="7192" y="9530"/>
                </a:moveTo>
                <a:cubicBezTo>
                  <a:pt x="7192" y="9747"/>
                  <a:pt x="7258" y="9935"/>
                  <a:pt x="7385" y="10093"/>
                </a:cubicBezTo>
                <a:cubicBezTo>
                  <a:pt x="7515" y="10252"/>
                  <a:pt x="7679" y="10331"/>
                  <a:pt x="7872" y="10331"/>
                </a:cubicBezTo>
                <a:cubicBezTo>
                  <a:pt x="8068" y="10331"/>
                  <a:pt x="8227" y="10249"/>
                  <a:pt x="8352" y="10085"/>
                </a:cubicBezTo>
                <a:cubicBezTo>
                  <a:pt x="8479" y="9923"/>
                  <a:pt x="8540" y="9736"/>
                  <a:pt x="8540" y="9530"/>
                </a:cubicBezTo>
                <a:cubicBezTo>
                  <a:pt x="8540" y="8800"/>
                  <a:pt x="8751" y="8186"/>
                  <a:pt x="9167" y="7691"/>
                </a:cubicBezTo>
                <a:cubicBezTo>
                  <a:pt x="9585" y="7195"/>
                  <a:pt x="10094" y="6945"/>
                  <a:pt x="10696" y="6945"/>
                </a:cubicBezTo>
                <a:cubicBezTo>
                  <a:pt x="10892" y="6945"/>
                  <a:pt x="11053" y="6866"/>
                  <a:pt x="11183" y="6702"/>
                </a:cubicBezTo>
                <a:cubicBezTo>
                  <a:pt x="11310" y="6535"/>
                  <a:pt x="11376" y="6347"/>
                  <a:pt x="11376" y="6133"/>
                </a:cubicBezTo>
                <a:cubicBezTo>
                  <a:pt x="11376" y="5898"/>
                  <a:pt x="11310" y="5704"/>
                  <a:pt x="11183" y="5558"/>
                </a:cubicBezTo>
                <a:cubicBezTo>
                  <a:pt x="11053" y="5408"/>
                  <a:pt x="10892" y="5332"/>
                  <a:pt x="10696" y="5332"/>
                </a:cubicBezTo>
                <a:cubicBezTo>
                  <a:pt x="10219" y="5332"/>
                  <a:pt x="9764" y="5440"/>
                  <a:pt x="9331" y="5663"/>
                </a:cubicBezTo>
                <a:cubicBezTo>
                  <a:pt x="8897" y="5883"/>
                  <a:pt x="8525" y="6180"/>
                  <a:pt x="8217" y="6552"/>
                </a:cubicBezTo>
                <a:cubicBezTo>
                  <a:pt x="7909" y="6928"/>
                  <a:pt x="7662" y="7377"/>
                  <a:pt x="7476" y="7893"/>
                </a:cubicBezTo>
                <a:cubicBezTo>
                  <a:pt x="7287" y="8415"/>
                  <a:pt x="7192" y="8961"/>
                  <a:pt x="7192" y="9530"/>
                </a:cubicBezTo>
                <a:moveTo>
                  <a:pt x="21333" y="9645"/>
                </a:moveTo>
                <a:cubicBezTo>
                  <a:pt x="21512" y="10008"/>
                  <a:pt x="21600" y="10399"/>
                  <a:pt x="21598" y="10812"/>
                </a:cubicBezTo>
                <a:cubicBezTo>
                  <a:pt x="21593" y="11220"/>
                  <a:pt x="21505" y="11602"/>
                  <a:pt x="21333" y="11945"/>
                </a:cubicBezTo>
                <a:cubicBezTo>
                  <a:pt x="20083" y="14327"/>
                  <a:pt x="18551" y="16164"/>
                  <a:pt x="16735" y="17452"/>
                </a:cubicBezTo>
                <a:cubicBezTo>
                  <a:pt x="14920" y="18746"/>
                  <a:pt x="12964" y="19400"/>
                  <a:pt x="10872" y="19418"/>
                </a:cubicBezTo>
                <a:lnTo>
                  <a:pt x="11902" y="17185"/>
                </a:lnTo>
                <a:cubicBezTo>
                  <a:pt x="13535" y="16950"/>
                  <a:pt x="15025" y="16272"/>
                  <a:pt x="16378" y="15149"/>
                </a:cubicBezTo>
                <a:cubicBezTo>
                  <a:pt x="17729" y="14025"/>
                  <a:pt x="18869" y="12576"/>
                  <a:pt x="19799" y="10798"/>
                </a:cubicBezTo>
                <a:cubicBezTo>
                  <a:pt x="18947" y="9204"/>
                  <a:pt x="17920" y="7878"/>
                  <a:pt x="16716" y="6819"/>
                </a:cubicBezTo>
                <a:lnTo>
                  <a:pt x="17606" y="4897"/>
                </a:lnTo>
                <a:cubicBezTo>
                  <a:pt x="18326" y="5513"/>
                  <a:pt x="18999" y="6215"/>
                  <a:pt x="19623" y="7004"/>
                </a:cubicBezTo>
                <a:cubicBezTo>
                  <a:pt x="20247" y="7790"/>
                  <a:pt x="20817" y="8670"/>
                  <a:pt x="21333" y="9645"/>
                </a:cubicBezTo>
                <a:moveTo>
                  <a:pt x="16097" y="9530"/>
                </a:moveTo>
                <a:cubicBezTo>
                  <a:pt x="16097" y="10223"/>
                  <a:pt x="16011" y="10883"/>
                  <a:pt x="15845" y="11505"/>
                </a:cubicBezTo>
                <a:cubicBezTo>
                  <a:pt x="15676" y="12130"/>
                  <a:pt x="15441" y="12696"/>
                  <a:pt x="15135" y="13212"/>
                </a:cubicBezTo>
                <a:cubicBezTo>
                  <a:pt x="14831" y="13729"/>
                  <a:pt x="14467" y="14186"/>
                  <a:pt x="14046" y="14588"/>
                </a:cubicBezTo>
                <a:cubicBezTo>
                  <a:pt x="13625" y="14990"/>
                  <a:pt x="13163" y="15310"/>
                  <a:pt x="12663" y="15545"/>
                </a:cubicBezTo>
                <a:lnTo>
                  <a:pt x="16001" y="8377"/>
                </a:lnTo>
                <a:cubicBezTo>
                  <a:pt x="16033" y="8568"/>
                  <a:pt x="16057" y="8750"/>
                  <a:pt x="16072" y="8935"/>
                </a:cubicBezTo>
                <a:cubicBezTo>
                  <a:pt x="16089" y="9116"/>
                  <a:pt x="16097" y="9316"/>
                  <a:pt x="16097" y="953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21"/>
          <p:cNvSpPr>
            <a:spLocks/>
          </p:cNvSpPr>
          <p:nvPr/>
        </p:nvSpPr>
        <p:spPr bwMode="auto">
          <a:xfrm>
            <a:off x="7229155" y="29042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21333" y="9360"/>
                </a:moveTo>
                <a:cubicBezTo>
                  <a:pt x="21512" y="9815"/>
                  <a:pt x="21600" y="10304"/>
                  <a:pt x="21598" y="10815"/>
                </a:cubicBezTo>
                <a:cubicBezTo>
                  <a:pt x="21593" y="11337"/>
                  <a:pt x="21505" y="11811"/>
                  <a:pt x="21333" y="12241"/>
                </a:cubicBezTo>
                <a:cubicBezTo>
                  <a:pt x="20707" y="13729"/>
                  <a:pt x="20002" y="15055"/>
                  <a:pt x="19217" y="16224"/>
                </a:cubicBezTo>
                <a:cubicBezTo>
                  <a:pt x="18434" y="17389"/>
                  <a:pt x="17594" y="18370"/>
                  <a:pt x="16701" y="19164"/>
                </a:cubicBezTo>
                <a:cubicBezTo>
                  <a:pt x="15805" y="19954"/>
                  <a:pt x="14863" y="20560"/>
                  <a:pt x="13870" y="20975"/>
                </a:cubicBezTo>
                <a:cubicBezTo>
                  <a:pt x="12879" y="21391"/>
                  <a:pt x="11856" y="21600"/>
                  <a:pt x="10801" y="21600"/>
                </a:cubicBezTo>
                <a:cubicBezTo>
                  <a:pt x="9764" y="21600"/>
                  <a:pt x="8748" y="21391"/>
                  <a:pt x="7755" y="20975"/>
                </a:cubicBezTo>
                <a:cubicBezTo>
                  <a:pt x="6764" y="20560"/>
                  <a:pt x="5814" y="19950"/>
                  <a:pt x="4909" y="19145"/>
                </a:cubicBezTo>
                <a:cubicBezTo>
                  <a:pt x="4003" y="18341"/>
                  <a:pt x="3157" y="17356"/>
                  <a:pt x="2374" y="16191"/>
                </a:cubicBezTo>
                <a:cubicBezTo>
                  <a:pt x="1588" y="15022"/>
                  <a:pt x="896" y="13707"/>
                  <a:pt x="294" y="12241"/>
                </a:cubicBezTo>
                <a:cubicBezTo>
                  <a:pt x="98" y="11807"/>
                  <a:pt x="0" y="11333"/>
                  <a:pt x="0" y="10815"/>
                </a:cubicBezTo>
                <a:cubicBezTo>
                  <a:pt x="0" y="10300"/>
                  <a:pt x="98" y="9815"/>
                  <a:pt x="294" y="9360"/>
                </a:cubicBezTo>
                <a:cubicBezTo>
                  <a:pt x="903" y="7890"/>
                  <a:pt x="1598" y="6578"/>
                  <a:pt x="2379" y="5417"/>
                </a:cubicBezTo>
                <a:cubicBezTo>
                  <a:pt x="3159" y="4255"/>
                  <a:pt x="4003" y="3271"/>
                  <a:pt x="4909" y="2462"/>
                </a:cubicBezTo>
                <a:cubicBezTo>
                  <a:pt x="5814" y="1654"/>
                  <a:pt x="6761" y="1040"/>
                  <a:pt x="7750" y="625"/>
                </a:cubicBezTo>
                <a:cubicBezTo>
                  <a:pt x="8738" y="206"/>
                  <a:pt x="9754" y="0"/>
                  <a:pt x="10801" y="0"/>
                </a:cubicBezTo>
                <a:cubicBezTo>
                  <a:pt x="11856" y="0"/>
                  <a:pt x="12879" y="206"/>
                  <a:pt x="13870" y="625"/>
                </a:cubicBezTo>
                <a:cubicBezTo>
                  <a:pt x="14863" y="1040"/>
                  <a:pt x="15805" y="1646"/>
                  <a:pt x="16701" y="2444"/>
                </a:cubicBezTo>
                <a:cubicBezTo>
                  <a:pt x="17594" y="3245"/>
                  <a:pt x="18434" y="4222"/>
                  <a:pt x="19217" y="5383"/>
                </a:cubicBezTo>
                <a:cubicBezTo>
                  <a:pt x="20002" y="6545"/>
                  <a:pt x="20707" y="7864"/>
                  <a:pt x="21333" y="9360"/>
                </a:cubicBezTo>
                <a:moveTo>
                  <a:pt x="10801" y="18906"/>
                </a:moveTo>
                <a:cubicBezTo>
                  <a:pt x="11731" y="18906"/>
                  <a:pt x="12624" y="18715"/>
                  <a:pt x="13478" y="18326"/>
                </a:cubicBezTo>
                <a:cubicBezTo>
                  <a:pt x="14332" y="17940"/>
                  <a:pt x="15142" y="17400"/>
                  <a:pt x="15908" y="16709"/>
                </a:cubicBezTo>
                <a:cubicBezTo>
                  <a:pt x="16674" y="16014"/>
                  <a:pt x="17384" y="15166"/>
                  <a:pt x="18040" y="14155"/>
                </a:cubicBezTo>
                <a:cubicBezTo>
                  <a:pt x="18698" y="13148"/>
                  <a:pt x="19283" y="12027"/>
                  <a:pt x="19799" y="10796"/>
                </a:cubicBezTo>
                <a:cubicBezTo>
                  <a:pt x="19173" y="9282"/>
                  <a:pt x="18441" y="7956"/>
                  <a:pt x="17602" y="6813"/>
                </a:cubicBezTo>
                <a:cubicBezTo>
                  <a:pt x="16762" y="5670"/>
                  <a:pt x="15840" y="4751"/>
                  <a:pt x="14831" y="4061"/>
                </a:cubicBezTo>
                <a:cubicBezTo>
                  <a:pt x="15230" y="4751"/>
                  <a:pt x="15539" y="5534"/>
                  <a:pt x="15761" y="6401"/>
                </a:cubicBezTo>
                <a:cubicBezTo>
                  <a:pt x="15984" y="7265"/>
                  <a:pt x="16097" y="8206"/>
                  <a:pt x="16097" y="9216"/>
                </a:cubicBezTo>
                <a:cubicBezTo>
                  <a:pt x="16097" y="10341"/>
                  <a:pt x="15957" y="11388"/>
                  <a:pt x="15681" y="12362"/>
                </a:cubicBezTo>
                <a:cubicBezTo>
                  <a:pt x="15404" y="13339"/>
                  <a:pt x="15017" y="14195"/>
                  <a:pt x="14521" y="14941"/>
                </a:cubicBezTo>
                <a:cubicBezTo>
                  <a:pt x="14024" y="15684"/>
                  <a:pt x="13449" y="16272"/>
                  <a:pt x="12793" y="16691"/>
                </a:cubicBezTo>
                <a:cubicBezTo>
                  <a:pt x="12137" y="17113"/>
                  <a:pt x="11437" y="17326"/>
                  <a:pt x="10696" y="17326"/>
                </a:cubicBezTo>
                <a:cubicBezTo>
                  <a:pt x="9945" y="17326"/>
                  <a:pt x="9247" y="17113"/>
                  <a:pt x="8599" y="16691"/>
                </a:cubicBezTo>
                <a:cubicBezTo>
                  <a:pt x="7950" y="16272"/>
                  <a:pt x="7380" y="15684"/>
                  <a:pt x="6884" y="14941"/>
                </a:cubicBezTo>
                <a:cubicBezTo>
                  <a:pt x="6387" y="14195"/>
                  <a:pt x="6000" y="13339"/>
                  <a:pt x="5724" y="12362"/>
                </a:cubicBezTo>
                <a:cubicBezTo>
                  <a:pt x="5445" y="11388"/>
                  <a:pt x="5308" y="10341"/>
                  <a:pt x="5308" y="9216"/>
                </a:cubicBezTo>
                <a:cubicBezTo>
                  <a:pt x="5308" y="8301"/>
                  <a:pt x="5406" y="7427"/>
                  <a:pt x="5606" y="6603"/>
                </a:cubicBezTo>
                <a:cubicBezTo>
                  <a:pt x="5804" y="5777"/>
                  <a:pt x="6071" y="5023"/>
                  <a:pt x="6409" y="4340"/>
                </a:cubicBezTo>
                <a:cubicBezTo>
                  <a:pt x="5496" y="5034"/>
                  <a:pt x="4645" y="5927"/>
                  <a:pt x="3861" y="7026"/>
                </a:cubicBezTo>
                <a:cubicBezTo>
                  <a:pt x="3076" y="8121"/>
                  <a:pt x="2391" y="9382"/>
                  <a:pt x="1804" y="10796"/>
                </a:cubicBezTo>
                <a:cubicBezTo>
                  <a:pt x="2320" y="12016"/>
                  <a:pt x="2902" y="13133"/>
                  <a:pt x="3556" y="14148"/>
                </a:cubicBezTo>
                <a:cubicBezTo>
                  <a:pt x="4209" y="15166"/>
                  <a:pt x="4919" y="16014"/>
                  <a:pt x="5689" y="16709"/>
                </a:cubicBezTo>
                <a:cubicBezTo>
                  <a:pt x="6458" y="17400"/>
                  <a:pt x="7270" y="17940"/>
                  <a:pt x="8124" y="18326"/>
                </a:cubicBezTo>
                <a:cubicBezTo>
                  <a:pt x="8981" y="18719"/>
                  <a:pt x="9871" y="18906"/>
                  <a:pt x="10801" y="18906"/>
                </a:cubicBezTo>
                <a:moveTo>
                  <a:pt x="10696" y="3954"/>
                </a:moveTo>
                <a:cubicBezTo>
                  <a:pt x="10219" y="3954"/>
                  <a:pt x="9764" y="4090"/>
                  <a:pt x="9331" y="4366"/>
                </a:cubicBezTo>
                <a:cubicBezTo>
                  <a:pt x="8897" y="4645"/>
                  <a:pt x="8525" y="5016"/>
                  <a:pt x="8217" y="5486"/>
                </a:cubicBezTo>
                <a:cubicBezTo>
                  <a:pt x="7909" y="5953"/>
                  <a:pt x="7662" y="6512"/>
                  <a:pt x="7476" y="7166"/>
                </a:cubicBezTo>
                <a:cubicBezTo>
                  <a:pt x="7287" y="7816"/>
                  <a:pt x="7192" y="8496"/>
                  <a:pt x="7192" y="9216"/>
                </a:cubicBezTo>
                <a:cubicBezTo>
                  <a:pt x="7192" y="9484"/>
                  <a:pt x="7258" y="9716"/>
                  <a:pt x="7385" y="9918"/>
                </a:cubicBezTo>
                <a:cubicBezTo>
                  <a:pt x="7515" y="10120"/>
                  <a:pt x="7679" y="10216"/>
                  <a:pt x="7872" y="10216"/>
                </a:cubicBezTo>
                <a:cubicBezTo>
                  <a:pt x="8068" y="10216"/>
                  <a:pt x="8227" y="10117"/>
                  <a:pt x="8352" y="9911"/>
                </a:cubicBezTo>
                <a:cubicBezTo>
                  <a:pt x="8479" y="9701"/>
                  <a:pt x="8540" y="9473"/>
                  <a:pt x="8540" y="9216"/>
                </a:cubicBezTo>
                <a:cubicBezTo>
                  <a:pt x="8540" y="8301"/>
                  <a:pt x="8751" y="7533"/>
                  <a:pt x="9167" y="6912"/>
                </a:cubicBezTo>
                <a:cubicBezTo>
                  <a:pt x="9585" y="6287"/>
                  <a:pt x="10094" y="5979"/>
                  <a:pt x="10696" y="5979"/>
                </a:cubicBezTo>
                <a:cubicBezTo>
                  <a:pt x="10892" y="5979"/>
                  <a:pt x="11053" y="5872"/>
                  <a:pt x="11183" y="5670"/>
                </a:cubicBezTo>
                <a:cubicBezTo>
                  <a:pt x="11310" y="5464"/>
                  <a:pt x="11376" y="5229"/>
                  <a:pt x="11376" y="4957"/>
                </a:cubicBezTo>
                <a:cubicBezTo>
                  <a:pt x="11376" y="4663"/>
                  <a:pt x="11310" y="4424"/>
                  <a:pt x="11183" y="4233"/>
                </a:cubicBezTo>
                <a:cubicBezTo>
                  <a:pt x="11053" y="4046"/>
                  <a:pt x="10892" y="3954"/>
                  <a:pt x="10696" y="395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22"/>
          <p:cNvSpPr>
            <a:spLocks/>
          </p:cNvSpPr>
          <p:nvPr/>
        </p:nvSpPr>
        <p:spPr bwMode="auto">
          <a:xfrm>
            <a:off x="8149905" y="29042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0"/>
                </a:moveTo>
                <a:cubicBezTo>
                  <a:pt x="20812" y="11"/>
                  <a:pt x="20922" y="53"/>
                  <a:pt x="21049" y="117"/>
                </a:cubicBezTo>
                <a:cubicBezTo>
                  <a:pt x="21416" y="342"/>
                  <a:pt x="21600" y="731"/>
                  <a:pt x="21600" y="1282"/>
                </a:cubicBezTo>
                <a:lnTo>
                  <a:pt x="21600" y="20332"/>
                </a:lnTo>
                <a:cubicBezTo>
                  <a:pt x="21600" y="20883"/>
                  <a:pt x="21416" y="21272"/>
                  <a:pt x="21049" y="21498"/>
                </a:cubicBezTo>
                <a:cubicBezTo>
                  <a:pt x="20922" y="21565"/>
                  <a:pt x="20812" y="21600"/>
                  <a:pt x="20709" y="21600"/>
                </a:cubicBezTo>
                <a:cubicBezTo>
                  <a:pt x="20452" y="21600"/>
                  <a:pt x="20236" y="21476"/>
                  <a:pt x="20065" y="21229"/>
                </a:cubicBezTo>
                <a:lnTo>
                  <a:pt x="14402" y="13268"/>
                </a:lnTo>
                <a:lnTo>
                  <a:pt x="14402" y="17275"/>
                </a:lnTo>
                <a:cubicBezTo>
                  <a:pt x="14402" y="17801"/>
                  <a:pt x="14331" y="18306"/>
                  <a:pt x="14187" y="18776"/>
                </a:cubicBezTo>
                <a:cubicBezTo>
                  <a:pt x="14043" y="19249"/>
                  <a:pt x="13849" y="19665"/>
                  <a:pt x="13607" y="20029"/>
                </a:cubicBezTo>
                <a:cubicBezTo>
                  <a:pt x="13364" y="20385"/>
                  <a:pt x="13080" y="20671"/>
                  <a:pt x="12757" y="20880"/>
                </a:cubicBezTo>
                <a:cubicBezTo>
                  <a:pt x="12432" y="21092"/>
                  <a:pt x="12084" y="21194"/>
                  <a:pt x="11707" y="21194"/>
                </a:cubicBezTo>
                <a:lnTo>
                  <a:pt x="2705" y="21194"/>
                </a:lnTo>
                <a:cubicBezTo>
                  <a:pt x="2340" y="21194"/>
                  <a:pt x="1990" y="21092"/>
                  <a:pt x="1665" y="20880"/>
                </a:cubicBezTo>
                <a:cubicBezTo>
                  <a:pt x="1334" y="20671"/>
                  <a:pt x="1048" y="20385"/>
                  <a:pt x="803" y="20029"/>
                </a:cubicBezTo>
                <a:cubicBezTo>
                  <a:pt x="556" y="19665"/>
                  <a:pt x="360" y="19252"/>
                  <a:pt x="215" y="18786"/>
                </a:cubicBezTo>
                <a:cubicBezTo>
                  <a:pt x="71" y="18317"/>
                  <a:pt x="0" y="17815"/>
                  <a:pt x="0" y="17275"/>
                </a:cubicBezTo>
                <a:lnTo>
                  <a:pt x="0" y="4293"/>
                </a:lnTo>
                <a:cubicBezTo>
                  <a:pt x="0" y="3760"/>
                  <a:pt x="71" y="3262"/>
                  <a:pt x="215" y="2789"/>
                </a:cubicBezTo>
                <a:cubicBezTo>
                  <a:pt x="360" y="2313"/>
                  <a:pt x="556" y="1907"/>
                  <a:pt x="803" y="1561"/>
                </a:cubicBezTo>
                <a:cubicBezTo>
                  <a:pt x="1048" y="1222"/>
                  <a:pt x="1334" y="946"/>
                  <a:pt x="1665" y="734"/>
                </a:cubicBezTo>
                <a:cubicBezTo>
                  <a:pt x="1990" y="526"/>
                  <a:pt x="2340" y="420"/>
                  <a:pt x="2705" y="420"/>
                </a:cubicBezTo>
                <a:lnTo>
                  <a:pt x="11707" y="420"/>
                </a:lnTo>
                <a:cubicBezTo>
                  <a:pt x="12074" y="420"/>
                  <a:pt x="12422" y="526"/>
                  <a:pt x="12752" y="734"/>
                </a:cubicBezTo>
                <a:cubicBezTo>
                  <a:pt x="13078" y="946"/>
                  <a:pt x="13364" y="1222"/>
                  <a:pt x="13607" y="1561"/>
                </a:cubicBezTo>
                <a:cubicBezTo>
                  <a:pt x="13849" y="1907"/>
                  <a:pt x="14043" y="2313"/>
                  <a:pt x="14187" y="2789"/>
                </a:cubicBezTo>
                <a:cubicBezTo>
                  <a:pt x="14331" y="3262"/>
                  <a:pt x="14402" y="3760"/>
                  <a:pt x="14402" y="4293"/>
                </a:cubicBezTo>
                <a:lnTo>
                  <a:pt x="14402" y="8346"/>
                </a:lnTo>
                <a:lnTo>
                  <a:pt x="20065" y="388"/>
                </a:lnTo>
                <a:cubicBezTo>
                  <a:pt x="20244" y="127"/>
                  <a:pt x="20457" y="0"/>
                  <a:pt x="20709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23"/>
          <p:cNvSpPr>
            <a:spLocks/>
          </p:cNvSpPr>
          <p:nvPr/>
        </p:nvSpPr>
        <p:spPr bwMode="auto">
          <a:xfrm>
            <a:off x="9099230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4" y="162"/>
                  <a:pt x="21206" y="479"/>
                </a:cubicBezTo>
                <a:cubicBezTo>
                  <a:pt x="21468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38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79"/>
                </a:cubicBezTo>
                <a:cubicBezTo>
                  <a:pt x="663" y="162"/>
                  <a:pt x="982" y="0"/>
                  <a:pt x="1346" y="0"/>
                </a:cubicBezTo>
                <a:lnTo>
                  <a:pt x="20263" y="0"/>
                </a:lnTo>
                <a:close/>
                <a:moveTo>
                  <a:pt x="4052" y="2171"/>
                </a:moveTo>
                <a:cubicBezTo>
                  <a:pt x="4052" y="2021"/>
                  <a:pt x="4010" y="1892"/>
                  <a:pt x="3924" y="1783"/>
                </a:cubicBezTo>
                <a:cubicBezTo>
                  <a:pt x="3839" y="1677"/>
                  <a:pt x="3729" y="1621"/>
                  <a:pt x="3594" y="1621"/>
                </a:cubicBezTo>
                <a:lnTo>
                  <a:pt x="1802" y="1621"/>
                </a:lnTo>
                <a:cubicBezTo>
                  <a:pt x="1677" y="1621"/>
                  <a:pt x="1569" y="1674"/>
                  <a:pt x="1481" y="1777"/>
                </a:cubicBezTo>
                <a:cubicBezTo>
                  <a:pt x="1391" y="1880"/>
                  <a:pt x="1344" y="2012"/>
                  <a:pt x="1344" y="2171"/>
                </a:cubicBezTo>
                <a:lnTo>
                  <a:pt x="1344" y="4321"/>
                </a:lnTo>
                <a:cubicBezTo>
                  <a:pt x="1344" y="4470"/>
                  <a:pt x="1388" y="4603"/>
                  <a:pt x="1474" y="4708"/>
                </a:cubicBezTo>
                <a:cubicBezTo>
                  <a:pt x="1559" y="4817"/>
                  <a:pt x="1670" y="4867"/>
                  <a:pt x="1802" y="4867"/>
                </a:cubicBezTo>
                <a:lnTo>
                  <a:pt x="3594" y="4867"/>
                </a:lnTo>
                <a:cubicBezTo>
                  <a:pt x="3721" y="4867"/>
                  <a:pt x="3829" y="4820"/>
                  <a:pt x="3917" y="4717"/>
                </a:cubicBezTo>
                <a:cubicBezTo>
                  <a:pt x="4008" y="4614"/>
                  <a:pt x="4052" y="4482"/>
                  <a:pt x="4052" y="4321"/>
                </a:cubicBezTo>
                <a:lnTo>
                  <a:pt x="4052" y="2171"/>
                </a:lnTo>
                <a:close/>
                <a:moveTo>
                  <a:pt x="4052" y="7202"/>
                </a:moveTo>
                <a:cubicBezTo>
                  <a:pt x="4052" y="7055"/>
                  <a:pt x="4010" y="6926"/>
                  <a:pt x="3924" y="6817"/>
                </a:cubicBezTo>
                <a:cubicBezTo>
                  <a:pt x="3839" y="6709"/>
                  <a:pt x="3729" y="6656"/>
                  <a:pt x="3594" y="6656"/>
                </a:cubicBezTo>
                <a:lnTo>
                  <a:pt x="1802" y="6656"/>
                </a:lnTo>
                <a:cubicBezTo>
                  <a:pt x="1677" y="6656"/>
                  <a:pt x="1569" y="6709"/>
                  <a:pt x="1481" y="6817"/>
                </a:cubicBezTo>
                <a:cubicBezTo>
                  <a:pt x="1391" y="6926"/>
                  <a:pt x="1344" y="7055"/>
                  <a:pt x="1344" y="7202"/>
                </a:cubicBezTo>
                <a:lnTo>
                  <a:pt x="1344" y="9370"/>
                </a:lnTo>
                <a:cubicBezTo>
                  <a:pt x="1344" y="9516"/>
                  <a:pt x="1388" y="9646"/>
                  <a:pt x="1474" y="9757"/>
                </a:cubicBezTo>
                <a:cubicBezTo>
                  <a:pt x="1559" y="9863"/>
                  <a:pt x="1670" y="9916"/>
                  <a:pt x="1802" y="9916"/>
                </a:cubicBezTo>
                <a:lnTo>
                  <a:pt x="3594" y="9916"/>
                </a:lnTo>
                <a:cubicBezTo>
                  <a:pt x="3721" y="9916"/>
                  <a:pt x="3829" y="9863"/>
                  <a:pt x="3917" y="9757"/>
                </a:cubicBezTo>
                <a:cubicBezTo>
                  <a:pt x="4008" y="9646"/>
                  <a:pt x="4052" y="9516"/>
                  <a:pt x="4052" y="9370"/>
                </a:cubicBezTo>
                <a:lnTo>
                  <a:pt x="4052" y="7202"/>
                </a:lnTo>
                <a:close/>
                <a:moveTo>
                  <a:pt x="4052" y="12233"/>
                </a:moveTo>
                <a:cubicBezTo>
                  <a:pt x="4052" y="12084"/>
                  <a:pt x="4010" y="11957"/>
                  <a:pt x="3924" y="11846"/>
                </a:cubicBezTo>
                <a:cubicBezTo>
                  <a:pt x="3839" y="11740"/>
                  <a:pt x="3729" y="11687"/>
                  <a:pt x="3594" y="11687"/>
                </a:cubicBezTo>
                <a:lnTo>
                  <a:pt x="1802" y="11687"/>
                </a:lnTo>
                <a:cubicBezTo>
                  <a:pt x="1677" y="11687"/>
                  <a:pt x="1569" y="11740"/>
                  <a:pt x="1481" y="11846"/>
                </a:cubicBezTo>
                <a:cubicBezTo>
                  <a:pt x="1391" y="11957"/>
                  <a:pt x="1344" y="12084"/>
                  <a:pt x="1344" y="12233"/>
                </a:cubicBezTo>
                <a:lnTo>
                  <a:pt x="1344" y="14401"/>
                </a:lnTo>
                <a:cubicBezTo>
                  <a:pt x="1344" y="14548"/>
                  <a:pt x="1388" y="14677"/>
                  <a:pt x="1474" y="14786"/>
                </a:cubicBezTo>
                <a:cubicBezTo>
                  <a:pt x="1559" y="14894"/>
                  <a:pt x="1670" y="14947"/>
                  <a:pt x="1802" y="14947"/>
                </a:cubicBezTo>
                <a:lnTo>
                  <a:pt x="3594" y="14947"/>
                </a:lnTo>
                <a:cubicBezTo>
                  <a:pt x="3721" y="14947"/>
                  <a:pt x="3829" y="14894"/>
                  <a:pt x="3917" y="14786"/>
                </a:cubicBezTo>
                <a:cubicBezTo>
                  <a:pt x="4008" y="14677"/>
                  <a:pt x="4052" y="14548"/>
                  <a:pt x="4052" y="14401"/>
                </a:cubicBezTo>
                <a:lnTo>
                  <a:pt x="4052" y="12233"/>
                </a:lnTo>
                <a:close/>
                <a:moveTo>
                  <a:pt x="4052" y="17285"/>
                </a:moveTo>
                <a:cubicBezTo>
                  <a:pt x="4052" y="17136"/>
                  <a:pt x="4010" y="17006"/>
                  <a:pt x="3924" y="16898"/>
                </a:cubicBezTo>
                <a:cubicBezTo>
                  <a:pt x="3839" y="16792"/>
                  <a:pt x="3729" y="16736"/>
                  <a:pt x="3594" y="16736"/>
                </a:cubicBezTo>
                <a:lnTo>
                  <a:pt x="1802" y="16736"/>
                </a:lnTo>
                <a:cubicBezTo>
                  <a:pt x="1677" y="16736"/>
                  <a:pt x="1569" y="16789"/>
                  <a:pt x="1481" y="16892"/>
                </a:cubicBezTo>
                <a:cubicBezTo>
                  <a:pt x="1391" y="16995"/>
                  <a:pt x="1344" y="17124"/>
                  <a:pt x="1344" y="17285"/>
                </a:cubicBezTo>
                <a:lnTo>
                  <a:pt x="1344" y="19435"/>
                </a:lnTo>
                <a:cubicBezTo>
                  <a:pt x="1344" y="19585"/>
                  <a:pt x="1388" y="19714"/>
                  <a:pt x="1474" y="19823"/>
                </a:cubicBezTo>
                <a:cubicBezTo>
                  <a:pt x="1559" y="19929"/>
                  <a:pt x="1670" y="19985"/>
                  <a:pt x="1802" y="19985"/>
                </a:cubicBezTo>
                <a:lnTo>
                  <a:pt x="3594" y="19985"/>
                </a:lnTo>
                <a:cubicBezTo>
                  <a:pt x="3721" y="19985"/>
                  <a:pt x="3829" y="19932"/>
                  <a:pt x="3917" y="19829"/>
                </a:cubicBezTo>
                <a:cubicBezTo>
                  <a:pt x="4008" y="19726"/>
                  <a:pt x="4052" y="19597"/>
                  <a:pt x="4052" y="19435"/>
                </a:cubicBezTo>
                <a:lnTo>
                  <a:pt x="4052" y="17285"/>
                </a:lnTo>
                <a:close/>
                <a:moveTo>
                  <a:pt x="16194" y="2171"/>
                </a:moveTo>
                <a:cubicBezTo>
                  <a:pt x="16194" y="2021"/>
                  <a:pt x="16150" y="1892"/>
                  <a:pt x="16065" y="1783"/>
                </a:cubicBezTo>
                <a:cubicBezTo>
                  <a:pt x="15979" y="1677"/>
                  <a:pt x="15871" y="1621"/>
                  <a:pt x="15737" y="1621"/>
                </a:cubicBezTo>
                <a:lnTo>
                  <a:pt x="5858" y="1621"/>
                </a:lnTo>
                <a:cubicBezTo>
                  <a:pt x="5731" y="1621"/>
                  <a:pt x="5623" y="1674"/>
                  <a:pt x="5535" y="1777"/>
                </a:cubicBezTo>
                <a:cubicBezTo>
                  <a:pt x="5445" y="1880"/>
                  <a:pt x="5401" y="2012"/>
                  <a:pt x="5401" y="2171"/>
                </a:cubicBezTo>
                <a:lnTo>
                  <a:pt x="5401" y="9370"/>
                </a:lnTo>
                <a:cubicBezTo>
                  <a:pt x="5401" y="9516"/>
                  <a:pt x="5442" y="9646"/>
                  <a:pt x="5528" y="9757"/>
                </a:cubicBezTo>
                <a:cubicBezTo>
                  <a:pt x="5616" y="9863"/>
                  <a:pt x="5724" y="9916"/>
                  <a:pt x="5858" y="9916"/>
                </a:cubicBezTo>
                <a:lnTo>
                  <a:pt x="15737" y="9916"/>
                </a:lnTo>
                <a:cubicBezTo>
                  <a:pt x="15862" y="9916"/>
                  <a:pt x="15969" y="9863"/>
                  <a:pt x="16060" y="9757"/>
                </a:cubicBezTo>
                <a:cubicBezTo>
                  <a:pt x="16148" y="9646"/>
                  <a:pt x="16194" y="9516"/>
                  <a:pt x="16194" y="9370"/>
                </a:cubicBezTo>
                <a:lnTo>
                  <a:pt x="16194" y="2171"/>
                </a:lnTo>
                <a:close/>
                <a:moveTo>
                  <a:pt x="16194" y="12233"/>
                </a:moveTo>
                <a:cubicBezTo>
                  <a:pt x="16194" y="12084"/>
                  <a:pt x="16150" y="11957"/>
                  <a:pt x="16065" y="11846"/>
                </a:cubicBezTo>
                <a:cubicBezTo>
                  <a:pt x="15979" y="11740"/>
                  <a:pt x="15871" y="11687"/>
                  <a:pt x="15737" y="11687"/>
                </a:cubicBezTo>
                <a:lnTo>
                  <a:pt x="5858" y="11687"/>
                </a:lnTo>
                <a:cubicBezTo>
                  <a:pt x="5731" y="11687"/>
                  <a:pt x="5623" y="11740"/>
                  <a:pt x="5535" y="11846"/>
                </a:cubicBezTo>
                <a:cubicBezTo>
                  <a:pt x="5445" y="11957"/>
                  <a:pt x="5401" y="12084"/>
                  <a:pt x="5401" y="12233"/>
                </a:cubicBezTo>
                <a:lnTo>
                  <a:pt x="5401" y="19432"/>
                </a:lnTo>
                <a:cubicBezTo>
                  <a:pt x="5401" y="19582"/>
                  <a:pt x="5442" y="19711"/>
                  <a:pt x="5528" y="19820"/>
                </a:cubicBezTo>
                <a:cubicBezTo>
                  <a:pt x="5616" y="19926"/>
                  <a:pt x="5724" y="19982"/>
                  <a:pt x="5858" y="19982"/>
                </a:cubicBezTo>
                <a:lnTo>
                  <a:pt x="15737" y="19982"/>
                </a:lnTo>
                <a:cubicBezTo>
                  <a:pt x="15862" y="19982"/>
                  <a:pt x="15969" y="19929"/>
                  <a:pt x="16060" y="19826"/>
                </a:cubicBezTo>
                <a:cubicBezTo>
                  <a:pt x="16148" y="19723"/>
                  <a:pt x="16194" y="19594"/>
                  <a:pt x="16194" y="19432"/>
                </a:cubicBezTo>
                <a:lnTo>
                  <a:pt x="16194" y="12233"/>
                </a:lnTo>
                <a:close/>
                <a:moveTo>
                  <a:pt x="20263" y="2171"/>
                </a:moveTo>
                <a:cubicBezTo>
                  <a:pt x="20263" y="2021"/>
                  <a:pt x="20217" y="1892"/>
                  <a:pt x="20129" y="1783"/>
                </a:cubicBezTo>
                <a:cubicBezTo>
                  <a:pt x="20038" y="1677"/>
                  <a:pt x="19930" y="1621"/>
                  <a:pt x="19806" y="1621"/>
                </a:cubicBezTo>
                <a:lnTo>
                  <a:pt x="18001" y="1621"/>
                </a:lnTo>
                <a:cubicBezTo>
                  <a:pt x="17876" y="1621"/>
                  <a:pt x="17769" y="1674"/>
                  <a:pt x="17678" y="1777"/>
                </a:cubicBezTo>
                <a:cubicBezTo>
                  <a:pt x="17590" y="1880"/>
                  <a:pt x="17546" y="2012"/>
                  <a:pt x="17546" y="2171"/>
                </a:cubicBezTo>
                <a:lnTo>
                  <a:pt x="17546" y="4321"/>
                </a:lnTo>
                <a:cubicBezTo>
                  <a:pt x="17546" y="4470"/>
                  <a:pt x="17590" y="4603"/>
                  <a:pt x="17678" y="4708"/>
                </a:cubicBezTo>
                <a:cubicBezTo>
                  <a:pt x="17769" y="4817"/>
                  <a:pt x="17876" y="4867"/>
                  <a:pt x="18001" y="4867"/>
                </a:cubicBezTo>
                <a:lnTo>
                  <a:pt x="19806" y="4867"/>
                </a:lnTo>
                <a:cubicBezTo>
                  <a:pt x="19930" y="4867"/>
                  <a:pt x="20038" y="4820"/>
                  <a:pt x="20129" y="4717"/>
                </a:cubicBezTo>
                <a:cubicBezTo>
                  <a:pt x="20217" y="4614"/>
                  <a:pt x="20263" y="4482"/>
                  <a:pt x="20263" y="4321"/>
                </a:cubicBezTo>
                <a:lnTo>
                  <a:pt x="20263" y="2171"/>
                </a:lnTo>
                <a:close/>
                <a:moveTo>
                  <a:pt x="20263" y="7202"/>
                </a:moveTo>
                <a:cubicBezTo>
                  <a:pt x="20263" y="7055"/>
                  <a:pt x="20217" y="6926"/>
                  <a:pt x="20129" y="6817"/>
                </a:cubicBezTo>
                <a:cubicBezTo>
                  <a:pt x="20038" y="6709"/>
                  <a:pt x="19930" y="6656"/>
                  <a:pt x="19806" y="6656"/>
                </a:cubicBezTo>
                <a:lnTo>
                  <a:pt x="18001" y="6656"/>
                </a:lnTo>
                <a:cubicBezTo>
                  <a:pt x="17876" y="6656"/>
                  <a:pt x="17769" y="6709"/>
                  <a:pt x="17678" y="6817"/>
                </a:cubicBezTo>
                <a:cubicBezTo>
                  <a:pt x="17590" y="6926"/>
                  <a:pt x="17546" y="7055"/>
                  <a:pt x="17546" y="7202"/>
                </a:cubicBezTo>
                <a:lnTo>
                  <a:pt x="17546" y="9370"/>
                </a:lnTo>
                <a:cubicBezTo>
                  <a:pt x="17546" y="9516"/>
                  <a:pt x="17590" y="9646"/>
                  <a:pt x="17678" y="9757"/>
                </a:cubicBezTo>
                <a:cubicBezTo>
                  <a:pt x="17769" y="9863"/>
                  <a:pt x="17876" y="9916"/>
                  <a:pt x="18001" y="9916"/>
                </a:cubicBezTo>
                <a:lnTo>
                  <a:pt x="19806" y="9916"/>
                </a:lnTo>
                <a:cubicBezTo>
                  <a:pt x="19930" y="9916"/>
                  <a:pt x="20038" y="9863"/>
                  <a:pt x="20129" y="9757"/>
                </a:cubicBezTo>
                <a:cubicBezTo>
                  <a:pt x="20217" y="9646"/>
                  <a:pt x="20263" y="9516"/>
                  <a:pt x="20263" y="9370"/>
                </a:cubicBezTo>
                <a:lnTo>
                  <a:pt x="20263" y="7202"/>
                </a:lnTo>
                <a:close/>
                <a:moveTo>
                  <a:pt x="20263" y="12233"/>
                </a:moveTo>
                <a:cubicBezTo>
                  <a:pt x="20263" y="12084"/>
                  <a:pt x="20217" y="11957"/>
                  <a:pt x="20129" y="11846"/>
                </a:cubicBezTo>
                <a:cubicBezTo>
                  <a:pt x="20038" y="11740"/>
                  <a:pt x="19930" y="11687"/>
                  <a:pt x="19806" y="11687"/>
                </a:cubicBezTo>
                <a:lnTo>
                  <a:pt x="18001" y="11687"/>
                </a:lnTo>
                <a:cubicBezTo>
                  <a:pt x="17876" y="11687"/>
                  <a:pt x="17769" y="11740"/>
                  <a:pt x="17678" y="11846"/>
                </a:cubicBezTo>
                <a:cubicBezTo>
                  <a:pt x="17590" y="11957"/>
                  <a:pt x="17546" y="12084"/>
                  <a:pt x="17546" y="12233"/>
                </a:cubicBezTo>
                <a:lnTo>
                  <a:pt x="17546" y="14401"/>
                </a:lnTo>
                <a:cubicBezTo>
                  <a:pt x="17546" y="14548"/>
                  <a:pt x="17590" y="14677"/>
                  <a:pt x="17678" y="14786"/>
                </a:cubicBezTo>
                <a:cubicBezTo>
                  <a:pt x="17769" y="14894"/>
                  <a:pt x="17876" y="14947"/>
                  <a:pt x="18001" y="14947"/>
                </a:cubicBezTo>
                <a:lnTo>
                  <a:pt x="19806" y="14947"/>
                </a:lnTo>
                <a:cubicBezTo>
                  <a:pt x="19930" y="14947"/>
                  <a:pt x="20038" y="14894"/>
                  <a:pt x="20129" y="14786"/>
                </a:cubicBezTo>
                <a:cubicBezTo>
                  <a:pt x="20217" y="14677"/>
                  <a:pt x="20263" y="14548"/>
                  <a:pt x="20263" y="14401"/>
                </a:cubicBezTo>
                <a:lnTo>
                  <a:pt x="20263" y="12233"/>
                </a:lnTo>
                <a:close/>
                <a:moveTo>
                  <a:pt x="20263" y="17285"/>
                </a:moveTo>
                <a:cubicBezTo>
                  <a:pt x="20263" y="17136"/>
                  <a:pt x="20217" y="17006"/>
                  <a:pt x="20129" y="16898"/>
                </a:cubicBezTo>
                <a:cubicBezTo>
                  <a:pt x="20038" y="16792"/>
                  <a:pt x="19930" y="16736"/>
                  <a:pt x="19806" y="16736"/>
                </a:cubicBezTo>
                <a:lnTo>
                  <a:pt x="18001" y="16736"/>
                </a:lnTo>
                <a:cubicBezTo>
                  <a:pt x="17876" y="16736"/>
                  <a:pt x="17769" y="16789"/>
                  <a:pt x="17678" y="16892"/>
                </a:cubicBezTo>
                <a:cubicBezTo>
                  <a:pt x="17590" y="16995"/>
                  <a:pt x="17546" y="17124"/>
                  <a:pt x="17546" y="17285"/>
                </a:cubicBezTo>
                <a:lnTo>
                  <a:pt x="17546" y="19435"/>
                </a:lnTo>
                <a:cubicBezTo>
                  <a:pt x="17546" y="19585"/>
                  <a:pt x="17590" y="19714"/>
                  <a:pt x="17678" y="19823"/>
                </a:cubicBezTo>
                <a:cubicBezTo>
                  <a:pt x="17769" y="19929"/>
                  <a:pt x="17876" y="19985"/>
                  <a:pt x="18001" y="19985"/>
                </a:cubicBezTo>
                <a:lnTo>
                  <a:pt x="19806" y="19985"/>
                </a:lnTo>
                <a:cubicBezTo>
                  <a:pt x="19930" y="19985"/>
                  <a:pt x="20038" y="19932"/>
                  <a:pt x="20129" y="19829"/>
                </a:cubicBezTo>
                <a:cubicBezTo>
                  <a:pt x="20217" y="19726"/>
                  <a:pt x="20263" y="19597"/>
                  <a:pt x="20263" y="19435"/>
                </a:cubicBezTo>
                <a:lnTo>
                  <a:pt x="20263" y="17285"/>
                </a:lnTo>
                <a:close/>
                <a:moveTo>
                  <a:pt x="20263" y="1728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24"/>
          <p:cNvSpPr>
            <a:spLocks/>
          </p:cNvSpPr>
          <p:nvPr/>
        </p:nvSpPr>
        <p:spPr bwMode="auto">
          <a:xfrm>
            <a:off x="10056492" y="290738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23" y="0"/>
                </a:moveTo>
                <a:cubicBezTo>
                  <a:pt x="20825" y="0"/>
                  <a:pt x="21082" y="104"/>
                  <a:pt x="21289" y="308"/>
                </a:cubicBezTo>
                <a:cubicBezTo>
                  <a:pt x="21493" y="518"/>
                  <a:pt x="21600" y="775"/>
                  <a:pt x="21600" y="1077"/>
                </a:cubicBezTo>
                <a:cubicBezTo>
                  <a:pt x="21600" y="1379"/>
                  <a:pt x="21493" y="1630"/>
                  <a:pt x="21280" y="1834"/>
                </a:cubicBezTo>
                <a:lnTo>
                  <a:pt x="13495" y="9622"/>
                </a:lnTo>
                <a:lnTo>
                  <a:pt x="13495" y="20523"/>
                </a:lnTo>
                <a:cubicBezTo>
                  <a:pt x="13495" y="20825"/>
                  <a:pt x="13388" y="21082"/>
                  <a:pt x="13184" y="21289"/>
                </a:cubicBezTo>
                <a:cubicBezTo>
                  <a:pt x="12977" y="21496"/>
                  <a:pt x="12723" y="21600"/>
                  <a:pt x="12418" y="21600"/>
                </a:cubicBezTo>
                <a:cubicBezTo>
                  <a:pt x="12116" y="21600"/>
                  <a:pt x="11862" y="21493"/>
                  <a:pt x="11661" y="21283"/>
                </a:cubicBezTo>
                <a:lnTo>
                  <a:pt x="8407" y="18044"/>
                </a:lnTo>
                <a:cubicBezTo>
                  <a:pt x="8197" y="17831"/>
                  <a:pt x="8096" y="17575"/>
                  <a:pt x="8105" y="17272"/>
                </a:cubicBezTo>
                <a:lnTo>
                  <a:pt x="8105" y="9622"/>
                </a:lnTo>
                <a:lnTo>
                  <a:pt x="317" y="1834"/>
                </a:lnTo>
                <a:cubicBezTo>
                  <a:pt x="107" y="1621"/>
                  <a:pt x="0" y="1371"/>
                  <a:pt x="0" y="1077"/>
                </a:cubicBezTo>
                <a:cubicBezTo>
                  <a:pt x="0" y="775"/>
                  <a:pt x="104" y="518"/>
                  <a:pt x="308" y="308"/>
                </a:cubicBezTo>
                <a:cubicBezTo>
                  <a:pt x="515" y="104"/>
                  <a:pt x="772" y="0"/>
                  <a:pt x="1074" y="0"/>
                </a:cubicBezTo>
                <a:lnTo>
                  <a:pt x="20523" y="0"/>
                </a:lnTo>
                <a:close/>
                <a:moveTo>
                  <a:pt x="20523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36"/>
          <p:cNvSpPr>
            <a:spLocks/>
          </p:cNvSpPr>
          <p:nvPr/>
        </p:nvSpPr>
        <p:spPr bwMode="auto">
          <a:xfrm>
            <a:off x="1755455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5" h="21600">
                <a:moveTo>
                  <a:pt x="8043" y="21600"/>
                </a:moveTo>
                <a:cubicBezTo>
                  <a:pt x="7769" y="21600"/>
                  <a:pt x="7478" y="21508"/>
                  <a:pt x="7164" y="21320"/>
                </a:cubicBezTo>
                <a:cubicBezTo>
                  <a:pt x="6851" y="21133"/>
                  <a:pt x="6608" y="20916"/>
                  <a:pt x="6437" y="20665"/>
                </a:cubicBezTo>
                <a:lnTo>
                  <a:pt x="267" y="11698"/>
                </a:lnTo>
                <a:cubicBezTo>
                  <a:pt x="88" y="11439"/>
                  <a:pt x="0" y="11121"/>
                  <a:pt x="0" y="10742"/>
                </a:cubicBezTo>
                <a:cubicBezTo>
                  <a:pt x="0" y="10363"/>
                  <a:pt x="88" y="10047"/>
                  <a:pt x="267" y="9799"/>
                </a:cubicBezTo>
                <a:lnTo>
                  <a:pt x="2307" y="6832"/>
                </a:lnTo>
                <a:cubicBezTo>
                  <a:pt x="2488" y="6573"/>
                  <a:pt x="2709" y="6446"/>
                  <a:pt x="2971" y="6453"/>
                </a:cubicBezTo>
                <a:cubicBezTo>
                  <a:pt x="3233" y="6460"/>
                  <a:pt x="3449" y="6584"/>
                  <a:pt x="3622" y="6832"/>
                </a:cubicBezTo>
                <a:lnTo>
                  <a:pt x="7904" y="13022"/>
                </a:lnTo>
                <a:cubicBezTo>
                  <a:pt x="8083" y="13281"/>
                  <a:pt x="8303" y="13408"/>
                  <a:pt x="8568" y="13408"/>
                </a:cubicBezTo>
                <a:cubicBezTo>
                  <a:pt x="8827" y="13408"/>
                  <a:pt x="9045" y="13281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5" y="0"/>
                  <a:pt x="18629" y="0"/>
                </a:cubicBezTo>
                <a:cubicBezTo>
                  <a:pt x="18889" y="0"/>
                  <a:pt x="19109" y="127"/>
                  <a:pt x="19293" y="393"/>
                </a:cubicBezTo>
                <a:lnTo>
                  <a:pt x="21333" y="3340"/>
                </a:lnTo>
                <a:cubicBezTo>
                  <a:pt x="21512" y="3602"/>
                  <a:pt x="21600" y="3920"/>
                  <a:pt x="21595" y="4299"/>
                </a:cubicBezTo>
                <a:cubicBezTo>
                  <a:pt x="21590" y="4678"/>
                  <a:pt x="21502" y="4994"/>
                  <a:pt x="21333" y="5242"/>
                </a:cubicBezTo>
                <a:lnTo>
                  <a:pt x="10664" y="20665"/>
                </a:lnTo>
                <a:cubicBezTo>
                  <a:pt x="10483" y="20931"/>
                  <a:pt x="10238" y="21147"/>
                  <a:pt x="9929" y="21331"/>
                </a:cubicBezTo>
                <a:cubicBezTo>
                  <a:pt x="9621" y="21511"/>
                  <a:pt x="9339" y="21600"/>
                  <a:pt x="9079" y="21600"/>
                </a:cubicBezTo>
                <a:lnTo>
                  <a:pt x="8043" y="21600"/>
                </a:lnTo>
                <a:close/>
                <a:moveTo>
                  <a:pt x="8043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37"/>
          <p:cNvSpPr>
            <a:spLocks/>
          </p:cNvSpPr>
          <p:nvPr/>
        </p:nvSpPr>
        <p:spPr bwMode="auto">
          <a:xfrm>
            <a:off x="2690493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6"/>
                  <a:pt x="20201" y="5280"/>
                  <a:pt x="20761" y="6590"/>
                </a:cubicBezTo>
                <a:cubicBezTo>
                  <a:pt x="21317" y="7903"/>
                  <a:pt x="21600" y="9306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3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3"/>
                </a:cubicBezTo>
                <a:cubicBezTo>
                  <a:pt x="13706" y="21320"/>
                  <a:pt x="12302" y="21600"/>
                  <a:pt x="10807" y="21600"/>
                </a:cubicBezTo>
                <a:cubicBezTo>
                  <a:pt x="9310" y="21600"/>
                  <a:pt x="7905" y="21320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3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6"/>
                  <a:pt x="283" y="7903"/>
                  <a:pt x="848" y="6590"/>
                </a:cubicBezTo>
                <a:cubicBezTo>
                  <a:pt x="1410" y="5280"/>
                  <a:pt x="2181" y="4136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0807" y="18356"/>
                </a:moveTo>
                <a:cubicBezTo>
                  <a:pt x="11861" y="18356"/>
                  <a:pt x="12844" y="18158"/>
                  <a:pt x="13757" y="17763"/>
                </a:cubicBezTo>
                <a:cubicBezTo>
                  <a:pt x="14667" y="17365"/>
                  <a:pt x="15463" y="16825"/>
                  <a:pt x="16147" y="16139"/>
                </a:cubicBezTo>
                <a:cubicBezTo>
                  <a:pt x="16836" y="15453"/>
                  <a:pt x="17379" y="14657"/>
                  <a:pt x="17774" y="13748"/>
                </a:cubicBezTo>
                <a:cubicBezTo>
                  <a:pt x="18170" y="12839"/>
                  <a:pt x="18368" y="11853"/>
                  <a:pt x="18368" y="10800"/>
                </a:cubicBezTo>
                <a:cubicBezTo>
                  <a:pt x="18368" y="9747"/>
                  <a:pt x="18170" y="8764"/>
                  <a:pt x="17774" y="7852"/>
                </a:cubicBezTo>
                <a:cubicBezTo>
                  <a:pt x="17376" y="6943"/>
                  <a:pt x="16836" y="6147"/>
                  <a:pt x="16147" y="5461"/>
                </a:cubicBezTo>
                <a:cubicBezTo>
                  <a:pt x="15466" y="4775"/>
                  <a:pt x="14667" y="4235"/>
                  <a:pt x="13748" y="3840"/>
                </a:cubicBezTo>
                <a:cubicBezTo>
                  <a:pt x="12833" y="3445"/>
                  <a:pt x="11852" y="3244"/>
                  <a:pt x="10807" y="3244"/>
                </a:cubicBezTo>
                <a:cubicBezTo>
                  <a:pt x="9753" y="3244"/>
                  <a:pt x="8764" y="3445"/>
                  <a:pt x="7852" y="3840"/>
                </a:cubicBezTo>
                <a:cubicBezTo>
                  <a:pt x="6936" y="4235"/>
                  <a:pt x="6140" y="4774"/>
                  <a:pt x="5456" y="5461"/>
                </a:cubicBezTo>
                <a:cubicBezTo>
                  <a:pt x="4772" y="6147"/>
                  <a:pt x="4235" y="6943"/>
                  <a:pt x="3840" y="7852"/>
                </a:cubicBezTo>
                <a:cubicBezTo>
                  <a:pt x="3444" y="8764"/>
                  <a:pt x="3246" y="9747"/>
                  <a:pt x="3246" y="10800"/>
                </a:cubicBezTo>
                <a:cubicBezTo>
                  <a:pt x="3246" y="11853"/>
                  <a:pt x="3444" y="12839"/>
                  <a:pt x="3840" y="13748"/>
                </a:cubicBezTo>
                <a:cubicBezTo>
                  <a:pt x="4238" y="14657"/>
                  <a:pt x="4775" y="15453"/>
                  <a:pt x="5456" y="16139"/>
                </a:cubicBezTo>
                <a:cubicBezTo>
                  <a:pt x="6137" y="16825"/>
                  <a:pt x="6933" y="17365"/>
                  <a:pt x="7852" y="17763"/>
                </a:cubicBezTo>
                <a:cubicBezTo>
                  <a:pt x="8764" y="18161"/>
                  <a:pt x="9753" y="18356"/>
                  <a:pt x="10807" y="18356"/>
                </a:cubicBezTo>
                <a:moveTo>
                  <a:pt x="14675" y="7398"/>
                </a:moveTo>
                <a:cubicBezTo>
                  <a:pt x="14765" y="7307"/>
                  <a:pt x="14890" y="7262"/>
                  <a:pt x="15048" y="7262"/>
                </a:cubicBezTo>
                <a:cubicBezTo>
                  <a:pt x="15206" y="7262"/>
                  <a:pt x="15333" y="7307"/>
                  <a:pt x="15432" y="7398"/>
                </a:cubicBezTo>
                <a:lnTo>
                  <a:pt x="16972" y="8951"/>
                </a:lnTo>
                <a:cubicBezTo>
                  <a:pt x="17065" y="9041"/>
                  <a:pt x="17113" y="9165"/>
                  <a:pt x="17119" y="9323"/>
                </a:cubicBezTo>
                <a:cubicBezTo>
                  <a:pt x="17122" y="9479"/>
                  <a:pt x="17074" y="9606"/>
                  <a:pt x="16972" y="9693"/>
                </a:cubicBezTo>
                <a:lnTo>
                  <a:pt x="11443" y="15236"/>
                </a:lnTo>
                <a:cubicBezTo>
                  <a:pt x="11335" y="15343"/>
                  <a:pt x="11188" y="15436"/>
                  <a:pt x="11005" y="15507"/>
                </a:cubicBezTo>
                <a:cubicBezTo>
                  <a:pt x="10821" y="15577"/>
                  <a:pt x="10652" y="15614"/>
                  <a:pt x="10496" y="15614"/>
                </a:cubicBezTo>
                <a:lnTo>
                  <a:pt x="8954" y="15614"/>
                </a:lnTo>
                <a:cubicBezTo>
                  <a:pt x="8810" y="15614"/>
                  <a:pt x="8646" y="15577"/>
                  <a:pt x="8454" y="15507"/>
                </a:cubicBezTo>
                <a:cubicBezTo>
                  <a:pt x="8261" y="15436"/>
                  <a:pt x="8114" y="15343"/>
                  <a:pt x="8007" y="15236"/>
                </a:cubicBezTo>
                <a:lnTo>
                  <a:pt x="4628" y="11856"/>
                </a:lnTo>
                <a:cubicBezTo>
                  <a:pt x="4538" y="11768"/>
                  <a:pt x="4492" y="11644"/>
                  <a:pt x="4492" y="11486"/>
                </a:cubicBezTo>
                <a:cubicBezTo>
                  <a:pt x="4492" y="11328"/>
                  <a:pt x="4538" y="11207"/>
                  <a:pt x="4628" y="11113"/>
                </a:cubicBezTo>
                <a:lnTo>
                  <a:pt x="6182" y="9560"/>
                </a:lnTo>
                <a:cubicBezTo>
                  <a:pt x="6272" y="9467"/>
                  <a:pt x="6397" y="9425"/>
                  <a:pt x="6555" y="9425"/>
                </a:cubicBezTo>
                <a:cubicBezTo>
                  <a:pt x="6713" y="9425"/>
                  <a:pt x="6837" y="9467"/>
                  <a:pt x="6928" y="9560"/>
                </a:cubicBezTo>
                <a:lnTo>
                  <a:pt x="9338" y="11994"/>
                </a:lnTo>
                <a:cubicBezTo>
                  <a:pt x="9598" y="12217"/>
                  <a:pt x="9861" y="12217"/>
                  <a:pt x="10121" y="11994"/>
                </a:cubicBezTo>
                <a:lnTo>
                  <a:pt x="14675" y="7398"/>
                </a:lnTo>
                <a:close/>
                <a:moveTo>
                  <a:pt x="14675" y="739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38"/>
          <p:cNvSpPr>
            <a:spLocks/>
          </p:cNvSpPr>
          <p:nvPr/>
        </p:nvSpPr>
        <p:spPr bwMode="auto">
          <a:xfrm>
            <a:off x="3600130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4"/>
                  <a:pt x="20201" y="5277"/>
                  <a:pt x="20761" y="6590"/>
                </a:cubicBezTo>
                <a:cubicBezTo>
                  <a:pt x="21317" y="7900"/>
                  <a:pt x="21600" y="9306"/>
                  <a:pt x="21600" y="10800"/>
                </a:cubicBezTo>
                <a:cubicBezTo>
                  <a:pt x="21600" y="12294"/>
                  <a:pt x="21317" y="13700"/>
                  <a:pt x="20761" y="15010"/>
                </a:cubicBezTo>
                <a:cubicBezTo>
                  <a:pt x="20201" y="16320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3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0"/>
                  <a:pt x="848" y="15010"/>
                </a:cubicBezTo>
                <a:cubicBezTo>
                  <a:pt x="283" y="13700"/>
                  <a:pt x="0" y="12294"/>
                  <a:pt x="0" y="10800"/>
                </a:cubicBezTo>
                <a:cubicBezTo>
                  <a:pt x="0" y="9306"/>
                  <a:pt x="283" y="7900"/>
                  <a:pt x="848" y="6590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8164" y="8812"/>
                </a:moveTo>
                <a:cubicBezTo>
                  <a:pt x="18289" y="8688"/>
                  <a:pt x="18354" y="8533"/>
                  <a:pt x="18359" y="8355"/>
                </a:cubicBezTo>
                <a:cubicBezTo>
                  <a:pt x="18362" y="8171"/>
                  <a:pt x="18300" y="8022"/>
                  <a:pt x="18164" y="7895"/>
                </a:cubicBezTo>
                <a:lnTo>
                  <a:pt x="16757" y="6449"/>
                </a:lnTo>
                <a:cubicBezTo>
                  <a:pt x="16613" y="6322"/>
                  <a:pt x="16455" y="6260"/>
                  <a:pt x="16277" y="6260"/>
                </a:cubicBezTo>
                <a:cubicBezTo>
                  <a:pt x="16099" y="6260"/>
                  <a:pt x="15946" y="6322"/>
                  <a:pt x="15811" y="6449"/>
                </a:cubicBezTo>
                <a:lnTo>
                  <a:pt x="9697" y="12570"/>
                </a:lnTo>
                <a:cubicBezTo>
                  <a:pt x="9570" y="12697"/>
                  <a:pt x="9417" y="12760"/>
                  <a:pt x="9245" y="12760"/>
                </a:cubicBezTo>
                <a:cubicBezTo>
                  <a:pt x="9069" y="12760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9"/>
                  <a:pt x="5507" y="9394"/>
                  <a:pt x="5334" y="9394"/>
                </a:cubicBezTo>
                <a:cubicBezTo>
                  <a:pt x="5156" y="9394"/>
                  <a:pt x="4995" y="9459"/>
                  <a:pt x="4840" y="9583"/>
                </a:cubicBezTo>
                <a:lnTo>
                  <a:pt x="3433" y="11015"/>
                </a:lnTo>
                <a:cubicBezTo>
                  <a:pt x="3306" y="11142"/>
                  <a:pt x="3246" y="11297"/>
                  <a:pt x="3246" y="11475"/>
                </a:cubicBezTo>
                <a:cubicBezTo>
                  <a:pt x="3246" y="11656"/>
                  <a:pt x="3306" y="11811"/>
                  <a:pt x="3433" y="11935"/>
                </a:cubicBezTo>
                <a:lnTo>
                  <a:pt x="7747" y="16249"/>
                </a:lnTo>
                <a:cubicBezTo>
                  <a:pt x="7874" y="16374"/>
                  <a:pt x="8044" y="16484"/>
                  <a:pt x="8261" y="16580"/>
                </a:cubicBezTo>
                <a:cubicBezTo>
                  <a:pt x="8479" y="16673"/>
                  <a:pt x="8677" y="16721"/>
                  <a:pt x="8858" y="16721"/>
                </a:cubicBezTo>
                <a:lnTo>
                  <a:pt x="9618" y="16721"/>
                </a:lnTo>
                <a:cubicBezTo>
                  <a:pt x="9796" y="16721"/>
                  <a:pt x="9993" y="16676"/>
                  <a:pt x="10205" y="16585"/>
                </a:cubicBezTo>
                <a:cubicBezTo>
                  <a:pt x="10417" y="16495"/>
                  <a:pt x="10592" y="16382"/>
                  <a:pt x="10728" y="16249"/>
                </a:cubicBezTo>
                <a:lnTo>
                  <a:pt x="18164" y="8812"/>
                </a:lnTo>
                <a:close/>
                <a:moveTo>
                  <a:pt x="18164" y="88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39"/>
          <p:cNvSpPr>
            <a:spLocks/>
          </p:cNvSpPr>
          <p:nvPr/>
        </p:nvSpPr>
        <p:spPr bwMode="auto">
          <a:xfrm>
            <a:off x="452723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55" y="7482"/>
                </a:moveTo>
                <a:lnTo>
                  <a:pt x="5879" y="19673"/>
                </a:lnTo>
                <a:lnTo>
                  <a:pt x="0" y="21600"/>
                </a:lnTo>
                <a:lnTo>
                  <a:pt x="1929" y="15722"/>
                </a:lnTo>
                <a:lnTo>
                  <a:pt x="14117" y="3543"/>
                </a:lnTo>
                <a:lnTo>
                  <a:pt x="18055" y="7482"/>
                </a:lnTo>
                <a:close/>
                <a:moveTo>
                  <a:pt x="14484" y="6483"/>
                </a:moveTo>
                <a:cubicBezTo>
                  <a:pt x="14672" y="6295"/>
                  <a:pt x="14672" y="6093"/>
                  <a:pt x="14484" y="5878"/>
                </a:cubicBezTo>
                <a:cubicBezTo>
                  <a:pt x="14393" y="5784"/>
                  <a:pt x="14287" y="5737"/>
                  <a:pt x="14170" y="5737"/>
                </a:cubicBezTo>
                <a:cubicBezTo>
                  <a:pt x="14052" y="5737"/>
                  <a:pt x="13958" y="5784"/>
                  <a:pt x="13882" y="5878"/>
                </a:cubicBezTo>
                <a:lnTo>
                  <a:pt x="4179" y="15555"/>
                </a:lnTo>
                <a:cubicBezTo>
                  <a:pt x="4085" y="15649"/>
                  <a:pt x="4035" y="15751"/>
                  <a:pt x="4035" y="15869"/>
                </a:cubicBezTo>
                <a:cubicBezTo>
                  <a:pt x="4035" y="15986"/>
                  <a:pt x="4085" y="16092"/>
                  <a:pt x="4179" y="16186"/>
                </a:cubicBezTo>
                <a:cubicBezTo>
                  <a:pt x="4252" y="16262"/>
                  <a:pt x="4358" y="16298"/>
                  <a:pt x="4487" y="16298"/>
                </a:cubicBezTo>
                <a:cubicBezTo>
                  <a:pt x="4599" y="16298"/>
                  <a:pt x="4696" y="16262"/>
                  <a:pt x="4784" y="16186"/>
                </a:cubicBezTo>
                <a:lnTo>
                  <a:pt x="14484" y="6483"/>
                </a:lnTo>
                <a:close/>
                <a:moveTo>
                  <a:pt x="21107" y="2068"/>
                </a:moveTo>
                <a:cubicBezTo>
                  <a:pt x="21436" y="2394"/>
                  <a:pt x="21600" y="2791"/>
                  <a:pt x="21600" y="3255"/>
                </a:cubicBezTo>
                <a:cubicBezTo>
                  <a:pt x="21600" y="3722"/>
                  <a:pt x="21436" y="4110"/>
                  <a:pt x="21107" y="4430"/>
                </a:cubicBezTo>
                <a:lnTo>
                  <a:pt x="19436" y="6101"/>
                </a:lnTo>
                <a:lnTo>
                  <a:pt x="15497" y="2165"/>
                </a:lnTo>
                <a:lnTo>
                  <a:pt x="17171" y="491"/>
                </a:lnTo>
                <a:cubicBezTo>
                  <a:pt x="17494" y="165"/>
                  <a:pt x="17891" y="0"/>
                  <a:pt x="18349" y="0"/>
                </a:cubicBezTo>
                <a:cubicBezTo>
                  <a:pt x="18807" y="0"/>
                  <a:pt x="19204" y="165"/>
                  <a:pt x="19530" y="491"/>
                </a:cubicBezTo>
                <a:lnTo>
                  <a:pt x="20331" y="1266"/>
                </a:lnTo>
                <a:lnTo>
                  <a:pt x="21107" y="2068"/>
                </a:lnTo>
                <a:close/>
                <a:moveTo>
                  <a:pt x="21107" y="20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40"/>
          <p:cNvSpPr>
            <a:spLocks/>
          </p:cNvSpPr>
          <p:nvPr/>
        </p:nvSpPr>
        <p:spPr bwMode="auto">
          <a:xfrm>
            <a:off x="5414642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9"/>
                </a:cubicBezTo>
                <a:cubicBezTo>
                  <a:pt x="21470" y="799"/>
                  <a:pt x="21600" y="1178"/>
                  <a:pt x="21600" y="1616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4"/>
                </a:cubicBezTo>
                <a:cubicBezTo>
                  <a:pt x="20949" y="21441"/>
                  <a:pt x="20633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41"/>
                  <a:pt x="397" y="21124"/>
                </a:cubicBezTo>
                <a:cubicBezTo>
                  <a:pt x="132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8"/>
                  <a:pt x="132" y="799"/>
                  <a:pt x="397" y="479"/>
                </a:cubicBezTo>
                <a:cubicBezTo>
                  <a:pt x="661" y="159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1"/>
                </a:moveTo>
                <a:lnTo>
                  <a:pt x="1802" y="2171"/>
                </a:lnTo>
                <a:lnTo>
                  <a:pt x="1802" y="19441"/>
                </a:lnTo>
                <a:lnTo>
                  <a:pt x="19805" y="19441"/>
                </a:lnTo>
                <a:lnTo>
                  <a:pt x="19805" y="2171"/>
                </a:lnTo>
                <a:close/>
                <a:moveTo>
                  <a:pt x="5425" y="8663"/>
                </a:moveTo>
                <a:cubicBezTo>
                  <a:pt x="4911" y="8663"/>
                  <a:pt x="4475" y="8454"/>
                  <a:pt x="4125" y="8034"/>
                </a:cubicBezTo>
                <a:cubicBezTo>
                  <a:pt x="3770" y="7611"/>
                  <a:pt x="3599" y="7103"/>
                  <a:pt x="3599" y="6513"/>
                </a:cubicBezTo>
                <a:cubicBezTo>
                  <a:pt x="3599" y="5896"/>
                  <a:pt x="3770" y="5373"/>
                  <a:pt x="4125" y="4953"/>
                </a:cubicBezTo>
                <a:cubicBezTo>
                  <a:pt x="4478" y="4527"/>
                  <a:pt x="4911" y="4321"/>
                  <a:pt x="5425" y="4321"/>
                </a:cubicBezTo>
                <a:cubicBezTo>
                  <a:pt x="5915" y="4321"/>
                  <a:pt x="6341" y="4530"/>
                  <a:pt x="6693" y="4953"/>
                </a:cubicBezTo>
                <a:cubicBezTo>
                  <a:pt x="7046" y="5373"/>
                  <a:pt x="7220" y="5896"/>
                  <a:pt x="7220" y="6513"/>
                </a:cubicBezTo>
                <a:cubicBezTo>
                  <a:pt x="7220" y="7103"/>
                  <a:pt x="7046" y="7611"/>
                  <a:pt x="6693" y="8034"/>
                </a:cubicBezTo>
                <a:cubicBezTo>
                  <a:pt x="6341" y="8454"/>
                  <a:pt x="5915" y="8663"/>
                  <a:pt x="5425" y="8663"/>
                </a:cubicBezTo>
                <a:moveTo>
                  <a:pt x="18001" y="17288"/>
                </a:moveTo>
                <a:lnTo>
                  <a:pt x="3599" y="17288"/>
                </a:lnTo>
                <a:lnTo>
                  <a:pt x="3599" y="15810"/>
                </a:lnTo>
                <a:lnTo>
                  <a:pt x="6845" y="10746"/>
                </a:lnTo>
                <a:lnTo>
                  <a:pt x="9046" y="12943"/>
                </a:lnTo>
                <a:lnTo>
                  <a:pt x="13193" y="5388"/>
                </a:lnTo>
                <a:lnTo>
                  <a:pt x="17999" y="11351"/>
                </a:lnTo>
                <a:lnTo>
                  <a:pt x="17999" y="17288"/>
                </a:lnTo>
                <a:close/>
                <a:moveTo>
                  <a:pt x="18001" y="1728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41"/>
          <p:cNvSpPr>
            <a:spLocks/>
          </p:cNvSpPr>
          <p:nvPr/>
        </p:nvSpPr>
        <p:spPr bwMode="auto">
          <a:xfrm>
            <a:off x="633698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521" y="19327"/>
                </a:moveTo>
                <a:cubicBezTo>
                  <a:pt x="21574" y="19434"/>
                  <a:pt x="21600" y="19553"/>
                  <a:pt x="21600" y="19677"/>
                </a:cubicBezTo>
                <a:cubicBezTo>
                  <a:pt x="21600" y="19974"/>
                  <a:pt x="21492" y="20237"/>
                  <a:pt x="21275" y="20463"/>
                </a:cubicBezTo>
                <a:lnTo>
                  <a:pt x="20491" y="21235"/>
                </a:lnTo>
                <a:cubicBezTo>
                  <a:pt x="20281" y="21461"/>
                  <a:pt x="20027" y="21574"/>
                  <a:pt x="19721" y="21574"/>
                </a:cubicBezTo>
                <a:lnTo>
                  <a:pt x="19664" y="21574"/>
                </a:lnTo>
                <a:cubicBezTo>
                  <a:pt x="19350" y="21538"/>
                  <a:pt x="19081" y="21396"/>
                  <a:pt x="18866" y="21153"/>
                </a:cubicBezTo>
                <a:lnTo>
                  <a:pt x="12700" y="13223"/>
                </a:lnTo>
                <a:cubicBezTo>
                  <a:pt x="11959" y="13870"/>
                  <a:pt x="11265" y="14439"/>
                  <a:pt x="10623" y="14928"/>
                </a:cubicBezTo>
                <a:cubicBezTo>
                  <a:pt x="9975" y="15414"/>
                  <a:pt x="9367" y="15835"/>
                  <a:pt x="8789" y="16189"/>
                </a:cubicBezTo>
                <a:lnTo>
                  <a:pt x="9262" y="19988"/>
                </a:lnTo>
                <a:lnTo>
                  <a:pt x="9262" y="20124"/>
                </a:lnTo>
                <a:cubicBezTo>
                  <a:pt x="9262" y="20424"/>
                  <a:pt x="9163" y="20673"/>
                  <a:pt x="8965" y="20871"/>
                </a:cubicBezTo>
                <a:lnTo>
                  <a:pt x="8546" y="21289"/>
                </a:lnTo>
                <a:cubicBezTo>
                  <a:pt x="8339" y="21498"/>
                  <a:pt x="8076" y="21600"/>
                  <a:pt x="7762" y="21600"/>
                </a:cubicBezTo>
                <a:lnTo>
                  <a:pt x="7706" y="21600"/>
                </a:lnTo>
                <a:cubicBezTo>
                  <a:pt x="7355" y="21563"/>
                  <a:pt x="7089" y="21425"/>
                  <a:pt x="6908" y="21179"/>
                </a:cubicBezTo>
                <a:lnTo>
                  <a:pt x="4132" y="17501"/>
                </a:lnTo>
                <a:lnTo>
                  <a:pt x="419" y="14696"/>
                </a:lnTo>
                <a:cubicBezTo>
                  <a:pt x="156" y="14473"/>
                  <a:pt x="17" y="14201"/>
                  <a:pt x="0" y="13885"/>
                </a:cubicBezTo>
                <a:lnTo>
                  <a:pt x="0" y="13834"/>
                </a:lnTo>
                <a:cubicBezTo>
                  <a:pt x="0" y="13551"/>
                  <a:pt x="105" y="13294"/>
                  <a:pt x="311" y="13059"/>
                </a:cubicBezTo>
                <a:lnTo>
                  <a:pt x="716" y="12669"/>
                </a:lnTo>
                <a:cubicBezTo>
                  <a:pt x="897" y="12440"/>
                  <a:pt x="1152" y="12332"/>
                  <a:pt x="1477" y="12341"/>
                </a:cubicBezTo>
                <a:cubicBezTo>
                  <a:pt x="1551" y="12341"/>
                  <a:pt x="1596" y="12352"/>
                  <a:pt x="1613" y="12369"/>
                </a:cubicBezTo>
                <a:lnTo>
                  <a:pt x="5408" y="12802"/>
                </a:lnTo>
                <a:cubicBezTo>
                  <a:pt x="5761" y="12234"/>
                  <a:pt x="6180" y="11626"/>
                  <a:pt x="6673" y="10984"/>
                </a:cubicBezTo>
                <a:cubicBezTo>
                  <a:pt x="7168" y="10336"/>
                  <a:pt x="7734" y="9655"/>
                  <a:pt x="8376" y="8931"/>
                </a:cubicBezTo>
                <a:lnTo>
                  <a:pt x="478" y="2748"/>
                </a:lnTo>
                <a:cubicBezTo>
                  <a:pt x="195" y="2522"/>
                  <a:pt x="59" y="2256"/>
                  <a:pt x="59" y="1951"/>
                </a:cubicBezTo>
                <a:lnTo>
                  <a:pt x="59" y="1894"/>
                </a:lnTo>
                <a:cubicBezTo>
                  <a:pt x="59" y="1614"/>
                  <a:pt x="161" y="1354"/>
                  <a:pt x="371" y="1111"/>
                </a:cubicBezTo>
                <a:lnTo>
                  <a:pt x="1140" y="336"/>
                </a:lnTo>
                <a:cubicBezTo>
                  <a:pt x="1384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4" y="25"/>
                  <a:pt x="2216" y="45"/>
                  <a:pt x="2270" y="79"/>
                </a:cubicBezTo>
                <a:lnTo>
                  <a:pt x="13147" y="4046"/>
                </a:lnTo>
                <a:lnTo>
                  <a:pt x="15193" y="2030"/>
                </a:lnTo>
                <a:cubicBezTo>
                  <a:pt x="15827" y="1397"/>
                  <a:pt x="16552" y="902"/>
                  <a:pt x="17375" y="540"/>
                </a:cubicBezTo>
                <a:cubicBezTo>
                  <a:pt x="18196" y="181"/>
                  <a:pt x="18951" y="0"/>
                  <a:pt x="19636" y="0"/>
                </a:cubicBezTo>
                <a:cubicBezTo>
                  <a:pt x="20284" y="0"/>
                  <a:pt x="20779" y="167"/>
                  <a:pt x="21113" y="500"/>
                </a:cubicBezTo>
                <a:cubicBezTo>
                  <a:pt x="21292" y="662"/>
                  <a:pt x="21419" y="871"/>
                  <a:pt x="21492" y="1125"/>
                </a:cubicBezTo>
                <a:cubicBezTo>
                  <a:pt x="21563" y="1374"/>
                  <a:pt x="21600" y="1660"/>
                  <a:pt x="21600" y="1973"/>
                </a:cubicBezTo>
                <a:cubicBezTo>
                  <a:pt x="21600" y="2660"/>
                  <a:pt x="21425" y="3415"/>
                  <a:pt x="21076" y="4235"/>
                </a:cubicBezTo>
                <a:cubicBezTo>
                  <a:pt x="20728" y="5055"/>
                  <a:pt x="20230" y="5779"/>
                  <a:pt x="19582" y="6401"/>
                </a:cubicBezTo>
                <a:lnTo>
                  <a:pt x="17548" y="8456"/>
                </a:lnTo>
                <a:lnTo>
                  <a:pt x="21521" y="19327"/>
                </a:lnTo>
                <a:close/>
                <a:moveTo>
                  <a:pt x="21521" y="1932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42"/>
          <p:cNvSpPr>
            <a:spLocks/>
          </p:cNvSpPr>
          <p:nvPr/>
        </p:nvSpPr>
        <p:spPr bwMode="auto">
          <a:xfrm>
            <a:off x="7238680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8" y="8468"/>
                </a:moveTo>
                <a:cubicBezTo>
                  <a:pt x="20642" y="8468"/>
                  <a:pt x="20954" y="8597"/>
                  <a:pt x="21212" y="8853"/>
                </a:cubicBezTo>
                <a:cubicBezTo>
                  <a:pt x="21471" y="9111"/>
                  <a:pt x="21600" y="9423"/>
                  <a:pt x="21600" y="9787"/>
                </a:cubicBezTo>
                <a:lnTo>
                  <a:pt x="21600" y="11813"/>
                </a:lnTo>
                <a:cubicBezTo>
                  <a:pt x="21600" y="12181"/>
                  <a:pt x="21471" y="12489"/>
                  <a:pt x="21212" y="12747"/>
                </a:cubicBezTo>
                <a:cubicBezTo>
                  <a:pt x="20954" y="13006"/>
                  <a:pt x="20642" y="13135"/>
                  <a:pt x="20278" y="13135"/>
                </a:cubicBezTo>
                <a:lnTo>
                  <a:pt x="13134" y="13135"/>
                </a:lnTo>
                <a:lnTo>
                  <a:pt x="13134" y="20252"/>
                </a:lnTo>
                <a:cubicBezTo>
                  <a:pt x="13134" y="20637"/>
                  <a:pt x="13005" y="20957"/>
                  <a:pt x="12746" y="21212"/>
                </a:cubicBezTo>
                <a:cubicBezTo>
                  <a:pt x="12488" y="21471"/>
                  <a:pt x="12176" y="21600"/>
                  <a:pt x="11812" y="21600"/>
                </a:cubicBezTo>
                <a:lnTo>
                  <a:pt x="9788" y="21600"/>
                </a:lnTo>
                <a:cubicBezTo>
                  <a:pt x="9424" y="21600"/>
                  <a:pt x="9112" y="21471"/>
                  <a:pt x="8854" y="21212"/>
                </a:cubicBezTo>
                <a:cubicBezTo>
                  <a:pt x="8592" y="20957"/>
                  <a:pt x="8466" y="20645"/>
                  <a:pt x="8466" y="20278"/>
                </a:cubicBezTo>
                <a:lnTo>
                  <a:pt x="8466" y="13135"/>
                </a:lnTo>
                <a:lnTo>
                  <a:pt x="1351" y="13135"/>
                </a:lnTo>
                <a:cubicBezTo>
                  <a:pt x="966" y="13135"/>
                  <a:pt x="646" y="13012"/>
                  <a:pt x="388" y="12762"/>
                </a:cubicBezTo>
                <a:cubicBezTo>
                  <a:pt x="129" y="12515"/>
                  <a:pt x="0" y="12198"/>
                  <a:pt x="0" y="11813"/>
                </a:cubicBezTo>
                <a:lnTo>
                  <a:pt x="0" y="9787"/>
                </a:lnTo>
                <a:cubicBezTo>
                  <a:pt x="0" y="9422"/>
                  <a:pt x="129" y="9114"/>
                  <a:pt x="388" y="8853"/>
                </a:cubicBezTo>
                <a:cubicBezTo>
                  <a:pt x="646" y="8597"/>
                  <a:pt x="955" y="8468"/>
                  <a:pt x="1322" y="8468"/>
                </a:cubicBezTo>
                <a:lnTo>
                  <a:pt x="8466" y="8468"/>
                </a:lnTo>
                <a:lnTo>
                  <a:pt x="8466" y="1351"/>
                </a:lnTo>
                <a:cubicBezTo>
                  <a:pt x="8466" y="966"/>
                  <a:pt x="8589" y="646"/>
                  <a:pt x="8839" y="388"/>
                </a:cubicBezTo>
                <a:cubicBezTo>
                  <a:pt x="9089" y="132"/>
                  <a:pt x="9403" y="0"/>
                  <a:pt x="9788" y="0"/>
                </a:cubicBezTo>
                <a:lnTo>
                  <a:pt x="11812" y="0"/>
                </a:lnTo>
                <a:cubicBezTo>
                  <a:pt x="12176" y="0"/>
                  <a:pt x="12488" y="132"/>
                  <a:pt x="12746" y="388"/>
                </a:cubicBezTo>
                <a:cubicBezTo>
                  <a:pt x="13005" y="646"/>
                  <a:pt x="13134" y="957"/>
                  <a:pt x="13134" y="1322"/>
                </a:cubicBezTo>
                <a:lnTo>
                  <a:pt x="13134" y="8468"/>
                </a:lnTo>
                <a:lnTo>
                  <a:pt x="20278" y="8468"/>
                </a:lnTo>
                <a:close/>
                <a:moveTo>
                  <a:pt x="20278" y="84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43"/>
          <p:cNvSpPr>
            <a:spLocks/>
          </p:cNvSpPr>
          <p:nvPr/>
        </p:nvSpPr>
        <p:spPr bwMode="auto">
          <a:xfrm>
            <a:off x="8157842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0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6"/>
                  <a:pt x="20201" y="5280"/>
                  <a:pt x="20761" y="6590"/>
                </a:cubicBezTo>
                <a:cubicBezTo>
                  <a:pt x="21317" y="7903"/>
                  <a:pt x="21600" y="9306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3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6"/>
                </a:cubicBezTo>
                <a:cubicBezTo>
                  <a:pt x="13706" y="21320"/>
                  <a:pt x="12302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3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6"/>
                  <a:pt x="283" y="7903"/>
                  <a:pt x="848" y="6590"/>
                </a:cubicBezTo>
                <a:cubicBezTo>
                  <a:pt x="1410" y="5280"/>
                  <a:pt x="2181" y="4136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7043" y="9750"/>
                </a:moveTo>
                <a:cubicBezTo>
                  <a:pt x="17043" y="9623"/>
                  <a:pt x="16995" y="9518"/>
                  <a:pt x="16899" y="9433"/>
                </a:cubicBezTo>
                <a:cubicBezTo>
                  <a:pt x="16805" y="9346"/>
                  <a:pt x="16704" y="9304"/>
                  <a:pt x="16596" y="9304"/>
                </a:cubicBezTo>
                <a:lnTo>
                  <a:pt x="12350" y="9304"/>
                </a:lnTo>
                <a:lnTo>
                  <a:pt x="12350" y="4628"/>
                </a:lnTo>
                <a:cubicBezTo>
                  <a:pt x="12350" y="4329"/>
                  <a:pt x="12203" y="4184"/>
                  <a:pt x="11917" y="4193"/>
                </a:cubicBezTo>
                <a:lnTo>
                  <a:pt x="9700" y="4193"/>
                </a:lnTo>
                <a:cubicBezTo>
                  <a:pt x="9403" y="4193"/>
                  <a:pt x="9253" y="4337"/>
                  <a:pt x="9253" y="4628"/>
                </a:cubicBezTo>
                <a:lnTo>
                  <a:pt x="9253" y="9304"/>
                </a:lnTo>
                <a:lnTo>
                  <a:pt x="5021" y="9304"/>
                </a:lnTo>
                <a:cubicBezTo>
                  <a:pt x="4724" y="9304"/>
                  <a:pt x="4574" y="9453"/>
                  <a:pt x="4574" y="9750"/>
                </a:cubicBezTo>
                <a:lnTo>
                  <a:pt x="4574" y="11884"/>
                </a:lnTo>
                <a:cubicBezTo>
                  <a:pt x="4574" y="12181"/>
                  <a:pt x="4724" y="12330"/>
                  <a:pt x="5021" y="12330"/>
                </a:cubicBezTo>
                <a:lnTo>
                  <a:pt x="9253" y="12330"/>
                </a:lnTo>
                <a:lnTo>
                  <a:pt x="9253" y="16981"/>
                </a:lnTo>
                <a:cubicBezTo>
                  <a:pt x="9253" y="17277"/>
                  <a:pt x="9403" y="17424"/>
                  <a:pt x="9700" y="17413"/>
                </a:cubicBezTo>
                <a:lnTo>
                  <a:pt x="11917" y="17413"/>
                </a:lnTo>
                <a:cubicBezTo>
                  <a:pt x="12214" y="17413"/>
                  <a:pt x="12358" y="17269"/>
                  <a:pt x="12350" y="16981"/>
                </a:cubicBezTo>
                <a:lnTo>
                  <a:pt x="12350" y="12330"/>
                </a:lnTo>
                <a:lnTo>
                  <a:pt x="16596" y="12330"/>
                </a:lnTo>
                <a:cubicBezTo>
                  <a:pt x="16704" y="12330"/>
                  <a:pt x="16805" y="12288"/>
                  <a:pt x="16899" y="12201"/>
                </a:cubicBezTo>
                <a:cubicBezTo>
                  <a:pt x="16995" y="12119"/>
                  <a:pt x="17043" y="12011"/>
                  <a:pt x="17043" y="11884"/>
                </a:cubicBezTo>
                <a:lnTo>
                  <a:pt x="17043" y="9750"/>
                </a:lnTo>
                <a:close/>
                <a:moveTo>
                  <a:pt x="17043" y="975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44"/>
          <p:cNvSpPr>
            <a:spLocks/>
          </p:cNvSpPr>
          <p:nvPr/>
        </p:nvSpPr>
        <p:spPr bwMode="auto">
          <a:xfrm>
            <a:off x="9096055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917" y="12965"/>
                </a:moveTo>
                <a:cubicBezTo>
                  <a:pt x="19282" y="12965"/>
                  <a:pt x="19632" y="13047"/>
                  <a:pt x="19960" y="13217"/>
                </a:cubicBezTo>
                <a:cubicBezTo>
                  <a:pt x="20288" y="13388"/>
                  <a:pt x="20572" y="13617"/>
                  <a:pt x="20807" y="13905"/>
                </a:cubicBezTo>
                <a:cubicBezTo>
                  <a:pt x="21049" y="14198"/>
                  <a:pt x="21240" y="14539"/>
                  <a:pt x="21385" y="14933"/>
                </a:cubicBezTo>
                <a:cubicBezTo>
                  <a:pt x="21529" y="15329"/>
                  <a:pt x="21600" y="15743"/>
                  <a:pt x="21600" y="16184"/>
                </a:cubicBezTo>
                <a:lnTo>
                  <a:pt x="21600" y="21051"/>
                </a:lnTo>
                <a:cubicBezTo>
                  <a:pt x="21600" y="21415"/>
                  <a:pt x="21448" y="21600"/>
                  <a:pt x="21142" y="21600"/>
                </a:cubicBezTo>
                <a:lnTo>
                  <a:pt x="458" y="21600"/>
                </a:lnTo>
                <a:cubicBezTo>
                  <a:pt x="152" y="21600"/>
                  <a:pt x="0" y="21415"/>
                  <a:pt x="0" y="21051"/>
                </a:cubicBezTo>
                <a:lnTo>
                  <a:pt x="0" y="16184"/>
                </a:lnTo>
                <a:cubicBezTo>
                  <a:pt x="0" y="15743"/>
                  <a:pt x="71" y="15329"/>
                  <a:pt x="215" y="14933"/>
                </a:cubicBezTo>
                <a:cubicBezTo>
                  <a:pt x="362" y="14539"/>
                  <a:pt x="558" y="14198"/>
                  <a:pt x="801" y="13905"/>
                </a:cubicBezTo>
                <a:cubicBezTo>
                  <a:pt x="1048" y="13617"/>
                  <a:pt x="1337" y="13388"/>
                  <a:pt x="1665" y="13217"/>
                </a:cubicBezTo>
                <a:cubicBezTo>
                  <a:pt x="1993" y="13047"/>
                  <a:pt x="2338" y="12965"/>
                  <a:pt x="2708" y="12965"/>
                </a:cubicBezTo>
                <a:lnTo>
                  <a:pt x="18917" y="12965"/>
                </a:lnTo>
                <a:close/>
                <a:moveTo>
                  <a:pt x="18459" y="18349"/>
                </a:moveTo>
                <a:cubicBezTo>
                  <a:pt x="18459" y="18199"/>
                  <a:pt x="18413" y="18069"/>
                  <a:pt x="18322" y="17964"/>
                </a:cubicBezTo>
                <a:cubicBezTo>
                  <a:pt x="18234" y="17855"/>
                  <a:pt x="18126" y="17802"/>
                  <a:pt x="17999" y="17802"/>
                </a:cubicBezTo>
                <a:lnTo>
                  <a:pt x="3596" y="17802"/>
                </a:lnTo>
                <a:cubicBezTo>
                  <a:pt x="3469" y="17802"/>
                  <a:pt x="3359" y="17852"/>
                  <a:pt x="3273" y="17955"/>
                </a:cubicBezTo>
                <a:cubicBezTo>
                  <a:pt x="3183" y="18058"/>
                  <a:pt x="3136" y="18190"/>
                  <a:pt x="3136" y="18349"/>
                </a:cubicBezTo>
                <a:lnTo>
                  <a:pt x="3136" y="18886"/>
                </a:lnTo>
                <a:cubicBezTo>
                  <a:pt x="3136" y="19033"/>
                  <a:pt x="3183" y="19156"/>
                  <a:pt x="3273" y="19259"/>
                </a:cubicBezTo>
                <a:cubicBezTo>
                  <a:pt x="3359" y="19356"/>
                  <a:pt x="3469" y="19403"/>
                  <a:pt x="3596" y="19403"/>
                </a:cubicBezTo>
                <a:lnTo>
                  <a:pt x="18001" y="19403"/>
                </a:lnTo>
                <a:cubicBezTo>
                  <a:pt x="18129" y="19403"/>
                  <a:pt x="18236" y="19359"/>
                  <a:pt x="18324" y="19265"/>
                </a:cubicBezTo>
                <a:cubicBezTo>
                  <a:pt x="18415" y="19168"/>
                  <a:pt x="18461" y="19042"/>
                  <a:pt x="18461" y="18886"/>
                </a:cubicBezTo>
                <a:lnTo>
                  <a:pt x="18461" y="18349"/>
                </a:lnTo>
                <a:close/>
                <a:moveTo>
                  <a:pt x="18001" y="11346"/>
                </a:moveTo>
                <a:lnTo>
                  <a:pt x="3599" y="11346"/>
                </a:lnTo>
                <a:lnTo>
                  <a:pt x="3599" y="1069"/>
                </a:lnTo>
                <a:cubicBezTo>
                  <a:pt x="3599" y="781"/>
                  <a:pt x="3684" y="529"/>
                  <a:pt x="3861" y="314"/>
                </a:cubicBezTo>
                <a:cubicBezTo>
                  <a:pt x="4035" y="106"/>
                  <a:pt x="4252" y="0"/>
                  <a:pt x="4512" y="0"/>
                </a:cubicBezTo>
                <a:lnTo>
                  <a:pt x="12140" y="0"/>
                </a:lnTo>
                <a:lnTo>
                  <a:pt x="12140" y="5387"/>
                </a:lnTo>
                <a:cubicBezTo>
                  <a:pt x="12140" y="5845"/>
                  <a:pt x="12275" y="6236"/>
                  <a:pt x="12539" y="6550"/>
                </a:cubicBezTo>
                <a:cubicBezTo>
                  <a:pt x="12804" y="6873"/>
                  <a:pt x="13120" y="7032"/>
                  <a:pt x="13489" y="7032"/>
                </a:cubicBezTo>
                <a:lnTo>
                  <a:pt x="18001" y="7032"/>
                </a:lnTo>
                <a:lnTo>
                  <a:pt x="18001" y="11346"/>
                </a:lnTo>
                <a:close/>
                <a:moveTo>
                  <a:pt x="18001" y="5387"/>
                </a:moveTo>
                <a:lnTo>
                  <a:pt x="13489" y="5387"/>
                </a:lnTo>
                <a:lnTo>
                  <a:pt x="13489" y="0"/>
                </a:lnTo>
                <a:lnTo>
                  <a:pt x="18001" y="5387"/>
                </a:lnTo>
                <a:close/>
                <a:moveTo>
                  <a:pt x="18001" y="538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45"/>
          <p:cNvSpPr>
            <a:spLocks/>
          </p:cNvSpPr>
          <p:nvPr/>
        </p:nvSpPr>
        <p:spPr bwMode="auto">
          <a:xfrm>
            <a:off x="1005808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14" h="21589">
                <a:moveTo>
                  <a:pt x="21362" y="20641"/>
                </a:moveTo>
                <a:cubicBezTo>
                  <a:pt x="21549" y="20867"/>
                  <a:pt x="21563" y="21109"/>
                  <a:pt x="21408" y="21358"/>
                </a:cubicBezTo>
                <a:cubicBezTo>
                  <a:pt x="21319" y="21502"/>
                  <a:pt x="21195" y="21578"/>
                  <a:pt x="21038" y="21589"/>
                </a:cubicBezTo>
                <a:cubicBezTo>
                  <a:pt x="20963" y="21589"/>
                  <a:pt x="20895" y="21561"/>
                  <a:pt x="20837" y="21507"/>
                </a:cubicBezTo>
                <a:lnTo>
                  <a:pt x="15038" y="17553"/>
                </a:lnTo>
                <a:cubicBezTo>
                  <a:pt x="14487" y="18272"/>
                  <a:pt x="13904" y="18878"/>
                  <a:pt x="13295" y="19375"/>
                </a:cubicBezTo>
                <a:cubicBezTo>
                  <a:pt x="12686" y="19871"/>
                  <a:pt x="12082" y="20235"/>
                  <a:pt x="11482" y="20461"/>
                </a:cubicBezTo>
                <a:cubicBezTo>
                  <a:pt x="10887" y="20692"/>
                  <a:pt x="10320" y="20780"/>
                  <a:pt x="9786" y="20726"/>
                </a:cubicBezTo>
                <a:cubicBezTo>
                  <a:pt x="9250" y="20670"/>
                  <a:pt x="8774" y="20461"/>
                  <a:pt x="8355" y="20091"/>
                </a:cubicBezTo>
                <a:cubicBezTo>
                  <a:pt x="7788" y="19595"/>
                  <a:pt x="7432" y="18884"/>
                  <a:pt x="7292" y="17948"/>
                </a:cubicBezTo>
                <a:cubicBezTo>
                  <a:pt x="7149" y="17017"/>
                  <a:pt x="7182" y="15993"/>
                  <a:pt x="7393" y="14862"/>
                </a:cubicBezTo>
                <a:lnTo>
                  <a:pt x="3996" y="11855"/>
                </a:lnTo>
                <a:cubicBezTo>
                  <a:pt x="3427" y="12151"/>
                  <a:pt x="2884" y="12295"/>
                  <a:pt x="2366" y="12284"/>
                </a:cubicBezTo>
                <a:cubicBezTo>
                  <a:pt x="1844" y="12278"/>
                  <a:pt x="1387" y="12098"/>
                  <a:pt x="991" y="11745"/>
                </a:cubicBezTo>
                <a:cubicBezTo>
                  <a:pt x="609" y="11393"/>
                  <a:pt x="340" y="10924"/>
                  <a:pt x="178" y="10335"/>
                </a:cubicBezTo>
                <a:cubicBezTo>
                  <a:pt x="17" y="9745"/>
                  <a:pt x="-37" y="9085"/>
                  <a:pt x="26" y="8346"/>
                </a:cubicBezTo>
                <a:cubicBezTo>
                  <a:pt x="87" y="7607"/>
                  <a:pt x="253" y="6832"/>
                  <a:pt x="532" y="6022"/>
                </a:cubicBezTo>
                <a:cubicBezTo>
                  <a:pt x="809" y="5213"/>
                  <a:pt x="1181" y="4417"/>
                  <a:pt x="1654" y="3647"/>
                </a:cubicBezTo>
                <a:cubicBezTo>
                  <a:pt x="2125" y="2869"/>
                  <a:pt x="2645" y="2209"/>
                  <a:pt x="3214" y="1653"/>
                </a:cubicBezTo>
                <a:cubicBezTo>
                  <a:pt x="3781" y="1100"/>
                  <a:pt x="4348" y="683"/>
                  <a:pt x="4919" y="401"/>
                </a:cubicBezTo>
                <a:cubicBezTo>
                  <a:pt x="5486" y="127"/>
                  <a:pt x="6032" y="-11"/>
                  <a:pt x="6549" y="0"/>
                </a:cubicBezTo>
                <a:cubicBezTo>
                  <a:pt x="7069" y="6"/>
                  <a:pt x="7524" y="186"/>
                  <a:pt x="7913" y="539"/>
                </a:cubicBezTo>
                <a:cubicBezTo>
                  <a:pt x="8308" y="909"/>
                  <a:pt x="8582" y="1394"/>
                  <a:pt x="8737" y="1989"/>
                </a:cubicBezTo>
                <a:cubicBezTo>
                  <a:pt x="8889" y="2590"/>
                  <a:pt x="8936" y="3255"/>
                  <a:pt x="8877" y="3994"/>
                </a:cubicBezTo>
                <a:lnTo>
                  <a:pt x="12253" y="7035"/>
                </a:lnTo>
                <a:cubicBezTo>
                  <a:pt x="13082" y="6468"/>
                  <a:pt x="13885" y="6138"/>
                  <a:pt x="14663" y="6048"/>
                </a:cubicBezTo>
                <a:cubicBezTo>
                  <a:pt x="15440" y="5960"/>
                  <a:pt x="16113" y="6169"/>
                  <a:pt x="16679" y="6682"/>
                </a:cubicBezTo>
                <a:cubicBezTo>
                  <a:pt x="17092" y="7052"/>
                  <a:pt x="17391" y="7543"/>
                  <a:pt x="17584" y="8149"/>
                </a:cubicBezTo>
                <a:cubicBezTo>
                  <a:pt x="17773" y="8753"/>
                  <a:pt x="17860" y="9432"/>
                  <a:pt x="17846" y="10180"/>
                </a:cubicBezTo>
                <a:cubicBezTo>
                  <a:pt x="17829" y="10930"/>
                  <a:pt x="17717" y="11723"/>
                  <a:pt x="17504" y="12572"/>
                </a:cubicBezTo>
                <a:cubicBezTo>
                  <a:pt x="17291" y="13415"/>
                  <a:pt x="16979" y="14264"/>
                  <a:pt x="16569" y="15110"/>
                </a:cubicBezTo>
                <a:lnTo>
                  <a:pt x="21362" y="20641"/>
                </a:lnTo>
                <a:close/>
                <a:moveTo>
                  <a:pt x="2087" y="9948"/>
                </a:moveTo>
                <a:cubicBezTo>
                  <a:pt x="2244" y="10075"/>
                  <a:pt x="2432" y="10143"/>
                  <a:pt x="2650" y="10143"/>
                </a:cubicBezTo>
                <a:cubicBezTo>
                  <a:pt x="2881" y="10143"/>
                  <a:pt x="3125" y="10058"/>
                  <a:pt x="3383" y="9906"/>
                </a:cubicBezTo>
                <a:cubicBezTo>
                  <a:pt x="3638" y="9745"/>
                  <a:pt x="3907" y="9537"/>
                  <a:pt x="4184" y="9283"/>
                </a:cubicBezTo>
                <a:cubicBezTo>
                  <a:pt x="4460" y="9023"/>
                  <a:pt x="4732" y="8727"/>
                  <a:pt x="4999" y="8386"/>
                </a:cubicBezTo>
                <a:cubicBezTo>
                  <a:pt x="5263" y="8042"/>
                  <a:pt x="5512" y="7684"/>
                  <a:pt x="5744" y="7317"/>
                </a:cubicBezTo>
                <a:cubicBezTo>
                  <a:pt x="5814" y="7190"/>
                  <a:pt x="5844" y="7052"/>
                  <a:pt x="5821" y="6902"/>
                </a:cubicBezTo>
                <a:cubicBezTo>
                  <a:pt x="5797" y="6758"/>
                  <a:pt x="5744" y="6637"/>
                  <a:pt x="5652" y="6550"/>
                </a:cubicBezTo>
                <a:cubicBezTo>
                  <a:pt x="5549" y="6457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8" y="7590"/>
                  <a:pt x="3903" y="8236"/>
                  <a:pt x="3455" y="8589"/>
                </a:cubicBezTo>
                <a:cubicBezTo>
                  <a:pt x="3006" y="8936"/>
                  <a:pt x="2736" y="9094"/>
                  <a:pt x="2647" y="9057"/>
                </a:cubicBezTo>
                <a:cubicBezTo>
                  <a:pt x="2542" y="8970"/>
                  <a:pt x="2425" y="8936"/>
                  <a:pt x="2298" y="8964"/>
                </a:cubicBezTo>
                <a:cubicBezTo>
                  <a:pt x="2172" y="8989"/>
                  <a:pt x="2071" y="9057"/>
                  <a:pt x="1996" y="9167"/>
                </a:cubicBezTo>
                <a:cubicBezTo>
                  <a:pt x="1923" y="9294"/>
                  <a:pt x="1895" y="9432"/>
                  <a:pt x="1919" y="9579"/>
                </a:cubicBezTo>
                <a:cubicBezTo>
                  <a:pt x="1942" y="9728"/>
                  <a:pt x="1998" y="9850"/>
                  <a:pt x="2087" y="9948"/>
                </a:cubicBezTo>
                <a:moveTo>
                  <a:pt x="9299" y="14648"/>
                </a:moveTo>
                <a:cubicBezTo>
                  <a:pt x="9358" y="14721"/>
                  <a:pt x="9444" y="14758"/>
                  <a:pt x="9554" y="14758"/>
                </a:cubicBezTo>
                <a:cubicBezTo>
                  <a:pt x="9704" y="14758"/>
                  <a:pt x="9828" y="14681"/>
                  <a:pt x="9924" y="14526"/>
                </a:cubicBezTo>
                <a:cubicBezTo>
                  <a:pt x="9999" y="14399"/>
                  <a:pt x="10030" y="14267"/>
                  <a:pt x="10011" y="14131"/>
                </a:cubicBezTo>
                <a:cubicBezTo>
                  <a:pt x="9999" y="13993"/>
                  <a:pt x="9941" y="13878"/>
                  <a:pt x="9835" y="13784"/>
                </a:cubicBezTo>
                <a:lnTo>
                  <a:pt x="5945" y="10301"/>
                </a:lnTo>
                <a:cubicBezTo>
                  <a:pt x="5826" y="10428"/>
                  <a:pt x="5701" y="10549"/>
                  <a:pt x="5580" y="10671"/>
                </a:cubicBezTo>
                <a:cubicBezTo>
                  <a:pt x="5458" y="10792"/>
                  <a:pt x="5334" y="10902"/>
                  <a:pt x="5217" y="10989"/>
                </a:cubicBezTo>
                <a:lnTo>
                  <a:pt x="9299" y="14648"/>
                </a:lnTo>
                <a:close/>
                <a:moveTo>
                  <a:pt x="14354" y="15028"/>
                </a:moveTo>
                <a:cubicBezTo>
                  <a:pt x="14429" y="14918"/>
                  <a:pt x="14459" y="14791"/>
                  <a:pt x="14445" y="14642"/>
                </a:cubicBezTo>
                <a:cubicBezTo>
                  <a:pt x="14429" y="14495"/>
                  <a:pt x="14370" y="14374"/>
                  <a:pt x="14265" y="14284"/>
                </a:cubicBezTo>
                <a:cubicBezTo>
                  <a:pt x="14176" y="14196"/>
                  <a:pt x="14068" y="14157"/>
                  <a:pt x="13944" y="14174"/>
                </a:cubicBezTo>
                <a:cubicBezTo>
                  <a:pt x="13822" y="14196"/>
                  <a:pt x="13719" y="14267"/>
                  <a:pt x="13649" y="14394"/>
                </a:cubicBezTo>
                <a:cubicBezTo>
                  <a:pt x="13267" y="15006"/>
                  <a:pt x="12883" y="15530"/>
                  <a:pt x="12499" y="15959"/>
                </a:cubicBezTo>
                <a:cubicBezTo>
                  <a:pt x="12114" y="16388"/>
                  <a:pt x="11758" y="16732"/>
                  <a:pt x="11428" y="16977"/>
                </a:cubicBezTo>
                <a:cubicBezTo>
                  <a:pt x="11098" y="17225"/>
                  <a:pt x="10807" y="17386"/>
                  <a:pt x="10555" y="17462"/>
                </a:cubicBezTo>
                <a:cubicBezTo>
                  <a:pt x="10299" y="17541"/>
                  <a:pt x="10119" y="17519"/>
                  <a:pt x="10013" y="17403"/>
                </a:cubicBezTo>
                <a:cubicBezTo>
                  <a:pt x="9910" y="17316"/>
                  <a:pt x="9800" y="17282"/>
                  <a:pt x="9686" y="17310"/>
                </a:cubicBezTo>
                <a:cubicBezTo>
                  <a:pt x="9568" y="17336"/>
                  <a:pt x="9472" y="17420"/>
                  <a:pt x="9400" y="17553"/>
                </a:cubicBezTo>
                <a:cubicBezTo>
                  <a:pt x="9325" y="17663"/>
                  <a:pt x="9292" y="17790"/>
                  <a:pt x="9304" y="17936"/>
                </a:cubicBezTo>
                <a:cubicBezTo>
                  <a:pt x="9315" y="18086"/>
                  <a:pt x="9376" y="18207"/>
                  <a:pt x="9489" y="18294"/>
                </a:cubicBezTo>
                <a:cubicBezTo>
                  <a:pt x="9707" y="18503"/>
                  <a:pt x="9962" y="18605"/>
                  <a:pt x="10262" y="18605"/>
                </a:cubicBezTo>
                <a:cubicBezTo>
                  <a:pt x="10569" y="18605"/>
                  <a:pt x="10899" y="18509"/>
                  <a:pt x="11255" y="18317"/>
                </a:cubicBezTo>
                <a:cubicBezTo>
                  <a:pt x="11611" y="18125"/>
                  <a:pt x="11965" y="17866"/>
                  <a:pt x="12325" y="17541"/>
                </a:cubicBezTo>
                <a:cubicBezTo>
                  <a:pt x="12684" y="17214"/>
                  <a:pt x="13035" y="16836"/>
                  <a:pt x="13379" y="16399"/>
                </a:cubicBezTo>
                <a:cubicBezTo>
                  <a:pt x="13721" y="15959"/>
                  <a:pt x="14047" y="15502"/>
                  <a:pt x="14354" y="1502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46"/>
          <p:cNvSpPr>
            <a:spLocks/>
          </p:cNvSpPr>
          <p:nvPr/>
        </p:nvSpPr>
        <p:spPr bwMode="auto">
          <a:xfrm>
            <a:off x="9096055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143" y="21048"/>
                </a:moveTo>
                <a:cubicBezTo>
                  <a:pt x="3143" y="21201"/>
                  <a:pt x="3101" y="21330"/>
                  <a:pt x="3026" y="21436"/>
                </a:cubicBezTo>
                <a:cubicBezTo>
                  <a:pt x="2947" y="21544"/>
                  <a:pt x="2842" y="21600"/>
                  <a:pt x="2707" y="21600"/>
                </a:cubicBezTo>
                <a:lnTo>
                  <a:pt x="458" y="21600"/>
                </a:lnTo>
                <a:cubicBezTo>
                  <a:pt x="154" y="21600"/>
                  <a:pt x="0" y="21415"/>
                  <a:pt x="0" y="21048"/>
                </a:cubicBezTo>
                <a:lnTo>
                  <a:pt x="0" y="17394"/>
                </a:lnTo>
                <a:cubicBezTo>
                  <a:pt x="0" y="17244"/>
                  <a:pt x="47" y="17115"/>
                  <a:pt x="135" y="17006"/>
                </a:cubicBezTo>
                <a:cubicBezTo>
                  <a:pt x="225" y="16901"/>
                  <a:pt x="333" y="16845"/>
                  <a:pt x="458" y="16845"/>
                </a:cubicBezTo>
                <a:lnTo>
                  <a:pt x="2707" y="16845"/>
                </a:lnTo>
                <a:cubicBezTo>
                  <a:pt x="2835" y="16845"/>
                  <a:pt x="2937" y="16901"/>
                  <a:pt x="3018" y="17006"/>
                </a:cubicBezTo>
                <a:cubicBezTo>
                  <a:pt x="3101" y="17115"/>
                  <a:pt x="3143" y="17244"/>
                  <a:pt x="3143" y="17394"/>
                </a:cubicBezTo>
                <a:lnTo>
                  <a:pt x="3143" y="21048"/>
                </a:lnTo>
                <a:close/>
                <a:moveTo>
                  <a:pt x="7757" y="21048"/>
                </a:moveTo>
                <a:cubicBezTo>
                  <a:pt x="7757" y="21201"/>
                  <a:pt x="7716" y="21330"/>
                  <a:pt x="7635" y="21436"/>
                </a:cubicBezTo>
                <a:cubicBezTo>
                  <a:pt x="7552" y="21544"/>
                  <a:pt x="7449" y="21600"/>
                  <a:pt x="7324" y="21600"/>
                </a:cubicBezTo>
                <a:lnTo>
                  <a:pt x="5062" y="21600"/>
                </a:lnTo>
                <a:cubicBezTo>
                  <a:pt x="4935" y="21600"/>
                  <a:pt x="4830" y="21544"/>
                  <a:pt x="4739" y="21436"/>
                </a:cubicBezTo>
                <a:cubicBezTo>
                  <a:pt x="4648" y="21330"/>
                  <a:pt x="4604" y="21201"/>
                  <a:pt x="4604" y="21048"/>
                </a:cubicBezTo>
                <a:lnTo>
                  <a:pt x="4604" y="14947"/>
                </a:lnTo>
                <a:cubicBezTo>
                  <a:pt x="4604" y="14797"/>
                  <a:pt x="4648" y="14668"/>
                  <a:pt x="4739" y="14560"/>
                </a:cubicBezTo>
                <a:cubicBezTo>
                  <a:pt x="4830" y="14454"/>
                  <a:pt x="4935" y="14398"/>
                  <a:pt x="5062" y="14398"/>
                </a:cubicBezTo>
                <a:lnTo>
                  <a:pt x="7324" y="14398"/>
                </a:lnTo>
                <a:cubicBezTo>
                  <a:pt x="7449" y="14398"/>
                  <a:pt x="7552" y="14454"/>
                  <a:pt x="7635" y="14560"/>
                </a:cubicBezTo>
                <a:cubicBezTo>
                  <a:pt x="7716" y="14668"/>
                  <a:pt x="7757" y="14797"/>
                  <a:pt x="7757" y="14947"/>
                </a:cubicBezTo>
                <a:lnTo>
                  <a:pt x="7757" y="21048"/>
                </a:lnTo>
                <a:close/>
                <a:moveTo>
                  <a:pt x="12389" y="21048"/>
                </a:moveTo>
                <a:cubicBezTo>
                  <a:pt x="12389" y="21201"/>
                  <a:pt x="12342" y="21330"/>
                  <a:pt x="12252" y="21436"/>
                </a:cubicBezTo>
                <a:cubicBezTo>
                  <a:pt x="12166" y="21544"/>
                  <a:pt x="12056" y="21600"/>
                  <a:pt x="11928" y="21600"/>
                </a:cubicBezTo>
                <a:lnTo>
                  <a:pt x="9667" y="21600"/>
                </a:lnTo>
                <a:cubicBezTo>
                  <a:pt x="9542" y="21600"/>
                  <a:pt x="9434" y="21544"/>
                  <a:pt x="9343" y="21436"/>
                </a:cubicBezTo>
                <a:cubicBezTo>
                  <a:pt x="9255" y="21330"/>
                  <a:pt x="9209" y="21201"/>
                  <a:pt x="9209" y="21048"/>
                </a:cubicBezTo>
                <a:lnTo>
                  <a:pt x="9209" y="11546"/>
                </a:lnTo>
                <a:cubicBezTo>
                  <a:pt x="9209" y="11393"/>
                  <a:pt x="9255" y="11264"/>
                  <a:pt x="9343" y="11158"/>
                </a:cubicBezTo>
                <a:cubicBezTo>
                  <a:pt x="9434" y="11050"/>
                  <a:pt x="9542" y="10997"/>
                  <a:pt x="9667" y="10997"/>
                </a:cubicBezTo>
                <a:lnTo>
                  <a:pt x="11928" y="10997"/>
                </a:lnTo>
                <a:cubicBezTo>
                  <a:pt x="12056" y="10997"/>
                  <a:pt x="12166" y="11050"/>
                  <a:pt x="12252" y="11158"/>
                </a:cubicBezTo>
                <a:cubicBezTo>
                  <a:pt x="12342" y="11264"/>
                  <a:pt x="12389" y="11393"/>
                  <a:pt x="12389" y="11546"/>
                </a:cubicBezTo>
                <a:lnTo>
                  <a:pt x="12389" y="21048"/>
                </a:lnTo>
                <a:close/>
                <a:moveTo>
                  <a:pt x="16993" y="21048"/>
                </a:moveTo>
                <a:cubicBezTo>
                  <a:pt x="16993" y="21201"/>
                  <a:pt x="16947" y="21330"/>
                  <a:pt x="16856" y="21436"/>
                </a:cubicBezTo>
                <a:cubicBezTo>
                  <a:pt x="16768" y="21544"/>
                  <a:pt x="16660" y="21600"/>
                  <a:pt x="16535" y="21600"/>
                </a:cubicBezTo>
                <a:lnTo>
                  <a:pt x="14286" y="21600"/>
                </a:lnTo>
                <a:cubicBezTo>
                  <a:pt x="14158" y="21600"/>
                  <a:pt x="14056" y="21544"/>
                  <a:pt x="13975" y="21436"/>
                </a:cubicBezTo>
                <a:cubicBezTo>
                  <a:pt x="13894" y="21330"/>
                  <a:pt x="13850" y="21201"/>
                  <a:pt x="13850" y="21048"/>
                </a:cubicBezTo>
                <a:lnTo>
                  <a:pt x="13850" y="7058"/>
                </a:lnTo>
                <a:cubicBezTo>
                  <a:pt x="13850" y="6908"/>
                  <a:pt x="13892" y="6782"/>
                  <a:pt x="13968" y="6670"/>
                </a:cubicBezTo>
                <a:cubicBezTo>
                  <a:pt x="14046" y="6565"/>
                  <a:pt x="14151" y="6512"/>
                  <a:pt x="14286" y="6512"/>
                </a:cubicBezTo>
                <a:lnTo>
                  <a:pt x="16535" y="6512"/>
                </a:lnTo>
                <a:cubicBezTo>
                  <a:pt x="16660" y="6512"/>
                  <a:pt x="16768" y="6562"/>
                  <a:pt x="16856" y="6664"/>
                </a:cubicBezTo>
                <a:cubicBezTo>
                  <a:pt x="16947" y="6767"/>
                  <a:pt x="16993" y="6899"/>
                  <a:pt x="16993" y="7058"/>
                </a:cubicBezTo>
                <a:lnTo>
                  <a:pt x="16993" y="21048"/>
                </a:lnTo>
                <a:close/>
                <a:moveTo>
                  <a:pt x="21600" y="21048"/>
                </a:moveTo>
                <a:cubicBezTo>
                  <a:pt x="21600" y="21415"/>
                  <a:pt x="21448" y="21600"/>
                  <a:pt x="21140" y="21600"/>
                </a:cubicBezTo>
                <a:lnTo>
                  <a:pt x="18915" y="21600"/>
                </a:lnTo>
                <a:cubicBezTo>
                  <a:pt x="18611" y="21600"/>
                  <a:pt x="18457" y="21415"/>
                  <a:pt x="18457" y="21048"/>
                </a:cubicBezTo>
                <a:lnTo>
                  <a:pt x="18457" y="549"/>
                </a:lnTo>
                <a:cubicBezTo>
                  <a:pt x="18457" y="182"/>
                  <a:pt x="18609" y="0"/>
                  <a:pt x="18915" y="0"/>
                </a:cubicBezTo>
                <a:lnTo>
                  <a:pt x="21140" y="0"/>
                </a:lnTo>
                <a:cubicBezTo>
                  <a:pt x="21446" y="0"/>
                  <a:pt x="21600" y="182"/>
                  <a:pt x="21600" y="549"/>
                </a:cubicBezTo>
                <a:lnTo>
                  <a:pt x="21600" y="21048"/>
                </a:lnTo>
                <a:close/>
                <a:moveTo>
                  <a:pt x="21600" y="2104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47"/>
          <p:cNvSpPr>
            <a:spLocks/>
          </p:cNvSpPr>
          <p:nvPr/>
        </p:nvSpPr>
        <p:spPr bwMode="auto">
          <a:xfrm>
            <a:off x="10056492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866" y="10198"/>
                </a:moveTo>
                <a:cubicBezTo>
                  <a:pt x="15002" y="10365"/>
                  <a:pt x="15071" y="10574"/>
                  <a:pt x="15076" y="10818"/>
                </a:cubicBezTo>
                <a:cubicBezTo>
                  <a:pt x="15079" y="11061"/>
                  <a:pt x="15010" y="11255"/>
                  <a:pt x="14866" y="11408"/>
                </a:cubicBezTo>
                <a:lnTo>
                  <a:pt x="7797" y="19180"/>
                </a:lnTo>
                <a:cubicBezTo>
                  <a:pt x="7642" y="19350"/>
                  <a:pt x="7461" y="19435"/>
                  <a:pt x="7247" y="19435"/>
                </a:cubicBezTo>
                <a:cubicBezTo>
                  <a:pt x="7180" y="19435"/>
                  <a:pt x="7079" y="19415"/>
                  <a:pt x="6940" y="19379"/>
                </a:cubicBezTo>
                <a:cubicBezTo>
                  <a:pt x="6625" y="19230"/>
                  <a:pt x="6467" y="18962"/>
                  <a:pt x="6467" y="18578"/>
                </a:cubicBezTo>
                <a:lnTo>
                  <a:pt x="6467" y="14486"/>
                </a:lnTo>
                <a:lnTo>
                  <a:pt x="996" y="14486"/>
                </a:lnTo>
                <a:cubicBezTo>
                  <a:pt x="716" y="14486"/>
                  <a:pt x="478" y="14380"/>
                  <a:pt x="286" y="14169"/>
                </a:cubicBezTo>
                <a:cubicBezTo>
                  <a:pt x="93" y="13957"/>
                  <a:pt x="0" y="13699"/>
                  <a:pt x="0" y="13391"/>
                </a:cubicBezTo>
                <a:lnTo>
                  <a:pt x="0" y="8215"/>
                </a:lnTo>
                <a:cubicBezTo>
                  <a:pt x="0" y="7904"/>
                  <a:pt x="93" y="7651"/>
                  <a:pt x="286" y="7449"/>
                </a:cubicBezTo>
                <a:cubicBezTo>
                  <a:pt x="475" y="7246"/>
                  <a:pt x="713" y="7146"/>
                  <a:pt x="996" y="7146"/>
                </a:cubicBezTo>
                <a:lnTo>
                  <a:pt x="6467" y="7146"/>
                </a:lnTo>
                <a:lnTo>
                  <a:pt x="6467" y="3025"/>
                </a:lnTo>
                <a:cubicBezTo>
                  <a:pt x="6467" y="2641"/>
                  <a:pt x="6625" y="2376"/>
                  <a:pt x="6940" y="2223"/>
                </a:cubicBezTo>
                <a:cubicBezTo>
                  <a:pt x="7274" y="2094"/>
                  <a:pt x="7557" y="2159"/>
                  <a:pt x="7797" y="2420"/>
                </a:cubicBezTo>
                <a:lnTo>
                  <a:pt x="14866" y="10198"/>
                </a:lnTo>
                <a:close/>
                <a:moveTo>
                  <a:pt x="17664" y="0"/>
                </a:moveTo>
                <a:cubicBezTo>
                  <a:pt x="18201" y="0"/>
                  <a:pt x="18708" y="115"/>
                  <a:pt x="19178" y="344"/>
                </a:cubicBezTo>
                <a:cubicBezTo>
                  <a:pt x="19653" y="573"/>
                  <a:pt x="20067" y="884"/>
                  <a:pt x="20425" y="1266"/>
                </a:cubicBezTo>
                <a:cubicBezTo>
                  <a:pt x="20783" y="1648"/>
                  <a:pt x="21069" y="2106"/>
                  <a:pt x="21282" y="2635"/>
                </a:cubicBezTo>
                <a:cubicBezTo>
                  <a:pt x="21493" y="3166"/>
                  <a:pt x="21600" y="3727"/>
                  <a:pt x="21600" y="4318"/>
                </a:cubicBezTo>
                <a:lnTo>
                  <a:pt x="21600" y="17282"/>
                </a:lnTo>
                <a:cubicBezTo>
                  <a:pt x="21600" y="17870"/>
                  <a:pt x="21493" y="18425"/>
                  <a:pt x="21282" y="18948"/>
                </a:cubicBezTo>
                <a:cubicBezTo>
                  <a:pt x="21069" y="19468"/>
                  <a:pt x="20780" y="19923"/>
                  <a:pt x="20425" y="20319"/>
                </a:cubicBezTo>
                <a:cubicBezTo>
                  <a:pt x="20067" y="20713"/>
                  <a:pt x="19653" y="21021"/>
                  <a:pt x="19186" y="21253"/>
                </a:cubicBezTo>
                <a:cubicBezTo>
                  <a:pt x="18716" y="21483"/>
                  <a:pt x="18209" y="21600"/>
                  <a:pt x="17664" y="21600"/>
                </a:cubicBezTo>
                <a:lnTo>
                  <a:pt x="11784" y="21600"/>
                </a:lnTo>
                <a:lnTo>
                  <a:pt x="11784" y="18886"/>
                </a:lnTo>
                <a:lnTo>
                  <a:pt x="17664" y="18886"/>
                </a:lnTo>
                <a:cubicBezTo>
                  <a:pt x="18065" y="18886"/>
                  <a:pt x="18409" y="18727"/>
                  <a:pt x="18700" y="18413"/>
                </a:cubicBezTo>
                <a:cubicBezTo>
                  <a:pt x="18991" y="18099"/>
                  <a:pt x="19135" y="17720"/>
                  <a:pt x="19135" y="17282"/>
                </a:cubicBezTo>
                <a:lnTo>
                  <a:pt x="19135" y="4318"/>
                </a:lnTo>
                <a:cubicBezTo>
                  <a:pt x="19135" y="3874"/>
                  <a:pt x="18991" y="3498"/>
                  <a:pt x="18708" y="3184"/>
                </a:cubicBezTo>
                <a:cubicBezTo>
                  <a:pt x="18422" y="2873"/>
                  <a:pt x="18075" y="2714"/>
                  <a:pt x="17664" y="2714"/>
                </a:cubicBezTo>
                <a:lnTo>
                  <a:pt x="11784" y="2714"/>
                </a:lnTo>
                <a:lnTo>
                  <a:pt x="11784" y="0"/>
                </a:lnTo>
                <a:lnTo>
                  <a:pt x="17664" y="0"/>
                </a:lnTo>
                <a:close/>
                <a:moveTo>
                  <a:pt x="17664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60"/>
          <p:cNvSpPr>
            <a:spLocks/>
          </p:cNvSpPr>
          <p:nvPr/>
        </p:nvSpPr>
        <p:spPr bwMode="auto">
          <a:xfrm>
            <a:off x="5420992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3223"/>
                </a:moveTo>
                <a:cubicBezTo>
                  <a:pt x="20633" y="3223"/>
                  <a:pt x="20946" y="3385"/>
                  <a:pt x="21208" y="3714"/>
                </a:cubicBezTo>
                <a:cubicBezTo>
                  <a:pt x="21470" y="4043"/>
                  <a:pt x="21600" y="4428"/>
                  <a:pt x="21600" y="4865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1"/>
                </a:cubicBezTo>
                <a:cubicBezTo>
                  <a:pt x="20946" y="21441"/>
                  <a:pt x="20633" y="21600"/>
                  <a:pt x="20263" y="21600"/>
                </a:cubicBezTo>
                <a:lnTo>
                  <a:pt x="1349" y="21600"/>
                </a:lnTo>
                <a:cubicBezTo>
                  <a:pt x="982" y="21600"/>
                  <a:pt x="663" y="21441"/>
                  <a:pt x="399" y="21121"/>
                </a:cubicBezTo>
                <a:cubicBezTo>
                  <a:pt x="135" y="20804"/>
                  <a:pt x="0" y="20422"/>
                  <a:pt x="0" y="19984"/>
                </a:cubicBezTo>
                <a:lnTo>
                  <a:pt x="0" y="4865"/>
                </a:lnTo>
                <a:cubicBezTo>
                  <a:pt x="0" y="4428"/>
                  <a:pt x="135" y="4043"/>
                  <a:pt x="399" y="3714"/>
                </a:cubicBezTo>
                <a:cubicBezTo>
                  <a:pt x="663" y="3385"/>
                  <a:pt x="982" y="3223"/>
                  <a:pt x="1349" y="3223"/>
                </a:cubicBezTo>
                <a:lnTo>
                  <a:pt x="5638" y="3223"/>
                </a:lnTo>
                <a:lnTo>
                  <a:pt x="6319" y="1460"/>
                </a:lnTo>
                <a:cubicBezTo>
                  <a:pt x="6458" y="1058"/>
                  <a:pt x="6718" y="714"/>
                  <a:pt x="7090" y="426"/>
                </a:cubicBezTo>
                <a:cubicBezTo>
                  <a:pt x="7467" y="144"/>
                  <a:pt x="7839" y="0"/>
                  <a:pt x="8204" y="0"/>
                </a:cubicBezTo>
                <a:lnTo>
                  <a:pt x="13396" y="0"/>
                </a:lnTo>
                <a:cubicBezTo>
                  <a:pt x="13763" y="0"/>
                  <a:pt x="14136" y="144"/>
                  <a:pt x="14510" y="426"/>
                </a:cubicBezTo>
                <a:cubicBezTo>
                  <a:pt x="14885" y="714"/>
                  <a:pt x="15147" y="1058"/>
                  <a:pt x="15294" y="1460"/>
                </a:cubicBezTo>
                <a:lnTo>
                  <a:pt x="15962" y="3223"/>
                </a:lnTo>
                <a:lnTo>
                  <a:pt x="20263" y="3223"/>
                </a:lnTo>
                <a:close/>
                <a:moveTo>
                  <a:pt x="10806" y="19185"/>
                </a:moveTo>
                <a:cubicBezTo>
                  <a:pt x="11572" y="19185"/>
                  <a:pt x="12299" y="19003"/>
                  <a:pt x="12987" y="18650"/>
                </a:cubicBezTo>
                <a:cubicBezTo>
                  <a:pt x="13673" y="18295"/>
                  <a:pt x="14270" y="17810"/>
                  <a:pt x="14775" y="17196"/>
                </a:cubicBezTo>
                <a:cubicBezTo>
                  <a:pt x="15279" y="16582"/>
                  <a:pt x="15678" y="15862"/>
                  <a:pt x="15974" y="15048"/>
                </a:cubicBezTo>
                <a:cubicBezTo>
                  <a:pt x="16270" y="14235"/>
                  <a:pt x="16420" y="13356"/>
                  <a:pt x="16420" y="12422"/>
                </a:cubicBezTo>
                <a:cubicBezTo>
                  <a:pt x="16420" y="11499"/>
                  <a:pt x="16270" y="10624"/>
                  <a:pt x="15974" y="9795"/>
                </a:cubicBezTo>
                <a:cubicBezTo>
                  <a:pt x="15678" y="8967"/>
                  <a:pt x="15279" y="8250"/>
                  <a:pt x="14775" y="7645"/>
                </a:cubicBezTo>
                <a:cubicBezTo>
                  <a:pt x="14270" y="7036"/>
                  <a:pt x="13673" y="6558"/>
                  <a:pt x="12987" y="6199"/>
                </a:cubicBezTo>
                <a:cubicBezTo>
                  <a:pt x="12299" y="5844"/>
                  <a:pt x="11572" y="5667"/>
                  <a:pt x="10806" y="5667"/>
                </a:cubicBezTo>
                <a:cubicBezTo>
                  <a:pt x="10040" y="5667"/>
                  <a:pt x="9313" y="5847"/>
                  <a:pt x="8620" y="6199"/>
                </a:cubicBezTo>
                <a:cubicBezTo>
                  <a:pt x="7930" y="6558"/>
                  <a:pt x="7332" y="7036"/>
                  <a:pt x="6828" y="7645"/>
                </a:cubicBezTo>
                <a:cubicBezTo>
                  <a:pt x="6324" y="8250"/>
                  <a:pt x="5922" y="8964"/>
                  <a:pt x="5626" y="9789"/>
                </a:cubicBezTo>
                <a:cubicBezTo>
                  <a:pt x="5330" y="10612"/>
                  <a:pt x="5180" y="11491"/>
                  <a:pt x="5180" y="12422"/>
                </a:cubicBezTo>
                <a:cubicBezTo>
                  <a:pt x="5180" y="13356"/>
                  <a:pt x="5330" y="14235"/>
                  <a:pt x="5626" y="15048"/>
                </a:cubicBezTo>
                <a:cubicBezTo>
                  <a:pt x="5922" y="15862"/>
                  <a:pt x="6324" y="16582"/>
                  <a:pt x="6828" y="17196"/>
                </a:cubicBezTo>
                <a:cubicBezTo>
                  <a:pt x="7332" y="17810"/>
                  <a:pt x="7930" y="18295"/>
                  <a:pt x="8620" y="18650"/>
                </a:cubicBezTo>
                <a:cubicBezTo>
                  <a:pt x="9313" y="19006"/>
                  <a:pt x="10040" y="19185"/>
                  <a:pt x="10806" y="19185"/>
                </a:cubicBezTo>
                <a:moveTo>
                  <a:pt x="10806" y="7833"/>
                </a:moveTo>
                <a:cubicBezTo>
                  <a:pt x="11337" y="7833"/>
                  <a:pt x="11834" y="7953"/>
                  <a:pt x="12295" y="8191"/>
                </a:cubicBezTo>
                <a:cubicBezTo>
                  <a:pt x="12755" y="8432"/>
                  <a:pt x="13159" y="8755"/>
                  <a:pt x="13502" y="9169"/>
                </a:cubicBezTo>
                <a:cubicBezTo>
                  <a:pt x="13847" y="9584"/>
                  <a:pt x="14118" y="10069"/>
                  <a:pt x="14317" y="10624"/>
                </a:cubicBezTo>
                <a:cubicBezTo>
                  <a:pt x="14515" y="11185"/>
                  <a:pt x="14615" y="11781"/>
                  <a:pt x="14615" y="12422"/>
                </a:cubicBezTo>
                <a:cubicBezTo>
                  <a:pt x="14615" y="13056"/>
                  <a:pt x="14515" y="13650"/>
                  <a:pt x="14317" y="14205"/>
                </a:cubicBezTo>
                <a:cubicBezTo>
                  <a:pt x="14118" y="14757"/>
                  <a:pt x="13847" y="15245"/>
                  <a:pt x="13502" y="15668"/>
                </a:cubicBezTo>
                <a:cubicBezTo>
                  <a:pt x="13159" y="16091"/>
                  <a:pt x="12752" y="16420"/>
                  <a:pt x="12290" y="16661"/>
                </a:cubicBezTo>
                <a:cubicBezTo>
                  <a:pt x="11825" y="16899"/>
                  <a:pt x="11330" y="17017"/>
                  <a:pt x="10806" y="17017"/>
                </a:cubicBezTo>
                <a:cubicBezTo>
                  <a:pt x="10275" y="17017"/>
                  <a:pt x="9778" y="16899"/>
                  <a:pt x="9313" y="16661"/>
                </a:cubicBezTo>
                <a:cubicBezTo>
                  <a:pt x="8848" y="16420"/>
                  <a:pt x="8444" y="16091"/>
                  <a:pt x="8101" y="15668"/>
                </a:cubicBezTo>
                <a:cubicBezTo>
                  <a:pt x="7756" y="15245"/>
                  <a:pt x="7484" y="14755"/>
                  <a:pt x="7286" y="14199"/>
                </a:cubicBezTo>
                <a:cubicBezTo>
                  <a:pt x="7085" y="13641"/>
                  <a:pt x="6985" y="13045"/>
                  <a:pt x="6985" y="12422"/>
                </a:cubicBezTo>
                <a:cubicBezTo>
                  <a:pt x="6985" y="11781"/>
                  <a:pt x="7085" y="11185"/>
                  <a:pt x="7286" y="10624"/>
                </a:cubicBezTo>
                <a:cubicBezTo>
                  <a:pt x="7484" y="10068"/>
                  <a:pt x="7756" y="9584"/>
                  <a:pt x="8101" y="9169"/>
                </a:cubicBezTo>
                <a:cubicBezTo>
                  <a:pt x="8444" y="8755"/>
                  <a:pt x="8848" y="8432"/>
                  <a:pt x="9313" y="8191"/>
                </a:cubicBezTo>
                <a:cubicBezTo>
                  <a:pt x="9778" y="7953"/>
                  <a:pt x="10275" y="7833"/>
                  <a:pt x="10806" y="783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61"/>
          <p:cNvSpPr>
            <a:spLocks/>
          </p:cNvSpPr>
          <p:nvPr/>
        </p:nvSpPr>
        <p:spPr bwMode="auto">
          <a:xfrm>
            <a:off x="634333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62"/>
                  <a:pt x="21208" y="482"/>
                </a:cubicBezTo>
                <a:cubicBezTo>
                  <a:pt x="21470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70" y="20801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41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82"/>
                </a:cubicBezTo>
                <a:cubicBezTo>
                  <a:pt x="663" y="162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6" y="2253"/>
                </a:moveTo>
                <a:lnTo>
                  <a:pt x="8591" y="2253"/>
                </a:lnTo>
                <a:lnTo>
                  <a:pt x="8427" y="3545"/>
                </a:lnTo>
                <a:lnTo>
                  <a:pt x="1804" y="3545"/>
                </a:lnTo>
                <a:lnTo>
                  <a:pt x="1804" y="5501"/>
                </a:lnTo>
                <a:lnTo>
                  <a:pt x="19806" y="5501"/>
                </a:lnTo>
                <a:lnTo>
                  <a:pt x="19806" y="2253"/>
                </a:lnTo>
                <a:close/>
                <a:moveTo>
                  <a:pt x="19806" y="17746"/>
                </a:moveTo>
                <a:lnTo>
                  <a:pt x="1804" y="17746"/>
                </a:lnTo>
                <a:lnTo>
                  <a:pt x="1804" y="19350"/>
                </a:lnTo>
                <a:lnTo>
                  <a:pt x="19806" y="19350"/>
                </a:lnTo>
                <a:lnTo>
                  <a:pt x="19806" y="17746"/>
                </a:lnTo>
                <a:close/>
                <a:moveTo>
                  <a:pt x="3116" y="2743"/>
                </a:moveTo>
                <a:lnTo>
                  <a:pt x="6821" y="2743"/>
                </a:lnTo>
                <a:lnTo>
                  <a:pt x="6821" y="1436"/>
                </a:lnTo>
                <a:lnTo>
                  <a:pt x="3116" y="1436"/>
                </a:lnTo>
                <a:lnTo>
                  <a:pt x="3116" y="2743"/>
                </a:lnTo>
                <a:close/>
                <a:moveTo>
                  <a:pt x="6529" y="11631"/>
                </a:moveTo>
                <a:cubicBezTo>
                  <a:pt x="6529" y="12342"/>
                  <a:pt x="6639" y="13012"/>
                  <a:pt x="6862" y="13634"/>
                </a:cubicBezTo>
                <a:cubicBezTo>
                  <a:pt x="7085" y="14257"/>
                  <a:pt x="7389" y="14800"/>
                  <a:pt x="7775" y="15264"/>
                </a:cubicBezTo>
                <a:cubicBezTo>
                  <a:pt x="8162" y="15731"/>
                  <a:pt x="8617" y="16096"/>
                  <a:pt x="9134" y="16360"/>
                </a:cubicBezTo>
                <a:cubicBezTo>
                  <a:pt x="9655" y="16630"/>
                  <a:pt x="10211" y="16762"/>
                  <a:pt x="10806" y="16762"/>
                </a:cubicBezTo>
                <a:cubicBezTo>
                  <a:pt x="11399" y="16762"/>
                  <a:pt x="11954" y="16630"/>
                  <a:pt x="12471" y="16360"/>
                </a:cubicBezTo>
                <a:cubicBezTo>
                  <a:pt x="12985" y="16096"/>
                  <a:pt x="13435" y="15731"/>
                  <a:pt x="13825" y="15264"/>
                </a:cubicBezTo>
                <a:cubicBezTo>
                  <a:pt x="14211" y="14800"/>
                  <a:pt x="14515" y="14257"/>
                  <a:pt x="14738" y="13634"/>
                </a:cubicBezTo>
                <a:cubicBezTo>
                  <a:pt x="14961" y="13012"/>
                  <a:pt x="15071" y="12342"/>
                  <a:pt x="15071" y="11631"/>
                </a:cubicBezTo>
                <a:cubicBezTo>
                  <a:pt x="15071" y="10917"/>
                  <a:pt x="14961" y="10251"/>
                  <a:pt x="14738" y="9625"/>
                </a:cubicBezTo>
                <a:cubicBezTo>
                  <a:pt x="14515" y="9002"/>
                  <a:pt x="14211" y="8462"/>
                  <a:pt x="13825" y="8004"/>
                </a:cubicBezTo>
                <a:cubicBezTo>
                  <a:pt x="13435" y="7543"/>
                  <a:pt x="12983" y="7178"/>
                  <a:pt x="12464" y="6914"/>
                </a:cubicBezTo>
                <a:cubicBezTo>
                  <a:pt x="11945" y="6647"/>
                  <a:pt x="11391" y="6512"/>
                  <a:pt x="10806" y="6512"/>
                </a:cubicBezTo>
                <a:cubicBezTo>
                  <a:pt x="10211" y="6512"/>
                  <a:pt x="9655" y="6647"/>
                  <a:pt x="9134" y="6914"/>
                </a:cubicBezTo>
                <a:cubicBezTo>
                  <a:pt x="8617" y="7178"/>
                  <a:pt x="8162" y="7543"/>
                  <a:pt x="7775" y="8004"/>
                </a:cubicBezTo>
                <a:cubicBezTo>
                  <a:pt x="7389" y="8462"/>
                  <a:pt x="7085" y="9002"/>
                  <a:pt x="6862" y="9625"/>
                </a:cubicBezTo>
                <a:cubicBezTo>
                  <a:pt x="6639" y="10251"/>
                  <a:pt x="6529" y="10918"/>
                  <a:pt x="6529" y="11631"/>
                </a:cubicBezTo>
                <a:moveTo>
                  <a:pt x="13724" y="11631"/>
                </a:moveTo>
                <a:cubicBezTo>
                  <a:pt x="13724" y="12110"/>
                  <a:pt x="13648" y="12565"/>
                  <a:pt x="13502" y="13000"/>
                </a:cubicBezTo>
                <a:cubicBezTo>
                  <a:pt x="13352" y="13435"/>
                  <a:pt x="13147" y="13814"/>
                  <a:pt x="12880" y="14128"/>
                </a:cubicBezTo>
                <a:cubicBezTo>
                  <a:pt x="12613" y="14439"/>
                  <a:pt x="12302" y="14689"/>
                  <a:pt x="11942" y="14871"/>
                </a:cubicBezTo>
                <a:cubicBezTo>
                  <a:pt x="11582" y="15053"/>
                  <a:pt x="11205" y="15144"/>
                  <a:pt x="10806" y="15144"/>
                </a:cubicBezTo>
                <a:cubicBezTo>
                  <a:pt x="10407" y="15144"/>
                  <a:pt x="10025" y="15053"/>
                  <a:pt x="9663" y="14871"/>
                </a:cubicBezTo>
                <a:cubicBezTo>
                  <a:pt x="9301" y="14689"/>
                  <a:pt x="8987" y="14439"/>
                  <a:pt x="8725" y="14128"/>
                </a:cubicBezTo>
                <a:cubicBezTo>
                  <a:pt x="8463" y="13814"/>
                  <a:pt x="8258" y="13440"/>
                  <a:pt x="8103" y="13009"/>
                </a:cubicBezTo>
                <a:cubicBezTo>
                  <a:pt x="7952" y="12580"/>
                  <a:pt x="7876" y="12119"/>
                  <a:pt x="7876" y="11631"/>
                </a:cubicBezTo>
                <a:cubicBezTo>
                  <a:pt x="7876" y="11152"/>
                  <a:pt x="7952" y="10700"/>
                  <a:pt x="8103" y="10265"/>
                </a:cubicBezTo>
                <a:cubicBezTo>
                  <a:pt x="8258" y="9837"/>
                  <a:pt x="8463" y="9461"/>
                  <a:pt x="8725" y="9140"/>
                </a:cubicBezTo>
                <a:cubicBezTo>
                  <a:pt x="8987" y="8823"/>
                  <a:pt x="9298" y="8577"/>
                  <a:pt x="9658" y="8394"/>
                </a:cubicBezTo>
                <a:cubicBezTo>
                  <a:pt x="10015" y="8218"/>
                  <a:pt x="10400" y="8130"/>
                  <a:pt x="10806" y="8130"/>
                </a:cubicBezTo>
                <a:cubicBezTo>
                  <a:pt x="11205" y="8130"/>
                  <a:pt x="11582" y="8218"/>
                  <a:pt x="11942" y="8394"/>
                </a:cubicBezTo>
                <a:cubicBezTo>
                  <a:pt x="12302" y="8577"/>
                  <a:pt x="12613" y="8823"/>
                  <a:pt x="12880" y="9140"/>
                </a:cubicBezTo>
                <a:cubicBezTo>
                  <a:pt x="13147" y="9461"/>
                  <a:pt x="13352" y="9837"/>
                  <a:pt x="13502" y="10265"/>
                </a:cubicBezTo>
                <a:cubicBezTo>
                  <a:pt x="13648" y="10700"/>
                  <a:pt x="13724" y="11152"/>
                  <a:pt x="13724" y="11631"/>
                </a:cubicBezTo>
                <a:moveTo>
                  <a:pt x="9692" y="11631"/>
                </a:moveTo>
                <a:cubicBezTo>
                  <a:pt x="9692" y="11246"/>
                  <a:pt x="9800" y="10929"/>
                  <a:pt x="10020" y="10682"/>
                </a:cubicBezTo>
                <a:cubicBezTo>
                  <a:pt x="10238" y="10433"/>
                  <a:pt x="10500" y="10309"/>
                  <a:pt x="10806" y="10309"/>
                </a:cubicBezTo>
                <a:lnTo>
                  <a:pt x="10806" y="10280"/>
                </a:lnTo>
                <a:cubicBezTo>
                  <a:pt x="10946" y="10280"/>
                  <a:pt x="11066" y="10224"/>
                  <a:pt x="11164" y="10110"/>
                </a:cubicBezTo>
                <a:cubicBezTo>
                  <a:pt x="11261" y="9998"/>
                  <a:pt x="11310" y="9863"/>
                  <a:pt x="11310" y="9704"/>
                </a:cubicBezTo>
                <a:cubicBezTo>
                  <a:pt x="11310" y="9534"/>
                  <a:pt x="11261" y="9393"/>
                  <a:pt x="11164" y="9275"/>
                </a:cubicBezTo>
                <a:cubicBezTo>
                  <a:pt x="11066" y="9158"/>
                  <a:pt x="10946" y="9096"/>
                  <a:pt x="10806" y="9096"/>
                </a:cubicBezTo>
                <a:cubicBezTo>
                  <a:pt x="10228" y="9096"/>
                  <a:pt x="9734" y="9349"/>
                  <a:pt x="9323" y="9848"/>
                </a:cubicBezTo>
                <a:cubicBezTo>
                  <a:pt x="8914" y="10350"/>
                  <a:pt x="8708" y="10944"/>
                  <a:pt x="8708" y="11628"/>
                </a:cubicBezTo>
                <a:cubicBezTo>
                  <a:pt x="8708" y="11778"/>
                  <a:pt x="8757" y="11913"/>
                  <a:pt x="8855" y="12028"/>
                </a:cubicBezTo>
                <a:cubicBezTo>
                  <a:pt x="8953" y="12148"/>
                  <a:pt x="9063" y="12207"/>
                  <a:pt x="9188" y="12207"/>
                </a:cubicBezTo>
                <a:cubicBezTo>
                  <a:pt x="9330" y="12207"/>
                  <a:pt x="9447" y="12148"/>
                  <a:pt x="9545" y="12028"/>
                </a:cubicBezTo>
                <a:cubicBezTo>
                  <a:pt x="9643" y="11916"/>
                  <a:pt x="9692" y="11781"/>
                  <a:pt x="9692" y="1163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62"/>
          <p:cNvSpPr>
            <a:spLocks/>
          </p:cNvSpPr>
          <p:nvPr/>
        </p:nvSpPr>
        <p:spPr bwMode="auto">
          <a:xfrm>
            <a:off x="72275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0" h="21600">
                <a:moveTo>
                  <a:pt x="21292" y="12679"/>
                </a:moveTo>
                <a:cubicBezTo>
                  <a:pt x="21501" y="12885"/>
                  <a:pt x="21600" y="13137"/>
                  <a:pt x="21589" y="13436"/>
                </a:cubicBezTo>
                <a:cubicBezTo>
                  <a:pt x="21589" y="13662"/>
                  <a:pt x="21518" y="13865"/>
                  <a:pt x="21374" y="14043"/>
                </a:cubicBezTo>
                <a:cubicBezTo>
                  <a:pt x="21230" y="14224"/>
                  <a:pt x="21047" y="14343"/>
                  <a:pt x="20821" y="14393"/>
                </a:cubicBezTo>
                <a:lnTo>
                  <a:pt x="18197" y="15057"/>
                </a:lnTo>
                <a:cubicBezTo>
                  <a:pt x="18251" y="15221"/>
                  <a:pt x="18319" y="15438"/>
                  <a:pt x="18401" y="15707"/>
                </a:cubicBezTo>
                <a:cubicBezTo>
                  <a:pt x="18480" y="15978"/>
                  <a:pt x="18564" y="16254"/>
                  <a:pt x="18649" y="16531"/>
                </a:cubicBezTo>
                <a:cubicBezTo>
                  <a:pt x="18737" y="16811"/>
                  <a:pt x="18810" y="17082"/>
                  <a:pt x="18875" y="17333"/>
                </a:cubicBezTo>
                <a:cubicBezTo>
                  <a:pt x="18937" y="17593"/>
                  <a:pt x="18968" y="17802"/>
                  <a:pt x="18968" y="17963"/>
                </a:cubicBezTo>
                <a:cubicBezTo>
                  <a:pt x="18968" y="18225"/>
                  <a:pt x="18872" y="18460"/>
                  <a:pt x="18677" y="18660"/>
                </a:cubicBezTo>
                <a:cubicBezTo>
                  <a:pt x="18482" y="18861"/>
                  <a:pt x="18245" y="18965"/>
                  <a:pt x="17968" y="18965"/>
                </a:cubicBezTo>
                <a:cubicBezTo>
                  <a:pt x="17805" y="18965"/>
                  <a:pt x="17593" y="18934"/>
                  <a:pt x="17333" y="18869"/>
                </a:cubicBezTo>
                <a:cubicBezTo>
                  <a:pt x="17070" y="18807"/>
                  <a:pt x="16802" y="18734"/>
                  <a:pt x="16525" y="18646"/>
                </a:cubicBezTo>
                <a:cubicBezTo>
                  <a:pt x="16252" y="18562"/>
                  <a:pt x="15983" y="18477"/>
                  <a:pt x="15715" y="18398"/>
                </a:cubicBezTo>
                <a:cubicBezTo>
                  <a:pt x="15450" y="18316"/>
                  <a:pt x="15232" y="18251"/>
                  <a:pt x="15060" y="18194"/>
                </a:cubicBezTo>
                <a:lnTo>
                  <a:pt x="14399" y="20818"/>
                </a:lnTo>
                <a:cubicBezTo>
                  <a:pt x="14345" y="21041"/>
                  <a:pt x="14224" y="21227"/>
                  <a:pt x="14040" y="21377"/>
                </a:cubicBezTo>
                <a:cubicBezTo>
                  <a:pt x="13854" y="21527"/>
                  <a:pt x="13651" y="21600"/>
                  <a:pt x="13425" y="21600"/>
                </a:cubicBezTo>
                <a:cubicBezTo>
                  <a:pt x="13128" y="21600"/>
                  <a:pt x="12880" y="21498"/>
                  <a:pt x="12682" y="21289"/>
                </a:cubicBezTo>
                <a:lnTo>
                  <a:pt x="10801" y="19358"/>
                </a:lnTo>
                <a:lnTo>
                  <a:pt x="8881" y="21289"/>
                </a:lnTo>
                <a:cubicBezTo>
                  <a:pt x="8720" y="21498"/>
                  <a:pt x="8480" y="21600"/>
                  <a:pt x="8167" y="21600"/>
                </a:cubicBezTo>
                <a:cubicBezTo>
                  <a:pt x="7941" y="21600"/>
                  <a:pt x="7737" y="21527"/>
                  <a:pt x="7557" y="21377"/>
                </a:cubicBezTo>
                <a:cubicBezTo>
                  <a:pt x="7379" y="21227"/>
                  <a:pt x="7255" y="21041"/>
                  <a:pt x="7192" y="20818"/>
                </a:cubicBezTo>
                <a:lnTo>
                  <a:pt x="6529" y="18194"/>
                </a:lnTo>
                <a:cubicBezTo>
                  <a:pt x="6368" y="18251"/>
                  <a:pt x="6153" y="18316"/>
                  <a:pt x="5888" y="18398"/>
                </a:cubicBezTo>
                <a:cubicBezTo>
                  <a:pt x="5622" y="18480"/>
                  <a:pt x="5348" y="18562"/>
                  <a:pt x="5069" y="18646"/>
                </a:cubicBezTo>
                <a:cubicBezTo>
                  <a:pt x="4792" y="18734"/>
                  <a:pt x="4524" y="18807"/>
                  <a:pt x="4267" y="18869"/>
                </a:cubicBezTo>
                <a:cubicBezTo>
                  <a:pt x="4010" y="18934"/>
                  <a:pt x="3795" y="18965"/>
                  <a:pt x="3623" y="18965"/>
                </a:cubicBezTo>
                <a:cubicBezTo>
                  <a:pt x="3346" y="18965"/>
                  <a:pt x="3112" y="18861"/>
                  <a:pt x="2923" y="18660"/>
                </a:cubicBezTo>
                <a:cubicBezTo>
                  <a:pt x="2731" y="18460"/>
                  <a:pt x="2638" y="18225"/>
                  <a:pt x="2638" y="17963"/>
                </a:cubicBezTo>
                <a:cubicBezTo>
                  <a:pt x="2638" y="17802"/>
                  <a:pt x="2669" y="17593"/>
                  <a:pt x="2731" y="17333"/>
                </a:cubicBezTo>
                <a:cubicBezTo>
                  <a:pt x="2796" y="17082"/>
                  <a:pt x="2866" y="16811"/>
                  <a:pt x="2948" y="16531"/>
                </a:cubicBezTo>
                <a:cubicBezTo>
                  <a:pt x="3030" y="16254"/>
                  <a:pt x="3112" y="15980"/>
                  <a:pt x="3197" y="15712"/>
                </a:cubicBezTo>
                <a:cubicBezTo>
                  <a:pt x="3284" y="15447"/>
                  <a:pt x="3352" y="15229"/>
                  <a:pt x="3408" y="15057"/>
                </a:cubicBezTo>
                <a:lnTo>
                  <a:pt x="771" y="14393"/>
                </a:lnTo>
                <a:cubicBezTo>
                  <a:pt x="545" y="14343"/>
                  <a:pt x="361" y="14224"/>
                  <a:pt x="217" y="14035"/>
                </a:cubicBezTo>
                <a:cubicBezTo>
                  <a:pt x="73" y="13854"/>
                  <a:pt x="0" y="13651"/>
                  <a:pt x="0" y="13436"/>
                </a:cubicBezTo>
                <a:cubicBezTo>
                  <a:pt x="0" y="13137"/>
                  <a:pt x="104" y="12885"/>
                  <a:pt x="311" y="12679"/>
                </a:cubicBezTo>
                <a:lnTo>
                  <a:pt x="2245" y="10799"/>
                </a:lnTo>
                <a:lnTo>
                  <a:pt x="311" y="8921"/>
                </a:lnTo>
                <a:cubicBezTo>
                  <a:pt x="104" y="8715"/>
                  <a:pt x="0" y="8460"/>
                  <a:pt x="0" y="8161"/>
                </a:cubicBezTo>
                <a:cubicBezTo>
                  <a:pt x="0" y="7938"/>
                  <a:pt x="76" y="7735"/>
                  <a:pt x="226" y="7557"/>
                </a:cubicBezTo>
                <a:cubicBezTo>
                  <a:pt x="373" y="7373"/>
                  <a:pt x="556" y="7257"/>
                  <a:pt x="771" y="7204"/>
                </a:cubicBezTo>
                <a:lnTo>
                  <a:pt x="3408" y="6540"/>
                </a:lnTo>
                <a:cubicBezTo>
                  <a:pt x="3352" y="6382"/>
                  <a:pt x="3284" y="6162"/>
                  <a:pt x="3197" y="5893"/>
                </a:cubicBezTo>
                <a:cubicBezTo>
                  <a:pt x="3112" y="5622"/>
                  <a:pt x="3030" y="5346"/>
                  <a:pt x="2948" y="5069"/>
                </a:cubicBezTo>
                <a:cubicBezTo>
                  <a:pt x="2866" y="4786"/>
                  <a:pt x="2796" y="4518"/>
                  <a:pt x="2731" y="4264"/>
                </a:cubicBezTo>
                <a:cubicBezTo>
                  <a:pt x="2669" y="4007"/>
                  <a:pt x="2638" y="3795"/>
                  <a:pt x="2638" y="3634"/>
                </a:cubicBezTo>
                <a:cubicBezTo>
                  <a:pt x="2638" y="3355"/>
                  <a:pt x="2734" y="3118"/>
                  <a:pt x="2928" y="2926"/>
                </a:cubicBezTo>
                <a:cubicBezTo>
                  <a:pt x="3120" y="2731"/>
                  <a:pt x="3352" y="2635"/>
                  <a:pt x="3623" y="2635"/>
                </a:cubicBezTo>
                <a:cubicBezTo>
                  <a:pt x="3787" y="2635"/>
                  <a:pt x="3996" y="2666"/>
                  <a:pt x="4258" y="2731"/>
                </a:cubicBezTo>
                <a:cubicBezTo>
                  <a:pt x="4521" y="2793"/>
                  <a:pt x="4792" y="2866"/>
                  <a:pt x="5069" y="2951"/>
                </a:cubicBezTo>
                <a:cubicBezTo>
                  <a:pt x="5348" y="3039"/>
                  <a:pt x="5622" y="3120"/>
                  <a:pt x="5888" y="3205"/>
                </a:cubicBezTo>
                <a:cubicBezTo>
                  <a:pt x="6153" y="3284"/>
                  <a:pt x="6368" y="3349"/>
                  <a:pt x="6529" y="3406"/>
                </a:cubicBezTo>
                <a:lnTo>
                  <a:pt x="7192" y="782"/>
                </a:lnTo>
                <a:cubicBezTo>
                  <a:pt x="7246" y="556"/>
                  <a:pt x="7368" y="370"/>
                  <a:pt x="7557" y="220"/>
                </a:cubicBezTo>
                <a:cubicBezTo>
                  <a:pt x="7749" y="71"/>
                  <a:pt x="7949" y="0"/>
                  <a:pt x="8167" y="0"/>
                </a:cubicBezTo>
                <a:cubicBezTo>
                  <a:pt x="8480" y="0"/>
                  <a:pt x="8720" y="102"/>
                  <a:pt x="8881" y="308"/>
                </a:cubicBezTo>
                <a:lnTo>
                  <a:pt x="10801" y="2242"/>
                </a:lnTo>
                <a:lnTo>
                  <a:pt x="12682" y="308"/>
                </a:lnTo>
                <a:cubicBezTo>
                  <a:pt x="12888" y="102"/>
                  <a:pt x="13128" y="0"/>
                  <a:pt x="13399" y="0"/>
                </a:cubicBezTo>
                <a:cubicBezTo>
                  <a:pt x="13642" y="0"/>
                  <a:pt x="13854" y="68"/>
                  <a:pt x="14040" y="209"/>
                </a:cubicBezTo>
                <a:cubicBezTo>
                  <a:pt x="14224" y="347"/>
                  <a:pt x="14345" y="539"/>
                  <a:pt x="14399" y="782"/>
                </a:cubicBezTo>
                <a:lnTo>
                  <a:pt x="15060" y="3406"/>
                </a:lnTo>
                <a:cubicBezTo>
                  <a:pt x="15224" y="3349"/>
                  <a:pt x="15438" y="3284"/>
                  <a:pt x="15709" y="3205"/>
                </a:cubicBezTo>
                <a:cubicBezTo>
                  <a:pt x="15980" y="3120"/>
                  <a:pt x="16252" y="3039"/>
                  <a:pt x="16525" y="2951"/>
                </a:cubicBezTo>
                <a:cubicBezTo>
                  <a:pt x="16802" y="2866"/>
                  <a:pt x="17070" y="2793"/>
                  <a:pt x="17333" y="2731"/>
                </a:cubicBezTo>
                <a:cubicBezTo>
                  <a:pt x="17593" y="2666"/>
                  <a:pt x="17805" y="2635"/>
                  <a:pt x="17968" y="2635"/>
                </a:cubicBezTo>
                <a:cubicBezTo>
                  <a:pt x="18228" y="2635"/>
                  <a:pt x="18460" y="2731"/>
                  <a:pt x="18663" y="2926"/>
                </a:cubicBezTo>
                <a:cubicBezTo>
                  <a:pt x="18866" y="3118"/>
                  <a:pt x="18968" y="3355"/>
                  <a:pt x="18968" y="3634"/>
                </a:cubicBezTo>
                <a:cubicBezTo>
                  <a:pt x="18968" y="3795"/>
                  <a:pt x="18937" y="4007"/>
                  <a:pt x="18875" y="4264"/>
                </a:cubicBezTo>
                <a:cubicBezTo>
                  <a:pt x="18810" y="4518"/>
                  <a:pt x="18737" y="4786"/>
                  <a:pt x="18649" y="5069"/>
                </a:cubicBezTo>
                <a:cubicBezTo>
                  <a:pt x="18564" y="5346"/>
                  <a:pt x="18480" y="5620"/>
                  <a:pt x="18401" y="5885"/>
                </a:cubicBezTo>
                <a:cubicBezTo>
                  <a:pt x="18319" y="6150"/>
                  <a:pt x="18251" y="6371"/>
                  <a:pt x="18197" y="6540"/>
                </a:cubicBezTo>
                <a:lnTo>
                  <a:pt x="20821" y="7204"/>
                </a:lnTo>
                <a:cubicBezTo>
                  <a:pt x="21047" y="7257"/>
                  <a:pt x="21230" y="7379"/>
                  <a:pt x="21374" y="7560"/>
                </a:cubicBezTo>
                <a:cubicBezTo>
                  <a:pt x="21518" y="7749"/>
                  <a:pt x="21589" y="7946"/>
                  <a:pt x="21589" y="8161"/>
                </a:cubicBezTo>
                <a:cubicBezTo>
                  <a:pt x="21589" y="8460"/>
                  <a:pt x="21490" y="8715"/>
                  <a:pt x="21292" y="8921"/>
                </a:cubicBezTo>
                <a:lnTo>
                  <a:pt x="19332" y="10799"/>
                </a:lnTo>
                <a:lnTo>
                  <a:pt x="21292" y="12679"/>
                </a:lnTo>
                <a:close/>
                <a:moveTo>
                  <a:pt x="21292" y="1267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63"/>
          <p:cNvSpPr>
            <a:spLocks/>
          </p:cNvSpPr>
          <p:nvPr/>
        </p:nvSpPr>
        <p:spPr bwMode="auto">
          <a:xfrm>
            <a:off x="8149905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7537" y="12698"/>
                </a:moveTo>
                <a:lnTo>
                  <a:pt x="19799" y="9998"/>
                </a:lnTo>
                <a:lnTo>
                  <a:pt x="19799" y="17284"/>
                </a:lnTo>
                <a:cubicBezTo>
                  <a:pt x="19799" y="17875"/>
                  <a:pt x="19701" y="18430"/>
                  <a:pt x="19505" y="18950"/>
                </a:cubicBezTo>
                <a:cubicBezTo>
                  <a:pt x="19309" y="19470"/>
                  <a:pt x="19050" y="19928"/>
                  <a:pt x="18722" y="20322"/>
                </a:cubicBezTo>
                <a:cubicBezTo>
                  <a:pt x="18394" y="20716"/>
                  <a:pt x="18015" y="21027"/>
                  <a:pt x="17584" y="21256"/>
                </a:cubicBezTo>
                <a:cubicBezTo>
                  <a:pt x="17153" y="21485"/>
                  <a:pt x="16691" y="21600"/>
                  <a:pt x="16189" y="21600"/>
                </a:cubicBezTo>
                <a:lnTo>
                  <a:pt x="3595" y="21600"/>
                </a:lnTo>
                <a:cubicBezTo>
                  <a:pt x="3103" y="21600"/>
                  <a:pt x="2636" y="21485"/>
                  <a:pt x="2195" y="21256"/>
                </a:cubicBezTo>
                <a:cubicBezTo>
                  <a:pt x="1755" y="21027"/>
                  <a:pt x="1373" y="20716"/>
                  <a:pt x="1052" y="20322"/>
                </a:cubicBezTo>
                <a:cubicBezTo>
                  <a:pt x="734" y="19928"/>
                  <a:pt x="477" y="19470"/>
                  <a:pt x="286" y="18950"/>
                </a:cubicBezTo>
                <a:cubicBezTo>
                  <a:pt x="95" y="18430"/>
                  <a:pt x="0" y="17875"/>
                  <a:pt x="0" y="17284"/>
                </a:cubicBezTo>
                <a:lnTo>
                  <a:pt x="0" y="4316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7"/>
                  <a:pt x="734" y="1645"/>
                  <a:pt x="1052" y="1263"/>
                </a:cubicBezTo>
                <a:cubicBezTo>
                  <a:pt x="1373" y="878"/>
                  <a:pt x="1755" y="573"/>
                  <a:pt x="2195" y="344"/>
                </a:cubicBezTo>
                <a:cubicBezTo>
                  <a:pt x="2636" y="115"/>
                  <a:pt x="3103" y="0"/>
                  <a:pt x="3595" y="0"/>
                </a:cubicBezTo>
                <a:lnTo>
                  <a:pt x="16189" y="0"/>
                </a:lnTo>
                <a:cubicBezTo>
                  <a:pt x="16402" y="0"/>
                  <a:pt x="16605" y="26"/>
                  <a:pt x="16798" y="82"/>
                </a:cubicBezTo>
                <a:lnTo>
                  <a:pt x="14608" y="2715"/>
                </a:lnTo>
                <a:lnTo>
                  <a:pt x="3595" y="2715"/>
                </a:lnTo>
                <a:cubicBezTo>
                  <a:pt x="3228" y="2715"/>
                  <a:pt x="2915" y="2868"/>
                  <a:pt x="2653" y="3185"/>
                </a:cubicBezTo>
                <a:cubicBezTo>
                  <a:pt x="2391" y="3496"/>
                  <a:pt x="2261" y="3875"/>
                  <a:pt x="2261" y="4316"/>
                </a:cubicBezTo>
                <a:lnTo>
                  <a:pt x="2261" y="17284"/>
                </a:lnTo>
                <a:cubicBezTo>
                  <a:pt x="2261" y="17725"/>
                  <a:pt x="2391" y="18101"/>
                  <a:pt x="2653" y="18412"/>
                </a:cubicBezTo>
                <a:cubicBezTo>
                  <a:pt x="2915" y="18730"/>
                  <a:pt x="3228" y="18888"/>
                  <a:pt x="3595" y="18888"/>
                </a:cubicBezTo>
                <a:lnTo>
                  <a:pt x="16189" y="18888"/>
                </a:lnTo>
                <a:cubicBezTo>
                  <a:pt x="16556" y="18888"/>
                  <a:pt x="16874" y="18730"/>
                  <a:pt x="17139" y="18412"/>
                </a:cubicBezTo>
                <a:cubicBezTo>
                  <a:pt x="17405" y="18101"/>
                  <a:pt x="17537" y="17725"/>
                  <a:pt x="17537" y="17284"/>
                </a:cubicBezTo>
                <a:lnTo>
                  <a:pt x="17537" y="12698"/>
                </a:lnTo>
                <a:close/>
                <a:moveTo>
                  <a:pt x="21333" y="2797"/>
                </a:moveTo>
                <a:cubicBezTo>
                  <a:pt x="21514" y="3011"/>
                  <a:pt x="21600" y="3273"/>
                  <a:pt x="21598" y="3578"/>
                </a:cubicBezTo>
                <a:cubicBezTo>
                  <a:pt x="21593" y="3881"/>
                  <a:pt x="21505" y="4137"/>
                  <a:pt x="21333" y="4342"/>
                </a:cubicBezTo>
                <a:lnTo>
                  <a:pt x="13005" y="14346"/>
                </a:lnTo>
                <a:lnTo>
                  <a:pt x="11855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2" y="16044"/>
                  <a:pt x="10734" y="15938"/>
                  <a:pt x="10555" y="15721"/>
                </a:cubicBezTo>
                <a:lnTo>
                  <a:pt x="9383" y="14346"/>
                </a:lnTo>
                <a:lnTo>
                  <a:pt x="4780" y="8787"/>
                </a:lnTo>
                <a:cubicBezTo>
                  <a:pt x="4601" y="8573"/>
                  <a:pt x="4508" y="8314"/>
                  <a:pt x="4508" y="8006"/>
                </a:cubicBezTo>
                <a:cubicBezTo>
                  <a:pt x="4508" y="7703"/>
                  <a:pt x="4601" y="7442"/>
                  <a:pt x="4780" y="7227"/>
                </a:cubicBezTo>
                <a:lnTo>
                  <a:pt x="5927" y="5847"/>
                </a:lnTo>
                <a:cubicBezTo>
                  <a:pt x="6106" y="5635"/>
                  <a:pt x="6324" y="5526"/>
                  <a:pt x="6578" y="5526"/>
                </a:cubicBezTo>
                <a:cubicBezTo>
                  <a:pt x="6830" y="5526"/>
                  <a:pt x="7043" y="5635"/>
                  <a:pt x="7215" y="5847"/>
                </a:cubicBezTo>
                <a:lnTo>
                  <a:pt x="11199" y="10633"/>
                </a:lnTo>
                <a:lnTo>
                  <a:pt x="18861" y="1404"/>
                </a:lnTo>
                <a:cubicBezTo>
                  <a:pt x="19040" y="1187"/>
                  <a:pt x="19263" y="1084"/>
                  <a:pt x="19525" y="1087"/>
                </a:cubicBezTo>
                <a:cubicBezTo>
                  <a:pt x="19787" y="1093"/>
                  <a:pt x="20002" y="1199"/>
                  <a:pt x="20173" y="1404"/>
                </a:cubicBezTo>
                <a:lnTo>
                  <a:pt x="21333" y="2797"/>
                </a:lnTo>
                <a:close/>
                <a:moveTo>
                  <a:pt x="21333" y="27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64"/>
          <p:cNvSpPr>
            <a:spLocks/>
          </p:cNvSpPr>
          <p:nvPr/>
        </p:nvSpPr>
        <p:spPr bwMode="auto">
          <a:xfrm>
            <a:off x="9097642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662" y="0"/>
                </a:moveTo>
                <a:cubicBezTo>
                  <a:pt x="18199" y="0"/>
                  <a:pt x="18703" y="118"/>
                  <a:pt x="19176" y="344"/>
                </a:cubicBezTo>
                <a:cubicBezTo>
                  <a:pt x="19651" y="576"/>
                  <a:pt x="20065" y="887"/>
                  <a:pt x="20423" y="1281"/>
                </a:cubicBezTo>
                <a:cubicBezTo>
                  <a:pt x="20780" y="1674"/>
                  <a:pt x="21066" y="2132"/>
                  <a:pt x="21280" y="2652"/>
                </a:cubicBezTo>
                <a:cubicBezTo>
                  <a:pt x="21493" y="3169"/>
                  <a:pt x="21600" y="3727"/>
                  <a:pt x="21600" y="4318"/>
                </a:cubicBezTo>
                <a:lnTo>
                  <a:pt x="21600" y="17282"/>
                </a:lnTo>
                <a:cubicBezTo>
                  <a:pt x="21600" y="17873"/>
                  <a:pt x="21493" y="18431"/>
                  <a:pt x="21280" y="18948"/>
                </a:cubicBezTo>
                <a:cubicBezTo>
                  <a:pt x="21066" y="19468"/>
                  <a:pt x="20780" y="19926"/>
                  <a:pt x="20423" y="20319"/>
                </a:cubicBezTo>
                <a:cubicBezTo>
                  <a:pt x="20065" y="20713"/>
                  <a:pt x="19651" y="21024"/>
                  <a:pt x="19184" y="21256"/>
                </a:cubicBezTo>
                <a:cubicBezTo>
                  <a:pt x="18714" y="21485"/>
                  <a:pt x="18210" y="21600"/>
                  <a:pt x="17662" y="21600"/>
                </a:cubicBezTo>
                <a:lnTo>
                  <a:pt x="3924" y="21600"/>
                </a:lnTo>
                <a:cubicBezTo>
                  <a:pt x="3388" y="21600"/>
                  <a:pt x="2883" y="21485"/>
                  <a:pt x="2411" y="21256"/>
                </a:cubicBezTo>
                <a:cubicBezTo>
                  <a:pt x="1935" y="21024"/>
                  <a:pt x="1522" y="20713"/>
                  <a:pt x="1164" y="20319"/>
                </a:cubicBezTo>
                <a:cubicBezTo>
                  <a:pt x="806" y="19926"/>
                  <a:pt x="523" y="19468"/>
                  <a:pt x="312" y="18948"/>
                </a:cubicBezTo>
                <a:cubicBezTo>
                  <a:pt x="104" y="18431"/>
                  <a:pt x="0" y="17873"/>
                  <a:pt x="0" y="17282"/>
                </a:cubicBezTo>
                <a:lnTo>
                  <a:pt x="0" y="4318"/>
                </a:lnTo>
                <a:cubicBezTo>
                  <a:pt x="0" y="3727"/>
                  <a:pt x="104" y="3169"/>
                  <a:pt x="312" y="2652"/>
                </a:cubicBezTo>
                <a:cubicBezTo>
                  <a:pt x="523" y="2132"/>
                  <a:pt x="806" y="1674"/>
                  <a:pt x="1164" y="1281"/>
                </a:cubicBezTo>
                <a:cubicBezTo>
                  <a:pt x="1522" y="887"/>
                  <a:pt x="1935" y="576"/>
                  <a:pt x="2411" y="344"/>
                </a:cubicBezTo>
                <a:cubicBezTo>
                  <a:pt x="2883" y="118"/>
                  <a:pt x="3388" y="0"/>
                  <a:pt x="3924" y="0"/>
                </a:cubicBezTo>
                <a:lnTo>
                  <a:pt x="17662" y="0"/>
                </a:lnTo>
                <a:close/>
                <a:moveTo>
                  <a:pt x="17662" y="2714"/>
                </a:moveTo>
                <a:lnTo>
                  <a:pt x="3924" y="2714"/>
                </a:lnTo>
                <a:cubicBezTo>
                  <a:pt x="3524" y="2714"/>
                  <a:pt x="3180" y="2873"/>
                  <a:pt x="2897" y="3187"/>
                </a:cubicBezTo>
                <a:cubicBezTo>
                  <a:pt x="2608" y="3501"/>
                  <a:pt x="2467" y="3877"/>
                  <a:pt x="2467" y="4318"/>
                </a:cubicBezTo>
                <a:lnTo>
                  <a:pt x="2467" y="17282"/>
                </a:lnTo>
                <a:cubicBezTo>
                  <a:pt x="2467" y="17723"/>
                  <a:pt x="2608" y="18099"/>
                  <a:pt x="2897" y="18413"/>
                </a:cubicBezTo>
                <a:cubicBezTo>
                  <a:pt x="3180" y="18728"/>
                  <a:pt x="3524" y="18886"/>
                  <a:pt x="3924" y="18886"/>
                </a:cubicBezTo>
                <a:lnTo>
                  <a:pt x="17662" y="18886"/>
                </a:lnTo>
                <a:cubicBezTo>
                  <a:pt x="18063" y="18886"/>
                  <a:pt x="18407" y="18728"/>
                  <a:pt x="18698" y="18413"/>
                </a:cubicBezTo>
                <a:cubicBezTo>
                  <a:pt x="18989" y="18102"/>
                  <a:pt x="19133" y="17723"/>
                  <a:pt x="19133" y="17282"/>
                </a:cubicBezTo>
                <a:lnTo>
                  <a:pt x="19133" y="4318"/>
                </a:lnTo>
                <a:cubicBezTo>
                  <a:pt x="19133" y="3877"/>
                  <a:pt x="18989" y="3501"/>
                  <a:pt x="18698" y="3187"/>
                </a:cubicBezTo>
                <a:cubicBezTo>
                  <a:pt x="18407" y="2873"/>
                  <a:pt x="18063" y="2714"/>
                  <a:pt x="17662" y="271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65"/>
          <p:cNvSpPr>
            <a:spLocks/>
          </p:cNvSpPr>
          <p:nvPr/>
        </p:nvSpPr>
        <p:spPr bwMode="auto">
          <a:xfrm>
            <a:off x="100596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612" y="9346"/>
                </a:moveTo>
                <a:cubicBezTo>
                  <a:pt x="19507" y="9887"/>
                  <a:pt x="20230" y="10668"/>
                  <a:pt x="20777" y="11687"/>
                </a:cubicBezTo>
                <a:cubicBezTo>
                  <a:pt x="21324" y="12709"/>
                  <a:pt x="21600" y="13846"/>
                  <a:pt x="21600" y="15107"/>
                </a:cubicBezTo>
                <a:cubicBezTo>
                  <a:pt x="21600" y="16006"/>
                  <a:pt x="21458" y="16846"/>
                  <a:pt x="21173" y="17629"/>
                </a:cubicBezTo>
                <a:cubicBezTo>
                  <a:pt x="20890" y="18410"/>
                  <a:pt x="20503" y="19098"/>
                  <a:pt x="20009" y="19691"/>
                </a:cubicBezTo>
                <a:cubicBezTo>
                  <a:pt x="19512" y="20281"/>
                  <a:pt x="18941" y="20748"/>
                  <a:pt x="18290" y="21090"/>
                </a:cubicBezTo>
                <a:cubicBezTo>
                  <a:pt x="17640" y="21427"/>
                  <a:pt x="16939" y="21600"/>
                  <a:pt x="16188" y="21600"/>
                </a:cubicBezTo>
                <a:lnTo>
                  <a:pt x="4490" y="21600"/>
                </a:lnTo>
                <a:cubicBezTo>
                  <a:pt x="3878" y="21600"/>
                  <a:pt x="3298" y="21459"/>
                  <a:pt x="2750" y="21177"/>
                </a:cubicBezTo>
                <a:cubicBezTo>
                  <a:pt x="2203" y="20900"/>
                  <a:pt x="1723" y="20512"/>
                  <a:pt x="1313" y="20022"/>
                </a:cubicBezTo>
                <a:cubicBezTo>
                  <a:pt x="905" y="19527"/>
                  <a:pt x="583" y="18954"/>
                  <a:pt x="350" y="18295"/>
                </a:cubicBezTo>
                <a:cubicBezTo>
                  <a:pt x="115" y="17641"/>
                  <a:pt x="0" y="16947"/>
                  <a:pt x="0" y="16210"/>
                </a:cubicBezTo>
                <a:cubicBezTo>
                  <a:pt x="0" y="15565"/>
                  <a:pt x="89" y="14958"/>
                  <a:pt x="269" y="14382"/>
                </a:cubicBezTo>
                <a:cubicBezTo>
                  <a:pt x="449" y="13809"/>
                  <a:pt x="696" y="13288"/>
                  <a:pt x="1010" y="12818"/>
                </a:cubicBezTo>
                <a:cubicBezTo>
                  <a:pt x="1325" y="12352"/>
                  <a:pt x="1694" y="11955"/>
                  <a:pt x="2119" y="11632"/>
                </a:cubicBezTo>
                <a:cubicBezTo>
                  <a:pt x="2544" y="11313"/>
                  <a:pt x="3005" y="11079"/>
                  <a:pt x="3504" y="10930"/>
                </a:cubicBezTo>
                <a:cubicBezTo>
                  <a:pt x="3250" y="10552"/>
                  <a:pt x="3055" y="10141"/>
                  <a:pt x="2916" y="9689"/>
                </a:cubicBezTo>
                <a:cubicBezTo>
                  <a:pt x="2779" y="9239"/>
                  <a:pt x="2712" y="8759"/>
                  <a:pt x="2712" y="8240"/>
                </a:cubicBezTo>
                <a:cubicBezTo>
                  <a:pt x="2712" y="7636"/>
                  <a:pt x="2806" y="7071"/>
                  <a:pt x="2993" y="6547"/>
                </a:cubicBezTo>
                <a:cubicBezTo>
                  <a:pt x="3180" y="6023"/>
                  <a:pt x="3434" y="5568"/>
                  <a:pt x="3756" y="5183"/>
                </a:cubicBezTo>
                <a:cubicBezTo>
                  <a:pt x="4078" y="4797"/>
                  <a:pt x="4457" y="4489"/>
                  <a:pt x="4894" y="4264"/>
                </a:cubicBezTo>
                <a:cubicBezTo>
                  <a:pt x="5330" y="4040"/>
                  <a:pt x="5801" y="3927"/>
                  <a:pt x="6307" y="3927"/>
                </a:cubicBezTo>
                <a:cubicBezTo>
                  <a:pt x="7171" y="3927"/>
                  <a:pt x="7922" y="4258"/>
                  <a:pt x="8558" y="4921"/>
                </a:cubicBezTo>
                <a:cubicBezTo>
                  <a:pt x="8698" y="4224"/>
                  <a:pt x="8933" y="3573"/>
                  <a:pt x="9264" y="2971"/>
                </a:cubicBezTo>
                <a:cubicBezTo>
                  <a:pt x="9598" y="2370"/>
                  <a:pt x="9994" y="1848"/>
                  <a:pt x="10450" y="1405"/>
                </a:cubicBezTo>
                <a:cubicBezTo>
                  <a:pt x="10906" y="964"/>
                  <a:pt x="11412" y="622"/>
                  <a:pt x="11976" y="374"/>
                </a:cubicBezTo>
                <a:cubicBezTo>
                  <a:pt x="12540" y="124"/>
                  <a:pt x="13142" y="0"/>
                  <a:pt x="13786" y="0"/>
                </a:cubicBezTo>
                <a:cubicBezTo>
                  <a:pt x="14520" y="0"/>
                  <a:pt x="15218" y="170"/>
                  <a:pt x="15876" y="510"/>
                </a:cubicBezTo>
                <a:cubicBezTo>
                  <a:pt x="16536" y="852"/>
                  <a:pt x="17110" y="1313"/>
                  <a:pt x="17594" y="1895"/>
                </a:cubicBezTo>
                <a:cubicBezTo>
                  <a:pt x="18082" y="2476"/>
                  <a:pt x="18466" y="3167"/>
                  <a:pt x="18749" y="3956"/>
                </a:cubicBezTo>
                <a:cubicBezTo>
                  <a:pt x="19032" y="4745"/>
                  <a:pt x="19174" y="5580"/>
                  <a:pt x="19174" y="6464"/>
                </a:cubicBezTo>
                <a:cubicBezTo>
                  <a:pt x="19174" y="6988"/>
                  <a:pt x="19126" y="7492"/>
                  <a:pt x="19025" y="7973"/>
                </a:cubicBezTo>
                <a:cubicBezTo>
                  <a:pt x="18924" y="8453"/>
                  <a:pt x="18785" y="8914"/>
                  <a:pt x="18612" y="93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76"/>
          <p:cNvSpPr>
            <a:spLocks/>
          </p:cNvSpPr>
          <p:nvPr/>
        </p:nvSpPr>
        <p:spPr bwMode="auto">
          <a:xfrm>
            <a:off x="1755455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7528" y="11039"/>
                </a:moveTo>
                <a:lnTo>
                  <a:pt x="19788" y="8347"/>
                </a:lnTo>
                <a:lnTo>
                  <a:pt x="19788" y="17289"/>
                </a:lnTo>
                <a:cubicBezTo>
                  <a:pt x="19788" y="17878"/>
                  <a:pt x="19690" y="18436"/>
                  <a:pt x="19494" y="18955"/>
                </a:cubicBezTo>
                <a:cubicBezTo>
                  <a:pt x="19298" y="19471"/>
                  <a:pt x="19039" y="19928"/>
                  <a:pt x="18711" y="20324"/>
                </a:cubicBezTo>
                <a:cubicBezTo>
                  <a:pt x="18384" y="20714"/>
                  <a:pt x="18004" y="21028"/>
                  <a:pt x="17574" y="21257"/>
                </a:cubicBezTo>
                <a:cubicBezTo>
                  <a:pt x="17146" y="21486"/>
                  <a:pt x="16681" y="21600"/>
                  <a:pt x="16180" y="21600"/>
                </a:cubicBezTo>
                <a:lnTo>
                  <a:pt x="3593" y="21600"/>
                </a:lnTo>
                <a:cubicBezTo>
                  <a:pt x="3101" y="21600"/>
                  <a:pt x="2634" y="21486"/>
                  <a:pt x="2194" y="21257"/>
                </a:cubicBezTo>
                <a:cubicBezTo>
                  <a:pt x="1754" y="21028"/>
                  <a:pt x="1372" y="20711"/>
                  <a:pt x="1052" y="20324"/>
                </a:cubicBezTo>
                <a:cubicBezTo>
                  <a:pt x="734" y="19928"/>
                  <a:pt x="477" y="19471"/>
                  <a:pt x="286" y="18955"/>
                </a:cubicBezTo>
                <a:cubicBezTo>
                  <a:pt x="95" y="18433"/>
                  <a:pt x="0" y="17878"/>
                  <a:pt x="0" y="17289"/>
                </a:cubicBezTo>
                <a:lnTo>
                  <a:pt x="0" y="4341"/>
                </a:lnTo>
                <a:cubicBezTo>
                  <a:pt x="0" y="3751"/>
                  <a:pt x="95" y="3194"/>
                  <a:pt x="286" y="2663"/>
                </a:cubicBezTo>
                <a:cubicBezTo>
                  <a:pt x="477" y="2135"/>
                  <a:pt x="734" y="1677"/>
                  <a:pt x="1052" y="1293"/>
                </a:cubicBezTo>
                <a:cubicBezTo>
                  <a:pt x="1372" y="915"/>
                  <a:pt x="1754" y="607"/>
                  <a:pt x="2194" y="378"/>
                </a:cubicBezTo>
                <a:cubicBezTo>
                  <a:pt x="2634" y="149"/>
                  <a:pt x="3101" y="35"/>
                  <a:pt x="3593" y="35"/>
                </a:cubicBezTo>
                <a:lnTo>
                  <a:pt x="16180" y="35"/>
                </a:lnTo>
                <a:cubicBezTo>
                  <a:pt x="16212" y="35"/>
                  <a:pt x="16253" y="41"/>
                  <a:pt x="16305" y="47"/>
                </a:cubicBezTo>
                <a:cubicBezTo>
                  <a:pt x="16356" y="59"/>
                  <a:pt x="16395" y="64"/>
                  <a:pt x="16427" y="64"/>
                </a:cubicBezTo>
                <a:lnTo>
                  <a:pt x="14191" y="2745"/>
                </a:lnTo>
                <a:lnTo>
                  <a:pt x="3593" y="2745"/>
                </a:lnTo>
                <a:cubicBezTo>
                  <a:pt x="3226" y="2745"/>
                  <a:pt x="2913" y="2900"/>
                  <a:pt x="2651" y="3214"/>
                </a:cubicBezTo>
                <a:cubicBezTo>
                  <a:pt x="2390" y="3528"/>
                  <a:pt x="2260" y="3906"/>
                  <a:pt x="2260" y="4343"/>
                </a:cubicBezTo>
                <a:lnTo>
                  <a:pt x="2260" y="17289"/>
                </a:lnTo>
                <a:cubicBezTo>
                  <a:pt x="2260" y="17729"/>
                  <a:pt x="2390" y="18107"/>
                  <a:pt x="2651" y="18424"/>
                </a:cubicBezTo>
                <a:cubicBezTo>
                  <a:pt x="2913" y="18732"/>
                  <a:pt x="3226" y="18893"/>
                  <a:pt x="3593" y="18893"/>
                </a:cubicBezTo>
                <a:lnTo>
                  <a:pt x="16180" y="18893"/>
                </a:lnTo>
                <a:cubicBezTo>
                  <a:pt x="16547" y="18893"/>
                  <a:pt x="16865" y="18732"/>
                  <a:pt x="17129" y="18424"/>
                </a:cubicBezTo>
                <a:cubicBezTo>
                  <a:pt x="17395" y="18110"/>
                  <a:pt x="17528" y="17732"/>
                  <a:pt x="17528" y="17289"/>
                </a:cubicBezTo>
                <a:lnTo>
                  <a:pt x="17528" y="11039"/>
                </a:lnTo>
                <a:close/>
                <a:moveTo>
                  <a:pt x="18875" y="6393"/>
                </a:moveTo>
                <a:lnTo>
                  <a:pt x="11251" y="15535"/>
                </a:lnTo>
                <a:lnTo>
                  <a:pt x="7387" y="17054"/>
                </a:lnTo>
                <a:lnTo>
                  <a:pt x="8651" y="12432"/>
                </a:lnTo>
                <a:lnTo>
                  <a:pt x="16287" y="3279"/>
                </a:lnTo>
                <a:lnTo>
                  <a:pt x="18875" y="6393"/>
                </a:lnTo>
                <a:close/>
                <a:moveTo>
                  <a:pt x="16525" y="5607"/>
                </a:moveTo>
                <a:cubicBezTo>
                  <a:pt x="16664" y="5440"/>
                  <a:pt x="16664" y="5282"/>
                  <a:pt x="16525" y="5115"/>
                </a:cubicBezTo>
                <a:cubicBezTo>
                  <a:pt x="16383" y="4965"/>
                  <a:pt x="16246" y="4965"/>
                  <a:pt x="16114" y="5115"/>
                </a:cubicBezTo>
                <a:lnTo>
                  <a:pt x="10141" y="12273"/>
                </a:lnTo>
                <a:cubicBezTo>
                  <a:pt x="10001" y="12447"/>
                  <a:pt x="10001" y="12611"/>
                  <a:pt x="10141" y="12766"/>
                </a:cubicBezTo>
                <a:cubicBezTo>
                  <a:pt x="10190" y="12840"/>
                  <a:pt x="10256" y="12881"/>
                  <a:pt x="10341" y="12881"/>
                </a:cubicBezTo>
                <a:cubicBezTo>
                  <a:pt x="10420" y="12881"/>
                  <a:pt x="10481" y="12840"/>
                  <a:pt x="10527" y="12766"/>
                </a:cubicBezTo>
                <a:lnTo>
                  <a:pt x="16525" y="5607"/>
                </a:lnTo>
                <a:close/>
                <a:moveTo>
                  <a:pt x="21275" y="1677"/>
                </a:moveTo>
                <a:cubicBezTo>
                  <a:pt x="21485" y="1947"/>
                  <a:pt x="21593" y="2255"/>
                  <a:pt x="21598" y="2610"/>
                </a:cubicBezTo>
                <a:cubicBezTo>
                  <a:pt x="21600" y="2959"/>
                  <a:pt x="21492" y="3270"/>
                  <a:pt x="21275" y="3543"/>
                </a:cubicBezTo>
                <a:lnTo>
                  <a:pt x="20162" y="4830"/>
                </a:lnTo>
                <a:lnTo>
                  <a:pt x="17574" y="1724"/>
                </a:lnTo>
                <a:lnTo>
                  <a:pt x="18653" y="408"/>
                </a:lnTo>
                <a:cubicBezTo>
                  <a:pt x="18880" y="138"/>
                  <a:pt x="19144" y="0"/>
                  <a:pt x="19448" y="0"/>
                </a:cubicBezTo>
                <a:cubicBezTo>
                  <a:pt x="19753" y="0"/>
                  <a:pt x="20005" y="138"/>
                  <a:pt x="20208" y="408"/>
                </a:cubicBezTo>
                <a:lnTo>
                  <a:pt x="20749" y="1038"/>
                </a:lnTo>
                <a:lnTo>
                  <a:pt x="21275" y="1677"/>
                </a:lnTo>
                <a:close/>
                <a:moveTo>
                  <a:pt x="21275" y="167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2" name="AutoShape 77"/>
          <p:cNvSpPr>
            <a:spLocks/>
          </p:cNvSpPr>
          <p:nvPr/>
        </p:nvSpPr>
        <p:spPr bwMode="auto">
          <a:xfrm>
            <a:off x="2679380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6" y="0"/>
                </a:moveTo>
                <a:cubicBezTo>
                  <a:pt x="20633" y="0"/>
                  <a:pt x="20946" y="162"/>
                  <a:pt x="21208" y="476"/>
                </a:cubicBezTo>
                <a:cubicBezTo>
                  <a:pt x="21470" y="796"/>
                  <a:pt x="21600" y="1175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70" y="20801"/>
                  <a:pt x="21208" y="21118"/>
                </a:cubicBezTo>
                <a:cubicBezTo>
                  <a:pt x="20946" y="21438"/>
                  <a:pt x="20633" y="21600"/>
                  <a:pt x="20266" y="21600"/>
                </a:cubicBezTo>
                <a:lnTo>
                  <a:pt x="1347" y="21600"/>
                </a:lnTo>
                <a:cubicBezTo>
                  <a:pt x="979" y="21600"/>
                  <a:pt x="664" y="21438"/>
                  <a:pt x="397" y="21118"/>
                </a:cubicBezTo>
                <a:cubicBezTo>
                  <a:pt x="132" y="20804"/>
                  <a:pt x="0" y="20425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7" y="476"/>
                </a:cubicBezTo>
                <a:cubicBezTo>
                  <a:pt x="664" y="162"/>
                  <a:pt x="979" y="0"/>
                  <a:pt x="1347" y="0"/>
                </a:cubicBezTo>
                <a:lnTo>
                  <a:pt x="20266" y="0"/>
                </a:lnTo>
                <a:close/>
                <a:moveTo>
                  <a:pt x="1802" y="2162"/>
                </a:moveTo>
                <a:lnTo>
                  <a:pt x="1802" y="3078"/>
                </a:lnTo>
                <a:cubicBezTo>
                  <a:pt x="1802" y="3366"/>
                  <a:pt x="1856" y="3674"/>
                  <a:pt x="1966" y="3995"/>
                </a:cubicBezTo>
                <a:cubicBezTo>
                  <a:pt x="2074" y="4315"/>
                  <a:pt x="2213" y="4632"/>
                  <a:pt x="2382" y="4929"/>
                </a:cubicBezTo>
                <a:cubicBezTo>
                  <a:pt x="2549" y="5228"/>
                  <a:pt x="2732" y="5507"/>
                  <a:pt x="2933" y="5766"/>
                </a:cubicBezTo>
                <a:cubicBezTo>
                  <a:pt x="3132" y="6024"/>
                  <a:pt x="3330" y="6241"/>
                  <a:pt x="3526" y="6421"/>
                </a:cubicBezTo>
                <a:cubicBezTo>
                  <a:pt x="4304" y="7131"/>
                  <a:pt x="5085" y="7836"/>
                  <a:pt x="5864" y="8538"/>
                </a:cubicBezTo>
                <a:cubicBezTo>
                  <a:pt x="6640" y="9237"/>
                  <a:pt x="7419" y="9948"/>
                  <a:pt x="8202" y="10682"/>
                </a:cubicBezTo>
                <a:cubicBezTo>
                  <a:pt x="8356" y="10832"/>
                  <a:pt x="8545" y="11003"/>
                  <a:pt x="8763" y="11211"/>
                </a:cubicBezTo>
                <a:cubicBezTo>
                  <a:pt x="8983" y="11411"/>
                  <a:pt x="9209" y="11608"/>
                  <a:pt x="9444" y="11795"/>
                </a:cubicBezTo>
                <a:cubicBezTo>
                  <a:pt x="9679" y="11989"/>
                  <a:pt x="9911" y="12157"/>
                  <a:pt x="10141" y="12289"/>
                </a:cubicBezTo>
                <a:cubicBezTo>
                  <a:pt x="10372" y="12427"/>
                  <a:pt x="10585" y="12495"/>
                  <a:pt x="10780" y="12495"/>
                </a:cubicBezTo>
                <a:lnTo>
                  <a:pt x="10802" y="12495"/>
                </a:lnTo>
                <a:lnTo>
                  <a:pt x="10827" y="12495"/>
                </a:lnTo>
                <a:cubicBezTo>
                  <a:pt x="11023" y="12495"/>
                  <a:pt x="11236" y="12427"/>
                  <a:pt x="11466" y="12289"/>
                </a:cubicBezTo>
                <a:cubicBezTo>
                  <a:pt x="11696" y="12157"/>
                  <a:pt x="11926" y="11989"/>
                  <a:pt x="12156" y="11795"/>
                </a:cubicBezTo>
                <a:cubicBezTo>
                  <a:pt x="12387" y="11607"/>
                  <a:pt x="12612" y="11411"/>
                  <a:pt x="12825" y="11211"/>
                </a:cubicBezTo>
                <a:cubicBezTo>
                  <a:pt x="13040" y="11005"/>
                  <a:pt x="13229" y="10832"/>
                  <a:pt x="13393" y="10682"/>
                </a:cubicBezTo>
                <a:cubicBezTo>
                  <a:pt x="14176" y="9948"/>
                  <a:pt x="14955" y="9231"/>
                  <a:pt x="15731" y="8532"/>
                </a:cubicBezTo>
                <a:cubicBezTo>
                  <a:pt x="16510" y="7828"/>
                  <a:pt x="17288" y="7123"/>
                  <a:pt x="18072" y="6421"/>
                </a:cubicBezTo>
                <a:cubicBezTo>
                  <a:pt x="18265" y="6253"/>
                  <a:pt x="18464" y="6036"/>
                  <a:pt x="18662" y="5771"/>
                </a:cubicBezTo>
                <a:cubicBezTo>
                  <a:pt x="18863" y="5507"/>
                  <a:pt x="19044" y="5225"/>
                  <a:pt x="19213" y="4929"/>
                </a:cubicBezTo>
                <a:cubicBezTo>
                  <a:pt x="19382" y="4629"/>
                  <a:pt x="19521" y="4315"/>
                  <a:pt x="19636" y="3995"/>
                </a:cubicBezTo>
                <a:cubicBezTo>
                  <a:pt x="19749" y="3674"/>
                  <a:pt x="19805" y="3363"/>
                  <a:pt x="19805" y="3078"/>
                </a:cubicBezTo>
                <a:lnTo>
                  <a:pt x="19805" y="2162"/>
                </a:lnTo>
                <a:lnTo>
                  <a:pt x="1802" y="2162"/>
                </a:lnTo>
                <a:close/>
                <a:moveTo>
                  <a:pt x="19805" y="19429"/>
                </a:moveTo>
                <a:lnTo>
                  <a:pt x="19805" y="7452"/>
                </a:lnTo>
                <a:cubicBezTo>
                  <a:pt x="19563" y="7745"/>
                  <a:pt x="19338" y="7974"/>
                  <a:pt x="19125" y="8151"/>
                </a:cubicBezTo>
                <a:cubicBezTo>
                  <a:pt x="18297" y="8902"/>
                  <a:pt x="17467" y="9649"/>
                  <a:pt x="16635" y="10394"/>
                </a:cubicBezTo>
                <a:cubicBezTo>
                  <a:pt x="15802" y="11140"/>
                  <a:pt x="14977" y="11910"/>
                  <a:pt x="14154" y="12694"/>
                </a:cubicBezTo>
                <a:cubicBezTo>
                  <a:pt x="13679" y="13153"/>
                  <a:pt x="13165" y="13596"/>
                  <a:pt x="12614" y="14013"/>
                </a:cubicBezTo>
                <a:cubicBezTo>
                  <a:pt x="12063" y="14439"/>
                  <a:pt x="11451" y="14650"/>
                  <a:pt x="10780" y="14650"/>
                </a:cubicBezTo>
                <a:cubicBezTo>
                  <a:pt x="10139" y="14650"/>
                  <a:pt x="9542" y="14439"/>
                  <a:pt x="8988" y="14013"/>
                </a:cubicBezTo>
                <a:cubicBezTo>
                  <a:pt x="8432" y="13593"/>
                  <a:pt x="7916" y="13152"/>
                  <a:pt x="7441" y="12694"/>
                </a:cubicBezTo>
                <a:cubicBezTo>
                  <a:pt x="6628" y="11907"/>
                  <a:pt x="5803" y="11141"/>
                  <a:pt x="4965" y="10389"/>
                </a:cubicBezTo>
                <a:cubicBezTo>
                  <a:pt x="4130" y="9637"/>
                  <a:pt x="3298" y="8897"/>
                  <a:pt x="2470" y="8151"/>
                </a:cubicBezTo>
                <a:cubicBezTo>
                  <a:pt x="2257" y="7989"/>
                  <a:pt x="2037" y="7748"/>
                  <a:pt x="1802" y="7452"/>
                </a:cubicBezTo>
                <a:lnTo>
                  <a:pt x="1802" y="19429"/>
                </a:lnTo>
                <a:lnTo>
                  <a:pt x="19805" y="19429"/>
                </a:lnTo>
                <a:close/>
                <a:moveTo>
                  <a:pt x="19805" y="1942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78"/>
          <p:cNvSpPr>
            <a:spLocks/>
          </p:cNvSpPr>
          <p:nvPr/>
        </p:nvSpPr>
        <p:spPr bwMode="auto">
          <a:xfrm>
            <a:off x="359854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83" y="15634"/>
                </a:moveTo>
                <a:cubicBezTo>
                  <a:pt x="11211" y="15634"/>
                  <a:pt x="11623" y="15566"/>
                  <a:pt x="12012" y="15416"/>
                </a:cubicBezTo>
                <a:cubicBezTo>
                  <a:pt x="12404" y="15272"/>
                  <a:pt x="12778" y="15084"/>
                  <a:pt x="13138" y="14855"/>
                </a:cubicBezTo>
                <a:cubicBezTo>
                  <a:pt x="13498" y="14626"/>
                  <a:pt x="13846" y="14362"/>
                  <a:pt x="14181" y="14074"/>
                </a:cubicBezTo>
                <a:cubicBezTo>
                  <a:pt x="14517" y="13774"/>
                  <a:pt x="14845" y="13472"/>
                  <a:pt x="15168" y="13160"/>
                </a:cubicBezTo>
                <a:cubicBezTo>
                  <a:pt x="16142" y="12226"/>
                  <a:pt x="17127" y="11307"/>
                  <a:pt x="18121" y="10411"/>
                </a:cubicBezTo>
                <a:cubicBezTo>
                  <a:pt x="19112" y="9515"/>
                  <a:pt x="20114" y="8616"/>
                  <a:pt x="21120" y="7714"/>
                </a:cubicBezTo>
                <a:cubicBezTo>
                  <a:pt x="21198" y="7641"/>
                  <a:pt x="21279" y="7570"/>
                  <a:pt x="21360" y="7497"/>
                </a:cubicBezTo>
                <a:cubicBezTo>
                  <a:pt x="21443" y="7429"/>
                  <a:pt x="21524" y="7347"/>
                  <a:pt x="21600" y="7250"/>
                </a:cubicBezTo>
                <a:lnTo>
                  <a:pt x="21600" y="19981"/>
                </a:lnTo>
                <a:cubicBezTo>
                  <a:pt x="21600" y="20416"/>
                  <a:pt x="21470" y="20801"/>
                  <a:pt x="21208" y="21118"/>
                </a:cubicBezTo>
                <a:cubicBezTo>
                  <a:pt x="20946" y="21438"/>
                  <a:pt x="20633" y="21600"/>
                  <a:pt x="20266" y="21600"/>
                </a:cubicBezTo>
                <a:lnTo>
                  <a:pt x="1347" y="21600"/>
                </a:lnTo>
                <a:cubicBezTo>
                  <a:pt x="979" y="21600"/>
                  <a:pt x="664" y="21438"/>
                  <a:pt x="397" y="21118"/>
                </a:cubicBezTo>
                <a:cubicBezTo>
                  <a:pt x="132" y="20804"/>
                  <a:pt x="0" y="20419"/>
                  <a:pt x="0" y="19981"/>
                </a:cubicBezTo>
                <a:lnTo>
                  <a:pt x="0" y="7250"/>
                </a:lnTo>
                <a:cubicBezTo>
                  <a:pt x="76" y="7347"/>
                  <a:pt x="157" y="7429"/>
                  <a:pt x="240" y="7497"/>
                </a:cubicBezTo>
                <a:cubicBezTo>
                  <a:pt x="321" y="7570"/>
                  <a:pt x="402" y="7641"/>
                  <a:pt x="480" y="7714"/>
                </a:cubicBezTo>
                <a:cubicBezTo>
                  <a:pt x="1489" y="8616"/>
                  <a:pt x="2488" y="9515"/>
                  <a:pt x="3482" y="10411"/>
                </a:cubicBezTo>
                <a:cubicBezTo>
                  <a:pt x="4473" y="11307"/>
                  <a:pt x="5458" y="12223"/>
                  <a:pt x="6434" y="13160"/>
                </a:cubicBezTo>
                <a:cubicBezTo>
                  <a:pt x="6738" y="13454"/>
                  <a:pt x="7059" y="13745"/>
                  <a:pt x="7394" y="14039"/>
                </a:cubicBezTo>
                <a:cubicBezTo>
                  <a:pt x="7730" y="14338"/>
                  <a:pt x="8080" y="14600"/>
                  <a:pt x="8437" y="14841"/>
                </a:cubicBezTo>
                <a:cubicBezTo>
                  <a:pt x="8797" y="15076"/>
                  <a:pt x="9174" y="15270"/>
                  <a:pt x="9568" y="15414"/>
                </a:cubicBezTo>
                <a:cubicBezTo>
                  <a:pt x="9965" y="15563"/>
                  <a:pt x="10372" y="15634"/>
                  <a:pt x="10783" y="15634"/>
                </a:cubicBezTo>
                <a:moveTo>
                  <a:pt x="10783" y="12414"/>
                </a:moveTo>
                <a:cubicBezTo>
                  <a:pt x="10540" y="12414"/>
                  <a:pt x="10278" y="12335"/>
                  <a:pt x="9997" y="12167"/>
                </a:cubicBezTo>
                <a:cubicBezTo>
                  <a:pt x="9715" y="12006"/>
                  <a:pt x="9441" y="11806"/>
                  <a:pt x="9172" y="11577"/>
                </a:cubicBezTo>
                <a:cubicBezTo>
                  <a:pt x="8900" y="11348"/>
                  <a:pt x="8638" y="11107"/>
                  <a:pt x="8381" y="10854"/>
                </a:cubicBezTo>
                <a:cubicBezTo>
                  <a:pt x="8121" y="10602"/>
                  <a:pt x="7896" y="10390"/>
                  <a:pt x="7700" y="10223"/>
                </a:cubicBezTo>
                <a:cubicBezTo>
                  <a:pt x="6753" y="9356"/>
                  <a:pt x="5820" y="8507"/>
                  <a:pt x="4892" y="7664"/>
                </a:cubicBezTo>
                <a:cubicBezTo>
                  <a:pt x="3966" y="6815"/>
                  <a:pt x="3024" y="5960"/>
                  <a:pt x="2062" y="5088"/>
                </a:cubicBezTo>
                <a:cubicBezTo>
                  <a:pt x="1883" y="4920"/>
                  <a:pt x="1672" y="4691"/>
                  <a:pt x="1435" y="4406"/>
                </a:cubicBezTo>
                <a:cubicBezTo>
                  <a:pt x="1195" y="4119"/>
                  <a:pt x="974" y="3804"/>
                  <a:pt x="766" y="3461"/>
                </a:cubicBezTo>
                <a:cubicBezTo>
                  <a:pt x="561" y="3111"/>
                  <a:pt x="384" y="2761"/>
                  <a:pt x="240" y="2406"/>
                </a:cubicBezTo>
                <a:cubicBezTo>
                  <a:pt x="95" y="2051"/>
                  <a:pt x="22" y="1724"/>
                  <a:pt x="22" y="1436"/>
                </a:cubicBezTo>
                <a:cubicBezTo>
                  <a:pt x="22" y="1052"/>
                  <a:pt x="164" y="714"/>
                  <a:pt x="443" y="426"/>
                </a:cubicBezTo>
                <a:cubicBezTo>
                  <a:pt x="727" y="144"/>
                  <a:pt x="1026" y="0"/>
                  <a:pt x="1347" y="0"/>
                </a:cubicBezTo>
                <a:lnTo>
                  <a:pt x="20266" y="0"/>
                </a:lnTo>
                <a:cubicBezTo>
                  <a:pt x="20584" y="0"/>
                  <a:pt x="20883" y="144"/>
                  <a:pt x="21162" y="426"/>
                </a:cubicBezTo>
                <a:cubicBezTo>
                  <a:pt x="21438" y="714"/>
                  <a:pt x="21578" y="1052"/>
                  <a:pt x="21578" y="1436"/>
                </a:cubicBezTo>
                <a:cubicBezTo>
                  <a:pt x="21578" y="1724"/>
                  <a:pt x="21505" y="2050"/>
                  <a:pt x="21360" y="2406"/>
                </a:cubicBezTo>
                <a:cubicBezTo>
                  <a:pt x="21216" y="2761"/>
                  <a:pt x="21039" y="3111"/>
                  <a:pt x="20834" y="3461"/>
                </a:cubicBezTo>
                <a:cubicBezTo>
                  <a:pt x="20628" y="3804"/>
                  <a:pt x="20403" y="4121"/>
                  <a:pt x="20165" y="4406"/>
                </a:cubicBezTo>
                <a:cubicBezTo>
                  <a:pt x="19928" y="4692"/>
                  <a:pt x="19717" y="4924"/>
                  <a:pt x="19538" y="5088"/>
                </a:cubicBezTo>
                <a:cubicBezTo>
                  <a:pt x="18579" y="5949"/>
                  <a:pt x="17634" y="6803"/>
                  <a:pt x="16708" y="7652"/>
                </a:cubicBezTo>
                <a:cubicBezTo>
                  <a:pt x="15783" y="8501"/>
                  <a:pt x="14845" y="9356"/>
                  <a:pt x="13900" y="10223"/>
                </a:cubicBezTo>
                <a:cubicBezTo>
                  <a:pt x="13704" y="10390"/>
                  <a:pt x="13481" y="10602"/>
                  <a:pt x="13226" y="10854"/>
                </a:cubicBezTo>
                <a:cubicBezTo>
                  <a:pt x="12972" y="11107"/>
                  <a:pt x="12710" y="11348"/>
                  <a:pt x="12436" y="11577"/>
                </a:cubicBezTo>
                <a:cubicBezTo>
                  <a:pt x="12161" y="11806"/>
                  <a:pt x="11885" y="12006"/>
                  <a:pt x="11603" y="12167"/>
                </a:cubicBezTo>
                <a:cubicBezTo>
                  <a:pt x="11322" y="12335"/>
                  <a:pt x="11064" y="12414"/>
                  <a:pt x="10829" y="12414"/>
                </a:cubicBezTo>
                <a:lnTo>
                  <a:pt x="10805" y="12414"/>
                </a:lnTo>
                <a:lnTo>
                  <a:pt x="10783" y="12414"/>
                </a:lnTo>
                <a:close/>
                <a:moveTo>
                  <a:pt x="10783" y="124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82"/>
          <p:cNvSpPr>
            <a:spLocks/>
          </p:cNvSpPr>
          <p:nvPr/>
        </p:nvSpPr>
        <p:spPr bwMode="auto">
          <a:xfrm>
            <a:off x="1766568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739" y="0"/>
                </a:moveTo>
                <a:cubicBezTo>
                  <a:pt x="16640" y="0"/>
                  <a:pt x="17459" y="155"/>
                  <a:pt x="18185" y="472"/>
                </a:cubicBezTo>
                <a:cubicBezTo>
                  <a:pt x="18911" y="788"/>
                  <a:pt x="19527" y="1231"/>
                  <a:pt x="20035" y="1804"/>
                </a:cubicBezTo>
                <a:cubicBezTo>
                  <a:pt x="20543" y="2378"/>
                  <a:pt x="20929" y="3078"/>
                  <a:pt x="21199" y="3905"/>
                </a:cubicBezTo>
                <a:cubicBezTo>
                  <a:pt x="21465" y="4736"/>
                  <a:pt x="21600" y="5659"/>
                  <a:pt x="21600" y="6676"/>
                </a:cubicBezTo>
                <a:cubicBezTo>
                  <a:pt x="21600" y="7271"/>
                  <a:pt x="21527" y="7856"/>
                  <a:pt x="21377" y="8432"/>
                </a:cubicBezTo>
                <a:cubicBezTo>
                  <a:pt x="21227" y="9011"/>
                  <a:pt x="21027" y="9573"/>
                  <a:pt x="20766" y="10115"/>
                </a:cubicBezTo>
                <a:cubicBezTo>
                  <a:pt x="20506" y="10660"/>
                  <a:pt x="20210" y="11180"/>
                  <a:pt x="19872" y="11671"/>
                </a:cubicBezTo>
                <a:cubicBezTo>
                  <a:pt x="19539" y="12163"/>
                  <a:pt x="19189" y="12612"/>
                  <a:pt x="18831" y="13015"/>
                </a:cubicBezTo>
                <a:lnTo>
                  <a:pt x="11457" y="21289"/>
                </a:lnTo>
                <a:cubicBezTo>
                  <a:pt x="11277" y="21496"/>
                  <a:pt x="11057" y="21600"/>
                  <a:pt x="10799" y="21600"/>
                </a:cubicBezTo>
                <a:cubicBezTo>
                  <a:pt x="10553" y="21600"/>
                  <a:pt x="10323" y="21496"/>
                  <a:pt x="10118" y="21289"/>
                </a:cubicBezTo>
                <a:lnTo>
                  <a:pt x="2747" y="12990"/>
                </a:lnTo>
                <a:cubicBezTo>
                  <a:pt x="2386" y="12583"/>
                  <a:pt x="2038" y="12137"/>
                  <a:pt x="1703" y="11643"/>
                </a:cubicBezTo>
                <a:cubicBezTo>
                  <a:pt x="1367" y="11152"/>
                  <a:pt x="1074" y="10640"/>
                  <a:pt x="821" y="10104"/>
                </a:cubicBezTo>
                <a:cubicBezTo>
                  <a:pt x="568" y="9570"/>
                  <a:pt x="371" y="9005"/>
                  <a:pt x="223" y="8427"/>
                </a:cubicBezTo>
                <a:cubicBezTo>
                  <a:pt x="73" y="7845"/>
                  <a:pt x="0" y="7263"/>
                  <a:pt x="0" y="6676"/>
                </a:cubicBezTo>
                <a:cubicBezTo>
                  <a:pt x="0" y="5659"/>
                  <a:pt x="138" y="4733"/>
                  <a:pt x="408" y="3905"/>
                </a:cubicBezTo>
                <a:cubicBezTo>
                  <a:pt x="679" y="3078"/>
                  <a:pt x="1072" y="2378"/>
                  <a:pt x="1577" y="1805"/>
                </a:cubicBezTo>
                <a:cubicBezTo>
                  <a:pt x="2083" y="1231"/>
                  <a:pt x="2699" y="788"/>
                  <a:pt x="3418" y="472"/>
                </a:cubicBezTo>
                <a:cubicBezTo>
                  <a:pt x="4136" y="155"/>
                  <a:pt x="4942" y="0"/>
                  <a:pt x="5839" y="0"/>
                </a:cubicBezTo>
                <a:cubicBezTo>
                  <a:pt x="6307" y="0"/>
                  <a:pt x="6778" y="82"/>
                  <a:pt x="7238" y="249"/>
                </a:cubicBezTo>
                <a:cubicBezTo>
                  <a:pt x="7702" y="412"/>
                  <a:pt x="8142" y="635"/>
                  <a:pt x="8558" y="904"/>
                </a:cubicBezTo>
                <a:cubicBezTo>
                  <a:pt x="8973" y="1175"/>
                  <a:pt x="9369" y="1483"/>
                  <a:pt x="9745" y="1830"/>
                </a:cubicBezTo>
                <a:cubicBezTo>
                  <a:pt x="10123" y="2177"/>
                  <a:pt x="10471" y="2528"/>
                  <a:pt x="10799" y="2881"/>
                </a:cubicBezTo>
                <a:cubicBezTo>
                  <a:pt x="11109" y="2528"/>
                  <a:pt x="11457" y="2177"/>
                  <a:pt x="11843" y="1830"/>
                </a:cubicBezTo>
                <a:cubicBezTo>
                  <a:pt x="12226" y="1483"/>
                  <a:pt x="12626" y="1175"/>
                  <a:pt x="13047" y="904"/>
                </a:cubicBezTo>
                <a:cubicBezTo>
                  <a:pt x="13468" y="635"/>
                  <a:pt x="13903" y="412"/>
                  <a:pt x="14352" y="249"/>
                </a:cubicBezTo>
                <a:cubicBezTo>
                  <a:pt x="14805" y="85"/>
                  <a:pt x="15268" y="0"/>
                  <a:pt x="15739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5" name="AutoShape 83"/>
          <p:cNvSpPr>
            <a:spLocks/>
          </p:cNvSpPr>
          <p:nvPr/>
        </p:nvSpPr>
        <p:spPr bwMode="auto">
          <a:xfrm>
            <a:off x="2690493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482" y="21287"/>
                </a:moveTo>
                <a:cubicBezTo>
                  <a:pt x="11277" y="21496"/>
                  <a:pt x="11047" y="21600"/>
                  <a:pt x="10801" y="21600"/>
                </a:cubicBezTo>
                <a:cubicBezTo>
                  <a:pt x="10538" y="21600"/>
                  <a:pt x="10318" y="21496"/>
                  <a:pt x="10143" y="21287"/>
                </a:cubicBezTo>
                <a:lnTo>
                  <a:pt x="2747" y="12989"/>
                </a:lnTo>
                <a:cubicBezTo>
                  <a:pt x="2714" y="12972"/>
                  <a:pt x="2556" y="12786"/>
                  <a:pt x="2271" y="12436"/>
                </a:cubicBezTo>
                <a:cubicBezTo>
                  <a:pt x="1988" y="12086"/>
                  <a:pt x="1678" y="11623"/>
                  <a:pt x="1345" y="11050"/>
                </a:cubicBezTo>
                <a:cubicBezTo>
                  <a:pt x="1009" y="10477"/>
                  <a:pt x="699" y="9819"/>
                  <a:pt x="421" y="9068"/>
                </a:cubicBezTo>
                <a:cubicBezTo>
                  <a:pt x="143" y="8326"/>
                  <a:pt x="0" y="7524"/>
                  <a:pt x="0" y="6680"/>
                </a:cubicBezTo>
                <a:cubicBezTo>
                  <a:pt x="0" y="5443"/>
                  <a:pt x="173" y="4401"/>
                  <a:pt x="516" y="3549"/>
                </a:cubicBezTo>
                <a:cubicBezTo>
                  <a:pt x="861" y="2696"/>
                  <a:pt x="1312" y="2007"/>
                  <a:pt x="1863" y="1482"/>
                </a:cubicBezTo>
                <a:cubicBezTo>
                  <a:pt x="2421" y="954"/>
                  <a:pt x="3047" y="576"/>
                  <a:pt x="3741" y="345"/>
                </a:cubicBezTo>
                <a:cubicBezTo>
                  <a:pt x="4437" y="116"/>
                  <a:pt x="5145" y="0"/>
                  <a:pt x="5864" y="0"/>
                </a:cubicBezTo>
                <a:cubicBezTo>
                  <a:pt x="6367" y="0"/>
                  <a:pt x="6865" y="99"/>
                  <a:pt x="7361" y="291"/>
                </a:cubicBezTo>
                <a:cubicBezTo>
                  <a:pt x="7857" y="486"/>
                  <a:pt x="8315" y="726"/>
                  <a:pt x="8738" y="1016"/>
                </a:cubicBezTo>
                <a:cubicBezTo>
                  <a:pt x="9161" y="1304"/>
                  <a:pt x="9552" y="1620"/>
                  <a:pt x="9902" y="1962"/>
                </a:cubicBezTo>
                <a:cubicBezTo>
                  <a:pt x="10253" y="2304"/>
                  <a:pt x="10553" y="2611"/>
                  <a:pt x="10801" y="2882"/>
                </a:cubicBezTo>
                <a:cubicBezTo>
                  <a:pt x="11047" y="2600"/>
                  <a:pt x="11350" y="2292"/>
                  <a:pt x="11713" y="1956"/>
                </a:cubicBezTo>
                <a:cubicBezTo>
                  <a:pt x="12071" y="1618"/>
                  <a:pt x="12464" y="1304"/>
                  <a:pt x="12887" y="1016"/>
                </a:cubicBezTo>
                <a:cubicBezTo>
                  <a:pt x="13313" y="726"/>
                  <a:pt x="13761" y="486"/>
                  <a:pt x="14246" y="291"/>
                </a:cubicBezTo>
                <a:cubicBezTo>
                  <a:pt x="14730" y="99"/>
                  <a:pt x="15235" y="0"/>
                  <a:pt x="15761" y="0"/>
                </a:cubicBezTo>
                <a:cubicBezTo>
                  <a:pt x="16465" y="0"/>
                  <a:pt x="17166" y="116"/>
                  <a:pt x="17859" y="344"/>
                </a:cubicBezTo>
                <a:cubicBezTo>
                  <a:pt x="18555" y="576"/>
                  <a:pt x="19179" y="954"/>
                  <a:pt x="19737" y="1482"/>
                </a:cubicBezTo>
                <a:cubicBezTo>
                  <a:pt x="20293" y="2007"/>
                  <a:pt x="20739" y="2696"/>
                  <a:pt x="21084" y="3549"/>
                </a:cubicBezTo>
                <a:cubicBezTo>
                  <a:pt x="21430" y="4401"/>
                  <a:pt x="21600" y="5443"/>
                  <a:pt x="21600" y="6680"/>
                </a:cubicBezTo>
                <a:cubicBezTo>
                  <a:pt x="21600" y="7524"/>
                  <a:pt x="21462" y="8326"/>
                  <a:pt x="21187" y="9068"/>
                </a:cubicBezTo>
                <a:cubicBezTo>
                  <a:pt x="20911" y="9819"/>
                  <a:pt x="20606" y="10477"/>
                  <a:pt x="20270" y="11050"/>
                </a:cubicBezTo>
                <a:cubicBezTo>
                  <a:pt x="19932" y="11623"/>
                  <a:pt x="19620" y="12086"/>
                  <a:pt x="19322" y="12436"/>
                </a:cubicBezTo>
                <a:cubicBezTo>
                  <a:pt x="19029" y="12786"/>
                  <a:pt x="18871" y="12981"/>
                  <a:pt x="18856" y="13018"/>
                </a:cubicBezTo>
                <a:lnTo>
                  <a:pt x="11482" y="21287"/>
                </a:lnTo>
                <a:close/>
                <a:moveTo>
                  <a:pt x="5864" y="2166"/>
                </a:moveTo>
                <a:lnTo>
                  <a:pt x="5864" y="2166"/>
                </a:lnTo>
                <a:cubicBezTo>
                  <a:pt x="5406" y="2166"/>
                  <a:pt x="4945" y="2225"/>
                  <a:pt x="4477" y="2346"/>
                </a:cubicBezTo>
                <a:cubicBezTo>
                  <a:pt x="4011" y="2468"/>
                  <a:pt x="3585" y="2696"/>
                  <a:pt x="3202" y="3024"/>
                </a:cubicBezTo>
                <a:cubicBezTo>
                  <a:pt x="2817" y="3351"/>
                  <a:pt x="2509" y="3806"/>
                  <a:pt x="2271" y="4387"/>
                </a:cubicBezTo>
                <a:cubicBezTo>
                  <a:pt x="2038" y="4969"/>
                  <a:pt x="1918" y="5734"/>
                  <a:pt x="1918" y="6680"/>
                </a:cubicBezTo>
                <a:cubicBezTo>
                  <a:pt x="1918" y="7290"/>
                  <a:pt x="2031" y="7880"/>
                  <a:pt x="2251" y="8450"/>
                </a:cubicBezTo>
                <a:cubicBezTo>
                  <a:pt x="2471" y="9017"/>
                  <a:pt x="2714" y="9523"/>
                  <a:pt x="2987" y="9969"/>
                </a:cubicBezTo>
                <a:cubicBezTo>
                  <a:pt x="3257" y="10415"/>
                  <a:pt x="3510" y="10773"/>
                  <a:pt x="3741" y="11044"/>
                </a:cubicBezTo>
                <a:lnTo>
                  <a:pt x="4076" y="11434"/>
                </a:lnTo>
                <a:lnTo>
                  <a:pt x="10801" y="18991"/>
                </a:lnTo>
                <a:lnTo>
                  <a:pt x="17524" y="11434"/>
                </a:lnTo>
                <a:lnTo>
                  <a:pt x="17874" y="11044"/>
                </a:lnTo>
                <a:cubicBezTo>
                  <a:pt x="18105" y="10773"/>
                  <a:pt x="18353" y="10415"/>
                  <a:pt x="18623" y="9969"/>
                </a:cubicBezTo>
                <a:cubicBezTo>
                  <a:pt x="18888" y="9523"/>
                  <a:pt x="19134" y="9014"/>
                  <a:pt x="19354" y="8441"/>
                </a:cubicBezTo>
                <a:cubicBezTo>
                  <a:pt x="19572" y="7871"/>
                  <a:pt x="19685" y="7284"/>
                  <a:pt x="19685" y="6680"/>
                </a:cubicBezTo>
                <a:cubicBezTo>
                  <a:pt x="19685" y="5743"/>
                  <a:pt x="19567" y="4980"/>
                  <a:pt x="19329" y="4393"/>
                </a:cubicBezTo>
                <a:cubicBezTo>
                  <a:pt x="19091" y="3809"/>
                  <a:pt x="18783" y="3351"/>
                  <a:pt x="18400" y="3024"/>
                </a:cubicBezTo>
                <a:cubicBezTo>
                  <a:pt x="18017" y="2696"/>
                  <a:pt x="17591" y="2468"/>
                  <a:pt x="17123" y="2346"/>
                </a:cubicBezTo>
                <a:cubicBezTo>
                  <a:pt x="16658" y="2225"/>
                  <a:pt x="16202" y="2166"/>
                  <a:pt x="15761" y="2166"/>
                </a:cubicBezTo>
                <a:cubicBezTo>
                  <a:pt x="15341" y="2166"/>
                  <a:pt x="14910" y="2279"/>
                  <a:pt x="14474" y="2507"/>
                </a:cubicBezTo>
                <a:cubicBezTo>
                  <a:pt x="14041" y="2739"/>
                  <a:pt x="13631" y="3015"/>
                  <a:pt x="13245" y="3340"/>
                </a:cubicBezTo>
                <a:cubicBezTo>
                  <a:pt x="12862" y="3665"/>
                  <a:pt x="12519" y="3998"/>
                  <a:pt x="12216" y="4342"/>
                </a:cubicBezTo>
                <a:cubicBezTo>
                  <a:pt x="11913" y="4684"/>
                  <a:pt x="11688" y="4952"/>
                  <a:pt x="11545" y="5153"/>
                </a:cubicBezTo>
                <a:cubicBezTo>
                  <a:pt x="11345" y="5429"/>
                  <a:pt x="11097" y="5570"/>
                  <a:pt x="10801" y="5570"/>
                </a:cubicBezTo>
                <a:cubicBezTo>
                  <a:pt x="10506" y="5570"/>
                  <a:pt x="10260" y="5429"/>
                  <a:pt x="10070" y="5153"/>
                </a:cubicBezTo>
                <a:cubicBezTo>
                  <a:pt x="9927" y="4944"/>
                  <a:pt x="9700" y="4673"/>
                  <a:pt x="9392" y="4334"/>
                </a:cubicBezTo>
                <a:cubicBezTo>
                  <a:pt x="9086" y="3995"/>
                  <a:pt x="8738" y="3665"/>
                  <a:pt x="8355" y="3340"/>
                </a:cubicBezTo>
                <a:cubicBezTo>
                  <a:pt x="7972" y="3016"/>
                  <a:pt x="7561" y="2739"/>
                  <a:pt x="7126" y="2507"/>
                </a:cubicBezTo>
                <a:cubicBezTo>
                  <a:pt x="6690" y="2278"/>
                  <a:pt x="6269" y="2166"/>
                  <a:pt x="5864" y="216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6" name="AutoShape 84"/>
          <p:cNvSpPr>
            <a:spLocks/>
          </p:cNvSpPr>
          <p:nvPr/>
        </p:nvSpPr>
        <p:spPr bwMode="auto">
          <a:xfrm>
            <a:off x="3598542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7"/>
                  <a:pt x="21562" y="10285"/>
                  <a:pt x="21574" y="10429"/>
                </a:cubicBezTo>
                <a:cubicBezTo>
                  <a:pt x="21591" y="10570"/>
                  <a:pt x="21562" y="10702"/>
                  <a:pt x="21483" y="10820"/>
                </a:cubicBezTo>
                <a:lnTo>
                  <a:pt x="20968" y="11552"/>
                </a:lnTo>
                <a:cubicBezTo>
                  <a:pt x="20891" y="11678"/>
                  <a:pt x="20778" y="11744"/>
                  <a:pt x="20635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2" y="11632"/>
                </a:cubicBezTo>
                <a:lnTo>
                  <a:pt x="11079" y="3254"/>
                </a:lnTo>
                <a:cubicBezTo>
                  <a:pt x="10884" y="3072"/>
                  <a:pt x="10695" y="3072"/>
                  <a:pt x="10503" y="3254"/>
                </a:cubicBezTo>
                <a:lnTo>
                  <a:pt x="1980" y="11632"/>
                </a:lnTo>
                <a:cubicBezTo>
                  <a:pt x="1918" y="11704"/>
                  <a:pt x="1820" y="11744"/>
                  <a:pt x="1693" y="11744"/>
                </a:cubicBezTo>
                <a:lnTo>
                  <a:pt x="945" y="11744"/>
                </a:lnTo>
                <a:cubicBezTo>
                  <a:pt x="808" y="11744"/>
                  <a:pt x="696" y="11678"/>
                  <a:pt x="612" y="11552"/>
                </a:cubicBezTo>
                <a:lnTo>
                  <a:pt x="96" y="10820"/>
                </a:lnTo>
                <a:cubicBezTo>
                  <a:pt x="20" y="10711"/>
                  <a:pt x="-9" y="10584"/>
                  <a:pt x="3" y="10440"/>
                </a:cubicBezTo>
                <a:cubicBezTo>
                  <a:pt x="20" y="10299"/>
                  <a:pt x="75" y="10175"/>
                  <a:pt x="166" y="10074"/>
                </a:cubicBezTo>
                <a:lnTo>
                  <a:pt x="10113" y="288"/>
                </a:lnTo>
                <a:cubicBezTo>
                  <a:pt x="10321" y="106"/>
                  <a:pt x="10547" y="9"/>
                  <a:pt x="10789" y="0"/>
                </a:cubicBezTo>
                <a:cubicBezTo>
                  <a:pt x="11043" y="0"/>
                  <a:pt x="11268" y="98"/>
                  <a:pt x="11469" y="288"/>
                </a:cubicBezTo>
                <a:lnTo>
                  <a:pt x="14221" y="2992"/>
                </a:lnTo>
                <a:lnTo>
                  <a:pt x="14221" y="1587"/>
                </a:lnTo>
                <a:cubicBezTo>
                  <a:pt x="14221" y="1437"/>
                  <a:pt x="14266" y="1313"/>
                  <a:pt x="14353" y="1206"/>
                </a:cubicBezTo>
                <a:cubicBezTo>
                  <a:pt x="14441" y="1100"/>
                  <a:pt x="14547" y="1048"/>
                  <a:pt x="14669" y="1048"/>
                </a:cubicBezTo>
                <a:lnTo>
                  <a:pt x="17226" y="1048"/>
                </a:lnTo>
                <a:cubicBezTo>
                  <a:pt x="17349" y="1048"/>
                  <a:pt x="17452" y="1100"/>
                  <a:pt x="17531" y="1206"/>
                </a:cubicBezTo>
                <a:cubicBezTo>
                  <a:pt x="17610" y="1313"/>
                  <a:pt x="17653" y="1437"/>
                  <a:pt x="17653" y="1587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8"/>
                </a:moveTo>
                <a:lnTo>
                  <a:pt x="18523" y="20552"/>
                </a:lnTo>
                <a:cubicBezTo>
                  <a:pt x="18523" y="20854"/>
                  <a:pt x="18442" y="21105"/>
                  <a:pt x="18276" y="21301"/>
                </a:cubicBezTo>
                <a:cubicBezTo>
                  <a:pt x="18111" y="21502"/>
                  <a:pt x="17905" y="21600"/>
                  <a:pt x="17653" y="21600"/>
                </a:cubicBezTo>
                <a:lnTo>
                  <a:pt x="12809" y="21600"/>
                </a:lnTo>
                <a:lnTo>
                  <a:pt x="12809" y="14736"/>
                </a:lnTo>
                <a:lnTo>
                  <a:pt x="8773" y="14736"/>
                </a:lnTo>
                <a:lnTo>
                  <a:pt x="8773" y="21600"/>
                </a:lnTo>
                <a:lnTo>
                  <a:pt x="3929" y="21600"/>
                </a:lnTo>
                <a:cubicBezTo>
                  <a:pt x="3677" y="21600"/>
                  <a:pt x="3469" y="21502"/>
                  <a:pt x="3303" y="21301"/>
                </a:cubicBezTo>
                <a:cubicBezTo>
                  <a:pt x="3140" y="21105"/>
                  <a:pt x="3057" y="20854"/>
                  <a:pt x="3057" y="20552"/>
                </a:cubicBezTo>
                <a:lnTo>
                  <a:pt x="3057" y="11978"/>
                </a:lnTo>
                <a:lnTo>
                  <a:pt x="10789" y="4356"/>
                </a:lnTo>
                <a:lnTo>
                  <a:pt x="18523" y="11978"/>
                </a:lnTo>
                <a:close/>
                <a:moveTo>
                  <a:pt x="18523" y="119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7" name="AutoShape 85"/>
          <p:cNvSpPr>
            <a:spLocks/>
          </p:cNvSpPr>
          <p:nvPr/>
        </p:nvSpPr>
        <p:spPr bwMode="auto">
          <a:xfrm>
            <a:off x="4522467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238" y="10309"/>
                </a:moveTo>
                <a:cubicBezTo>
                  <a:pt x="21331" y="10580"/>
                  <a:pt x="21414" y="10918"/>
                  <a:pt x="21487" y="11320"/>
                </a:cubicBezTo>
                <a:cubicBezTo>
                  <a:pt x="21563" y="11726"/>
                  <a:pt x="21600" y="12081"/>
                  <a:pt x="21600" y="12392"/>
                </a:cubicBezTo>
                <a:lnTo>
                  <a:pt x="21600" y="20504"/>
                </a:lnTo>
                <a:cubicBezTo>
                  <a:pt x="21600" y="20813"/>
                  <a:pt x="21512" y="21077"/>
                  <a:pt x="21336" y="21286"/>
                </a:cubicBezTo>
                <a:cubicBezTo>
                  <a:pt x="21159" y="21497"/>
                  <a:pt x="20951" y="21600"/>
                  <a:pt x="20709" y="21600"/>
                </a:cubicBezTo>
                <a:lnTo>
                  <a:pt x="913" y="21600"/>
                </a:lnTo>
                <a:cubicBezTo>
                  <a:pt x="656" y="21600"/>
                  <a:pt x="438" y="21497"/>
                  <a:pt x="262" y="21286"/>
                </a:cubicBezTo>
                <a:cubicBezTo>
                  <a:pt x="88" y="21077"/>
                  <a:pt x="0" y="20816"/>
                  <a:pt x="0" y="20504"/>
                </a:cubicBezTo>
                <a:lnTo>
                  <a:pt x="0" y="12392"/>
                </a:lnTo>
                <a:cubicBezTo>
                  <a:pt x="0" y="12081"/>
                  <a:pt x="34" y="11726"/>
                  <a:pt x="105" y="11320"/>
                </a:cubicBezTo>
                <a:cubicBezTo>
                  <a:pt x="176" y="10918"/>
                  <a:pt x="262" y="10580"/>
                  <a:pt x="362" y="10309"/>
                </a:cubicBezTo>
                <a:lnTo>
                  <a:pt x="3692" y="984"/>
                </a:lnTo>
                <a:cubicBezTo>
                  <a:pt x="3787" y="714"/>
                  <a:pt x="3959" y="479"/>
                  <a:pt x="4208" y="288"/>
                </a:cubicBezTo>
                <a:cubicBezTo>
                  <a:pt x="4456" y="94"/>
                  <a:pt x="4705" y="0"/>
                  <a:pt x="4945" y="0"/>
                </a:cubicBezTo>
                <a:lnTo>
                  <a:pt x="16655" y="0"/>
                </a:lnTo>
                <a:cubicBezTo>
                  <a:pt x="16897" y="0"/>
                  <a:pt x="17142" y="94"/>
                  <a:pt x="17392" y="288"/>
                </a:cubicBezTo>
                <a:cubicBezTo>
                  <a:pt x="17644" y="479"/>
                  <a:pt x="17815" y="714"/>
                  <a:pt x="17908" y="984"/>
                </a:cubicBezTo>
                <a:lnTo>
                  <a:pt x="21238" y="10309"/>
                </a:lnTo>
                <a:close/>
                <a:moveTo>
                  <a:pt x="2835" y="11602"/>
                </a:moveTo>
                <a:cubicBezTo>
                  <a:pt x="2820" y="11623"/>
                  <a:pt x="2813" y="11658"/>
                  <a:pt x="2813" y="11708"/>
                </a:cubicBezTo>
                <a:cubicBezTo>
                  <a:pt x="2813" y="11761"/>
                  <a:pt x="2806" y="11805"/>
                  <a:pt x="2788" y="11840"/>
                </a:cubicBezTo>
                <a:lnTo>
                  <a:pt x="7325" y="11840"/>
                </a:lnTo>
                <a:lnTo>
                  <a:pt x="8662" y="15092"/>
                </a:lnTo>
                <a:lnTo>
                  <a:pt x="13149" y="15092"/>
                </a:lnTo>
                <a:lnTo>
                  <a:pt x="14520" y="11840"/>
                </a:lnTo>
                <a:lnTo>
                  <a:pt x="18821" y="11840"/>
                </a:lnTo>
                <a:cubicBezTo>
                  <a:pt x="18804" y="11805"/>
                  <a:pt x="18799" y="11761"/>
                  <a:pt x="18799" y="11708"/>
                </a:cubicBezTo>
                <a:cubicBezTo>
                  <a:pt x="18799" y="11658"/>
                  <a:pt x="18792" y="11611"/>
                  <a:pt x="18777" y="11576"/>
                </a:cubicBezTo>
                <a:lnTo>
                  <a:pt x="15773" y="3220"/>
                </a:lnTo>
                <a:lnTo>
                  <a:pt x="5839" y="3220"/>
                </a:lnTo>
                <a:lnTo>
                  <a:pt x="2835" y="11602"/>
                </a:lnTo>
                <a:close/>
                <a:moveTo>
                  <a:pt x="2835" y="1160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8" name="AutoShape 86"/>
          <p:cNvSpPr>
            <a:spLocks/>
          </p:cNvSpPr>
          <p:nvPr/>
        </p:nvSpPr>
        <p:spPr bwMode="auto">
          <a:xfrm>
            <a:off x="541623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0"/>
                  <a:pt x="15013" y="844"/>
                </a:cubicBezTo>
                <a:cubicBezTo>
                  <a:pt x="16322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3" y="7901"/>
                  <a:pt x="21600" y="9305"/>
                  <a:pt x="21600" y="10801"/>
                </a:cubicBezTo>
                <a:cubicBezTo>
                  <a:pt x="21600" y="12295"/>
                  <a:pt x="21323" y="13699"/>
                  <a:pt x="20761" y="15009"/>
                </a:cubicBezTo>
                <a:cubicBezTo>
                  <a:pt x="20204" y="16322"/>
                  <a:pt x="19433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cubicBezTo>
                  <a:pt x="9311" y="21600"/>
                  <a:pt x="7906" y="21320"/>
                  <a:pt x="6595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07" y="16322"/>
                  <a:pt x="845" y="15009"/>
                </a:cubicBezTo>
                <a:cubicBezTo>
                  <a:pt x="280" y="13699"/>
                  <a:pt x="0" y="12295"/>
                  <a:pt x="0" y="10801"/>
                </a:cubicBezTo>
                <a:cubicBezTo>
                  <a:pt x="0" y="9305"/>
                  <a:pt x="280" y="7901"/>
                  <a:pt x="845" y="6588"/>
                </a:cubicBezTo>
                <a:cubicBezTo>
                  <a:pt x="1407" y="5278"/>
                  <a:pt x="2179" y="4134"/>
                  <a:pt x="3156" y="3157"/>
                </a:cubicBezTo>
                <a:cubicBezTo>
                  <a:pt x="4137" y="2177"/>
                  <a:pt x="5281" y="1409"/>
                  <a:pt x="6595" y="844"/>
                </a:cubicBezTo>
                <a:cubicBezTo>
                  <a:pt x="7906" y="280"/>
                  <a:pt x="9308" y="0"/>
                  <a:pt x="10806" y="0"/>
                </a:cubicBezTo>
                <a:moveTo>
                  <a:pt x="14064" y="15899"/>
                </a:moveTo>
                <a:cubicBezTo>
                  <a:pt x="14064" y="15636"/>
                  <a:pt x="13937" y="15506"/>
                  <a:pt x="13685" y="15506"/>
                </a:cubicBezTo>
                <a:lnTo>
                  <a:pt x="12631" y="15506"/>
                </a:lnTo>
                <a:lnTo>
                  <a:pt x="12631" y="7704"/>
                </a:lnTo>
                <a:cubicBezTo>
                  <a:pt x="12631" y="7596"/>
                  <a:pt x="12597" y="7498"/>
                  <a:pt x="12521" y="7416"/>
                </a:cubicBezTo>
                <a:cubicBezTo>
                  <a:pt x="12450" y="7328"/>
                  <a:pt x="12354" y="7286"/>
                  <a:pt x="12238" y="7286"/>
                </a:cubicBezTo>
                <a:lnTo>
                  <a:pt x="8141" y="7286"/>
                </a:lnTo>
                <a:cubicBezTo>
                  <a:pt x="8034" y="7286"/>
                  <a:pt x="7938" y="7328"/>
                  <a:pt x="7861" y="7407"/>
                </a:cubicBezTo>
                <a:cubicBezTo>
                  <a:pt x="7785" y="7486"/>
                  <a:pt x="7745" y="7585"/>
                  <a:pt x="7745" y="7704"/>
                </a:cubicBezTo>
                <a:lnTo>
                  <a:pt x="7745" y="9582"/>
                </a:lnTo>
                <a:cubicBezTo>
                  <a:pt x="7745" y="9844"/>
                  <a:pt x="7878" y="9974"/>
                  <a:pt x="8141" y="9974"/>
                </a:cubicBezTo>
                <a:lnTo>
                  <a:pt x="9302" y="9974"/>
                </a:lnTo>
                <a:lnTo>
                  <a:pt x="9302" y="15506"/>
                </a:lnTo>
                <a:lnTo>
                  <a:pt x="8248" y="15506"/>
                </a:lnTo>
                <a:cubicBezTo>
                  <a:pt x="8141" y="15506"/>
                  <a:pt x="8042" y="15545"/>
                  <a:pt x="7963" y="15619"/>
                </a:cubicBezTo>
                <a:cubicBezTo>
                  <a:pt x="7884" y="15695"/>
                  <a:pt x="7841" y="15788"/>
                  <a:pt x="7841" y="15898"/>
                </a:cubicBezTo>
                <a:lnTo>
                  <a:pt x="7841" y="17776"/>
                </a:lnTo>
                <a:cubicBezTo>
                  <a:pt x="7841" y="17884"/>
                  <a:pt x="7884" y="17982"/>
                  <a:pt x="7963" y="18064"/>
                </a:cubicBezTo>
                <a:cubicBezTo>
                  <a:pt x="8042" y="18155"/>
                  <a:pt x="8141" y="18194"/>
                  <a:pt x="8248" y="18194"/>
                </a:cubicBezTo>
                <a:lnTo>
                  <a:pt x="13685" y="18194"/>
                </a:lnTo>
                <a:cubicBezTo>
                  <a:pt x="13795" y="18194"/>
                  <a:pt x="13883" y="18155"/>
                  <a:pt x="13956" y="18064"/>
                </a:cubicBezTo>
                <a:cubicBezTo>
                  <a:pt x="14030" y="17982"/>
                  <a:pt x="14064" y="17883"/>
                  <a:pt x="14064" y="17776"/>
                </a:cubicBezTo>
                <a:lnTo>
                  <a:pt x="14064" y="15899"/>
                </a:lnTo>
                <a:close/>
                <a:moveTo>
                  <a:pt x="9277" y="5622"/>
                </a:moveTo>
                <a:cubicBezTo>
                  <a:pt x="9277" y="5730"/>
                  <a:pt x="9322" y="5826"/>
                  <a:pt x="9407" y="5916"/>
                </a:cubicBezTo>
                <a:cubicBezTo>
                  <a:pt x="9492" y="5998"/>
                  <a:pt x="9591" y="6040"/>
                  <a:pt x="9695" y="6040"/>
                </a:cubicBezTo>
                <a:lnTo>
                  <a:pt x="12241" y="6040"/>
                </a:lnTo>
                <a:cubicBezTo>
                  <a:pt x="12351" y="6040"/>
                  <a:pt x="12442" y="5998"/>
                  <a:pt x="12515" y="5916"/>
                </a:cubicBezTo>
                <a:cubicBezTo>
                  <a:pt x="12594" y="5826"/>
                  <a:pt x="12634" y="5730"/>
                  <a:pt x="12634" y="5622"/>
                </a:cubicBezTo>
                <a:lnTo>
                  <a:pt x="12634" y="3377"/>
                </a:lnTo>
                <a:cubicBezTo>
                  <a:pt x="12634" y="3118"/>
                  <a:pt x="12504" y="2985"/>
                  <a:pt x="12241" y="2985"/>
                </a:cubicBezTo>
                <a:lnTo>
                  <a:pt x="9695" y="2985"/>
                </a:lnTo>
                <a:cubicBezTo>
                  <a:pt x="9591" y="2985"/>
                  <a:pt x="9492" y="3024"/>
                  <a:pt x="9407" y="3101"/>
                </a:cubicBezTo>
                <a:cubicBezTo>
                  <a:pt x="9322" y="3180"/>
                  <a:pt x="9277" y="3270"/>
                  <a:pt x="9277" y="3378"/>
                </a:cubicBezTo>
                <a:lnTo>
                  <a:pt x="9277" y="5622"/>
                </a:lnTo>
                <a:close/>
                <a:moveTo>
                  <a:pt x="9277" y="562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9" name="AutoShape 87"/>
          <p:cNvSpPr>
            <a:spLocks/>
          </p:cNvSpPr>
          <p:nvPr/>
        </p:nvSpPr>
        <p:spPr bwMode="auto">
          <a:xfrm>
            <a:off x="6336980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9" h="21483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0" name="AutoShape 88"/>
          <p:cNvSpPr>
            <a:spLocks/>
          </p:cNvSpPr>
          <p:nvPr/>
        </p:nvSpPr>
        <p:spPr bwMode="auto">
          <a:xfrm>
            <a:off x="7227567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83" h="21600">
                <a:moveTo>
                  <a:pt x="20491" y="581"/>
                </a:moveTo>
                <a:cubicBezTo>
                  <a:pt x="20984" y="1781"/>
                  <a:pt x="21296" y="3049"/>
                  <a:pt x="21422" y="4387"/>
                </a:cubicBezTo>
                <a:cubicBezTo>
                  <a:pt x="21546" y="5723"/>
                  <a:pt x="21483" y="7180"/>
                  <a:pt x="21221" y="8744"/>
                </a:cubicBezTo>
                <a:cubicBezTo>
                  <a:pt x="20549" y="13135"/>
                  <a:pt x="18385" y="16470"/>
                  <a:pt x="14733" y="18748"/>
                </a:cubicBezTo>
                <a:cubicBezTo>
                  <a:pt x="13011" y="19858"/>
                  <a:pt x="11265" y="20408"/>
                  <a:pt x="9506" y="20408"/>
                </a:cubicBezTo>
                <a:cubicBezTo>
                  <a:pt x="8355" y="20408"/>
                  <a:pt x="7208" y="20166"/>
                  <a:pt x="6064" y="19683"/>
                </a:cubicBezTo>
                <a:cubicBezTo>
                  <a:pt x="5893" y="19609"/>
                  <a:pt x="5725" y="19519"/>
                  <a:pt x="5557" y="19412"/>
                </a:cubicBezTo>
                <a:cubicBezTo>
                  <a:pt x="5388" y="19302"/>
                  <a:pt x="5222" y="19191"/>
                  <a:pt x="5058" y="19076"/>
                </a:cubicBezTo>
                <a:cubicBezTo>
                  <a:pt x="4841" y="18929"/>
                  <a:pt x="4625" y="18790"/>
                  <a:pt x="4415" y="18661"/>
                </a:cubicBezTo>
                <a:cubicBezTo>
                  <a:pt x="4200" y="18528"/>
                  <a:pt x="4017" y="18466"/>
                  <a:pt x="3858" y="18466"/>
                </a:cubicBezTo>
                <a:cubicBezTo>
                  <a:pt x="3785" y="18486"/>
                  <a:pt x="3699" y="18562"/>
                  <a:pt x="3598" y="18700"/>
                </a:cubicBezTo>
                <a:cubicBezTo>
                  <a:pt x="3498" y="18841"/>
                  <a:pt x="3392" y="18997"/>
                  <a:pt x="3287" y="19175"/>
                </a:cubicBezTo>
                <a:cubicBezTo>
                  <a:pt x="3184" y="19350"/>
                  <a:pt x="3086" y="19536"/>
                  <a:pt x="2990" y="19728"/>
                </a:cubicBezTo>
                <a:cubicBezTo>
                  <a:pt x="2899" y="19923"/>
                  <a:pt x="2821" y="20073"/>
                  <a:pt x="2761" y="20180"/>
                </a:cubicBezTo>
                <a:cubicBezTo>
                  <a:pt x="2655" y="20389"/>
                  <a:pt x="2557" y="20575"/>
                  <a:pt x="2464" y="20742"/>
                </a:cubicBezTo>
                <a:cubicBezTo>
                  <a:pt x="2372" y="20908"/>
                  <a:pt x="2286" y="21055"/>
                  <a:pt x="2213" y="21182"/>
                </a:cubicBezTo>
                <a:cubicBezTo>
                  <a:pt x="2026" y="21462"/>
                  <a:pt x="1787" y="21600"/>
                  <a:pt x="1495" y="21600"/>
                </a:cubicBezTo>
                <a:lnTo>
                  <a:pt x="1450" y="21600"/>
                </a:lnTo>
                <a:cubicBezTo>
                  <a:pt x="1235" y="21583"/>
                  <a:pt x="1050" y="21527"/>
                  <a:pt x="896" y="21433"/>
                </a:cubicBezTo>
                <a:cubicBezTo>
                  <a:pt x="744" y="21335"/>
                  <a:pt x="617" y="21224"/>
                  <a:pt x="522" y="21097"/>
                </a:cubicBezTo>
                <a:cubicBezTo>
                  <a:pt x="426" y="20976"/>
                  <a:pt x="348" y="20846"/>
                  <a:pt x="292" y="20716"/>
                </a:cubicBezTo>
                <a:cubicBezTo>
                  <a:pt x="236" y="20586"/>
                  <a:pt x="199" y="20485"/>
                  <a:pt x="185" y="20408"/>
                </a:cubicBezTo>
                <a:cubicBezTo>
                  <a:pt x="-17" y="20078"/>
                  <a:pt x="-54" y="19725"/>
                  <a:pt x="75" y="19355"/>
                </a:cubicBezTo>
                <a:cubicBezTo>
                  <a:pt x="222" y="18878"/>
                  <a:pt x="430" y="18480"/>
                  <a:pt x="699" y="18152"/>
                </a:cubicBezTo>
                <a:cubicBezTo>
                  <a:pt x="971" y="17828"/>
                  <a:pt x="1235" y="17537"/>
                  <a:pt x="1495" y="17277"/>
                </a:cubicBezTo>
                <a:cubicBezTo>
                  <a:pt x="1712" y="17068"/>
                  <a:pt x="1902" y="16873"/>
                  <a:pt x="2061" y="16693"/>
                </a:cubicBezTo>
                <a:cubicBezTo>
                  <a:pt x="2223" y="16512"/>
                  <a:pt x="2325" y="16320"/>
                  <a:pt x="2368" y="16114"/>
                </a:cubicBezTo>
                <a:cubicBezTo>
                  <a:pt x="2384" y="16057"/>
                  <a:pt x="2384" y="16004"/>
                  <a:pt x="2368" y="15950"/>
                </a:cubicBezTo>
                <a:cubicBezTo>
                  <a:pt x="2354" y="15899"/>
                  <a:pt x="2318" y="15783"/>
                  <a:pt x="2258" y="15611"/>
                </a:cubicBezTo>
                <a:cubicBezTo>
                  <a:pt x="2213" y="15504"/>
                  <a:pt x="2169" y="15380"/>
                  <a:pt x="2129" y="15241"/>
                </a:cubicBezTo>
                <a:cubicBezTo>
                  <a:pt x="2087" y="15100"/>
                  <a:pt x="2052" y="14942"/>
                  <a:pt x="2021" y="14761"/>
                </a:cubicBezTo>
                <a:cubicBezTo>
                  <a:pt x="1836" y="13321"/>
                  <a:pt x="1883" y="11989"/>
                  <a:pt x="2166" y="10774"/>
                </a:cubicBezTo>
                <a:cubicBezTo>
                  <a:pt x="2449" y="9557"/>
                  <a:pt x="2899" y="8465"/>
                  <a:pt x="3509" y="7494"/>
                </a:cubicBezTo>
                <a:cubicBezTo>
                  <a:pt x="4122" y="6528"/>
                  <a:pt x="4852" y="5689"/>
                  <a:pt x="5695" y="4986"/>
                </a:cubicBezTo>
                <a:cubicBezTo>
                  <a:pt x="6539" y="4283"/>
                  <a:pt x="7417" y="3741"/>
                  <a:pt x="8327" y="3351"/>
                </a:cubicBezTo>
                <a:cubicBezTo>
                  <a:pt x="8940" y="3092"/>
                  <a:pt x="9611" y="2939"/>
                  <a:pt x="10337" y="2894"/>
                </a:cubicBezTo>
                <a:cubicBezTo>
                  <a:pt x="11067" y="2849"/>
                  <a:pt x="11827" y="2818"/>
                  <a:pt x="12618" y="2798"/>
                </a:cubicBezTo>
                <a:cubicBezTo>
                  <a:pt x="13074" y="2798"/>
                  <a:pt x="13547" y="2790"/>
                  <a:pt x="14038" y="2773"/>
                </a:cubicBezTo>
                <a:cubicBezTo>
                  <a:pt x="14532" y="2753"/>
                  <a:pt x="15009" y="2705"/>
                  <a:pt x="15470" y="2623"/>
                </a:cubicBezTo>
                <a:cubicBezTo>
                  <a:pt x="15926" y="2541"/>
                  <a:pt x="16352" y="2414"/>
                  <a:pt x="16740" y="2239"/>
                </a:cubicBezTo>
                <a:cubicBezTo>
                  <a:pt x="17129" y="2064"/>
                  <a:pt x="17447" y="1816"/>
                  <a:pt x="17693" y="1499"/>
                </a:cubicBezTo>
                <a:cubicBezTo>
                  <a:pt x="17840" y="1321"/>
                  <a:pt x="17985" y="1135"/>
                  <a:pt x="18125" y="949"/>
                </a:cubicBezTo>
                <a:cubicBezTo>
                  <a:pt x="18261" y="757"/>
                  <a:pt x="18404" y="596"/>
                  <a:pt x="18549" y="460"/>
                </a:cubicBezTo>
                <a:cubicBezTo>
                  <a:pt x="18696" y="325"/>
                  <a:pt x="18855" y="215"/>
                  <a:pt x="19028" y="130"/>
                </a:cubicBezTo>
                <a:cubicBezTo>
                  <a:pt x="19206" y="42"/>
                  <a:pt x="19424" y="0"/>
                  <a:pt x="19688" y="0"/>
                </a:cubicBezTo>
                <a:cubicBezTo>
                  <a:pt x="19857" y="0"/>
                  <a:pt x="20016" y="51"/>
                  <a:pt x="20163" y="155"/>
                </a:cubicBezTo>
                <a:cubicBezTo>
                  <a:pt x="20308" y="262"/>
                  <a:pt x="20418" y="400"/>
                  <a:pt x="20491" y="581"/>
                </a:cubicBezTo>
                <a:moveTo>
                  <a:pt x="15350" y="9978"/>
                </a:moveTo>
                <a:cubicBezTo>
                  <a:pt x="15596" y="10017"/>
                  <a:pt x="15811" y="9927"/>
                  <a:pt x="15994" y="9713"/>
                </a:cubicBezTo>
                <a:cubicBezTo>
                  <a:pt x="16179" y="9504"/>
                  <a:pt x="16277" y="9249"/>
                  <a:pt x="16291" y="8953"/>
                </a:cubicBezTo>
                <a:cubicBezTo>
                  <a:pt x="16305" y="8637"/>
                  <a:pt x="16230" y="8374"/>
                  <a:pt x="16064" y="8160"/>
                </a:cubicBezTo>
                <a:cubicBezTo>
                  <a:pt x="15893" y="7948"/>
                  <a:pt x="15680" y="7832"/>
                  <a:pt x="15418" y="7815"/>
                </a:cubicBezTo>
                <a:cubicBezTo>
                  <a:pt x="14321" y="7762"/>
                  <a:pt x="13285" y="7835"/>
                  <a:pt x="12316" y="8038"/>
                </a:cubicBezTo>
                <a:cubicBezTo>
                  <a:pt x="11345" y="8241"/>
                  <a:pt x="10425" y="8572"/>
                  <a:pt x="9550" y="9032"/>
                </a:cubicBezTo>
                <a:cubicBezTo>
                  <a:pt x="8673" y="9492"/>
                  <a:pt x="7842" y="10091"/>
                  <a:pt x="7047" y="10831"/>
                </a:cubicBezTo>
                <a:cubicBezTo>
                  <a:pt x="6249" y="11568"/>
                  <a:pt x="5479" y="12465"/>
                  <a:pt x="4733" y="13519"/>
                </a:cubicBezTo>
                <a:cubicBezTo>
                  <a:pt x="4562" y="13764"/>
                  <a:pt x="4483" y="14033"/>
                  <a:pt x="4497" y="14323"/>
                </a:cubicBezTo>
                <a:cubicBezTo>
                  <a:pt x="4511" y="14617"/>
                  <a:pt x="4621" y="14863"/>
                  <a:pt x="4822" y="15063"/>
                </a:cubicBezTo>
                <a:cubicBezTo>
                  <a:pt x="4972" y="15221"/>
                  <a:pt x="5163" y="15312"/>
                  <a:pt x="5393" y="15317"/>
                </a:cubicBezTo>
                <a:cubicBezTo>
                  <a:pt x="5669" y="15317"/>
                  <a:pt x="5900" y="15196"/>
                  <a:pt x="6088" y="14953"/>
                </a:cubicBezTo>
                <a:cubicBezTo>
                  <a:pt x="6759" y="14035"/>
                  <a:pt x="7435" y="13245"/>
                  <a:pt x="8116" y="12587"/>
                </a:cubicBezTo>
                <a:cubicBezTo>
                  <a:pt x="8795" y="11929"/>
                  <a:pt x="9511" y="11401"/>
                  <a:pt x="10259" y="11006"/>
                </a:cubicBezTo>
                <a:cubicBezTo>
                  <a:pt x="11010" y="10610"/>
                  <a:pt x="11801" y="10331"/>
                  <a:pt x="12636" y="10167"/>
                </a:cubicBezTo>
                <a:cubicBezTo>
                  <a:pt x="13467" y="10003"/>
                  <a:pt x="14373" y="9938"/>
                  <a:pt x="15350" y="997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1" name="AutoShape 89"/>
          <p:cNvSpPr>
            <a:spLocks/>
          </p:cNvSpPr>
          <p:nvPr/>
        </p:nvSpPr>
        <p:spPr bwMode="auto">
          <a:xfrm>
            <a:off x="8148317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287" y="12518"/>
                </a:moveTo>
                <a:cubicBezTo>
                  <a:pt x="14687" y="12518"/>
                  <a:pt x="15038" y="12648"/>
                  <a:pt x="15346" y="12910"/>
                </a:cubicBezTo>
                <a:lnTo>
                  <a:pt x="20701" y="17165"/>
                </a:lnTo>
                <a:cubicBezTo>
                  <a:pt x="20976" y="17407"/>
                  <a:pt x="21198" y="17704"/>
                  <a:pt x="21358" y="18051"/>
                </a:cubicBezTo>
                <a:cubicBezTo>
                  <a:pt x="21518" y="18398"/>
                  <a:pt x="21600" y="18780"/>
                  <a:pt x="21600" y="19192"/>
                </a:cubicBezTo>
                <a:cubicBezTo>
                  <a:pt x="21600" y="19861"/>
                  <a:pt x="21402" y="20428"/>
                  <a:pt x="21007" y="20897"/>
                </a:cubicBezTo>
                <a:cubicBezTo>
                  <a:pt x="20614" y="21366"/>
                  <a:pt x="20143" y="21600"/>
                  <a:pt x="19595" y="21600"/>
                </a:cubicBezTo>
                <a:cubicBezTo>
                  <a:pt x="19183" y="21600"/>
                  <a:pt x="18811" y="21459"/>
                  <a:pt x="18479" y="21179"/>
                </a:cubicBezTo>
                <a:lnTo>
                  <a:pt x="13129" y="16925"/>
                </a:lnTo>
                <a:cubicBezTo>
                  <a:pt x="12599" y="16498"/>
                  <a:pt x="12319" y="15908"/>
                  <a:pt x="12282" y="15155"/>
                </a:cubicBezTo>
                <a:lnTo>
                  <a:pt x="9714" y="13097"/>
                </a:lnTo>
                <a:lnTo>
                  <a:pt x="8518" y="15234"/>
                </a:lnTo>
                <a:cubicBezTo>
                  <a:pt x="8412" y="15412"/>
                  <a:pt x="8273" y="15505"/>
                  <a:pt x="8101" y="15505"/>
                </a:cubicBezTo>
                <a:cubicBezTo>
                  <a:pt x="7996" y="15505"/>
                  <a:pt x="7901" y="15468"/>
                  <a:pt x="7819" y="15397"/>
                </a:cubicBezTo>
                <a:cubicBezTo>
                  <a:pt x="8233" y="15748"/>
                  <a:pt x="8445" y="16199"/>
                  <a:pt x="8452" y="16747"/>
                </a:cubicBezTo>
                <a:cubicBezTo>
                  <a:pt x="8452" y="16973"/>
                  <a:pt x="8412" y="17187"/>
                  <a:pt x="8334" y="17391"/>
                </a:cubicBezTo>
                <a:cubicBezTo>
                  <a:pt x="8254" y="17591"/>
                  <a:pt x="8151" y="17778"/>
                  <a:pt x="8017" y="17944"/>
                </a:cubicBezTo>
                <a:cubicBezTo>
                  <a:pt x="7885" y="18108"/>
                  <a:pt x="7737" y="18240"/>
                  <a:pt x="7567" y="18342"/>
                </a:cubicBezTo>
                <a:cubicBezTo>
                  <a:pt x="7395" y="18441"/>
                  <a:pt x="7221" y="18489"/>
                  <a:pt x="7042" y="18489"/>
                </a:cubicBezTo>
                <a:cubicBezTo>
                  <a:pt x="6781" y="18489"/>
                  <a:pt x="6546" y="18410"/>
                  <a:pt x="6343" y="18246"/>
                </a:cubicBezTo>
                <a:lnTo>
                  <a:pt x="551" y="13627"/>
                </a:lnTo>
                <a:cubicBezTo>
                  <a:pt x="184" y="13328"/>
                  <a:pt x="0" y="12916"/>
                  <a:pt x="0" y="12380"/>
                </a:cubicBezTo>
                <a:cubicBezTo>
                  <a:pt x="0" y="11939"/>
                  <a:pt x="137" y="11530"/>
                  <a:pt x="417" y="11151"/>
                </a:cubicBezTo>
                <a:cubicBezTo>
                  <a:pt x="694" y="10773"/>
                  <a:pt x="1024" y="10581"/>
                  <a:pt x="1408" y="10581"/>
                </a:cubicBezTo>
                <a:cubicBezTo>
                  <a:pt x="1673" y="10581"/>
                  <a:pt x="1925" y="10683"/>
                  <a:pt x="2175" y="10880"/>
                </a:cubicBezTo>
                <a:cubicBezTo>
                  <a:pt x="2024" y="10756"/>
                  <a:pt x="1944" y="10587"/>
                  <a:pt x="1939" y="10381"/>
                </a:cubicBezTo>
                <a:cubicBezTo>
                  <a:pt x="1939" y="10310"/>
                  <a:pt x="1968" y="10203"/>
                  <a:pt x="2027" y="10059"/>
                </a:cubicBezTo>
                <a:lnTo>
                  <a:pt x="5792" y="3272"/>
                </a:lnTo>
                <a:cubicBezTo>
                  <a:pt x="5898" y="3094"/>
                  <a:pt x="6035" y="2998"/>
                  <a:pt x="6209" y="2990"/>
                </a:cubicBezTo>
                <a:cubicBezTo>
                  <a:pt x="6329" y="2990"/>
                  <a:pt x="6419" y="3029"/>
                  <a:pt x="6480" y="3111"/>
                </a:cubicBezTo>
                <a:cubicBezTo>
                  <a:pt x="6294" y="2947"/>
                  <a:pt x="6141" y="2755"/>
                  <a:pt x="6028" y="2530"/>
                </a:cubicBezTo>
                <a:cubicBezTo>
                  <a:pt x="5915" y="2304"/>
                  <a:pt x="5861" y="2052"/>
                  <a:pt x="5861" y="1770"/>
                </a:cubicBezTo>
                <a:cubicBezTo>
                  <a:pt x="5861" y="1330"/>
                  <a:pt x="6002" y="926"/>
                  <a:pt x="6289" y="556"/>
                </a:cubicBezTo>
                <a:cubicBezTo>
                  <a:pt x="6574" y="189"/>
                  <a:pt x="6899" y="0"/>
                  <a:pt x="7268" y="0"/>
                </a:cubicBezTo>
                <a:cubicBezTo>
                  <a:pt x="7515" y="0"/>
                  <a:pt x="7751" y="90"/>
                  <a:pt x="7965" y="260"/>
                </a:cubicBezTo>
                <a:lnTo>
                  <a:pt x="13757" y="4881"/>
                </a:lnTo>
                <a:cubicBezTo>
                  <a:pt x="13932" y="5025"/>
                  <a:pt x="14066" y="5206"/>
                  <a:pt x="14162" y="5426"/>
                </a:cubicBezTo>
                <a:cubicBezTo>
                  <a:pt x="14259" y="5646"/>
                  <a:pt x="14311" y="5889"/>
                  <a:pt x="14311" y="6152"/>
                </a:cubicBezTo>
                <a:cubicBezTo>
                  <a:pt x="14311" y="6375"/>
                  <a:pt x="14271" y="6595"/>
                  <a:pt x="14191" y="6807"/>
                </a:cubicBezTo>
                <a:cubicBezTo>
                  <a:pt x="14113" y="7021"/>
                  <a:pt x="14014" y="7205"/>
                  <a:pt x="13892" y="7368"/>
                </a:cubicBezTo>
                <a:cubicBezTo>
                  <a:pt x="13772" y="7529"/>
                  <a:pt x="13623" y="7662"/>
                  <a:pt x="13442" y="7764"/>
                </a:cubicBezTo>
                <a:cubicBezTo>
                  <a:pt x="13261" y="7871"/>
                  <a:pt x="13082" y="7922"/>
                  <a:pt x="12901" y="7922"/>
                </a:cubicBezTo>
                <a:cubicBezTo>
                  <a:pt x="12656" y="7922"/>
                  <a:pt x="12397" y="7820"/>
                  <a:pt x="12136" y="7611"/>
                </a:cubicBezTo>
                <a:cubicBezTo>
                  <a:pt x="12284" y="7738"/>
                  <a:pt x="12366" y="7902"/>
                  <a:pt x="12373" y="8111"/>
                </a:cubicBezTo>
                <a:cubicBezTo>
                  <a:pt x="12373" y="8238"/>
                  <a:pt x="12343" y="8348"/>
                  <a:pt x="12282" y="8450"/>
                </a:cubicBezTo>
                <a:lnTo>
                  <a:pt x="11100" y="10581"/>
                </a:lnTo>
                <a:lnTo>
                  <a:pt x="13656" y="12625"/>
                </a:lnTo>
                <a:cubicBezTo>
                  <a:pt x="13762" y="12589"/>
                  <a:pt x="13866" y="12563"/>
                  <a:pt x="13972" y="12546"/>
                </a:cubicBezTo>
                <a:cubicBezTo>
                  <a:pt x="14078" y="12526"/>
                  <a:pt x="14183" y="12518"/>
                  <a:pt x="14287" y="1251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2" name="AutoShape 90"/>
          <p:cNvSpPr>
            <a:spLocks/>
          </p:cNvSpPr>
          <p:nvPr/>
        </p:nvSpPr>
        <p:spPr bwMode="auto">
          <a:xfrm>
            <a:off x="909923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5" h="21600">
                <a:moveTo>
                  <a:pt x="12387" y="0"/>
                </a:moveTo>
                <a:lnTo>
                  <a:pt x="12387" y="0"/>
                </a:lnTo>
                <a:cubicBezTo>
                  <a:pt x="12914" y="0"/>
                  <a:pt x="13416" y="44"/>
                  <a:pt x="13895" y="126"/>
                </a:cubicBezTo>
                <a:cubicBezTo>
                  <a:pt x="14374" y="211"/>
                  <a:pt x="14851" y="305"/>
                  <a:pt x="15325" y="408"/>
                </a:cubicBezTo>
                <a:cubicBezTo>
                  <a:pt x="15692" y="481"/>
                  <a:pt x="16070" y="552"/>
                  <a:pt x="16466" y="619"/>
                </a:cubicBezTo>
                <a:cubicBezTo>
                  <a:pt x="16861" y="684"/>
                  <a:pt x="17276" y="716"/>
                  <a:pt x="17713" y="716"/>
                </a:cubicBezTo>
                <a:lnTo>
                  <a:pt x="17741" y="716"/>
                </a:lnTo>
                <a:cubicBezTo>
                  <a:pt x="17999" y="716"/>
                  <a:pt x="18279" y="693"/>
                  <a:pt x="18579" y="649"/>
                </a:cubicBezTo>
                <a:cubicBezTo>
                  <a:pt x="18877" y="602"/>
                  <a:pt x="19176" y="575"/>
                  <a:pt x="19471" y="575"/>
                </a:cubicBezTo>
                <a:cubicBezTo>
                  <a:pt x="19695" y="575"/>
                  <a:pt x="19900" y="604"/>
                  <a:pt x="20079" y="660"/>
                </a:cubicBezTo>
                <a:cubicBezTo>
                  <a:pt x="20267" y="716"/>
                  <a:pt x="20410" y="833"/>
                  <a:pt x="20517" y="1012"/>
                </a:cubicBezTo>
                <a:cubicBezTo>
                  <a:pt x="20724" y="1300"/>
                  <a:pt x="20842" y="1637"/>
                  <a:pt x="20867" y="2018"/>
                </a:cubicBezTo>
                <a:cubicBezTo>
                  <a:pt x="20895" y="2394"/>
                  <a:pt x="20884" y="2752"/>
                  <a:pt x="20842" y="3078"/>
                </a:cubicBezTo>
                <a:cubicBezTo>
                  <a:pt x="20802" y="3403"/>
                  <a:pt x="20769" y="3735"/>
                  <a:pt x="20732" y="4075"/>
                </a:cubicBezTo>
                <a:cubicBezTo>
                  <a:pt x="20699" y="4412"/>
                  <a:pt x="20704" y="4747"/>
                  <a:pt x="20758" y="5081"/>
                </a:cubicBezTo>
                <a:cubicBezTo>
                  <a:pt x="20797" y="5301"/>
                  <a:pt x="20847" y="5483"/>
                  <a:pt x="20912" y="5639"/>
                </a:cubicBezTo>
                <a:cubicBezTo>
                  <a:pt x="20979" y="5794"/>
                  <a:pt x="21049" y="5964"/>
                  <a:pt x="21119" y="6152"/>
                </a:cubicBezTo>
                <a:cubicBezTo>
                  <a:pt x="21195" y="6319"/>
                  <a:pt x="21243" y="6510"/>
                  <a:pt x="21268" y="6712"/>
                </a:cubicBezTo>
                <a:cubicBezTo>
                  <a:pt x="21296" y="6918"/>
                  <a:pt x="21327" y="7117"/>
                  <a:pt x="21363" y="7302"/>
                </a:cubicBezTo>
                <a:cubicBezTo>
                  <a:pt x="21526" y="8276"/>
                  <a:pt x="21593" y="9191"/>
                  <a:pt x="21571" y="10051"/>
                </a:cubicBezTo>
                <a:cubicBezTo>
                  <a:pt x="21548" y="10904"/>
                  <a:pt x="21444" y="11702"/>
                  <a:pt x="21262" y="12445"/>
                </a:cubicBezTo>
                <a:cubicBezTo>
                  <a:pt x="21080" y="13184"/>
                  <a:pt x="20828" y="13876"/>
                  <a:pt x="20505" y="14530"/>
                </a:cubicBezTo>
                <a:cubicBezTo>
                  <a:pt x="20183" y="15179"/>
                  <a:pt x="19818" y="15800"/>
                  <a:pt x="19418" y="16390"/>
                </a:cubicBezTo>
                <a:cubicBezTo>
                  <a:pt x="19087" y="16848"/>
                  <a:pt x="18734" y="17302"/>
                  <a:pt x="18358" y="17760"/>
                </a:cubicBezTo>
                <a:cubicBezTo>
                  <a:pt x="17982" y="18215"/>
                  <a:pt x="17570" y="18640"/>
                  <a:pt x="17122" y="19045"/>
                </a:cubicBezTo>
                <a:cubicBezTo>
                  <a:pt x="16673" y="19447"/>
                  <a:pt x="16182" y="19808"/>
                  <a:pt x="15639" y="20130"/>
                </a:cubicBezTo>
                <a:cubicBezTo>
                  <a:pt x="15098" y="20456"/>
                  <a:pt x="14495" y="20732"/>
                  <a:pt x="13836" y="20966"/>
                </a:cubicBezTo>
                <a:cubicBezTo>
                  <a:pt x="13152" y="21219"/>
                  <a:pt x="12446" y="21380"/>
                  <a:pt x="11708" y="21447"/>
                </a:cubicBezTo>
                <a:cubicBezTo>
                  <a:pt x="10968" y="21509"/>
                  <a:pt x="10259" y="21562"/>
                  <a:pt x="9581" y="21600"/>
                </a:cubicBezTo>
                <a:lnTo>
                  <a:pt x="9166" y="21600"/>
                </a:lnTo>
                <a:cubicBezTo>
                  <a:pt x="8235" y="21600"/>
                  <a:pt x="7363" y="21521"/>
                  <a:pt x="6556" y="21365"/>
                </a:cubicBezTo>
                <a:cubicBezTo>
                  <a:pt x="5746" y="21213"/>
                  <a:pt x="4882" y="21136"/>
                  <a:pt x="3971" y="21136"/>
                </a:cubicBezTo>
                <a:lnTo>
                  <a:pt x="3918" y="21136"/>
                </a:lnTo>
                <a:cubicBezTo>
                  <a:pt x="3604" y="21136"/>
                  <a:pt x="3259" y="21186"/>
                  <a:pt x="2880" y="21283"/>
                </a:cubicBezTo>
                <a:cubicBezTo>
                  <a:pt x="2510" y="21383"/>
                  <a:pt x="2138" y="21442"/>
                  <a:pt x="1770" y="21456"/>
                </a:cubicBezTo>
                <a:lnTo>
                  <a:pt x="1742" y="21456"/>
                </a:lnTo>
                <a:cubicBezTo>
                  <a:pt x="1411" y="21456"/>
                  <a:pt x="1117" y="21377"/>
                  <a:pt x="865" y="21213"/>
                </a:cubicBezTo>
                <a:cubicBezTo>
                  <a:pt x="610" y="21051"/>
                  <a:pt x="416" y="20849"/>
                  <a:pt x="293" y="20614"/>
                </a:cubicBezTo>
                <a:cubicBezTo>
                  <a:pt x="114" y="20289"/>
                  <a:pt x="35" y="19951"/>
                  <a:pt x="57" y="19599"/>
                </a:cubicBezTo>
                <a:cubicBezTo>
                  <a:pt x="80" y="19247"/>
                  <a:pt x="139" y="18925"/>
                  <a:pt x="226" y="18637"/>
                </a:cubicBezTo>
                <a:cubicBezTo>
                  <a:pt x="313" y="18347"/>
                  <a:pt x="363" y="18036"/>
                  <a:pt x="369" y="17701"/>
                </a:cubicBezTo>
                <a:cubicBezTo>
                  <a:pt x="371" y="17370"/>
                  <a:pt x="349" y="17018"/>
                  <a:pt x="299" y="16642"/>
                </a:cubicBezTo>
                <a:cubicBezTo>
                  <a:pt x="251" y="16267"/>
                  <a:pt x="192" y="15888"/>
                  <a:pt x="133" y="15504"/>
                </a:cubicBezTo>
                <a:cubicBezTo>
                  <a:pt x="69" y="15120"/>
                  <a:pt x="29" y="14735"/>
                  <a:pt x="13" y="14354"/>
                </a:cubicBezTo>
                <a:cubicBezTo>
                  <a:pt x="-7" y="14025"/>
                  <a:pt x="-4" y="13706"/>
                  <a:pt x="24" y="13389"/>
                </a:cubicBezTo>
                <a:cubicBezTo>
                  <a:pt x="52" y="13078"/>
                  <a:pt x="83" y="12729"/>
                  <a:pt x="119" y="12344"/>
                </a:cubicBezTo>
                <a:cubicBezTo>
                  <a:pt x="156" y="12019"/>
                  <a:pt x="186" y="11679"/>
                  <a:pt x="212" y="11332"/>
                </a:cubicBezTo>
                <a:cubicBezTo>
                  <a:pt x="240" y="10986"/>
                  <a:pt x="285" y="10681"/>
                  <a:pt x="346" y="10405"/>
                </a:cubicBezTo>
                <a:cubicBezTo>
                  <a:pt x="472" y="9789"/>
                  <a:pt x="610" y="9191"/>
                  <a:pt x="758" y="8610"/>
                </a:cubicBezTo>
                <a:cubicBezTo>
                  <a:pt x="904" y="8026"/>
                  <a:pt x="1103" y="7484"/>
                  <a:pt x="1353" y="6967"/>
                </a:cubicBezTo>
                <a:cubicBezTo>
                  <a:pt x="1532" y="6583"/>
                  <a:pt x="1731" y="6202"/>
                  <a:pt x="1955" y="5826"/>
                </a:cubicBezTo>
                <a:cubicBezTo>
                  <a:pt x="2180" y="5454"/>
                  <a:pt x="2421" y="5081"/>
                  <a:pt x="2681" y="4717"/>
                </a:cubicBezTo>
                <a:cubicBezTo>
                  <a:pt x="2771" y="4588"/>
                  <a:pt x="2866" y="4474"/>
                  <a:pt x="2965" y="4374"/>
                </a:cubicBezTo>
                <a:cubicBezTo>
                  <a:pt x="3063" y="4277"/>
                  <a:pt x="3169" y="4183"/>
                  <a:pt x="3287" y="4087"/>
                </a:cubicBezTo>
                <a:cubicBezTo>
                  <a:pt x="3492" y="3872"/>
                  <a:pt x="3691" y="3658"/>
                  <a:pt x="3890" y="3450"/>
                </a:cubicBezTo>
                <a:cubicBezTo>
                  <a:pt x="4086" y="3239"/>
                  <a:pt x="4305" y="3036"/>
                  <a:pt x="4546" y="2852"/>
                </a:cubicBezTo>
                <a:cubicBezTo>
                  <a:pt x="4787" y="2664"/>
                  <a:pt x="5045" y="2494"/>
                  <a:pt x="5319" y="2338"/>
                </a:cubicBezTo>
                <a:cubicBezTo>
                  <a:pt x="5591" y="2183"/>
                  <a:pt x="5886" y="2027"/>
                  <a:pt x="6200" y="1869"/>
                </a:cubicBezTo>
                <a:cubicBezTo>
                  <a:pt x="6494" y="1719"/>
                  <a:pt x="6797" y="1581"/>
                  <a:pt x="7102" y="1455"/>
                </a:cubicBezTo>
                <a:cubicBezTo>
                  <a:pt x="7414" y="1329"/>
                  <a:pt x="7733" y="1197"/>
                  <a:pt x="8064" y="1065"/>
                </a:cubicBezTo>
                <a:cubicBezTo>
                  <a:pt x="8692" y="795"/>
                  <a:pt x="9387" y="555"/>
                  <a:pt x="10158" y="349"/>
                </a:cubicBezTo>
                <a:lnTo>
                  <a:pt x="10186" y="323"/>
                </a:lnTo>
                <a:cubicBezTo>
                  <a:pt x="10584" y="211"/>
                  <a:pt x="10968" y="129"/>
                  <a:pt x="11324" y="77"/>
                </a:cubicBezTo>
                <a:cubicBezTo>
                  <a:pt x="11683" y="26"/>
                  <a:pt x="12036" y="0"/>
                  <a:pt x="12387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3" name="AutoShape 91"/>
          <p:cNvSpPr>
            <a:spLocks/>
          </p:cNvSpPr>
          <p:nvPr/>
        </p:nvSpPr>
        <p:spPr bwMode="auto">
          <a:xfrm>
            <a:off x="10067605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1" y="9830"/>
                </a:moveTo>
                <a:cubicBezTo>
                  <a:pt x="20671" y="9939"/>
                  <a:pt x="20995" y="10132"/>
                  <a:pt x="21233" y="10408"/>
                </a:cubicBezTo>
                <a:cubicBezTo>
                  <a:pt x="21481" y="10682"/>
                  <a:pt x="21600" y="11001"/>
                  <a:pt x="21600" y="11358"/>
                </a:cubicBezTo>
                <a:lnTo>
                  <a:pt x="21600" y="19987"/>
                </a:lnTo>
                <a:cubicBezTo>
                  <a:pt x="21600" y="20419"/>
                  <a:pt x="21398" y="20797"/>
                  <a:pt x="21002" y="21116"/>
                </a:cubicBezTo>
                <a:cubicBezTo>
                  <a:pt x="20606" y="21439"/>
                  <a:pt x="20138" y="21600"/>
                  <a:pt x="19598" y="21600"/>
                </a:cubicBezTo>
                <a:lnTo>
                  <a:pt x="2016" y="21600"/>
                </a:lnTo>
                <a:cubicBezTo>
                  <a:pt x="1476" y="21600"/>
                  <a:pt x="1005" y="21439"/>
                  <a:pt x="605" y="21116"/>
                </a:cubicBezTo>
                <a:cubicBezTo>
                  <a:pt x="198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2"/>
                  <a:pt x="367" y="10408"/>
                </a:cubicBezTo>
                <a:cubicBezTo>
                  <a:pt x="619" y="10132"/>
                  <a:pt x="940" y="9939"/>
                  <a:pt x="1347" y="9830"/>
                </a:cubicBezTo>
                <a:lnTo>
                  <a:pt x="1347" y="7567"/>
                </a:lnTo>
                <a:cubicBezTo>
                  <a:pt x="1347" y="6530"/>
                  <a:pt x="1591" y="5551"/>
                  <a:pt x="2085" y="4633"/>
                </a:cubicBezTo>
                <a:cubicBezTo>
                  <a:pt x="2582" y="3711"/>
                  <a:pt x="3255" y="2908"/>
                  <a:pt x="4108" y="2220"/>
                </a:cubicBezTo>
                <a:cubicBezTo>
                  <a:pt x="4969" y="1532"/>
                  <a:pt x="5973" y="990"/>
                  <a:pt x="7126" y="593"/>
                </a:cubicBezTo>
                <a:cubicBezTo>
                  <a:pt x="8281" y="199"/>
                  <a:pt x="9509" y="0"/>
                  <a:pt x="10809" y="0"/>
                </a:cubicBezTo>
                <a:cubicBezTo>
                  <a:pt x="12105" y="0"/>
                  <a:pt x="13329" y="199"/>
                  <a:pt x="14478" y="593"/>
                </a:cubicBezTo>
                <a:cubicBezTo>
                  <a:pt x="15630" y="990"/>
                  <a:pt x="16635" y="1532"/>
                  <a:pt x="17495" y="2220"/>
                </a:cubicBezTo>
                <a:cubicBezTo>
                  <a:pt x="18356" y="2908"/>
                  <a:pt x="19036" y="3714"/>
                  <a:pt x="19533" y="4641"/>
                </a:cubicBezTo>
                <a:cubicBezTo>
                  <a:pt x="20023" y="5563"/>
                  <a:pt x="20271" y="6539"/>
                  <a:pt x="20271" y="7567"/>
                </a:cubicBezTo>
                <a:lnTo>
                  <a:pt x="20271" y="9830"/>
                </a:lnTo>
                <a:close/>
                <a:moveTo>
                  <a:pt x="16203" y="7567"/>
                </a:moveTo>
                <a:cubicBezTo>
                  <a:pt x="16203" y="6962"/>
                  <a:pt x="16062" y="6395"/>
                  <a:pt x="15781" y="5871"/>
                </a:cubicBezTo>
                <a:cubicBezTo>
                  <a:pt x="15497" y="5349"/>
                  <a:pt x="15108" y="4895"/>
                  <a:pt x="14615" y="4509"/>
                </a:cubicBezTo>
                <a:cubicBezTo>
                  <a:pt x="14125" y="4123"/>
                  <a:pt x="13545" y="3818"/>
                  <a:pt x="12887" y="3593"/>
                </a:cubicBezTo>
                <a:cubicBezTo>
                  <a:pt x="12224" y="3366"/>
                  <a:pt x="11533" y="3254"/>
                  <a:pt x="10809" y="3254"/>
                </a:cubicBezTo>
                <a:cubicBezTo>
                  <a:pt x="10049" y="3254"/>
                  <a:pt x="9347" y="3366"/>
                  <a:pt x="8706" y="3593"/>
                </a:cubicBezTo>
                <a:cubicBezTo>
                  <a:pt x="8062" y="3818"/>
                  <a:pt x="7489" y="4123"/>
                  <a:pt x="6989" y="4509"/>
                </a:cubicBezTo>
                <a:cubicBezTo>
                  <a:pt x="6488" y="4895"/>
                  <a:pt x="6099" y="5352"/>
                  <a:pt x="5819" y="5879"/>
                </a:cubicBezTo>
                <a:cubicBezTo>
                  <a:pt x="5538" y="6406"/>
                  <a:pt x="5397" y="6971"/>
                  <a:pt x="5397" y="7567"/>
                </a:cubicBezTo>
                <a:lnTo>
                  <a:pt x="5397" y="9717"/>
                </a:lnTo>
                <a:lnTo>
                  <a:pt x="16203" y="9717"/>
                </a:lnTo>
                <a:lnTo>
                  <a:pt x="16203" y="7567"/>
                </a:lnTo>
                <a:close/>
                <a:moveTo>
                  <a:pt x="11965" y="15409"/>
                </a:moveTo>
                <a:cubicBezTo>
                  <a:pt x="12296" y="15245"/>
                  <a:pt x="12570" y="15021"/>
                  <a:pt x="12782" y="14744"/>
                </a:cubicBezTo>
                <a:cubicBezTo>
                  <a:pt x="12991" y="14462"/>
                  <a:pt x="13099" y="14160"/>
                  <a:pt x="13099" y="13840"/>
                </a:cubicBezTo>
                <a:cubicBezTo>
                  <a:pt x="13099" y="13333"/>
                  <a:pt x="12876" y="12899"/>
                  <a:pt x="12429" y="12530"/>
                </a:cubicBezTo>
                <a:cubicBezTo>
                  <a:pt x="11979" y="12162"/>
                  <a:pt x="11439" y="11980"/>
                  <a:pt x="10809" y="11980"/>
                </a:cubicBezTo>
                <a:cubicBezTo>
                  <a:pt x="10175" y="11980"/>
                  <a:pt x="9639" y="12162"/>
                  <a:pt x="9189" y="12530"/>
                </a:cubicBezTo>
                <a:cubicBezTo>
                  <a:pt x="8739" y="12899"/>
                  <a:pt x="8515" y="13333"/>
                  <a:pt x="8515" y="13840"/>
                </a:cubicBezTo>
                <a:cubicBezTo>
                  <a:pt x="8515" y="14160"/>
                  <a:pt x="8616" y="14462"/>
                  <a:pt x="8825" y="14744"/>
                </a:cubicBezTo>
                <a:cubicBezTo>
                  <a:pt x="9034" y="15021"/>
                  <a:pt x="9300" y="15234"/>
                  <a:pt x="9639" y="15383"/>
                </a:cubicBezTo>
                <a:lnTo>
                  <a:pt x="8515" y="19340"/>
                </a:lnTo>
                <a:lnTo>
                  <a:pt x="13099" y="19340"/>
                </a:lnTo>
                <a:lnTo>
                  <a:pt x="11965" y="15409"/>
                </a:lnTo>
                <a:close/>
                <a:moveTo>
                  <a:pt x="11965" y="1540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4" name="AutoShape 108"/>
          <p:cNvSpPr>
            <a:spLocks/>
          </p:cNvSpPr>
          <p:nvPr/>
        </p:nvSpPr>
        <p:spPr bwMode="auto">
          <a:xfrm>
            <a:off x="1766568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78" h="21600">
                <a:moveTo>
                  <a:pt x="9108" y="16747"/>
                </a:moveTo>
                <a:cubicBezTo>
                  <a:pt x="9155" y="16837"/>
                  <a:pt x="9197" y="16925"/>
                  <a:pt x="9244" y="17012"/>
                </a:cubicBezTo>
                <a:cubicBezTo>
                  <a:pt x="9291" y="17097"/>
                  <a:pt x="9352" y="17182"/>
                  <a:pt x="9431" y="17275"/>
                </a:cubicBezTo>
                <a:lnTo>
                  <a:pt x="12260" y="21069"/>
                </a:lnTo>
                <a:lnTo>
                  <a:pt x="4473" y="21069"/>
                </a:lnTo>
                <a:cubicBezTo>
                  <a:pt x="4228" y="21069"/>
                  <a:pt x="4015" y="20965"/>
                  <a:pt x="3839" y="20756"/>
                </a:cubicBezTo>
                <a:cubicBezTo>
                  <a:pt x="3664" y="20544"/>
                  <a:pt x="3575" y="20287"/>
                  <a:pt x="3575" y="19988"/>
                </a:cubicBezTo>
                <a:lnTo>
                  <a:pt x="3575" y="7555"/>
                </a:lnTo>
                <a:lnTo>
                  <a:pt x="788" y="7555"/>
                </a:lnTo>
                <a:cubicBezTo>
                  <a:pt x="377" y="7555"/>
                  <a:pt x="126" y="7419"/>
                  <a:pt x="33" y="7145"/>
                </a:cubicBezTo>
                <a:cubicBezTo>
                  <a:pt x="-61" y="6872"/>
                  <a:pt x="47" y="6530"/>
                  <a:pt x="353" y="6123"/>
                </a:cubicBezTo>
                <a:lnTo>
                  <a:pt x="4665" y="392"/>
                </a:lnTo>
                <a:cubicBezTo>
                  <a:pt x="4850" y="133"/>
                  <a:pt x="5089" y="0"/>
                  <a:pt x="5372" y="0"/>
                </a:cubicBezTo>
                <a:cubicBezTo>
                  <a:pt x="5662" y="0"/>
                  <a:pt x="5903" y="133"/>
                  <a:pt x="6090" y="392"/>
                </a:cubicBezTo>
                <a:lnTo>
                  <a:pt x="10402" y="6123"/>
                </a:lnTo>
                <a:cubicBezTo>
                  <a:pt x="10709" y="6530"/>
                  <a:pt x="10814" y="6872"/>
                  <a:pt x="10723" y="7145"/>
                </a:cubicBezTo>
                <a:cubicBezTo>
                  <a:pt x="10629" y="7419"/>
                  <a:pt x="10376" y="7555"/>
                  <a:pt x="9967" y="7555"/>
                </a:cubicBezTo>
                <a:lnTo>
                  <a:pt x="7166" y="7555"/>
                </a:lnTo>
                <a:lnTo>
                  <a:pt x="7166" y="16747"/>
                </a:lnTo>
                <a:lnTo>
                  <a:pt x="9108" y="16747"/>
                </a:lnTo>
                <a:close/>
                <a:moveTo>
                  <a:pt x="20690" y="14045"/>
                </a:moveTo>
                <a:cubicBezTo>
                  <a:pt x="21101" y="14045"/>
                  <a:pt x="21352" y="14184"/>
                  <a:pt x="21445" y="14457"/>
                </a:cubicBezTo>
                <a:cubicBezTo>
                  <a:pt x="21539" y="14731"/>
                  <a:pt x="21431" y="15070"/>
                  <a:pt x="21127" y="15477"/>
                </a:cubicBezTo>
                <a:lnTo>
                  <a:pt x="16813" y="21208"/>
                </a:lnTo>
                <a:cubicBezTo>
                  <a:pt x="16626" y="21467"/>
                  <a:pt x="16389" y="21600"/>
                  <a:pt x="16106" y="21600"/>
                </a:cubicBezTo>
                <a:cubicBezTo>
                  <a:pt x="15814" y="21600"/>
                  <a:pt x="15575" y="21467"/>
                  <a:pt x="15388" y="21208"/>
                </a:cubicBezTo>
                <a:lnTo>
                  <a:pt x="11076" y="15477"/>
                </a:lnTo>
                <a:cubicBezTo>
                  <a:pt x="10769" y="15070"/>
                  <a:pt x="10662" y="14731"/>
                  <a:pt x="10755" y="14457"/>
                </a:cubicBezTo>
                <a:cubicBezTo>
                  <a:pt x="10849" y="14183"/>
                  <a:pt x="11099" y="14045"/>
                  <a:pt x="11511" y="14045"/>
                </a:cubicBezTo>
                <a:lnTo>
                  <a:pt x="14312" y="14045"/>
                </a:lnTo>
                <a:lnTo>
                  <a:pt x="14312" y="4881"/>
                </a:lnTo>
                <a:lnTo>
                  <a:pt x="12363" y="4881"/>
                </a:lnTo>
                <a:cubicBezTo>
                  <a:pt x="12316" y="4791"/>
                  <a:pt x="12271" y="4698"/>
                  <a:pt x="12220" y="4605"/>
                </a:cubicBezTo>
                <a:cubicBezTo>
                  <a:pt x="12171" y="4509"/>
                  <a:pt x="12117" y="4418"/>
                  <a:pt x="12056" y="4328"/>
                </a:cubicBezTo>
                <a:lnTo>
                  <a:pt x="9214" y="556"/>
                </a:lnTo>
                <a:lnTo>
                  <a:pt x="16998" y="556"/>
                </a:lnTo>
                <a:cubicBezTo>
                  <a:pt x="17243" y="556"/>
                  <a:pt x="17452" y="658"/>
                  <a:pt x="17627" y="861"/>
                </a:cubicBezTo>
                <a:cubicBezTo>
                  <a:pt x="17798" y="1061"/>
                  <a:pt x="17882" y="1321"/>
                  <a:pt x="17882" y="1637"/>
                </a:cubicBezTo>
                <a:lnTo>
                  <a:pt x="17882" y="14045"/>
                </a:lnTo>
                <a:lnTo>
                  <a:pt x="20690" y="14045"/>
                </a:lnTo>
                <a:close/>
                <a:moveTo>
                  <a:pt x="20690" y="1404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" name="AutoShape 109"/>
          <p:cNvSpPr>
            <a:spLocks/>
          </p:cNvSpPr>
          <p:nvPr/>
        </p:nvSpPr>
        <p:spPr bwMode="auto">
          <a:xfrm>
            <a:off x="2688905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1" h="21600">
                <a:moveTo>
                  <a:pt x="21539" y="21107"/>
                </a:moveTo>
                <a:cubicBezTo>
                  <a:pt x="21585" y="21239"/>
                  <a:pt x="21580" y="21353"/>
                  <a:pt x="21526" y="21453"/>
                </a:cubicBezTo>
                <a:cubicBezTo>
                  <a:pt x="21473" y="21550"/>
                  <a:pt x="21380" y="21600"/>
                  <a:pt x="21258" y="21600"/>
                </a:cubicBezTo>
                <a:lnTo>
                  <a:pt x="12601" y="21600"/>
                </a:lnTo>
                <a:lnTo>
                  <a:pt x="12299" y="14400"/>
                </a:lnTo>
                <a:lnTo>
                  <a:pt x="9281" y="14400"/>
                </a:lnTo>
                <a:lnTo>
                  <a:pt x="8966" y="21600"/>
                </a:lnTo>
                <a:lnTo>
                  <a:pt x="322" y="21600"/>
                </a:lnTo>
                <a:cubicBezTo>
                  <a:pt x="198" y="21600"/>
                  <a:pt x="105" y="21556"/>
                  <a:pt x="49" y="21462"/>
                </a:cubicBezTo>
                <a:cubicBezTo>
                  <a:pt x="-10" y="21365"/>
                  <a:pt x="-15" y="21247"/>
                  <a:pt x="29" y="21107"/>
                </a:cubicBezTo>
                <a:lnTo>
                  <a:pt x="6980" y="494"/>
                </a:lnTo>
                <a:cubicBezTo>
                  <a:pt x="7026" y="361"/>
                  <a:pt x="7109" y="247"/>
                  <a:pt x="7231" y="150"/>
                </a:cubicBezTo>
                <a:cubicBezTo>
                  <a:pt x="7351" y="50"/>
                  <a:pt x="7476" y="0"/>
                  <a:pt x="7598" y="0"/>
                </a:cubicBezTo>
                <a:lnTo>
                  <a:pt x="9880" y="0"/>
                </a:lnTo>
                <a:lnTo>
                  <a:pt x="9787" y="2391"/>
                </a:lnTo>
                <a:lnTo>
                  <a:pt x="11798" y="2391"/>
                </a:lnTo>
                <a:lnTo>
                  <a:pt x="11693" y="0"/>
                </a:lnTo>
                <a:lnTo>
                  <a:pt x="13975" y="0"/>
                </a:lnTo>
                <a:cubicBezTo>
                  <a:pt x="14099" y="0"/>
                  <a:pt x="14224" y="47"/>
                  <a:pt x="14341" y="141"/>
                </a:cubicBezTo>
                <a:cubicBezTo>
                  <a:pt x="14463" y="235"/>
                  <a:pt x="14546" y="349"/>
                  <a:pt x="14595" y="493"/>
                </a:cubicBezTo>
                <a:lnTo>
                  <a:pt x="21539" y="21107"/>
                </a:lnTo>
                <a:close/>
                <a:moveTo>
                  <a:pt x="12120" y="10393"/>
                </a:moveTo>
                <a:lnTo>
                  <a:pt x="11886" y="4583"/>
                </a:lnTo>
                <a:lnTo>
                  <a:pt x="9677" y="4583"/>
                </a:lnTo>
                <a:lnTo>
                  <a:pt x="9442" y="10393"/>
                </a:lnTo>
                <a:lnTo>
                  <a:pt x="12120" y="10393"/>
                </a:lnTo>
                <a:close/>
                <a:moveTo>
                  <a:pt x="12120" y="1039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" name="AutoShape 110"/>
          <p:cNvSpPr>
            <a:spLocks/>
          </p:cNvSpPr>
          <p:nvPr/>
        </p:nvSpPr>
        <p:spPr bwMode="auto">
          <a:xfrm>
            <a:off x="3609655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0" h="21600">
                <a:moveTo>
                  <a:pt x="1132" y="0"/>
                </a:moveTo>
                <a:cubicBezTo>
                  <a:pt x="3894" y="147"/>
                  <a:pt x="6483" y="774"/>
                  <a:pt x="8906" y="1889"/>
                </a:cubicBezTo>
                <a:cubicBezTo>
                  <a:pt x="11329" y="3000"/>
                  <a:pt x="13450" y="4471"/>
                  <a:pt x="15275" y="6296"/>
                </a:cubicBezTo>
                <a:cubicBezTo>
                  <a:pt x="17102" y="8124"/>
                  <a:pt x="18568" y="10252"/>
                  <a:pt x="19672" y="12678"/>
                </a:cubicBezTo>
                <a:cubicBezTo>
                  <a:pt x="20778" y="15102"/>
                  <a:pt x="21407" y="17699"/>
                  <a:pt x="21563" y="20466"/>
                </a:cubicBezTo>
                <a:cubicBezTo>
                  <a:pt x="21600" y="20751"/>
                  <a:pt x="21494" y="21013"/>
                  <a:pt x="21247" y="21252"/>
                </a:cubicBezTo>
                <a:cubicBezTo>
                  <a:pt x="21037" y="21482"/>
                  <a:pt x="20784" y="21597"/>
                  <a:pt x="20488" y="21597"/>
                </a:cubicBezTo>
                <a:lnTo>
                  <a:pt x="18315" y="21597"/>
                </a:lnTo>
                <a:cubicBezTo>
                  <a:pt x="18034" y="21597"/>
                  <a:pt x="17784" y="21497"/>
                  <a:pt x="17579" y="21298"/>
                </a:cubicBezTo>
                <a:cubicBezTo>
                  <a:pt x="17373" y="21102"/>
                  <a:pt x="17260" y="20860"/>
                  <a:pt x="17243" y="20575"/>
                </a:cubicBezTo>
                <a:cubicBezTo>
                  <a:pt x="17114" y="18390"/>
                  <a:pt x="16608" y="16340"/>
                  <a:pt x="15729" y="14423"/>
                </a:cubicBezTo>
                <a:cubicBezTo>
                  <a:pt x="14849" y="12506"/>
                  <a:pt x="13680" y="10819"/>
                  <a:pt x="12220" y="9356"/>
                </a:cubicBezTo>
                <a:cubicBezTo>
                  <a:pt x="10763" y="7897"/>
                  <a:pt x="9073" y="6725"/>
                  <a:pt x="7156" y="5841"/>
                </a:cubicBezTo>
                <a:cubicBezTo>
                  <a:pt x="5239" y="4963"/>
                  <a:pt x="3193" y="4456"/>
                  <a:pt x="1020" y="4327"/>
                </a:cubicBezTo>
                <a:cubicBezTo>
                  <a:pt x="736" y="4310"/>
                  <a:pt x="494" y="4194"/>
                  <a:pt x="299" y="3990"/>
                </a:cubicBezTo>
                <a:cubicBezTo>
                  <a:pt x="101" y="3783"/>
                  <a:pt x="0" y="3535"/>
                  <a:pt x="0" y="3253"/>
                </a:cubicBezTo>
                <a:lnTo>
                  <a:pt x="0" y="1074"/>
                </a:lnTo>
                <a:cubicBezTo>
                  <a:pt x="0" y="769"/>
                  <a:pt x="115" y="521"/>
                  <a:pt x="345" y="317"/>
                </a:cubicBezTo>
                <a:cubicBezTo>
                  <a:pt x="555" y="106"/>
                  <a:pt x="796" y="0"/>
                  <a:pt x="1075" y="0"/>
                </a:cubicBezTo>
                <a:lnTo>
                  <a:pt x="1132" y="0"/>
                </a:lnTo>
                <a:close/>
                <a:moveTo>
                  <a:pt x="1161" y="7059"/>
                </a:moveTo>
                <a:cubicBezTo>
                  <a:pt x="2931" y="7188"/>
                  <a:pt x="4592" y="7623"/>
                  <a:pt x="6147" y="8369"/>
                </a:cubicBezTo>
                <a:cubicBezTo>
                  <a:pt x="7702" y="9112"/>
                  <a:pt x="9081" y="10090"/>
                  <a:pt x="10288" y="11297"/>
                </a:cubicBezTo>
                <a:cubicBezTo>
                  <a:pt x="11493" y="12506"/>
                  <a:pt x="12467" y="13890"/>
                  <a:pt x="13205" y="15451"/>
                </a:cubicBezTo>
                <a:cubicBezTo>
                  <a:pt x="13944" y="17014"/>
                  <a:pt x="14381" y="18675"/>
                  <a:pt x="14519" y="20443"/>
                </a:cubicBezTo>
                <a:cubicBezTo>
                  <a:pt x="14556" y="20762"/>
                  <a:pt x="14458" y="21033"/>
                  <a:pt x="14229" y="21255"/>
                </a:cubicBezTo>
                <a:cubicBezTo>
                  <a:pt x="14019" y="21485"/>
                  <a:pt x="13757" y="21600"/>
                  <a:pt x="13447" y="21600"/>
                </a:cubicBezTo>
                <a:lnTo>
                  <a:pt x="11271" y="21600"/>
                </a:lnTo>
                <a:cubicBezTo>
                  <a:pt x="11004" y="21600"/>
                  <a:pt x="10768" y="21505"/>
                  <a:pt x="10564" y="21315"/>
                </a:cubicBezTo>
                <a:cubicBezTo>
                  <a:pt x="10357" y="21128"/>
                  <a:pt x="10237" y="20892"/>
                  <a:pt x="10199" y="20604"/>
                </a:cubicBezTo>
                <a:cubicBezTo>
                  <a:pt x="10087" y="19383"/>
                  <a:pt x="9774" y="18237"/>
                  <a:pt x="9257" y="17169"/>
                </a:cubicBezTo>
                <a:cubicBezTo>
                  <a:pt x="8737" y="16098"/>
                  <a:pt x="8070" y="15154"/>
                  <a:pt x="7259" y="14334"/>
                </a:cubicBezTo>
                <a:cubicBezTo>
                  <a:pt x="6440" y="13519"/>
                  <a:pt x="5498" y="12851"/>
                  <a:pt x="4429" y="12330"/>
                </a:cubicBezTo>
                <a:cubicBezTo>
                  <a:pt x="3360" y="11809"/>
                  <a:pt x="2216" y="11495"/>
                  <a:pt x="997" y="11386"/>
                </a:cubicBezTo>
                <a:cubicBezTo>
                  <a:pt x="713" y="11348"/>
                  <a:pt x="477" y="11225"/>
                  <a:pt x="290" y="11014"/>
                </a:cubicBezTo>
                <a:cubicBezTo>
                  <a:pt x="103" y="10804"/>
                  <a:pt x="6" y="10568"/>
                  <a:pt x="6" y="10312"/>
                </a:cubicBezTo>
                <a:lnTo>
                  <a:pt x="6" y="8133"/>
                </a:lnTo>
                <a:cubicBezTo>
                  <a:pt x="6" y="7813"/>
                  <a:pt x="121" y="7551"/>
                  <a:pt x="351" y="7350"/>
                </a:cubicBezTo>
                <a:cubicBezTo>
                  <a:pt x="560" y="7137"/>
                  <a:pt x="802" y="7030"/>
                  <a:pt x="1081" y="7030"/>
                </a:cubicBezTo>
                <a:cubicBezTo>
                  <a:pt x="1098" y="7030"/>
                  <a:pt x="1112" y="7036"/>
                  <a:pt x="1121" y="7044"/>
                </a:cubicBezTo>
                <a:cubicBezTo>
                  <a:pt x="1129" y="7053"/>
                  <a:pt x="1141" y="7059"/>
                  <a:pt x="1161" y="7059"/>
                </a:cubicBezTo>
                <a:moveTo>
                  <a:pt x="3250" y="15102"/>
                </a:moveTo>
                <a:cubicBezTo>
                  <a:pt x="3699" y="15102"/>
                  <a:pt x="4118" y="15189"/>
                  <a:pt x="4503" y="15362"/>
                </a:cubicBezTo>
                <a:cubicBezTo>
                  <a:pt x="4888" y="15528"/>
                  <a:pt x="5230" y="15762"/>
                  <a:pt x="5526" y="16064"/>
                </a:cubicBezTo>
                <a:cubicBezTo>
                  <a:pt x="5825" y="16363"/>
                  <a:pt x="6064" y="16706"/>
                  <a:pt x="6228" y="17086"/>
                </a:cubicBezTo>
                <a:cubicBezTo>
                  <a:pt x="6400" y="17475"/>
                  <a:pt x="6483" y="17892"/>
                  <a:pt x="6483" y="18341"/>
                </a:cubicBezTo>
                <a:cubicBezTo>
                  <a:pt x="6483" y="18793"/>
                  <a:pt x="6400" y="19219"/>
                  <a:pt x="6228" y="19616"/>
                </a:cubicBezTo>
                <a:cubicBezTo>
                  <a:pt x="6061" y="20016"/>
                  <a:pt x="5825" y="20362"/>
                  <a:pt x="5526" y="20653"/>
                </a:cubicBezTo>
                <a:cubicBezTo>
                  <a:pt x="5228" y="20941"/>
                  <a:pt x="4886" y="21168"/>
                  <a:pt x="4503" y="21341"/>
                </a:cubicBezTo>
                <a:cubicBezTo>
                  <a:pt x="4121" y="21514"/>
                  <a:pt x="3702" y="21597"/>
                  <a:pt x="3250" y="21597"/>
                </a:cubicBezTo>
                <a:cubicBezTo>
                  <a:pt x="2799" y="21597"/>
                  <a:pt x="2377" y="21514"/>
                  <a:pt x="1980" y="21341"/>
                </a:cubicBezTo>
                <a:cubicBezTo>
                  <a:pt x="1578" y="21168"/>
                  <a:pt x="1236" y="20941"/>
                  <a:pt x="948" y="20653"/>
                </a:cubicBezTo>
                <a:cubicBezTo>
                  <a:pt x="658" y="20362"/>
                  <a:pt x="428" y="20019"/>
                  <a:pt x="261" y="19622"/>
                </a:cubicBezTo>
                <a:cubicBezTo>
                  <a:pt x="89" y="19231"/>
                  <a:pt x="6" y="18802"/>
                  <a:pt x="6" y="18341"/>
                </a:cubicBezTo>
                <a:cubicBezTo>
                  <a:pt x="6" y="17892"/>
                  <a:pt x="89" y="17474"/>
                  <a:pt x="261" y="17086"/>
                </a:cubicBezTo>
                <a:cubicBezTo>
                  <a:pt x="431" y="16706"/>
                  <a:pt x="661" y="16363"/>
                  <a:pt x="948" y="16064"/>
                </a:cubicBezTo>
                <a:cubicBezTo>
                  <a:pt x="1239" y="15762"/>
                  <a:pt x="1581" y="15529"/>
                  <a:pt x="1980" y="15362"/>
                </a:cubicBezTo>
                <a:cubicBezTo>
                  <a:pt x="2380" y="15192"/>
                  <a:pt x="2802" y="15102"/>
                  <a:pt x="3250" y="1510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7" name="AutoShape 111"/>
          <p:cNvSpPr>
            <a:spLocks/>
          </p:cNvSpPr>
          <p:nvPr/>
        </p:nvSpPr>
        <p:spPr bwMode="auto">
          <a:xfrm>
            <a:off x="4524055" y="52807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051" y="9183"/>
                </a:moveTo>
                <a:cubicBezTo>
                  <a:pt x="21201" y="9183"/>
                  <a:pt x="21330" y="9230"/>
                  <a:pt x="21436" y="9327"/>
                </a:cubicBezTo>
                <a:cubicBezTo>
                  <a:pt x="21544" y="9427"/>
                  <a:pt x="21600" y="9550"/>
                  <a:pt x="21600" y="9700"/>
                </a:cubicBezTo>
                <a:lnTo>
                  <a:pt x="21600" y="11868"/>
                </a:lnTo>
                <a:cubicBezTo>
                  <a:pt x="21600" y="12232"/>
                  <a:pt x="21415" y="12414"/>
                  <a:pt x="21051" y="12414"/>
                </a:cubicBezTo>
                <a:lnTo>
                  <a:pt x="18746" y="12414"/>
                </a:lnTo>
                <a:cubicBezTo>
                  <a:pt x="18576" y="13204"/>
                  <a:pt x="18300" y="13947"/>
                  <a:pt x="17915" y="14647"/>
                </a:cubicBezTo>
                <a:cubicBezTo>
                  <a:pt x="17531" y="15343"/>
                  <a:pt x="17067" y="15966"/>
                  <a:pt x="16518" y="16515"/>
                </a:cubicBezTo>
                <a:cubicBezTo>
                  <a:pt x="15969" y="17061"/>
                  <a:pt x="15346" y="17528"/>
                  <a:pt x="14648" y="17913"/>
                </a:cubicBezTo>
                <a:cubicBezTo>
                  <a:pt x="13949" y="18298"/>
                  <a:pt x="13206" y="18577"/>
                  <a:pt x="12419" y="18742"/>
                </a:cubicBezTo>
                <a:lnTo>
                  <a:pt x="12419" y="21051"/>
                </a:lnTo>
                <a:cubicBezTo>
                  <a:pt x="12419" y="21197"/>
                  <a:pt x="12369" y="21330"/>
                  <a:pt x="12269" y="21435"/>
                </a:cubicBezTo>
                <a:cubicBezTo>
                  <a:pt x="12173" y="21544"/>
                  <a:pt x="12049" y="21600"/>
                  <a:pt x="11897" y="21600"/>
                </a:cubicBezTo>
                <a:lnTo>
                  <a:pt x="9733" y="21600"/>
                </a:lnTo>
                <a:cubicBezTo>
                  <a:pt x="9369" y="21600"/>
                  <a:pt x="9184" y="21418"/>
                  <a:pt x="9184" y="21051"/>
                </a:cubicBezTo>
                <a:lnTo>
                  <a:pt x="9184" y="18742"/>
                </a:lnTo>
                <a:cubicBezTo>
                  <a:pt x="8397" y="18577"/>
                  <a:pt x="7654" y="18298"/>
                  <a:pt x="6955" y="17913"/>
                </a:cubicBezTo>
                <a:cubicBezTo>
                  <a:pt x="6260" y="17529"/>
                  <a:pt x="5634" y="17061"/>
                  <a:pt x="5085" y="16515"/>
                </a:cubicBezTo>
                <a:cubicBezTo>
                  <a:pt x="4536" y="15966"/>
                  <a:pt x="4069" y="15343"/>
                  <a:pt x="3688" y="14647"/>
                </a:cubicBezTo>
                <a:cubicBezTo>
                  <a:pt x="3300" y="13948"/>
                  <a:pt x="3024" y="13204"/>
                  <a:pt x="2857" y="12414"/>
                </a:cubicBezTo>
                <a:lnTo>
                  <a:pt x="552" y="12414"/>
                </a:lnTo>
                <a:cubicBezTo>
                  <a:pt x="188" y="12414"/>
                  <a:pt x="0" y="12232"/>
                  <a:pt x="0" y="11868"/>
                </a:cubicBezTo>
                <a:lnTo>
                  <a:pt x="0" y="9700"/>
                </a:lnTo>
                <a:cubicBezTo>
                  <a:pt x="0" y="9550"/>
                  <a:pt x="59" y="9427"/>
                  <a:pt x="167" y="9327"/>
                </a:cubicBezTo>
                <a:cubicBezTo>
                  <a:pt x="273" y="9230"/>
                  <a:pt x="402" y="9183"/>
                  <a:pt x="552" y="9183"/>
                </a:cubicBezTo>
                <a:lnTo>
                  <a:pt x="2857" y="9183"/>
                </a:lnTo>
                <a:cubicBezTo>
                  <a:pt x="3027" y="8393"/>
                  <a:pt x="3300" y="7652"/>
                  <a:pt x="3688" y="6953"/>
                </a:cubicBezTo>
                <a:cubicBezTo>
                  <a:pt x="4069" y="6251"/>
                  <a:pt x="4536" y="5631"/>
                  <a:pt x="5085" y="5082"/>
                </a:cubicBezTo>
                <a:cubicBezTo>
                  <a:pt x="5634" y="4532"/>
                  <a:pt x="6257" y="4065"/>
                  <a:pt x="6955" y="3681"/>
                </a:cubicBezTo>
                <a:cubicBezTo>
                  <a:pt x="7654" y="3299"/>
                  <a:pt x="8397" y="3023"/>
                  <a:pt x="9184" y="2852"/>
                </a:cubicBezTo>
                <a:lnTo>
                  <a:pt x="9184" y="546"/>
                </a:lnTo>
                <a:cubicBezTo>
                  <a:pt x="9184" y="182"/>
                  <a:pt x="9366" y="0"/>
                  <a:pt x="9733" y="0"/>
                </a:cubicBezTo>
                <a:lnTo>
                  <a:pt x="11897" y="0"/>
                </a:lnTo>
                <a:cubicBezTo>
                  <a:pt x="12049" y="0"/>
                  <a:pt x="12173" y="50"/>
                  <a:pt x="12269" y="159"/>
                </a:cubicBezTo>
                <a:cubicBezTo>
                  <a:pt x="12369" y="267"/>
                  <a:pt x="12419" y="397"/>
                  <a:pt x="12419" y="546"/>
                </a:cubicBezTo>
                <a:lnTo>
                  <a:pt x="12419" y="2852"/>
                </a:lnTo>
                <a:cubicBezTo>
                  <a:pt x="13206" y="3023"/>
                  <a:pt x="13949" y="3299"/>
                  <a:pt x="14648" y="3681"/>
                </a:cubicBezTo>
                <a:cubicBezTo>
                  <a:pt x="15343" y="4066"/>
                  <a:pt x="15969" y="4533"/>
                  <a:pt x="16518" y="5082"/>
                </a:cubicBezTo>
                <a:cubicBezTo>
                  <a:pt x="17067" y="5631"/>
                  <a:pt x="17531" y="6251"/>
                  <a:pt x="17915" y="6953"/>
                </a:cubicBezTo>
                <a:cubicBezTo>
                  <a:pt x="18300" y="7652"/>
                  <a:pt x="18579" y="8393"/>
                  <a:pt x="18746" y="9183"/>
                </a:cubicBezTo>
                <a:lnTo>
                  <a:pt x="21051" y="9183"/>
                </a:lnTo>
                <a:close/>
                <a:moveTo>
                  <a:pt x="12419" y="16465"/>
                </a:moveTo>
                <a:cubicBezTo>
                  <a:pt x="13412" y="16195"/>
                  <a:pt x="14269" y="15698"/>
                  <a:pt x="14991" y="14982"/>
                </a:cubicBezTo>
                <a:cubicBezTo>
                  <a:pt x="15710" y="14265"/>
                  <a:pt x="16204" y="13410"/>
                  <a:pt x="16468" y="12414"/>
                </a:cubicBezTo>
                <a:lnTo>
                  <a:pt x="14049" y="12414"/>
                </a:lnTo>
                <a:cubicBezTo>
                  <a:pt x="13685" y="12414"/>
                  <a:pt x="13506" y="12232"/>
                  <a:pt x="13514" y="11868"/>
                </a:cubicBezTo>
                <a:lnTo>
                  <a:pt x="13514" y="9700"/>
                </a:lnTo>
                <a:cubicBezTo>
                  <a:pt x="13514" y="9550"/>
                  <a:pt x="13567" y="9427"/>
                  <a:pt x="13670" y="9327"/>
                </a:cubicBezTo>
                <a:cubicBezTo>
                  <a:pt x="13773" y="9230"/>
                  <a:pt x="13899" y="9183"/>
                  <a:pt x="14049" y="9183"/>
                </a:cubicBezTo>
                <a:lnTo>
                  <a:pt x="16468" y="9183"/>
                </a:lnTo>
                <a:cubicBezTo>
                  <a:pt x="16195" y="8187"/>
                  <a:pt x="15699" y="7332"/>
                  <a:pt x="14982" y="6609"/>
                </a:cubicBezTo>
                <a:cubicBezTo>
                  <a:pt x="14266" y="5884"/>
                  <a:pt x="13412" y="5390"/>
                  <a:pt x="12419" y="5132"/>
                </a:cubicBezTo>
                <a:lnTo>
                  <a:pt x="12419" y="7550"/>
                </a:lnTo>
                <a:cubicBezTo>
                  <a:pt x="12419" y="7699"/>
                  <a:pt x="12369" y="7828"/>
                  <a:pt x="12269" y="7929"/>
                </a:cubicBezTo>
                <a:cubicBezTo>
                  <a:pt x="12173" y="8031"/>
                  <a:pt x="12049" y="8081"/>
                  <a:pt x="11897" y="8081"/>
                </a:cubicBezTo>
                <a:lnTo>
                  <a:pt x="9733" y="8081"/>
                </a:lnTo>
                <a:cubicBezTo>
                  <a:pt x="9369" y="8081"/>
                  <a:pt x="9184" y="7905"/>
                  <a:pt x="9184" y="7550"/>
                </a:cubicBezTo>
                <a:lnTo>
                  <a:pt x="9184" y="5132"/>
                </a:lnTo>
                <a:cubicBezTo>
                  <a:pt x="8191" y="5402"/>
                  <a:pt x="7334" y="5896"/>
                  <a:pt x="6609" y="6613"/>
                </a:cubicBezTo>
                <a:cubicBezTo>
                  <a:pt x="5890" y="7332"/>
                  <a:pt x="5399" y="8187"/>
                  <a:pt x="5135" y="9183"/>
                </a:cubicBezTo>
                <a:lnTo>
                  <a:pt x="7581" y="9183"/>
                </a:lnTo>
                <a:cubicBezTo>
                  <a:pt x="7733" y="9183"/>
                  <a:pt x="7854" y="9230"/>
                  <a:pt x="7948" y="9327"/>
                </a:cubicBezTo>
                <a:cubicBezTo>
                  <a:pt x="8039" y="9427"/>
                  <a:pt x="8089" y="9550"/>
                  <a:pt x="8089" y="9700"/>
                </a:cubicBezTo>
                <a:lnTo>
                  <a:pt x="8089" y="11868"/>
                </a:lnTo>
                <a:cubicBezTo>
                  <a:pt x="8089" y="12018"/>
                  <a:pt x="8039" y="12144"/>
                  <a:pt x="7948" y="12253"/>
                </a:cubicBezTo>
                <a:cubicBezTo>
                  <a:pt x="7854" y="12364"/>
                  <a:pt x="7733" y="12414"/>
                  <a:pt x="7581" y="12414"/>
                </a:cubicBezTo>
                <a:lnTo>
                  <a:pt x="5135" y="12414"/>
                </a:lnTo>
                <a:cubicBezTo>
                  <a:pt x="5408" y="13410"/>
                  <a:pt x="5904" y="14268"/>
                  <a:pt x="6621" y="14991"/>
                </a:cubicBezTo>
                <a:cubicBezTo>
                  <a:pt x="7337" y="15710"/>
                  <a:pt x="8191" y="16204"/>
                  <a:pt x="9184" y="16465"/>
                </a:cubicBezTo>
                <a:lnTo>
                  <a:pt x="9184" y="14018"/>
                </a:lnTo>
                <a:cubicBezTo>
                  <a:pt x="9184" y="13868"/>
                  <a:pt x="9240" y="13745"/>
                  <a:pt x="9348" y="13654"/>
                </a:cubicBezTo>
                <a:cubicBezTo>
                  <a:pt x="9454" y="13560"/>
                  <a:pt x="9583" y="13513"/>
                  <a:pt x="9733" y="13513"/>
                </a:cubicBezTo>
                <a:lnTo>
                  <a:pt x="11897" y="13513"/>
                </a:lnTo>
                <a:cubicBezTo>
                  <a:pt x="12049" y="13513"/>
                  <a:pt x="12173" y="13560"/>
                  <a:pt x="12269" y="13654"/>
                </a:cubicBezTo>
                <a:cubicBezTo>
                  <a:pt x="12369" y="13745"/>
                  <a:pt x="12419" y="13868"/>
                  <a:pt x="12419" y="14018"/>
                </a:cubicBezTo>
                <a:lnTo>
                  <a:pt x="12419" y="16465"/>
                </a:lnTo>
                <a:close/>
                <a:moveTo>
                  <a:pt x="12419" y="164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8" name="AutoShape 112"/>
          <p:cNvSpPr>
            <a:spLocks/>
          </p:cNvSpPr>
          <p:nvPr/>
        </p:nvSpPr>
        <p:spPr bwMode="auto">
          <a:xfrm>
            <a:off x="5414642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57" y="18802"/>
                </a:moveTo>
                <a:cubicBezTo>
                  <a:pt x="21518" y="18965"/>
                  <a:pt x="21600" y="19177"/>
                  <a:pt x="21600" y="19437"/>
                </a:cubicBezTo>
                <a:cubicBezTo>
                  <a:pt x="21600" y="19581"/>
                  <a:pt x="21518" y="19776"/>
                  <a:pt x="21357" y="20019"/>
                </a:cubicBezTo>
                <a:cubicBezTo>
                  <a:pt x="21193" y="20261"/>
                  <a:pt x="20990" y="20504"/>
                  <a:pt x="20747" y="20741"/>
                </a:cubicBezTo>
                <a:cubicBezTo>
                  <a:pt x="20504" y="20979"/>
                  <a:pt x="20261" y="21185"/>
                  <a:pt x="20023" y="21349"/>
                </a:cubicBezTo>
                <a:cubicBezTo>
                  <a:pt x="19783" y="21518"/>
                  <a:pt x="19594" y="21600"/>
                  <a:pt x="19447" y="21600"/>
                </a:cubicBezTo>
                <a:cubicBezTo>
                  <a:pt x="19190" y="21600"/>
                  <a:pt x="18975" y="21515"/>
                  <a:pt x="18811" y="21343"/>
                </a:cubicBezTo>
                <a:lnTo>
                  <a:pt x="13957" y="16503"/>
                </a:lnTo>
                <a:cubicBezTo>
                  <a:pt x="13217" y="16980"/>
                  <a:pt x="12429" y="17350"/>
                  <a:pt x="11590" y="17604"/>
                </a:cubicBezTo>
                <a:cubicBezTo>
                  <a:pt x="10751" y="17864"/>
                  <a:pt x="9892" y="17991"/>
                  <a:pt x="9007" y="17991"/>
                </a:cubicBezTo>
                <a:cubicBezTo>
                  <a:pt x="7770" y="17991"/>
                  <a:pt x="6609" y="17760"/>
                  <a:pt x="5518" y="17291"/>
                </a:cubicBezTo>
                <a:cubicBezTo>
                  <a:pt x="4427" y="16822"/>
                  <a:pt x="3470" y="16175"/>
                  <a:pt x="2645" y="15354"/>
                </a:cubicBezTo>
                <a:cubicBezTo>
                  <a:pt x="1817" y="14535"/>
                  <a:pt x="1173" y="13580"/>
                  <a:pt x="701" y="12487"/>
                </a:cubicBezTo>
                <a:cubicBezTo>
                  <a:pt x="232" y="11400"/>
                  <a:pt x="0" y="10237"/>
                  <a:pt x="0" y="9000"/>
                </a:cubicBezTo>
                <a:cubicBezTo>
                  <a:pt x="0" y="7769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3" y="237"/>
                  <a:pt x="12488" y="709"/>
                </a:cubicBezTo>
                <a:cubicBezTo>
                  <a:pt x="13573" y="1180"/>
                  <a:pt x="14531" y="1827"/>
                  <a:pt x="15359" y="2646"/>
                </a:cubicBezTo>
                <a:cubicBezTo>
                  <a:pt x="16184" y="3468"/>
                  <a:pt x="16831" y="4422"/>
                  <a:pt x="17300" y="5515"/>
                </a:cubicBezTo>
                <a:cubicBezTo>
                  <a:pt x="17769" y="6602"/>
                  <a:pt x="18003" y="7769"/>
                  <a:pt x="18003" y="9000"/>
                </a:cubicBezTo>
                <a:cubicBezTo>
                  <a:pt x="18003" y="9887"/>
                  <a:pt x="17873" y="10748"/>
                  <a:pt x="17616" y="11589"/>
                </a:cubicBezTo>
                <a:cubicBezTo>
                  <a:pt x="17359" y="12434"/>
                  <a:pt x="16992" y="13219"/>
                  <a:pt x="16514" y="13947"/>
                </a:cubicBezTo>
                <a:lnTo>
                  <a:pt x="21357" y="18802"/>
                </a:lnTo>
                <a:close/>
                <a:moveTo>
                  <a:pt x="3597" y="9000"/>
                </a:moveTo>
                <a:cubicBezTo>
                  <a:pt x="3597" y="9759"/>
                  <a:pt x="3741" y="10465"/>
                  <a:pt x="4029" y="11118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1"/>
                  <a:pt x="6253" y="13685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40" y="14252"/>
                  <a:pt x="11092" y="13970"/>
                </a:cubicBezTo>
                <a:cubicBezTo>
                  <a:pt x="11745" y="13685"/>
                  <a:pt x="12319" y="13301"/>
                  <a:pt x="12802" y="12821"/>
                </a:cubicBezTo>
                <a:cubicBezTo>
                  <a:pt x="13291" y="12338"/>
                  <a:pt x="13678" y="11770"/>
                  <a:pt x="13966" y="11118"/>
                </a:cubicBezTo>
                <a:cubicBezTo>
                  <a:pt x="14254" y="10465"/>
                  <a:pt x="14398" y="9759"/>
                  <a:pt x="14398" y="9000"/>
                </a:cubicBezTo>
                <a:cubicBezTo>
                  <a:pt x="14398" y="8260"/>
                  <a:pt x="14254" y="7565"/>
                  <a:pt x="13966" y="6913"/>
                </a:cubicBezTo>
                <a:cubicBezTo>
                  <a:pt x="13675" y="6258"/>
                  <a:pt x="13291" y="5684"/>
                  <a:pt x="12802" y="5193"/>
                </a:cubicBezTo>
                <a:cubicBezTo>
                  <a:pt x="12316" y="4704"/>
                  <a:pt x="11745" y="4317"/>
                  <a:pt x="11092" y="4032"/>
                </a:cubicBezTo>
                <a:cubicBezTo>
                  <a:pt x="10440" y="3750"/>
                  <a:pt x="9742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4"/>
                  <a:pt x="5193" y="5193"/>
                </a:cubicBezTo>
                <a:cubicBezTo>
                  <a:pt x="4707" y="5684"/>
                  <a:pt x="4317" y="6258"/>
                  <a:pt x="4029" y="6913"/>
                </a:cubicBezTo>
                <a:cubicBezTo>
                  <a:pt x="3741" y="7565"/>
                  <a:pt x="3597" y="8257"/>
                  <a:pt x="3597" y="9000"/>
                </a:cubicBezTo>
                <a:moveTo>
                  <a:pt x="9007" y="5591"/>
                </a:moveTo>
                <a:cubicBezTo>
                  <a:pt x="9185" y="5591"/>
                  <a:pt x="9344" y="5656"/>
                  <a:pt x="9473" y="5786"/>
                </a:cubicBezTo>
                <a:cubicBezTo>
                  <a:pt x="9603" y="5919"/>
                  <a:pt x="9668" y="6082"/>
                  <a:pt x="9668" y="6280"/>
                </a:cubicBezTo>
                <a:cubicBezTo>
                  <a:pt x="9668" y="6461"/>
                  <a:pt x="9603" y="6616"/>
                  <a:pt x="9473" y="6746"/>
                </a:cubicBezTo>
                <a:cubicBezTo>
                  <a:pt x="9344" y="6879"/>
                  <a:pt x="9185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5"/>
                  <a:pt x="6950" y="8423"/>
                  <a:pt x="6950" y="8997"/>
                </a:cubicBezTo>
                <a:cubicBezTo>
                  <a:pt x="6950" y="9180"/>
                  <a:pt x="6885" y="9333"/>
                  <a:pt x="6755" y="9466"/>
                </a:cubicBezTo>
                <a:cubicBezTo>
                  <a:pt x="6623" y="9596"/>
                  <a:pt x="6467" y="9658"/>
                  <a:pt x="6289" y="9658"/>
                </a:cubicBezTo>
                <a:cubicBezTo>
                  <a:pt x="6080" y="9658"/>
                  <a:pt x="5914" y="9596"/>
                  <a:pt x="5786" y="9466"/>
                </a:cubicBezTo>
                <a:cubicBezTo>
                  <a:pt x="5659" y="9333"/>
                  <a:pt x="5600" y="9180"/>
                  <a:pt x="5600" y="8997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8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6"/>
                </a:cubicBezTo>
                <a:cubicBezTo>
                  <a:pt x="8086" y="5681"/>
                  <a:pt x="8530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9" name="AutoShape 113"/>
          <p:cNvSpPr>
            <a:spLocks/>
          </p:cNvSpPr>
          <p:nvPr/>
        </p:nvSpPr>
        <p:spPr bwMode="auto">
          <a:xfrm>
            <a:off x="6340155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524">
                <a:moveTo>
                  <a:pt x="17535" y="15669"/>
                </a:moveTo>
                <a:cubicBezTo>
                  <a:pt x="17660" y="15575"/>
                  <a:pt x="17785" y="15475"/>
                  <a:pt x="17905" y="15367"/>
                </a:cubicBezTo>
                <a:cubicBezTo>
                  <a:pt x="18024" y="15259"/>
                  <a:pt x="18152" y="15130"/>
                  <a:pt x="18284" y="14981"/>
                </a:cubicBezTo>
                <a:lnTo>
                  <a:pt x="19794" y="13201"/>
                </a:lnTo>
                <a:lnTo>
                  <a:pt x="19794" y="17223"/>
                </a:lnTo>
                <a:cubicBezTo>
                  <a:pt x="19794" y="17812"/>
                  <a:pt x="19696" y="18368"/>
                  <a:pt x="19503" y="18883"/>
                </a:cubicBezTo>
                <a:cubicBezTo>
                  <a:pt x="19307" y="19402"/>
                  <a:pt x="19045" y="19858"/>
                  <a:pt x="18717" y="20250"/>
                </a:cubicBezTo>
                <a:cubicBezTo>
                  <a:pt x="18389" y="20643"/>
                  <a:pt x="18010" y="20953"/>
                  <a:pt x="17581" y="21181"/>
                </a:cubicBezTo>
                <a:cubicBezTo>
                  <a:pt x="17151" y="21410"/>
                  <a:pt x="16688" y="21524"/>
                  <a:pt x="16187" y="21524"/>
                </a:cubicBezTo>
                <a:lnTo>
                  <a:pt x="3593" y="21524"/>
                </a:lnTo>
                <a:cubicBezTo>
                  <a:pt x="3103" y="21524"/>
                  <a:pt x="2633" y="21410"/>
                  <a:pt x="2195" y="21181"/>
                </a:cubicBezTo>
                <a:cubicBezTo>
                  <a:pt x="1752" y="20953"/>
                  <a:pt x="1373" y="20640"/>
                  <a:pt x="1052" y="20250"/>
                </a:cubicBezTo>
                <a:cubicBezTo>
                  <a:pt x="732" y="19861"/>
                  <a:pt x="477" y="19402"/>
                  <a:pt x="286" y="18883"/>
                </a:cubicBezTo>
                <a:cubicBezTo>
                  <a:pt x="95" y="18365"/>
                  <a:pt x="0" y="17812"/>
                  <a:pt x="0" y="17223"/>
                </a:cubicBezTo>
                <a:lnTo>
                  <a:pt x="0" y="4301"/>
                </a:lnTo>
                <a:cubicBezTo>
                  <a:pt x="0" y="3712"/>
                  <a:pt x="95" y="3153"/>
                  <a:pt x="286" y="2629"/>
                </a:cubicBezTo>
                <a:cubicBezTo>
                  <a:pt x="477" y="2099"/>
                  <a:pt x="734" y="1645"/>
                  <a:pt x="1052" y="1262"/>
                </a:cubicBezTo>
                <a:cubicBezTo>
                  <a:pt x="1371" y="878"/>
                  <a:pt x="1752" y="574"/>
                  <a:pt x="2195" y="345"/>
                </a:cubicBezTo>
                <a:cubicBezTo>
                  <a:pt x="2636" y="120"/>
                  <a:pt x="3103" y="0"/>
                  <a:pt x="3593" y="0"/>
                </a:cubicBezTo>
                <a:lnTo>
                  <a:pt x="13389" y="0"/>
                </a:lnTo>
                <a:cubicBezTo>
                  <a:pt x="13340" y="293"/>
                  <a:pt x="13318" y="586"/>
                  <a:pt x="13318" y="884"/>
                </a:cubicBezTo>
                <a:lnTo>
                  <a:pt x="13318" y="1613"/>
                </a:lnTo>
                <a:cubicBezTo>
                  <a:pt x="12038" y="1801"/>
                  <a:pt x="10827" y="2164"/>
                  <a:pt x="9689" y="2708"/>
                </a:cubicBezTo>
                <a:lnTo>
                  <a:pt x="3595" y="2708"/>
                </a:lnTo>
                <a:cubicBezTo>
                  <a:pt x="3230" y="2708"/>
                  <a:pt x="2915" y="2863"/>
                  <a:pt x="2653" y="3177"/>
                </a:cubicBezTo>
                <a:cubicBezTo>
                  <a:pt x="2391" y="3487"/>
                  <a:pt x="2261" y="3864"/>
                  <a:pt x="2261" y="4304"/>
                </a:cubicBezTo>
                <a:lnTo>
                  <a:pt x="2261" y="17226"/>
                </a:lnTo>
                <a:cubicBezTo>
                  <a:pt x="2261" y="17666"/>
                  <a:pt x="2391" y="18040"/>
                  <a:pt x="2653" y="18357"/>
                </a:cubicBezTo>
                <a:cubicBezTo>
                  <a:pt x="2912" y="18664"/>
                  <a:pt x="3228" y="18825"/>
                  <a:pt x="3595" y="18825"/>
                </a:cubicBezTo>
                <a:lnTo>
                  <a:pt x="16189" y="18825"/>
                </a:lnTo>
                <a:cubicBezTo>
                  <a:pt x="16556" y="18825"/>
                  <a:pt x="16872" y="18664"/>
                  <a:pt x="17141" y="18357"/>
                </a:cubicBezTo>
                <a:cubicBezTo>
                  <a:pt x="17405" y="18043"/>
                  <a:pt x="17537" y="17669"/>
                  <a:pt x="17537" y="17226"/>
                </a:cubicBezTo>
                <a:lnTo>
                  <a:pt x="17537" y="15669"/>
                </a:lnTo>
                <a:close/>
                <a:moveTo>
                  <a:pt x="21287" y="5914"/>
                </a:moveTo>
                <a:cubicBezTo>
                  <a:pt x="21497" y="6148"/>
                  <a:pt x="21600" y="6452"/>
                  <a:pt x="21590" y="6827"/>
                </a:cubicBezTo>
                <a:cubicBezTo>
                  <a:pt x="21590" y="7190"/>
                  <a:pt x="21490" y="7492"/>
                  <a:pt x="21287" y="7723"/>
                </a:cubicBezTo>
                <a:lnTo>
                  <a:pt x="16693" y="13204"/>
                </a:lnTo>
                <a:cubicBezTo>
                  <a:pt x="16373" y="13587"/>
                  <a:pt x="16103" y="13722"/>
                  <a:pt x="15878" y="13605"/>
                </a:cubicBezTo>
                <a:cubicBezTo>
                  <a:pt x="15655" y="13488"/>
                  <a:pt x="15545" y="13163"/>
                  <a:pt x="15545" y="12630"/>
                </a:cubicBezTo>
                <a:lnTo>
                  <a:pt x="15545" y="8988"/>
                </a:lnTo>
                <a:cubicBezTo>
                  <a:pt x="13928" y="8988"/>
                  <a:pt x="12506" y="9187"/>
                  <a:pt x="11275" y="9588"/>
                </a:cubicBezTo>
                <a:cubicBezTo>
                  <a:pt x="10044" y="9992"/>
                  <a:pt x="9006" y="10534"/>
                  <a:pt x="8159" y="11228"/>
                </a:cubicBezTo>
                <a:cubicBezTo>
                  <a:pt x="7310" y="11910"/>
                  <a:pt x="6649" y="12724"/>
                  <a:pt x="6170" y="13663"/>
                </a:cubicBezTo>
                <a:cubicBezTo>
                  <a:pt x="5690" y="14600"/>
                  <a:pt x="5387" y="15607"/>
                  <a:pt x="5262" y="16682"/>
                </a:cubicBezTo>
                <a:cubicBezTo>
                  <a:pt x="5227" y="16934"/>
                  <a:pt x="5110" y="17060"/>
                  <a:pt x="4899" y="17060"/>
                </a:cubicBezTo>
                <a:cubicBezTo>
                  <a:pt x="4704" y="17060"/>
                  <a:pt x="4591" y="16934"/>
                  <a:pt x="4559" y="16682"/>
                </a:cubicBezTo>
                <a:cubicBezTo>
                  <a:pt x="4528" y="16471"/>
                  <a:pt x="4510" y="16266"/>
                  <a:pt x="4510" y="16088"/>
                </a:cubicBezTo>
                <a:lnTo>
                  <a:pt x="4510" y="15561"/>
                </a:lnTo>
                <a:cubicBezTo>
                  <a:pt x="4510" y="14009"/>
                  <a:pt x="4731" y="12551"/>
                  <a:pt x="5174" y="11181"/>
                </a:cubicBezTo>
                <a:cubicBezTo>
                  <a:pt x="5617" y="9811"/>
                  <a:pt x="6290" y="8616"/>
                  <a:pt x="7200" y="7591"/>
                </a:cubicBezTo>
                <a:cubicBezTo>
                  <a:pt x="8110" y="6567"/>
                  <a:pt x="9256" y="5762"/>
                  <a:pt x="10638" y="5167"/>
                </a:cubicBezTo>
                <a:cubicBezTo>
                  <a:pt x="12019" y="4573"/>
                  <a:pt x="13656" y="4266"/>
                  <a:pt x="15548" y="4251"/>
                </a:cubicBezTo>
                <a:lnTo>
                  <a:pt x="15548" y="1013"/>
                </a:lnTo>
                <a:cubicBezTo>
                  <a:pt x="15548" y="480"/>
                  <a:pt x="15658" y="158"/>
                  <a:pt x="15881" y="41"/>
                </a:cubicBezTo>
                <a:cubicBezTo>
                  <a:pt x="16106" y="-76"/>
                  <a:pt x="16375" y="59"/>
                  <a:pt x="16696" y="439"/>
                </a:cubicBezTo>
                <a:lnTo>
                  <a:pt x="21287" y="5914"/>
                </a:lnTo>
                <a:close/>
                <a:moveTo>
                  <a:pt x="21287" y="59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0" name="AutoShape 114"/>
          <p:cNvSpPr>
            <a:spLocks/>
          </p:cNvSpPr>
          <p:nvPr/>
        </p:nvSpPr>
        <p:spPr bwMode="auto">
          <a:xfrm>
            <a:off x="7238680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08">
                <a:moveTo>
                  <a:pt x="21191" y="7447"/>
                </a:moveTo>
                <a:cubicBezTo>
                  <a:pt x="21463" y="7754"/>
                  <a:pt x="21600" y="8138"/>
                  <a:pt x="21600" y="8597"/>
                </a:cubicBezTo>
                <a:cubicBezTo>
                  <a:pt x="21600" y="9035"/>
                  <a:pt x="21463" y="9418"/>
                  <a:pt x="21191" y="9746"/>
                </a:cubicBezTo>
                <a:lnTo>
                  <a:pt x="15436" y="16662"/>
                </a:lnTo>
                <a:cubicBezTo>
                  <a:pt x="15037" y="17136"/>
                  <a:pt x="14691" y="17303"/>
                  <a:pt x="14402" y="17159"/>
                </a:cubicBezTo>
                <a:cubicBezTo>
                  <a:pt x="14114" y="17016"/>
                  <a:pt x="13969" y="16610"/>
                  <a:pt x="13969" y="15949"/>
                </a:cubicBezTo>
                <a:lnTo>
                  <a:pt x="13969" y="11328"/>
                </a:lnTo>
                <a:cubicBezTo>
                  <a:pt x="11922" y="11345"/>
                  <a:pt x="10123" y="11609"/>
                  <a:pt x="8566" y="12118"/>
                </a:cubicBezTo>
                <a:cubicBezTo>
                  <a:pt x="7011" y="12632"/>
                  <a:pt x="5699" y="13317"/>
                  <a:pt x="4629" y="14185"/>
                </a:cubicBezTo>
                <a:cubicBezTo>
                  <a:pt x="3560" y="15054"/>
                  <a:pt x="2720" y="16074"/>
                  <a:pt x="2110" y="17253"/>
                </a:cubicBezTo>
                <a:cubicBezTo>
                  <a:pt x="1501" y="18423"/>
                  <a:pt x="1119" y="19692"/>
                  <a:pt x="962" y="21046"/>
                </a:cubicBezTo>
                <a:cubicBezTo>
                  <a:pt x="930" y="21353"/>
                  <a:pt x="786" y="21508"/>
                  <a:pt x="526" y="21508"/>
                </a:cubicBezTo>
                <a:lnTo>
                  <a:pt x="502" y="21508"/>
                </a:lnTo>
                <a:cubicBezTo>
                  <a:pt x="247" y="21508"/>
                  <a:pt x="100" y="21353"/>
                  <a:pt x="69" y="21046"/>
                </a:cubicBezTo>
                <a:cubicBezTo>
                  <a:pt x="22" y="20566"/>
                  <a:pt x="0" y="20093"/>
                  <a:pt x="0" y="19619"/>
                </a:cubicBezTo>
                <a:cubicBezTo>
                  <a:pt x="0" y="17665"/>
                  <a:pt x="277" y="15832"/>
                  <a:pt x="840" y="14106"/>
                </a:cubicBezTo>
                <a:cubicBezTo>
                  <a:pt x="1398" y="12387"/>
                  <a:pt x="2247" y="10878"/>
                  <a:pt x="3393" y="9594"/>
                </a:cubicBezTo>
                <a:cubicBezTo>
                  <a:pt x="4539" y="8304"/>
                  <a:pt x="5988" y="7280"/>
                  <a:pt x="7741" y="6526"/>
                </a:cubicBezTo>
                <a:cubicBezTo>
                  <a:pt x="9494" y="5772"/>
                  <a:pt x="11570" y="5383"/>
                  <a:pt x="13969" y="5368"/>
                </a:cubicBezTo>
                <a:lnTo>
                  <a:pt x="13969" y="1262"/>
                </a:lnTo>
                <a:cubicBezTo>
                  <a:pt x="13969" y="592"/>
                  <a:pt x="14111" y="189"/>
                  <a:pt x="14393" y="45"/>
                </a:cubicBezTo>
                <a:cubicBezTo>
                  <a:pt x="14672" y="-92"/>
                  <a:pt x="15022" y="81"/>
                  <a:pt x="15436" y="548"/>
                </a:cubicBezTo>
                <a:lnTo>
                  <a:pt x="21191" y="7447"/>
                </a:lnTo>
                <a:close/>
                <a:moveTo>
                  <a:pt x="21191" y="744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1" name="AutoShape 115"/>
          <p:cNvSpPr>
            <a:spLocks/>
          </p:cNvSpPr>
          <p:nvPr/>
        </p:nvSpPr>
        <p:spPr bwMode="auto">
          <a:xfrm>
            <a:off x="8159430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64" h="21600">
                <a:moveTo>
                  <a:pt x="20681" y="3131"/>
                </a:moveTo>
                <a:cubicBezTo>
                  <a:pt x="20952" y="3131"/>
                  <a:pt x="21180" y="3257"/>
                  <a:pt x="21358" y="3515"/>
                </a:cubicBezTo>
                <a:cubicBezTo>
                  <a:pt x="21536" y="3768"/>
                  <a:pt x="21600" y="4044"/>
                  <a:pt x="21544" y="4341"/>
                </a:cubicBezTo>
                <a:lnTo>
                  <a:pt x="20280" y="12471"/>
                </a:lnTo>
                <a:cubicBezTo>
                  <a:pt x="20231" y="12706"/>
                  <a:pt x="20128" y="12900"/>
                  <a:pt x="19969" y="13061"/>
                </a:cubicBezTo>
                <a:cubicBezTo>
                  <a:pt x="19810" y="13223"/>
                  <a:pt x="19615" y="13296"/>
                  <a:pt x="19390" y="13296"/>
                </a:cubicBezTo>
                <a:lnTo>
                  <a:pt x="6706" y="13296"/>
                </a:lnTo>
                <a:lnTo>
                  <a:pt x="7114" y="15661"/>
                </a:lnTo>
                <a:cubicBezTo>
                  <a:pt x="7146" y="15811"/>
                  <a:pt x="7215" y="15937"/>
                  <a:pt x="7320" y="16034"/>
                </a:cubicBezTo>
                <a:cubicBezTo>
                  <a:pt x="7425" y="16131"/>
                  <a:pt x="7540" y="16184"/>
                  <a:pt x="7667" y="16184"/>
                </a:cubicBezTo>
                <a:lnTo>
                  <a:pt x="17686" y="16184"/>
                </a:lnTo>
                <a:cubicBezTo>
                  <a:pt x="17811" y="16184"/>
                  <a:pt x="17918" y="16237"/>
                  <a:pt x="18009" y="16345"/>
                </a:cubicBezTo>
                <a:cubicBezTo>
                  <a:pt x="18097" y="16454"/>
                  <a:pt x="18143" y="16580"/>
                  <a:pt x="18143" y="16736"/>
                </a:cubicBezTo>
                <a:lnTo>
                  <a:pt x="18143" y="17831"/>
                </a:lnTo>
                <a:cubicBezTo>
                  <a:pt x="18143" y="17981"/>
                  <a:pt x="18099" y="18108"/>
                  <a:pt x="18013" y="18205"/>
                </a:cubicBezTo>
                <a:cubicBezTo>
                  <a:pt x="17928" y="18302"/>
                  <a:pt x="17818" y="18349"/>
                  <a:pt x="17686" y="18349"/>
                </a:cubicBezTo>
                <a:lnTo>
                  <a:pt x="15776" y="18349"/>
                </a:lnTo>
                <a:lnTo>
                  <a:pt x="8146" y="18349"/>
                </a:lnTo>
                <a:lnTo>
                  <a:pt x="6929" y="18349"/>
                </a:lnTo>
                <a:cubicBezTo>
                  <a:pt x="6801" y="18349"/>
                  <a:pt x="6662" y="18337"/>
                  <a:pt x="6501" y="18302"/>
                </a:cubicBezTo>
                <a:cubicBezTo>
                  <a:pt x="6339" y="18266"/>
                  <a:pt x="6202" y="18222"/>
                  <a:pt x="6085" y="18169"/>
                </a:cubicBezTo>
                <a:cubicBezTo>
                  <a:pt x="6036" y="18146"/>
                  <a:pt x="5982" y="18090"/>
                  <a:pt x="5921" y="17987"/>
                </a:cubicBezTo>
                <a:cubicBezTo>
                  <a:pt x="5860" y="17884"/>
                  <a:pt x="5799" y="17770"/>
                  <a:pt x="5740" y="17644"/>
                </a:cubicBezTo>
                <a:cubicBezTo>
                  <a:pt x="5684" y="17517"/>
                  <a:pt x="5633" y="17391"/>
                  <a:pt x="5594" y="17259"/>
                </a:cubicBezTo>
                <a:cubicBezTo>
                  <a:pt x="5552" y="17132"/>
                  <a:pt x="5528" y="17036"/>
                  <a:pt x="5513" y="16959"/>
                </a:cubicBezTo>
                <a:lnTo>
                  <a:pt x="2997" y="2670"/>
                </a:lnTo>
                <a:cubicBezTo>
                  <a:pt x="2966" y="2520"/>
                  <a:pt x="2897" y="2400"/>
                  <a:pt x="2792" y="2309"/>
                </a:cubicBezTo>
                <a:cubicBezTo>
                  <a:pt x="2687" y="2212"/>
                  <a:pt x="2569" y="2165"/>
                  <a:pt x="2445" y="2165"/>
                </a:cubicBezTo>
                <a:lnTo>
                  <a:pt x="457" y="2165"/>
                </a:lnTo>
                <a:cubicBezTo>
                  <a:pt x="152" y="2165"/>
                  <a:pt x="0" y="1982"/>
                  <a:pt x="0" y="1618"/>
                </a:cubicBezTo>
                <a:lnTo>
                  <a:pt x="0" y="546"/>
                </a:lnTo>
                <a:cubicBezTo>
                  <a:pt x="0" y="185"/>
                  <a:pt x="152" y="0"/>
                  <a:pt x="457" y="0"/>
                </a:cubicBezTo>
                <a:lnTo>
                  <a:pt x="3159" y="0"/>
                </a:lnTo>
                <a:cubicBezTo>
                  <a:pt x="3286" y="0"/>
                  <a:pt x="3433" y="18"/>
                  <a:pt x="3606" y="59"/>
                </a:cubicBezTo>
                <a:cubicBezTo>
                  <a:pt x="3775" y="94"/>
                  <a:pt x="3917" y="132"/>
                  <a:pt x="4027" y="167"/>
                </a:cubicBezTo>
                <a:cubicBezTo>
                  <a:pt x="4075" y="208"/>
                  <a:pt x="4129" y="276"/>
                  <a:pt x="4193" y="373"/>
                </a:cubicBezTo>
                <a:cubicBezTo>
                  <a:pt x="4261" y="470"/>
                  <a:pt x="4322" y="585"/>
                  <a:pt x="4376" y="705"/>
                </a:cubicBezTo>
                <a:cubicBezTo>
                  <a:pt x="4430" y="825"/>
                  <a:pt x="4479" y="952"/>
                  <a:pt x="4518" y="1072"/>
                </a:cubicBezTo>
                <a:cubicBezTo>
                  <a:pt x="4557" y="1198"/>
                  <a:pt x="4584" y="1301"/>
                  <a:pt x="4599" y="1378"/>
                </a:cubicBezTo>
                <a:lnTo>
                  <a:pt x="4917" y="3134"/>
                </a:lnTo>
                <a:lnTo>
                  <a:pt x="20681" y="3134"/>
                </a:lnTo>
                <a:close/>
                <a:moveTo>
                  <a:pt x="6811" y="19982"/>
                </a:moveTo>
                <a:cubicBezTo>
                  <a:pt x="6811" y="19541"/>
                  <a:pt x="6941" y="19156"/>
                  <a:pt x="7202" y="18833"/>
                </a:cubicBezTo>
                <a:cubicBezTo>
                  <a:pt x="7462" y="18513"/>
                  <a:pt x="7777" y="18345"/>
                  <a:pt x="8146" y="18345"/>
                </a:cubicBezTo>
                <a:cubicBezTo>
                  <a:pt x="8528" y="18345"/>
                  <a:pt x="8850" y="18513"/>
                  <a:pt x="9114" y="18833"/>
                </a:cubicBezTo>
                <a:cubicBezTo>
                  <a:pt x="9381" y="19153"/>
                  <a:pt x="9513" y="19538"/>
                  <a:pt x="9513" y="19982"/>
                </a:cubicBezTo>
                <a:cubicBezTo>
                  <a:pt x="9513" y="20425"/>
                  <a:pt x="9381" y="20801"/>
                  <a:pt x="9114" y="21118"/>
                </a:cubicBezTo>
                <a:cubicBezTo>
                  <a:pt x="8850" y="21438"/>
                  <a:pt x="8528" y="21600"/>
                  <a:pt x="8146" y="21600"/>
                </a:cubicBezTo>
                <a:cubicBezTo>
                  <a:pt x="7779" y="21600"/>
                  <a:pt x="7464" y="21438"/>
                  <a:pt x="7202" y="21118"/>
                </a:cubicBezTo>
                <a:cubicBezTo>
                  <a:pt x="6941" y="20801"/>
                  <a:pt x="6811" y="20422"/>
                  <a:pt x="6811" y="19982"/>
                </a:cubicBezTo>
                <a:moveTo>
                  <a:pt x="14432" y="19982"/>
                </a:moveTo>
                <a:cubicBezTo>
                  <a:pt x="14432" y="19541"/>
                  <a:pt x="14564" y="19156"/>
                  <a:pt x="14823" y="18833"/>
                </a:cubicBezTo>
                <a:cubicBezTo>
                  <a:pt x="15085" y="18513"/>
                  <a:pt x="15400" y="18345"/>
                  <a:pt x="15779" y="18345"/>
                </a:cubicBezTo>
                <a:cubicBezTo>
                  <a:pt x="16143" y="18345"/>
                  <a:pt x="16459" y="18513"/>
                  <a:pt x="16720" y="18833"/>
                </a:cubicBezTo>
                <a:cubicBezTo>
                  <a:pt x="16982" y="19153"/>
                  <a:pt x="17114" y="19538"/>
                  <a:pt x="17114" y="19982"/>
                </a:cubicBezTo>
                <a:cubicBezTo>
                  <a:pt x="17114" y="20425"/>
                  <a:pt x="16982" y="20801"/>
                  <a:pt x="16720" y="21118"/>
                </a:cubicBezTo>
                <a:cubicBezTo>
                  <a:pt x="16461" y="21438"/>
                  <a:pt x="16146" y="21600"/>
                  <a:pt x="15779" y="21600"/>
                </a:cubicBezTo>
                <a:cubicBezTo>
                  <a:pt x="15412" y="21600"/>
                  <a:pt x="15094" y="21438"/>
                  <a:pt x="14830" y="21118"/>
                </a:cubicBezTo>
                <a:cubicBezTo>
                  <a:pt x="14564" y="20801"/>
                  <a:pt x="14432" y="20422"/>
                  <a:pt x="14432" y="1998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grpSp>
        <p:nvGrpSpPr>
          <p:cNvPr id="62" name="Group 61"/>
          <p:cNvGrpSpPr/>
          <p:nvPr/>
        </p:nvGrpSpPr>
        <p:grpSpPr>
          <a:xfrm>
            <a:off x="0" y="738099"/>
            <a:ext cx="12192000" cy="1063077"/>
            <a:chOff x="0" y="2844225"/>
            <a:chExt cx="12192000" cy="1063077"/>
          </a:xfrm>
        </p:grpSpPr>
        <p:sp>
          <p:nvSpPr>
            <p:cNvPr id="63" name="TextBox 62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Font awesome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664802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48"/>
          <p:cNvSpPr>
            <a:spLocks/>
          </p:cNvSpPr>
          <p:nvPr/>
        </p:nvSpPr>
        <p:spPr bwMode="auto">
          <a:xfrm>
            <a:off x="1781176" y="28234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7" h="21600">
                <a:moveTo>
                  <a:pt x="3920" y="21600"/>
                </a:moveTo>
                <a:cubicBezTo>
                  <a:pt x="3386" y="21600"/>
                  <a:pt x="2879" y="21485"/>
                  <a:pt x="2409" y="21256"/>
                </a:cubicBezTo>
                <a:cubicBezTo>
                  <a:pt x="1933" y="21027"/>
                  <a:pt x="1519" y="20716"/>
                  <a:pt x="1164" y="20319"/>
                </a:cubicBezTo>
                <a:cubicBezTo>
                  <a:pt x="801" y="19928"/>
                  <a:pt x="521" y="19470"/>
                  <a:pt x="312" y="18947"/>
                </a:cubicBezTo>
                <a:cubicBezTo>
                  <a:pt x="101" y="18430"/>
                  <a:pt x="0" y="17872"/>
                  <a:pt x="0" y="17282"/>
                </a:cubicBezTo>
                <a:lnTo>
                  <a:pt x="0" y="4318"/>
                </a:lnTo>
                <a:cubicBezTo>
                  <a:pt x="0" y="3728"/>
                  <a:pt x="101" y="3170"/>
                  <a:pt x="312" y="2653"/>
                </a:cubicBezTo>
                <a:cubicBezTo>
                  <a:pt x="521" y="2130"/>
                  <a:pt x="804" y="1674"/>
                  <a:pt x="1164" y="1281"/>
                </a:cubicBezTo>
                <a:cubicBezTo>
                  <a:pt x="1519" y="887"/>
                  <a:pt x="1933" y="576"/>
                  <a:pt x="2409" y="344"/>
                </a:cubicBezTo>
                <a:cubicBezTo>
                  <a:pt x="2881" y="115"/>
                  <a:pt x="3386" y="0"/>
                  <a:pt x="3920" y="0"/>
                </a:cubicBezTo>
                <a:lnTo>
                  <a:pt x="9813" y="0"/>
                </a:lnTo>
                <a:lnTo>
                  <a:pt x="9813" y="2714"/>
                </a:lnTo>
                <a:lnTo>
                  <a:pt x="3920" y="2714"/>
                </a:lnTo>
                <a:cubicBezTo>
                  <a:pt x="3522" y="2714"/>
                  <a:pt x="3178" y="2873"/>
                  <a:pt x="2892" y="3184"/>
                </a:cubicBezTo>
                <a:cubicBezTo>
                  <a:pt x="2609" y="3502"/>
                  <a:pt x="2465" y="3878"/>
                  <a:pt x="2465" y="4318"/>
                </a:cubicBezTo>
                <a:lnTo>
                  <a:pt x="2465" y="17282"/>
                </a:lnTo>
                <a:cubicBezTo>
                  <a:pt x="2465" y="17725"/>
                  <a:pt x="2609" y="18101"/>
                  <a:pt x="2892" y="18416"/>
                </a:cubicBezTo>
                <a:cubicBezTo>
                  <a:pt x="3175" y="18730"/>
                  <a:pt x="3519" y="18886"/>
                  <a:pt x="3920" y="18886"/>
                </a:cubicBezTo>
                <a:lnTo>
                  <a:pt x="9813" y="18886"/>
                </a:lnTo>
                <a:lnTo>
                  <a:pt x="9813" y="21600"/>
                </a:lnTo>
                <a:lnTo>
                  <a:pt x="3920" y="21600"/>
                </a:lnTo>
                <a:close/>
                <a:moveTo>
                  <a:pt x="21360" y="10199"/>
                </a:moveTo>
                <a:cubicBezTo>
                  <a:pt x="21515" y="10370"/>
                  <a:pt x="21592" y="10572"/>
                  <a:pt x="21597" y="10819"/>
                </a:cubicBezTo>
                <a:cubicBezTo>
                  <a:pt x="21600" y="11060"/>
                  <a:pt x="21523" y="11257"/>
                  <a:pt x="21360" y="11407"/>
                </a:cubicBezTo>
                <a:lnTo>
                  <a:pt x="14294" y="19185"/>
                </a:lnTo>
                <a:cubicBezTo>
                  <a:pt x="14137" y="19353"/>
                  <a:pt x="13955" y="19438"/>
                  <a:pt x="13741" y="19438"/>
                </a:cubicBezTo>
                <a:cubicBezTo>
                  <a:pt x="13659" y="19438"/>
                  <a:pt x="13565" y="19420"/>
                  <a:pt x="13461" y="19382"/>
                </a:cubicBezTo>
                <a:cubicBezTo>
                  <a:pt x="13130" y="19232"/>
                  <a:pt x="12962" y="18965"/>
                  <a:pt x="12962" y="18583"/>
                </a:cubicBezTo>
                <a:lnTo>
                  <a:pt x="12962" y="14488"/>
                </a:lnTo>
                <a:lnTo>
                  <a:pt x="7490" y="14488"/>
                </a:lnTo>
                <a:cubicBezTo>
                  <a:pt x="7210" y="14488"/>
                  <a:pt x="6975" y="14382"/>
                  <a:pt x="6780" y="14174"/>
                </a:cubicBezTo>
                <a:cubicBezTo>
                  <a:pt x="6590" y="13959"/>
                  <a:pt x="6494" y="13698"/>
                  <a:pt x="6494" y="13389"/>
                </a:cubicBezTo>
                <a:lnTo>
                  <a:pt x="6494" y="8216"/>
                </a:lnTo>
                <a:cubicBezTo>
                  <a:pt x="6494" y="7911"/>
                  <a:pt x="6590" y="7655"/>
                  <a:pt x="6780" y="7447"/>
                </a:cubicBezTo>
                <a:cubicBezTo>
                  <a:pt x="6972" y="7247"/>
                  <a:pt x="7207" y="7147"/>
                  <a:pt x="7490" y="7147"/>
                </a:cubicBezTo>
                <a:lnTo>
                  <a:pt x="12962" y="7147"/>
                </a:lnTo>
                <a:lnTo>
                  <a:pt x="12962" y="3029"/>
                </a:lnTo>
                <a:cubicBezTo>
                  <a:pt x="12962" y="2644"/>
                  <a:pt x="13127" y="2376"/>
                  <a:pt x="13461" y="2224"/>
                </a:cubicBezTo>
                <a:cubicBezTo>
                  <a:pt x="13795" y="2092"/>
                  <a:pt x="14072" y="2162"/>
                  <a:pt x="14294" y="2423"/>
                </a:cubicBezTo>
                <a:lnTo>
                  <a:pt x="21360" y="10199"/>
                </a:lnTo>
                <a:close/>
                <a:moveTo>
                  <a:pt x="21360" y="101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49"/>
          <p:cNvSpPr>
            <a:spLocks/>
          </p:cNvSpPr>
          <p:nvPr/>
        </p:nvSpPr>
        <p:spPr bwMode="auto">
          <a:xfrm>
            <a:off x="2670176" y="28123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50"/>
          <p:cNvSpPr>
            <a:spLocks/>
          </p:cNvSpPr>
          <p:nvPr/>
        </p:nvSpPr>
        <p:spPr bwMode="auto">
          <a:xfrm>
            <a:off x="3603626" y="28234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33" y="9367"/>
                </a:moveTo>
                <a:cubicBezTo>
                  <a:pt x="969" y="9367"/>
                  <a:pt x="657" y="9262"/>
                  <a:pt x="393" y="9056"/>
                </a:cubicBezTo>
                <a:cubicBezTo>
                  <a:pt x="132" y="8850"/>
                  <a:pt x="0" y="8602"/>
                  <a:pt x="0" y="8311"/>
                </a:cubicBezTo>
                <a:cubicBezTo>
                  <a:pt x="0" y="8014"/>
                  <a:pt x="136" y="7763"/>
                  <a:pt x="404" y="7557"/>
                </a:cubicBezTo>
                <a:lnTo>
                  <a:pt x="9820" y="308"/>
                </a:lnTo>
                <a:cubicBezTo>
                  <a:pt x="10088" y="102"/>
                  <a:pt x="10411" y="0"/>
                  <a:pt x="10789" y="0"/>
                </a:cubicBezTo>
                <a:cubicBezTo>
                  <a:pt x="11174" y="0"/>
                  <a:pt x="11501" y="102"/>
                  <a:pt x="11773" y="308"/>
                </a:cubicBezTo>
                <a:lnTo>
                  <a:pt x="21193" y="7557"/>
                </a:lnTo>
                <a:cubicBezTo>
                  <a:pt x="21460" y="7763"/>
                  <a:pt x="21596" y="8014"/>
                  <a:pt x="21596" y="8311"/>
                </a:cubicBezTo>
                <a:cubicBezTo>
                  <a:pt x="21596" y="8593"/>
                  <a:pt x="21464" y="8839"/>
                  <a:pt x="21200" y="9048"/>
                </a:cubicBezTo>
                <a:cubicBezTo>
                  <a:pt x="20939" y="9260"/>
                  <a:pt x="20612" y="9367"/>
                  <a:pt x="20223" y="9367"/>
                </a:cubicBezTo>
                <a:lnTo>
                  <a:pt x="1333" y="9367"/>
                </a:lnTo>
                <a:close/>
                <a:moveTo>
                  <a:pt x="20227" y="12233"/>
                </a:moveTo>
                <a:cubicBezTo>
                  <a:pt x="20613" y="12233"/>
                  <a:pt x="20939" y="12338"/>
                  <a:pt x="21204" y="12544"/>
                </a:cubicBezTo>
                <a:cubicBezTo>
                  <a:pt x="21468" y="12753"/>
                  <a:pt x="21600" y="12998"/>
                  <a:pt x="21600" y="13286"/>
                </a:cubicBezTo>
                <a:cubicBezTo>
                  <a:pt x="21600" y="13586"/>
                  <a:pt x="21464" y="13837"/>
                  <a:pt x="21196" y="14046"/>
                </a:cubicBezTo>
                <a:lnTo>
                  <a:pt x="11776" y="21289"/>
                </a:lnTo>
                <a:cubicBezTo>
                  <a:pt x="11509" y="21498"/>
                  <a:pt x="11182" y="21600"/>
                  <a:pt x="10793" y="21600"/>
                </a:cubicBezTo>
                <a:cubicBezTo>
                  <a:pt x="10404" y="21600"/>
                  <a:pt x="10084" y="21498"/>
                  <a:pt x="9824" y="21289"/>
                </a:cubicBezTo>
                <a:lnTo>
                  <a:pt x="407" y="14046"/>
                </a:lnTo>
                <a:cubicBezTo>
                  <a:pt x="140" y="13837"/>
                  <a:pt x="4" y="13586"/>
                  <a:pt x="4" y="13286"/>
                </a:cubicBezTo>
                <a:cubicBezTo>
                  <a:pt x="4" y="13007"/>
                  <a:pt x="136" y="12764"/>
                  <a:pt x="396" y="12549"/>
                </a:cubicBezTo>
                <a:cubicBezTo>
                  <a:pt x="661" y="12338"/>
                  <a:pt x="973" y="12233"/>
                  <a:pt x="1336" y="12233"/>
                </a:cubicBezTo>
                <a:lnTo>
                  <a:pt x="20227" y="12233"/>
                </a:lnTo>
                <a:close/>
                <a:moveTo>
                  <a:pt x="20227" y="1223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51"/>
          <p:cNvSpPr>
            <a:spLocks/>
          </p:cNvSpPr>
          <p:nvPr/>
        </p:nvSpPr>
        <p:spPr bwMode="auto">
          <a:xfrm>
            <a:off x="4537076" y="282029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  <a:moveTo>
                  <a:pt x="20264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52"/>
          <p:cNvSpPr>
            <a:spLocks/>
          </p:cNvSpPr>
          <p:nvPr/>
        </p:nvSpPr>
        <p:spPr bwMode="auto">
          <a:xfrm>
            <a:off x="5508626" y="282188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36" y="21600"/>
                </a:moveTo>
                <a:cubicBezTo>
                  <a:pt x="969" y="21600"/>
                  <a:pt x="657" y="21366"/>
                  <a:pt x="393" y="20890"/>
                </a:cubicBezTo>
                <a:cubicBezTo>
                  <a:pt x="132" y="20402"/>
                  <a:pt x="0" y="19835"/>
                  <a:pt x="0" y="19171"/>
                </a:cubicBezTo>
                <a:cubicBezTo>
                  <a:pt x="0" y="18481"/>
                  <a:pt x="136" y="17908"/>
                  <a:pt x="404" y="17419"/>
                </a:cubicBezTo>
                <a:lnTo>
                  <a:pt x="9822" y="716"/>
                </a:lnTo>
                <a:cubicBezTo>
                  <a:pt x="10090" y="241"/>
                  <a:pt x="10413" y="0"/>
                  <a:pt x="10791" y="0"/>
                </a:cubicBezTo>
                <a:cubicBezTo>
                  <a:pt x="11176" y="0"/>
                  <a:pt x="11503" y="241"/>
                  <a:pt x="11775" y="716"/>
                </a:cubicBezTo>
                <a:lnTo>
                  <a:pt x="21196" y="17419"/>
                </a:lnTo>
                <a:cubicBezTo>
                  <a:pt x="21464" y="17908"/>
                  <a:pt x="21600" y="18481"/>
                  <a:pt x="21600" y="19171"/>
                </a:cubicBezTo>
                <a:cubicBezTo>
                  <a:pt x="21600" y="19816"/>
                  <a:pt x="21468" y="20376"/>
                  <a:pt x="21203" y="20871"/>
                </a:cubicBezTo>
                <a:cubicBezTo>
                  <a:pt x="20943" y="21359"/>
                  <a:pt x="20627" y="21600"/>
                  <a:pt x="20264" y="21600"/>
                </a:cubicBezTo>
                <a:lnTo>
                  <a:pt x="1336" y="21600"/>
                </a:lnTo>
                <a:close/>
                <a:moveTo>
                  <a:pt x="1336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53"/>
          <p:cNvSpPr>
            <a:spLocks/>
          </p:cNvSpPr>
          <p:nvPr/>
        </p:nvSpPr>
        <p:spPr bwMode="auto">
          <a:xfrm>
            <a:off x="6419851" y="28139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97" h="21544">
                <a:moveTo>
                  <a:pt x="358" y="9006"/>
                </a:moveTo>
                <a:cubicBezTo>
                  <a:pt x="58" y="8710"/>
                  <a:pt x="-52" y="8437"/>
                  <a:pt x="23" y="8189"/>
                </a:cubicBezTo>
                <a:cubicBezTo>
                  <a:pt x="101" y="7942"/>
                  <a:pt x="331" y="7790"/>
                  <a:pt x="717" y="7739"/>
                </a:cubicBezTo>
                <a:lnTo>
                  <a:pt x="7205" y="6739"/>
                </a:lnTo>
                <a:lnTo>
                  <a:pt x="10113" y="552"/>
                </a:lnTo>
                <a:cubicBezTo>
                  <a:pt x="10285" y="183"/>
                  <a:pt x="10496" y="0"/>
                  <a:pt x="10743" y="0"/>
                </a:cubicBezTo>
                <a:cubicBezTo>
                  <a:pt x="10989" y="0"/>
                  <a:pt x="11203" y="180"/>
                  <a:pt x="11383" y="552"/>
                </a:cubicBezTo>
                <a:lnTo>
                  <a:pt x="14294" y="6739"/>
                </a:lnTo>
                <a:lnTo>
                  <a:pt x="20779" y="7739"/>
                </a:lnTo>
                <a:cubicBezTo>
                  <a:pt x="21168" y="7790"/>
                  <a:pt x="21393" y="7942"/>
                  <a:pt x="21473" y="8189"/>
                </a:cubicBezTo>
                <a:cubicBezTo>
                  <a:pt x="21548" y="8437"/>
                  <a:pt x="21449" y="8710"/>
                  <a:pt x="21178" y="9006"/>
                </a:cubicBezTo>
                <a:lnTo>
                  <a:pt x="16473" y="13805"/>
                </a:lnTo>
                <a:lnTo>
                  <a:pt x="17574" y="20597"/>
                </a:lnTo>
                <a:cubicBezTo>
                  <a:pt x="17644" y="21006"/>
                  <a:pt x="17577" y="21282"/>
                  <a:pt x="17376" y="21442"/>
                </a:cubicBezTo>
                <a:cubicBezTo>
                  <a:pt x="17178" y="21600"/>
                  <a:pt x="16899" y="21575"/>
                  <a:pt x="16548" y="21369"/>
                </a:cubicBezTo>
                <a:lnTo>
                  <a:pt x="10753" y="18173"/>
                </a:lnTo>
                <a:lnTo>
                  <a:pt x="4948" y="21369"/>
                </a:lnTo>
                <a:cubicBezTo>
                  <a:pt x="4597" y="21575"/>
                  <a:pt x="4321" y="21600"/>
                  <a:pt x="4120" y="21442"/>
                </a:cubicBezTo>
                <a:cubicBezTo>
                  <a:pt x="3919" y="21282"/>
                  <a:pt x="3850" y="21003"/>
                  <a:pt x="3922" y="20597"/>
                </a:cubicBezTo>
                <a:lnTo>
                  <a:pt x="5023" y="13805"/>
                </a:lnTo>
                <a:lnTo>
                  <a:pt x="358" y="9006"/>
                </a:lnTo>
                <a:close/>
                <a:moveTo>
                  <a:pt x="358" y="900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54"/>
          <p:cNvSpPr>
            <a:spLocks/>
          </p:cNvSpPr>
          <p:nvPr/>
        </p:nvSpPr>
        <p:spPr bwMode="auto">
          <a:xfrm>
            <a:off x="7369176" y="28139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10959" y="0"/>
                  <a:pt x="11088" y="62"/>
                  <a:pt x="11196" y="184"/>
                </a:cubicBezTo>
                <a:cubicBezTo>
                  <a:pt x="11304" y="305"/>
                  <a:pt x="11382" y="426"/>
                  <a:pt x="11436" y="553"/>
                </a:cubicBezTo>
                <a:lnTo>
                  <a:pt x="14364" y="6760"/>
                </a:lnTo>
                <a:lnTo>
                  <a:pt x="20889" y="7759"/>
                </a:lnTo>
                <a:cubicBezTo>
                  <a:pt x="21045" y="7796"/>
                  <a:pt x="21199" y="7852"/>
                  <a:pt x="21360" y="7934"/>
                </a:cubicBezTo>
                <a:cubicBezTo>
                  <a:pt x="21519" y="8016"/>
                  <a:pt x="21600" y="8160"/>
                  <a:pt x="21600" y="8366"/>
                </a:cubicBezTo>
                <a:cubicBezTo>
                  <a:pt x="21600" y="8493"/>
                  <a:pt x="21568" y="8612"/>
                  <a:pt x="21508" y="8725"/>
                </a:cubicBezTo>
                <a:cubicBezTo>
                  <a:pt x="21449" y="8838"/>
                  <a:pt x="21376" y="8939"/>
                  <a:pt x="21290" y="9027"/>
                </a:cubicBezTo>
                <a:lnTo>
                  <a:pt x="16557" y="13841"/>
                </a:lnTo>
                <a:lnTo>
                  <a:pt x="17664" y="20654"/>
                </a:lnTo>
                <a:cubicBezTo>
                  <a:pt x="17664" y="20688"/>
                  <a:pt x="17670" y="20730"/>
                  <a:pt x="17678" y="20776"/>
                </a:cubicBezTo>
                <a:cubicBezTo>
                  <a:pt x="17688" y="20821"/>
                  <a:pt x="17691" y="20874"/>
                  <a:pt x="17691" y="20936"/>
                </a:cubicBezTo>
                <a:cubicBezTo>
                  <a:pt x="17691" y="21120"/>
                  <a:pt x="17653" y="21272"/>
                  <a:pt x="17575" y="21402"/>
                </a:cubicBezTo>
                <a:cubicBezTo>
                  <a:pt x="17500" y="21535"/>
                  <a:pt x="17360" y="21600"/>
                  <a:pt x="17163" y="21600"/>
                </a:cubicBezTo>
                <a:cubicBezTo>
                  <a:pt x="16966" y="21600"/>
                  <a:pt x="16789" y="21541"/>
                  <a:pt x="16635" y="21425"/>
                </a:cubicBezTo>
                <a:lnTo>
                  <a:pt x="10803" y="18220"/>
                </a:lnTo>
                <a:lnTo>
                  <a:pt x="4965" y="21425"/>
                </a:lnTo>
                <a:cubicBezTo>
                  <a:pt x="4809" y="21532"/>
                  <a:pt x="4642" y="21592"/>
                  <a:pt x="4461" y="21600"/>
                </a:cubicBezTo>
                <a:cubicBezTo>
                  <a:pt x="4262" y="21600"/>
                  <a:pt x="4122" y="21535"/>
                  <a:pt x="4036" y="21402"/>
                </a:cubicBezTo>
                <a:cubicBezTo>
                  <a:pt x="3949" y="21272"/>
                  <a:pt x="3906" y="21120"/>
                  <a:pt x="3906" y="20936"/>
                </a:cubicBezTo>
                <a:cubicBezTo>
                  <a:pt x="3906" y="20886"/>
                  <a:pt x="3909" y="20832"/>
                  <a:pt x="3920" y="20781"/>
                </a:cubicBezTo>
                <a:cubicBezTo>
                  <a:pt x="3928" y="20733"/>
                  <a:pt x="3933" y="20688"/>
                  <a:pt x="3933" y="20654"/>
                </a:cubicBezTo>
                <a:lnTo>
                  <a:pt x="5040" y="13841"/>
                </a:lnTo>
                <a:lnTo>
                  <a:pt x="348" y="9027"/>
                </a:lnTo>
                <a:cubicBezTo>
                  <a:pt x="261" y="8939"/>
                  <a:pt x="180" y="8838"/>
                  <a:pt x="108" y="8725"/>
                </a:cubicBezTo>
                <a:cubicBezTo>
                  <a:pt x="35" y="8612"/>
                  <a:pt x="0" y="8493"/>
                  <a:pt x="0" y="8366"/>
                </a:cubicBezTo>
                <a:cubicBezTo>
                  <a:pt x="0" y="8160"/>
                  <a:pt x="78" y="8016"/>
                  <a:pt x="237" y="7934"/>
                </a:cubicBezTo>
                <a:cubicBezTo>
                  <a:pt x="399" y="7852"/>
                  <a:pt x="552" y="7796"/>
                  <a:pt x="709" y="7759"/>
                </a:cubicBezTo>
                <a:lnTo>
                  <a:pt x="7236" y="6760"/>
                </a:lnTo>
                <a:lnTo>
                  <a:pt x="10162" y="553"/>
                </a:lnTo>
                <a:cubicBezTo>
                  <a:pt x="10215" y="426"/>
                  <a:pt x="10302" y="305"/>
                  <a:pt x="10420" y="184"/>
                </a:cubicBezTo>
                <a:cubicBezTo>
                  <a:pt x="10539" y="62"/>
                  <a:pt x="10668" y="0"/>
                  <a:pt x="10800" y="0"/>
                </a:cubicBezTo>
                <a:moveTo>
                  <a:pt x="8613" y="8719"/>
                </a:moveTo>
                <a:lnTo>
                  <a:pt x="3726" y="9476"/>
                </a:lnTo>
                <a:lnTo>
                  <a:pt x="7260" y="13098"/>
                </a:lnTo>
                <a:lnTo>
                  <a:pt x="6422" y="18192"/>
                </a:lnTo>
                <a:lnTo>
                  <a:pt x="10803" y="15786"/>
                </a:lnTo>
                <a:lnTo>
                  <a:pt x="15191" y="18192"/>
                </a:lnTo>
                <a:lnTo>
                  <a:pt x="14343" y="13098"/>
                </a:lnTo>
                <a:lnTo>
                  <a:pt x="17877" y="9476"/>
                </a:lnTo>
                <a:lnTo>
                  <a:pt x="13001" y="8719"/>
                </a:lnTo>
                <a:lnTo>
                  <a:pt x="10805" y="4069"/>
                </a:lnTo>
                <a:lnTo>
                  <a:pt x="8613" y="8719"/>
                </a:lnTo>
                <a:close/>
                <a:moveTo>
                  <a:pt x="8613" y="871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55"/>
          <p:cNvSpPr>
            <a:spLocks/>
          </p:cNvSpPr>
          <p:nvPr/>
        </p:nvSpPr>
        <p:spPr bwMode="auto">
          <a:xfrm>
            <a:off x="8340726" y="2815533"/>
            <a:ext cx="200025" cy="381000"/>
          </a:xfrm>
          <a:custGeom>
            <a:avLst/>
            <a:gdLst/>
            <a:ahLst/>
            <a:cxnLst/>
            <a:rect l="0" t="0" r="r" b="b"/>
            <a:pathLst>
              <a:path w="21492" h="21545">
                <a:moveTo>
                  <a:pt x="21492" y="18170"/>
                </a:moveTo>
                <a:lnTo>
                  <a:pt x="9884" y="21363"/>
                </a:lnTo>
                <a:cubicBezTo>
                  <a:pt x="9183" y="21572"/>
                  <a:pt x="8637" y="21600"/>
                  <a:pt x="8230" y="21451"/>
                </a:cubicBezTo>
                <a:cubicBezTo>
                  <a:pt x="7823" y="21301"/>
                  <a:pt x="7695" y="21020"/>
                  <a:pt x="7834" y="20595"/>
                </a:cubicBezTo>
                <a:lnTo>
                  <a:pt x="10039" y="13800"/>
                </a:lnTo>
                <a:lnTo>
                  <a:pt x="711" y="9002"/>
                </a:lnTo>
                <a:cubicBezTo>
                  <a:pt x="117" y="8706"/>
                  <a:pt x="-108" y="8436"/>
                  <a:pt x="47" y="8188"/>
                </a:cubicBezTo>
                <a:cubicBezTo>
                  <a:pt x="197" y="7941"/>
                  <a:pt x="663" y="7789"/>
                  <a:pt x="1433" y="7735"/>
                </a:cubicBezTo>
                <a:lnTo>
                  <a:pt x="14395" y="6738"/>
                </a:lnTo>
                <a:lnTo>
                  <a:pt x="20213" y="552"/>
                </a:lnTo>
                <a:cubicBezTo>
                  <a:pt x="20604" y="183"/>
                  <a:pt x="21032" y="0"/>
                  <a:pt x="21492" y="0"/>
                </a:cubicBezTo>
                <a:lnTo>
                  <a:pt x="21492" y="18170"/>
                </a:lnTo>
                <a:close/>
                <a:moveTo>
                  <a:pt x="21492" y="1817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56"/>
          <p:cNvSpPr>
            <a:spLocks/>
          </p:cNvSpPr>
          <p:nvPr/>
        </p:nvSpPr>
        <p:spPr bwMode="auto">
          <a:xfrm>
            <a:off x="9115426" y="28123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592">
                <a:moveTo>
                  <a:pt x="21097" y="11487"/>
                </a:moveTo>
                <a:cubicBezTo>
                  <a:pt x="21415" y="11844"/>
                  <a:pt x="21582" y="12247"/>
                  <a:pt x="21591" y="12695"/>
                </a:cubicBezTo>
                <a:cubicBezTo>
                  <a:pt x="21600" y="13147"/>
                  <a:pt x="21436" y="13532"/>
                  <a:pt x="21097" y="13855"/>
                </a:cubicBezTo>
                <a:lnTo>
                  <a:pt x="13464" y="21094"/>
                </a:lnTo>
                <a:cubicBezTo>
                  <a:pt x="13125" y="21419"/>
                  <a:pt x="12710" y="21583"/>
                  <a:pt x="12216" y="21591"/>
                </a:cubicBezTo>
                <a:cubicBezTo>
                  <a:pt x="11721" y="21600"/>
                  <a:pt x="11306" y="21436"/>
                  <a:pt x="10970" y="21094"/>
                </a:cubicBezTo>
                <a:lnTo>
                  <a:pt x="1246" y="10771"/>
                </a:lnTo>
                <a:cubicBezTo>
                  <a:pt x="909" y="10429"/>
                  <a:pt x="615" y="9989"/>
                  <a:pt x="370" y="9448"/>
                </a:cubicBezTo>
                <a:cubicBezTo>
                  <a:pt x="121" y="8908"/>
                  <a:pt x="0" y="8396"/>
                  <a:pt x="0" y="7918"/>
                </a:cubicBezTo>
                <a:lnTo>
                  <a:pt x="0" y="1668"/>
                </a:lnTo>
                <a:cubicBezTo>
                  <a:pt x="0" y="1220"/>
                  <a:pt x="170" y="828"/>
                  <a:pt x="506" y="498"/>
                </a:cubicBezTo>
                <a:cubicBezTo>
                  <a:pt x="843" y="167"/>
                  <a:pt x="1261" y="0"/>
                  <a:pt x="1755" y="0"/>
                </a:cubicBezTo>
                <a:lnTo>
                  <a:pt x="8342" y="0"/>
                </a:lnTo>
                <a:cubicBezTo>
                  <a:pt x="8836" y="0"/>
                  <a:pt x="9384" y="115"/>
                  <a:pt x="9982" y="342"/>
                </a:cubicBezTo>
                <a:cubicBezTo>
                  <a:pt x="10582" y="567"/>
                  <a:pt x="11036" y="846"/>
                  <a:pt x="11346" y="1188"/>
                </a:cubicBezTo>
                <a:lnTo>
                  <a:pt x="21097" y="11487"/>
                </a:lnTo>
                <a:close/>
                <a:moveTo>
                  <a:pt x="4541" y="5922"/>
                </a:moveTo>
                <a:cubicBezTo>
                  <a:pt x="5014" y="5922"/>
                  <a:pt x="5417" y="5767"/>
                  <a:pt x="5744" y="5456"/>
                </a:cubicBezTo>
                <a:cubicBezTo>
                  <a:pt x="6071" y="5143"/>
                  <a:pt x="6235" y="4763"/>
                  <a:pt x="6235" y="4311"/>
                </a:cubicBezTo>
                <a:cubicBezTo>
                  <a:pt x="6235" y="3863"/>
                  <a:pt x="6071" y="3483"/>
                  <a:pt x="5744" y="3175"/>
                </a:cubicBezTo>
                <a:cubicBezTo>
                  <a:pt x="5417" y="2868"/>
                  <a:pt x="5014" y="2715"/>
                  <a:pt x="4541" y="2715"/>
                </a:cubicBezTo>
                <a:cubicBezTo>
                  <a:pt x="4068" y="2715"/>
                  <a:pt x="3668" y="2868"/>
                  <a:pt x="3340" y="3175"/>
                </a:cubicBezTo>
                <a:cubicBezTo>
                  <a:pt x="3019" y="3483"/>
                  <a:pt x="2855" y="3863"/>
                  <a:pt x="2855" y="4311"/>
                </a:cubicBezTo>
                <a:cubicBezTo>
                  <a:pt x="2855" y="4763"/>
                  <a:pt x="3019" y="5143"/>
                  <a:pt x="3340" y="5456"/>
                </a:cubicBezTo>
                <a:cubicBezTo>
                  <a:pt x="3668" y="5767"/>
                  <a:pt x="4068" y="5922"/>
                  <a:pt x="4541" y="592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57"/>
          <p:cNvSpPr>
            <a:spLocks/>
          </p:cNvSpPr>
          <p:nvPr/>
        </p:nvSpPr>
        <p:spPr bwMode="auto">
          <a:xfrm>
            <a:off x="9966326" y="281553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2">
                <a:moveTo>
                  <a:pt x="16720" y="11485"/>
                </a:moveTo>
                <a:cubicBezTo>
                  <a:pt x="16972" y="11824"/>
                  <a:pt x="17102" y="12218"/>
                  <a:pt x="17112" y="12667"/>
                </a:cubicBezTo>
                <a:cubicBezTo>
                  <a:pt x="17119" y="13118"/>
                  <a:pt x="16987" y="13504"/>
                  <a:pt x="16720" y="13826"/>
                </a:cubicBezTo>
                <a:lnTo>
                  <a:pt x="10661" y="21039"/>
                </a:lnTo>
                <a:cubicBezTo>
                  <a:pt x="10394" y="21361"/>
                  <a:pt x="10062" y="21531"/>
                  <a:pt x="9665" y="21548"/>
                </a:cubicBezTo>
                <a:cubicBezTo>
                  <a:pt x="9270" y="21568"/>
                  <a:pt x="8950" y="21399"/>
                  <a:pt x="8705" y="21039"/>
                </a:cubicBezTo>
                <a:lnTo>
                  <a:pt x="991" y="10768"/>
                </a:lnTo>
                <a:cubicBezTo>
                  <a:pt x="722" y="10409"/>
                  <a:pt x="488" y="9960"/>
                  <a:pt x="293" y="9417"/>
                </a:cubicBezTo>
                <a:cubicBezTo>
                  <a:pt x="99" y="8879"/>
                  <a:pt x="0" y="8375"/>
                  <a:pt x="0" y="7918"/>
                </a:cubicBezTo>
                <a:lnTo>
                  <a:pt x="0" y="1668"/>
                </a:lnTo>
                <a:cubicBezTo>
                  <a:pt x="0" y="1217"/>
                  <a:pt x="135" y="826"/>
                  <a:pt x="402" y="498"/>
                </a:cubicBezTo>
                <a:cubicBezTo>
                  <a:pt x="671" y="167"/>
                  <a:pt x="1003" y="0"/>
                  <a:pt x="1393" y="0"/>
                </a:cubicBezTo>
                <a:lnTo>
                  <a:pt x="6620" y="0"/>
                </a:lnTo>
                <a:cubicBezTo>
                  <a:pt x="6812" y="0"/>
                  <a:pt x="7016" y="29"/>
                  <a:pt x="7238" y="83"/>
                </a:cubicBezTo>
                <a:cubicBezTo>
                  <a:pt x="7457" y="138"/>
                  <a:pt x="7678" y="224"/>
                  <a:pt x="7899" y="337"/>
                </a:cubicBezTo>
                <a:cubicBezTo>
                  <a:pt x="8120" y="452"/>
                  <a:pt x="8332" y="581"/>
                  <a:pt x="8525" y="725"/>
                </a:cubicBezTo>
                <a:cubicBezTo>
                  <a:pt x="8719" y="866"/>
                  <a:pt x="8881" y="1021"/>
                  <a:pt x="9006" y="1185"/>
                </a:cubicBezTo>
                <a:lnTo>
                  <a:pt x="16720" y="11485"/>
                </a:lnTo>
                <a:close/>
                <a:moveTo>
                  <a:pt x="3603" y="5922"/>
                </a:moveTo>
                <a:cubicBezTo>
                  <a:pt x="3964" y="5922"/>
                  <a:pt x="4279" y="5761"/>
                  <a:pt x="4549" y="5442"/>
                </a:cubicBezTo>
                <a:cubicBezTo>
                  <a:pt x="4816" y="5117"/>
                  <a:pt x="4953" y="4740"/>
                  <a:pt x="4953" y="4311"/>
                </a:cubicBezTo>
                <a:cubicBezTo>
                  <a:pt x="4953" y="3863"/>
                  <a:pt x="4816" y="3477"/>
                  <a:pt x="4549" y="3161"/>
                </a:cubicBezTo>
                <a:cubicBezTo>
                  <a:pt x="4282" y="2845"/>
                  <a:pt x="3966" y="2686"/>
                  <a:pt x="3603" y="2686"/>
                </a:cubicBezTo>
                <a:cubicBezTo>
                  <a:pt x="3228" y="2686"/>
                  <a:pt x="2908" y="2845"/>
                  <a:pt x="2643" y="3161"/>
                </a:cubicBezTo>
                <a:cubicBezTo>
                  <a:pt x="2379" y="3477"/>
                  <a:pt x="2247" y="3863"/>
                  <a:pt x="2247" y="4311"/>
                </a:cubicBezTo>
                <a:cubicBezTo>
                  <a:pt x="2247" y="4740"/>
                  <a:pt x="2379" y="5117"/>
                  <a:pt x="2643" y="5442"/>
                </a:cubicBezTo>
                <a:cubicBezTo>
                  <a:pt x="2906" y="5761"/>
                  <a:pt x="3226" y="5922"/>
                  <a:pt x="3603" y="5922"/>
                </a:cubicBezTo>
                <a:moveTo>
                  <a:pt x="21198" y="11510"/>
                </a:moveTo>
                <a:cubicBezTo>
                  <a:pt x="21465" y="11853"/>
                  <a:pt x="21600" y="12252"/>
                  <a:pt x="21600" y="12710"/>
                </a:cubicBezTo>
                <a:cubicBezTo>
                  <a:pt x="21600" y="13167"/>
                  <a:pt x="21465" y="13558"/>
                  <a:pt x="21198" y="13880"/>
                </a:cubicBezTo>
                <a:lnTo>
                  <a:pt x="15163" y="21094"/>
                </a:lnTo>
                <a:cubicBezTo>
                  <a:pt x="14896" y="21416"/>
                  <a:pt x="14564" y="21583"/>
                  <a:pt x="14175" y="21591"/>
                </a:cubicBezTo>
                <a:cubicBezTo>
                  <a:pt x="13783" y="21600"/>
                  <a:pt x="13451" y="21433"/>
                  <a:pt x="13184" y="21094"/>
                </a:cubicBezTo>
                <a:lnTo>
                  <a:pt x="13044" y="20904"/>
                </a:lnTo>
                <a:lnTo>
                  <a:pt x="18964" y="13826"/>
                </a:lnTo>
                <a:cubicBezTo>
                  <a:pt x="19231" y="13504"/>
                  <a:pt x="19365" y="13118"/>
                  <a:pt x="19361" y="12661"/>
                </a:cubicBezTo>
                <a:cubicBezTo>
                  <a:pt x="19356" y="12206"/>
                  <a:pt x="19224" y="11812"/>
                  <a:pt x="18964" y="11485"/>
                </a:cubicBezTo>
                <a:lnTo>
                  <a:pt x="11247" y="1185"/>
                </a:lnTo>
                <a:cubicBezTo>
                  <a:pt x="11009" y="866"/>
                  <a:pt x="10689" y="604"/>
                  <a:pt x="10283" y="408"/>
                </a:cubicBezTo>
                <a:cubicBezTo>
                  <a:pt x="9874" y="210"/>
                  <a:pt x="9484" y="83"/>
                  <a:pt x="9109" y="29"/>
                </a:cubicBezTo>
                <a:lnTo>
                  <a:pt x="11113" y="29"/>
                </a:lnTo>
                <a:cubicBezTo>
                  <a:pt x="11502" y="29"/>
                  <a:pt x="11935" y="141"/>
                  <a:pt x="12407" y="365"/>
                </a:cubicBezTo>
                <a:cubicBezTo>
                  <a:pt x="12878" y="590"/>
                  <a:pt x="13237" y="874"/>
                  <a:pt x="13482" y="1214"/>
                </a:cubicBezTo>
                <a:lnTo>
                  <a:pt x="21198" y="11510"/>
                </a:lnTo>
                <a:close/>
                <a:moveTo>
                  <a:pt x="21198" y="115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124"/>
          <p:cNvSpPr>
            <a:spLocks/>
          </p:cNvSpPr>
          <p:nvPr/>
        </p:nvSpPr>
        <p:spPr bwMode="auto">
          <a:xfrm>
            <a:off x="1782763" y="36362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40" y="11871"/>
                </a:moveTo>
                <a:cubicBezTo>
                  <a:pt x="21267" y="11871"/>
                  <a:pt x="21375" y="11921"/>
                  <a:pt x="21463" y="12024"/>
                </a:cubicBezTo>
                <a:cubicBezTo>
                  <a:pt x="21553" y="12129"/>
                  <a:pt x="21600" y="12262"/>
                  <a:pt x="21600" y="12417"/>
                </a:cubicBezTo>
                <a:lnTo>
                  <a:pt x="21600" y="21054"/>
                </a:lnTo>
                <a:cubicBezTo>
                  <a:pt x="21600" y="21418"/>
                  <a:pt x="21448" y="21600"/>
                  <a:pt x="21140" y="21600"/>
                </a:cubicBezTo>
                <a:lnTo>
                  <a:pt x="458" y="21600"/>
                </a:lnTo>
                <a:cubicBezTo>
                  <a:pt x="154" y="21600"/>
                  <a:pt x="0" y="21418"/>
                  <a:pt x="0" y="21054"/>
                </a:cubicBezTo>
                <a:lnTo>
                  <a:pt x="0" y="12417"/>
                </a:lnTo>
                <a:cubicBezTo>
                  <a:pt x="0" y="12267"/>
                  <a:pt x="47" y="12138"/>
                  <a:pt x="135" y="12029"/>
                </a:cubicBezTo>
                <a:cubicBezTo>
                  <a:pt x="225" y="11924"/>
                  <a:pt x="333" y="11871"/>
                  <a:pt x="458" y="11871"/>
                </a:cubicBezTo>
                <a:lnTo>
                  <a:pt x="3143" y="11871"/>
                </a:lnTo>
                <a:cubicBezTo>
                  <a:pt x="3268" y="11871"/>
                  <a:pt x="3376" y="11921"/>
                  <a:pt x="3466" y="12023"/>
                </a:cubicBezTo>
                <a:cubicBezTo>
                  <a:pt x="3554" y="12129"/>
                  <a:pt x="3601" y="12261"/>
                  <a:pt x="3601" y="12417"/>
                </a:cubicBezTo>
                <a:lnTo>
                  <a:pt x="3601" y="17282"/>
                </a:lnTo>
                <a:lnTo>
                  <a:pt x="18004" y="17282"/>
                </a:lnTo>
                <a:lnTo>
                  <a:pt x="18004" y="12417"/>
                </a:lnTo>
                <a:cubicBezTo>
                  <a:pt x="18004" y="12267"/>
                  <a:pt x="18051" y="12138"/>
                  <a:pt x="18139" y="12029"/>
                </a:cubicBezTo>
                <a:cubicBezTo>
                  <a:pt x="18229" y="11923"/>
                  <a:pt x="18337" y="11870"/>
                  <a:pt x="18462" y="11870"/>
                </a:cubicBezTo>
                <a:lnTo>
                  <a:pt x="21140" y="11870"/>
                </a:lnTo>
                <a:close/>
                <a:moveTo>
                  <a:pt x="17380" y="7426"/>
                </a:moveTo>
                <a:cubicBezTo>
                  <a:pt x="17559" y="7641"/>
                  <a:pt x="17620" y="7823"/>
                  <a:pt x="17561" y="7970"/>
                </a:cubicBezTo>
                <a:cubicBezTo>
                  <a:pt x="17502" y="8111"/>
                  <a:pt x="17350" y="8187"/>
                  <a:pt x="17108" y="8187"/>
                </a:cubicBezTo>
                <a:lnTo>
                  <a:pt x="13510" y="8187"/>
                </a:lnTo>
                <a:lnTo>
                  <a:pt x="13510" y="15202"/>
                </a:lnTo>
                <a:cubicBezTo>
                  <a:pt x="13510" y="15513"/>
                  <a:pt x="13422" y="15772"/>
                  <a:pt x="13248" y="15983"/>
                </a:cubicBezTo>
                <a:cubicBezTo>
                  <a:pt x="13072" y="16195"/>
                  <a:pt x="12856" y="16301"/>
                  <a:pt x="12597" y="16301"/>
                </a:cubicBezTo>
                <a:lnTo>
                  <a:pt x="8998" y="16301"/>
                </a:lnTo>
                <a:cubicBezTo>
                  <a:pt x="8741" y="16301"/>
                  <a:pt x="8528" y="16195"/>
                  <a:pt x="8359" y="15983"/>
                </a:cubicBezTo>
                <a:cubicBezTo>
                  <a:pt x="8191" y="15772"/>
                  <a:pt x="8105" y="15513"/>
                  <a:pt x="8105" y="15202"/>
                </a:cubicBezTo>
                <a:lnTo>
                  <a:pt x="8105" y="8187"/>
                </a:lnTo>
                <a:lnTo>
                  <a:pt x="4507" y="8187"/>
                </a:lnTo>
                <a:cubicBezTo>
                  <a:pt x="4252" y="8187"/>
                  <a:pt x="4098" y="8111"/>
                  <a:pt x="4049" y="7970"/>
                </a:cubicBezTo>
                <a:cubicBezTo>
                  <a:pt x="4002" y="7823"/>
                  <a:pt x="4066" y="7641"/>
                  <a:pt x="4237" y="7426"/>
                </a:cubicBezTo>
                <a:lnTo>
                  <a:pt x="10142" y="323"/>
                </a:lnTo>
                <a:cubicBezTo>
                  <a:pt x="10320" y="109"/>
                  <a:pt x="10538" y="0"/>
                  <a:pt x="10795" y="0"/>
                </a:cubicBezTo>
                <a:cubicBezTo>
                  <a:pt x="11050" y="0"/>
                  <a:pt x="11263" y="109"/>
                  <a:pt x="11444" y="323"/>
                </a:cubicBezTo>
                <a:lnTo>
                  <a:pt x="17380" y="7426"/>
                </a:lnTo>
                <a:close/>
                <a:moveTo>
                  <a:pt x="17380" y="742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125"/>
          <p:cNvSpPr>
            <a:spLocks/>
          </p:cNvSpPr>
          <p:nvPr/>
        </p:nvSpPr>
        <p:spPr bwMode="auto">
          <a:xfrm>
            <a:off x="2670176" y="36362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981" y="10852"/>
                </a:moveTo>
                <a:cubicBezTo>
                  <a:pt x="14231" y="10892"/>
                  <a:pt x="14582" y="10935"/>
                  <a:pt x="15043" y="10993"/>
                </a:cubicBezTo>
                <a:cubicBezTo>
                  <a:pt x="15501" y="11045"/>
                  <a:pt x="15979" y="11105"/>
                  <a:pt x="16477" y="11168"/>
                </a:cubicBezTo>
                <a:cubicBezTo>
                  <a:pt x="16972" y="11235"/>
                  <a:pt x="17436" y="11301"/>
                  <a:pt x="17868" y="11370"/>
                </a:cubicBezTo>
                <a:cubicBezTo>
                  <a:pt x="18297" y="11439"/>
                  <a:pt x="18611" y="11502"/>
                  <a:pt x="18804" y="11554"/>
                </a:cubicBezTo>
                <a:cubicBezTo>
                  <a:pt x="19124" y="11646"/>
                  <a:pt x="19452" y="11842"/>
                  <a:pt x="19777" y="12133"/>
                </a:cubicBezTo>
                <a:cubicBezTo>
                  <a:pt x="20103" y="12430"/>
                  <a:pt x="20405" y="12769"/>
                  <a:pt x="20679" y="13152"/>
                </a:cubicBezTo>
                <a:cubicBezTo>
                  <a:pt x="20955" y="13538"/>
                  <a:pt x="21177" y="13935"/>
                  <a:pt x="21344" y="14353"/>
                </a:cubicBezTo>
                <a:cubicBezTo>
                  <a:pt x="21516" y="14762"/>
                  <a:pt x="21600" y="15139"/>
                  <a:pt x="21600" y="15482"/>
                </a:cubicBezTo>
                <a:lnTo>
                  <a:pt x="21600" y="20814"/>
                </a:lnTo>
                <a:cubicBezTo>
                  <a:pt x="21508" y="20854"/>
                  <a:pt x="21407" y="20915"/>
                  <a:pt x="21292" y="21007"/>
                </a:cubicBezTo>
                <a:cubicBezTo>
                  <a:pt x="21177" y="21102"/>
                  <a:pt x="21053" y="21188"/>
                  <a:pt x="20920" y="21278"/>
                </a:cubicBezTo>
                <a:cubicBezTo>
                  <a:pt x="20785" y="21364"/>
                  <a:pt x="20658" y="21442"/>
                  <a:pt x="20540" y="21505"/>
                </a:cubicBezTo>
                <a:cubicBezTo>
                  <a:pt x="20419" y="21571"/>
                  <a:pt x="20319" y="21600"/>
                  <a:pt x="20238" y="21600"/>
                </a:cubicBezTo>
                <a:lnTo>
                  <a:pt x="1351" y="21600"/>
                </a:lnTo>
                <a:cubicBezTo>
                  <a:pt x="1028" y="21600"/>
                  <a:pt x="786" y="21502"/>
                  <a:pt x="619" y="21303"/>
                </a:cubicBezTo>
                <a:cubicBezTo>
                  <a:pt x="452" y="21108"/>
                  <a:pt x="248" y="20943"/>
                  <a:pt x="0" y="20814"/>
                </a:cubicBezTo>
                <a:lnTo>
                  <a:pt x="0" y="15482"/>
                </a:lnTo>
                <a:cubicBezTo>
                  <a:pt x="0" y="15139"/>
                  <a:pt x="84" y="14762"/>
                  <a:pt x="253" y="14353"/>
                </a:cubicBezTo>
                <a:cubicBezTo>
                  <a:pt x="426" y="13935"/>
                  <a:pt x="645" y="13544"/>
                  <a:pt x="916" y="13167"/>
                </a:cubicBezTo>
                <a:cubicBezTo>
                  <a:pt x="1186" y="12790"/>
                  <a:pt x="1486" y="12450"/>
                  <a:pt x="1817" y="12145"/>
                </a:cubicBezTo>
                <a:cubicBezTo>
                  <a:pt x="2145" y="11845"/>
                  <a:pt x="2474" y="11644"/>
                  <a:pt x="2796" y="11552"/>
                </a:cubicBezTo>
                <a:cubicBezTo>
                  <a:pt x="2960" y="11500"/>
                  <a:pt x="3263" y="11436"/>
                  <a:pt x="3703" y="11367"/>
                </a:cubicBezTo>
                <a:cubicBezTo>
                  <a:pt x="4144" y="11298"/>
                  <a:pt x="4616" y="11232"/>
                  <a:pt x="5117" y="11166"/>
                </a:cubicBezTo>
                <a:cubicBezTo>
                  <a:pt x="5618" y="11102"/>
                  <a:pt x="6096" y="11042"/>
                  <a:pt x="6557" y="10990"/>
                </a:cubicBezTo>
                <a:cubicBezTo>
                  <a:pt x="7015" y="10932"/>
                  <a:pt x="7369" y="10889"/>
                  <a:pt x="7617" y="10849"/>
                </a:cubicBezTo>
                <a:cubicBezTo>
                  <a:pt x="6773" y="10308"/>
                  <a:pt x="6113" y="9602"/>
                  <a:pt x="5627" y="8736"/>
                </a:cubicBezTo>
                <a:cubicBezTo>
                  <a:pt x="5143" y="7866"/>
                  <a:pt x="4904" y="6922"/>
                  <a:pt x="4904" y="5900"/>
                </a:cubicBezTo>
                <a:cubicBezTo>
                  <a:pt x="4904" y="5093"/>
                  <a:pt x="5059" y="4330"/>
                  <a:pt x="5370" y="3619"/>
                </a:cubicBezTo>
                <a:cubicBezTo>
                  <a:pt x="5681" y="2908"/>
                  <a:pt x="6105" y="2283"/>
                  <a:pt x="6632" y="1745"/>
                </a:cubicBezTo>
                <a:cubicBezTo>
                  <a:pt x="7162" y="1209"/>
                  <a:pt x="7778" y="783"/>
                  <a:pt x="8492" y="472"/>
                </a:cubicBezTo>
                <a:cubicBezTo>
                  <a:pt x="9203" y="158"/>
                  <a:pt x="9963" y="0"/>
                  <a:pt x="10773" y="0"/>
                </a:cubicBezTo>
                <a:cubicBezTo>
                  <a:pt x="11582" y="0"/>
                  <a:pt x="12348" y="158"/>
                  <a:pt x="13062" y="472"/>
                </a:cubicBezTo>
                <a:cubicBezTo>
                  <a:pt x="13779" y="783"/>
                  <a:pt x="14407" y="1209"/>
                  <a:pt x="14942" y="1745"/>
                </a:cubicBezTo>
                <a:cubicBezTo>
                  <a:pt x="15481" y="2283"/>
                  <a:pt x="15901" y="2908"/>
                  <a:pt x="16209" y="3619"/>
                </a:cubicBezTo>
                <a:cubicBezTo>
                  <a:pt x="16515" y="4330"/>
                  <a:pt x="16670" y="5093"/>
                  <a:pt x="16670" y="5900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1" y="1085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126"/>
          <p:cNvSpPr>
            <a:spLocks/>
          </p:cNvSpPr>
          <p:nvPr/>
        </p:nvSpPr>
        <p:spPr bwMode="auto">
          <a:xfrm>
            <a:off x="3603626" y="36378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524" y="12335"/>
                </a:moveTo>
                <a:cubicBezTo>
                  <a:pt x="18524" y="12041"/>
                  <a:pt x="18466" y="11750"/>
                  <a:pt x="18354" y="11462"/>
                </a:cubicBezTo>
                <a:cubicBezTo>
                  <a:pt x="18739" y="11498"/>
                  <a:pt x="19127" y="11656"/>
                  <a:pt x="19520" y="11938"/>
                </a:cubicBezTo>
                <a:cubicBezTo>
                  <a:pt x="19914" y="12220"/>
                  <a:pt x="20263" y="12558"/>
                  <a:pt x="20566" y="12952"/>
                </a:cubicBezTo>
                <a:cubicBezTo>
                  <a:pt x="20871" y="13342"/>
                  <a:pt x="21118" y="13768"/>
                  <a:pt x="21312" y="14215"/>
                </a:cubicBezTo>
                <a:cubicBezTo>
                  <a:pt x="21503" y="14667"/>
                  <a:pt x="21600" y="15081"/>
                  <a:pt x="21600" y="15466"/>
                </a:cubicBezTo>
                <a:lnTo>
                  <a:pt x="21600" y="20798"/>
                </a:lnTo>
                <a:cubicBezTo>
                  <a:pt x="21509" y="20854"/>
                  <a:pt x="21403" y="20924"/>
                  <a:pt x="21286" y="21010"/>
                </a:cubicBezTo>
                <a:cubicBezTo>
                  <a:pt x="21171" y="21095"/>
                  <a:pt x="21051" y="21180"/>
                  <a:pt x="20930" y="21271"/>
                </a:cubicBezTo>
                <a:cubicBezTo>
                  <a:pt x="20804" y="21359"/>
                  <a:pt x="20683" y="21436"/>
                  <a:pt x="20554" y="21503"/>
                </a:cubicBezTo>
                <a:cubicBezTo>
                  <a:pt x="20428" y="21565"/>
                  <a:pt x="20328" y="21600"/>
                  <a:pt x="20252" y="21600"/>
                </a:cubicBezTo>
                <a:lnTo>
                  <a:pt x="1348" y="21600"/>
                </a:lnTo>
                <a:cubicBezTo>
                  <a:pt x="1022" y="21600"/>
                  <a:pt x="778" y="21503"/>
                  <a:pt x="617" y="21312"/>
                </a:cubicBezTo>
                <a:cubicBezTo>
                  <a:pt x="458" y="21118"/>
                  <a:pt x="253" y="20948"/>
                  <a:pt x="0" y="20798"/>
                </a:cubicBezTo>
                <a:lnTo>
                  <a:pt x="0" y="15466"/>
                </a:lnTo>
                <a:cubicBezTo>
                  <a:pt x="0" y="15102"/>
                  <a:pt x="94" y="14694"/>
                  <a:pt x="288" y="14244"/>
                </a:cubicBezTo>
                <a:cubicBezTo>
                  <a:pt x="479" y="13795"/>
                  <a:pt x="734" y="13372"/>
                  <a:pt x="1055" y="12978"/>
                </a:cubicBezTo>
                <a:cubicBezTo>
                  <a:pt x="1372" y="12587"/>
                  <a:pt x="1724" y="12241"/>
                  <a:pt x="2100" y="11953"/>
                </a:cubicBezTo>
                <a:cubicBezTo>
                  <a:pt x="2482" y="11662"/>
                  <a:pt x="2864" y="11497"/>
                  <a:pt x="3249" y="11462"/>
                </a:cubicBezTo>
                <a:cubicBezTo>
                  <a:pt x="2920" y="12012"/>
                  <a:pt x="2761" y="12617"/>
                  <a:pt x="2770" y="13275"/>
                </a:cubicBezTo>
                <a:cubicBezTo>
                  <a:pt x="2770" y="13830"/>
                  <a:pt x="2844" y="14412"/>
                  <a:pt x="2996" y="15020"/>
                </a:cubicBezTo>
                <a:cubicBezTo>
                  <a:pt x="3146" y="15628"/>
                  <a:pt x="3425" y="16127"/>
                  <a:pt x="3825" y="16512"/>
                </a:cubicBezTo>
                <a:cubicBezTo>
                  <a:pt x="3654" y="16856"/>
                  <a:pt x="3572" y="17208"/>
                  <a:pt x="3572" y="17564"/>
                </a:cubicBezTo>
                <a:cubicBezTo>
                  <a:pt x="3572" y="18236"/>
                  <a:pt x="3804" y="18812"/>
                  <a:pt x="4277" y="19279"/>
                </a:cubicBezTo>
                <a:cubicBezTo>
                  <a:pt x="4741" y="19746"/>
                  <a:pt x="5317" y="19981"/>
                  <a:pt x="5993" y="19981"/>
                </a:cubicBezTo>
                <a:cubicBezTo>
                  <a:pt x="6336" y="19981"/>
                  <a:pt x="6659" y="19922"/>
                  <a:pt x="6953" y="19799"/>
                </a:cubicBezTo>
                <a:cubicBezTo>
                  <a:pt x="7250" y="19678"/>
                  <a:pt x="7506" y="19505"/>
                  <a:pt x="7726" y="19288"/>
                </a:cubicBezTo>
                <a:cubicBezTo>
                  <a:pt x="7949" y="19067"/>
                  <a:pt x="8122" y="18806"/>
                  <a:pt x="8249" y="18506"/>
                </a:cubicBezTo>
                <a:cubicBezTo>
                  <a:pt x="8375" y="18207"/>
                  <a:pt x="8437" y="17893"/>
                  <a:pt x="8437" y="17564"/>
                </a:cubicBezTo>
                <a:cubicBezTo>
                  <a:pt x="8437" y="17237"/>
                  <a:pt x="8375" y="16923"/>
                  <a:pt x="8249" y="16629"/>
                </a:cubicBezTo>
                <a:cubicBezTo>
                  <a:pt x="8122" y="16333"/>
                  <a:pt x="7949" y="16074"/>
                  <a:pt x="7726" y="15857"/>
                </a:cubicBezTo>
                <a:cubicBezTo>
                  <a:pt x="7506" y="15634"/>
                  <a:pt x="7250" y="15454"/>
                  <a:pt x="6953" y="15319"/>
                </a:cubicBezTo>
                <a:cubicBezTo>
                  <a:pt x="6657" y="15184"/>
                  <a:pt x="6336" y="15117"/>
                  <a:pt x="5993" y="15117"/>
                </a:cubicBezTo>
                <a:cubicBezTo>
                  <a:pt x="5819" y="15117"/>
                  <a:pt x="5649" y="15140"/>
                  <a:pt x="5476" y="15184"/>
                </a:cubicBezTo>
                <a:cubicBezTo>
                  <a:pt x="5299" y="15234"/>
                  <a:pt x="5138" y="15299"/>
                  <a:pt x="4976" y="15384"/>
                </a:cubicBezTo>
                <a:cubicBezTo>
                  <a:pt x="4865" y="15272"/>
                  <a:pt x="4771" y="15129"/>
                  <a:pt x="4694" y="14946"/>
                </a:cubicBezTo>
                <a:cubicBezTo>
                  <a:pt x="4621" y="14770"/>
                  <a:pt x="4556" y="14579"/>
                  <a:pt x="4506" y="14377"/>
                </a:cubicBezTo>
                <a:cubicBezTo>
                  <a:pt x="4453" y="14177"/>
                  <a:pt x="4418" y="13980"/>
                  <a:pt x="4403" y="13795"/>
                </a:cubicBezTo>
                <a:cubicBezTo>
                  <a:pt x="4380" y="13607"/>
                  <a:pt x="4371" y="13437"/>
                  <a:pt x="4371" y="13275"/>
                </a:cubicBezTo>
                <a:cubicBezTo>
                  <a:pt x="4371" y="12834"/>
                  <a:pt x="4503" y="12432"/>
                  <a:pt x="4765" y="12065"/>
                </a:cubicBezTo>
                <a:cubicBezTo>
                  <a:pt x="5029" y="11700"/>
                  <a:pt x="5317" y="11386"/>
                  <a:pt x="5637" y="11125"/>
                </a:cubicBezTo>
                <a:lnTo>
                  <a:pt x="7635" y="10828"/>
                </a:lnTo>
                <a:cubicBezTo>
                  <a:pt x="6774" y="10290"/>
                  <a:pt x="6104" y="9588"/>
                  <a:pt x="5631" y="8710"/>
                </a:cubicBezTo>
                <a:cubicBezTo>
                  <a:pt x="5158" y="7835"/>
                  <a:pt x="4920" y="6889"/>
                  <a:pt x="4920" y="5878"/>
                </a:cubicBezTo>
                <a:cubicBezTo>
                  <a:pt x="4920" y="5070"/>
                  <a:pt x="5076" y="4312"/>
                  <a:pt x="5385" y="3599"/>
                </a:cubicBezTo>
                <a:cubicBezTo>
                  <a:pt x="5693" y="2888"/>
                  <a:pt x="6119" y="2265"/>
                  <a:pt x="6651" y="1727"/>
                </a:cubicBezTo>
                <a:cubicBezTo>
                  <a:pt x="7188" y="1196"/>
                  <a:pt x="7811" y="773"/>
                  <a:pt x="8522" y="464"/>
                </a:cubicBezTo>
                <a:cubicBezTo>
                  <a:pt x="9236" y="153"/>
                  <a:pt x="9994" y="0"/>
                  <a:pt x="10799" y="0"/>
                </a:cubicBezTo>
                <a:cubicBezTo>
                  <a:pt x="11603" y="0"/>
                  <a:pt x="12364" y="153"/>
                  <a:pt x="13078" y="464"/>
                </a:cubicBezTo>
                <a:cubicBezTo>
                  <a:pt x="13789" y="773"/>
                  <a:pt x="14412" y="1196"/>
                  <a:pt x="14949" y="1727"/>
                </a:cubicBezTo>
                <a:cubicBezTo>
                  <a:pt x="15484" y="2265"/>
                  <a:pt x="15907" y="2888"/>
                  <a:pt x="16215" y="3599"/>
                </a:cubicBezTo>
                <a:cubicBezTo>
                  <a:pt x="16524" y="4312"/>
                  <a:pt x="16677" y="5070"/>
                  <a:pt x="16677" y="5878"/>
                </a:cubicBezTo>
                <a:cubicBezTo>
                  <a:pt x="16677" y="6901"/>
                  <a:pt x="16442" y="7846"/>
                  <a:pt x="15969" y="8719"/>
                </a:cubicBezTo>
                <a:cubicBezTo>
                  <a:pt x="15496" y="9591"/>
                  <a:pt x="14826" y="10290"/>
                  <a:pt x="13962" y="10828"/>
                </a:cubicBezTo>
                <a:lnTo>
                  <a:pt x="16186" y="11151"/>
                </a:lnTo>
                <a:cubicBezTo>
                  <a:pt x="16356" y="11301"/>
                  <a:pt x="16515" y="11474"/>
                  <a:pt x="16671" y="11662"/>
                </a:cubicBezTo>
                <a:cubicBezTo>
                  <a:pt x="16826" y="11859"/>
                  <a:pt x="16903" y="12079"/>
                  <a:pt x="16903" y="12335"/>
                </a:cubicBezTo>
                <a:cubicBezTo>
                  <a:pt x="16903" y="12752"/>
                  <a:pt x="16818" y="13113"/>
                  <a:pt x="16650" y="13416"/>
                </a:cubicBezTo>
                <a:cubicBezTo>
                  <a:pt x="16098" y="13104"/>
                  <a:pt x="15528" y="12958"/>
                  <a:pt x="14949" y="12966"/>
                </a:cubicBezTo>
                <a:cubicBezTo>
                  <a:pt x="14523" y="12966"/>
                  <a:pt x="14118" y="13046"/>
                  <a:pt x="13724" y="13207"/>
                </a:cubicBezTo>
                <a:cubicBezTo>
                  <a:pt x="13331" y="13363"/>
                  <a:pt x="12972" y="13580"/>
                  <a:pt x="12643" y="13851"/>
                </a:cubicBezTo>
                <a:cubicBezTo>
                  <a:pt x="12585" y="13830"/>
                  <a:pt x="12535" y="13821"/>
                  <a:pt x="12488" y="13809"/>
                </a:cubicBezTo>
                <a:cubicBezTo>
                  <a:pt x="12438" y="13801"/>
                  <a:pt x="12388" y="13795"/>
                  <a:pt x="12332" y="13795"/>
                </a:cubicBezTo>
                <a:cubicBezTo>
                  <a:pt x="11891" y="13795"/>
                  <a:pt x="11507" y="13953"/>
                  <a:pt x="11178" y="14274"/>
                </a:cubicBezTo>
                <a:cubicBezTo>
                  <a:pt x="10849" y="14591"/>
                  <a:pt x="10684" y="14973"/>
                  <a:pt x="10684" y="15413"/>
                </a:cubicBezTo>
                <a:cubicBezTo>
                  <a:pt x="10684" y="15851"/>
                  <a:pt x="10849" y="16230"/>
                  <a:pt x="11169" y="16544"/>
                </a:cubicBezTo>
                <a:cubicBezTo>
                  <a:pt x="11492" y="16859"/>
                  <a:pt x="11880" y="17014"/>
                  <a:pt x="12332" y="17014"/>
                </a:cubicBezTo>
                <a:cubicBezTo>
                  <a:pt x="12770" y="17014"/>
                  <a:pt x="13149" y="16859"/>
                  <a:pt x="13463" y="16544"/>
                </a:cubicBezTo>
                <a:cubicBezTo>
                  <a:pt x="13777" y="16230"/>
                  <a:pt x="13936" y="15851"/>
                  <a:pt x="13936" y="15413"/>
                </a:cubicBezTo>
                <a:cubicBezTo>
                  <a:pt x="13936" y="15337"/>
                  <a:pt x="13924" y="15267"/>
                  <a:pt x="13907" y="15193"/>
                </a:cubicBezTo>
                <a:cubicBezTo>
                  <a:pt x="13886" y="15123"/>
                  <a:pt x="13868" y="15058"/>
                  <a:pt x="13848" y="15005"/>
                </a:cubicBezTo>
                <a:cubicBezTo>
                  <a:pt x="13998" y="14893"/>
                  <a:pt x="14162" y="14796"/>
                  <a:pt x="14347" y="14714"/>
                </a:cubicBezTo>
                <a:cubicBezTo>
                  <a:pt x="14529" y="14635"/>
                  <a:pt x="14729" y="14594"/>
                  <a:pt x="14946" y="14594"/>
                </a:cubicBezTo>
                <a:cubicBezTo>
                  <a:pt x="15461" y="14594"/>
                  <a:pt x="15907" y="14779"/>
                  <a:pt x="16280" y="15146"/>
                </a:cubicBezTo>
                <a:cubicBezTo>
                  <a:pt x="16656" y="15510"/>
                  <a:pt x="16841" y="15951"/>
                  <a:pt x="16841" y="16465"/>
                </a:cubicBezTo>
                <a:cubicBezTo>
                  <a:pt x="16841" y="16682"/>
                  <a:pt x="16803" y="16879"/>
                  <a:pt x="16730" y="17049"/>
                </a:cubicBezTo>
                <a:cubicBezTo>
                  <a:pt x="16656" y="17223"/>
                  <a:pt x="16565" y="17384"/>
                  <a:pt x="16462" y="17534"/>
                </a:cubicBezTo>
                <a:cubicBezTo>
                  <a:pt x="16227" y="17440"/>
                  <a:pt x="16019" y="17393"/>
                  <a:pt x="15828" y="17393"/>
                </a:cubicBezTo>
                <a:cubicBezTo>
                  <a:pt x="15390" y="17393"/>
                  <a:pt x="15008" y="17555"/>
                  <a:pt x="14682" y="17872"/>
                </a:cubicBezTo>
                <a:cubicBezTo>
                  <a:pt x="14359" y="18192"/>
                  <a:pt x="14197" y="18571"/>
                  <a:pt x="14197" y="19012"/>
                </a:cubicBezTo>
                <a:cubicBezTo>
                  <a:pt x="14197" y="19455"/>
                  <a:pt x="14359" y="19828"/>
                  <a:pt x="14682" y="20143"/>
                </a:cubicBezTo>
                <a:cubicBezTo>
                  <a:pt x="15005" y="20457"/>
                  <a:pt x="15387" y="20616"/>
                  <a:pt x="15828" y="20616"/>
                </a:cubicBezTo>
                <a:cubicBezTo>
                  <a:pt x="16271" y="20616"/>
                  <a:pt x="16647" y="20457"/>
                  <a:pt x="16968" y="20143"/>
                </a:cubicBezTo>
                <a:cubicBezTo>
                  <a:pt x="17288" y="19828"/>
                  <a:pt x="17446" y="19455"/>
                  <a:pt x="17446" y="19012"/>
                </a:cubicBezTo>
                <a:lnTo>
                  <a:pt x="17417" y="18956"/>
                </a:lnTo>
                <a:cubicBezTo>
                  <a:pt x="18110" y="18260"/>
                  <a:pt x="18457" y="17434"/>
                  <a:pt x="18457" y="16465"/>
                </a:cubicBezTo>
                <a:cubicBezTo>
                  <a:pt x="18457" y="15775"/>
                  <a:pt x="18266" y="15131"/>
                  <a:pt x="17881" y="14541"/>
                </a:cubicBezTo>
                <a:cubicBezTo>
                  <a:pt x="18313" y="13886"/>
                  <a:pt x="18524" y="13152"/>
                  <a:pt x="18524" y="12335"/>
                </a:cubicBezTo>
                <a:moveTo>
                  <a:pt x="6795" y="17567"/>
                </a:moveTo>
                <a:cubicBezTo>
                  <a:pt x="6795" y="17781"/>
                  <a:pt x="6721" y="17972"/>
                  <a:pt x="6571" y="18137"/>
                </a:cubicBezTo>
                <a:cubicBezTo>
                  <a:pt x="6422" y="18301"/>
                  <a:pt x="6228" y="18383"/>
                  <a:pt x="5999" y="18383"/>
                </a:cubicBezTo>
                <a:cubicBezTo>
                  <a:pt x="5781" y="18383"/>
                  <a:pt x="5590" y="18301"/>
                  <a:pt x="5434" y="18137"/>
                </a:cubicBezTo>
                <a:cubicBezTo>
                  <a:pt x="5273" y="17972"/>
                  <a:pt x="5194" y="17781"/>
                  <a:pt x="5194" y="17567"/>
                </a:cubicBezTo>
                <a:cubicBezTo>
                  <a:pt x="5194" y="17335"/>
                  <a:pt x="5273" y="17138"/>
                  <a:pt x="5434" y="16991"/>
                </a:cubicBezTo>
                <a:cubicBezTo>
                  <a:pt x="5593" y="16841"/>
                  <a:pt x="5781" y="16768"/>
                  <a:pt x="5999" y="16768"/>
                </a:cubicBezTo>
                <a:cubicBezTo>
                  <a:pt x="6228" y="16768"/>
                  <a:pt x="6424" y="16841"/>
                  <a:pt x="6571" y="16991"/>
                </a:cubicBezTo>
                <a:cubicBezTo>
                  <a:pt x="6721" y="17138"/>
                  <a:pt x="6795" y="17335"/>
                  <a:pt x="6795" y="1756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127"/>
          <p:cNvSpPr>
            <a:spLocks/>
          </p:cNvSpPr>
          <p:nvPr/>
        </p:nvSpPr>
        <p:spPr bwMode="auto">
          <a:xfrm>
            <a:off x="4545013" y="36378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372">
                <a:moveTo>
                  <a:pt x="18753" y="719"/>
                </a:moveTo>
                <a:cubicBezTo>
                  <a:pt x="19532" y="111"/>
                  <a:pt x="20206" y="-114"/>
                  <a:pt x="20761" y="55"/>
                </a:cubicBezTo>
                <a:cubicBezTo>
                  <a:pt x="21315" y="220"/>
                  <a:pt x="21600" y="738"/>
                  <a:pt x="21600" y="1597"/>
                </a:cubicBezTo>
                <a:lnTo>
                  <a:pt x="21600" y="19775"/>
                </a:lnTo>
                <a:cubicBezTo>
                  <a:pt x="21600" y="20634"/>
                  <a:pt x="21320" y="21152"/>
                  <a:pt x="20771" y="21317"/>
                </a:cubicBezTo>
                <a:cubicBezTo>
                  <a:pt x="20226" y="21486"/>
                  <a:pt x="19552" y="21265"/>
                  <a:pt x="18753" y="20653"/>
                </a:cubicBezTo>
                <a:lnTo>
                  <a:pt x="10980" y="14801"/>
                </a:lnTo>
                <a:lnTo>
                  <a:pt x="934" y="14801"/>
                </a:lnTo>
                <a:cubicBezTo>
                  <a:pt x="679" y="14801"/>
                  <a:pt x="460" y="14734"/>
                  <a:pt x="275" y="14602"/>
                </a:cubicBezTo>
                <a:cubicBezTo>
                  <a:pt x="95" y="14471"/>
                  <a:pt x="0" y="14302"/>
                  <a:pt x="0" y="14096"/>
                </a:cubicBezTo>
                <a:lnTo>
                  <a:pt x="0" y="7276"/>
                </a:lnTo>
                <a:cubicBezTo>
                  <a:pt x="0" y="7081"/>
                  <a:pt x="95" y="6916"/>
                  <a:pt x="275" y="6781"/>
                </a:cubicBezTo>
                <a:cubicBezTo>
                  <a:pt x="460" y="6642"/>
                  <a:pt x="679" y="6575"/>
                  <a:pt x="934" y="6575"/>
                </a:cubicBezTo>
                <a:lnTo>
                  <a:pt x="10980" y="6575"/>
                </a:lnTo>
                <a:lnTo>
                  <a:pt x="18753" y="719"/>
                </a:lnTo>
                <a:close/>
                <a:moveTo>
                  <a:pt x="18753" y="71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128"/>
          <p:cNvSpPr>
            <a:spLocks/>
          </p:cNvSpPr>
          <p:nvPr/>
        </p:nvSpPr>
        <p:spPr bwMode="auto">
          <a:xfrm>
            <a:off x="5518151" y="36378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373">
                <a:moveTo>
                  <a:pt x="13252" y="719"/>
                </a:moveTo>
                <a:cubicBezTo>
                  <a:pt x="13802" y="111"/>
                  <a:pt x="14279" y="-114"/>
                  <a:pt x="14671" y="55"/>
                </a:cubicBezTo>
                <a:cubicBezTo>
                  <a:pt x="15062" y="220"/>
                  <a:pt x="15264" y="738"/>
                  <a:pt x="15264" y="1597"/>
                </a:cubicBezTo>
                <a:lnTo>
                  <a:pt x="15264" y="19775"/>
                </a:lnTo>
                <a:cubicBezTo>
                  <a:pt x="15264" y="20634"/>
                  <a:pt x="15066" y="21152"/>
                  <a:pt x="14681" y="21321"/>
                </a:cubicBezTo>
                <a:cubicBezTo>
                  <a:pt x="14293" y="21486"/>
                  <a:pt x="13816" y="21265"/>
                  <a:pt x="13252" y="20657"/>
                </a:cubicBezTo>
                <a:lnTo>
                  <a:pt x="7759" y="14804"/>
                </a:lnTo>
                <a:lnTo>
                  <a:pt x="660" y="14804"/>
                </a:lnTo>
                <a:cubicBezTo>
                  <a:pt x="480" y="14804"/>
                  <a:pt x="325" y="14736"/>
                  <a:pt x="194" y="14605"/>
                </a:cubicBezTo>
                <a:cubicBezTo>
                  <a:pt x="67" y="14474"/>
                  <a:pt x="0" y="14305"/>
                  <a:pt x="0" y="14098"/>
                </a:cubicBezTo>
                <a:lnTo>
                  <a:pt x="0" y="7277"/>
                </a:lnTo>
                <a:cubicBezTo>
                  <a:pt x="0" y="7082"/>
                  <a:pt x="67" y="6917"/>
                  <a:pt x="194" y="6778"/>
                </a:cubicBezTo>
                <a:cubicBezTo>
                  <a:pt x="325" y="6643"/>
                  <a:pt x="480" y="6572"/>
                  <a:pt x="660" y="6572"/>
                </a:cubicBezTo>
                <a:lnTo>
                  <a:pt x="7759" y="6572"/>
                </a:lnTo>
                <a:lnTo>
                  <a:pt x="13252" y="719"/>
                </a:lnTo>
                <a:close/>
                <a:moveTo>
                  <a:pt x="18003" y="3323"/>
                </a:moveTo>
                <a:cubicBezTo>
                  <a:pt x="18331" y="3128"/>
                  <a:pt x="18667" y="3086"/>
                  <a:pt x="19023" y="3180"/>
                </a:cubicBezTo>
                <a:cubicBezTo>
                  <a:pt x="19380" y="3274"/>
                  <a:pt x="19655" y="3495"/>
                  <a:pt x="19839" y="3844"/>
                </a:cubicBezTo>
                <a:cubicBezTo>
                  <a:pt x="21018" y="6024"/>
                  <a:pt x="21600" y="8301"/>
                  <a:pt x="21600" y="10688"/>
                </a:cubicBezTo>
                <a:cubicBezTo>
                  <a:pt x="21600" y="13093"/>
                  <a:pt x="21018" y="15374"/>
                  <a:pt x="19839" y="17527"/>
                </a:cubicBezTo>
                <a:cubicBezTo>
                  <a:pt x="19584" y="18019"/>
                  <a:pt x="19189" y="18267"/>
                  <a:pt x="18660" y="18267"/>
                </a:cubicBezTo>
                <a:cubicBezTo>
                  <a:pt x="18437" y="18267"/>
                  <a:pt x="18215" y="18195"/>
                  <a:pt x="17999" y="18049"/>
                </a:cubicBezTo>
                <a:cubicBezTo>
                  <a:pt x="17671" y="17858"/>
                  <a:pt x="17459" y="17573"/>
                  <a:pt x="17353" y="17190"/>
                </a:cubicBezTo>
                <a:cubicBezTo>
                  <a:pt x="17255" y="16807"/>
                  <a:pt x="17290" y="16439"/>
                  <a:pt x="17473" y="16090"/>
                </a:cubicBezTo>
                <a:cubicBezTo>
                  <a:pt x="18419" y="14353"/>
                  <a:pt x="18893" y="12552"/>
                  <a:pt x="18893" y="10688"/>
                </a:cubicBezTo>
                <a:cubicBezTo>
                  <a:pt x="18893" y="8819"/>
                  <a:pt x="18416" y="7014"/>
                  <a:pt x="17473" y="5277"/>
                </a:cubicBezTo>
                <a:cubicBezTo>
                  <a:pt x="17290" y="4932"/>
                  <a:pt x="17255" y="4568"/>
                  <a:pt x="17353" y="4182"/>
                </a:cubicBezTo>
                <a:cubicBezTo>
                  <a:pt x="17459" y="3803"/>
                  <a:pt x="17675" y="3514"/>
                  <a:pt x="18003" y="332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129"/>
          <p:cNvSpPr>
            <a:spLocks/>
          </p:cNvSpPr>
          <p:nvPr/>
        </p:nvSpPr>
        <p:spPr bwMode="auto">
          <a:xfrm>
            <a:off x="6418263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69">
                <a:moveTo>
                  <a:pt x="8835" y="3282"/>
                </a:moveTo>
                <a:cubicBezTo>
                  <a:pt x="9202" y="2822"/>
                  <a:pt x="9520" y="2655"/>
                  <a:pt x="9781" y="2779"/>
                </a:cubicBezTo>
                <a:cubicBezTo>
                  <a:pt x="10042" y="2906"/>
                  <a:pt x="10176" y="3296"/>
                  <a:pt x="10176" y="3942"/>
                </a:cubicBezTo>
                <a:lnTo>
                  <a:pt x="10176" y="17611"/>
                </a:lnTo>
                <a:cubicBezTo>
                  <a:pt x="10176" y="18260"/>
                  <a:pt x="10045" y="18646"/>
                  <a:pt x="9788" y="18770"/>
                </a:cubicBezTo>
                <a:cubicBezTo>
                  <a:pt x="9529" y="18897"/>
                  <a:pt x="9211" y="18734"/>
                  <a:pt x="8835" y="18271"/>
                </a:cubicBezTo>
                <a:lnTo>
                  <a:pt x="5173" y="13870"/>
                </a:lnTo>
                <a:lnTo>
                  <a:pt x="440" y="13870"/>
                </a:lnTo>
                <a:cubicBezTo>
                  <a:pt x="320" y="13870"/>
                  <a:pt x="219" y="13819"/>
                  <a:pt x="129" y="13720"/>
                </a:cubicBezTo>
                <a:cubicBezTo>
                  <a:pt x="45" y="13624"/>
                  <a:pt x="0" y="13497"/>
                  <a:pt x="0" y="13342"/>
                </a:cubicBezTo>
                <a:lnTo>
                  <a:pt x="0" y="8211"/>
                </a:lnTo>
                <a:cubicBezTo>
                  <a:pt x="0" y="8067"/>
                  <a:pt x="45" y="7943"/>
                  <a:pt x="129" y="7838"/>
                </a:cubicBezTo>
                <a:cubicBezTo>
                  <a:pt x="219" y="7736"/>
                  <a:pt x="320" y="7686"/>
                  <a:pt x="440" y="7686"/>
                </a:cubicBezTo>
                <a:lnTo>
                  <a:pt x="5173" y="7686"/>
                </a:lnTo>
                <a:lnTo>
                  <a:pt x="8835" y="3282"/>
                </a:lnTo>
                <a:close/>
                <a:moveTo>
                  <a:pt x="12003" y="5240"/>
                </a:moveTo>
                <a:cubicBezTo>
                  <a:pt x="12221" y="5096"/>
                  <a:pt x="12445" y="5062"/>
                  <a:pt x="12683" y="5132"/>
                </a:cubicBezTo>
                <a:cubicBezTo>
                  <a:pt x="12920" y="5206"/>
                  <a:pt x="13104" y="5369"/>
                  <a:pt x="13229" y="5632"/>
                </a:cubicBezTo>
                <a:cubicBezTo>
                  <a:pt x="14010" y="7271"/>
                  <a:pt x="14401" y="8983"/>
                  <a:pt x="14401" y="10775"/>
                </a:cubicBezTo>
                <a:cubicBezTo>
                  <a:pt x="14401" y="12589"/>
                  <a:pt x="14010" y="14301"/>
                  <a:pt x="13229" y="15921"/>
                </a:cubicBezTo>
                <a:cubicBezTo>
                  <a:pt x="13057" y="16290"/>
                  <a:pt x="12793" y="16477"/>
                  <a:pt x="12440" y="16477"/>
                </a:cubicBezTo>
                <a:cubicBezTo>
                  <a:pt x="12292" y="16477"/>
                  <a:pt x="12144" y="16423"/>
                  <a:pt x="12000" y="16313"/>
                </a:cubicBezTo>
                <a:cubicBezTo>
                  <a:pt x="11781" y="16169"/>
                  <a:pt x="11640" y="15955"/>
                  <a:pt x="11572" y="15667"/>
                </a:cubicBezTo>
                <a:cubicBezTo>
                  <a:pt x="11504" y="15376"/>
                  <a:pt x="11530" y="15103"/>
                  <a:pt x="11650" y="14843"/>
                </a:cubicBezTo>
                <a:cubicBezTo>
                  <a:pt x="12280" y="13537"/>
                  <a:pt x="12596" y="12180"/>
                  <a:pt x="12596" y="10775"/>
                </a:cubicBezTo>
                <a:cubicBezTo>
                  <a:pt x="12596" y="9373"/>
                  <a:pt x="12278" y="8019"/>
                  <a:pt x="11650" y="6712"/>
                </a:cubicBezTo>
                <a:cubicBezTo>
                  <a:pt x="11530" y="6450"/>
                  <a:pt x="11504" y="6173"/>
                  <a:pt x="11572" y="5888"/>
                </a:cubicBezTo>
                <a:cubicBezTo>
                  <a:pt x="11643" y="5601"/>
                  <a:pt x="11784" y="5383"/>
                  <a:pt x="12003" y="5240"/>
                </a:cubicBezTo>
                <a:moveTo>
                  <a:pt x="16138" y="3039"/>
                </a:moveTo>
                <a:cubicBezTo>
                  <a:pt x="16754" y="4218"/>
                  <a:pt x="17218" y="5457"/>
                  <a:pt x="17529" y="6752"/>
                </a:cubicBezTo>
                <a:cubicBezTo>
                  <a:pt x="17842" y="8047"/>
                  <a:pt x="17997" y="9392"/>
                  <a:pt x="17997" y="10775"/>
                </a:cubicBezTo>
                <a:cubicBezTo>
                  <a:pt x="17997" y="13559"/>
                  <a:pt x="17368" y="16141"/>
                  <a:pt x="16114" y="18516"/>
                </a:cubicBezTo>
                <a:cubicBezTo>
                  <a:pt x="16039" y="18677"/>
                  <a:pt x="15931" y="18804"/>
                  <a:pt x="15787" y="18886"/>
                </a:cubicBezTo>
                <a:cubicBezTo>
                  <a:pt x="15643" y="18976"/>
                  <a:pt x="15505" y="19016"/>
                  <a:pt x="15370" y="19016"/>
                </a:cubicBezTo>
                <a:cubicBezTo>
                  <a:pt x="15182" y="19016"/>
                  <a:pt x="15022" y="18962"/>
                  <a:pt x="14886" y="18855"/>
                </a:cubicBezTo>
                <a:cubicBezTo>
                  <a:pt x="14667" y="18711"/>
                  <a:pt x="14535" y="18491"/>
                  <a:pt x="14478" y="18192"/>
                </a:cubicBezTo>
                <a:cubicBezTo>
                  <a:pt x="14427" y="17896"/>
                  <a:pt x="14467" y="17617"/>
                  <a:pt x="14603" y="17354"/>
                </a:cubicBezTo>
                <a:cubicBezTo>
                  <a:pt x="15662" y="15328"/>
                  <a:pt x="16196" y="13136"/>
                  <a:pt x="16204" y="10775"/>
                </a:cubicBezTo>
                <a:cubicBezTo>
                  <a:pt x="16204" y="8416"/>
                  <a:pt x="15669" y="6224"/>
                  <a:pt x="14603" y="4199"/>
                </a:cubicBezTo>
                <a:cubicBezTo>
                  <a:pt x="14467" y="3936"/>
                  <a:pt x="14427" y="3660"/>
                  <a:pt x="14478" y="3364"/>
                </a:cubicBezTo>
                <a:cubicBezTo>
                  <a:pt x="14533" y="3067"/>
                  <a:pt x="14667" y="2847"/>
                  <a:pt x="14886" y="2701"/>
                </a:cubicBezTo>
                <a:cubicBezTo>
                  <a:pt x="15104" y="2537"/>
                  <a:pt x="15330" y="2489"/>
                  <a:pt x="15573" y="2551"/>
                </a:cubicBezTo>
                <a:cubicBezTo>
                  <a:pt x="15813" y="2616"/>
                  <a:pt x="16001" y="2777"/>
                  <a:pt x="16138" y="3039"/>
                </a:cubicBezTo>
                <a:moveTo>
                  <a:pt x="18999" y="460"/>
                </a:moveTo>
                <a:cubicBezTo>
                  <a:pt x="19863" y="2026"/>
                  <a:pt x="20517" y="3677"/>
                  <a:pt x="20948" y="5409"/>
                </a:cubicBezTo>
                <a:cubicBezTo>
                  <a:pt x="21386" y="7141"/>
                  <a:pt x="21600" y="8930"/>
                  <a:pt x="21600" y="10775"/>
                </a:cubicBezTo>
                <a:cubicBezTo>
                  <a:pt x="21600" y="12623"/>
                  <a:pt x="21381" y="14411"/>
                  <a:pt x="20943" y="16147"/>
                </a:cubicBezTo>
                <a:cubicBezTo>
                  <a:pt x="20501" y="17879"/>
                  <a:pt x="19856" y="19521"/>
                  <a:pt x="18999" y="21070"/>
                </a:cubicBezTo>
                <a:cubicBezTo>
                  <a:pt x="18924" y="21230"/>
                  <a:pt x="18816" y="21355"/>
                  <a:pt x="18672" y="21442"/>
                </a:cubicBezTo>
                <a:cubicBezTo>
                  <a:pt x="18529" y="21527"/>
                  <a:pt x="18390" y="21569"/>
                  <a:pt x="18253" y="21569"/>
                </a:cubicBezTo>
                <a:cubicBezTo>
                  <a:pt x="18067" y="21569"/>
                  <a:pt x="17898" y="21510"/>
                  <a:pt x="17747" y="21394"/>
                </a:cubicBezTo>
                <a:cubicBezTo>
                  <a:pt x="17529" y="21230"/>
                  <a:pt x="17399" y="21002"/>
                  <a:pt x="17352" y="20706"/>
                </a:cubicBezTo>
                <a:cubicBezTo>
                  <a:pt x="17307" y="20406"/>
                  <a:pt x="17352" y="20144"/>
                  <a:pt x="17489" y="19907"/>
                </a:cubicBezTo>
                <a:cubicBezTo>
                  <a:pt x="18239" y="18519"/>
                  <a:pt x="18811" y="17058"/>
                  <a:pt x="19207" y="15517"/>
                </a:cubicBezTo>
                <a:cubicBezTo>
                  <a:pt x="19600" y="13977"/>
                  <a:pt x="19797" y="12397"/>
                  <a:pt x="19797" y="10775"/>
                </a:cubicBezTo>
                <a:cubicBezTo>
                  <a:pt x="19797" y="9155"/>
                  <a:pt x="19602" y="7575"/>
                  <a:pt x="19211" y="6038"/>
                </a:cubicBezTo>
                <a:cubicBezTo>
                  <a:pt x="18821" y="4497"/>
                  <a:pt x="18246" y="3044"/>
                  <a:pt x="17489" y="1673"/>
                </a:cubicBezTo>
                <a:cubicBezTo>
                  <a:pt x="17352" y="1414"/>
                  <a:pt x="17310" y="1137"/>
                  <a:pt x="17352" y="844"/>
                </a:cubicBezTo>
                <a:cubicBezTo>
                  <a:pt x="17399" y="550"/>
                  <a:pt x="17529" y="322"/>
                  <a:pt x="17747" y="164"/>
                </a:cubicBezTo>
                <a:cubicBezTo>
                  <a:pt x="17969" y="17"/>
                  <a:pt x="18192" y="-31"/>
                  <a:pt x="18435" y="20"/>
                </a:cubicBezTo>
                <a:cubicBezTo>
                  <a:pt x="18677" y="68"/>
                  <a:pt x="18863" y="215"/>
                  <a:pt x="18999" y="46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130"/>
          <p:cNvSpPr>
            <a:spLocks/>
          </p:cNvSpPr>
          <p:nvPr/>
        </p:nvSpPr>
        <p:spPr bwMode="auto">
          <a:xfrm>
            <a:off x="7362826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89" y="0"/>
                </a:moveTo>
                <a:cubicBezTo>
                  <a:pt x="11055" y="0"/>
                  <a:pt x="11284" y="98"/>
                  <a:pt x="11477" y="294"/>
                </a:cubicBezTo>
                <a:cubicBezTo>
                  <a:pt x="11667" y="495"/>
                  <a:pt x="11830" y="714"/>
                  <a:pt x="11957" y="965"/>
                </a:cubicBezTo>
                <a:lnTo>
                  <a:pt x="21321" y="19313"/>
                </a:lnTo>
                <a:cubicBezTo>
                  <a:pt x="21402" y="19460"/>
                  <a:pt x="21470" y="19616"/>
                  <a:pt x="21519" y="19786"/>
                </a:cubicBezTo>
                <a:cubicBezTo>
                  <a:pt x="21575" y="19958"/>
                  <a:pt x="21600" y="20140"/>
                  <a:pt x="21600" y="20330"/>
                </a:cubicBezTo>
                <a:cubicBezTo>
                  <a:pt x="21600" y="20782"/>
                  <a:pt x="21445" y="21108"/>
                  <a:pt x="21138" y="21303"/>
                </a:cubicBezTo>
                <a:cubicBezTo>
                  <a:pt x="20830" y="21502"/>
                  <a:pt x="20500" y="21600"/>
                  <a:pt x="20152" y="21600"/>
                </a:cubicBezTo>
                <a:lnTo>
                  <a:pt x="1448" y="21600"/>
                </a:lnTo>
                <a:cubicBezTo>
                  <a:pt x="1100" y="21600"/>
                  <a:pt x="772" y="21502"/>
                  <a:pt x="462" y="21303"/>
                </a:cubicBezTo>
                <a:cubicBezTo>
                  <a:pt x="155" y="21108"/>
                  <a:pt x="0" y="20782"/>
                  <a:pt x="0" y="20330"/>
                </a:cubicBezTo>
                <a:cubicBezTo>
                  <a:pt x="0" y="20149"/>
                  <a:pt x="25" y="19967"/>
                  <a:pt x="71" y="19794"/>
                </a:cubicBezTo>
                <a:cubicBezTo>
                  <a:pt x="122" y="19619"/>
                  <a:pt x="191" y="19460"/>
                  <a:pt x="279" y="19314"/>
                </a:cubicBezTo>
                <a:lnTo>
                  <a:pt x="9620" y="965"/>
                </a:lnTo>
                <a:cubicBezTo>
                  <a:pt x="9750" y="714"/>
                  <a:pt x="9907" y="495"/>
                  <a:pt x="10098" y="294"/>
                </a:cubicBezTo>
                <a:cubicBezTo>
                  <a:pt x="10291" y="98"/>
                  <a:pt x="10519" y="0"/>
                  <a:pt x="10789" y="0"/>
                </a:cubicBezTo>
                <a:moveTo>
                  <a:pt x="11629" y="15452"/>
                </a:moveTo>
                <a:cubicBezTo>
                  <a:pt x="11741" y="15452"/>
                  <a:pt x="11840" y="15403"/>
                  <a:pt x="11927" y="15308"/>
                </a:cubicBezTo>
                <a:cubicBezTo>
                  <a:pt x="12010" y="15210"/>
                  <a:pt x="12054" y="15098"/>
                  <a:pt x="12054" y="14971"/>
                </a:cubicBezTo>
                <a:lnTo>
                  <a:pt x="12237" y="6243"/>
                </a:lnTo>
                <a:cubicBezTo>
                  <a:pt x="12237" y="6114"/>
                  <a:pt x="12191" y="6001"/>
                  <a:pt x="12107" y="5906"/>
                </a:cubicBezTo>
                <a:cubicBezTo>
                  <a:pt x="12023" y="5808"/>
                  <a:pt x="11924" y="5762"/>
                  <a:pt x="11810" y="5762"/>
                </a:cubicBezTo>
                <a:lnTo>
                  <a:pt x="9790" y="5762"/>
                </a:lnTo>
                <a:cubicBezTo>
                  <a:pt x="9663" y="5762"/>
                  <a:pt x="9554" y="5808"/>
                  <a:pt x="9480" y="5906"/>
                </a:cubicBezTo>
                <a:cubicBezTo>
                  <a:pt x="9404" y="6001"/>
                  <a:pt x="9366" y="6114"/>
                  <a:pt x="9366" y="6243"/>
                </a:cubicBezTo>
                <a:lnTo>
                  <a:pt x="9513" y="14971"/>
                </a:lnTo>
                <a:cubicBezTo>
                  <a:pt x="9513" y="15098"/>
                  <a:pt x="9557" y="15210"/>
                  <a:pt x="9640" y="15308"/>
                </a:cubicBezTo>
                <a:cubicBezTo>
                  <a:pt x="9724" y="15403"/>
                  <a:pt x="9823" y="15452"/>
                  <a:pt x="9938" y="15452"/>
                </a:cubicBezTo>
                <a:lnTo>
                  <a:pt x="11629" y="15452"/>
                </a:lnTo>
                <a:close/>
                <a:moveTo>
                  <a:pt x="12150" y="17258"/>
                </a:moveTo>
                <a:cubicBezTo>
                  <a:pt x="12150" y="17111"/>
                  <a:pt x="12115" y="16990"/>
                  <a:pt x="12041" y="16892"/>
                </a:cubicBezTo>
                <a:cubicBezTo>
                  <a:pt x="11970" y="16797"/>
                  <a:pt x="11868" y="16748"/>
                  <a:pt x="11739" y="16748"/>
                </a:cubicBezTo>
                <a:lnTo>
                  <a:pt x="9866" y="16748"/>
                </a:lnTo>
                <a:cubicBezTo>
                  <a:pt x="9752" y="16748"/>
                  <a:pt x="9653" y="16794"/>
                  <a:pt x="9569" y="16886"/>
                </a:cubicBezTo>
                <a:cubicBezTo>
                  <a:pt x="9483" y="16978"/>
                  <a:pt x="9440" y="17102"/>
                  <a:pt x="9440" y="17258"/>
                </a:cubicBezTo>
                <a:lnTo>
                  <a:pt x="9440" y="19285"/>
                </a:lnTo>
                <a:cubicBezTo>
                  <a:pt x="9440" y="19432"/>
                  <a:pt x="9483" y="19550"/>
                  <a:pt x="9569" y="19636"/>
                </a:cubicBezTo>
                <a:cubicBezTo>
                  <a:pt x="9653" y="19723"/>
                  <a:pt x="9752" y="19766"/>
                  <a:pt x="9866" y="19766"/>
                </a:cubicBezTo>
                <a:lnTo>
                  <a:pt x="11739" y="19766"/>
                </a:lnTo>
                <a:cubicBezTo>
                  <a:pt x="12021" y="19766"/>
                  <a:pt x="12160" y="19604"/>
                  <a:pt x="12150" y="19285"/>
                </a:cubicBezTo>
                <a:lnTo>
                  <a:pt x="12150" y="17258"/>
                </a:lnTo>
                <a:close/>
                <a:moveTo>
                  <a:pt x="12150" y="1725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131"/>
          <p:cNvSpPr>
            <a:spLocks/>
          </p:cNvSpPr>
          <p:nvPr/>
        </p:nvSpPr>
        <p:spPr bwMode="auto">
          <a:xfrm>
            <a:off x="8250238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7152"/>
                </a:moveTo>
                <a:cubicBezTo>
                  <a:pt x="21509" y="7979"/>
                  <a:pt x="21283" y="8750"/>
                  <a:pt x="20915" y="9462"/>
                </a:cubicBezTo>
                <a:cubicBezTo>
                  <a:pt x="20550" y="10173"/>
                  <a:pt x="20080" y="10792"/>
                  <a:pt x="19505" y="11311"/>
                </a:cubicBezTo>
                <a:cubicBezTo>
                  <a:pt x="18933" y="11836"/>
                  <a:pt x="18276" y="12246"/>
                  <a:pt x="17543" y="12545"/>
                </a:cubicBezTo>
                <a:cubicBezTo>
                  <a:pt x="16804" y="12839"/>
                  <a:pt x="16017" y="12988"/>
                  <a:pt x="15176" y="12988"/>
                </a:cubicBezTo>
                <a:cubicBezTo>
                  <a:pt x="14627" y="12988"/>
                  <a:pt x="14049" y="12915"/>
                  <a:pt x="13457" y="12760"/>
                </a:cubicBezTo>
                <a:lnTo>
                  <a:pt x="5244" y="20965"/>
                </a:lnTo>
                <a:cubicBezTo>
                  <a:pt x="4819" y="21385"/>
                  <a:pt x="4312" y="21600"/>
                  <a:pt x="3726" y="21600"/>
                </a:cubicBezTo>
                <a:cubicBezTo>
                  <a:pt x="3112" y="21600"/>
                  <a:pt x="2593" y="21388"/>
                  <a:pt x="2166" y="20965"/>
                </a:cubicBezTo>
                <a:cubicBezTo>
                  <a:pt x="1959" y="20759"/>
                  <a:pt x="1730" y="20544"/>
                  <a:pt x="1484" y="20321"/>
                </a:cubicBezTo>
                <a:cubicBezTo>
                  <a:pt x="1234" y="20101"/>
                  <a:pt x="999" y="19866"/>
                  <a:pt x="779" y="19618"/>
                </a:cubicBezTo>
                <a:cubicBezTo>
                  <a:pt x="558" y="19369"/>
                  <a:pt x="371" y="19107"/>
                  <a:pt x="224" y="18827"/>
                </a:cubicBezTo>
                <a:cubicBezTo>
                  <a:pt x="74" y="18548"/>
                  <a:pt x="0" y="18243"/>
                  <a:pt x="0" y="17909"/>
                </a:cubicBezTo>
                <a:cubicBezTo>
                  <a:pt x="0" y="17613"/>
                  <a:pt x="57" y="17331"/>
                  <a:pt x="170" y="17062"/>
                </a:cubicBezTo>
                <a:cubicBezTo>
                  <a:pt x="283" y="16797"/>
                  <a:pt x="439" y="16565"/>
                  <a:pt x="637" y="16368"/>
                </a:cubicBezTo>
                <a:lnTo>
                  <a:pt x="8893" y="8135"/>
                </a:lnTo>
                <a:cubicBezTo>
                  <a:pt x="8743" y="7542"/>
                  <a:pt x="8669" y="6994"/>
                  <a:pt x="8661" y="6486"/>
                </a:cubicBezTo>
                <a:cubicBezTo>
                  <a:pt x="8661" y="5605"/>
                  <a:pt x="8834" y="4766"/>
                  <a:pt x="9176" y="3964"/>
                </a:cubicBezTo>
                <a:cubicBezTo>
                  <a:pt x="9522" y="3168"/>
                  <a:pt x="9983" y="2479"/>
                  <a:pt x="10566" y="1897"/>
                </a:cubicBezTo>
                <a:cubicBezTo>
                  <a:pt x="11150" y="1316"/>
                  <a:pt x="11832" y="855"/>
                  <a:pt x="12622" y="514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80" y="0"/>
                  <a:pt x="16798" y="161"/>
                  <a:pt x="17588" y="486"/>
                </a:cubicBezTo>
                <a:cubicBezTo>
                  <a:pt x="18378" y="813"/>
                  <a:pt x="19077" y="1265"/>
                  <a:pt x="19683" y="1849"/>
                </a:cubicBezTo>
                <a:lnTo>
                  <a:pt x="13692" y="4038"/>
                </a:lnTo>
                <a:lnTo>
                  <a:pt x="13109" y="7228"/>
                </a:lnTo>
                <a:lnTo>
                  <a:pt x="15603" y="9295"/>
                </a:lnTo>
                <a:lnTo>
                  <a:pt x="21600" y="7152"/>
                </a:lnTo>
                <a:close/>
                <a:moveTo>
                  <a:pt x="3720" y="18991"/>
                </a:moveTo>
                <a:cubicBezTo>
                  <a:pt x="4018" y="18991"/>
                  <a:pt x="4270" y="18887"/>
                  <a:pt x="4479" y="18675"/>
                </a:cubicBezTo>
                <a:cubicBezTo>
                  <a:pt x="4689" y="18463"/>
                  <a:pt x="4791" y="18209"/>
                  <a:pt x="4791" y="17910"/>
                </a:cubicBezTo>
                <a:cubicBezTo>
                  <a:pt x="4791" y="17593"/>
                  <a:pt x="4686" y="17334"/>
                  <a:pt x="4473" y="17133"/>
                </a:cubicBezTo>
                <a:cubicBezTo>
                  <a:pt x="4261" y="16930"/>
                  <a:pt x="4009" y="16831"/>
                  <a:pt x="3720" y="16831"/>
                </a:cubicBezTo>
                <a:cubicBezTo>
                  <a:pt x="3403" y="16831"/>
                  <a:pt x="3146" y="16935"/>
                  <a:pt x="2942" y="17139"/>
                </a:cubicBezTo>
                <a:cubicBezTo>
                  <a:pt x="2738" y="17348"/>
                  <a:pt x="2639" y="17605"/>
                  <a:pt x="2639" y="17910"/>
                </a:cubicBezTo>
                <a:cubicBezTo>
                  <a:pt x="2639" y="18206"/>
                  <a:pt x="2738" y="18460"/>
                  <a:pt x="2942" y="18675"/>
                </a:cubicBezTo>
                <a:cubicBezTo>
                  <a:pt x="3146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132"/>
          <p:cNvSpPr>
            <a:spLocks/>
          </p:cNvSpPr>
          <p:nvPr/>
        </p:nvSpPr>
        <p:spPr bwMode="auto">
          <a:xfrm>
            <a:off x="9115426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5">
                <a:moveTo>
                  <a:pt x="21357" y="18804"/>
                </a:moveTo>
                <a:cubicBezTo>
                  <a:pt x="21524" y="18971"/>
                  <a:pt x="21600" y="19174"/>
                  <a:pt x="21600" y="19428"/>
                </a:cubicBezTo>
                <a:cubicBezTo>
                  <a:pt x="21600" y="19683"/>
                  <a:pt x="21524" y="19897"/>
                  <a:pt x="21357" y="20078"/>
                </a:cubicBezTo>
                <a:lnTo>
                  <a:pt x="20086" y="21346"/>
                </a:lnTo>
                <a:cubicBezTo>
                  <a:pt x="19908" y="21512"/>
                  <a:pt x="19687" y="21594"/>
                  <a:pt x="19439" y="21594"/>
                </a:cubicBezTo>
                <a:cubicBezTo>
                  <a:pt x="19184" y="21600"/>
                  <a:pt x="18978" y="21518"/>
                  <a:pt x="18814" y="21346"/>
                </a:cubicBezTo>
                <a:lnTo>
                  <a:pt x="13960" y="16508"/>
                </a:lnTo>
                <a:cubicBezTo>
                  <a:pt x="13257" y="16983"/>
                  <a:pt x="12485" y="17347"/>
                  <a:pt x="11646" y="17607"/>
                </a:cubicBezTo>
                <a:cubicBezTo>
                  <a:pt x="10810" y="17867"/>
                  <a:pt x="9931" y="17994"/>
                  <a:pt x="9007" y="17994"/>
                </a:cubicBezTo>
                <a:cubicBezTo>
                  <a:pt x="7773" y="17994"/>
                  <a:pt x="6609" y="17762"/>
                  <a:pt x="5521" y="17293"/>
                </a:cubicBezTo>
                <a:cubicBezTo>
                  <a:pt x="4427" y="16825"/>
                  <a:pt x="3470" y="16184"/>
                  <a:pt x="2645" y="15373"/>
                </a:cubicBezTo>
                <a:cubicBezTo>
                  <a:pt x="1820" y="14563"/>
                  <a:pt x="1173" y="13608"/>
                  <a:pt x="701" y="12521"/>
                </a:cubicBezTo>
                <a:cubicBezTo>
                  <a:pt x="232" y="11428"/>
                  <a:pt x="0" y="10254"/>
                  <a:pt x="0" y="9003"/>
                </a:cubicBezTo>
                <a:cubicBezTo>
                  <a:pt x="0" y="7766"/>
                  <a:pt x="232" y="6608"/>
                  <a:pt x="701" y="5518"/>
                </a:cubicBezTo>
                <a:cubicBezTo>
                  <a:pt x="1170" y="4428"/>
                  <a:pt x="1820" y="3471"/>
                  <a:pt x="2645" y="2649"/>
                </a:cubicBezTo>
                <a:cubicBezTo>
                  <a:pt x="3470" y="1833"/>
                  <a:pt x="4425" y="1180"/>
                  <a:pt x="5512" y="712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12" y="237"/>
                  <a:pt x="12511" y="712"/>
                </a:cubicBezTo>
                <a:cubicBezTo>
                  <a:pt x="13613" y="1180"/>
                  <a:pt x="14568" y="1830"/>
                  <a:pt x="15379" y="2649"/>
                </a:cubicBezTo>
                <a:cubicBezTo>
                  <a:pt x="16189" y="3471"/>
                  <a:pt x="16831" y="4425"/>
                  <a:pt x="17300" y="5518"/>
                </a:cubicBezTo>
                <a:cubicBezTo>
                  <a:pt x="17769" y="6611"/>
                  <a:pt x="18003" y="7768"/>
                  <a:pt x="18003" y="9003"/>
                </a:cubicBezTo>
                <a:cubicBezTo>
                  <a:pt x="18003" y="9923"/>
                  <a:pt x="17876" y="10807"/>
                  <a:pt x="17619" y="11646"/>
                </a:cubicBezTo>
                <a:cubicBezTo>
                  <a:pt x="17359" y="12490"/>
                  <a:pt x="16992" y="13261"/>
                  <a:pt x="16514" y="13950"/>
                </a:cubicBezTo>
                <a:lnTo>
                  <a:pt x="21357" y="18804"/>
                </a:lnTo>
                <a:close/>
                <a:moveTo>
                  <a:pt x="3597" y="9006"/>
                </a:moveTo>
                <a:cubicBezTo>
                  <a:pt x="3597" y="9768"/>
                  <a:pt x="3746" y="10468"/>
                  <a:pt x="4029" y="11123"/>
                </a:cubicBezTo>
                <a:cubicBezTo>
                  <a:pt x="4320" y="11773"/>
                  <a:pt x="4704" y="12343"/>
                  <a:pt x="5193" y="12829"/>
                </a:cubicBezTo>
                <a:cubicBezTo>
                  <a:pt x="5679" y="13309"/>
                  <a:pt x="6253" y="13696"/>
                  <a:pt x="6911" y="13976"/>
                </a:cubicBezTo>
                <a:cubicBezTo>
                  <a:pt x="7566" y="14264"/>
                  <a:pt x="8264" y="14399"/>
                  <a:pt x="9004" y="14399"/>
                </a:cubicBezTo>
                <a:cubicBezTo>
                  <a:pt x="9748" y="14399"/>
                  <a:pt x="10448" y="14261"/>
                  <a:pt x="11109" y="13976"/>
                </a:cubicBezTo>
                <a:cubicBezTo>
                  <a:pt x="11771" y="13693"/>
                  <a:pt x="12341" y="13309"/>
                  <a:pt x="12819" y="12829"/>
                </a:cubicBezTo>
                <a:cubicBezTo>
                  <a:pt x="13296" y="12343"/>
                  <a:pt x="13680" y="11776"/>
                  <a:pt x="13966" y="11123"/>
                </a:cubicBezTo>
                <a:cubicBezTo>
                  <a:pt x="14257" y="10468"/>
                  <a:pt x="14398" y="9768"/>
                  <a:pt x="14398" y="9006"/>
                </a:cubicBezTo>
                <a:cubicBezTo>
                  <a:pt x="14398" y="8266"/>
                  <a:pt x="14254" y="7571"/>
                  <a:pt x="13966" y="6922"/>
                </a:cubicBezTo>
                <a:cubicBezTo>
                  <a:pt x="13678" y="6266"/>
                  <a:pt x="13296" y="5690"/>
                  <a:pt x="12819" y="5202"/>
                </a:cubicBezTo>
                <a:cubicBezTo>
                  <a:pt x="12338" y="4710"/>
                  <a:pt x="11771" y="4324"/>
                  <a:pt x="11109" y="4044"/>
                </a:cubicBezTo>
                <a:cubicBezTo>
                  <a:pt x="10448" y="3756"/>
                  <a:pt x="9748" y="3615"/>
                  <a:pt x="9004" y="3615"/>
                </a:cubicBezTo>
                <a:cubicBezTo>
                  <a:pt x="8264" y="3615"/>
                  <a:pt x="7566" y="3759"/>
                  <a:pt x="6911" y="4044"/>
                </a:cubicBezTo>
                <a:cubicBezTo>
                  <a:pt x="6253" y="4326"/>
                  <a:pt x="5676" y="4711"/>
                  <a:pt x="5193" y="5202"/>
                </a:cubicBezTo>
                <a:cubicBezTo>
                  <a:pt x="4704" y="5693"/>
                  <a:pt x="4317" y="6266"/>
                  <a:pt x="4029" y="6922"/>
                </a:cubicBezTo>
                <a:cubicBezTo>
                  <a:pt x="3746" y="7571"/>
                  <a:pt x="3597" y="8266"/>
                  <a:pt x="3597" y="9006"/>
                </a:cubicBezTo>
                <a:moveTo>
                  <a:pt x="12160" y="8116"/>
                </a:moveTo>
                <a:cubicBezTo>
                  <a:pt x="12454" y="8116"/>
                  <a:pt x="12604" y="8260"/>
                  <a:pt x="12604" y="8557"/>
                </a:cubicBezTo>
                <a:lnTo>
                  <a:pt x="12604" y="9449"/>
                </a:lnTo>
                <a:cubicBezTo>
                  <a:pt x="12604" y="9576"/>
                  <a:pt x="12562" y="9686"/>
                  <a:pt x="12477" y="9774"/>
                </a:cubicBezTo>
                <a:cubicBezTo>
                  <a:pt x="12392" y="9861"/>
                  <a:pt x="12285" y="9912"/>
                  <a:pt x="12160" y="9912"/>
                </a:cubicBezTo>
                <a:lnTo>
                  <a:pt x="9914" y="9912"/>
                </a:lnTo>
                <a:lnTo>
                  <a:pt x="9914" y="12151"/>
                </a:lnTo>
                <a:cubicBezTo>
                  <a:pt x="9914" y="12278"/>
                  <a:pt x="9866" y="12389"/>
                  <a:pt x="9779" y="12470"/>
                </a:cubicBezTo>
                <a:cubicBezTo>
                  <a:pt x="9688" y="12558"/>
                  <a:pt x="9575" y="12597"/>
                  <a:pt x="9440" y="12597"/>
                </a:cubicBezTo>
                <a:lnTo>
                  <a:pt x="8561" y="12597"/>
                </a:lnTo>
                <a:cubicBezTo>
                  <a:pt x="8264" y="12597"/>
                  <a:pt x="8115" y="12448"/>
                  <a:pt x="8115" y="12151"/>
                </a:cubicBezTo>
                <a:lnTo>
                  <a:pt x="8115" y="9912"/>
                </a:lnTo>
                <a:lnTo>
                  <a:pt x="5840" y="9912"/>
                </a:lnTo>
                <a:cubicBezTo>
                  <a:pt x="5713" y="9912"/>
                  <a:pt x="5608" y="9861"/>
                  <a:pt x="5524" y="9773"/>
                </a:cubicBezTo>
                <a:cubicBezTo>
                  <a:pt x="5439" y="9686"/>
                  <a:pt x="5394" y="9576"/>
                  <a:pt x="5394" y="9449"/>
                </a:cubicBezTo>
                <a:lnTo>
                  <a:pt x="5394" y="8556"/>
                </a:lnTo>
                <a:cubicBezTo>
                  <a:pt x="5394" y="8260"/>
                  <a:pt x="5543" y="8116"/>
                  <a:pt x="5840" y="8116"/>
                </a:cubicBezTo>
                <a:lnTo>
                  <a:pt x="8115" y="8116"/>
                </a:lnTo>
                <a:lnTo>
                  <a:pt x="8115" y="5843"/>
                </a:lnTo>
                <a:cubicBezTo>
                  <a:pt x="8115" y="5546"/>
                  <a:pt x="8264" y="5402"/>
                  <a:pt x="8561" y="5408"/>
                </a:cubicBezTo>
                <a:lnTo>
                  <a:pt x="9440" y="5408"/>
                </a:lnTo>
                <a:cubicBezTo>
                  <a:pt x="9567" y="5408"/>
                  <a:pt x="9677" y="5453"/>
                  <a:pt x="9770" y="5529"/>
                </a:cubicBezTo>
                <a:cubicBezTo>
                  <a:pt x="9866" y="5611"/>
                  <a:pt x="9914" y="5716"/>
                  <a:pt x="9914" y="5843"/>
                </a:cubicBezTo>
                <a:lnTo>
                  <a:pt x="9914" y="8116"/>
                </a:lnTo>
                <a:lnTo>
                  <a:pt x="12160" y="8116"/>
                </a:lnTo>
                <a:close/>
                <a:moveTo>
                  <a:pt x="12160" y="811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133"/>
          <p:cNvSpPr>
            <a:spLocks/>
          </p:cNvSpPr>
          <p:nvPr/>
        </p:nvSpPr>
        <p:spPr bwMode="auto">
          <a:xfrm>
            <a:off x="9966326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5">
                <a:moveTo>
                  <a:pt x="21357" y="18804"/>
                </a:moveTo>
                <a:cubicBezTo>
                  <a:pt x="21524" y="18971"/>
                  <a:pt x="21600" y="19174"/>
                  <a:pt x="21600" y="19428"/>
                </a:cubicBezTo>
                <a:cubicBezTo>
                  <a:pt x="21600" y="19683"/>
                  <a:pt x="21524" y="19897"/>
                  <a:pt x="21357" y="20078"/>
                </a:cubicBezTo>
                <a:lnTo>
                  <a:pt x="20086" y="21351"/>
                </a:lnTo>
                <a:cubicBezTo>
                  <a:pt x="19908" y="21507"/>
                  <a:pt x="19687" y="21594"/>
                  <a:pt x="19439" y="21594"/>
                </a:cubicBezTo>
                <a:cubicBezTo>
                  <a:pt x="19184" y="21600"/>
                  <a:pt x="18978" y="21518"/>
                  <a:pt x="18814" y="21351"/>
                </a:cubicBezTo>
                <a:lnTo>
                  <a:pt x="13960" y="16508"/>
                </a:lnTo>
                <a:cubicBezTo>
                  <a:pt x="13257" y="16983"/>
                  <a:pt x="12485" y="17353"/>
                  <a:pt x="11646" y="17607"/>
                </a:cubicBezTo>
                <a:cubicBezTo>
                  <a:pt x="10810" y="17867"/>
                  <a:pt x="9931" y="17994"/>
                  <a:pt x="9007" y="17994"/>
                </a:cubicBezTo>
                <a:cubicBezTo>
                  <a:pt x="7773" y="17994"/>
                  <a:pt x="6609" y="17762"/>
                  <a:pt x="5521" y="17294"/>
                </a:cubicBezTo>
                <a:cubicBezTo>
                  <a:pt x="4427" y="16825"/>
                  <a:pt x="3470" y="16184"/>
                  <a:pt x="2645" y="15373"/>
                </a:cubicBezTo>
                <a:cubicBezTo>
                  <a:pt x="1820" y="14563"/>
                  <a:pt x="1173" y="13608"/>
                  <a:pt x="701" y="12515"/>
                </a:cubicBezTo>
                <a:cubicBezTo>
                  <a:pt x="232" y="11428"/>
                  <a:pt x="0" y="10253"/>
                  <a:pt x="0" y="9002"/>
                </a:cubicBezTo>
                <a:cubicBezTo>
                  <a:pt x="0" y="7766"/>
                  <a:pt x="232" y="6608"/>
                  <a:pt x="701" y="5518"/>
                </a:cubicBezTo>
                <a:cubicBezTo>
                  <a:pt x="1170" y="4428"/>
                  <a:pt x="1820" y="3471"/>
                  <a:pt x="2645" y="2649"/>
                </a:cubicBezTo>
                <a:cubicBezTo>
                  <a:pt x="3470" y="1833"/>
                  <a:pt x="4425" y="1180"/>
                  <a:pt x="5512" y="706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12" y="237"/>
                  <a:pt x="12511" y="706"/>
                </a:cubicBezTo>
                <a:cubicBezTo>
                  <a:pt x="13613" y="1180"/>
                  <a:pt x="14568" y="1830"/>
                  <a:pt x="15379" y="2649"/>
                </a:cubicBezTo>
                <a:cubicBezTo>
                  <a:pt x="16189" y="3471"/>
                  <a:pt x="16831" y="4425"/>
                  <a:pt x="17300" y="5518"/>
                </a:cubicBezTo>
                <a:cubicBezTo>
                  <a:pt x="17769" y="6611"/>
                  <a:pt x="18003" y="7768"/>
                  <a:pt x="18003" y="9002"/>
                </a:cubicBezTo>
                <a:cubicBezTo>
                  <a:pt x="18003" y="9923"/>
                  <a:pt x="17876" y="10807"/>
                  <a:pt x="17619" y="11646"/>
                </a:cubicBezTo>
                <a:cubicBezTo>
                  <a:pt x="17359" y="12490"/>
                  <a:pt x="16992" y="13261"/>
                  <a:pt x="16514" y="13950"/>
                </a:cubicBezTo>
                <a:lnTo>
                  <a:pt x="21357" y="18804"/>
                </a:lnTo>
                <a:close/>
                <a:moveTo>
                  <a:pt x="3597" y="9003"/>
                </a:moveTo>
                <a:cubicBezTo>
                  <a:pt x="3597" y="9759"/>
                  <a:pt x="3746" y="10465"/>
                  <a:pt x="4029" y="11121"/>
                </a:cubicBezTo>
                <a:cubicBezTo>
                  <a:pt x="4320" y="11770"/>
                  <a:pt x="4704" y="12341"/>
                  <a:pt x="5193" y="12826"/>
                </a:cubicBezTo>
                <a:cubicBezTo>
                  <a:pt x="5679" y="13306"/>
                  <a:pt x="6253" y="13687"/>
                  <a:pt x="6911" y="13973"/>
                </a:cubicBezTo>
                <a:cubicBezTo>
                  <a:pt x="7566" y="14255"/>
                  <a:pt x="8264" y="14396"/>
                  <a:pt x="9004" y="14396"/>
                </a:cubicBezTo>
                <a:cubicBezTo>
                  <a:pt x="9748" y="14396"/>
                  <a:pt x="10448" y="14252"/>
                  <a:pt x="11109" y="13973"/>
                </a:cubicBezTo>
                <a:cubicBezTo>
                  <a:pt x="11771" y="13685"/>
                  <a:pt x="12341" y="13306"/>
                  <a:pt x="12819" y="12826"/>
                </a:cubicBezTo>
                <a:cubicBezTo>
                  <a:pt x="13296" y="12341"/>
                  <a:pt x="13680" y="11773"/>
                  <a:pt x="13966" y="11121"/>
                </a:cubicBezTo>
                <a:cubicBezTo>
                  <a:pt x="14257" y="10465"/>
                  <a:pt x="14398" y="9759"/>
                  <a:pt x="14398" y="9003"/>
                </a:cubicBezTo>
                <a:cubicBezTo>
                  <a:pt x="14398" y="8263"/>
                  <a:pt x="14254" y="7568"/>
                  <a:pt x="13966" y="6919"/>
                </a:cubicBezTo>
                <a:cubicBezTo>
                  <a:pt x="13678" y="6264"/>
                  <a:pt x="13296" y="5688"/>
                  <a:pt x="12819" y="5199"/>
                </a:cubicBezTo>
                <a:cubicBezTo>
                  <a:pt x="12338" y="4708"/>
                  <a:pt x="11771" y="4321"/>
                  <a:pt x="11109" y="4036"/>
                </a:cubicBezTo>
                <a:cubicBezTo>
                  <a:pt x="10448" y="3753"/>
                  <a:pt x="9748" y="3612"/>
                  <a:pt x="9004" y="3612"/>
                </a:cubicBezTo>
                <a:cubicBezTo>
                  <a:pt x="8264" y="3612"/>
                  <a:pt x="7566" y="3756"/>
                  <a:pt x="6911" y="4036"/>
                </a:cubicBezTo>
                <a:cubicBezTo>
                  <a:pt x="6253" y="4324"/>
                  <a:pt x="5676" y="4708"/>
                  <a:pt x="5193" y="5199"/>
                </a:cubicBezTo>
                <a:cubicBezTo>
                  <a:pt x="4704" y="5690"/>
                  <a:pt x="4317" y="6264"/>
                  <a:pt x="4029" y="6919"/>
                </a:cubicBezTo>
                <a:cubicBezTo>
                  <a:pt x="3746" y="7568"/>
                  <a:pt x="3597" y="8263"/>
                  <a:pt x="3597" y="9003"/>
                </a:cubicBezTo>
                <a:moveTo>
                  <a:pt x="12160" y="8110"/>
                </a:moveTo>
                <a:cubicBezTo>
                  <a:pt x="12454" y="8110"/>
                  <a:pt x="12604" y="8260"/>
                  <a:pt x="12604" y="8557"/>
                </a:cubicBezTo>
                <a:lnTo>
                  <a:pt x="12604" y="9449"/>
                </a:lnTo>
                <a:cubicBezTo>
                  <a:pt x="12604" y="9582"/>
                  <a:pt x="12562" y="9686"/>
                  <a:pt x="12477" y="9774"/>
                </a:cubicBezTo>
                <a:cubicBezTo>
                  <a:pt x="12392" y="9861"/>
                  <a:pt x="12285" y="9906"/>
                  <a:pt x="12160" y="9906"/>
                </a:cubicBezTo>
                <a:lnTo>
                  <a:pt x="5843" y="9906"/>
                </a:lnTo>
                <a:cubicBezTo>
                  <a:pt x="5716" y="9906"/>
                  <a:pt x="5611" y="9861"/>
                  <a:pt x="5526" y="9774"/>
                </a:cubicBezTo>
                <a:cubicBezTo>
                  <a:pt x="5442" y="9686"/>
                  <a:pt x="5396" y="9582"/>
                  <a:pt x="5396" y="9449"/>
                </a:cubicBezTo>
                <a:lnTo>
                  <a:pt x="5396" y="8557"/>
                </a:lnTo>
                <a:cubicBezTo>
                  <a:pt x="5396" y="8260"/>
                  <a:pt x="5546" y="8110"/>
                  <a:pt x="5843" y="8110"/>
                </a:cubicBezTo>
                <a:lnTo>
                  <a:pt x="12160" y="8110"/>
                </a:lnTo>
                <a:close/>
                <a:moveTo>
                  <a:pt x="12160" y="81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58"/>
          <p:cNvSpPr>
            <a:spLocks/>
          </p:cNvSpPr>
          <p:nvPr/>
        </p:nvSpPr>
        <p:spPr bwMode="auto">
          <a:xfrm>
            <a:off x="1781176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6"/>
                  <a:pt x="21336" y="314"/>
                </a:cubicBezTo>
                <a:cubicBezTo>
                  <a:pt x="21512" y="529"/>
                  <a:pt x="21600" y="781"/>
                  <a:pt x="21600" y="1069"/>
                </a:cubicBezTo>
                <a:lnTo>
                  <a:pt x="21600" y="4118"/>
                </a:lnTo>
                <a:cubicBezTo>
                  <a:pt x="21600" y="4412"/>
                  <a:pt x="21512" y="4661"/>
                  <a:pt x="21336" y="4873"/>
                </a:cubicBezTo>
                <a:cubicBezTo>
                  <a:pt x="21162" y="5084"/>
                  <a:pt x="20944" y="5190"/>
                  <a:pt x="20684" y="5190"/>
                </a:cubicBezTo>
                <a:lnTo>
                  <a:pt x="891" y="5190"/>
                </a:lnTo>
                <a:cubicBezTo>
                  <a:pt x="646" y="5190"/>
                  <a:pt x="438" y="5084"/>
                  <a:pt x="262" y="4873"/>
                </a:cubicBezTo>
                <a:cubicBezTo>
                  <a:pt x="88" y="4661"/>
                  <a:pt x="0" y="4412"/>
                  <a:pt x="0" y="4118"/>
                </a:cubicBezTo>
                <a:lnTo>
                  <a:pt x="0" y="1069"/>
                </a:lnTo>
                <a:cubicBezTo>
                  <a:pt x="0" y="781"/>
                  <a:pt x="88" y="529"/>
                  <a:pt x="262" y="314"/>
                </a:cubicBezTo>
                <a:cubicBezTo>
                  <a:pt x="438" y="106"/>
                  <a:pt x="646" y="0"/>
                  <a:pt x="891" y="0"/>
                </a:cubicBezTo>
                <a:lnTo>
                  <a:pt x="20684" y="0"/>
                </a:lnTo>
                <a:close/>
                <a:moveTo>
                  <a:pt x="20684" y="8212"/>
                </a:moveTo>
                <a:cubicBezTo>
                  <a:pt x="20941" y="8212"/>
                  <a:pt x="21159" y="8318"/>
                  <a:pt x="21336" y="8527"/>
                </a:cubicBezTo>
                <a:cubicBezTo>
                  <a:pt x="21512" y="8741"/>
                  <a:pt x="21600" y="8988"/>
                  <a:pt x="21600" y="9267"/>
                </a:cubicBezTo>
                <a:lnTo>
                  <a:pt x="21600" y="12292"/>
                </a:lnTo>
                <a:cubicBezTo>
                  <a:pt x="21600" y="12598"/>
                  <a:pt x="21512" y="12859"/>
                  <a:pt x="21336" y="13071"/>
                </a:cubicBezTo>
                <a:cubicBezTo>
                  <a:pt x="21162" y="13282"/>
                  <a:pt x="20944" y="13388"/>
                  <a:pt x="20684" y="13388"/>
                </a:cubicBezTo>
                <a:lnTo>
                  <a:pt x="891" y="13388"/>
                </a:lnTo>
                <a:cubicBezTo>
                  <a:pt x="646" y="13388"/>
                  <a:pt x="438" y="13282"/>
                  <a:pt x="262" y="13071"/>
                </a:cubicBezTo>
                <a:cubicBezTo>
                  <a:pt x="88" y="12859"/>
                  <a:pt x="0" y="12598"/>
                  <a:pt x="0" y="12292"/>
                </a:cubicBezTo>
                <a:lnTo>
                  <a:pt x="0" y="9267"/>
                </a:lnTo>
                <a:cubicBezTo>
                  <a:pt x="0" y="8976"/>
                  <a:pt x="88" y="8729"/>
                  <a:pt x="262" y="8521"/>
                </a:cubicBezTo>
                <a:cubicBezTo>
                  <a:pt x="438" y="8315"/>
                  <a:pt x="646" y="8212"/>
                  <a:pt x="891" y="8212"/>
                </a:cubicBezTo>
                <a:lnTo>
                  <a:pt x="20684" y="8212"/>
                </a:lnTo>
                <a:close/>
                <a:moveTo>
                  <a:pt x="20684" y="16410"/>
                </a:moveTo>
                <a:cubicBezTo>
                  <a:pt x="20941" y="16410"/>
                  <a:pt x="21159" y="16516"/>
                  <a:pt x="21336" y="16724"/>
                </a:cubicBezTo>
                <a:cubicBezTo>
                  <a:pt x="21512" y="16939"/>
                  <a:pt x="21600" y="17188"/>
                  <a:pt x="21600" y="17479"/>
                </a:cubicBezTo>
                <a:lnTo>
                  <a:pt x="21600" y="20528"/>
                </a:lnTo>
                <a:cubicBezTo>
                  <a:pt x="21600" y="20822"/>
                  <a:pt x="21512" y="21071"/>
                  <a:pt x="21336" y="21283"/>
                </a:cubicBezTo>
                <a:cubicBezTo>
                  <a:pt x="21162" y="21491"/>
                  <a:pt x="20944" y="21600"/>
                  <a:pt x="20684" y="21600"/>
                </a:cubicBezTo>
                <a:lnTo>
                  <a:pt x="891" y="21600"/>
                </a:lnTo>
                <a:cubicBezTo>
                  <a:pt x="646" y="21600"/>
                  <a:pt x="438" y="21491"/>
                  <a:pt x="262" y="21283"/>
                </a:cubicBezTo>
                <a:cubicBezTo>
                  <a:pt x="88" y="21071"/>
                  <a:pt x="0" y="20822"/>
                  <a:pt x="0" y="20528"/>
                </a:cubicBezTo>
                <a:lnTo>
                  <a:pt x="0" y="17479"/>
                </a:lnTo>
                <a:cubicBezTo>
                  <a:pt x="0" y="17188"/>
                  <a:pt x="88" y="16939"/>
                  <a:pt x="262" y="16724"/>
                </a:cubicBezTo>
                <a:cubicBezTo>
                  <a:pt x="438" y="16516"/>
                  <a:pt x="646" y="16410"/>
                  <a:pt x="891" y="16410"/>
                </a:cubicBezTo>
                <a:lnTo>
                  <a:pt x="20684" y="16410"/>
                </a:lnTo>
                <a:close/>
                <a:moveTo>
                  <a:pt x="20520" y="9704"/>
                </a:moveTo>
                <a:lnTo>
                  <a:pt x="8811" y="9704"/>
                </a:lnTo>
                <a:lnTo>
                  <a:pt x="8811" y="11869"/>
                </a:lnTo>
                <a:lnTo>
                  <a:pt x="20520" y="11869"/>
                </a:lnTo>
                <a:lnTo>
                  <a:pt x="20520" y="9704"/>
                </a:lnTo>
                <a:close/>
                <a:moveTo>
                  <a:pt x="20520" y="17917"/>
                </a:moveTo>
                <a:lnTo>
                  <a:pt x="12410" y="17917"/>
                </a:lnTo>
                <a:lnTo>
                  <a:pt x="12410" y="20067"/>
                </a:lnTo>
                <a:lnTo>
                  <a:pt x="20520" y="20067"/>
                </a:lnTo>
                <a:lnTo>
                  <a:pt x="20520" y="17917"/>
                </a:lnTo>
                <a:close/>
                <a:moveTo>
                  <a:pt x="20520" y="1533"/>
                </a:moveTo>
                <a:lnTo>
                  <a:pt x="16004" y="1533"/>
                </a:lnTo>
                <a:lnTo>
                  <a:pt x="16004" y="3683"/>
                </a:lnTo>
                <a:lnTo>
                  <a:pt x="20520" y="3683"/>
                </a:lnTo>
                <a:lnTo>
                  <a:pt x="20520" y="1533"/>
                </a:lnTo>
                <a:close/>
                <a:moveTo>
                  <a:pt x="20520" y="153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59"/>
          <p:cNvSpPr>
            <a:spLocks/>
          </p:cNvSpPr>
          <p:nvPr/>
        </p:nvSpPr>
        <p:spPr bwMode="auto">
          <a:xfrm>
            <a:off x="2714626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74" y="10050"/>
                </a:moveTo>
                <a:cubicBezTo>
                  <a:pt x="110" y="9663"/>
                  <a:pt x="28" y="9253"/>
                  <a:pt x="28" y="8829"/>
                </a:cubicBezTo>
                <a:cubicBezTo>
                  <a:pt x="28" y="8129"/>
                  <a:pt x="212" y="7493"/>
                  <a:pt x="582" y="6925"/>
                </a:cubicBezTo>
                <a:cubicBezTo>
                  <a:pt x="494" y="6391"/>
                  <a:pt x="526" y="5854"/>
                  <a:pt x="684" y="5314"/>
                </a:cubicBezTo>
                <a:cubicBezTo>
                  <a:pt x="842" y="4775"/>
                  <a:pt x="1105" y="4300"/>
                  <a:pt x="1475" y="3896"/>
                </a:cubicBezTo>
                <a:cubicBezTo>
                  <a:pt x="1512" y="3133"/>
                  <a:pt x="1712" y="2512"/>
                  <a:pt x="2083" y="2014"/>
                </a:cubicBezTo>
                <a:cubicBezTo>
                  <a:pt x="2453" y="1517"/>
                  <a:pt x="2913" y="1116"/>
                  <a:pt x="3462" y="811"/>
                </a:cubicBezTo>
                <a:cubicBezTo>
                  <a:pt x="4013" y="503"/>
                  <a:pt x="4620" y="294"/>
                  <a:pt x="5287" y="178"/>
                </a:cubicBezTo>
                <a:cubicBezTo>
                  <a:pt x="5954" y="56"/>
                  <a:pt x="6604" y="0"/>
                  <a:pt x="7234" y="0"/>
                </a:cubicBezTo>
                <a:cubicBezTo>
                  <a:pt x="7881" y="0"/>
                  <a:pt x="8537" y="45"/>
                  <a:pt x="9189" y="133"/>
                </a:cubicBezTo>
                <a:cubicBezTo>
                  <a:pt x="9839" y="226"/>
                  <a:pt x="10481" y="353"/>
                  <a:pt x="11102" y="526"/>
                </a:cubicBezTo>
                <a:cubicBezTo>
                  <a:pt x="11735" y="706"/>
                  <a:pt x="12363" y="898"/>
                  <a:pt x="12990" y="1099"/>
                </a:cubicBezTo>
                <a:cubicBezTo>
                  <a:pt x="13617" y="1302"/>
                  <a:pt x="14264" y="1407"/>
                  <a:pt x="14931" y="1407"/>
                </a:cubicBezTo>
                <a:lnTo>
                  <a:pt x="20006" y="1407"/>
                </a:lnTo>
                <a:cubicBezTo>
                  <a:pt x="20447" y="1407"/>
                  <a:pt x="20823" y="1562"/>
                  <a:pt x="21134" y="1876"/>
                </a:cubicBezTo>
                <a:cubicBezTo>
                  <a:pt x="21445" y="2195"/>
                  <a:pt x="21600" y="2571"/>
                  <a:pt x="21600" y="3012"/>
                </a:cubicBezTo>
                <a:lnTo>
                  <a:pt x="21600" y="11711"/>
                </a:lnTo>
                <a:cubicBezTo>
                  <a:pt x="21600" y="12152"/>
                  <a:pt x="21445" y="12533"/>
                  <a:pt x="21134" y="12847"/>
                </a:cubicBezTo>
                <a:cubicBezTo>
                  <a:pt x="20823" y="13161"/>
                  <a:pt x="20447" y="13322"/>
                  <a:pt x="20006" y="13322"/>
                </a:cubicBezTo>
                <a:lnTo>
                  <a:pt x="15284" y="13322"/>
                </a:lnTo>
                <a:cubicBezTo>
                  <a:pt x="15044" y="13449"/>
                  <a:pt x="14846" y="13587"/>
                  <a:pt x="14702" y="13734"/>
                </a:cubicBezTo>
                <a:cubicBezTo>
                  <a:pt x="14558" y="13884"/>
                  <a:pt x="14406" y="14056"/>
                  <a:pt x="14242" y="14254"/>
                </a:cubicBezTo>
                <a:cubicBezTo>
                  <a:pt x="14098" y="14435"/>
                  <a:pt x="13951" y="14613"/>
                  <a:pt x="13804" y="14782"/>
                </a:cubicBezTo>
                <a:cubicBezTo>
                  <a:pt x="13654" y="14955"/>
                  <a:pt x="13496" y="15121"/>
                  <a:pt x="13323" y="15280"/>
                </a:cubicBezTo>
                <a:cubicBezTo>
                  <a:pt x="13027" y="15602"/>
                  <a:pt x="12682" y="15910"/>
                  <a:pt x="12298" y="16212"/>
                </a:cubicBezTo>
                <a:cubicBezTo>
                  <a:pt x="11908" y="16523"/>
                  <a:pt x="11617" y="16853"/>
                  <a:pt x="11416" y="17218"/>
                </a:cubicBezTo>
                <a:cubicBezTo>
                  <a:pt x="11190" y="17605"/>
                  <a:pt x="11052" y="18051"/>
                  <a:pt x="10998" y="18563"/>
                </a:cubicBezTo>
                <a:cubicBezTo>
                  <a:pt x="10941" y="19071"/>
                  <a:pt x="10859" y="19552"/>
                  <a:pt x="10746" y="20004"/>
                </a:cubicBezTo>
                <a:cubicBezTo>
                  <a:pt x="10633" y="20450"/>
                  <a:pt x="10438" y="20831"/>
                  <a:pt x="10153" y="21139"/>
                </a:cubicBezTo>
                <a:cubicBezTo>
                  <a:pt x="9868" y="21445"/>
                  <a:pt x="9384" y="21600"/>
                  <a:pt x="8698" y="21600"/>
                </a:cubicBezTo>
                <a:cubicBezTo>
                  <a:pt x="8147" y="21600"/>
                  <a:pt x="7644" y="21484"/>
                  <a:pt x="7189" y="21258"/>
                </a:cubicBezTo>
                <a:cubicBezTo>
                  <a:pt x="6734" y="21024"/>
                  <a:pt x="6349" y="20716"/>
                  <a:pt x="6039" y="20329"/>
                </a:cubicBezTo>
                <a:cubicBezTo>
                  <a:pt x="5731" y="19939"/>
                  <a:pt x="5485" y="19495"/>
                  <a:pt x="5310" y="18995"/>
                </a:cubicBezTo>
                <a:cubicBezTo>
                  <a:pt x="5134" y="18492"/>
                  <a:pt x="5044" y="17992"/>
                  <a:pt x="5044" y="17472"/>
                </a:cubicBezTo>
                <a:cubicBezTo>
                  <a:pt x="5044" y="16941"/>
                  <a:pt x="5123" y="16432"/>
                  <a:pt x="5281" y="15955"/>
                </a:cubicBezTo>
                <a:cubicBezTo>
                  <a:pt x="5440" y="15469"/>
                  <a:pt x="5626" y="14989"/>
                  <a:pt x="5841" y="14514"/>
                </a:cubicBezTo>
                <a:cubicBezTo>
                  <a:pt x="5527" y="14531"/>
                  <a:pt x="5211" y="14548"/>
                  <a:pt x="4903" y="14562"/>
                </a:cubicBezTo>
                <a:cubicBezTo>
                  <a:pt x="4592" y="14585"/>
                  <a:pt x="4275" y="14590"/>
                  <a:pt x="3962" y="14590"/>
                </a:cubicBezTo>
                <a:cubicBezTo>
                  <a:pt x="3464" y="14590"/>
                  <a:pt x="2978" y="14548"/>
                  <a:pt x="2506" y="14452"/>
                </a:cubicBezTo>
                <a:cubicBezTo>
                  <a:pt x="2032" y="14353"/>
                  <a:pt x="1613" y="14198"/>
                  <a:pt x="1243" y="13977"/>
                </a:cubicBezTo>
                <a:cubicBezTo>
                  <a:pt x="870" y="13757"/>
                  <a:pt x="574" y="13454"/>
                  <a:pt x="345" y="13062"/>
                </a:cubicBezTo>
                <a:cubicBezTo>
                  <a:pt x="113" y="12675"/>
                  <a:pt x="0" y="12191"/>
                  <a:pt x="0" y="11604"/>
                </a:cubicBezTo>
                <a:cubicBezTo>
                  <a:pt x="0" y="11341"/>
                  <a:pt x="23" y="11081"/>
                  <a:pt x="65" y="10827"/>
                </a:cubicBezTo>
                <a:cubicBezTo>
                  <a:pt x="116" y="10570"/>
                  <a:pt x="184" y="10310"/>
                  <a:pt x="274" y="10050"/>
                </a:cubicBezTo>
                <a:moveTo>
                  <a:pt x="2439" y="7250"/>
                </a:moveTo>
                <a:cubicBezTo>
                  <a:pt x="1907" y="7696"/>
                  <a:pt x="1642" y="8247"/>
                  <a:pt x="1642" y="8914"/>
                </a:cubicBezTo>
                <a:cubicBezTo>
                  <a:pt x="1642" y="9126"/>
                  <a:pt x="1695" y="9318"/>
                  <a:pt x="1803" y="9505"/>
                </a:cubicBezTo>
                <a:cubicBezTo>
                  <a:pt x="1913" y="9688"/>
                  <a:pt x="2035" y="9841"/>
                  <a:pt x="2170" y="9968"/>
                </a:cubicBezTo>
                <a:cubicBezTo>
                  <a:pt x="2026" y="10234"/>
                  <a:pt x="1896" y="10488"/>
                  <a:pt x="1783" y="10748"/>
                </a:cubicBezTo>
                <a:cubicBezTo>
                  <a:pt x="1670" y="11008"/>
                  <a:pt x="1613" y="11293"/>
                  <a:pt x="1613" y="11607"/>
                </a:cubicBezTo>
                <a:cubicBezTo>
                  <a:pt x="1613" y="11923"/>
                  <a:pt x="1690" y="12172"/>
                  <a:pt x="1851" y="12358"/>
                </a:cubicBezTo>
                <a:cubicBezTo>
                  <a:pt x="2009" y="12542"/>
                  <a:pt x="2201" y="12677"/>
                  <a:pt x="2430" y="12768"/>
                </a:cubicBezTo>
                <a:cubicBezTo>
                  <a:pt x="2662" y="12861"/>
                  <a:pt x="2913" y="12915"/>
                  <a:pt x="3190" y="12932"/>
                </a:cubicBezTo>
                <a:cubicBezTo>
                  <a:pt x="3467" y="12949"/>
                  <a:pt x="3724" y="12960"/>
                  <a:pt x="3967" y="12960"/>
                </a:cubicBezTo>
                <a:cubicBezTo>
                  <a:pt x="4388" y="12960"/>
                  <a:pt x="4804" y="12943"/>
                  <a:pt x="5199" y="12915"/>
                </a:cubicBezTo>
                <a:cubicBezTo>
                  <a:pt x="5598" y="12895"/>
                  <a:pt x="5996" y="12878"/>
                  <a:pt x="6403" y="12878"/>
                </a:cubicBezTo>
                <a:cubicBezTo>
                  <a:pt x="6683" y="12878"/>
                  <a:pt x="6960" y="12895"/>
                  <a:pt x="7237" y="12915"/>
                </a:cubicBezTo>
                <a:cubicBezTo>
                  <a:pt x="7511" y="12943"/>
                  <a:pt x="7779" y="13017"/>
                  <a:pt x="8039" y="13121"/>
                </a:cubicBezTo>
                <a:cubicBezTo>
                  <a:pt x="8039" y="13491"/>
                  <a:pt x="7966" y="13844"/>
                  <a:pt x="7819" y="14175"/>
                </a:cubicBezTo>
                <a:cubicBezTo>
                  <a:pt x="7669" y="14511"/>
                  <a:pt x="7508" y="14847"/>
                  <a:pt x="7330" y="15189"/>
                </a:cubicBezTo>
                <a:cubicBezTo>
                  <a:pt x="7152" y="15531"/>
                  <a:pt x="6999" y="15890"/>
                  <a:pt x="6864" y="16260"/>
                </a:cubicBezTo>
                <a:cubicBezTo>
                  <a:pt x="6728" y="16630"/>
                  <a:pt x="6660" y="17031"/>
                  <a:pt x="6660" y="17475"/>
                </a:cubicBezTo>
                <a:cubicBezTo>
                  <a:pt x="6660" y="17772"/>
                  <a:pt x="6708" y="18071"/>
                  <a:pt x="6796" y="18362"/>
                </a:cubicBezTo>
                <a:cubicBezTo>
                  <a:pt x="6886" y="18656"/>
                  <a:pt x="7019" y="18919"/>
                  <a:pt x="7197" y="19162"/>
                </a:cubicBezTo>
                <a:cubicBezTo>
                  <a:pt x="7372" y="19399"/>
                  <a:pt x="7584" y="19594"/>
                  <a:pt x="7833" y="19741"/>
                </a:cubicBezTo>
                <a:cubicBezTo>
                  <a:pt x="8082" y="19891"/>
                  <a:pt x="8373" y="19964"/>
                  <a:pt x="8709" y="19964"/>
                </a:cubicBezTo>
                <a:cubicBezTo>
                  <a:pt x="8746" y="19964"/>
                  <a:pt x="8794" y="19967"/>
                  <a:pt x="8864" y="19978"/>
                </a:cubicBezTo>
                <a:cubicBezTo>
                  <a:pt x="8932" y="19984"/>
                  <a:pt x="8983" y="19984"/>
                  <a:pt x="9020" y="19964"/>
                </a:cubicBezTo>
                <a:cubicBezTo>
                  <a:pt x="9090" y="19930"/>
                  <a:pt x="9133" y="19891"/>
                  <a:pt x="9141" y="19857"/>
                </a:cubicBezTo>
                <a:cubicBezTo>
                  <a:pt x="9153" y="19820"/>
                  <a:pt x="9167" y="19763"/>
                  <a:pt x="9184" y="19693"/>
                </a:cubicBezTo>
                <a:cubicBezTo>
                  <a:pt x="9291" y="19162"/>
                  <a:pt x="9393" y="18605"/>
                  <a:pt x="9486" y="18014"/>
                </a:cubicBezTo>
                <a:cubicBezTo>
                  <a:pt x="9582" y="17430"/>
                  <a:pt x="9760" y="16901"/>
                  <a:pt x="10009" y="16421"/>
                </a:cubicBezTo>
                <a:cubicBezTo>
                  <a:pt x="10272" y="15963"/>
                  <a:pt x="10605" y="15565"/>
                  <a:pt x="11009" y="15234"/>
                </a:cubicBezTo>
                <a:cubicBezTo>
                  <a:pt x="11416" y="14898"/>
                  <a:pt x="11803" y="14545"/>
                  <a:pt x="12173" y="14175"/>
                </a:cubicBezTo>
                <a:cubicBezTo>
                  <a:pt x="12433" y="13898"/>
                  <a:pt x="12656" y="13644"/>
                  <a:pt x="12840" y="13412"/>
                </a:cubicBezTo>
                <a:cubicBezTo>
                  <a:pt x="13024" y="13180"/>
                  <a:pt x="13216" y="12966"/>
                  <a:pt x="13408" y="12762"/>
                </a:cubicBezTo>
                <a:cubicBezTo>
                  <a:pt x="13600" y="12556"/>
                  <a:pt x="13815" y="12369"/>
                  <a:pt x="14044" y="12194"/>
                </a:cubicBezTo>
                <a:cubicBezTo>
                  <a:pt x="14276" y="12016"/>
                  <a:pt x="14575" y="11855"/>
                  <a:pt x="14942" y="11714"/>
                </a:cubicBezTo>
                <a:lnTo>
                  <a:pt x="14971" y="11714"/>
                </a:lnTo>
                <a:lnTo>
                  <a:pt x="14971" y="3015"/>
                </a:lnTo>
                <a:cubicBezTo>
                  <a:pt x="14324" y="3015"/>
                  <a:pt x="13702" y="2944"/>
                  <a:pt x="13111" y="2794"/>
                </a:cubicBezTo>
                <a:cubicBezTo>
                  <a:pt x="12521" y="2647"/>
                  <a:pt x="11922" y="2481"/>
                  <a:pt x="11311" y="2308"/>
                </a:cubicBezTo>
                <a:cubicBezTo>
                  <a:pt x="10704" y="2133"/>
                  <a:pt x="10068" y="1966"/>
                  <a:pt x="9404" y="1819"/>
                </a:cubicBezTo>
                <a:cubicBezTo>
                  <a:pt x="8743" y="1670"/>
                  <a:pt x="8022" y="1599"/>
                  <a:pt x="7245" y="1599"/>
                </a:cubicBezTo>
                <a:cubicBezTo>
                  <a:pt x="6838" y="1599"/>
                  <a:pt x="6395" y="1630"/>
                  <a:pt x="5911" y="1698"/>
                </a:cubicBezTo>
                <a:cubicBezTo>
                  <a:pt x="5428" y="1769"/>
                  <a:pt x="4982" y="1890"/>
                  <a:pt x="4566" y="2062"/>
                </a:cubicBezTo>
                <a:cubicBezTo>
                  <a:pt x="4151" y="2238"/>
                  <a:pt x="3801" y="2492"/>
                  <a:pt x="3510" y="2822"/>
                </a:cubicBezTo>
                <a:cubicBezTo>
                  <a:pt x="3221" y="3147"/>
                  <a:pt x="3077" y="3585"/>
                  <a:pt x="3077" y="4125"/>
                </a:cubicBezTo>
                <a:cubicBezTo>
                  <a:pt x="3077" y="4218"/>
                  <a:pt x="3083" y="4297"/>
                  <a:pt x="3091" y="4368"/>
                </a:cubicBezTo>
                <a:cubicBezTo>
                  <a:pt x="3100" y="4439"/>
                  <a:pt x="3114" y="4529"/>
                  <a:pt x="3134" y="4628"/>
                </a:cubicBezTo>
                <a:cubicBezTo>
                  <a:pt x="2817" y="4772"/>
                  <a:pt x="2580" y="5009"/>
                  <a:pt x="2416" y="5346"/>
                </a:cubicBezTo>
                <a:cubicBezTo>
                  <a:pt x="2252" y="5676"/>
                  <a:pt x="2173" y="6012"/>
                  <a:pt x="2173" y="6343"/>
                </a:cubicBezTo>
                <a:cubicBezTo>
                  <a:pt x="2167" y="6696"/>
                  <a:pt x="2261" y="7001"/>
                  <a:pt x="2439" y="7250"/>
                </a:cubicBezTo>
                <a:moveTo>
                  <a:pt x="17344" y="3071"/>
                </a:moveTo>
                <a:cubicBezTo>
                  <a:pt x="17051" y="3071"/>
                  <a:pt x="16793" y="3170"/>
                  <a:pt x="16579" y="3373"/>
                </a:cubicBezTo>
                <a:cubicBezTo>
                  <a:pt x="16367" y="3580"/>
                  <a:pt x="16262" y="3837"/>
                  <a:pt x="16262" y="4153"/>
                </a:cubicBezTo>
                <a:cubicBezTo>
                  <a:pt x="16262" y="4450"/>
                  <a:pt x="16367" y="4704"/>
                  <a:pt x="16579" y="4919"/>
                </a:cubicBezTo>
                <a:cubicBezTo>
                  <a:pt x="16791" y="5131"/>
                  <a:pt x="17048" y="5235"/>
                  <a:pt x="17344" y="5235"/>
                </a:cubicBezTo>
                <a:cubicBezTo>
                  <a:pt x="17658" y="5235"/>
                  <a:pt x="17918" y="5131"/>
                  <a:pt x="18121" y="4919"/>
                </a:cubicBezTo>
                <a:cubicBezTo>
                  <a:pt x="18322" y="4704"/>
                  <a:pt x="18424" y="4450"/>
                  <a:pt x="18424" y="4153"/>
                </a:cubicBezTo>
                <a:cubicBezTo>
                  <a:pt x="18424" y="3837"/>
                  <a:pt x="18322" y="3580"/>
                  <a:pt x="18121" y="3373"/>
                </a:cubicBezTo>
                <a:cubicBezTo>
                  <a:pt x="17921" y="3170"/>
                  <a:pt x="17661" y="3071"/>
                  <a:pt x="17344" y="307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116"/>
          <p:cNvSpPr>
            <a:spLocks/>
          </p:cNvSpPr>
          <p:nvPr/>
        </p:nvSpPr>
        <p:spPr bwMode="auto">
          <a:xfrm>
            <a:off x="3636964" y="460115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29" y="11544"/>
                </a:moveTo>
                <a:cubicBezTo>
                  <a:pt x="21493" y="11931"/>
                  <a:pt x="21572" y="12338"/>
                  <a:pt x="21572" y="12758"/>
                </a:cubicBezTo>
                <a:cubicBezTo>
                  <a:pt x="21572" y="13464"/>
                  <a:pt x="21388" y="14105"/>
                  <a:pt x="21018" y="14679"/>
                </a:cubicBezTo>
                <a:cubicBezTo>
                  <a:pt x="21111" y="15215"/>
                  <a:pt x="21077" y="15746"/>
                  <a:pt x="20925" y="16285"/>
                </a:cubicBezTo>
                <a:cubicBezTo>
                  <a:pt x="20769" y="16819"/>
                  <a:pt x="20512" y="17288"/>
                  <a:pt x="20142" y="17697"/>
                </a:cubicBezTo>
                <a:cubicBezTo>
                  <a:pt x="20105" y="18451"/>
                  <a:pt x="19902" y="19081"/>
                  <a:pt x="19532" y="19581"/>
                </a:cubicBezTo>
                <a:cubicBezTo>
                  <a:pt x="19161" y="20081"/>
                  <a:pt x="18701" y="20482"/>
                  <a:pt x="18147" y="20784"/>
                </a:cubicBezTo>
                <a:cubicBezTo>
                  <a:pt x="17593" y="21089"/>
                  <a:pt x="16983" y="21298"/>
                  <a:pt x="16322" y="21419"/>
                </a:cubicBezTo>
                <a:cubicBezTo>
                  <a:pt x="15660" y="21541"/>
                  <a:pt x="15010" y="21600"/>
                  <a:pt x="14380" y="21600"/>
                </a:cubicBezTo>
                <a:cubicBezTo>
                  <a:pt x="13730" y="21600"/>
                  <a:pt x="13078" y="21555"/>
                  <a:pt x="12425" y="21462"/>
                </a:cubicBezTo>
                <a:cubicBezTo>
                  <a:pt x="11772" y="21363"/>
                  <a:pt x="11128" y="21236"/>
                  <a:pt x="10498" y="21075"/>
                </a:cubicBezTo>
                <a:cubicBezTo>
                  <a:pt x="9865" y="20894"/>
                  <a:pt x="9237" y="20702"/>
                  <a:pt x="8610" y="20493"/>
                </a:cubicBezTo>
                <a:cubicBezTo>
                  <a:pt x="7983" y="20287"/>
                  <a:pt x="7341" y="20182"/>
                  <a:pt x="6680" y="20182"/>
                </a:cubicBezTo>
                <a:lnTo>
                  <a:pt x="1608" y="20182"/>
                </a:lnTo>
                <a:cubicBezTo>
                  <a:pt x="1167" y="20182"/>
                  <a:pt x="786" y="20030"/>
                  <a:pt x="472" y="19714"/>
                </a:cubicBezTo>
                <a:cubicBezTo>
                  <a:pt x="158" y="19406"/>
                  <a:pt x="0" y="19025"/>
                  <a:pt x="0" y="18573"/>
                </a:cubicBezTo>
                <a:lnTo>
                  <a:pt x="0" y="9881"/>
                </a:lnTo>
                <a:cubicBezTo>
                  <a:pt x="0" y="9440"/>
                  <a:pt x="158" y="9065"/>
                  <a:pt x="472" y="8754"/>
                </a:cubicBezTo>
                <a:cubicBezTo>
                  <a:pt x="786" y="8441"/>
                  <a:pt x="1167" y="8285"/>
                  <a:pt x="1608" y="8285"/>
                </a:cubicBezTo>
                <a:lnTo>
                  <a:pt x="6316" y="8285"/>
                </a:lnTo>
                <a:cubicBezTo>
                  <a:pt x="6559" y="8161"/>
                  <a:pt x="6751" y="8023"/>
                  <a:pt x="6898" y="7873"/>
                </a:cubicBezTo>
                <a:cubicBezTo>
                  <a:pt x="7042" y="7723"/>
                  <a:pt x="7197" y="7548"/>
                  <a:pt x="7370" y="7342"/>
                </a:cubicBezTo>
                <a:cubicBezTo>
                  <a:pt x="7514" y="7161"/>
                  <a:pt x="7663" y="6986"/>
                  <a:pt x="7810" y="6820"/>
                </a:cubicBezTo>
                <a:cubicBezTo>
                  <a:pt x="7957" y="6653"/>
                  <a:pt x="8113" y="6484"/>
                  <a:pt x="8277" y="6311"/>
                </a:cubicBezTo>
                <a:cubicBezTo>
                  <a:pt x="8570" y="5998"/>
                  <a:pt x="8918" y="5690"/>
                  <a:pt x="9302" y="5385"/>
                </a:cubicBezTo>
                <a:cubicBezTo>
                  <a:pt x="9692" y="5086"/>
                  <a:pt x="9989" y="4750"/>
                  <a:pt x="10195" y="4380"/>
                </a:cubicBezTo>
                <a:cubicBezTo>
                  <a:pt x="10339" y="4117"/>
                  <a:pt x="10444" y="3826"/>
                  <a:pt x="10506" y="3507"/>
                </a:cubicBezTo>
                <a:cubicBezTo>
                  <a:pt x="10565" y="3188"/>
                  <a:pt x="10628" y="2866"/>
                  <a:pt x="10676" y="2539"/>
                </a:cubicBezTo>
                <a:cubicBezTo>
                  <a:pt x="10727" y="2217"/>
                  <a:pt x="10780" y="1900"/>
                  <a:pt x="10845" y="1593"/>
                </a:cubicBezTo>
                <a:cubicBezTo>
                  <a:pt x="10907" y="1288"/>
                  <a:pt x="11015" y="1017"/>
                  <a:pt x="11162" y="777"/>
                </a:cubicBezTo>
                <a:cubicBezTo>
                  <a:pt x="11311" y="537"/>
                  <a:pt x="11523" y="350"/>
                  <a:pt x="11800" y="209"/>
                </a:cubicBezTo>
                <a:cubicBezTo>
                  <a:pt x="12074" y="68"/>
                  <a:pt x="12442" y="0"/>
                  <a:pt x="12902" y="0"/>
                </a:cubicBezTo>
                <a:cubicBezTo>
                  <a:pt x="13451" y="0"/>
                  <a:pt x="13956" y="113"/>
                  <a:pt x="14411" y="345"/>
                </a:cubicBezTo>
                <a:cubicBezTo>
                  <a:pt x="14869" y="573"/>
                  <a:pt x="15251" y="881"/>
                  <a:pt x="15567" y="1271"/>
                </a:cubicBezTo>
                <a:cubicBezTo>
                  <a:pt x="15881" y="1658"/>
                  <a:pt x="16127" y="2101"/>
                  <a:pt x="16305" y="2601"/>
                </a:cubicBezTo>
                <a:cubicBezTo>
                  <a:pt x="16480" y="3104"/>
                  <a:pt x="16570" y="3609"/>
                  <a:pt x="16570" y="4123"/>
                </a:cubicBezTo>
                <a:cubicBezTo>
                  <a:pt x="16570" y="4654"/>
                  <a:pt x="16491" y="5162"/>
                  <a:pt x="16333" y="5645"/>
                </a:cubicBezTo>
                <a:cubicBezTo>
                  <a:pt x="16175" y="6125"/>
                  <a:pt x="15982" y="6611"/>
                  <a:pt x="15759" y="7097"/>
                </a:cubicBezTo>
                <a:cubicBezTo>
                  <a:pt x="16073" y="7080"/>
                  <a:pt x="16389" y="7057"/>
                  <a:pt x="16706" y="7035"/>
                </a:cubicBezTo>
                <a:cubicBezTo>
                  <a:pt x="17019" y="7012"/>
                  <a:pt x="17336" y="7001"/>
                  <a:pt x="17652" y="7001"/>
                </a:cubicBezTo>
                <a:cubicBezTo>
                  <a:pt x="18150" y="7001"/>
                  <a:pt x="18630" y="7049"/>
                  <a:pt x="19099" y="7145"/>
                </a:cubicBezTo>
                <a:cubicBezTo>
                  <a:pt x="19568" y="7238"/>
                  <a:pt x="19986" y="7396"/>
                  <a:pt x="20357" y="7616"/>
                </a:cubicBezTo>
                <a:cubicBezTo>
                  <a:pt x="20727" y="7839"/>
                  <a:pt x="21026" y="8144"/>
                  <a:pt x="21255" y="8528"/>
                </a:cubicBezTo>
                <a:cubicBezTo>
                  <a:pt x="21487" y="8918"/>
                  <a:pt x="21600" y="9409"/>
                  <a:pt x="21600" y="10002"/>
                </a:cubicBezTo>
                <a:cubicBezTo>
                  <a:pt x="21600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9" y="11544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4"/>
                  <a:pt x="5341" y="17759"/>
                  <a:pt x="5341" y="17454"/>
                </a:cubicBezTo>
                <a:cubicBezTo>
                  <a:pt x="5341" y="17155"/>
                  <a:pt x="5233" y="16901"/>
                  <a:pt x="5024" y="16686"/>
                </a:cubicBezTo>
                <a:cubicBezTo>
                  <a:pt x="4812" y="16477"/>
                  <a:pt x="4558" y="16373"/>
                  <a:pt x="4258" y="16373"/>
                </a:cubicBezTo>
                <a:cubicBezTo>
                  <a:pt x="3942" y="16373"/>
                  <a:pt x="3685" y="16477"/>
                  <a:pt x="3487" y="16686"/>
                </a:cubicBezTo>
                <a:cubicBezTo>
                  <a:pt x="3289" y="16901"/>
                  <a:pt x="3190" y="17155"/>
                  <a:pt x="3190" y="17454"/>
                </a:cubicBezTo>
                <a:cubicBezTo>
                  <a:pt x="3190" y="17768"/>
                  <a:pt x="3289" y="18025"/>
                  <a:pt x="3487" y="18223"/>
                </a:cubicBezTo>
                <a:cubicBezTo>
                  <a:pt x="3682" y="18420"/>
                  <a:pt x="3939" y="18519"/>
                  <a:pt x="4258" y="18519"/>
                </a:cubicBezTo>
                <a:moveTo>
                  <a:pt x="19164" y="14343"/>
                </a:moveTo>
                <a:cubicBezTo>
                  <a:pt x="19704" y="13902"/>
                  <a:pt x="19975" y="13346"/>
                  <a:pt x="19975" y="12679"/>
                </a:cubicBezTo>
                <a:cubicBezTo>
                  <a:pt x="19975" y="12473"/>
                  <a:pt x="19919" y="12281"/>
                  <a:pt x="19806" y="12098"/>
                </a:cubicBezTo>
                <a:cubicBezTo>
                  <a:pt x="19695" y="11920"/>
                  <a:pt x="19577" y="11762"/>
                  <a:pt x="19447" y="11623"/>
                </a:cubicBezTo>
                <a:cubicBezTo>
                  <a:pt x="19591" y="11363"/>
                  <a:pt x="19721" y="11106"/>
                  <a:pt x="19834" y="10849"/>
                </a:cubicBezTo>
                <a:cubicBezTo>
                  <a:pt x="19944" y="10592"/>
                  <a:pt x="20003" y="10313"/>
                  <a:pt x="20003" y="10002"/>
                </a:cubicBezTo>
                <a:cubicBezTo>
                  <a:pt x="20003" y="9689"/>
                  <a:pt x="19924" y="9440"/>
                  <a:pt x="19766" y="9251"/>
                </a:cubicBezTo>
                <a:cubicBezTo>
                  <a:pt x="19608" y="9070"/>
                  <a:pt x="19416" y="8929"/>
                  <a:pt x="19184" y="8833"/>
                </a:cubicBezTo>
                <a:cubicBezTo>
                  <a:pt x="18955" y="8740"/>
                  <a:pt x="18698" y="8683"/>
                  <a:pt x="18418" y="8664"/>
                </a:cubicBezTo>
                <a:cubicBezTo>
                  <a:pt x="18138" y="8644"/>
                  <a:pt x="17884" y="8635"/>
                  <a:pt x="17650" y="8635"/>
                </a:cubicBezTo>
                <a:cubicBezTo>
                  <a:pt x="17243" y="8635"/>
                  <a:pt x="16836" y="8650"/>
                  <a:pt x="16423" y="8678"/>
                </a:cubicBezTo>
                <a:cubicBezTo>
                  <a:pt x="16011" y="8706"/>
                  <a:pt x="15607" y="8720"/>
                  <a:pt x="15200" y="8720"/>
                </a:cubicBezTo>
                <a:cubicBezTo>
                  <a:pt x="14917" y="8720"/>
                  <a:pt x="14643" y="8706"/>
                  <a:pt x="14366" y="8678"/>
                </a:cubicBezTo>
                <a:cubicBezTo>
                  <a:pt x="14089" y="8650"/>
                  <a:pt x="13829" y="8585"/>
                  <a:pt x="13575" y="8475"/>
                </a:cubicBezTo>
                <a:cubicBezTo>
                  <a:pt x="13575" y="8105"/>
                  <a:pt x="13646" y="7754"/>
                  <a:pt x="13792" y="7421"/>
                </a:cubicBezTo>
                <a:cubicBezTo>
                  <a:pt x="13937" y="7088"/>
                  <a:pt x="14095" y="6752"/>
                  <a:pt x="14276" y="6413"/>
                </a:cubicBezTo>
                <a:cubicBezTo>
                  <a:pt x="14448" y="6074"/>
                  <a:pt x="14606" y="5721"/>
                  <a:pt x="14748" y="5351"/>
                </a:cubicBezTo>
                <a:cubicBezTo>
                  <a:pt x="14886" y="4984"/>
                  <a:pt x="14954" y="4575"/>
                  <a:pt x="14954" y="4123"/>
                </a:cubicBezTo>
                <a:cubicBezTo>
                  <a:pt x="14954" y="3824"/>
                  <a:pt x="14906" y="3530"/>
                  <a:pt x="14813" y="3236"/>
                </a:cubicBezTo>
                <a:cubicBezTo>
                  <a:pt x="14717" y="2945"/>
                  <a:pt x="14584" y="2677"/>
                  <a:pt x="14411" y="2440"/>
                </a:cubicBezTo>
                <a:cubicBezTo>
                  <a:pt x="14239" y="2200"/>
                  <a:pt x="14027" y="2002"/>
                  <a:pt x="13776" y="1844"/>
                </a:cubicBezTo>
                <a:cubicBezTo>
                  <a:pt x="13521" y="1689"/>
                  <a:pt x="13230" y="1607"/>
                  <a:pt x="12894" y="1607"/>
                </a:cubicBezTo>
                <a:lnTo>
                  <a:pt x="12744" y="1607"/>
                </a:lnTo>
                <a:cubicBezTo>
                  <a:pt x="12682" y="1607"/>
                  <a:pt x="12631" y="1618"/>
                  <a:pt x="12594" y="1635"/>
                </a:cubicBezTo>
                <a:cubicBezTo>
                  <a:pt x="12524" y="1672"/>
                  <a:pt x="12481" y="1706"/>
                  <a:pt x="12473" y="1742"/>
                </a:cubicBezTo>
                <a:cubicBezTo>
                  <a:pt x="12464" y="1779"/>
                  <a:pt x="12450" y="1838"/>
                  <a:pt x="12430" y="1920"/>
                </a:cubicBezTo>
                <a:cubicBezTo>
                  <a:pt x="12323" y="2451"/>
                  <a:pt x="12221" y="3007"/>
                  <a:pt x="12128" y="3586"/>
                </a:cubicBezTo>
                <a:cubicBezTo>
                  <a:pt x="12035" y="4168"/>
                  <a:pt x="11854" y="4699"/>
                  <a:pt x="11597" y="5176"/>
                </a:cubicBezTo>
                <a:cubicBezTo>
                  <a:pt x="11334" y="5636"/>
                  <a:pt x="11001" y="6035"/>
                  <a:pt x="10597" y="6368"/>
                </a:cubicBezTo>
                <a:cubicBezTo>
                  <a:pt x="10190" y="6701"/>
                  <a:pt x="9803" y="7051"/>
                  <a:pt x="9432" y="7421"/>
                </a:cubicBezTo>
                <a:cubicBezTo>
                  <a:pt x="9170" y="7701"/>
                  <a:pt x="8949" y="7955"/>
                  <a:pt x="8771" y="8183"/>
                </a:cubicBezTo>
                <a:cubicBezTo>
                  <a:pt x="8593" y="8412"/>
                  <a:pt x="8404" y="8632"/>
                  <a:pt x="8212" y="8833"/>
                </a:cubicBezTo>
                <a:cubicBezTo>
                  <a:pt x="8017" y="9036"/>
                  <a:pt x="7799" y="9223"/>
                  <a:pt x="7556" y="9401"/>
                </a:cubicBezTo>
                <a:cubicBezTo>
                  <a:pt x="7313" y="9576"/>
                  <a:pt x="7019" y="9737"/>
                  <a:pt x="6674" y="9881"/>
                </a:cubicBezTo>
                <a:lnTo>
                  <a:pt x="6646" y="9881"/>
                </a:lnTo>
                <a:lnTo>
                  <a:pt x="6646" y="18573"/>
                </a:lnTo>
                <a:cubicBezTo>
                  <a:pt x="7279" y="18573"/>
                  <a:pt x="7889" y="18649"/>
                  <a:pt x="8486" y="18796"/>
                </a:cubicBezTo>
                <a:cubicBezTo>
                  <a:pt x="9082" y="18946"/>
                  <a:pt x="9684" y="19104"/>
                  <a:pt x="10294" y="19270"/>
                </a:cubicBezTo>
                <a:cubicBezTo>
                  <a:pt x="10902" y="19440"/>
                  <a:pt x="11538" y="19592"/>
                  <a:pt x="12207" y="19742"/>
                </a:cubicBezTo>
                <a:cubicBezTo>
                  <a:pt x="12874" y="19892"/>
                  <a:pt x="13595" y="19965"/>
                  <a:pt x="14375" y="19965"/>
                </a:cubicBezTo>
                <a:cubicBezTo>
                  <a:pt x="14781" y="19965"/>
                  <a:pt x="15222" y="19940"/>
                  <a:pt x="15700" y="19886"/>
                </a:cubicBezTo>
                <a:cubicBezTo>
                  <a:pt x="16177" y="19830"/>
                  <a:pt x="16627" y="19711"/>
                  <a:pt x="17048" y="19527"/>
                </a:cubicBezTo>
                <a:cubicBezTo>
                  <a:pt x="17469" y="19344"/>
                  <a:pt x="17816" y="19087"/>
                  <a:pt x="18102" y="18762"/>
                </a:cubicBezTo>
                <a:cubicBezTo>
                  <a:pt x="18387" y="18440"/>
                  <a:pt x="18526" y="18011"/>
                  <a:pt x="18526" y="17477"/>
                </a:cubicBezTo>
                <a:cubicBezTo>
                  <a:pt x="18526" y="17387"/>
                  <a:pt x="18523" y="17305"/>
                  <a:pt x="18517" y="17226"/>
                </a:cubicBezTo>
                <a:cubicBezTo>
                  <a:pt x="18503" y="17152"/>
                  <a:pt x="18489" y="17071"/>
                  <a:pt x="18472" y="16980"/>
                </a:cubicBezTo>
                <a:cubicBezTo>
                  <a:pt x="18786" y="16836"/>
                  <a:pt x="19029" y="16596"/>
                  <a:pt x="19195" y="16263"/>
                </a:cubicBezTo>
                <a:cubicBezTo>
                  <a:pt x="19365" y="15930"/>
                  <a:pt x="19447" y="15594"/>
                  <a:pt x="19447" y="15263"/>
                </a:cubicBezTo>
                <a:cubicBezTo>
                  <a:pt x="19450" y="14913"/>
                  <a:pt x="19351" y="14605"/>
                  <a:pt x="19164" y="1434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117"/>
          <p:cNvSpPr>
            <a:spLocks/>
          </p:cNvSpPr>
          <p:nvPr/>
        </p:nvSpPr>
        <p:spPr bwMode="auto">
          <a:xfrm>
            <a:off x="4551364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0"/>
                  <a:pt x="15013" y="844"/>
                </a:cubicBezTo>
                <a:cubicBezTo>
                  <a:pt x="16321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0" y="7901"/>
                  <a:pt x="21600" y="9305"/>
                  <a:pt x="21600" y="10801"/>
                </a:cubicBezTo>
                <a:cubicBezTo>
                  <a:pt x="21600" y="12295"/>
                  <a:pt x="21320" y="13699"/>
                  <a:pt x="20761" y="15009"/>
                </a:cubicBezTo>
                <a:cubicBezTo>
                  <a:pt x="20204" y="16322"/>
                  <a:pt x="19430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cubicBezTo>
                  <a:pt x="9311" y="21600"/>
                  <a:pt x="7906" y="21320"/>
                  <a:pt x="6592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10" y="16322"/>
                  <a:pt x="845" y="15009"/>
                </a:cubicBezTo>
                <a:cubicBezTo>
                  <a:pt x="283" y="13699"/>
                  <a:pt x="0" y="12295"/>
                  <a:pt x="0" y="10801"/>
                </a:cubicBezTo>
                <a:cubicBezTo>
                  <a:pt x="0" y="9305"/>
                  <a:pt x="283" y="7901"/>
                  <a:pt x="845" y="6588"/>
                </a:cubicBezTo>
                <a:cubicBezTo>
                  <a:pt x="1410" y="5278"/>
                  <a:pt x="2181" y="4134"/>
                  <a:pt x="3156" y="3157"/>
                </a:cubicBezTo>
                <a:cubicBezTo>
                  <a:pt x="4137" y="2177"/>
                  <a:pt x="5281" y="1409"/>
                  <a:pt x="6592" y="844"/>
                </a:cubicBezTo>
                <a:cubicBezTo>
                  <a:pt x="7906" y="280"/>
                  <a:pt x="9311" y="0"/>
                  <a:pt x="10806" y="0"/>
                </a:cubicBezTo>
                <a:moveTo>
                  <a:pt x="10806" y="18358"/>
                </a:moveTo>
                <a:cubicBezTo>
                  <a:pt x="11862" y="18358"/>
                  <a:pt x="12846" y="18158"/>
                  <a:pt x="13756" y="17762"/>
                </a:cubicBezTo>
                <a:cubicBezTo>
                  <a:pt x="14666" y="17364"/>
                  <a:pt x="15462" y="16825"/>
                  <a:pt x="16152" y="16141"/>
                </a:cubicBezTo>
                <a:cubicBezTo>
                  <a:pt x="16839" y="15455"/>
                  <a:pt x="17378" y="14656"/>
                  <a:pt x="17774" y="13747"/>
                </a:cubicBezTo>
                <a:cubicBezTo>
                  <a:pt x="18170" y="12837"/>
                  <a:pt x="18370" y="11855"/>
                  <a:pt x="18370" y="10801"/>
                </a:cubicBezTo>
                <a:cubicBezTo>
                  <a:pt x="18370" y="9745"/>
                  <a:pt x="18172" y="8763"/>
                  <a:pt x="17774" y="7853"/>
                </a:cubicBezTo>
                <a:cubicBezTo>
                  <a:pt x="17375" y="6944"/>
                  <a:pt x="16839" y="6148"/>
                  <a:pt x="16152" y="5459"/>
                </a:cubicBezTo>
                <a:cubicBezTo>
                  <a:pt x="15465" y="4775"/>
                  <a:pt x="14666" y="4236"/>
                  <a:pt x="13750" y="3838"/>
                </a:cubicBezTo>
                <a:cubicBezTo>
                  <a:pt x="12835" y="3442"/>
                  <a:pt x="11851" y="3242"/>
                  <a:pt x="10806" y="3242"/>
                </a:cubicBezTo>
                <a:cubicBezTo>
                  <a:pt x="9752" y="3242"/>
                  <a:pt x="8765" y="3442"/>
                  <a:pt x="7850" y="3838"/>
                </a:cubicBezTo>
                <a:cubicBezTo>
                  <a:pt x="6934" y="4236"/>
                  <a:pt x="6138" y="4775"/>
                  <a:pt x="5457" y="5459"/>
                </a:cubicBezTo>
                <a:cubicBezTo>
                  <a:pt x="4776" y="6148"/>
                  <a:pt x="4236" y="6944"/>
                  <a:pt x="3840" y="7853"/>
                </a:cubicBezTo>
                <a:cubicBezTo>
                  <a:pt x="3442" y="8763"/>
                  <a:pt x="3244" y="9745"/>
                  <a:pt x="3244" y="10801"/>
                </a:cubicBezTo>
                <a:cubicBezTo>
                  <a:pt x="3244" y="11855"/>
                  <a:pt x="3442" y="12837"/>
                  <a:pt x="3840" y="13747"/>
                </a:cubicBezTo>
                <a:cubicBezTo>
                  <a:pt x="4239" y="14656"/>
                  <a:pt x="4776" y="15455"/>
                  <a:pt x="5457" y="16141"/>
                </a:cubicBezTo>
                <a:cubicBezTo>
                  <a:pt x="6135" y="16825"/>
                  <a:pt x="6932" y="17364"/>
                  <a:pt x="7850" y="17762"/>
                </a:cubicBezTo>
                <a:cubicBezTo>
                  <a:pt x="8765" y="18158"/>
                  <a:pt x="9752" y="18358"/>
                  <a:pt x="10806" y="18358"/>
                </a:cubicBezTo>
                <a:moveTo>
                  <a:pt x="14538" y="10801"/>
                </a:moveTo>
                <a:cubicBezTo>
                  <a:pt x="14835" y="10801"/>
                  <a:pt x="15089" y="10906"/>
                  <a:pt x="15304" y="11118"/>
                </a:cubicBezTo>
                <a:cubicBezTo>
                  <a:pt x="15513" y="11332"/>
                  <a:pt x="15618" y="11584"/>
                  <a:pt x="15618" y="11883"/>
                </a:cubicBezTo>
                <a:lnTo>
                  <a:pt x="15618" y="12965"/>
                </a:lnTo>
                <a:cubicBezTo>
                  <a:pt x="15618" y="13261"/>
                  <a:pt x="15513" y="13515"/>
                  <a:pt x="15304" y="13727"/>
                </a:cubicBezTo>
                <a:cubicBezTo>
                  <a:pt x="15090" y="13939"/>
                  <a:pt x="14835" y="14043"/>
                  <a:pt x="14538" y="14043"/>
                </a:cubicBezTo>
                <a:lnTo>
                  <a:pt x="9670" y="14043"/>
                </a:lnTo>
                <a:cubicBezTo>
                  <a:pt x="9373" y="14043"/>
                  <a:pt x="9116" y="13939"/>
                  <a:pt x="8904" y="13727"/>
                </a:cubicBezTo>
                <a:cubicBezTo>
                  <a:pt x="8692" y="13515"/>
                  <a:pt x="8587" y="13261"/>
                  <a:pt x="8587" y="12965"/>
                </a:cubicBezTo>
                <a:lnTo>
                  <a:pt x="8587" y="6676"/>
                </a:lnTo>
                <a:cubicBezTo>
                  <a:pt x="8587" y="6379"/>
                  <a:pt x="8692" y="6125"/>
                  <a:pt x="8904" y="5916"/>
                </a:cubicBezTo>
                <a:cubicBezTo>
                  <a:pt x="9113" y="5699"/>
                  <a:pt x="9370" y="5594"/>
                  <a:pt x="9670" y="5594"/>
                </a:cubicBezTo>
                <a:lnTo>
                  <a:pt x="10752" y="5594"/>
                </a:lnTo>
                <a:cubicBezTo>
                  <a:pt x="11066" y="5594"/>
                  <a:pt x="11323" y="5699"/>
                  <a:pt x="11521" y="5916"/>
                </a:cubicBezTo>
                <a:cubicBezTo>
                  <a:pt x="11718" y="6125"/>
                  <a:pt x="11817" y="6379"/>
                  <a:pt x="11817" y="6676"/>
                </a:cubicBezTo>
                <a:lnTo>
                  <a:pt x="11817" y="10801"/>
                </a:lnTo>
                <a:lnTo>
                  <a:pt x="14538" y="10801"/>
                </a:lnTo>
                <a:close/>
                <a:moveTo>
                  <a:pt x="14538" y="1080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118"/>
          <p:cNvSpPr>
            <a:spLocks/>
          </p:cNvSpPr>
          <p:nvPr/>
        </p:nvSpPr>
        <p:spPr bwMode="auto">
          <a:xfrm>
            <a:off x="5438776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74">
                <a:moveTo>
                  <a:pt x="19883" y="9849"/>
                </a:moveTo>
                <a:cubicBezTo>
                  <a:pt x="20430" y="10441"/>
                  <a:pt x="20853" y="11078"/>
                  <a:pt x="21153" y="11758"/>
                </a:cubicBezTo>
                <a:cubicBezTo>
                  <a:pt x="21448" y="12437"/>
                  <a:pt x="21600" y="13165"/>
                  <a:pt x="21600" y="13934"/>
                </a:cubicBezTo>
                <a:cubicBezTo>
                  <a:pt x="21600" y="14989"/>
                  <a:pt x="21325" y="15981"/>
                  <a:pt x="20758" y="16911"/>
                </a:cubicBezTo>
                <a:cubicBezTo>
                  <a:pt x="20195" y="17841"/>
                  <a:pt x="19428" y="18656"/>
                  <a:pt x="18454" y="19347"/>
                </a:cubicBezTo>
                <a:cubicBezTo>
                  <a:pt x="17480" y="20040"/>
                  <a:pt x="16338" y="20585"/>
                  <a:pt x="15016" y="20982"/>
                </a:cubicBezTo>
                <a:cubicBezTo>
                  <a:pt x="13699" y="21374"/>
                  <a:pt x="12293" y="21574"/>
                  <a:pt x="10800" y="21574"/>
                </a:cubicBezTo>
                <a:cubicBezTo>
                  <a:pt x="9311" y="21574"/>
                  <a:pt x="7905" y="21374"/>
                  <a:pt x="6596" y="20982"/>
                </a:cubicBezTo>
                <a:cubicBezTo>
                  <a:pt x="5282" y="20585"/>
                  <a:pt x="4136" y="20040"/>
                  <a:pt x="3154" y="19347"/>
                </a:cubicBezTo>
                <a:cubicBezTo>
                  <a:pt x="2176" y="18656"/>
                  <a:pt x="1405" y="17842"/>
                  <a:pt x="842" y="16911"/>
                </a:cubicBezTo>
                <a:cubicBezTo>
                  <a:pt x="279" y="15978"/>
                  <a:pt x="0" y="14989"/>
                  <a:pt x="0" y="13934"/>
                </a:cubicBezTo>
                <a:cubicBezTo>
                  <a:pt x="0" y="13165"/>
                  <a:pt x="152" y="12434"/>
                  <a:pt x="451" y="11758"/>
                </a:cubicBezTo>
                <a:cubicBezTo>
                  <a:pt x="747" y="11078"/>
                  <a:pt x="1174" y="10441"/>
                  <a:pt x="1721" y="9849"/>
                </a:cubicBezTo>
                <a:cubicBezTo>
                  <a:pt x="1972" y="9553"/>
                  <a:pt x="2420" y="9105"/>
                  <a:pt x="3046" y="8507"/>
                </a:cubicBezTo>
                <a:cubicBezTo>
                  <a:pt x="3677" y="7907"/>
                  <a:pt x="4368" y="7213"/>
                  <a:pt x="5115" y="6421"/>
                </a:cubicBezTo>
                <a:cubicBezTo>
                  <a:pt x="5861" y="5626"/>
                  <a:pt x="6580" y="4758"/>
                  <a:pt x="7282" y="3811"/>
                </a:cubicBezTo>
                <a:cubicBezTo>
                  <a:pt x="7985" y="2861"/>
                  <a:pt x="8556" y="1883"/>
                  <a:pt x="9003" y="873"/>
                </a:cubicBezTo>
                <a:cubicBezTo>
                  <a:pt x="9131" y="560"/>
                  <a:pt x="9371" y="329"/>
                  <a:pt x="9714" y="180"/>
                </a:cubicBezTo>
                <a:cubicBezTo>
                  <a:pt x="10057" y="30"/>
                  <a:pt x="10421" y="-26"/>
                  <a:pt x="10800" y="11"/>
                </a:cubicBezTo>
                <a:cubicBezTo>
                  <a:pt x="11195" y="-26"/>
                  <a:pt x="11559" y="30"/>
                  <a:pt x="11898" y="180"/>
                </a:cubicBezTo>
                <a:cubicBezTo>
                  <a:pt x="12237" y="329"/>
                  <a:pt x="12469" y="560"/>
                  <a:pt x="12597" y="873"/>
                </a:cubicBezTo>
                <a:cubicBezTo>
                  <a:pt x="13016" y="1888"/>
                  <a:pt x="13587" y="2872"/>
                  <a:pt x="14310" y="3816"/>
                </a:cubicBezTo>
                <a:cubicBezTo>
                  <a:pt x="15028" y="4761"/>
                  <a:pt x="15759" y="5626"/>
                  <a:pt x="16505" y="6421"/>
                </a:cubicBezTo>
                <a:cubicBezTo>
                  <a:pt x="17256" y="7214"/>
                  <a:pt x="17935" y="7907"/>
                  <a:pt x="18562" y="8507"/>
                </a:cubicBezTo>
                <a:cubicBezTo>
                  <a:pt x="19188" y="9105"/>
                  <a:pt x="19624" y="9553"/>
                  <a:pt x="19883" y="9849"/>
                </a:cubicBezTo>
                <a:moveTo>
                  <a:pt x="7438" y="17543"/>
                </a:moveTo>
                <a:cubicBezTo>
                  <a:pt x="8189" y="17543"/>
                  <a:pt x="8832" y="17357"/>
                  <a:pt x="9351" y="16987"/>
                </a:cubicBezTo>
                <a:cubicBezTo>
                  <a:pt x="9874" y="16618"/>
                  <a:pt x="10133" y="16167"/>
                  <a:pt x="10133" y="15623"/>
                </a:cubicBezTo>
                <a:cubicBezTo>
                  <a:pt x="10133" y="15240"/>
                  <a:pt x="9993" y="14898"/>
                  <a:pt x="9714" y="14614"/>
                </a:cubicBezTo>
                <a:cubicBezTo>
                  <a:pt x="9634" y="14543"/>
                  <a:pt x="9518" y="14430"/>
                  <a:pt x="9359" y="14284"/>
                </a:cubicBezTo>
                <a:cubicBezTo>
                  <a:pt x="9199" y="14134"/>
                  <a:pt x="9031" y="13960"/>
                  <a:pt x="8852" y="13754"/>
                </a:cubicBezTo>
                <a:cubicBezTo>
                  <a:pt x="8672" y="13554"/>
                  <a:pt x="8492" y="13337"/>
                  <a:pt x="8305" y="13100"/>
                </a:cubicBezTo>
                <a:cubicBezTo>
                  <a:pt x="8121" y="12869"/>
                  <a:pt x="7977" y="12626"/>
                  <a:pt x="7877" y="12372"/>
                </a:cubicBezTo>
                <a:cubicBezTo>
                  <a:pt x="7825" y="12192"/>
                  <a:pt x="7678" y="12116"/>
                  <a:pt x="7438" y="12141"/>
                </a:cubicBezTo>
                <a:cubicBezTo>
                  <a:pt x="7211" y="12108"/>
                  <a:pt x="7055" y="12184"/>
                  <a:pt x="6983" y="12372"/>
                </a:cubicBezTo>
                <a:cubicBezTo>
                  <a:pt x="6883" y="12635"/>
                  <a:pt x="6739" y="12880"/>
                  <a:pt x="6568" y="13108"/>
                </a:cubicBezTo>
                <a:cubicBezTo>
                  <a:pt x="6396" y="13337"/>
                  <a:pt x="6216" y="13554"/>
                  <a:pt x="6033" y="13754"/>
                </a:cubicBezTo>
                <a:cubicBezTo>
                  <a:pt x="5853" y="13960"/>
                  <a:pt x="5677" y="14132"/>
                  <a:pt x="5518" y="14275"/>
                </a:cubicBezTo>
                <a:cubicBezTo>
                  <a:pt x="5358" y="14422"/>
                  <a:pt x="5242" y="14532"/>
                  <a:pt x="5162" y="14614"/>
                </a:cubicBezTo>
                <a:cubicBezTo>
                  <a:pt x="4871" y="14910"/>
                  <a:pt x="4731" y="15248"/>
                  <a:pt x="4743" y="15623"/>
                </a:cubicBezTo>
                <a:cubicBezTo>
                  <a:pt x="4743" y="16156"/>
                  <a:pt x="5003" y="16607"/>
                  <a:pt x="5526" y="16982"/>
                </a:cubicBezTo>
                <a:cubicBezTo>
                  <a:pt x="6049" y="17357"/>
                  <a:pt x="6688" y="17543"/>
                  <a:pt x="7438" y="1754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119"/>
          <p:cNvSpPr>
            <a:spLocks/>
          </p:cNvSpPr>
          <p:nvPr/>
        </p:nvSpPr>
        <p:spPr bwMode="auto">
          <a:xfrm>
            <a:off x="6361114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4921"/>
                </a:moveTo>
                <a:lnTo>
                  <a:pt x="21600" y="5872"/>
                </a:lnTo>
                <a:cubicBezTo>
                  <a:pt x="21192" y="6053"/>
                  <a:pt x="20518" y="6203"/>
                  <a:pt x="19564" y="6321"/>
                </a:cubicBezTo>
                <a:cubicBezTo>
                  <a:pt x="18617" y="6436"/>
                  <a:pt x="17594" y="6522"/>
                  <a:pt x="16495" y="6580"/>
                </a:cubicBezTo>
                <a:cubicBezTo>
                  <a:pt x="15399" y="6643"/>
                  <a:pt x="14331" y="6678"/>
                  <a:pt x="13290" y="6684"/>
                </a:cubicBezTo>
                <a:cubicBezTo>
                  <a:pt x="12253" y="6692"/>
                  <a:pt x="11427" y="6698"/>
                  <a:pt x="10809" y="6698"/>
                </a:cubicBezTo>
                <a:cubicBezTo>
                  <a:pt x="10200" y="6698"/>
                  <a:pt x="9374" y="6692"/>
                  <a:pt x="8327" y="6684"/>
                </a:cubicBezTo>
                <a:cubicBezTo>
                  <a:pt x="7276" y="6678"/>
                  <a:pt x="6205" y="6643"/>
                  <a:pt x="5105" y="6580"/>
                </a:cubicBezTo>
                <a:cubicBezTo>
                  <a:pt x="4010" y="6522"/>
                  <a:pt x="2993" y="6436"/>
                  <a:pt x="2053" y="6327"/>
                </a:cubicBezTo>
                <a:cubicBezTo>
                  <a:pt x="1116" y="6214"/>
                  <a:pt x="442" y="6064"/>
                  <a:pt x="35" y="5872"/>
                </a:cubicBezTo>
                <a:cubicBezTo>
                  <a:pt x="10" y="5725"/>
                  <a:pt x="0" y="5566"/>
                  <a:pt x="0" y="5394"/>
                </a:cubicBezTo>
                <a:lnTo>
                  <a:pt x="0" y="4921"/>
                </a:lnTo>
                <a:lnTo>
                  <a:pt x="0" y="4423"/>
                </a:lnTo>
                <a:cubicBezTo>
                  <a:pt x="0" y="4259"/>
                  <a:pt x="10" y="4092"/>
                  <a:pt x="35" y="3925"/>
                </a:cubicBezTo>
                <a:cubicBezTo>
                  <a:pt x="308" y="3801"/>
                  <a:pt x="702" y="3689"/>
                  <a:pt x="1213" y="3602"/>
                </a:cubicBezTo>
                <a:cubicBezTo>
                  <a:pt x="1718" y="3516"/>
                  <a:pt x="2257" y="3444"/>
                  <a:pt x="2831" y="3389"/>
                </a:cubicBezTo>
                <a:cubicBezTo>
                  <a:pt x="3405" y="3335"/>
                  <a:pt x="3972" y="3294"/>
                  <a:pt x="4528" y="3266"/>
                </a:cubicBezTo>
                <a:cubicBezTo>
                  <a:pt x="5085" y="3240"/>
                  <a:pt x="5517" y="3214"/>
                  <a:pt x="5828" y="3196"/>
                </a:cubicBezTo>
                <a:cubicBezTo>
                  <a:pt x="5738" y="2445"/>
                  <a:pt x="5800" y="1857"/>
                  <a:pt x="6018" y="1431"/>
                </a:cubicBezTo>
                <a:cubicBezTo>
                  <a:pt x="6232" y="1011"/>
                  <a:pt x="6561" y="694"/>
                  <a:pt x="7003" y="490"/>
                </a:cubicBezTo>
                <a:cubicBezTo>
                  <a:pt x="7442" y="282"/>
                  <a:pt x="7985" y="147"/>
                  <a:pt x="8631" y="86"/>
                </a:cubicBezTo>
                <a:cubicBezTo>
                  <a:pt x="9281" y="29"/>
                  <a:pt x="10000" y="0"/>
                  <a:pt x="10809" y="0"/>
                </a:cubicBezTo>
                <a:cubicBezTo>
                  <a:pt x="11417" y="0"/>
                  <a:pt x="12022" y="12"/>
                  <a:pt x="12620" y="40"/>
                </a:cubicBezTo>
                <a:cubicBezTo>
                  <a:pt x="13221" y="69"/>
                  <a:pt x="13757" y="164"/>
                  <a:pt x="14234" y="320"/>
                </a:cubicBezTo>
                <a:cubicBezTo>
                  <a:pt x="14708" y="484"/>
                  <a:pt x="15084" y="734"/>
                  <a:pt x="15368" y="1074"/>
                </a:cubicBezTo>
                <a:cubicBezTo>
                  <a:pt x="15648" y="1414"/>
                  <a:pt x="15790" y="1895"/>
                  <a:pt x="15790" y="2520"/>
                </a:cubicBezTo>
                <a:lnTo>
                  <a:pt x="15790" y="2851"/>
                </a:lnTo>
                <a:cubicBezTo>
                  <a:pt x="15790" y="2963"/>
                  <a:pt x="15776" y="3078"/>
                  <a:pt x="15758" y="3196"/>
                </a:cubicBezTo>
                <a:cubicBezTo>
                  <a:pt x="16076" y="3214"/>
                  <a:pt x="16512" y="3240"/>
                  <a:pt x="17062" y="3265"/>
                </a:cubicBezTo>
                <a:cubicBezTo>
                  <a:pt x="17611" y="3294"/>
                  <a:pt x="18178" y="3334"/>
                  <a:pt x="18759" y="3389"/>
                </a:cubicBezTo>
                <a:cubicBezTo>
                  <a:pt x="19336" y="3444"/>
                  <a:pt x="19886" y="3516"/>
                  <a:pt x="20404" y="3602"/>
                </a:cubicBezTo>
                <a:cubicBezTo>
                  <a:pt x="20923" y="3689"/>
                  <a:pt x="21323" y="3801"/>
                  <a:pt x="21597" y="3925"/>
                </a:cubicBezTo>
                <a:lnTo>
                  <a:pt x="21597" y="4921"/>
                </a:lnTo>
                <a:close/>
                <a:moveTo>
                  <a:pt x="10812" y="8296"/>
                </a:moveTo>
                <a:cubicBezTo>
                  <a:pt x="12236" y="8279"/>
                  <a:pt x="13657" y="8250"/>
                  <a:pt x="15081" y="8216"/>
                </a:cubicBezTo>
                <a:cubicBezTo>
                  <a:pt x="16502" y="8178"/>
                  <a:pt x="17926" y="8089"/>
                  <a:pt x="19353" y="7939"/>
                </a:cubicBezTo>
                <a:lnTo>
                  <a:pt x="19353" y="19478"/>
                </a:lnTo>
                <a:cubicBezTo>
                  <a:pt x="19353" y="20056"/>
                  <a:pt x="19108" y="20558"/>
                  <a:pt x="18620" y="20972"/>
                </a:cubicBezTo>
                <a:cubicBezTo>
                  <a:pt x="18133" y="21393"/>
                  <a:pt x="17542" y="21600"/>
                  <a:pt x="16847" y="21600"/>
                </a:cubicBezTo>
                <a:lnTo>
                  <a:pt x="4753" y="21600"/>
                </a:lnTo>
                <a:cubicBezTo>
                  <a:pt x="4058" y="21600"/>
                  <a:pt x="3460" y="21396"/>
                  <a:pt x="2955" y="20978"/>
                </a:cubicBezTo>
                <a:cubicBezTo>
                  <a:pt x="2451" y="20569"/>
                  <a:pt x="2202" y="20068"/>
                  <a:pt x="2202" y="19478"/>
                </a:cubicBezTo>
                <a:lnTo>
                  <a:pt x="2202" y="7939"/>
                </a:lnTo>
                <a:cubicBezTo>
                  <a:pt x="3560" y="8089"/>
                  <a:pt x="4905" y="8184"/>
                  <a:pt x="6239" y="8230"/>
                </a:cubicBezTo>
                <a:cubicBezTo>
                  <a:pt x="7577" y="8273"/>
                  <a:pt x="8918" y="8296"/>
                  <a:pt x="10276" y="8296"/>
                </a:cubicBezTo>
                <a:lnTo>
                  <a:pt x="10812" y="8296"/>
                </a:lnTo>
                <a:close/>
                <a:moveTo>
                  <a:pt x="6923" y="10395"/>
                </a:moveTo>
                <a:cubicBezTo>
                  <a:pt x="6923" y="10249"/>
                  <a:pt x="6858" y="10119"/>
                  <a:pt x="6733" y="10015"/>
                </a:cubicBezTo>
                <a:cubicBezTo>
                  <a:pt x="6605" y="9909"/>
                  <a:pt x="6453" y="9854"/>
                  <a:pt x="6277" y="9854"/>
                </a:cubicBezTo>
                <a:lnTo>
                  <a:pt x="5631" y="9854"/>
                </a:lnTo>
                <a:cubicBezTo>
                  <a:pt x="5451" y="9854"/>
                  <a:pt x="5306" y="9909"/>
                  <a:pt x="5192" y="10015"/>
                </a:cubicBezTo>
                <a:cubicBezTo>
                  <a:pt x="5074" y="10119"/>
                  <a:pt x="5015" y="10249"/>
                  <a:pt x="5015" y="10395"/>
                </a:cubicBezTo>
                <a:lnTo>
                  <a:pt x="5015" y="18859"/>
                </a:lnTo>
                <a:cubicBezTo>
                  <a:pt x="5015" y="19006"/>
                  <a:pt x="5074" y="19126"/>
                  <a:pt x="5192" y="19224"/>
                </a:cubicBezTo>
                <a:cubicBezTo>
                  <a:pt x="5306" y="19319"/>
                  <a:pt x="5451" y="19368"/>
                  <a:pt x="5631" y="19368"/>
                </a:cubicBezTo>
                <a:lnTo>
                  <a:pt x="6277" y="19368"/>
                </a:lnTo>
                <a:cubicBezTo>
                  <a:pt x="6453" y="19368"/>
                  <a:pt x="6605" y="19319"/>
                  <a:pt x="6733" y="19230"/>
                </a:cubicBezTo>
                <a:cubicBezTo>
                  <a:pt x="6858" y="19138"/>
                  <a:pt x="6923" y="19014"/>
                  <a:pt x="6923" y="18859"/>
                </a:cubicBezTo>
                <a:lnTo>
                  <a:pt x="6923" y="10395"/>
                </a:lnTo>
                <a:close/>
                <a:moveTo>
                  <a:pt x="8417" y="3142"/>
                </a:moveTo>
                <a:cubicBezTo>
                  <a:pt x="10007" y="3122"/>
                  <a:pt x="11607" y="3122"/>
                  <a:pt x="13232" y="3142"/>
                </a:cubicBezTo>
                <a:cubicBezTo>
                  <a:pt x="13232" y="3032"/>
                  <a:pt x="13242" y="2926"/>
                  <a:pt x="13266" y="2819"/>
                </a:cubicBezTo>
                <a:cubicBezTo>
                  <a:pt x="13287" y="2713"/>
                  <a:pt x="13287" y="2612"/>
                  <a:pt x="13266" y="2520"/>
                </a:cubicBezTo>
                <a:lnTo>
                  <a:pt x="13266" y="2315"/>
                </a:lnTo>
                <a:cubicBezTo>
                  <a:pt x="12879" y="2223"/>
                  <a:pt x="12471" y="2171"/>
                  <a:pt x="12043" y="2163"/>
                </a:cubicBezTo>
                <a:cubicBezTo>
                  <a:pt x="11611" y="2154"/>
                  <a:pt x="11203" y="2148"/>
                  <a:pt x="10819" y="2148"/>
                </a:cubicBezTo>
                <a:cubicBezTo>
                  <a:pt x="10411" y="2148"/>
                  <a:pt x="9996" y="2154"/>
                  <a:pt x="9575" y="2163"/>
                </a:cubicBezTo>
                <a:cubicBezTo>
                  <a:pt x="9150" y="2171"/>
                  <a:pt x="8742" y="2223"/>
                  <a:pt x="8355" y="2315"/>
                </a:cubicBezTo>
                <a:lnTo>
                  <a:pt x="8355" y="2520"/>
                </a:lnTo>
                <a:cubicBezTo>
                  <a:pt x="8355" y="2612"/>
                  <a:pt x="8358" y="2715"/>
                  <a:pt x="8372" y="2825"/>
                </a:cubicBezTo>
                <a:cubicBezTo>
                  <a:pt x="8375" y="2937"/>
                  <a:pt x="8393" y="3041"/>
                  <a:pt x="8417" y="3142"/>
                </a:cubicBezTo>
                <a:moveTo>
                  <a:pt x="11770" y="10395"/>
                </a:moveTo>
                <a:cubicBezTo>
                  <a:pt x="11770" y="10249"/>
                  <a:pt x="11707" y="10119"/>
                  <a:pt x="11583" y="10015"/>
                </a:cubicBezTo>
                <a:cubicBezTo>
                  <a:pt x="11452" y="9909"/>
                  <a:pt x="11299" y="9854"/>
                  <a:pt x="11123" y="9854"/>
                </a:cubicBezTo>
                <a:lnTo>
                  <a:pt x="10477" y="9854"/>
                </a:lnTo>
                <a:cubicBezTo>
                  <a:pt x="10301" y="9854"/>
                  <a:pt x="10152" y="9909"/>
                  <a:pt x="10038" y="10015"/>
                </a:cubicBezTo>
                <a:cubicBezTo>
                  <a:pt x="9924" y="10119"/>
                  <a:pt x="9865" y="10249"/>
                  <a:pt x="9865" y="10395"/>
                </a:cubicBezTo>
                <a:lnTo>
                  <a:pt x="9865" y="18859"/>
                </a:lnTo>
                <a:cubicBezTo>
                  <a:pt x="9865" y="19006"/>
                  <a:pt x="9920" y="19126"/>
                  <a:pt x="10031" y="19224"/>
                </a:cubicBezTo>
                <a:cubicBezTo>
                  <a:pt x="10142" y="19319"/>
                  <a:pt x="10287" y="19368"/>
                  <a:pt x="10477" y="19368"/>
                </a:cubicBezTo>
                <a:lnTo>
                  <a:pt x="11123" y="19368"/>
                </a:lnTo>
                <a:cubicBezTo>
                  <a:pt x="11299" y="19368"/>
                  <a:pt x="11452" y="19319"/>
                  <a:pt x="11583" y="19230"/>
                </a:cubicBezTo>
                <a:cubicBezTo>
                  <a:pt x="11707" y="19138"/>
                  <a:pt x="11770" y="19014"/>
                  <a:pt x="11770" y="18859"/>
                </a:cubicBezTo>
                <a:lnTo>
                  <a:pt x="11770" y="10395"/>
                </a:lnTo>
                <a:close/>
                <a:moveTo>
                  <a:pt x="14683" y="18859"/>
                </a:moveTo>
                <a:cubicBezTo>
                  <a:pt x="14683" y="19006"/>
                  <a:pt x="14746" y="19126"/>
                  <a:pt x="14867" y="19224"/>
                </a:cubicBezTo>
                <a:cubicBezTo>
                  <a:pt x="14988" y="19319"/>
                  <a:pt x="15143" y="19368"/>
                  <a:pt x="15333" y="19368"/>
                </a:cubicBezTo>
                <a:lnTo>
                  <a:pt x="15980" y="19368"/>
                </a:lnTo>
                <a:cubicBezTo>
                  <a:pt x="16156" y="19368"/>
                  <a:pt x="16308" y="19319"/>
                  <a:pt x="16432" y="19230"/>
                </a:cubicBezTo>
                <a:cubicBezTo>
                  <a:pt x="16560" y="19138"/>
                  <a:pt x="16629" y="19014"/>
                  <a:pt x="16629" y="18859"/>
                </a:cubicBezTo>
                <a:lnTo>
                  <a:pt x="16629" y="10395"/>
                </a:lnTo>
                <a:cubicBezTo>
                  <a:pt x="16629" y="10249"/>
                  <a:pt x="16560" y="10119"/>
                  <a:pt x="16432" y="10015"/>
                </a:cubicBezTo>
                <a:cubicBezTo>
                  <a:pt x="16308" y="9909"/>
                  <a:pt x="16156" y="9854"/>
                  <a:pt x="15980" y="9854"/>
                </a:cubicBezTo>
                <a:lnTo>
                  <a:pt x="15333" y="9854"/>
                </a:lnTo>
                <a:cubicBezTo>
                  <a:pt x="15154" y="9854"/>
                  <a:pt x="15001" y="9909"/>
                  <a:pt x="14877" y="10015"/>
                </a:cubicBezTo>
                <a:cubicBezTo>
                  <a:pt x="14753" y="10119"/>
                  <a:pt x="14683" y="10249"/>
                  <a:pt x="14683" y="10395"/>
                </a:cubicBezTo>
                <a:lnTo>
                  <a:pt x="14683" y="18859"/>
                </a:lnTo>
                <a:close/>
                <a:moveTo>
                  <a:pt x="14683" y="1885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120"/>
          <p:cNvSpPr>
            <a:spLocks/>
          </p:cNvSpPr>
          <p:nvPr/>
        </p:nvSpPr>
        <p:spPr bwMode="auto">
          <a:xfrm>
            <a:off x="7264401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6949"/>
                </a:moveTo>
                <a:cubicBezTo>
                  <a:pt x="21600" y="7542"/>
                  <a:pt x="21408" y="8153"/>
                  <a:pt x="21018" y="8782"/>
                </a:cubicBezTo>
                <a:cubicBezTo>
                  <a:pt x="20628" y="9416"/>
                  <a:pt x="20110" y="10016"/>
                  <a:pt x="19458" y="10585"/>
                </a:cubicBezTo>
                <a:cubicBezTo>
                  <a:pt x="18807" y="11152"/>
                  <a:pt x="18041" y="11652"/>
                  <a:pt x="17159" y="12083"/>
                </a:cubicBezTo>
                <a:cubicBezTo>
                  <a:pt x="16275" y="12512"/>
                  <a:pt x="15327" y="12821"/>
                  <a:pt x="14315" y="12997"/>
                </a:cubicBezTo>
                <a:cubicBezTo>
                  <a:pt x="13880" y="13091"/>
                  <a:pt x="13493" y="13285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1"/>
                  <a:pt x="12865" y="15294"/>
                </a:cubicBezTo>
                <a:cubicBezTo>
                  <a:pt x="13015" y="15449"/>
                  <a:pt x="13178" y="15596"/>
                  <a:pt x="13365" y="15728"/>
                </a:cubicBezTo>
                <a:cubicBezTo>
                  <a:pt x="13546" y="15867"/>
                  <a:pt x="13717" y="16010"/>
                  <a:pt x="13875" y="16169"/>
                </a:cubicBezTo>
                <a:cubicBezTo>
                  <a:pt x="14032" y="16331"/>
                  <a:pt x="14126" y="16574"/>
                  <a:pt x="14161" y="16903"/>
                </a:cubicBezTo>
                <a:cubicBezTo>
                  <a:pt x="14195" y="17118"/>
                  <a:pt x="14187" y="17341"/>
                  <a:pt x="14134" y="17564"/>
                </a:cubicBezTo>
                <a:cubicBezTo>
                  <a:pt x="14099" y="17696"/>
                  <a:pt x="14201" y="17805"/>
                  <a:pt x="14433" y="17893"/>
                </a:cubicBezTo>
                <a:cubicBezTo>
                  <a:pt x="14668" y="17981"/>
                  <a:pt x="14956" y="18069"/>
                  <a:pt x="15295" y="18155"/>
                </a:cubicBezTo>
                <a:cubicBezTo>
                  <a:pt x="15637" y="18237"/>
                  <a:pt x="15987" y="18343"/>
                  <a:pt x="16345" y="18469"/>
                </a:cubicBezTo>
                <a:cubicBezTo>
                  <a:pt x="16705" y="18595"/>
                  <a:pt x="16975" y="18757"/>
                  <a:pt x="17165" y="18953"/>
                </a:cubicBezTo>
                <a:cubicBezTo>
                  <a:pt x="17266" y="19050"/>
                  <a:pt x="17352" y="19233"/>
                  <a:pt x="17416" y="19512"/>
                </a:cubicBezTo>
                <a:cubicBezTo>
                  <a:pt x="17477" y="19791"/>
                  <a:pt x="17520" y="20090"/>
                  <a:pt x="17536" y="20416"/>
                </a:cubicBezTo>
                <a:cubicBezTo>
                  <a:pt x="17554" y="20728"/>
                  <a:pt x="17528" y="21001"/>
                  <a:pt x="17464" y="21242"/>
                </a:cubicBezTo>
                <a:cubicBezTo>
                  <a:pt x="17394" y="21480"/>
                  <a:pt x="17269" y="21600"/>
                  <a:pt x="17090" y="21600"/>
                </a:cubicBezTo>
                <a:lnTo>
                  <a:pt x="4497" y="21600"/>
                </a:lnTo>
                <a:cubicBezTo>
                  <a:pt x="4329" y="21600"/>
                  <a:pt x="4206" y="21480"/>
                  <a:pt x="4131" y="21242"/>
                </a:cubicBezTo>
                <a:cubicBezTo>
                  <a:pt x="4061" y="21001"/>
                  <a:pt x="4032" y="20728"/>
                  <a:pt x="4048" y="20416"/>
                </a:cubicBezTo>
                <a:cubicBezTo>
                  <a:pt x="4067" y="20090"/>
                  <a:pt x="4110" y="19791"/>
                  <a:pt x="4171" y="19512"/>
                </a:cubicBezTo>
                <a:cubicBezTo>
                  <a:pt x="4235" y="19233"/>
                  <a:pt x="4318" y="19050"/>
                  <a:pt x="4422" y="18953"/>
                </a:cubicBezTo>
                <a:cubicBezTo>
                  <a:pt x="4617" y="18768"/>
                  <a:pt x="4889" y="18607"/>
                  <a:pt x="5239" y="18475"/>
                </a:cubicBezTo>
                <a:cubicBezTo>
                  <a:pt x="5589" y="18345"/>
                  <a:pt x="5933" y="18237"/>
                  <a:pt x="6270" y="18155"/>
                </a:cubicBezTo>
                <a:cubicBezTo>
                  <a:pt x="6606" y="18069"/>
                  <a:pt x="6897" y="17984"/>
                  <a:pt x="7146" y="17902"/>
                </a:cubicBezTo>
                <a:cubicBezTo>
                  <a:pt x="7394" y="17817"/>
                  <a:pt x="7498" y="17705"/>
                  <a:pt x="7463" y="17564"/>
                </a:cubicBezTo>
                <a:cubicBezTo>
                  <a:pt x="7429" y="17432"/>
                  <a:pt x="7413" y="17312"/>
                  <a:pt x="7413" y="17206"/>
                </a:cubicBezTo>
                <a:lnTo>
                  <a:pt x="7413" y="16903"/>
                </a:lnTo>
                <a:cubicBezTo>
                  <a:pt x="7429" y="16574"/>
                  <a:pt x="7520" y="16331"/>
                  <a:pt x="7688" y="16169"/>
                </a:cubicBezTo>
                <a:cubicBezTo>
                  <a:pt x="7853" y="16010"/>
                  <a:pt x="8035" y="15867"/>
                  <a:pt x="8224" y="15728"/>
                </a:cubicBezTo>
                <a:cubicBezTo>
                  <a:pt x="8417" y="15593"/>
                  <a:pt x="8585" y="15446"/>
                  <a:pt x="8729" y="15294"/>
                </a:cubicBezTo>
                <a:cubicBezTo>
                  <a:pt x="8873" y="15141"/>
                  <a:pt x="8945" y="14900"/>
                  <a:pt x="8945" y="14571"/>
                </a:cubicBezTo>
                <a:cubicBezTo>
                  <a:pt x="8945" y="14204"/>
                  <a:pt x="8777" y="13875"/>
                  <a:pt x="8441" y="13578"/>
                </a:cubicBezTo>
                <a:cubicBezTo>
                  <a:pt x="8104" y="13282"/>
                  <a:pt x="7706" y="13091"/>
                  <a:pt x="7247" y="12997"/>
                </a:cubicBezTo>
                <a:cubicBezTo>
                  <a:pt x="6251" y="12812"/>
                  <a:pt x="5311" y="12497"/>
                  <a:pt x="4435" y="12063"/>
                </a:cubicBezTo>
                <a:cubicBezTo>
                  <a:pt x="3554" y="11628"/>
                  <a:pt x="2790" y="11129"/>
                  <a:pt x="2134" y="10571"/>
                </a:cubicBezTo>
                <a:cubicBezTo>
                  <a:pt x="1479" y="10013"/>
                  <a:pt x="959" y="9416"/>
                  <a:pt x="574" y="8782"/>
                </a:cubicBezTo>
                <a:cubicBezTo>
                  <a:pt x="190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6" y="3554"/>
                </a:cubicBezTo>
                <a:cubicBezTo>
                  <a:pt x="475" y="3354"/>
                  <a:pt x="713" y="3254"/>
                  <a:pt x="999" y="3254"/>
                </a:cubicBezTo>
                <a:lnTo>
                  <a:pt x="5124" y="3254"/>
                </a:lnTo>
                <a:cubicBezTo>
                  <a:pt x="5108" y="3140"/>
                  <a:pt x="5098" y="3025"/>
                  <a:pt x="5098" y="2902"/>
                </a:cubicBezTo>
                <a:lnTo>
                  <a:pt x="5098" y="2564"/>
                </a:lnTo>
                <a:lnTo>
                  <a:pt x="5098" y="2505"/>
                </a:lnTo>
                <a:cubicBezTo>
                  <a:pt x="5098" y="2006"/>
                  <a:pt x="5119" y="1595"/>
                  <a:pt x="5156" y="1266"/>
                </a:cubicBezTo>
                <a:cubicBezTo>
                  <a:pt x="5194" y="940"/>
                  <a:pt x="5260" y="684"/>
                  <a:pt x="5354" y="499"/>
                </a:cubicBezTo>
                <a:cubicBezTo>
                  <a:pt x="5445" y="320"/>
                  <a:pt x="5581" y="188"/>
                  <a:pt x="5754" y="112"/>
                </a:cubicBezTo>
                <a:cubicBezTo>
                  <a:pt x="5928" y="38"/>
                  <a:pt x="6166" y="0"/>
                  <a:pt x="6465" y="0"/>
                </a:cubicBezTo>
                <a:lnTo>
                  <a:pt x="15133" y="0"/>
                </a:lnTo>
                <a:cubicBezTo>
                  <a:pt x="15410" y="0"/>
                  <a:pt x="15645" y="38"/>
                  <a:pt x="15829" y="112"/>
                </a:cubicBezTo>
                <a:cubicBezTo>
                  <a:pt x="16011" y="188"/>
                  <a:pt x="16150" y="320"/>
                  <a:pt x="16243" y="499"/>
                </a:cubicBezTo>
                <a:cubicBezTo>
                  <a:pt x="16337" y="684"/>
                  <a:pt x="16404" y="940"/>
                  <a:pt x="16436" y="1266"/>
                </a:cubicBezTo>
                <a:cubicBezTo>
                  <a:pt x="16470" y="1595"/>
                  <a:pt x="16486" y="2006"/>
                  <a:pt x="16486" y="2505"/>
                </a:cubicBezTo>
                <a:lnTo>
                  <a:pt x="16486" y="2864"/>
                </a:lnTo>
                <a:cubicBezTo>
                  <a:pt x="16486" y="2990"/>
                  <a:pt x="16478" y="3119"/>
                  <a:pt x="16460" y="3251"/>
                </a:cubicBezTo>
                <a:lnTo>
                  <a:pt x="20604" y="3251"/>
                </a:lnTo>
                <a:cubicBezTo>
                  <a:pt x="20884" y="3251"/>
                  <a:pt x="21119" y="3351"/>
                  <a:pt x="21314" y="3551"/>
                </a:cubicBezTo>
                <a:cubicBezTo>
                  <a:pt x="21504" y="3754"/>
                  <a:pt x="21600" y="4006"/>
                  <a:pt x="21600" y="4318"/>
                </a:cubicBezTo>
                <a:lnTo>
                  <a:pt x="21600" y="6949"/>
                </a:lnTo>
                <a:close/>
                <a:moveTo>
                  <a:pt x="6283" y="10550"/>
                </a:moveTo>
                <a:cubicBezTo>
                  <a:pt x="6072" y="9798"/>
                  <a:pt x="5883" y="8979"/>
                  <a:pt x="5714" y="8083"/>
                </a:cubicBezTo>
                <a:cubicBezTo>
                  <a:pt x="5549" y="7190"/>
                  <a:pt x="5407" y="6300"/>
                  <a:pt x="5287" y="5416"/>
                </a:cubicBezTo>
                <a:lnTo>
                  <a:pt x="1963" y="5416"/>
                </a:lnTo>
                <a:lnTo>
                  <a:pt x="1963" y="6949"/>
                </a:lnTo>
                <a:cubicBezTo>
                  <a:pt x="1963" y="7137"/>
                  <a:pt x="2064" y="7390"/>
                  <a:pt x="2264" y="7710"/>
                </a:cubicBezTo>
                <a:cubicBezTo>
                  <a:pt x="2462" y="8030"/>
                  <a:pt x="2753" y="8359"/>
                  <a:pt x="3127" y="8700"/>
                </a:cubicBezTo>
                <a:cubicBezTo>
                  <a:pt x="3501" y="9040"/>
                  <a:pt x="3955" y="9381"/>
                  <a:pt x="4489" y="9707"/>
                </a:cubicBezTo>
                <a:cubicBezTo>
                  <a:pt x="5023" y="10033"/>
                  <a:pt x="5618" y="10315"/>
                  <a:pt x="6283" y="10550"/>
                </a:cubicBezTo>
                <a:moveTo>
                  <a:pt x="19629" y="5416"/>
                </a:moveTo>
                <a:lnTo>
                  <a:pt x="16281" y="5416"/>
                </a:lnTo>
                <a:cubicBezTo>
                  <a:pt x="16179" y="6300"/>
                  <a:pt x="16043" y="7190"/>
                  <a:pt x="15878" y="8083"/>
                </a:cubicBezTo>
                <a:cubicBezTo>
                  <a:pt x="15712" y="8979"/>
                  <a:pt x="15522" y="9798"/>
                  <a:pt x="15309" y="10550"/>
                </a:cubicBezTo>
                <a:cubicBezTo>
                  <a:pt x="15974" y="10315"/>
                  <a:pt x="16575" y="10033"/>
                  <a:pt x="17106" y="9707"/>
                </a:cubicBezTo>
                <a:cubicBezTo>
                  <a:pt x="17637" y="9381"/>
                  <a:pt x="18091" y="9040"/>
                  <a:pt x="18468" y="8700"/>
                </a:cubicBezTo>
                <a:cubicBezTo>
                  <a:pt x="18844" y="8359"/>
                  <a:pt x="19130" y="8030"/>
                  <a:pt x="19330" y="7710"/>
                </a:cubicBezTo>
                <a:cubicBezTo>
                  <a:pt x="19531" y="7390"/>
                  <a:pt x="19629" y="7137"/>
                  <a:pt x="19629" y="6949"/>
                </a:cubicBezTo>
                <a:lnTo>
                  <a:pt x="19629" y="5416"/>
                </a:lnTo>
                <a:close/>
                <a:moveTo>
                  <a:pt x="19629" y="541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121"/>
          <p:cNvSpPr>
            <a:spLocks/>
          </p:cNvSpPr>
          <p:nvPr/>
        </p:nvSpPr>
        <p:spPr bwMode="auto">
          <a:xfrm>
            <a:off x="8185151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4"/>
                  <a:pt x="21336" y="311"/>
                </a:cubicBezTo>
                <a:cubicBezTo>
                  <a:pt x="21512" y="518"/>
                  <a:pt x="21600" y="760"/>
                  <a:pt x="21600" y="1048"/>
                </a:cubicBezTo>
                <a:lnTo>
                  <a:pt x="21600" y="16238"/>
                </a:lnTo>
                <a:cubicBezTo>
                  <a:pt x="21600" y="16523"/>
                  <a:pt x="21512" y="16768"/>
                  <a:pt x="21336" y="16970"/>
                </a:cubicBezTo>
                <a:cubicBezTo>
                  <a:pt x="21162" y="17174"/>
                  <a:pt x="20944" y="17275"/>
                  <a:pt x="20684" y="17275"/>
                </a:cubicBezTo>
                <a:lnTo>
                  <a:pt x="19807" y="17275"/>
                </a:lnTo>
                <a:lnTo>
                  <a:pt x="19807" y="17370"/>
                </a:lnTo>
                <a:cubicBezTo>
                  <a:pt x="19807" y="17949"/>
                  <a:pt x="19709" y="18499"/>
                  <a:pt x="19513" y="19017"/>
                </a:cubicBezTo>
                <a:cubicBezTo>
                  <a:pt x="19318" y="19535"/>
                  <a:pt x="19060" y="19985"/>
                  <a:pt x="18747" y="20362"/>
                </a:cubicBezTo>
                <a:cubicBezTo>
                  <a:pt x="18433" y="20739"/>
                  <a:pt x="18051" y="21038"/>
                  <a:pt x="17608" y="21263"/>
                </a:cubicBezTo>
                <a:cubicBezTo>
                  <a:pt x="17167" y="21488"/>
                  <a:pt x="16697" y="21600"/>
                  <a:pt x="16198" y="21600"/>
                </a:cubicBezTo>
                <a:cubicBezTo>
                  <a:pt x="15705" y="21600"/>
                  <a:pt x="15238" y="21488"/>
                  <a:pt x="14797" y="21263"/>
                </a:cubicBezTo>
                <a:cubicBezTo>
                  <a:pt x="14353" y="21038"/>
                  <a:pt x="13974" y="20739"/>
                  <a:pt x="13653" y="20362"/>
                </a:cubicBezTo>
                <a:cubicBezTo>
                  <a:pt x="13332" y="19985"/>
                  <a:pt x="13078" y="19535"/>
                  <a:pt x="12887" y="19017"/>
                </a:cubicBezTo>
                <a:cubicBezTo>
                  <a:pt x="12696" y="18499"/>
                  <a:pt x="12600" y="17949"/>
                  <a:pt x="12600" y="17370"/>
                </a:cubicBezTo>
                <a:lnTo>
                  <a:pt x="12600" y="17275"/>
                </a:lnTo>
                <a:lnTo>
                  <a:pt x="9000" y="17275"/>
                </a:lnTo>
                <a:lnTo>
                  <a:pt x="9000" y="17370"/>
                </a:lnTo>
                <a:cubicBezTo>
                  <a:pt x="9000" y="17949"/>
                  <a:pt x="8904" y="18499"/>
                  <a:pt x="8713" y="19017"/>
                </a:cubicBezTo>
                <a:cubicBezTo>
                  <a:pt x="8522" y="19535"/>
                  <a:pt x="8265" y="19985"/>
                  <a:pt x="7947" y="20362"/>
                </a:cubicBezTo>
                <a:cubicBezTo>
                  <a:pt x="7629" y="20739"/>
                  <a:pt x="7244" y="21038"/>
                  <a:pt x="6803" y="21263"/>
                </a:cubicBezTo>
                <a:cubicBezTo>
                  <a:pt x="6360" y="21488"/>
                  <a:pt x="5895" y="21600"/>
                  <a:pt x="5402" y="21600"/>
                </a:cubicBezTo>
                <a:cubicBezTo>
                  <a:pt x="4910" y="21600"/>
                  <a:pt x="4442" y="21488"/>
                  <a:pt x="4004" y="21263"/>
                </a:cubicBezTo>
                <a:cubicBezTo>
                  <a:pt x="3558" y="21038"/>
                  <a:pt x="3179" y="20739"/>
                  <a:pt x="2858" y="20362"/>
                </a:cubicBezTo>
                <a:cubicBezTo>
                  <a:pt x="2537" y="19985"/>
                  <a:pt x="2282" y="19535"/>
                  <a:pt x="2091" y="19017"/>
                </a:cubicBezTo>
                <a:cubicBezTo>
                  <a:pt x="1900" y="18499"/>
                  <a:pt x="1805" y="17949"/>
                  <a:pt x="1805" y="17370"/>
                </a:cubicBezTo>
                <a:lnTo>
                  <a:pt x="1805" y="17275"/>
                </a:lnTo>
                <a:lnTo>
                  <a:pt x="891" y="17275"/>
                </a:lnTo>
                <a:cubicBezTo>
                  <a:pt x="647" y="17275"/>
                  <a:pt x="438" y="17168"/>
                  <a:pt x="262" y="16961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9"/>
                </a:lnTo>
                <a:cubicBezTo>
                  <a:pt x="0" y="10442"/>
                  <a:pt x="27" y="10205"/>
                  <a:pt x="69" y="9961"/>
                </a:cubicBezTo>
                <a:cubicBezTo>
                  <a:pt x="118" y="9716"/>
                  <a:pt x="186" y="9474"/>
                  <a:pt x="274" y="9229"/>
                </a:cubicBezTo>
                <a:cubicBezTo>
                  <a:pt x="365" y="8984"/>
                  <a:pt x="470" y="8751"/>
                  <a:pt x="593" y="8526"/>
                </a:cubicBezTo>
                <a:cubicBezTo>
                  <a:pt x="713" y="8302"/>
                  <a:pt x="838" y="8115"/>
                  <a:pt x="960" y="7965"/>
                </a:cubicBezTo>
                <a:lnTo>
                  <a:pt x="3573" y="4907"/>
                </a:lnTo>
                <a:cubicBezTo>
                  <a:pt x="3698" y="4760"/>
                  <a:pt x="3857" y="4613"/>
                  <a:pt x="4053" y="4475"/>
                </a:cubicBezTo>
                <a:cubicBezTo>
                  <a:pt x="4249" y="4331"/>
                  <a:pt x="4450" y="4210"/>
                  <a:pt x="4658" y="4109"/>
                </a:cubicBezTo>
                <a:cubicBezTo>
                  <a:pt x="4864" y="4005"/>
                  <a:pt x="5072" y="3928"/>
                  <a:pt x="5278" y="3867"/>
                </a:cubicBezTo>
                <a:cubicBezTo>
                  <a:pt x="5486" y="3807"/>
                  <a:pt x="5687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9" y="518"/>
                  <a:pt x="7082" y="311"/>
                </a:cubicBezTo>
                <a:cubicBezTo>
                  <a:pt x="7259" y="104"/>
                  <a:pt x="7464" y="0"/>
                  <a:pt x="7700" y="0"/>
                </a:cubicBezTo>
                <a:lnTo>
                  <a:pt x="20684" y="0"/>
                </a:lnTo>
                <a:close/>
                <a:moveTo>
                  <a:pt x="6791" y="6439"/>
                </a:moveTo>
                <a:lnTo>
                  <a:pt x="5878" y="6439"/>
                </a:lnTo>
                <a:cubicBezTo>
                  <a:pt x="5799" y="6439"/>
                  <a:pt x="5677" y="6479"/>
                  <a:pt x="5510" y="6551"/>
                </a:cubicBezTo>
                <a:cubicBezTo>
                  <a:pt x="5341" y="6626"/>
                  <a:pt x="5224" y="6704"/>
                  <a:pt x="5153" y="6784"/>
                </a:cubicBezTo>
                <a:lnTo>
                  <a:pt x="2540" y="9831"/>
                </a:lnTo>
                <a:cubicBezTo>
                  <a:pt x="2478" y="9903"/>
                  <a:pt x="2412" y="10041"/>
                  <a:pt x="2351" y="10240"/>
                </a:cubicBezTo>
                <a:cubicBezTo>
                  <a:pt x="2290" y="10436"/>
                  <a:pt x="2258" y="10580"/>
                  <a:pt x="2258" y="10672"/>
                </a:cubicBezTo>
                <a:lnTo>
                  <a:pt x="2258" y="11527"/>
                </a:lnTo>
                <a:lnTo>
                  <a:pt x="6796" y="11527"/>
                </a:lnTo>
                <a:lnTo>
                  <a:pt x="6796" y="6439"/>
                </a:lnTo>
                <a:close/>
                <a:moveTo>
                  <a:pt x="5395" y="18942"/>
                </a:moveTo>
                <a:cubicBezTo>
                  <a:pt x="5760" y="18942"/>
                  <a:pt x="6076" y="18789"/>
                  <a:pt x="6340" y="18481"/>
                </a:cubicBezTo>
                <a:cubicBezTo>
                  <a:pt x="6600" y="18173"/>
                  <a:pt x="6732" y="17805"/>
                  <a:pt x="6732" y="17373"/>
                </a:cubicBezTo>
                <a:cubicBezTo>
                  <a:pt x="6732" y="16941"/>
                  <a:pt x="6600" y="16569"/>
                  <a:pt x="6340" y="16253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8" y="15786"/>
                  <a:pt x="4714" y="15942"/>
                  <a:pt x="4445" y="16247"/>
                </a:cubicBezTo>
                <a:cubicBezTo>
                  <a:pt x="4180" y="16558"/>
                  <a:pt x="4046" y="16932"/>
                  <a:pt x="4046" y="17373"/>
                </a:cubicBezTo>
                <a:cubicBezTo>
                  <a:pt x="4046" y="17805"/>
                  <a:pt x="4180" y="18173"/>
                  <a:pt x="4445" y="18481"/>
                </a:cubicBezTo>
                <a:cubicBezTo>
                  <a:pt x="4714" y="18789"/>
                  <a:pt x="5028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10" y="18173"/>
                  <a:pt x="17544" y="17805"/>
                  <a:pt x="17544" y="17373"/>
                </a:cubicBezTo>
                <a:cubicBezTo>
                  <a:pt x="17544" y="16941"/>
                  <a:pt x="17412" y="16569"/>
                  <a:pt x="17150" y="16253"/>
                </a:cubicBezTo>
                <a:cubicBezTo>
                  <a:pt x="16891" y="15944"/>
                  <a:pt x="16572" y="15786"/>
                  <a:pt x="16195" y="15786"/>
                </a:cubicBezTo>
                <a:cubicBezTo>
                  <a:pt x="15828" y="15786"/>
                  <a:pt x="15514" y="15942"/>
                  <a:pt x="15250" y="16247"/>
                </a:cubicBezTo>
                <a:cubicBezTo>
                  <a:pt x="14990" y="16558"/>
                  <a:pt x="14858" y="16932"/>
                  <a:pt x="14858" y="17373"/>
                </a:cubicBezTo>
                <a:cubicBezTo>
                  <a:pt x="14858" y="17805"/>
                  <a:pt x="14990" y="18173"/>
                  <a:pt x="15250" y="18481"/>
                </a:cubicBezTo>
                <a:cubicBezTo>
                  <a:pt x="15512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122"/>
          <p:cNvSpPr>
            <a:spLocks/>
          </p:cNvSpPr>
          <p:nvPr/>
        </p:nvSpPr>
        <p:spPr bwMode="auto">
          <a:xfrm>
            <a:off x="9117014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2" h="21600">
                <a:moveTo>
                  <a:pt x="11685" y="1799"/>
                </a:moveTo>
                <a:cubicBezTo>
                  <a:pt x="12904" y="1906"/>
                  <a:pt x="14056" y="2203"/>
                  <a:pt x="15144" y="2683"/>
                </a:cubicBezTo>
                <a:cubicBezTo>
                  <a:pt x="16234" y="3165"/>
                  <a:pt x="17214" y="3803"/>
                  <a:pt x="18089" y="4597"/>
                </a:cubicBezTo>
                <a:cubicBezTo>
                  <a:pt x="18965" y="5390"/>
                  <a:pt x="19697" y="6308"/>
                  <a:pt x="20286" y="7355"/>
                </a:cubicBezTo>
                <a:cubicBezTo>
                  <a:pt x="20875" y="8400"/>
                  <a:pt x="21290" y="9538"/>
                  <a:pt x="21529" y="10775"/>
                </a:cubicBezTo>
                <a:cubicBezTo>
                  <a:pt x="21574" y="11034"/>
                  <a:pt x="21498" y="11229"/>
                  <a:pt x="21300" y="11356"/>
                </a:cubicBezTo>
                <a:cubicBezTo>
                  <a:pt x="21223" y="11407"/>
                  <a:pt x="21152" y="11435"/>
                  <a:pt x="21078" y="11435"/>
                </a:cubicBezTo>
                <a:cubicBezTo>
                  <a:pt x="20930" y="11435"/>
                  <a:pt x="20823" y="11382"/>
                  <a:pt x="20761" y="11272"/>
                </a:cubicBezTo>
                <a:cubicBezTo>
                  <a:pt x="20016" y="10354"/>
                  <a:pt x="19186" y="9891"/>
                  <a:pt x="18273" y="9880"/>
                </a:cubicBezTo>
                <a:cubicBezTo>
                  <a:pt x="17617" y="9880"/>
                  <a:pt x="16994" y="10128"/>
                  <a:pt x="16403" y="10619"/>
                </a:cubicBezTo>
                <a:cubicBezTo>
                  <a:pt x="15814" y="11111"/>
                  <a:pt x="15320" y="11797"/>
                  <a:pt x="14912" y="12681"/>
                </a:cubicBezTo>
                <a:cubicBezTo>
                  <a:pt x="14841" y="12887"/>
                  <a:pt x="14705" y="12991"/>
                  <a:pt x="14516" y="12991"/>
                </a:cubicBezTo>
                <a:cubicBezTo>
                  <a:pt x="14323" y="12991"/>
                  <a:pt x="14192" y="12887"/>
                  <a:pt x="14116" y="12681"/>
                </a:cubicBezTo>
                <a:cubicBezTo>
                  <a:pt x="13491" y="11328"/>
                  <a:pt x="12680" y="10453"/>
                  <a:pt x="11683" y="10058"/>
                </a:cubicBezTo>
                <a:lnTo>
                  <a:pt x="11683" y="17164"/>
                </a:lnTo>
                <a:cubicBezTo>
                  <a:pt x="11683" y="17780"/>
                  <a:pt x="11594" y="18350"/>
                  <a:pt x="11416" y="18884"/>
                </a:cubicBezTo>
                <a:cubicBezTo>
                  <a:pt x="11234" y="19415"/>
                  <a:pt x="10993" y="19886"/>
                  <a:pt x="10691" y="20298"/>
                </a:cubicBezTo>
                <a:cubicBezTo>
                  <a:pt x="10385" y="20705"/>
                  <a:pt x="10030" y="21027"/>
                  <a:pt x="9622" y="21258"/>
                </a:cubicBezTo>
                <a:cubicBezTo>
                  <a:pt x="9214" y="21487"/>
                  <a:pt x="8778" y="21600"/>
                  <a:pt x="8315" y="21600"/>
                </a:cubicBezTo>
                <a:cubicBezTo>
                  <a:pt x="7852" y="21600"/>
                  <a:pt x="7411" y="21487"/>
                  <a:pt x="6996" y="21258"/>
                </a:cubicBezTo>
                <a:cubicBezTo>
                  <a:pt x="6581" y="21027"/>
                  <a:pt x="6221" y="20705"/>
                  <a:pt x="5915" y="20298"/>
                </a:cubicBezTo>
                <a:cubicBezTo>
                  <a:pt x="5613" y="19886"/>
                  <a:pt x="5369" y="19417"/>
                  <a:pt x="5190" y="18884"/>
                </a:cubicBezTo>
                <a:cubicBezTo>
                  <a:pt x="5011" y="18350"/>
                  <a:pt x="4923" y="17780"/>
                  <a:pt x="4923" y="17164"/>
                </a:cubicBezTo>
                <a:cubicBezTo>
                  <a:pt x="4923" y="16851"/>
                  <a:pt x="5011" y="16591"/>
                  <a:pt x="5190" y="16391"/>
                </a:cubicBezTo>
                <a:cubicBezTo>
                  <a:pt x="5369" y="16187"/>
                  <a:pt x="5584" y="16086"/>
                  <a:pt x="5837" y="16086"/>
                </a:cubicBezTo>
                <a:cubicBezTo>
                  <a:pt x="6104" y="16086"/>
                  <a:pt x="6321" y="16188"/>
                  <a:pt x="6493" y="16391"/>
                </a:cubicBezTo>
                <a:cubicBezTo>
                  <a:pt x="6662" y="16591"/>
                  <a:pt x="6748" y="16851"/>
                  <a:pt x="6748" y="17164"/>
                </a:cubicBezTo>
                <a:cubicBezTo>
                  <a:pt x="6748" y="17800"/>
                  <a:pt x="6901" y="18333"/>
                  <a:pt x="7203" y="18777"/>
                </a:cubicBezTo>
                <a:cubicBezTo>
                  <a:pt x="7509" y="19217"/>
                  <a:pt x="7878" y="19437"/>
                  <a:pt x="8313" y="19437"/>
                </a:cubicBezTo>
                <a:cubicBezTo>
                  <a:pt x="8732" y="19437"/>
                  <a:pt x="9092" y="19217"/>
                  <a:pt x="9398" y="18777"/>
                </a:cubicBezTo>
                <a:cubicBezTo>
                  <a:pt x="9701" y="18333"/>
                  <a:pt x="9853" y="17800"/>
                  <a:pt x="9853" y="17164"/>
                </a:cubicBezTo>
                <a:lnTo>
                  <a:pt x="9853" y="10058"/>
                </a:lnTo>
                <a:cubicBezTo>
                  <a:pt x="8856" y="10461"/>
                  <a:pt x="8043" y="11337"/>
                  <a:pt x="7420" y="12681"/>
                </a:cubicBezTo>
                <a:cubicBezTo>
                  <a:pt x="7344" y="12887"/>
                  <a:pt x="7211" y="12991"/>
                  <a:pt x="7020" y="12991"/>
                </a:cubicBezTo>
                <a:cubicBezTo>
                  <a:pt x="6829" y="12991"/>
                  <a:pt x="6700" y="12887"/>
                  <a:pt x="6631" y="12681"/>
                </a:cubicBezTo>
                <a:cubicBezTo>
                  <a:pt x="6228" y="11797"/>
                  <a:pt x="5734" y="11111"/>
                  <a:pt x="5147" y="10619"/>
                </a:cubicBezTo>
                <a:cubicBezTo>
                  <a:pt x="4561" y="10128"/>
                  <a:pt x="3941" y="9880"/>
                  <a:pt x="3285" y="9880"/>
                </a:cubicBezTo>
                <a:cubicBezTo>
                  <a:pt x="2364" y="9880"/>
                  <a:pt x="1541" y="10345"/>
                  <a:pt x="809" y="11272"/>
                </a:cubicBezTo>
                <a:cubicBezTo>
                  <a:pt x="718" y="11382"/>
                  <a:pt x="597" y="11435"/>
                  <a:pt x="456" y="11435"/>
                </a:cubicBezTo>
                <a:cubicBezTo>
                  <a:pt x="382" y="11435"/>
                  <a:pt x="306" y="11407"/>
                  <a:pt x="239" y="11356"/>
                </a:cubicBezTo>
                <a:cubicBezTo>
                  <a:pt x="48" y="11229"/>
                  <a:pt x="-26" y="11034"/>
                  <a:pt x="7" y="10775"/>
                </a:cubicBezTo>
                <a:cubicBezTo>
                  <a:pt x="246" y="9538"/>
                  <a:pt x="661" y="8400"/>
                  <a:pt x="1260" y="7355"/>
                </a:cubicBezTo>
                <a:cubicBezTo>
                  <a:pt x="1856" y="6308"/>
                  <a:pt x="2595" y="5390"/>
                  <a:pt x="3468" y="4597"/>
                </a:cubicBezTo>
                <a:cubicBezTo>
                  <a:pt x="4344" y="3803"/>
                  <a:pt x="5322" y="3168"/>
                  <a:pt x="6402" y="2688"/>
                </a:cubicBezTo>
                <a:cubicBezTo>
                  <a:pt x="7483" y="2214"/>
                  <a:pt x="8635" y="1917"/>
                  <a:pt x="9851" y="1799"/>
                </a:cubicBezTo>
                <a:lnTo>
                  <a:pt x="9851" y="1081"/>
                </a:lnTo>
                <a:cubicBezTo>
                  <a:pt x="9851" y="768"/>
                  <a:pt x="9937" y="508"/>
                  <a:pt x="10118" y="305"/>
                </a:cubicBezTo>
                <a:cubicBezTo>
                  <a:pt x="10297" y="102"/>
                  <a:pt x="10512" y="0"/>
                  <a:pt x="10764" y="0"/>
                </a:cubicBezTo>
                <a:cubicBezTo>
                  <a:pt x="11029" y="0"/>
                  <a:pt x="11249" y="102"/>
                  <a:pt x="11420" y="305"/>
                </a:cubicBezTo>
                <a:cubicBezTo>
                  <a:pt x="11590" y="508"/>
                  <a:pt x="11676" y="768"/>
                  <a:pt x="11676" y="1081"/>
                </a:cubicBezTo>
                <a:lnTo>
                  <a:pt x="11676" y="1799"/>
                </a:lnTo>
                <a:close/>
                <a:moveTo>
                  <a:pt x="11685" y="17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123"/>
          <p:cNvSpPr>
            <a:spLocks/>
          </p:cNvSpPr>
          <p:nvPr/>
        </p:nvSpPr>
        <p:spPr bwMode="auto">
          <a:xfrm>
            <a:off x="9966326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21600"/>
                </a:moveTo>
                <a:cubicBezTo>
                  <a:pt x="9311" y="21600"/>
                  <a:pt x="7906" y="21320"/>
                  <a:pt x="6592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07" y="16322"/>
                  <a:pt x="845" y="15009"/>
                </a:cubicBezTo>
                <a:cubicBezTo>
                  <a:pt x="283" y="13699"/>
                  <a:pt x="0" y="12295"/>
                  <a:pt x="0" y="10801"/>
                </a:cubicBezTo>
                <a:cubicBezTo>
                  <a:pt x="0" y="9305"/>
                  <a:pt x="283" y="7901"/>
                  <a:pt x="845" y="6588"/>
                </a:cubicBezTo>
                <a:cubicBezTo>
                  <a:pt x="1407" y="5278"/>
                  <a:pt x="2181" y="4134"/>
                  <a:pt x="3156" y="3157"/>
                </a:cubicBezTo>
                <a:cubicBezTo>
                  <a:pt x="4137" y="2177"/>
                  <a:pt x="5281" y="1409"/>
                  <a:pt x="6592" y="844"/>
                </a:cubicBezTo>
                <a:cubicBezTo>
                  <a:pt x="7906" y="280"/>
                  <a:pt x="9311" y="0"/>
                  <a:pt x="10806" y="0"/>
                </a:cubicBezTo>
                <a:cubicBezTo>
                  <a:pt x="12303" y="0"/>
                  <a:pt x="13705" y="280"/>
                  <a:pt x="15013" y="844"/>
                </a:cubicBezTo>
                <a:cubicBezTo>
                  <a:pt x="16321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0" y="7901"/>
                  <a:pt x="21600" y="9305"/>
                  <a:pt x="21600" y="10801"/>
                </a:cubicBezTo>
                <a:cubicBezTo>
                  <a:pt x="21600" y="12295"/>
                  <a:pt x="21320" y="13699"/>
                  <a:pt x="20761" y="15009"/>
                </a:cubicBezTo>
                <a:cubicBezTo>
                  <a:pt x="20204" y="16322"/>
                  <a:pt x="19430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moveTo>
                  <a:pt x="10806" y="3242"/>
                </a:moveTo>
                <a:cubicBezTo>
                  <a:pt x="9752" y="3242"/>
                  <a:pt x="8765" y="3442"/>
                  <a:pt x="7850" y="3838"/>
                </a:cubicBezTo>
                <a:cubicBezTo>
                  <a:pt x="6934" y="4236"/>
                  <a:pt x="6138" y="4775"/>
                  <a:pt x="5457" y="5459"/>
                </a:cubicBezTo>
                <a:cubicBezTo>
                  <a:pt x="4776" y="6148"/>
                  <a:pt x="4233" y="6944"/>
                  <a:pt x="3840" y="7853"/>
                </a:cubicBezTo>
                <a:cubicBezTo>
                  <a:pt x="3445" y="8763"/>
                  <a:pt x="3244" y="9745"/>
                  <a:pt x="3244" y="10801"/>
                </a:cubicBezTo>
                <a:cubicBezTo>
                  <a:pt x="3244" y="11855"/>
                  <a:pt x="3445" y="12838"/>
                  <a:pt x="3840" y="13747"/>
                </a:cubicBezTo>
                <a:cubicBezTo>
                  <a:pt x="4236" y="14656"/>
                  <a:pt x="4776" y="15455"/>
                  <a:pt x="5457" y="16142"/>
                </a:cubicBezTo>
                <a:cubicBezTo>
                  <a:pt x="6135" y="16825"/>
                  <a:pt x="6932" y="17364"/>
                  <a:pt x="7850" y="17762"/>
                </a:cubicBezTo>
                <a:cubicBezTo>
                  <a:pt x="8765" y="18158"/>
                  <a:pt x="9752" y="18358"/>
                  <a:pt x="10806" y="18358"/>
                </a:cubicBezTo>
                <a:cubicBezTo>
                  <a:pt x="11862" y="18358"/>
                  <a:pt x="12846" y="18158"/>
                  <a:pt x="13756" y="17762"/>
                </a:cubicBezTo>
                <a:cubicBezTo>
                  <a:pt x="14666" y="17364"/>
                  <a:pt x="15462" y="16825"/>
                  <a:pt x="16152" y="16142"/>
                </a:cubicBezTo>
                <a:cubicBezTo>
                  <a:pt x="16836" y="15455"/>
                  <a:pt x="17378" y="14656"/>
                  <a:pt x="17774" y="13747"/>
                </a:cubicBezTo>
                <a:cubicBezTo>
                  <a:pt x="18172" y="12838"/>
                  <a:pt x="18370" y="11855"/>
                  <a:pt x="18370" y="10801"/>
                </a:cubicBezTo>
                <a:cubicBezTo>
                  <a:pt x="18370" y="9745"/>
                  <a:pt x="18172" y="8763"/>
                  <a:pt x="17774" y="7853"/>
                </a:cubicBezTo>
                <a:cubicBezTo>
                  <a:pt x="17375" y="6944"/>
                  <a:pt x="16836" y="6148"/>
                  <a:pt x="16152" y="5459"/>
                </a:cubicBezTo>
                <a:cubicBezTo>
                  <a:pt x="15465" y="4775"/>
                  <a:pt x="14668" y="4236"/>
                  <a:pt x="13756" y="3838"/>
                </a:cubicBezTo>
                <a:cubicBezTo>
                  <a:pt x="12846" y="3442"/>
                  <a:pt x="11862" y="3242"/>
                  <a:pt x="10806" y="3242"/>
                </a:cubicBezTo>
                <a:moveTo>
                  <a:pt x="6098" y="10801"/>
                </a:moveTo>
                <a:cubicBezTo>
                  <a:pt x="5855" y="10801"/>
                  <a:pt x="5688" y="10688"/>
                  <a:pt x="5598" y="10462"/>
                </a:cubicBezTo>
                <a:cubicBezTo>
                  <a:pt x="5507" y="10239"/>
                  <a:pt x="5553" y="10042"/>
                  <a:pt x="5733" y="9881"/>
                </a:cubicBezTo>
                <a:lnTo>
                  <a:pt x="10413" y="5204"/>
                </a:lnTo>
                <a:cubicBezTo>
                  <a:pt x="10540" y="5114"/>
                  <a:pt x="10670" y="5069"/>
                  <a:pt x="10806" y="5069"/>
                </a:cubicBezTo>
                <a:cubicBezTo>
                  <a:pt x="10933" y="5069"/>
                  <a:pt x="11060" y="5114"/>
                  <a:pt x="11187" y="5204"/>
                </a:cubicBezTo>
                <a:lnTo>
                  <a:pt x="15881" y="9881"/>
                </a:lnTo>
                <a:cubicBezTo>
                  <a:pt x="16059" y="10042"/>
                  <a:pt x="16104" y="10239"/>
                  <a:pt x="16016" y="10462"/>
                </a:cubicBezTo>
                <a:cubicBezTo>
                  <a:pt x="15926" y="10688"/>
                  <a:pt x="15759" y="10801"/>
                  <a:pt x="15513" y="10801"/>
                </a:cubicBezTo>
                <a:lnTo>
                  <a:pt x="12688" y="10801"/>
                </a:lnTo>
                <a:lnTo>
                  <a:pt x="12688" y="15667"/>
                </a:lnTo>
                <a:cubicBezTo>
                  <a:pt x="12688" y="15811"/>
                  <a:pt x="12634" y="15935"/>
                  <a:pt x="12529" y="16037"/>
                </a:cubicBezTo>
                <a:cubicBezTo>
                  <a:pt x="12428" y="16144"/>
                  <a:pt x="12303" y="16195"/>
                  <a:pt x="12162" y="16195"/>
                </a:cubicBezTo>
                <a:lnTo>
                  <a:pt x="9438" y="16195"/>
                </a:lnTo>
                <a:cubicBezTo>
                  <a:pt x="9294" y="16195"/>
                  <a:pt x="9170" y="16147"/>
                  <a:pt x="9065" y="16045"/>
                </a:cubicBezTo>
                <a:cubicBezTo>
                  <a:pt x="8963" y="15947"/>
                  <a:pt x="8910" y="15819"/>
                  <a:pt x="8910" y="15667"/>
                </a:cubicBezTo>
                <a:lnTo>
                  <a:pt x="8910" y="10801"/>
                </a:lnTo>
                <a:lnTo>
                  <a:pt x="6098" y="10801"/>
                </a:lnTo>
                <a:close/>
                <a:moveTo>
                  <a:pt x="6098" y="1080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grpSp>
        <p:nvGrpSpPr>
          <p:cNvPr id="42" name="Group 41"/>
          <p:cNvGrpSpPr/>
          <p:nvPr/>
        </p:nvGrpSpPr>
        <p:grpSpPr>
          <a:xfrm>
            <a:off x="0" y="1415674"/>
            <a:ext cx="12192000" cy="1063077"/>
            <a:chOff x="0" y="2844225"/>
            <a:chExt cx="12192000" cy="1063077"/>
          </a:xfrm>
        </p:grpSpPr>
        <p:sp>
          <p:nvSpPr>
            <p:cNvPr id="43" name="TextBox 42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Font awesome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5081237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2844225"/>
            <a:ext cx="12192000" cy="1063077"/>
            <a:chOff x="0" y="2844225"/>
            <a:chExt cx="12192000" cy="1063077"/>
          </a:xfrm>
        </p:grpSpPr>
        <p:sp>
          <p:nvSpPr>
            <p:cNvPr id="14" name="TextBox 1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The end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See You Soon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593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11716" y="1653913"/>
            <a:ext cx="325031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70842" y="1653914"/>
            <a:ext cx="325031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029968" y="1653913"/>
            <a:ext cx="325031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62922"/>
            <a:ext cx="12192000" cy="1063077"/>
            <a:chOff x="0" y="2844225"/>
            <a:chExt cx="12192000" cy="1063077"/>
          </a:xfrm>
        </p:grpSpPr>
        <p:sp>
          <p:nvSpPr>
            <p:cNvPr id="16" name="TextBox 1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Three column text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8040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890734"/>
            <a:ext cx="12192000" cy="1063077"/>
            <a:chOff x="0" y="2844225"/>
            <a:chExt cx="12192000" cy="1063077"/>
          </a:xfrm>
        </p:grpSpPr>
        <p:sp>
          <p:nvSpPr>
            <p:cNvPr id="9" name="TextBox 8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timeline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6096000" y="2369127"/>
            <a:ext cx="0" cy="448887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50278" y="2291542"/>
            <a:ext cx="91440" cy="9144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61610" y="343570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61611" y="310194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36284" y="310194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3315304"/>
            <a:ext cx="304800" cy="3048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5736284" y="476661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4979972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61721" y="508290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1722" y="474913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011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6096000" y="-1"/>
            <a:ext cx="0" cy="6949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675465" y="102501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75466" y="69125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50139" y="69125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10" y="904613"/>
            <a:ext cx="304800" cy="3048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5750139" y="213150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10" y="2344860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75576" y="244779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5577" y="211402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75465" y="404747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75466" y="371370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50139" y="371370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10" y="3927068"/>
            <a:ext cx="304800" cy="30480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5750139" y="515395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10" y="5367315"/>
            <a:ext cx="304800" cy="3048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5576" y="547024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5577" y="513648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183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5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6096000" y="0"/>
            <a:ext cx="0" cy="448887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50280" y="4458393"/>
            <a:ext cx="91440" cy="9144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47755" y="125159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47756" y="91783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22429" y="91783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131190"/>
            <a:ext cx="304800" cy="3048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5722429" y="258249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795858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47866" y="289878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7867" y="256502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307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" y="2151497"/>
            <a:ext cx="12192000" cy="1063077"/>
            <a:chOff x="0" y="2844225"/>
            <a:chExt cx="12192000" cy="1063077"/>
          </a:xfrm>
        </p:grpSpPr>
        <p:sp>
          <p:nvSpPr>
            <p:cNvPr id="6" name="TextBox 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Our vision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379167" y="3385099"/>
            <a:ext cx="943366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Nunc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bibendum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eleifend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tortor</a:t>
            </a:r>
            <a:r>
              <a:rPr lang="en-US" sz="1200" dirty="0">
                <a:solidFill>
                  <a:schemeClr val="bg1"/>
                </a:solidFill>
              </a:rPr>
              <a:t>, non </a:t>
            </a:r>
            <a:r>
              <a:rPr lang="en-US" sz="1200" dirty="0" err="1">
                <a:solidFill>
                  <a:schemeClr val="bg1"/>
                </a:solidFill>
              </a:rPr>
              <a:t>porta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justo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gravida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 Cum </a:t>
            </a:r>
            <a:r>
              <a:rPr lang="en-US" sz="1200" dirty="0" err="1">
                <a:solidFill>
                  <a:schemeClr val="bg1"/>
                </a:solidFill>
              </a:rPr>
              <a:t>sociis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natoque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penatibus</a:t>
            </a:r>
            <a:r>
              <a:rPr lang="en-US" sz="1200" dirty="0">
                <a:solidFill>
                  <a:schemeClr val="bg1"/>
                </a:solidFill>
              </a:rPr>
              <a:t> et </a:t>
            </a:r>
            <a:r>
              <a:rPr lang="en-US" sz="1200" dirty="0" err="1">
                <a:solidFill>
                  <a:schemeClr val="bg1"/>
                </a:solidFill>
              </a:rPr>
              <a:t>magnis</a:t>
            </a:r>
            <a:r>
              <a:rPr lang="en-US" sz="1200" dirty="0">
                <a:solidFill>
                  <a:schemeClr val="bg1"/>
                </a:solidFill>
              </a:rPr>
              <a:t> dis parturient </a:t>
            </a:r>
            <a:r>
              <a:rPr lang="en-US" sz="1200" dirty="0" err="1">
                <a:solidFill>
                  <a:schemeClr val="bg1"/>
                </a:solidFill>
              </a:rPr>
              <a:t>montes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nascetur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ridiculus</a:t>
            </a:r>
            <a:r>
              <a:rPr lang="en-US" sz="1200" dirty="0">
                <a:solidFill>
                  <a:schemeClr val="bg1"/>
                </a:solidFill>
              </a:rPr>
              <a:t> mus. Nam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rutrum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Quisque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lacinia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rhoncus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 ac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congue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ante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hendrerit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malesuada</a:t>
            </a:r>
            <a:r>
              <a:rPr lang="en-US" sz="1200" dirty="0">
                <a:solidFill>
                  <a:schemeClr val="bg1"/>
                </a:solidFill>
              </a:rPr>
              <a:t> at ante.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in </a:t>
            </a:r>
            <a:r>
              <a:rPr lang="en-US" sz="1200" dirty="0" err="1">
                <a:solidFill>
                  <a:schemeClr val="bg1"/>
                </a:solidFill>
              </a:rPr>
              <a:t>odio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id magna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blandit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vehicula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malesuada</a:t>
            </a:r>
            <a:r>
              <a:rPr lang="en-US" sz="1200" dirty="0">
                <a:solidFill>
                  <a:schemeClr val="bg1"/>
                </a:solidFill>
              </a:rPr>
              <a:t> at ante.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in </a:t>
            </a:r>
            <a:r>
              <a:rPr lang="en-US" sz="1200" dirty="0" err="1">
                <a:solidFill>
                  <a:schemeClr val="bg1"/>
                </a:solidFill>
              </a:rPr>
              <a:t>odio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id magna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blandit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vehicula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320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770116" y="1572138"/>
            <a:ext cx="2651767" cy="4784232"/>
            <a:chOff x="4770115" y="1429222"/>
            <a:chExt cx="2651767" cy="4784232"/>
          </a:xfrm>
        </p:grpSpPr>
        <p:sp>
          <p:nvSpPr>
            <p:cNvPr id="2" name="Rounded Rectangle 1"/>
            <p:cNvSpPr/>
            <p:nvPr/>
          </p:nvSpPr>
          <p:spPr>
            <a:xfrm>
              <a:off x="4770118" y="1429222"/>
              <a:ext cx="2651761" cy="478423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770115" y="1655265"/>
              <a:ext cx="2651767" cy="4393302"/>
              <a:chOff x="1403978" y="1204647"/>
              <a:chExt cx="2651767" cy="439330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403979" y="4766952"/>
                <a:ext cx="26517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403978" y="4012902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403979" y="4482260"/>
                <a:ext cx="2651759" cy="284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403985" y="1204647"/>
                <a:ext cx="2651760" cy="265176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1292625" y="1588880"/>
            <a:ext cx="2651767" cy="4767490"/>
            <a:chOff x="4770115" y="1445964"/>
            <a:chExt cx="2651767" cy="4767490"/>
          </a:xfrm>
        </p:grpSpPr>
        <p:sp>
          <p:nvSpPr>
            <p:cNvPr id="39" name="Rounded Rectangle 38"/>
            <p:cNvSpPr/>
            <p:nvPr/>
          </p:nvSpPr>
          <p:spPr>
            <a:xfrm>
              <a:off x="4770118" y="1445964"/>
              <a:ext cx="2651761" cy="47674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770115" y="1655265"/>
              <a:ext cx="2651767" cy="4393302"/>
              <a:chOff x="1403978" y="1204647"/>
              <a:chExt cx="2651767" cy="4393302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403979" y="4766952"/>
                <a:ext cx="26517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403978" y="4012902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403979" y="4482260"/>
                <a:ext cx="2651759" cy="284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03985" y="1204647"/>
                <a:ext cx="2651760" cy="265176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8247603" y="1588880"/>
            <a:ext cx="2651767" cy="4767490"/>
            <a:chOff x="4770115" y="1445964"/>
            <a:chExt cx="2651767" cy="4767490"/>
          </a:xfrm>
        </p:grpSpPr>
        <p:sp>
          <p:nvSpPr>
            <p:cNvPr id="46" name="Rounded Rectangle 45"/>
            <p:cNvSpPr/>
            <p:nvPr/>
          </p:nvSpPr>
          <p:spPr>
            <a:xfrm>
              <a:off x="4770118" y="1445964"/>
              <a:ext cx="2651761" cy="476749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770115" y="1655265"/>
              <a:ext cx="2651767" cy="4393302"/>
              <a:chOff x="1403978" y="1204647"/>
              <a:chExt cx="2651767" cy="439330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403979" y="4766952"/>
                <a:ext cx="26517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403978" y="4012902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403979" y="4482260"/>
                <a:ext cx="2651759" cy="284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403985" y="1204647"/>
                <a:ext cx="2651760" cy="265176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0" y="344174"/>
            <a:ext cx="12192000" cy="1063077"/>
            <a:chOff x="0" y="2844225"/>
            <a:chExt cx="12192000" cy="1063077"/>
          </a:xfrm>
        </p:grpSpPr>
        <p:sp>
          <p:nvSpPr>
            <p:cNvPr id="32" name="TextBox 31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138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23666" y="300611"/>
            <a:ext cx="2651767" cy="4767490"/>
            <a:chOff x="4770115" y="1445964"/>
            <a:chExt cx="2651767" cy="4767490"/>
          </a:xfrm>
        </p:grpSpPr>
        <p:sp>
          <p:nvSpPr>
            <p:cNvPr id="39" name="Rounded Rectangle 38"/>
            <p:cNvSpPr/>
            <p:nvPr/>
          </p:nvSpPr>
          <p:spPr>
            <a:xfrm>
              <a:off x="4770118" y="1445964"/>
              <a:ext cx="2651761" cy="47674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770115" y="1655265"/>
              <a:ext cx="2651767" cy="4393302"/>
              <a:chOff x="1403978" y="1204647"/>
              <a:chExt cx="2651767" cy="4393302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403979" y="4766952"/>
                <a:ext cx="26517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403978" y="4012902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403979" y="4482260"/>
                <a:ext cx="2651759" cy="284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03985" y="1204647"/>
                <a:ext cx="2651760" cy="265176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3444224" y="1872245"/>
            <a:ext cx="2651767" cy="4767490"/>
            <a:chOff x="4770115" y="1445964"/>
            <a:chExt cx="2651767" cy="4767490"/>
          </a:xfrm>
        </p:grpSpPr>
        <p:sp>
          <p:nvSpPr>
            <p:cNvPr id="46" name="Rounded Rectangle 45"/>
            <p:cNvSpPr/>
            <p:nvPr/>
          </p:nvSpPr>
          <p:spPr>
            <a:xfrm>
              <a:off x="4770118" y="1445964"/>
              <a:ext cx="2651761" cy="47674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770115" y="1655265"/>
              <a:ext cx="2651767" cy="4393302"/>
              <a:chOff x="1403978" y="1204647"/>
              <a:chExt cx="2651767" cy="439330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403979" y="4766952"/>
                <a:ext cx="26517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403978" y="4012902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403979" y="4482260"/>
                <a:ext cx="2651759" cy="284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403985" y="1204647"/>
                <a:ext cx="2651760" cy="265176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0" y="344174"/>
            <a:ext cx="12192000" cy="1063077"/>
            <a:chOff x="0" y="2844225"/>
            <a:chExt cx="12192000" cy="1063077"/>
          </a:xfrm>
        </p:grpSpPr>
        <p:sp>
          <p:nvSpPr>
            <p:cNvPr id="32" name="TextBox 31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362593" y="2700007"/>
            <a:ext cx="547233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362593" y="4045855"/>
            <a:ext cx="4961206" cy="287656"/>
            <a:chOff x="623668" y="4651242"/>
            <a:chExt cx="4961206" cy="287656"/>
          </a:xfrm>
        </p:grpSpPr>
        <p:sp>
          <p:nvSpPr>
            <p:cNvPr id="29" name="Rectangle 28"/>
            <p:cNvSpPr/>
            <p:nvPr/>
          </p:nvSpPr>
          <p:spPr>
            <a:xfrm>
              <a:off x="1842868" y="4674046"/>
              <a:ext cx="3742006" cy="252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PHOTOSHOP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17853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90%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362593" y="4381862"/>
            <a:ext cx="4693920" cy="287656"/>
            <a:chOff x="623668" y="4651242"/>
            <a:chExt cx="4693920" cy="287656"/>
          </a:xfrm>
        </p:grpSpPr>
        <p:sp>
          <p:nvSpPr>
            <p:cNvPr id="37" name="Rectangle 36"/>
            <p:cNvSpPr/>
            <p:nvPr/>
          </p:nvSpPr>
          <p:spPr>
            <a:xfrm>
              <a:off x="1842868" y="4674046"/>
              <a:ext cx="3474720" cy="2527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ILLUSTRATOR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66463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8</a:t>
              </a:r>
              <a:r>
                <a:rPr lang="en-US" sz="1200" dirty="0" smtClean="0">
                  <a:solidFill>
                    <a:schemeClr val="bg1"/>
                  </a:solidFill>
                </a:rPr>
                <a:t>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362593" y="4740673"/>
            <a:ext cx="4428977" cy="287656"/>
            <a:chOff x="623668" y="4651242"/>
            <a:chExt cx="4428977" cy="287656"/>
          </a:xfrm>
        </p:grpSpPr>
        <p:sp>
          <p:nvSpPr>
            <p:cNvPr id="55" name="Rectangle 54"/>
            <p:cNvSpPr/>
            <p:nvPr/>
          </p:nvSpPr>
          <p:spPr>
            <a:xfrm>
              <a:off x="1842868" y="4674046"/>
              <a:ext cx="3200400" cy="25270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HTML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42548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70%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362593" y="5106697"/>
            <a:ext cx="4145280" cy="287656"/>
            <a:chOff x="623668" y="4651242"/>
            <a:chExt cx="4145280" cy="287656"/>
          </a:xfrm>
        </p:grpSpPr>
        <p:sp>
          <p:nvSpPr>
            <p:cNvPr id="59" name="Rectangle 58"/>
            <p:cNvSpPr/>
            <p:nvPr/>
          </p:nvSpPr>
          <p:spPr>
            <a:xfrm>
              <a:off x="1842868" y="4674046"/>
              <a:ext cx="2926080" cy="25270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16000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60%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245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52051"/>
            <a:ext cx="12192000" cy="1063077"/>
            <a:chOff x="0" y="2844225"/>
            <a:chExt cx="12192000" cy="1063077"/>
          </a:xfrm>
        </p:grpSpPr>
        <p:sp>
          <p:nvSpPr>
            <p:cNvPr id="5" name="TextBox 4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33397" y="1907513"/>
            <a:ext cx="2651767" cy="4784232"/>
            <a:chOff x="4770115" y="1429222"/>
            <a:chExt cx="2651767" cy="4784232"/>
          </a:xfrm>
        </p:grpSpPr>
        <p:sp>
          <p:nvSpPr>
            <p:cNvPr id="9" name="Rounded Rectangle 8"/>
            <p:cNvSpPr/>
            <p:nvPr/>
          </p:nvSpPr>
          <p:spPr>
            <a:xfrm>
              <a:off x="4770118" y="1429222"/>
              <a:ext cx="2651761" cy="478423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770115" y="1655265"/>
              <a:ext cx="2651767" cy="4393302"/>
              <a:chOff x="1403978" y="1204647"/>
              <a:chExt cx="2651767" cy="439330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403979" y="4766952"/>
                <a:ext cx="26517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403978" y="4012902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403979" y="4482260"/>
                <a:ext cx="2651759" cy="284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403985" y="1204647"/>
                <a:ext cx="2651760" cy="265176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37797" y="1907513"/>
            <a:ext cx="2651767" cy="4767490"/>
            <a:chOff x="4770115" y="1445964"/>
            <a:chExt cx="2651767" cy="4767490"/>
          </a:xfrm>
        </p:grpSpPr>
        <p:sp>
          <p:nvSpPr>
            <p:cNvPr id="16" name="Rounded Rectangle 15"/>
            <p:cNvSpPr/>
            <p:nvPr/>
          </p:nvSpPr>
          <p:spPr>
            <a:xfrm>
              <a:off x="4770118" y="1445964"/>
              <a:ext cx="2651761" cy="47674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770115" y="1655265"/>
              <a:ext cx="2651767" cy="4393302"/>
              <a:chOff x="1403978" y="1204647"/>
              <a:chExt cx="2651767" cy="43933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403979" y="4766952"/>
                <a:ext cx="26517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03978" y="4012902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403979" y="4482260"/>
                <a:ext cx="2651759" cy="284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403985" y="1204647"/>
                <a:ext cx="2651760" cy="265176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9110530" y="1890771"/>
            <a:ext cx="2651767" cy="4784232"/>
            <a:chOff x="4770115" y="1429222"/>
            <a:chExt cx="2651767" cy="4784232"/>
          </a:xfrm>
        </p:grpSpPr>
        <p:sp>
          <p:nvSpPr>
            <p:cNvPr id="23" name="Rounded Rectangle 22"/>
            <p:cNvSpPr/>
            <p:nvPr/>
          </p:nvSpPr>
          <p:spPr>
            <a:xfrm>
              <a:off x="4770118" y="1429222"/>
              <a:ext cx="2651761" cy="478423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770115" y="1655265"/>
              <a:ext cx="2651767" cy="4393302"/>
              <a:chOff x="1403978" y="1204647"/>
              <a:chExt cx="2651767" cy="439330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403979" y="4766952"/>
                <a:ext cx="26517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403978" y="4012902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403979" y="4482260"/>
                <a:ext cx="2651759" cy="284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403985" y="1204647"/>
                <a:ext cx="2651760" cy="265176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6214930" y="1890771"/>
            <a:ext cx="2651767" cy="4767490"/>
            <a:chOff x="4770115" y="1445964"/>
            <a:chExt cx="2651767" cy="4767490"/>
          </a:xfrm>
        </p:grpSpPr>
        <p:sp>
          <p:nvSpPr>
            <p:cNvPr id="30" name="Rounded Rectangle 29"/>
            <p:cNvSpPr/>
            <p:nvPr/>
          </p:nvSpPr>
          <p:spPr>
            <a:xfrm>
              <a:off x="4770118" y="1445964"/>
              <a:ext cx="2651761" cy="476749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770115" y="1655265"/>
              <a:ext cx="2651767" cy="4393302"/>
              <a:chOff x="1403978" y="1204647"/>
              <a:chExt cx="2651767" cy="439330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403979" y="4766952"/>
                <a:ext cx="26517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Lorem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ipsum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dolor sit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amet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consectetur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adipiscing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elit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.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Nunc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bibendum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eleifend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tortor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, non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porta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justo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gravida</a:t>
                </a:r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200" b="0" i="0" dirty="0" err="1" smtClean="0">
                    <a:solidFill>
                      <a:schemeClr val="bg1"/>
                    </a:solidFill>
                    <a:effectLst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03978" y="4012902"/>
                <a:ext cx="2651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Bebas Neue" panose="020B0606020202050201" pitchFamily="34" charset="0"/>
                  </a:rPr>
                  <a:t>JOHN DOE</a:t>
                </a:r>
                <a:endParaRPr lang="en-US" sz="2400" dirty="0">
                  <a:solidFill>
                    <a:schemeClr val="bg1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03979" y="4482260"/>
                <a:ext cx="2651759" cy="284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 smtClean="0">
                    <a:solidFill>
                      <a:schemeClr val="bg1"/>
                    </a:solidFill>
                    <a:effectLst/>
                  </a:rPr>
                  <a:t>GRAPHIC DESIGNER</a:t>
                </a:r>
                <a:endParaRPr lang="en-US" sz="12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03985" y="1204647"/>
                <a:ext cx="2651760" cy="265176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975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069976" y="0"/>
            <a:ext cx="3805840" cy="6842359"/>
            <a:chOff x="4770118" y="1445964"/>
            <a:chExt cx="2651761" cy="4767490"/>
          </a:xfrm>
        </p:grpSpPr>
        <p:sp>
          <p:nvSpPr>
            <p:cNvPr id="9" name="Rounded Rectangle 8"/>
            <p:cNvSpPr/>
            <p:nvPr/>
          </p:nvSpPr>
          <p:spPr>
            <a:xfrm>
              <a:off x="4770118" y="1445964"/>
              <a:ext cx="2651761" cy="47674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70119" y="2532709"/>
              <a:ext cx="2651760" cy="265176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33268" y="2171368"/>
            <a:ext cx="9927103" cy="794076"/>
            <a:chOff x="623666" y="225069"/>
            <a:chExt cx="11568333" cy="794076"/>
          </a:xfrm>
        </p:grpSpPr>
        <p:sp>
          <p:nvSpPr>
            <p:cNvPr id="16" name="TextBox 15"/>
            <p:cNvSpPr txBox="1"/>
            <p:nvPr/>
          </p:nvSpPr>
          <p:spPr>
            <a:xfrm>
              <a:off x="623666" y="225069"/>
              <a:ext cx="115683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23667" y="711368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accent2"/>
                  </a:solidFill>
                  <a:effectLst/>
                </a:rPr>
                <a:t>Graphic Designer</a:t>
              </a:r>
              <a:endParaRPr lang="en-US" sz="1400" b="0" i="0" dirty="0">
                <a:solidFill>
                  <a:schemeClr val="accent2"/>
                </a:solidFill>
                <a:effectLst/>
              </a:endParaRPr>
            </a:p>
          </p:txBody>
        </p:sp>
      </p:grp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233267" y="3083287"/>
            <a:ext cx="547233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233267" y="4429135"/>
            <a:ext cx="4961206" cy="287656"/>
            <a:chOff x="623668" y="4651242"/>
            <a:chExt cx="4961206" cy="287656"/>
          </a:xfrm>
        </p:grpSpPr>
        <p:sp>
          <p:nvSpPr>
            <p:cNvPr id="20" name="Rectangle 19"/>
            <p:cNvSpPr/>
            <p:nvPr/>
          </p:nvSpPr>
          <p:spPr>
            <a:xfrm>
              <a:off x="1842868" y="4674046"/>
              <a:ext cx="3742006" cy="252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PHOTOSHOP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17853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90%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33267" y="4765142"/>
            <a:ext cx="4693920" cy="287656"/>
            <a:chOff x="623668" y="4651242"/>
            <a:chExt cx="4693920" cy="287656"/>
          </a:xfrm>
        </p:grpSpPr>
        <p:sp>
          <p:nvSpPr>
            <p:cNvPr id="24" name="Rectangle 23"/>
            <p:cNvSpPr/>
            <p:nvPr/>
          </p:nvSpPr>
          <p:spPr>
            <a:xfrm>
              <a:off x="1842868" y="4674046"/>
              <a:ext cx="3474720" cy="2527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ILLUSTRATOR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66463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8</a:t>
              </a:r>
              <a:r>
                <a:rPr lang="en-US" sz="1200" dirty="0" smtClean="0">
                  <a:solidFill>
                    <a:schemeClr val="bg1"/>
                  </a:solidFill>
                </a:rPr>
                <a:t>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33267" y="5123953"/>
            <a:ext cx="4428977" cy="287656"/>
            <a:chOff x="623668" y="4651242"/>
            <a:chExt cx="4428977" cy="287656"/>
          </a:xfrm>
        </p:grpSpPr>
        <p:sp>
          <p:nvSpPr>
            <p:cNvPr id="28" name="Rectangle 27"/>
            <p:cNvSpPr/>
            <p:nvPr/>
          </p:nvSpPr>
          <p:spPr>
            <a:xfrm>
              <a:off x="1842868" y="4674046"/>
              <a:ext cx="3200400" cy="25270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HTML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2548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70%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33267" y="5489977"/>
            <a:ext cx="4145280" cy="287656"/>
            <a:chOff x="623668" y="4651242"/>
            <a:chExt cx="4145280" cy="287656"/>
          </a:xfrm>
        </p:grpSpPr>
        <p:sp>
          <p:nvSpPr>
            <p:cNvPr id="32" name="Rectangle 31"/>
            <p:cNvSpPr/>
            <p:nvPr/>
          </p:nvSpPr>
          <p:spPr>
            <a:xfrm>
              <a:off x="1842868" y="4674046"/>
              <a:ext cx="2926080" cy="25270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116000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60%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233267" y="958295"/>
            <a:ext cx="5867400" cy="969924"/>
            <a:chOff x="6324600" y="633031"/>
            <a:chExt cx="5867400" cy="969924"/>
          </a:xfrm>
        </p:grpSpPr>
        <p:sp>
          <p:nvSpPr>
            <p:cNvPr id="36" name="TextBox 35"/>
            <p:cNvSpPr txBox="1"/>
            <p:nvPr/>
          </p:nvSpPr>
          <p:spPr>
            <a:xfrm>
              <a:off x="6324600" y="633031"/>
              <a:ext cx="586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Single team member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24600" y="1119330"/>
              <a:ext cx="52437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415084" y="1511515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688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2844225"/>
            <a:ext cx="12192000" cy="1063077"/>
            <a:chOff x="0" y="2844225"/>
            <a:chExt cx="12192000" cy="1063077"/>
          </a:xfrm>
        </p:grpSpPr>
        <p:sp>
          <p:nvSpPr>
            <p:cNvPr id="6" name="TextBox 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prisma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601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48443"/>
            <a:ext cx="12192000" cy="969924"/>
            <a:chOff x="0" y="633031"/>
            <a:chExt cx="12192000" cy="969924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What we do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8191587" y="4759788"/>
            <a:ext cx="731520" cy="7315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76343" y="3218926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177072" y="162881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72453" y="4747906"/>
            <a:ext cx="731520" cy="7315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62289" y="319443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7049" y="162881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38805" y="4759788"/>
            <a:ext cx="731520" cy="7315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46784" y="319880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6784" y="162881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8304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8304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78304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8304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78304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78304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97438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97438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97438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7438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97438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97438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916572" y="209152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16572" y="162986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916572" y="366311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16572" y="320145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16572" y="5209571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16572" y="4747906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19940" y="1787996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01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6428" y="178799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49498" y="176374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03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2208" y="3353853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04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32764" y="3342090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49497" y="3347380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06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6276" y="4896901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07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6832" y="487976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08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61475" y="490906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09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997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48443"/>
            <a:ext cx="12192000" cy="969924"/>
            <a:chOff x="0" y="633031"/>
            <a:chExt cx="12192000" cy="969924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What we do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785813" y="293975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813" y="247809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745933" y="161164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5813" y="547133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5813" y="500967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745933" y="414322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37573" y="293975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37573" y="249526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397693" y="162881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37573" y="547133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37573" y="500967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397693" y="4143224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089333" y="2956930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9333" y="249526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049453" y="162881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89333" y="547133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89333" y="500967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049453" y="4143224"/>
            <a:ext cx="731520" cy="7315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741093" y="2956930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41093" y="249526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701213" y="162881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741093" y="547133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41093" y="500967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9701213" y="4143224"/>
            <a:ext cx="731520" cy="7315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53" y="1851431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93" y="1829244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13" y="1842178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73" y="1854066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53" y="4356584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93" y="4356584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13" y="4365123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141" y="436512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2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  <p:bldP spid="23" grpId="0" animBg="1"/>
      <p:bldP spid="26" grpId="0" animBg="1"/>
      <p:bldP spid="29" grpId="0" animBg="1"/>
      <p:bldP spid="32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48443"/>
            <a:ext cx="12192000" cy="969924"/>
            <a:chOff x="0" y="633031"/>
            <a:chExt cx="12192000" cy="969924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What we do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Diamond 15"/>
          <p:cNvSpPr/>
          <p:nvPr/>
        </p:nvSpPr>
        <p:spPr>
          <a:xfrm>
            <a:off x="942022" y="1628818"/>
            <a:ext cx="731520" cy="731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73542" y="2091528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3541" y="1629863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Diamond 18"/>
          <p:cNvSpPr/>
          <p:nvPr/>
        </p:nvSpPr>
        <p:spPr>
          <a:xfrm>
            <a:off x="6324600" y="1632138"/>
            <a:ext cx="731520" cy="73152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56120" y="2094848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56119" y="1633183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Diamond 22"/>
          <p:cNvSpPr/>
          <p:nvPr/>
        </p:nvSpPr>
        <p:spPr>
          <a:xfrm>
            <a:off x="942022" y="2806201"/>
            <a:ext cx="731520" cy="73152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3542" y="326891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73541" y="280724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Diamond 26"/>
          <p:cNvSpPr/>
          <p:nvPr/>
        </p:nvSpPr>
        <p:spPr>
          <a:xfrm>
            <a:off x="6324600" y="2809521"/>
            <a:ext cx="731520" cy="73152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56120" y="327223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6119" y="281056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942022" y="3999386"/>
            <a:ext cx="731520" cy="73152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73542" y="4462096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73541" y="4000431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Diamond 34"/>
          <p:cNvSpPr/>
          <p:nvPr/>
        </p:nvSpPr>
        <p:spPr>
          <a:xfrm>
            <a:off x="6324600" y="4002706"/>
            <a:ext cx="731520" cy="73152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56120" y="4465416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56119" y="4003751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Diamond 38"/>
          <p:cNvSpPr/>
          <p:nvPr/>
        </p:nvSpPr>
        <p:spPr>
          <a:xfrm>
            <a:off x="922972" y="5192571"/>
            <a:ext cx="731520" cy="731520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654492" y="565528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54491" y="519361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Diamond 42"/>
          <p:cNvSpPr/>
          <p:nvPr/>
        </p:nvSpPr>
        <p:spPr>
          <a:xfrm>
            <a:off x="6305550" y="5195891"/>
            <a:ext cx="731520" cy="731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037070" y="5658601"/>
            <a:ext cx="4189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37069" y="5196936"/>
            <a:ext cx="41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5410160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1820919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4" y="1834512"/>
            <a:ext cx="304800" cy="30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4" y="3038078"/>
            <a:ext cx="304800" cy="30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3015145"/>
            <a:ext cx="304800" cy="304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" y="4185177"/>
            <a:ext cx="304800" cy="3048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78" y="4179175"/>
            <a:ext cx="304800" cy="304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0" y="542444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0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3" grpId="0" animBg="1"/>
      <p:bldP spid="27" grpId="0" animBg="1"/>
      <p:bldP spid="31" grpId="0" animBg="1"/>
      <p:bldP spid="35" grpId="0" animBg="1"/>
      <p:bldP spid="39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iamond 43"/>
          <p:cNvSpPr/>
          <p:nvPr/>
        </p:nvSpPr>
        <p:spPr>
          <a:xfrm>
            <a:off x="1745933" y="1628818"/>
            <a:ext cx="731520" cy="731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348443"/>
            <a:ext cx="12192000" cy="969924"/>
            <a:chOff x="0" y="633031"/>
            <a:chExt cx="12192000" cy="969924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What we do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785813" y="293975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813" y="247809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5813" y="547133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5813" y="500967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37573" y="293975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37573" y="249526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37573" y="547133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37573" y="500967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89333" y="2956930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9333" y="249526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89333" y="547133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89333" y="500967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41093" y="2956930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41093" y="249526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41093" y="547133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41093" y="500967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53" y="1851431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93" y="1829244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13" y="1842178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73" y="1854066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53" y="4356584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93" y="4356584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13" y="4365123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141" y="4365123"/>
            <a:ext cx="304800" cy="304800"/>
          </a:xfrm>
          <a:prstGeom prst="rect">
            <a:avLst/>
          </a:prstGeom>
        </p:spPr>
      </p:pic>
      <p:sp>
        <p:nvSpPr>
          <p:cNvPr id="45" name="Diamond 44"/>
          <p:cNvSpPr/>
          <p:nvPr/>
        </p:nvSpPr>
        <p:spPr>
          <a:xfrm>
            <a:off x="4411980" y="1645532"/>
            <a:ext cx="731520" cy="73152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745933" y="4140376"/>
            <a:ext cx="731520" cy="73152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4413885" y="4144513"/>
            <a:ext cx="731520" cy="73152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7056596" y="1614538"/>
            <a:ext cx="731520" cy="73152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7041357" y="4151763"/>
            <a:ext cx="731520" cy="73152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9715499" y="1645532"/>
            <a:ext cx="731520" cy="73152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701213" y="4140376"/>
            <a:ext cx="731520" cy="731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835874"/>
            <a:ext cx="304800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1821133"/>
            <a:ext cx="304800" cy="3048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59" y="1861841"/>
            <a:ext cx="304800" cy="304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40" y="4351833"/>
            <a:ext cx="304800" cy="304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93" y="4365123"/>
            <a:ext cx="304800" cy="304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717" y="4365123"/>
            <a:ext cx="304800" cy="304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73" y="436512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73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" y="649032"/>
            <a:ext cx="12192000" cy="1063077"/>
            <a:chOff x="0" y="2844225"/>
            <a:chExt cx="12192000" cy="1063077"/>
          </a:xfrm>
        </p:grpSpPr>
        <p:sp>
          <p:nvSpPr>
            <p:cNvPr id="5" name="TextBox 4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showcase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1910022"/>
            <a:ext cx="3051048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51048" y="1910022"/>
            <a:ext cx="3044952" cy="2103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6000" y="1910022"/>
            <a:ext cx="3044952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34856" y="1910022"/>
            <a:ext cx="3057144" cy="2103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4013142"/>
            <a:ext cx="3051048" cy="210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51048" y="4013142"/>
            <a:ext cx="3044952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4013142"/>
            <a:ext cx="3044952" cy="2103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34856" y="4013142"/>
            <a:ext cx="3057144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22972" y="2805298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22973" y="247153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47048" y="2805298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7049" y="247153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21" y="4908418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022" y="457465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74020" y="4908418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74021" y="457465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082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" y="399650"/>
            <a:ext cx="12192000" cy="1063077"/>
            <a:chOff x="0" y="2844225"/>
            <a:chExt cx="12192000" cy="1063077"/>
          </a:xfrm>
        </p:grpSpPr>
        <p:sp>
          <p:nvSpPr>
            <p:cNvPr id="5" name="TextBox 4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showcase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" y="1813304"/>
            <a:ext cx="5190978" cy="504469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14340" y="4317353"/>
            <a:ext cx="2977661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68641" y="1808030"/>
            <a:ext cx="4023360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90980" y="4327905"/>
            <a:ext cx="4023360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0981" y="1818582"/>
            <a:ext cx="2977660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00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" y="399650"/>
            <a:ext cx="12192000" cy="1063077"/>
            <a:chOff x="0" y="2844225"/>
            <a:chExt cx="12192000" cy="1063077"/>
          </a:xfrm>
        </p:grpSpPr>
        <p:sp>
          <p:nvSpPr>
            <p:cNvPr id="5" name="TextBox 4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showcase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" y="1813304"/>
            <a:ext cx="5190978" cy="5044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14340" y="4317353"/>
            <a:ext cx="2977661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68641" y="1808030"/>
            <a:ext cx="4023360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90980" y="4327905"/>
            <a:ext cx="4023360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0981" y="1818582"/>
            <a:ext cx="2977660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23667" y="2619745"/>
            <a:ext cx="4127372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Nunc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bibendum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eleifend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tortor</a:t>
            </a:r>
            <a:r>
              <a:rPr lang="en-US" sz="1200" dirty="0">
                <a:solidFill>
                  <a:schemeClr val="bg1"/>
                </a:solidFill>
              </a:rPr>
              <a:t>, non </a:t>
            </a:r>
            <a:r>
              <a:rPr lang="en-US" sz="1200" dirty="0" err="1">
                <a:solidFill>
                  <a:schemeClr val="bg1"/>
                </a:solidFill>
              </a:rPr>
              <a:t>porta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justo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gravida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 Cum </a:t>
            </a:r>
            <a:r>
              <a:rPr lang="en-US" sz="1200" dirty="0" err="1">
                <a:solidFill>
                  <a:schemeClr val="bg1"/>
                </a:solidFill>
              </a:rPr>
              <a:t>sociis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natoque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penatibus</a:t>
            </a:r>
            <a:r>
              <a:rPr lang="en-US" sz="1200" dirty="0">
                <a:solidFill>
                  <a:schemeClr val="bg1"/>
                </a:solidFill>
              </a:rPr>
              <a:t> et </a:t>
            </a:r>
            <a:r>
              <a:rPr lang="en-US" sz="1200" dirty="0" err="1">
                <a:solidFill>
                  <a:schemeClr val="bg1"/>
                </a:solidFill>
              </a:rPr>
              <a:t>magnis</a:t>
            </a:r>
            <a:r>
              <a:rPr lang="en-US" sz="1200" dirty="0">
                <a:solidFill>
                  <a:schemeClr val="bg1"/>
                </a:solidFill>
              </a:rPr>
              <a:t> dis parturient </a:t>
            </a:r>
            <a:r>
              <a:rPr lang="en-US" sz="1200" dirty="0" err="1">
                <a:solidFill>
                  <a:schemeClr val="bg1"/>
                </a:solidFill>
              </a:rPr>
              <a:t>montes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nascetur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ridiculus</a:t>
            </a:r>
            <a:r>
              <a:rPr lang="en-US" sz="1200" dirty="0">
                <a:solidFill>
                  <a:schemeClr val="bg1"/>
                </a:solidFill>
              </a:rPr>
              <a:t> mus. Nam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rutrum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Quisque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lacinia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rhoncus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 ac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congue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ante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hendrerit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malesuada</a:t>
            </a:r>
            <a:r>
              <a:rPr lang="en-US" sz="1200" dirty="0">
                <a:solidFill>
                  <a:schemeClr val="bg1"/>
                </a:solidFill>
              </a:rPr>
              <a:t> at ante.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in </a:t>
            </a:r>
            <a:r>
              <a:rPr lang="en-US" sz="1200" dirty="0" err="1">
                <a:solidFill>
                  <a:schemeClr val="bg1"/>
                </a:solidFill>
              </a:rPr>
              <a:t>odio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id magna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blandit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vehicula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malesuada</a:t>
            </a:r>
            <a:r>
              <a:rPr lang="en-US" sz="1200" dirty="0">
                <a:solidFill>
                  <a:schemeClr val="bg1"/>
                </a:solidFill>
              </a:rPr>
              <a:t> at ante.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in </a:t>
            </a:r>
            <a:r>
              <a:rPr lang="en-US" sz="1200" dirty="0" err="1">
                <a:solidFill>
                  <a:schemeClr val="bg1"/>
                </a:solidFill>
              </a:rPr>
              <a:t>odio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id magna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blandit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vehicula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7701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" y="496632"/>
            <a:ext cx="12192000" cy="1063077"/>
            <a:chOff x="0" y="2844225"/>
            <a:chExt cx="12192000" cy="1063077"/>
          </a:xfrm>
        </p:grpSpPr>
        <p:sp>
          <p:nvSpPr>
            <p:cNvPr id="5" name="TextBox 4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showcase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1825812"/>
            <a:ext cx="4304714" cy="4346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03188" y="3739018"/>
            <a:ext cx="2560320" cy="243371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17434" y="3739018"/>
            <a:ext cx="2560320" cy="243371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31680" y="3739018"/>
            <a:ext cx="2560320" cy="243371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41520" y="2414217"/>
            <a:ext cx="70268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1520" y="1952552"/>
            <a:ext cx="7026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19754" y="2152610"/>
            <a:ext cx="3865205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Nunc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bibendum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eleifend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tortor</a:t>
            </a:r>
            <a:r>
              <a:rPr lang="en-US" sz="1200" dirty="0">
                <a:solidFill>
                  <a:schemeClr val="bg1"/>
                </a:solidFill>
              </a:rPr>
              <a:t>, non </a:t>
            </a:r>
            <a:r>
              <a:rPr lang="en-US" sz="1200" dirty="0" err="1">
                <a:solidFill>
                  <a:schemeClr val="bg1"/>
                </a:solidFill>
              </a:rPr>
              <a:t>porta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justo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gravida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 Cum </a:t>
            </a:r>
            <a:r>
              <a:rPr lang="en-US" sz="1200" dirty="0" err="1">
                <a:solidFill>
                  <a:schemeClr val="bg1"/>
                </a:solidFill>
              </a:rPr>
              <a:t>sociis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natoque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penatibus</a:t>
            </a:r>
            <a:r>
              <a:rPr lang="en-US" sz="1200" dirty="0">
                <a:solidFill>
                  <a:schemeClr val="bg1"/>
                </a:solidFill>
              </a:rPr>
              <a:t> et </a:t>
            </a:r>
            <a:r>
              <a:rPr lang="en-US" sz="1200" dirty="0" err="1">
                <a:solidFill>
                  <a:schemeClr val="bg1"/>
                </a:solidFill>
              </a:rPr>
              <a:t>magnis</a:t>
            </a:r>
            <a:r>
              <a:rPr lang="en-US" sz="1200" dirty="0">
                <a:solidFill>
                  <a:schemeClr val="bg1"/>
                </a:solidFill>
              </a:rPr>
              <a:t> dis parturient </a:t>
            </a:r>
            <a:r>
              <a:rPr lang="en-US" sz="1200" dirty="0" err="1">
                <a:solidFill>
                  <a:schemeClr val="bg1"/>
                </a:solidFill>
              </a:rPr>
              <a:t>montes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nascetur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ridiculus</a:t>
            </a:r>
            <a:r>
              <a:rPr lang="en-US" sz="1200" dirty="0">
                <a:solidFill>
                  <a:schemeClr val="bg1"/>
                </a:solidFill>
              </a:rPr>
              <a:t> mus. Nam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rutrum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Quisque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lacinia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rhoncus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 ac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congue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ante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hendrerit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malesuada</a:t>
            </a:r>
            <a:r>
              <a:rPr lang="en-US" sz="1200" dirty="0">
                <a:solidFill>
                  <a:schemeClr val="bg1"/>
                </a:solidFill>
              </a:rPr>
              <a:t> at ante.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in </a:t>
            </a:r>
            <a:r>
              <a:rPr lang="en-US" sz="1200" dirty="0" err="1">
                <a:solidFill>
                  <a:schemeClr val="bg1"/>
                </a:solidFill>
              </a:rPr>
              <a:t>odio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id magna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blandit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vehicula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malesuada</a:t>
            </a:r>
            <a:r>
              <a:rPr lang="en-US" sz="1200" dirty="0">
                <a:solidFill>
                  <a:schemeClr val="bg1"/>
                </a:solidFill>
              </a:rPr>
              <a:t> at ante.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in </a:t>
            </a:r>
            <a:r>
              <a:rPr lang="en-US" sz="1200" dirty="0" err="1">
                <a:solidFill>
                  <a:schemeClr val="bg1"/>
                </a:solidFill>
              </a:rPr>
              <a:t>odio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id magna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blandit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vehicula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5253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79760"/>
            <a:ext cx="12192000" cy="1063077"/>
            <a:chOff x="0" y="2844225"/>
            <a:chExt cx="12192000" cy="1063077"/>
          </a:xfrm>
        </p:grpSpPr>
        <p:sp>
          <p:nvSpPr>
            <p:cNvPr id="5" name="TextBox 4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showcase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623666" y="1811958"/>
            <a:ext cx="3533996" cy="43469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43272" y="1811957"/>
            <a:ext cx="3533996" cy="2194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43272" y="4055755"/>
            <a:ext cx="3533996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62878" y="1811957"/>
            <a:ext cx="3533996" cy="2194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62878" y="4560284"/>
            <a:ext cx="35385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2878" y="4098619"/>
            <a:ext cx="353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26727" y="2255263"/>
            <a:ext cx="3450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bg1"/>
                </a:solidFill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bg1"/>
                </a:solidFill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 smtClean="0">
                <a:solidFill>
                  <a:schemeClr val="bg1"/>
                </a:solidFill>
              </a:rPr>
              <a:t>. 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1943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58690" y="202884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8691" y="169508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33364" y="169508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35" y="1908444"/>
            <a:ext cx="304800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258690" y="301690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8691" y="268314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333364" y="268314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58690" y="400548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691" y="367171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333364" y="367171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58690" y="499107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58691" y="465731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333364" y="465731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35" y="2896501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24" y="3885077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24" y="4888142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09" y="1570388"/>
            <a:ext cx="5840903" cy="474443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97023" y="1744756"/>
            <a:ext cx="5588000" cy="314338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5812" y="305704"/>
            <a:ext cx="12192000" cy="1063077"/>
            <a:chOff x="0" y="2844225"/>
            <a:chExt cx="12192000" cy="1063077"/>
          </a:xfrm>
        </p:grpSpPr>
        <p:sp>
          <p:nvSpPr>
            <p:cNvPr id="31" name="TextBox 30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036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1" grpId="0" animBg="1"/>
      <p:bldP spid="24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36552"/>
            <a:ext cx="12192000" cy="1063077"/>
            <a:chOff x="0" y="2844225"/>
            <a:chExt cx="12192000" cy="1063077"/>
          </a:xfrm>
        </p:grpSpPr>
        <p:sp>
          <p:nvSpPr>
            <p:cNvPr id="5" name="TextBox 4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about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1579418"/>
            <a:ext cx="12192000" cy="527858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7928" y="2507675"/>
            <a:ext cx="6095999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49428" y="2906076"/>
            <a:ext cx="534657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Nunc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bibendum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eleifend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tortor</a:t>
            </a:r>
            <a:r>
              <a:rPr lang="en-US" sz="1200" dirty="0">
                <a:solidFill>
                  <a:schemeClr val="bg1"/>
                </a:solidFill>
              </a:rPr>
              <a:t>, non </a:t>
            </a:r>
            <a:r>
              <a:rPr lang="en-US" sz="1200" dirty="0" err="1">
                <a:solidFill>
                  <a:schemeClr val="bg1"/>
                </a:solidFill>
              </a:rPr>
              <a:t>porta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justo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gravida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 Cum </a:t>
            </a:r>
            <a:r>
              <a:rPr lang="en-US" sz="1200" dirty="0" err="1">
                <a:solidFill>
                  <a:schemeClr val="bg1"/>
                </a:solidFill>
              </a:rPr>
              <a:t>sociis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natoque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penatibus</a:t>
            </a:r>
            <a:r>
              <a:rPr lang="en-US" sz="1200" dirty="0">
                <a:solidFill>
                  <a:schemeClr val="bg1"/>
                </a:solidFill>
              </a:rPr>
              <a:t> et </a:t>
            </a:r>
            <a:r>
              <a:rPr lang="en-US" sz="1200" dirty="0" err="1">
                <a:solidFill>
                  <a:schemeClr val="bg1"/>
                </a:solidFill>
              </a:rPr>
              <a:t>magnis</a:t>
            </a:r>
            <a:r>
              <a:rPr lang="en-US" sz="1200" dirty="0">
                <a:solidFill>
                  <a:schemeClr val="bg1"/>
                </a:solidFill>
              </a:rPr>
              <a:t> dis parturient </a:t>
            </a:r>
            <a:r>
              <a:rPr lang="en-US" sz="1200" dirty="0" err="1">
                <a:solidFill>
                  <a:schemeClr val="bg1"/>
                </a:solidFill>
              </a:rPr>
              <a:t>montes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nascetur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ridiculus</a:t>
            </a:r>
            <a:r>
              <a:rPr lang="en-US" sz="1200" dirty="0">
                <a:solidFill>
                  <a:schemeClr val="bg1"/>
                </a:solidFill>
              </a:rPr>
              <a:t> mus. Nam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rutrum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Quisque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lacinia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rhoncus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 ac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congue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ante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hendrerit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malesuada</a:t>
            </a:r>
            <a:r>
              <a:rPr lang="en-US" sz="1200" dirty="0">
                <a:solidFill>
                  <a:schemeClr val="bg1"/>
                </a:solidFill>
              </a:rPr>
              <a:t> at ante.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in </a:t>
            </a:r>
            <a:r>
              <a:rPr lang="en-US" sz="1200" dirty="0" err="1">
                <a:solidFill>
                  <a:schemeClr val="bg1"/>
                </a:solidFill>
              </a:rPr>
              <a:t>odio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id magna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blandit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vehicula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malesuada</a:t>
            </a:r>
            <a:r>
              <a:rPr lang="en-US" sz="1200" dirty="0">
                <a:solidFill>
                  <a:schemeClr val="bg1"/>
                </a:solidFill>
              </a:rPr>
              <a:t> at ante.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in </a:t>
            </a:r>
            <a:r>
              <a:rPr lang="en-US" sz="1200" dirty="0" err="1">
                <a:solidFill>
                  <a:schemeClr val="bg1"/>
                </a:solidFill>
              </a:rPr>
              <a:t>odio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eget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pulvinar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id magna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blandit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vehicula</a:t>
            </a:r>
            <a:r>
              <a:rPr lang="en-US" sz="1200" dirty="0">
                <a:solidFill>
                  <a:schemeClr val="bg1"/>
                </a:solidFill>
              </a:rPr>
              <a:t>. Maecenas ligula </a:t>
            </a:r>
            <a:r>
              <a:rPr lang="en-US" sz="1200" dirty="0" err="1">
                <a:solidFill>
                  <a:schemeClr val="bg1"/>
                </a:solidFill>
              </a:rPr>
              <a:t>tellus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dignissim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3457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400669" y="209919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0670" y="176543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75343" y="176543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4" y="1978792"/>
            <a:ext cx="304800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400669" y="308725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00670" y="275348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75343" y="275348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00669" y="407582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0670" y="374206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5343" y="374206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400669" y="50614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0670" y="47276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75343" y="472765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4" y="2966849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3" y="3955425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3" y="4958490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86" y="1640736"/>
            <a:ext cx="5840903" cy="474443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324600" y="1815104"/>
            <a:ext cx="5588000" cy="314338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5812" y="305704"/>
            <a:ext cx="12192000" cy="1063077"/>
            <a:chOff x="0" y="2844225"/>
            <a:chExt cx="12192000" cy="1063077"/>
          </a:xfrm>
        </p:grpSpPr>
        <p:sp>
          <p:nvSpPr>
            <p:cNvPr id="31" name="TextBox 30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550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1" grpId="0" animBg="1"/>
      <p:bldP spid="24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58690" y="202884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8691" y="169508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33364" y="169508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35" y="1908444"/>
            <a:ext cx="304800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258690" y="301690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8691" y="268314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333364" y="268314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58690" y="400548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691" y="367171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333364" y="367171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58690" y="499107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58691" y="465731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333364" y="465731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35" y="2896501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24" y="3885077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24" y="4888142"/>
            <a:ext cx="304800" cy="3048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99228" y="1512462"/>
            <a:ext cx="4961288" cy="8911841"/>
            <a:chOff x="8632220" y="1363954"/>
            <a:chExt cx="2736264" cy="491508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220" y="1363954"/>
              <a:ext cx="2736264" cy="491508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9027894" y="1972521"/>
              <a:ext cx="2032000" cy="354956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812" y="305704"/>
            <a:ext cx="12192000" cy="1063077"/>
            <a:chOff x="0" y="2844225"/>
            <a:chExt cx="12192000" cy="1063077"/>
          </a:xfrm>
        </p:grpSpPr>
        <p:sp>
          <p:nvSpPr>
            <p:cNvPr id="33" name="TextBox 32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128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1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400669" y="209919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0670" y="176543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75343" y="176543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4" y="1978792"/>
            <a:ext cx="304800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400669" y="308725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00670" y="275348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75343" y="275348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00669" y="407582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0670" y="374206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5343" y="374206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400669" y="50614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0670" y="47276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75343" y="472765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4" y="2966849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3" y="3955425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3" y="4958490"/>
            <a:ext cx="304800" cy="304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518406" y="1639407"/>
            <a:ext cx="4961288" cy="8911841"/>
            <a:chOff x="8632220" y="1363954"/>
            <a:chExt cx="2736264" cy="491508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220" y="1363954"/>
              <a:ext cx="2736264" cy="4915085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9027894" y="1972521"/>
              <a:ext cx="2032000" cy="354956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812" y="305704"/>
            <a:ext cx="12192000" cy="1063077"/>
            <a:chOff x="0" y="2844225"/>
            <a:chExt cx="12192000" cy="1063077"/>
          </a:xfrm>
        </p:grpSpPr>
        <p:sp>
          <p:nvSpPr>
            <p:cNvPr id="32" name="TextBox 31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653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1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997184" y="2351999"/>
            <a:ext cx="3126896" cy="2539907"/>
            <a:chOff x="6208486" y="1640736"/>
            <a:chExt cx="5840903" cy="474443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486" y="1640736"/>
              <a:ext cx="5840903" cy="474443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324600" y="1815104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046821" y="2352000"/>
            <a:ext cx="3126896" cy="2539907"/>
            <a:chOff x="6208486" y="1640736"/>
            <a:chExt cx="5840903" cy="474443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486" y="1640736"/>
              <a:ext cx="5840903" cy="4744434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324600" y="1815104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63274" y="1931682"/>
            <a:ext cx="3644353" cy="2960226"/>
            <a:chOff x="6208486" y="1640736"/>
            <a:chExt cx="5840903" cy="47444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486" y="1640736"/>
              <a:ext cx="5840903" cy="4744434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324600" y="1815104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358039" y="563536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8040" y="530160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32713" y="530160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4" y="5514961"/>
            <a:ext cx="304800" cy="3048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179931" y="573126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79932" y="539750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54605" y="539750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776" y="5610866"/>
            <a:ext cx="304800" cy="3048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0" y="655245"/>
            <a:ext cx="12192000" cy="1063077"/>
            <a:chOff x="0" y="2844225"/>
            <a:chExt cx="12192000" cy="1063077"/>
          </a:xfrm>
        </p:grpSpPr>
        <p:sp>
          <p:nvSpPr>
            <p:cNvPr id="28" name="TextBox 27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5791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06563" y="2541878"/>
            <a:ext cx="10578874" cy="2381814"/>
            <a:chOff x="790769" y="2598149"/>
            <a:chExt cx="7706992" cy="1735215"/>
          </a:xfrm>
        </p:grpSpPr>
        <p:grpSp>
          <p:nvGrpSpPr>
            <p:cNvPr id="13" name="Group 12"/>
            <p:cNvGrpSpPr/>
            <p:nvPr/>
          </p:nvGrpSpPr>
          <p:grpSpPr>
            <a:xfrm>
              <a:off x="6641083" y="2598150"/>
              <a:ext cx="1856678" cy="1147931"/>
              <a:chOff x="8854778" y="2035850"/>
              <a:chExt cx="2475570" cy="1530575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854778" y="2035850"/>
                <a:ext cx="2304635" cy="1153066"/>
              </a:xfrm>
              <a:custGeom>
                <a:avLst/>
                <a:gdLst>
                  <a:gd name="T0" fmla="*/ 115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5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5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6" y="166"/>
                      <a:pt x="579" y="0"/>
                      <a:pt x="373" y="0"/>
                    </a:cubicBezTo>
                    <a:cubicBezTo>
                      <a:pt x="168" y="0"/>
                      <a:pt x="1" y="166"/>
                      <a:pt x="0" y="372"/>
                    </a:cubicBezTo>
                    <a:lnTo>
                      <a:pt x="115" y="37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 rot="10800000">
                <a:off x="10651765" y="3126889"/>
                <a:ext cx="678583" cy="439536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177662" y="3184411"/>
              <a:ext cx="1863874" cy="1148953"/>
              <a:chOff x="6903549" y="2817532"/>
              <a:chExt cx="2485165" cy="1531937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903549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>
                <a:off x="8710131" y="2817532"/>
                <a:ext cx="678583" cy="43953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713118" y="2598149"/>
              <a:ext cx="1859144" cy="1147931"/>
              <a:chOff x="4950824" y="2035850"/>
              <a:chExt cx="2478858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4950824" y="2035850"/>
                <a:ext cx="2306132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10800000">
                <a:off x="6751099" y="3126888"/>
                <a:ext cx="678583" cy="439536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255314" y="3184410"/>
              <a:ext cx="1867793" cy="1148954"/>
              <a:chOff x="3007084" y="2817531"/>
              <a:chExt cx="2490391" cy="1531938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3007084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4818892" y="2817531"/>
                <a:ext cx="678583" cy="43953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90769" y="2598149"/>
              <a:ext cx="1852337" cy="1147931"/>
              <a:chOff x="1054359" y="2035850"/>
              <a:chExt cx="2469782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1054359" y="2035850"/>
                <a:ext cx="2304635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10800000">
                <a:off x="2845558" y="3126888"/>
                <a:ext cx="678583" cy="439536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</p:grpSp>
      <p:sp>
        <p:nvSpPr>
          <p:cNvPr id="28" name="Oval 27"/>
          <p:cNvSpPr/>
          <p:nvPr/>
        </p:nvSpPr>
        <p:spPr>
          <a:xfrm>
            <a:off x="3413877" y="3204731"/>
            <a:ext cx="1188720" cy="118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10570" y="3134571"/>
            <a:ext cx="1188720" cy="1188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378693" y="3070715"/>
            <a:ext cx="1188720" cy="11887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434535" y="3184071"/>
            <a:ext cx="1188720" cy="11887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431132" y="3070715"/>
            <a:ext cx="1188720" cy="1188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03054" y="4675631"/>
            <a:ext cx="1447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3054" y="4341868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285802" y="4737520"/>
            <a:ext cx="1447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85802" y="4403757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297116" y="4727214"/>
            <a:ext cx="1447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97116" y="4393451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14947" y="2194461"/>
            <a:ext cx="1447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14947" y="1860698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14941" y="2193179"/>
            <a:ext cx="1447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14941" y="1859416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42" y="3526732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603" y="3505207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92" y="3642028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10" y="3642028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09" y="3565394"/>
            <a:ext cx="304800" cy="3048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49" name="TextBox 48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0389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53262" y="1502584"/>
            <a:ext cx="4685475" cy="4685475"/>
            <a:chOff x="2911079" y="2149079"/>
            <a:chExt cx="3324225" cy="3324225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573191" y="2149079"/>
              <a:ext cx="1176338" cy="1140619"/>
            </a:xfrm>
            <a:custGeom>
              <a:avLst/>
              <a:gdLst>
                <a:gd name="T0" fmla="*/ 690 w 834"/>
                <a:gd name="T1" fmla="*/ 490 h 809"/>
                <a:gd name="T2" fmla="*/ 834 w 834"/>
                <a:gd name="T3" fmla="*/ 346 h 809"/>
                <a:gd name="T4" fmla="*/ 834 w 834"/>
                <a:gd name="T5" fmla="*/ 346 h 809"/>
                <a:gd name="T6" fmla="*/ 0 w 834"/>
                <a:gd name="T7" fmla="*/ 0 h 809"/>
                <a:gd name="T8" fmla="*/ 0 w 834"/>
                <a:gd name="T9" fmla="*/ 656 h 809"/>
                <a:gd name="T10" fmla="*/ 370 w 834"/>
                <a:gd name="T11" fmla="*/ 809 h 809"/>
                <a:gd name="T12" fmla="*/ 370 w 834"/>
                <a:gd name="T13" fmla="*/ 809 h 809"/>
                <a:gd name="T14" fmla="*/ 548 w 834"/>
                <a:gd name="T15" fmla="*/ 632 h 809"/>
                <a:gd name="T16" fmla="*/ 684 w 834"/>
                <a:gd name="T17" fmla="*/ 630 h 809"/>
                <a:gd name="T18" fmla="*/ 690 w 834"/>
                <a:gd name="T19" fmla="*/ 49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4" h="809">
                  <a:moveTo>
                    <a:pt x="690" y="490"/>
                  </a:moveTo>
                  <a:cubicBezTo>
                    <a:pt x="834" y="346"/>
                    <a:pt x="834" y="346"/>
                    <a:pt x="834" y="346"/>
                  </a:cubicBezTo>
                  <a:cubicBezTo>
                    <a:pt x="834" y="346"/>
                    <a:pt x="834" y="346"/>
                    <a:pt x="834" y="346"/>
                  </a:cubicBezTo>
                  <a:cubicBezTo>
                    <a:pt x="603" y="115"/>
                    <a:pt x="302" y="0"/>
                    <a:pt x="0" y="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134" y="656"/>
                    <a:pt x="268" y="707"/>
                    <a:pt x="370" y="809"/>
                  </a:cubicBezTo>
                  <a:cubicBezTo>
                    <a:pt x="370" y="809"/>
                    <a:pt x="370" y="809"/>
                    <a:pt x="370" y="809"/>
                  </a:cubicBezTo>
                  <a:cubicBezTo>
                    <a:pt x="548" y="632"/>
                    <a:pt x="548" y="632"/>
                    <a:pt x="548" y="632"/>
                  </a:cubicBezTo>
                  <a:cubicBezTo>
                    <a:pt x="684" y="630"/>
                    <a:pt x="684" y="630"/>
                    <a:pt x="684" y="630"/>
                  </a:cubicBezTo>
                  <a:lnTo>
                    <a:pt x="690" y="4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398044" y="2149079"/>
              <a:ext cx="1310879" cy="1140619"/>
            </a:xfrm>
            <a:custGeom>
              <a:avLst/>
              <a:gdLst>
                <a:gd name="T0" fmla="*/ 834 w 930"/>
                <a:gd name="T1" fmla="*/ 204 h 809"/>
                <a:gd name="T2" fmla="*/ 834 w 930"/>
                <a:gd name="T3" fmla="*/ 0 h 809"/>
                <a:gd name="T4" fmla="*/ 834 w 930"/>
                <a:gd name="T5" fmla="*/ 0 h 809"/>
                <a:gd name="T6" fmla="*/ 0 w 930"/>
                <a:gd name="T7" fmla="*/ 346 h 809"/>
                <a:gd name="T8" fmla="*/ 464 w 930"/>
                <a:gd name="T9" fmla="*/ 809 h 809"/>
                <a:gd name="T10" fmla="*/ 834 w 930"/>
                <a:gd name="T11" fmla="*/ 656 h 809"/>
                <a:gd name="T12" fmla="*/ 834 w 930"/>
                <a:gd name="T13" fmla="*/ 656 h 809"/>
                <a:gd name="T14" fmla="*/ 834 w 930"/>
                <a:gd name="T15" fmla="*/ 405 h 809"/>
                <a:gd name="T16" fmla="*/ 930 w 930"/>
                <a:gd name="T17" fmla="*/ 307 h 809"/>
                <a:gd name="T18" fmla="*/ 834 w 930"/>
                <a:gd name="T19" fmla="*/ 20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0" h="809">
                  <a:moveTo>
                    <a:pt x="834" y="204"/>
                  </a:moveTo>
                  <a:cubicBezTo>
                    <a:pt x="834" y="0"/>
                    <a:pt x="834" y="0"/>
                    <a:pt x="834" y="0"/>
                  </a:cubicBezTo>
                  <a:cubicBezTo>
                    <a:pt x="834" y="0"/>
                    <a:pt x="834" y="0"/>
                    <a:pt x="834" y="0"/>
                  </a:cubicBezTo>
                  <a:cubicBezTo>
                    <a:pt x="508" y="0"/>
                    <a:pt x="214" y="132"/>
                    <a:pt x="0" y="346"/>
                  </a:cubicBezTo>
                  <a:cubicBezTo>
                    <a:pt x="464" y="809"/>
                    <a:pt x="464" y="809"/>
                    <a:pt x="464" y="809"/>
                  </a:cubicBezTo>
                  <a:cubicBezTo>
                    <a:pt x="559" y="715"/>
                    <a:pt x="690" y="656"/>
                    <a:pt x="834" y="656"/>
                  </a:cubicBezTo>
                  <a:cubicBezTo>
                    <a:pt x="834" y="656"/>
                    <a:pt x="834" y="656"/>
                    <a:pt x="834" y="656"/>
                  </a:cubicBezTo>
                  <a:cubicBezTo>
                    <a:pt x="834" y="405"/>
                    <a:pt x="834" y="405"/>
                    <a:pt x="834" y="405"/>
                  </a:cubicBezTo>
                  <a:cubicBezTo>
                    <a:pt x="930" y="307"/>
                    <a:pt x="930" y="307"/>
                    <a:pt x="930" y="307"/>
                  </a:cubicBezTo>
                  <a:lnTo>
                    <a:pt x="834" y="2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11079" y="2636044"/>
              <a:ext cx="1140619" cy="1175147"/>
            </a:xfrm>
            <a:custGeom>
              <a:avLst/>
              <a:gdLst>
                <a:gd name="T0" fmla="*/ 0 w 809"/>
                <a:gd name="T1" fmla="*/ 833 h 833"/>
                <a:gd name="T2" fmla="*/ 656 w 809"/>
                <a:gd name="T3" fmla="*/ 833 h 833"/>
                <a:gd name="T4" fmla="*/ 809 w 809"/>
                <a:gd name="T5" fmla="*/ 463 h 833"/>
                <a:gd name="T6" fmla="*/ 631 w 809"/>
                <a:gd name="T7" fmla="*/ 286 h 833"/>
                <a:gd name="T8" fmla="*/ 626 w 809"/>
                <a:gd name="T9" fmla="*/ 145 h 833"/>
                <a:gd name="T10" fmla="*/ 489 w 809"/>
                <a:gd name="T11" fmla="*/ 144 h 833"/>
                <a:gd name="T12" fmla="*/ 345 w 809"/>
                <a:gd name="T13" fmla="*/ 0 h 833"/>
                <a:gd name="T14" fmla="*/ 0 w 809"/>
                <a:gd name="T15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833">
                  <a:moveTo>
                    <a:pt x="0" y="833"/>
                  </a:moveTo>
                  <a:cubicBezTo>
                    <a:pt x="656" y="833"/>
                    <a:pt x="656" y="833"/>
                    <a:pt x="656" y="833"/>
                  </a:cubicBezTo>
                  <a:cubicBezTo>
                    <a:pt x="656" y="699"/>
                    <a:pt x="707" y="565"/>
                    <a:pt x="809" y="463"/>
                  </a:cubicBezTo>
                  <a:cubicBezTo>
                    <a:pt x="631" y="286"/>
                    <a:pt x="631" y="286"/>
                    <a:pt x="631" y="286"/>
                  </a:cubicBezTo>
                  <a:cubicBezTo>
                    <a:pt x="626" y="145"/>
                    <a:pt x="626" y="145"/>
                    <a:pt x="626" y="145"/>
                  </a:cubicBezTo>
                  <a:cubicBezTo>
                    <a:pt x="489" y="144"/>
                    <a:pt x="489" y="144"/>
                    <a:pt x="489" y="144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115" y="230"/>
                    <a:pt x="0" y="532"/>
                    <a:pt x="0" y="83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911079" y="3676650"/>
              <a:ext cx="1140619" cy="1309688"/>
            </a:xfrm>
            <a:custGeom>
              <a:avLst/>
              <a:gdLst>
                <a:gd name="T0" fmla="*/ 345 w 809"/>
                <a:gd name="T1" fmla="*/ 929 h 929"/>
                <a:gd name="T2" fmla="*/ 809 w 809"/>
                <a:gd name="T3" fmla="*/ 465 h 929"/>
                <a:gd name="T4" fmla="*/ 656 w 809"/>
                <a:gd name="T5" fmla="*/ 95 h 929"/>
                <a:gd name="T6" fmla="*/ 405 w 809"/>
                <a:gd name="T7" fmla="*/ 95 h 929"/>
                <a:gd name="T8" fmla="*/ 301 w 809"/>
                <a:gd name="T9" fmla="*/ 0 h 929"/>
                <a:gd name="T10" fmla="*/ 204 w 809"/>
                <a:gd name="T11" fmla="*/ 95 h 929"/>
                <a:gd name="T12" fmla="*/ 0 w 809"/>
                <a:gd name="T13" fmla="*/ 95 h 929"/>
                <a:gd name="T14" fmla="*/ 345 w 809"/>
                <a:gd name="T15" fmla="*/ 929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929">
                  <a:moveTo>
                    <a:pt x="345" y="929"/>
                  </a:moveTo>
                  <a:cubicBezTo>
                    <a:pt x="809" y="465"/>
                    <a:pt x="809" y="465"/>
                    <a:pt x="809" y="465"/>
                  </a:cubicBezTo>
                  <a:cubicBezTo>
                    <a:pt x="714" y="370"/>
                    <a:pt x="656" y="240"/>
                    <a:pt x="656" y="95"/>
                  </a:cubicBezTo>
                  <a:cubicBezTo>
                    <a:pt x="405" y="95"/>
                    <a:pt x="405" y="95"/>
                    <a:pt x="405" y="95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04" y="95"/>
                    <a:pt x="204" y="95"/>
                    <a:pt x="204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1"/>
                    <a:pt x="132" y="716"/>
                    <a:pt x="345" y="92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398044" y="4332685"/>
              <a:ext cx="1175147" cy="1140619"/>
            </a:xfrm>
            <a:custGeom>
              <a:avLst/>
              <a:gdLst>
                <a:gd name="T0" fmla="*/ 834 w 834"/>
                <a:gd name="T1" fmla="*/ 809 h 809"/>
                <a:gd name="T2" fmla="*/ 834 w 834"/>
                <a:gd name="T3" fmla="*/ 153 h 809"/>
                <a:gd name="T4" fmla="*/ 464 w 834"/>
                <a:gd name="T5" fmla="*/ 0 h 809"/>
                <a:gd name="T6" fmla="*/ 286 w 834"/>
                <a:gd name="T7" fmla="*/ 178 h 809"/>
                <a:gd name="T8" fmla="*/ 146 w 834"/>
                <a:gd name="T9" fmla="*/ 183 h 809"/>
                <a:gd name="T10" fmla="*/ 144 w 834"/>
                <a:gd name="T11" fmla="*/ 320 h 809"/>
                <a:gd name="T12" fmla="*/ 0 w 834"/>
                <a:gd name="T13" fmla="*/ 464 h 809"/>
                <a:gd name="T14" fmla="*/ 834 w 834"/>
                <a:gd name="T15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4" h="809">
                  <a:moveTo>
                    <a:pt x="834" y="809"/>
                  </a:moveTo>
                  <a:cubicBezTo>
                    <a:pt x="834" y="153"/>
                    <a:pt x="834" y="153"/>
                    <a:pt x="834" y="153"/>
                  </a:cubicBezTo>
                  <a:cubicBezTo>
                    <a:pt x="700" y="153"/>
                    <a:pt x="566" y="102"/>
                    <a:pt x="464" y="0"/>
                  </a:cubicBezTo>
                  <a:cubicBezTo>
                    <a:pt x="286" y="178"/>
                    <a:pt x="286" y="178"/>
                    <a:pt x="286" y="178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4" y="320"/>
                    <a:pt x="144" y="320"/>
                    <a:pt x="144" y="320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231" y="694"/>
                    <a:pt x="532" y="809"/>
                    <a:pt x="834" y="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437460" y="4332685"/>
              <a:ext cx="1312069" cy="1140619"/>
            </a:xfrm>
            <a:custGeom>
              <a:avLst/>
              <a:gdLst>
                <a:gd name="T0" fmla="*/ 930 w 930"/>
                <a:gd name="T1" fmla="*/ 464 h 809"/>
                <a:gd name="T2" fmla="*/ 466 w 930"/>
                <a:gd name="T3" fmla="*/ 0 h 809"/>
                <a:gd name="T4" fmla="*/ 96 w 930"/>
                <a:gd name="T5" fmla="*/ 153 h 809"/>
                <a:gd name="T6" fmla="*/ 96 w 930"/>
                <a:gd name="T7" fmla="*/ 405 h 809"/>
                <a:gd name="T8" fmla="*/ 0 w 930"/>
                <a:gd name="T9" fmla="*/ 508 h 809"/>
                <a:gd name="T10" fmla="*/ 96 w 930"/>
                <a:gd name="T11" fmla="*/ 606 h 809"/>
                <a:gd name="T12" fmla="*/ 96 w 930"/>
                <a:gd name="T13" fmla="*/ 809 h 809"/>
                <a:gd name="T14" fmla="*/ 930 w 930"/>
                <a:gd name="T15" fmla="*/ 46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0" h="809">
                  <a:moveTo>
                    <a:pt x="930" y="464"/>
                  </a:moveTo>
                  <a:cubicBezTo>
                    <a:pt x="466" y="0"/>
                    <a:pt x="466" y="0"/>
                    <a:pt x="466" y="0"/>
                  </a:cubicBezTo>
                  <a:cubicBezTo>
                    <a:pt x="371" y="95"/>
                    <a:pt x="240" y="153"/>
                    <a:pt x="96" y="153"/>
                  </a:cubicBezTo>
                  <a:cubicBezTo>
                    <a:pt x="96" y="405"/>
                    <a:pt x="96" y="405"/>
                    <a:pt x="96" y="405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96" y="606"/>
                    <a:pt x="96" y="606"/>
                    <a:pt x="96" y="606"/>
                  </a:cubicBezTo>
                  <a:cubicBezTo>
                    <a:pt x="96" y="809"/>
                    <a:pt x="96" y="809"/>
                    <a:pt x="96" y="809"/>
                  </a:cubicBezTo>
                  <a:cubicBezTo>
                    <a:pt x="422" y="809"/>
                    <a:pt x="716" y="677"/>
                    <a:pt x="930" y="4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094685" y="3811192"/>
              <a:ext cx="1140619" cy="1175147"/>
            </a:xfrm>
            <a:custGeom>
              <a:avLst/>
              <a:gdLst>
                <a:gd name="T0" fmla="*/ 320 w 809"/>
                <a:gd name="T1" fmla="*/ 690 h 834"/>
                <a:gd name="T2" fmla="*/ 464 w 809"/>
                <a:gd name="T3" fmla="*/ 834 h 834"/>
                <a:gd name="T4" fmla="*/ 464 w 809"/>
                <a:gd name="T5" fmla="*/ 834 h 834"/>
                <a:gd name="T6" fmla="*/ 809 w 809"/>
                <a:gd name="T7" fmla="*/ 0 h 834"/>
                <a:gd name="T8" fmla="*/ 153 w 809"/>
                <a:gd name="T9" fmla="*/ 0 h 834"/>
                <a:gd name="T10" fmla="*/ 0 w 809"/>
                <a:gd name="T11" fmla="*/ 370 h 834"/>
                <a:gd name="T12" fmla="*/ 0 w 809"/>
                <a:gd name="T13" fmla="*/ 370 h 834"/>
                <a:gd name="T14" fmla="*/ 178 w 809"/>
                <a:gd name="T15" fmla="*/ 548 h 834"/>
                <a:gd name="T16" fmla="*/ 179 w 809"/>
                <a:gd name="T17" fmla="*/ 684 h 834"/>
                <a:gd name="T18" fmla="*/ 320 w 809"/>
                <a:gd name="T19" fmla="*/ 69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9" h="834">
                  <a:moveTo>
                    <a:pt x="320" y="690"/>
                  </a:moveTo>
                  <a:cubicBezTo>
                    <a:pt x="464" y="834"/>
                    <a:pt x="464" y="834"/>
                    <a:pt x="464" y="834"/>
                  </a:cubicBezTo>
                  <a:cubicBezTo>
                    <a:pt x="464" y="834"/>
                    <a:pt x="464" y="834"/>
                    <a:pt x="464" y="834"/>
                  </a:cubicBezTo>
                  <a:cubicBezTo>
                    <a:pt x="694" y="604"/>
                    <a:pt x="809" y="302"/>
                    <a:pt x="80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134"/>
                    <a:pt x="102" y="268"/>
                    <a:pt x="0" y="37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78" y="548"/>
                    <a:pt x="178" y="548"/>
                    <a:pt x="178" y="548"/>
                  </a:cubicBezTo>
                  <a:cubicBezTo>
                    <a:pt x="179" y="684"/>
                    <a:pt x="179" y="684"/>
                    <a:pt x="179" y="684"/>
                  </a:cubicBezTo>
                  <a:lnTo>
                    <a:pt x="320" y="6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094685" y="2636044"/>
              <a:ext cx="1140619" cy="1309688"/>
            </a:xfrm>
            <a:custGeom>
              <a:avLst/>
              <a:gdLst>
                <a:gd name="T0" fmla="*/ 605 w 809"/>
                <a:gd name="T1" fmla="*/ 833 h 929"/>
                <a:gd name="T2" fmla="*/ 809 w 809"/>
                <a:gd name="T3" fmla="*/ 833 h 929"/>
                <a:gd name="T4" fmla="*/ 809 w 809"/>
                <a:gd name="T5" fmla="*/ 833 h 929"/>
                <a:gd name="T6" fmla="*/ 464 w 809"/>
                <a:gd name="T7" fmla="*/ 0 h 929"/>
                <a:gd name="T8" fmla="*/ 0 w 809"/>
                <a:gd name="T9" fmla="*/ 463 h 929"/>
                <a:gd name="T10" fmla="*/ 153 w 809"/>
                <a:gd name="T11" fmla="*/ 833 h 929"/>
                <a:gd name="T12" fmla="*/ 153 w 809"/>
                <a:gd name="T13" fmla="*/ 833 h 929"/>
                <a:gd name="T14" fmla="*/ 404 w 809"/>
                <a:gd name="T15" fmla="*/ 833 h 929"/>
                <a:gd name="T16" fmla="*/ 502 w 809"/>
                <a:gd name="T17" fmla="*/ 929 h 929"/>
                <a:gd name="T18" fmla="*/ 605 w 809"/>
                <a:gd name="T19" fmla="*/ 833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9" h="929">
                  <a:moveTo>
                    <a:pt x="605" y="833"/>
                  </a:moveTo>
                  <a:cubicBezTo>
                    <a:pt x="809" y="833"/>
                    <a:pt x="809" y="833"/>
                    <a:pt x="809" y="833"/>
                  </a:cubicBezTo>
                  <a:cubicBezTo>
                    <a:pt x="809" y="833"/>
                    <a:pt x="809" y="833"/>
                    <a:pt x="809" y="833"/>
                  </a:cubicBezTo>
                  <a:cubicBezTo>
                    <a:pt x="809" y="508"/>
                    <a:pt x="677" y="213"/>
                    <a:pt x="464" y="0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95" y="558"/>
                    <a:pt x="153" y="689"/>
                    <a:pt x="153" y="833"/>
                  </a:cubicBezTo>
                  <a:cubicBezTo>
                    <a:pt x="153" y="833"/>
                    <a:pt x="153" y="833"/>
                    <a:pt x="153" y="833"/>
                  </a:cubicBezTo>
                  <a:cubicBezTo>
                    <a:pt x="404" y="833"/>
                    <a:pt x="404" y="833"/>
                    <a:pt x="404" y="833"/>
                  </a:cubicBezTo>
                  <a:cubicBezTo>
                    <a:pt x="502" y="929"/>
                    <a:pt x="502" y="929"/>
                    <a:pt x="502" y="929"/>
                  </a:cubicBezTo>
                  <a:lnTo>
                    <a:pt x="605" y="8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71" y="2145561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19" y="2145561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89" y="3045218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89" y="4416529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37" y="5231811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17" y="5228294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636" y="3027633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10" y="4257110"/>
            <a:ext cx="304800" cy="3048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213" y="1973689"/>
            <a:ext cx="3372891" cy="986257"/>
            <a:chOff x="523016" y="1566211"/>
            <a:chExt cx="3372891" cy="986257"/>
          </a:xfrm>
        </p:grpSpPr>
        <p:sp>
          <p:nvSpPr>
            <p:cNvPr id="30" name="Rectangle 29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2186" y="3352891"/>
            <a:ext cx="3372891" cy="986257"/>
            <a:chOff x="516989" y="2945413"/>
            <a:chExt cx="3372891" cy="986257"/>
          </a:xfrm>
        </p:grpSpPr>
        <p:sp>
          <p:nvSpPr>
            <p:cNvPr id="34" name="Rectangle 33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32186" y="4835668"/>
            <a:ext cx="3372891" cy="986257"/>
            <a:chOff x="530722" y="4467593"/>
            <a:chExt cx="3372891" cy="986257"/>
          </a:xfrm>
        </p:grpSpPr>
        <p:sp>
          <p:nvSpPr>
            <p:cNvPr id="38" name="Rectangle 37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3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3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499087" y="1973689"/>
            <a:ext cx="3372891" cy="986257"/>
            <a:chOff x="523016" y="1566211"/>
            <a:chExt cx="3372891" cy="986257"/>
          </a:xfrm>
        </p:grpSpPr>
        <p:sp>
          <p:nvSpPr>
            <p:cNvPr id="42" name="Rectangle 41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4"/>
                  </a:solidFill>
                  <a:latin typeface="Bebas Neue" panose="020B0606020202050201" pitchFamily="34" charset="0"/>
                </a:rPr>
                <a:t>4</a:t>
              </a:r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493060" y="3352891"/>
            <a:ext cx="3372891" cy="986257"/>
            <a:chOff x="516989" y="2945413"/>
            <a:chExt cx="3372891" cy="986257"/>
          </a:xfrm>
        </p:grpSpPr>
        <p:sp>
          <p:nvSpPr>
            <p:cNvPr id="46" name="Rectangle 45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5"/>
                  </a:solidFill>
                  <a:latin typeface="Bebas Neue" panose="020B0606020202050201" pitchFamily="34" charset="0"/>
                </a:rPr>
                <a:t>5.</a:t>
              </a:r>
              <a:endParaRPr lang="en-US" sz="4000" dirty="0">
                <a:solidFill>
                  <a:schemeClr val="accent5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493060" y="4835668"/>
            <a:ext cx="3372891" cy="986257"/>
            <a:chOff x="530722" y="4467593"/>
            <a:chExt cx="3372891" cy="986257"/>
          </a:xfrm>
        </p:grpSpPr>
        <p:sp>
          <p:nvSpPr>
            <p:cNvPr id="50" name="Rectangle 49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/>
                  </a:solidFill>
                  <a:latin typeface="Bebas Neue" panose="020B0606020202050201" pitchFamily="34" charset="0"/>
                </a:rPr>
                <a:t>6.</a:t>
              </a:r>
              <a:endParaRPr lang="en-US" sz="4000" dirty="0">
                <a:solidFill>
                  <a:schemeClr val="accent6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0" y="327146"/>
            <a:ext cx="12192000" cy="1063077"/>
            <a:chOff x="0" y="2844225"/>
            <a:chExt cx="12192000" cy="1063077"/>
          </a:xfrm>
        </p:grpSpPr>
        <p:sp>
          <p:nvSpPr>
            <p:cNvPr id="54" name="TextBox 5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570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327420" y="1304140"/>
            <a:ext cx="7024544" cy="5559536"/>
            <a:chOff x="5757821" y="3793931"/>
            <a:chExt cx="12095826" cy="9573174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7065854" y="4984955"/>
              <a:ext cx="9245862" cy="8382150"/>
            </a:xfrm>
            <a:custGeom>
              <a:avLst/>
              <a:gdLst>
                <a:gd name="T0" fmla="*/ 2598 w 2817"/>
                <a:gd name="T1" fmla="*/ 1224 h 2082"/>
                <a:gd name="T2" fmla="*/ 2536 w 2817"/>
                <a:gd name="T3" fmla="*/ 1266 h 2082"/>
                <a:gd name="T4" fmla="*/ 1562 w 2817"/>
                <a:gd name="T5" fmla="*/ 1282 h 2082"/>
                <a:gd name="T6" fmla="*/ 1924 w 2817"/>
                <a:gd name="T7" fmla="*/ 858 h 2082"/>
                <a:gd name="T8" fmla="*/ 1851 w 2817"/>
                <a:gd name="T9" fmla="*/ 640 h 2082"/>
                <a:gd name="T10" fmla="*/ 2016 w 2817"/>
                <a:gd name="T11" fmla="*/ 539 h 2082"/>
                <a:gd name="T12" fmla="*/ 2100 w 2817"/>
                <a:gd name="T13" fmla="*/ 478 h 2082"/>
                <a:gd name="T14" fmla="*/ 2177 w 2817"/>
                <a:gd name="T15" fmla="*/ 264 h 2082"/>
                <a:gd name="T16" fmla="*/ 2196 w 2817"/>
                <a:gd name="T17" fmla="*/ 2 h 2082"/>
                <a:gd name="T18" fmla="*/ 1944 w 2817"/>
                <a:gd name="T19" fmla="*/ 552 h 2082"/>
                <a:gd name="T20" fmla="*/ 1912 w 2817"/>
                <a:gd name="T21" fmla="*/ 265 h 2082"/>
                <a:gd name="T22" fmla="*/ 1792 w 2817"/>
                <a:gd name="T23" fmla="*/ 613 h 2082"/>
                <a:gd name="T24" fmla="*/ 1637 w 2817"/>
                <a:gd name="T25" fmla="*/ 812 h 2082"/>
                <a:gd name="T26" fmla="*/ 1554 w 2817"/>
                <a:gd name="T27" fmla="*/ 746 h 2082"/>
                <a:gd name="T28" fmla="*/ 1476 w 2817"/>
                <a:gd name="T29" fmla="*/ 481 h 2082"/>
                <a:gd name="T30" fmla="*/ 1500 w 2817"/>
                <a:gd name="T31" fmla="*/ 275 h 2082"/>
                <a:gd name="T32" fmla="*/ 1302 w 2817"/>
                <a:gd name="T33" fmla="*/ 462 h 2082"/>
                <a:gd name="T34" fmla="*/ 1221 w 2817"/>
                <a:gd name="T35" fmla="*/ 291 h 2082"/>
                <a:gd name="T36" fmla="*/ 1292 w 2817"/>
                <a:gd name="T37" fmla="*/ 484 h 2082"/>
                <a:gd name="T38" fmla="*/ 1463 w 2817"/>
                <a:gd name="T39" fmla="*/ 665 h 2082"/>
                <a:gd name="T40" fmla="*/ 1486 w 2817"/>
                <a:gd name="T41" fmla="*/ 821 h 2082"/>
                <a:gd name="T42" fmla="*/ 1574 w 2817"/>
                <a:gd name="T43" fmla="*/ 877 h 2082"/>
                <a:gd name="T44" fmla="*/ 1475 w 2817"/>
                <a:gd name="T45" fmla="*/ 1063 h 2082"/>
                <a:gd name="T46" fmla="*/ 889 w 2817"/>
                <a:gd name="T47" fmla="*/ 1169 h 2082"/>
                <a:gd name="T48" fmla="*/ 825 w 2817"/>
                <a:gd name="T49" fmla="*/ 1016 h 2082"/>
                <a:gd name="T50" fmla="*/ 899 w 2817"/>
                <a:gd name="T51" fmla="*/ 947 h 2082"/>
                <a:gd name="T52" fmla="*/ 783 w 2817"/>
                <a:gd name="T53" fmla="*/ 982 h 2082"/>
                <a:gd name="T54" fmla="*/ 790 w 2817"/>
                <a:gd name="T55" fmla="*/ 1132 h 2082"/>
                <a:gd name="T56" fmla="*/ 517 w 2817"/>
                <a:gd name="T57" fmla="*/ 719 h 2082"/>
                <a:gd name="T58" fmla="*/ 530 w 2817"/>
                <a:gd name="T59" fmla="*/ 566 h 2082"/>
                <a:gd name="T60" fmla="*/ 641 w 2817"/>
                <a:gd name="T61" fmla="*/ 1075 h 2082"/>
                <a:gd name="T62" fmla="*/ 775 w 2817"/>
                <a:gd name="T63" fmla="*/ 1178 h 2082"/>
                <a:gd name="T64" fmla="*/ 409 w 2817"/>
                <a:gd name="T65" fmla="*/ 1228 h 2082"/>
                <a:gd name="T66" fmla="*/ 0 w 2817"/>
                <a:gd name="T67" fmla="*/ 1056 h 2082"/>
                <a:gd name="T68" fmla="*/ 421 w 2817"/>
                <a:gd name="T69" fmla="*/ 1247 h 2082"/>
                <a:gd name="T70" fmla="*/ 496 w 2817"/>
                <a:gd name="T71" fmla="*/ 1246 h 2082"/>
                <a:gd name="T72" fmla="*/ 589 w 2817"/>
                <a:gd name="T73" fmla="*/ 1236 h 2082"/>
                <a:gd name="T74" fmla="*/ 561 w 2817"/>
                <a:gd name="T75" fmla="*/ 1308 h 2082"/>
                <a:gd name="T76" fmla="*/ 627 w 2817"/>
                <a:gd name="T77" fmla="*/ 1228 h 2082"/>
                <a:gd name="T78" fmla="*/ 1135 w 2817"/>
                <a:gd name="T79" fmla="*/ 1304 h 2082"/>
                <a:gd name="T80" fmla="*/ 937 w 2817"/>
                <a:gd name="T81" fmla="*/ 1350 h 2082"/>
                <a:gd name="T82" fmla="*/ 669 w 2817"/>
                <a:gd name="T83" fmla="*/ 1571 h 2082"/>
                <a:gd name="T84" fmla="*/ 756 w 2817"/>
                <a:gd name="T85" fmla="*/ 1528 h 2082"/>
                <a:gd name="T86" fmla="*/ 933 w 2817"/>
                <a:gd name="T87" fmla="*/ 1519 h 2082"/>
                <a:gd name="T88" fmla="*/ 1009 w 2817"/>
                <a:gd name="T89" fmla="*/ 1342 h 2082"/>
                <a:gd name="T90" fmla="*/ 1496 w 2817"/>
                <a:gd name="T91" fmla="*/ 2082 h 2082"/>
                <a:gd name="T92" fmla="*/ 1805 w 2817"/>
                <a:gd name="T93" fmla="*/ 1312 h 2082"/>
                <a:gd name="T94" fmla="*/ 1981 w 2817"/>
                <a:gd name="T95" fmla="*/ 1412 h 2082"/>
                <a:gd name="T96" fmla="*/ 2060 w 2817"/>
                <a:gd name="T97" fmla="*/ 1749 h 2082"/>
                <a:gd name="T98" fmla="*/ 2027 w 2817"/>
                <a:gd name="T99" fmla="*/ 1659 h 2082"/>
                <a:gd name="T100" fmla="*/ 2074 w 2817"/>
                <a:gd name="T101" fmla="*/ 1508 h 2082"/>
                <a:gd name="T102" fmla="*/ 2449 w 2817"/>
                <a:gd name="T103" fmla="*/ 1747 h 2082"/>
                <a:gd name="T104" fmla="*/ 2233 w 2817"/>
                <a:gd name="T105" fmla="*/ 1615 h 2082"/>
                <a:gd name="T106" fmla="*/ 2323 w 2817"/>
                <a:gd name="T107" fmla="*/ 1628 h 2082"/>
                <a:gd name="T108" fmla="*/ 2005 w 2817"/>
                <a:gd name="T109" fmla="*/ 1392 h 2082"/>
                <a:gd name="T110" fmla="*/ 2409 w 2817"/>
                <a:gd name="T111" fmla="*/ 1358 h 2082"/>
                <a:gd name="T112" fmla="*/ 2449 w 2817"/>
                <a:gd name="T113" fmla="*/ 1379 h 2082"/>
                <a:gd name="T114" fmla="*/ 2475 w 2817"/>
                <a:gd name="T115" fmla="*/ 1376 h 2082"/>
                <a:gd name="T116" fmla="*/ 2712 w 2817"/>
                <a:gd name="T117" fmla="*/ 1235 h 2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17" h="2082">
                  <a:moveTo>
                    <a:pt x="2706" y="1222"/>
                  </a:moveTo>
                  <a:cubicBezTo>
                    <a:pt x="2670" y="1239"/>
                    <a:pt x="2624" y="1253"/>
                    <a:pt x="2569" y="1261"/>
                  </a:cubicBezTo>
                  <a:cubicBezTo>
                    <a:pt x="2581" y="1249"/>
                    <a:pt x="2590" y="1236"/>
                    <a:pt x="2598" y="1224"/>
                  </a:cubicBezTo>
                  <a:cubicBezTo>
                    <a:pt x="2628" y="1179"/>
                    <a:pt x="2628" y="1144"/>
                    <a:pt x="2629" y="1142"/>
                  </a:cubicBezTo>
                  <a:cubicBezTo>
                    <a:pt x="2628" y="1144"/>
                    <a:pt x="2622" y="1178"/>
                    <a:pt x="2589" y="1218"/>
                  </a:cubicBezTo>
                  <a:cubicBezTo>
                    <a:pt x="2576" y="1233"/>
                    <a:pt x="2558" y="1253"/>
                    <a:pt x="2536" y="1266"/>
                  </a:cubicBezTo>
                  <a:cubicBezTo>
                    <a:pt x="2481" y="1272"/>
                    <a:pt x="2418" y="1273"/>
                    <a:pt x="2350" y="1269"/>
                  </a:cubicBezTo>
                  <a:cubicBezTo>
                    <a:pt x="2196" y="1260"/>
                    <a:pt x="2012" y="1231"/>
                    <a:pt x="1801" y="1235"/>
                  </a:cubicBezTo>
                  <a:cubicBezTo>
                    <a:pt x="1739" y="1237"/>
                    <a:pt x="1645" y="1253"/>
                    <a:pt x="1562" y="1282"/>
                  </a:cubicBezTo>
                  <a:cubicBezTo>
                    <a:pt x="1564" y="1200"/>
                    <a:pt x="1573" y="1117"/>
                    <a:pt x="1587" y="1036"/>
                  </a:cubicBezTo>
                  <a:cubicBezTo>
                    <a:pt x="1638" y="971"/>
                    <a:pt x="1708" y="916"/>
                    <a:pt x="1746" y="901"/>
                  </a:cubicBezTo>
                  <a:cubicBezTo>
                    <a:pt x="1851" y="857"/>
                    <a:pt x="1925" y="860"/>
                    <a:pt x="1924" y="858"/>
                  </a:cubicBezTo>
                  <a:cubicBezTo>
                    <a:pt x="1925" y="860"/>
                    <a:pt x="1851" y="851"/>
                    <a:pt x="1741" y="891"/>
                  </a:cubicBezTo>
                  <a:cubicBezTo>
                    <a:pt x="1703" y="903"/>
                    <a:pt x="1660" y="926"/>
                    <a:pt x="1619" y="958"/>
                  </a:cubicBezTo>
                  <a:cubicBezTo>
                    <a:pt x="1687" y="852"/>
                    <a:pt x="1824" y="661"/>
                    <a:pt x="1851" y="640"/>
                  </a:cubicBezTo>
                  <a:cubicBezTo>
                    <a:pt x="1888" y="611"/>
                    <a:pt x="1922" y="602"/>
                    <a:pt x="1946" y="589"/>
                  </a:cubicBezTo>
                  <a:cubicBezTo>
                    <a:pt x="1964" y="578"/>
                    <a:pt x="1980" y="567"/>
                    <a:pt x="1994" y="556"/>
                  </a:cubicBezTo>
                  <a:cubicBezTo>
                    <a:pt x="2001" y="550"/>
                    <a:pt x="2009" y="545"/>
                    <a:pt x="2016" y="539"/>
                  </a:cubicBezTo>
                  <a:cubicBezTo>
                    <a:pt x="2043" y="518"/>
                    <a:pt x="2069" y="503"/>
                    <a:pt x="2093" y="493"/>
                  </a:cubicBezTo>
                  <a:cubicBezTo>
                    <a:pt x="2141" y="474"/>
                    <a:pt x="2175" y="476"/>
                    <a:pt x="2175" y="476"/>
                  </a:cubicBezTo>
                  <a:cubicBezTo>
                    <a:pt x="2174" y="476"/>
                    <a:pt x="2155" y="466"/>
                    <a:pt x="2100" y="478"/>
                  </a:cubicBezTo>
                  <a:cubicBezTo>
                    <a:pt x="2082" y="481"/>
                    <a:pt x="2055" y="494"/>
                    <a:pt x="2051" y="496"/>
                  </a:cubicBezTo>
                  <a:cubicBezTo>
                    <a:pt x="2094" y="447"/>
                    <a:pt x="2122" y="395"/>
                    <a:pt x="2145" y="349"/>
                  </a:cubicBezTo>
                  <a:cubicBezTo>
                    <a:pt x="2159" y="318"/>
                    <a:pt x="2169" y="289"/>
                    <a:pt x="2177" y="264"/>
                  </a:cubicBezTo>
                  <a:cubicBezTo>
                    <a:pt x="2178" y="260"/>
                    <a:pt x="2179" y="256"/>
                    <a:pt x="2180" y="253"/>
                  </a:cubicBezTo>
                  <a:cubicBezTo>
                    <a:pt x="2180" y="252"/>
                    <a:pt x="2180" y="252"/>
                    <a:pt x="2180" y="252"/>
                  </a:cubicBezTo>
                  <a:cubicBezTo>
                    <a:pt x="2221" y="99"/>
                    <a:pt x="2190" y="0"/>
                    <a:pt x="2196" y="2"/>
                  </a:cubicBezTo>
                  <a:cubicBezTo>
                    <a:pt x="2190" y="0"/>
                    <a:pt x="2218" y="108"/>
                    <a:pt x="2164" y="267"/>
                  </a:cubicBezTo>
                  <a:cubicBezTo>
                    <a:pt x="2136" y="344"/>
                    <a:pt x="2083" y="431"/>
                    <a:pt x="2005" y="506"/>
                  </a:cubicBezTo>
                  <a:cubicBezTo>
                    <a:pt x="1986" y="524"/>
                    <a:pt x="1966" y="539"/>
                    <a:pt x="1944" y="552"/>
                  </a:cubicBezTo>
                  <a:cubicBezTo>
                    <a:pt x="1927" y="560"/>
                    <a:pt x="1861" y="587"/>
                    <a:pt x="1858" y="588"/>
                  </a:cubicBezTo>
                  <a:cubicBezTo>
                    <a:pt x="1857" y="588"/>
                    <a:pt x="1855" y="589"/>
                    <a:pt x="1854" y="589"/>
                  </a:cubicBezTo>
                  <a:cubicBezTo>
                    <a:pt x="1908" y="461"/>
                    <a:pt x="1919" y="344"/>
                    <a:pt x="1912" y="265"/>
                  </a:cubicBezTo>
                  <a:cubicBezTo>
                    <a:pt x="1906" y="175"/>
                    <a:pt x="1888" y="129"/>
                    <a:pt x="1889" y="129"/>
                  </a:cubicBezTo>
                  <a:cubicBezTo>
                    <a:pt x="1888" y="129"/>
                    <a:pt x="1900" y="177"/>
                    <a:pt x="1898" y="265"/>
                  </a:cubicBezTo>
                  <a:cubicBezTo>
                    <a:pt x="1897" y="352"/>
                    <a:pt x="1872" y="480"/>
                    <a:pt x="1792" y="613"/>
                  </a:cubicBezTo>
                  <a:cubicBezTo>
                    <a:pt x="1777" y="641"/>
                    <a:pt x="1758" y="669"/>
                    <a:pt x="1737" y="697"/>
                  </a:cubicBezTo>
                  <a:cubicBezTo>
                    <a:pt x="1719" y="719"/>
                    <a:pt x="1701" y="742"/>
                    <a:pt x="1684" y="764"/>
                  </a:cubicBezTo>
                  <a:cubicBezTo>
                    <a:pt x="1670" y="781"/>
                    <a:pt x="1652" y="795"/>
                    <a:pt x="1637" y="812"/>
                  </a:cubicBezTo>
                  <a:cubicBezTo>
                    <a:pt x="1630" y="819"/>
                    <a:pt x="1623" y="826"/>
                    <a:pt x="1617" y="832"/>
                  </a:cubicBezTo>
                  <a:cubicBezTo>
                    <a:pt x="1612" y="827"/>
                    <a:pt x="1607" y="821"/>
                    <a:pt x="1602" y="816"/>
                  </a:cubicBezTo>
                  <a:cubicBezTo>
                    <a:pt x="1584" y="793"/>
                    <a:pt x="1568" y="769"/>
                    <a:pt x="1554" y="746"/>
                  </a:cubicBezTo>
                  <a:cubicBezTo>
                    <a:pt x="1547" y="733"/>
                    <a:pt x="1539" y="720"/>
                    <a:pt x="1532" y="707"/>
                  </a:cubicBezTo>
                  <a:cubicBezTo>
                    <a:pt x="1516" y="675"/>
                    <a:pt x="1504" y="643"/>
                    <a:pt x="1495" y="612"/>
                  </a:cubicBezTo>
                  <a:cubicBezTo>
                    <a:pt x="1483" y="563"/>
                    <a:pt x="1477" y="519"/>
                    <a:pt x="1476" y="481"/>
                  </a:cubicBezTo>
                  <a:cubicBezTo>
                    <a:pt x="1476" y="403"/>
                    <a:pt x="1490" y="332"/>
                    <a:pt x="1510" y="278"/>
                  </a:cubicBezTo>
                  <a:cubicBezTo>
                    <a:pt x="1544" y="173"/>
                    <a:pt x="1505" y="110"/>
                    <a:pt x="1506" y="113"/>
                  </a:cubicBezTo>
                  <a:cubicBezTo>
                    <a:pt x="1505" y="111"/>
                    <a:pt x="1538" y="174"/>
                    <a:pt x="1500" y="275"/>
                  </a:cubicBezTo>
                  <a:cubicBezTo>
                    <a:pt x="1466" y="358"/>
                    <a:pt x="1443" y="482"/>
                    <a:pt x="1468" y="614"/>
                  </a:cubicBezTo>
                  <a:cubicBezTo>
                    <a:pt x="1415" y="561"/>
                    <a:pt x="1353" y="546"/>
                    <a:pt x="1325" y="497"/>
                  </a:cubicBezTo>
                  <a:cubicBezTo>
                    <a:pt x="1316" y="486"/>
                    <a:pt x="1309" y="474"/>
                    <a:pt x="1302" y="462"/>
                  </a:cubicBezTo>
                  <a:cubicBezTo>
                    <a:pt x="1273" y="398"/>
                    <a:pt x="1249" y="337"/>
                    <a:pt x="1231" y="287"/>
                  </a:cubicBezTo>
                  <a:cubicBezTo>
                    <a:pt x="1198" y="174"/>
                    <a:pt x="1157" y="114"/>
                    <a:pt x="1157" y="115"/>
                  </a:cubicBezTo>
                  <a:cubicBezTo>
                    <a:pt x="1157" y="115"/>
                    <a:pt x="1193" y="176"/>
                    <a:pt x="1221" y="291"/>
                  </a:cubicBezTo>
                  <a:cubicBezTo>
                    <a:pt x="1235" y="334"/>
                    <a:pt x="1251" y="382"/>
                    <a:pt x="1271" y="434"/>
                  </a:cubicBezTo>
                  <a:cubicBezTo>
                    <a:pt x="1275" y="444"/>
                    <a:pt x="1279" y="455"/>
                    <a:pt x="1284" y="465"/>
                  </a:cubicBezTo>
                  <a:cubicBezTo>
                    <a:pt x="1287" y="472"/>
                    <a:pt x="1289" y="478"/>
                    <a:pt x="1292" y="484"/>
                  </a:cubicBezTo>
                  <a:cubicBezTo>
                    <a:pt x="1309" y="519"/>
                    <a:pt x="1334" y="553"/>
                    <a:pt x="1368" y="577"/>
                  </a:cubicBezTo>
                  <a:cubicBezTo>
                    <a:pt x="1373" y="581"/>
                    <a:pt x="1378" y="584"/>
                    <a:pt x="1383" y="587"/>
                  </a:cubicBezTo>
                  <a:cubicBezTo>
                    <a:pt x="1413" y="609"/>
                    <a:pt x="1444" y="632"/>
                    <a:pt x="1463" y="665"/>
                  </a:cubicBezTo>
                  <a:cubicBezTo>
                    <a:pt x="1485" y="699"/>
                    <a:pt x="1505" y="740"/>
                    <a:pt x="1526" y="781"/>
                  </a:cubicBezTo>
                  <a:cubicBezTo>
                    <a:pt x="1536" y="802"/>
                    <a:pt x="1550" y="820"/>
                    <a:pt x="1564" y="837"/>
                  </a:cubicBezTo>
                  <a:cubicBezTo>
                    <a:pt x="1536" y="828"/>
                    <a:pt x="1509" y="825"/>
                    <a:pt x="1486" y="821"/>
                  </a:cubicBezTo>
                  <a:cubicBezTo>
                    <a:pt x="1403" y="811"/>
                    <a:pt x="1373" y="754"/>
                    <a:pt x="1369" y="752"/>
                  </a:cubicBezTo>
                  <a:cubicBezTo>
                    <a:pt x="1372" y="755"/>
                    <a:pt x="1394" y="820"/>
                    <a:pt x="1480" y="843"/>
                  </a:cubicBezTo>
                  <a:cubicBezTo>
                    <a:pt x="1509" y="850"/>
                    <a:pt x="1543" y="860"/>
                    <a:pt x="1574" y="877"/>
                  </a:cubicBezTo>
                  <a:cubicBezTo>
                    <a:pt x="1536" y="919"/>
                    <a:pt x="1500" y="970"/>
                    <a:pt x="1476" y="1059"/>
                  </a:cubicBezTo>
                  <a:cubicBezTo>
                    <a:pt x="1476" y="1060"/>
                    <a:pt x="1475" y="1061"/>
                    <a:pt x="1475" y="1062"/>
                  </a:cubicBezTo>
                  <a:cubicBezTo>
                    <a:pt x="1475" y="1063"/>
                    <a:pt x="1475" y="1063"/>
                    <a:pt x="1475" y="1063"/>
                  </a:cubicBezTo>
                  <a:cubicBezTo>
                    <a:pt x="1449" y="1162"/>
                    <a:pt x="1430" y="1263"/>
                    <a:pt x="1420" y="1365"/>
                  </a:cubicBezTo>
                  <a:cubicBezTo>
                    <a:pt x="1365" y="1326"/>
                    <a:pt x="1306" y="1298"/>
                    <a:pt x="1249" y="1277"/>
                  </a:cubicBezTo>
                  <a:cubicBezTo>
                    <a:pt x="1118" y="1229"/>
                    <a:pt x="994" y="1203"/>
                    <a:pt x="889" y="1169"/>
                  </a:cubicBezTo>
                  <a:cubicBezTo>
                    <a:pt x="865" y="1156"/>
                    <a:pt x="843" y="1141"/>
                    <a:pt x="825" y="1123"/>
                  </a:cubicBezTo>
                  <a:cubicBezTo>
                    <a:pt x="810" y="1109"/>
                    <a:pt x="801" y="1093"/>
                    <a:pt x="794" y="1077"/>
                  </a:cubicBezTo>
                  <a:cubicBezTo>
                    <a:pt x="796" y="1054"/>
                    <a:pt x="809" y="1030"/>
                    <a:pt x="825" y="1016"/>
                  </a:cubicBezTo>
                  <a:cubicBezTo>
                    <a:pt x="852" y="993"/>
                    <a:pt x="888" y="978"/>
                    <a:pt x="906" y="954"/>
                  </a:cubicBezTo>
                  <a:cubicBezTo>
                    <a:pt x="943" y="906"/>
                    <a:pt x="955" y="872"/>
                    <a:pt x="957" y="873"/>
                  </a:cubicBezTo>
                  <a:cubicBezTo>
                    <a:pt x="956" y="872"/>
                    <a:pt x="937" y="905"/>
                    <a:pt x="899" y="947"/>
                  </a:cubicBezTo>
                  <a:cubicBezTo>
                    <a:pt x="879" y="969"/>
                    <a:pt x="848" y="979"/>
                    <a:pt x="814" y="1003"/>
                  </a:cubicBezTo>
                  <a:cubicBezTo>
                    <a:pt x="803" y="1012"/>
                    <a:pt x="792" y="1026"/>
                    <a:pt x="785" y="1041"/>
                  </a:cubicBezTo>
                  <a:cubicBezTo>
                    <a:pt x="782" y="1020"/>
                    <a:pt x="782" y="1000"/>
                    <a:pt x="783" y="982"/>
                  </a:cubicBezTo>
                  <a:cubicBezTo>
                    <a:pt x="794" y="890"/>
                    <a:pt x="804" y="832"/>
                    <a:pt x="802" y="832"/>
                  </a:cubicBezTo>
                  <a:cubicBezTo>
                    <a:pt x="804" y="833"/>
                    <a:pt x="785" y="887"/>
                    <a:pt x="764" y="979"/>
                  </a:cubicBezTo>
                  <a:cubicBezTo>
                    <a:pt x="756" y="1020"/>
                    <a:pt x="753" y="1082"/>
                    <a:pt x="790" y="1132"/>
                  </a:cubicBezTo>
                  <a:cubicBezTo>
                    <a:pt x="668" y="1081"/>
                    <a:pt x="591" y="1002"/>
                    <a:pt x="554" y="937"/>
                  </a:cubicBezTo>
                  <a:cubicBezTo>
                    <a:pt x="541" y="914"/>
                    <a:pt x="531" y="894"/>
                    <a:pt x="524" y="877"/>
                  </a:cubicBezTo>
                  <a:cubicBezTo>
                    <a:pt x="507" y="822"/>
                    <a:pt x="509" y="766"/>
                    <a:pt x="517" y="719"/>
                  </a:cubicBezTo>
                  <a:cubicBezTo>
                    <a:pt x="528" y="656"/>
                    <a:pt x="536" y="603"/>
                    <a:pt x="533" y="566"/>
                  </a:cubicBezTo>
                  <a:cubicBezTo>
                    <a:pt x="530" y="530"/>
                    <a:pt x="523" y="511"/>
                    <a:pt x="523" y="511"/>
                  </a:cubicBezTo>
                  <a:cubicBezTo>
                    <a:pt x="523" y="511"/>
                    <a:pt x="529" y="530"/>
                    <a:pt x="530" y="566"/>
                  </a:cubicBezTo>
                  <a:cubicBezTo>
                    <a:pt x="531" y="603"/>
                    <a:pt x="521" y="654"/>
                    <a:pt x="508" y="718"/>
                  </a:cubicBezTo>
                  <a:cubicBezTo>
                    <a:pt x="494" y="781"/>
                    <a:pt x="492" y="866"/>
                    <a:pt x="535" y="944"/>
                  </a:cubicBezTo>
                  <a:cubicBezTo>
                    <a:pt x="559" y="992"/>
                    <a:pt x="596" y="1036"/>
                    <a:pt x="641" y="1075"/>
                  </a:cubicBezTo>
                  <a:cubicBezTo>
                    <a:pt x="677" y="1109"/>
                    <a:pt x="722" y="1142"/>
                    <a:pt x="777" y="1169"/>
                  </a:cubicBezTo>
                  <a:cubicBezTo>
                    <a:pt x="783" y="1172"/>
                    <a:pt x="789" y="1175"/>
                    <a:pt x="796" y="1179"/>
                  </a:cubicBezTo>
                  <a:cubicBezTo>
                    <a:pt x="789" y="1178"/>
                    <a:pt x="782" y="1178"/>
                    <a:pt x="775" y="1178"/>
                  </a:cubicBezTo>
                  <a:cubicBezTo>
                    <a:pt x="706" y="1175"/>
                    <a:pt x="639" y="1197"/>
                    <a:pt x="584" y="1210"/>
                  </a:cubicBezTo>
                  <a:cubicBezTo>
                    <a:pt x="526" y="1222"/>
                    <a:pt x="471" y="1227"/>
                    <a:pt x="421" y="1228"/>
                  </a:cubicBezTo>
                  <a:cubicBezTo>
                    <a:pt x="417" y="1228"/>
                    <a:pt x="413" y="1228"/>
                    <a:pt x="409" y="1228"/>
                  </a:cubicBezTo>
                  <a:cubicBezTo>
                    <a:pt x="381" y="1226"/>
                    <a:pt x="353" y="1223"/>
                    <a:pt x="327" y="1219"/>
                  </a:cubicBezTo>
                  <a:cubicBezTo>
                    <a:pt x="253" y="1209"/>
                    <a:pt x="187" y="1196"/>
                    <a:pt x="135" y="1173"/>
                  </a:cubicBezTo>
                  <a:cubicBezTo>
                    <a:pt x="35" y="1128"/>
                    <a:pt x="4" y="1058"/>
                    <a:pt x="0" y="1056"/>
                  </a:cubicBezTo>
                  <a:cubicBezTo>
                    <a:pt x="3" y="1058"/>
                    <a:pt x="29" y="1128"/>
                    <a:pt x="124" y="1178"/>
                  </a:cubicBezTo>
                  <a:cubicBezTo>
                    <a:pt x="110" y="1172"/>
                    <a:pt x="103" y="1168"/>
                    <a:pt x="102" y="1168"/>
                  </a:cubicBezTo>
                  <a:cubicBezTo>
                    <a:pt x="104" y="1169"/>
                    <a:pt x="216" y="1242"/>
                    <a:pt x="421" y="1247"/>
                  </a:cubicBezTo>
                  <a:cubicBezTo>
                    <a:pt x="422" y="1247"/>
                    <a:pt x="424" y="1247"/>
                    <a:pt x="425" y="1247"/>
                  </a:cubicBezTo>
                  <a:cubicBezTo>
                    <a:pt x="431" y="1248"/>
                    <a:pt x="437" y="1248"/>
                    <a:pt x="443" y="1248"/>
                  </a:cubicBezTo>
                  <a:cubicBezTo>
                    <a:pt x="461" y="1249"/>
                    <a:pt x="478" y="1248"/>
                    <a:pt x="496" y="1246"/>
                  </a:cubicBezTo>
                  <a:cubicBezTo>
                    <a:pt x="517" y="1245"/>
                    <a:pt x="538" y="1244"/>
                    <a:pt x="561" y="1241"/>
                  </a:cubicBezTo>
                  <a:cubicBezTo>
                    <a:pt x="564" y="1241"/>
                    <a:pt x="570" y="1239"/>
                    <a:pt x="570" y="1239"/>
                  </a:cubicBezTo>
                  <a:cubicBezTo>
                    <a:pt x="576" y="1239"/>
                    <a:pt x="583" y="1238"/>
                    <a:pt x="589" y="1236"/>
                  </a:cubicBezTo>
                  <a:cubicBezTo>
                    <a:pt x="595" y="1235"/>
                    <a:pt x="601" y="1234"/>
                    <a:pt x="607" y="1233"/>
                  </a:cubicBezTo>
                  <a:cubicBezTo>
                    <a:pt x="601" y="1238"/>
                    <a:pt x="595" y="1243"/>
                    <a:pt x="591" y="1249"/>
                  </a:cubicBezTo>
                  <a:cubicBezTo>
                    <a:pt x="575" y="1270"/>
                    <a:pt x="567" y="1292"/>
                    <a:pt x="561" y="1308"/>
                  </a:cubicBezTo>
                  <a:cubicBezTo>
                    <a:pt x="549" y="1343"/>
                    <a:pt x="541" y="1361"/>
                    <a:pt x="541" y="1361"/>
                  </a:cubicBezTo>
                  <a:cubicBezTo>
                    <a:pt x="541" y="1361"/>
                    <a:pt x="550" y="1343"/>
                    <a:pt x="564" y="1310"/>
                  </a:cubicBezTo>
                  <a:cubicBezTo>
                    <a:pt x="573" y="1285"/>
                    <a:pt x="590" y="1249"/>
                    <a:pt x="627" y="1228"/>
                  </a:cubicBezTo>
                  <a:cubicBezTo>
                    <a:pt x="675" y="1218"/>
                    <a:pt x="722" y="1208"/>
                    <a:pt x="775" y="1211"/>
                  </a:cubicBezTo>
                  <a:cubicBezTo>
                    <a:pt x="816" y="1212"/>
                    <a:pt x="869" y="1215"/>
                    <a:pt x="904" y="1226"/>
                  </a:cubicBezTo>
                  <a:cubicBezTo>
                    <a:pt x="939" y="1237"/>
                    <a:pt x="1053" y="1275"/>
                    <a:pt x="1135" y="1304"/>
                  </a:cubicBezTo>
                  <a:cubicBezTo>
                    <a:pt x="1073" y="1303"/>
                    <a:pt x="1016" y="1315"/>
                    <a:pt x="970" y="1334"/>
                  </a:cubicBezTo>
                  <a:cubicBezTo>
                    <a:pt x="960" y="1339"/>
                    <a:pt x="950" y="1344"/>
                    <a:pt x="941" y="1348"/>
                  </a:cubicBezTo>
                  <a:cubicBezTo>
                    <a:pt x="940" y="1349"/>
                    <a:pt x="939" y="1350"/>
                    <a:pt x="937" y="1350"/>
                  </a:cubicBezTo>
                  <a:cubicBezTo>
                    <a:pt x="935" y="1351"/>
                    <a:pt x="933" y="1353"/>
                    <a:pt x="930" y="1354"/>
                  </a:cubicBezTo>
                  <a:cubicBezTo>
                    <a:pt x="845" y="1401"/>
                    <a:pt x="787" y="1470"/>
                    <a:pt x="749" y="1522"/>
                  </a:cubicBezTo>
                  <a:cubicBezTo>
                    <a:pt x="725" y="1556"/>
                    <a:pt x="691" y="1569"/>
                    <a:pt x="669" y="1571"/>
                  </a:cubicBezTo>
                  <a:cubicBezTo>
                    <a:pt x="646" y="1572"/>
                    <a:pt x="635" y="1562"/>
                    <a:pt x="635" y="1563"/>
                  </a:cubicBezTo>
                  <a:cubicBezTo>
                    <a:pt x="635" y="1562"/>
                    <a:pt x="645" y="1574"/>
                    <a:pt x="669" y="1574"/>
                  </a:cubicBezTo>
                  <a:cubicBezTo>
                    <a:pt x="693" y="1574"/>
                    <a:pt x="729" y="1563"/>
                    <a:pt x="756" y="1528"/>
                  </a:cubicBezTo>
                  <a:cubicBezTo>
                    <a:pt x="799" y="1476"/>
                    <a:pt x="864" y="1406"/>
                    <a:pt x="954" y="1363"/>
                  </a:cubicBezTo>
                  <a:cubicBezTo>
                    <a:pt x="940" y="1380"/>
                    <a:pt x="930" y="1400"/>
                    <a:pt x="923" y="1416"/>
                  </a:cubicBezTo>
                  <a:cubicBezTo>
                    <a:pt x="899" y="1478"/>
                    <a:pt x="932" y="1515"/>
                    <a:pt x="933" y="1519"/>
                  </a:cubicBezTo>
                  <a:cubicBezTo>
                    <a:pt x="932" y="1515"/>
                    <a:pt x="905" y="1476"/>
                    <a:pt x="932" y="1420"/>
                  </a:cubicBezTo>
                  <a:cubicBezTo>
                    <a:pt x="946" y="1392"/>
                    <a:pt x="968" y="1358"/>
                    <a:pt x="1006" y="1343"/>
                  </a:cubicBezTo>
                  <a:cubicBezTo>
                    <a:pt x="1007" y="1343"/>
                    <a:pt x="1008" y="1343"/>
                    <a:pt x="1009" y="1342"/>
                  </a:cubicBezTo>
                  <a:cubicBezTo>
                    <a:pt x="1099" y="1319"/>
                    <a:pt x="1215" y="1335"/>
                    <a:pt x="1326" y="1389"/>
                  </a:cubicBezTo>
                  <a:cubicBezTo>
                    <a:pt x="1357" y="1408"/>
                    <a:pt x="1386" y="1429"/>
                    <a:pt x="1413" y="1454"/>
                  </a:cubicBezTo>
                  <a:cubicBezTo>
                    <a:pt x="1401" y="1665"/>
                    <a:pt x="1427" y="1877"/>
                    <a:pt x="1496" y="2082"/>
                  </a:cubicBezTo>
                  <a:cubicBezTo>
                    <a:pt x="1810" y="2082"/>
                    <a:pt x="1810" y="2082"/>
                    <a:pt x="1810" y="2082"/>
                  </a:cubicBezTo>
                  <a:cubicBezTo>
                    <a:pt x="1645" y="1874"/>
                    <a:pt x="1570" y="1625"/>
                    <a:pt x="1562" y="1370"/>
                  </a:cubicBezTo>
                  <a:cubicBezTo>
                    <a:pt x="1640" y="1334"/>
                    <a:pt x="1723" y="1317"/>
                    <a:pt x="1805" y="1312"/>
                  </a:cubicBezTo>
                  <a:cubicBezTo>
                    <a:pt x="1806" y="1311"/>
                    <a:pt x="1808" y="1311"/>
                    <a:pt x="1809" y="1311"/>
                  </a:cubicBezTo>
                  <a:cubicBezTo>
                    <a:pt x="1831" y="1313"/>
                    <a:pt x="1852" y="1317"/>
                    <a:pt x="1872" y="1323"/>
                  </a:cubicBezTo>
                  <a:cubicBezTo>
                    <a:pt x="1915" y="1338"/>
                    <a:pt x="1950" y="1378"/>
                    <a:pt x="1981" y="1412"/>
                  </a:cubicBezTo>
                  <a:cubicBezTo>
                    <a:pt x="1985" y="1418"/>
                    <a:pt x="1990" y="1423"/>
                    <a:pt x="1994" y="1428"/>
                  </a:cubicBezTo>
                  <a:cubicBezTo>
                    <a:pt x="2032" y="1507"/>
                    <a:pt x="2005" y="1595"/>
                    <a:pt x="2016" y="1660"/>
                  </a:cubicBezTo>
                  <a:cubicBezTo>
                    <a:pt x="2020" y="1704"/>
                    <a:pt x="2046" y="1732"/>
                    <a:pt x="2060" y="1749"/>
                  </a:cubicBezTo>
                  <a:cubicBezTo>
                    <a:pt x="2075" y="1767"/>
                    <a:pt x="2084" y="1776"/>
                    <a:pt x="2084" y="1776"/>
                  </a:cubicBezTo>
                  <a:cubicBezTo>
                    <a:pt x="2084" y="1776"/>
                    <a:pt x="2076" y="1766"/>
                    <a:pt x="2063" y="1747"/>
                  </a:cubicBezTo>
                  <a:cubicBezTo>
                    <a:pt x="2050" y="1728"/>
                    <a:pt x="2028" y="1700"/>
                    <a:pt x="2027" y="1659"/>
                  </a:cubicBezTo>
                  <a:cubicBezTo>
                    <a:pt x="2026" y="1618"/>
                    <a:pt x="2031" y="1569"/>
                    <a:pt x="2034" y="1513"/>
                  </a:cubicBezTo>
                  <a:cubicBezTo>
                    <a:pt x="2035" y="1499"/>
                    <a:pt x="2034" y="1483"/>
                    <a:pt x="2032" y="1467"/>
                  </a:cubicBezTo>
                  <a:cubicBezTo>
                    <a:pt x="2046" y="1481"/>
                    <a:pt x="2061" y="1495"/>
                    <a:pt x="2074" y="1508"/>
                  </a:cubicBezTo>
                  <a:cubicBezTo>
                    <a:pt x="2080" y="1514"/>
                    <a:pt x="2086" y="1519"/>
                    <a:pt x="2092" y="1524"/>
                  </a:cubicBezTo>
                  <a:cubicBezTo>
                    <a:pt x="2126" y="1558"/>
                    <a:pt x="2160" y="1590"/>
                    <a:pt x="2199" y="1615"/>
                  </a:cubicBezTo>
                  <a:cubicBezTo>
                    <a:pt x="2287" y="1676"/>
                    <a:pt x="2374" y="1719"/>
                    <a:pt x="2449" y="1747"/>
                  </a:cubicBezTo>
                  <a:cubicBezTo>
                    <a:pt x="2598" y="1808"/>
                    <a:pt x="2697" y="1823"/>
                    <a:pt x="2698" y="1818"/>
                  </a:cubicBezTo>
                  <a:cubicBezTo>
                    <a:pt x="2697" y="1823"/>
                    <a:pt x="2599" y="1803"/>
                    <a:pt x="2453" y="1737"/>
                  </a:cubicBezTo>
                  <a:cubicBezTo>
                    <a:pt x="2386" y="1709"/>
                    <a:pt x="2310" y="1669"/>
                    <a:pt x="2233" y="1615"/>
                  </a:cubicBezTo>
                  <a:cubicBezTo>
                    <a:pt x="2264" y="1627"/>
                    <a:pt x="2294" y="1634"/>
                    <a:pt x="2321" y="1639"/>
                  </a:cubicBezTo>
                  <a:cubicBezTo>
                    <a:pt x="2414" y="1654"/>
                    <a:pt x="2472" y="1645"/>
                    <a:pt x="2472" y="1647"/>
                  </a:cubicBezTo>
                  <a:cubicBezTo>
                    <a:pt x="2473" y="1645"/>
                    <a:pt x="2414" y="1648"/>
                    <a:pt x="2323" y="1628"/>
                  </a:cubicBezTo>
                  <a:cubicBezTo>
                    <a:pt x="2278" y="1617"/>
                    <a:pt x="2225" y="1601"/>
                    <a:pt x="2177" y="1564"/>
                  </a:cubicBezTo>
                  <a:cubicBezTo>
                    <a:pt x="2145" y="1537"/>
                    <a:pt x="2109" y="1508"/>
                    <a:pt x="2076" y="1474"/>
                  </a:cubicBezTo>
                  <a:cubicBezTo>
                    <a:pt x="2066" y="1464"/>
                    <a:pt x="2014" y="1405"/>
                    <a:pt x="2005" y="1392"/>
                  </a:cubicBezTo>
                  <a:cubicBezTo>
                    <a:pt x="1982" y="1365"/>
                    <a:pt x="1958" y="1332"/>
                    <a:pt x="1922" y="1308"/>
                  </a:cubicBezTo>
                  <a:cubicBezTo>
                    <a:pt x="2065" y="1306"/>
                    <a:pt x="2198" y="1314"/>
                    <a:pt x="2317" y="1314"/>
                  </a:cubicBezTo>
                  <a:cubicBezTo>
                    <a:pt x="2351" y="1324"/>
                    <a:pt x="2380" y="1342"/>
                    <a:pt x="2409" y="1358"/>
                  </a:cubicBezTo>
                  <a:cubicBezTo>
                    <a:pt x="2421" y="1367"/>
                    <a:pt x="2431" y="1375"/>
                    <a:pt x="2439" y="1385"/>
                  </a:cubicBezTo>
                  <a:cubicBezTo>
                    <a:pt x="2471" y="1418"/>
                    <a:pt x="2468" y="1452"/>
                    <a:pt x="2468" y="1454"/>
                  </a:cubicBezTo>
                  <a:cubicBezTo>
                    <a:pt x="2468" y="1451"/>
                    <a:pt x="2477" y="1419"/>
                    <a:pt x="2449" y="1379"/>
                  </a:cubicBezTo>
                  <a:cubicBezTo>
                    <a:pt x="2456" y="1382"/>
                    <a:pt x="2464" y="1385"/>
                    <a:pt x="2471" y="1387"/>
                  </a:cubicBezTo>
                  <a:cubicBezTo>
                    <a:pt x="2588" y="1426"/>
                    <a:pt x="2666" y="1408"/>
                    <a:pt x="2670" y="1408"/>
                  </a:cubicBezTo>
                  <a:cubicBezTo>
                    <a:pt x="2666" y="1407"/>
                    <a:pt x="2587" y="1419"/>
                    <a:pt x="2475" y="1376"/>
                  </a:cubicBezTo>
                  <a:cubicBezTo>
                    <a:pt x="2458" y="1371"/>
                    <a:pt x="2442" y="1362"/>
                    <a:pt x="2424" y="1351"/>
                  </a:cubicBezTo>
                  <a:cubicBezTo>
                    <a:pt x="2410" y="1338"/>
                    <a:pt x="2392" y="1325"/>
                    <a:pt x="2372" y="1314"/>
                  </a:cubicBezTo>
                  <a:cubicBezTo>
                    <a:pt x="2519" y="1310"/>
                    <a:pt x="2639" y="1278"/>
                    <a:pt x="2712" y="1235"/>
                  </a:cubicBezTo>
                  <a:cubicBezTo>
                    <a:pt x="2789" y="1190"/>
                    <a:pt x="2816" y="1147"/>
                    <a:pt x="2817" y="1149"/>
                  </a:cubicBezTo>
                  <a:cubicBezTo>
                    <a:pt x="2816" y="1147"/>
                    <a:pt x="2784" y="1186"/>
                    <a:pt x="2706" y="122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10671657" y="7647544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12870167" y="7647544"/>
              <a:ext cx="1371600" cy="1371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2998729" y="11555867"/>
              <a:ext cx="1243038" cy="12420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5757821" y="8013304"/>
              <a:ext cx="2011680" cy="20116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7487220" y="5178664"/>
              <a:ext cx="2468880" cy="2468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13555967" y="3793931"/>
              <a:ext cx="2286000" cy="228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15841967" y="8333344"/>
              <a:ext cx="2011680" cy="2011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7944420" y="10550027"/>
              <a:ext cx="2011680" cy="2011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15108597" y="11353954"/>
              <a:ext cx="1645920" cy="16459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auto">
            <a:xfrm>
              <a:off x="11688785" y="521897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9350425" y="8001505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5" name="Oval 7"/>
            <p:cNvSpPr>
              <a:spLocks noChangeArrowheads="1"/>
            </p:cNvSpPr>
            <p:nvPr/>
          </p:nvSpPr>
          <p:spPr bwMode="auto">
            <a:xfrm>
              <a:off x="15483768" y="10343528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6" name="Oval 7"/>
            <p:cNvSpPr>
              <a:spLocks noChangeArrowheads="1"/>
            </p:cNvSpPr>
            <p:nvPr/>
          </p:nvSpPr>
          <p:spPr bwMode="auto">
            <a:xfrm>
              <a:off x="14065511" y="6530340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10200923" y="4708396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460" y="11263160"/>
              <a:ext cx="609600" cy="609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869" y="8733025"/>
              <a:ext cx="609600" cy="609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5614" y="9037825"/>
              <a:ext cx="609600" cy="609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6757" y="11872760"/>
              <a:ext cx="609600" cy="6096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3567" y="8214865"/>
              <a:ext cx="304800" cy="304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3754" y="5183632"/>
              <a:ext cx="304800" cy="304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9111" y="8116191"/>
              <a:ext cx="304800" cy="3048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7373" y="12053089"/>
              <a:ext cx="304800" cy="3048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9367" y="4365530"/>
              <a:ext cx="1219200" cy="12192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060" y="5813029"/>
              <a:ext cx="1219200" cy="1219200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8305092" y="232677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05093" y="199301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437510" y="381246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37511" y="347869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863625" y="554955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63626" y="521579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6507" y="2490438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6508" y="215667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22446" y="544974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2447" y="511598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267611"/>
            <a:ext cx="12192000" cy="1063077"/>
            <a:chOff x="0" y="2844225"/>
            <a:chExt cx="12192000" cy="1063077"/>
          </a:xfrm>
        </p:grpSpPr>
        <p:sp>
          <p:nvSpPr>
            <p:cNvPr id="49" name="TextBox 48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518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9"/>
          <p:cNvSpPr>
            <a:spLocks/>
          </p:cNvSpPr>
          <p:nvPr/>
        </p:nvSpPr>
        <p:spPr bwMode="auto">
          <a:xfrm flipH="1">
            <a:off x="6448855" y="5579757"/>
            <a:ext cx="2574934" cy="261441"/>
          </a:xfrm>
          <a:custGeom>
            <a:avLst/>
            <a:gdLst>
              <a:gd name="T0" fmla="*/ 0 w 1566"/>
              <a:gd name="T1" fmla="*/ 0 h 159"/>
              <a:gd name="T2" fmla="*/ 0 w 1566"/>
              <a:gd name="T3" fmla="*/ 159 h 159"/>
              <a:gd name="T4" fmla="*/ 1407 w 1566"/>
              <a:gd name="T5" fmla="*/ 159 h 159"/>
              <a:gd name="T6" fmla="*/ 1566 w 1566"/>
              <a:gd name="T7" fmla="*/ 0 h 159"/>
              <a:gd name="T8" fmla="*/ 0 w 1566"/>
              <a:gd name="T9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6" h="159">
                <a:moveTo>
                  <a:pt x="0" y="0"/>
                </a:moveTo>
                <a:lnTo>
                  <a:pt x="0" y="159"/>
                </a:lnTo>
                <a:lnTo>
                  <a:pt x="1407" y="159"/>
                </a:lnTo>
                <a:lnTo>
                  <a:pt x="15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 flipH="1">
            <a:off x="6448855" y="4902316"/>
            <a:ext cx="259796" cy="6774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4" name="Freeform 31"/>
          <p:cNvSpPr>
            <a:spLocks/>
          </p:cNvSpPr>
          <p:nvPr/>
        </p:nvSpPr>
        <p:spPr bwMode="auto">
          <a:xfrm flipH="1">
            <a:off x="4845686" y="4642521"/>
            <a:ext cx="1862964" cy="259796"/>
          </a:xfrm>
          <a:custGeom>
            <a:avLst/>
            <a:gdLst>
              <a:gd name="T0" fmla="*/ 158 w 1133"/>
              <a:gd name="T1" fmla="*/ 0 h 158"/>
              <a:gd name="T2" fmla="*/ 0 w 1133"/>
              <a:gd name="T3" fmla="*/ 158 h 158"/>
              <a:gd name="T4" fmla="*/ 974 w 1133"/>
              <a:gd name="T5" fmla="*/ 158 h 158"/>
              <a:gd name="T6" fmla="*/ 1133 w 1133"/>
              <a:gd name="T7" fmla="*/ 0 h 158"/>
              <a:gd name="T8" fmla="*/ 158 w 1133"/>
              <a:gd name="T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3" h="158">
                <a:moveTo>
                  <a:pt x="158" y="0"/>
                </a:moveTo>
                <a:lnTo>
                  <a:pt x="0" y="158"/>
                </a:lnTo>
                <a:lnTo>
                  <a:pt x="974" y="158"/>
                </a:lnTo>
                <a:lnTo>
                  <a:pt x="1133" y="0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5" name="Freeform 32"/>
          <p:cNvSpPr>
            <a:spLocks/>
          </p:cNvSpPr>
          <p:nvPr/>
        </p:nvSpPr>
        <p:spPr bwMode="auto">
          <a:xfrm flipH="1">
            <a:off x="4847331" y="3965079"/>
            <a:ext cx="259796" cy="937236"/>
          </a:xfrm>
          <a:custGeom>
            <a:avLst/>
            <a:gdLst>
              <a:gd name="T0" fmla="*/ 0 w 158"/>
              <a:gd name="T1" fmla="*/ 0 h 570"/>
              <a:gd name="T2" fmla="*/ 0 w 158"/>
              <a:gd name="T3" fmla="*/ 570 h 570"/>
              <a:gd name="T4" fmla="*/ 158 w 158"/>
              <a:gd name="T5" fmla="*/ 412 h 570"/>
              <a:gd name="T6" fmla="*/ 158 w 158"/>
              <a:gd name="T7" fmla="*/ 0 h 570"/>
              <a:gd name="T8" fmla="*/ 0 w 158"/>
              <a:gd name="T9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570">
                <a:moveTo>
                  <a:pt x="0" y="0"/>
                </a:moveTo>
                <a:lnTo>
                  <a:pt x="0" y="570"/>
                </a:lnTo>
                <a:lnTo>
                  <a:pt x="158" y="412"/>
                </a:lnTo>
                <a:lnTo>
                  <a:pt x="15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6" name="Freeform 33"/>
          <p:cNvSpPr>
            <a:spLocks/>
          </p:cNvSpPr>
          <p:nvPr/>
        </p:nvSpPr>
        <p:spPr bwMode="auto">
          <a:xfrm flipH="1">
            <a:off x="3247452" y="3705284"/>
            <a:ext cx="1859675" cy="259796"/>
          </a:xfrm>
          <a:custGeom>
            <a:avLst/>
            <a:gdLst>
              <a:gd name="T0" fmla="*/ 158 w 1131"/>
              <a:gd name="T1" fmla="*/ 0 h 158"/>
              <a:gd name="T2" fmla="*/ 0 w 1131"/>
              <a:gd name="T3" fmla="*/ 158 h 158"/>
              <a:gd name="T4" fmla="*/ 972 w 1131"/>
              <a:gd name="T5" fmla="*/ 158 h 158"/>
              <a:gd name="T6" fmla="*/ 1131 w 1131"/>
              <a:gd name="T7" fmla="*/ 0 h 158"/>
              <a:gd name="T8" fmla="*/ 158 w 1131"/>
              <a:gd name="T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1" h="158">
                <a:moveTo>
                  <a:pt x="158" y="0"/>
                </a:moveTo>
                <a:lnTo>
                  <a:pt x="0" y="158"/>
                </a:lnTo>
                <a:lnTo>
                  <a:pt x="972" y="158"/>
                </a:lnTo>
                <a:lnTo>
                  <a:pt x="1131" y="0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7" name="Freeform 34"/>
          <p:cNvSpPr>
            <a:spLocks/>
          </p:cNvSpPr>
          <p:nvPr/>
        </p:nvSpPr>
        <p:spPr bwMode="auto">
          <a:xfrm flipH="1">
            <a:off x="3249096" y="3027843"/>
            <a:ext cx="259796" cy="937236"/>
          </a:xfrm>
          <a:custGeom>
            <a:avLst/>
            <a:gdLst>
              <a:gd name="T0" fmla="*/ 0 w 158"/>
              <a:gd name="T1" fmla="*/ 0 h 570"/>
              <a:gd name="T2" fmla="*/ 0 w 158"/>
              <a:gd name="T3" fmla="*/ 570 h 570"/>
              <a:gd name="T4" fmla="*/ 158 w 158"/>
              <a:gd name="T5" fmla="*/ 412 h 570"/>
              <a:gd name="T6" fmla="*/ 158 w 158"/>
              <a:gd name="T7" fmla="*/ 0 h 570"/>
              <a:gd name="T8" fmla="*/ 0 w 158"/>
              <a:gd name="T9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570">
                <a:moveTo>
                  <a:pt x="0" y="0"/>
                </a:moveTo>
                <a:lnTo>
                  <a:pt x="0" y="570"/>
                </a:lnTo>
                <a:lnTo>
                  <a:pt x="158" y="412"/>
                </a:lnTo>
                <a:lnTo>
                  <a:pt x="15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8" name="Freeform 35"/>
          <p:cNvSpPr>
            <a:spLocks/>
          </p:cNvSpPr>
          <p:nvPr/>
        </p:nvSpPr>
        <p:spPr bwMode="auto">
          <a:xfrm flipH="1">
            <a:off x="1645926" y="2768047"/>
            <a:ext cx="1862964" cy="259796"/>
          </a:xfrm>
          <a:custGeom>
            <a:avLst/>
            <a:gdLst>
              <a:gd name="T0" fmla="*/ 158 w 1133"/>
              <a:gd name="T1" fmla="*/ 0 h 158"/>
              <a:gd name="T2" fmla="*/ 0 w 1133"/>
              <a:gd name="T3" fmla="*/ 158 h 158"/>
              <a:gd name="T4" fmla="*/ 973 w 1133"/>
              <a:gd name="T5" fmla="*/ 158 h 158"/>
              <a:gd name="T6" fmla="*/ 1133 w 1133"/>
              <a:gd name="T7" fmla="*/ 0 h 158"/>
              <a:gd name="T8" fmla="*/ 158 w 1133"/>
              <a:gd name="T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3" h="158">
                <a:moveTo>
                  <a:pt x="158" y="0"/>
                </a:moveTo>
                <a:lnTo>
                  <a:pt x="0" y="158"/>
                </a:lnTo>
                <a:lnTo>
                  <a:pt x="973" y="158"/>
                </a:lnTo>
                <a:lnTo>
                  <a:pt x="1133" y="0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9" name="Freeform 36"/>
          <p:cNvSpPr>
            <a:spLocks/>
          </p:cNvSpPr>
          <p:nvPr/>
        </p:nvSpPr>
        <p:spPr bwMode="auto">
          <a:xfrm flipH="1">
            <a:off x="1650861" y="2090607"/>
            <a:ext cx="259796" cy="937236"/>
          </a:xfrm>
          <a:custGeom>
            <a:avLst/>
            <a:gdLst>
              <a:gd name="T0" fmla="*/ 0 w 158"/>
              <a:gd name="T1" fmla="*/ 0 h 570"/>
              <a:gd name="T2" fmla="*/ 0 w 158"/>
              <a:gd name="T3" fmla="*/ 570 h 570"/>
              <a:gd name="T4" fmla="*/ 158 w 158"/>
              <a:gd name="T5" fmla="*/ 412 h 570"/>
              <a:gd name="T6" fmla="*/ 158 w 158"/>
              <a:gd name="T7" fmla="*/ 0 h 570"/>
              <a:gd name="T8" fmla="*/ 0 w 158"/>
              <a:gd name="T9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570">
                <a:moveTo>
                  <a:pt x="0" y="0"/>
                </a:moveTo>
                <a:lnTo>
                  <a:pt x="0" y="570"/>
                </a:lnTo>
                <a:lnTo>
                  <a:pt x="158" y="412"/>
                </a:lnTo>
                <a:lnTo>
                  <a:pt x="15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0" name="Freeform 37"/>
          <p:cNvSpPr>
            <a:spLocks/>
          </p:cNvSpPr>
          <p:nvPr/>
        </p:nvSpPr>
        <p:spPr bwMode="auto">
          <a:xfrm flipH="1">
            <a:off x="0" y="1830811"/>
            <a:ext cx="1910655" cy="262264"/>
          </a:xfrm>
          <a:custGeom>
            <a:avLst/>
            <a:gdLst>
              <a:gd name="T0" fmla="*/ 158 w 1133"/>
              <a:gd name="T1" fmla="*/ 0 h 158"/>
              <a:gd name="T2" fmla="*/ 0 w 1133"/>
              <a:gd name="T3" fmla="*/ 158 h 158"/>
              <a:gd name="T4" fmla="*/ 973 w 1133"/>
              <a:gd name="T5" fmla="*/ 158 h 158"/>
              <a:gd name="T6" fmla="*/ 1133 w 1133"/>
              <a:gd name="T7" fmla="*/ 0 h 158"/>
              <a:gd name="T8" fmla="*/ 158 w 1133"/>
              <a:gd name="T9" fmla="*/ 0 h 158"/>
              <a:gd name="connsiteX0" fmla="*/ 1395 w 10256"/>
              <a:gd name="connsiteY0" fmla="*/ 0 h 10095"/>
              <a:gd name="connsiteX1" fmla="*/ 0 w 10256"/>
              <a:gd name="connsiteY1" fmla="*/ 10000 h 10095"/>
              <a:gd name="connsiteX2" fmla="*/ 10256 w 10256"/>
              <a:gd name="connsiteY2" fmla="*/ 10095 h 10095"/>
              <a:gd name="connsiteX3" fmla="*/ 10000 w 10256"/>
              <a:gd name="connsiteY3" fmla="*/ 0 h 10095"/>
              <a:gd name="connsiteX4" fmla="*/ 1395 w 10256"/>
              <a:gd name="connsiteY4" fmla="*/ 0 h 10095"/>
              <a:gd name="connsiteX0" fmla="*/ 1395 w 10256"/>
              <a:gd name="connsiteY0" fmla="*/ 0 h 10095"/>
              <a:gd name="connsiteX1" fmla="*/ 0 w 10256"/>
              <a:gd name="connsiteY1" fmla="*/ 10000 h 10095"/>
              <a:gd name="connsiteX2" fmla="*/ 10256 w 10256"/>
              <a:gd name="connsiteY2" fmla="*/ 10095 h 10095"/>
              <a:gd name="connsiteX3" fmla="*/ 10146 w 10256"/>
              <a:gd name="connsiteY3" fmla="*/ 0 h 10095"/>
              <a:gd name="connsiteX4" fmla="*/ 1395 w 10256"/>
              <a:gd name="connsiteY4" fmla="*/ 0 h 1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6" h="10095">
                <a:moveTo>
                  <a:pt x="1395" y="0"/>
                </a:moveTo>
                <a:lnTo>
                  <a:pt x="0" y="10000"/>
                </a:lnTo>
                <a:lnTo>
                  <a:pt x="10256" y="10095"/>
                </a:lnTo>
                <a:cubicBezTo>
                  <a:pt x="10171" y="6730"/>
                  <a:pt x="10231" y="3365"/>
                  <a:pt x="10146" y="0"/>
                </a:cubicBezTo>
                <a:lnTo>
                  <a:pt x="13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1" name="Rectangle 20"/>
          <p:cNvSpPr/>
          <p:nvPr/>
        </p:nvSpPr>
        <p:spPr>
          <a:xfrm>
            <a:off x="3095032" y="2168465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95032" y="1834702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169705" y="183470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76" y="2048062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640134" y="3101810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0134" y="2768047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714807" y="276804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15715" y="4042939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5715" y="3709176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290388" y="370917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782693" y="4991472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2693" y="4657709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57366" y="465770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35" y="2984160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48" y="3911306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71" y="4848281"/>
            <a:ext cx="304800" cy="3048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0" y="561018"/>
            <a:ext cx="12192000" cy="1063077"/>
            <a:chOff x="0" y="2844225"/>
            <a:chExt cx="12192000" cy="1063077"/>
          </a:xfrm>
        </p:grpSpPr>
        <p:sp>
          <p:nvSpPr>
            <p:cNvPr id="38" name="TextBox 37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8612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7" grpId="0" animBg="1"/>
      <p:bldP spid="30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1025917" y="2822963"/>
            <a:ext cx="1620000" cy="1620000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/>
          <p:cNvSpPr/>
          <p:nvPr/>
        </p:nvSpPr>
        <p:spPr>
          <a:xfrm>
            <a:off x="2503720" y="2534963"/>
            <a:ext cx="1908000" cy="1908000"/>
          </a:xfrm>
          <a:prstGeom prst="ellipse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Oval 13"/>
          <p:cNvSpPr/>
          <p:nvPr/>
        </p:nvSpPr>
        <p:spPr>
          <a:xfrm>
            <a:off x="4110140" y="2066963"/>
            <a:ext cx="2376000" cy="2376000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/>
          <p:cNvSpPr/>
          <p:nvPr/>
        </p:nvSpPr>
        <p:spPr>
          <a:xfrm flipH="1">
            <a:off x="6096000" y="1814963"/>
            <a:ext cx="2628000" cy="2628000"/>
          </a:xfrm>
          <a:prstGeom prst="ellipse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/>
          <p:cNvSpPr/>
          <p:nvPr/>
        </p:nvSpPr>
        <p:spPr>
          <a:xfrm flipH="1">
            <a:off x="8173098" y="1490963"/>
            <a:ext cx="2952000" cy="2952000"/>
          </a:xfrm>
          <a:prstGeom prst="ellipse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90" y="2966963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67" y="3499514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87" y="3324646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00" y="2807658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98" y="2645363"/>
            <a:ext cx="609600" cy="6096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99308" y="4839012"/>
            <a:ext cx="1746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9309" y="4500130"/>
            <a:ext cx="174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28366" y="4839012"/>
            <a:ext cx="1746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28367" y="4500130"/>
            <a:ext cx="174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69197" y="4839012"/>
            <a:ext cx="1746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69198" y="4500130"/>
            <a:ext cx="174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99878" y="4842075"/>
            <a:ext cx="1746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9879" y="4503193"/>
            <a:ext cx="174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901480" y="4861017"/>
            <a:ext cx="1746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01481" y="4522135"/>
            <a:ext cx="174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587705"/>
            <a:ext cx="12192000" cy="1063077"/>
            <a:chOff x="0" y="2844225"/>
            <a:chExt cx="12192000" cy="1063077"/>
          </a:xfrm>
        </p:grpSpPr>
        <p:sp>
          <p:nvSpPr>
            <p:cNvPr id="33" name="TextBox 32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0645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734696" y="1530774"/>
            <a:ext cx="5955788" cy="4855191"/>
            <a:chOff x="2358218" y="2177834"/>
            <a:chExt cx="4217987" cy="3438526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858405" y="2562009"/>
              <a:ext cx="1076325" cy="879475"/>
            </a:xfrm>
            <a:custGeom>
              <a:avLst/>
              <a:gdLst>
                <a:gd name="T0" fmla="*/ 182 w 678"/>
                <a:gd name="T1" fmla="*/ 554 h 554"/>
                <a:gd name="T2" fmla="*/ 678 w 678"/>
                <a:gd name="T3" fmla="*/ 218 h 554"/>
                <a:gd name="T4" fmla="*/ 541 w 678"/>
                <a:gd name="T5" fmla="*/ 0 h 554"/>
                <a:gd name="T6" fmla="*/ 0 w 678"/>
                <a:gd name="T7" fmla="*/ 365 h 554"/>
                <a:gd name="T8" fmla="*/ 182 w 678"/>
                <a:gd name="T9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554">
                  <a:moveTo>
                    <a:pt x="182" y="554"/>
                  </a:moveTo>
                  <a:lnTo>
                    <a:pt x="678" y="218"/>
                  </a:lnTo>
                  <a:lnTo>
                    <a:pt x="541" y="0"/>
                  </a:lnTo>
                  <a:lnTo>
                    <a:pt x="0" y="365"/>
                  </a:lnTo>
                  <a:lnTo>
                    <a:pt x="182" y="554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75000"/>
                  </a:schemeClr>
                </a:gs>
                <a:gs pos="80000">
                  <a:schemeClr val="accent3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358218" y="4084422"/>
              <a:ext cx="3652837" cy="1531938"/>
            </a:xfrm>
            <a:custGeom>
              <a:avLst/>
              <a:gdLst>
                <a:gd name="T0" fmla="*/ 2075 w 2301"/>
                <a:gd name="T1" fmla="*/ 0 h 965"/>
                <a:gd name="T2" fmla="*/ 226 w 2301"/>
                <a:gd name="T3" fmla="*/ 593 h 965"/>
                <a:gd name="T4" fmla="*/ 0 w 2301"/>
                <a:gd name="T5" fmla="*/ 965 h 965"/>
                <a:gd name="T6" fmla="*/ 2301 w 2301"/>
                <a:gd name="T7" fmla="*/ 375 h 965"/>
                <a:gd name="T8" fmla="*/ 2075 w 2301"/>
                <a:gd name="T9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1" h="965">
                  <a:moveTo>
                    <a:pt x="2075" y="0"/>
                  </a:moveTo>
                  <a:lnTo>
                    <a:pt x="226" y="593"/>
                  </a:lnTo>
                  <a:lnTo>
                    <a:pt x="0" y="965"/>
                  </a:lnTo>
                  <a:lnTo>
                    <a:pt x="2301" y="375"/>
                  </a:lnTo>
                  <a:lnTo>
                    <a:pt x="207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29718" y="3141447"/>
              <a:ext cx="2511425" cy="1538288"/>
            </a:xfrm>
            <a:custGeom>
              <a:avLst/>
              <a:gdLst>
                <a:gd name="T0" fmla="*/ 1352 w 1582"/>
                <a:gd name="T1" fmla="*/ 0 h 969"/>
                <a:gd name="T2" fmla="*/ 226 w 1582"/>
                <a:gd name="T3" fmla="*/ 594 h 969"/>
                <a:gd name="T4" fmla="*/ 0 w 1582"/>
                <a:gd name="T5" fmla="*/ 969 h 969"/>
                <a:gd name="T6" fmla="*/ 1582 w 1582"/>
                <a:gd name="T7" fmla="*/ 379 h 969"/>
                <a:gd name="T8" fmla="*/ 1352 w 1582"/>
                <a:gd name="T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2" h="969">
                  <a:moveTo>
                    <a:pt x="1352" y="0"/>
                  </a:moveTo>
                  <a:lnTo>
                    <a:pt x="226" y="594"/>
                  </a:lnTo>
                  <a:lnTo>
                    <a:pt x="0" y="969"/>
                  </a:lnTo>
                  <a:lnTo>
                    <a:pt x="1582" y="379"/>
                  </a:lnTo>
                  <a:lnTo>
                    <a:pt x="1352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80000">
                  <a:schemeClr val="accent2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358218" y="5025809"/>
              <a:ext cx="4217987" cy="590550"/>
            </a:xfrm>
            <a:custGeom>
              <a:avLst/>
              <a:gdLst>
                <a:gd name="T0" fmla="*/ 226 w 2657"/>
                <a:gd name="T1" fmla="*/ 0 h 372"/>
                <a:gd name="T2" fmla="*/ 0 w 2657"/>
                <a:gd name="T3" fmla="*/ 372 h 372"/>
                <a:gd name="T4" fmla="*/ 2657 w 2657"/>
                <a:gd name="T5" fmla="*/ 372 h 372"/>
                <a:gd name="T6" fmla="*/ 2431 w 2657"/>
                <a:gd name="T7" fmla="*/ 0 h 372"/>
                <a:gd name="T8" fmla="*/ 226 w 2657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7" h="372">
                  <a:moveTo>
                    <a:pt x="226" y="0"/>
                  </a:moveTo>
                  <a:lnTo>
                    <a:pt x="0" y="372"/>
                  </a:lnTo>
                  <a:lnTo>
                    <a:pt x="2657" y="372"/>
                  </a:lnTo>
                  <a:lnTo>
                    <a:pt x="2431" y="0"/>
                  </a:lnTo>
                  <a:lnTo>
                    <a:pt x="226" y="0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493280" y="3141447"/>
              <a:ext cx="1947862" cy="601663"/>
            </a:xfrm>
            <a:custGeom>
              <a:avLst/>
              <a:gdLst>
                <a:gd name="T0" fmla="*/ 1227 w 1227"/>
                <a:gd name="T1" fmla="*/ 379 h 379"/>
                <a:gd name="T2" fmla="*/ 997 w 1227"/>
                <a:gd name="T3" fmla="*/ 0 h 379"/>
                <a:gd name="T4" fmla="*/ 230 w 1227"/>
                <a:gd name="T5" fmla="*/ 0 h 379"/>
                <a:gd name="T6" fmla="*/ 0 w 1227"/>
                <a:gd name="T7" fmla="*/ 379 h 379"/>
                <a:gd name="T8" fmla="*/ 1227 w 1227"/>
                <a:gd name="T9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7" h="379">
                  <a:moveTo>
                    <a:pt x="1227" y="379"/>
                  </a:moveTo>
                  <a:lnTo>
                    <a:pt x="997" y="0"/>
                  </a:lnTo>
                  <a:lnTo>
                    <a:pt x="230" y="0"/>
                  </a:lnTo>
                  <a:lnTo>
                    <a:pt x="0" y="379"/>
                  </a:lnTo>
                  <a:lnTo>
                    <a:pt x="1227" y="379"/>
                  </a:lnTo>
                  <a:close/>
                </a:path>
              </a:pathLst>
            </a:custGeom>
            <a:gradFill>
              <a:gsLst>
                <a:gs pos="5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929718" y="4084422"/>
              <a:ext cx="3076575" cy="595313"/>
            </a:xfrm>
            <a:custGeom>
              <a:avLst/>
              <a:gdLst>
                <a:gd name="T0" fmla="*/ 226 w 1938"/>
                <a:gd name="T1" fmla="*/ 0 h 375"/>
                <a:gd name="T2" fmla="*/ 0 w 1938"/>
                <a:gd name="T3" fmla="*/ 375 h 375"/>
                <a:gd name="T4" fmla="*/ 1938 w 1938"/>
                <a:gd name="T5" fmla="*/ 375 h 375"/>
                <a:gd name="T6" fmla="*/ 1712 w 1938"/>
                <a:gd name="T7" fmla="*/ 0 h 375"/>
                <a:gd name="T8" fmla="*/ 226 w 1938"/>
                <a:gd name="T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8" h="375">
                  <a:moveTo>
                    <a:pt x="226" y="0"/>
                  </a:moveTo>
                  <a:lnTo>
                    <a:pt x="0" y="375"/>
                  </a:lnTo>
                  <a:lnTo>
                    <a:pt x="1938" y="375"/>
                  </a:lnTo>
                  <a:lnTo>
                    <a:pt x="1712" y="0"/>
                  </a:lnTo>
                  <a:lnTo>
                    <a:pt x="226" y="0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009120" y="2177834"/>
              <a:ext cx="935037" cy="730250"/>
            </a:xfrm>
            <a:custGeom>
              <a:avLst/>
              <a:gdLst>
                <a:gd name="T0" fmla="*/ 0 w 589"/>
                <a:gd name="T1" fmla="*/ 460 h 460"/>
                <a:gd name="T2" fmla="*/ 589 w 589"/>
                <a:gd name="T3" fmla="*/ 460 h 460"/>
                <a:gd name="T4" fmla="*/ 300 w 589"/>
                <a:gd name="T5" fmla="*/ 0 h 460"/>
                <a:gd name="T6" fmla="*/ 0 w 589"/>
                <a:gd name="T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460">
                  <a:moveTo>
                    <a:pt x="0" y="460"/>
                  </a:moveTo>
                  <a:lnTo>
                    <a:pt x="589" y="460"/>
                  </a:lnTo>
                  <a:lnTo>
                    <a:pt x="300" y="0"/>
                  </a:lnTo>
                  <a:lnTo>
                    <a:pt x="0" y="460"/>
                  </a:lnTo>
                  <a:close/>
                </a:path>
              </a:pathLst>
            </a:custGeom>
            <a:gradFill>
              <a:gsLst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186136" y="588586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6137" y="555210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0810" y="555210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1" y="5765466"/>
            <a:ext cx="304800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890291" y="457375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90292" y="423999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965" y="423999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36" y="4453350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638214" y="32754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38215" y="29416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712888" y="294165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48" y="3155018"/>
            <a:ext cx="304800" cy="3048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493378" y="196575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93379" y="163199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568052" y="163199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12" y="1862824"/>
            <a:ext cx="304800" cy="3048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4067" y="434714"/>
            <a:ext cx="12192000" cy="1063077"/>
            <a:chOff x="0" y="2844225"/>
            <a:chExt cx="12192000" cy="1063077"/>
          </a:xfrm>
        </p:grpSpPr>
        <p:sp>
          <p:nvSpPr>
            <p:cNvPr id="37" name="TextBox 36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409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30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50871" y="1045326"/>
            <a:ext cx="6095999" cy="1063078"/>
            <a:chOff x="6096000" y="2844225"/>
            <a:chExt cx="6095999" cy="1063078"/>
          </a:xfrm>
        </p:grpSpPr>
        <p:sp>
          <p:nvSpPr>
            <p:cNvPr id="5" name="TextBox 4"/>
            <p:cNvSpPr txBox="1"/>
            <p:nvPr/>
          </p:nvSpPr>
          <p:spPr>
            <a:xfrm>
              <a:off x="6096000" y="2844225"/>
              <a:ext cx="6095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Welcome message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96000" y="3599526"/>
              <a:ext cx="60959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29600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3523" y="1045326"/>
            <a:ext cx="4767348" cy="476734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66507" y="4222414"/>
            <a:ext cx="610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John doe, managing director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6507" y="4684079"/>
            <a:ext cx="6109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/>
                </a:solidFill>
              </a:rPr>
              <a:t>“</a:t>
            </a:r>
            <a:r>
              <a:rPr lang="en-US" sz="1200" i="1" dirty="0" err="1" smtClean="0">
                <a:solidFill>
                  <a:schemeClr val="bg1"/>
                </a:solidFill>
              </a:rPr>
              <a:t>Lorem</a:t>
            </a:r>
            <a:r>
              <a:rPr lang="en-US" sz="1200" i="1" dirty="0" smtClean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ipsum</a:t>
            </a:r>
            <a:r>
              <a:rPr lang="en-US" sz="1200" i="1" dirty="0">
                <a:solidFill>
                  <a:schemeClr val="bg1"/>
                </a:solidFill>
              </a:rPr>
              <a:t> dolor sit </a:t>
            </a:r>
            <a:r>
              <a:rPr lang="en-US" sz="1200" i="1" dirty="0" err="1">
                <a:solidFill>
                  <a:schemeClr val="bg1"/>
                </a:solidFill>
              </a:rPr>
              <a:t>amet</a:t>
            </a:r>
            <a:r>
              <a:rPr lang="en-US" sz="1200" i="1" dirty="0">
                <a:solidFill>
                  <a:schemeClr val="bg1"/>
                </a:solidFill>
              </a:rPr>
              <a:t>, </a:t>
            </a:r>
            <a:r>
              <a:rPr lang="en-US" sz="1200" i="1" dirty="0" err="1">
                <a:solidFill>
                  <a:schemeClr val="bg1"/>
                </a:solidFill>
              </a:rPr>
              <a:t>consectetur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adipiscing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elit</a:t>
            </a:r>
            <a:r>
              <a:rPr lang="en-US" sz="1200" i="1" dirty="0">
                <a:solidFill>
                  <a:schemeClr val="bg1"/>
                </a:solidFill>
              </a:rPr>
              <a:t>. </a:t>
            </a:r>
            <a:r>
              <a:rPr lang="en-US" sz="1200" i="1" dirty="0" err="1">
                <a:solidFill>
                  <a:schemeClr val="bg1"/>
                </a:solidFill>
              </a:rPr>
              <a:t>Sed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facilisis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commodo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convallis</a:t>
            </a:r>
            <a:r>
              <a:rPr lang="en-US" sz="1200" i="1" dirty="0">
                <a:solidFill>
                  <a:schemeClr val="bg1"/>
                </a:solidFill>
              </a:rPr>
              <a:t>. </a:t>
            </a:r>
            <a:r>
              <a:rPr lang="en-US" sz="1200" i="1" dirty="0" err="1">
                <a:solidFill>
                  <a:schemeClr val="bg1"/>
                </a:solidFill>
              </a:rPr>
              <a:t>Nulla</a:t>
            </a:r>
            <a:r>
              <a:rPr lang="en-US" sz="1200" i="1" dirty="0">
                <a:solidFill>
                  <a:schemeClr val="bg1"/>
                </a:solidFill>
              </a:rPr>
              <a:t> sit </a:t>
            </a:r>
            <a:r>
              <a:rPr lang="en-US" sz="1200" i="1" dirty="0" err="1">
                <a:solidFill>
                  <a:schemeClr val="bg1"/>
                </a:solidFill>
              </a:rPr>
              <a:t>amet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finibus</a:t>
            </a:r>
            <a:r>
              <a:rPr lang="en-US" sz="1200" i="1" dirty="0">
                <a:solidFill>
                  <a:schemeClr val="bg1"/>
                </a:solidFill>
              </a:rPr>
              <a:t> lacus. </a:t>
            </a:r>
            <a:r>
              <a:rPr lang="en-US" sz="1200" i="1" dirty="0" err="1">
                <a:solidFill>
                  <a:schemeClr val="bg1"/>
                </a:solidFill>
              </a:rPr>
              <a:t>Sed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maximus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commodo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mauris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vel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lacinia</a:t>
            </a:r>
            <a:r>
              <a:rPr lang="en-US" sz="1200" i="1" dirty="0">
                <a:solidFill>
                  <a:schemeClr val="bg1"/>
                </a:solidFill>
              </a:rPr>
              <a:t>. </a:t>
            </a:r>
            <a:r>
              <a:rPr lang="en-US" sz="1200" i="1" dirty="0" err="1">
                <a:solidFill>
                  <a:schemeClr val="bg1"/>
                </a:solidFill>
              </a:rPr>
              <a:t>Fusce</a:t>
            </a:r>
            <a:r>
              <a:rPr lang="en-US" sz="1200" i="1" dirty="0">
                <a:solidFill>
                  <a:schemeClr val="bg1"/>
                </a:solidFill>
              </a:rPr>
              <a:t> sit </a:t>
            </a:r>
            <a:r>
              <a:rPr lang="en-US" sz="1200" i="1" dirty="0" err="1">
                <a:solidFill>
                  <a:schemeClr val="bg1"/>
                </a:solidFill>
              </a:rPr>
              <a:t>amet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luctus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lorem</a:t>
            </a:r>
            <a:r>
              <a:rPr lang="en-US" sz="1200" i="1" dirty="0">
                <a:solidFill>
                  <a:schemeClr val="bg1"/>
                </a:solidFill>
              </a:rPr>
              <a:t>. </a:t>
            </a:r>
            <a:r>
              <a:rPr lang="en-US" sz="1200" i="1" dirty="0" err="1">
                <a:solidFill>
                  <a:schemeClr val="bg1"/>
                </a:solidFill>
              </a:rPr>
              <a:t>Suspendisse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potenti</a:t>
            </a:r>
            <a:r>
              <a:rPr lang="en-US" sz="1200" i="1" dirty="0">
                <a:solidFill>
                  <a:schemeClr val="bg1"/>
                </a:solidFill>
              </a:rPr>
              <a:t>. </a:t>
            </a:r>
            <a:r>
              <a:rPr lang="en-US" sz="1200" i="1" dirty="0" err="1">
                <a:solidFill>
                  <a:schemeClr val="bg1"/>
                </a:solidFill>
              </a:rPr>
              <a:t>Curabitur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aliquam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eleifend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libero</a:t>
            </a:r>
            <a:r>
              <a:rPr lang="en-US" sz="1200" i="1" dirty="0">
                <a:solidFill>
                  <a:schemeClr val="bg1"/>
                </a:solidFill>
              </a:rPr>
              <a:t>. </a:t>
            </a:r>
            <a:r>
              <a:rPr lang="en-US" sz="1200" i="1" dirty="0" err="1">
                <a:solidFill>
                  <a:schemeClr val="bg1"/>
                </a:solidFill>
              </a:rPr>
              <a:t>Vestibulum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sodales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interdum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metus</a:t>
            </a:r>
            <a:r>
              <a:rPr lang="en-US" sz="1200" i="1" dirty="0">
                <a:solidFill>
                  <a:schemeClr val="bg1"/>
                </a:solidFill>
              </a:rPr>
              <a:t>, ac </a:t>
            </a:r>
            <a:r>
              <a:rPr lang="en-US" sz="1200" i="1" dirty="0" err="1">
                <a:solidFill>
                  <a:schemeClr val="bg1"/>
                </a:solidFill>
              </a:rPr>
              <a:t>consequat</a:t>
            </a:r>
            <a:r>
              <a:rPr lang="en-US" sz="1200" i="1" dirty="0">
                <a:solidFill>
                  <a:schemeClr val="bg1"/>
                </a:solidFill>
              </a:rPr>
              <a:t> dui </a:t>
            </a:r>
            <a:r>
              <a:rPr lang="en-US" sz="1200" i="1" dirty="0" err="1">
                <a:solidFill>
                  <a:schemeClr val="bg1"/>
                </a:solidFill>
              </a:rPr>
              <a:t>porttitor</a:t>
            </a:r>
            <a:r>
              <a:rPr lang="en-US" sz="1200" i="1" dirty="0">
                <a:solidFill>
                  <a:schemeClr val="bg1"/>
                </a:solidFill>
              </a:rPr>
              <a:t> et. </a:t>
            </a:r>
            <a:r>
              <a:rPr lang="en-US" sz="1200" i="1" dirty="0" err="1">
                <a:solidFill>
                  <a:schemeClr val="bg1"/>
                </a:solidFill>
              </a:rPr>
              <a:t>Cras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interdum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purus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est</a:t>
            </a:r>
            <a:r>
              <a:rPr lang="en-US" sz="1200" i="1" dirty="0">
                <a:solidFill>
                  <a:schemeClr val="bg1"/>
                </a:solidFill>
              </a:rPr>
              <a:t>, </a:t>
            </a:r>
            <a:r>
              <a:rPr lang="en-US" sz="1200" i="1" dirty="0" err="1">
                <a:solidFill>
                  <a:schemeClr val="bg1"/>
                </a:solidFill>
              </a:rPr>
              <a:t>ullamcorper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efficitur</a:t>
            </a:r>
            <a:r>
              <a:rPr lang="en-US" sz="1200" i="1" dirty="0">
                <a:solidFill>
                  <a:schemeClr val="bg1"/>
                </a:solidFill>
              </a:rPr>
              <a:t> ligula </a:t>
            </a:r>
            <a:r>
              <a:rPr lang="en-US" sz="1200" i="1" dirty="0" err="1">
                <a:solidFill>
                  <a:schemeClr val="bg1"/>
                </a:solidFill>
              </a:rPr>
              <a:t>rutrum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sollicitudin</a:t>
            </a:r>
            <a:r>
              <a:rPr lang="en-US" sz="1200" i="1" dirty="0">
                <a:solidFill>
                  <a:schemeClr val="bg1"/>
                </a:solidFill>
              </a:rPr>
              <a:t>. </a:t>
            </a:r>
            <a:r>
              <a:rPr lang="en-US" sz="1200" i="1" dirty="0" err="1">
                <a:solidFill>
                  <a:schemeClr val="bg1"/>
                </a:solidFill>
              </a:rPr>
              <a:t>Phasellus</a:t>
            </a:r>
            <a:r>
              <a:rPr lang="en-US" sz="1200" i="1" dirty="0">
                <a:solidFill>
                  <a:schemeClr val="bg1"/>
                </a:solidFill>
              </a:rPr>
              <a:t> ac ante </a:t>
            </a:r>
            <a:r>
              <a:rPr lang="en-US" sz="1200" i="1" dirty="0" err="1">
                <a:solidFill>
                  <a:schemeClr val="bg1"/>
                </a:solidFill>
              </a:rPr>
              <a:t>molestie</a:t>
            </a:r>
            <a:r>
              <a:rPr lang="en-US" sz="1200" i="1" dirty="0">
                <a:solidFill>
                  <a:schemeClr val="bg1"/>
                </a:solidFill>
              </a:rPr>
              <a:t>, dictum </a:t>
            </a:r>
            <a:r>
              <a:rPr lang="en-US" sz="1200" i="1" dirty="0" err="1">
                <a:solidFill>
                  <a:schemeClr val="bg1"/>
                </a:solidFill>
              </a:rPr>
              <a:t>erat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ut</a:t>
            </a:r>
            <a:r>
              <a:rPr lang="en-US" sz="1200" i="1" dirty="0">
                <a:solidFill>
                  <a:schemeClr val="bg1"/>
                </a:solidFill>
              </a:rPr>
              <a:t>, </a:t>
            </a:r>
            <a:r>
              <a:rPr lang="en-US" sz="1200" i="1" dirty="0" err="1">
                <a:solidFill>
                  <a:schemeClr val="bg1"/>
                </a:solidFill>
              </a:rPr>
              <a:t>congue</a:t>
            </a:r>
            <a:r>
              <a:rPr lang="en-US" sz="1200" i="1" dirty="0">
                <a:solidFill>
                  <a:schemeClr val="bg1"/>
                </a:solidFill>
              </a:rPr>
              <a:t> ante. </a:t>
            </a:r>
            <a:r>
              <a:rPr lang="en-US" sz="1200" i="1" dirty="0" err="1">
                <a:solidFill>
                  <a:schemeClr val="bg1"/>
                </a:solidFill>
              </a:rPr>
              <a:t>Nullam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sem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libero</a:t>
            </a:r>
            <a:r>
              <a:rPr lang="en-US" sz="1200" i="1" dirty="0">
                <a:solidFill>
                  <a:schemeClr val="bg1"/>
                </a:solidFill>
              </a:rPr>
              <a:t>, </a:t>
            </a:r>
            <a:r>
              <a:rPr lang="en-US" sz="1200" i="1" dirty="0" err="1">
                <a:solidFill>
                  <a:schemeClr val="bg1"/>
                </a:solidFill>
              </a:rPr>
              <a:t>consequat</a:t>
            </a:r>
            <a:r>
              <a:rPr lang="en-US" sz="1200" i="1" dirty="0">
                <a:solidFill>
                  <a:schemeClr val="bg1"/>
                </a:solidFill>
              </a:rPr>
              <a:t> ac </a:t>
            </a:r>
            <a:r>
              <a:rPr lang="en-US" sz="1200" i="1" dirty="0" err="1">
                <a:solidFill>
                  <a:schemeClr val="bg1"/>
                </a:solidFill>
              </a:rPr>
              <a:t>nisl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eu</a:t>
            </a:r>
            <a:r>
              <a:rPr lang="en-US" sz="1200" i="1" dirty="0">
                <a:solidFill>
                  <a:schemeClr val="bg1"/>
                </a:solidFill>
              </a:rPr>
              <a:t>, </a:t>
            </a:r>
            <a:r>
              <a:rPr lang="en-US" sz="1200" i="1" dirty="0" err="1">
                <a:solidFill>
                  <a:schemeClr val="bg1"/>
                </a:solidFill>
              </a:rPr>
              <a:t>congue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dapibus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</a:rPr>
              <a:t>felis</a:t>
            </a:r>
            <a:r>
              <a:rPr lang="en-US" sz="1200" i="1" dirty="0" smtClean="0">
                <a:solidFill>
                  <a:schemeClr val="bg1"/>
                </a:solidFill>
              </a:rPr>
              <a:t>.”</a:t>
            </a:r>
            <a:endParaRPr lang="en-US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318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406685" y="1530774"/>
            <a:ext cx="5378630" cy="5177555"/>
            <a:chOff x="3713347" y="1814286"/>
            <a:chExt cx="4765305" cy="4587158"/>
          </a:xfrm>
        </p:grpSpPr>
        <p:sp>
          <p:nvSpPr>
            <p:cNvPr id="41" name="Oval 5"/>
            <p:cNvSpPr>
              <a:spLocks noChangeArrowheads="1"/>
            </p:cNvSpPr>
            <p:nvPr/>
          </p:nvSpPr>
          <p:spPr bwMode="auto">
            <a:xfrm>
              <a:off x="3805684" y="1814286"/>
              <a:ext cx="4580631" cy="6762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4987957" y="3809532"/>
              <a:ext cx="2230568" cy="617676"/>
            </a:xfrm>
            <a:custGeom>
              <a:avLst/>
              <a:gdLst>
                <a:gd name="T0" fmla="*/ 365 w 434"/>
                <a:gd name="T1" fmla="*/ 152 h 156"/>
                <a:gd name="T2" fmla="*/ 434 w 434"/>
                <a:gd name="T3" fmla="*/ 0 h 156"/>
                <a:gd name="T4" fmla="*/ 215 w 434"/>
                <a:gd name="T5" fmla="*/ 9 h 156"/>
                <a:gd name="T6" fmla="*/ 0 w 434"/>
                <a:gd name="T7" fmla="*/ 1 h 156"/>
                <a:gd name="T8" fmla="*/ 70 w 434"/>
                <a:gd name="T9" fmla="*/ 152 h 156"/>
                <a:gd name="T10" fmla="*/ 215 w 434"/>
                <a:gd name="T11" fmla="*/ 156 h 156"/>
                <a:gd name="T12" fmla="*/ 365 w 434"/>
                <a:gd name="T13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156">
                  <a:moveTo>
                    <a:pt x="365" y="152"/>
                  </a:moveTo>
                  <a:cubicBezTo>
                    <a:pt x="387" y="99"/>
                    <a:pt x="410" y="49"/>
                    <a:pt x="434" y="0"/>
                  </a:cubicBezTo>
                  <a:cubicBezTo>
                    <a:pt x="368" y="6"/>
                    <a:pt x="294" y="9"/>
                    <a:pt x="215" y="9"/>
                  </a:cubicBezTo>
                  <a:cubicBezTo>
                    <a:pt x="138" y="9"/>
                    <a:pt x="65" y="6"/>
                    <a:pt x="0" y="1"/>
                  </a:cubicBezTo>
                  <a:cubicBezTo>
                    <a:pt x="25" y="49"/>
                    <a:pt x="48" y="100"/>
                    <a:pt x="70" y="152"/>
                  </a:cubicBezTo>
                  <a:cubicBezTo>
                    <a:pt x="115" y="155"/>
                    <a:pt x="164" y="156"/>
                    <a:pt x="215" y="156"/>
                  </a:cubicBezTo>
                  <a:cubicBezTo>
                    <a:pt x="268" y="156"/>
                    <a:pt x="319" y="155"/>
                    <a:pt x="365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7"/>
            <p:cNvSpPr>
              <a:spLocks/>
            </p:cNvSpPr>
            <p:nvPr/>
          </p:nvSpPr>
          <p:spPr bwMode="auto">
            <a:xfrm>
              <a:off x="4495494" y="3136084"/>
              <a:ext cx="3206442" cy="656716"/>
            </a:xfrm>
            <a:custGeom>
              <a:avLst/>
              <a:gdLst>
                <a:gd name="T0" fmla="*/ 0 w 624"/>
                <a:gd name="T1" fmla="*/ 0 h 166"/>
                <a:gd name="T2" fmla="*/ 89 w 624"/>
                <a:gd name="T3" fmla="*/ 157 h 166"/>
                <a:gd name="T4" fmla="*/ 311 w 624"/>
                <a:gd name="T5" fmla="*/ 166 h 166"/>
                <a:gd name="T6" fmla="*/ 537 w 624"/>
                <a:gd name="T7" fmla="*/ 156 h 166"/>
                <a:gd name="T8" fmla="*/ 624 w 624"/>
                <a:gd name="T9" fmla="*/ 0 h 166"/>
                <a:gd name="T10" fmla="*/ 311 w 624"/>
                <a:gd name="T11" fmla="*/ 19 h 166"/>
                <a:gd name="T12" fmla="*/ 0 w 624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66">
                  <a:moveTo>
                    <a:pt x="0" y="0"/>
                  </a:moveTo>
                  <a:cubicBezTo>
                    <a:pt x="31" y="50"/>
                    <a:pt x="61" y="102"/>
                    <a:pt x="89" y="157"/>
                  </a:cubicBezTo>
                  <a:cubicBezTo>
                    <a:pt x="155" y="163"/>
                    <a:pt x="230" y="166"/>
                    <a:pt x="311" y="166"/>
                  </a:cubicBezTo>
                  <a:cubicBezTo>
                    <a:pt x="394" y="166"/>
                    <a:pt x="470" y="163"/>
                    <a:pt x="537" y="156"/>
                  </a:cubicBezTo>
                  <a:cubicBezTo>
                    <a:pt x="564" y="102"/>
                    <a:pt x="593" y="50"/>
                    <a:pt x="624" y="0"/>
                  </a:cubicBezTo>
                  <a:cubicBezTo>
                    <a:pt x="537" y="12"/>
                    <a:pt x="430" y="19"/>
                    <a:pt x="311" y="19"/>
                  </a:cubicBezTo>
                  <a:cubicBezTo>
                    <a:pt x="193" y="19"/>
                    <a:pt x="87" y="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8"/>
            <p:cNvSpPr>
              <a:spLocks/>
            </p:cNvSpPr>
            <p:nvPr/>
          </p:nvSpPr>
          <p:spPr bwMode="auto">
            <a:xfrm>
              <a:off x="5373600" y="4462066"/>
              <a:ext cx="1464716" cy="1009475"/>
            </a:xfrm>
            <a:custGeom>
              <a:avLst/>
              <a:gdLst>
                <a:gd name="T0" fmla="*/ 140 w 285"/>
                <a:gd name="T1" fmla="*/ 4 h 255"/>
                <a:gd name="T2" fmla="*/ 0 w 285"/>
                <a:gd name="T3" fmla="*/ 1 h 255"/>
                <a:gd name="T4" fmla="*/ 86 w 285"/>
                <a:gd name="T5" fmla="*/ 255 h 255"/>
                <a:gd name="T6" fmla="*/ 200 w 285"/>
                <a:gd name="T7" fmla="*/ 255 h 255"/>
                <a:gd name="T8" fmla="*/ 285 w 285"/>
                <a:gd name="T9" fmla="*/ 0 h 255"/>
                <a:gd name="T10" fmla="*/ 140 w 285"/>
                <a:gd name="T11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" h="255">
                  <a:moveTo>
                    <a:pt x="140" y="4"/>
                  </a:moveTo>
                  <a:cubicBezTo>
                    <a:pt x="91" y="4"/>
                    <a:pt x="44" y="3"/>
                    <a:pt x="0" y="1"/>
                  </a:cubicBezTo>
                  <a:cubicBezTo>
                    <a:pt x="32" y="81"/>
                    <a:pt x="61" y="165"/>
                    <a:pt x="86" y="255"/>
                  </a:cubicBezTo>
                  <a:cubicBezTo>
                    <a:pt x="200" y="255"/>
                    <a:pt x="200" y="255"/>
                    <a:pt x="200" y="255"/>
                  </a:cubicBezTo>
                  <a:cubicBezTo>
                    <a:pt x="225" y="165"/>
                    <a:pt x="253" y="80"/>
                    <a:pt x="285" y="0"/>
                  </a:cubicBezTo>
                  <a:cubicBezTo>
                    <a:pt x="239" y="3"/>
                    <a:pt x="191" y="4"/>
                    <a:pt x="140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auto">
            <a:xfrm>
              <a:off x="3713347" y="2273011"/>
              <a:ext cx="4765305" cy="886776"/>
            </a:xfrm>
            <a:custGeom>
              <a:avLst/>
              <a:gdLst>
                <a:gd name="T0" fmla="*/ 463 w 927"/>
                <a:gd name="T1" fmla="*/ 224 h 224"/>
                <a:gd name="T2" fmla="*/ 785 w 927"/>
                <a:gd name="T3" fmla="*/ 203 h 224"/>
                <a:gd name="T4" fmla="*/ 927 w 927"/>
                <a:gd name="T5" fmla="*/ 0 h 224"/>
                <a:gd name="T6" fmla="*/ 463 w 927"/>
                <a:gd name="T7" fmla="*/ 68 h 224"/>
                <a:gd name="T8" fmla="*/ 0 w 927"/>
                <a:gd name="T9" fmla="*/ 1 h 224"/>
                <a:gd name="T10" fmla="*/ 143 w 927"/>
                <a:gd name="T11" fmla="*/ 203 h 224"/>
                <a:gd name="T12" fmla="*/ 463 w 927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7" h="224">
                  <a:moveTo>
                    <a:pt x="463" y="224"/>
                  </a:moveTo>
                  <a:cubicBezTo>
                    <a:pt x="589" y="224"/>
                    <a:pt x="699" y="216"/>
                    <a:pt x="785" y="203"/>
                  </a:cubicBezTo>
                  <a:cubicBezTo>
                    <a:pt x="830" y="131"/>
                    <a:pt x="877" y="64"/>
                    <a:pt x="927" y="0"/>
                  </a:cubicBezTo>
                  <a:cubicBezTo>
                    <a:pt x="871" y="40"/>
                    <a:pt x="685" y="68"/>
                    <a:pt x="463" y="68"/>
                  </a:cubicBezTo>
                  <a:cubicBezTo>
                    <a:pt x="242" y="68"/>
                    <a:pt x="56" y="40"/>
                    <a:pt x="0" y="1"/>
                  </a:cubicBezTo>
                  <a:cubicBezTo>
                    <a:pt x="50" y="64"/>
                    <a:pt x="98" y="131"/>
                    <a:pt x="143" y="203"/>
                  </a:cubicBezTo>
                  <a:cubicBezTo>
                    <a:pt x="229" y="216"/>
                    <a:pt x="338" y="224"/>
                    <a:pt x="463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Isosceles Triangle 45"/>
            <p:cNvSpPr/>
            <p:nvPr/>
          </p:nvSpPr>
          <p:spPr>
            <a:xfrm rot="10800000">
              <a:off x="5466628" y="5542648"/>
              <a:ext cx="1293586" cy="858796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7940390" y="3469178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940390" y="3135415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363001" y="4954532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63001" y="4620769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58739" y="4114748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58739" y="3780985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85429" y="2506520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5429" y="2172757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3448616" y="2506520"/>
            <a:ext cx="840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7244862" y="3469178"/>
            <a:ext cx="6637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621926" y="4114748"/>
            <a:ext cx="65869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435081" y="4956901"/>
            <a:ext cx="809781" cy="1406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3416457" y="2411496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601877" y="4025900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796835" y="3368264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153423" y="4865669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32" y="4859708"/>
            <a:ext cx="304800" cy="304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58" y="3988182"/>
            <a:ext cx="304800" cy="304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3" y="3279329"/>
            <a:ext cx="304800" cy="304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80" y="2533416"/>
            <a:ext cx="304800" cy="3048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5880" y="352757"/>
            <a:ext cx="12192000" cy="1063077"/>
            <a:chOff x="0" y="2844225"/>
            <a:chExt cx="12192000" cy="1063077"/>
          </a:xfrm>
        </p:grpSpPr>
        <p:sp>
          <p:nvSpPr>
            <p:cNvPr id="38" name="TextBox 37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6902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be 11"/>
          <p:cNvSpPr/>
          <p:nvPr/>
        </p:nvSpPr>
        <p:spPr>
          <a:xfrm>
            <a:off x="0" y="4774399"/>
            <a:ext cx="2076854" cy="2400124"/>
          </a:xfrm>
          <a:prstGeom prst="cube">
            <a:avLst>
              <a:gd name="adj" fmla="val 11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2083024" y="4317198"/>
            <a:ext cx="2480150" cy="2754213"/>
          </a:xfrm>
          <a:prstGeom prst="cube">
            <a:avLst>
              <a:gd name="adj" fmla="val 8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4563174" y="3569090"/>
            <a:ext cx="2549147" cy="3502321"/>
          </a:xfrm>
          <a:prstGeom prst="cube">
            <a:avLst>
              <a:gd name="adj" fmla="val 440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7112382" y="2791867"/>
            <a:ext cx="2549147" cy="4279544"/>
          </a:xfrm>
          <a:prstGeom prst="cube">
            <a:avLst>
              <a:gd name="adj" fmla="val 44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9661529" y="2236763"/>
            <a:ext cx="2530471" cy="4834648"/>
          </a:xfrm>
          <a:prstGeom prst="cube">
            <a:avLst>
              <a:gd name="adj" fmla="val 440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964" y="4008254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54%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44399" y="3553899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65%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24549" y="2791867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70%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17626" y="2002521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80%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45496" y="1458946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90%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710843"/>
            <a:ext cx="12192000" cy="1063077"/>
            <a:chOff x="0" y="2844225"/>
            <a:chExt cx="12192000" cy="1063077"/>
          </a:xfrm>
        </p:grpSpPr>
        <p:sp>
          <p:nvSpPr>
            <p:cNvPr id="23" name="TextBox 22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1341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02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29968" y="0"/>
            <a:ext cx="202996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59936" y="0"/>
            <a:ext cx="202996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87808" y="0"/>
            <a:ext cx="206442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132064" y="0"/>
            <a:ext cx="202996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162032" y="0"/>
            <a:ext cx="20299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59936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9936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12" y="2266950"/>
            <a:ext cx="609600" cy="60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081932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1932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29968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9968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79544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9544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72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72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149840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49840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0" y="2266950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728" y="2266950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318" y="2266950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11" y="2266950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15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27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be 11"/>
          <p:cNvSpPr/>
          <p:nvPr/>
        </p:nvSpPr>
        <p:spPr>
          <a:xfrm>
            <a:off x="623669" y="5058752"/>
            <a:ext cx="5500913" cy="1132114"/>
          </a:xfrm>
          <a:prstGeom prst="cub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623669" y="4220551"/>
            <a:ext cx="5021942" cy="1132114"/>
          </a:xfrm>
          <a:prstGeom prst="cub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623668" y="3373119"/>
            <a:ext cx="4426857" cy="1132114"/>
          </a:xfrm>
          <a:prstGeom prst="cub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623667" y="2523862"/>
            <a:ext cx="3773715" cy="1132114"/>
          </a:xfrm>
          <a:prstGeom prst="cub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623670" y="1672801"/>
            <a:ext cx="3207656" cy="1132114"/>
          </a:xfrm>
          <a:prstGeom prst="cub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31340" y="5392515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1341" y="505875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17682" y="4544095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7683" y="421033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74404" y="3705894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74405" y="337213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50524" y="2857625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50525" y="252386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97381" y="1991560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97382" y="165779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995" y="555544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9995" y="472448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9995" y="386484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9995" y="302268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996" y="219567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447147"/>
            <a:ext cx="12192000" cy="1063077"/>
            <a:chOff x="0" y="2844225"/>
            <a:chExt cx="12192000" cy="1063077"/>
          </a:xfrm>
        </p:grpSpPr>
        <p:sp>
          <p:nvSpPr>
            <p:cNvPr id="33" name="TextBox 32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739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Callout 11"/>
          <p:cNvSpPr/>
          <p:nvPr/>
        </p:nvSpPr>
        <p:spPr>
          <a:xfrm>
            <a:off x="1" y="1677457"/>
            <a:ext cx="12192000" cy="1463040"/>
          </a:xfrm>
          <a:prstGeom prst="down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Callout 12"/>
          <p:cNvSpPr/>
          <p:nvPr/>
        </p:nvSpPr>
        <p:spPr>
          <a:xfrm>
            <a:off x="1" y="3176057"/>
            <a:ext cx="12192000" cy="1463040"/>
          </a:xfrm>
          <a:prstGeom prst="downArrow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Callout 13"/>
          <p:cNvSpPr/>
          <p:nvPr/>
        </p:nvSpPr>
        <p:spPr>
          <a:xfrm>
            <a:off x="1" y="4674657"/>
            <a:ext cx="12192000" cy="1463040"/>
          </a:xfrm>
          <a:prstGeom prst="downArrowCallo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" y="2200861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" y="186709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" y="3656617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" y="332285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" y="5123039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478927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490565"/>
            <a:ext cx="12192000" cy="1063077"/>
            <a:chOff x="0" y="2844225"/>
            <a:chExt cx="12192000" cy="1063077"/>
          </a:xfrm>
        </p:grpSpPr>
        <p:sp>
          <p:nvSpPr>
            <p:cNvPr id="22" name="TextBox 21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67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4498975" y="1973263"/>
            <a:ext cx="3194050" cy="3840163"/>
            <a:chOff x="4595813" y="906463"/>
            <a:chExt cx="3194050" cy="3840163"/>
          </a:xfrm>
        </p:grpSpPr>
        <p:sp>
          <p:nvSpPr>
            <p:cNvPr id="5" name="Freeform 10"/>
            <p:cNvSpPr>
              <a:spLocks/>
            </p:cNvSpPr>
            <p:nvPr/>
          </p:nvSpPr>
          <p:spPr bwMode="auto">
            <a:xfrm>
              <a:off x="5437188" y="2133600"/>
              <a:ext cx="1403350" cy="631825"/>
            </a:xfrm>
            <a:custGeom>
              <a:avLst/>
              <a:gdLst>
                <a:gd name="T0" fmla="*/ 450 w 884"/>
                <a:gd name="T1" fmla="*/ 0 h 398"/>
                <a:gd name="T2" fmla="*/ 884 w 884"/>
                <a:gd name="T3" fmla="*/ 194 h 398"/>
                <a:gd name="T4" fmla="*/ 439 w 884"/>
                <a:gd name="T5" fmla="*/ 398 h 398"/>
                <a:gd name="T6" fmla="*/ 0 w 884"/>
                <a:gd name="T7" fmla="*/ 199 h 398"/>
                <a:gd name="T8" fmla="*/ 450 w 884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398">
                  <a:moveTo>
                    <a:pt x="450" y="0"/>
                  </a:moveTo>
                  <a:lnTo>
                    <a:pt x="884" y="194"/>
                  </a:lnTo>
                  <a:lnTo>
                    <a:pt x="439" y="398"/>
                  </a:lnTo>
                  <a:lnTo>
                    <a:pt x="0" y="199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783388" y="2432050"/>
              <a:ext cx="44450" cy="46037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4"/>
            <p:cNvSpPr>
              <a:spLocks/>
            </p:cNvSpPr>
            <p:nvPr/>
          </p:nvSpPr>
          <p:spPr bwMode="auto">
            <a:xfrm>
              <a:off x="6781800" y="2916238"/>
              <a:ext cx="100013" cy="306388"/>
            </a:xfrm>
            <a:custGeom>
              <a:avLst/>
              <a:gdLst>
                <a:gd name="T0" fmla="*/ 0 w 63"/>
                <a:gd name="T1" fmla="*/ 0 h 193"/>
                <a:gd name="T2" fmla="*/ 3 w 63"/>
                <a:gd name="T3" fmla="*/ 1 h 193"/>
                <a:gd name="T4" fmla="*/ 9 w 63"/>
                <a:gd name="T5" fmla="*/ 4 h 193"/>
                <a:gd name="T6" fmla="*/ 17 w 63"/>
                <a:gd name="T7" fmla="*/ 8 h 193"/>
                <a:gd name="T8" fmla="*/ 25 w 63"/>
                <a:gd name="T9" fmla="*/ 10 h 193"/>
                <a:gd name="T10" fmla="*/ 31 w 63"/>
                <a:gd name="T11" fmla="*/ 11 h 193"/>
                <a:gd name="T12" fmla="*/ 34 w 63"/>
                <a:gd name="T13" fmla="*/ 10 h 193"/>
                <a:gd name="T14" fmla="*/ 35 w 63"/>
                <a:gd name="T15" fmla="*/ 13 h 193"/>
                <a:gd name="T16" fmla="*/ 39 w 63"/>
                <a:gd name="T17" fmla="*/ 23 h 193"/>
                <a:gd name="T18" fmla="*/ 46 w 63"/>
                <a:gd name="T19" fmla="*/ 39 h 193"/>
                <a:gd name="T20" fmla="*/ 52 w 63"/>
                <a:gd name="T21" fmla="*/ 60 h 193"/>
                <a:gd name="T22" fmla="*/ 58 w 63"/>
                <a:gd name="T23" fmla="*/ 86 h 193"/>
                <a:gd name="T24" fmla="*/ 62 w 63"/>
                <a:gd name="T25" fmla="*/ 117 h 193"/>
                <a:gd name="T26" fmla="*/ 63 w 63"/>
                <a:gd name="T27" fmla="*/ 153 h 193"/>
                <a:gd name="T28" fmla="*/ 59 w 63"/>
                <a:gd name="T29" fmla="*/ 193 h 193"/>
                <a:gd name="T30" fmla="*/ 0 w 63"/>
                <a:gd name="T31" fmla="*/ 193 h 193"/>
                <a:gd name="T32" fmla="*/ 0 w 63"/>
                <a:gd name="T33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93">
                  <a:moveTo>
                    <a:pt x="0" y="0"/>
                  </a:moveTo>
                  <a:lnTo>
                    <a:pt x="3" y="1"/>
                  </a:lnTo>
                  <a:lnTo>
                    <a:pt x="9" y="4"/>
                  </a:lnTo>
                  <a:lnTo>
                    <a:pt x="17" y="8"/>
                  </a:lnTo>
                  <a:lnTo>
                    <a:pt x="25" y="10"/>
                  </a:lnTo>
                  <a:lnTo>
                    <a:pt x="31" y="11"/>
                  </a:lnTo>
                  <a:lnTo>
                    <a:pt x="34" y="10"/>
                  </a:lnTo>
                  <a:lnTo>
                    <a:pt x="35" y="13"/>
                  </a:lnTo>
                  <a:lnTo>
                    <a:pt x="39" y="23"/>
                  </a:lnTo>
                  <a:lnTo>
                    <a:pt x="46" y="39"/>
                  </a:lnTo>
                  <a:lnTo>
                    <a:pt x="52" y="60"/>
                  </a:lnTo>
                  <a:lnTo>
                    <a:pt x="58" y="86"/>
                  </a:lnTo>
                  <a:lnTo>
                    <a:pt x="62" y="117"/>
                  </a:lnTo>
                  <a:lnTo>
                    <a:pt x="63" y="153"/>
                  </a:lnTo>
                  <a:lnTo>
                    <a:pt x="59" y="193"/>
                  </a:lnTo>
                  <a:lnTo>
                    <a:pt x="0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5715000" y="2636838"/>
              <a:ext cx="815975" cy="609600"/>
            </a:xfrm>
            <a:custGeom>
              <a:avLst/>
              <a:gdLst>
                <a:gd name="T0" fmla="*/ 0 w 514"/>
                <a:gd name="T1" fmla="*/ 0 h 384"/>
                <a:gd name="T2" fmla="*/ 3 w 514"/>
                <a:gd name="T3" fmla="*/ 3 h 384"/>
                <a:gd name="T4" fmla="*/ 12 w 514"/>
                <a:gd name="T5" fmla="*/ 7 h 384"/>
                <a:gd name="T6" fmla="*/ 27 w 514"/>
                <a:gd name="T7" fmla="*/ 13 h 384"/>
                <a:gd name="T8" fmla="*/ 44 w 514"/>
                <a:gd name="T9" fmla="*/ 22 h 384"/>
                <a:gd name="T10" fmla="*/ 65 w 514"/>
                <a:gd name="T11" fmla="*/ 32 h 384"/>
                <a:gd name="T12" fmla="*/ 88 w 514"/>
                <a:gd name="T13" fmla="*/ 43 h 384"/>
                <a:gd name="T14" fmla="*/ 113 w 514"/>
                <a:gd name="T15" fmla="*/ 55 h 384"/>
                <a:gd name="T16" fmla="*/ 138 w 514"/>
                <a:gd name="T17" fmla="*/ 67 h 384"/>
                <a:gd name="T18" fmla="*/ 164 w 514"/>
                <a:gd name="T19" fmla="*/ 79 h 384"/>
                <a:gd name="T20" fmla="*/ 188 w 514"/>
                <a:gd name="T21" fmla="*/ 89 h 384"/>
                <a:gd name="T22" fmla="*/ 210 w 514"/>
                <a:gd name="T23" fmla="*/ 100 h 384"/>
                <a:gd name="T24" fmla="*/ 230 w 514"/>
                <a:gd name="T25" fmla="*/ 109 h 384"/>
                <a:gd name="T26" fmla="*/ 245 w 514"/>
                <a:gd name="T27" fmla="*/ 117 h 384"/>
                <a:gd name="T28" fmla="*/ 257 w 514"/>
                <a:gd name="T29" fmla="*/ 122 h 384"/>
                <a:gd name="T30" fmla="*/ 269 w 514"/>
                <a:gd name="T31" fmla="*/ 117 h 384"/>
                <a:gd name="T32" fmla="*/ 285 w 514"/>
                <a:gd name="T33" fmla="*/ 109 h 384"/>
                <a:gd name="T34" fmla="*/ 303 w 514"/>
                <a:gd name="T35" fmla="*/ 100 h 384"/>
                <a:gd name="T36" fmla="*/ 325 w 514"/>
                <a:gd name="T37" fmla="*/ 89 h 384"/>
                <a:gd name="T38" fmla="*/ 350 w 514"/>
                <a:gd name="T39" fmla="*/ 79 h 384"/>
                <a:gd name="T40" fmla="*/ 375 w 514"/>
                <a:gd name="T41" fmla="*/ 67 h 384"/>
                <a:gd name="T42" fmla="*/ 401 w 514"/>
                <a:gd name="T43" fmla="*/ 55 h 384"/>
                <a:gd name="T44" fmla="*/ 425 w 514"/>
                <a:gd name="T45" fmla="*/ 43 h 384"/>
                <a:gd name="T46" fmla="*/ 448 w 514"/>
                <a:gd name="T47" fmla="*/ 32 h 384"/>
                <a:gd name="T48" fmla="*/ 469 w 514"/>
                <a:gd name="T49" fmla="*/ 22 h 384"/>
                <a:gd name="T50" fmla="*/ 487 w 514"/>
                <a:gd name="T51" fmla="*/ 13 h 384"/>
                <a:gd name="T52" fmla="*/ 501 w 514"/>
                <a:gd name="T53" fmla="*/ 7 h 384"/>
                <a:gd name="T54" fmla="*/ 510 w 514"/>
                <a:gd name="T55" fmla="*/ 3 h 384"/>
                <a:gd name="T56" fmla="*/ 514 w 514"/>
                <a:gd name="T57" fmla="*/ 0 h 384"/>
                <a:gd name="T58" fmla="*/ 514 w 514"/>
                <a:gd name="T59" fmla="*/ 296 h 384"/>
                <a:gd name="T60" fmla="*/ 487 w 514"/>
                <a:gd name="T61" fmla="*/ 318 h 384"/>
                <a:gd name="T62" fmla="*/ 459 w 514"/>
                <a:gd name="T63" fmla="*/ 337 h 384"/>
                <a:gd name="T64" fmla="*/ 427 w 514"/>
                <a:gd name="T65" fmla="*/ 351 h 384"/>
                <a:gd name="T66" fmla="*/ 394 w 514"/>
                <a:gd name="T67" fmla="*/ 362 h 384"/>
                <a:gd name="T68" fmla="*/ 363 w 514"/>
                <a:gd name="T69" fmla="*/ 369 h 384"/>
                <a:gd name="T70" fmla="*/ 333 w 514"/>
                <a:gd name="T71" fmla="*/ 376 h 384"/>
                <a:gd name="T72" fmla="*/ 304 w 514"/>
                <a:gd name="T73" fmla="*/ 380 h 384"/>
                <a:gd name="T74" fmla="*/ 282 w 514"/>
                <a:gd name="T75" fmla="*/ 382 h 384"/>
                <a:gd name="T76" fmla="*/ 264 w 514"/>
                <a:gd name="T77" fmla="*/ 382 h 384"/>
                <a:gd name="T78" fmla="*/ 264 w 514"/>
                <a:gd name="T79" fmla="*/ 384 h 384"/>
                <a:gd name="T80" fmla="*/ 262 w 514"/>
                <a:gd name="T81" fmla="*/ 384 h 384"/>
                <a:gd name="T82" fmla="*/ 261 w 514"/>
                <a:gd name="T83" fmla="*/ 384 h 384"/>
                <a:gd name="T84" fmla="*/ 257 w 514"/>
                <a:gd name="T85" fmla="*/ 384 h 384"/>
                <a:gd name="T86" fmla="*/ 253 w 514"/>
                <a:gd name="T87" fmla="*/ 384 h 384"/>
                <a:gd name="T88" fmla="*/ 250 w 514"/>
                <a:gd name="T89" fmla="*/ 384 h 384"/>
                <a:gd name="T90" fmla="*/ 249 w 514"/>
                <a:gd name="T91" fmla="*/ 384 h 384"/>
                <a:gd name="T92" fmla="*/ 249 w 514"/>
                <a:gd name="T93" fmla="*/ 382 h 384"/>
                <a:gd name="T94" fmla="*/ 232 w 514"/>
                <a:gd name="T95" fmla="*/ 382 h 384"/>
                <a:gd name="T96" fmla="*/ 209 w 514"/>
                <a:gd name="T97" fmla="*/ 380 h 384"/>
                <a:gd name="T98" fmla="*/ 181 w 514"/>
                <a:gd name="T99" fmla="*/ 376 h 384"/>
                <a:gd name="T100" fmla="*/ 151 w 514"/>
                <a:gd name="T101" fmla="*/ 369 h 384"/>
                <a:gd name="T102" fmla="*/ 118 w 514"/>
                <a:gd name="T103" fmla="*/ 362 h 384"/>
                <a:gd name="T104" fmla="*/ 86 w 514"/>
                <a:gd name="T105" fmla="*/ 351 h 384"/>
                <a:gd name="T106" fmla="*/ 55 w 514"/>
                <a:gd name="T107" fmla="*/ 337 h 384"/>
                <a:gd name="T108" fmla="*/ 25 w 514"/>
                <a:gd name="T109" fmla="*/ 318 h 384"/>
                <a:gd name="T110" fmla="*/ 0 w 514"/>
                <a:gd name="T111" fmla="*/ 296 h 384"/>
                <a:gd name="T112" fmla="*/ 0 w 514"/>
                <a:gd name="T11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4" h="384">
                  <a:moveTo>
                    <a:pt x="0" y="0"/>
                  </a:moveTo>
                  <a:lnTo>
                    <a:pt x="3" y="3"/>
                  </a:lnTo>
                  <a:lnTo>
                    <a:pt x="12" y="7"/>
                  </a:lnTo>
                  <a:lnTo>
                    <a:pt x="27" y="13"/>
                  </a:lnTo>
                  <a:lnTo>
                    <a:pt x="44" y="22"/>
                  </a:lnTo>
                  <a:lnTo>
                    <a:pt x="65" y="32"/>
                  </a:lnTo>
                  <a:lnTo>
                    <a:pt x="88" y="43"/>
                  </a:lnTo>
                  <a:lnTo>
                    <a:pt x="113" y="55"/>
                  </a:lnTo>
                  <a:lnTo>
                    <a:pt x="138" y="67"/>
                  </a:lnTo>
                  <a:lnTo>
                    <a:pt x="164" y="79"/>
                  </a:lnTo>
                  <a:lnTo>
                    <a:pt x="188" y="89"/>
                  </a:lnTo>
                  <a:lnTo>
                    <a:pt x="210" y="100"/>
                  </a:lnTo>
                  <a:lnTo>
                    <a:pt x="230" y="109"/>
                  </a:lnTo>
                  <a:lnTo>
                    <a:pt x="245" y="117"/>
                  </a:lnTo>
                  <a:lnTo>
                    <a:pt x="257" y="122"/>
                  </a:lnTo>
                  <a:lnTo>
                    <a:pt x="269" y="117"/>
                  </a:lnTo>
                  <a:lnTo>
                    <a:pt x="285" y="109"/>
                  </a:lnTo>
                  <a:lnTo>
                    <a:pt x="303" y="100"/>
                  </a:lnTo>
                  <a:lnTo>
                    <a:pt x="325" y="89"/>
                  </a:lnTo>
                  <a:lnTo>
                    <a:pt x="350" y="79"/>
                  </a:lnTo>
                  <a:lnTo>
                    <a:pt x="375" y="67"/>
                  </a:lnTo>
                  <a:lnTo>
                    <a:pt x="401" y="55"/>
                  </a:lnTo>
                  <a:lnTo>
                    <a:pt x="425" y="43"/>
                  </a:lnTo>
                  <a:lnTo>
                    <a:pt x="448" y="32"/>
                  </a:lnTo>
                  <a:lnTo>
                    <a:pt x="469" y="22"/>
                  </a:lnTo>
                  <a:lnTo>
                    <a:pt x="487" y="13"/>
                  </a:lnTo>
                  <a:lnTo>
                    <a:pt x="501" y="7"/>
                  </a:lnTo>
                  <a:lnTo>
                    <a:pt x="510" y="3"/>
                  </a:lnTo>
                  <a:lnTo>
                    <a:pt x="514" y="0"/>
                  </a:lnTo>
                  <a:lnTo>
                    <a:pt x="514" y="296"/>
                  </a:lnTo>
                  <a:lnTo>
                    <a:pt x="487" y="318"/>
                  </a:lnTo>
                  <a:lnTo>
                    <a:pt x="459" y="337"/>
                  </a:lnTo>
                  <a:lnTo>
                    <a:pt x="427" y="351"/>
                  </a:lnTo>
                  <a:lnTo>
                    <a:pt x="394" y="362"/>
                  </a:lnTo>
                  <a:lnTo>
                    <a:pt x="363" y="369"/>
                  </a:lnTo>
                  <a:lnTo>
                    <a:pt x="333" y="376"/>
                  </a:lnTo>
                  <a:lnTo>
                    <a:pt x="304" y="380"/>
                  </a:lnTo>
                  <a:lnTo>
                    <a:pt x="282" y="382"/>
                  </a:lnTo>
                  <a:lnTo>
                    <a:pt x="264" y="382"/>
                  </a:lnTo>
                  <a:lnTo>
                    <a:pt x="264" y="384"/>
                  </a:lnTo>
                  <a:lnTo>
                    <a:pt x="262" y="384"/>
                  </a:lnTo>
                  <a:lnTo>
                    <a:pt x="261" y="384"/>
                  </a:lnTo>
                  <a:lnTo>
                    <a:pt x="257" y="384"/>
                  </a:lnTo>
                  <a:lnTo>
                    <a:pt x="253" y="384"/>
                  </a:lnTo>
                  <a:lnTo>
                    <a:pt x="250" y="384"/>
                  </a:lnTo>
                  <a:lnTo>
                    <a:pt x="249" y="384"/>
                  </a:lnTo>
                  <a:lnTo>
                    <a:pt x="249" y="382"/>
                  </a:lnTo>
                  <a:lnTo>
                    <a:pt x="232" y="382"/>
                  </a:lnTo>
                  <a:lnTo>
                    <a:pt x="209" y="380"/>
                  </a:lnTo>
                  <a:lnTo>
                    <a:pt x="181" y="376"/>
                  </a:lnTo>
                  <a:lnTo>
                    <a:pt x="151" y="369"/>
                  </a:lnTo>
                  <a:lnTo>
                    <a:pt x="118" y="362"/>
                  </a:lnTo>
                  <a:lnTo>
                    <a:pt x="86" y="351"/>
                  </a:lnTo>
                  <a:lnTo>
                    <a:pt x="55" y="337"/>
                  </a:lnTo>
                  <a:lnTo>
                    <a:pt x="25" y="318"/>
                  </a:lnTo>
                  <a:lnTo>
                    <a:pt x="0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49"/>
            <p:cNvSpPr>
              <a:spLocks/>
            </p:cNvSpPr>
            <p:nvPr/>
          </p:nvSpPr>
          <p:spPr bwMode="auto">
            <a:xfrm>
              <a:off x="6199188" y="906463"/>
              <a:ext cx="1209675" cy="927100"/>
            </a:xfrm>
            <a:custGeom>
              <a:avLst/>
              <a:gdLst>
                <a:gd name="T0" fmla="*/ 0 w 762"/>
                <a:gd name="T1" fmla="*/ 0 h 584"/>
                <a:gd name="T2" fmla="*/ 91 w 762"/>
                <a:gd name="T3" fmla="*/ 5 h 584"/>
                <a:gd name="T4" fmla="*/ 180 w 762"/>
                <a:gd name="T5" fmla="*/ 17 h 584"/>
                <a:gd name="T6" fmla="*/ 265 w 762"/>
                <a:gd name="T7" fmla="*/ 36 h 584"/>
                <a:gd name="T8" fmla="*/ 347 w 762"/>
                <a:gd name="T9" fmla="*/ 63 h 584"/>
                <a:gd name="T10" fmla="*/ 427 w 762"/>
                <a:gd name="T11" fmla="*/ 97 h 584"/>
                <a:gd name="T12" fmla="*/ 503 w 762"/>
                <a:gd name="T13" fmla="*/ 137 h 584"/>
                <a:gd name="T14" fmla="*/ 575 w 762"/>
                <a:gd name="T15" fmla="*/ 183 h 584"/>
                <a:gd name="T16" fmla="*/ 642 w 762"/>
                <a:gd name="T17" fmla="*/ 235 h 584"/>
                <a:gd name="T18" fmla="*/ 705 w 762"/>
                <a:gd name="T19" fmla="*/ 292 h 584"/>
                <a:gd name="T20" fmla="*/ 762 w 762"/>
                <a:gd name="T21" fmla="*/ 355 h 584"/>
                <a:gd name="T22" fmla="*/ 535 w 762"/>
                <a:gd name="T23" fmla="*/ 584 h 584"/>
                <a:gd name="T24" fmla="*/ 490 w 762"/>
                <a:gd name="T25" fmla="*/ 533 h 584"/>
                <a:gd name="T26" fmla="*/ 442 w 762"/>
                <a:gd name="T27" fmla="*/ 487 h 584"/>
                <a:gd name="T28" fmla="*/ 388 w 762"/>
                <a:gd name="T29" fmla="*/ 445 h 584"/>
                <a:gd name="T30" fmla="*/ 332 w 762"/>
                <a:gd name="T31" fmla="*/ 410 h 584"/>
                <a:gd name="T32" fmla="*/ 270 w 762"/>
                <a:gd name="T33" fmla="*/ 379 h 584"/>
                <a:gd name="T34" fmla="*/ 207 w 762"/>
                <a:gd name="T35" fmla="*/ 355 h 584"/>
                <a:gd name="T36" fmla="*/ 141 w 762"/>
                <a:gd name="T37" fmla="*/ 336 h 584"/>
                <a:gd name="T38" fmla="*/ 71 w 762"/>
                <a:gd name="T39" fmla="*/ 326 h 584"/>
                <a:gd name="T40" fmla="*/ 0 w 762"/>
                <a:gd name="T41" fmla="*/ 322 h 584"/>
                <a:gd name="T42" fmla="*/ 0 w 762"/>
                <a:gd name="T43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2" h="584">
                  <a:moveTo>
                    <a:pt x="0" y="0"/>
                  </a:moveTo>
                  <a:lnTo>
                    <a:pt x="91" y="5"/>
                  </a:lnTo>
                  <a:lnTo>
                    <a:pt x="180" y="17"/>
                  </a:lnTo>
                  <a:lnTo>
                    <a:pt x="265" y="36"/>
                  </a:lnTo>
                  <a:lnTo>
                    <a:pt x="347" y="63"/>
                  </a:lnTo>
                  <a:lnTo>
                    <a:pt x="427" y="97"/>
                  </a:lnTo>
                  <a:lnTo>
                    <a:pt x="503" y="137"/>
                  </a:lnTo>
                  <a:lnTo>
                    <a:pt x="575" y="183"/>
                  </a:lnTo>
                  <a:lnTo>
                    <a:pt x="642" y="235"/>
                  </a:lnTo>
                  <a:lnTo>
                    <a:pt x="705" y="292"/>
                  </a:lnTo>
                  <a:lnTo>
                    <a:pt x="762" y="355"/>
                  </a:lnTo>
                  <a:lnTo>
                    <a:pt x="535" y="584"/>
                  </a:lnTo>
                  <a:lnTo>
                    <a:pt x="490" y="533"/>
                  </a:lnTo>
                  <a:lnTo>
                    <a:pt x="442" y="487"/>
                  </a:lnTo>
                  <a:lnTo>
                    <a:pt x="388" y="445"/>
                  </a:lnTo>
                  <a:lnTo>
                    <a:pt x="332" y="410"/>
                  </a:lnTo>
                  <a:lnTo>
                    <a:pt x="270" y="379"/>
                  </a:lnTo>
                  <a:lnTo>
                    <a:pt x="207" y="355"/>
                  </a:lnTo>
                  <a:lnTo>
                    <a:pt x="141" y="336"/>
                  </a:lnTo>
                  <a:lnTo>
                    <a:pt x="71" y="326"/>
                  </a:lnTo>
                  <a:lnTo>
                    <a:pt x="0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50"/>
            <p:cNvSpPr>
              <a:spLocks/>
            </p:cNvSpPr>
            <p:nvPr/>
          </p:nvSpPr>
          <p:spPr bwMode="auto">
            <a:xfrm>
              <a:off x="7053263" y="1477963"/>
              <a:ext cx="736600" cy="1206500"/>
            </a:xfrm>
            <a:custGeom>
              <a:avLst/>
              <a:gdLst>
                <a:gd name="T0" fmla="*/ 230 w 464"/>
                <a:gd name="T1" fmla="*/ 0 h 760"/>
                <a:gd name="T2" fmla="*/ 282 w 464"/>
                <a:gd name="T3" fmla="*/ 68 h 760"/>
                <a:gd name="T4" fmla="*/ 328 w 464"/>
                <a:gd name="T5" fmla="*/ 140 h 760"/>
                <a:gd name="T6" fmla="*/ 368 w 464"/>
                <a:gd name="T7" fmla="*/ 217 h 760"/>
                <a:gd name="T8" fmla="*/ 402 w 464"/>
                <a:gd name="T9" fmla="*/ 297 h 760"/>
                <a:gd name="T10" fmla="*/ 429 w 464"/>
                <a:gd name="T11" fmla="*/ 379 h 760"/>
                <a:gd name="T12" fmla="*/ 448 w 464"/>
                <a:gd name="T13" fmla="*/ 466 h 760"/>
                <a:gd name="T14" fmla="*/ 460 w 464"/>
                <a:gd name="T15" fmla="*/ 555 h 760"/>
                <a:gd name="T16" fmla="*/ 464 w 464"/>
                <a:gd name="T17" fmla="*/ 646 h 760"/>
                <a:gd name="T18" fmla="*/ 463 w 464"/>
                <a:gd name="T19" fmla="*/ 704 h 760"/>
                <a:gd name="T20" fmla="*/ 457 w 464"/>
                <a:gd name="T21" fmla="*/ 760 h 760"/>
                <a:gd name="T22" fmla="*/ 133 w 464"/>
                <a:gd name="T23" fmla="*/ 760 h 760"/>
                <a:gd name="T24" fmla="*/ 141 w 464"/>
                <a:gd name="T25" fmla="*/ 704 h 760"/>
                <a:gd name="T26" fmla="*/ 143 w 464"/>
                <a:gd name="T27" fmla="*/ 646 h 760"/>
                <a:gd name="T28" fmla="*/ 139 w 464"/>
                <a:gd name="T29" fmla="*/ 580 h 760"/>
                <a:gd name="T30" fmla="*/ 130 w 464"/>
                <a:gd name="T31" fmla="*/ 516 h 760"/>
                <a:gd name="T32" fmla="*/ 114 w 464"/>
                <a:gd name="T33" fmla="*/ 453 h 760"/>
                <a:gd name="T34" fmla="*/ 93 w 464"/>
                <a:gd name="T35" fmla="*/ 392 h 760"/>
                <a:gd name="T36" fmla="*/ 67 w 464"/>
                <a:gd name="T37" fmla="*/ 335 h 760"/>
                <a:gd name="T38" fmla="*/ 36 w 464"/>
                <a:gd name="T39" fmla="*/ 281 h 760"/>
                <a:gd name="T40" fmla="*/ 0 w 464"/>
                <a:gd name="T41" fmla="*/ 229 h 760"/>
                <a:gd name="T42" fmla="*/ 230 w 464"/>
                <a:gd name="T43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4" h="760">
                  <a:moveTo>
                    <a:pt x="230" y="0"/>
                  </a:moveTo>
                  <a:lnTo>
                    <a:pt x="282" y="68"/>
                  </a:lnTo>
                  <a:lnTo>
                    <a:pt x="328" y="140"/>
                  </a:lnTo>
                  <a:lnTo>
                    <a:pt x="368" y="217"/>
                  </a:lnTo>
                  <a:lnTo>
                    <a:pt x="402" y="297"/>
                  </a:lnTo>
                  <a:lnTo>
                    <a:pt x="429" y="379"/>
                  </a:lnTo>
                  <a:lnTo>
                    <a:pt x="448" y="466"/>
                  </a:lnTo>
                  <a:lnTo>
                    <a:pt x="460" y="555"/>
                  </a:lnTo>
                  <a:lnTo>
                    <a:pt x="464" y="646"/>
                  </a:lnTo>
                  <a:lnTo>
                    <a:pt x="463" y="704"/>
                  </a:lnTo>
                  <a:lnTo>
                    <a:pt x="457" y="760"/>
                  </a:lnTo>
                  <a:lnTo>
                    <a:pt x="133" y="760"/>
                  </a:lnTo>
                  <a:lnTo>
                    <a:pt x="141" y="704"/>
                  </a:lnTo>
                  <a:lnTo>
                    <a:pt x="143" y="646"/>
                  </a:lnTo>
                  <a:lnTo>
                    <a:pt x="139" y="580"/>
                  </a:lnTo>
                  <a:lnTo>
                    <a:pt x="130" y="516"/>
                  </a:lnTo>
                  <a:lnTo>
                    <a:pt x="114" y="453"/>
                  </a:lnTo>
                  <a:lnTo>
                    <a:pt x="93" y="392"/>
                  </a:lnTo>
                  <a:lnTo>
                    <a:pt x="67" y="335"/>
                  </a:lnTo>
                  <a:lnTo>
                    <a:pt x="36" y="281"/>
                  </a:lnTo>
                  <a:lnTo>
                    <a:pt x="0" y="229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51"/>
            <p:cNvSpPr>
              <a:spLocks/>
            </p:cNvSpPr>
            <p:nvPr/>
          </p:nvSpPr>
          <p:spPr bwMode="auto">
            <a:xfrm>
              <a:off x="5160963" y="3375025"/>
              <a:ext cx="1027113" cy="1371600"/>
            </a:xfrm>
            <a:custGeom>
              <a:avLst/>
              <a:gdLst>
                <a:gd name="T0" fmla="*/ 228 w 647"/>
                <a:gd name="T1" fmla="*/ 0 h 864"/>
                <a:gd name="T2" fmla="*/ 272 w 647"/>
                <a:gd name="T3" fmla="*/ 51 h 864"/>
                <a:gd name="T4" fmla="*/ 319 w 647"/>
                <a:gd name="T5" fmla="*/ 107 h 864"/>
                <a:gd name="T6" fmla="*/ 366 w 647"/>
                <a:gd name="T7" fmla="*/ 166 h 864"/>
                <a:gd name="T8" fmla="*/ 412 w 647"/>
                <a:gd name="T9" fmla="*/ 229 h 864"/>
                <a:gd name="T10" fmla="*/ 455 w 647"/>
                <a:gd name="T11" fmla="*/ 293 h 864"/>
                <a:gd name="T12" fmla="*/ 486 w 647"/>
                <a:gd name="T13" fmla="*/ 347 h 864"/>
                <a:gd name="T14" fmla="*/ 509 w 647"/>
                <a:gd name="T15" fmla="*/ 401 h 864"/>
                <a:gd name="T16" fmla="*/ 529 w 647"/>
                <a:gd name="T17" fmla="*/ 452 h 864"/>
                <a:gd name="T18" fmla="*/ 543 w 647"/>
                <a:gd name="T19" fmla="*/ 499 h 864"/>
                <a:gd name="T20" fmla="*/ 556 w 647"/>
                <a:gd name="T21" fmla="*/ 543 h 864"/>
                <a:gd name="T22" fmla="*/ 647 w 647"/>
                <a:gd name="T23" fmla="*/ 543 h 864"/>
                <a:gd name="T24" fmla="*/ 647 w 647"/>
                <a:gd name="T25" fmla="*/ 864 h 864"/>
                <a:gd name="T26" fmla="*/ 472 w 647"/>
                <a:gd name="T27" fmla="*/ 864 h 864"/>
                <a:gd name="T28" fmla="*/ 436 w 647"/>
                <a:gd name="T29" fmla="*/ 863 h 864"/>
                <a:gd name="T30" fmla="*/ 403 w 647"/>
                <a:gd name="T31" fmla="*/ 856 h 864"/>
                <a:gd name="T32" fmla="*/ 376 w 647"/>
                <a:gd name="T33" fmla="*/ 846 h 864"/>
                <a:gd name="T34" fmla="*/ 351 w 647"/>
                <a:gd name="T35" fmla="*/ 833 h 864"/>
                <a:gd name="T36" fmla="*/ 331 w 647"/>
                <a:gd name="T37" fmla="*/ 817 h 864"/>
                <a:gd name="T38" fmla="*/ 314 w 647"/>
                <a:gd name="T39" fmla="*/ 797 h 864"/>
                <a:gd name="T40" fmla="*/ 300 w 647"/>
                <a:gd name="T41" fmla="*/ 775 h 864"/>
                <a:gd name="T42" fmla="*/ 287 w 647"/>
                <a:gd name="T43" fmla="*/ 751 h 864"/>
                <a:gd name="T44" fmla="*/ 276 w 647"/>
                <a:gd name="T45" fmla="*/ 727 h 864"/>
                <a:gd name="T46" fmla="*/ 267 w 647"/>
                <a:gd name="T47" fmla="*/ 699 h 864"/>
                <a:gd name="T48" fmla="*/ 258 w 647"/>
                <a:gd name="T49" fmla="*/ 670 h 864"/>
                <a:gd name="T50" fmla="*/ 250 w 647"/>
                <a:gd name="T51" fmla="*/ 641 h 864"/>
                <a:gd name="T52" fmla="*/ 242 w 647"/>
                <a:gd name="T53" fmla="*/ 611 h 864"/>
                <a:gd name="T54" fmla="*/ 233 w 647"/>
                <a:gd name="T55" fmla="*/ 580 h 864"/>
                <a:gd name="T56" fmla="*/ 222 w 647"/>
                <a:gd name="T57" fmla="*/ 550 h 864"/>
                <a:gd name="T58" fmla="*/ 211 w 647"/>
                <a:gd name="T59" fmla="*/ 520 h 864"/>
                <a:gd name="T60" fmla="*/ 198 w 647"/>
                <a:gd name="T61" fmla="*/ 491 h 864"/>
                <a:gd name="T62" fmla="*/ 182 w 647"/>
                <a:gd name="T63" fmla="*/ 462 h 864"/>
                <a:gd name="T64" fmla="*/ 148 w 647"/>
                <a:gd name="T65" fmla="*/ 412 h 864"/>
                <a:gd name="T66" fmla="*/ 111 w 647"/>
                <a:gd name="T67" fmla="*/ 361 h 864"/>
                <a:gd name="T68" fmla="*/ 73 w 647"/>
                <a:gd name="T69" fmla="*/ 314 h 864"/>
                <a:gd name="T70" fmla="*/ 37 w 647"/>
                <a:gd name="T71" fmla="*/ 268 h 864"/>
                <a:gd name="T72" fmla="*/ 0 w 647"/>
                <a:gd name="T73" fmla="*/ 228 h 864"/>
                <a:gd name="T74" fmla="*/ 228 w 647"/>
                <a:gd name="T75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864">
                  <a:moveTo>
                    <a:pt x="228" y="0"/>
                  </a:moveTo>
                  <a:lnTo>
                    <a:pt x="272" y="51"/>
                  </a:lnTo>
                  <a:lnTo>
                    <a:pt x="319" y="107"/>
                  </a:lnTo>
                  <a:lnTo>
                    <a:pt x="366" y="166"/>
                  </a:lnTo>
                  <a:lnTo>
                    <a:pt x="412" y="229"/>
                  </a:lnTo>
                  <a:lnTo>
                    <a:pt x="455" y="293"/>
                  </a:lnTo>
                  <a:lnTo>
                    <a:pt x="486" y="347"/>
                  </a:lnTo>
                  <a:lnTo>
                    <a:pt x="509" y="401"/>
                  </a:lnTo>
                  <a:lnTo>
                    <a:pt x="529" y="452"/>
                  </a:lnTo>
                  <a:lnTo>
                    <a:pt x="543" y="499"/>
                  </a:lnTo>
                  <a:lnTo>
                    <a:pt x="556" y="543"/>
                  </a:lnTo>
                  <a:lnTo>
                    <a:pt x="647" y="543"/>
                  </a:lnTo>
                  <a:lnTo>
                    <a:pt x="647" y="864"/>
                  </a:lnTo>
                  <a:lnTo>
                    <a:pt x="472" y="864"/>
                  </a:lnTo>
                  <a:lnTo>
                    <a:pt x="436" y="863"/>
                  </a:lnTo>
                  <a:lnTo>
                    <a:pt x="403" y="856"/>
                  </a:lnTo>
                  <a:lnTo>
                    <a:pt x="376" y="846"/>
                  </a:lnTo>
                  <a:lnTo>
                    <a:pt x="351" y="833"/>
                  </a:lnTo>
                  <a:lnTo>
                    <a:pt x="331" y="817"/>
                  </a:lnTo>
                  <a:lnTo>
                    <a:pt x="314" y="797"/>
                  </a:lnTo>
                  <a:lnTo>
                    <a:pt x="300" y="775"/>
                  </a:lnTo>
                  <a:lnTo>
                    <a:pt x="287" y="751"/>
                  </a:lnTo>
                  <a:lnTo>
                    <a:pt x="276" y="727"/>
                  </a:lnTo>
                  <a:lnTo>
                    <a:pt x="267" y="699"/>
                  </a:lnTo>
                  <a:lnTo>
                    <a:pt x="258" y="670"/>
                  </a:lnTo>
                  <a:lnTo>
                    <a:pt x="250" y="641"/>
                  </a:lnTo>
                  <a:lnTo>
                    <a:pt x="242" y="611"/>
                  </a:lnTo>
                  <a:lnTo>
                    <a:pt x="233" y="580"/>
                  </a:lnTo>
                  <a:lnTo>
                    <a:pt x="222" y="550"/>
                  </a:lnTo>
                  <a:lnTo>
                    <a:pt x="211" y="520"/>
                  </a:lnTo>
                  <a:lnTo>
                    <a:pt x="198" y="491"/>
                  </a:lnTo>
                  <a:lnTo>
                    <a:pt x="182" y="462"/>
                  </a:lnTo>
                  <a:lnTo>
                    <a:pt x="148" y="412"/>
                  </a:lnTo>
                  <a:lnTo>
                    <a:pt x="111" y="361"/>
                  </a:lnTo>
                  <a:lnTo>
                    <a:pt x="73" y="314"/>
                  </a:lnTo>
                  <a:lnTo>
                    <a:pt x="37" y="268"/>
                  </a:lnTo>
                  <a:lnTo>
                    <a:pt x="0" y="228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52"/>
            <p:cNvSpPr>
              <a:spLocks/>
            </p:cNvSpPr>
            <p:nvPr/>
          </p:nvSpPr>
          <p:spPr bwMode="auto">
            <a:xfrm>
              <a:off x="4595813" y="1477963"/>
              <a:ext cx="738188" cy="1206500"/>
            </a:xfrm>
            <a:custGeom>
              <a:avLst/>
              <a:gdLst>
                <a:gd name="T0" fmla="*/ 235 w 465"/>
                <a:gd name="T1" fmla="*/ 0 h 760"/>
                <a:gd name="T2" fmla="*/ 465 w 465"/>
                <a:gd name="T3" fmla="*/ 229 h 760"/>
                <a:gd name="T4" fmla="*/ 428 w 465"/>
                <a:gd name="T5" fmla="*/ 280 h 760"/>
                <a:gd name="T6" fmla="*/ 398 w 465"/>
                <a:gd name="T7" fmla="*/ 335 h 760"/>
                <a:gd name="T8" fmla="*/ 370 w 465"/>
                <a:gd name="T9" fmla="*/ 392 h 760"/>
                <a:gd name="T10" fmla="*/ 349 w 465"/>
                <a:gd name="T11" fmla="*/ 453 h 760"/>
                <a:gd name="T12" fmla="*/ 335 w 465"/>
                <a:gd name="T13" fmla="*/ 516 h 760"/>
                <a:gd name="T14" fmla="*/ 324 w 465"/>
                <a:gd name="T15" fmla="*/ 580 h 760"/>
                <a:gd name="T16" fmla="*/ 322 w 465"/>
                <a:gd name="T17" fmla="*/ 646 h 760"/>
                <a:gd name="T18" fmla="*/ 324 w 465"/>
                <a:gd name="T19" fmla="*/ 704 h 760"/>
                <a:gd name="T20" fmla="*/ 332 w 465"/>
                <a:gd name="T21" fmla="*/ 760 h 760"/>
                <a:gd name="T22" fmla="*/ 8 w 465"/>
                <a:gd name="T23" fmla="*/ 760 h 760"/>
                <a:gd name="T24" fmla="*/ 2 w 465"/>
                <a:gd name="T25" fmla="*/ 704 h 760"/>
                <a:gd name="T26" fmla="*/ 0 w 465"/>
                <a:gd name="T27" fmla="*/ 646 h 760"/>
                <a:gd name="T28" fmla="*/ 5 w 465"/>
                <a:gd name="T29" fmla="*/ 555 h 760"/>
                <a:gd name="T30" fmla="*/ 17 w 465"/>
                <a:gd name="T31" fmla="*/ 466 h 760"/>
                <a:gd name="T32" fmla="*/ 36 w 465"/>
                <a:gd name="T33" fmla="*/ 379 h 760"/>
                <a:gd name="T34" fmla="*/ 63 w 465"/>
                <a:gd name="T35" fmla="*/ 296 h 760"/>
                <a:gd name="T36" fmla="*/ 97 w 465"/>
                <a:gd name="T37" fmla="*/ 216 h 760"/>
                <a:gd name="T38" fmla="*/ 137 w 465"/>
                <a:gd name="T39" fmla="*/ 140 h 760"/>
                <a:gd name="T40" fmla="*/ 183 w 465"/>
                <a:gd name="T41" fmla="*/ 68 h 760"/>
                <a:gd name="T42" fmla="*/ 235 w 465"/>
                <a:gd name="T43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5" h="760">
                  <a:moveTo>
                    <a:pt x="235" y="0"/>
                  </a:moveTo>
                  <a:lnTo>
                    <a:pt x="465" y="229"/>
                  </a:lnTo>
                  <a:lnTo>
                    <a:pt x="428" y="280"/>
                  </a:lnTo>
                  <a:lnTo>
                    <a:pt x="398" y="335"/>
                  </a:lnTo>
                  <a:lnTo>
                    <a:pt x="370" y="392"/>
                  </a:lnTo>
                  <a:lnTo>
                    <a:pt x="349" y="453"/>
                  </a:lnTo>
                  <a:lnTo>
                    <a:pt x="335" y="516"/>
                  </a:lnTo>
                  <a:lnTo>
                    <a:pt x="324" y="580"/>
                  </a:lnTo>
                  <a:lnTo>
                    <a:pt x="322" y="646"/>
                  </a:lnTo>
                  <a:lnTo>
                    <a:pt x="324" y="704"/>
                  </a:lnTo>
                  <a:lnTo>
                    <a:pt x="332" y="760"/>
                  </a:lnTo>
                  <a:lnTo>
                    <a:pt x="8" y="760"/>
                  </a:lnTo>
                  <a:lnTo>
                    <a:pt x="2" y="704"/>
                  </a:lnTo>
                  <a:lnTo>
                    <a:pt x="0" y="646"/>
                  </a:lnTo>
                  <a:lnTo>
                    <a:pt x="5" y="555"/>
                  </a:lnTo>
                  <a:lnTo>
                    <a:pt x="17" y="466"/>
                  </a:lnTo>
                  <a:lnTo>
                    <a:pt x="36" y="379"/>
                  </a:lnTo>
                  <a:lnTo>
                    <a:pt x="63" y="296"/>
                  </a:lnTo>
                  <a:lnTo>
                    <a:pt x="97" y="216"/>
                  </a:lnTo>
                  <a:lnTo>
                    <a:pt x="137" y="140"/>
                  </a:lnTo>
                  <a:lnTo>
                    <a:pt x="183" y="6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53"/>
            <p:cNvSpPr>
              <a:spLocks/>
            </p:cNvSpPr>
            <p:nvPr/>
          </p:nvSpPr>
          <p:spPr bwMode="auto">
            <a:xfrm>
              <a:off x="6199188" y="3373438"/>
              <a:ext cx="1027113" cy="1373188"/>
            </a:xfrm>
            <a:custGeom>
              <a:avLst/>
              <a:gdLst>
                <a:gd name="T0" fmla="*/ 419 w 647"/>
                <a:gd name="T1" fmla="*/ 0 h 865"/>
                <a:gd name="T2" fmla="*/ 647 w 647"/>
                <a:gd name="T3" fmla="*/ 227 h 865"/>
                <a:gd name="T4" fmla="*/ 610 w 647"/>
                <a:gd name="T5" fmla="*/ 268 h 865"/>
                <a:gd name="T6" fmla="*/ 573 w 647"/>
                <a:gd name="T7" fmla="*/ 314 h 865"/>
                <a:gd name="T8" fmla="*/ 535 w 647"/>
                <a:gd name="T9" fmla="*/ 362 h 865"/>
                <a:gd name="T10" fmla="*/ 498 w 647"/>
                <a:gd name="T11" fmla="*/ 412 h 865"/>
                <a:gd name="T12" fmla="*/ 464 w 647"/>
                <a:gd name="T13" fmla="*/ 463 h 865"/>
                <a:gd name="T14" fmla="*/ 448 w 647"/>
                <a:gd name="T15" fmla="*/ 492 h 865"/>
                <a:gd name="T16" fmla="*/ 435 w 647"/>
                <a:gd name="T17" fmla="*/ 521 h 865"/>
                <a:gd name="T18" fmla="*/ 423 w 647"/>
                <a:gd name="T19" fmla="*/ 551 h 865"/>
                <a:gd name="T20" fmla="*/ 413 w 647"/>
                <a:gd name="T21" fmla="*/ 581 h 865"/>
                <a:gd name="T22" fmla="*/ 404 w 647"/>
                <a:gd name="T23" fmla="*/ 612 h 865"/>
                <a:gd name="T24" fmla="*/ 396 w 647"/>
                <a:gd name="T25" fmla="*/ 642 h 865"/>
                <a:gd name="T26" fmla="*/ 388 w 647"/>
                <a:gd name="T27" fmla="*/ 671 h 865"/>
                <a:gd name="T28" fmla="*/ 379 w 647"/>
                <a:gd name="T29" fmla="*/ 700 h 865"/>
                <a:gd name="T30" fmla="*/ 370 w 647"/>
                <a:gd name="T31" fmla="*/ 728 h 865"/>
                <a:gd name="T32" fmla="*/ 359 w 647"/>
                <a:gd name="T33" fmla="*/ 752 h 865"/>
                <a:gd name="T34" fmla="*/ 346 w 647"/>
                <a:gd name="T35" fmla="*/ 776 h 865"/>
                <a:gd name="T36" fmla="*/ 332 w 647"/>
                <a:gd name="T37" fmla="*/ 798 h 865"/>
                <a:gd name="T38" fmla="*/ 315 w 647"/>
                <a:gd name="T39" fmla="*/ 818 h 865"/>
                <a:gd name="T40" fmla="*/ 295 w 647"/>
                <a:gd name="T41" fmla="*/ 834 h 865"/>
                <a:gd name="T42" fmla="*/ 270 w 647"/>
                <a:gd name="T43" fmla="*/ 847 h 865"/>
                <a:gd name="T44" fmla="*/ 243 w 647"/>
                <a:gd name="T45" fmla="*/ 857 h 865"/>
                <a:gd name="T46" fmla="*/ 211 w 647"/>
                <a:gd name="T47" fmla="*/ 864 h 865"/>
                <a:gd name="T48" fmla="*/ 173 w 647"/>
                <a:gd name="T49" fmla="*/ 865 h 865"/>
                <a:gd name="T50" fmla="*/ 0 w 647"/>
                <a:gd name="T51" fmla="*/ 865 h 865"/>
                <a:gd name="T52" fmla="*/ 0 w 647"/>
                <a:gd name="T53" fmla="*/ 544 h 865"/>
                <a:gd name="T54" fmla="*/ 89 w 647"/>
                <a:gd name="T55" fmla="*/ 544 h 865"/>
                <a:gd name="T56" fmla="*/ 103 w 647"/>
                <a:gd name="T57" fmla="*/ 500 h 865"/>
                <a:gd name="T58" fmla="*/ 117 w 647"/>
                <a:gd name="T59" fmla="*/ 453 h 865"/>
                <a:gd name="T60" fmla="*/ 137 w 647"/>
                <a:gd name="T61" fmla="*/ 402 h 865"/>
                <a:gd name="T62" fmla="*/ 161 w 647"/>
                <a:gd name="T63" fmla="*/ 348 h 865"/>
                <a:gd name="T64" fmla="*/ 192 w 647"/>
                <a:gd name="T65" fmla="*/ 294 h 865"/>
                <a:gd name="T66" fmla="*/ 233 w 647"/>
                <a:gd name="T67" fmla="*/ 230 h 865"/>
                <a:gd name="T68" fmla="*/ 279 w 647"/>
                <a:gd name="T69" fmla="*/ 167 h 865"/>
                <a:gd name="T70" fmla="*/ 328 w 647"/>
                <a:gd name="T71" fmla="*/ 107 h 865"/>
                <a:gd name="T72" fmla="*/ 375 w 647"/>
                <a:gd name="T73" fmla="*/ 51 h 865"/>
                <a:gd name="T74" fmla="*/ 419 w 647"/>
                <a:gd name="T75" fmla="*/ 0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865">
                  <a:moveTo>
                    <a:pt x="419" y="0"/>
                  </a:moveTo>
                  <a:lnTo>
                    <a:pt x="647" y="227"/>
                  </a:lnTo>
                  <a:lnTo>
                    <a:pt x="610" y="268"/>
                  </a:lnTo>
                  <a:lnTo>
                    <a:pt x="573" y="314"/>
                  </a:lnTo>
                  <a:lnTo>
                    <a:pt x="535" y="362"/>
                  </a:lnTo>
                  <a:lnTo>
                    <a:pt x="498" y="412"/>
                  </a:lnTo>
                  <a:lnTo>
                    <a:pt x="464" y="463"/>
                  </a:lnTo>
                  <a:lnTo>
                    <a:pt x="448" y="492"/>
                  </a:lnTo>
                  <a:lnTo>
                    <a:pt x="435" y="521"/>
                  </a:lnTo>
                  <a:lnTo>
                    <a:pt x="423" y="551"/>
                  </a:lnTo>
                  <a:lnTo>
                    <a:pt x="413" y="581"/>
                  </a:lnTo>
                  <a:lnTo>
                    <a:pt x="404" y="612"/>
                  </a:lnTo>
                  <a:lnTo>
                    <a:pt x="396" y="642"/>
                  </a:lnTo>
                  <a:lnTo>
                    <a:pt x="388" y="671"/>
                  </a:lnTo>
                  <a:lnTo>
                    <a:pt x="379" y="700"/>
                  </a:lnTo>
                  <a:lnTo>
                    <a:pt x="370" y="728"/>
                  </a:lnTo>
                  <a:lnTo>
                    <a:pt x="359" y="752"/>
                  </a:lnTo>
                  <a:lnTo>
                    <a:pt x="346" y="776"/>
                  </a:lnTo>
                  <a:lnTo>
                    <a:pt x="332" y="798"/>
                  </a:lnTo>
                  <a:lnTo>
                    <a:pt x="315" y="818"/>
                  </a:lnTo>
                  <a:lnTo>
                    <a:pt x="295" y="834"/>
                  </a:lnTo>
                  <a:lnTo>
                    <a:pt x="270" y="847"/>
                  </a:lnTo>
                  <a:lnTo>
                    <a:pt x="243" y="857"/>
                  </a:lnTo>
                  <a:lnTo>
                    <a:pt x="211" y="864"/>
                  </a:lnTo>
                  <a:lnTo>
                    <a:pt x="173" y="865"/>
                  </a:lnTo>
                  <a:lnTo>
                    <a:pt x="0" y="865"/>
                  </a:lnTo>
                  <a:lnTo>
                    <a:pt x="0" y="544"/>
                  </a:lnTo>
                  <a:lnTo>
                    <a:pt x="89" y="544"/>
                  </a:lnTo>
                  <a:lnTo>
                    <a:pt x="103" y="500"/>
                  </a:lnTo>
                  <a:lnTo>
                    <a:pt x="117" y="453"/>
                  </a:lnTo>
                  <a:lnTo>
                    <a:pt x="137" y="402"/>
                  </a:lnTo>
                  <a:lnTo>
                    <a:pt x="161" y="348"/>
                  </a:lnTo>
                  <a:lnTo>
                    <a:pt x="192" y="294"/>
                  </a:lnTo>
                  <a:lnTo>
                    <a:pt x="233" y="230"/>
                  </a:lnTo>
                  <a:lnTo>
                    <a:pt x="279" y="167"/>
                  </a:lnTo>
                  <a:lnTo>
                    <a:pt x="328" y="107"/>
                  </a:lnTo>
                  <a:lnTo>
                    <a:pt x="375" y="5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54"/>
            <p:cNvSpPr>
              <a:spLocks/>
            </p:cNvSpPr>
            <p:nvPr/>
          </p:nvSpPr>
          <p:spPr bwMode="auto">
            <a:xfrm>
              <a:off x="4610100" y="2697163"/>
              <a:ext cx="903288" cy="1028700"/>
            </a:xfrm>
            <a:custGeom>
              <a:avLst/>
              <a:gdLst>
                <a:gd name="T0" fmla="*/ 0 w 569"/>
                <a:gd name="T1" fmla="*/ 0 h 648"/>
                <a:gd name="T2" fmla="*/ 323 w 569"/>
                <a:gd name="T3" fmla="*/ 0 h 648"/>
                <a:gd name="T4" fmla="*/ 338 w 569"/>
                <a:gd name="T5" fmla="*/ 62 h 648"/>
                <a:gd name="T6" fmla="*/ 357 w 569"/>
                <a:gd name="T7" fmla="*/ 121 h 648"/>
                <a:gd name="T8" fmla="*/ 382 w 569"/>
                <a:gd name="T9" fmla="*/ 178 h 648"/>
                <a:gd name="T10" fmla="*/ 412 w 569"/>
                <a:gd name="T11" fmla="*/ 233 h 648"/>
                <a:gd name="T12" fmla="*/ 448 w 569"/>
                <a:gd name="T13" fmla="*/ 286 h 648"/>
                <a:gd name="T14" fmla="*/ 487 w 569"/>
                <a:gd name="T15" fmla="*/ 335 h 648"/>
                <a:gd name="T16" fmla="*/ 492 w 569"/>
                <a:gd name="T17" fmla="*/ 339 h 648"/>
                <a:gd name="T18" fmla="*/ 521 w 569"/>
                <a:gd name="T19" fmla="*/ 369 h 648"/>
                <a:gd name="T20" fmla="*/ 530 w 569"/>
                <a:gd name="T21" fmla="*/ 379 h 648"/>
                <a:gd name="T22" fmla="*/ 549 w 569"/>
                <a:gd name="T23" fmla="*/ 399 h 648"/>
                <a:gd name="T24" fmla="*/ 569 w 569"/>
                <a:gd name="T25" fmla="*/ 420 h 648"/>
                <a:gd name="T26" fmla="*/ 342 w 569"/>
                <a:gd name="T27" fmla="*/ 648 h 648"/>
                <a:gd name="T28" fmla="*/ 318 w 569"/>
                <a:gd name="T29" fmla="*/ 622 h 648"/>
                <a:gd name="T30" fmla="*/ 296 w 569"/>
                <a:gd name="T31" fmla="*/ 600 h 648"/>
                <a:gd name="T32" fmla="*/ 251 w 569"/>
                <a:gd name="T33" fmla="*/ 553 h 648"/>
                <a:gd name="T34" fmla="*/ 250 w 569"/>
                <a:gd name="T35" fmla="*/ 551 h 648"/>
                <a:gd name="T36" fmla="*/ 249 w 569"/>
                <a:gd name="T37" fmla="*/ 550 h 648"/>
                <a:gd name="T38" fmla="*/ 247 w 569"/>
                <a:gd name="T39" fmla="*/ 549 h 648"/>
                <a:gd name="T40" fmla="*/ 249 w 569"/>
                <a:gd name="T41" fmla="*/ 549 h 648"/>
                <a:gd name="T42" fmla="*/ 194 w 569"/>
                <a:gd name="T43" fmla="*/ 483 h 648"/>
                <a:gd name="T44" fmla="*/ 145 w 569"/>
                <a:gd name="T45" fmla="*/ 411 h 648"/>
                <a:gd name="T46" fmla="*/ 102 w 569"/>
                <a:gd name="T47" fmla="*/ 337 h 648"/>
                <a:gd name="T48" fmla="*/ 65 w 569"/>
                <a:gd name="T49" fmla="*/ 257 h 648"/>
                <a:gd name="T50" fmla="*/ 37 w 569"/>
                <a:gd name="T51" fmla="*/ 174 h 648"/>
                <a:gd name="T52" fmla="*/ 14 w 569"/>
                <a:gd name="T53" fmla="*/ 89 h 648"/>
                <a:gd name="T54" fmla="*/ 0 w 569"/>
                <a:gd name="T55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9" h="648">
                  <a:moveTo>
                    <a:pt x="0" y="0"/>
                  </a:moveTo>
                  <a:lnTo>
                    <a:pt x="323" y="0"/>
                  </a:lnTo>
                  <a:lnTo>
                    <a:pt x="338" y="62"/>
                  </a:lnTo>
                  <a:lnTo>
                    <a:pt x="357" y="121"/>
                  </a:lnTo>
                  <a:lnTo>
                    <a:pt x="382" y="178"/>
                  </a:lnTo>
                  <a:lnTo>
                    <a:pt x="412" y="233"/>
                  </a:lnTo>
                  <a:lnTo>
                    <a:pt x="448" y="286"/>
                  </a:lnTo>
                  <a:lnTo>
                    <a:pt x="487" y="335"/>
                  </a:lnTo>
                  <a:lnTo>
                    <a:pt x="492" y="339"/>
                  </a:lnTo>
                  <a:lnTo>
                    <a:pt x="521" y="369"/>
                  </a:lnTo>
                  <a:lnTo>
                    <a:pt x="530" y="379"/>
                  </a:lnTo>
                  <a:lnTo>
                    <a:pt x="549" y="399"/>
                  </a:lnTo>
                  <a:lnTo>
                    <a:pt x="569" y="420"/>
                  </a:lnTo>
                  <a:lnTo>
                    <a:pt x="342" y="648"/>
                  </a:lnTo>
                  <a:lnTo>
                    <a:pt x="318" y="622"/>
                  </a:lnTo>
                  <a:lnTo>
                    <a:pt x="296" y="600"/>
                  </a:lnTo>
                  <a:lnTo>
                    <a:pt x="251" y="553"/>
                  </a:lnTo>
                  <a:lnTo>
                    <a:pt x="250" y="551"/>
                  </a:lnTo>
                  <a:lnTo>
                    <a:pt x="249" y="550"/>
                  </a:lnTo>
                  <a:lnTo>
                    <a:pt x="247" y="549"/>
                  </a:lnTo>
                  <a:lnTo>
                    <a:pt x="249" y="549"/>
                  </a:lnTo>
                  <a:lnTo>
                    <a:pt x="194" y="483"/>
                  </a:lnTo>
                  <a:lnTo>
                    <a:pt x="145" y="411"/>
                  </a:lnTo>
                  <a:lnTo>
                    <a:pt x="102" y="337"/>
                  </a:lnTo>
                  <a:lnTo>
                    <a:pt x="65" y="257"/>
                  </a:lnTo>
                  <a:lnTo>
                    <a:pt x="37" y="174"/>
                  </a:lnTo>
                  <a:lnTo>
                    <a:pt x="14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55"/>
            <p:cNvSpPr>
              <a:spLocks/>
            </p:cNvSpPr>
            <p:nvPr/>
          </p:nvSpPr>
          <p:spPr bwMode="auto">
            <a:xfrm>
              <a:off x="6873875" y="2697163"/>
              <a:ext cx="904875" cy="1028700"/>
            </a:xfrm>
            <a:custGeom>
              <a:avLst/>
              <a:gdLst>
                <a:gd name="T0" fmla="*/ 244 w 570"/>
                <a:gd name="T1" fmla="*/ 0 h 648"/>
                <a:gd name="T2" fmla="*/ 570 w 570"/>
                <a:gd name="T3" fmla="*/ 0 h 648"/>
                <a:gd name="T4" fmla="*/ 555 w 570"/>
                <a:gd name="T5" fmla="*/ 88 h 648"/>
                <a:gd name="T6" fmla="*/ 532 w 570"/>
                <a:gd name="T7" fmla="*/ 173 h 648"/>
                <a:gd name="T8" fmla="*/ 504 w 570"/>
                <a:gd name="T9" fmla="*/ 255 h 648"/>
                <a:gd name="T10" fmla="*/ 468 w 570"/>
                <a:gd name="T11" fmla="*/ 334 h 648"/>
                <a:gd name="T12" fmla="*/ 426 w 570"/>
                <a:gd name="T13" fmla="*/ 409 h 648"/>
                <a:gd name="T14" fmla="*/ 378 w 570"/>
                <a:gd name="T15" fmla="*/ 479 h 648"/>
                <a:gd name="T16" fmla="*/ 323 w 570"/>
                <a:gd name="T17" fmla="*/ 546 h 648"/>
                <a:gd name="T18" fmla="*/ 264 w 570"/>
                <a:gd name="T19" fmla="*/ 608 h 648"/>
                <a:gd name="T20" fmla="*/ 246 w 570"/>
                <a:gd name="T21" fmla="*/ 626 h 648"/>
                <a:gd name="T22" fmla="*/ 227 w 570"/>
                <a:gd name="T23" fmla="*/ 648 h 648"/>
                <a:gd name="T24" fmla="*/ 0 w 570"/>
                <a:gd name="T25" fmla="*/ 420 h 648"/>
                <a:gd name="T26" fmla="*/ 30 w 570"/>
                <a:gd name="T27" fmla="*/ 388 h 648"/>
                <a:gd name="T28" fmla="*/ 43 w 570"/>
                <a:gd name="T29" fmla="*/ 375 h 648"/>
                <a:gd name="T30" fmla="*/ 86 w 570"/>
                <a:gd name="T31" fmla="*/ 329 h 648"/>
                <a:gd name="T32" fmla="*/ 125 w 570"/>
                <a:gd name="T33" fmla="*/ 280 h 648"/>
                <a:gd name="T34" fmla="*/ 159 w 570"/>
                <a:gd name="T35" fmla="*/ 229 h 648"/>
                <a:gd name="T36" fmla="*/ 188 w 570"/>
                <a:gd name="T37" fmla="*/ 176 h 648"/>
                <a:gd name="T38" fmla="*/ 212 w 570"/>
                <a:gd name="T39" fmla="*/ 119 h 648"/>
                <a:gd name="T40" fmla="*/ 231 w 570"/>
                <a:gd name="T41" fmla="*/ 60 h 648"/>
                <a:gd name="T42" fmla="*/ 244 w 570"/>
                <a:gd name="T4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0" h="648">
                  <a:moveTo>
                    <a:pt x="244" y="0"/>
                  </a:moveTo>
                  <a:lnTo>
                    <a:pt x="570" y="0"/>
                  </a:lnTo>
                  <a:lnTo>
                    <a:pt x="555" y="88"/>
                  </a:lnTo>
                  <a:lnTo>
                    <a:pt x="532" y="173"/>
                  </a:lnTo>
                  <a:lnTo>
                    <a:pt x="504" y="255"/>
                  </a:lnTo>
                  <a:lnTo>
                    <a:pt x="468" y="334"/>
                  </a:lnTo>
                  <a:lnTo>
                    <a:pt x="426" y="409"/>
                  </a:lnTo>
                  <a:lnTo>
                    <a:pt x="378" y="479"/>
                  </a:lnTo>
                  <a:lnTo>
                    <a:pt x="323" y="546"/>
                  </a:lnTo>
                  <a:lnTo>
                    <a:pt x="264" y="608"/>
                  </a:lnTo>
                  <a:lnTo>
                    <a:pt x="246" y="626"/>
                  </a:lnTo>
                  <a:lnTo>
                    <a:pt x="227" y="648"/>
                  </a:lnTo>
                  <a:lnTo>
                    <a:pt x="0" y="420"/>
                  </a:lnTo>
                  <a:lnTo>
                    <a:pt x="30" y="388"/>
                  </a:lnTo>
                  <a:lnTo>
                    <a:pt x="43" y="375"/>
                  </a:lnTo>
                  <a:lnTo>
                    <a:pt x="86" y="329"/>
                  </a:lnTo>
                  <a:lnTo>
                    <a:pt x="125" y="280"/>
                  </a:lnTo>
                  <a:lnTo>
                    <a:pt x="159" y="229"/>
                  </a:lnTo>
                  <a:lnTo>
                    <a:pt x="188" y="176"/>
                  </a:lnTo>
                  <a:lnTo>
                    <a:pt x="212" y="119"/>
                  </a:lnTo>
                  <a:lnTo>
                    <a:pt x="231" y="60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56"/>
            <p:cNvSpPr>
              <a:spLocks/>
            </p:cNvSpPr>
            <p:nvPr/>
          </p:nvSpPr>
          <p:spPr bwMode="auto">
            <a:xfrm>
              <a:off x="4978400" y="906463"/>
              <a:ext cx="1209675" cy="923925"/>
            </a:xfrm>
            <a:custGeom>
              <a:avLst/>
              <a:gdLst>
                <a:gd name="T0" fmla="*/ 762 w 762"/>
                <a:gd name="T1" fmla="*/ 0 h 582"/>
                <a:gd name="T2" fmla="*/ 762 w 762"/>
                <a:gd name="T3" fmla="*/ 322 h 582"/>
                <a:gd name="T4" fmla="*/ 691 w 762"/>
                <a:gd name="T5" fmla="*/ 326 h 582"/>
                <a:gd name="T6" fmla="*/ 622 w 762"/>
                <a:gd name="T7" fmla="*/ 336 h 582"/>
                <a:gd name="T8" fmla="*/ 555 w 762"/>
                <a:gd name="T9" fmla="*/ 355 h 582"/>
                <a:gd name="T10" fmla="*/ 491 w 762"/>
                <a:gd name="T11" fmla="*/ 379 h 582"/>
                <a:gd name="T12" fmla="*/ 430 w 762"/>
                <a:gd name="T13" fmla="*/ 410 h 582"/>
                <a:gd name="T14" fmla="*/ 374 w 762"/>
                <a:gd name="T15" fmla="*/ 445 h 582"/>
                <a:gd name="T16" fmla="*/ 320 w 762"/>
                <a:gd name="T17" fmla="*/ 487 h 582"/>
                <a:gd name="T18" fmla="*/ 272 w 762"/>
                <a:gd name="T19" fmla="*/ 533 h 582"/>
                <a:gd name="T20" fmla="*/ 227 w 762"/>
                <a:gd name="T21" fmla="*/ 582 h 582"/>
                <a:gd name="T22" fmla="*/ 0 w 762"/>
                <a:gd name="T23" fmla="*/ 355 h 582"/>
                <a:gd name="T24" fmla="*/ 57 w 762"/>
                <a:gd name="T25" fmla="*/ 292 h 582"/>
                <a:gd name="T26" fmla="*/ 120 w 762"/>
                <a:gd name="T27" fmla="*/ 234 h 582"/>
                <a:gd name="T28" fmla="*/ 187 w 762"/>
                <a:gd name="T29" fmla="*/ 183 h 582"/>
                <a:gd name="T30" fmla="*/ 259 w 762"/>
                <a:gd name="T31" fmla="*/ 137 h 582"/>
                <a:gd name="T32" fmla="*/ 335 w 762"/>
                <a:gd name="T33" fmla="*/ 97 h 582"/>
                <a:gd name="T34" fmla="*/ 415 w 762"/>
                <a:gd name="T35" fmla="*/ 63 h 582"/>
                <a:gd name="T36" fmla="*/ 497 w 762"/>
                <a:gd name="T37" fmla="*/ 36 h 582"/>
                <a:gd name="T38" fmla="*/ 582 w 762"/>
                <a:gd name="T39" fmla="*/ 17 h 582"/>
                <a:gd name="T40" fmla="*/ 671 w 762"/>
                <a:gd name="T41" fmla="*/ 5 h 582"/>
                <a:gd name="T42" fmla="*/ 762 w 762"/>
                <a:gd name="T43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2" h="582">
                  <a:moveTo>
                    <a:pt x="762" y="0"/>
                  </a:moveTo>
                  <a:lnTo>
                    <a:pt x="762" y="322"/>
                  </a:lnTo>
                  <a:lnTo>
                    <a:pt x="691" y="326"/>
                  </a:lnTo>
                  <a:lnTo>
                    <a:pt x="622" y="336"/>
                  </a:lnTo>
                  <a:lnTo>
                    <a:pt x="555" y="355"/>
                  </a:lnTo>
                  <a:lnTo>
                    <a:pt x="491" y="379"/>
                  </a:lnTo>
                  <a:lnTo>
                    <a:pt x="430" y="410"/>
                  </a:lnTo>
                  <a:lnTo>
                    <a:pt x="374" y="445"/>
                  </a:lnTo>
                  <a:lnTo>
                    <a:pt x="320" y="487"/>
                  </a:lnTo>
                  <a:lnTo>
                    <a:pt x="272" y="533"/>
                  </a:lnTo>
                  <a:lnTo>
                    <a:pt x="227" y="582"/>
                  </a:lnTo>
                  <a:lnTo>
                    <a:pt x="0" y="355"/>
                  </a:lnTo>
                  <a:lnTo>
                    <a:pt x="57" y="292"/>
                  </a:lnTo>
                  <a:lnTo>
                    <a:pt x="120" y="234"/>
                  </a:lnTo>
                  <a:lnTo>
                    <a:pt x="187" y="183"/>
                  </a:lnTo>
                  <a:lnTo>
                    <a:pt x="259" y="137"/>
                  </a:lnTo>
                  <a:lnTo>
                    <a:pt x="335" y="97"/>
                  </a:lnTo>
                  <a:lnTo>
                    <a:pt x="415" y="63"/>
                  </a:lnTo>
                  <a:lnTo>
                    <a:pt x="497" y="36"/>
                  </a:lnTo>
                  <a:lnTo>
                    <a:pt x="582" y="17"/>
                  </a:lnTo>
                  <a:lnTo>
                    <a:pt x="671" y="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7343526" y="197924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43527" y="164547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197924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" y="164547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63306" y="52385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63307" y="49047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-80220" y="52385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80219" y="49047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0" y="429173"/>
            <a:ext cx="12192000" cy="1063077"/>
            <a:chOff x="0" y="2844225"/>
            <a:chExt cx="12192000" cy="1063077"/>
          </a:xfrm>
        </p:grpSpPr>
        <p:sp>
          <p:nvSpPr>
            <p:cNvPr id="47" name="TextBox 46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745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636137" y="1567697"/>
            <a:ext cx="3750251" cy="4293803"/>
            <a:chOff x="3800476" y="809626"/>
            <a:chExt cx="4578350" cy="5241925"/>
          </a:xfrm>
        </p:grpSpPr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6119813" y="4664076"/>
              <a:ext cx="946150" cy="547688"/>
            </a:xfrm>
            <a:custGeom>
              <a:avLst/>
              <a:gdLst>
                <a:gd name="T0" fmla="*/ 518 w 596"/>
                <a:gd name="T1" fmla="*/ 345 h 345"/>
                <a:gd name="T2" fmla="*/ 0 w 596"/>
                <a:gd name="T3" fmla="*/ 343 h 345"/>
                <a:gd name="T4" fmla="*/ 33 w 596"/>
                <a:gd name="T5" fmla="*/ 0 h 345"/>
                <a:gd name="T6" fmla="*/ 596 w 596"/>
                <a:gd name="T7" fmla="*/ 18 h 345"/>
                <a:gd name="T8" fmla="*/ 518 w 596"/>
                <a:gd name="T9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345">
                  <a:moveTo>
                    <a:pt x="518" y="345"/>
                  </a:moveTo>
                  <a:lnTo>
                    <a:pt x="0" y="343"/>
                  </a:lnTo>
                  <a:lnTo>
                    <a:pt x="33" y="0"/>
                  </a:lnTo>
                  <a:lnTo>
                    <a:pt x="596" y="18"/>
                  </a:lnTo>
                  <a:lnTo>
                    <a:pt x="518" y="34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4560888" y="4119563"/>
              <a:ext cx="915988" cy="930275"/>
            </a:xfrm>
            <a:custGeom>
              <a:avLst/>
              <a:gdLst>
                <a:gd name="T0" fmla="*/ 255 w 577"/>
                <a:gd name="T1" fmla="*/ 586 h 586"/>
                <a:gd name="T2" fmla="*/ 0 w 577"/>
                <a:gd name="T3" fmla="*/ 135 h 586"/>
                <a:gd name="T4" fmla="*/ 317 w 577"/>
                <a:gd name="T5" fmla="*/ 0 h 586"/>
                <a:gd name="T6" fmla="*/ 577 w 577"/>
                <a:gd name="T7" fmla="*/ 492 h 586"/>
                <a:gd name="T8" fmla="*/ 255 w 577"/>
                <a:gd name="T9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586">
                  <a:moveTo>
                    <a:pt x="255" y="586"/>
                  </a:moveTo>
                  <a:lnTo>
                    <a:pt x="0" y="135"/>
                  </a:lnTo>
                  <a:lnTo>
                    <a:pt x="317" y="0"/>
                  </a:lnTo>
                  <a:lnTo>
                    <a:pt x="577" y="492"/>
                  </a:lnTo>
                  <a:lnTo>
                    <a:pt x="255" y="58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4125913" y="2559051"/>
              <a:ext cx="862013" cy="1077913"/>
            </a:xfrm>
            <a:custGeom>
              <a:avLst/>
              <a:gdLst>
                <a:gd name="T0" fmla="*/ 0 w 543"/>
                <a:gd name="T1" fmla="*/ 448 h 679"/>
                <a:gd name="T2" fmla="*/ 262 w 543"/>
                <a:gd name="T3" fmla="*/ 0 h 679"/>
                <a:gd name="T4" fmla="*/ 543 w 543"/>
                <a:gd name="T5" fmla="*/ 201 h 679"/>
                <a:gd name="T6" fmla="*/ 244 w 543"/>
                <a:gd name="T7" fmla="*/ 679 h 679"/>
                <a:gd name="T8" fmla="*/ 0 w 543"/>
                <a:gd name="T9" fmla="*/ 44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3" h="679">
                  <a:moveTo>
                    <a:pt x="0" y="448"/>
                  </a:moveTo>
                  <a:lnTo>
                    <a:pt x="262" y="0"/>
                  </a:lnTo>
                  <a:lnTo>
                    <a:pt x="543" y="201"/>
                  </a:lnTo>
                  <a:lnTo>
                    <a:pt x="244" y="679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solidFill>
                <a:schemeClr val="tx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5124451" y="1647826"/>
              <a:ext cx="946150" cy="547688"/>
            </a:xfrm>
            <a:custGeom>
              <a:avLst/>
              <a:gdLst>
                <a:gd name="T0" fmla="*/ 79 w 596"/>
                <a:gd name="T1" fmla="*/ 0 h 345"/>
                <a:gd name="T2" fmla="*/ 596 w 596"/>
                <a:gd name="T3" fmla="*/ 2 h 345"/>
                <a:gd name="T4" fmla="*/ 561 w 596"/>
                <a:gd name="T5" fmla="*/ 345 h 345"/>
                <a:gd name="T6" fmla="*/ 0 w 596"/>
                <a:gd name="T7" fmla="*/ 326 h 345"/>
                <a:gd name="T8" fmla="*/ 79 w 596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345">
                  <a:moveTo>
                    <a:pt x="79" y="0"/>
                  </a:moveTo>
                  <a:lnTo>
                    <a:pt x="596" y="2"/>
                  </a:lnTo>
                  <a:lnTo>
                    <a:pt x="561" y="345"/>
                  </a:lnTo>
                  <a:lnTo>
                    <a:pt x="0" y="32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6702426" y="1804988"/>
              <a:ext cx="919163" cy="941388"/>
            </a:xfrm>
            <a:custGeom>
              <a:avLst/>
              <a:gdLst>
                <a:gd name="T0" fmla="*/ 321 w 579"/>
                <a:gd name="T1" fmla="*/ 0 h 593"/>
                <a:gd name="T2" fmla="*/ 579 w 579"/>
                <a:gd name="T3" fmla="*/ 450 h 593"/>
                <a:gd name="T4" fmla="*/ 266 w 579"/>
                <a:gd name="T5" fmla="*/ 593 h 593"/>
                <a:gd name="T6" fmla="*/ 0 w 579"/>
                <a:gd name="T7" fmla="*/ 96 h 593"/>
                <a:gd name="T8" fmla="*/ 321 w 579"/>
                <a:gd name="T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9" h="593">
                  <a:moveTo>
                    <a:pt x="321" y="0"/>
                  </a:moveTo>
                  <a:lnTo>
                    <a:pt x="579" y="450"/>
                  </a:lnTo>
                  <a:lnTo>
                    <a:pt x="266" y="593"/>
                  </a:lnTo>
                  <a:lnTo>
                    <a:pt x="0" y="96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7202488" y="3221038"/>
              <a:ext cx="858838" cy="1077913"/>
            </a:xfrm>
            <a:custGeom>
              <a:avLst/>
              <a:gdLst>
                <a:gd name="T0" fmla="*/ 541 w 541"/>
                <a:gd name="T1" fmla="*/ 231 h 679"/>
                <a:gd name="T2" fmla="*/ 279 w 541"/>
                <a:gd name="T3" fmla="*/ 679 h 679"/>
                <a:gd name="T4" fmla="*/ 0 w 541"/>
                <a:gd name="T5" fmla="*/ 477 h 679"/>
                <a:gd name="T6" fmla="*/ 297 w 541"/>
                <a:gd name="T7" fmla="*/ 0 h 679"/>
                <a:gd name="T8" fmla="*/ 541 w 541"/>
                <a:gd name="T9" fmla="*/ 231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679">
                  <a:moveTo>
                    <a:pt x="541" y="231"/>
                  </a:moveTo>
                  <a:lnTo>
                    <a:pt x="279" y="679"/>
                  </a:lnTo>
                  <a:lnTo>
                    <a:pt x="0" y="477"/>
                  </a:lnTo>
                  <a:lnTo>
                    <a:pt x="297" y="0"/>
                  </a:lnTo>
                  <a:lnTo>
                    <a:pt x="541" y="23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5064126" y="4119563"/>
              <a:ext cx="1881188" cy="1931988"/>
            </a:xfrm>
            <a:custGeom>
              <a:avLst/>
              <a:gdLst>
                <a:gd name="T0" fmla="*/ 1185 w 1185"/>
                <a:gd name="T1" fmla="*/ 688 h 1217"/>
                <a:gd name="T2" fmla="*/ 631 w 1185"/>
                <a:gd name="T3" fmla="*/ 1217 h 1217"/>
                <a:gd name="T4" fmla="*/ 0 w 1185"/>
                <a:gd name="T5" fmla="*/ 0 h 1217"/>
                <a:gd name="T6" fmla="*/ 1185 w 1185"/>
                <a:gd name="T7" fmla="*/ 688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5" h="1217">
                  <a:moveTo>
                    <a:pt x="1185" y="688"/>
                  </a:moveTo>
                  <a:lnTo>
                    <a:pt x="631" y="1217"/>
                  </a:lnTo>
                  <a:lnTo>
                    <a:pt x="0" y="0"/>
                  </a:lnTo>
                  <a:lnTo>
                    <a:pt x="1185" y="68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800476" y="2874963"/>
              <a:ext cx="1185863" cy="2176463"/>
            </a:xfrm>
            <a:custGeom>
              <a:avLst/>
              <a:gdLst>
                <a:gd name="T0" fmla="*/ 734 w 747"/>
                <a:gd name="T1" fmla="*/ 1371 h 1371"/>
                <a:gd name="T2" fmla="*/ 0 w 747"/>
                <a:gd name="T3" fmla="*/ 1151 h 1371"/>
                <a:gd name="T4" fmla="*/ 747 w 747"/>
                <a:gd name="T5" fmla="*/ 0 h 1371"/>
                <a:gd name="T6" fmla="*/ 734 w 747"/>
                <a:gd name="T7" fmla="*/ 1371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7" h="1371">
                  <a:moveTo>
                    <a:pt x="734" y="1371"/>
                  </a:moveTo>
                  <a:lnTo>
                    <a:pt x="0" y="1151"/>
                  </a:lnTo>
                  <a:lnTo>
                    <a:pt x="747" y="0"/>
                  </a:lnTo>
                  <a:lnTo>
                    <a:pt x="734" y="1371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841751" y="2089151"/>
              <a:ext cx="2173288" cy="1181100"/>
            </a:xfrm>
            <a:custGeom>
              <a:avLst/>
              <a:gdLst>
                <a:gd name="T0" fmla="*/ 179 w 1369"/>
                <a:gd name="T1" fmla="*/ 744 h 744"/>
                <a:gd name="T2" fmla="*/ 0 w 1369"/>
                <a:gd name="T3" fmla="*/ 0 h 744"/>
                <a:gd name="T4" fmla="*/ 1369 w 1369"/>
                <a:gd name="T5" fmla="*/ 67 h 744"/>
                <a:gd name="T6" fmla="*/ 179 w 1369"/>
                <a:gd name="T7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9" h="744">
                  <a:moveTo>
                    <a:pt x="179" y="744"/>
                  </a:moveTo>
                  <a:lnTo>
                    <a:pt x="0" y="0"/>
                  </a:lnTo>
                  <a:lnTo>
                    <a:pt x="1369" y="67"/>
                  </a:lnTo>
                  <a:lnTo>
                    <a:pt x="179" y="744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246688" y="809626"/>
              <a:ext cx="1878013" cy="1935163"/>
            </a:xfrm>
            <a:custGeom>
              <a:avLst/>
              <a:gdLst>
                <a:gd name="T0" fmla="*/ 0 w 1183"/>
                <a:gd name="T1" fmla="*/ 527 h 1219"/>
                <a:gd name="T2" fmla="*/ 555 w 1183"/>
                <a:gd name="T3" fmla="*/ 0 h 1219"/>
                <a:gd name="T4" fmla="*/ 1183 w 1183"/>
                <a:gd name="T5" fmla="*/ 1219 h 1219"/>
                <a:gd name="T6" fmla="*/ 0 w 1183"/>
                <a:gd name="T7" fmla="*/ 527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3" h="1219">
                  <a:moveTo>
                    <a:pt x="0" y="527"/>
                  </a:moveTo>
                  <a:lnTo>
                    <a:pt x="555" y="0"/>
                  </a:lnTo>
                  <a:lnTo>
                    <a:pt x="1183" y="1219"/>
                  </a:lnTo>
                  <a:lnTo>
                    <a:pt x="0" y="527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7202488" y="1804988"/>
              <a:ext cx="1176338" cy="2173288"/>
            </a:xfrm>
            <a:custGeom>
              <a:avLst/>
              <a:gdLst>
                <a:gd name="T0" fmla="*/ 7 w 741"/>
                <a:gd name="T1" fmla="*/ 0 h 1369"/>
                <a:gd name="T2" fmla="*/ 741 w 741"/>
                <a:gd name="T3" fmla="*/ 215 h 1369"/>
                <a:gd name="T4" fmla="*/ 0 w 741"/>
                <a:gd name="T5" fmla="*/ 1369 h 1369"/>
                <a:gd name="T6" fmla="*/ 7 w 741"/>
                <a:gd name="T7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1" h="1369">
                  <a:moveTo>
                    <a:pt x="7" y="0"/>
                  </a:moveTo>
                  <a:lnTo>
                    <a:pt x="741" y="215"/>
                  </a:lnTo>
                  <a:lnTo>
                    <a:pt x="0" y="136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172201" y="3587751"/>
              <a:ext cx="2174875" cy="1181100"/>
            </a:xfrm>
            <a:custGeom>
              <a:avLst/>
              <a:gdLst>
                <a:gd name="T0" fmla="*/ 1190 w 1370"/>
                <a:gd name="T1" fmla="*/ 0 h 744"/>
                <a:gd name="T2" fmla="*/ 1370 w 1370"/>
                <a:gd name="T3" fmla="*/ 744 h 744"/>
                <a:gd name="T4" fmla="*/ 0 w 1370"/>
                <a:gd name="T5" fmla="*/ 680 h 744"/>
                <a:gd name="T6" fmla="*/ 1190 w 1370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0" h="744">
                  <a:moveTo>
                    <a:pt x="1190" y="0"/>
                  </a:moveTo>
                  <a:lnTo>
                    <a:pt x="1370" y="744"/>
                  </a:lnTo>
                  <a:lnTo>
                    <a:pt x="0" y="680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6676750" y="219862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76751" y="186486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751424" y="1864865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95" y="2078225"/>
            <a:ext cx="304800" cy="3048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676750" y="318668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76751" y="285292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751424" y="285292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76750" y="417526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76751" y="384149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751424" y="3841498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676750" y="51608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76751" y="48270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51424" y="482709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95" y="3066282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84" y="4054858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84" y="5057923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59" y="1963144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431" y="2700522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67" y="4247233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99" y="4440766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237" y="5136356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15" y="2859605"/>
            <a:ext cx="304800" cy="3048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48" name="TextBox 47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8205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4" grpId="0" animBg="1"/>
      <p:bldP spid="3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>
            <a:spLocks/>
          </p:cNvSpPr>
          <p:nvPr/>
        </p:nvSpPr>
        <p:spPr bwMode="auto">
          <a:xfrm>
            <a:off x="5329500" y="1789972"/>
            <a:ext cx="1218872" cy="4319327"/>
          </a:xfrm>
          <a:custGeom>
            <a:avLst/>
            <a:gdLst/>
            <a:ahLst/>
            <a:cxnLst/>
            <a:rect l="0" t="0" r="r" b="b"/>
            <a:pathLst>
              <a:path w="20967" h="21600">
                <a:moveTo>
                  <a:pt x="12347" y="0"/>
                </a:moveTo>
                <a:cubicBezTo>
                  <a:pt x="10928" y="0"/>
                  <a:pt x="8721" y="414"/>
                  <a:pt x="8721" y="1059"/>
                </a:cubicBezTo>
                <a:cubicBezTo>
                  <a:pt x="8721" y="1704"/>
                  <a:pt x="8879" y="1980"/>
                  <a:pt x="9036" y="2211"/>
                </a:cubicBezTo>
                <a:cubicBezTo>
                  <a:pt x="9194" y="2395"/>
                  <a:pt x="9509" y="2395"/>
                  <a:pt x="9509" y="2395"/>
                </a:cubicBezTo>
                <a:cubicBezTo>
                  <a:pt x="9509" y="2395"/>
                  <a:pt x="9352" y="2809"/>
                  <a:pt x="9824" y="2901"/>
                </a:cubicBezTo>
                <a:cubicBezTo>
                  <a:pt x="10298" y="3040"/>
                  <a:pt x="10455" y="3040"/>
                  <a:pt x="10455" y="3178"/>
                </a:cubicBezTo>
                <a:cubicBezTo>
                  <a:pt x="10455" y="3316"/>
                  <a:pt x="10140" y="3454"/>
                  <a:pt x="9667" y="3592"/>
                </a:cubicBezTo>
                <a:cubicBezTo>
                  <a:pt x="9352" y="3730"/>
                  <a:pt x="7617" y="3869"/>
                  <a:pt x="6671" y="3961"/>
                </a:cubicBezTo>
                <a:cubicBezTo>
                  <a:pt x="5568" y="4099"/>
                  <a:pt x="4937" y="4237"/>
                  <a:pt x="4306" y="4606"/>
                </a:cubicBezTo>
                <a:cubicBezTo>
                  <a:pt x="3833" y="4928"/>
                  <a:pt x="3045" y="5388"/>
                  <a:pt x="1941" y="5665"/>
                </a:cubicBezTo>
                <a:cubicBezTo>
                  <a:pt x="995" y="5987"/>
                  <a:pt x="-266" y="6448"/>
                  <a:pt x="49" y="6908"/>
                </a:cubicBezTo>
                <a:cubicBezTo>
                  <a:pt x="522" y="7323"/>
                  <a:pt x="2572" y="7691"/>
                  <a:pt x="3833" y="7507"/>
                </a:cubicBezTo>
                <a:cubicBezTo>
                  <a:pt x="4937" y="7323"/>
                  <a:pt x="5410" y="7277"/>
                  <a:pt x="5410" y="7277"/>
                </a:cubicBezTo>
                <a:cubicBezTo>
                  <a:pt x="5410" y="7277"/>
                  <a:pt x="4622" y="8290"/>
                  <a:pt x="4306" y="9257"/>
                </a:cubicBezTo>
                <a:cubicBezTo>
                  <a:pt x="3991" y="10270"/>
                  <a:pt x="3045" y="11238"/>
                  <a:pt x="3518" y="11284"/>
                </a:cubicBezTo>
                <a:cubicBezTo>
                  <a:pt x="4149" y="11376"/>
                  <a:pt x="4937" y="11514"/>
                  <a:pt x="4937" y="11514"/>
                </a:cubicBezTo>
                <a:cubicBezTo>
                  <a:pt x="4937" y="11514"/>
                  <a:pt x="5095" y="12896"/>
                  <a:pt x="5883" y="14093"/>
                </a:cubicBezTo>
                <a:cubicBezTo>
                  <a:pt x="6671" y="15290"/>
                  <a:pt x="6987" y="15843"/>
                  <a:pt x="7144" y="16580"/>
                </a:cubicBezTo>
                <a:cubicBezTo>
                  <a:pt x="7302" y="17317"/>
                  <a:pt x="7460" y="17823"/>
                  <a:pt x="7302" y="18146"/>
                </a:cubicBezTo>
                <a:cubicBezTo>
                  <a:pt x="7144" y="18422"/>
                  <a:pt x="5725" y="19021"/>
                  <a:pt x="4779" y="19159"/>
                </a:cubicBezTo>
                <a:cubicBezTo>
                  <a:pt x="3991" y="19251"/>
                  <a:pt x="2572" y="19251"/>
                  <a:pt x="1941" y="19343"/>
                </a:cubicBezTo>
                <a:cubicBezTo>
                  <a:pt x="1311" y="19389"/>
                  <a:pt x="838" y="19620"/>
                  <a:pt x="2257" y="19712"/>
                </a:cubicBezTo>
                <a:cubicBezTo>
                  <a:pt x="3676" y="19758"/>
                  <a:pt x="6198" y="19666"/>
                  <a:pt x="6829" y="19574"/>
                </a:cubicBezTo>
                <a:cubicBezTo>
                  <a:pt x="7460" y="19527"/>
                  <a:pt x="8563" y="19389"/>
                  <a:pt x="8563" y="19389"/>
                </a:cubicBezTo>
                <a:cubicBezTo>
                  <a:pt x="8563" y="19389"/>
                  <a:pt x="8248" y="19620"/>
                  <a:pt x="9667" y="19620"/>
                </a:cubicBezTo>
                <a:cubicBezTo>
                  <a:pt x="11243" y="19620"/>
                  <a:pt x="11401" y="19574"/>
                  <a:pt x="11559" y="19297"/>
                </a:cubicBezTo>
                <a:cubicBezTo>
                  <a:pt x="11559" y="19021"/>
                  <a:pt x="11559" y="18652"/>
                  <a:pt x="11716" y="18468"/>
                </a:cubicBezTo>
                <a:cubicBezTo>
                  <a:pt x="12032" y="18284"/>
                  <a:pt x="10928" y="17777"/>
                  <a:pt x="11401" y="17501"/>
                </a:cubicBezTo>
                <a:cubicBezTo>
                  <a:pt x="12032" y="17271"/>
                  <a:pt x="12505" y="16534"/>
                  <a:pt x="12032" y="16119"/>
                </a:cubicBezTo>
                <a:cubicBezTo>
                  <a:pt x="11559" y="15705"/>
                  <a:pt x="12189" y="15290"/>
                  <a:pt x="12032" y="15014"/>
                </a:cubicBezTo>
                <a:cubicBezTo>
                  <a:pt x="11874" y="14738"/>
                  <a:pt x="11716" y="14369"/>
                  <a:pt x="11716" y="13955"/>
                </a:cubicBezTo>
                <a:cubicBezTo>
                  <a:pt x="11716" y="13540"/>
                  <a:pt x="11716" y="13264"/>
                  <a:pt x="11716" y="13264"/>
                </a:cubicBezTo>
                <a:cubicBezTo>
                  <a:pt x="11716" y="13264"/>
                  <a:pt x="12662" y="14830"/>
                  <a:pt x="12978" y="15244"/>
                </a:cubicBezTo>
                <a:cubicBezTo>
                  <a:pt x="13293" y="15659"/>
                  <a:pt x="13766" y="17133"/>
                  <a:pt x="13766" y="17593"/>
                </a:cubicBezTo>
                <a:cubicBezTo>
                  <a:pt x="13766" y="18054"/>
                  <a:pt x="14870" y="18652"/>
                  <a:pt x="14870" y="19021"/>
                </a:cubicBezTo>
                <a:cubicBezTo>
                  <a:pt x="15027" y="19435"/>
                  <a:pt x="15027" y="19666"/>
                  <a:pt x="15343" y="19666"/>
                </a:cubicBezTo>
                <a:cubicBezTo>
                  <a:pt x="15816" y="19666"/>
                  <a:pt x="15027" y="20126"/>
                  <a:pt x="14712" y="20495"/>
                </a:cubicBezTo>
                <a:cubicBezTo>
                  <a:pt x="14554" y="20817"/>
                  <a:pt x="13608" y="21600"/>
                  <a:pt x="15185" y="21600"/>
                </a:cubicBezTo>
                <a:cubicBezTo>
                  <a:pt x="16919" y="21600"/>
                  <a:pt x="18654" y="21416"/>
                  <a:pt x="18654" y="20909"/>
                </a:cubicBezTo>
                <a:cubicBezTo>
                  <a:pt x="18811" y="20449"/>
                  <a:pt x="18496" y="19988"/>
                  <a:pt x="18969" y="19804"/>
                </a:cubicBezTo>
                <a:cubicBezTo>
                  <a:pt x="19442" y="19620"/>
                  <a:pt x="19442" y="19205"/>
                  <a:pt x="19442" y="18929"/>
                </a:cubicBezTo>
                <a:cubicBezTo>
                  <a:pt x="19284" y="18699"/>
                  <a:pt x="19600" y="18238"/>
                  <a:pt x="19442" y="17731"/>
                </a:cubicBezTo>
                <a:cubicBezTo>
                  <a:pt x="19127" y="17179"/>
                  <a:pt x="19127" y="16258"/>
                  <a:pt x="18811" y="15567"/>
                </a:cubicBezTo>
                <a:cubicBezTo>
                  <a:pt x="18338" y="14876"/>
                  <a:pt x="18181" y="13817"/>
                  <a:pt x="18023" y="12988"/>
                </a:cubicBezTo>
                <a:cubicBezTo>
                  <a:pt x="17708" y="12159"/>
                  <a:pt x="17550" y="11744"/>
                  <a:pt x="17865" y="11606"/>
                </a:cubicBezTo>
                <a:cubicBezTo>
                  <a:pt x="18181" y="11514"/>
                  <a:pt x="19757" y="11376"/>
                  <a:pt x="20230" y="11330"/>
                </a:cubicBezTo>
                <a:cubicBezTo>
                  <a:pt x="20703" y="11330"/>
                  <a:pt x="19757" y="10455"/>
                  <a:pt x="19284" y="9718"/>
                </a:cubicBezTo>
                <a:cubicBezTo>
                  <a:pt x="18969" y="9027"/>
                  <a:pt x="18496" y="8566"/>
                  <a:pt x="18181" y="8060"/>
                </a:cubicBezTo>
                <a:cubicBezTo>
                  <a:pt x="17708" y="7553"/>
                  <a:pt x="17708" y="7323"/>
                  <a:pt x="18496" y="6954"/>
                </a:cubicBezTo>
                <a:cubicBezTo>
                  <a:pt x="19127" y="6586"/>
                  <a:pt x="20073" y="6356"/>
                  <a:pt x="20388" y="5527"/>
                </a:cubicBezTo>
                <a:cubicBezTo>
                  <a:pt x="20861" y="4698"/>
                  <a:pt x="21334" y="4145"/>
                  <a:pt x="20546" y="3915"/>
                </a:cubicBezTo>
                <a:cubicBezTo>
                  <a:pt x="19757" y="3730"/>
                  <a:pt x="18338" y="3823"/>
                  <a:pt x="17235" y="3592"/>
                </a:cubicBezTo>
                <a:cubicBezTo>
                  <a:pt x="16131" y="3316"/>
                  <a:pt x="15973" y="3040"/>
                  <a:pt x="15500" y="2994"/>
                </a:cubicBezTo>
                <a:cubicBezTo>
                  <a:pt x="15027" y="2948"/>
                  <a:pt x="14870" y="2948"/>
                  <a:pt x="14870" y="2763"/>
                </a:cubicBezTo>
                <a:cubicBezTo>
                  <a:pt x="14870" y="2579"/>
                  <a:pt x="15027" y="2395"/>
                  <a:pt x="15027" y="2395"/>
                </a:cubicBezTo>
                <a:cubicBezTo>
                  <a:pt x="15027" y="2395"/>
                  <a:pt x="15816" y="2257"/>
                  <a:pt x="15973" y="2026"/>
                </a:cubicBezTo>
                <a:cubicBezTo>
                  <a:pt x="16131" y="1796"/>
                  <a:pt x="16289" y="1243"/>
                  <a:pt x="16131" y="875"/>
                </a:cubicBezTo>
                <a:cubicBezTo>
                  <a:pt x="15816" y="507"/>
                  <a:pt x="14712" y="0"/>
                  <a:pt x="12347" y="0"/>
                </a:cubicBezTo>
                <a:close/>
                <a:moveTo>
                  <a:pt x="12347" y="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6791590" y="26284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591" y="22946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58876" y="382514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58877" y="349138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91590" y="502183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91591" y="468806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2350" y="26284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351" y="22946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127" y="502183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6128" y="468806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04936" y="382514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04935" y="349138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26" name="TextBox 2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102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49474" y="2576970"/>
            <a:ext cx="1927751" cy="1929143"/>
            <a:chOff x="1455738" y="2371725"/>
            <a:chExt cx="2198688" cy="2200275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406516" y="1547289"/>
            <a:ext cx="2812598" cy="2814629"/>
            <a:chOff x="1455738" y="2371725"/>
            <a:chExt cx="2198688" cy="2200275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46926" y="2576970"/>
            <a:ext cx="1927751" cy="1929143"/>
            <a:chOff x="1455738" y="2371725"/>
            <a:chExt cx="2198688" cy="2200275"/>
          </a:xfrm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00666" y="1985267"/>
            <a:ext cx="2910297" cy="2912398"/>
            <a:chOff x="1455738" y="2371725"/>
            <a:chExt cx="2198688" cy="2200275"/>
          </a:xfrm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658891" y="3097979"/>
            <a:ext cx="1927751" cy="1929143"/>
            <a:chOff x="1455738" y="2371725"/>
            <a:chExt cx="2198688" cy="2200275"/>
          </a:xfrm>
        </p:grpSpPr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69" y="2649803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014" y="3136666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39" y="3375846"/>
            <a:ext cx="370420" cy="3704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20" y="3389141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84" y="3902575"/>
            <a:ext cx="357936" cy="357936"/>
          </a:xfrm>
          <a:prstGeom prst="rect">
            <a:avLst/>
          </a:prstGeom>
        </p:spPr>
      </p:pic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649474" y="5081997"/>
            <a:ext cx="65109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34" name="TextBox 3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2810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446397" y="1552927"/>
            <a:ext cx="5299205" cy="4792956"/>
            <a:chOff x="2888192" y="2227974"/>
            <a:chExt cx="3411207" cy="3085324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3906265" y="2647630"/>
              <a:ext cx="1337852" cy="2292815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906265" y="2647630"/>
              <a:ext cx="1337852" cy="2292815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40594" y="3803273"/>
              <a:ext cx="269253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4035570" y="3266843"/>
              <a:ext cx="1080000" cy="1080000"/>
            </a:xfrm>
            <a:custGeom>
              <a:avLst/>
              <a:gdLst>
                <a:gd name="connsiteX0" fmla="*/ 0 w 874484"/>
                <a:gd name="connsiteY0" fmla="*/ 437242 h 874484"/>
                <a:gd name="connsiteX1" fmla="*/ 437242 w 874484"/>
                <a:gd name="connsiteY1" fmla="*/ 0 h 874484"/>
                <a:gd name="connsiteX2" fmla="*/ 874484 w 874484"/>
                <a:gd name="connsiteY2" fmla="*/ 437242 h 874484"/>
                <a:gd name="connsiteX3" fmla="*/ 437242 w 874484"/>
                <a:gd name="connsiteY3" fmla="*/ 874484 h 874484"/>
                <a:gd name="connsiteX4" fmla="*/ 0 w 874484"/>
                <a:gd name="connsiteY4" fmla="*/ 437242 h 87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484" h="874484">
                  <a:moveTo>
                    <a:pt x="0" y="437242"/>
                  </a:moveTo>
                  <a:cubicBezTo>
                    <a:pt x="0" y="195760"/>
                    <a:pt x="195760" y="0"/>
                    <a:pt x="437242" y="0"/>
                  </a:cubicBezTo>
                  <a:cubicBezTo>
                    <a:pt x="678724" y="0"/>
                    <a:pt x="874484" y="195760"/>
                    <a:pt x="874484" y="437242"/>
                  </a:cubicBezTo>
                  <a:cubicBezTo>
                    <a:pt x="874484" y="678724"/>
                    <a:pt x="678724" y="874484"/>
                    <a:pt x="437242" y="874484"/>
                  </a:cubicBezTo>
                  <a:cubicBezTo>
                    <a:pt x="195760" y="874484"/>
                    <a:pt x="0" y="678724"/>
                    <a:pt x="0" y="437242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13194" tIns="113194" rIns="113194" bIns="113194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</a:pPr>
              <a:r>
                <a:rPr lang="en-US" sz="2400" dirty="0" smtClean="0">
                  <a:solidFill>
                    <a:srgbClr val="FFFFFF"/>
                  </a:solidFill>
                  <a:latin typeface="Bebas Neue" panose="020B0606020202050201" pitchFamily="34" charset="0"/>
                  <a:ea typeface="Open Sans" pitchFamily="34" charset="0"/>
                  <a:cs typeface="Helvetica Light"/>
                </a:rPr>
                <a:t>Our goal</a:t>
              </a:r>
              <a:endParaRPr lang="en-US" sz="2400" dirty="0">
                <a:solidFill>
                  <a:srgbClr val="FFFFFF"/>
                </a:solidFill>
                <a:latin typeface="Bebas Neue" panose="020B0606020202050201" pitchFamily="34" charset="0"/>
                <a:ea typeface="Open Sans" pitchFamily="34" charset="0"/>
                <a:cs typeface="Helvetica Light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463466" y="2227974"/>
              <a:ext cx="945000" cy="945000"/>
            </a:xfrm>
            <a:custGeom>
              <a:avLst/>
              <a:gdLst>
                <a:gd name="connsiteX0" fmla="*/ 0 w 874484"/>
                <a:gd name="connsiteY0" fmla="*/ 437242 h 874484"/>
                <a:gd name="connsiteX1" fmla="*/ 437242 w 874484"/>
                <a:gd name="connsiteY1" fmla="*/ 0 h 874484"/>
                <a:gd name="connsiteX2" fmla="*/ 874484 w 874484"/>
                <a:gd name="connsiteY2" fmla="*/ 437242 h 874484"/>
                <a:gd name="connsiteX3" fmla="*/ 437242 w 874484"/>
                <a:gd name="connsiteY3" fmla="*/ 874484 h 874484"/>
                <a:gd name="connsiteX4" fmla="*/ 0 w 874484"/>
                <a:gd name="connsiteY4" fmla="*/ 437242 h 87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484" h="874484">
                  <a:moveTo>
                    <a:pt x="0" y="437242"/>
                  </a:moveTo>
                  <a:cubicBezTo>
                    <a:pt x="0" y="195760"/>
                    <a:pt x="195760" y="0"/>
                    <a:pt x="437242" y="0"/>
                  </a:cubicBezTo>
                  <a:cubicBezTo>
                    <a:pt x="678724" y="0"/>
                    <a:pt x="874484" y="195760"/>
                    <a:pt x="874484" y="437242"/>
                  </a:cubicBezTo>
                  <a:cubicBezTo>
                    <a:pt x="874484" y="678724"/>
                    <a:pt x="678724" y="874484"/>
                    <a:pt x="437242" y="874484"/>
                  </a:cubicBezTo>
                  <a:cubicBezTo>
                    <a:pt x="195760" y="874484"/>
                    <a:pt x="0" y="678724"/>
                    <a:pt x="0" y="437242"/>
                  </a:cubicBezTo>
                  <a:close/>
                </a:path>
              </a:pathLst>
            </a:cu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13194" tIns="113194" rIns="113194" bIns="113194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50" dirty="0">
                <a:solidFill>
                  <a:srgbClr val="FFFFFF"/>
                </a:solidFill>
                <a:latin typeface="Helvetica Light"/>
                <a:cs typeface="Helvetica Light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736263" y="2227974"/>
              <a:ext cx="945000" cy="945000"/>
            </a:xfrm>
            <a:custGeom>
              <a:avLst/>
              <a:gdLst>
                <a:gd name="connsiteX0" fmla="*/ 0 w 874484"/>
                <a:gd name="connsiteY0" fmla="*/ 437242 h 874484"/>
                <a:gd name="connsiteX1" fmla="*/ 437242 w 874484"/>
                <a:gd name="connsiteY1" fmla="*/ 0 h 874484"/>
                <a:gd name="connsiteX2" fmla="*/ 874484 w 874484"/>
                <a:gd name="connsiteY2" fmla="*/ 437242 h 874484"/>
                <a:gd name="connsiteX3" fmla="*/ 437242 w 874484"/>
                <a:gd name="connsiteY3" fmla="*/ 874484 h 874484"/>
                <a:gd name="connsiteX4" fmla="*/ 0 w 874484"/>
                <a:gd name="connsiteY4" fmla="*/ 437242 h 87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484" h="874484">
                  <a:moveTo>
                    <a:pt x="0" y="437242"/>
                  </a:moveTo>
                  <a:cubicBezTo>
                    <a:pt x="0" y="195760"/>
                    <a:pt x="195760" y="0"/>
                    <a:pt x="437242" y="0"/>
                  </a:cubicBezTo>
                  <a:cubicBezTo>
                    <a:pt x="678724" y="0"/>
                    <a:pt x="874484" y="195760"/>
                    <a:pt x="874484" y="437242"/>
                  </a:cubicBezTo>
                  <a:cubicBezTo>
                    <a:pt x="874484" y="678724"/>
                    <a:pt x="678724" y="874484"/>
                    <a:pt x="437242" y="874484"/>
                  </a:cubicBezTo>
                  <a:cubicBezTo>
                    <a:pt x="195760" y="874484"/>
                    <a:pt x="0" y="678724"/>
                    <a:pt x="0" y="437242"/>
                  </a:cubicBezTo>
                  <a:close/>
                </a:path>
              </a:pathLst>
            </a:custGeom>
            <a:solidFill>
              <a:schemeClr val="accent4"/>
            </a:solidFill>
            <a:ln w="444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13194" tIns="113194" rIns="113194" bIns="113194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50" dirty="0">
                <a:solidFill>
                  <a:srgbClr val="FFFFFF"/>
                </a:solidFill>
                <a:latin typeface="Helvetica Light"/>
                <a:cs typeface="Helvetica Light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736263" y="4368298"/>
              <a:ext cx="945000" cy="945000"/>
            </a:xfrm>
            <a:custGeom>
              <a:avLst/>
              <a:gdLst>
                <a:gd name="connsiteX0" fmla="*/ 0 w 874484"/>
                <a:gd name="connsiteY0" fmla="*/ 437242 h 874484"/>
                <a:gd name="connsiteX1" fmla="*/ 437242 w 874484"/>
                <a:gd name="connsiteY1" fmla="*/ 0 h 874484"/>
                <a:gd name="connsiteX2" fmla="*/ 874484 w 874484"/>
                <a:gd name="connsiteY2" fmla="*/ 437242 h 874484"/>
                <a:gd name="connsiteX3" fmla="*/ 437242 w 874484"/>
                <a:gd name="connsiteY3" fmla="*/ 874484 h 874484"/>
                <a:gd name="connsiteX4" fmla="*/ 0 w 874484"/>
                <a:gd name="connsiteY4" fmla="*/ 437242 h 87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484" h="874484">
                  <a:moveTo>
                    <a:pt x="0" y="437242"/>
                  </a:moveTo>
                  <a:cubicBezTo>
                    <a:pt x="0" y="195760"/>
                    <a:pt x="195760" y="0"/>
                    <a:pt x="437242" y="0"/>
                  </a:cubicBezTo>
                  <a:cubicBezTo>
                    <a:pt x="678724" y="0"/>
                    <a:pt x="874484" y="195760"/>
                    <a:pt x="874484" y="437242"/>
                  </a:cubicBezTo>
                  <a:cubicBezTo>
                    <a:pt x="874484" y="678724"/>
                    <a:pt x="678724" y="874484"/>
                    <a:pt x="437242" y="874484"/>
                  </a:cubicBezTo>
                  <a:cubicBezTo>
                    <a:pt x="195760" y="874484"/>
                    <a:pt x="0" y="678724"/>
                    <a:pt x="0" y="437242"/>
                  </a:cubicBezTo>
                  <a:close/>
                </a:path>
              </a:pathLst>
            </a:custGeom>
            <a:solidFill>
              <a:schemeClr val="accent6"/>
            </a:solidFill>
            <a:ln w="444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13194" tIns="113194" rIns="113194" bIns="113194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50" dirty="0">
                <a:solidFill>
                  <a:srgbClr val="FFFFFF"/>
                </a:solidFill>
                <a:latin typeface="Helvetica Light"/>
                <a:cs typeface="Helvetica Light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3463466" y="4368298"/>
              <a:ext cx="945000" cy="945000"/>
            </a:xfrm>
            <a:custGeom>
              <a:avLst/>
              <a:gdLst>
                <a:gd name="connsiteX0" fmla="*/ 0 w 874484"/>
                <a:gd name="connsiteY0" fmla="*/ 437242 h 874484"/>
                <a:gd name="connsiteX1" fmla="*/ 437242 w 874484"/>
                <a:gd name="connsiteY1" fmla="*/ 0 h 874484"/>
                <a:gd name="connsiteX2" fmla="*/ 874484 w 874484"/>
                <a:gd name="connsiteY2" fmla="*/ 437242 h 874484"/>
                <a:gd name="connsiteX3" fmla="*/ 437242 w 874484"/>
                <a:gd name="connsiteY3" fmla="*/ 874484 h 874484"/>
                <a:gd name="connsiteX4" fmla="*/ 0 w 874484"/>
                <a:gd name="connsiteY4" fmla="*/ 437242 h 87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484" h="874484">
                  <a:moveTo>
                    <a:pt x="0" y="437242"/>
                  </a:moveTo>
                  <a:cubicBezTo>
                    <a:pt x="0" y="195760"/>
                    <a:pt x="195760" y="0"/>
                    <a:pt x="437242" y="0"/>
                  </a:cubicBezTo>
                  <a:cubicBezTo>
                    <a:pt x="678724" y="0"/>
                    <a:pt x="874484" y="195760"/>
                    <a:pt x="874484" y="437242"/>
                  </a:cubicBezTo>
                  <a:cubicBezTo>
                    <a:pt x="874484" y="678724"/>
                    <a:pt x="678724" y="874484"/>
                    <a:pt x="437242" y="874484"/>
                  </a:cubicBezTo>
                  <a:cubicBezTo>
                    <a:pt x="195760" y="874484"/>
                    <a:pt x="0" y="678724"/>
                    <a:pt x="0" y="437242"/>
                  </a:cubicBezTo>
                  <a:close/>
                </a:path>
              </a:pathLst>
            </a:cu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13194" tIns="113194" rIns="113194" bIns="113194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50" dirty="0">
                <a:solidFill>
                  <a:srgbClr val="FFFFFF"/>
                </a:solidFill>
                <a:latin typeface="Helvetica Light"/>
                <a:cs typeface="Helvetica Light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354399" y="3331137"/>
              <a:ext cx="945000" cy="945000"/>
            </a:xfrm>
            <a:custGeom>
              <a:avLst/>
              <a:gdLst>
                <a:gd name="connsiteX0" fmla="*/ 0 w 874484"/>
                <a:gd name="connsiteY0" fmla="*/ 437242 h 874484"/>
                <a:gd name="connsiteX1" fmla="*/ 437242 w 874484"/>
                <a:gd name="connsiteY1" fmla="*/ 0 h 874484"/>
                <a:gd name="connsiteX2" fmla="*/ 874484 w 874484"/>
                <a:gd name="connsiteY2" fmla="*/ 437242 h 874484"/>
                <a:gd name="connsiteX3" fmla="*/ 437242 w 874484"/>
                <a:gd name="connsiteY3" fmla="*/ 874484 h 874484"/>
                <a:gd name="connsiteX4" fmla="*/ 0 w 874484"/>
                <a:gd name="connsiteY4" fmla="*/ 437242 h 87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484" h="874484">
                  <a:moveTo>
                    <a:pt x="0" y="437242"/>
                  </a:moveTo>
                  <a:cubicBezTo>
                    <a:pt x="0" y="195760"/>
                    <a:pt x="195760" y="0"/>
                    <a:pt x="437242" y="0"/>
                  </a:cubicBezTo>
                  <a:cubicBezTo>
                    <a:pt x="678724" y="0"/>
                    <a:pt x="874484" y="195760"/>
                    <a:pt x="874484" y="437242"/>
                  </a:cubicBezTo>
                  <a:cubicBezTo>
                    <a:pt x="874484" y="678724"/>
                    <a:pt x="678724" y="874484"/>
                    <a:pt x="437242" y="874484"/>
                  </a:cubicBezTo>
                  <a:cubicBezTo>
                    <a:pt x="195760" y="874484"/>
                    <a:pt x="0" y="678724"/>
                    <a:pt x="0" y="437242"/>
                  </a:cubicBezTo>
                  <a:close/>
                </a:path>
              </a:pathLst>
            </a:custGeom>
            <a:solidFill>
              <a:schemeClr val="accent5"/>
            </a:solidFill>
            <a:ln w="444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13194" tIns="113194" rIns="113194" bIns="113194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50" dirty="0">
                <a:solidFill>
                  <a:srgbClr val="FFFFFF"/>
                </a:solidFill>
                <a:latin typeface="Helvetica Light"/>
                <a:cs typeface="Helvetica Light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2888192" y="3331137"/>
              <a:ext cx="945000" cy="945000"/>
            </a:xfrm>
            <a:custGeom>
              <a:avLst/>
              <a:gdLst>
                <a:gd name="connsiteX0" fmla="*/ 0 w 874484"/>
                <a:gd name="connsiteY0" fmla="*/ 437242 h 874484"/>
                <a:gd name="connsiteX1" fmla="*/ 437242 w 874484"/>
                <a:gd name="connsiteY1" fmla="*/ 0 h 874484"/>
                <a:gd name="connsiteX2" fmla="*/ 874484 w 874484"/>
                <a:gd name="connsiteY2" fmla="*/ 437242 h 874484"/>
                <a:gd name="connsiteX3" fmla="*/ 437242 w 874484"/>
                <a:gd name="connsiteY3" fmla="*/ 874484 h 874484"/>
                <a:gd name="connsiteX4" fmla="*/ 0 w 874484"/>
                <a:gd name="connsiteY4" fmla="*/ 437242 h 87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484" h="874484">
                  <a:moveTo>
                    <a:pt x="0" y="437242"/>
                  </a:moveTo>
                  <a:cubicBezTo>
                    <a:pt x="0" y="195760"/>
                    <a:pt x="195760" y="0"/>
                    <a:pt x="437242" y="0"/>
                  </a:cubicBezTo>
                  <a:cubicBezTo>
                    <a:pt x="678724" y="0"/>
                    <a:pt x="874484" y="195760"/>
                    <a:pt x="874484" y="437242"/>
                  </a:cubicBezTo>
                  <a:cubicBezTo>
                    <a:pt x="874484" y="678724"/>
                    <a:pt x="678724" y="874484"/>
                    <a:pt x="437242" y="874484"/>
                  </a:cubicBezTo>
                  <a:cubicBezTo>
                    <a:pt x="195760" y="874484"/>
                    <a:pt x="0" y="678724"/>
                    <a:pt x="0" y="437242"/>
                  </a:cubicBezTo>
                  <a:close/>
                </a:path>
              </a:pathLst>
            </a:cu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13194" tIns="113194" rIns="113194" bIns="113194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50" dirty="0">
                <a:solidFill>
                  <a:srgbClr val="FFFFFF"/>
                </a:solidFill>
                <a:latin typeface="Helvetica Light"/>
                <a:cs typeface="Helvetica Light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93" y="2133110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903" y="2147178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43" y="3847706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93" y="5459469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805" y="3847706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92" y="5459469"/>
            <a:ext cx="304800" cy="3048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65730" y="380033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5731" y="346656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54394" y="197681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54395" y="164304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4393" y="540155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4394" y="506779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871805" y="199613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71806" y="166237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70836" y="380033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70837" y="346656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71804" y="540779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71805" y="507403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424157"/>
            <a:ext cx="12192000" cy="1063077"/>
            <a:chOff x="0" y="2844225"/>
            <a:chExt cx="12192000" cy="1063077"/>
          </a:xfrm>
        </p:grpSpPr>
        <p:sp>
          <p:nvSpPr>
            <p:cNvPr id="42" name="TextBox 41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9797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890734"/>
            <a:ext cx="12192000" cy="1063077"/>
            <a:chOff x="0" y="2844225"/>
            <a:chExt cx="12192000" cy="1063077"/>
          </a:xfrm>
        </p:grpSpPr>
        <p:sp>
          <p:nvSpPr>
            <p:cNvPr id="5" name="TextBox 4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The agenda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7048500" y="2159502"/>
            <a:ext cx="335983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Our Company Policy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Rules We Will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Follow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Strategy That We Made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Hurdles On Our Way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What We Want From Our Staff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Lets Start The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Conversation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8141" y="2286000"/>
            <a:ext cx="5514109" cy="3380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22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/>
          </p:nvPr>
        </p:nvGraphicFramePr>
        <p:xfrm>
          <a:off x="1752452" y="1935705"/>
          <a:ext cx="8494240" cy="3981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953022" y="2463563"/>
            <a:ext cx="1842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s</a:t>
            </a:r>
            <a:endParaRPr lang="en-US" sz="9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5889" y="2463563"/>
            <a:ext cx="1842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w</a:t>
            </a:r>
            <a:endParaRPr lang="en-US" sz="9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4455" y="4135274"/>
            <a:ext cx="1842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</a:t>
            </a:r>
            <a:endParaRPr lang="en-US" sz="9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7322" y="4135274"/>
            <a:ext cx="1842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ebas Neue" panose="020B0606020202050201" pitchFamily="34" charset="0"/>
              </a:rPr>
              <a:t>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80131" y="2463563"/>
            <a:ext cx="3372891" cy="986257"/>
            <a:chOff x="523016" y="1566211"/>
            <a:chExt cx="3372891" cy="986257"/>
          </a:xfrm>
        </p:grpSpPr>
        <p:sp>
          <p:nvSpPr>
            <p:cNvPr id="18" name="Rectangle 17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41312" y="4358089"/>
            <a:ext cx="3372891" cy="986257"/>
            <a:chOff x="523016" y="1566211"/>
            <a:chExt cx="3372891" cy="986257"/>
          </a:xfrm>
        </p:grpSpPr>
        <p:sp>
          <p:nvSpPr>
            <p:cNvPr id="22" name="Rectangle 21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91037" y="2512419"/>
            <a:ext cx="3372891" cy="986257"/>
            <a:chOff x="523016" y="1566211"/>
            <a:chExt cx="3372891" cy="986257"/>
          </a:xfrm>
        </p:grpSpPr>
        <p:sp>
          <p:nvSpPr>
            <p:cNvPr id="26" name="Rectangle 25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568921" y="4332788"/>
            <a:ext cx="3372891" cy="986257"/>
            <a:chOff x="523016" y="1566211"/>
            <a:chExt cx="3372891" cy="986257"/>
          </a:xfrm>
        </p:grpSpPr>
        <p:sp>
          <p:nvSpPr>
            <p:cNvPr id="30" name="Rectangle 29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/>
                  </a:solidFill>
                  <a:latin typeface="Bebas Neue" panose="020B0606020202050201" pitchFamily="34" charset="0"/>
                </a:rPr>
                <a:t>4.</a:t>
              </a:r>
              <a:endParaRPr lang="en-US" sz="4000" dirty="0">
                <a:solidFill>
                  <a:schemeClr val="accent6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698985"/>
            <a:ext cx="12192000" cy="1063077"/>
            <a:chOff x="0" y="2844225"/>
            <a:chExt cx="12192000" cy="1063077"/>
          </a:xfrm>
        </p:grpSpPr>
        <p:sp>
          <p:nvSpPr>
            <p:cNvPr id="34" name="TextBox 3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0620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3066757"/>
            <a:ext cx="12193460" cy="3791243"/>
            <a:chOff x="0" y="3985404"/>
            <a:chExt cx="9238892" cy="2872596"/>
          </a:xfrm>
        </p:grpSpPr>
        <p:sp>
          <p:nvSpPr>
            <p:cNvPr id="13" name="Cube 12"/>
            <p:cNvSpPr/>
            <p:nvPr/>
          </p:nvSpPr>
          <p:spPr>
            <a:xfrm>
              <a:off x="0" y="5562817"/>
              <a:ext cx="1711102" cy="1295183"/>
            </a:xfrm>
            <a:prstGeom prst="cube">
              <a:avLst>
                <a:gd name="adj" fmla="val 1198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Cube 13"/>
            <p:cNvSpPr/>
            <p:nvPr/>
          </p:nvSpPr>
          <p:spPr>
            <a:xfrm>
              <a:off x="1562269" y="5278618"/>
              <a:ext cx="1992744" cy="1579382"/>
            </a:xfrm>
            <a:prstGeom prst="cube">
              <a:avLst>
                <a:gd name="adj" fmla="val 876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Cube 14"/>
            <p:cNvSpPr/>
            <p:nvPr/>
          </p:nvSpPr>
          <p:spPr>
            <a:xfrm>
              <a:off x="3422382" y="4813588"/>
              <a:ext cx="1992744" cy="2044412"/>
            </a:xfrm>
            <a:prstGeom prst="cube">
              <a:avLst>
                <a:gd name="adj" fmla="val 440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Cube 15"/>
            <p:cNvSpPr/>
            <p:nvPr/>
          </p:nvSpPr>
          <p:spPr>
            <a:xfrm>
              <a:off x="5334288" y="4330461"/>
              <a:ext cx="1992744" cy="2527539"/>
            </a:xfrm>
            <a:prstGeom prst="cube">
              <a:avLst>
                <a:gd name="adj" fmla="val 440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Cube 16"/>
            <p:cNvSpPr/>
            <p:nvPr/>
          </p:nvSpPr>
          <p:spPr>
            <a:xfrm>
              <a:off x="7246148" y="3985404"/>
              <a:ext cx="1992744" cy="2872595"/>
            </a:xfrm>
            <a:prstGeom prst="cube">
              <a:avLst>
                <a:gd name="adj" fmla="val 440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108451" y="5948040"/>
            <a:ext cx="188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452" y="5614277"/>
            <a:ext cx="188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66993" y="5717207"/>
            <a:ext cx="188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66994" y="5383444"/>
            <a:ext cx="188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70155" y="5431838"/>
            <a:ext cx="188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70156" y="5098075"/>
            <a:ext cx="188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4900" y="5148231"/>
            <a:ext cx="188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04901" y="4814468"/>
            <a:ext cx="188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912646" y="4686566"/>
            <a:ext cx="188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12647" y="4352803"/>
            <a:ext cx="188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9473" y="441671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44" y="4630071"/>
            <a:ext cx="304800" cy="304800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3028015" y="404819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43" y="4264311"/>
            <a:ext cx="3048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7989395" y="280298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55" y="3005110"/>
            <a:ext cx="304800" cy="304800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5528890" y="3436579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95" y="3627151"/>
            <a:ext cx="304800" cy="3048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558372" y="233523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051" y="2573796"/>
            <a:ext cx="304800" cy="3048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1460" y="889550"/>
            <a:ext cx="12192000" cy="1063077"/>
            <a:chOff x="0" y="2844225"/>
            <a:chExt cx="12192000" cy="1063077"/>
          </a:xfrm>
        </p:grpSpPr>
        <p:sp>
          <p:nvSpPr>
            <p:cNvPr id="39" name="TextBox 38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32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502495" y="1692104"/>
            <a:ext cx="5298356" cy="4592190"/>
            <a:chOff x="797644" y="2079417"/>
            <a:chExt cx="3760191" cy="3259032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423343" y="4253605"/>
              <a:ext cx="1254397" cy="1084844"/>
            </a:xfrm>
            <a:custGeom>
              <a:avLst/>
              <a:gdLst>
                <a:gd name="T0" fmla="*/ 419 w 836"/>
                <a:gd name="T1" fmla="*/ 723 h 723"/>
                <a:gd name="T2" fmla="*/ 0 w 836"/>
                <a:gd name="T3" fmla="*/ 0 h 723"/>
                <a:gd name="T4" fmla="*/ 836 w 836"/>
                <a:gd name="T5" fmla="*/ 0 h 723"/>
                <a:gd name="T6" fmla="*/ 419 w 836"/>
                <a:gd name="T7" fmla="*/ 723 h 723"/>
                <a:gd name="T8" fmla="*/ 419 w 836"/>
                <a:gd name="T9" fmla="*/ 723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723">
                  <a:moveTo>
                    <a:pt x="419" y="723"/>
                  </a:moveTo>
                  <a:lnTo>
                    <a:pt x="0" y="0"/>
                  </a:lnTo>
                  <a:lnTo>
                    <a:pt x="836" y="0"/>
                  </a:lnTo>
                  <a:lnTo>
                    <a:pt x="419" y="723"/>
                  </a:lnTo>
                  <a:lnTo>
                    <a:pt x="419" y="7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677739" y="4253605"/>
              <a:ext cx="1251396" cy="1084844"/>
            </a:xfrm>
            <a:custGeom>
              <a:avLst/>
              <a:gdLst>
                <a:gd name="T0" fmla="*/ 417 w 834"/>
                <a:gd name="T1" fmla="*/ 723 h 723"/>
                <a:gd name="T2" fmla="*/ 0 w 834"/>
                <a:gd name="T3" fmla="*/ 0 h 723"/>
                <a:gd name="T4" fmla="*/ 834 w 834"/>
                <a:gd name="T5" fmla="*/ 0 h 723"/>
                <a:gd name="T6" fmla="*/ 417 w 834"/>
                <a:gd name="T7" fmla="*/ 723 h 723"/>
                <a:gd name="T8" fmla="*/ 417 w 834"/>
                <a:gd name="T9" fmla="*/ 723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" h="723">
                  <a:moveTo>
                    <a:pt x="417" y="723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417" y="723"/>
                  </a:lnTo>
                  <a:lnTo>
                    <a:pt x="417" y="7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052041" y="2079417"/>
              <a:ext cx="1251396" cy="1084844"/>
            </a:xfrm>
            <a:custGeom>
              <a:avLst/>
              <a:gdLst>
                <a:gd name="T0" fmla="*/ 417 w 834"/>
                <a:gd name="T1" fmla="*/ 0 h 723"/>
                <a:gd name="T2" fmla="*/ 0 w 834"/>
                <a:gd name="T3" fmla="*/ 723 h 723"/>
                <a:gd name="T4" fmla="*/ 834 w 834"/>
                <a:gd name="T5" fmla="*/ 723 h 723"/>
                <a:gd name="T6" fmla="*/ 417 w 834"/>
                <a:gd name="T7" fmla="*/ 0 h 723"/>
                <a:gd name="T8" fmla="*/ 417 w 834"/>
                <a:gd name="T9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" h="723">
                  <a:moveTo>
                    <a:pt x="417" y="0"/>
                  </a:moveTo>
                  <a:lnTo>
                    <a:pt x="0" y="723"/>
                  </a:lnTo>
                  <a:lnTo>
                    <a:pt x="834" y="723"/>
                  </a:lnTo>
                  <a:lnTo>
                    <a:pt x="417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052041" y="3164261"/>
              <a:ext cx="1251396" cy="1089345"/>
            </a:xfrm>
            <a:custGeom>
              <a:avLst/>
              <a:gdLst>
                <a:gd name="T0" fmla="*/ 417 w 834"/>
                <a:gd name="T1" fmla="*/ 726 h 726"/>
                <a:gd name="T2" fmla="*/ 0 w 834"/>
                <a:gd name="T3" fmla="*/ 0 h 726"/>
                <a:gd name="T4" fmla="*/ 834 w 834"/>
                <a:gd name="T5" fmla="*/ 0 h 726"/>
                <a:gd name="T6" fmla="*/ 417 w 834"/>
                <a:gd name="T7" fmla="*/ 726 h 726"/>
                <a:gd name="T8" fmla="*/ 417 w 834"/>
                <a:gd name="T9" fmla="*/ 72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" h="726">
                  <a:moveTo>
                    <a:pt x="417" y="726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417" y="726"/>
                  </a:lnTo>
                  <a:lnTo>
                    <a:pt x="417" y="72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1423343" y="3164261"/>
              <a:ext cx="1254397" cy="1089345"/>
            </a:xfrm>
            <a:custGeom>
              <a:avLst/>
              <a:gdLst>
                <a:gd name="T0" fmla="*/ 419 w 836"/>
                <a:gd name="T1" fmla="*/ 0 h 726"/>
                <a:gd name="T2" fmla="*/ 0 w 836"/>
                <a:gd name="T3" fmla="*/ 726 h 726"/>
                <a:gd name="T4" fmla="*/ 836 w 836"/>
                <a:gd name="T5" fmla="*/ 726 h 726"/>
                <a:gd name="T6" fmla="*/ 419 w 836"/>
                <a:gd name="T7" fmla="*/ 0 h 726"/>
                <a:gd name="T8" fmla="*/ 419 w 836"/>
                <a:gd name="T9" fmla="*/ 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726">
                  <a:moveTo>
                    <a:pt x="419" y="0"/>
                  </a:moveTo>
                  <a:lnTo>
                    <a:pt x="0" y="726"/>
                  </a:lnTo>
                  <a:lnTo>
                    <a:pt x="836" y="726"/>
                  </a:lnTo>
                  <a:lnTo>
                    <a:pt x="419" y="0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052041" y="4253605"/>
              <a:ext cx="1251396" cy="1084844"/>
            </a:xfrm>
            <a:custGeom>
              <a:avLst/>
              <a:gdLst>
                <a:gd name="T0" fmla="*/ 417 w 834"/>
                <a:gd name="T1" fmla="*/ 0 h 723"/>
                <a:gd name="T2" fmla="*/ 0 w 834"/>
                <a:gd name="T3" fmla="*/ 723 h 723"/>
                <a:gd name="T4" fmla="*/ 834 w 834"/>
                <a:gd name="T5" fmla="*/ 723 h 723"/>
                <a:gd name="T6" fmla="*/ 417 w 834"/>
                <a:gd name="T7" fmla="*/ 0 h 723"/>
                <a:gd name="T8" fmla="*/ 417 w 834"/>
                <a:gd name="T9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" h="723">
                  <a:moveTo>
                    <a:pt x="417" y="0"/>
                  </a:moveTo>
                  <a:lnTo>
                    <a:pt x="0" y="723"/>
                  </a:lnTo>
                  <a:lnTo>
                    <a:pt x="834" y="723"/>
                  </a:lnTo>
                  <a:lnTo>
                    <a:pt x="417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2677739" y="3164261"/>
              <a:ext cx="1251396" cy="1089345"/>
            </a:xfrm>
            <a:custGeom>
              <a:avLst/>
              <a:gdLst>
                <a:gd name="T0" fmla="*/ 417 w 834"/>
                <a:gd name="T1" fmla="*/ 0 h 726"/>
                <a:gd name="T2" fmla="*/ 0 w 834"/>
                <a:gd name="T3" fmla="*/ 726 h 726"/>
                <a:gd name="T4" fmla="*/ 834 w 834"/>
                <a:gd name="T5" fmla="*/ 726 h 726"/>
                <a:gd name="T6" fmla="*/ 417 w 834"/>
                <a:gd name="T7" fmla="*/ 0 h 726"/>
                <a:gd name="T8" fmla="*/ 417 w 834"/>
                <a:gd name="T9" fmla="*/ 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" h="726">
                  <a:moveTo>
                    <a:pt x="417" y="0"/>
                  </a:moveTo>
                  <a:lnTo>
                    <a:pt x="0" y="726"/>
                  </a:lnTo>
                  <a:lnTo>
                    <a:pt x="834" y="726"/>
                  </a:lnTo>
                  <a:lnTo>
                    <a:pt x="417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303438" y="4253605"/>
              <a:ext cx="1254397" cy="1084844"/>
            </a:xfrm>
            <a:custGeom>
              <a:avLst/>
              <a:gdLst>
                <a:gd name="T0" fmla="*/ 417 w 836"/>
                <a:gd name="T1" fmla="*/ 0 h 723"/>
                <a:gd name="T2" fmla="*/ 836 w 836"/>
                <a:gd name="T3" fmla="*/ 723 h 723"/>
                <a:gd name="T4" fmla="*/ 0 w 836"/>
                <a:gd name="T5" fmla="*/ 723 h 723"/>
                <a:gd name="T6" fmla="*/ 417 w 836"/>
                <a:gd name="T7" fmla="*/ 0 h 723"/>
                <a:gd name="T8" fmla="*/ 417 w 836"/>
                <a:gd name="T9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723">
                  <a:moveTo>
                    <a:pt x="417" y="0"/>
                  </a:moveTo>
                  <a:lnTo>
                    <a:pt x="836" y="723"/>
                  </a:lnTo>
                  <a:lnTo>
                    <a:pt x="0" y="723"/>
                  </a:lnTo>
                  <a:lnTo>
                    <a:pt x="417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797644" y="4253605"/>
              <a:ext cx="1254397" cy="1084844"/>
            </a:xfrm>
            <a:custGeom>
              <a:avLst/>
              <a:gdLst>
                <a:gd name="T0" fmla="*/ 417 w 836"/>
                <a:gd name="T1" fmla="*/ 0 h 723"/>
                <a:gd name="T2" fmla="*/ 0 w 836"/>
                <a:gd name="T3" fmla="*/ 723 h 723"/>
                <a:gd name="T4" fmla="*/ 836 w 836"/>
                <a:gd name="T5" fmla="*/ 723 h 723"/>
                <a:gd name="T6" fmla="*/ 417 w 836"/>
                <a:gd name="T7" fmla="*/ 0 h 723"/>
                <a:gd name="T8" fmla="*/ 417 w 836"/>
                <a:gd name="T9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723">
                  <a:moveTo>
                    <a:pt x="417" y="0"/>
                  </a:moveTo>
                  <a:lnTo>
                    <a:pt x="0" y="723"/>
                  </a:lnTo>
                  <a:lnTo>
                    <a:pt x="836" y="723"/>
                  </a:lnTo>
                  <a:lnTo>
                    <a:pt x="417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72" y="2551369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23" y="4045863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21" y="5175806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71" y="5649893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72" y="3585271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92" y="4045863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00" y="5561495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92" y="5175806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20" y="5561495"/>
            <a:ext cx="304800" cy="304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211956" y="1968609"/>
            <a:ext cx="3169327" cy="980094"/>
            <a:chOff x="8638494" y="1893521"/>
            <a:chExt cx="3169327" cy="980094"/>
          </a:xfrm>
        </p:grpSpPr>
        <p:sp>
          <p:nvSpPr>
            <p:cNvPr id="32" name="Rectangle 31"/>
            <p:cNvSpPr/>
            <p:nvPr/>
          </p:nvSpPr>
          <p:spPr>
            <a:xfrm>
              <a:off x="8912814" y="2227284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912815" y="1893521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38494" y="1981405"/>
              <a:ext cx="274320" cy="2743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169240" y="3326274"/>
            <a:ext cx="3169327" cy="980094"/>
            <a:chOff x="8638494" y="1893521"/>
            <a:chExt cx="3169327" cy="980094"/>
          </a:xfrm>
        </p:grpSpPr>
        <p:sp>
          <p:nvSpPr>
            <p:cNvPr id="36" name="Rectangle 35"/>
            <p:cNvSpPr/>
            <p:nvPr/>
          </p:nvSpPr>
          <p:spPr>
            <a:xfrm>
              <a:off x="8912814" y="2227284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12815" y="1893521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38494" y="1981405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22011" y="4826335"/>
            <a:ext cx="3169327" cy="980094"/>
            <a:chOff x="8638494" y="1893521"/>
            <a:chExt cx="3169327" cy="980094"/>
          </a:xfrm>
        </p:grpSpPr>
        <p:sp>
          <p:nvSpPr>
            <p:cNvPr id="40" name="Rectangle 39"/>
            <p:cNvSpPr/>
            <p:nvPr/>
          </p:nvSpPr>
          <p:spPr>
            <a:xfrm>
              <a:off x="8912814" y="2227284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912815" y="1893521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638494" y="1981405"/>
              <a:ext cx="274320" cy="2743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44" name="TextBox 4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7535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440872" y="1250663"/>
            <a:ext cx="4046393" cy="4030949"/>
            <a:chOff x="4848225" y="2185987"/>
            <a:chExt cx="2495550" cy="2486025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4945062" y="2185987"/>
              <a:ext cx="498475" cy="500063"/>
            </a:xfrm>
            <a:custGeom>
              <a:avLst/>
              <a:gdLst>
                <a:gd name="T0" fmla="*/ 158 w 314"/>
                <a:gd name="T1" fmla="*/ 0 h 315"/>
                <a:gd name="T2" fmla="*/ 200 w 314"/>
                <a:gd name="T3" fmla="*/ 6 h 315"/>
                <a:gd name="T4" fmla="*/ 237 w 314"/>
                <a:gd name="T5" fmla="*/ 22 h 315"/>
                <a:gd name="T6" fmla="*/ 268 w 314"/>
                <a:gd name="T7" fmla="*/ 46 h 315"/>
                <a:gd name="T8" fmla="*/ 294 w 314"/>
                <a:gd name="T9" fmla="*/ 80 h 315"/>
                <a:gd name="T10" fmla="*/ 309 w 314"/>
                <a:gd name="T11" fmla="*/ 116 h 315"/>
                <a:gd name="T12" fmla="*/ 314 w 314"/>
                <a:gd name="T13" fmla="*/ 159 h 315"/>
                <a:gd name="T14" fmla="*/ 309 w 314"/>
                <a:gd name="T15" fmla="*/ 201 h 315"/>
                <a:gd name="T16" fmla="*/ 294 w 314"/>
                <a:gd name="T17" fmla="*/ 238 h 315"/>
                <a:gd name="T18" fmla="*/ 268 w 314"/>
                <a:gd name="T19" fmla="*/ 269 h 315"/>
                <a:gd name="T20" fmla="*/ 237 w 314"/>
                <a:gd name="T21" fmla="*/ 295 h 315"/>
                <a:gd name="T22" fmla="*/ 200 w 314"/>
                <a:gd name="T23" fmla="*/ 310 h 315"/>
                <a:gd name="T24" fmla="*/ 158 w 314"/>
                <a:gd name="T25" fmla="*/ 315 h 315"/>
                <a:gd name="T26" fmla="*/ 116 w 314"/>
                <a:gd name="T27" fmla="*/ 310 h 315"/>
                <a:gd name="T28" fmla="*/ 79 w 314"/>
                <a:gd name="T29" fmla="*/ 295 h 315"/>
                <a:gd name="T30" fmla="*/ 46 w 314"/>
                <a:gd name="T31" fmla="*/ 269 h 315"/>
                <a:gd name="T32" fmla="*/ 22 w 314"/>
                <a:gd name="T33" fmla="*/ 238 h 315"/>
                <a:gd name="T34" fmla="*/ 5 w 314"/>
                <a:gd name="T35" fmla="*/ 201 h 315"/>
                <a:gd name="T36" fmla="*/ 0 w 314"/>
                <a:gd name="T37" fmla="*/ 159 h 315"/>
                <a:gd name="T38" fmla="*/ 5 w 314"/>
                <a:gd name="T39" fmla="*/ 116 h 315"/>
                <a:gd name="T40" fmla="*/ 22 w 314"/>
                <a:gd name="T41" fmla="*/ 80 h 315"/>
                <a:gd name="T42" fmla="*/ 46 w 314"/>
                <a:gd name="T43" fmla="*/ 46 h 315"/>
                <a:gd name="T44" fmla="*/ 79 w 314"/>
                <a:gd name="T45" fmla="*/ 22 h 315"/>
                <a:gd name="T46" fmla="*/ 116 w 314"/>
                <a:gd name="T47" fmla="*/ 6 h 315"/>
                <a:gd name="T48" fmla="*/ 158 w 314"/>
                <a:gd name="T4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4" h="315">
                  <a:moveTo>
                    <a:pt x="158" y="0"/>
                  </a:moveTo>
                  <a:lnTo>
                    <a:pt x="200" y="6"/>
                  </a:lnTo>
                  <a:lnTo>
                    <a:pt x="237" y="22"/>
                  </a:lnTo>
                  <a:lnTo>
                    <a:pt x="268" y="46"/>
                  </a:lnTo>
                  <a:lnTo>
                    <a:pt x="294" y="80"/>
                  </a:lnTo>
                  <a:lnTo>
                    <a:pt x="309" y="116"/>
                  </a:lnTo>
                  <a:lnTo>
                    <a:pt x="314" y="159"/>
                  </a:lnTo>
                  <a:lnTo>
                    <a:pt x="309" y="201"/>
                  </a:lnTo>
                  <a:lnTo>
                    <a:pt x="294" y="238"/>
                  </a:lnTo>
                  <a:lnTo>
                    <a:pt x="268" y="269"/>
                  </a:lnTo>
                  <a:lnTo>
                    <a:pt x="237" y="295"/>
                  </a:lnTo>
                  <a:lnTo>
                    <a:pt x="200" y="310"/>
                  </a:lnTo>
                  <a:lnTo>
                    <a:pt x="158" y="315"/>
                  </a:lnTo>
                  <a:lnTo>
                    <a:pt x="116" y="310"/>
                  </a:lnTo>
                  <a:lnTo>
                    <a:pt x="79" y="295"/>
                  </a:lnTo>
                  <a:lnTo>
                    <a:pt x="46" y="269"/>
                  </a:lnTo>
                  <a:lnTo>
                    <a:pt x="22" y="238"/>
                  </a:lnTo>
                  <a:lnTo>
                    <a:pt x="5" y="201"/>
                  </a:lnTo>
                  <a:lnTo>
                    <a:pt x="0" y="159"/>
                  </a:lnTo>
                  <a:lnTo>
                    <a:pt x="5" y="116"/>
                  </a:lnTo>
                  <a:lnTo>
                    <a:pt x="22" y="80"/>
                  </a:lnTo>
                  <a:lnTo>
                    <a:pt x="46" y="46"/>
                  </a:lnTo>
                  <a:lnTo>
                    <a:pt x="79" y="22"/>
                  </a:lnTo>
                  <a:lnTo>
                    <a:pt x="116" y="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4976812" y="3486149"/>
              <a:ext cx="1095375" cy="1185863"/>
            </a:xfrm>
            <a:custGeom>
              <a:avLst/>
              <a:gdLst>
                <a:gd name="T0" fmla="*/ 105 w 690"/>
                <a:gd name="T1" fmla="*/ 0 h 747"/>
                <a:gd name="T2" fmla="*/ 133 w 690"/>
                <a:gd name="T3" fmla="*/ 6 h 747"/>
                <a:gd name="T4" fmla="*/ 156 w 690"/>
                <a:gd name="T5" fmla="*/ 17 h 747"/>
                <a:gd name="T6" fmla="*/ 177 w 690"/>
                <a:gd name="T7" fmla="*/ 35 h 747"/>
                <a:gd name="T8" fmla="*/ 184 w 690"/>
                <a:gd name="T9" fmla="*/ 39 h 747"/>
                <a:gd name="T10" fmla="*/ 197 w 690"/>
                <a:gd name="T11" fmla="*/ 42 h 747"/>
                <a:gd name="T12" fmla="*/ 217 w 690"/>
                <a:gd name="T13" fmla="*/ 44 h 747"/>
                <a:gd name="T14" fmla="*/ 245 w 690"/>
                <a:gd name="T15" fmla="*/ 46 h 747"/>
                <a:gd name="T16" fmla="*/ 250 w 690"/>
                <a:gd name="T17" fmla="*/ 48 h 747"/>
                <a:gd name="T18" fmla="*/ 690 w 690"/>
                <a:gd name="T19" fmla="*/ 87 h 747"/>
                <a:gd name="T20" fmla="*/ 570 w 690"/>
                <a:gd name="T21" fmla="*/ 668 h 747"/>
                <a:gd name="T22" fmla="*/ 561 w 690"/>
                <a:gd name="T23" fmla="*/ 694 h 747"/>
                <a:gd name="T24" fmla="*/ 544 w 690"/>
                <a:gd name="T25" fmla="*/ 716 h 747"/>
                <a:gd name="T26" fmla="*/ 524 w 690"/>
                <a:gd name="T27" fmla="*/ 732 h 747"/>
                <a:gd name="T28" fmla="*/ 500 w 690"/>
                <a:gd name="T29" fmla="*/ 743 h 747"/>
                <a:gd name="T30" fmla="*/ 473 w 690"/>
                <a:gd name="T31" fmla="*/ 747 h 747"/>
                <a:gd name="T32" fmla="*/ 462 w 690"/>
                <a:gd name="T33" fmla="*/ 747 h 747"/>
                <a:gd name="T34" fmla="*/ 453 w 690"/>
                <a:gd name="T35" fmla="*/ 745 h 747"/>
                <a:gd name="T36" fmla="*/ 427 w 690"/>
                <a:gd name="T37" fmla="*/ 736 h 747"/>
                <a:gd name="T38" fmla="*/ 405 w 690"/>
                <a:gd name="T39" fmla="*/ 721 h 747"/>
                <a:gd name="T40" fmla="*/ 388 w 690"/>
                <a:gd name="T41" fmla="*/ 703 h 747"/>
                <a:gd name="T42" fmla="*/ 377 w 690"/>
                <a:gd name="T43" fmla="*/ 679 h 747"/>
                <a:gd name="T44" fmla="*/ 372 w 690"/>
                <a:gd name="T45" fmla="*/ 653 h 747"/>
                <a:gd name="T46" fmla="*/ 373 w 690"/>
                <a:gd name="T47" fmla="*/ 628 h 747"/>
                <a:gd name="T48" fmla="*/ 447 w 690"/>
                <a:gd name="T49" fmla="*/ 267 h 747"/>
                <a:gd name="T50" fmla="*/ 236 w 690"/>
                <a:gd name="T51" fmla="*/ 249 h 747"/>
                <a:gd name="T52" fmla="*/ 188 w 690"/>
                <a:gd name="T53" fmla="*/ 245 h 747"/>
                <a:gd name="T54" fmla="*/ 145 w 690"/>
                <a:gd name="T55" fmla="*/ 236 h 747"/>
                <a:gd name="T56" fmla="*/ 112 w 690"/>
                <a:gd name="T57" fmla="*/ 226 h 747"/>
                <a:gd name="T58" fmla="*/ 83 w 690"/>
                <a:gd name="T59" fmla="*/ 214 h 747"/>
                <a:gd name="T60" fmla="*/ 61 w 690"/>
                <a:gd name="T61" fmla="*/ 201 h 747"/>
                <a:gd name="T62" fmla="*/ 42 w 690"/>
                <a:gd name="T63" fmla="*/ 186 h 747"/>
                <a:gd name="T64" fmla="*/ 30 w 690"/>
                <a:gd name="T65" fmla="*/ 173 h 747"/>
                <a:gd name="T66" fmla="*/ 19 w 690"/>
                <a:gd name="T67" fmla="*/ 160 h 747"/>
                <a:gd name="T68" fmla="*/ 13 w 690"/>
                <a:gd name="T69" fmla="*/ 149 h 747"/>
                <a:gd name="T70" fmla="*/ 2 w 690"/>
                <a:gd name="T71" fmla="*/ 125 h 747"/>
                <a:gd name="T72" fmla="*/ 0 w 690"/>
                <a:gd name="T73" fmla="*/ 100 h 747"/>
                <a:gd name="T74" fmla="*/ 4 w 690"/>
                <a:gd name="T75" fmla="*/ 74 h 747"/>
                <a:gd name="T76" fmla="*/ 15 w 690"/>
                <a:gd name="T77" fmla="*/ 50 h 747"/>
                <a:gd name="T78" fmla="*/ 31 w 690"/>
                <a:gd name="T79" fmla="*/ 30 h 747"/>
                <a:gd name="T80" fmla="*/ 52 w 690"/>
                <a:gd name="T81" fmla="*/ 13 h 747"/>
                <a:gd name="T82" fmla="*/ 79 w 690"/>
                <a:gd name="T83" fmla="*/ 4 h 747"/>
                <a:gd name="T84" fmla="*/ 105 w 690"/>
                <a:gd name="T8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747">
                  <a:moveTo>
                    <a:pt x="105" y="0"/>
                  </a:moveTo>
                  <a:lnTo>
                    <a:pt x="133" y="6"/>
                  </a:lnTo>
                  <a:lnTo>
                    <a:pt x="156" y="17"/>
                  </a:lnTo>
                  <a:lnTo>
                    <a:pt x="177" y="35"/>
                  </a:lnTo>
                  <a:lnTo>
                    <a:pt x="184" y="39"/>
                  </a:lnTo>
                  <a:lnTo>
                    <a:pt x="197" y="42"/>
                  </a:lnTo>
                  <a:lnTo>
                    <a:pt x="217" y="44"/>
                  </a:lnTo>
                  <a:lnTo>
                    <a:pt x="245" y="46"/>
                  </a:lnTo>
                  <a:lnTo>
                    <a:pt x="250" y="48"/>
                  </a:lnTo>
                  <a:lnTo>
                    <a:pt x="690" y="87"/>
                  </a:lnTo>
                  <a:lnTo>
                    <a:pt x="570" y="668"/>
                  </a:lnTo>
                  <a:lnTo>
                    <a:pt x="561" y="694"/>
                  </a:lnTo>
                  <a:lnTo>
                    <a:pt x="544" y="716"/>
                  </a:lnTo>
                  <a:lnTo>
                    <a:pt x="524" y="732"/>
                  </a:lnTo>
                  <a:lnTo>
                    <a:pt x="500" y="743"/>
                  </a:lnTo>
                  <a:lnTo>
                    <a:pt x="473" y="747"/>
                  </a:lnTo>
                  <a:lnTo>
                    <a:pt x="462" y="747"/>
                  </a:lnTo>
                  <a:lnTo>
                    <a:pt x="453" y="745"/>
                  </a:lnTo>
                  <a:lnTo>
                    <a:pt x="427" y="736"/>
                  </a:lnTo>
                  <a:lnTo>
                    <a:pt x="405" y="721"/>
                  </a:lnTo>
                  <a:lnTo>
                    <a:pt x="388" y="703"/>
                  </a:lnTo>
                  <a:lnTo>
                    <a:pt x="377" y="679"/>
                  </a:lnTo>
                  <a:lnTo>
                    <a:pt x="372" y="653"/>
                  </a:lnTo>
                  <a:lnTo>
                    <a:pt x="373" y="628"/>
                  </a:lnTo>
                  <a:lnTo>
                    <a:pt x="447" y="267"/>
                  </a:lnTo>
                  <a:lnTo>
                    <a:pt x="236" y="249"/>
                  </a:lnTo>
                  <a:lnTo>
                    <a:pt x="188" y="245"/>
                  </a:lnTo>
                  <a:lnTo>
                    <a:pt x="145" y="236"/>
                  </a:lnTo>
                  <a:lnTo>
                    <a:pt x="112" y="226"/>
                  </a:lnTo>
                  <a:lnTo>
                    <a:pt x="83" y="214"/>
                  </a:lnTo>
                  <a:lnTo>
                    <a:pt x="61" y="201"/>
                  </a:lnTo>
                  <a:lnTo>
                    <a:pt x="42" y="186"/>
                  </a:lnTo>
                  <a:lnTo>
                    <a:pt x="30" y="173"/>
                  </a:lnTo>
                  <a:lnTo>
                    <a:pt x="19" y="160"/>
                  </a:lnTo>
                  <a:lnTo>
                    <a:pt x="13" y="149"/>
                  </a:lnTo>
                  <a:lnTo>
                    <a:pt x="2" y="125"/>
                  </a:lnTo>
                  <a:lnTo>
                    <a:pt x="0" y="100"/>
                  </a:lnTo>
                  <a:lnTo>
                    <a:pt x="4" y="74"/>
                  </a:lnTo>
                  <a:lnTo>
                    <a:pt x="15" y="50"/>
                  </a:lnTo>
                  <a:lnTo>
                    <a:pt x="31" y="30"/>
                  </a:lnTo>
                  <a:lnTo>
                    <a:pt x="52" y="13"/>
                  </a:lnTo>
                  <a:lnTo>
                    <a:pt x="79" y="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848225" y="3990974"/>
              <a:ext cx="647700" cy="666750"/>
            </a:xfrm>
            <a:custGeom>
              <a:avLst/>
              <a:gdLst>
                <a:gd name="T0" fmla="*/ 0 w 408"/>
                <a:gd name="T1" fmla="*/ 0 h 420"/>
                <a:gd name="T2" fmla="*/ 408 w 408"/>
                <a:gd name="T3" fmla="*/ 0 h 420"/>
                <a:gd name="T4" fmla="*/ 408 w 408"/>
                <a:gd name="T5" fmla="*/ 83 h 420"/>
                <a:gd name="T6" fmla="*/ 353 w 408"/>
                <a:gd name="T7" fmla="*/ 83 h 420"/>
                <a:gd name="T8" fmla="*/ 353 w 408"/>
                <a:gd name="T9" fmla="*/ 420 h 420"/>
                <a:gd name="T10" fmla="*/ 271 w 408"/>
                <a:gd name="T11" fmla="*/ 420 h 420"/>
                <a:gd name="T12" fmla="*/ 271 w 408"/>
                <a:gd name="T13" fmla="*/ 83 h 420"/>
                <a:gd name="T14" fmla="*/ 138 w 408"/>
                <a:gd name="T15" fmla="*/ 83 h 420"/>
                <a:gd name="T16" fmla="*/ 138 w 408"/>
                <a:gd name="T17" fmla="*/ 420 h 420"/>
                <a:gd name="T18" fmla="*/ 55 w 408"/>
                <a:gd name="T19" fmla="*/ 420 h 420"/>
                <a:gd name="T20" fmla="*/ 55 w 408"/>
                <a:gd name="T21" fmla="*/ 83 h 420"/>
                <a:gd name="T22" fmla="*/ 0 w 408"/>
                <a:gd name="T23" fmla="*/ 83 h 420"/>
                <a:gd name="T24" fmla="*/ 0 w 408"/>
                <a:gd name="T25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8" h="420">
                  <a:moveTo>
                    <a:pt x="0" y="0"/>
                  </a:moveTo>
                  <a:lnTo>
                    <a:pt x="408" y="0"/>
                  </a:lnTo>
                  <a:lnTo>
                    <a:pt x="408" y="83"/>
                  </a:lnTo>
                  <a:lnTo>
                    <a:pt x="353" y="83"/>
                  </a:lnTo>
                  <a:lnTo>
                    <a:pt x="353" y="420"/>
                  </a:lnTo>
                  <a:lnTo>
                    <a:pt x="271" y="420"/>
                  </a:lnTo>
                  <a:lnTo>
                    <a:pt x="271" y="83"/>
                  </a:lnTo>
                  <a:lnTo>
                    <a:pt x="138" y="83"/>
                  </a:lnTo>
                  <a:lnTo>
                    <a:pt x="138" y="420"/>
                  </a:lnTo>
                  <a:lnTo>
                    <a:pt x="55" y="420"/>
                  </a:lnTo>
                  <a:lnTo>
                    <a:pt x="55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7A49"/>
            </a:solidFill>
            <a:ln w="0">
              <a:solidFill>
                <a:srgbClr val="B67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6080125" y="3454399"/>
              <a:ext cx="134938" cy="1203325"/>
            </a:xfrm>
            <a:prstGeom prst="rect">
              <a:avLst/>
            </a:prstGeom>
            <a:solidFill>
              <a:srgbClr val="B67A49"/>
            </a:solidFill>
            <a:ln w="0">
              <a:solidFill>
                <a:srgbClr val="B67A4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7081837" y="3454399"/>
              <a:ext cx="131763" cy="1203325"/>
            </a:xfrm>
            <a:prstGeom prst="rect">
              <a:avLst/>
            </a:prstGeom>
            <a:solidFill>
              <a:srgbClr val="B67A49"/>
            </a:solidFill>
            <a:ln w="0">
              <a:solidFill>
                <a:srgbClr val="B67A4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951537" y="3357562"/>
              <a:ext cx="1392238" cy="131763"/>
            </a:xfrm>
            <a:prstGeom prst="rect">
              <a:avLst/>
            </a:prstGeom>
            <a:solidFill>
              <a:srgbClr val="B67A49"/>
            </a:solidFill>
            <a:ln w="0">
              <a:solidFill>
                <a:srgbClr val="B67A4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232525" y="3267074"/>
              <a:ext cx="519113" cy="44450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705600" y="2730499"/>
              <a:ext cx="95250" cy="542925"/>
            </a:xfrm>
            <a:custGeom>
              <a:avLst/>
              <a:gdLst>
                <a:gd name="T0" fmla="*/ 33 w 60"/>
                <a:gd name="T1" fmla="*/ 0 h 342"/>
                <a:gd name="T2" fmla="*/ 60 w 60"/>
                <a:gd name="T3" fmla="*/ 1 h 342"/>
                <a:gd name="T4" fmla="*/ 29 w 60"/>
                <a:gd name="T5" fmla="*/ 342 h 342"/>
                <a:gd name="T6" fmla="*/ 0 w 60"/>
                <a:gd name="T7" fmla="*/ 340 h 342"/>
                <a:gd name="T8" fmla="*/ 33 w 60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42">
                  <a:moveTo>
                    <a:pt x="33" y="0"/>
                  </a:moveTo>
                  <a:lnTo>
                    <a:pt x="60" y="1"/>
                  </a:lnTo>
                  <a:lnTo>
                    <a:pt x="29" y="342"/>
                  </a:lnTo>
                  <a:lnTo>
                    <a:pt x="0" y="3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970462" y="2752724"/>
              <a:ext cx="447675" cy="993775"/>
            </a:xfrm>
            <a:custGeom>
              <a:avLst/>
              <a:gdLst>
                <a:gd name="T0" fmla="*/ 85 w 282"/>
                <a:gd name="T1" fmla="*/ 0 h 626"/>
                <a:gd name="T2" fmla="*/ 199 w 282"/>
                <a:gd name="T3" fmla="*/ 0 h 626"/>
                <a:gd name="T4" fmla="*/ 225 w 282"/>
                <a:gd name="T5" fmla="*/ 4 h 626"/>
                <a:gd name="T6" fmla="*/ 249 w 282"/>
                <a:gd name="T7" fmla="*/ 17 h 626"/>
                <a:gd name="T8" fmla="*/ 267 w 282"/>
                <a:gd name="T9" fmla="*/ 35 h 626"/>
                <a:gd name="T10" fmla="*/ 278 w 282"/>
                <a:gd name="T11" fmla="*/ 57 h 626"/>
                <a:gd name="T12" fmla="*/ 282 w 282"/>
                <a:gd name="T13" fmla="*/ 85 h 626"/>
                <a:gd name="T14" fmla="*/ 282 w 282"/>
                <a:gd name="T15" fmla="*/ 100 h 626"/>
                <a:gd name="T16" fmla="*/ 260 w 282"/>
                <a:gd name="T17" fmla="*/ 98 h 626"/>
                <a:gd name="T18" fmla="*/ 236 w 282"/>
                <a:gd name="T19" fmla="*/ 102 h 626"/>
                <a:gd name="T20" fmla="*/ 216 w 282"/>
                <a:gd name="T21" fmla="*/ 111 h 626"/>
                <a:gd name="T22" fmla="*/ 197 w 282"/>
                <a:gd name="T23" fmla="*/ 127 h 626"/>
                <a:gd name="T24" fmla="*/ 184 w 282"/>
                <a:gd name="T25" fmla="*/ 151 h 626"/>
                <a:gd name="T26" fmla="*/ 179 w 282"/>
                <a:gd name="T27" fmla="*/ 175 h 626"/>
                <a:gd name="T28" fmla="*/ 181 w 282"/>
                <a:gd name="T29" fmla="*/ 201 h 626"/>
                <a:gd name="T30" fmla="*/ 190 w 282"/>
                <a:gd name="T31" fmla="*/ 225 h 626"/>
                <a:gd name="T32" fmla="*/ 208 w 282"/>
                <a:gd name="T33" fmla="*/ 245 h 626"/>
                <a:gd name="T34" fmla="*/ 212 w 282"/>
                <a:gd name="T35" fmla="*/ 249 h 626"/>
                <a:gd name="T36" fmla="*/ 223 w 282"/>
                <a:gd name="T37" fmla="*/ 256 h 626"/>
                <a:gd name="T38" fmla="*/ 238 w 282"/>
                <a:gd name="T39" fmla="*/ 265 h 626"/>
                <a:gd name="T40" fmla="*/ 258 w 282"/>
                <a:gd name="T41" fmla="*/ 278 h 626"/>
                <a:gd name="T42" fmla="*/ 282 w 282"/>
                <a:gd name="T43" fmla="*/ 291 h 626"/>
                <a:gd name="T44" fmla="*/ 282 w 282"/>
                <a:gd name="T45" fmla="*/ 541 h 626"/>
                <a:gd name="T46" fmla="*/ 278 w 282"/>
                <a:gd name="T47" fmla="*/ 569 h 626"/>
                <a:gd name="T48" fmla="*/ 267 w 282"/>
                <a:gd name="T49" fmla="*/ 591 h 626"/>
                <a:gd name="T50" fmla="*/ 249 w 282"/>
                <a:gd name="T51" fmla="*/ 609 h 626"/>
                <a:gd name="T52" fmla="*/ 225 w 282"/>
                <a:gd name="T53" fmla="*/ 622 h 626"/>
                <a:gd name="T54" fmla="*/ 199 w 282"/>
                <a:gd name="T55" fmla="*/ 626 h 626"/>
                <a:gd name="T56" fmla="*/ 85 w 282"/>
                <a:gd name="T57" fmla="*/ 626 h 626"/>
                <a:gd name="T58" fmla="*/ 59 w 282"/>
                <a:gd name="T59" fmla="*/ 622 h 626"/>
                <a:gd name="T60" fmla="*/ 35 w 282"/>
                <a:gd name="T61" fmla="*/ 609 h 626"/>
                <a:gd name="T62" fmla="*/ 17 w 282"/>
                <a:gd name="T63" fmla="*/ 591 h 626"/>
                <a:gd name="T64" fmla="*/ 6 w 282"/>
                <a:gd name="T65" fmla="*/ 569 h 626"/>
                <a:gd name="T66" fmla="*/ 0 w 282"/>
                <a:gd name="T67" fmla="*/ 541 h 626"/>
                <a:gd name="T68" fmla="*/ 0 w 282"/>
                <a:gd name="T69" fmla="*/ 85 h 626"/>
                <a:gd name="T70" fmla="*/ 6 w 282"/>
                <a:gd name="T71" fmla="*/ 57 h 626"/>
                <a:gd name="T72" fmla="*/ 17 w 282"/>
                <a:gd name="T73" fmla="*/ 35 h 626"/>
                <a:gd name="T74" fmla="*/ 35 w 282"/>
                <a:gd name="T75" fmla="*/ 17 h 626"/>
                <a:gd name="T76" fmla="*/ 59 w 282"/>
                <a:gd name="T77" fmla="*/ 4 h 626"/>
                <a:gd name="T78" fmla="*/ 85 w 282"/>
                <a:gd name="T79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2" h="626">
                  <a:moveTo>
                    <a:pt x="85" y="0"/>
                  </a:moveTo>
                  <a:lnTo>
                    <a:pt x="199" y="0"/>
                  </a:lnTo>
                  <a:lnTo>
                    <a:pt x="225" y="4"/>
                  </a:lnTo>
                  <a:lnTo>
                    <a:pt x="249" y="17"/>
                  </a:lnTo>
                  <a:lnTo>
                    <a:pt x="267" y="35"/>
                  </a:lnTo>
                  <a:lnTo>
                    <a:pt x="278" y="57"/>
                  </a:lnTo>
                  <a:lnTo>
                    <a:pt x="282" y="85"/>
                  </a:lnTo>
                  <a:lnTo>
                    <a:pt x="282" y="100"/>
                  </a:lnTo>
                  <a:lnTo>
                    <a:pt x="260" y="98"/>
                  </a:lnTo>
                  <a:lnTo>
                    <a:pt x="236" y="102"/>
                  </a:lnTo>
                  <a:lnTo>
                    <a:pt x="216" y="111"/>
                  </a:lnTo>
                  <a:lnTo>
                    <a:pt x="197" y="127"/>
                  </a:lnTo>
                  <a:lnTo>
                    <a:pt x="184" y="151"/>
                  </a:lnTo>
                  <a:lnTo>
                    <a:pt x="179" y="175"/>
                  </a:lnTo>
                  <a:lnTo>
                    <a:pt x="181" y="201"/>
                  </a:lnTo>
                  <a:lnTo>
                    <a:pt x="190" y="225"/>
                  </a:lnTo>
                  <a:lnTo>
                    <a:pt x="208" y="245"/>
                  </a:lnTo>
                  <a:lnTo>
                    <a:pt x="212" y="249"/>
                  </a:lnTo>
                  <a:lnTo>
                    <a:pt x="223" y="256"/>
                  </a:lnTo>
                  <a:lnTo>
                    <a:pt x="238" y="265"/>
                  </a:lnTo>
                  <a:lnTo>
                    <a:pt x="258" y="278"/>
                  </a:lnTo>
                  <a:lnTo>
                    <a:pt x="282" y="291"/>
                  </a:lnTo>
                  <a:lnTo>
                    <a:pt x="282" y="541"/>
                  </a:lnTo>
                  <a:lnTo>
                    <a:pt x="278" y="569"/>
                  </a:lnTo>
                  <a:lnTo>
                    <a:pt x="267" y="591"/>
                  </a:lnTo>
                  <a:lnTo>
                    <a:pt x="249" y="609"/>
                  </a:lnTo>
                  <a:lnTo>
                    <a:pt x="225" y="622"/>
                  </a:lnTo>
                  <a:lnTo>
                    <a:pt x="199" y="626"/>
                  </a:lnTo>
                  <a:lnTo>
                    <a:pt x="85" y="626"/>
                  </a:lnTo>
                  <a:lnTo>
                    <a:pt x="59" y="622"/>
                  </a:lnTo>
                  <a:lnTo>
                    <a:pt x="35" y="609"/>
                  </a:lnTo>
                  <a:lnTo>
                    <a:pt x="17" y="591"/>
                  </a:lnTo>
                  <a:lnTo>
                    <a:pt x="6" y="569"/>
                  </a:lnTo>
                  <a:lnTo>
                    <a:pt x="0" y="541"/>
                  </a:lnTo>
                  <a:lnTo>
                    <a:pt x="0" y="85"/>
                  </a:lnTo>
                  <a:lnTo>
                    <a:pt x="6" y="57"/>
                  </a:lnTo>
                  <a:lnTo>
                    <a:pt x="17" y="35"/>
                  </a:lnTo>
                  <a:lnTo>
                    <a:pt x="35" y="17"/>
                  </a:lnTo>
                  <a:lnTo>
                    <a:pt x="59" y="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280025" y="2933699"/>
              <a:ext cx="1057275" cy="350838"/>
            </a:xfrm>
            <a:custGeom>
              <a:avLst/>
              <a:gdLst>
                <a:gd name="T0" fmla="*/ 70 w 666"/>
                <a:gd name="T1" fmla="*/ 0 h 221"/>
                <a:gd name="T2" fmla="*/ 90 w 666"/>
                <a:gd name="T3" fmla="*/ 4 h 221"/>
                <a:gd name="T4" fmla="*/ 109 w 666"/>
                <a:gd name="T5" fmla="*/ 15 h 221"/>
                <a:gd name="T6" fmla="*/ 114 w 666"/>
                <a:gd name="T7" fmla="*/ 19 h 221"/>
                <a:gd name="T8" fmla="*/ 124 w 666"/>
                <a:gd name="T9" fmla="*/ 24 h 221"/>
                <a:gd name="T10" fmla="*/ 138 w 666"/>
                <a:gd name="T11" fmla="*/ 34 h 221"/>
                <a:gd name="T12" fmla="*/ 159 w 666"/>
                <a:gd name="T13" fmla="*/ 45 h 221"/>
                <a:gd name="T14" fmla="*/ 184 w 666"/>
                <a:gd name="T15" fmla="*/ 56 h 221"/>
                <a:gd name="T16" fmla="*/ 216 w 666"/>
                <a:gd name="T17" fmla="*/ 65 h 221"/>
                <a:gd name="T18" fmla="*/ 252 w 666"/>
                <a:gd name="T19" fmla="*/ 74 h 221"/>
                <a:gd name="T20" fmla="*/ 295 w 666"/>
                <a:gd name="T21" fmla="*/ 81 h 221"/>
                <a:gd name="T22" fmla="*/ 341 w 666"/>
                <a:gd name="T23" fmla="*/ 87 h 221"/>
                <a:gd name="T24" fmla="*/ 394 w 666"/>
                <a:gd name="T25" fmla="*/ 87 h 221"/>
                <a:gd name="T26" fmla="*/ 451 w 666"/>
                <a:gd name="T27" fmla="*/ 81 h 221"/>
                <a:gd name="T28" fmla="*/ 513 w 666"/>
                <a:gd name="T29" fmla="*/ 70 h 221"/>
                <a:gd name="T30" fmla="*/ 580 w 666"/>
                <a:gd name="T31" fmla="*/ 54 h 221"/>
                <a:gd name="T32" fmla="*/ 602 w 666"/>
                <a:gd name="T33" fmla="*/ 50 h 221"/>
                <a:gd name="T34" fmla="*/ 622 w 666"/>
                <a:gd name="T35" fmla="*/ 54 h 221"/>
                <a:gd name="T36" fmla="*/ 640 w 666"/>
                <a:gd name="T37" fmla="*/ 63 h 221"/>
                <a:gd name="T38" fmla="*/ 655 w 666"/>
                <a:gd name="T39" fmla="*/ 80 h 221"/>
                <a:gd name="T40" fmla="*/ 664 w 666"/>
                <a:gd name="T41" fmla="*/ 98 h 221"/>
                <a:gd name="T42" fmla="*/ 666 w 666"/>
                <a:gd name="T43" fmla="*/ 120 h 221"/>
                <a:gd name="T44" fmla="*/ 662 w 666"/>
                <a:gd name="T45" fmla="*/ 140 h 221"/>
                <a:gd name="T46" fmla="*/ 653 w 666"/>
                <a:gd name="T47" fmla="*/ 159 h 221"/>
                <a:gd name="T48" fmla="*/ 638 w 666"/>
                <a:gd name="T49" fmla="*/ 172 h 221"/>
                <a:gd name="T50" fmla="*/ 618 w 666"/>
                <a:gd name="T51" fmla="*/ 183 h 221"/>
                <a:gd name="T52" fmla="*/ 550 w 666"/>
                <a:gd name="T53" fmla="*/ 199 h 221"/>
                <a:gd name="T54" fmla="*/ 486 w 666"/>
                <a:gd name="T55" fmla="*/ 212 h 221"/>
                <a:gd name="T56" fmla="*/ 425 w 666"/>
                <a:gd name="T57" fmla="*/ 219 h 221"/>
                <a:gd name="T58" fmla="*/ 368 w 666"/>
                <a:gd name="T59" fmla="*/ 221 h 221"/>
                <a:gd name="T60" fmla="*/ 306 w 666"/>
                <a:gd name="T61" fmla="*/ 218 h 221"/>
                <a:gd name="T62" fmla="*/ 249 w 666"/>
                <a:gd name="T63" fmla="*/ 210 h 221"/>
                <a:gd name="T64" fmla="*/ 199 w 666"/>
                <a:gd name="T65" fmla="*/ 199 h 221"/>
                <a:gd name="T66" fmla="*/ 155 w 666"/>
                <a:gd name="T67" fmla="*/ 186 h 221"/>
                <a:gd name="T68" fmla="*/ 116 w 666"/>
                <a:gd name="T69" fmla="*/ 172 h 221"/>
                <a:gd name="T70" fmla="*/ 85 w 666"/>
                <a:gd name="T71" fmla="*/ 157 h 221"/>
                <a:gd name="T72" fmla="*/ 59 w 666"/>
                <a:gd name="T73" fmla="*/ 144 h 221"/>
                <a:gd name="T74" fmla="*/ 41 w 666"/>
                <a:gd name="T75" fmla="*/ 131 h 221"/>
                <a:gd name="T76" fmla="*/ 30 w 666"/>
                <a:gd name="T77" fmla="*/ 124 h 221"/>
                <a:gd name="T78" fmla="*/ 24 w 666"/>
                <a:gd name="T79" fmla="*/ 118 h 221"/>
                <a:gd name="T80" fmla="*/ 10 w 666"/>
                <a:gd name="T81" fmla="*/ 102 h 221"/>
                <a:gd name="T82" fmla="*/ 2 w 666"/>
                <a:gd name="T83" fmla="*/ 83 h 221"/>
                <a:gd name="T84" fmla="*/ 0 w 666"/>
                <a:gd name="T85" fmla="*/ 63 h 221"/>
                <a:gd name="T86" fmla="*/ 4 w 666"/>
                <a:gd name="T87" fmla="*/ 43 h 221"/>
                <a:gd name="T88" fmla="*/ 15 w 666"/>
                <a:gd name="T89" fmla="*/ 24 h 221"/>
                <a:gd name="T90" fmla="*/ 32 w 666"/>
                <a:gd name="T91" fmla="*/ 10 h 221"/>
                <a:gd name="T92" fmla="*/ 50 w 666"/>
                <a:gd name="T93" fmla="*/ 2 h 221"/>
                <a:gd name="T94" fmla="*/ 70 w 666"/>
                <a:gd name="T95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6" h="221">
                  <a:moveTo>
                    <a:pt x="70" y="0"/>
                  </a:moveTo>
                  <a:lnTo>
                    <a:pt x="90" y="4"/>
                  </a:lnTo>
                  <a:lnTo>
                    <a:pt x="109" y="15"/>
                  </a:lnTo>
                  <a:lnTo>
                    <a:pt x="114" y="19"/>
                  </a:lnTo>
                  <a:lnTo>
                    <a:pt x="124" y="24"/>
                  </a:lnTo>
                  <a:lnTo>
                    <a:pt x="138" y="34"/>
                  </a:lnTo>
                  <a:lnTo>
                    <a:pt x="159" y="45"/>
                  </a:lnTo>
                  <a:lnTo>
                    <a:pt x="184" y="56"/>
                  </a:lnTo>
                  <a:lnTo>
                    <a:pt x="216" y="65"/>
                  </a:lnTo>
                  <a:lnTo>
                    <a:pt x="252" y="74"/>
                  </a:lnTo>
                  <a:lnTo>
                    <a:pt x="295" y="81"/>
                  </a:lnTo>
                  <a:lnTo>
                    <a:pt x="341" y="87"/>
                  </a:lnTo>
                  <a:lnTo>
                    <a:pt x="394" y="87"/>
                  </a:lnTo>
                  <a:lnTo>
                    <a:pt x="451" y="81"/>
                  </a:lnTo>
                  <a:lnTo>
                    <a:pt x="513" y="70"/>
                  </a:lnTo>
                  <a:lnTo>
                    <a:pt x="580" y="54"/>
                  </a:lnTo>
                  <a:lnTo>
                    <a:pt x="602" y="50"/>
                  </a:lnTo>
                  <a:lnTo>
                    <a:pt x="622" y="54"/>
                  </a:lnTo>
                  <a:lnTo>
                    <a:pt x="640" y="63"/>
                  </a:lnTo>
                  <a:lnTo>
                    <a:pt x="655" y="80"/>
                  </a:lnTo>
                  <a:lnTo>
                    <a:pt x="664" y="98"/>
                  </a:lnTo>
                  <a:lnTo>
                    <a:pt x="666" y="120"/>
                  </a:lnTo>
                  <a:lnTo>
                    <a:pt x="662" y="140"/>
                  </a:lnTo>
                  <a:lnTo>
                    <a:pt x="653" y="159"/>
                  </a:lnTo>
                  <a:lnTo>
                    <a:pt x="638" y="172"/>
                  </a:lnTo>
                  <a:lnTo>
                    <a:pt x="618" y="183"/>
                  </a:lnTo>
                  <a:lnTo>
                    <a:pt x="550" y="199"/>
                  </a:lnTo>
                  <a:lnTo>
                    <a:pt x="486" y="212"/>
                  </a:lnTo>
                  <a:lnTo>
                    <a:pt x="425" y="219"/>
                  </a:lnTo>
                  <a:lnTo>
                    <a:pt x="368" y="221"/>
                  </a:lnTo>
                  <a:lnTo>
                    <a:pt x="306" y="218"/>
                  </a:lnTo>
                  <a:lnTo>
                    <a:pt x="249" y="210"/>
                  </a:lnTo>
                  <a:lnTo>
                    <a:pt x="199" y="199"/>
                  </a:lnTo>
                  <a:lnTo>
                    <a:pt x="155" y="186"/>
                  </a:lnTo>
                  <a:lnTo>
                    <a:pt x="116" y="172"/>
                  </a:lnTo>
                  <a:lnTo>
                    <a:pt x="85" y="157"/>
                  </a:lnTo>
                  <a:lnTo>
                    <a:pt x="59" y="144"/>
                  </a:lnTo>
                  <a:lnTo>
                    <a:pt x="41" y="131"/>
                  </a:lnTo>
                  <a:lnTo>
                    <a:pt x="30" y="124"/>
                  </a:lnTo>
                  <a:lnTo>
                    <a:pt x="24" y="118"/>
                  </a:lnTo>
                  <a:lnTo>
                    <a:pt x="10" y="102"/>
                  </a:lnTo>
                  <a:lnTo>
                    <a:pt x="2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5" y="24"/>
                  </a:lnTo>
                  <a:lnTo>
                    <a:pt x="32" y="10"/>
                  </a:lnTo>
                  <a:lnTo>
                    <a:pt x="50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751498" y="243103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51499" y="209727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26172" y="209727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343" y="2310636"/>
            <a:ext cx="304800" cy="3048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751498" y="341909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1499" y="308533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826172" y="308533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51498" y="440767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51499" y="407390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26172" y="407390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751498" y="539326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51499" y="505950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826172" y="505950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343" y="3298693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532" y="4287269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532" y="5290334"/>
            <a:ext cx="304800" cy="3048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0" y="612445"/>
            <a:ext cx="12192000" cy="1063077"/>
            <a:chOff x="0" y="2844225"/>
            <a:chExt cx="12192000" cy="1063077"/>
          </a:xfrm>
        </p:grpSpPr>
        <p:sp>
          <p:nvSpPr>
            <p:cNvPr id="40" name="TextBox 39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03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2" grpId="0" animBg="1"/>
      <p:bldP spid="3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00857" y="1853279"/>
            <a:ext cx="10790286" cy="4327103"/>
            <a:chOff x="3024188" y="5353050"/>
            <a:chExt cx="18083212" cy="7251700"/>
          </a:xfrm>
        </p:grpSpPr>
        <p:sp>
          <p:nvSpPr>
            <p:cNvPr id="13" name="AutoShape 1"/>
            <p:cNvSpPr>
              <a:spLocks/>
            </p:cNvSpPr>
            <p:nvPr/>
          </p:nvSpPr>
          <p:spPr bwMode="auto">
            <a:xfrm>
              <a:off x="6616700" y="5353050"/>
              <a:ext cx="7245350" cy="7251700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3BB69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" name="AutoShape 2"/>
            <p:cNvSpPr>
              <a:spLocks/>
            </p:cNvSpPr>
            <p:nvPr/>
          </p:nvSpPr>
          <p:spPr bwMode="auto">
            <a:xfrm>
              <a:off x="10250488" y="5353050"/>
              <a:ext cx="7245350" cy="7251700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A1C45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" name="AutoShape 3"/>
            <p:cNvSpPr>
              <a:spLocks/>
            </p:cNvSpPr>
            <p:nvPr/>
          </p:nvSpPr>
          <p:spPr bwMode="auto">
            <a:xfrm>
              <a:off x="13862050" y="5353050"/>
              <a:ext cx="7245350" cy="7251700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EBB91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3024188" y="5353050"/>
              <a:ext cx="7245350" cy="7251700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chemeClr val="accent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3090861" y="3771585"/>
            <a:ext cx="170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0862" y="3437822"/>
            <a:ext cx="170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33571" y="3771585"/>
            <a:ext cx="170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33572" y="3437822"/>
            <a:ext cx="170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14175" y="3771585"/>
            <a:ext cx="170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14176" y="3437822"/>
            <a:ext cx="170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474091" y="3771585"/>
            <a:ext cx="170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74092" y="3437822"/>
            <a:ext cx="170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75302" y="3771585"/>
            <a:ext cx="170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75303" y="3437822"/>
            <a:ext cx="170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619677"/>
            <a:ext cx="12192000" cy="1063077"/>
            <a:chOff x="0" y="2844225"/>
            <a:chExt cx="12192000" cy="1063077"/>
          </a:xfrm>
        </p:grpSpPr>
        <p:sp>
          <p:nvSpPr>
            <p:cNvPr id="28" name="TextBox 27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8175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26609" y="-1"/>
            <a:ext cx="7849772" cy="6903989"/>
            <a:chOff x="-428731" y="817373"/>
            <a:chExt cx="13606848" cy="11967421"/>
          </a:xfrm>
        </p:grpSpPr>
        <p:grpSp>
          <p:nvGrpSpPr>
            <p:cNvPr id="13" name="Group 12"/>
            <p:cNvGrpSpPr/>
            <p:nvPr/>
          </p:nvGrpSpPr>
          <p:grpSpPr>
            <a:xfrm rot="5400000">
              <a:off x="5231716" y="378671"/>
              <a:ext cx="2499532" cy="13393270"/>
              <a:chOff x="10563532" y="3970020"/>
              <a:chExt cx="3270455" cy="9333025"/>
            </a:xfrm>
          </p:grpSpPr>
          <p:sp>
            <p:nvSpPr>
              <p:cNvPr id="36" name="Trapezoid 35"/>
              <p:cNvSpPr/>
              <p:nvPr/>
            </p:nvSpPr>
            <p:spPr>
              <a:xfrm>
                <a:off x="10563532" y="8377084"/>
                <a:ext cx="3270455" cy="4925961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Pentagon 36"/>
              <p:cNvSpPr/>
              <p:nvPr/>
            </p:nvSpPr>
            <p:spPr>
              <a:xfrm rot="16200000">
                <a:off x="9272679" y="6055442"/>
                <a:ext cx="5852160" cy="1681316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rot="5400000">
              <a:off x="4472038" y="-1361183"/>
              <a:ext cx="3070367" cy="12444747"/>
              <a:chOff x="10563533" y="4630993"/>
              <a:chExt cx="4017350" cy="8672052"/>
            </a:xfrm>
          </p:grpSpPr>
          <p:sp>
            <p:nvSpPr>
              <p:cNvPr id="34" name="Trapezoid 17"/>
              <p:cNvSpPr/>
              <p:nvPr/>
            </p:nvSpPr>
            <p:spPr>
              <a:xfrm>
                <a:off x="10563533" y="8524568"/>
                <a:ext cx="4016170" cy="4778477"/>
              </a:xfrm>
              <a:custGeom>
                <a:avLst/>
                <a:gdLst>
                  <a:gd name="connsiteX0" fmla="*/ 0 w 3270455"/>
                  <a:gd name="connsiteY0" fmla="*/ 4925961 h 4925961"/>
                  <a:gd name="connsiteX1" fmla="*/ 817614 w 3270455"/>
                  <a:gd name="connsiteY1" fmla="*/ 0 h 4925961"/>
                  <a:gd name="connsiteX2" fmla="*/ 2452841 w 3270455"/>
                  <a:gd name="connsiteY2" fmla="*/ 0 h 4925961"/>
                  <a:gd name="connsiteX3" fmla="*/ 3270455 w 3270455"/>
                  <a:gd name="connsiteY3" fmla="*/ 4925961 h 4925961"/>
                  <a:gd name="connsiteX4" fmla="*/ 0 w 3270455"/>
                  <a:gd name="connsiteY4" fmla="*/ 4925961 h 4925961"/>
                  <a:gd name="connsiteX0" fmla="*/ 0 w 4016170"/>
                  <a:gd name="connsiteY0" fmla="*/ 4925961 h 4925961"/>
                  <a:gd name="connsiteX1" fmla="*/ 817614 w 4016170"/>
                  <a:gd name="connsiteY1" fmla="*/ 0 h 4925961"/>
                  <a:gd name="connsiteX2" fmla="*/ 4016170 w 4016170"/>
                  <a:gd name="connsiteY2" fmla="*/ 147484 h 4925961"/>
                  <a:gd name="connsiteX3" fmla="*/ 3270455 w 4016170"/>
                  <a:gd name="connsiteY3" fmla="*/ 4925961 h 4925961"/>
                  <a:gd name="connsiteX4" fmla="*/ 0 w 4016170"/>
                  <a:gd name="connsiteY4" fmla="*/ 4925961 h 4925961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70455 w 4016170"/>
                  <a:gd name="connsiteY3" fmla="*/ 4778477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152468 w 4016170"/>
                  <a:gd name="connsiteY3" fmla="*/ 4748980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11461 w 4016170"/>
                  <a:gd name="connsiteY3" fmla="*/ 4748980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11461 w 4016170"/>
                  <a:gd name="connsiteY3" fmla="*/ 4778477 h 4778477"/>
                  <a:gd name="connsiteX4" fmla="*/ 0 w 4016170"/>
                  <a:gd name="connsiteY4" fmla="*/ 4778477 h 4778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6170" h="4778477">
                    <a:moveTo>
                      <a:pt x="0" y="4778477"/>
                    </a:moveTo>
                    <a:lnTo>
                      <a:pt x="2321949" y="29497"/>
                    </a:lnTo>
                    <a:lnTo>
                      <a:pt x="4016170" y="0"/>
                    </a:lnTo>
                    <a:lnTo>
                      <a:pt x="3211461" y="4778477"/>
                    </a:lnTo>
                    <a:lnTo>
                      <a:pt x="0" y="47784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Pentagon 34"/>
              <p:cNvSpPr/>
              <p:nvPr/>
            </p:nvSpPr>
            <p:spPr>
              <a:xfrm rot="16200000">
                <a:off x="11778099" y="5751281"/>
                <a:ext cx="3923071" cy="1682496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5400000">
              <a:off x="3226964" y="-2624743"/>
              <a:ext cx="4248312" cy="11132544"/>
              <a:chOff x="10563533" y="5545394"/>
              <a:chExt cx="5558605" cy="7757651"/>
            </a:xfrm>
          </p:grpSpPr>
          <p:sp>
            <p:nvSpPr>
              <p:cNvPr id="32" name="Trapezoid 17"/>
              <p:cNvSpPr/>
              <p:nvPr/>
            </p:nvSpPr>
            <p:spPr>
              <a:xfrm>
                <a:off x="10563533" y="8495071"/>
                <a:ext cx="5558605" cy="4807974"/>
              </a:xfrm>
              <a:custGeom>
                <a:avLst/>
                <a:gdLst>
                  <a:gd name="connsiteX0" fmla="*/ 0 w 3270455"/>
                  <a:gd name="connsiteY0" fmla="*/ 4925961 h 4925961"/>
                  <a:gd name="connsiteX1" fmla="*/ 817614 w 3270455"/>
                  <a:gd name="connsiteY1" fmla="*/ 0 h 4925961"/>
                  <a:gd name="connsiteX2" fmla="*/ 2452841 w 3270455"/>
                  <a:gd name="connsiteY2" fmla="*/ 0 h 4925961"/>
                  <a:gd name="connsiteX3" fmla="*/ 3270455 w 3270455"/>
                  <a:gd name="connsiteY3" fmla="*/ 4925961 h 4925961"/>
                  <a:gd name="connsiteX4" fmla="*/ 0 w 3270455"/>
                  <a:gd name="connsiteY4" fmla="*/ 4925961 h 4925961"/>
                  <a:gd name="connsiteX0" fmla="*/ 0 w 4016170"/>
                  <a:gd name="connsiteY0" fmla="*/ 4925961 h 4925961"/>
                  <a:gd name="connsiteX1" fmla="*/ 817614 w 4016170"/>
                  <a:gd name="connsiteY1" fmla="*/ 0 h 4925961"/>
                  <a:gd name="connsiteX2" fmla="*/ 4016170 w 4016170"/>
                  <a:gd name="connsiteY2" fmla="*/ 147484 h 4925961"/>
                  <a:gd name="connsiteX3" fmla="*/ 3270455 w 4016170"/>
                  <a:gd name="connsiteY3" fmla="*/ 4925961 h 4925961"/>
                  <a:gd name="connsiteX4" fmla="*/ 0 w 4016170"/>
                  <a:gd name="connsiteY4" fmla="*/ 4925961 h 4925961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70455 w 4016170"/>
                  <a:gd name="connsiteY3" fmla="*/ 4778477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152468 w 4016170"/>
                  <a:gd name="connsiteY3" fmla="*/ 4748980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11461 w 4016170"/>
                  <a:gd name="connsiteY3" fmla="*/ 4748980 h 4778477"/>
                  <a:gd name="connsiteX4" fmla="*/ 0 w 4016170"/>
                  <a:gd name="connsiteY4" fmla="*/ 4778477 h 4778477"/>
                  <a:gd name="connsiteX0" fmla="*/ 0 w 4016170"/>
                  <a:gd name="connsiteY0" fmla="*/ 4778477 h 4778477"/>
                  <a:gd name="connsiteX1" fmla="*/ 2321949 w 4016170"/>
                  <a:gd name="connsiteY1" fmla="*/ 29497 h 4778477"/>
                  <a:gd name="connsiteX2" fmla="*/ 4016170 w 4016170"/>
                  <a:gd name="connsiteY2" fmla="*/ 0 h 4778477"/>
                  <a:gd name="connsiteX3" fmla="*/ 3211461 w 4016170"/>
                  <a:gd name="connsiteY3" fmla="*/ 4778477 h 4778477"/>
                  <a:gd name="connsiteX4" fmla="*/ 0 w 4016170"/>
                  <a:gd name="connsiteY4" fmla="*/ 4778477 h 4778477"/>
                  <a:gd name="connsiteX0" fmla="*/ 0 w 5491009"/>
                  <a:gd name="connsiteY0" fmla="*/ 4748980 h 4748980"/>
                  <a:gd name="connsiteX1" fmla="*/ 2321949 w 5491009"/>
                  <a:gd name="connsiteY1" fmla="*/ 0 h 4748980"/>
                  <a:gd name="connsiteX2" fmla="*/ 5491009 w 5491009"/>
                  <a:gd name="connsiteY2" fmla="*/ 29496 h 4748980"/>
                  <a:gd name="connsiteX3" fmla="*/ 3211461 w 5491009"/>
                  <a:gd name="connsiteY3" fmla="*/ 4748980 h 4748980"/>
                  <a:gd name="connsiteX4" fmla="*/ 0 w 5491009"/>
                  <a:gd name="connsiteY4" fmla="*/ 4748980 h 4748980"/>
                  <a:gd name="connsiteX0" fmla="*/ 0 w 5491009"/>
                  <a:gd name="connsiteY0" fmla="*/ 4778477 h 4778477"/>
                  <a:gd name="connsiteX1" fmla="*/ 3767291 w 5491009"/>
                  <a:gd name="connsiteY1" fmla="*/ 0 h 4778477"/>
                  <a:gd name="connsiteX2" fmla="*/ 5491009 w 5491009"/>
                  <a:gd name="connsiteY2" fmla="*/ 58993 h 4778477"/>
                  <a:gd name="connsiteX3" fmla="*/ 3211461 w 5491009"/>
                  <a:gd name="connsiteY3" fmla="*/ 4778477 h 4778477"/>
                  <a:gd name="connsiteX4" fmla="*/ 0 w 5491009"/>
                  <a:gd name="connsiteY4" fmla="*/ 4778477 h 4778477"/>
                  <a:gd name="connsiteX0" fmla="*/ 0 w 5579499"/>
                  <a:gd name="connsiteY0" fmla="*/ 4778477 h 4778477"/>
                  <a:gd name="connsiteX1" fmla="*/ 3767291 w 5579499"/>
                  <a:gd name="connsiteY1" fmla="*/ 0 h 4778477"/>
                  <a:gd name="connsiteX2" fmla="*/ 5579499 w 5579499"/>
                  <a:gd name="connsiteY2" fmla="*/ 58993 h 4778477"/>
                  <a:gd name="connsiteX3" fmla="*/ 3211461 w 5579499"/>
                  <a:gd name="connsiteY3" fmla="*/ 4778477 h 4778477"/>
                  <a:gd name="connsiteX4" fmla="*/ 0 w 5579499"/>
                  <a:gd name="connsiteY4" fmla="*/ 4778477 h 4778477"/>
                  <a:gd name="connsiteX0" fmla="*/ 0 w 5579499"/>
                  <a:gd name="connsiteY0" fmla="*/ 4807974 h 4807974"/>
                  <a:gd name="connsiteX1" fmla="*/ 3914775 w 5579499"/>
                  <a:gd name="connsiteY1" fmla="*/ 0 h 4807974"/>
                  <a:gd name="connsiteX2" fmla="*/ 5579499 w 5579499"/>
                  <a:gd name="connsiteY2" fmla="*/ 88490 h 4807974"/>
                  <a:gd name="connsiteX3" fmla="*/ 3211461 w 5579499"/>
                  <a:gd name="connsiteY3" fmla="*/ 4807974 h 4807974"/>
                  <a:gd name="connsiteX4" fmla="*/ 0 w 5579499"/>
                  <a:gd name="connsiteY4" fmla="*/ 4807974 h 4807974"/>
                  <a:gd name="connsiteX0" fmla="*/ 0 w 5520505"/>
                  <a:gd name="connsiteY0" fmla="*/ 4807974 h 4807974"/>
                  <a:gd name="connsiteX1" fmla="*/ 3914775 w 5520505"/>
                  <a:gd name="connsiteY1" fmla="*/ 0 h 4807974"/>
                  <a:gd name="connsiteX2" fmla="*/ 5520505 w 5520505"/>
                  <a:gd name="connsiteY2" fmla="*/ 88490 h 4807974"/>
                  <a:gd name="connsiteX3" fmla="*/ 3211461 w 5520505"/>
                  <a:gd name="connsiteY3" fmla="*/ 4807974 h 4807974"/>
                  <a:gd name="connsiteX4" fmla="*/ 0 w 5520505"/>
                  <a:gd name="connsiteY4" fmla="*/ 4807974 h 4807974"/>
                  <a:gd name="connsiteX0" fmla="*/ 0 w 5539555"/>
                  <a:gd name="connsiteY0" fmla="*/ 4807974 h 4807974"/>
                  <a:gd name="connsiteX1" fmla="*/ 3914775 w 5539555"/>
                  <a:gd name="connsiteY1" fmla="*/ 0 h 4807974"/>
                  <a:gd name="connsiteX2" fmla="*/ 5539555 w 5539555"/>
                  <a:gd name="connsiteY2" fmla="*/ 59915 h 4807974"/>
                  <a:gd name="connsiteX3" fmla="*/ 3211461 w 5539555"/>
                  <a:gd name="connsiteY3" fmla="*/ 4807974 h 4807974"/>
                  <a:gd name="connsiteX4" fmla="*/ 0 w 5539555"/>
                  <a:gd name="connsiteY4" fmla="*/ 4807974 h 4807974"/>
                  <a:gd name="connsiteX0" fmla="*/ 0 w 5558605"/>
                  <a:gd name="connsiteY0" fmla="*/ 4807974 h 4807974"/>
                  <a:gd name="connsiteX1" fmla="*/ 3914775 w 5558605"/>
                  <a:gd name="connsiteY1" fmla="*/ 0 h 4807974"/>
                  <a:gd name="connsiteX2" fmla="*/ 5558605 w 5558605"/>
                  <a:gd name="connsiteY2" fmla="*/ 50390 h 4807974"/>
                  <a:gd name="connsiteX3" fmla="*/ 3211461 w 5558605"/>
                  <a:gd name="connsiteY3" fmla="*/ 4807974 h 4807974"/>
                  <a:gd name="connsiteX4" fmla="*/ 0 w 5558605"/>
                  <a:gd name="connsiteY4" fmla="*/ 4807974 h 480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8605" h="4807974">
                    <a:moveTo>
                      <a:pt x="0" y="4807974"/>
                    </a:moveTo>
                    <a:lnTo>
                      <a:pt x="3914775" y="0"/>
                    </a:lnTo>
                    <a:lnTo>
                      <a:pt x="5558605" y="50390"/>
                    </a:lnTo>
                    <a:lnTo>
                      <a:pt x="3211461" y="4807974"/>
                    </a:lnTo>
                    <a:lnTo>
                      <a:pt x="0" y="4807974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Pentagon 32"/>
              <p:cNvSpPr/>
              <p:nvPr/>
            </p:nvSpPr>
            <p:spPr>
              <a:xfrm rot="16200000">
                <a:off x="13758052" y="6222493"/>
                <a:ext cx="3036694" cy="1682496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3940377" y="3608711"/>
              <a:ext cx="2821485" cy="11132544"/>
              <a:chOff x="11351649" y="5545394"/>
              <a:chExt cx="3691707" cy="7757651"/>
            </a:xfrm>
          </p:grpSpPr>
          <p:sp>
            <p:nvSpPr>
              <p:cNvPr id="30" name="Trapezoid 33"/>
              <p:cNvSpPr/>
              <p:nvPr/>
            </p:nvSpPr>
            <p:spPr>
              <a:xfrm>
                <a:off x="11351649" y="8406581"/>
                <a:ext cx="3691707" cy="4896464"/>
              </a:xfrm>
              <a:custGeom>
                <a:avLst/>
                <a:gdLst>
                  <a:gd name="connsiteX0" fmla="*/ 0 w 3270455"/>
                  <a:gd name="connsiteY0" fmla="*/ 4925961 h 4925961"/>
                  <a:gd name="connsiteX1" fmla="*/ 817614 w 3270455"/>
                  <a:gd name="connsiteY1" fmla="*/ 0 h 4925961"/>
                  <a:gd name="connsiteX2" fmla="*/ 2452841 w 3270455"/>
                  <a:gd name="connsiteY2" fmla="*/ 0 h 4925961"/>
                  <a:gd name="connsiteX3" fmla="*/ 3270455 w 3270455"/>
                  <a:gd name="connsiteY3" fmla="*/ 4925961 h 4925961"/>
                  <a:gd name="connsiteX4" fmla="*/ 0 w 3270455"/>
                  <a:gd name="connsiteY4" fmla="*/ 4925961 h 4925961"/>
                  <a:gd name="connsiteX0" fmla="*/ 539237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539237 w 2452841"/>
                  <a:gd name="connsiteY4" fmla="*/ 4896464 h 4925961"/>
                  <a:gd name="connsiteX0" fmla="*/ 1011186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1011186 w 2452841"/>
                  <a:gd name="connsiteY4" fmla="*/ 4896464 h 4925961"/>
                  <a:gd name="connsiteX0" fmla="*/ 775212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775212 w 2452841"/>
                  <a:gd name="connsiteY4" fmla="*/ 4896464 h 4925961"/>
                  <a:gd name="connsiteX0" fmla="*/ 775212 w 3101770"/>
                  <a:gd name="connsiteY0" fmla="*/ 4896464 h 4925961"/>
                  <a:gd name="connsiteX1" fmla="*/ 0 w 3101770"/>
                  <a:gd name="connsiteY1" fmla="*/ 0 h 4925961"/>
                  <a:gd name="connsiteX2" fmla="*/ 1635227 w 3101770"/>
                  <a:gd name="connsiteY2" fmla="*/ 0 h 4925961"/>
                  <a:gd name="connsiteX3" fmla="*/ 3101770 w 3101770"/>
                  <a:gd name="connsiteY3" fmla="*/ 4925961 h 4925961"/>
                  <a:gd name="connsiteX4" fmla="*/ 775212 w 3101770"/>
                  <a:gd name="connsiteY4" fmla="*/ 4896464 h 4925961"/>
                  <a:gd name="connsiteX0" fmla="*/ 804709 w 3131267"/>
                  <a:gd name="connsiteY0" fmla="*/ 4896464 h 4925961"/>
                  <a:gd name="connsiteX1" fmla="*/ 0 w 3131267"/>
                  <a:gd name="connsiteY1" fmla="*/ 88490 h 4925961"/>
                  <a:gd name="connsiteX2" fmla="*/ 1664724 w 3131267"/>
                  <a:gd name="connsiteY2" fmla="*/ 0 h 4925961"/>
                  <a:gd name="connsiteX3" fmla="*/ 3131267 w 3131267"/>
                  <a:gd name="connsiteY3" fmla="*/ 4925961 h 4925961"/>
                  <a:gd name="connsiteX4" fmla="*/ 804709 w 3131267"/>
                  <a:gd name="connsiteY4" fmla="*/ 4896464 h 4925961"/>
                  <a:gd name="connsiteX0" fmla="*/ 804709 w 3721203"/>
                  <a:gd name="connsiteY0" fmla="*/ 4896464 h 4925961"/>
                  <a:gd name="connsiteX1" fmla="*/ 0 w 3721203"/>
                  <a:gd name="connsiteY1" fmla="*/ 88490 h 4925961"/>
                  <a:gd name="connsiteX2" fmla="*/ 1664724 w 3721203"/>
                  <a:gd name="connsiteY2" fmla="*/ 0 h 4925961"/>
                  <a:gd name="connsiteX3" fmla="*/ 3721203 w 3721203"/>
                  <a:gd name="connsiteY3" fmla="*/ 4925961 h 4925961"/>
                  <a:gd name="connsiteX4" fmla="*/ 804709 w 3721203"/>
                  <a:gd name="connsiteY4" fmla="*/ 4896464 h 4925961"/>
                  <a:gd name="connsiteX0" fmla="*/ 804709 w 3691707"/>
                  <a:gd name="connsiteY0" fmla="*/ 4896464 h 4896464"/>
                  <a:gd name="connsiteX1" fmla="*/ 0 w 3691707"/>
                  <a:gd name="connsiteY1" fmla="*/ 88490 h 4896464"/>
                  <a:gd name="connsiteX2" fmla="*/ 1664724 w 3691707"/>
                  <a:gd name="connsiteY2" fmla="*/ 0 h 4896464"/>
                  <a:gd name="connsiteX3" fmla="*/ 3691707 w 3691707"/>
                  <a:gd name="connsiteY3" fmla="*/ 4896464 h 4896464"/>
                  <a:gd name="connsiteX4" fmla="*/ 804709 w 3691707"/>
                  <a:gd name="connsiteY4" fmla="*/ 4896464 h 48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1707" h="4896464">
                    <a:moveTo>
                      <a:pt x="804709" y="4896464"/>
                    </a:moveTo>
                    <a:lnTo>
                      <a:pt x="0" y="88490"/>
                    </a:lnTo>
                    <a:lnTo>
                      <a:pt x="1664724" y="0"/>
                    </a:lnTo>
                    <a:lnTo>
                      <a:pt x="3691707" y="4896464"/>
                    </a:lnTo>
                    <a:lnTo>
                      <a:pt x="804709" y="48964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Pentagon 30"/>
              <p:cNvSpPr/>
              <p:nvPr/>
            </p:nvSpPr>
            <p:spPr>
              <a:xfrm rot="16200000">
                <a:off x="10680412" y="6223083"/>
                <a:ext cx="3036694" cy="1681316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5400000">
              <a:off x="3819297" y="5064919"/>
              <a:ext cx="3685426" cy="11754324"/>
              <a:chOff x="10191749" y="5112110"/>
              <a:chExt cx="4822110" cy="8190935"/>
            </a:xfrm>
          </p:grpSpPr>
          <p:sp>
            <p:nvSpPr>
              <p:cNvPr id="28" name="Trapezoid 33"/>
              <p:cNvSpPr/>
              <p:nvPr/>
            </p:nvSpPr>
            <p:spPr>
              <a:xfrm>
                <a:off x="10191749" y="8539009"/>
                <a:ext cx="4822110" cy="4764036"/>
              </a:xfrm>
              <a:custGeom>
                <a:avLst/>
                <a:gdLst>
                  <a:gd name="connsiteX0" fmla="*/ 0 w 3270455"/>
                  <a:gd name="connsiteY0" fmla="*/ 4925961 h 4925961"/>
                  <a:gd name="connsiteX1" fmla="*/ 817614 w 3270455"/>
                  <a:gd name="connsiteY1" fmla="*/ 0 h 4925961"/>
                  <a:gd name="connsiteX2" fmla="*/ 2452841 w 3270455"/>
                  <a:gd name="connsiteY2" fmla="*/ 0 h 4925961"/>
                  <a:gd name="connsiteX3" fmla="*/ 3270455 w 3270455"/>
                  <a:gd name="connsiteY3" fmla="*/ 4925961 h 4925961"/>
                  <a:gd name="connsiteX4" fmla="*/ 0 w 3270455"/>
                  <a:gd name="connsiteY4" fmla="*/ 4925961 h 4925961"/>
                  <a:gd name="connsiteX0" fmla="*/ 539237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539237 w 2452841"/>
                  <a:gd name="connsiteY4" fmla="*/ 4896464 h 4925961"/>
                  <a:gd name="connsiteX0" fmla="*/ 1011186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1011186 w 2452841"/>
                  <a:gd name="connsiteY4" fmla="*/ 4896464 h 4925961"/>
                  <a:gd name="connsiteX0" fmla="*/ 775212 w 2452841"/>
                  <a:gd name="connsiteY0" fmla="*/ 4896464 h 4925961"/>
                  <a:gd name="connsiteX1" fmla="*/ 0 w 2452841"/>
                  <a:gd name="connsiteY1" fmla="*/ 0 h 4925961"/>
                  <a:gd name="connsiteX2" fmla="*/ 1635227 w 2452841"/>
                  <a:gd name="connsiteY2" fmla="*/ 0 h 4925961"/>
                  <a:gd name="connsiteX3" fmla="*/ 2452841 w 2452841"/>
                  <a:gd name="connsiteY3" fmla="*/ 4925961 h 4925961"/>
                  <a:gd name="connsiteX4" fmla="*/ 775212 w 2452841"/>
                  <a:gd name="connsiteY4" fmla="*/ 4896464 h 4925961"/>
                  <a:gd name="connsiteX0" fmla="*/ 775212 w 3101770"/>
                  <a:gd name="connsiteY0" fmla="*/ 4896464 h 4925961"/>
                  <a:gd name="connsiteX1" fmla="*/ 0 w 3101770"/>
                  <a:gd name="connsiteY1" fmla="*/ 0 h 4925961"/>
                  <a:gd name="connsiteX2" fmla="*/ 1635227 w 3101770"/>
                  <a:gd name="connsiteY2" fmla="*/ 0 h 4925961"/>
                  <a:gd name="connsiteX3" fmla="*/ 3101770 w 3101770"/>
                  <a:gd name="connsiteY3" fmla="*/ 4925961 h 4925961"/>
                  <a:gd name="connsiteX4" fmla="*/ 775212 w 3101770"/>
                  <a:gd name="connsiteY4" fmla="*/ 4896464 h 4925961"/>
                  <a:gd name="connsiteX0" fmla="*/ 804709 w 3131267"/>
                  <a:gd name="connsiteY0" fmla="*/ 4896464 h 4925961"/>
                  <a:gd name="connsiteX1" fmla="*/ 0 w 3131267"/>
                  <a:gd name="connsiteY1" fmla="*/ 88490 h 4925961"/>
                  <a:gd name="connsiteX2" fmla="*/ 1664724 w 3131267"/>
                  <a:gd name="connsiteY2" fmla="*/ 0 h 4925961"/>
                  <a:gd name="connsiteX3" fmla="*/ 3131267 w 3131267"/>
                  <a:gd name="connsiteY3" fmla="*/ 4925961 h 4925961"/>
                  <a:gd name="connsiteX4" fmla="*/ 804709 w 3131267"/>
                  <a:gd name="connsiteY4" fmla="*/ 4896464 h 4925961"/>
                  <a:gd name="connsiteX0" fmla="*/ 804709 w 3721203"/>
                  <a:gd name="connsiteY0" fmla="*/ 4896464 h 4925961"/>
                  <a:gd name="connsiteX1" fmla="*/ 0 w 3721203"/>
                  <a:gd name="connsiteY1" fmla="*/ 88490 h 4925961"/>
                  <a:gd name="connsiteX2" fmla="*/ 1664724 w 3721203"/>
                  <a:gd name="connsiteY2" fmla="*/ 0 h 4925961"/>
                  <a:gd name="connsiteX3" fmla="*/ 3721203 w 3721203"/>
                  <a:gd name="connsiteY3" fmla="*/ 4925961 h 4925961"/>
                  <a:gd name="connsiteX4" fmla="*/ 804709 w 3721203"/>
                  <a:gd name="connsiteY4" fmla="*/ 4896464 h 4925961"/>
                  <a:gd name="connsiteX0" fmla="*/ 804709 w 3691707"/>
                  <a:gd name="connsiteY0" fmla="*/ 4896464 h 4896464"/>
                  <a:gd name="connsiteX1" fmla="*/ 0 w 3691707"/>
                  <a:gd name="connsiteY1" fmla="*/ 88490 h 4896464"/>
                  <a:gd name="connsiteX2" fmla="*/ 1664724 w 3691707"/>
                  <a:gd name="connsiteY2" fmla="*/ 0 h 4896464"/>
                  <a:gd name="connsiteX3" fmla="*/ 3691707 w 3691707"/>
                  <a:gd name="connsiteY3" fmla="*/ 4896464 h 4896464"/>
                  <a:gd name="connsiteX4" fmla="*/ 804709 w 3691707"/>
                  <a:gd name="connsiteY4" fmla="*/ 4896464 h 4896464"/>
                  <a:gd name="connsiteX0" fmla="*/ 1925587 w 4812585"/>
                  <a:gd name="connsiteY0" fmla="*/ 4896464 h 4896464"/>
                  <a:gd name="connsiteX1" fmla="*/ 0 w 4812585"/>
                  <a:gd name="connsiteY1" fmla="*/ 88490 h 4896464"/>
                  <a:gd name="connsiteX2" fmla="*/ 2785602 w 4812585"/>
                  <a:gd name="connsiteY2" fmla="*/ 0 h 4896464"/>
                  <a:gd name="connsiteX3" fmla="*/ 4812585 w 4812585"/>
                  <a:gd name="connsiteY3" fmla="*/ 4896464 h 4896464"/>
                  <a:gd name="connsiteX4" fmla="*/ 1925587 w 4812585"/>
                  <a:gd name="connsiteY4" fmla="*/ 4896464 h 4896464"/>
                  <a:gd name="connsiteX0" fmla="*/ 1925587 w 4812585"/>
                  <a:gd name="connsiteY0" fmla="*/ 4896464 h 4896464"/>
                  <a:gd name="connsiteX1" fmla="*/ 0 w 4812585"/>
                  <a:gd name="connsiteY1" fmla="*/ 88490 h 4896464"/>
                  <a:gd name="connsiteX2" fmla="*/ 1310763 w 4812585"/>
                  <a:gd name="connsiteY2" fmla="*/ 0 h 4896464"/>
                  <a:gd name="connsiteX3" fmla="*/ 4812585 w 4812585"/>
                  <a:gd name="connsiteY3" fmla="*/ 4896464 h 4896464"/>
                  <a:gd name="connsiteX4" fmla="*/ 1925587 w 4812585"/>
                  <a:gd name="connsiteY4" fmla="*/ 4896464 h 4896464"/>
                  <a:gd name="connsiteX0" fmla="*/ 1925587 w 4812585"/>
                  <a:gd name="connsiteY0" fmla="*/ 4896464 h 4896464"/>
                  <a:gd name="connsiteX1" fmla="*/ 0 w 4812585"/>
                  <a:gd name="connsiteY1" fmla="*/ 88490 h 4896464"/>
                  <a:gd name="connsiteX2" fmla="*/ 1310763 w 4812585"/>
                  <a:gd name="connsiteY2" fmla="*/ 0 h 4896464"/>
                  <a:gd name="connsiteX3" fmla="*/ 4812585 w 4812585"/>
                  <a:gd name="connsiteY3" fmla="*/ 4896464 h 4896464"/>
                  <a:gd name="connsiteX4" fmla="*/ 1925587 w 4812585"/>
                  <a:gd name="connsiteY4" fmla="*/ 4896464 h 4896464"/>
                  <a:gd name="connsiteX0" fmla="*/ 1925587 w 4812585"/>
                  <a:gd name="connsiteY0" fmla="*/ 4925961 h 4925961"/>
                  <a:gd name="connsiteX1" fmla="*/ 0 w 4812585"/>
                  <a:gd name="connsiteY1" fmla="*/ 117987 h 4925961"/>
                  <a:gd name="connsiteX2" fmla="*/ 1517240 w 4812585"/>
                  <a:gd name="connsiteY2" fmla="*/ 0 h 4925961"/>
                  <a:gd name="connsiteX3" fmla="*/ 4812585 w 4812585"/>
                  <a:gd name="connsiteY3" fmla="*/ 4925961 h 4925961"/>
                  <a:gd name="connsiteX4" fmla="*/ 1925587 w 4812585"/>
                  <a:gd name="connsiteY4" fmla="*/ 4925961 h 4925961"/>
                  <a:gd name="connsiteX0" fmla="*/ 1925587 w 4812585"/>
                  <a:gd name="connsiteY0" fmla="*/ 4925961 h 4925961"/>
                  <a:gd name="connsiteX1" fmla="*/ 0 w 4812585"/>
                  <a:gd name="connsiteY1" fmla="*/ 117987 h 4925961"/>
                  <a:gd name="connsiteX2" fmla="*/ 1517240 w 4812585"/>
                  <a:gd name="connsiteY2" fmla="*/ 0 h 4925961"/>
                  <a:gd name="connsiteX3" fmla="*/ 4812585 w 4812585"/>
                  <a:gd name="connsiteY3" fmla="*/ 4925961 h 4925961"/>
                  <a:gd name="connsiteX4" fmla="*/ 1925587 w 4812585"/>
                  <a:gd name="connsiteY4" fmla="*/ 4925961 h 4925961"/>
                  <a:gd name="connsiteX0" fmla="*/ 1984580 w 4812585"/>
                  <a:gd name="connsiteY0" fmla="*/ 4896464 h 4925961"/>
                  <a:gd name="connsiteX1" fmla="*/ 0 w 4812585"/>
                  <a:gd name="connsiteY1" fmla="*/ 117987 h 4925961"/>
                  <a:gd name="connsiteX2" fmla="*/ 1517240 w 4812585"/>
                  <a:gd name="connsiteY2" fmla="*/ 0 h 4925961"/>
                  <a:gd name="connsiteX3" fmla="*/ 4812585 w 4812585"/>
                  <a:gd name="connsiteY3" fmla="*/ 4925961 h 4925961"/>
                  <a:gd name="connsiteX4" fmla="*/ 1984580 w 4812585"/>
                  <a:gd name="connsiteY4" fmla="*/ 4896464 h 4925961"/>
                  <a:gd name="connsiteX0" fmla="*/ 1984580 w 4812585"/>
                  <a:gd name="connsiteY0" fmla="*/ 4896464 h 4925961"/>
                  <a:gd name="connsiteX1" fmla="*/ 0 w 4812585"/>
                  <a:gd name="connsiteY1" fmla="*/ 175137 h 4925961"/>
                  <a:gd name="connsiteX2" fmla="*/ 1517240 w 4812585"/>
                  <a:gd name="connsiteY2" fmla="*/ 0 h 4925961"/>
                  <a:gd name="connsiteX3" fmla="*/ 4812585 w 4812585"/>
                  <a:gd name="connsiteY3" fmla="*/ 4925961 h 4925961"/>
                  <a:gd name="connsiteX4" fmla="*/ 1984580 w 4812585"/>
                  <a:gd name="connsiteY4" fmla="*/ 4896464 h 4925961"/>
                  <a:gd name="connsiteX0" fmla="*/ 1984580 w 4812585"/>
                  <a:gd name="connsiteY0" fmla="*/ 4734539 h 4764036"/>
                  <a:gd name="connsiteX1" fmla="*/ 0 w 4812585"/>
                  <a:gd name="connsiteY1" fmla="*/ 13212 h 4764036"/>
                  <a:gd name="connsiteX2" fmla="*/ 1669640 w 4812585"/>
                  <a:gd name="connsiteY2" fmla="*/ 0 h 4764036"/>
                  <a:gd name="connsiteX3" fmla="*/ 4812585 w 4812585"/>
                  <a:gd name="connsiteY3" fmla="*/ 4764036 h 4764036"/>
                  <a:gd name="connsiteX4" fmla="*/ 1984580 w 4812585"/>
                  <a:gd name="connsiteY4" fmla="*/ 4734539 h 4764036"/>
                  <a:gd name="connsiteX0" fmla="*/ 1975055 w 4803060"/>
                  <a:gd name="connsiteY0" fmla="*/ 4740377 h 4769874"/>
                  <a:gd name="connsiteX1" fmla="*/ 0 w 4803060"/>
                  <a:gd name="connsiteY1" fmla="*/ 0 h 4769874"/>
                  <a:gd name="connsiteX2" fmla="*/ 1660115 w 4803060"/>
                  <a:gd name="connsiteY2" fmla="*/ 5838 h 4769874"/>
                  <a:gd name="connsiteX3" fmla="*/ 4803060 w 4803060"/>
                  <a:gd name="connsiteY3" fmla="*/ 4769874 h 4769874"/>
                  <a:gd name="connsiteX4" fmla="*/ 1975055 w 4803060"/>
                  <a:gd name="connsiteY4" fmla="*/ 4740377 h 4769874"/>
                  <a:gd name="connsiteX0" fmla="*/ 1984580 w 4812585"/>
                  <a:gd name="connsiteY0" fmla="*/ 4734539 h 4764036"/>
                  <a:gd name="connsiteX1" fmla="*/ 0 w 4812585"/>
                  <a:gd name="connsiteY1" fmla="*/ 3687 h 4764036"/>
                  <a:gd name="connsiteX2" fmla="*/ 1669640 w 4812585"/>
                  <a:gd name="connsiteY2" fmla="*/ 0 h 4764036"/>
                  <a:gd name="connsiteX3" fmla="*/ 4812585 w 4812585"/>
                  <a:gd name="connsiteY3" fmla="*/ 4764036 h 4764036"/>
                  <a:gd name="connsiteX4" fmla="*/ 1984580 w 4812585"/>
                  <a:gd name="connsiteY4" fmla="*/ 4734539 h 4764036"/>
                  <a:gd name="connsiteX0" fmla="*/ 1994105 w 4822110"/>
                  <a:gd name="connsiteY0" fmla="*/ 4734539 h 4764036"/>
                  <a:gd name="connsiteX1" fmla="*/ 0 w 4822110"/>
                  <a:gd name="connsiteY1" fmla="*/ 13212 h 4764036"/>
                  <a:gd name="connsiteX2" fmla="*/ 1679165 w 4822110"/>
                  <a:gd name="connsiteY2" fmla="*/ 0 h 4764036"/>
                  <a:gd name="connsiteX3" fmla="*/ 4822110 w 4822110"/>
                  <a:gd name="connsiteY3" fmla="*/ 4764036 h 4764036"/>
                  <a:gd name="connsiteX4" fmla="*/ 1994105 w 4822110"/>
                  <a:gd name="connsiteY4" fmla="*/ 4734539 h 4764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2110" h="4764036">
                    <a:moveTo>
                      <a:pt x="1994105" y="4734539"/>
                    </a:moveTo>
                    <a:lnTo>
                      <a:pt x="0" y="13212"/>
                    </a:lnTo>
                    <a:lnTo>
                      <a:pt x="1679165" y="0"/>
                    </a:lnTo>
                    <a:lnTo>
                      <a:pt x="4822110" y="4764036"/>
                    </a:lnTo>
                    <a:lnTo>
                      <a:pt x="1994105" y="473453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Pentagon 28"/>
              <p:cNvSpPr/>
              <p:nvPr/>
            </p:nvSpPr>
            <p:spPr>
              <a:xfrm rot="16200000">
                <a:off x="9310944" y="6006441"/>
                <a:ext cx="3469977" cy="168131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9"/>
            <p:cNvSpPr txBox="1">
              <a:spLocks noChangeArrowheads="1"/>
            </p:cNvSpPr>
            <p:nvPr/>
          </p:nvSpPr>
          <p:spPr bwMode="auto">
            <a:xfrm>
              <a:off x="-426177" y="2068920"/>
              <a:ext cx="20378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2006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9" name="TextBox 9"/>
            <p:cNvSpPr txBox="1">
              <a:spLocks noChangeArrowheads="1"/>
            </p:cNvSpPr>
            <p:nvPr/>
          </p:nvSpPr>
          <p:spPr bwMode="auto">
            <a:xfrm>
              <a:off x="-426177" y="4388965"/>
              <a:ext cx="20378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2007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9"/>
            <p:cNvSpPr txBox="1">
              <a:spLocks noChangeArrowheads="1"/>
            </p:cNvSpPr>
            <p:nvPr/>
          </p:nvSpPr>
          <p:spPr bwMode="auto">
            <a:xfrm>
              <a:off x="-426177" y="6753566"/>
              <a:ext cx="20378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2008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1" name="TextBox 9"/>
            <p:cNvSpPr txBox="1">
              <a:spLocks noChangeArrowheads="1"/>
            </p:cNvSpPr>
            <p:nvPr/>
          </p:nvSpPr>
          <p:spPr bwMode="auto">
            <a:xfrm>
              <a:off x="-428730" y="9068374"/>
              <a:ext cx="20378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2009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2" name="TextBox 9"/>
            <p:cNvSpPr txBox="1">
              <a:spLocks noChangeArrowheads="1"/>
            </p:cNvSpPr>
            <p:nvPr/>
          </p:nvSpPr>
          <p:spPr bwMode="auto">
            <a:xfrm>
              <a:off x="-428731" y="11187976"/>
              <a:ext cx="20378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2011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3" name="TextBox 9"/>
            <p:cNvSpPr txBox="1">
              <a:spLocks noChangeArrowheads="1"/>
            </p:cNvSpPr>
            <p:nvPr/>
          </p:nvSpPr>
          <p:spPr bwMode="auto">
            <a:xfrm>
              <a:off x="6327608" y="4180334"/>
              <a:ext cx="164888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24%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9"/>
            <p:cNvSpPr txBox="1">
              <a:spLocks noChangeArrowheads="1"/>
            </p:cNvSpPr>
            <p:nvPr/>
          </p:nvSpPr>
          <p:spPr bwMode="auto">
            <a:xfrm>
              <a:off x="6327608" y="5465817"/>
              <a:ext cx="164888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3</a:t>
              </a:r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4%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TextBox 9"/>
            <p:cNvSpPr txBox="1">
              <a:spLocks noChangeArrowheads="1"/>
            </p:cNvSpPr>
            <p:nvPr/>
          </p:nvSpPr>
          <p:spPr bwMode="auto">
            <a:xfrm>
              <a:off x="6327607" y="6782917"/>
              <a:ext cx="164888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4</a:t>
              </a:r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4%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TextBox 9"/>
            <p:cNvSpPr txBox="1">
              <a:spLocks noChangeArrowheads="1"/>
            </p:cNvSpPr>
            <p:nvPr/>
          </p:nvSpPr>
          <p:spPr bwMode="auto">
            <a:xfrm>
              <a:off x="6327606" y="8130485"/>
              <a:ext cx="164888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3</a:t>
              </a:r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4%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TextBox 9"/>
            <p:cNvSpPr txBox="1">
              <a:spLocks noChangeArrowheads="1"/>
            </p:cNvSpPr>
            <p:nvPr/>
          </p:nvSpPr>
          <p:spPr bwMode="auto">
            <a:xfrm>
              <a:off x="6324044" y="9424589"/>
              <a:ext cx="164888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24%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6697610" y="1952913"/>
            <a:ext cx="47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97611" y="161915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423290" y="1707034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483523" y="2767385"/>
            <a:ext cx="47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83524" y="243362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209203" y="2521506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997483" y="3553416"/>
            <a:ext cx="4086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97484" y="321965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723163" y="3307537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31701" y="4327642"/>
            <a:ext cx="47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31702" y="399387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457381" y="4081763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090406" y="5125856"/>
            <a:ext cx="47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90407" y="479209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16086" y="4879977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0" y="418860"/>
            <a:ext cx="12192000" cy="1063077"/>
            <a:chOff x="0" y="2844225"/>
            <a:chExt cx="12192000" cy="1063077"/>
          </a:xfrm>
        </p:grpSpPr>
        <p:sp>
          <p:nvSpPr>
            <p:cNvPr id="54" name="TextBox 5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729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8"/>
          <p:cNvGrpSpPr>
            <a:grpSpLocks/>
          </p:cNvGrpSpPr>
          <p:nvPr/>
        </p:nvGrpSpPr>
        <p:grpSpPr bwMode="auto">
          <a:xfrm>
            <a:off x="4755159" y="1651146"/>
            <a:ext cx="1035858" cy="4252912"/>
            <a:chOff x="0" y="0"/>
            <a:chExt cx="984" cy="4040"/>
          </a:xfrm>
        </p:grpSpPr>
        <p:sp>
          <p:nvSpPr>
            <p:cNvPr id="13" name="AutoShape 29"/>
            <p:cNvSpPr>
              <a:spLocks/>
            </p:cNvSpPr>
            <p:nvPr/>
          </p:nvSpPr>
          <p:spPr bwMode="auto">
            <a:xfrm>
              <a:off x="0" y="0"/>
              <a:ext cx="984" cy="4040"/>
            </a:xfrm>
            <a:custGeom>
              <a:avLst/>
              <a:gdLst/>
              <a:ahLst/>
              <a:cxnLst/>
              <a:rect l="0" t="0" r="r" b="b"/>
              <a:pathLst>
                <a:path w="21346" h="21600">
                  <a:moveTo>
                    <a:pt x="10270" y="0"/>
                  </a:moveTo>
                  <a:cubicBezTo>
                    <a:pt x="12100" y="0"/>
                    <a:pt x="13809" y="422"/>
                    <a:pt x="14175" y="845"/>
                  </a:cubicBezTo>
                  <a:cubicBezTo>
                    <a:pt x="14541" y="1267"/>
                    <a:pt x="14785" y="1237"/>
                    <a:pt x="14785" y="1478"/>
                  </a:cubicBezTo>
                  <a:cubicBezTo>
                    <a:pt x="14785" y="1689"/>
                    <a:pt x="15151" y="1961"/>
                    <a:pt x="15395" y="2323"/>
                  </a:cubicBezTo>
                  <a:cubicBezTo>
                    <a:pt x="15639" y="2685"/>
                    <a:pt x="15761" y="2926"/>
                    <a:pt x="16494" y="3168"/>
                  </a:cubicBezTo>
                  <a:cubicBezTo>
                    <a:pt x="17226" y="3379"/>
                    <a:pt x="17104" y="3590"/>
                    <a:pt x="17104" y="3590"/>
                  </a:cubicBezTo>
                  <a:cubicBezTo>
                    <a:pt x="17104" y="3590"/>
                    <a:pt x="19544" y="3620"/>
                    <a:pt x="20277" y="4042"/>
                  </a:cubicBezTo>
                  <a:cubicBezTo>
                    <a:pt x="20887" y="4465"/>
                    <a:pt x="21009" y="5189"/>
                    <a:pt x="21253" y="5641"/>
                  </a:cubicBezTo>
                  <a:cubicBezTo>
                    <a:pt x="21497" y="6124"/>
                    <a:pt x="21253" y="6697"/>
                    <a:pt x="20643" y="7059"/>
                  </a:cubicBezTo>
                  <a:cubicBezTo>
                    <a:pt x="19911" y="7421"/>
                    <a:pt x="18446" y="7451"/>
                    <a:pt x="18446" y="7451"/>
                  </a:cubicBezTo>
                  <a:cubicBezTo>
                    <a:pt x="18446" y="7451"/>
                    <a:pt x="18202" y="8206"/>
                    <a:pt x="19056" y="8839"/>
                  </a:cubicBezTo>
                  <a:cubicBezTo>
                    <a:pt x="19911" y="9503"/>
                    <a:pt x="20521" y="9835"/>
                    <a:pt x="19789" y="9865"/>
                  </a:cubicBezTo>
                  <a:cubicBezTo>
                    <a:pt x="19056" y="9895"/>
                    <a:pt x="18690" y="9925"/>
                    <a:pt x="18690" y="9925"/>
                  </a:cubicBezTo>
                  <a:cubicBezTo>
                    <a:pt x="18690" y="9925"/>
                    <a:pt x="18690" y="10770"/>
                    <a:pt x="18202" y="11313"/>
                  </a:cubicBezTo>
                  <a:cubicBezTo>
                    <a:pt x="17714" y="11856"/>
                    <a:pt x="16494" y="13244"/>
                    <a:pt x="16494" y="13606"/>
                  </a:cubicBezTo>
                  <a:cubicBezTo>
                    <a:pt x="16494" y="13937"/>
                    <a:pt x="16494" y="13877"/>
                    <a:pt x="15883" y="13877"/>
                  </a:cubicBezTo>
                  <a:cubicBezTo>
                    <a:pt x="15395" y="13877"/>
                    <a:pt x="15029" y="13877"/>
                    <a:pt x="15029" y="13877"/>
                  </a:cubicBezTo>
                  <a:cubicBezTo>
                    <a:pt x="15029" y="13877"/>
                    <a:pt x="15151" y="14420"/>
                    <a:pt x="14907" y="14571"/>
                  </a:cubicBezTo>
                  <a:cubicBezTo>
                    <a:pt x="14663" y="14692"/>
                    <a:pt x="15029" y="15325"/>
                    <a:pt x="14297" y="15989"/>
                  </a:cubicBezTo>
                  <a:cubicBezTo>
                    <a:pt x="13443" y="16653"/>
                    <a:pt x="11856" y="17739"/>
                    <a:pt x="11856" y="18221"/>
                  </a:cubicBezTo>
                  <a:cubicBezTo>
                    <a:pt x="11856" y="18704"/>
                    <a:pt x="12589" y="19277"/>
                    <a:pt x="13565" y="19518"/>
                  </a:cubicBezTo>
                  <a:cubicBezTo>
                    <a:pt x="14419" y="19730"/>
                    <a:pt x="15639" y="20212"/>
                    <a:pt x="15029" y="20333"/>
                  </a:cubicBezTo>
                  <a:cubicBezTo>
                    <a:pt x="14297" y="20454"/>
                    <a:pt x="13443" y="20423"/>
                    <a:pt x="12711" y="20393"/>
                  </a:cubicBezTo>
                  <a:cubicBezTo>
                    <a:pt x="12100" y="20333"/>
                    <a:pt x="11734" y="20182"/>
                    <a:pt x="11734" y="20182"/>
                  </a:cubicBezTo>
                  <a:cubicBezTo>
                    <a:pt x="11734" y="20182"/>
                    <a:pt x="11734" y="20423"/>
                    <a:pt x="11978" y="20604"/>
                  </a:cubicBezTo>
                  <a:cubicBezTo>
                    <a:pt x="12344" y="20816"/>
                    <a:pt x="11978" y="21600"/>
                    <a:pt x="10758" y="21600"/>
                  </a:cubicBezTo>
                  <a:cubicBezTo>
                    <a:pt x="10514" y="21600"/>
                    <a:pt x="10392" y="21600"/>
                    <a:pt x="10270" y="21600"/>
                  </a:cubicBezTo>
                  <a:cubicBezTo>
                    <a:pt x="10270" y="15174"/>
                    <a:pt x="10270" y="15174"/>
                    <a:pt x="10270" y="15174"/>
                  </a:cubicBezTo>
                  <a:cubicBezTo>
                    <a:pt x="10270" y="15054"/>
                    <a:pt x="10392" y="14903"/>
                    <a:pt x="10514" y="14812"/>
                  </a:cubicBezTo>
                  <a:cubicBezTo>
                    <a:pt x="10758" y="14661"/>
                    <a:pt x="10514" y="14330"/>
                    <a:pt x="10514" y="13847"/>
                  </a:cubicBezTo>
                  <a:cubicBezTo>
                    <a:pt x="10514" y="13847"/>
                    <a:pt x="10392" y="14028"/>
                    <a:pt x="10270" y="14209"/>
                  </a:cubicBezTo>
                  <a:lnTo>
                    <a:pt x="10270" y="0"/>
                  </a:lnTo>
                  <a:close/>
                  <a:moveTo>
                    <a:pt x="10148" y="0"/>
                  </a:moveTo>
                  <a:cubicBezTo>
                    <a:pt x="10270" y="0"/>
                    <a:pt x="10270" y="0"/>
                    <a:pt x="10270" y="0"/>
                  </a:cubicBezTo>
                  <a:cubicBezTo>
                    <a:pt x="10270" y="14209"/>
                    <a:pt x="10270" y="14209"/>
                    <a:pt x="10270" y="14209"/>
                  </a:cubicBezTo>
                  <a:cubicBezTo>
                    <a:pt x="10148" y="14360"/>
                    <a:pt x="10026" y="14511"/>
                    <a:pt x="9904" y="14601"/>
                  </a:cubicBezTo>
                  <a:cubicBezTo>
                    <a:pt x="9782" y="14782"/>
                    <a:pt x="10026" y="14933"/>
                    <a:pt x="10026" y="15054"/>
                  </a:cubicBezTo>
                  <a:cubicBezTo>
                    <a:pt x="10026" y="15204"/>
                    <a:pt x="10148" y="15385"/>
                    <a:pt x="10148" y="15385"/>
                  </a:cubicBezTo>
                  <a:cubicBezTo>
                    <a:pt x="10148" y="15385"/>
                    <a:pt x="10148" y="15295"/>
                    <a:pt x="10270" y="15174"/>
                  </a:cubicBezTo>
                  <a:cubicBezTo>
                    <a:pt x="10270" y="21600"/>
                    <a:pt x="10270" y="21600"/>
                    <a:pt x="10270" y="21600"/>
                  </a:cubicBezTo>
                  <a:cubicBezTo>
                    <a:pt x="9172" y="21509"/>
                    <a:pt x="8439" y="21178"/>
                    <a:pt x="8439" y="20725"/>
                  </a:cubicBezTo>
                  <a:cubicBezTo>
                    <a:pt x="8561" y="20212"/>
                    <a:pt x="8073" y="20122"/>
                    <a:pt x="8439" y="19820"/>
                  </a:cubicBezTo>
                  <a:cubicBezTo>
                    <a:pt x="8805" y="19518"/>
                    <a:pt x="8317" y="19307"/>
                    <a:pt x="7707" y="18825"/>
                  </a:cubicBezTo>
                  <a:cubicBezTo>
                    <a:pt x="7097" y="18372"/>
                    <a:pt x="4778" y="16321"/>
                    <a:pt x="4900" y="15808"/>
                  </a:cubicBezTo>
                  <a:cubicBezTo>
                    <a:pt x="5022" y="15265"/>
                    <a:pt x="5266" y="14812"/>
                    <a:pt x="5022" y="14480"/>
                  </a:cubicBezTo>
                  <a:cubicBezTo>
                    <a:pt x="4900" y="14118"/>
                    <a:pt x="4778" y="13817"/>
                    <a:pt x="4778" y="13817"/>
                  </a:cubicBezTo>
                  <a:cubicBezTo>
                    <a:pt x="4778" y="13817"/>
                    <a:pt x="3192" y="13968"/>
                    <a:pt x="3192" y="13485"/>
                  </a:cubicBezTo>
                  <a:cubicBezTo>
                    <a:pt x="3192" y="12972"/>
                    <a:pt x="2948" y="11524"/>
                    <a:pt x="2704" y="11072"/>
                  </a:cubicBezTo>
                  <a:cubicBezTo>
                    <a:pt x="2582" y="10649"/>
                    <a:pt x="2948" y="9774"/>
                    <a:pt x="2948" y="9774"/>
                  </a:cubicBezTo>
                  <a:cubicBezTo>
                    <a:pt x="2948" y="9774"/>
                    <a:pt x="1483" y="9744"/>
                    <a:pt x="995" y="9714"/>
                  </a:cubicBezTo>
                  <a:cubicBezTo>
                    <a:pt x="507" y="9654"/>
                    <a:pt x="2216" y="8899"/>
                    <a:pt x="2582" y="8598"/>
                  </a:cubicBezTo>
                  <a:cubicBezTo>
                    <a:pt x="2948" y="8296"/>
                    <a:pt x="2826" y="7753"/>
                    <a:pt x="2826" y="7753"/>
                  </a:cubicBezTo>
                  <a:cubicBezTo>
                    <a:pt x="2826" y="7753"/>
                    <a:pt x="263" y="7723"/>
                    <a:pt x="141" y="7180"/>
                  </a:cubicBezTo>
                  <a:cubicBezTo>
                    <a:pt x="19" y="6667"/>
                    <a:pt x="-103" y="5883"/>
                    <a:pt x="141" y="5551"/>
                  </a:cubicBezTo>
                  <a:cubicBezTo>
                    <a:pt x="263" y="5249"/>
                    <a:pt x="385" y="5279"/>
                    <a:pt x="629" y="4857"/>
                  </a:cubicBezTo>
                  <a:cubicBezTo>
                    <a:pt x="751" y="4435"/>
                    <a:pt x="1605" y="3680"/>
                    <a:pt x="2582" y="3650"/>
                  </a:cubicBezTo>
                  <a:cubicBezTo>
                    <a:pt x="3436" y="3620"/>
                    <a:pt x="4534" y="3439"/>
                    <a:pt x="4534" y="3439"/>
                  </a:cubicBezTo>
                  <a:cubicBezTo>
                    <a:pt x="4534" y="3439"/>
                    <a:pt x="3680" y="3198"/>
                    <a:pt x="4778" y="2987"/>
                  </a:cubicBezTo>
                  <a:cubicBezTo>
                    <a:pt x="5877" y="2775"/>
                    <a:pt x="6487" y="2685"/>
                    <a:pt x="5999" y="2383"/>
                  </a:cubicBezTo>
                  <a:cubicBezTo>
                    <a:pt x="5511" y="2112"/>
                    <a:pt x="5877" y="1901"/>
                    <a:pt x="6121" y="1508"/>
                  </a:cubicBezTo>
                  <a:cubicBezTo>
                    <a:pt x="6365" y="1146"/>
                    <a:pt x="7097" y="0"/>
                    <a:pt x="10148" y="0"/>
                  </a:cubicBezTo>
                  <a:close/>
                  <a:moveTo>
                    <a:pt x="10148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" name="AutoShape 30"/>
            <p:cNvSpPr>
              <a:spLocks/>
            </p:cNvSpPr>
            <p:nvPr/>
          </p:nvSpPr>
          <p:spPr bwMode="auto">
            <a:xfrm>
              <a:off x="401" y="569"/>
              <a:ext cx="232" cy="439"/>
            </a:xfrm>
            <a:custGeom>
              <a:avLst/>
              <a:gdLst/>
              <a:ahLst/>
              <a:cxnLst/>
              <a:rect l="0" t="0" r="r" b="b"/>
              <a:pathLst>
                <a:path w="21314" h="20729">
                  <a:moveTo>
                    <a:pt x="0" y="533"/>
                  </a:moveTo>
                  <a:cubicBezTo>
                    <a:pt x="0" y="533"/>
                    <a:pt x="5657" y="2933"/>
                    <a:pt x="5657" y="4800"/>
                  </a:cubicBezTo>
                  <a:cubicBezTo>
                    <a:pt x="5657" y="6933"/>
                    <a:pt x="8229" y="13333"/>
                    <a:pt x="9257" y="15200"/>
                  </a:cubicBezTo>
                  <a:cubicBezTo>
                    <a:pt x="10800" y="17067"/>
                    <a:pt x="11314" y="12800"/>
                    <a:pt x="13371" y="10933"/>
                  </a:cubicBezTo>
                  <a:cubicBezTo>
                    <a:pt x="15429" y="9067"/>
                    <a:pt x="15943" y="7200"/>
                    <a:pt x="14914" y="5867"/>
                  </a:cubicBezTo>
                  <a:cubicBezTo>
                    <a:pt x="13886" y="4267"/>
                    <a:pt x="18000" y="3733"/>
                    <a:pt x="21086" y="0"/>
                  </a:cubicBezTo>
                  <a:cubicBezTo>
                    <a:pt x="21600" y="1333"/>
                    <a:pt x="21086" y="2400"/>
                    <a:pt x="21086" y="4000"/>
                  </a:cubicBezTo>
                  <a:cubicBezTo>
                    <a:pt x="21086" y="5333"/>
                    <a:pt x="16457" y="12267"/>
                    <a:pt x="14914" y="13600"/>
                  </a:cubicBezTo>
                  <a:cubicBezTo>
                    <a:pt x="13886" y="14933"/>
                    <a:pt x="10286" y="19200"/>
                    <a:pt x="10286" y="20533"/>
                  </a:cubicBezTo>
                  <a:cubicBezTo>
                    <a:pt x="9771" y="21600"/>
                    <a:pt x="6686" y="18133"/>
                    <a:pt x="4629" y="14133"/>
                  </a:cubicBezTo>
                  <a:cubicBezTo>
                    <a:pt x="3086" y="10133"/>
                    <a:pt x="0" y="4267"/>
                    <a:pt x="0" y="533"/>
                  </a:cubicBezTo>
                  <a:close/>
                  <a:moveTo>
                    <a:pt x="0" y="533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" name="AutoShape 31"/>
            <p:cNvSpPr>
              <a:spLocks/>
            </p:cNvSpPr>
            <p:nvPr/>
          </p:nvSpPr>
          <p:spPr bwMode="auto">
            <a:xfrm>
              <a:off x="608" y="1405"/>
              <a:ext cx="52" cy="90"/>
            </a:xfrm>
            <a:custGeom>
              <a:avLst/>
              <a:gdLst/>
              <a:ahLst/>
              <a:cxnLst/>
              <a:rect l="0" t="0" r="r" b="b"/>
              <a:pathLst>
                <a:path w="21600" h="18933">
                  <a:moveTo>
                    <a:pt x="4800" y="0"/>
                  </a:moveTo>
                  <a:cubicBezTo>
                    <a:pt x="4800" y="0"/>
                    <a:pt x="2400" y="13200"/>
                    <a:pt x="0" y="16800"/>
                  </a:cubicBezTo>
                  <a:cubicBezTo>
                    <a:pt x="0" y="21600"/>
                    <a:pt x="21600" y="16800"/>
                    <a:pt x="21600" y="16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4800" y="0"/>
                  </a:lnTo>
                  <a:close/>
                  <a:moveTo>
                    <a:pt x="4800" y="0"/>
                  </a:moveTo>
                </a:path>
              </a:pathLst>
            </a:custGeom>
            <a:solidFill>
              <a:srgbClr val="3BB69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grpSp>
        <p:nvGrpSpPr>
          <p:cNvPr id="16" name="Group 32"/>
          <p:cNvGrpSpPr>
            <a:grpSpLocks/>
          </p:cNvGrpSpPr>
          <p:nvPr/>
        </p:nvGrpSpPr>
        <p:grpSpPr bwMode="auto">
          <a:xfrm>
            <a:off x="6431059" y="1596063"/>
            <a:ext cx="1231247" cy="4363077"/>
            <a:chOff x="0" y="0"/>
            <a:chExt cx="1192" cy="4224"/>
          </a:xfrm>
        </p:grpSpPr>
        <p:sp>
          <p:nvSpPr>
            <p:cNvPr id="17" name="AutoShape 33"/>
            <p:cNvSpPr>
              <a:spLocks/>
            </p:cNvSpPr>
            <p:nvPr/>
          </p:nvSpPr>
          <p:spPr bwMode="auto">
            <a:xfrm>
              <a:off x="0" y="0"/>
              <a:ext cx="1192" cy="4224"/>
            </a:xfrm>
            <a:custGeom>
              <a:avLst/>
              <a:gdLst/>
              <a:ahLst/>
              <a:cxnLst/>
              <a:rect l="0" t="0" r="r" b="b"/>
              <a:pathLst>
                <a:path w="20967" h="21600">
                  <a:moveTo>
                    <a:pt x="12347" y="0"/>
                  </a:moveTo>
                  <a:cubicBezTo>
                    <a:pt x="10928" y="0"/>
                    <a:pt x="8721" y="414"/>
                    <a:pt x="8721" y="1059"/>
                  </a:cubicBezTo>
                  <a:cubicBezTo>
                    <a:pt x="8721" y="1704"/>
                    <a:pt x="8879" y="1980"/>
                    <a:pt x="9036" y="2211"/>
                  </a:cubicBezTo>
                  <a:cubicBezTo>
                    <a:pt x="9194" y="2395"/>
                    <a:pt x="9509" y="2395"/>
                    <a:pt x="9509" y="2395"/>
                  </a:cubicBezTo>
                  <a:cubicBezTo>
                    <a:pt x="9509" y="2395"/>
                    <a:pt x="9352" y="2809"/>
                    <a:pt x="9824" y="2901"/>
                  </a:cubicBezTo>
                  <a:cubicBezTo>
                    <a:pt x="10297" y="3040"/>
                    <a:pt x="10455" y="3040"/>
                    <a:pt x="10455" y="3178"/>
                  </a:cubicBezTo>
                  <a:cubicBezTo>
                    <a:pt x="10455" y="3316"/>
                    <a:pt x="10140" y="3454"/>
                    <a:pt x="9667" y="3592"/>
                  </a:cubicBezTo>
                  <a:cubicBezTo>
                    <a:pt x="9352" y="3730"/>
                    <a:pt x="7617" y="3869"/>
                    <a:pt x="6671" y="3961"/>
                  </a:cubicBezTo>
                  <a:cubicBezTo>
                    <a:pt x="5568" y="4099"/>
                    <a:pt x="4937" y="4237"/>
                    <a:pt x="4306" y="4606"/>
                  </a:cubicBezTo>
                  <a:cubicBezTo>
                    <a:pt x="3833" y="4928"/>
                    <a:pt x="3045" y="5388"/>
                    <a:pt x="1941" y="5665"/>
                  </a:cubicBezTo>
                  <a:cubicBezTo>
                    <a:pt x="995" y="5987"/>
                    <a:pt x="-266" y="6448"/>
                    <a:pt x="49" y="6908"/>
                  </a:cubicBezTo>
                  <a:cubicBezTo>
                    <a:pt x="522" y="7323"/>
                    <a:pt x="2572" y="7691"/>
                    <a:pt x="3833" y="7507"/>
                  </a:cubicBezTo>
                  <a:cubicBezTo>
                    <a:pt x="4937" y="7323"/>
                    <a:pt x="5410" y="7277"/>
                    <a:pt x="5410" y="7277"/>
                  </a:cubicBezTo>
                  <a:cubicBezTo>
                    <a:pt x="5410" y="7277"/>
                    <a:pt x="4622" y="8290"/>
                    <a:pt x="4306" y="9257"/>
                  </a:cubicBezTo>
                  <a:cubicBezTo>
                    <a:pt x="3991" y="10270"/>
                    <a:pt x="3045" y="11238"/>
                    <a:pt x="3518" y="11284"/>
                  </a:cubicBezTo>
                  <a:cubicBezTo>
                    <a:pt x="4149" y="11376"/>
                    <a:pt x="4937" y="11514"/>
                    <a:pt x="4937" y="11514"/>
                  </a:cubicBezTo>
                  <a:cubicBezTo>
                    <a:pt x="4937" y="11514"/>
                    <a:pt x="5095" y="12896"/>
                    <a:pt x="5883" y="14093"/>
                  </a:cubicBezTo>
                  <a:cubicBezTo>
                    <a:pt x="6671" y="15290"/>
                    <a:pt x="6987" y="15843"/>
                    <a:pt x="7144" y="16580"/>
                  </a:cubicBezTo>
                  <a:cubicBezTo>
                    <a:pt x="7302" y="17317"/>
                    <a:pt x="7460" y="17823"/>
                    <a:pt x="7302" y="18146"/>
                  </a:cubicBezTo>
                  <a:cubicBezTo>
                    <a:pt x="7144" y="18422"/>
                    <a:pt x="5725" y="19021"/>
                    <a:pt x="4779" y="19159"/>
                  </a:cubicBezTo>
                  <a:cubicBezTo>
                    <a:pt x="3991" y="19251"/>
                    <a:pt x="2572" y="19251"/>
                    <a:pt x="1941" y="19343"/>
                  </a:cubicBezTo>
                  <a:cubicBezTo>
                    <a:pt x="1311" y="19389"/>
                    <a:pt x="838" y="19620"/>
                    <a:pt x="2257" y="19712"/>
                  </a:cubicBezTo>
                  <a:cubicBezTo>
                    <a:pt x="3676" y="19758"/>
                    <a:pt x="6198" y="19666"/>
                    <a:pt x="6829" y="19574"/>
                  </a:cubicBezTo>
                  <a:cubicBezTo>
                    <a:pt x="7460" y="19528"/>
                    <a:pt x="8563" y="19389"/>
                    <a:pt x="8563" y="19389"/>
                  </a:cubicBezTo>
                  <a:cubicBezTo>
                    <a:pt x="8563" y="19389"/>
                    <a:pt x="8248" y="19620"/>
                    <a:pt x="9667" y="19620"/>
                  </a:cubicBezTo>
                  <a:cubicBezTo>
                    <a:pt x="11243" y="19620"/>
                    <a:pt x="11401" y="19574"/>
                    <a:pt x="11559" y="19297"/>
                  </a:cubicBezTo>
                  <a:cubicBezTo>
                    <a:pt x="11559" y="19021"/>
                    <a:pt x="11559" y="18652"/>
                    <a:pt x="11716" y="18468"/>
                  </a:cubicBezTo>
                  <a:cubicBezTo>
                    <a:pt x="12032" y="18284"/>
                    <a:pt x="10928" y="17777"/>
                    <a:pt x="11401" y="17501"/>
                  </a:cubicBezTo>
                  <a:cubicBezTo>
                    <a:pt x="12032" y="17271"/>
                    <a:pt x="12505" y="16534"/>
                    <a:pt x="12032" y="16119"/>
                  </a:cubicBezTo>
                  <a:cubicBezTo>
                    <a:pt x="11559" y="15705"/>
                    <a:pt x="12189" y="15290"/>
                    <a:pt x="12032" y="15014"/>
                  </a:cubicBezTo>
                  <a:cubicBezTo>
                    <a:pt x="11874" y="14738"/>
                    <a:pt x="11716" y="14369"/>
                    <a:pt x="11716" y="13955"/>
                  </a:cubicBezTo>
                  <a:cubicBezTo>
                    <a:pt x="11716" y="13540"/>
                    <a:pt x="11716" y="13264"/>
                    <a:pt x="11716" y="13264"/>
                  </a:cubicBezTo>
                  <a:cubicBezTo>
                    <a:pt x="11716" y="13264"/>
                    <a:pt x="12662" y="14830"/>
                    <a:pt x="12978" y="15244"/>
                  </a:cubicBezTo>
                  <a:cubicBezTo>
                    <a:pt x="13293" y="15659"/>
                    <a:pt x="13766" y="17133"/>
                    <a:pt x="13766" y="17593"/>
                  </a:cubicBezTo>
                  <a:cubicBezTo>
                    <a:pt x="13766" y="18054"/>
                    <a:pt x="14870" y="18652"/>
                    <a:pt x="14870" y="19021"/>
                  </a:cubicBezTo>
                  <a:cubicBezTo>
                    <a:pt x="15027" y="19435"/>
                    <a:pt x="15027" y="19666"/>
                    <a:pt x="15343" y="19666"/>
                  </a:cubicBezTo>
                  <a:cubicBezTo>
                    <a:pt x="15816" y="19666"/>
                    <a:pt x="15027" y="20126"/>
                    <a:pt x="14712" y="20495"/>
                  </a:cubicBezTo>
                  <a:cubicBezTo>
                    <a:pt x="14554" y="20817"/>
                    <a:pt x="13608" y="21600"/>
                    <a:pt x="15185" y="21600"/>
                  </a:cubicBezTo>
                  <a:cubicBezTo>
                    <a:pt x="16919" y="21600"/>
                    <a:pt x="18654" y="21416"/>
                    <a:pt x="18654" y="20909"/>
                  </a:cubicBezTo>
                  <a:cubicBezTo>
                    <a:pt x="18811" y="20449"/>
                    <a:pt x="18496" y="19988"/>
                    <a:pt x="18969" y="19804"/>
                  </a:cubicBezTo>
                  <a:cubicBezTo>
                    <a:pt x="19442" y="19620"/>
                    <a:pt x="19442" y="19205"/>
                    <a:pt x="19442" y="18929"/>
                  </a:cubicBezTo>
                  <a:cubicBezTo>
                    <a:pt x="19284" y="18699"/>
                    <a:pt x="19600" y="18238"/>
                    <a:pt x="19442" y="17731"/>
                  </a:cubicBezTo>
                  <a:cubicBezTo>
                    <a:pt x="19127" y="17179"/>
                    <a:pt x="19127" y="16258"/>
                    <a:pt x="18811" y="15567"/>
                  </a:cubicBezTo>
                  <a:cubicBezTo>
                    <a:pt x="18338" y="14876"/>
                    <a:pt x="18181" y="13817"/>
                    <a:pt x="18023" y="12988"/>
                  </a:cubicBezTo>
                  <a:cubicBezTo>
                    <a:pt x="17708" y="12159"/>
                    <a:pt x="17550" y="11744"/>
                    <a:pt x="17865" y="11606"/>
                  </a:cubicBezTo>
                  <a:cubicBezTo>
                    <a:pt x="18181" y="11514"/>
                    <a:pt x="19757" y="11376"/>
                    <a:pt x="20230" y="11330"/>
                  </a:cubicBezTo>
                  <a:cubicBezTo>
                    <a:pt x="20703" y="11330"/>
                    <a:pt x="19757" y="10455"/>
                    <a:pt x="19284" y="9718"/>
                  </a:cubicBezTo>
                  <a:cubicBezTo>
                    <a:pt x="18969" y="9027"/>
                    <a:pt x="18496" y="8566"/>
                    <a:pt x="18181" y="8060"/>
                  </a:cubicBezTo>
                  <a:cubicBezTo>
                    <a:pt x="17708" y="7553"/>
                    <a:pt x="17708" y="7323"/>
                    <a:pt x="18496" y="6954"/>
                  </a:cubicBezTo>
                  <a:cubicBezTo>
                    <a:pt x="19127" y="6586"/>
                    <a:pt x="20073" y="6356"/>
                    <a:pt x="20388" y="5527"/>
                  </a:cubicBezTo>
                  <a:cubicBezTo>
                    <a:pt x="20861" y="4698"/>
                    <a:pt x="21334" y="4145"/>
                    <a:pt x="20546" y="3915"/>
                  </a:cubicBezTo>
                  <a:cubicBezTo>
                    <a:pt x="19757" y="3730"/>
                    <a:pt x="18338" y="3823"/>
                    <a:pt x="17235" y="3592"/>
                  </a:cubicBezTo>
                  <a:cubicBezTo>
                    <a:pt x="16131" y="3316"/>
                    <a:pt x="15973" y="3040"/>
                    <a:pt x="15500" y="2994"/>
                  </a:cubicBezTo>
                  <a:cubicBezTo>
                    <a:pt x="15027" y="2948"/>
                    <a:pt x="14870" y="2948"/>
                    <a:pt x="14870" y="2763"/>
                  </a:cubicBezTo>
                  <a:cubicBezTo>
                    <a:pt x="14870" y="2579"/>
                    <a:pt x="15027" y="2395"/>
                    <a:pt x="15027" y="2395"/>
                  </a:cubicBezTo>
                  <a:cubicBezTo>
                    <a:pt x="15027" y="2395"/>
                    <a:pt x="15816" y="2257"/>
                    <a:pt x="15973" y="2026"/>
                  </a:cubicBezTo>
                  <a:cubicBezTo>
                    <a:pt x="16131" y="1796"/>
                    <a:pt x="16289" y="1243"/>
                    <a:pt x="16131" y="875"/>
                  </a:cubicBezTo>
                  <a:cubicBezTo>
                    <a:pt x="15816" y="507"/>
                    <a:pt x="14712" y="0"/>
                    <a:pt x="12347" y="0"/>
                  </a:cubicBezTo>
                  <a:close/>
                  <a:moveTo>
                    <a:pt x="12347" y="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" name="AutoShape 34"/>
            <p:cNvSpPr>
              <a:spLocks/>
            </p:cNvSpPr>
            <p:nvPr/>
          </p:nvSpPr>
          <p:spPr bwMode="auto">
            <a:xfrm>
              <a:off x="568" y="551"/>
              <a:ext cx="303" cy="2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71" y="9969"/>
                  </a:moveTo>
                  <a:cubicBezTo>
                    <a:pt x="635" y="10800"/>
                    <a:pt x="635" y="11631"/>
                    <a:pt x="0" y="12462"/>
                  </a:cubicBezTo>
                  <a:cubicBezTo>
                    <a:pt x="635" y="15785"/>
                    <a:pt x="635" y="19108"/>
                    <a:pt x="635" y="21600"/>
                  </a:cubicBezTo>
                  <a:cubicBezTo>
                    <a:pt x="4447" y="19108"/>
                    <a:pt x="2541" y="13292"/>
                    <a:pt x="5082" y="12462"/>
                  </a:cubicBezTo>
                  <a:cubicBezTo>
                    <a:pt x="8259" y="12462"/>
                    <a:pt x="8259" y="14123"/>
                    <a:pt x="8894" y="16615"/>
                  </a:cubicBezTo>
                  <a:cubicBezTo>
                    <a:pt x="9529" y="18277"/>
                    <a:pt x="9529" y="20769"/>
                    <a:pt x="9529" y="20769"/>
                  </a:cubicBezTo>
                  <a:cubicBezTo>
                    <a:pt x="9529" y="20769"/>
                    <a:pt x="19059" y="7477"/>
                    <a:pt x="21600" y="3323"/>
                  </a:cubicBezTo>
                  <a:cubicBezTo>
                    <a:pt x="20329" y="2492"/>
                    <a:pt x="19694" y="1662"/>
                    <a:pt x="19694" y="0"/>
                  </a:cubicBezTo>
                  <a:cubicBezTo>
                    <a:pt x="16518" y="4154"/>
                    <a:pt x="9529" y="11631"/>
                    <a:pt x="5718" y="11631"/>
                  </a:cubicBezTo>
                  <a:cubicBezTo>
                    <a:pt x="3812" y="11631"/>
                    <a:pt x="2541" y="10800"/>
                    <a:pt x="1271" y="9969"/>
                  </a:cubicBezTo>
                  <a:close/>
                  <a:moveTo>
                    <a:pt x="1271" y="9969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" name="AutoShape 35"/>
            <p:cNvSpPr>
              <a:spLocks/>
            </p:cNvSpPr>
            <p:nvPr/>
          </p:nvSpPr>
          <p:spPr bwMode="auto">
            <a:xfrm>
              <a:off x="423" y="1182"/>
              <a:ext cx="126" cy="179"/>
            </a:xfrm>
            <a:custGeom>
              <a:avLst/>
              <a:gdLst/>
              <a:ahLst/>
              <a:cxnLst/>
              <a:rect l="0" t="0" r="r" b="b"/>
              <a:pathLst>
                <a:path w="20000" h="21600">
                  <a:moveTo>
                    <a:pt x="8480" y="108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20000" y="0"/>
                    <a:pt x="9920" y="5400"/>
                    <a:pt x="9920" y="11880"/>
                  </a:cubicBezTo>
                  <a:cubicBezTo>
                    <a:pt x="9920" y="17280"/>
                    <a:pt x="9920" y="19440"/>
                    <a:pt x="9920" y="19440"/>
                  </a:cubicBezTo>
                  <a:cubicBezTo>
                    <a:pt x="1280" y="21600"/>
                    <a:pt x="1280" y="21600"/>
                    <a:pt x="1280" y="21600"/>
                  </a:cubicBezTo>
                  <a:cubicBezTo>
                    <a:pt x="1280" y="21600"/>
                    <a:pt x="-1600" y="15120"/>
                    <a:pt x="1280" y="9720"/>
                  </a:cubicBezTo>
                  <a:cubicBezTo>
                    <a:pt x="4160" y="4320"/>
                    <a:pt x="7040" y="2160"/>
                    <a:pt x="8480" y="1080"/>
                  </a:cubicBezTo>
                  <a:close/>
                  <a:moveTo>
                    <a:pt x="8480" y="108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" name="AutoShape 36"/>
            <p:cNvSpPr>
              <a:spLocks/>
            </p:cNvSpPr>
            <p:nvPr/>
          </p:nvSpPr>
          <p:spPr bwMode="auto">
            <a:xfrm>
              <a:off x="424" y="1612"/>
              <a:ext cx="53" cy="15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400" y="0"/>
                  </a:moveTo>
                  <a:cubicBezTo>
                    <a:pt x="14400" y="0"/>
                    <a:pt x="18000" y="11435"/>
                    <a:pt x="18000" y="16518"/>
                  </a:cubicBezTo>
                  <a:cubicBezTo>
                    <a:pt x="21600" y="20329"/>
                    <a:pt x="21600" y="21600"/>
                    <a:pt x="21600" y="21600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329"/>
                    <a:pt x="3600" y="10165"/>
                    <a:pt x="14400" y="0"/>
                  </a:cubicBezTo>
                  <a:close/>
                  <a:moveTo>
                    <a:pt x="14400" y="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370388" y="212223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0389" y="178846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099233" y="212223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99234" y="178846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5064" y="360127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45065" y="326751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99233" y="507916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99234" y="474539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20110" y="359490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20111" y="326113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70387" y="515490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0388" y="482113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33" name="Straight Connector 32"/>
          <p:cNvCxnSpPr>
            <a:stCxn id="22" idx="3"/>
          </p:cNvCxnSpPr>
          <p:nvPr/>
        </p:nvCxnSpPr>
        <p:spPr>
          <a:xfrm>
            <a:off x="4265395" y="2019301"/>
            <a:ext cx="756771" cy="38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265394" y="3130191"/>
            <a:ext cx="911898" cy="29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2" idx="3"/>
          </p:cNvCxnSpPr>
          <p:nvPr/>
        </p:nvCxnSpPr>
        <p:spPr>
          <a:xfrm flipV="1">
            <a:off x="4265394" y="4247607"/>
            <a:ext cx="756772" cy="80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7330737" y="2019301"/>
            <a:ext cx="768496" cy="3855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443843" y="3130191"/>
            <a:ext cx="655390" cy="4340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7330737" y="4020280"/>
            <a:ext cx="768496" cy="80085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463647"/>
            <a:ext cx="12192000" cy="1063077"/>
            <a:chOff x="0" y="2844225"/>
            <a:chExt cx="12192000" cy="1063077"/>
          </a:xfrm>
        </p:grpSpPr>
        <p:sp>
          <p:nvSpPr>
            <p:cNvPr id="40" name="TextBox 39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0986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8"/>
          <p:cNvSpPr>
            <a:spLocks/>
          </p:cNvSpPr>
          <p:nvPr/>
        </p:nvSpPr>
        <p:spPr bwMode="auto">
          <a:xfrm>
            <a:off x="6527724" y="3423740"/>
            <a:ext cx="4467535" cy="482305"/>
          </a:xfrm>
          <a:prstGeom prst="roundRect">
            <a:avLst>
              <a:gd name="adj" fmla="val 26315"/>
            </a:avLst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2511276" y="1518768"/>
            <a:ext cx="1392248" cy="146719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  <a:moveTo>
                  <a:pt x="10800" y="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2179746" y="3028286"/>
            <a:ext cx="2054425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3600" y="0"/>
                </a:lnTo>
                <a:close/>
                <a:moveTo>
                  <a:pt x="18000" y="0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3"/>
          <p:cNvSpPr>
            <a:spLocks/>
          </p:cNvSpPr>
          <p:nvPr/>
        </p:nvSpPr>
        <p:spPr bwMode="auto">
          <a:xfrm>
            <a:off x="1852626" y="3818314"/>
            <a:ext cx="2708667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9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700" y="0"/>
                </a:lnTo>
                <a:close/>
                <a:moveTo>
                  <a:pt x="1890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4"/>
          <p:cNvSpPr>
            <a:spLocks/>
          </p:cNvSpPr>
          <p:nvPr/>
        </p:nvSpPr>
        <p:spPr bwMode="auto">
          <a:xfrm>
            <a:off x="1512279" y="4615395"/>
            <a:ext cx="3390242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44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" y="0"/>
                </a:lnTo>
                <a:close/>
                <a:moveTo>
                  <a:pt x="19440" y="0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5"/>
          <p:cNvSpPr>
            <a:spLocks/>
          </p:cNvSpPr>
          <p:nvPr/>
        </p:nvSpPr>
        <p:spPr bwMode="auto">
          <a:xfrm>
            <a:off x="1171932" y="5391316"/>
            <a:ext cx="4070055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799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801" y="0"/>
                </a:lnTo>
                <a:close/>
                <a:moveTo>
                  <a:pt x="19799" y="0"/>
                </a:move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16"/>
          <p:cNvSpPr>
            <a:spLocks/>
          </p:cNvSpPr>
          <p:nvPr/>
        </p:nvSpPr>
        <p:spPr bwMode="auto">
          <a:xfrm>
            <a:off x="6521373" y="2254129"/>
            <a:ext cx="2310126" cy="482305"/>
          </a:xfrm>
          <a:prstGeom prst="roundRect">
            <a:avLst>
              <a:gd name="adj" fmla="val 26315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18"/>
          <p:cNvSpPr>
            <a:spLocks/>
          </p:cNvSpPr>
          <p:nvPr/>
        </p:nvSpPr>
        <p:spPr bwMode="auto">
          <a:xfrm>
            <a:off x="6521373" y="2837832"/>
            <a:ext cx="3843451" cy="482305"/>
          </a:xfrm>
          <a:prstGeom prst="roundRect">
            <a:avLst>
              <a:gd name="adj" fmla="val 26315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22"/>
          <p:cNvSpPr>
            <a:spLocks/>
          </p:cNvSpPr>
          <p:nvPr/>
        </p:nvSpPr>
        <p:spPr bwMode="auto">
          <a:xfrm>
            <a:off x="6521373" y="4021993"/>
            <a:ext cx="3212134" cy="482305"/>
          </a:xfrm>
          <a:prstGeom prst="roundRect">
            <a:avLst>
              <a:gd name="adj" fmla="val 26315"/>
            </a:avLst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24"/>
          <p:cNvSpPr>
            <a:spLocks/>
          </p:cNvSpPr>
          <p:nvPr/>
        </p:nvSpPr>
        <p:spPr bwMode="auto">
          <a:xfrm>
            <a:off x="6521373" y="4602170"/>
            <a:ext cx="4113260" cy="482305"/>
          </a:xfrm>
          <a:prstGeom prst="roundRect">
            <a:avLst>
              <a:gd name="adj" fmla="val 26315"/>
            </a:avLst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Freeform 26"/>
          <p:cNvSpPr>
            <a:spLocks/>
          </p:cNvSpPr>
          <p:nvPr/>
        </p:nvSpPr>
        <p:spPr bwMode="auto">
          <a:xfrm>
            <a:off x="3831222" y="2015181"/>
            <a:ext cx="2507633" cy="406476"/>
          </a:xfrm>
          <a:custGeom>
            <a:avLst/>
            <a:gdLst>
              <a:gd name="T0" fmla="*/ 0 w 21600"/>
              <a:gd name="T1" fmla="+- 0 21600 12000"/>
              <a:gd name="T2" fmla="*/ 21600 h 9600"/>
              <a:gd name="T3" fmla="*/ 21600 w 21600"/>
              <a:gd name="T4" fmla="+- 0 21600 12000"/>
              <a:gd name="T5" fmla="*/ 21600 h 9600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9600">
                <a:moveTo>
                  <a:pt x="0" y="9600"/>
                </a:moveTo>
                <a:cubicBezTo>
                  <a:pt x="0" y="9600"/>
                  <a:pt x="9029" y="-12000"/>
                  <a:pt x="21600" y="9600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Freeform 27"/>
          <p:cNvSpPr>
            <a:spLocks/>
          </p:cNvSpPr>
          <p:nvPr/>
        </p:nvSpPr>
        <p:spPr bwMode="auto">
          <a:xfrm>
            <a:off x="4179505" y="2780520"/>
            <a:ext cx="2230771" cy="440864"/>
          </a:xfrm>
          <a:custGeom>
            <a:avLst/>
            <a:gdLst>
              <a:gd name="T0" fmla="*/ 0 w 21600"/>
              <a:gd name="T1" fmla="+- 0 21600 10755"/>
              <a:gd name="T2" fmla="*/ 21600 h 10845"/>
              <a:gd name="T3" fmla="*/ 21600 w 21600"/>
              <a:gd name="T4" fmla="+- 0 17767 10755"/>
              <a:gd name="T5" fmla="*/ 17767 h 10845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0845">
                <a:moveTo>
                  <a:pt x="0" y="10845"/>
                </a:moveTo>
                <a:cubicBezTo>
                  <a:pt x="0" y="10845"/>
                  <a:pt x="8479" y="-10755"/>
                  <a:pt x="21600" y="7012"/>
                </a:cubicBez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Freeform 28"/>
          <p:cNvSpPr>
            <a:spLocks/>
          </p:cNvSpPr>
          <p:nvPr/>
        </p:nvSpPr>
        <p:spPr bwMode="auto">
          <a:xfrm>
            <a:off x="4553357" y="3555559"/>
            <a:ext cx="1804897" cy="534327"/>
          </a:xfrm>
          <a:custGeom>
            <a:avLst/>
            <a:gdLst>
              <a:gd name="T0" fmla="*/ 0 w 21600"/>
              <a:gd name="T1" fmla="+- 0 21600 7742"/>
              <a:gd name="T2" fmla="*/ 21600 h 13858"/>
              <a:gd name="T3" fmla="*/ 21600 w 21600"/>
              <a:gd name="T4" fmla="+- 0 10734 7742"/>
              <a:gd name="T5" fmla="*/ 10734 h 13858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3858">
                <a:moveTo>
                  <a:pt x="0" y="13858"/>
                </a:moveTo>
                <a:cubicBezTo>
                  <a:pt x="0" y="13858"/>
                  <a:pt x="7202" y="-7742"/>
                  <a:pt x="21600" y="2992"/>
                </a:cubicBezTo>
              </a:path>
            </a:pathLst>
          </a:custGeom>
          <a:noFill/>
          <a:ln w="38100" cap="flat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Freeform 29"/>
          <p:cNvSpPr>
            <a:spLocks/>
          </p:cNvSpPr>
          <p:nvPr/>
        </p:nvSpPr>
        <p:spPr bwMode="auto">
          <a:xfrm>
            <a:off x="4879596" y="4282102"/>
            <a:ext cx="1474249" cy="630436"/>
          </a:xfrm>
          <a:custGeom>
            <a:avLst/>
            <a:gdLst>
              <a:gd name="T0" fmla="*/ 0 w 21600"/>
              <a:gd name="T1" fmla="+- 0 21600 4342"/>
              <a:gd name="T2" fmla="*/ 21600 h 17258"/>
              <a:gd name="T3" fmla="*/ 21600 w 21600"/>
              <a:gd name="T4" fmla="+- 0 5130 4342"/>
              <a:gd name="T5" fmla="*/ 5130 h 17258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7258">
                <a:moveTo>
                  <a:pt x="0" y="17258"/>
                </a:moveTo>
                <a:cubicBezTo>
                  <a:pt x="0" y="17258"/>
                  <a:pt x="5818" y="-4342"/>
                  <a:pt x="21600" y="788"/>
                </a:cubicBezTo>
              </a:path>
            </a:pathLst>
          </a:custGeom>
          <a:noFill/>
          <a:ln w="38100" cap="flat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Freeform 30"/>
          <p:cNvSpPr>
            <a:spLocks/>
          </p:cNvSpPr>
          <p:nvPr/>
        </p:nvSpPr>
        <p:spPr bwMode="auto">
          <a:xfrm>
            <a:off x="5235814" y="4882559"/>
            <a:ext cx="1103042" cy="827942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0" y="21600"/>
                  <a:pt x="3117" y="2089"/>
                  <a:pt x="21600" y="0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2331697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3234225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4048198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4840601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73" y="5592077"/>
            <a:ext cx="304800" cy="3048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679936" y="2297943"/>
            <a:ext cx="2151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50 % Growth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679936" y="2903535"/>
            <a:ext cx="2151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70 % Innovation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79936" y="3495615"/>
            <a:ext cx="2901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90 % Production Growth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79935" y="4072160"/>
            <a:ext cx="2151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60 % </a:t>
            </a:r>
            <a:r>
              <a:rPr lang="en-US" sz="1600" dirty="0" err="1" smtClean="0">
                <a:solidFill>
                  <a:schemeClr val="bg1"/>
                </a:solidFill>
              </a:rPr>
              <a:t>Repotation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79934" y="4643639"/>
            <a:ext cx="35128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80 % More Sales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38" name="TextBox 37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263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112852" y="1938535"/>
            <a:ext cx="3966295" cy="4065279"/>
            <a:chOff x="2997213" y="2246909"/>
            <a:chExt cx="2715134" cy="2782894"/>
          </a:xfrm>
        </p:grpSpPr>
        <p:sp>
          <p:nvSpPr>
            <p:cNvPr id="13" name="Freeform 10"/>
            <p:cNvSpPr>
              <a:spLocks/>
            </p:cNvSpPr>
            <p:nvPr/>
          </p:nvSpPr>
          <p:spPr bwMode="auto">
            <a:xfrm rot="2700000">
              <a:off x="2999132" y="2246314"/>
              <a:ext cx="1578769" cy="1579960"/>
            </a:xfrm>
            <a:custGeom>
              <a:avLst/>
              <a:gdLst>
                <a:gd name="T0" fmla="*/ 580 w 1144"/>
                <a:gd name="T1" fmla="*/ 1135 h 1145"/>
                <a:gd name="T2" fmla="*/ 794 w 1144"/>
                <a:gd name="T3" fmla="*/ 981 h 1145"/>
                <a:gd name="T4" fmla="*/ 862 w 1144"/>
                <a:gd name="T5" fmla="*/ 1020 h 1145"/>
                <a:gd name="T6" fmla="*/ 895 w 1144"/>
                <a:gd name="T7" fmla="*/ 1104 h 1145"/>
                <a:gd name="T8" fmla="*/ 970 w 1144"/>
                <a:gd name="T9" fmla="*/ 1086 h 1145"/>
                <a:gd name="T10" fmla="*/ 1067 w 1144"/>
                <a:gd name="T11" fmla="*/ 945 h 1145"/>
                <a:gd name="T12" fmla="*/ 1053 w 1144"/>
                <a:gd name="T13" fmla="*/ 942 h 1145"/>
                <a:gd name="T14" fmla="*/ 989 w 1144"/>
                <a:gd name="T15" fmla="*/ 914 h 1145"/>
                <a:gd name="T16" fmla="*/ 957 w 1144"/>
                <a:gd name="T17" fmla="*/ 824 h 1145"/>
                <a:gd name="T18" fmla="*/ 1082 w 1144"/>
                <a:gd name="T19" fmla="*/ 631 h 1145"/>
                <a:gd name="T20" fmla="*/ 1144 w 1144"/>
                <a:gd name="T21" fmla="*/ 585 h 1145"/>
                <a:gd name="T22" fmla="*/ 1042 w 1144"/>
                <a:gd name="T23" fmla="*/ 344 h 1145"/>
                <a:gd name="T24" fmla="*/ 994 w 1144"/>
                <a:gd name="T25" fmla="*/ 323 h 1145"/>
                <a:gd name="T26" fmla="*/ 901 w 1144"/>
                <a:gd name="T27" fmla="*/ 387 h 1145"/>
                <a:gd name="T28" fmla="*/ 894 w 1144"/>
                <a:gd name="T29" fmla="*/ 395 h 1145"/>
                <a:gd name="T30" fmla="*/ 885 w 1144"/>
                <a:gd name="T31" fmla="*/ 430 h 1145"/>
                <a:gd name="T32" fmla="*/ 839 w 1144"/>
                <a:gd name="T33" fmla="*/ 480 h 1145"/>
                <a:gd name="T34" fmla="*/ 718 w 1144"/>
                <a:gd name="T35" fmla="*/ 451 h 1145"/>
                <a:gd name="T36" fmla="*/ 680 w 1144"/>
                <a:gd name="T37" fmla="*/ 340 h 1145"/>
                <a:gd name="T38" fmla="*/ 713 w 1144"/>
                <a:gd name="T39" fmla="*/ 278 h 1145"/>
                <a:gd name="T40" fmla="*/ 800 w 1144"/>
                <a:gd name="T41" fmla="*/ 237 h 1145"/>
                <a:gd name="T42" fmla="*/ 831 w 1144"/>
                <a:gd name="T43" fmla="*/ 184 h 1145"/>
                <a:gd name="T44" fmla="*/ 792 w 1144"/>
                <a:gd name="T45" fmla="*/ 108 h 1145"/>
                <a:gd name="T46" fmla="*/ 728 w 1144"/>
                <a:gd name="T47" fmla="*/ 57 h 1145"/>
                <a:gd name="T48" fmla="*/ 721 w 1144"/>
                <a:gd name="T49" fmla="*/ 52 h 1145"/>
                <a:gd name="T50" fmla="*/ 632 w 1144"/>
                <a:gd name="T51" fmla="*/ 22 h 1145"/>
                <a:gd name="T52" fmla="*/ 577 w 1144"/>
                <a:gd name="T53" fmla="*/ 3 h 1145"/>
                <a:gd name="T54" fmla="*/ 575 w 1144"/>
                <a:gd name="T55" fmla="*/ 0 h 1145"/>
                <a:gd name="T56" fmla="*/ 507 w 1144"/>
                <a:gd name="T57" fmla="*/ 64 h 1145"/>
                <a:gd name="T58" fmla="*/ 306 w 1144"/>
                <a:gd name="T59" fmla="*/ 180 h 1145"/>
                <a:gd name="T60" fmla="*/ 246 w 1144"/>
                <a:gd name="T61" fmla="*/ 67 h 1145"/>
                <a:gd name="T62" fmla="*/ 115 w 1144"/>
                <a:gd name="T63" fmla="*/ 107 h 1145"/>
                <a:gd name="T64" fmla="*/ 114 w 1144"/>
                <a:gd name="T65" fmla="*/ 239 h 1145"/>
                <a:gd name="T66" fmla="*/ 176 w 1144"/>
                <a:gd name="T67" fmla="*/ 342 h 1145"/>
                <a:gd name="T68" fmla="*/ 0 w 1144"/>
                <a:gd name="T69" fmla="*/ 561 h 1145"/>
                <a:gd name="T70" fmla="*/ 163 w 1144"/>
                <a:gd name="T71" fmla="*/ 795 h 1145"/>
                <a:gd name="T72" fmla="*/ 273 w 1144"/>
                <a:gd name="T73" fmla="*/ 743 h 1145"/>
                <a:gd name="T74" fmla="*/ 428 w 1144"/>
                <a:gd name="T75" fmla="*/ 667 h 1145"/>
                <a:gd name="T76" fmla="*/ 393 w 1144"/>
                <a:gd name="T77" fmla="*/ 851 h 1145"/>
                <a:gd name="T78" fmla="*/ 302 w 1144"/>
                <a:gd name="T79" fmla="*/ 968 h 1145"/>
                <a:gd name="T80" fmla="*/ 576 w 1144"/>
                <a:gd name="T81" fmla="*/ 1145 h 1145"/>
                <a:gd name="T82" fmla="*/ 580 w 1144"/>
                <a:gd name="T83" fmla="*/ 1135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44" h="1145">
                  <a:moveTo>
                    <a:pt x="580" y="1135"/>
                  </a:moveTo>
                  <a:cubicBezTo>
                    <a:pt x="591" y="1115"/>
                    <a:pt x="724" y="961"/>
                    <a:pt x="794" y="981"/>
                  </a:cubicBezTo>
                  <a:cubicBezTo>
                    <a:pt x="820" y="988"/>
                    <a:pt x="843" y="1001"/>
                    <a:pt x="862" y="1020"/>
                  </a:cubicBezTo>
                  <a:cubicBezTo>
                    <a:pt x="887" y="1045"/>
                    <a:pt x="900" y="1077"/>
                    <a:pt x="895" y="1104"/>
                  </a:cubicBezTo>
                  <a:cubicBezTo>
                    <a:pt x="905" y="1106"/>
                    <a:pt x="933" y="1103"/>
                    <a:pt x="970" y="1086"/>
                  </a:cubicBezTo>
                  <a:cubicBezTo>
                    <a:pt x="995" y="1074"/>
                    <a:pt x="1076" y="1028"/>
                    <a:pt x="1067" y="945"/>
                  </a:cubicBezTo>
                  <a:cubicBezTo>
                    <a:pt x="1064" y="944"/>
                    <a:pt x="1058" y="943"/>
                    <a:pt x="1053" y="942"/>
                  </a:cubicBezTo>
                  <a:cubicBezTo>
                    <a:pt x="1035" y="939"/>
                    <a:pt x="1010" y="934"/>
                    <a:pt x="989" y="914"/>
                  </a:cubicBezTo>
                  <a:cubicBezTo>
                    <a:pt x="969" y="894"/>
                    <a:pt x="959" y="865"/>
                    <a:pt x="957" y="824"/>
                  </a:cubicBezTo>
                  <a:cubicBezTo>
                    <a:pt x="952" y="718"/>
                    <a:pt x="1018" y="673"/>
                    <a:pt x="1082" y="631"/>
                  </a:cubicBezTo>
                  <a:cubicBezTo>
                    <a:pt x="1104" y="616"/>
                    <a:pt x="1126" y="601"/>
                    <a:pt x="1144" y="585"/>
                  </a:cubicBezTo>
                  <a:cubicBezTo>
                    <a:pt x="1142" y="534"/>
                    <a:pt x="1101" y="404"/>
                    <a:pt x="1042" y="344"/>
                  </a:cubicBezTo>
                  <a:cubicBezTo>
                    <a:pt x="1027" y="329"/>
                    <a:pt x="1011" y="322"/>
                    <a:pt x="994" y="323"/>
                  </a:cubicBezTo>
                  <a:cubicBezTo>
                    <a:pt x="957" y="324"/>
                    <a:pt x="922" y="363"/>
                    <a:pt x="901" y="387"/>
                  </a:cubicBezTo>
                  <a:cubicBezTo>
                    <a:pt x="898" y="390"/>
                    <a:pt x="896" y="393"/>
                    <a:pt x="894" y="395"/>
                  </a:cubicBezTo>
                  <a:cubicBezTo>
                    <a:pt x="884" y="406"/>
                    <a:pt x="884" y="417"/>
                    <a:pt x="885" y="430"/>
                  </a:cubicBezTo>
                  <a:cubicBezTo>
                    <a:pt x="886" y="454"/>
                    <a:pt x="883" y="473"/>
                    <a:pt x="839" y="480"/>
                  </a:cubicBezTo>
                  <a:cubicBezTo>
                    <a:pt x="786" y="489"/>
                    <a:pt x="745" y="479"/>
                    <a:pt x="718" y="451"/>
                  </a:cubicBezTo>
                  <a:cubicBezTo>
                    <a:pt x="684" y="418"/>
                    <a:pt x="680" y="367"/>
                    <a:pt x="680" y="340"/>
                  </a:cubicBezTo>
                  <a:cubicBezTo>
                    <a:pt x="681" y="289"/>
                    <a:pt x="686" y="280"/>
                    <a:pt x="713" y="278"/>
                  </a:cubicBezTo>
                  <a:cubicBezTo>
                    <a:pt x="729" y="277"/>
                    <a:pt x="755" y="274"/>
                    <a:pt x="800" y="237"/>
                  </a:cubicBezTo>
                  <a:cubicBezTo>
                    <a:pt x="820" y="221"/>
                    <a:pt x="831" y="203"/>
                    <a:pt x="831" y="184"/>
                  </a:cubicBezTo>
                  <a:cubicBezTo>
                    <a:pt x="833" y="161"/>
                    <a:pt x="819" y="135"/>
                    <a:pt x="792" y="108"/>
                  </a:cubicBezTo>
                  <a:cubicBezTo>
                    <a:pt x="770" y="86"/>
                    <a:pt x="745" y="69"/>
                    <a:pt x="728" y="57"/>
                  </a:cubicBezTo>
                  <a:cubicBezTo>
                    <a:pt x="725" y="55"/>
                    <a:pt x="723" y="53"/>
                    <a:pt x="721" y="52"/>
                  </a:cubicBezTo>
                  <a:cubicBezTo>
                    <a:pt x="689" y="29"/>
                    <a:pt x="659" y="25"/>
                    <a:pt x="632" y="22"/>
                  </a:cubicBezTo>
                  <a:cubicBezTo>
                    <a:pt x="610" y="19"/>
                    <a:pt x="591" y="17"/>
                    <a:pt x="577" y="3"/>
                  </a:cubicBezTo>
                  <a:cubicBezTo>
                    <a:pt x="576" y="2"/>
                    <a:pt x="575" y="1"/>
                    <a:pt x="575" y="0"/>
                  </a:cubicBezTo>
                  <a:cubicBezTo>
                    <a:pt x="558" y="16"/>
                    <a:pt x="533" y="39"/>
                    <a:pt x="507" y="64"/>
                  </a:cubicBezTo>
                  <a:cubicBezTo>
                    <a:pt x="459" y="109"/>
                    <a:pt x="353" y="249"/>
                    <a:pt x="306" y="180"/>
                  </a:cubicBezTo>
                  <a:cubicBezTo>
                    <a:pt x="260" y="112"/>
                    <a:pt x="294" y="87"/>
                    <a:pt x="246" y="67"/>
                  </a:cubicBezTo>
                  <a:cubicBezTo>
                    <a:pt x="198" y="47"/>
                    <a:pt x="187" y="45"/>
                    <a:pt x="115" y="107"/>
                  </a:cubicBezTo>
                  <a:cubicBezTo>
                    <a:pt x="44" y="169"/>
                    <a:pt x="8" y="233"/>
                    <a:pt x="114" y="239"/>
                  </a:cubicBezTo>
                  <a:cubicBezTo>
                    <a:pt x="219" y="246"/>
                    <a:pt x="205" y="294"/>
                    <a:pt x="176" y="342"/>
                  </a:cubicBezTo>
                  <a:cubicBezTo>
                    <a:pt x="146" y="390"/>
                    <a:pt x="63" y="508"/>
                    <a:pt x="0" y="561"/>
                  </a:cubicBezTo>
                  <a:cubicBezTo>
                    <a:pt x="0" y="666"/>
                    <a:pt x="118" y="775"/>
                    <a:pt x="163" y="795"/>
                  </a:cubicBezTo>
                  <a:cubicBezTo>
                    <a:pt x="201" y="812"/>
                    <a:pt x="266" y="832"/>
                    <a:pt x="273" y="743"/>
                  </a:cubicBezTo>
                  <a:cubicBezTo>
                    <a:pt x="281" y="655"/>
                    <a:pt x="366" y="586"/>
                    <a:pt x="428" y="667"/>
                  </a:cubicBezTo>
                  <a:cubicBezTo>
                    <a:pt x="490" y="748"/>
                    <a:pt x="490" y="814"/>
                    <a:pt x="393" y="851"/>
                  </a:cubicBezTo>
                  <a:cubicBezTo>
                    <a:pt x="297" y="888"/>
                    <a:pt x="261" y="918"/>
                    <a:pt x="302" y="968"/>
                  </a:cubicBezTo>
                  <a:cubicBezTo>
                    <a:pt x="333" y="1006"/>
                    <a:pt x="488" y="1106"/>
                    <a:pt x="576" y="1145"/>
                  </a:cubicBezTo>
                  <a:cubicBezTo>
                    <a:pt x="576" y="1142"/>
                    <a:pt x="577" y="1138"/>
                    <a:pt x="580" y="1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 rot="2700000">
              <a:off x="4124131" y="2246272"/>
              <a:ext cx="1551384" cy="1571625"/>
            </a:xfrm>
            <a:custGeom>
              <a:avLst/>
              <a:gdLst>
                <a:gd name="T0" fmla="*/ 479 w 1124"/>
                <a:gd name="T1" fmla="*/ 899 h 1139"/>
                <a:gd name="T2" fmla="*/ 586 w 1124"/>
                <a:gd name="T3" fmla="*/ 1139 h 1139"/>
                <a:gd name="T4" fmla="*/ 591 w 1124"/>
                <a:gd name="T5" fmla="*/ 1138 h 1139"/>
                <a:gd name="T6" fmla="*/ 777 w 1124"/>
                <a:gd name="T7" fmla="*/ 1031 h 1139"/>
                <a:gd name="T8" fmla="*/ 757 w 1124"/>
                <a:gd name="T9" fmla="*/ 936 h 1139"/>
                <a:gd name="T10" fmla="*/ 692 w 1124"/>
                <a:gd name="T11" fmla="*/ 910 h 1139"/>
                <a:gd name="T12" fmla="*/ 629 w 1124"/>
                <a:gd name="T13" fmla="*/ 885 h 1139"/>
                <a:gd name="T14" fmla="*/ 629 w 1124"/>
                <a:gd name="T15" fmla="*/ 885 h 1139"/>
                <a:gd name="T16" fmla="*/ 642 w 1124"/>
                <a:gd name="T17" fmla="*/ 676 h 1139"/>
                <a:gd name="T18" fmla="*/ 724 w 1124"/>
                <a:gd name="T19" fmla="*/ 639 h 1139"/>
                <a:gd name="T20" fmla="*/ 829 w 1124"/>
                <a:gd name="T21" fmla="*/ 679 h 1139"/>
                <a:gd name="T22" fmla="*/ 853 w 1124"/>
                <a:gd name="T23" fmla="*/ 756 h 1139"/>
                <a:gd name="T24" fmla="*/ 864 w 1124"/>
                <a:gd name="T25" fmla="*/ 784 h 1139"/>
                <a:gd name="T26" fmla="*/ 916 w 1124"/>
                <a:gd name="T27" fmla="*/ 815 h 1139"/>
                <a:gd name="T28" fmla="*/ 924 w 1124"/>
                <a:gd name="T29" fmla="*/ 818 h 1139"/>
                <a:gd name="T30" fmla="*/ 1123 w 1124"/>
                <a:gd name="T31" fmla="*/ 578 h 1139"/>
                <a:gd name="T32" fmla="*/ 1124 w 1124"/>
                <a:gd name="T33" fmla="*/ 572 h 1139"/>
                <a:gd name="T34" fmla="*/ 958 w 1124"/>
                <a:gd name="T35" fmla="*/ 388 h 1139"/>
                <a:gd name="T36" fmla="*/ 1062 w 1124"/>
                <a:gd name="T37" fmla="*/ 217 h 1139"/>
                <a:gd name="T38" fmla="*/ 865 w 1124"/>
                <a:gd name="T39" fmla="*/ 144 h 1139"/>
                <a:gd name="T40" fmla="*/ 668 w 1124"/>
                <a:gd name="T41" fmla="*/ 220 h 1139"/>
                <a:gd name="T42" fmla="*/ 517 w 1124"/>
                <a:gd name="T43" fmla="*/ 92 h 1139"/>
                <a:gd name="T44" fmla="*/ 340 w 1124"/>
                <a:gd name="T45" fmla="*/ 127 h 1139"/>
                <a:gd name="T46" fmla="*/ 407 w 1124"/>
                <a:gd name="T47" fmla="*/ 305 h 1139"/>
                <a:gd name="T48" fmla="*/ 466 w 1124"/>
                <a:gd name="T49" fmla="*/ 458 h 1139"/>
                <a:gd name="T50" fmla="*/ 258 w 1124"/>
                <a:gd name="T51" fmla="*/ 405 h 1139"/>
                <a:gd name="T52" fmla="*/ 79 w 1124"/>
                <a:gd name="T53" fmla="*/ 349 h 1139"/>
                <a:gd name="T54" fmla="*/ 0 w 1124"/>
                <a:gd name="T55" fmla="*/ 541 h 1139"/>
                <a:gd name="T56" fmla="*/ 13 w 1124"/>
                <a:gd name="T57" fmla="*/ 556 h 1139"/>
                <a:gd name="T58" fmla="*/ 14 w 1124"/>
                <a:gd name="T59" fmla="*/ 558 h 1139"/>
                <a:gd name="T60" fmla="*/ 58 w 1124"/>
                <a:gd name="T61" fmla="*/ 571 h 1139"/>
                <a:gd name="T62" fmla="*/ 155 w 1124"/>
                <a:gd name="T63" fmla="*/ 604 h 1139"/>
                <a:gd name="T64" fmla="*/ 163 w 1124"/>
                <a:gd name="T65" fmla="*/ 609 h 1139"/>
                <a:gd name="T66" fmla="*/ 229 w 1124"/>
                <a:gd name="T67" fmla="*/ 663 h 1139"/>
                <a:gd name="T68" fmla="*/ 274 w 1124"/>
                <a:gd name="T69" fmla="*/ 754 h 1139"/>
                <a:gd name="T70" fmla="*/ 235 w 1124"/>
                <a:gd name="T71" fmla="*/ 822 h 1139"/>
                <a:gd name="T72" fmla="*/ 138 w 1124"/>
                <a:gd name="T73" fmla="*/ 867 h 1139"/>
                <a:gd name="T74" fmla="*/ 128 w 1124"/>
                <a:gd name="T75" fmla="*/ 869 h 1139"/>
                <a:gd name="T76" fmla="*/ 123 w 1124"/>
                <a:gd name="T77" fmla="*/ 909 h 1139"/>
                <a:gd name="T78" fmla="*/ 155 w 1124"/>
                <a:gd name="T79" fmla="*/ 1006 h 1139"/>
                <a:gd name="T80" fmla="*/ 259 w 1124"/>
                <a:gd name="T81" fmla="*/ 1030 h 1139"/>
                <a:gd name="T82" fmla="*/ 288 w 1124"/>
                <a:gd name="T83" fmla="*/ 999 h 1139"/>
                <a:gd name="T84" fmla="*/ 302 w 1124"/>
                <a:gd name="T85" fmla="*/ 951 h 1139"/>
                <a:gd name="T86" fmla="*/ 308 w 1124"/>
                <a:gd name="T87" fmla="*/ 944 h 1139"/>
                <a:gd name="T88" fmla="*/ 309 w 1124"/>
                <a:gd name="T89" fmla="*/ 943 h 1139"/>
                <a:gd name="T90" fmla="*/ 417 w 1124"/>
                <a:gd name="T91" fmla="*/ 872 h 1139"/>
                <a:gd name="T92" fmla="*/ 479 w 1124"/>
                <a:gd name="T93" fmla="*/ 89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4" h="1139">
                  <a:moveTo>
                    <a:pt x="479" y="899"/>
                  </a:moveTo>
                  <a:cubicBezTo>
                    <a:pt x="540" y="960"/>
                    <a:pt x="579" y="1081"/>
                    <a:pt x="586" y="1139"/>
                  </a:cubicBezTo>
                  <a:cubicBezTo>
                    <a:pt x="591" y="1138"/>
                    <a:pt x="591" y="1138"/>
                    <a:pt x="591" y="1138"/>
                  </a:cubicBezTo>
                  <a:cubicBezTo>
                    <a:pt x="693" y="1105"/>
                    <a:pt x="764" y="1064"/>
                    <a:pt x="777" y="1031"/>
                  </a:cubicBezTo>
                  <a:cubicBezTo>
                    <a:pt x="790" y="999"/>
                    <a:pt x="782" y="961"/>
                    <a:pt x="757" y="936"/>
                  </a:cubicBezTo>
                  <a:cubicBezTo>
                    <a:pt x="740" y="919"/>
                    <a:pt x="717" y="910"/>
                    <a:pt x="692" y="910"/>
                  </a:cubicBezTo>
                  <a:cubicBezTo>
                    <a:pt x="668" y="911"/>
                    <a:pt x="646" y="902"/>
                    <a:pt x="629" y="885"/>
                  </a:cubicBezTo>
                  <a:cubicBezTo>
                    <a:pt x="629" y="885"/>
                    <a:pt x="629" y="885"/>
                    <a:pt x="629" y="885"/>
                  </a:cubicBezTo>
                  <a:cubicBezTo>
                    <a:pt x="585" y="841"/>
                    <a:pt x="580" y="747"/>
                    <a:pt x="642" y="676"/>
                  </a:cubicBezTo>
                  <a:cubicBezTo>
                    <a:pt x="663" y="653"/>
                    <a:pt x="691" y="640"/>
                    <a:pt x="724" y="639"/>
                  </a:cubicBezTo>
                  <a:cubicBezTo>
                    <a:pt x="762" y="638"/>
                    <a:pt x="802" y="653"/>
                    <a:pt x="829" y="679"/>
                  </a:cubicBezTo>
                  <a:cubicBezTo>
                    <a:pt x="851" y="702"/>
                    <a:pt x="860" y="730"/>
                    <a:pt x="853" y="756"/>
                  </a:cubicBezTo>
                  <a:cubicBezTo>
                    <a:pt x="852" y="763"/>
                    <a:pt x="852" y="772"/>
                    <a:pt x="864" y="784"/>
                  </a:cubicBezTo>
                  <a:cubicBezTo>
                    <a:pt x="877" y="797"/>
                    <a:pt x="900" y="807"/>
                    <a:pt x="916" y="815"/>
                  </a:cubicBezTo>
                  <a:cubicBezTo>
                    <a:pt x="919" y="816"/>
                    <a:pt x="922" y="817"/>
                    <a:pt x="924" y="818"/>
                  </a:cubicBezTo>
                  <a:cubicBezTo>
                    <a:pt x="944" y="821"/>
                    <a:pt x="1075" y="764"/>
                    <a:pt x="1123" y="578"/>
                  </a:cubicBezTo>
                  <a:cubicBezTo>
                    <a:pt x="1124" y="572"/>
                    <a:pt x="1124" y="572"/>
                    <a:pt x="1124" y="572"/>
                  </a:cubicBezTo>
                  <a:cubicBezTo>
                    <a:pt x="1075" y="541"/>
                    <a:pt x="946" y="453"/>
                    <a:pt x="958" y="388"/>
                  </a:cubicBezTo>
                  <a:cubicBezTo>
                    <a:pt x="983" y="259"/>
                    <a:pt x="1068" y="336"/>
                    <a:pt x="1062" y="217"/>
                  </a:cubicBezTo>
                  <a:cubicBezTo>
                    <a:pt x="1039" y="98"/>
                    <a:pt x="939" y="0"/>
                    <a:pt x="865" y="144"/>
                  </a:cubicBezTo>
                  <a:cubicBezTo>
                    <a:pt x="791" y="289"/>
                    <a:pt x="729" y="244"/>
                    <a:pt x="668" y="220"/>
                  </a:cubicBezTo>
                  <a:cubicBezTo>
                    <a:pt x="607" y="195"/>
                    <a:pt x="514" y="132"/>
                    <a:pt x="517" y="92"/>
                  </a:cubicBezTo>
                  <a:cubicBezTo>
                    <a:pt x="520" y="52"/>
                    <a:pt x="426" y="49"/>
                    <a:pt x="340" y="127"/>
                  </a:cubicBezTo>
                  <a:cubicBezTo>
                    <a:pt x="253" y="205"/>
                    <a:pt x="333" y="265"/>
                    <a:pt x="407" y="305"/>
                  </a:cubicBezTo>
                  <a:cubicBezTo>
                    <a:pt x="480" y="344"/>
                    <a:pt x="502" y="425"/>
                    <a:pt x="466" y="458"/>
                  </a:cubicBezTo>
                  <a:cubicBezTo>
                    <a:pt x="431" y="491"/>
                    <a:pt x="311" y="536"/>
                    <a:pt x="258" y="405"/>
                  </a:cubicBezTo>
                  <a:cubicBezTo>
                    <a:pt x="204" y="275"/>
                    <a:pt x="154" y="256"/>
                    <a:pt x="79" y="349"/>
                  </a:cubicBezTo>
                  <a:cubicBezTo>
                    <a:pt x="20" y="421"/>
                    <a:pt x="2" y="504"/>
                    <a:pt x="0" y="541"/>
                  </a:cubicBezTo>
                  <a:cubicBezTo>
                    <a:pt x="13" y="556"/>
                    <a:pt x="13" y="556"/>
                    <a:pt x="13" y="556"/>
                  </a:cubicBezTo>
                  <a:cubicBezTo>
                    <a:pt x="13" y="557"/>
                    <a:pt x="14" y="557"/>
                    <a:pt x="14" y="558"/>
                  </a:cubicBezTo>
                  <a:cubicBezTo>
                    <a:pt x="23" y="566"/>
                    <a:pt x="36" y="568"/>
                    <a:pt x="58" y="571"/>
                  </a:cubicBezTo>
                  <a:cubicBezTo>
                    <a:pt x="85" y="574"/>
                    <a:pt x="119" y="579"/>
                    <a:pt x="155" y="604"/>
                  </a:cubicBezTo>
                  <a:cubicBezTo>
                    <a:pt x="157" y="606"/>
                    <a:pt x="160" y="608"/>
                    <a:pt x="163" y="609"/>
                  </a:cubicBezTo>
                  <a:cubicBezTo>
                    <a:pt x="180" y="621"/>
                    <a:pt x="206" y="640"/>
                    <a:pt x="229" y="663"/>
                  </a:cubicBezTo>
                  <a:cubicBezTo>
                    <a:pt x="261" y="694"/>
                    <a:pt x="276" y="725"/>
                    <a:pt x="274" y="754"/>
                  </a:cubicBezTo>
                  <a:cubicBezTo>
                    <a:pt x="273" y="778"/>
                    <a:pt x="260" y="801"/>
                    <a:pt x="235" y="822"/>
                  </a:cubicBezTo>
                  <a:cubicBezTo>
                    <a:pt x="186" y="863"/>
                    <a:pt x="155" y="865"/>
                    <a:pt x="138" y="867"/>
                  </a:cubicBezTo>
                  <a:cubicBezTo>
                    <a:pt x="130" y="868"/>
                    <a:pt x="128" y="869"/>
                    <a:pt x="128" y="869"/>
                  </a:cubicBezTo>
                  <a:cubicBezTo>
                    <a:pt x="125" y="872"/>
                    <a:pt x="124" y="885"/>
                    <a:pt x="123" y="909"/>
                  </a:cubicBezTo>
                  <a:cubicBezTo>
                    <a:pt x="123" y="933"/>
                    <a:pt x="127" y="978"/>
                    <a:pt x="155" y="1006"/>
                  </a:cubicBezTo>
                  <a:cubicBezTo>
                    <a:pt x="178" y="1029"/>
                    <a:pt x="213" y="1037"/>
                    <a:pt x="259" y="1030"/>
                  </a:cubicBezTo>
                  <a:cubicBezTo>
                    <a:pt x="289" y="1025"/>
                    <a:pt x="289" y="1018"/>
                    <a:pt x="288" y="999"/>
                  </a:cubicBezTo>
                  <a:cubicBezTo>
                    <a:pt x="287" y="986"/>
                    <a:pt x="287" y="967"/>
                    <a:pt x="302" y="951"/>
                  </a:cubicBezTo>
                  <a:cubicBezTo>
                    <a:pt x="304" y="949"/>
                    <a:pt x="306" y="946"/>
                    <a:pt x="308" y="944"/>
                  </a:cubicBezTo>
                  <a:cubicBezTo>
                    <a:pt x="309" y="943"/>
                    <a:pt x="309" y="943"/>
                    <a:pt x="309" y="943"/>
                  </a:cubicBezTo>
                  <a:cubicBezTo>
                    <a:pt x="332" y="917"/>
                    <a:pt x="371" y="873"/>
                    <a:pt x="417" y="872"/>
                  </a:cubicBezTo>
                  <a:cubicBezTo>
                    <a:pt x="439" y="871"/>
                    <a:pt x="460" y="880"/>
                    <a:pt x="479" y="8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2700000">
              <a:off x="4111552" y="3403270"/>
              <a:ext cx="1608534" cy="1593056"/>
            </a:xfrm>
            <a:custGeom>
              <a:avLst/>
              <a:gdLst>
                <a:gd name="T0" fmla="*/ 210 w 1165"/>
                <a:gd name="T1" fmla="*/ 456 h 1154"/>
                <a:gd name="T2" fmla="*/ 11 w 1165"/>
                <a:gd name="T3" fmla="*/ 574 h 1154"/>
                <a:gd name="T4" fmla="*/ 114 w 1165"/>
                <a:gd name="T5" fmla="*/ 707 h 1154"/>
                <a:gd name="T6" fmla="*/ 199 w 1165"/>
                <a:gd name="T7" fmla="*/ 764 h 1154"/>
                <a:gd name="T8" fmla="*/ 265 w 1165"/>
                <a:gd name="T9" fmla="*/ 760 h 1154"/>
                <a:gd name="T10" fmla="*/ 285 w 1165"/>
                <a:gd name="T11" fmla="*/ 712 h 1154"/>
                <a:gd name="T12" fmla="*/ 332 w 1165"/>
                <a:gd name="T13" fmla="*/ 641 h 1154"/>
                <a:gd name="T14" fmla="*/ 420 w 1165"/>
                <a:gd name="T15" fmla="*/ 657 h 1154"/>
                <a:gd name="T16" fmla="*/ 474 w 1165"/>
                <a:gd name="T17" fmla="*/ 702 h 1154"/>
                <a:gd name="T18" fmla="*/ 521 w 1165"/>
                <a:gd name="T19" fmla="*/ 802 h 1154"/>
                <a:gd name="T20" fmla="*/ 469 w 1165"/>
                <a:gd name="T21" fmla="*/ 842 h 1154"/>
                <a:gd name="T22" fmla="*/ 406 w 1165"/>
                <a:gd name="T23" fmla="*/ 931 h 1154"/>
                <a:gd name="T24" fmla="*/ 516 w 1165"/>
                <a:gd name="T25" fmla="*/ 1091 h 1154"/>
                <a:gd name="T26" fmla="*/ 603 w 1165"/>
                <a:gd name="T27" fmla="*/ 1152 h 1154"/>
                <a:gd name="T28" fmla="*/ 610 w 1165"/>
                <a:gd name="T29" fmla="*/ 1154 h 1154"/>
                <a:gd name="T30" fmla="*/ 775 w 1165"/>
                <a:gd name="T31" fmla="*/ 1066 h 1154"/>
                <a:gd name="T32" fmla="*/ 790 w 1165"/>
                <a:gd name="T33" fmla="*/ 916 h 1154"/>
                <a:gd name="T34" fmla="*/ 668 w 1165"/>
                <a:gd name="T35" fmla="*/ 813 h 1154"/>
                <a:gd name="T36" fmla="*/ 778 w 1165"/>
                <a:gd name="T37" fmla="*/ 676 h 1154"/>
                <a:gd name="T38" fmla="*/ 841 w 1165"/>
                <a:gd name="T39" fmla="*/ 728 h 1154"/>
                <a:gd name="T40" fmla="*/ 900 w 1165"/>
                <a:gd name="T41" fmla="*/ 812 h 1154"/>
                <a:gd name="T42" fmla="*/ 1165 w 1165"/>
                <a:gd name="T43" fmla="*/ 600 h 1154"/>
                <a:gd name="T44" fmla="*/ 996 w 1165"/>
                <a:gd name="T45" fmla="*/ 390 h 1154"/>
                <a:gd name="T46" fmla="*/ 824 w 1165"/>
                <a:gd name="T47" fmla="*/ 447 h 1154"/>
                <a:gd name="T48" fmla="*/ 649 w 1165"/>
                <a:gd name="T49" fmla="*/ 407 h 1154"/>
                <a:gd name="T50" fmla="*/ 640 w 1165"/>
                <a:gd name="T51" fmla="*/ 309 h 1154"/>
                <a:gd name="T52" fmla="*/ 754 w 1165"/>
                <a:gd name="T53" fmla="*/ 159 h 1154"/>
                <a:gd name="T54" fmla="*/ 556 w 1165"/>
                <a:gd name="T55" fmla="*/ 0 h 1154"/>
                <a:gd name="T56" fmla="*/ 330 w 1165"/>
                <a:gd name="T57" fmla="*/ 254 h 1154"/>
                <a:gd name="T58" fmla="*/ 248 w 1165"/>
                <a:gd name="T59" fmla="*/ 168 h 1154"/>
                <a:gd name="T60" fmla="*/ 71 w 1165"/>
                <a:gd name="T61" fmla="*/ 107 h 1154"/>
                <a:gd name="T62" fmla="*/ 106 w 1165"/>
                <a:gd name="T63" fmla="*/ 307 h 1154"/>
                <a:gd name="T64" fmla="*/ 210 w 1165"/>
                <a:gd name="T65" fmla="*/ 456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1154">
                  <a:moveTo>
                    <a:pt x="210" y="456"/>
                  </a:moveTo>
                  <a:cubicBezTo>
                    <a:pt x="187" y="512"/>
                    <a:pt x="61" y="558"/>
                    <a:pt x="11" y="574"/>
                  </a:cubicBezTo>
                  <a:cubicBezTo>
                    <a:pt x="20" y="589"/>
                    <a:pt x="63" y="656"/>
                    <a:pt x="114" y="707"/>
                  </a:cubicBezTo>
                  <a:cubicBezTo>
                    <a:pt x="146" y="739"/>
                    <a:pt x="175" y="758"/>
                    <a:pt x="199" y="764"/>
                  </a:cubicBezTo>
                  <a:cubicBezTo>
                    <a:pt x="230" y="771"/>
                    <a:pt x="252" y="769"/>
                    <a:pt x="265" y="760"/>
                  </a:cubicBezTo>
                  <a:cubicBezTo>
                    <a:pt x="280" y="750"/>
                    <a:pt x="283" y="730"/>
                    <a:pt x="285" y="712"/>
                  </a:cubicBezTo>
                  <a:cubicBezTo>
                    <a:pt x="288" y="687"/>
                    <a:pt x="304" y="654"/>
                    <a:pt x="332" y="641"/>
                  </a:cubicBezTo>
                  <a:cubicBezTo>
                    <a:pt x="350" y="633"/>
                    <a:pt x="380" y="629"/>
                    <a:pt x="420" y="657"/>
                  </a:cubicBezTo>
                  <a:cubicBezTo>
                    <a:pt x="440" y="671"/>
                    <a:pt x="459" y="687"/>
                    <a:pt x="474" y="702"/>
                  </a:cubicBezTo>
                  <a:cubicBezTo>
                    <a:pt x="501" y="729"/>
                    <a:pt x="530" y="768"/>
                    <a:pt x="521" y="802"/>
                  </a:cubicBezTo>
                  <a:cubicBezTo>
                    <a:pt x="515" y="822"/>
                    <a:pt x="498" y="835"/>
                    <a:pt x="469" y="842"/>
                  </a:cubicBezTo>
                  <a:cubicBezTo>
                    <a:pt x="394" y="860"/>
                    <a:pt x="400" y="895"/>
                    <a:pt x="406" y="931"/>
                  </a:cubicBezTo>
                  <a:cubicBezTo>
                    <a:pt x="409" y="952"/>
                    <a:pt x="457" y="1032"/>
                    <a:pt x="516" y="1091"/>
                  </a:cubicBezTo>
                  <a:cubicBezTo>
                    <a:pt x="547" y="1122"/>
                    <a:pt x="577" y="1143"/>
                    <a:pt x="603" y="1152"/>
                  </a:cubicBezTo>
                  <a:cubicBezTo>
                    <a:pt x="610" y="1154"/>
                    <a:pt x="610" y="1154"/>
                    <a:pt x="610" y="1154"/>
                  </a:cubicBezTo>
                  <a:cubicBezTo>
                    <a:pt x="673" y="1130"/>
                    <a:pt x="748" y="1084"/>
                    <a:pt x="775" y="1066"/>
                  </a:cubicBezTo>
                  <a:cubicBezTo>
                    <a:pt x="808" y="1044"/>
                    <a:pt x="849" y="1009"/>
                    <a:pt x="790" y="916"/>
                  </a:cubicBezTo>
                  <a:cubicBezTo>
                    <a:pt x="731" y="823"/>
                    <a:pt x="684" y="879"/>
                    <a:pt x="668" y="813"/>
                  </a:cubicBezTo>
                  <a:cubicBezTo>
                    <a:pt x="653" y="748"/>
                    <a:pt x="722" y="687"/>
                    <a:pt x="778" y="676"/>
                  </a:cubicBezTo>
                  <a:cubicBezTo>
                    <a:pt x="834" y="665"/>
                    <a:pt x="837" y="696"/>
                    <a:pt x="841" y="728"/>
                  </a:cubicBezTo>
                  <a:cubicBezTo>
                    <a:pt x="845" y="760"/>
                    <a:pt x="865" y="790"/>
                    <a:pt x="900" y="812"/>
                  </a:cubicBezTo>
                  <a:cubicBezTo>
                    <a:pt x="1017" y="862"/>
                    <a:pt x="1109" y="740"/>
                    <a:pt x="1165" y="600"/>
                  </a:cubicBezTo>
                  <a:cubicBezTo>
                    <a:pt x="1162" y="575"/>
                    <a:pt x="1072" y="454"/>
                    <a:pt x="996" y="390"/>
                  </a:cubicBezTo>
                  <a:cubicBezTo>
                    <a:pt x="921" y="325"/>
                    <a:pt x="856" y="359"/>
                    <a:pt x="824" y="447"/>
                  </a:cubicBezTo>
                  <a:cubicBezTo>
                    <a:pt x="792" y="536"/>
                    <a:pt x="673" y="428"/>
                    <a:pt x="649" y="407"/>
                  </a:cubicBezTo>
                  <a:cubicBezTo>
                    <a:pt x="625" y="386"/>
                    <a:pt x="588" y="318"/>
                    <a:pt x="640" y="309"/>
                  </a:cubicBezTo>
                  <a:cubicBezTo>
                    <a:pt x="692" y="299"/>
                    <a:pt x="783" y="233"/>
                    <a:pt x="754" y="159"/>
                  </a:cubicBezTo>
                  <a:cubicBezTo>
                    <a:pt x="724" y="84"/>
                    <a:pt x="650" y="49"/>
                    <a:pt x="556" y="0"/>
                  </a:cubicBezTo>
                  <a:cubicBezTo>
                    <a:pt x="504" y="201"/>
                    <a:pt x="357" y="266"/>
                    <a:pt x="330" y="254"/>
                  </a:cubicBezTo>
                  <a:cubicBezTo>
                    <a:pt x="304" y="241"/>
                    <a:pt x="238" y="217"/>
                    <a:pt x="248" y="168"/>
                  </a:cubicBezTo>
                  <a:cubicBezTo>
                    <a:pt x="266" y="100"/>
                    <a:pt x="133" y="37"/>
                    <a:pt x="71" y="107"/>
                  </a:cubicBezTo>
                  <a:cubicBezTo>
                    <a:pt x="0" y="187"/>
                    <a:pt x="26" y="309"/>
                    <a:pt x="106" y="307"/>
                  </a:cubicBezTo>
                  <a:cubicBezTo>
                    <a:pt x="186" y="306"/>
                    <a:pt x="238" y="386"/>
                    <a:pt x="210" y="4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 rot="2700000">
              <a:off x="2982926" y="3423650"/>
              <a:ext cx="1620440" cy="1591866"/>
            </a:xfrm>
            <a:custGeom>
              <a:avLst/>
              <a:gdLst>
                <a:gd name="T0" fmla="*/ 1103 w 1174"/>
                <a:gd name="T1" fmla="*/ 1014 h 1154"/>
                <a:gd name="T2" fmla="*/ 1106 w 1174"/>
                <a:gd name="T3" fmla="*/ 878 h 1154"/>
                <a:gd name="T4" fmla="*/ 1057 w 1174"/>
                <a:gd name="T5" fmla="*/ 843 h 1154"/>
                <a:gd name="T6" fmla="*/ 1023 w 1174"/>
                <a:gd name="T7" fmla="*/ 815 h 1154"/>
                <a:gd name="T8" fmla="*/ 990 w 1174"/>
                <a:gd name="T9" fmla="*/ 728 h 1154"/>
                <a:gd name="T10" fmla="*/ 1170 w 1174"/>
                <a:gd name="T11" fmla="*/ 590 h 1154"/>
                <a:gd name="T12" fmla="*/ 1174 w 1174"/>
                <a:gd name="T13" fmla="*/ 589 h 1154"/>
                <a:gd name="T14" fmla="*/ 1167 w 1174"/>
                <a:gd name="T15" fmla="*/ 586 h 1154"/>
                <a:gd name="T16" fmla="*/ 1072 w 1174"/>
                <a:gd name="T17" fmla="*/ 520 h 1154"/>
                <a:gd name="T18" fmla="*/ 956 w 1174"/>
                <a:gd name="T19" fmla="*/ 350 h 1154"/>
                <a:gd name="T20" fmla="*/ 1034 w 1174"/>
                <a:gd name="T21" fmla="*/ 238 h 1154"/>
                <a:gd name="T22" fmla="*/ 1071 w 1174"/>
                <a:gd name="T23" fmla="*/ 211 h 1154"/>
                <a:gd name="T24" fmla="*/ 1030 w 1174"/>
                <a:gd name="T25" fmla="*/ 132 h 1154"/>
                <a:gd name="T26" fmla="*/ 979 w 1174"/>
                <a:gd name="T27" fmla="*/ 89 h 1154"/>
                <a:gd name="T28" fmla="*/ 910 w 1174"/>
                <a:gd name="T29" fmla="*/ 74 h 1154"/>
                <a:gd name="T30" fmla="*/ 875 w 1174"/>
                <a:gd name="T31" fmla="*/ 129 h 1154"/>
                <a:gd name="T32" fmla="*/ 847 w 1174"/>
                <a:gd name="T33" fmla="*/ 191 h 1154"/>
                <a:gd name="T34" fmla="*/ 765 w 1174"/>
                <a:gd name="T35" fmla="*/ 198 h 1154"/>
                <a:gd name="T36" fmla="*/ 670 w 1174"/>
                <a:gd name="T37" fmla="*/ 136 h 1154"/>
                <a:gd name="T38" fmla="*/ 565 w 1174"/>
                <a:gd name="T39" fmla="*/ 0 h 1154"/>
                <a:gd name="T40" fmla="*/ 501 w 1174"/>
                <a:gd name="T41" fmla="*/ 48 h 1154"/>
                <a:gd name="T42" fmla="*/ 384 w 1174"/>
                <a:gd name="T43" fmla="*/ 224 h 1154"/>
                <a:gd name="T44" fmla="*/ 410 w 1174"/>
                <a:gd name="T45" fmla="*/ 301 h 1154"/>
                <a:gd name="T46" fmla="*/ 464 w 1174"/>
                <a:gd name="T47" fmla="*/ 324 h 1154"/>
                <a:gd name="T48" fmla="*/ 465 w 1174"/>
                <a:gd name="T49" fmla="*/ 324 h 1154"/>
                <a:gd name="T50" fmla="*/ 480 w 1174"/>
                <a:gd name="T51" fmla="*/ 327 h 1154"/>
                <a:gd name="T52" fmla="*/ 493 w 1174"/>
                <a:gd name="T53" fmla="*/ 330 h 1154"/>
                <a:gd name="T54" fmla="*/ 494 w 1174"/>
                <a:gd name="T55" fmla="*/ 344 h 1154"/>
                <a:gd name="T56" fmla="*/ 385 w 1174"/>
                <a:gd name="T57" fmla="*/ 505 h 1154"/>
                <a:gd name="T58" fmla="*/ 299 w 1174"/>
                <a:gd name="T59" fmla="*/ 525 h 1154"/>
                <a:gd name="T60" fmla="*/ 280 w 1174"/>
                <a:gd name="T61" fmla="*/ 522 h 1154"/>
                <a:gd name="T62" fmla="*/ 283 w 1174"/>
                <a:gd name="T63" fmla="*/ 502 h 1154"/>
                <a:gd name="T64" fmla="*/ 255 w 1174"/>
                <a:gd name="T65" fmla="*/ 435 h 1154"/>
                <a:gd name="T66" fmla="*/ 196 w 1174"/>
                <a:gd name="T67" fmla="*/ 401 h 1154"/>
                <a:gd name="T68" fmla="*/ 85 w 1174"/>
                <a:gd name="T69" fmla="*/ 459 h 1154"/>
                <a:gd name="T70" fmla="*/ 4 w 1174"/>
                <a:gd name="T71" fmla="*/ 546 h 1154"/>
                <a:gd name="T72" fmla="*/ 3 w 1174"/>
                <a:gd name="T73" fmla="*/ 548 h 1154"/>
                <a:gd name="T74" fmla="*/ 0 w 1174"/>
                <a:gd name="T75" fmla="*/ 572 h 1154"/>
                <a:gd name="T76" fmla="*/ 13 w 1174"/>
                <a:gd name="T77" fmla="*/ 593 h 1154"/>
                <a:gd name="T78" fmla="*/ 135 w 1174"/>
                <a:gd name="T79" fmla="*/ 787 h 1154"/>
                <a:gd name="T80" fmla="*/ 145 w 1174"/>
                <a:gd name="T81" fmla="*/ 796 h 1154"/>
                <a:gd name="T82" fmla="*/ 258 w 1174"/>
                <a:gd name="T83" fmla="*/ 827 h 1154"/>
                <a:gd name="T84" fmla="*/ 327 w 1174"/>
                <a:gd name="T85" fmla="*/ 790 h 1154"/>
                <a:gd name="T86" fmla="*/ 335 w 1174"/>
                <a:gd name="T87" fmla="*/ 758 h 1154"/>
                <a:gd name="T88" fmla="*/ 378 w 1174"/>
                <a:gd name="T89" fmla="*/ 697 h 1154"/>
                <a:gd name="T90" fmla="*/ 379 w 1174"/>
                <a:gd name="T91" fmla="*/ 697 h 1154"/>
                <a:gd name="T92" fmla="*/ 380 w 1174"/>
                <a:gd name="T93" fmla="*/ 697 h 1154"/>
                <a:gd name="T94" fmla="*/ 498 w 1174"/>
                <a:gd name="T95" fmla="*/ 706 h 1154"/>
                <a:gd name="T96" fmla="*/ 537 w 1174"/>
                <a:gd name="T97" fmla="*/ 787 h 1154"/>
                <a:gd name="T98" fmla="*/ 487 w 1174"/>
                <a:gd name="T99" fmla="*/ 857 h 1154"/>
                <a:gd name="T100" fmla="*/ 392 w 1174"/>
                <a:gd name="T101" fmla="*/ 938 h 1154"/>
                <a:gd name="T102" fmla="*/ 418 w 1174"/>
                <a:gd name="T103" fmla="*/ 1056 h 1154"/>
                <a:gd name="T104" fmla="*/ 606 w 1174"/>
                <a:gd name="T105" fmla="*/ 1152 h 1154"/>
                <a:gd name="T106" fmla="*/ 615 w 1174"/>
                <a:gd name="T107" fmla="*/ 1154 h 1154"/>
                <a:gd name="T108" fmla="*/ 616 w 1174"/>
                <a:gd name="T109" fmla="*/ 1144 h 1154"/>
                <a:gd name="T110" fmla="*/ 759 w 1174"/>
                <a:gd name="T111" fmla="*/ 932 h 1154"/>
                <a:gd name="T112" fmla="*/ 815 w 1174"/>
                <a:gd name="T113" fmla="*/ 902 h 1154"/>
                <a:gd name="T114" fmla="*/ 882 w 1174"/>
                <a:gd name="T115" fmla="*/ 934 h 1154"/>
                <a:gd name="T116" fmla="*/ 915 w 1174"/>
                <a:gd name="T117" fmla="*/ 980 h 1154"/>
                <a:gd name="T118" fmla="*/ 938 w 1174"/>
                <a:gd name="T119" fmla="*/ 1020 h 1154"/>
                <a:gd name="T120" fmla="*/ 938 w 1174"/>
                <a:gd name="T121" fmla="*/ 1020 h 1154"/>
                <a:gd name="T122" fmla="*/ 1035 w 1174"/>
                <a:gd name="T123" fmla="*/ 1051 h 1154"/>
                <a:gd name="T124" fmla="*/ 1103 w 1174"/>
                <a:gd name="T125" fmla="*/ 101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4" h="1154">
                  <a:moveTo>
                    <a:pt x="1103" y="1014"/>
                  </a:moveTo>
                  <a:cubicBezTo>
                    <a:pt x="1130" y="971"/>
                    <a:pt x="1152" y="925"/>
                    <a:pt x="1106" y="878"/>
                  </a:cubicBezTo>
                  <a:cubicBezTo>
                    <a:pt x="1094" y="866"/>
                    <a:pt x="1078" y="855"/>
                    <a:pt x="1057" y="843"/>
                  </a:cubicBezTo>
                  <a:cubicBezTo>
                    <a:pt x="1044" y="834"/>
                    <a:pt x="1032" y="824"/>
                    <a:pt x="1023" y="815"/>
                  </a:cubicBezTo>
                  <a:cubicBezTo>
                    <a:pt x="994" y="786"/>
                    <a:pt x="983" y="757"/>
                    <a:pt x="990" y="728"/>
                  </a:cubicBezTo>
                  <a:cubicBezTo>
                    <a:pt x="1006" y="663"/>
                    <a:pt x="1109" y="609"/>
                    <a:pt x="1170" y="590"/>
                  </a:cubicBezTo>
                  <a:cubicBezTo>
                    <a:pt x="1174" y="589"/>
                    <a:pt x="1174" y="589"/>
                    <a:pt x="1174" y="589"/>
                  </a:cubicBezTo>
                  <a:cubicBezTo>
                    <a:pt x="1167" y="586"/>
                    <a:pt x="1167" y="586"/>
                    <a:pt x="1167" y="586"/>
                  </a:cubicBezTo>
                  <a:cubicBezTo>
                    <a:pt x="1138" y="576"/>
                    <a:pt x="1105" y="554"/>
                    <a:pt x="1072" y="520"/>
                  </a:cubicBezTo>
                  <a:cubicBezTo>
                    <a:pt x="1015" y="463"/>
                    <a:pt x="961" y="379"/>
                    <a:pt x="956" y="350"/>
                  </a:cubicBezTo>
                  <a:cubicBezTo>
                    <a:pt x="950" y="312"/>
                    <a:pt x="942" y="260"/>
                    <a:pt x="1034" y="238"/>
                  </a:cubicBezTo>
                  <a:cubicBezTo>
                    <a:pt x="1066" y="230"/>
                    <a:pt x="1070" y="216"/>
                    <a:pt x="1071" y="211"/>
                  </a:cubicBezTo>
                  <a:cubicBezTo>
                    <a:pt x="1077" y="192"/>
                    <a:pt x="1062" y="163"/>
                    <a:pt x="1030" y="132"/>
                  </a:cubicBezTo>
                  <a:cubicBezTo>
                    <a:pt x="1015" y="117"/>
                    <a:pt x="997" y="102"/>
                    <a:pt x="979" y="89"/>
                  </a:cubicBezTo>
                  <a:cubicBezTo>
                    <a:pt x="953" y="71"/>
                    <a:pt x="929" y="66"/>
                    <a:pt x="910" y="74"/>
                  </a:cubicBezTo>
                  <a:cubicBezTo>
                    <a:pt x="890" y="83"/>
                    <a:pt x="877" y="109"/>
                    <a:pt x="875" y="129"/>
                  </a:cubicBezTo>
                  <a:cubicBezTo>
                    <a:pt x="873" y="145"/>
                    <a:pt x="870" y="175"/>
                    <a:pt x="847" y="191"/>
                  </a:cubicBezTo>
                  <a:cubicBezTo>
                    <a:pt x="829" y="204"/>
                    <a:pt x="802" y="207"/>
                    <a:pt x="765" y="198"/>
                  </a:cubicBezTo>
                  <a:cubicBezTo>
                    <a:pt x="736" y="192"/>
                    <a:pt x="705" y="172"/>
                    <a:pt x="670" y="136"/>
                  </a:cubicBezTo>
                  <a:cubicBezTo>
                    <a:pt x="619" y="85"/>
                    <a:pt x="577" y="21"/>
                    <a:pt x="565" y="0"/>
                  </a:cubicBezTo>
                  <a:cubicBezTo>
                    <a:pt x="545" y="18"/>
                    <a:pt x="521" y="34"/>
                    <a:pt x="501" y="48"/>
                  </a:cubicBezTo>
                  <a:cubicBezTo>
                    <a:pt x="438" y="90"/>
                    <a:pt x="380" y="129"/>
                    <a:pt x="384" y="224"/>
                  </a:cubicBezTo>
                  <a:cubicBezTo>
                    <a:pt x="386" y="260"/>
                    <a:pt x="394" y="285"/>
                    <a:pt x="410" y="301"/>
                  </a:cubicBezTo>
                  <a:cubicBezTo>
                    <a:pt x="426" y="317"/>
                    <a:pt x="447" y="321"/>
                    <a:pt x="464" y="324"/>
                  </a:cubicBezTo>
                  <a:cubicBezTo>
                    <a:pt x="465" y="324"/>
                    <a:pt x="465" y="324"/>
                    <a:pt x="465" y="324"/>
                  </a:cubicBezTo>
                  <a:cubicBezTo>
                    <a:pt x="471" y="325"/>
                    <a:pt x="476" y="326"/>
                    <a:pt x="480" y="327"/>
                  </a:cubicBezTo>
                  <a:cubicBezTo>
                    <a:pt x="493" y="330"/>
                    <a:pt x="493" y="330"/>
                    <a:pt x="493" y="330"/>
                  </a:cubicBezTo>
                  <a:cubicBezTo>
                    <a:pt x="494" y="344"/>
                    <a:pt x="494" y="344"/>
                    <a:pt x="494" y="344"/>
                  </a:cubicBezTo>
                  <a:cubicBezTo>
                    <a:pt x="504" y="440"/>
                    <a:pt x="414" y="491"/>
                    <a:pt x="385" y="505"/>
                  </a:cubicBezTo>
                  <a:cubicBezTo>
                    <a:pt x="348" y="522"/>
                    <a:pt x="315" y="528"/>
                    <a:pt x="299" y="525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6" y="481"/>
                    <a:pt x="275" y="456"/>
                    <a:pt x="255" y="435"/>
                  </a:cubicBezTo>
                  <a:cubicBezTo>
                    <a:pt x="239" y="419"/>
                    <a:pt x="218" y="407"/>
                    <a:pt x="196" y="401"/>
                  </a:cubicBezTo>
                  <a:cubicBezTo>
                    <a:pt x="174" y="395"/>
                    <a:pt x="134" y="416"/>
                    <a:pt x="85" y="459"/>
                  </a:cubicBezTo>
                  <a:cubicBezTo>
                    <a:pt x="41" y="498"/>
                    <a:pt x="8" y="539"/>
                    <a:pt x="4" y="546"/>
                  </a:cubicBezTo>
                  <a:cubicBezTo>
                    <a:pt x="3" y="547"/>
                    <a:pt x="3" y="548"/>
                    <a:pt x="3" y="54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4" y="578"/>
                    <a:pt x="8" y="585"/>
                    <a:pt x="13" y="593"/>
                  </a:cubicBezTo>
                  <a:cubicBezTo>
                    <a:pt x="44" y="648"/>
                    <a:pt x="97" y="737"/>
                    <a:pt x="135" y="787"/>
                  </a:cubicBezTo>
                  <a:cubicBezTo>
                    <a:pt x="138" y="790"/>
                    <a:pt x="142" y="793"/>
                    <a:pt x="145" y="796"/>
                  </a:cubicBezTo>
                  <a:cubicBezTo>
                    <a:pt x="172" y="824"/>
                    <a:pt x="214" y="835"/>
                    <a:pt x="258" y="827"/>
                  </a:cubicBezTo>
                  <a:cubicBezTo>
                    <a:pt x="291" y="821"/>
                    <a:pt x="319" y="806"/>
                    <a:pt x="327" y="790"/>
                  </a:cubicBezTo>
                  <a:cubicBezTo>
                    <a:pt x="331" y="781"/>
                    <a:pt x="333" y="770"/>
                    <a:pt x="335" y="758"/>
                  </a:cubicBezTo>
                  <a:cubicBezTo>
                    <a:pt x="342" y="723"/>
                    <a:pt x="348" y="701"/>
                    <a:pt x="378" y="697"/>
                  </a:cubicBezTo>
                  <a:cubicBezTo>
                    <a:pt x="379" y="697"/>
                    <a:pt x="379" y="697"/>
                    <a:pt x="379" y="697"/>
                  </a:cubicBezTo>
                  <a:cubicBezTo>
                    <a:pt x="380" y="697"/>
                    <a:pt x="380" y="697"/>
                    <a:pt x="380" y="697"/>
                  </a:cubicBezTo>
                  <a:cubicBezTo>
                    <a:pt x="435" y="678"/>
                    <a:pt x="472" y="680"/>
                    <a:pt x="498" y="706"/>
                  </a:cubicBezTo>
                  <a:cubicBezTo>
                    <a:pt x="517" y="725"/>
                    <a:pt x="528" y="758"/>
                    <a:pt x="537" y="787"/>
                  </a:cubicBezTo>
                  <a:cubicBezTo>
                    <a:pt x="547" y="821"/>
                    <a:pt x="528" y="834"/>
                    <a:pt x="487" y="857"/>
                  </a:cubicBezTo>
                  <a:cubicBezTo>
                    <a:pt x="457" y="874"/>
                    <a:pt x="418" y="895"/>
                    <a:pt x="392" y="938"/>
                  </a:cubicBezTo>
                  <a:cubicBezTo>
                    <a:pt x="369" y="975"/>
                    <a:pt x="378" y="1016"/>
                    <a:pt x="418" y="1056"/>
                  </a:cubicBezTo>
                  <a:cubicBezTo>
                    <a:pt x="467" y="1105"/>
                    <a:pt x="552" y="1142"/>
                    <a:pt x="606" y="1152"/>
                  </a:cubicBezTo>
                  <a:cubicBezTo>
                    <a:pt x="615" y="1154"/>
                    <a:pt x="615" y="1154"/>
                    <a:pt x="615" y="1154"/>
                  </a:cubicBezTo>
                  <a:cubicBezTo>
                    <a:pt x="616" y="1144"/>
                    <a:pt x="616" y="1144"/>
                    <a:pt x="616" y="1144"/>
                  </a:cubicBezTo>
                  <a:cubicBezTo>
                    <a:pt x="617" y="1116"/>
                    <a:pt x="687" y="1012"/>
                    <a:pt x="759" y="932"/>
                  </a:cubicBezTo>
                  <a:cubicBezTo>
                    <a:pt x="777" y="912"/>
                    <a:pt x="796" y="902"/>
                    <a:pt x="815" y="902"/>
                  </a:cubicBezTo>
                  <a:cubicBezTo>
                    <a:pt x="842" y="901"/>
                    <a:pt x="866" y="919"/>
                    <a:pt x="882" y="934"/>
                  </a:cubicBezTo>
                  <a:cubicBezTo>
                    <a:pt x="895" y="947"/>
                    <a:pt x="907" y="963"/>
                    <a:pt x="915" y="980"/>
                  </a:cubicBezTo>
                  <a:cubicBezTo>
                    <a:pt x="919" y="995"/>
                    <a:pt x="926" y="1009"/>
                    <a:pt x="938" y="1020"/>
                  </a:cubicBezTo>
                  <a:cubicBezTo>
                    <a:pt x="938" y="1020"/>
                    <a:pt x="938" y="1020"/>
                    <a:pt x="938" y="1020"/>
                  </a:cubicBezTo>
                  <a:cubicBezTo>
                    <a:pt x="961" y="1043"/>
                    <a:pt x="998" y="1055"/>
                    <a:pt x="1035" y="1051"/>
                  </a:cubicBezTo>
                  <a:cubicBezTo>
                    <a:pt x="1065" y="1047"/>
                    <a:pt x="1090" y="1034"/>
                    <a:pt x="1103" y="10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59" y="2890573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71" y="2928494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07" y="4438615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47" y="4751900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623957" y="2823960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23958" y="2490197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23956" y="4364345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3957" y="4030582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55219" y="2800592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55220" y="2466829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20125" y="4467275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20126" y="4133512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30" name="TextBox 29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863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925445" y="1718793"/>
            <a:ext cx="4341109" cy="4341109"/>
            <a:chOff x="3044429" y="2158604"/>
            <a:chExt cx="3093243" cy="3093243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3050382" y="3708797"/>
              <a:ext cx="1544240" cy="1543050"/>
            </a:xfrm>
            <a:custGeom>
              <a:avLst/>
              <a:gdLst>
                <a:gd name="T0" fmla="*/ 32 w 263"/>
                <a:gd name="T1" fmla="*/ 0 h 263"/>
                <a:gd name="T2" fmla="*/ 30 w 263"/>
                <a:gd name="T3" fmla="*/ 12 h 263"/>
                <a:gd name="T4" fmla="*/ 14 w 263"/>
                <a:gd name="T5" fmla="*/ 20 h 263"/>
                <a:gd name="T6" fmla="*/ 0 w 263"/>
                <a:gd name="T7" fmla="*/ 26 h 263"/>
                <a:gd name="T8" fmla="*/ 9 w 263"/>
                <a:gd name="T9" fmla="*/ 53 h 263"/>
                <a:gd name="T10" fmla="*/ 29 w 263"/>
                <a:gd name="T11" fmla="*/ 50 h 263"/>
                <a:gd name="T12" fmla="*/ 40 w 263"/>
                <a:gd name="T13" fmla="*/ 62 h 263"/>
                <a:gd name="T14" fmla="*/ 37 w 263"/>
                <a:gd name="T15" fmla="*/ 79 h 263"/>
                <a:gd name="T16" fmla="*/ 19 w 263"/>
                <a:gd name="T17" fmla="*/ 86 h 263"/>
                <a:gd name="T18" fmla="*/ 25 w 263"/>
                <a:gd name="T19" fmla="*/ 114 h 263"/>
                <a:gd name="T20" fmla="*/ 39 w 263"/>
                <a:gd name="T21" fmla="*/ 112 h 263"/>
                <a:gd name="T22" fmla="*/ 57 w 263"/>
                <a:gd name="T23" fmla="*/ 111 h 263"/>
                <a:gd name="T24" fmla="*/ 66 w 263"/>
                <a:gd name="T25" fmla="*/ 127 h 263"/>
                <a:gd name="T26" fmla="*/ 56 w 263"/>
                <a:gd name="T27" fmla="*/ 142 h 263"/>
                <a:gd name="T28" fmla="*/ 48 w 263"/>
                <a:gd name="T29" fmla="*/ 153 h 263"/>
                <a:gd name="T30" fmla="*/ 70 w 263"/>
                <a:gd name="T31" fmla="*/ 172 h 263"/>
                <a:gd name="T32" fmla="*/ 84 w 263"/>
                <a:gd name="T33" fmla="*/ 161 h 263"/>
                <a:gd name="T34" fmla="*/ 100 w 263"/>
                <a:gd name="T35" fmla="*/ 166 h 263"/>
                <a:gd name="T36" fmla="*/ 106 w 263"/>
                <a:gd name="T37" fmla="*/ 182 h 263"/>
                <a:gd name="T38" fmla="*/ 95 w 263"/>
                <a:gd name="T39" fmla="*/ 196 h 263"/>
                <a:gd name="T40" fmla="*/ 113 w 263"/>
                <a:gd name="T41" fmla="*/ 217 h 263"/>
                <a:gd name="T42" fmla="*/ 124 w 263"/>
                <a:gd name="T43" fmla="*/ 210 h 263"/>
                <a:gd name="T44" fmla="*/ 139 w 263"/>
                <a:gd name="T45" fmla="*/ 200 h 263"/>
                <a:gd name="T46" fmla="*/ 155 w 263"/>
                <a:gd name="T47" fmla="*/ 209 h 263"/>
                <a:gd name="T48" fmla="*/ 154 w 263"/>
                <a:gd name="T49" fmla="*/ 227 h 263"/>
                <a:gd name="T50" fmla="*/ 153 w 263"/>
                <a:gd name="T51" fmla="*/ 240 h 263"/>
                <a:gd name="T52" fmla="*/ 181 w 263"/>
                <a:gd name="T53" fmla="*/ 245 h 263"/>
                <a:gd name="T54" fmla="*/ 187 w 263"/>
                <a:gd name="T55" fmla="*/ 229 h 263"/>
                <a:gd name="T56" fmla="*/ 204 w 263"/>
                <a:gd name="T57" fmla="*/ 225 h 263"/>
                <a:gd name="T58" fmla="*/ 217 w 263"/>
                <a:gd name="T59" fmla="*/ 237 h 263"/>
                <a:gd name="T60" fmla="*/ 215 w 263"/>
                <a:gd name="T61" fmla="*/ 254 h 263"/>
                <a:gd name="T62" fmla="*/ 241 w 263"/>
                <a:gd name="T63" fmla="*/ 263 h 263"/>
                <a:gd name="T64" fmla="*/ 246 w 263"/>
                <a:gd name="T65" fmla="*/ 252 h 263"/>
                <a:gd name="T66" fmla="*/ 254 w 263"/>
                <a:gd name="T67" fmla="*/ 235 h 263"/>
                <a:gd name="T68" fmla="*/ 263 w 263"/>
                <a:gd name="T69" fmla="*/ 1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3" h="263">
                  <a:moveTo>
                    <a:pt x="14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1"/>
                    <a:pt x="32" y="2"/>
                    <a:pt x="32" y="3"/>
                  </a:cubicBezTo>
                  <a:cubicBezTo>
                    <a:pt x="32" y="5"/>
                    <a:pt x="31" y="9"/>
                    <a:pt x="30" y="1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2" y="19"/>
                    <a:pt x="17" y="20"/>
                    <a:pt x="1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23"/>
                    <a:pt x="0" y="2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" y="52"/>
                    <a:pt x="6" y="53"/>
                    <a:pt x="9" y="53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21" y="49"/>
                    <a:pt x="26" y="49"/>
                    <a:pt x="29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8" y="56"/>
                    <a:pt x="40" y="60"/>
                    <a:pt x="40" y="62"/>
                  </a:cubicBezTo>
                  <a:cubicBezTo>
                    <a:pt x="41" y="65"/>
                    <a:pt x="41" y="69"/>
                    <a:pt x="41" y="72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81"/>
                    <a:pt x="30" y="83"/>
                    <a:pt x="27" y="84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6" y="87"/>
                    <a:pt x="14" y="90"/>
                    <a:pt x="16" y="93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6" y="117"/>
                    <a:pt x="29" y="118"/>
                    <a:pt x="32" y="11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1" y="111"/>
                    <a:pt x="46" y="109"/>
                    <a:pt x="4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9" y="113"/>
                    <a:pt x="62" y="116"/>
                    <a:pt x="64" y="118"/>
                  </a:cubicBezTo>
                  <a:cubicBezTo>
                    <a:pt x="65" y="120"/>
                    <a:pt x="66" y="124"/>
                    <a:pt x="66" y="127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8"/>
                    <a:pt x="59" y="141"/>
                    <a:pt x="56" y="142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7" y="148"/>
                    <a:pt x="46" y="151"/>
                    <a:pt x="48" y="153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4" y="174"/>
                    <a:pt x="67" y="174"/>
                    <a:pt x="70" y="172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77" y="164"/>
                    <a:pt x="81" y="162"/>
                    <a:pt x="84" y="161"/>
                  </a:cubicBezTo>
                  <a:cubicBezTo>
                    <a:pt x="92" y="161"/>
                    <a:pt x="92" y="161"/>
                    <a:pt x="92" y="161"/>
                  </a:cubicBezTo>
                  <a:cubicBezTo>
                    <a:pt x="95" y="162"/>
                    <a:pt x="99" y="164"/>
                    <a:pt x="100" y="166"/>
                  </a:cubicBezTo>
                  <a:cubicBezTo>
                    <a:pt x="102" y="167"/>
                    <a:pt x="104" y="171"/>
                    <a:pt x="106" y="174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4" y="185"/>
                    <a:pt x="102" y="189"/>
                    <a:pt x="100" y="191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92" y="198"/>
                    <a:pt x="93" y="202"/>
                    <a:pt x="95" y="204"/>
                  </a:cubicBezTo>
                  <a:cubicBezTo>
                    <a:pt x="113" y="217"/>
                    <a:pt x="113" y="217"/>
                    <a:pt x="113" y="217"/>
                  </a:cubicBezTo>
                  <a:cubicBezTo>
                    <a:pt x="116" y="219"/>
                    <a:pt x="119" y="218"/>
                    <a:pt x="120" y="216"/>
                  </a:cubicBezTo>
                  <a:cubicBezTo>
                    <a:pt x="124" y="210"/>
                    <a:pt x="124" y="210"/>
                    <a:pt x="124" y="210"/>
                  </a:cubicBezTo>
                  <a:cubicBezTo>
                    <a:pt x="125" y="207"/>
                    <a:pt x="129" y="203"/>
                    <a:pt x="131" y="202"/>
                  </a:cubicBezTo>
                  <a:cubicBezTo>
                    <a:pt x="139" y="200"/>
                    <a:pt x="139" y="200"/>
                    <a:pt x="139" y="200"/>
                  </a:cubicBezTo>
                  <a:cubicBezTo>
                    <a:pt x="142" y="200"/>
                    <a:pt x="146" y="201"/>
                    <a:pt x="148" y="202"/>
                  </a:cubicBezTo>
                  <a:cubicBezTo>
                    <a:pt x="150" y="203"/>
                    <a:pt x="154" y="206"/>
                    <a:pt x="155" y="209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57" y="220"/>
                    <a:pt x="156" y="225"/>
                    <a:pt x="154" y="227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49" y="236"/>
                    <a:pt x="150" y="239"/>
                    <a:pt x="153" y="240"/>
                  </a:cubicBezTo>
                  <a:cubicBezTo>
                    <a:pt x="174" y="248"/>
                    <a:pt x="174" y="248"/>
                    <a:pt x="174" y="248"/>
                  </a:cubicBezTo>
                  <a:cubicBezTo>
                    <a:pt x="177" y="249"/>
                    <a:pt x="180" y="248"/>
                    <a:pt x="181" y="245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83" y="236"/>
                    <a:pt x="185" y="231"/>
                    <a:pt x="187" y="229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97" y="224"/>
                    <a:pt x="202" y="225"/>
                    <a:pt x="204" y="225"/>
                  </a:cubicBezTo>
                  <a:cubicBezTo>
                    <a:pt x="206" y="226"/>
                    <a:pt x="210" y="228"/>
                    <a:pt x="213" y="230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7" y="240"/>
                    <a:pt x="217" y="245"/>
                    <a:pt x="216" y="248"/>
                  </a:cubicBezTo>
                  <a:cubicBezTo>
                    <a:pt x="215" y="254"/>
                    <a:pt x="215" y="254"/>
                    <a:pt x="215" y="254"/>
                  </a:cubicBezTo>
                  <a:cubicBezTo>
                    <a:pt x="214" y="257"/>
                    <a:pt x="216" y="260"/>
                    <a:pt x="219" y="260"/>
                  </a:cubicBezTo>
                  <a:cubicBezTo>
                    <a:pt x="241" y="263"/>
                    <a:pt x="241" y="263"/>
                    <a:pt x="241" y="263"/>
                  </a:cubicBezTo>
                  <a:cubicBezTo>
                    <a:pt x="244" y="263"/>
                    <a:pt x="246" y="261"/>
                    <a:pt x="246" y="258"/>
                  </a:cubicBezTo>
                  <a:cubicBezTo>
                    <a:pt x="246" y="252"/>
                    <a:pt x="246" y="252"/>
                    <a:pt x="246" y="252"/>
                  </a:cubicBezTo>
                  <a:cubicBezTo>
                    <a:pt x="246" y="249"/>
                    <a:pt x="247" y="244"/>
                    <a:pt x="249" y="241"/>
                  </a:cubicBezTo>
                  <a:cubicBezTo>
                    <a:pt x="254" y="235"/>
                    <a:pt x="254" y="235"/>
                    <a:pt x="254" y="235"/>
                  </a:cubicBezTo>
                  <a:cubicBezTo>
                    <a:pt x="257" y="234"/>
                    <a:pt x="260" y="233"/>
                    <a:pt x="263" y="233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00" y="114"/>
                    <a:pt x="148" y="63"/>
                    <a:pt x="14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4594622" y="3708797"/>
              <a:ext cx="1543050" cy="1543050"/>
            </a:xfrm>
            <a:custGeom>
              <a:avLst/>
              <a:gdLst>
                <a:gd name="T0" fmla="*/ 250 w 263"/>
                <a:gd name="T1" fmla="*/ 19 h 263"/>
                <a:gd name="T2" fmla="*/ 233 w 263"/>
                <a:gd name="T3" fmla="*/ 11 h 263"/>
                <a:gd name="T4" fmla="*/ 231 w 263"/>
                <a:gd name="T5" fmla="*/ 0 h 263"/>
                <a:gd name="T6" fmla="*/ 0 w 263"/>
                <a:gd name="T7" fmla="*/ 114 h 263"/>
                <a:gd name="T8" fmla="*/ 0 w 263"/>
                <a:gd name="T9" fmla="*/ 233 h 263"/>
                <a:gd name="T10" fmla="*/ 10 w 263"/>
                <a:gd name="T11" fmla="*/ 235 h 263"/>
                <a:gd name="T12" fmla="*/ 18 w 263"/>
                <a:gd name="T13" fmla="*/ 252 h 263"/>
                <a:gd name="T14" fmla="*/ 24 w 263"/>
                <a:gd name="T15" fmla="*/ 263 h 263"/>
                <a:gd name="T16" fmla="*/ 50 w 263"/>
                <a:gd name="T17" fmla="*/ 253 h 263"/>
                <a:gd name="T18" fmla="*/ 48 w 263"/>
                <a:gd name="T19" fmla="*/ 237 h 263"/>
                <a:gd name="T20" fmla="*/ 61 w 263"/>
                <a:gd name="T21" fmla="*/ 225 h 263"/>
                <a:gd name="T22" fmla="*/ 77 w 263"/>
                <a:gd name="T23" fmla="*/ 229 h 263"/>
                <a:gd name="T24" fmla="*/ 84 w 263"/>
                <a:gd name="T25" fmla="*/ 244 h 263"/>
                <a:gd name="T26" fmla="*/ 111 w 263"/>
                <a:gd name="T27" fmla="*/ 239 h 263"/>
                <a:gd name="T28" fmla="*/ 110 w 263"/>
                <a:gd name="T29" fmla="*/ 227 h 263"/>
                <a:gd name="T30" fmla="*/ 109 w 263"/>
                <a:gd name="T31" fmla="*/ 208 h 263"/>
                <a:gd name="T32" fmla="*/ 125 w 263"/>
                <a:gd name="T33" fmla="*/ 199 h 263"/>
                <a:gd name="T34" fmla="*/ 141 w 263"/>
                <a:gd name="T35" fmla="*/ 209 h 263"/>
                <a:gd name="T36" fmla="*/ 151 w 263"/>
                <a:gd name="T37" fmla="*/ 216 h 263"/>
                <a:gd name="T38" fmla="*/ 169 w 263"/>
                <a:gd name="T39" fmla="*/ 195 h 263"/>
                <a:gd name="T40" fmla="*/ 159 w 263"/>
                <a:gd name="T41" fmla="*/ 181 h 263"/>
                <a:gd name="T42" fmla="*/ 164 w 263"/>
                <a:gd name="T43" fmla="*/ 165 h 263"/>
                <a:gd name="T44" fmla="*/ 180 w 263"/>
                <a:gd name="T45" fmla="*/ 160 h 263"/>
                <a:gd name="T46" fmla="*/ 194 w 263"/>
                <a:gd name="T47" fmla="*/ 170 h 263"/>
                <a:gd name="T48" fmla="*/ 215 w 263"/>
                <a:gd name="T49" fmla="*/ 152 h 263"/>
                <a:gd name="T50" fmla="*/ 208 w 263"/>
                <a:gd name="T51" fmla="*/ 141 h 263"/>
                <a:gd name="T52" fmla="*/ 198 w 263"/>
                <a:gd name="T53" fmla="*/ 126 h 263"/>
                <a:gd name="T54" fmla="*/ 207 w 263"/>
                <a:gd name="T55" fmla="*/ 110 h 263"/>
                <a:gd name="T56" fmla="*/ 225 w 263"/>
                <a:gd name="T57" fmla="*/ 111 h 263"/>
                <a:gd name="T58" fmla="*/ 239 w 263"/>
                <a:gd name="T59" fmla="*/ 113 h 263"/>
                <a:gd name="T60" fmla="*/ 244 w 263"/>
                <a:gd name="T61" fmla="*/ 85 h 263"/>
                <a:gd name="T62" fmla="*/ 227 w 263"/>
                <a:gd name="T63" fmla="*/ 78 h 263"/>
                <a:gd name="T64" fmla="*/ 223 w 263"/>
                <a:gd name="T65" fmla="*/ 61 h 263"/>
                <a:gd name="T66" fmla="*/ 235 w 263"/>
                <a:gd name="T67" fmla="*/ 49 h 263"/>
                <a:gd name="T68" fmla="*/ 238 w 263"/>
                <a:gd name="T69" fmla="*/ 48 h 263"/>
                <a:gd name="T70" fmla="*/ 253 w 263"/>
                <a:gd name="T71" fmla="*/ 51 h 263"/>
                <a:gd name="T72" fmla="*/ 263 w 263"/>
                <a:gd name="T73" fmla="*/ 2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3" h="263">
                  <a:moveTo>
                    <a:pt x="258" y="19"/>
                  </a:moveTo>
                  <a:cubicBezTo>
                    <a:pt x="250" y="19"/>
                    <a:pt x="250" y="19"/>
                    <a:pt x="250" y="19"/>
                  </a:cubicBezTo>
                  <a:cubicBezTo>
                    <a:pt x="247" y="19"/>
                    <a:pt x="242" y="18"/>
                    <a:pt x="239" y="17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2" y="8"/>
                    <a:pt x="231" y="4"/>
                    <a:pt x="231" y="2"/>
                  </a:cubicBezTo>
                  <a:cubicBezTo>
                    <a:pt x="231" y="1"/>
                    <a:pt x="231" y="0"/>
                    <a:pt x="231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63"/>
                    <a:pt x="63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3"/>
                    <a:pt x="1" y="233"/>
                    <a:pt x="1" y="233"/>
                  </a:cubicBezTo>
                  <a:cubicBezTo>
                    <a:pt x="3" y="233"/>
                    <a:pt x="7" y="234"/>
                    <a:pt x="10" y="235"/>
                  </a:cubicBezTo>
                  <a:cubicBezTo>
                    <a:pt x="16" y="241"/>
                    <a:pt x="16" y="241"/>
                    <a:pt x="16" y="241"/>
                  </a:cubicBezTo>
                  <a:cubicBezTo>
                    <a:pt x="17" y="244"/>
                    <a:pt x="18" y="249"/>
                    <a:pt x="18" y="252"/>
                  </a:cubicBezTo>
                  <a:cubicBezTo>
                    <a:pt x="18" y="258"/>
                    <a:pt x="18" y="258"/>
                    <a:pt x="18" y="258"/>
                  </a:cubicBezTo>
                  <a:cubicBezTo>
                    <a:pt x="18" y="261"/>
                    <a:pt x="21" y="263"/>
                    <a:pt x="24" y="263"/>
                  </a:cubicBezTo>
                  <a:cubicBezTo>
                    <a:pt x="46" y="260"/>
                    <a:pt x="46" y="260"/>
                    <a:pt x="46" y="260"/>
                  </a:cubicBezTo>
                  <a:cubicBezTo>
                    <a:pt x="49" y="259"/>
                    <a:pt x="51" y="256"/>
                    <a:pt x="50" y="253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8" y="245"/>
                    <a:pt x="47" y="240"/>
                    <a:pt x="48" y="237"/>
                  </a:cubicBezTo>
                  <a:cubicBezTo>
                    <a:pt x="52" y="230"/>
                    <a:pt x="52" y="230"/>
                    <a:pt x="52" y="230"/>
                  </a:cubicBezTo>
                  <a:cubicBezTo>
                    <a:pt x="54" y="228"/>
                    <a:pt x="58" y="226"/>
                    <a:pt x="61" y="225"/>
                  </a:cubicBezTo>
                  <a:cubicBezTo>
                    <a:pt x="63" y="224"/>
                    <a:pt x="67" y="224"/>
                    <a:pt x="70" y="225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9" y="231"/>
                    <a:pt x="82" y="235"/>
                    <a:pt x="82" y="238"/>
                  </a:cubicBezTo>
                  <a:cubicBezTo>
                    <a:pt x="84" y="244"/>
                    <a:pt x="84" y="244"/>
                    <a:pt x="84" y="244"/>
                  </a:cubicBezTo>
                  <a:cubicBezTo>
                    <a:pt x="85" y="247"/>
                    <a:pt x="88" y="249"/>
                    <a:pt x="90" y="248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4" y="238"/>
                    <a:pt x="115" y="235"/>
                    <a:pt x="114" y="232"/>
                  </a:cubicBezTo>
                  <a:cubicBezTo>
                    <a:pt x="110" y="227"/>
                    <a:pt x="110" y="227"/>
                    <a:pt x="110" y="227"/>
                  </a:cubicBezTo>
                  <a:cubicBezTo>
                    <a:pt x="109" y="224"/>
                    <a:pt x="107" y="219"/>
                    <a:pt x="107" y="216"/>
                  </a:cubicBezTo>
                  <a:cubicBezTo>
                    <a:pt x="109" y="208"/>
                    <a:pt x="109" y="208"/>
                    <a:pt x="109" y="208"/>
                  </a:cubicBezTo>
                  <a:cubicBezTo>
                    <a:pt x="111" y="206"/>
                    <a:pt x="114" y="203"/>
                    <a:pt x="116" y="202"/>
                  </a:cubicBezTo>
                  <a:cubicBezTo>
                    <a:pt x="118" y="201"/>
                    <a:pt x="122" y="199"/>
                    <a:pt x="125" y="199"/>
                  </a:cubicBezTo>
                  <a:cubicBezTo>
                    <a:pt x="134" y="201"/>
                    <a:pt x="134" y="201"/>
                    <a:pt x="134" y="201"/>
                  </a:cubicBezTo>
                  <a:cubicBezTo>
                    <a:pt x="136" y="203"/>
                    <a:pt x="139" y="206"/>
                    <a:pt x="141" y="209"/>
                  </a:cubicBezTo>
                  <a:cubicBezTo>
                    <a:pt x="144" y="215"/>
                    <a:pt x="144" y="215"/>
                    <a:pt x="144" y="215"/>
                  </a:cubicBezTo>
                  <a:cubicBezTo>
                    <a:pt x="145" y="217"/>
                    <a:pt x="149" y="218"/>
                    <a:pt x="151" y="216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1" y="201"/>
                    <a:pt x="171" y="197"/>
                    <a:pt x="169" y="195"/>
                  </a:cubicBezTo>
                  <a:cubicBezTo>
                    <a:pt x="165" y="190"/>
                    <a:pt x="165" y="190"/>
                    <a:pt x="165" y="190"/>
                  </a:cubicBezTo>
                  <a:cubicBezTo>
                    <a:pt x="163" y="188"/>
                    <a:pt x="160" y="184"/>
                    <a:pt x="159" y="181"/>
                  </a:cubicBezTo>
                  <a:cubicBezTo>
                    <a:pt x="159" y="173"/>
                    <a:pt x="159" y="173"/>
                    <a:pt x="159" y="173"/>
                  </a:cubicBezTo>
                  <a:cubicBezTo>
                    <a:pt x="160" y="170"/>
                    <a:pt x="162" y="167"/>
                    <a:pt x="164" y="165"/>
                  </a:cubicBezTo>
                  <a:cubicBezTo>
                    <a:pt x="166" y="163"/>
                    <a:pt x="169" y="161"/>
                    <a:pt x="172" y="160"/>
                  </a:cubicBezTo>
                  <a:cubicBezTo>
                    <a:pt x="180" y="160"/>
                    <a:pt x="180" y="160"/>
                    <a:pt x="180" y="160"/>
                  </a:cubicBezTo>
                  <a:cubicBezTo>
                    <a:pt x="183" y="161"/>
                    <a:pt x="187" y="164"/>
                    <a:pt x="189" y="166"/>
                  </a:cubicBezTo>
                  <a:cubicBezTo>
                    <a:pt x="194" y="170"/>
                    <a:pt x="194" y="170"/>
                    <a:pt x="194" y="170"/>
                  </a:cubicBezTo>
                  <a:cubicBezTo>
                    <a:pt x="196" y="173"/>
                    <a:pt x="200" y="172"/>
                    <a:pt x="202" y="170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217" y="150"/>
                    <a:pt x="217" y="146"/>
                    <a:pt x="214" y="145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5" y="140"/>
                    <a:pt x="202" y="137"/>
                    <a:pt x="200" y="134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3"/>
                    <a:pt x="199" y="119"/>
                    <a:pt x="200" y="117"/>
                  </a:cubicBezTo>
                  <a:cubicBezTo>
                    <a:pt x="202" y="115"/>
                    <a:pt x="205" y="112"/>
                    <a:pt x="207" y="110"/>
                  </a:cubicBezTo>
                  <a:cubicBezTo>
                    <a:pt x="215" y="108"/>
                    <a:pt x="215" y="108"/>
                    <a:pt x="215" y="108"/>
                  </a:cubicBezTo>
                  <a:cubicBezTo>
                    <a:pt x="218" y="108"/>
                    <a:pt x="223" y="110"/>
                    <a:pt x="225" y="111"/>
                  </a:cubicBezTo>
                  <a:cubicBezTo>
                    <a:pt x="232" y="115"/>
                    <a:pt x="232" y="115"/>
                    <a:pt x="232" y="115"/>
                  </a:cubicBezTo>
                  <a:cubicBezTo>
                    <a:pt x="234" y="116"/>
                    <a:pt x="237" y="115"/>
                    <a:pt x="239" y="113"/>
                  </a:cubicBezTo>
                  <a:cubicBezTo>
                    <a:pt x="247" y="92"/>
                    <a:pt x="247" y="92"/>
                    <a:pt x="247" y="92"/>
                  </a:cubicBezTo>
                  <a:cubicBezTo>
                    <a:pt x="249" y="89"/>
                    <a:pt x="247" y="86"/>
                    <a:pt x="244" y="85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4" y="82"/>
                    <a:pt x="230" y="80"/>
                    <a:pt x="227" y="78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3" y="68"/>
                    <a:pt x="223" y="64"/>
                    <a:pt x="223" y="61"/>
                  </a:cubicBezTo>
                  <a:cubicBezTo>
                    <a:pt x="224" y="59"/>
                    <a:pt x="226" y="55"/>
                    <a:pt x="228" y="53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36" y="49"/>
                    <a:pt x="237" y="48"/>
                    <a:pt x="238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41" y="48"/>
                    <a:pt x="244" y="49"/>
                    <a:pt x="246" y="49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6" y="52"/>
                    <a:pt x="259" y="50"/>
                    <a:pt x="260" y="47"/>
                  </a:cubicBezTo>
                  <a:cubicBezTo>
                    <a:pt x="263" y="24"/>
                    <a:pt x="263" y="24"/>
                    <a:pt x="263" y="24"/>
                  </a:cubicBezTo>
                  <a:cubicBezTo>
                    <a:pt x="263" y="21"/>
                    <a:pt x="261" y="19"/>
                    <a:pt x="258" y="1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95000">
                  <a:schemeClr val="accent5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4594622" y="2158604"/>
              <a:ext cx="1543050" cy="1550194"/>
            </a:xfrm>
            <a:custGeom>
              <a:avLst/>
              <a:gdLst>
                <a:gd name="T0" fmla="*/ 254 w 263"/>
                <a:gd name="T1" fmla="*/ 216 h 264"/>
                <a:gd name="T2" fmla="*/ 235 w 263"/>
                <a:gd name="T3" fmla="*/ 218 h 264"/>
                <a:gd name="T4" fmla="*/ 223 w 263"/>
                <a:gd name="T5" fmla="*/ 206 h 264"/>
                <a:gd name="T6" fmla="*/ 227 w 263"/>
                <a:gd name="T7" fmla="*/ 189 h 264"/>
                <a:gd name="T8" fmla="*/ 245 w 263"/>
                <a:gd name="T9" fmla="*/ 182 h 264"/>
                <a:gd name="T10" fmla="*/ 240 w 263"/>
                <a:gd name="T11" fmla="*/ 154 h 264"/>
                <a:gd name="T12" fmla="*/ 225 w 263"/>
                <a:gd name="T13" fmla="*/ 156 h 264"/>
                <a:gd name="T14" fmla="*/ 207 w 263"/>
                <a:gd name="T15" fmla="*/ 157 h 264"/>
                <a:gd name="T16" fmla="*/ 197 w 263"/>
                <a:gd name="T17" fmla="*/ 141 h 264"/>
                <a:gd name="T18" fmla="*/ 207 w 263"/>
                <a:gd name="T19" fmla="*/ 126 h 264"/>
                <a:gd name="T20" fmla="*/ 217 w 263"/>
                <a:gd name="T21" fmla="*/ 114 h 264"/>
                <a:gd name="T22" fmla="*/ 196 w 263"/>
                <a:gd name="T23" fmla="*/ 95 h 264"/>
                <a:gd name="T24" fmla="*/ 180 w 263"/>
                <a:gd name="T25" fmla="*/ 108 h 264"/>
                <a:gd name="T26" fmla="*/ 163 w 263"/>
                <a:gd name="T27" fmla="*/ 102 h 264"/>
                <a:gd name="T28" fmla="*/ 158 w 263"/>
                <a:gd name="T29" fmla="*/ 86 h 264"/>
                <a:gd name="T30" fmla="*/ 171 w 263"/>
                <a:gd name="T31" fmla="*/ 70 h 264"/>
                <a:gd name="T32" fmla="*/ 152 w 263"/>
                <a:gd name="T33" fmla="*/ 48 h 264"/>
                <a:gd name="T34" fmla="*/ 140 w 263"/>
                <a:gd name="T35" fmla="*/ 59 h 264"/>
                <a:gd name="T36" fmla="*/ 124 w 263"/>
                <a:gd name="T37" fmla="*/ 69 h 264"/>
                <a:gd name="T38" fmla="*/ 108 w 263"/>
                <a:gd name="T39" fmla="*/ 59 h 264"/>
                <a:gd name="T40" fmla="*/ 109 w 263"/>
                <a:gd name="T41" fmla="*/ 41 h 264"/>
                <a:gd name="T42" fmla="*/ 113 w 263"/>
                <a:gd name="T43" fmla="*/ 25 h 264"/>
                <a:gd name="T44" fmla="*/ 84 w 263"/>
                <a:gd name="T45" fmla="*/ 19 h 264"/>
                <a:gd name="T46" fmla="*/ 76 w 263"/>
                <a:gd name="T47" fmla="*/ 39 h 264"/>
                <a:gd name="T48" fmla="*/ 60 w 263"/>
                <a:gd name="T49" fmla="*/ 43 h 264"/>
                <a:gd name="T50" fmla="*/ 47 w 263"/>
                <a:gd name="T51" fmla="*/ 31 h 264"/>
                <a:gd name="T52" fmla="*/ 47 w 263"/>
                <a:gd name="T53" fmla="*/ 29 h 264"/>
                <a:gd name="T54" fmla="*/ 50 w 263"/>
                <a:gd name="T55" fmla="*/ 10 h 264"/>
                <a:gd name="T56" fmla="*/ 23 w 263"/>
                <a:gd name="T57" fmla="*/ 0 h 264"/>
                <a:gd name="T58" fmla="*/ 17 w 263"/>
                <a:gd name="T59" fmla="*/ 17 h 264"/>
                <a:gd name="T60" fmla="*/ 9 w 263"/>
                <a:gd name="T61" fmla="*/ 33 h 264"/>
                <a:gd name="T62" fmla="*/ 0 w 263"/>
                <a:gd name="T63" fmla="*/ 35 h 264"/>
                <a:gd name="T64" fmla="*/ 0 w 263"/>
                <a:gd name="T65" fmla="*/ 149 h 264"/>
                <a:gd name="T66" fmla="*/ 114 w 263"/>
                <a:gd name="T67" fmla="*/ 264 h 264"/>
                <a:gd name="T68" fmla="*/ 233 w 263"/>
                <a:gd name="T69" fmla="*/ 256 h 264"/>
                <a:gd name="T70" fmla="*/ 250 w 263"/>
                <a:gd name="T71" fmla="*/ 248 h 264"/>
                <a:gd name="T72" fmla="*/ 263 w 263"/>
                <a:gd name="T73" fmla="*/ 24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3" h="264">
                  <a:moveTo>
                    <a:pt x="260" y="220"/>
                  </a:moveTo>
                  <a:cubicBezTo>
                    <a:pt x="260" y="217"/>
                    <a:pt x="257" y="215"/>
                    <a:pt x="254" y="216"/>
                  </a:cubicBezTo>
                  <a:cubicBezTo>
                    <a:pt x="246" y="218"/>
                    <a:pt x="246" y="218"/>
                    <a:pt x="246" y="218"/>
                  </a:cubicBezTo>
                  <a:cubicBezTo>
                    <a:pt x="243" y="219"/>
                    <a:pt x="238" y="219"/>
                    <a:pt x="235" y="218"/>
                  </a:cubicBezTo>
                  <a:cubicBezTo>
                    <a:pt x="228" y="214"/>
                    <a:pt x="228" y="214"/>
                    <a:pt x="228" y="214"/>
                  </a:cubicBezTo>
                  <a:cubicBezTo>
                    <a:pt x="226" y="212"/>
                    <a:pt x="224" y="208"/>
                    <a:pt x="223" y="206"/>
                  </a:cubicBezTo>
                  <a:cubicBezTo>
                    <a:pt x="223" y="203"/>
                    <a:pt x="222" y="199"/>
                    <a:pt x="223" y="196"/>
                  </a:cubicBezTo>
                  <a:cubicBezTo>
                    <a:pt x="227" y="189"/>
                    <a:pt x="227" y="189"/>
                    <a:pt x="227" y="189"/>
                  </a:cubicBezTo>
                  <a:cubicBezTo>
                    <a:pt x="229" y="187"/>
                    <a:pt x="234" y="185"/>
                    <a:pt x="237" y="184"/>
                  </a:cubicBezTo>
                  <a:cubicBezTo>
                    <a:pt x="245" y="182"/>
                    <a:pt x="245" y="182"/>
                    <a:pt x="245" y="182"/>
                  </a:cubicBezTo>
                  <a:cubicBezTo>
                    <a:pt x="248" y="181"/>
                    <a:pt x="250" y="178"/>
                    <a:pt x="249" y="175"/>
                  </a:cubicBezTo>
                  <a:cubicBezTo>
                    <a:pt x="240" y="154"/>
                    <a:pt x="240" y="154"/>
                    <a:pt x="240" y="154"/>
                  </a:cubicBezTo>
                  <a:cubicBezTo>
                    <a:pt x="239" y="151"/>
                    <a:pt x="236" y="150"/>
                    <a:pt x="233" y="151"/>
                  </a:cubicBezTo>
                  <a:cubicBezTo>
                    <a:pt x="225" y="156"/>
                    <a:pt x="225" y="156"/>
                    <a:pt x="225" y="156"/>
                  </a:cubicBezTo>
                  <a:cubicBezTo>
                    <a:pt x="222" y="158"/>
                    <a:pt x="218" y="159"/>
                    <a:pt x="215" y="159"/>
                  </a:cubicBezTo>
                  <a:cubicBezTo>
                    <a:pt x="207" y="157"/>
                    <a:pt x="207" y="157"/>
                    <a:pt x="207" y="157"/>
                  </a:cubicBezTo>
                  <a:cubicBezTo>
                    <a:pt x="204" y="155"/>
                    <a:pt x="201" y="152"/>
                    <a:pt x="200" y="150"/>
                  </a:cubicBezTo>
                  <a:cubicBezTo>
                    <a:pt x="199" y="148"/>
                    <a:pt x="198" y="144"/>
                    <a:pt x="197" y="141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201" y="130"/>
                    <a:pt x="205" y="127"/>
                    <a:pt x="207" y="126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18" y="119"/>
                    <a:pt x="219" y="116"/>
                    <a:pt x="217" y="114"/>
                  </a:cubicBezTo>
                  <a:cubicBezTo>
                    <a:pt x="203" y="95"/>
                    <a:pt x="203" y="95"/>
                    <a:pt x="203" y="95"/>
                  </a:cubicBezTo>
                  <a:cubicBezTo>
                    <a:pt x="201" y="93"/>
                    <a:pt x="198" y="92"/>
                    <a:pt x="196" y="95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7" y="104"/>
                    <a:pt x="183" y="106"/>
                    <a:pt x="18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69" y="106"/>
                    <a:pt x="165" y="104"/>
                    <a:pt x="163" y="102"/>
                  </a:cubicBezTo>
                  <a:cubicBezTo>
                    <a:pt x="161" y="101"/>
                    <a:pt x="159" y="97"/>
                    <a:pt x="158" y="94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9" y="83"/>
                    <a:pt x="162" y="79"/>
                    <a:pt x="164" y="77"/>
                  </a:cubicBezTo>
                  <a:cubicBezTo>
                    <a:pt x="171" y="70"/>
                    <a:pt x="171" y="70"/>
                    <a:pt x="171" y="70"/>
                  </a:cubicBezTo>
                  <a:cubicBezTo>
                    <a:pt x="173" y="68"/>
                    <a:pt x="173" y="64"/>
                    <a:pt x="171" y="62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6"/>
                    <a:pt x="147" y="47"/>
                    <a:pt x="145" y="4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8" y="61"/>
                    <a:pt x="135" y="65"/>
                    <a:pt x="133" y="66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2" y="68"/>
                    <a:pt x="117" y="67"/>
                    <a:pt x="115" y="66"/>
                  </a:cubicBezTo>
                  <a:cubicBezTo>
                    <a:pt x="113" y="65"/>
                    <a:pt x="110" y="62"/>
                    <a:pt x="108" y="59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6" y="48"/>
                    <a:pt x="108" y="44"/>
                    <a:pt x="109" y="4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6" y="29"/>
                    <a:pt x="115" y="26"/>
                    <a:pt x="113" y="2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8" y="14"/>
                    <a:pt x="85" y="16"/>
                    <a:pt x="84" y="1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2"/>
                    <a:pt x="78" y="37"/>
                    <a:pt x="76" y="3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6" y="44"/>
                    <a:pt x="62" y="44"/>
                    <a:pt x="60" y="43"/>
                  </a:cubicBezTo>
                  <a:cubicBezTo>
                    <a:pt x="57" y="42"/>
                    <a:pt x="53" y="40"/>
                    <a:pt x="51" y="38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7" y="30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6"/>
                    <a:pt x="47" y="23"/>
                    <a:pt x="47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1" y="7"/>
                    <a:pt x="49" y="4"/>
                    <a:pt x="46" y="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2"/>
                    <a:pt x="17" y="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20"/>
                    <a:pt x="16" y="24"/>
                    <a:pt x="15" y="2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4"/>
                    <a:pt x="2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63" y="149"/>
                    <a:pt x="114" y="200"/>
                    <a:pt x="114" y="264"/>
                  </a:cubicBezTo>
                  <a:cubicBezTo>
                    <a:pt x="114" y="264"/>
                    <a:pt x="114" y="264"/>
                    <a:pt x="114" y="264"/>
                  </a:cubicBezTo>
                  <a:cubicBezTo>
                    <a:pt x="231" y="264"/>
                    <a:pt x="231" y="264"/>
                    <a:pt x="231" y="264"/>
                  </a:cubicBezTo>
                  <a:cubicBezTo>
                    <a:pt x="232" y="261"/>
                    <a:pt x="232" y="258"/>
                    <a:pt x="233" y="256"/>
                  </a:cubicBezTo>
                  <a:cubicBezTo>
                    <a:pt x="239" y="250"/>
                    <a:pt x="239" y="250"/>
                    <a:pt x="239" y="250"/>
                  </a:cubicBezTo>
                  <a:cubicBezTo>
                    <a:pt x="242" y="249"/>
                    <a:pt x="247" y="248"/>
                    <a:pt x="250" y="248"/>
                  </a:cubicBezTo>
                  <a:cubicBezTo>
                    <a:pt x="258" y="248"/>
                    <a:pt x="258" y="248"/>
                    <a:pt x="258" y="248"/>
                  </a:cubicBezTo>
                  <a:cubicBezTo>
                    <a:pt x="261" y="248"/>
                    <a:pt x="263" y="246"/>
                    <a:pt x="263" y="243"/>
                  </a:cubicBezTo>
                  <a:lnTo>
                    <a:pt x="260" y="22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3044429" y="2158604"/>
              <a:ext cx="1550194" cy="1550194"/>
            </a:xfrm>
            <a:custGeom>
              <a:avLst/>
              <a:gdLst>
                <a:gd name="T0" fmla="*/ 248 w 264"/>
                <a:gd name="T1" fmla="*/ 27 h 264"/>
                <a:gd name="T2" fmla="*/ 246 w 264"/>
                <a:gd name="T3" fmla="*/ 5 h 264"/>
                <a:gd name="T4" fmla="*/ 217 w 264"/>
                <a:gd name="T5" fmla="*/ 3 h 264"/>
                <a:gd name="T6" fmla="*/ 216 w 264"/>
                <a:gd name="T7" fmla="*/ 21 h 264"/>
                <a:gd name="T8" fmla="*/ 213 w 264"/>
                <a:gd name="T9" fmla="*/ 39 h 264"/>
                <a:gd name="T10" fmla="*/ 194 w 264"/>
                <a:gd name="T11" fmla="*/ 44 h 264"/>
                <a:gd name="T12" fmla="*/ 182 w 264"/>
                <a:gd name="T13" fmla="*/ 30 h 264"/>
                <a:gd name="T14" fmla="*/ 173 w 264"/>
                <a:gd name="T15" fmla="*/ 15 h 264"/>
                <a:gd name="T16" fmla="*/ 149 w 264"/>
                <a:gd name="T17" fmla="*/ 32 h 264"/>
                <a:gd name="T18" fmla="*/ 158 w 264"/>
                <a:gd name="T19" fmla="*/ 52 h 264"/>
                <a:gd name="T20" fmla="*/ 148 w 264"/>
                <a:gd name="T21" fmla="*/ 66 h 264"/>
                <a:gd name="T22" fmla="*/ 131 w 264"/>
                <a:gd name="T23" fmla="*/ 67 h 264"/>
                <a:gd name="T24" fmla="*/ 118 w 264"/>
                <a:gd name="T25" fmla="*/ 49 h 264"/>
                <a:gd name="T26" fmla="*/ 92 w 264"/>
                <a:gd name="T27" fmla="*/ 62 h 264"/>
                <a:gd name="T28" fmla="*/ 100 w 264"/>
                <a:gd name="T29" fmla="*/ 78 h 264"/>
                <a:gd name="T30" fmla="*/ 106 w 264"/>
                <a:gd name="T31" fmla="*/ 95 h 264"/>
                <a:gd name="T32" fmla="*/ 92 w 264"/>
                <a:gd name="T33" fmla="*/ 108 h 264"/>
                <a:gd name="T34" fmla="*/ 75 w 264"/>
                <a:gd name="T35" fmla="*/ 102 h 264"/>
                <a:gd name="T36" fmla="*/ 60 w 264"/>
                <a:gd name="T37" fmla="*/ 95 h 264"/>
                <a:gd name="T38" fmla="*/ 47 w 264"/>
                <a:gd name="T39" fmla="*/ 121 h 264"/>
                <a:gd name="T40" fmla="*/ 65 w 264"/>
                <a:gd name="T41" fmla="*/ 134 h 264"/>
                <a:gd name="T42" fmla="*/ 64 w 264"/>
                <a:gd name="T43" fmla="*/ 151 h 264"/>
                <a:gd name="T44" fmla="*/ 49 w 264"/>
                <a:gd name="T45" fmla="*/ 160 h 264"/>
                <a:gd name="T46" fmla="*/ 30 w 264"/>
                <a:gd name="T47" fmla="*/ 152 h 264"/>
                <a:gd name="T48" fmla="*/ 14 w 264"/>
                <a:gd name="T49" fmla="*/ 176 h 264"/>
                <a:gd name="T50" fmla="*/ 28 w 264"/>
                <a:gd name="T51" fmla="*/ 185 h 264"/>
                <a:gd name="T52" fmla="*/ 41 w 264"/>
                <a:gd name="T53" fmla="*/ 197 h 264"/>
                <a:gd name="T54" fmla="*/ 37 w 264"/>
                <a:gd name="T55" fmla="*/ 215 h 264"/>
                <a:gd name="T56" fmla="*/ 19 w 264"/>
                <a:gd name="T57" fmla="*/ 219 h 264"/>
                <a:gd name="T58" fmla="*/ 3 w 264"/>
                <a:gd name="T59" fmla="*/ 220 h 264"/>
                <a:gd name="T60" fmla="*/ 5 w 264"/>
                <a:gd name="T61" fmla="*/ 249 h 264"/>
                <a:gd name="T62" fmla="*/ 25 w 264"/>
                <a:gd name="T63" fmla="*/ 251 h 264"/>
                <a:gd name="T64" fmla="*/ 33 w 264"/>
                <a:gd name="T65" fmla="*/ 264 h 264"/>
                <a:gd name="T66" fmla="*/ 149 w 264"/>
                <a:gd name="T67" fmla="*/ 264 h 264"/>
                <a:gd name="T68" fmla="*/ 264 w 264"/>
                <a:gd name="T69" fmla="*/ 3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4" h="264">
                  <a:moveTo>
                    <a:pt x="254" y="33"/>
                  </a:moveTo>
                  <a:cubicBezTo>
                    <a:pt x="248" y="27"/>
                    <a:pt x="248" y="27"/>
                    <a:pt x="248" y="27"/>
                  </a:cubicBezTo>
                  <a:cubicBezTo>
                    <a:pt x="247" y="24"/>
                    <a:pt x="246" y="20"/>
                    <a:pt x="246" y="17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2"/>
                    <a:pt x="244" y="0"/>
                    <a:pt x="241" y="0"/>
                  </a:cubicBezTo>
                  <a:cubicBezTo>
                    <a:pt x="217" y="3"/>
                    <a:pt x="217" y="3"/>
                    <a:pt x="217" y="3"/>
                  </a:cubicBezTo>
                  <a:cubicBezTo>
                    <a:pt x="214" y="4"/>
                    <a:pt x="212" y="7"/>
                    <a:pt x="213" y="1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7" y="24"/>
                    <a:pt x="217" y="28"/>
                    <a:pt x="217" y="31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0" y="41"/>
                    <a:pt x="206" y="43"/>
                    <a:pt x="204" y="43"/>
                  </a:cubicBezTo>
                  <a:cubicBezTo>
                    <a:pt x="202" y="44"/>
                    <a:pt x="197" y="44"/>
                    <a:pt x="194" y="44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5" y="37"/>
                    <a:pt x="183" y="33"/>
                    <a:pt x="182" y="30"/>
                  </a:cubicBezTo>
                  <a:cubicBezTo>
                    <a:pt x="179" y="19"/>
                    <a:pt x="179" y="19"/>
                    <a:pt x="179" y="19"/>
                  </a:cubicBezTo>
                  <a:cubicBezTo>
                    <a:pt x="179" y="16"/>
                    <a:pt x="176" y="14"/>
                    <a:pt x="173" y="1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48" y="26"/>
                    <a:pt x="147" y="29"/>
                    <a:pt x="149" y="3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6" y="44"/>
                    <a:pt x="157" y="49"/>
                    <a:pt x="158" y="52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154" y="62"/>
                    <a:pt x="151" y="65"/>
                    <a:pt x="148" y="66"/>
                  </a:cubicBezTo>
                  <a:cubicBezTo>
                    <a:pt x="146" y="68"/>
                    <a:pt x="142" y="69"/>
                    <a:pt x="139" y="69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29" y="65"/>
                    <a:pt x="125" y="62"/>
                    <a:pt x="124" y="5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7" y="47"/>
                    <a:pt x="114" y="46"/>
                    <a:pt x="111" y="48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90" y="64"/>
                    <a:pt x="90" y="68"/>
                    <a:pt x="92" y="70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2" y="80"/>
                    <a:pt x="105" y="84"/>
                    <a:pt x="106" y="87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5" y="98"/>
                    <a:pt x="102" y="102"/>
                    <a:pt x="101" y="103"/>
                  </a:cubicBezTo>
                  <a:cubicBezTo>
                    <a:pt x="99" y="105"/>
                    <a:pt x="95" y="107"/>
                    <a:pt x="92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1" y="107"/>
                    <a:pt x="77" y="105"/>
                    <a:pt x="75" y="102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5" y="93"/>
                    <a:pt x="62" y="93"/>
                    <a:pt x="60" y="95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4" y="117"/>
                    <a:pt x="45" y="120"/>
                    <a:pt x="47" y="121"/>
                  </a:cubicBezTo>
                  <a:cubicBezTo>
                    <a:pt x="57" y="127"/>
                    <a:pt x="57" y="127"/>
                    <a:pt x="57" y="127"/>
                  </a:cubicBezTo>
                  <a:cubicBezTo>
                    <a:pt x="59" y="128"/>
                    <a:pt x="63" y="131"/>
                    <a:pt x="65" y="134"/>
                  </a:cubicBezTo>
                  <a:cubicBezTo>
                    <a:pt x="67" y="142"/>
                    <a:pt x="67" y="142"/>
                    <a:pt x="67" y="142"/>
                  </a:cubicBezTo>
                  <a:cubicBezTo>
                    <a:pt x="67" y="145"/>
                    <a:pt x="65" y="149"/>
                    <a:pt x="64" y="151"/>
                  </a:cubicBezTo>
                  <a:cubicBezTo>
                    <a:pt x="63" y="153"/>
                    <a:pt x="60" y="156"/>
                    <a:pt x="58" y="158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6" y="160"/>
                    <a:pt x="42" y="159"/>
                    <a:pt x="39" y="157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28" y="150"/>
                    <a:pt x="24" y="151"/>
                    <a:pt x="23" y="154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3" y="179"/>
                    <a:pt x="15" y="182"/>
                    <a:pt x="18" y="182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31" y="186"/>
                    <a:pt x="35" y="188"/>
                    <a:pt x="37" y="190"/>
                  </a:cubicBezTo>
                  <a:cubicBezTo>
                    <a:pt x="41" y="197"/>
                    <a:pt x="41" y="197"/>
                    <a:pt x="41" y="197"/>
                  </a:cubicBezTo>
                  <a:cubicBezTo>
                    <a:pt x="42" y="200"/>
                    <a:pt x="42" y="205"/>
                    <a:pt x="41" y="207"/>
                  </a:cubicBezTo>
                  <a:cubicBezTo>
                    <a:pt x="41" y="209"/>
                    <a:pt x="39" y="213"/>
                    <a:pt x="37" y="215"/>
                  </a:cubicBezTo>
                  <a:cubicBezTo>
                    <a:pt x="29" y="220"/>
                    <a:pt x="29" y="220"/>
                    <a:pt x="29" y="220"/>
                  </a:cubicBezTo>
                  <a:cubicBezTo>
                    <a:pt x="26" y="220"/>
                    <a:pt x="22" y="220"/>
                    <a:pt x="19" y="219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6" y="216"/>
                    <a:pt x="4" y="217"/>
                    <a:pt x="3" y="22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47"/>
                    <a:pt x="2" y="249"/>
                    <a:pt x="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8" y="249"/>
                    <a:pt x="23" y="250"/>
                    <a:pt x="25" y="251"/>
                  </a:cubicBezTo>
                  <a:cubicBezTo>
                    <a:pt x="31" y="257"/>
                    <a:pt x="31" y="257"/>
                    <a:pt x="31" y="257"/>
                  </a:cubicBezTo>
                  <a:cubicBezTo>
                    <a:pt x="32" y="259"/>
                    <a:pt x="33" y="261"/>
                    <a:pt x="33" y="264"/>
                  </a:cubicBezTo>
                  <a:cubicBezTo>
                    <a:pt x="149" y="264"/>
                    <a:pt x="149" y="264"/>
                    <a:pt x="149" y="264"/>
                  </a:cubicBezTo>
                  <a:cubicBezTo>
                    <a:pt x="149" y="264"/>
                    <a:pt x="149" y="264"/>
                    <a:pt x="149" y="264"/>
                  </a:cubicBezTo>
                  <a:cubicBezTo>
                    <a:pt x="149" y="200"/>
                    <a:pt x="201" y="149"/>
                    <a:pt x="264" y="149"/>
                  </a:cubicBezTo>
                  <a:cubicBezTo>
                    <a:pt x="264" y="35"/>
                    <a:pt x="264" y="35"/>
                    <a:pt x="264" y="35"/>
                  </a:cubicBezTo>
                  <a:cubicBezTo>
                    <a:pt x="261" y="35"/>
                    <a:pt x="257" y="34"/>
                    <a:pt x="254" y="3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7" name="Oval 16"/>
          <p:cNvSpPr/>
          <p:nvPr/>
        </p:nvSpPr>
        <p:spPr>
          <a:xfrm>
            <a:off x="5227319" y="3014280"/>
            <a:ext cx="1737360" cy="173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4674997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41" y="372437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79" y="2723390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152" y="4672331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58" y="2723390"/>
            <a:ext cx="304800" cy="3048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6349" y="1905754"/>
            <a:ext cx="3372891" cy="986257"/>
            <a:chOff x="523016" y="1566211"/>
            <a:chExt cx="3372891" cy="986257"/>
          </a:xfrm>
        </p:grpSpPr>
        <p:sp>
          <p:nvSpPr>
            <p:cNvPr id="24" name="Rectangle 23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60322" y="3284956"/>
            <a:ext cx="3372891" cy="986257"/>
            <a:chOff x="516989" y="2945413"/>
            <a:chExt cx="3372891" cy="986257"/>
          </a:xfrm>
        </p:grpSpPr>
        <p:sp>
          <p:nvSpPr>
            <p:cNvPr id="28" name="Rectangle 27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0322" y="4767733"/>
            <a:ext cx="3372891" cy="986257"/>
            <a:chOff x="530722" y="4467593"/>
            <a:chExt cx="3372891" cy="986257"/>
          </a:xfrm>
        </p:grpSpPr>
        <p:sp>
          <p:nvSpPr>
            <p:cNvPr id="32" name="Rectangle 31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3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3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527223" y="1905754"/>
            <a:ext cx="3372891" cy="986257"/>
            <a:chOff x="523016" y="1566211"/>
            <a:chExt cx="3372891" cy="986257"/>
          </a:xfrm>
        </p:grpSpPr>
        <p:sp>
          <p:nvSpPr>
            <p:cNvPr id="36" name="Rectangle 35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4"/>
                  </a:solidFill>
                  <a:latin typeface="Bebas Neue" panose="020B0606020202050201" pitchFamily="34" charset="0"/>
                </a:rPr>
                <a:t>4</a:t>
              </a:r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521196" y="3284956"/>
            <a:ext cx="3372891" cy="986257"/>
            <a:chOff x="516989" y="2945413"/>
            <a:chExt cx="3372891" cy="986257"/>
          </a:xfrm>
        </p:grpSpPr>
        <p:sp>
          <p:nvSpPr>
            <p:cNvPr id="40" name="Rectangle 39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5"/>
                  </a:solidFill>
                  <a:latin typeface="Bebas Neue" panose="020B0606020202050201" pitchFamily="34" charset="0"/>
                </a:rPr>
                <a:t>5.</a:t>
              </a:r>
              <a:endParaRPr lang="en-US" sz="4000" dirty="0">
                <a:solidFill>
                  <a:schemeClr val="accent5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521196" y="4700497"/>
            <a:ext cx="3372891" cy="986257"/>
            <a:chOff x="530722" y="4467593"/>
            <a:chExt cx="3372891" cy="986257"/>
          </a:xfrm>
        </p:grpSpPr>
        <p:sp>
          <p:nvSpPr>
            <p:cNvPr id="44" name="Rectangle 43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/>
                  </a:solidFill>
                  <a:latin typeface="Bebas Neue" panose="020B0606020202050201" pitchFamily="34" charset="0"/>
                </a:rPr>
                <a:t>6.</a:t>
              </a:r>
              <a:endParaRPr lang="en-US" sz="4000" dirty="0">
                <a:solidFill>
                  <a:schemeClr val="accent6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0" y="503937"/>
            <a:ext cx="12192000" cy="1063077"/>
            <a:chOff x="0" y="2844225"/>
            <a:chExt cx="12192000" cy="1063077"/>
          </a:xfrm>
        </p:grpSpPr>
        <p:sp>
          <p:nvSpPr>
            <p:cNvPr id="48" name="TextBox 47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584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324600" y="1251628"/>
            <a:ext cx="5867400" cy="969924"/>
            <a:chOff x="6324600" y="633031"/>
            <a:chExt cx="5867400" cy="969924"/>
          </a:xfrm>
        </p:grpSpPr>
        <p:sp>
          <p:nvSpPr>
            <p:cNvPr id="6" name="TextBox 5"/>
            <p:cNvSpPr txBox="1"/>
            <p:nvPr/>
          </p:nvSpPr>
          <p:spPr>
            <a:xfrm>
              <a:off x="6324600" y="633031"/>
              <a:ext cx="586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Left side image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4600" y="1119330"/>
              <a:ext cx="52437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415084" y="1511515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324600" y="2532003"/>
            <a:ext cx="534657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1194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138270" y="1933719"/>
            <a:ext cx="3915460" cy="3915460"/>
            <a:chOff x="2614270" y="1782534"/>
            <a:chExt cx="3915460" cy="3915460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4119441" y="3304091"/>
              <a:ext cx="905119" cy="9025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4588388" y="1782534"/>
              <a:ext cx="1675353" cy="1285823"/>
            </a:xfrm>
            <a:custGeom>
              <a:avLst/>
              <a:gdLst>
                <a:gd name="T0" fmla="*/ 539 w 789"/>
                <a:gd name="T1" fmla="*/ 606 h 606"/>
                <a:gd name="T2" fmla="*/ 789 w 789"/>
                <a:gd name="T3" fmla="*/ 458 h 606"/>
                <a:gd name="T4" fmla="*/ 0 w 789"/>
                <a:gd name="T5" fmla="*/ 0 h 606"/>
                <a:gd name="T6" fmla="*/ 0 w 789"/>
                <a:gd name="T7" fmla="*/ 294 h 606"/>
                <a:gd name="T8" fmla="*/ 539 w 789"/>
                <a:gd name="T9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06">
                  <a:moveTo>
                    <a:pt x="539" y="606"/>
                  </a:moveTo>
                  <a:cubicBezTo>
                    <a:pt x="789" y="458"/>
                    <a:pt x="789" y="458"/>
                    <a:pt x="789" y="458"/>
                  </a:cubicBezTo>
                  <a:cubicBezTo>
                    <a:pt x="630" y="186"/>
                    <a:pt x="336" y="3"/>
                    <a:pt x="0" y="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29" y="296"/>
                    <a:pt x="430" y="421"/>
                    <a:pt x="539" y="6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750672" y="2782199"/>
              <a:ext cx="779058" cy="1922433"/>
            </a:xfrm>
            <a:custGeom>
              <a:avLst/>
              <a:gdLst>
                <a:gd name="T0" fmla="*/ 5 w 367"/>
                <a:gd name="T1" fmla="*/ 760 h 905"/>
                <a:gd name="T2" fmla="*/ 248 w 367"/>
                <a:gd name="T3" fmla="*/ 905 h 905"/>
                <a:gd name="T4" fmla="*/ 367 w 367"/>
                <a:gd name="T5" fmla="*/ 451 h 905"/>
                <a:gd name="T6" fmla="*/ 249 w 367"/>
                <a:gd name="T7" fmla="*/ 0 h 905"/>
                <a:gd name="T8" fmla="*/ 0 w 367"/>
                <a:gd name="T9" fmla="*/ 148 h 905"/>
                <a:gd name="T10" fmla="*/ 81 w 367"/>
                <a:gd name="T11" fmla="*/ 459 h 905"/>
                <a:gd name="T12" fmla="*/ 5 w 367"/>
                <a:gd name="T13" fmla="*/ 76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905">
                  <a:moveTo>
                    <a:pt x="5" y="760"/>
                  </a:moveTo>
                  <a:cubicBezTo>
                    <a:pt x="248" y="905"/>
                    <a:pt x="248" y="905"/>
                    <a:pt x="248" y="905"/>
                  </a:cubicBezTo>
                  <a:cubicBezTo>
                    <a:pt x="324" y="771"/>
                    <a:pt x="367" y="616"/>
                    <a:pt x="367" y="451"/>
                  </a:cubicBezTo>
                  <a:cubicBezTo>
                    <a:pt x="367" y="287"/>
                    <a:pt x="324" y="133"/>
                    <a:pt x="249" y="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51" y="240"/>
                    <a:pt x="81" y="346"/>
                    <a:pt x="81" y="459"/>
                  </a:cubicBezTo>
                  <a:cubicBezTo>
                    <a:pt x="81" y="568"/>
                    <a:pt x="53" y="670"/>
                    <a:pt x="5" y="7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588389" y="4423515"/>
              <a:ext cx="1671571" cy="1274479"/>
            </a:xfrm>
            <a:custGeom>
              <a:avLst/>
              <a:gdLst>
                <a:gd name="T0" fmla="*/ 545 w 787"/>
                <a:gd name="T1" fmla="*/ 0 h 600"/>
                <a:gd name="T2" fmla="*/ 0 w 787"/>
                <a:gd name="T3" fmla="*/ 321 h 600"/>
                <a:gd name="T4" fmla="*/ 0 w 787"/>
                <a:gd name="T5" fmla="*/ 600 h 600"/>
                <a:gd name="T6" fmla="*/ 787 w 787"/>
                <a:gd name="T7" fmla="*/ 145 h 600"/>
                <a:gd name="T8" fmla="*/ 545 w 787"/>
                <a:gd name="T9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600">
                  <a:moveTo>
                    <a:pt x="545" y="0"/>
                  </a:moveTo>
                  <a:cubicBezTo>
                    <a:pt x="436" y="190"/>
                    <a:pt x="233" y="319"/>
                    <a:pt x="0" y="321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335" y="597"/>
                    <a:pt x="628" y="415"/>
                    <a:pt x="787" y="145"/>
                  </a:cubicBezTo>
                  <a:lnTo>
                    <a:pt x="5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887824" y="4432339"/>
              <a:ext cx="1669049" cy="1265654"/>
            </a:xfrm>
            <a:custGeom>
              <a:avLst/>
              <a:gdLst>
                <a:gd name="T0" fmla="*/ 243 w 786"/>
                <a:gd name="T1" fmla="*/ 0 h 596"/>
                <a:gd name="T2" fmla="*/ 0 w 786"/>
                <a:gd name="T3" fmla="*/ 145 h 596"/>
                <a:gd name="T4" fmla="*/ 786 w 786"/>
                <a:gd name="T5" fmla="*/ 596 h 596"/>
                <a:gd name="T6" fmla="*/ 786 w 786"/>
                <a:gd name="T7" fmla="*/ 317 h 596"/>
                <a:gd name="T8" fmla="*/ 243 w 786"/>
                <a:gd name="T9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596">
                  <a:moveTo>
                    <a:pt x="243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160" y="413"/>
                    <a:pt x="452" y="593"/>
                    <a:pt x="786" y="596"/>
                  </a:cubicBezTo>
                  <a:cubicBezTo>
                    <a:pt x="786" y="317"/>
                    <a:pt x="786" y="317"/>
                    <a:pt x="786" y="317"/>
                  </a:cubicBezTo>
                  <a:cubicBezTo>
                    <a:pt x="554" y="315"/>
                    <a:pt x="352" y="188"/>
                    <a:pt x="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14270" y="3746566"/>
              <a:ext cx="775277" cy="965628"/>
            </a:xfrm>
            <a:custGeom>
              <a:avLst/>
              <a:gdLst>
                <a:gd name="T0" fmla="*/ 286 w 365"/>
                <a:gd name="T1" fmla="*/ 0 h 455"/>
                <a:gd name="T2" fmla="*/ 0 w 365"/>
                <a:gd name="T3" fmla="*/ 0 h 455"/>
                <a:gd name="T4" fmla="*/ 122 w 365"/>
                <a:gd name="T5" fmla="*/ 455 h 455"/>
                <a:gd name="T6" fmla="*/ 365 w 365"/>
                <a:gd name="T7" fmla="*/ 310 h 455"/>
                <a:gd name="T8" fmla="*/ 286 w 365"/>
                <a:gd name="T9" fmla="*/ 5 h 455"/>
                <a:gd name="T10" fmla="*/ 286 w 365"/>
                <a:gd name="T1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5" h="455">
                  <a:moveTo>
                    <a:pt x="2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6"/>
                    <a:pt x="45" y="321"/>
                    <a:pt x="122" y="455"/>
                  </a:cubicBezTo>
                  <a:cubicBezTo>
                    <a:pt x="365" y="310"/>
                    <a:pt x="365" y="310"/>
                    <a:pt x="365" y="310"/>
                  </a:cubicBezTo>
                  <a:cubicBezTo>
                    <a:pt x="315" y="220"/>
                    <a:pt x="286" y="115"/>
                    <a:pt x="286" y="5"/>
                  </a:cubicBezTo>
                  <a:cubicBezTo>
                    <a:pt x="286" y="3"/>
                    <a:pt x="286" y="2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620239" y="1782534"/>
              <a:ext cx="936635" cy="782840"/>
            </a:xfrm>
            <a:custGeom>
              <a:avLst/>
              <a:gdLst>
                <a:gd name="T0" fmla="*/ 149 w 441"/>
                <a:gd name="T1" fmla="*/ 369 h 369"/>
                <a:gd name="T2" fmla="*/ 441 w 441"/>
                <a:gd name="T3" fmla="*/ 294 h 369"/>
                <a:gd name="T4" fmla="*/ 441 w 441"/>
                <a:gd name="T5" fmla="*/ 0 h 369"/>
                <a:gd name="T6" fmla="*/ 0 w 441"/>
                <a:gd name="T7" fmla="*/ 116 h 369"/>
                <a:gd name="T8" fmla="*/ 149 w 441"/>
                <a:gd name="T9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69">
                  <a:moveTo>
                    <a:pt x="149" y="369"/>
                  </a:moveTo>
                  <a:cubicBezTo>
                    <a:pt x="236" y="322"/>
                    <a:pt x="335" y="295"/>
                    <a:pt x="441" y="294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281" y="1"/>
                    <a:pt x="130" y="43"/>
                    <a:pt x="0" y="116"/>
                  </a:cubicBezTo>
                  <a:lnTo>
                    <a:pt x="149" y="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614271" y="2750683"/>
              <a:ext cx="797968" cy="964368"/>
            </a:xfrm>
            <a:custGeom>
              <a:avLst/>
              <a:gdLst>
                <a:gd name="T0" fmla="*/ 127 w 376"/>
                <a:gd name="T1" fmla="*/ 0 h 454"/>
                <a:gd name="T2" fmla="*/ 0 w 376"/>
                <a:gd name="T3" fmla="*/ 454 h 454"/>
                <a:gd name="T4" fmla="*/ 286 w 376"/>
                <a:gd name="T5" fmla="*/ 454 h 454"/>
                <a:gd name="T6" fmla="*/ 376 w 376"/>
                <a:gd name="T7" fmla="*/ 148 h 454"/>
                <a:gd name="T8" fmla="*/ 127 w 376"/>
                <a:gd name="T9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454">
                  <a:moveTo>
                    <a:pt x="127" y="0"/>
                  </a:moveTo>
                  <a:cubicBezTo>
                    <a:pt x="48" y="133"/>
                    <a:pt x="2" y="288"/>
                    <a:pt x="0" y="454"/>
                  </a:cubicBezTo>
                  <a:cubicBezTo>
                    <a:pt x="286" y="454"/>
                    <a:pt x="286" y="454"/>
                    <a:pt x="286" y="454"/>
                  </a:cubicBezTo>
                  <a:cubicBezTo>
                    <a:pt x="290" y="343"/>
                    <a:pt x="322" y="238"/>
                    <a:pt x="376" y="148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897908" y="2046002"/>
              <a:ext cx="1011011" cy="990841"/>
            </a:xfrm>
            <a:custGeom>
              <a:avLst/>
              <a:gdLst>
                <a:gd name="T0" fmla="*/ 250 w 476"/>
                <a:gd name="T1" fmla="*/ 467 h 467"/>
                <a:gd name="T2" fmla="*/ 476 w 476"/>
                <a:gd name="T3" fmla="*/ 252 h 467"/>
                <a:gd name="T4" fmla="*/ 327 w 476"/>
                <a:gd name="T5" fmla="*/ 0 h 467"/>
                <a:gd name="T6" fmla="*/ 0 w 476"/>
                <a:gd name="T7" fmla="*/ 319 h 467"/>
                <a:gd name="T8" fmla="*/ 250 w 476"/>
                <a:gd name="T9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67">
                  <a:moveTo>
                    <a:pt x="250" y="467"/>
                  </a:moveTo>
                  <a:cubicBezTo>
                    <a:pt x="306" y="378"/>
                    <a:pt x="384" y="304"/>
                    <a:pt x="476" y="25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93" y="77"/>
                    <a:pt x="81" y="187"/>
                    <a:pt x="0" y="319"/>
                  </a:cubicBezTo>
                  <a:lnTo>
                    <a:pt x="250" y="4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253401" y="2438052"/>
              <a:ext cx="2637200" cy="2636659"/>
              <a:chOff x="4337868" y="2107735"/>
              <a:chExt cx="3516266" cy="3515545"/>
            </a:xfrm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6117851" y="2107735"/>
                <a:ext cx="1736283" cy="2588455"/>
              </a:xfrm>
              <a:custGeom>
                <a:avLst/>
                <a:gdLst>
                  <a:gd name="T0" fmla="*/ 220 w 613"/>
                  <a:gd name="T1" fmla="*/ 621 h 914"/>
                  <a:gd name="T2" fmla="*/ 200 w 613"/>
                  <a:gd name="T3" fmla="*/ 712 h 914"/>
                  <a:gd name="T4" fmla="*/ 539 w 613"/>
                  <a:gd name="T5" fmla="*/ 914 h 914"/>
                  <a:gd name="T6" fmla="*/ 613 w 613"/>
                  <a:gd name="T7" fmla="*/ 621 h 914"/>
                  <a:gd name="T8" fmla="*/ 0 w 613"/>
                  <a:gd name="T9" fmla="*/ 0 h 914"/>
                  <a:gd name="T10" fmla="*/ 0 w 613"/>
                  <a:gd name="T11" fmla="*/ 393 h 914"/>
                  <a:gd name="T12" fmla="*/ 220 w 613"/>
                  <a:gd name="T13" fmla="*/ 62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" h="914">
                    <a:moveTo>
                      <a:pt x="220" y="621"/>
                    </a:moveTo>
                    <a:cubicBezTo>
                      <a:pt x="220" y="653"/>
                      <a:pt x="213" y="684"/>
                      <a:pt x="200" y="712"/>
                    </a:cubicBezTo>
                    <a:cubicBezTo>
                      <a:pt x="539" y="914"/>
                      <a:pt x="539" y="914"/>
                      <a:pt x="539" y="914"/>
                    </a:cubicBezTo>
                    <a:cubicBezTo>
                      <a:pt x="586" y="827"/>
                      <a:pt x="613" y="727"/>
                      <a:pt x="613" y="621"/>
                    </a:cubicBezTo>
                    <a:cubicBezTo>
                      <a:pt x="613" y="280"/>
                      <a:pt x="339" y="4"/>
                      <a:pt x="0" y="0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22" y="397"/>
                      <a:pt x="220" y="497"/>
                      <a:pt x="220" y="6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4337868" y="2107735"/>
                <a:ext cx="1737963" cy="2601902"/>
              </a:xfrm>
              <a:custGeom>
                <a:avLst/>
                <a:gdLst>
                  <a:gd name="T0" fmla="*/ 0 w 614"/>
                  <a:gd name="T1" fmla="*/ 621 h 919"/>
                  <a:gd name="T2" fmla="*/ 76 w 614"/>
                  <a:gd name="T3" fmla="*/ 919 h 919"/>
                  <a:gd name="T4" fmla="*/ 415 w 614"/>
                  <a:gd name="T5" fmla="*/ 717 h 919"/>
                  <a:gd name="T6" fmla="*/ 393 w 614"/>
                  <a:gd name="T7" fmla="*/ 621 h 919"/>
                  <a:gd name="T8" fmla="*/ 614 w 614"/>
                  <a:gd name="T9" fmla="*/ 393 h 919"/>
                  <a:gd name="T10" fmla="*/ 614 w 614"/>
                  <a:gd name="T11" fmla="*/ 0 h 919"/>
                  <a:gd name="T12" fmla="*/ 0 w 614"/>
                  <a:gd name="T13" fmla="*/ 621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919">
                    <a:moveTo>
                      <a:pt x="0" y="621"/>
                    </a:moveTo>
                    <a:cubicBezTo>
                      <a:pt x="0" y="729"/>
                      <a:pt x="28" y="830"/>
                      <a:pt x="76" y="919"/>
                    </a:cubicBezTo>
                    <a:cubicBezTo>
                      <a:pt x="415" y="717"/>
                      <a:pt x="415" y="717"/>
                      <a:pt x="415" y="717"/>
                    </a:cubicBezTo>
                    <a:cubicBezTo>
                      <a:pt x="401" y="688"/>
                      <a:pt x="393" y="655"/>
                      <a:pt x="393" y="621"/>
                    </a:cubicBezTo>
                    <a:cubicBezTo>
                      <a:pt x="393" y="497"/>
                      <a:pt x="491" y="397"/>
                      <a:pt x="614" y="393"/>
                    </a:cubicBezTo>
                    <a:cubicBezTo>
                      <a:pt x="614" y="0"/>
                      <a:pt x="614" y="0"/>
                      <a:pt x="614" y="0"/>
                    </a:cubicBezTo>
                    <a:cubicBezTo>
                      <a:pt x="274" y="4"/>
                      <a:pt x="0" y="280"/>
                      <a:pt x="0" y="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4574862" y="4161480"/>
                <a:ext cx="3048999" cy="1461800"/>
              </a:xfrm>
              <a:custGeom>
                <a:avLst/>
                <a:gdLst>
                  <a:gd name="T0" fmla="*/ 987 w 1438"/>
                  <a:gd name="T1" fmla="*/ 0 h 688"/>
                  <a:gd name="T2" fmla="*/ 717 w 1438"/>
                  <a:gd name="T3" fmla="*/ 163 h 688"/>
                  <a:gd name="T4" fmla="*/ 451 w 1438"/>
                  <a:gd name="T5" fmla="*/ 6 h 688"/>
                  <a:gd name="T6" fmla="*/ 0 w 1438"/>
                  <a:gd name="T7" fmla="*/ 275 h 688"/>
                  <a:gd name="T8" fmla="*/ 717 w 1438"/>
                  <a:gd name="T9" fmla="*/ 688 h 688"/>
                  <a:gd name="T10" fmla="*/ 1438 w 1438"/>
                  <a:gd name="T11" fmla="*/ 269 h 688"/>
                  <a:gd name="T12" fmla="*/ 987 w 1438"/>
                  <a:gd name="T13" fmla="*/ 0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8" h="688">
                    <a:moveTo>
                      <a:pt x="987" y="0"/>
                    </a:moveTo>
                    <a:cubicBezTo>
                      <a:pt x="936" y="97"/>
                      <a:pt x="834" y="163"/>
                      <a:pt x="717" y="163"/>
                    </a:cubicBezTo>
                    <a:cubicBezTo>
                      <a:pt x="603" y="163"/>
                      <a:pt x="503" y="99"/>
                      <a:pt x="451" y="6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143" y="522"/>
                      <a:pt x="411" y="688"/>
                      <a:pt x="717" y="688"/>
                    </a:cubicBezTo>
                    <a:cubicBezTo>
                      <a:pt x="1026" y="688"/>
                      <a:pt x="1295" y="519"/>
                      <a:pt x="1438" y="269"/>
                    </a:cubicBezTo>
                    <a:lnTo>
                      <a:pt x="9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26" name="Rectangle 25"/>
          <p:cNvSpPr/>
          <p:nvPr/>
        </p:nvSpPr>
        <p:spPr>
          <a:xfrm>
            <a:off x="8053730" y="205255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53731" y="171879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404179" y="361984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04180" y="328607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86504" y="518712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86505" y="485336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39211" y="355820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9212" y="322444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43263" y="2099538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43264" y="176577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88501" y="519714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8502" y="486337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66" y="3570260"/>
            <a:ext cx="609600" cy="609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3335027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60" y="4637101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448" y="3287670"/>
            <a:ext cx="304800" cy="304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393124" y="2325139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18625" y="3728618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71961" y="2142792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32633" y="5123620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48041" y="2546377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05181" y="5094211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17570" y="3307529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71837" y="4136707"/>
            <a:ext cx="10310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Your Text</a:t>
            </a:r>
          </a:p>
          <a:p>
            <a:pPr algn="ctr"/>
            <a:r>
              <a:rPr lang="en-US" sz="825" b="1" dirty="0" smtClean="0">
                <a:solidFill>
                  <a:schemeClr val="bg1"/>
                </a:solidFill>
                <a:latin typeface="+mj-lt"/>
              </a:rPr>
              <a:t>Here</a:t>
            </a:r>
            <a:endParaRPr lang="en-US" sz="825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51" name="TextBox 50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511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ChangeAspect="1"/>
          </p:cNvGrpSpPr>
          <p:nvPr/>
        </p:nvGrpSpPr>
        <p:grpSpPr bwMode="auto">
          <a:xfrm>
            <a:off x="5253037" y="2144738"/>
            <a:ext cx="6938963" cy="4130675"/>
            <a:chOff x="1076" y="1204"/>
            <a:chExt cx="4371" cy="2602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3031" y="1204"/>
              <a:ext cx="2416" cy="614"/>
            </a:xfrm>
            <a:custGeom>
              <a:avLst/>
              <a:gdLst>
                <a:gd name="T0" fmla="*/ 0 w 2416"/>
                <a:gd name="T1" fmla="*/ 86 h 614"/>
                <a:gd name="T2" fmla="*/ 0 w 2416"/>
                <a:gd name="T3" fmla="*/ 281 h 614"/>
                <a:gd name="T4" fmla="*/ 1687 w 2416"/>
                <a:gd name="T5" fmla="*/ 614 h 614"/>
                <a:gd name="T6" fmla="*/ 2416 w 2416"/>
                <a:gd name="T7" fmla="*/ 369 h 614"/>
                <a:gd name="T8" fmla="*/ 2416 w 2416"/>
                <a:gd name="T9" fmla="*/ 148 h 614"/>
                <a:gd name="T10" fmla="*/ 830 w 2416"/>
                <a:gd name="T11" fmla="*/ 0 h 614"/>
                <a:gd name="T12" fmla="*/ 0 w 2416"/>
                <a:gd name="T13" fmla="*/ 8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6" h="614">
                  <a:moveTo>
                    <a:pt x="0" y="86"/>
                  </a:moveTo>
                  <a:lnTo>
                    <a:pt x="0" y="281"/>
                  </a:lnTo>
                  <a:lnTo>
                    <a:pt x="1687" y="614"/>
                  </a:lnTo>
                  <a:lnTo>
                    <a:pt x="2416" y="369"/>
                  </a:lnTo>
                  <a:lnTo>
                    <a:pt x="2416" y="148"/>
                  </a:lnTo>
                  <a:lnTo>
                    <a:pt x="83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076" y="2095"/>
              <a:ext cx="2100" cy="1711"/>
            </a:xfrm>
            <a:custGeom>
              <a:avLst/>
              <a:gdLst>
                <a:gd name="T0" fmla="*/ 0 w 2100"/>
                <a:gd name="T1" fmla="*/ 124 h 1711"/>
                <a:gd name="T2" fmla="*/ 0 w 2100"/>
                <a:gd name="T3" fmla="*/ 318 h 1711"/>
                <a:gd name="T4" fmla="*/ 1274 w 2100"/>
                <a:gd name="T5" fmla="*/ 1711 h 1711"/>
                <a:gd name="T6" fmla="*/ 2100 w 2100"/>
                <a:gd name="T7" fmla="*/ 1249 h 1711"/>
                <a:gd name="T8" fmla="*/ 2100 w 2100"/>
                <a:gd name="T9" fmla="*/ 942 h 1711"/>
                <a:gd name="T10" fmla="*/ 576 w 2100"/>
                <a:gd name="T11" fmla="*/ 0 h 1711"/>
                <a:gd name="T12" fmla="*/ 0 w 2100"/>
                <a:gd name="T13" fmla="*/ 124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711">
                  <a:moveTo>
                    <a:pt x="0" y="124"/>
                  </a:moveTo>
                  <a:lnTo>
                    <a:pt x="0" y="318"/>
                  </a:lnTo>
                  <a:lnTo>
                    <a:pt x="1274" y="1711"/>
                  </a:lnTo>
                  <a:lnTo>
                    <a:pt x="2100" y="1249"/>
                  </a:lnTo>
                  <a:lnTo>
                    <a:pt x="2100" y="942"/>
                  </a:lnTo>
                  <a:lnTo>
                    <a:pt x="576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1652" y="1786"/>
              <a:ext cx="2299" cy="1251"/>
            </a:xfrm>
            <a:custGeom>
              <a:avLst/>
              <a:gdLst>
                <a:gd name="T0" fmla="*/ 0 w 2299"/>
                <a:gd name="T1" fmla="*/ 114 h 1251"/>
                <a:gd name="T2" fmla="*/ 0 w 2299"/>
                <a:gd name="T3" fmla="*/ 309 h 1251"/>
                <a:gd name="T4" fmla="*/ 1524 w 2299"/>
                <a:gd name="T5" fmla="*/ 1251 h 1251"/>
                <a:gd name="T6" fmla="*/ 2299 w 2299"/>
                <a:gd name="T7" fmla="*/ 871 h 1251"/>
                <a:gd name="T8" fmla="*/ 2299 w 2299"/>
                <a:gd name="T9" fmla="*/ 607 h 1251"/>
                <a:gd name="T10" fmla="*/ 638 w 2299"/>
                <a:gd name="T11" fmla="*/ 0 h 1251"/>
                <a:gd name="T12" fmla="*/ 0 w 2299"/>
                <a:gd name="T13" fmla="*/ 114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9" h="1251">
                  <a:moveTo>
                    <a:pt x="0" y="114"/>
                  </a:moveTo>
                  <a:lnTo>
                    <a:pt x="0" y="309"/>
                  </a:lnTo>
                  <a:lnTo>
                    <a:pt x="1524" y="1251"/>
                  </a:lnTo>
                  <a:lnTo>
                    <a:pt x="2299" y="871"/>
                  </a:lnTo>
                  <a:lnTo>
                    <a:pt x="2299" y="607"/>
                  </a:lnTo>
                  <a:lnTo>
                    <a:pt x="638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1652" y="1786"/>
              <a:ext cx="2299" cy="933"/>
            </a:xfrm>
            <a:custGeom>
              <a:avLst/>
              <a:gdLst>
                <a:gd name="T0" fmla="*/ 0 w 2299"/>
                <a:gd name="T1" fmla="*/ 114 h 933"/>
                <a:gd name="T2" fmla="*/ 638 w 2299"/>
                <a:gd name="T3" fmla="*/ 0 h 933"/>
                <a:gd name="T4" fmla="*/ 2299 w 2299"/>
                <a:gd name="T5" fmla="*/ 607 h 933"/>
                <a:gd name="T6" fmla="*/ 1524 w 2299"/>
                <a:gd name="T7" fmla="*/ 933 h 933"/>
                <a:gd name="T8" fmla="*/ 0 w 2299"/>
                <a:gd name="T9" fmla="*/ 114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9" h="933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AA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290" y="1485"/>
              <a:ext cx="2428" cy="908"/>
            </a:xfrm>
            <a:custGeom>
              <a:avLst/>
              <a:gdLst>
                <a:gd name="T0" fmla="*/ 0 w 2428"/>
                <a:gd name="T1" fmla="*/ 107 h 908"/>
                <a:gd name="T2" fmla="*/ 0 w 2428"/>
                <a:gd name="T3" fmla="*/ 301 h 908"/>
                <a:gd name="T4" fmla="*/ 1661 w 2428"/>
                <a:gd name="T5" fmla="*/ 908 h 908"/>
                <a:gd name="T6" fmla="*/ 2428 w 2428"/>
                <a:gd name="T7" fmla="*/ 584 h 908"/>
                <a:gd name="T8" fmla="*/ 2428 w 2428"/>
                <a:gd name="T9" fmla="*/ 333 h 908"/>
                <a:gd name="T10" fmla="*/ 741 w 2428"/>
                <a:gd name="T11" fmla="*/ 0 h 908"/>
                <a:gd name="T12" fmla="*/ 0 w 2428"/>
                <a:gd name="T13" fmla="*/ 107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8" h="908">
                  <a:moveTo>
                    <a:pt x="0" y="107"/>
                  </a:moveTo>
                  <a:lnTo>
                    <a:pt x="0" y="301"/>
                  </a:lnTo>
                  <a:lnTo>
                    <a:pt x="1661" y="908"/>
                  </a:lnTo>
                  <a:lnTo>
                    <a:pt x="2428" y="584"/>
                  </a:lnTo>
                  <a:lnTo>
                    <a:pt x="2428" y="333"/>
                  </a:lnTo>
                  <a:lnTo>
                    <a:pt x="741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2290" y="1485"/>
              <a:ext cx="2428" cy="593"/>
            </a:xfrm>
            <a:custGeom>
              <a:avLst/>
              <a:gdLst>
                <a:gd name="T0" fmla="*/ 0 w 2428"/>
                <a:gd name="T1" fmla="*/ 107 h 593"/>
                <a:gd name="T2" fmla="*/ 741 w 2428"/>
                <a:gd name="T3" fmla="*/ 0 h 593"/>
                <a:gd name="T4" fmla="*/ 2428 w 2428"/>
                <a:gd name="T5" fmla="*/ 333 h 593"/>
                <a:gd name="T6" fmla="*/ 1661 w 2428"/>
                <a:gd name="T7" fmla="*/ 593 h 593"/>
                <a:gd name="T8" fmla="*/ 0 w 2428"/>
                <a:gd name="T9" fmla="*/ 107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8" h="593">
                  <a:moveTo>
                    <a:pt x="0" y="107"/>
                  </a:moveTo>
                  <a:lnTo>
                    <a:pt x="741" y="0"/>
                  </a:lnTo>
                  <a:lnTo>
                    <a:pt x="2428" y="333"/>
                  </a:lnTo>
                  <a:lnTo>
                    <a:pt x="1661" y="593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36A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8AB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2290" y="1485"/>
              <a:ext cx="2428" cy="593"/>
            </a:xfrm>
            <a:custGeom>
              <a:avLst/>
              <a:gdLst>
                <a:gd name="T0" fmla="*/ 0 w 2428"/>
                <a:gd name="T1" fmla="*/ 107 h 593"/>
                <a:gd name="T2" fmla="*/ 741 w 2428"/>
                <a:gd name="T3" fmla="*/ 0 h 593"/>
                <a:gd name="T4" fmla="*/ 2428 w 2428"/>
                <a:gd name="T5" fmla="*/ 333 h 593"/>
                <a:gd name="T6" fmla="*/ 1661 w 2428"/>
                <a:gd name="T7" fmla="*/ 593 h 593"/>
                <a:gd name="T8" fmla="*/ 0 w 2428"/>
                <a:gd name="T9" fmla="*/ 107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8" h="593">
                  <a:moveTo>
                    <a:pt x="0" y="107"/>
                  </a:moveTo>
                  <a:lnTo>
                    <a:pt x="741" y="0"/>
                  </a:lnTo>
                  <a:lnTo>
                    <a:pt x="2428" y="333"/>
                  </a:lnTo>
                  <a:lnTo>
                    <a:pt x="1661" y="593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1652" y="1786"/>
              <a:ext cx="2299" cy="933"/>
            </a:xfrm>
            <a:custGeom>
              <a:avLst/>
              <a:gdLst>
                <a:gd name="T0" fmla="*/ 0 w 2299"/>
                <a:gd name="T1" fmla="*/ 114 h 933"/>
                <a:gd name="T2" fmla="*/ 638 w 2299"/>
                <a:gd name="T3" fmla="*/ 0 h 933"/>
                <a:gd name="T4" fmla="*/ 2299 w 2299"/>
                <a:gd name="T5" fmla="*/ 607 h 933"/>
                <a:gd name="T6" fmla="*/ 1524 w 2299"/>
                <a:gd name="T7" fmla="*/ 933 h 933"/>
                <a:gd name="T8" fmla="*/ 0 w 2299"/>
                <a:gd name="T9" fmla="*/ 114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9" h="933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AA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1652" y="1786"/>
              <a:ext cx="2299" cy="933"/>
            </a:xfrm>
            <a:custGeom>
              <a:avLst/>
              <a:gdLst>
                <a:gd name="T0" fmla="*/ 0 w 2299"/>
                <a:gd name="T1" fmla="*/ 114 h 933"/>
                <a:gd name="T2" fmla="*/ 638 w 2299"/>
                <a:gd name="T3" fmla="*/ 0 h 933"/>
                <a:gd name="T4" fmla="*/ 2299 w 2299"/>
                <a:gd name="T5" fmla="*/ 607 h 933"/>
                <a:gd name="T6" fmla="*/ 1524 w 2299"/>
                <a:gd name="T7" fmla="*/ 933 h 933"/>
                <a:gd name="T8" fmla="*/ 0 w 2299"/>
                <a:gd name="T9" fmla="*/ 114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9" h="933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Freeform 25"/>
          <p:cNvSpPr>
            <a:spLocks noEditPoints="1"/>
          </p:cNvSpPr>
          <p:nvPr/>
        </p:nvSpPr>
        <p:spPr bwMode="auto">
          <a:xfrm rot="898892">
            <a:off x="6732337" y="1623433"/>
            <a:ext cx="2072187" cy="1967967"/>
          </a:xfrm>
          <a:custGeom>
            <a:avLst/>
            <a:gdLst>
              <a:gd name="T0" fmla="*/ 135 w 672"/>
              <a:gd name="T1" fmla="*/ 480 h 684"/>
              <a:gd name="T2" fmla="*/ 153 w 672"/>
              <a:gd name="T3" fmla="*/ 484 h 684"/>
              <a:gd name="T4" fmla="*/ 222 w 672"/>
              <a:gd name="T5" fmla="*/ 369 h 684"/>
              <a:gd name="T6" fmla="*/ 195 w 672"/>
              <a:gd name="T7" fmla="*/ 345 h 684"/>
              <a:gd name="T8" fmla="*/ 178 w 672"/>
              <a:gd name="T9" fmla="*/ 318 h 684"/>
              <a:gd name="T10" fmla="*/ 165 w 672"/>
              <a:gd name="T11" fmla="*/ 281 h 684"/>
              <a:gd name="T12" fmla="*/ 176 w 672"/>
              <a:gd name="T13" fmla="*/ 218 h 684"/>
              <a:gd name="T14" fmla="*/ 214 w 672"/>
              <a:gd name="T15" fmla="*/ 190 h 684"/>
              <a:gd name="T16" fmla="*/ 206 w 672"/>
              <a:gd name="T17" fmla="*/ 334 h 684"/>
              <a:gd name="T18" fmla="*/ 270 w 672"/>
              <a:gd name="T19" fmla="*/ 354 h 684"/>
              <a:gd name="T20" fmla="*/ 293 w 672"/>
              <a:gd name="T21" fmla="*/ 388 h 684"/>
              <a:gd name="T22" fmla="*/ 313 w 672"/>
              <a:gd name="T23" fmla="*/ 440 h 684"/>
              <a:gd name="T24" fmla="*/ 270 w 672"/>
              <a:gd name="T25" fmla="*/ 537 h 684"/>
              <a:gd name="T26" fmla="*/ 229 w 672"/>
              <a:gd name="T27" fmla="*/ 590 h 684"/>
              <a:gd name="T28" fmla="*/ 231 w 672"/>
              <a:gd name="T29" fmla="*/ 634 h 684"/>
              <a:gd name="T30" fmla="*/ 300 w 672"/>
              <a:gd name="T31" fmla="*/ 671 h 684"/>
              <a:gd name="T32" fmla="*/ 279 w 672"/>
              <a:gd name="T33" fmla="*/ 637 h 684"/>
              <a:gd name="T34" fmla="*/ 275 w 672"/>
              <a:gd name="T35" fmla="*/ 617 h 684"/>
              <a:gd name="T36" fmla="*/ 310 w 672"/>
              <a:gd name="T37" fmla="*/ 606 h 684"/>
              <a:gd name="T38" fmla="*/ 332 w 672"/>
              <a:gd name="T39" fmla="*/ 529 h 684"/>
              <a:gd name="T40" fmla="*/ 376 w 672"/>
              <a:gd name="T41" fmla="*/ 400 h 684"/>
              <a:gd name="T42" fmla="*/ 424 w 672"/>
              <a:gd name="T43" fmla="*/ 326 h 684"/>
              <a:gd name="T44" fmla="*/ 490 w 672"/>
              <a:gd name="T45" fmla="*/ 346 h 684"/>
              <a:gd name="T46" fmla="*/ 531 w 672"/>
              <a:gd name="T47" fmla="*/ 390 h 684"/>
              <a:gd name="T48" fmla="*/ 563 w 672"/>
              <a:gd name="T49" fmla="*/ 422 h 684"/>
              <a:gd name="T50" fmla="*/ 578 w 672"/>
              <a:gd name="T51" fmla="*/ 455 h 684"/>
              <a:gd name="T52" fmla="*/ 624 w 672"/>
              <a:gd name="T53" fmla="*/ 444 h 684"/>
              <a:gd name="T54" fmla="*/ 643 w 672"/>
              <a:gd name="T55" fmla="*/ 403 h 684"/>
              <a:gd name="T56" fmla="*/ 604 w 672"/>
              <a:gd name="T57" fmla="*/ 405 h 684"/>
              <a:gd name="T58" fmla="*/ 586 w 672"/>
              <a:gd name="T59" fmla="*/ 399 h 684"/>
              <a:gd name="T60" fmla="*/ 565 w 672"/>
              <a:gd name="T61" fmla="*/ 379 h 684"/>
              <a:gd name="T62" fmla="*/ 527 w 672"/>
              <a:gd name="T63" fmla="*/ 321 h 684"/>
              <a:gd name="T64" fmla="*/ 493 w 672"/>
              <a:gd name="T65" fmla="*/ 271 h 684"/>
              <a:gd name="T66" fmla="*/ 420 w 672"/>
              <a:gd name="T67" fmla="*/ 265 h 684"/>
              <a:gd name="T68" fmla="*/ 397 w 672"/>
              <a:gd name="T69" fmla="*/ 225 h 684"/>
              <a:gd name="T70" fmla="*/ 443 w 672"/>
              <a:gd name="T71" fmla="*/ 187 h 684"/>
              <a:gd name="T72" fmla="*/ 483 w 672"/>
              <a:gd name="T73" fmla="*/ 138 h 684"/>
              <a:gd name="T74" fmla="*/ 479 w 672"/>
              <a:gd name="T75" fmla="*/ 126 h 684"/>
              <a:gd name="T76" fmla="*/ 466 w 672"/>
              <a:gd name="T77" fmla="*/ 129 h 684"/>
              <a:gd name="T78" fmla="*/ 456 w 672"/>
              <a:gd name="T79" fmla="*/ 134 h 684"/>
              <a:gd name="T80" fmla="*/ 448 w 672"/>
              <a:gd name="T81" fmla="*/ 130 h 684"/>
              <a:gd name="T82" fmla="*/ 424 w 672"/>
              <a:gd name="T83" fmla="*/ 129 h 684"/>
              <a:gd name="T84" fmla="*/ 413 w 672"/>
              <a:gd name="T85" fmla="*/ 175 h 684"/>
              <a:gd name="T86" fmla="*/ 370 w 672"/>
              <a:gd name="T87" fmla="*/ 195 h 684"/>
              <a:gd name="T88" fmla="*/ 333 w 672"/>
              <a:gd name="T89" fmla="*/ 134 h 684"/>
              <a:gd name="T90" fmla="*/ 306 w 672"/>
              <a:gd name="T91" fmla="*/ 95 h 684"/>
              <a:gd name="T92" fmla="*/ 321 w 672"/>
              <a:gd name="T93" fmla="*/ 66 h 684"/>
              <a:gd name="T94" fmla="*/ 314 w 672"/>
              <a:gd name="T95" fmla="*/ 31 h 684"/>
              <a:gd name="T96" fmla="*/ 303 w 672"/>
              <a:gd name="T97" fmla="*/ 6 h 684"/>
              <a:gd name="T98" fmla="*/ 243 w 672"/>
              <a:gd name="T99" fmla="*/ 17 h 684"/>
              <a:gd name="T100" fmla="*/ 240 w 672"/>
              <a:gd name="T101" fmla="*/ 61 h 684"/>
              <a:gd name="T102" fmla="*/ 254 w 672"/>
              <a:gd name="T103" fmla="*/ 79 h 684"/>
              <a:gd name="T104" fmla="*/ 205 w 672"/>
              <a:gd name="T105" fmla="*/ 106 h 684"/>
              <a:gd name="T106" fmla="*/ 175 w 672"/>
              <a:gd name="T107" fmla="*/ 135 h 684"/>
              <a:gd name="T108" fmla="*/ 125 w 672"/>
              <a:gd name="T109" fmla="*/ 237 h 684"/>
              <a:gd name="T110" fmla="*/ 135 w 672"/>
              <a:gd name="T111" fmla="*/ 282 h 684"/>
              <a:gd name="T112" fmla="*/ 101 w 672"/>
              <a:gd name="T113" fmla="*/ 287 h 684"/>
              <a:gd name="T114" fmla="*/ 66 w 672"/>
              <a:gd name="T115" fmla="*/ 274 h 684"/>
              <a:gd name="T116" fmla="*/ 132 w 672"/>
              <a:gd name="T117" fmla="*/ 307 h 684"/>
              <a:gd name="T118" fmla="*/ 146 w 672"/>
              <a:gd name="T119" fmla="*/ 309 h 684"/>
              <a:gd name="T120" fmla="*/ 164 w 672"/>
              <a:gd name="T121" fmla="*/ 319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2" h="684">
                <a:moveTo>
                  <a:pt x="4" y="397"/>
                </a:moveTo>
                <a:cubicBezTo>
                  <a:pt x="5" y="397"/>
                  <a:pt x="6" y="397"/>
                  <a:pt x="7" y="398"/>
                </a:cubicBezTo>
                <a:cubicBezTo>
                  <a:pt x="8" y="398"/>
                  <a:pt x="9" y="399"/>
                  <a:pt x="9" y="399"/>
                </a:cubicBezTo>
                <a:cubicBezTo>
                  <a:pt x="9" y="399"/>
                  <a:pt x="9" y="399"/>
                  <a:pt x="9" y="401"/>
                </a:cubicBezTo>
                <a:cubicBezTo>
                  <a:pt x="9" y="402"/>
                  <a:pt x="10" y="403"/>
                  <a:pt x="12" y="403"/>
                </a:cubicBezTo>
                <a:cubicBezTo>
                  <a:pt x="13" y="404"/>
                  <a:pt x="15" y="403"/>
                  <a:pt x="15" y="403"/>
                </a:cubicBezTo>
                <a:cubicBezTo>
                  <a:pt x="15" y="403"/>
                  <a:pt x="48" y="424"/>
                  <a:pt x="55" y="429"/>
                </a:cubicBezTo>
                <a:cubicBezTo>
                  <a:pt x="63" y="433"/>
                  <a:pt x="80" y="444"/>
                  <a:pt x="88" y="450"/>
                </a:cubicBezTo>
                <a:cubicBezTo>
                  <a:pt x="97" y="455"/>
                  <a:pt x="108" y="462"/>
                  <a:pt x="114" y="466"/>
                </a:cubicBezTo>
                <a:cubicBezTo>
                  <a:pt x="120" y="470"/>
                  <a:pt x="126" y="474"/>
                  <a:pt x="129" y="476"/>
                </a:cubicBezTo>
                <a:cubicBezTo>
                  <a:pt x="133" y="478"/>
                  <a:pt x="135" y="479"/>
                  <a:pt x="135" y="479"/>
                </a:cubicBezTo>
                <a:cubicBezTo>
                  <a:pt x="135" y="479"/>
                  <a:pt x="135" y="480"/>
                  <a:pt x="135" y="480"/>
                </a:cubicBezTo>
                <a:cubicBezTo>
                  <a:pt x="135" y="480"/>
                  <a:pt x="134" y="481"/>
                  <a:pt x="135" y="482"/>
                </a:cubicBezTo>
                <a:cubicBezTo>
                  <a:pt x="136" y="483"/>
                  <a:pt x="136" y="483"/>
                  <a:pt x="138" y="483"/>
                </a:cubicBezTo>
                <a:cubicBezTo>
                  <a:pt x="139" y="484"/>
                  <a:pt x="140" y="483"/>
                  <a:pt x="140" y="483"/>
                </a:cubicBezTo>
                <a:cubicBezTo>
                  <a:pt x="140" y="483"/>
                  <a:pt x="141" y="483"/>
                  <a:pt x="141" y="484"/>
                </a:cubicBezTo>
                <a:cubicBezTo>
                  <a:pt x="141" y="484"/>
                  <a:pt x="142" y="484"/>
                  <a:pt x="142" y="485"/>
                </a:cubicBezTo>
                <a:cubicBezTo>
                  <a:pt x="143" y="486"/>
                  <a:pt x="144" y="486"/>
                  <a:pt x="144" y="487"/>
                </a:cubicBezTo>
                <a:cubicBezTo>
                  <a:pt x="145" y="488"/>
                  <a:pt x="146" y="488"/>
                  <a:pt x="146" y="488"/>
                </a:cubicBezTo>
                <a:cubicBezTo>
                  <a:pt x="147" y="488"/>
                  <a:pt x="148" y="487"/>
                  <a:pt x="148" y="487"/>
                </a:cubicBezTo>
                <a:cubicBezTo>
                  <a:pt x="148" y="487"/>
                  <a:pt x="149" y="487"/>
                  <a:pt x="149" y="486"/>
                </a:cubicBezTo>
                <a:cubicBezTo>
                  <a:pt x="150" y="485"/>
                  <a:pt x="150" y="485"/>
                  <a:pt x="150" y="485"/>
                </a:cubicBezTo>
                <a:cubicBezTo>
                  <a:pt x="150" y="485"/>
                  <a:pt x="151" y="485"/>
                  <a:pt x="151" y="485"/>
                </a:cubicBezTo>
                <a:cubicBezTo>
                  <a:pt x="151" y="485"/>
                  <a:pt x="153" y="484"/>
                  <a:pt x="153" y="484"/>
                </a:cubicBezTo>
                <a:cubicBezTo>
                  <a:pt x="153" y="484"/>
                  <a:pt x="153" y="484"/>
                  <a:pt x="154" y="485"/>
                </a:cubicBezTo>
                <a:cubicBezTo>
                  <a:pt x="154" y="485"/>
                  <a:pt x="156" y="484"/>
                  <a:pt x="156" y="484"/>
                </a:cubicBezTo>
                <a:cubicBezTo>
                  <a:pt x="156" y="484"/>
                  <a:pt x="157" y="484"/>
                  <a:pt x="157" y="484"/>
                </a:cubicBezTo>
                <a:cubicBezTo>
                  <a:pt x="158" y="483"/>
                  <a:pt x="158" y="482"/>
                  <a:pt x="158" y="482"/>
                </a:cubicBezTo>
                <a:cubicBezTo>
                  <a:pt x="159" y="481"/>
                  <a:pt x="159" y="480"/>
                  <a:pt x="160" y="479"/>
                </a:cubicBezTo>
                <a:cubicBezTo>
                  <a:pt x="160" y="478"/>
                  <a:pt x="160" y="478"/>
                  <a:pt x="160" y="478"/>
                </a:cubicBezTo>
                <a:cubicBezTo>
                  <a:pt x="160" y="478"/>
                  <a:pt x="168" y="463"/>
                  <a:pt x="171" y="458"/>
                </a:cubicBezTo>
                <a:cubicBezTo>
                  <a:pt x="175" y="452"/>
                  <a:pt x="185" y="433"/>
                  <a:pt x="190" y="424"/>
                </a:cubicBezTo>
                <a:cubicBezTo>
                  <a:pt x="195" y="415"/>
                  <a:pt x="202" y="403"/>
                  <a:pt x="206" y="396"/>
                </a:cubicBezTo>
                <a:cubicBezTo>
                  <a:pt x="210" y="388"/>
                  <a:pt x="218" y="375"/>
                  <a:pt x="219" y="373"/>
                </a:cubicBezTo>
                <a:cubicBezTo>
                  <a:pt x="219" y="372"/>
                  <a:pt x="220" y="371"/>
                  <a:pt x="220" y="371"/>
                </a:cubicBezTo>
                <a:cubicBezTo>
                  <a:pt x="221" y="370"/>
                  <a:pt x="221" y="370"/>
                  <a:pt x="222" y="369"/>
                </a:cubicBezTo>
                <a:cubicBezTo>
                  <a:pt x="222" y="368"/>
                  <a:pt x="223" y="368"/>
                  <a:pt x="223" y="368"/>
                </a:cubicBezTo>
                <a:cubicBezTo>
                  <a:pt x="224" y="367"/>
                  <a:pt x="225" y="366"/>
                  <a:pt x="224" y="365"/>
                </a:cubicBezTo>
                <a:cubicBezTo>
                  <a:pt x="224" y="363"/>
                  <a:pt x="222" y="363"/>
                  <a:pt x="221" y="363"/>
                </a:cubicBezTo>
                <a:cubicBezTo>
                  <a:pt x="220" y="362"/>
                  <a:pt x="219" y="361"/>
                  <a:pt x="219" y="361"/>
                </a:cubicBezTo>
                <a:cubicBezTo>
                  <a:pt x="218" y="361"/>
                  <a:pt x="218" y="361"/>
                  <a:pt x="217" y="360"/>
                </a:cubicBezTo>
                <a:cubicBezTo>
                  <a:pt x="216" y="359"/>
                  <a:pt x="211" y="356"/>
                  <a:pt x="208" y="355"/>
                </a:cubicBezTo>
                <a:cubicBezTo>
                  <a:pt x="205" y="353"/>
                  <a:pt x="202" y="351"/>
                  <a:pt x="202" y="351"/>
                </a:cubicBezTo>
                <a:cubicBezTo>
                  <a:pt x="202" y="351"/>
                  <a:pt x="202" y="351"/>
                  <a:pt x="202" y="350"/>
                </a:cubicBezTo>
                <a:cubicBezTo>
                  <a:pt x="203" y="349"/>
                  <a:pt x="202" y="349"/>
                  <a:pt x="202" y="349"/>
                </a:cubicBezTo>
                <a:cubicBezTo>
                  <a:pt x="201" y="349"/>
                  <a:pt x="201" y="349"/>
                  <a:pt x="201" y="348"/>
                </a:cubicBezTo>
                <a:cubicBezTo>
                  <a:pt x="201" y="348"/>
                  <a:pt x="199" y="347"/>
                  <a:pt x="197" y="346"/>
                </a:cubicBezTo>
                <a:cubicBezTo>
                  <a:pt x="196" y="345"/>
                  <a:pt x="195" y="345"/>
                  <a:pt x="195" y="345"/>
                </a:cubicBezTo>
                <a:cubicBezTo>
                  <a:pt x="194" y="346"/>
                  <a:pt x="193" y="346"/>
                  <a:pt x="193" y="346"/>
                </a:cubicBezTo>
                <a:cubicBezTo>
                  <a:pt x="193" y="346"/>
                  <a:pt x="172" y="332"/>
                  <a:pt x="170" y="331"/>
                </a:cubicBezTo>
                <a:cubicBezTo>
                  <a:pt x="168" y="330"/>
                  <a:pt x="166" y="328"/>
                  <a:pt x="166" y="328"/>
                </a:cubicBezTo>
                <a:cubicBezTo>
                  <a:pt x="166" y="328"/>
                  <a:pt x="166" y="327"/>
                  <a:pt x="166" y="327"/>
                </a:cubicBezTo>
                <a:cubicBezTo>
                  <a:pt x="167" y="326"/>
                  <a:pt x="166" y="326"/>
                  <a:pt x="166" y="326"/>
                </a:cubicBezTo>
                <a:cubicBezTo>
                  <a:pt x="166" y="326"/>
                  <a:pt x="166" y="325"/>
                  <a:pt x="167" y="325"/>
                </a:cubicBezTo>
                <a:cubicBezTo>
                  <a:pt x="167" y="324"/>
                  <a:pt x="168" y="324"/>
                  <a:pt x="168" y="324"/>
                </a:cubicBezTo>
                <a:cubicBezTo>
                  <a:pt x="169" y="324"/>
                  <a:pt x="169" y="323"/>
                  <a:pt x="171" y="321"/>
                </a:cubicBezTo>
                <a:cubicBezTo>
                  <a:pt x="173" y="318"/>
                  <a:pt x="173" y="317"/>
                  <a:pt x="173" y="317"/>
                </a:cubicBezTo>
                <a:cubicBezTo>
                  <a:pt x="173" y="317"/>
                  <a:pt x="173" y="317"/>
                  <a:pt x="174" y="316"/>
                </a:cubicBezTo>
                <a:cubicBezTo>
                  <a:pt x="174" y="316"/>
                  <a:pt x="174" y="317"/>
                  <a:pt x="176" y="317"/>
                </a:cubicBezTo>
                <a:cubicBezTo>
                  <a:pt x="177" y="318"/>
                  <a:pt x="177" y="318"/>
                  <a:pt x="178" y="318"/>
                </a:cubicBezTo>
                <a:cubicBezTo>
                  <a:pt x="178" y="317"/>
                  <a:pt x="179" y="317"/>
                  <a:pt x="178" y="315"/>
                </a:cubicBezTo>
                <a:cubicBezTo>
                  <a:pt x="178" y="314"/>
                  <a:pt x="177" y="311"/>
                  <a:pt x="177" y="311"/>
                </a:cubicBezTo>
                <a:cubicBezTo>
                  <a:pt x="177" y="311"/>
                  <a:pt x="177" y="311"/>
                  <a:pt x="177" y="310"/>
                </a:cubicBezTo>
                <a:cubicBezTo>
                  <a:pt x="177" y="309"/>
                  <a:pt x="177" y="308"/>
                  <a:pt x="177" y="306"/>
                </a:cubicBezTo>
                <a:cubicBezTo>
                  <a:pt x="178" y="305"/>
                  <a:pt x="177" y="304"/>
                  <a:pt x="177" y="302"/>
                </a:cubicBezTo>
                <a:cubicBezTo>
                  <a:pt x="176" y="301"/>
                  <a:pt x="176" y="300"/>
                  <a:pt x="175" y="298"/>
                </a:cubicBezTo>
                <a:cubicBezTo>
                  <a:pt x="175" y="296"/>
                  <a:pt x="175" y="295"/>
                  <a:pt x="175" y="294"/>
                </a:cubicBezTo>
                <a:cubicBezTo>
                  <a:pt x="175" y="292"/>
                  <a:pt x="174" y="291"/>
                  <a:pt x="173" y="290"/>
                </a:cubicBezTo>
                <a:cubicBezTo>
                  <a:pt x="172" y="289"/>
                  <a:pt x="171" y="287"/>
                  <a:pt x="170" y="287"/>
                </a:cubicBezTo>
                <a:cubicBezTo>
                  <a:pt x="170" y="286"/>
                  <a:pt x="169" y="285"/>
                  <a:pt x="168" y="284"/>
                </a:cubicBezTo>
                <a:cubicBezTo>
                  <a:pt x="168" y="284"/>
                  <a:pt x="168" y="283"/>
                  <a:pt x="167" y="282"/>
                </a:cubicBezTo>
                <a:cubicBezTo>
                  <a:pt x="166" y="282"/>
                  <a:pt x="165" y="281"/>
                  <a:pt x="165" y="281"/>
                </a:cubicBezTo>
                <a:cubicBezTo>
                  <a:pt x="165" y="281"/>
                  <a:pt x="166" y="281"/>
                  <a:pt x="166" y="280"/>
                </a:cubicBezTo>
                <a:cubicBezTo>
                  <a:pt x="167" y="280"/>
                  <a:pt x="167" y="280"/>
                  <a:pt x="167" y="278"/>
                </a:cubicBezTo>
                <a:cubicBezTo>
                  <a:pt x="167" y="276"/>
                  <a:pt x="167" y="275"/>
                  <a:pt x="168" y="271"/>
                </a:cubicBezTo>
                <a:cubicBezTo>
                  <a:pt x="168" y="267"/>
                  <a:pt x="168" y="266"/>
                  <a:pt x="169" y="262"/>
                </a:cubicBezTo>
                <a:cubicBezTo>
                  <a:pt x="169" y="258"/>
                  <a:pt x="169" y="256"/>
                  <a:pt x="170" y="253"/>
                </a:cubicBezTo>
                <a:cubicBezTo>
                  <a:pt x="170" y="250"/>
                  <a:pt x="171" y="248"/>
                  <a:pt x="171" y="245"/>
                </a:cubicBezTo>
                <a:cubicBezTo>
                  <a:pt x="172" y="242"/>
                  <a:pt x="172" y="241"/>
                  <a:pt x="172" y="240"/>
                </a:cubicBezTo>
                <a:cubicBezTo>
                  <a:pt x="172" y="238"/>
                  <a:pt x="172" y="237"/>
                  <a:pt x="172" y="235"/>
                </a:cubicBezTo>
                <a:cubicBezTo>
                  <a:pt x="172" y="234"/>
                  <a:pt x="172" y="233"/>
                  <a:pt x="172" y="231"/>
                </a:cubicBezTo>
                <a:cubicBezTo>
                  <a:pt x="172" y="229"/>
                  <a:pt x="173" y="228"/>
                  <a:pt x="173" y="227"/>
                </a:cubicBezTo>
                <a:cubicBezTo>
                  <a:pt x="174" y="225"/>
                  <a:pt x="174" y="224"/>
                  <a:pt x="175" y="223"/>
                </a:cubicBezTo>
                <a:cubicBezTo>
                  <a:pt x="175" y="222"/>
                  <a:pt x="176" y="221"/>
                  <a:pt x="176" y="218"/>
                </a:cubicBezTo>
                <a:cubicBezTo>
                  <a:pt x="177" y="216"/>
                  <a:pt x="177" y="215"/>
                  <a:pt x="177" y="213"/>
                </a:cubicBezTo>
                <a:cubicBezTo>
                  <a:pt x="178" y="211"/>
                  <a:pt x="177" y="209"/>
                  <a:pt x="177" y="209"/>
                </a:cubicBezTo>
                <a:cubicBezTo>
                  <a:pt x="177" y="209"/>
                  <a:pt x="178" y="209"/>
                  <a:pt x="179" y="208"/>
                </a:cubicBezTo>
                <a:cubicBezTo>
                  <a:pt x="180" y="206"/>
                  <a:pt x="181" y="205"/>
                  <a:pt x="183" y="202"/>
                </a:cubicBezTo>
                <a:cubicBezTo>
                  <a:pt x="185" y="200"/>
                  <a:pt x="186" y="199"/>
                  <a:pt x="187" y="198"/>
                </a:cubicBezTo>
                <a:cubicBezTo>
                  <a:pt x="188" y="197"/>
                  <a:pt x="188" y="196"/>
                  <a:pt x="189" y="195"/>
                </a:cubicBezTo>
                <a:cubicBezTo>
                  <a:pt x="192" y="193"/>
                  <a:pt x="194" y="191"/>
                  <a:pt x="198" y="188"/>
                </a:cubicBezTo>
                <a:cubicBezTo>
                  <a:pt x="202" y="185"/>
                  <a:pt x="205" y="182"/>
                  <a:pt x="207" y="180"/>
                </a:cubicBezTo>
                <a:cubicBezTo>
                  <a:pt x="209" y="178"/>
                  <a:pt x="210" y="178"/>
                  <a:pt x="210" y="178"/>
                </a:cubicBezTo>
                <a:cubicBezTo>
                  <a:pt x="210" y="178"/>
                  <a:pt x="210" y="178"/>
                  <a:pt x="211" y="180"/>
                </a:cubicBezTo>
                <a:cubicBezTo>
                  <a:pt x="211" y="181"/>
                  <a:pt x="212" y="182"/>
                  <a:pt x="212" y="184"/>
                </a:cubicBezTo>
                <a:cubicBezTo>
                  <a:pt x="213" y="185"/>
                  <a:pt x="213" y="187"/>
                  <a:pt x="214" y="190"/>
                </a:cubicBezTo>
                <a:cubicBezTo>
                  <a:pt x="214" y="192"/>
                  <a:pt x="214" y="194"/>
                  <a:pt x="213" y="199"/>
                </a:cubicBezTo>
                <a:cubicBezTo>
                  <a:pt x="213" y="204"/>
                  <a:pt x="212" y="208"/>
                  <a:pt x="211" y="212"/>
                </a:cubicBezTo>
                <a:cubicBezTo>
                  <a:pt x="211" y="217"/>
                  <a:pt x="210" y="221"/>
                  <a:pt x="210" y="222"/>
                </a:cubicBezTo>
                <a:cubicBezTo>
                  <a:pt x="209" y="223"/>
                  <a:pt x="209" y="224"/>
                  <a:pt x="208" y="226"/>
                </a:cubicBezTo>
                <a:cubicBezTo>
                  <a:pt x="206" y="228"/>
                  <a:pt x="205" y="229"/>
                  <a:pt x="204" y="231"/>
                </a:cubicBezTo>
                <a:cubicBezTo>
                  <a:pt x="204" y="233"/>
                  <a:pt x="204" y="235"/>
                  <a:pt x="204" y="242"/>
                </a:cubicBezTo>
                <a:cubicBezTo>
                  <a:pt x="204" y="248"/>
                  <a:pt x="203" y="260"/>
                  <a:pt x="203" y="268"/>
                </a:cubicBezTo>
                <a:cubicBezTo>
                  <a:pt x="203" y="276"/>
                  <a:pt x="203" y="283"/>
                  <a:pt x="202" y="290"/>
                </a:cubicBezTo>
                <a:cubicBezTo>
                  <a:pt x="202" y="297"/>
                  <a:pt x="202" y="304"/>
                  <a:pt x="202" y="309"/>
                </a:cubicBezTo>
                <a:cubicBezTo>
                  <a:pt x="202" y="314"/>
                  <a:pt x="202" y="320"/>
                  <a:pt x="202" y="324"/>
                </a:cubicBezTo>
                <a:cubicBezTo>
                  <a:pt x="202" y="327"/>
                  <a:pt x="202" y="330"/>
                  <a:pt x="202" y="332"/>
                </a:cubicBezTo>
                <a:cubicBezTo>
                  <a:pt x="202" y="333"/>
                  <a:pt x="204" y="333"/>
                  <a:pt x="206" y="334"/>
                </a:cubicBezTo>
                <a:cubicBezTo>
                  <a:pt x="209" y="334"/>
                  <a:pt x="211" y="335"/>
                  <a:pt x="212" y="335"/>
                </a:cubicBezTo>
                <a:cubicBezTo>
                  <a:pt x="213" y="335"/>
                  <a:pt x="213" y="336"/>
                  <a:pt x="213" y="337"/>
                </a:cubicBezTo>
                <a:cubicBezTo>
                  <a:pt x="214" y="337"/>
                  <a:pt x="213" y="338"/>
                  <a:pt x="214" y="340"/>
                </a:cubicBezTo>
                <a:cubicBezTo>
                  <a:pt x="214" y="341"/>
                  <a:pt x="217" y="342"/>
                  <a:pt x="220" y="343"/>
                </a:cubicBezTo>
                <a:cubicBezTo>
                  <a:pt x="222" y="344"/>
                  <a:pt x="224" y="345"/>
                  <a:pt x="225" y="346"/>
                </a:cubicBezTo>
                <a:cubicBezTo>
                  <a:pt x="226" y="346"/>
                  <a:pt x="226" y="346"/>
                  <a:pt x="227" y="348"/>
                </a:cubicBezTo>
                <a:cubicBezTo>
                  <a:pt x="228" y="350"/>
                  <a:pt x="230" y="351"/>
                  <a:pt x="233" y="352"/>
                </a:cubicBezTo>
                <a:cubicBezTo>
                  <a:pt x="236" y="353"/>
                  <a:pt x="238" y="354"/>
                  <a:pt x="241" y="355"/>
                </a:cubicBezTo>
                <a:cubicBezTo>
                  <a:pt x="244" y="356"/>
                  <a:pt x="248" y="357"/>
                  <a:pt x="251" y="358"/>
                </a:cubicBezTo>
                <a:cubicBezTo>
                  <a:pt x="254" y="359"/>
                  <a:pt x="255" y="359"/>
                  <a:pt x="258" y="359"/>
                </a:cubicBezTo>
                <a:cubicBezTo>
                  <a:pt x="260" y="360"/>
                  <a:pt x="262" y="359"/>
                  <a:pt x="265" y="358"/>
                </a:cubicBezTo>
                <a:cubicBezTo>
                  <a:pt x="268" y="356"/>
                  <a:pt x="269" y="355"/>
                  <a:pt x="270" y="354"/>
                </a:cubicBezTo>
                <a:cubicBezTo>
                  <a:pt x="270" y="354"/>
                  <a:pt x="271" y="353"/>
                  <a:pt x="271" y="353"/>
                </a:cubicBezTo>
                <a:cubicBezTo>
                  <a:pt x="271" y="353"/>
                  <a:pt x="271" y="354"/>
                  <a:pt x="273" y="356"/>
                </a:cubicBezTo>
                <a:cubicBezTo>
                  <a:pt x="274" y="357"/>
                  <a:pt x="276" y="358"/>
                  <a:pt x="277" y="359"/>
                </a:cubicBezTo>
                <a:cubicBezTo>
                  <a:pt x="277" y="359"/>
                  <a:pt x="277" y="359"/>
                  <a:pt x="278" y="360"/>
                </a:cubicBezTo>
                <a:cubicBezTo>
                  <a:pt x="278" y="361"/>
                  <a:pt x="279" y="361"/>
                  <a:pt x="280" y="363"/>
                </a:cubicBezTo>
                <a:cubicBezTo>
                  <a:pt x="281" y="365"/>
                  <a:pt x="282" y="364"/>
                  <a:pt x="283" y="365"/>
                </a:cubicBezTo>
                <a:cubicBezTo>
                  <a:pt x="284" y="365"/>
                  <a:pt x="285" y="366"/>
                  <a:pt x="285" y="367"/>
                </a:cubicBezTo>
                <a:cubicBezTo>
                  <a:pt x="286" y="368"/>
                  <a:pt x="284" y="368"/>
                  <a:pt x="284" y="370"/>
                </a:cubicBezTo>
                <a:cubicBezTo>
                  <a:pt x="284" y="373"/>
                  <a:pt x="286" y="375"/>
                  <a:pt x="287" y="376"/>
                </a:cubicBezTo>
                <a:cubicBezTo>
                  <a:pt x="288" y="377"/>
                  <a:pt x="289" y="378"/>
                  <a:pt x="289" y="379"/>
                </a:cubicBezTo>
                <a:cubicBezTo>
                  <a:pt x="289" y="379"/>
                  <a:pt x="289" y="380"/>
                  <a:pt x="290" y="380"/>
                </a:cubicBezTo>
                <a:cubicBezTo>
                  <a:pt x="290" y="382"/>
                  <a:pt x="291" y="384"/>
                  <a:pt x="293" y="388"/>
                </a:cubicBezTo>
                <a:cubicBezTo>
                  <a:pt x="295" y="392"/>
                  <a:pt x="296" y="396"/>
                  <a:pt x="298" y="399"/>
                </a:cubicBezTo>
                <a:cubicBezTo>
                  <a:pt x="299" y="402"/>
                  <a:pt x="300" y="406"/>
                  <a:pt x="302" y="410"/>
                </a:cubicBezTo>
                <a:cubicBezTo>
                  <a:pt x="303" y="411"/>
                  <a:pt x="304" y="413"/>
                  <a:pt x="305" y="414"/>
                </a:cubicBezTo>
                <a:cubicBezTo>
                  <a:pt x="305" y="415"/>
                  <a:pt x="306" y="417"/>
                  <a:pt x="307" y="418"/>
                </a:cubicBezTo>
                <a:cubicBezTo>
                  <a:pt x="308" y="420"/>
                  <a:pt x="308" y="421"/>
                  <a:pt x="309" y="423"/>
                </a:cubicBezTo>
                <a:cubicBezTo>
                  <a:pt x="310" y="425"/>
                  <a:pt x="311" y="426"/>
                  <a:pt x="311" y="426"/>
                </a:cubicBezTo>
                <a:cubicBezTo>
                  <a:pt x="312" y="427"/>
                  <a:pt x="311" y="428"/>
                  <a:pt x="311" y="429"/>
                </a:cubicBezTo>
                <a:cubicBezTo>
                  <a:pt x="311" y="430"/>
                  <a:pt x="312" y="431"/>
                  <a:pt x="312" y="431"/>
                </a:cubicBezTo>
                <a:cubicBezTo>
                  <a:pt x="312" y="432"/>
                  <a:pt x="312" y="432"/>
                  <a:pt x="312" y="434"/>
                </a:cubicBezTo>
                <a:cubicBezTo>
                  <a:pt x="312" y="436"/>
                  <a:pt x="313" y="437"/>
                  <a:pt x="313" y="437"/>
                </a:cubicBezTo>
                <a:cubicBezTo>
                  <a:pt x="313" y="438"/>
                  <a:pt x="314" y="439"/>
                  <a:pt x="314" y="439"/>
                </a:cubicBezTo>
                <a:cubicBezTo>
                  <a:pt x="314" y="439"/>
                  <a:pt x="314" y="439"/>
                  <a:pt x="313" y="440"/>
                </a:cubicBezTo>
                <a:cubicBezTo>
                  <a:pt x="312" y="441"/>
                  <a:pt x="311" y="442"/>
                  <a:pt x="310" y="443"/>
                </a:cubicBezTo>
                <a:cubicBezTo>
                  <a:pt x="308" y="445"/>
                  <a:pt x="307" y="448"/>
                  <a:pt x="308" y="450"/>
                </a:cubicBezTo>
                <a:cubicBezTo>
                  <a:pt x="308" y="452"/>
                  <a:pt x="309" y="453"/>
                  <a:pt x="309" y="453"/>
                </a:cubicBezTo>
                <a:cubicBezTo>
                  <a:pt x="309" y="453"/>
                  <a:pt x="308" y="455"/>
                  <a:pt x="306" y="458"/>
                </a:cubicBezTo>
                <a:cubicBezTo>
                  <a:pt x="304" y="461"/>
                  <a:pt x="302" y="465"/>
                  <a:pt x="300" y="469"/>
                </a:cubicBezTo>
                <a:cubicBezTo>
                  <a:pt x="298" y="473"/>
                  <a:pt x="296" y="478"/>
                  <a:pt x="295" y="480"/>
                </a:cubicBezTo>
                <a:cubicBezTo>
                  <a:pt x="295" y="481"/>
                  <a:pt x="294" y="481"/>
                  <a:pt x="293" y="482"/>
                </a:cubicBezTo>
                <a:cubicBezTo>
                  <a:pt x="292" y="484"/>
                  <a:pt x="290" y="486"/>
                  <a:pt x="288" y="488"/>
                </a:cubicBezTo>
                <a:cubicBezTo>
                  <a:pt x="287" y="490"/>
                  <a:pt x="284" y="497"/>
                  <a:pt x="282" y="502"/>
                </a:cubicBezTo>
                <a:cubicBezTo>
                  <a:pt x="280" y="507"/>
                  <a:pt x="278" y="517"/>
                  <a:pt x="277" y="521"/>
                </a:cubicBezTo>
                <a:cubicBezTo>
                  <a:pt x="276" y="526"/>
                  <a:pt x="275" y="529"/>
                  <a:pt x="274" y="531"/>
                </a:cubicBezTo>
                <a:cubicBezTo>
                  <a:pt x="272" y="533"/>
                  <a:pt x="272" y="535"/>
                  <a:pt x="270" y="537"/>
                </a:cubicBezTo>
                <a:cubicBezTo>
                  <a:pt x="268" y="539"/>
                  <a:pt x="264" y="542"/>
                  <a:pt x="261" y="546"/>
                </a:cubicBezTo>
                <a:cubicBezTo>
                  <a:pt x="259" y="550"/>
                  <a:pt x="256" y="553"/>
                  <a:pt x="254" y="556"/>
                </a:cubicBezTo>
                <a:cubicBezTo>
                  <a:pt x="253" y="559"/>
                  <a:pt x="251" y="562"/>
                  <a:pt x="249" y="565"/>
                </a:cubicBezTo>
                <a:cubicBezTo>
                  <a:pt x="248" y="567"/>
                  <a:pt x="246" y="570"/>
                  <a:pt x="245" y="573"/>
                </a:cubicBezTo>
                <a:cubicBezTo>
                  <a:pt x="243" y="576"/>
                  <a:pt x="243" y="577"/>
                  <a:pt x="243" y="577"/>
                </a:cubicBezTo>
                <a:cubicBezTo>
                  <a:pt x="243" y="577"/>
                  <a:pt x="242" y="577"/>
                  <a:pt x="242" y="577"/>
                </a:cubicBezTo>
                <a:cubicBezTo>
                  <a:pt x="242" y="576"/>
                  <a:pt x="241" y="578"/>
                  <a:pt x="240" y="580"/>
                </a:cubicBezTo>
                <a:cubicBezTo>
                  <a:pt x="239" y="582"/>
                  <a:pt x="239" y="583"/>
                  <a:pt x="238" y="585"/>
                </a:cubicBezTo>
                <a:cubicBezTo>
                  <a:pt x="237" y="586"/>
                  <a:pt x="237" y="587"/>
                  <a:pt x="237" y="587"/>
                </a:cubicBezTo>
                <a:cubicBezTo>
                  <a:pt x="237" y="587"/>
                  <a:pt x="237" y="587"/>
                  <a:pt x="236" y="588"/>
                </a:cubicBezTo>
                <a:cubicBezTo>
                  <a:pt x="235" y="588"/>
                  <a:pt x="233" y="588"/>
                  <a:pt x="231" y="589"/>
                </a:cubicBezTo>
                <a:cubicBezTo>
                  <a:pt x="230" y="589"/>
                  <a:pt x="229" y="590"/>
                  <a:pt x="229" y="590"/>
                </a:cubicBezTo>
                <a:cubicBezTo>
                  <a:pt x="229" y="590"/>
                  <a:pt x="229" y="590"/>
                  <a:pt x="228" y="591"/>
                </a:cubicBezTo>
                <a:cubicBezTo>
                  <a:pt x="227" y="591"/>
                  <a:pt x="225" y="592"/>
                  <a:pt x="222" y="594"/>
                </a:cubicBezTo>
                <a:cubicBezTo>
                  <a:pt x="219" y="597"/>
                  <a:pt x="217" y="600"/>
                  <a:pt x="217" y="600"/>
                </a:cubicBezTo>
                <a:cubicBezTo>
                  <a:pt x="217" y="600"/>
                  <a:pt x="217" y="600"/>
                  <a:pt x="216" y="601"/>
                </a:cubicBezTo>
                <a:cubicBezTo>
                  <a:pt x="216" y="601"/>
                  <a:pt x="215" y="601"/>
                  <a:pt x="214" y="603"/>
                </a:cubicBezTo>
                <a:cubicBezTo>
                  <a:pt x="212" y="604"/>
                  <a:pt x="211" y="604"/>
                  <a:pt x="210" y="606"/>
                </a:cubicBezTo>
                <a:cubicBezTo>
                  <a:pt x="208" y="608"/>
                  <a:pt x="209" y="611"/>
                  <a:pt x="210" y="615"/>
                </a:cubicBezTo>
                <a:cubicBezTo>
                  <a:pt x="211" y="618"/>
                  <a:pt x="213" y="620"/>
                  <a:pt x="217" y="625"/>
                </a:cubicBezTo>
                <a:cubicBezTo>
                  <a:pt x="220" y="629"/>
                  <a:pt x="224" y="633"/>
                  <a:pt x="226" y="635"/>
                </a:cubicBezTo>
                <a:cubicBezTo>
                  <a:pt x="227" y="636"/>
                  <a:pt x="228" y="637"/>
                  <a:pt x="228" y="637"/>
                </a:cubicBezTo>
                <a:cubicBezTo>
                  <a:pt x="228" y="637"/>
                  <a:pt x="229" y="636"/>
                  <a:pt x="229" y="635"/>
                </a:cubicBezTo>
                <a:cubicBezTo>
                  <a:pt x="230" y="634"/>
                  <a:pt x="231" y="634"/>
                  <a:pt x="231" y="634"/>
                </a:cubicBezTo>
                <a:cubicBezTo>
                  <a:pt x="231" y="634"/>
                  <a:pt x="231" y="635"/>
                  <a:pt x="233" y="638"/>
                </a:cubicBezTo>
                <a:cubicBezTo>
                  <a:pt x="236" y="641"/>
                  <a:pt x="238" y="646"/>
                  <a:pt x="238" y="646"/>
                </a:cubicBezTo>
                <a:cubicBezTo>
                  <a:pt x="238" y="646"/>
                  <a:pt x="238" y="646"/>
                  <a:pt x="240" y="649"/>
                </a:cubicBezTo>
                <a:cubicBezTo>
                  <a:pt x="240" y="650"/>
                  <a:pt x="242" y="653"/>
                  <a:pt x="243" y="655"/>
                </a:cubicBezTo>
                <a:cubicBezTo>
                  <a:pt x="245" y="658"/>
                  <a:pt x="247" y="660"/>
                  <a:pt x="248" y="661"/>
                </a:cubicBezTo>
                <a:cubicBezTo>
                  <a:pt x="254" y="667"/>
                  <a:pt x="259" y="670"/>
                  <a:pt x="266" y="674"/>
                </a:cubicBezTo>
                <a:cubicBezTo>
                  <a:pt x="274" y="679"/>
                  <a:pt x="281" y="681"/>
                  <a:pt x="285" y="682"/>
                </a:cubicBezTo>
                <a:cubicBezTo>
                  <a:pt x="289" y="683"/>
                  <a:pt x="291" y="684"/>
                  <a:pt x="293" y="683"/>
                </a:cubicBezTo>
                <a:cubicBezTo>
                  <a:pt x="294" y="683"/>
                  <a:pt x="296" y="682"/>
                  <a:pt x="298" y="681"/>
                </a:cubicBezTo>
                <a:cubicBezTo>
                  <a:pt x="299" y="679"/>
                  <a:pt x="299" y="677"/>
                  <a:pt x="299" y="676"/>
                </a:cubicBezTo>
                <a:cubicBezTo>
                  <a:pt x="299" y="675"/>
                  <a:pt x="299" y="675"/>
                  <a:pt x="299" y="674"/>
                </a:cubicBezTo>
                <a:cubicBezTo>
                  <a:pt x="300" y="673"/>
                  <a:pt x="300" y="673"/>
                  <a:pt x="300" y="671"/>
                </a:cubicBezTo>
                <a:cubicBezTo>
                  <a:pt x="300" y="668"/>
                  <a:pt x="299" y="667"/>
                  <a:pt x="297" y="665"/>
                </a:cubicBezTo>
                <a:cubicBezTo>
                  <a:pt x="296" y="662"/>
                  <a:pt x="293" y="660"/>
                  <a:pt x="292" y="658"/>
                </a:cubicBezTo>
                <a:cubicBezTo>
                  <a:pt x="290" y="656"/>
                  <a:pt x="289" y="655"/>
                  <a:pt x="288" y="653"/>
                </a:cubicBezTo>
                <a:cubicBezTo>
                  <a:pt x="288" y="652"/>
                  <a:pt x="287" y="652"/>
                  <a:pt x="287" y="651"/>
                </a:cubicBezTo>
                <a:cubicBezTo>
                  <a:pt x="286" y="651"/>
                  <a:pt x="286" y="650"/>
                  <a:pt x="285" y="649"/>
                </a:cubicBezTo>
                <a:cubicBezTo>
                  <a:pt x="285" y="649"/>
                  <a:pt x="284" y="648"/>
                  <a:pt x="283" y="648"/>
                </a:cubicBezTo>
                <a:cubicBezTo>
                  <a:pt x="282" y="647"/>
                  <a:pt x="282" y="646"/>
                  <a:pt x="282" y="645"/>
                </a:cubicBezTo>
                <a:cubicBezTo>
                  <a:pt x="282" y="644"/>
                  <a:pt x="281" y="643"/>
                  <a:pt x="281" y="643"/>
                </a:cubicBezTo>
                <a:cubicBezTo>
                  <a:pt x="280" y="643"/>
                  <a:pt x="280" y="641"/>
                  <a:pt x="280" y="641"/>
                </a:cubicBezTo>
                <a:cubicBezTo>
                  <a:pt x="280" y="640"/>
                  <a:pt x="280" y="640"/>
                  <a:pt x="280" y="639"/>
                </a:cubicBezTo>
                <a:cubicBezTo>
                  <a:pt x="279" y="639"/>
                  <a:pt x="279" y="638"/>
                  <a:pt x="279" y="638"/>
                </a:cubicBezTo>
                <a:cubicBezTo>
                  <a:pt x="279" y="638"/>
                  <a:pt x="279" y="637"/>
                  <a:pt x="279" y="637"/>
                </a:cubicBezTo>
                <a:cubicBezTo>
                  <a:pt x="279" y="636"/>
                  <a:pt x="279" y="636"/>
                  <a:pt x="279" y="636"/>
                </a:cubicBezTo>
                <a:cubicBezTo>
                  <a:pt x="278" y="635"/>
                  <a:pt x="278" y="634"/>
                  <a:pt x="278" y="634"/>
                </a:cubicBezTo>
                <a:cubicBezTo>
                  <a:pt x="278" y="633"/>
                  <a:pt x="278" y="633"/>
                  <a:pt x="278" y="632"/>
                </a:cubicBezTo>
                <a:cubicBezTo>
                  <a:pt x="278" y="632"/>
                  <a:pt x="278" y="632"/>
                  <a:pt x="277" y="631"/>
                </a:cubicBezTo>
                <a:cubicBezTo>
                  <a:pt x="277" y="631"/>
                  <a:pt x="277" y="630"/>
                  <a:pt x="277" y="629"/>
                </a:cubicBezTo>
                <a:cubicBezTo>
                  <a:pt x="277" y="628"/>
                  <a:pt x="277" y="628"/>
                  <a:pt x="277" y="628"/>
                </a:cubicBezTo>
                <a:cubicBezTo>
                  <a:pt x="277" y="627"/>
                  <a:pt x="277" y="627"/>
                  <a:pt x="276" y="627"/>
                </a:cubicBezTo>
                <a:cubicBezTo>
                  <a:pt x="276" y="627"/>
                  <a:pt x="276" y="624"/>
                  <a:pt x="275" y="624"/>
                </a:cubicBezTo>
                <a:cubicBezTo>
                  <a:pt x="276" y="623"/>
                  <a:pt x="276" y="623"/>
                  <a:pt x="275" y="623"/>
                </a:cubicBezTo>
                <a:cubicBezTo>
                  <a:pt x="275" y="623"/>
                  <a:pt x="275" y="622"/>
                  <a:pt x="275" y="621"/>
                </a:cubicBezTo>
                <a:cubicBezTo>
                  <a:pt x="274" y="620"/>
                  <a:pt x="274" y="620"/>
                  <a:pt x="274" y="620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6" y="617"/>
                  <a:pt x="276" y="616"/>
                </a:cubicBezTo>
                <a:cubicBezTo>
                  <a:pt x="276" y="615"/>
                  <a:pt x="275" y="614"/>
                  <a:pt x="274" y="614"/>
                </a:cubicBezTo>
                <a:cubicBezTo>
                  <a:pt x="274" y="613"/>
                  <a:pt x="274" y="613"/>
                  <a:pt x="273" y="612"/>
                </a:cubicBezTo>
                <a:cubicBezTo>
                  <a:pt x="273" y="611"/>
                  <a:pt x="272" y="610"/>
                  <a:pt x="272" y="610"/>
                </a:cubicBezTo>
                <a:cubicBezTo>
                  <a:pt x="273" y="607"/>
                  <a:pt x="273" y="607"/>
                  <a:pt x="273" y="607"/>
                </a:cubicBezTo>
                <a:cubicBezTo>
                  <a:pt x="273" y="607"/>
                  <a:pt x="276" y="607"/>
                  <a:pt x="279" y="608"/>
                </a:cubicBezTo>
                <a:cubicBezTo>
                  <a:pt x="280" y="609"/>
                  <a:pt x="282" y="609"/>
                  <a:pt x="283" y="609"/>
                </a:cubicBezTo>
                <a:cubicBezTo>
                  <a:pt x="284" y="609"/>
                  <a:pt x="285" y="609"/>
                  <a:pt x="287" y="609"/>
                </a:cubicBezTo>
                <a:cubicBezTo>
                  <a:pt x="290" y="610"/>
                  <a:pt x="294" y="609"/>
                  <a:pt x="298" y="609"/>
                </a:cubicBezTo>
                <a:cubicBezTo>
                  <a:pt x="301" y="609"/>
                  <a:pt x="304" y="608"/>
                  <a:pt x="307" y="607"/>
                </a:cubicBezTo>
                <a:cubicBezTo>
                  <a:pt x="310" y="607"/>
                  <a:pt x="310" y="607"/>
                  <a:pt x="310" y="606"/>
                </a:cubicBezTo>
                <a:cubicBezTo>
                  <a:pt x="310" y="604"/>
                  <a:pt x="311" y="603"/>
                  <a:pt x="311" y="600"/>
                </a:cubicBezTo>
                <a:cubicBezTo>
                  <a:pt x="311" y="597"/>
                  <a:pt x="311" y="596"/>
                  <a:pt x="311" y="596"/>
                </a:cubicBezTo>
                <a:cubicBezTo>
                  <a:pt x="311" y="595"/>
                  <a:pt x="310" y="595"/>
                  <a:pt x="310" y="595"/>
                </a:cubicBezTo>
                <a:cubicBezTo>
                  <a:pt x="310" y="595"/>
                  <a:pt x="310" y="594"/>
                  <a:pt x="309" y="592"/>
                </a:cubicBezTo>
                <a:cubicBezTo>
                  <a:pt x="309" y="590"/>
                  <a:pt x="309" y="587"/>
                  <a:pt x="309" y="582"/>
                </a:cubicBezTo>
                <a:cubicBezTo>
                  <a:pt x="308" y="577"/>
                  <a:pt x="308" y="573"/>
                  <a:pt x="308" y="570"/>
                </a:cubicBezTo>
                <a:cubicBezTo>
                  <a:pt x="308" y="567"/>
                  <a:pt x="308" y="567"/>
                  <a:pt x="308" y="567"/>
                </a:cubicBezTo>
                <a:cubicBezTo>
                  <a:pt x="308" y="567"/>
                  <a:pt x="309" y="565"/>
                  <a:pt x="311" y="560"/>
                </a:cubicBezTo>
                <a:cubicBezTo>
                  <a:pt x="313" y="556"/>
                  <a:pt x="314" y="554"/>
                  <a:pt x="315" y="551"/>
                </a:cubicBezTo>
                <a:cubicBezTo>
                  <a:pt x="316" y="549"/>
                  <a:pt x="316" y="549"/>
                  <a:pt x="317" y="548"/>
                </a:cubicBezTo>
                <a:cubicBezTo>
                  <a:pt x="318" y="547"/>
                  <a:pt x="317" y="547"/>
                  <a:pt x="321" y="542"/>
                </a:cubicBezTo>
                <a:cubicBezTo>
                  <a:pt x="324" y="537"/>
                  <a:pt x="327" y="535"/>
                  <a:pt x="332" y="529"/>
                </a:cubicBezTo>
                <a:cubicBezTo>
                  <a:pt x="337" y="524"/>
                  <a:pt x="343" y="516"/>
                  <a:pt x="346" y="513"/>
                </a:cubicBezTo>
                <a:cubicBezTo>
                  <a:pt x="349" y="509"/>
                  <a:pt x="356" y="501"/>
                  <a:pt x="360" y="496"/>
                </a:cubicBezTo>
                <a:cubicBezTo>
                  <a:pt x="363" y="493"/>
                  <a:pt x="365" y="490"/>
                  <a:pt x="367" y="488"/>
                </a:cubicBezTo>
                <a:cubicBezTo>
                  <a:pt x="369" y="486"/>
                  <a:pt x="369" y="485"/>
                  <a:pt x="370" y="484"/>
                </a:cubicBezTo>
                <a:cubicBezTo>
                  <a:pt x="372" y="480"/>
                  <a:pt x="372" y="480"/>
                  <a:pt x="373" y="478"/>
                </a:cubicBezTo>
                <a:cubicBezTo>
                  <a:pt x="373" y="477"/>
                  <a:pt x="374" y="477"/>
                  <a:pt x="375" y="473"/>
                </a:cubicBezTo>
                <a:cubicBezTo>
                  <a:pt x="376" y="469"/>
                  <a:pt x="376" y="467"/>
                  <a:pt x="376" y="466"/>
                </a:cubicBezTo>
                <a:cubicBezTo>
                  <a:pt x="376" y="464"/>
                  <a:pt x="377" y="464"/>
                  <a:pt x="377" y="460"/>
                </a:cubicBezTo>
                <a:cubicBezTo>
                  <a:pt x="377" y="457"/>
                  <a:pt x="377" y="454"/>
                  <a:pt x="378" y="449"/>
                </a:cubicBezTo>
                <a:cubicBezTo>
                  <a:pt x="378" y="445"/>
                  <a:pt x="378" y="436"/>
                  <a:pt x="377" y="429"/>
                </a:cubicBezTo>
                <a:cubicBezTo>
                  <a:pt x="377" y="422"/>
                  <a:pt x="377" y="420"/>
                  <a:pt x="377" y="414"/>
                </a:cubicBezTo>
                <a:cubicBezTo>
                  <a:pt x="376" y="408"/>
                  <a:pt x="376" y="405"/>
                  <a:pt x="376" y="400"/>
                </a:cubicBezTo>
                <a:cubicBezTo>
                  <a:pt x="375" y="395"/>
                  <a:pt x="375" y="391"/>
                  <a:pt x="375" y="386"/>
                </a:cubicBezTo>
                <a:cubicBezTo>
                  <a:pt x="375" y="380"/>
                  <a:pt x="374" y="377"/>
                  <a:pt x="374" y="373"/>
                </a:cubicBezTo>
                <a:cubicBezTo>
                  <a:pt x="374" y="369"/>
                  <a:pt x="374" y="367"/>
                  <a:pt x="374" y="364"/>
                </a:cubicBezTo>
                <a:cubicBezTo>
                  <a:pt x="373" y="361"/>
                  <a:pt x="373" y="360"/>
                  <a:pt x="374" y="358"/>
                </a:cubicBezTo>
                <a:cubicBezTo>
                  <a:pt x="374" y="355"/>
                  <a:pt x="375" y="351"/>
                  <a:pt x="375" y="346"/>
                </a:cubicBezTo>
                <a:cubicBezTo>
                  <a:pt x="376" y="340"/>
                  <a:pt x="376" y="338"/>
                  <a:pt x="376" y="338"/>
                </a:cubicBezTo>
                <a:cubicBezTo>
                  <a:pt x="376" y="338"/>
                  <a:pt x="379" y="338"/>
                  <a:pt x="382" y="337"/>
                </a:cubicBezTo>
                <a:cubicBezTo>
                  <a:pt x="385" y="337"/>
                  <a:pt x="386" y="337"/>
                  <a:pt x="387" y="337"/>
                </a:cubicBezTo>
                <a:cubicBezTo>
                  <a:pt x="389" y="337"/>
                  <a:pt x="395" y="336"/>
                  <a:pt x="400" y="335"/>
                </a:cubicBezTo>
                <a:cubicBezTo>
                  <a:pt x="405" y="334"/>
                  <a:pt x="407" y="333"/>
                  <a:pt x="409" y="332"/>
                </a:cubicBezTo>
                <a:cubicBezTo>
                  <a:pt x="410" y="331"/>
                  <a:pt x="411" y="332"/>
                  <a:pt x="415" y="330"/>
                </a:cubicBezTo>
                <a:cubicBezTo>
                  <a:pt x="418" y="329"/>
                  <a:pt x="421" y="328"/>
                  <a:pt x="424" y="326"/>
                </a:cubicBezTo>
                <a:cubicBezTo>
                  <a:pt x="428" y="325"/>
                  <a:pt x="429" y="325"/>
                  <a:pt x="435" y="323"/>
                </a:cubicBezTo>
                <a:cubicBezTo>
                  <a:pt x="440" y="322"/>
                  <a:pt x="446" y="320"/>
                  <a:pt x="446" y="320"/>
                </a:cubicBezTo>
                <a:cubicBezTo>
                  <a:pt x="446" y="320"/>
                  <a:pt x="447" y="321"/>
                  <a:pt x="448" y="321"/>
                </a:cubicBezTo>
                <a:cubicBezTo>
                  <a:pt x="449" y="321"/>
                  <a:pt x="450" y="321"/>
                  <a:pt x="453" y="321"/>
                </a:cubicBezTo>
                <a:cubicBezTo>
                  <a:pt x="456" y="322"/>
                  <a:pt x="458" y="322"/>
                  <a:pt x="460" y="322"/>
                </a:cubicBezTo>
                <a:cubicBezTo>
                  <a:pt x="462" y="322"/>
                  <a:pt x="464" y="323"/>
                  <a:pt x="464" y="323"/>
                </a:cubicBezTo>
                <a:cubicBezTo>
                  <a:pt x="464" y="323"/>
                  <a:pt x="465" y="323"/>
                  <a:pt x="465" y="324"/>
                </a:cubicBezTo>
                <a:cubicBezTo>
                  <a:pt x="465" y="325"/>
                  <a:pt x="466" y="327"/>
                  <a:pt x="466" y="329"/>
                </a:cubicBezTo>
                <a:cubicBezTo>
                  <a:pt x="467" y="330"/>
                  <a:pt x="468" y="330"/>
                  <a:pt x="470" y="331"/>
                </a:cubicBezTo>
                <a:cubicBezTo>
                  <a:pt x="473" y="331"/>
                  <a:pt x="476" y="332"/>
                  <a:pt x="476" y="332"/>
                </a:cubicBezTo>
                <a:cubicBezTo>
                  <a:pt x="476" y="332"/>
                  <a:pt x="476" y="333"/>
                  <a:pt x="479" y="336"/>
                </a:cubicBezTo>
                <a:cubicBezTo>
                  <a:pt x="481" y="339"/>
                  <a:pt x="484" y="341"/>
                  <a:pt x="490" y="346"/>
                </a:cubicBezTo>
                <a:cubicBezTo>
                  <a:pt x="492" y="348"/>
                  <a:pt x="494" y="350"/>
                  <a:pt x="495" y="351"/>
                </a:cubicBezTo>
                <a:cubicBezTo>
                  <a:pt x="497" y="353"/>
                  <a:pt x="499" y="354"/>
                  <a:pt x="499" y="354"/>
                </a:cubicBezTo>
                <a:cubicBezTo>
                  <a:pt x="499" y="354"/>
                  <a:pt x="498" y="355"/>
                  <a:pt x="498" y="358"/>
                </a:cubicBezTo>
                <a:cubicBezTo>
                  <a:pt x="498" y="361"/>
                  <a:pt x="498" y="362"/>
                  <a:pt x="498" y="362"/>
                </a:cubicBezTo>
                <a:cubicBezTo>
                  <a:pt x="498" y="363"/>
                  <a:pt x="497" y="363"/>
                  <a:pt x="497" y="364"/>
                </a:cubicBezTo>
                <a:cubicBezTo>
                  <a:pt x="497" y="365"/>
                  <a:pt x="498" y="366"/>
                  <a:pt x="500" y="367"/>
                </a:cubicBezTo>
                <a:cubicBezTo>
                  <a:pt x="502" y="368"/>
                  <a:pt x="503" y="369"/>
                  <a:pt x="504" y="370"/>
                </a:cubicBezTo>
                <a:cubicBezTo>
                  <a:pt x="506" y="371"/>
                  <a:pt x="508" y="373"/>
                  <a:pt x="509" y="374"/>
                </a:cubicBezTo>
                <a:cubicBezTo>
                  <a:pt x="511" y="376"/>
                  <a:pt x="513" y="377"/>
                  <a:pt x="514" y="378"/>
                </a:cubicBezTo>
                <a:cubicBezTo>
                  <a:pt x="515" y="380"/>
                  <a:pt x="515" y="379"/>
                  <a:pt x="517" y="381"/>
                </a:cubicBezTo>
                <a:cubicBezTo>
                  <a:pt x="519" y="382"/>
                  <a:pt x="524" y="386"/>
                  <a:pt x="526" y="388"/>
                </a:cubicBezTo>
                <a:cubicBezTo>
                  <a:pt x="529" y="389"/>
                  <a:pt x="531" y="390"/>
                  <a:pt x="531" y="390"/>
                </a:cubicBezTo>
                <a:cubicBezTo>
                  <a:pt x="531" y="390"/>
                  <a:pt x="531" y="391"/>
                  <a:pt x="531" y="392"/>
                </a:cubicBezTo>
                <a:cubicBezTo>
                  <a:pt x="531" y="394"/>
                  <a:pt x="532" y="395"/>
                  <a:pt x="533" y="396"/>
                </a:cubicBezTo>
                <a:cubicBezTo>
                  <a:pt x="533" y="396"/>
                  <a:pt x="533" y="397"/>
                  <a:pt x="534" y="398"/>
                </a:cubicBezTo>
                <a:cubicBezTo>
                  <a:pt x="536" y="399"/>
                  <a:pt x="538" y="401"/>
                  <a:pt x="541" y="403"/>
                </a:cubicBezTo>
                <a:cubicBezTo>
                  <a:pt x="543" y="404"/>
                  <a:pt x="543" y="404"/>
                  <a:pt x="544" y="404"/>
                </a:cubicBezTo>
                <a:cubicBezTo>
                  <a:pt x="545" y="404"/>
                  <a:pt x="546" y="405"/>
                  <a:pt x="548" y="405"/>
                </a:cubicBezTo>
                <a:cubicBezTo>
                  <a:pt x="549" y="405"/>
                  <a:pt x="551" y="405"/>
                  <a:pt x="551" y="405"/>
                </a:cubicBezTo>
                <a:cubicBezTo>
                  <a:pt x="551" y="405"/>
                  <a:pt x="552" y="407"/>
                  <a:pt x="554" y="409"/>
                </a:cubicBezTo>
                <a:cubicBezTo>
                  <a:pt x="555" y="410"/>
                  <a:pt x="557" y="413"/>
                  <a:pt x="558" y="414"/>
                </a:cubicBezTo>
                <a:cubicBezTo>
                  <a:pt x="559" y="416"/>
                  <a:pt x="559" y="416"/>
                  <a:pt x="560" y="417"/>
                </a:cubicBezTo>
                <a:cubicBezTo>
                  <a:pt x="561" y="417"/>
                  <a:pt x="561" y="419"/>
                  <a:pt x="562" y="420"/>
                </a:cubicBezTo>
                <a:cubicBezTo>
                  <a:pt x="563" y="421"/>
                  <a:pt x="562" y="421"/>
                  <a:pt x="563" y="422"/>
                </a:cubicBezTo>
                <a:cubicBezTo>
                  <a:pt x="564" y="422"/>
                  <a:pt x="564" y="423"/>
                  <a:pt x="564" y="424"/>
                </a:cubicBezTo>
                <a:cubicBezTo>
                  <a:pt x="565" y="424"/>
                  <a:pt x="565" y="425"/>
                  <a:pt x="565" y="425"/>
                </a:cubicBezTo>
                <a:cubicBezTo>
                  <a:pt x="565" y="426"/>
                  <a:pt x="566" y="426"/>
                  <a:pt x="566" y="427"/>
                </a:cubicBezTo>
                <a:cubicBezTo>
                  <a:pt x="566" y="428"/>
                  <a:pt x="567" y="428"/>
                  <a:pt x="567" y="429"/>
                </a:cubicBezTo>
                <a:cubicBezTo>
                  <a:pt x="567" y="429"/>
                  <a:pt x="568" y="430"/>
                  <a:pt x="568" y="431"/>
                </a:cubicBezTo>
                <a:cubicBezTo>
                  <a:pt x="569" y="432"/>
                  <a:pt x="569" y="433"/>
                  <a:pt x="570" y="435"/>
                </a:cubicBezTo>
                <a:cubicBezTo>
                  <a:pt x="571" y="437"/>
                  <a:pt x="571" y="438"/>
                  <a:pt x="571" y="438"/>
                </a:cubicBezTo>
                <a:cubicBezTo>
                  <a:pt x="571" y="438"/>
                  <a:pt x="571" y="438"/>
                  <a:pt x="570" y="438"/>
                </a:cubicBezTo>
                <a:cubicBezTo>
                  <a:pt x="570" y="439"/>
                  <a:pt x="571" y="440"/>
                  <a:pt x="571" y="440"/>
                </a:cubicBezTo>
                <a:cubicBezTo>
                  <a:pt x="571" y="440"/>
                  <a:pt x="571" y="440"/>
                  <a:pt x="571" y="441"/>
                </a:cubicBezTo>
                <a:cubicBezTo>
                  <a:pt x="571" y="442"/>
                  <a:pt x="571" y="443"/>
                  <a:pt x="572" y="446"/>
                </a:cubicBezTo>
                <a:cubicBezTo>
                  <a:pt x="573" y="448"/>
                  <a:pt x="576" y="452"/>
                  <a:pt x="578" y="455"/>
                </a:cubicBezTo>
                <a:cubicBezTo>
                  <a:pt x="581" y="458"/>
                  <a:pt x="583" y="459"/>
                  <a:pt x="583" y="459"/>
                </a:cubicBezTo>
                <a:cubicBezTo>
                  <a:pt x="583" y="459"/>
                  <a:pt x="582" y="459"/>
                  <a:pt x="582" y="460"/>
                </a:cubicBezTo>
                <a:cubicBezTo>
                  <a:pt x="582" y="461"/>
                  <a:pt x="582" y="461"/>
                  <a:pt x="583" y="462"/>
                </a:cubicBezTo>
                <a:cubicBezTo>
                  <a:pt x="584" y="464"/>
                  <a:pt x="585" y="465"/>
                  <a:pt x="586" y="466"/>
                </a:cubicBezTo>
                <a:cubicBezTo>
                  <a:pt x="587" y="468"/>
                  <a:pt x="588" y="468"/>
                  <a:pt x="590" y="468"/>
                </a:cubicBezTo>
                <a:cubicBezTo>
                  <a:pt x="591" y="468"/>
                  <a:pt x="592" y="467"/>
                  <a:pt x="593" y="466"/>
                </a:cubicBezTo>
                <a:cubicBezTo>
                  <a:pt x="595" y="466"/>
                  <a:pt x="596" y="465"/>
                  <a:pt x="598" y="463"/>
                </a:cubicBezTo>
                <a:cubicBezTo>
                  <a:pt x="602" y="461"/>
                  <a:pt x="609" y="456"/>
                  <a:pt x="611" y="455"/>
                </a:cubicBezTo>
                <a:cubicBezTo>
                  <a:pt x="613" y="453"/>
                  <a:pt x="613" y="453"/>
                  <a:pt x="613" y="452"/>
                </a:cubicBezTo>
                <a:cubicBezTo>
                  <a:pt x="613" y="451"/>
                  <a:pt x="614" y="449"/>
                  <a:pt x="614" y="449"/>
                </a:cubicBezTo>
                <a:cubicBezTo>
                  <a:pt x="614" y="448"/>
                  <a:pt x="617" y="447"/>
                  <a:pt x="620" y="446"/>
                </a:cubicBezTo>
                <a:cubicBezTo>
                  <a:pt x="622" y="445"/>
                  <a:pt x="623" y="444"/>
                  <a:pt x="624" y="444"/>
                </a:cubicBezTo>
                <a:cubicBezTo>
                  <a:pt x="625" y="444"/>
                  <a:pt x="625" y="444"/>
                  <a:pt x="630" y="441"/>
                </a:cubicBezTo>
                <a:cubicBezTo>
                  <a:pt x="635" y="439"/>
                  <a:pt x="639" y="435"/>
                  <a:pt x="645" y="430"/>
                </a:cubicBezTo>
                <a:cubicBezTo>
                  <a:pt x="652" y="424"/>
                  <a:pt x="656" y="419"/>
                  <a:pt x="662" y="411"/>
                </a:cubicBezTo>
                <a:cubicBezTo>
                  <a:pt x="668" y="404"/>
                  <a:pt x="671" y="398"/>
                  <a:pt x="672" y="396"/>
                </a:cubicBezTo>
                <a:cubicBezTo>
                  <a:pt x="672" y="395"/>
                  <a:pt x="671" y="394"/>
                  <a:pt x="670" y="394"/>
                </a:cubicBezTo>
                <a:cubicBezTo>
                  <a:pt x="670" y="393"/>
                  <a:pt x="668" y="394"/>
                  <a:pt x="668" y="394"/>
                </a:cubicBezTo>
                <a:cubicBezTo>
                  <a:pt x="668" y="394"/>
                  <a:pt x="668" y="394"/>
                  <a:pt x="668" y="393"/>
                </a:cubicBezTo>
                <a:cubicBezTo>
                  <a:pt x="667" y="392"/>
                  <a:pt x="666" y="391"/>
                  <a:pt x="663" y="392"/>
                </a:cubicBezTo>
                <a:cubicBezTo>
                  <a:pt x="661" y="392"/>
                  <a:pt x="659" y="393"/>
                  <a:pt x="656" y="395"/>
                </a:cubicBezTo>
                <a:cubicBezTo>
                  <a:pt x="653" y="397"/>
                  <a:pt x="652" y="398"/>
                  <a:pt x="650" y="399"/>
                </a:cubicBezTo>
                <a:cubicBezTo>
                  <a:pt x="649" y="399"/>
                  <a:pt x="647" y="400"/>
                  <a:pt x="646" y="401"/>
                </a:cubicBezTo>
                <a:cubicBezTo>
                  <a:pt x="645" y="401"/>
                  <a:pt x="645" y="401"/>
                  <a:pt x="643" y="403"/>
                </a:cubicBezTo>
                <a:cubicBezTo>
                  <a:pt x="642" y="404"/>
                  <a:pt x="641" y="404"/>
                  <a:pt x="640" y="404"/>
                </a:cubicBezTo>
                <a:cubicBezTo>
                  <a:pt x="639" y="404"/>
                  <a:pt x="636" y="405"/>
                  <a:pt x="634" y="405"/>
                </a:cubicBezTo>
                <a:cubicBezTo>
                  <a:pt x="632" y="406"/>
                  <a:pt x="631" y="406"/>
                  <a:pt x="630" y="406"/>
                </a:cubicBezTo>
                <a:cubicBezTo>
                  <a:pt x="629" y="406"/>
                  <a:pt x="629" y="406"/>
                  <a:pt x="627" y="406"/>
                </a:cubicBezTo>
                <a:cubicBezTo>
                  <a:pt x="626" y="406"/>
                  <a:pt x="625" y="406"/>
                  <a:pt x="624" y="406"/>
                </a:cubicBezTo>
                <a:cubicBezTo>
                  <a:pt x="623" y="406"/>
                  <a:pt x="622" y="406"/>
                  <a:pt x="622" y="405"/>
                </a:cubicBezTo>
                <a:cubicBezTo>
                  <a:pt x="621" y="405"/>
                  <a:pt x="620" y="405"/>
                  <a:pt x="620" y="406"/>
                </a:cubicBezTo>
                <a:cubicBezTo>
                  <a:pt x="619" y="406"/>
                  <a:pt x="618" y="406"/>
                  <a:pt x="618" y="405"/>
                </a:cubicBezTo>
                <a:cubicBezTo>
                  <a:pt x="617" y="405"/>
                  <a:pt x="617" y="405"/>
                  <a:pt x="616" y="405"/>
                </a:cubicBezTo>
                <a:cubicBezTo>
                  <a:pt x="615" y="406"/>
                  <a:pt x="614" y="405"/>
                  <a:pt x="612" y="404"/>
                </a:cubicBezTo>
                <a:cubicBezTo>
                  <a:pt x="609" y="404"/>
                  <a:pt x="608" y="404"/>
                  <a:pt x="606" y="404"/>
                </a:cubicBezTo>
                <a:cubicBezTo>
                  <a:pt x="606" y="404"/>
                  <a:pt x="605" y="404"/>
                  <a:pt x="604" y="405"/>
                </a:cubicBezTo>
                <a:cubicBezTo>
                  <a:pt x="604" y="405"/>
                  <a:pt x="604" y="405"/>
                  <a:pt x="603" y="405"/>
                </a:cubicBezTo>
                <a:cubicBezTo>
                  <a:pt x="603" y="404"/>
                  <a:pt x="602" y="404"/>
                  <a:pt x="601" y="405"/>
                </a:cubicBezTo>
                <a:cubicBezTo>
                  <a:pt x="600" y="405"/>
                  <a:pt x="601" y="405"/>
                  <a:pt x="601" y="405"/>
                </a:cubicBezTo>
                <a:cubicBezTo>
                  <a:pt x="601" y="405"/>
                  <a:pt x="601" y="405"/>
                  <a:pt x="600" y="406"/>
                </a:cubicBezTo>
                <a:cubicBezTo>
                  <a:pt x="599" y="406"/>
                  <a:pt x="599" y="406"/>
                  <a:pt x="599" y="406"/>
                </a:cubicBezTo>
                <a:cubicBezTo>
                  <a:pt x="598" y="405"/>
                  <a:pt x="598" y="405"/>
                  <a:pt x="598" y="405"/>
                </a:cubicBezTo>
                <a:cubicBezTo>
                  <a:pt x="597" y="405"/>
                  <a:pt x="597" y="405"/>
                  <a:pt x="597" y="405"/>
                </a:cubicBezTo>
                <a:cubicBezTo>
                  <a:pt x="596" y="405"/>
                  <a:pt x="596" y="404"/>
                  <a:pt x="594" y="404"/>
                </a:cubicBezTo>
                <a:cubicBezTo>
                  <a:pt x="593" y="403"/>
                  <a:pt x="592" y="403"/>
                  <a:pt x="592" y="403"/>
                </a:cubicBezTo>
                <a:cubicBezTo>
                  <a:pt x="592" y="402"/>
                  <a:pt x="592" y="402"/>
                  <a:pt x="591" y="402"/>
                </a:cubicBezTo>
                <a:cubicBezTo>
                  <a:pt x="590" y="402"/>
                  <a:pt x="589" y="401"/>
                  <a:pt x="588" y="401"/>
                </a:cubicBezTo>
                <a:cubicBezTo>
                  <a:pt x="587" y="400"/>
                  <a:pt x="587" y="400"/>
                  <a:pt x="586" y="399"/>
                </a:cubicBezTo>
                <a:cubicBezTo>
                  <a:pt x="585" y="399"/>
                  <a:pt x="586" y="399"/>
                  <a:pt x="584" y="398"/>
                </a:cubicBezTo>
                <a:cubicBezTo>
                  <a:pt x="583" y="398"/>
                  <a:pt x="583" y="397"/>
                  <a:pt x="583" y="397"/>
                </a:cubicBezTo>
                <a:cubicBezTo>
                  <a:pt x="582" y="397"/>
                  <a:pt x="582" y="397"/>
                  <a:pt x="582" y="396"/>
                </a:cubicBezTo>
                <a:cubicBezTo>
                  <a:pt x="582" y="395"/>
                  <a:pt x="581" y="396"/>
                  <a:pt x="580" y="395"/>
                </a:cubicBezTo>
                <a:cubicBezTo>
                  <a:pt x="579" y="395"/>
                  <a:pt x="579" y="394"/>
                  <a:pt x="578" y="394"/>
                </a:cubicBezTo>
                <a:cubicBezTo>
                  <a:pt x="577" y="393"/>
                  <a:pt x="577" y="392"/>
                  <a:pt x="576" y="392"/>
                </a:cubicBezTo>
                <a:cubicBezTo>
                  <a:pt x="576" y="392"/>
                  <a:pt x="575" y="391"/>
                  <a:pt x="575" y="391"/>
                </a:cubicBezTo>
                <a:cubicBezTo>
                  <a:pt x="575" y="391"/>
                  <a:pt x="575" y="390"/>
                  <a:pt x="574" y="390"/>
                </a:cubicBezTo>
                <a:cubicBezTo>
                  <a:pt x="573" y="390"/>
                  <a:pt x="572" y="388"/>
                  <a:pt x="571" y="387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69" y="385"/>
                  <a:pt x="569" y="384"/>
                  <a:pt x="568" y="383"/>
                </a:cubicBezTo>
                <a:cubicBezTo>
                  <a:pt x="567" y="383"/>
                  <a:pt x="566" y="381"/>
                  <a:pt x="565" y="379"/>
                </a:cubicBezTo>
                <a:cubicBezTo>
                  <a:pt x="564" y="378"/>
                  <a:pt x="563" y="378"/>
                  <a:pt x="562" y="377"/>
                </a:cubicBezTo>
                <a:cubicBezTo>
                  <a:pt x="561" y="375"/>
                  <a:pt x="560" y="373"/>
                  <a:pt x="560" y="373"/>
                </a:cubicBezTo>
                <a:cubicBezTo>
                  <a:pt x="559" y="373"/>
                  <a:pt x="559" y="373"/>
                  <a:pt x="559" y="372"/>
                </a:cubicBezTo>
                <a:cubicBezTo>
                  <a:pt x="558" y="371"/>
                  <a:pt x="555" y="369"/>
                  <a:pt x="555" y="368"/>
                </a:cubicBezTo>
                <a:cubicBezTo>
                  <a:pt x="554" y="366"/>
                  <a:pt x="553" y="365"/>
                  <a:pt x="552" y="364"/>
                </a:cubicBezTo>
                <a:cubicBezTo>
                  <a:pt x="552" y="363"/>
                  <a:pt x="551" y="362"/>
                  <a:pt x="550" y="360"/>
                </a:cubicBezTo>
                <a:cubicBezTo>
                  <a:pt x="548" y="357"/>
                  <a:pt x="548" y="356"/>
                  <a:pt x="547" y="356"/>
                </a:cubicBezTo>
                <a:cubicBezTo>
                  <a:pt x="546" y="355"/>
                  <a:pt x="544" y="351"/>
                  <a:pt x="542" y="348"/>
                </a:cubicBezTo>
                <a:cubicBezTo>
                  <a:pt x="541" y="345"/>
                  <a:pt x="538" y="342"/>
                  <a:pt x="537" y="339"/>
                </a:cubicBezTo>
                <a:cubicBezTo>
                  <a:pt x="536" y="338"/>
                  <a:pt x="535" y="336"/>
                  <a:pt x="534" y="334"/>
                </a:cubicBezTo>
                <a:cubicBezTo>
                  <a:pt x="533" y="332"/>
                  <a:pt x="532" y="330"/>
                  <a:pt x="531" y="330"/>
                </a:cubicBezTo>
                <a:cubicBezTo>
                  <a:pt x="531" y="329"/>
                  <a:pt x="531" y="328"/>
                  <a:pt x="527" y="321"/>
                </a:cubicBezTo>
                <a:cubicBezTo>
                  <a:pt x="526" y="320"/>
                  <a:pt x="526" y="318"/>
                  <a:pt x="525" y="317"/>
                </a:cubicBezTo>
                <a:cubicBezTo>
                  <a:pt x="524" y="316"/>
                  <a:pt x="524" y="315"/>
                  <a:pt x="523" y="314"/>
                </a:cubicBezTo>
                <a:cubicBezTo>
                  <a:pt x="522" y="311"/>
                  <a:pt x="520" y="309"/>
                  <a:pt x="519" y="307"/>
                </a:cubicBezTo>
                <a:cubicBezTo>
                  <a:pt x="518" y="304"/>
                  <a:pt x="516" y="301"/>
                  <a:pt x="515" y="299"/>
                </a:cubicBezTo>
                <a:cubicBezTo>
                  <a:pt x="513" y="296"/>
                  <a:pt x="513" y="295"/>
                  <a:pt x="513" y="295"/>
                </a:cubicBezTo>
                <a:cubicBezTo>
                  <a:pt x="513" y="295"/>
                  <a:pt x="513" y="294"/>
                  <a:pt x="512" y="291"/>
                </a:cubicBezTo>
                <a:cubicBezTo>
                  <a:pt x="512" y="288"/>
                  <a:pt x="510" y="286"/>
                  <a:pt x="508" y="283"/>
                </a:cubicBezTo>
                <a:cubicBezTo>
                  <a:pt x="507" y="280"/>
                  <a:pt x="504" y="279"/>
                  <a:pt x="504" y="279"/>
                </a:cubicBezTo>
                <a:cubicBezTo>
                  <a:pt x="504" y="279"/>
                  <a:pt x="503" y="277"/>
                  <a:pt x="501" y="275"/>
                </a:cubicBezTo>
                <a:cubicBezTo>
                  <a:pt x="500" y="273"/>
                  <a:pt x="499" y="273"/>
                  <a:pt x="498" y="273"/>
                </a:cubicBezTo>
                <a:cubicBezTo>
                  <a:pt x="497" y="272"/>
                  <a:pt x="497" y="272"/>
                  <a:pt x="496" y="272"/>
                </a:cubicBezTo>
                <a:cubicBezTo>
                  <a:pt x="495" y="272"/>
                  <a:pt x="494" y="272"/>
                  <a:pt x="493" y="271"/>
                </a:cubicBezTo>
                <a:cubicBezTo>
                  <a:pt x="491" y="270"/>
                  <a:pt x="487" y="270"/>
                  <a:pt x="486" y="270"/>
                </a:cubicBezTo>
                <a:cubicBezTo>
                  <a:pt x="484" y="270"/>
                  <a:pt x="483" y="269"/>
                  <a:pt x="482" y="268"/>
                </a:cubicBezTo>
                <a:cubicBezTo>
                  <a:pt x="480" y="268"/>
                  <a:pt x="478" y="268"/>
                  <a:pt x="477" y="267"/>
                </a:cubicBezTo>
                <a:cubicBezTo>
                  <a:pt x="475" y="267"/>
                  <a:pt x="474" y="267"/>
                  <a:pt x="471" y="267"/>
                </a:cubicBezTo>
                <a:cubicBezTo>
                  <a:pt x="468" y="267"/>
                  <a:pt x="465" y="266"/>
                  <a:pt x="462" y="266"/>
                </a:cubicBezTo>
                <a:cubicBezTo>
                  <a:pt x="460" y="266"/>
                  <a:pt x="458" y="266"/>
                  <a:pt x="456" y="266"/>
                </a:cubicBezTo>
                <a:cubicBezTo>
                  <a:pt x="453" y="265"/>
                  <a:pt x="452" y="266"/>
                  <a:pt x="449" y="266"/>
                </a:cubicBezTo>
                <a:cubicBezTo>
                  <a:pt x="447" y="266"/>
                  <a:pt x="446" y="266"/>
                  <a:pt x="444" y="266"/>
                </a:cubicBezTo>
                <a:cubicBezTo>
                  <a:pt x="441" y="266"/>
                  <a:pt x="438" y="266"/>
                  <a:pt x="435" y="266"/>
                </a:cubicBezTo>
                <a:cubicBezTo>
                  <a:pt x="431" y="266"/>
                  <a:pt x="424" y="266"/>
                  <a:pt x="424" y="266"/>
                </a:cubicBezTo>
                <a:cubicBezTo>
                  <a:pt x="424" y="266"/>
                  <a:pt x="424" y="266"/>
                  <a:pt x="423" y="266"/>
                </a:cubicBezTo>
                <a:cubicBezTo>
                  <a:pt x="422" y="265"/>
                  <a:pt x="422" y="265"/>
                  <a:pt x="420" y="265"/>
                </a:cubicBezTo>
                <a:cubicBezTo>
                  <a:pt x="418" y="265"/>
                  <a:pt x="415" y="265"/>
                  <a:pt x="410" y="264"/>
                </a:cubicBezTo>
                <a:cubicBezTo>
                  <a:pt x="405" y="264"/>
                  <a:pt x="400" y="263"/>
                  <a:pt x="395" y="262"/>
                </a:cubicBezTo>
                <a:cubicBezTo>
                  <a:pt x="393" y="262"/>
                  <a:pt x="391" y="261"/>
                  <a:pt x="389" y="261"/>
                </a:cubicBezTo>
                <a:cubicBezTo>
                  <a:pt x="388" y="261"/>
                  <a:pt x="386" y="261"/>
                  <a:pt x="385" y="260"/>
                </a:cubicBezTo>
                <a:cubicBezTo>
                  <a:pt x="383" y="260"/>
                  <a:pt x="381" y="260"/>
                  <a:pt x="381" y="260"/>
                </a:cubicBezTo>
                <a:cubicBezTo>
                  <a:pt x="381" y="260"/>
                  <a:pt x="381" y="259"/>
                  <a:pt x="382" y="257"/>
                </a:cubicBezTo>
                <a:cubicBezTo>
                  <a:pt x="382" y="255"/>
                  <a:pt x="382" y="253"/>
                  <a:pt x="383" y="251"/>
                </a:cubicBezTo>
                <a:cubicBezTo>
                  <a:pt x="383" y="248"/>
                  <a:pt x="383" y="247"/>
                  <a:pt x="381" y="244"/>
                </a:cubicBezTo>
                <a:cubicBezTo>
                  <a:pt x="379" y="240"/>
                  <a:pt x="377" y="237"/>
                  <a:pt x="377" y="237"/>
                </a:cubicBezTo>
                <a:cubicBezTo>
                  <a:pt x="377" y="237"/>
                  <a:pt x="378" y="237"/>
                  <a:pt x="379" y="236"/>
                </a:cubicBezTo>
                <a:cubicBezTo>
                  <a:pt x="380" y="235"/>
                  <a:pt x="382" y="233"/>
                  <a:pt x="386" y="231"/>
                </a:cubicBezTo>
                <a:cubicBezTo>
                  <a:pt x="390" y="228"/>
                  <a:pt x="394" y="226"/>
                  <a:pt x="397" y="225"/>
                </a:cubicBezTo>
                <a:cubicBezTo>
                  <a:pt x="400" y="223"/>
                  <a:pt x="403" y="222"/>
                  <a:pt x="406" y="221"/>
                </a:cubicBezTo>
                <a:cubicBezTo>
                  <a:pt x="409" y="220"/>
                  <a:pt x="410" y="220"/>
                  <a:pt x="415" y="218"/>
                </a:cubicBezTo>
                <a:cubicBezTo>
                  <a:pt x="419" y="215"/>
                  <a:pt x="422" y="214"/>
                  <a:pt x="426" y="213"/>
                </a:cubicBezTo>
                <a:cubicBezTo>
                  <a:pt x="429" y="211"/>
                  <a:pt x="433" y="210"/>
                  <a:pt x="435" y="209"/>
                </a:cubicBezTo>
                <a:cubicBezTo>
                  <a:pt x="438" y="208"/>
                  <a:pt x="441" y="207"/>
                  <a:pt x="442" y="206"/>
                </a:cubicBezTo>
                <a:cubicBezTo>
                  <a:pt x="443" y="206"/>
                  <a:pt x="444" y="206"/>
                  <a:pt x="443" y="206"/>
                </a:cubicBezTo>
                <a:cubicBezTo>
                  <a:pt x="443" y="205"/>
                  <a:pt x="443" y="205"/>
                  <a:pt x="443" y="203"/>
                </a:cubicBezTo>
                <a:cubicBezTo>
                  <a:pt x="442" y="201"/>
                  <a:pt x="442" y="199"/>
                  <a:pt x="441" y="197"/>
                </a:cubicBezTo>
                <a:cubicBezTo>
                  <a:pt x="441" y="194"/>
                  <a:pt x="440" y="192"/>
                  <a:pt x="440" y="192"/>
                </a:cubicBezTo>
                <a:cubicBezTo>
                  <a:pt x="440" y="192"/>
                  <a:pt x="441" y="191"/>
                  <a:pt x="441" y="191"/>
                </a:cubicBezTo>
                <a:cubicBezTo>
                  <a:pt x="441" y="191"/>
                  <a:pt x="442" y="190"/>
                  <a:pt x="442" y="190"/>
                </a:cubicBezTo>
                <a:cubicBezTo>
                  <a:pt x="443" y="189"/>
                  <a:pt x="443" y="188"/>
                  <a:pt x="443" y="187"/>
                </a:cubicBezTo>
                <a:cubicBezTo>
                  <a:pt x="443" y="187"/>
                  <a:pt x="443" y="187"/>
                  <a:pt x="443" y="185"/>
                </a:cubicBezTo>
                <a:cubicBezTo>
                  <a:pt x="443" y="183"/>
                  <a:pt x="443" y="180"/>
                  <a:pt x="443" y="180"/>
                </a:cubicBezTo>
                <a:cubicBezTo>
                  <a:pt x="443" y="180"/>
                  <a:pt x="447" y="178"/>
                  <a:pt x="450" y="176"/>
                </a:cubicBezTo>
                <a:cubicBezTo>
                  <a:pt x="454" y="173"/>
                  <a:pt x="455" y="172"/>
                  <a:pt x="458" y="170"/>
                </a:cubicBezTo>
                <a:cubicBezTo>
                  <a:pt x="461" y="167"/>
                  <a:pt x="462" y="165"/>
                  <a:pt x="464" y="163"/>
                </a:cubicBezTo>
                <a:cubicBezTo>
                  <a:pt x="465" y="161"/>
                  <a:pt x="467" y="159"/>
                  <a:pt x="468" y="157"/>
                </a:cubicBezTo>
                <a:cubicBezTo>
                  <a:pt x="469" y="155"/>
                  <a:pt x="470" y="154"/>
                  <a:pt x="471" y="153"/>
                </a:cubicBezTo>
                <a:cubicBezTo>
                  <a:pt x="472" y="152"/>
                  <a:pt x="473" y="151"/>
                  <a:pt x="474" y="149"/>
                </a:cubicBezTo>
                <a:cubicBezTo>
                  <a:pt x="475" y="148"/>
                  <a:pt x="476" y="148"/>
                  <a:pt x="477" y="146"/>
                </a:cubicBezTo>
                <a:cubicBezTo>
                  <a:pt x="478" y="145"/>
                  <a:pt x="479" y="145"/>
                  <a:pt x="479" y="144"/>
                </a:cubicBezTo>
                <a:cubicBezTo>
                  <a:pt x="480" y="143"/>
                  <a:pt x="480" y="143"/>
                  <a:pt x="481" y="142"/>
                </a:cubicBezTo>
                <a:cubicBezTo>
                  <a:pt x="482" y="141"/>
                  <a:pt x="483" y="140"/>
                  <a:pt x="483" y="138"/>
                </a:cubicBezTo>
                <a:cubicBezTo>
                  <a:pt x="484" y="136"/>
                  <a:pt x="483" y="135"/>
                  <a:pt x="482" y="135"/>
                </a:cubicBezTo>
                <a:cubicBezTo>
                  <a:pt x="480" y="134"/>
                  <a:pt x="479" y="135"/>
                  <a:pt x="478" y="136"/>
                </a:cubicBezTo>
                <a:cubicBezTo>
                  <a:pt x="477" y="137"/>
                  <a:pt x="476" y="140"/>
                  <a:pt x="475" y="141"/>
                </a:cubicBezTo>
                <a:cubicBezTo>
                  <a:pt x="474" y="142"/>
                  <a:pt x="473" y="142"/>
                  <a:pt x="472" y="143"/>
                </a:cubicBezTo>
                <a:cubicBezTo>
                  <a:pt x="470" y="144"/>
                  <a:pt x="469" y="145"/>
                  <a:pt x="468" y="146"/>
                </a:cubicBezTo>
                <a:cubicBezTo>
                  <a:pt x="468" y="147"/>
                  <a:pt x="467" y="148"/>
                  <a:pt x="467" y="148"/>
                </a:cubicBezTo>
                <a:cubicBezTo>
                  <a:pt x="466" y="148"/>
                  <a:pt x="466" y="147"/>
                  <a:pt x="466" y="146"/>
                </a:cubicBezTo>
                <a:cubicBezTo>
                  <a:pt x="466" y="145"/>
                  <a:pt x="466" y="145"/>
                  <a:pt x="467" y="143"/>
                </a:cubicBezTo>
                <a:cubicBezTo>
                  <a:pt x="468" y="142"/>
                  <a:pt x="469" y="141"/>
                  <a:pt x="471" y="140"/>
                </a:cubicBezTo>
                <a:cubicBezTo>
                  <a:pt x="472" y="138"/>
                  <a:pt x="472" y="137"/>
                  <a:pt x="473" y="136"/>
                </a:cubicBezTo>
                <a:cubicBezTo>
                  <a:pt x="474" y="133"/>
                  <a:pt x="476" y="131"/>
                  <a:pt x="477" y="130"/>
                </a:cubicBezTo>
                <a:cubicBezTo>
                  <a:pt x="478" y="128"/>
                  <a:pt x="479" y="127"/>
                  <a:pt x="479" y="126"/>
                </a:cubicBezTo>
                <a:cubicBezTo>
                  <a:pt x="480" y="124"/>
                  <a:pt x="481" y="124"/>
                  <a:pt x="481" y="122"/>
                </a:cubicBezTo>
                <a:cubicBezTo>
                  <a:pt x="481" y="121"/>
                  <a:pt x="480" y="120"/>
                  <a:pt x="479" y="119"/>
                </a:cubicBezTo>
                <a:cubicBezTo>
                  <a:pt x="477" y="119"/>
                  <a:pt x="476" y="120"/>
                  <a:pt x="475" y="122"/>
                </a:cubicBezTo>
                <a:cubicBezTo>
                  <a:pt x="474" y="123"/>
                  <a:pt x="473" y="125"/>
                  <a:pt x="472" y="127"/>
                </a:cubicBezTo>
                <a:cubicBezTo>
                  <a:pt x="470" y="129"/>
                  <a:pt x="470" y="130"/>
                  <a:pt x="468" y="132"/>
                </a:cubicBezTo>
                <a:cubicBezTo>
                  <a:pt x="467" y="133"/>
                  <a:pt x="466" y="134"/>
                  <a:pt x="466" y="135"/>
                </a:cubicBezTo>
                <a:cubicBezTo>
                  <a:pt x="465" y="136"/>
                  <a:pt x="464" y="137"/>
                  <a:pt x="464" y="138"/>
                </a:cubicBezTo>
                <a:cubicBezTo>
                  <a:pt x="463" y="139"/>
                  <a:pt x="463" y="139"/>
                  <a:pt x="462" y="140"/>
                </a:cubicBezTo>
                <a:cubicBezTo>
                  <a:pt x="462" y="140"/>
                  <a:pt x="461" y="138"/>
                  <a:pt x="461" y="138"/>
                </a:cubicBezTo>
                <a:cubicBezTo>
                  <a:pt x="461" y="138"/>
                  <a:pt x="461" y="138"/>
                  <a:pt x="462" y="137"/>
                </a:cubicBezTo>
                <a:cubicBezTo>
                  <a:pt x="462" y="136"/>
                  <a:pt x="464" y="134"/>
                  <a:pt x="465" y="133"/>
                </a:cubicBezTo>
                <a:cubicBezTo>
                  <a:pt x="466" y="131"/>
                  <a:pt x="466" y="130"/>
                  <a:pt x="466" y="129"/>
                </a:cubicBezTo>
                <a:cubicBezTo>
                  <a:pt x="467" y="128"/>
                  <a:pt x="468" y="126"/>
                  <a:pt x="469" y="124"/>
                </a:cubicBezTo>
                <a:cubicBezTo>
                  <a:pt x="470" y="122"/>
                  <a:pt x="470" y="122"/>
                  <a:pt x="471" y="120"/>
                </a:cubicBezTo>
                <a:cubicBezTo>
                  <a:pt x="472" y="119"/>
                  <a:pt x="472" y="118"/>
                  <a:pt x="473" y="117"/>
                </a:cubicBezTo>
                <a:cubicBezTo>
                  <a:pt x="473" y="115"/>
                  <a:pt x="474" y="115"/>
                  <a:pt x="474" y="113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69" y="110"/>
                  <a:pt x="468" y="112"/>
                  <a:pt x="467" y="114"/>
                </a:cubicBezTo>
                <a:cubicBezTo>
                  <a:pt x="466" y="116"/>
                  <a:pt x="465" y="118"/>
                  <a:pt x="464" y="120"/>
                </a:cubicBezTo>
                <a:cubicBezTo>
                  <a:pt x="463" y="122"/>
                  <a:pt x="462" y="123"/>
                  <a:pt x="461" y="124"/>
                </a:cubicBezTo>
                <a:cubicBezTo>
                  <a:pt x="460" y="125"/>
                  <a:pt x="460" y="126"/>
                  <a:pt x="460" y="127"/>
                </a:cubicBezTo>
                <a:cubicBezTo>
                  <a:pt x="460" y="128"/>
                  <a:pt x="459" y="128"/>
                  <a:pt x="459" y="129"/>
                </a:cubicBezTo>
                <a:cubicBezTo>
                  <a:pt x="458" y="130"/>
                  <a:pt x="458" y="131"/>
                  <a:pt x="457" y="132"/>
                </a:cubicBezTo>
                <a:cubicBezTo>
                  <a:pt x="457" y="133"/>
                  <a:pt x="456" y="134"/>
                  <a:pt x="456" y="134"/>
                </a:cubicBezTo>
                <a:cubicBezTo>
                  <a:pt x="455" y="135"/>
                  <a:pt x="455" y="134"/>
                  <a:pt x="455" y="134"/>
                </a:cubicBezTo>
                <a:cubicBezTo>
                  <a:pt x="454" y="134"/>
                  <a:pt x="454" y="132"/>
                  <a:pt x="455" y="131"/>
                </a:cubicBezTo>
                <a:cubicBezTo>
                  <a:pt x="455" y="129"/>
                  <a:pt x="455" y="128"/>
                  <a:pt x="456" y="127"/>
                </a:cubicBezTo>
                <a:cubicBezTo>
                  <a:pt x="456" y="125"/>
                  <a:pt x="456" y="124"/>
                  <a:pt x="457" y="121"/>
                </a:cubicBezTo>
                <a:cubicBezTo>
                  <a:pt x="458" y="119"/>
                  <a:pt x="459" y="118"/>
                  <a:pt x="460" y="116"/>
                </a:cubicBezTo>
                <a:cubicBezTo>
                  <a:pt x="461" y="114"/>
                  <a:pt x="461" y="112"/>
                  <a:pt x="462" y="110"/>
                </a:cubicBezTo>
                <a:cubicBezTo>
                  <a:pt x="462" y="108"/>
                  <a:pt x="460" y="107"/>
                  <a:pt x="458" y="108"/>
                </a:cubicBezTo>
                <a:cubicBezTo>
                  <a:pt x="456" y="108"/>
                  <a:pt x="455" y="111"/>
                  <a:pt x="454" y="112"/>
                </a:cubicBezTo>
                <a:cubicBezTo>
                  <a:pt x="454" y="113"/>
                  <a:pt x="453" y="115"/>
                  <a:pt x="453" y="116"/>
                </a:cubicBezTo>
                <a:cubicBezTo>
                  <a:pt x="452" y="117"/>
                  <a:pt x="452" y="118"/>
                  <a:pt x="451" y="119"/>
                </a:cubicBezTo>
                <a:cubicBezTo>
                  <a:pt x="450" y="121"/>
                  <a:pt x="450" y="121"/>
                  <a:pt x="449" y="124"/>
                </a:cubicBezTo>
                <a:cubicBezTo>
                  <a:pt x="448" y="126"/>
                  <a:pt x="448" y="127"/>
                  <a:pt x="448" y="130"/>
                </a:cubicBezTo>
                <a:cubicBezTo>
                  <a:pt x="447" y="132"/>
                  <a:pt x="446" y="133"/>
                  <a:pt x="446" y="134"/>
                </a:cubicBezTo>
                <a:cubicBezTo>
                  <a:pt x="445" y="135"/>
                  <a:pt x="445" y="136"/>
                  <a:pt x="444" y="137"/>
                </a:cubicBezTo>
                <a:cubicBezTo>
                  <a:pt x="444" y="139"/>
                  <a:pt x="442" y="139"/>
                  <a:pt x="441" y="140"/>
                </a:cubicBezTo>
                <a:cubicBezTo>
                  <a:pt x="440" y="140"/>
                  <a:pt x="437" y="142"/>
                  <a:pt x="437" y="142"/>
                </a:cubicBezTo>
                <a:cubicBezTo>
                  <a:pt x="436" y="143"/>
                  <a:pt x="436" y="142"/>
                  <a:pt x="436" y="142"/>
                </a:cubicBezTo>
                <a:cubicBezTo>
                  <a:pt x="435" y="141"/>
                  <a:pt x="435" y="141"/>
                  <a:pt x="435" y="140"/>
                </a:cubicBezTo>
                <a:cubicBezTo>
                  <a:pt x="435" y="139"/>
                  <a:pt x="435" y="138"/>
                  <a:pt x="435" y="137"/>
                </a:cubicBezTo>
                <a:cubicBezTo>
                  <a:pt x="434" y="136"/>
                  <a:pt x="434" y="135"/>
                  <a:pt x="433" y="134"/>
                </a:cubicBezTo>
                <a:cubicBezTo>
                  <a:pt x="433" y="133"/>
                  <a:pt x="433" y="132"/>
                  <a:pt x="431" y="129"/>
                </a:cubicBezTo>
                <a:cubicBezTo>
                  <a:pt x="430" y="127"/>
                  <a:pt x="428" y="126"/>
                  <a:pt x="427" y="125"/>
                </a:cubicBezTo>
                <a:cubicBezTo>
                  <a:pt x="426" y="125"/>
                  <a:pt x="425" y="125"/>
                  <a:pt x="424" y="126"/>
                </a:cubicBezTo>
                <a:cubicBezTo>
                  <a:pt x="423" y="127"/>
                  <a:pt x="424" y="128"/>
                  <a:pt x="424" y="129"/>
                </a:cubicBezTo>
                <a:cubicBezTo>
                  <a:pt x="425" y="129"/>
                  <a:pt x="425" y="131"/>
                  <a:pt x="426" y="133"/>
                </a:cubicBezTo>
                <a:cubicBezTo>
                  <a:pt x="426" y="135"/>
                  <a:pt x="427" y="136"/>
                  <a:pt x="427" y="138"/>
                </a:cubicBezTo>
                <a:cubicBezTo>
                  <a:pt x="427" y="140"/>
                  <a:pt x="427" y="141"/>
                  <a:pt x="427" y="143"/>
                </a:cubicBezTo>
                <a:cubicBezTo>
                  <a:pt x="427" y="144"/>
                  <a:pt x="426" y="145"/>
                  <a:pt x="426" y="147"/>
                </a:cubicBezTo>
                <a:cubicBezTo>
                  <a:pt x="426" y="149"/>
                  <a:pt x="427" y="152"/>
                  <a:pt x="428" y="154"/>
                </a:cubicBezTo>
                <a:cubicBezTo>
                  <a:pt x="428" y="157"/>
                  <a:pt x="428" y="158"/>
                  <a:pt x="429" y="160"/>
                </a:cubicBezTo>
                <a:cubicBezTo>
                  <a:pt x="429" y="163"/>
                  <a:pt x="429" y="163"/>
                  <a:pt x="429" y="164"/>
                </a:cubicBezTo>
                <a:cubicBezTo>
                  <a:pt x="428" y="165"/>
                  <a:pt x="426" y="167"/>
                  <a:pt x="426" y="167"/>
                </a:cubicBezTo>
                <a:cubicBezTo>
                  <a:pt x="426" y="167"/>
                  <a:pt x="426" y="167"/>
                  <a:pt x="425" y="167"/>
                </a:cubicBezTo>
                <a:cubicBezTo>
                  <a:pt x="425" y="167"/>
                  <a:pt x="425" y="167"/>
                  <a:pt x="424" y="168"/>
                </a:cubicBezTo>
                <a:cubicBezTo>
                  <a:pt x="424" y="168"/>
                  <a:pt x="423" y="169"/>
                  <a:pt x="421" y="170"/>
                </a:cubicBezTo>
                <a:cubicBezTo>
                  <a:pt x="419" y="171"/>
                  <a:pt x="417" y="173"/>
                  <a:pt x="413" y="175"/>
                </a:cubicBezTo>
                <a:cubicBezTo>
                  <a:pt x="409" y="177"/>
                  <a:pt x="407" y="178"/>
                  <a:pt x="406" y="179"/>
                </a:cubicBezTo>
                <a:cubicBezTo>
                  <a:pt x="404" y="179"/>
                  <a:pt x="401" y="182"/>
                  <a:pt x="400" y="183"/>
                </a:cubicBezTo>
                <a:cubicBezTo>
                  <a:pt x="399" y="184"/>
                  <a:pt x="398" y="186"/>
                  <a:pt x="398" y="186"/>
                </a:cubicBezTo>
                <a:cubicBezTo>
                  <a:pt x="398" y="186"/>
                  <a:pt x="398" y="186"/>
                  <a:pt x="397" y="185"/>
                </a:cubicBezTo>
                <a:cubicBezTo>
                  <a:pt x="396" y="185"/>
                  <a:pt x="394" y="185"/>
                  <a:pt x="393" y="186"/>
                </a:cubicBezTo>
                <a:cubicBezTo>
                  <a:pt x="391" y="186"/>
                  <a:pt x="387" y="188"/>
                  <a:pt x="386" y="189"/>
                </a:cubicBezTo>
                <a:cubicBezTo>
                  <a:pt x="385" y="190"/>
                  <a:pt x="383" y="190"/>
                  <a:pt x="383" y="192"/>
                </a:cubicBezTo>
                <a:cubicBezTo>
                  <a:pt x="382" y="193"/>
                  <a:pt x="381" y="194"/>
                  <a:pt x="381" y="194"/>
                </a:cubicBezTo>
                <a:cubicBezTo>
                  <a:pt x="381" y="194"/>
                  <a:pt x="380" y="195"/>
                  <a:pt x="378" y="195"/>
                </a:cubicBezTo>
                <a:cubicBezTo>
                  <a:pt x="375" y="196"/>
                  <a:pt x="374" y="196"/>
                  <a:pt x="373" y="196"/>
                </a:cubicBezTo>
                <a:cubicBezTo>
                  <a:pt x="373" y="196"/>
                  <a:pt x="372" y="196"/>
                  <a:pt x="371" y="196"/>
                </a:cubicBezTo>
                <a:cubicBezTo>
                  <a:pt x="371" y="196"/>
                  <a:pt x="371" y="195"/>
                  <a:pt x="370" y="195"/>
                </a:cubicBezTo>
                <a:cubicBezTo>
                  <a:pt x="369" y="195"/>
                  <a:pt x="369" y="195"/>
                  <a:pt x="369" y="195"/>
                </a:cubicBezTo>
                <a:cubicBezTo>
                  <a:pt x="369" y="195"/>
                  <a:pt x="368" y="194"/>
                  <a:pt x="367" y="191"/>
                </a:cubicBezTo>
                <a:cubicBezTo>
                  <a:pt x="367" y="189"/>
                  <a:pt x="366" y="187"/>
                  <a:pt x="365" y="185"/>
                </a:cubicBezTo>
                <a:cubicBezTo>
                  <a:pt x="365" y="184"/>
                  <a:pt x="364" y="182"/>
                  <a:pt x="363" y="181"/>
                </a:cubicBezTo>
                <a:cubicBezTo>
                  <a:pt x="362" y="178"/>
                  <a:pt x="361" y="176"/>
                  <a:pt x="360" y="174"/>
                </a:cubicBezTo>
                <a:cubicBezTo>
                  <a:pt x="359" y="173"/>
                  <a:pt x="358" y="171"/>
                  <a:pt x="357" y="170"/>
                </a:cubicBezTo>
                <a:cubicBezTo>
                  <a:pt x="355" y="168"/>
                  <a:pt x="354" y="166"/>
                  <a:pt x="353" y="164"/>
                </a:cubicBezTo>
                <a:cubicBezTo>
                  <a:pt x="352" y="163"/>
                  <a:pt x="352" y="162"/>
                  <a:pt x="352" y="161"/>
                </a:cubicBezTo>
                <a:cubicBezTo>
                  <a:pt x="351" y="160"/>
                  <a:pt x="350" y="157"/>
                  <a:pt x="347" y="152"/>
                </a:cubicBezTo>
                <a:cubicBezTo>
                  <a:pt x="346" y="149"/>
                  <a:pt x="344" y="147"/>
                  <a:pt x="343" y="145"/>
                </a:cubicBezTo>
                <a:cubicBezTo>
                  <a:pt x="341" y="142"/>
                  <a:pt x="339" y="140"/>
                  <a:pt x="338" y="139"/>
                </a:cubicBezTo>
                <a:cubicBezTo>
                  <a:pt x="336" y="137"/>
                  <a:pt x="335" y="135"/>
                  <a:pt x="333" y="134"/>
                </a:cubicBezTo>
                <a:cubicBezTo>
                  <a:pt x="332" y="133"/>
                  <a:pt x="332" y="132"/>
                  <a:pt x="331" y="132"/>
                </a:cubicBezTo>
                <a:cubicBezTo>
                  <a:pt x="330" y="130"/>
                  <a:pt x="329" y="130"/>
                  <a:pt x="328" y="128"/>
                </a:cubicBezTo>
                <a:cubicBezTo>
                  <a:pt x="327" y="127"/>
                  <a:pt x="326" y="126"/>
                  <a:pt x="323" y="123"/>
                </a:cubicBezTo>
                <a:cubicBezTo>
                  <a:pt x="320" y="119"/>
                  <a:pt x="316" y="116"/>
                  <a:pt x="314" y="113"/>
                </a:cubicBezTo>
                <a:cubicBezTo>
                  <a:pt x="311" y="111"/>
                  <a:pt x="310" y="109"/>
                  <a:pt x="309" y="108"/>
                </a:cubicBezTo>
                <a:cubicBezTo>
                  <a:pt x="308" y="108"/>
                  <a:pt x="307" y="106"/>
                  <a:pt x="306" y="105"/>
                </a:cubicBezTo>
                <a:cubicBezTo>
                  <a:pt x="304" y="103"/>
                  <a:pt x="302" y="102"/>
                  <a:pt x="302" y="102"/>
                </a:cubicBezTo>
                <a:cubicBezTo>
                  <a:pt x="302" y="100"/>
                  <a:pt x="302" y="100"/>
                  <a:pt x="302" y="100"/>
                </a:cubicBezTo>
                <a:cubicBezTo>
                  <a:pt x="302" y="100"/>
                  <a:pt x="302" y="100"/>
                  <a:pt x="303" y="99"/>
                </a:cubicBezTo>
                <a:cubicBezTo>
                  <a:pt x="304" y="98"/>
                  <a:pt x="304" y="97"/>
                  <a:pt x="304" y="96"/>
                </a:cubicBezTo>
                <a:cubicBezTo>
                  <a:pt x="303" y="96"/>
                  <a:pt x="304" y="96"/>
                  <a:pt x="304" y="96"/>
                </a:cubicBezTo>
                <a:cubicBezTo>
                  <a:pt x="305" y="96"/>
                  <a:pt x="305" y="95"/>
                  <a:pt x="306" y="95"/>
                </a:cubicBezTo>
                <a:cubicBezTo>
                  <a:pt x="307" y="94"/>
                  <a:pt x="309" y="93"/>
                  <a:pt x="310" y="93"/>
                </a:cubicBezTo>
                <a:cubicBezTo>
                  <a:pt x="311" y="92"/>
                  <a:pt x="311" y="92"/>
                  <a:pt x="312" y="91"/>
                </a:cubicBezTo>
                <a:cubicBezTo>
                  <a:pt x="313" y="90"/>
                  <a:pt x="314" y="90"/>
                  <a:pt x="316" y="89"/>
                </a:cubicBezTo>
                <a:cubicBezTo>
                  <a:pt x="317" y="88"/>
                  <a:pt x="318" y="87"/>
                  <a:pt x="319" y="86"/>
                </a:cubicBezTo>
                <a:cubicBezTo>
                  <a:pt x="320" y="84"/>
                  <a:pt x="319" y="83"/>
                  <a:pt x="319" y="82"/>
                </a:cubicBezTo>
                <a:cubicBezTo>
                  <a:pt x="319" y="81"/>
                  <a:pt x="318" y="79"/>
                  <a:pt x="318" y="79"/>
                </a:cubicBezTo>
                <a:cubicBezTo>
                  <a:pt x="318" y="79"/>
                  <a:pt x="318" y="78"/>
                  <a:pt x="318" y="77"/>
                </a:cubicBezTo>
                <a:cubicBezTo>
                  <a:pt x="319" y="76"/>
                  <a:pt x="320" y="75"/>
                  <a:pt x="320" y="74"/>
                </a:cubicBezTo>
                <a:cubicBezTo>
                  <a:pt x="321" y="74"/>
                  <a:pt x="320" y="72"/>
                  <a:pt x="319" y="71"/>
                </a:cubicBezTo>
                <a:cubicBezTo>
                  <a:pt x="318" y="70"/>
                  <a:pt x="317" y="70"/>
                  <a:pt x="317" y="70"/>
                </a:cubicBezTo>
                <a:cubicBezTo>
                  <a:pt x="317" y="70"/>
                  <a:pt x="318" y="69"/>
                  <a:pt x="319" y="68"/>
                </a:cubicBezTo>
                <a:cubicBezTo>
                  <a:pt x="320" y="68"/>
                  <a:pt x="320" y="67"/>
                  <a:pt x="321" y="66"/>
                </a:cubicBezTo>
                <a:cubicBezTo>
                  <a:pt x="322" y="65"/>
                  <a:pt x="322" y="64"/>
                  <a:pt x="321" y="63"/>
                </a:cubicBezTo>
                <a:cubicBezTo>
                  <a:pt x="321" y="62"/>
                  <a:pt x="321" y="61"/>
                  <a:pt x="321" y="59"/>
                </a:cubicBezTo>
                <a:cubicBezTo>
                  <a:pt x="321" y="58"/>
                  <a:pt x="321" y="57"/>
                  <a:pt x="322" y="57"/>
                </a:cubicBezTo>
                <a:cubicBezTo>
                  <a:pt x="323" y="56"/>
                  <a:pt x="324" y="56"/>
                  <a:pt x="325" y="56"/>
                </a:cubicBezTo>
                <a:cubicBezTo>
                  <a:pt x="326" y="56"/>
                  <a:pt x="327" y="55"/>
                  <a:pt x="327" y="54"/>
                </a:cubicBezTo>
                <a:cubicBezTo>
                  <a:pt x="328" y="52"/>
                  <a:pt x="326" y="51"/>
                  <a:pt x="325" y="49"/>
                </a:cubicBezTo>
                <a:cubicBezTo>
                  <a:pt x="323" y="48"/>
                  <a:pt x="322" y="46"/>
                  <a:pt x="320" y="44"/>
                </a:cubicBezTo>
                <a:cubicBezTo>
                  <a:pt x="318" y="43"/>
                  <a:pt x="317" y="43"/>
                  <a:pt x="316" y="42"/>
                </a:cubicBezTo>
                <a:cubicBezTo>
                  <a:pt x="316" y="41"/>
                  <a:pt x="316" y="41"/>
                  <a:pt x="315" y="41"/>
                </a:cubicBezTo>
                <a:cubicBezTo>
                  <a:pt x="314" y="39"/>
                  <a:pt x="315" y="36"/>
                  <a:pt x="315" y="35"/>
                </a:cubicBezTo>
                <a:cubicBezTo>
                  <a:pt x="316" y="34"/>
                  <a:pt x="315" y="33"/>
                  <a:pt x="315" y="33"/>
                </a:cubicBezTo>
                <a:cubicBezTo>
                  <a:pt x="314" y="33"/>
                  <a:pt x="315" y="32"/>
                  <a:pt x="314" y="31"/>
                </a:cubicBezTo>
                <a:cubicBezTo>
                  <a:pt x="313" y="29"/>
                  <a:pt x="313" y="30"/>
                  <a:pt x="313" y="30"/>
                </a:cubicBezTo>
                <a:cubicBezTo>
                  <a:pt x="313" y="30"/>
                  <a:pt x="313" y="29"/>
                  <a:pt x="312" y="28"/>
                </a:cubicBezTo>
                <a:cubicBezTo>
                  <a:pt x="312" y="28"/>
                  <a:pt x="312" y="26"/>
                  <a:pt x="311" y="26"/>
                </a:cubicBezTo>
                <a:cubicBezTo>
                  <a:pt x="310" y="25"/>
                  <a:pt x="310" y="25"/>
                  <a:pt x="310" y="24"/>
                </a:cubicBezTo>
                <a:cubicBezTo>
                  <a:pt x="310" y="24"/>
                  <a:pt x="310" y="23"/>
                  <a:pt x="310" y="23"/>
                </a:cubicBezTo>
                <a:cubicBezTo>
                  <a:pt x="309" y="23"/>
                  <a:pt x="309" y="22"/>
                  <a:pt x="309" y="22"/>
                </a:cubicBezTo>
                <a:cubicBezTo>
                  <a:pt x="309" y="21"/>
                  <a:pt x="308" y="20"/>
                  <a:pt x="308" y="20"/>
                </a:cubicBezTo>
                <a:cubicBezTo>
                  <a:pt x="307" y="20"/>
                  <a:pt x="307" y="19"/>
                  <a:pt x="307" y="18"/>
                </a:cubicBezTo>
                <a:cubicBezTo>
                  <a:pt x="306" y="17"/>
                  <a:pt x="305" y="16"/>
                  <a:pt x="305" y="16"/>
                </a:cubicBezTo>
                <a:cubicBezTo>
                  <a:pt x="305" y="16"/>
                  <a:pt x="306" y="16"/>
                  <a:pt x="306" y="16"/>
                </a:cubicBezTo>
                <a:cubicBezTo>
                  <a:pt x="306" y="15"/>
                  <a:pt x="307" y="15"/>
                  <a:pt x="307" y="12"/>
                </a:cubicBezTo>
                <a:cubicBezTo>
                  <a:pt x="307" y="10"/>
                  <a:pt x="305" y="8"/>
                  <a:pt x="303" y="6"/>
                </a:cubicBezTo>
                <a:cubicBezTo>
                  <a:pt x="301" y="5"/>
                  <a:pt x="298" y="3"/>
                  <a:pt x="296" y="2"/>
                </a:cubicBezTo>
                <a:cubicBezTo>
                  <a:pt x="294" y="1"/>
                  <a:pt x="291" y="1"/>
                  <a:pt x="290" y="1"/>
                </a:cubicBezTo>
                <a:cubicBezTo>
                  <a:pt x="288" y="1"/>
                  <a:pt x="285" y="1"/>
                  <a:pt x="283" y="1"/>
                </a:cubicBezTo>
                <a:cubicBezTo>
                  <a:pt x="281" y="1"/>
                  <a:pt x="280" y="0"/>
                  <a:pt x="278" y="1"/>
                </a:cubicBezTo>
                <a:cubicBezTo>
                  <a:pt x="276" y="1"/>
                  <a:pt x="275" y="2"/>
                  <a:pt x="274" y="2"/>
                </a:cubicBezTo>
                <a:cubicBezTo>
                  <a:pt x="273" y="2"/>
                  <a:pt x="271" y="2"/>
                  <a:pt x="269" y="2"/>
                </a:cubicBezTo>
                <a:cubicBezTo>
                  <a:pt x="268" y="2"/>
                  <a:pt x="266" y="3"/>
                  <a:pt x="265" y="3"/>
                </a:cubicBezTo>
                <a:cubicBezTo>
                  <a:pt x="263" y="3"/>
                  <a:pt x="261" y="4"/>
                  <a:pt x="260" y="4"/>
                </a:cubicBezTo>
                <a:cubicBezTo>
                  <a:pt x="259" y="5"/>
                  <a:pt x="257" y="5"/>
                  <a:pt x="256" y="6"/>
                </a:cubicBezTo>
                <a:cubicBezTo>
                  <a:pt x="255" y="6"/>
                  <a:pt x="254" y="7"/>
                  <a:pt x="253" y="8"/>
                </a:cubicBezTo>
                <a:cubicBezTo>
                  <a:pt x="251" y="8"/>
                  <a:pt x="250" y="10"/>
                  <a:pt x="248" y="11"/>
                </a:cubicBezTo>
                <a:cubicBezTo>
                  <a:pt x="247" y="13"/>
                  <a:pt x="246" y="14"/>
                  <a:pt x="243" y="17"/>
                </a:cubicBezTo>
                <a:cubicBezTo>
                  <a:pt x="240" y="20"/>
                  <a:pt x="241" y="22"/>
                  <a:pt x="240" y="23"/>
                </a:cubicBezTo>
                <a:cubicBezTo>
                  <a:pt x="239" y="25"/>
                  <a:pt x="239" y="26"/>
                  <a:pt x="238" y="28"/>
                </a:cubicBezTo>
                <a:cubicBezTo>
                  <a:pt x="238" y="29"/>
                  <a:pt x="238" y="30"/>
                  <a:pt x="237" y="31"/>
                </a:cubicBezTo>
                <a:cubicBezTo>
                  <a:pt x="237" y="33"/>
                  <a:pt x="237" y="34"/>
                  <a:pt x="237" y="37"/>
                </a:cubicBezTo>
                <a:cubicBezTo>
                  <a:pt x="237" y="39"/>
                  <a:pt x="237" y="40"/>
                  <a:pt x="237" y="41"/>
                </a:cubicBezTo>
                <a:cubicBezTo>
                  <a:pt x="237" y="42"/>
                  <a:pt x="238" y="42"/>
                  <a:pt x="238" y="43"/>
                </a:cubicBezTo>
                <a:cubicBezTo>
                  <a:pt x="238" y="44"/>
                  <a:pt x="237" y="44"/>
                  <a:pt x="237" y="45"/>
                </a:cubicBezTo>
                <a:cubicBezTo>
                  <a:pt x="237" y="47"/>
                  <a:pt x="238" y="48"/>
                  <a:pt x="238" y="49"/>
                </a:cubicBezTo>
                <a:cubicBezTo>
                  <a:pt x="238" y="49"/>
                  <a:pt x="238" y="50"/>
                  <a:pt x="238" y="51"/>
                </a:cubicBezTo>
                <a:cubicBezTo>
                  <a:pt x="238" y="51"/>
                  <a:pt x="238" y="52"/>
                  <a:pt x="238" y="53"/>
                </a:cubicBezTo>
                <a:cubicBezTo>
                  <a:pt x="238" y="56"/>
                  <a:pt x="239" y="57"/>
                  <a:pt x="239" y="59"/>
                </a:cubicBezTo>
                <a:cubicBezTo>
                  <a:pt x="239" y="60"/>
                  <a:pt x="240" y="60"/>
                  <a:pt x="240" y="61"/>
                </a:cubicBezTo>
                <a:cubicBezTo>
                  <a:pt x="240" y="61"/>
                  <a:pt x="240" y="61"/>
                  <a:pt x="240" y="62"/>
                </a:cubicBezTo>
                <a:cubicBezTo>
                  <a:pt x="240" y="62"/>
                  <a:pt x="241" y="63"/>
                  <a:pt x="241" y="64"/>
                </a:cubicBezTo>
                <a:cubicBezTo>
                  <a:pt x="242" y="65"/>
                  <a:pt x="242" y="66"/>
                  <a:pt x="243" y="66"/>
                </a:cubicBezTo>
                <a:cubicBezTo>
                  <a:pt x="243" y="67"/>
                  <a:pt x="243" y="68"/>
                  <a:pt x="244" y="69"/>
                </a:cubicBezTo>
                <a:cubicBezTo>
                  <a:pt x="244" y="69"/>
                  <a:pt x="244" y="70"/>
                  <a:pt x="244" y="70"/>
                </a:cubicBezTo>
                <a:cubicBezTo>
                  <a:pt x="244" y="71"/>
                  <a:pt x="244" y="72"/>
                  <a:pt x="244" y="73"/>
                </a:cubicBezTo>
                <a:cubicBezTo>
                  <a:pt x="245" y="73"/>
                  <a:pt x="245" y="74"/>
                  <a:pt x="246" y="74"/>
                </a:cubicBezTo>
                <a:cubicBezTo>
                  <a:pt x="246" y="75"/>
                  <a:pt x="246" y="75"/>
                  <a:pt x="246" y="76"/>
                </a:cubicBezTo>
                <a:cubicBezTo>
                  <a:pt x="246" y="76"/>
                  <a:pt x="247" y="76"/>
                  <a:pt x="247" y="77"/>
                </a:cubicBezTo>
                <a:cubicBezTo>
                  <a:pt x="248" y="78"/>
                  <a:pt x="249" y="78"/>
                  <a:pt x="249" y="79"/>
                </a:cubicBezTo>
                <a:cubicBezTo>
                  <a:pt x="250" y="79"/>
                  <a:pt x="251" y="80"/>
                  <a:pt x="252" y="79"/>
                </a:cubicBezTo>
                <a:cubicBezTo>
                  <a:pt x="253" y="79"/>
                  <a:pt x="254" y="79"/>
                  <a:pt x="254" y="79"/>
                </a:cubicBezTo>
                <a:cubicBezTo>
                  <a:pt x="254" y="79"/>
                  <a:pt x="254" y="80"/>
                  <a:pt x="254" y="81"/>
                </a:cubicBezTo>
                <a:cubicBezTo>
                  <a:pt x="254" y="82"/>
                  <a:pt x="253" y="83"/>
                  <a:pt x="252" y="85"/>
                </a:cubicBezTo>
                <a:cubicBezTo>
                  <a:pt x="252" y="86"/>
                  <a:pt x="251" y="87"/>
                  <a:pt x="251" y="88"/>
                </a:cubicBezTo>
                <a:cubicBezTo>
                  <a:pt x="250" y="88"/>
                  <a:pt x="248" y="87"/>
                  <a:pt x="246" y="86"/>
                </a:cubicBezTo>
                <a:cubicBezTo>
                  <a:pt x="244" y="86"/>
                  <a:pt x="244" y="86"/>
                  <a:pt x="239" y="86"/>
                </a:cubicBezTo>
                <a:cubicBezTo>
                  <a:pt x="238" y="86"/>
                  <a:pt x="236" y="86"/>
                  <a:pt x="235" y="86"/>
                </a:cubicBezTo>
                <a:cubicBezTo>
                  <a:pt x="234" y="86"/>
                  <a:pt x="232" y="87"/>
                  <a:pt x="230" y="87"/>
                </a:cubicBezTo>
                <a:cubicBezTo>
                  <a:pt x="229" y="87"/>
                  <a:pt x="228" y="88"/>
                  <a:pt x="227" y="88"/>
                </a:cubicBezTo>
                <a:cubicBezTo>
                  <a:pt x="224" y="89"/>
                  <a:pt x="223" y="90"/>
                  <a:pt x="220" y="92"/>
                </a:cubicBezTo>
                <a:cubicBezTo>
                  <a:pt x="218" y="93"/>
                  <a:pt x="215" y="95"/>
                  <a:pt x="214" y="97"/>
                </a:cubicBezTo>
                <a:cubicBezTo>
                  <a:pt x="212" y="98"/>
                  <a:pt x="211" y="99"/>
                  <a:pt x="209" y="101"/>
                </a:cubicBezTo>
                <a:cubicBezTo>
                  <a:pt x="207" y="103"/>
                  <a:pt x="206" y="104"/>
                  <a:pt x="205" y="106"/>
                </a:cubicBezTo>
                <a:cubicBezTo>
                  <a:pt x="204" y="108"/>
                  <a:pt x="204" y="108"/>
                  <a:pt x="203" y="110"/>
                </a:cubicBezTo>
                <a:cubicBezTo>
                  <a:pt x="203" y="112"/>
                  <a:pt x="203" y="113"/>
                  <a:pt x="203" y="114"/>
                </a:cubicBezTo>
                <a:cubicBezTo>
                  <a:pt x="202" y="116"/>
                  <a:pt x="202" y="117"/>
                  <a:pt x="202" y="117"/>
                </a:cubicBezTo>
                <a:cubicBezTo>
                  <a:pt x="202" y="117"/>
                  <a:pt x="201" y="118"/>
                  <a:pt x="200" y="119"/>
                </a:cubicBezTo>
                <a:cubicBezTo>
                  <a:pt x="198" y="119"/>
                  <a:pt x="197" y="121"/>
                  <a:pt x="196" y="122"/>
                </a:cubicBezTo>
                <a:cubicBezTo>
                  <a:pt x="195" y="122"/>
                  <a:pt x="194" y="122"/>
                  <a:pt x="194" y="122"/>
                </a:cubicBezTo>
                <a:cubicBezTo>
                  <a:pt x="193" y="122"/>
                  <a:pt x="193" y="122"/>
                  <a:pt x="191" y="124"/>
                </a:cubicBezTo>
                <a:cubicBezTo>
                  <a:pt x="189" y="125"/>
                  <a:pt x="188" y="127"/>
                  <a:pt x="187" y="129"/>
                </a:cubicBezTo>
                <a:cubicBezTo>
                  <a:pt x="186" y="130"/>
                  <a:pt x="186" y="131"/>
                  <a:pt x="185" y="132"/>
                </a:cubicBezTo>
                <a:cubicBezTo>
                  <a:pt x="184" y="132"/>
                  <a:pt x="183" y="133"/>
                  <a:pt x="183" y="133"/>
                </a:cubicBezTo>
                <a:cubicBezTo>
                  <a:pt x="182" y="133"/>
                  <a:pt x="181" y="134"/>
                  <a:pt x="180" y="134"/>
                </a:cubicBezTo>
                <a:cubicBezTo>
                  <a:pt x="178" y="134"/>
                  <a:pt x="178" y="134"/>
                  <a:pt x="175" y="135"/>
                </a:cubicBezTo>
                <a:cubicBezTo>
                  <a:pt x="173" y="136"/>
                  <a:pt x="171" y="137"/>
                  <a:pt x="170" y="138"/>
                </a:cubicBezTo>
                <a:cubicBezTo>
                  <a:pt x="169" y="139"/>
                  <a:pt x="168" y="140"/>
                  <a:pt x="167" y="141"/>
                </a:cubicBezTo>
                <a:cubicBezTo>
                  <a:pt x="165" y="142"/>
                  <a:pt x="165" y="142"/>
                  <a:pt x="161" y="144"/>
                </a:cubicBezTo>
                <a:cubicBezTo>
                  <a:pt x="160" y="145"/>
                  <a:pt x="158" y="146"/>
                  <a:pt x="157" y="147"/>
                </a:cubicBezTo>
                <a:cubicBezTo>
                  <a:pt x="156" y="148"/>
                  <a:pt x="155" y="148"/>
                  <a:pt x="154" y="149"/>
                </a:cubicBezTo>
                <a:cubicBezTo>
                  <a:pt x="152" y="151"/>
                  <a:pt x="150" y="152"/>
                  <a:pt x="147" y="154"/>
                </a:cubicBezTo>
                <a:cubicBezTo>
                  <a:pt x="144" y="156"/>
                  <a:pt x="141" y="159"/>
                  <a:pt x="140" y="162"/>
                </a:cubicBezTo>
                <a:cubicBezTo>
                  <a:pt x="138" y="165"/>
                  <a:pt x="137" y="174"/>
                  <a:pt x="135" y="180"/>
                </a:cubicBezTo>
                <a:cubicBezTo>
                  <a:pt x="134" y="187"/>
                  <a:pt x="132" y="200"/>
                  <a:pt x="130" y="205"/>
                </a:cubicBezTo>
                <a:cubicBezTo>
                  <a:pt x="129" y="211"/>
                  <a:pt x="129" y="214"/>
                  <a:pt x="128" y="218"/>
                </a:cubicBezTo>
                <a:cubicBezTo>
                  <a:pt x="127" y="222"/>
                  <a:pt x="127" y="224"/>
                  <a:pt x="126" y="228"/>
                </a:cubicBezTo>
                <a:cubicBezTo>
                  <a:pt x="126" y="232"/>
                  <a:pt x="126" y="232"/>
                  <a:pt x="125" y="237"/>
                </a:cubicBezTo>
                <a:cubicBezTo>
                  <a:pt x="124" y="242"/>
                  <a:pt x="124" y="248"/>
                  <a:pt x="123" y="252"/>
                </a:cubicBezTo>
                <a:cubicBezTo>
                  <a:pt x="123" y="256"/>
                  <a:pt x="122" y="259"/>
                  <a:pt x="122" y="261"/>
                </a:cubicBezTo>
                <a:cubicBezTo>
                  <a:pt x="122" y="262"/>
                  <a:pt x="122" y="264"/>
                  <a:pt x="121" y="265"/>
                </a:cubicBezTo>
                <a:cubicBezTo>
                  <a:pt x="121" y="266"/>
                  <a:pt x="121" y="268"/>
                  <a:pt x="120" y="269"/>
                </a:cubicBezTo>
                <a:cubicBezTo>
                  <a:pt x="120" y="272"/>
                  <a:pt x="119" y="274"/>
                  <a:pt x="119" y="275"/>
                </a:cubicBezTo>
                <a:cubicBezTo>
                  <a:pt x="119" y="275"/>
                  <a:pt x="119" y="275"/>
                  <a:pt x="120" y="275"/>
                </a:cubicBezTo>
                <a:cubicBezTo>
                  <a:pt x="121" y="275"/>
                  <a:pt x="122" y="275"/>
                  <a:pt x="125" y="276"/>
                </a:cubicBezTo>
                <a:cubicBezTo>
                  <a:pt x="129" y="277"/>
                  <a:pt x="134" y="278"/>
                  <a:pt x="134" y="278"/>
                </a:cubicBezTo>
                <a:cubicBezTo>
                  <a:pt x="134" y="278"/>
                  <a:pt x="134" y="279"/>
                  <a:pt x="134" y="279"/>
                </a:cubicBezTo>
                <a:cubicBezTo>
                  <a:pt x="134" y="280"/>
                  <a:pt x="134" y="280"/>
                  <a:pt x="135" y="280"/>
                </a:cubicBezTo>
                <a:cubicBezTo>
                  <a:pt x="135" y="280"/>
                  <a:pt x="136" y="280"/>
                  <a:pt x="136" y="281"/>
                </a:cubicBezTo>
                <a:cubicBezTo>
                  <a:pt x="136" y="281"/>
                  <a:pt x="135" y="281"/>
                  <a:pt x="135" y="282"/>
                </a:cubicBezTo>
                <a:cubicBezTo>
                  <a:pt x="134" y="284"/>
                  <a:pt x="134" y="284"/>
                  <a:pt x="134" y="286"/>
                </a:cubicBezTo>
                <a:cubicBezTo>
                  <a:pt x="133" y="289"/>
                  <a:pt x="133" y="290"/>
                  <a:pt x="133" y="290"/>
                </a:cubicBezTo>
                <a:cubicBezTo>
                  <a:pt x="133" y="290"/>
                  <a:pt x="132" y="291"/>
                  <a:pt x="132" y="291"/>
                </a:cubicBezTo>
                <a:cubicBezTo>
                  <a:pt x="131" y="292"/>
                  <a:pt x="131" y="292"/>
                  <a:pt x="131" y="293"/>
                </a:cubicBezTo>
                <a:cubicBezTo>
                  <a:pt x="130" y="295"/>
                  <a:pt x="128" y="298"/>
                  <a:pt x="128" y="299"/>
                </a:cubicBezTo>
                <a:cubicBezTo>
                  <a:pt x="127" y="301"/>
                  <a:pt x="127" y="301"/>
                  <a:pt x="127" y="301"/>
                </a:cubicBezTo>
                <a:cubicBezTo>
                  <a:pt x="127" y="302"/>
                  <a:pt x="127" y="302"/>
                  <a:pt x="126" y="302"/>
                </a:cubicBezTo>
                <a:cubicBezTo>
                  <a:pt x="126" y="303"/>
                  <a:pt x="126" y="304"/>
                  <a:pt x="126" y="304"/>
                </a:cubicBezTo>
                <a:cubicBezTo>
                  <a:pt x="126" y="304"/>
                  <a:pt x="119" y="300"/>
                  <a:pt x="114" y="296"/>
                </a:cubicBezTo>
                <a:cubicBezTo>
                  <a:pt x="108" y="293"/>
                  <a:pt x="103" y="290"/>
                  <a:pt x="103" y="290"/>
                </a:cubicBezTo>
                <a:cubicBezTo>
                  <a:pt x="103" y="290"/>
                  <a:pt x="103" y="289"/>
                  <a:pt x="103" y="288"/>
                </a:cubicBezTo>
                <a:cubicBezTo>
                  <a:pt x="103" y="288"/>
                  <a:pt x="102" y="287"/>
                  <a:pt x="101" y="287"/>
                </a:cubicBezTo>
                <a:cubicBezTo>
                  <a:pt x="100" y="286"/>
                  <a:pt x="99" y="285"/>
                  <a:pt x="98" y="285"/>
                </a:cubicBezTo>
                <a:cubicBezTo>
                  <a:pt x="97" y="284"/>
                  <a:pt x="96" y="284"/>
                  <a:pt x="95" y="284"/>
                </a:cubicBezTo>
                <a:cubicBezTo>
                  <a:pt x="95" y="284"/>
                  <a:pt x="94" y="284"/>
                  <a:pt x="94" y="284"/>
                </a:cubicBezTo>
                <a:cubicBezTo>
                  <a:pt x="93" y="284"/>
                  <a:pt x="91" y="282"/>
                  <a:pt x="88" y="280"/>
                </a:cubicBezTo>
                <a:cubicBezTo>
                  <a:pt x="84" y="278"/>
                  <a:pt x="84" y="278"/>
                  <a:pt x="82" y="277"/>
                </a:cubicBezTo>
                <a:cubicBezTo>
                  <a:pt x="81" y="276"/>
                  <a:pt x="80" y="275"/>
                  <a:pt x="80" y="274"/>
                </a:cubicBezTo>
                <a:cubicBezTo>
                  <a:pt x="79" y="273"/>
                  <a:pt x="77" y="274"/>
                  <a:pt x="77" y="274"/>
                </a:cubicBezTo>
                <a:cubicBezTo>
                  <a:pt x="76" y="274"/>
                  <a:pt x="75" y="274"/>
                  <a:pt x="75" y="275"/>
                </a:cubicBezTo>
                <a:cubicBezTo>
                  <a:pt x="75" y="275"/>
                  <a:pt x="75" y="275"/>
                  <a:pt x="73" y="275"/>
                </a:cubicBezTo>
                <a:cubicBezTo>
                  <a:pt x="72" y="275"/>
                  <a:pt x="72" y="275"/>
                  <a:pt x="71" y="275"/>
                </a:cubicBezTo>
                <a:cubicBezTo>
                  <a:pt x="70" y="275"/>
                  <a:pt x="69" y="274"/>
                  <a:pt x="68" y="274"/>
                </a:cubicBezTo>
                <a:cubicBezTo>
                  <a:pt x="67" y="274"/>
                  <a:pt x="67" y="274"/>
                  <a:pt x="66" y="274"/>
                </a:cubicBezTo>
                <a:cubicBezTo>
                  <a:pt x="65" y="274"/>
                  <a:pt x="65" y="276"/>
                  <a:pt x="65" y="276"/>
                </a:cubicBezTo>
                <a:cubicBezTo>
                  <a:pt x="64" y="277"/>
                  <a:pt x="64" y="278"/>
                  <a:pt x="64" y="279"/>
                </a:cubicBezTo>
                <a:cubicBezTo>
                  <a:pt x="63" y="280"/>
                  <a:pt x="63" y="281"/>
                  <a:pt x="63" y="281"/>
                </a:cubicBezTo>
                <a:cubicBezTo>
                  <a:pt x="63" y="281"/>
                  <a:pt x="55" y="296"/>
                  <a:pt x="44" y="314"/>
                </a:cubicBezTo>
                <a:cubicBezTo>
                  <a:pt x="39" y="325"/>
                  <a:pt x="33" y="336"/>
                  <a:pt x="27" y="346"/>
                </a:cubicBezTo>
                <a:cubicBezTo>
                  <a:pt x="15" y="369"/>
                  <a:pt x="5" y="388"/>
                  <a:pt x="5" y="388"/>
                </a:cubicBezTo>
                <a:cubicBezTo>
                  <a:pt x="5" y="388"/>
                  <a:pt x="4" y="388"/>
                  <a:pt x="4" y="388"/>
                </a:cubicBezTo>
                <a:cubicBezTo>
                  <a:pt x="3" y="388"/>
                  <a:pt x="3" y="389"/>
                  <a:pt x="3" y="390"/>
                </a:cubicBezTo>
                <a:cubicBezTo>
                  <a:pt x="3" y="391"/>
                  <a:pt x="2" y="391"/>
                  <a:pt x="2" y="391"/>
                </a:cubicBezTo>
                <a:cubicBezTo>
                  <a:pt x="1" y="392"/>
                  <a:pt x="0" y="393"/>
                  <a:pt x="1" y="394"/>
                </a:cubicBezTo>
                <a:cubicBezTo>
                  <a:pt x="1" y="396"/>
                  <a:pt x="3" y="396"/>
                  <a:pt x="4" y="397"/>
                </a:cubicBezTo>
                <a:close/>
                <a:moveTo>
                  <a:pt x="132" y="307"/>
                </a:moveTo>
                <a:cubicBezTo>
                  <a:pt x="132" y="307"/>
                  <a:pt x="132" y="306"/>
                  <a:pt x="132" y="306"/>
                </a:cubicBezTo>
                <a:cubicBezTo>
                  <a:pt x="133" y="305"/>
                  <a:pt x="133" y="304"/>
                  <a:pt x="134" y="303"/>
                </a:cubicBezTo>
                <a:cubicBezTo>
                  <a:pt x="134" y="302"/>
                  <a:pt x="135" y="301"/>
                  <a:pt x="135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300"/>
                  <a:pt x="136" y="300"/>
                  <a:pt x="136" y="301"/>
                </a:cubicBezTo>
                <a:cubicBezTo>
                  <a:pt x="136" y="302"/>
                  <a:pt x="136" y="302"/>
                  <a:pt x="137" y="303"/>
                </a:cubicBezTo>
                <a:cubicBezTo>
                  <a:pt x="138" y="304"/>
                  <a:pt x="139" y="304"/>
                  <a:pt x="139" y="304"/>
                </a:cubicBezTo>
                <a:cubicBezTo>
                  <a:pt x="139" y="304"/>
                  <a:pt x="140" y="305"/>
                  <a:pt x="141" y="305"/>
                </a:cubicBezTo>
                <a:cubicBezTo>
                  <a:pt x="141" y="306"/>
                  <a:pt x="141" y="306"/>
                  <a:pt x="142" y="306"/>
                </a:cubicBezTo>
                <a:cubicBezTo>
                  <a:pt x="142" y="305"/>
                  <a:pt x="143" y="305"/>
                  <a:pt x="143" y="305"/>
                </a:cubicBezTo>
                <a:cubicBezTo>
                  <a:pt x="143" y="305"/>
                  <a:pt x="142" y="307"/>
                  <a:pt x="144" y="308"/>
                </a:cubicBezTo>
                <a:cubicBezTo>
                  <a:pt x="145" y="309"/>
                  <a:pt x="145" y="309"/>
                  <a:pt x="146" y="309"/>
                </a:cubicBezTo>
                <a:cubicBezTo>
                  <a:pt x="148" y="310"/>
                  <a:pt x="148" y="310"/>
                  <a:pt x="148" y="309"/>
                </a:cubicBezTo>
                <a:cubicBezTo>
                  <a:pt x="149" y="309"/>
                  <a:pt x="149" y="309"/>
                  <a:pt x="149" y="309"/>
                </a:cubicBezTo>
                <a:cubicBezTo>
                  <a:pt x="149" y="309"/>
                  <a:pt x="149" y="311"/>
                  <a:pt x="150" y="312"/>
                </a:cubicBezTo>
                <a:cubicBezTo>
                  <a:pt x="151" y="313"/>
                  <a:pt x="152" y="313"/>
                  <a:pt x="153" y="314"/>
                </a:cubicBezTo>
                <a:cubicBezTo>
                  <a:pt x="154" y="314"/>
                  <a:pt x="155" y="314"/>
                  <a:pt x="155" y="313"/>
                </a:cubicBezTo>
                <a:cubicBezTo>
                  <a:pt x="156" y="313"/>
                  <a:pt x="156" y="313"/>
                  <a:pt x="156" y="313"/>
                </a:cubicBezTo>
                <a:cubicBezTo>
                  <a:pt x="156" y="313"/>
                  <a:pt x="156" y="316"/>
                  <a:pt x="157" y="316"/>
                </a:cubicBezTo>
                <a:cubicBezTo>
                  <a:pt x="157" y="317"/>
                  <a:pt x="158" y="317"/>
                  <a:pt x="159" y="318"/>
                </a:cubicBezTo>
                <a:cubicBezTo>
                  <a:pt x="160" y="318"/>
                  <a:pt x="161" y="318"/>
                  <a:pt x="162" y="317"/>
                </a:cubicBezTo>
                <a:cubicBezTo>
                  <a:pt x="163" y="317"/>
                  <a:pt x="163" y="317"/>
                  <a:pt x="164" y="316"/>
                </a:cubicBezTo>
                <a:cubicBezTo>
                  <a:pt x="164" y="316"/>
                  <a:pt x="165" y="316"/>
                  <a:pt x="165" y="316"/>
                </a:cubicBezTo>
                <a:cubicBezTo>
                  <a:pt x="165" y="316"/>
                  <a:pt x="165" y="317"/>
                  <a:pt x="164" y="319"/>
                </a:cubicBezTo>
                <a:cubicBezTo>
                  <a:pt x="163" y="321"/>
                  <a:pt x="162" y="323"/>
                  <a:pt x="162" y="323"/>
                </a:cubicBezTo>
                <a:cubicBezTo>
                  <a:pt x="162" y="323"/>
                  <a:pt x="162" y="322"/>
                  <a:pt x="161" y="323"/>
                </a:cubicBezTo>
                <a:cubicBezTo>
                  <a:pt x="161" y="323"/>
                  <a:pt x="160" y="324"/>
                  <a:pt x="160" y="324"/>
                </a:cubicBezTo>
                <a:cubicBezTo>
                  <a:pt x="160" y="324"/>
                  <a:pt x="160" y="324"/>
                  <a:pt x="160" y="324"/>
                </a:cubicBezTo>
                <a:cubicBezTo>
                  <a:pt x="160" y="324"/>
                  <a:pt x="156" y="322"/>
                  <a:pt x="152" y="320"/>
                </a:cubicBezTo>
                <a:cubicBezTo>
                  <a:pt x="148" y="317"/>
                  <a:pt x="132" y="307"/>
                  <a:pt x="132" y="30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4445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Rectangle 26"/>
          <p:cNvSpPr/>
          <p:nvPr/>
        </p:nvSpPr>
        <p:spPr>
          <a:xfrm>
            <a:off x="1094061" y="240642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94062" y="207266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68735" y="207266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6" y="2286026"/>
            <a:ext cx="304800" cy="3048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94061" y="339448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94062" y="306072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68735" y="306072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94061" y="438306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94062" y="404929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68735" y="404929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94061" y="536865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4062" y="503489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68735" y="503489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6" y="3274083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4262659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5265724"/>
            <a:ext cx="304800" cy="30480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44" name="TextBox 4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15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3" grpId="0" animBg="1"/>
      <p:bldP spid="36" grpId="0" animBg="1"/>
      <p:bldP spid="3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88296" y="1884310"/>
            <a:ext cx="6015407" cy="3956008"/>
            <a:chOff x="4368418" y="2523549"/>
            <a:chExt cx="3626941" cy="2335418"/>
          </a:xfrm>
        </p:grpSpPr>
        <p:sp>
          <p:nvSpPr>
            <p:cNvPr id="13" name="Freeform 69"/>
            <p:cNvSpPr>
              <a:spLocks/>
            </p:cNvSpPr>
            <p:nvPr/>
          </p:nvSpPr>
          <p:spPr bwMode="auto">
            <a:xfrm rot="5400000">
              <a:off x="4570041" y="3489636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 rot="5400000">
              <a:off x="4470082" y="3060265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 rot="5400000">
              <a:off x="4468378" y="3590164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 rot="5400000">
              <a:off x="4931827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 rot="5400000">
              <a:off x="5005661" y="2915437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 rot="5400000">
              <a:off x="5004524" y="3763957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75"/>
            <p:cNvSpPr>
              <a:spLocks/>
            </p:cNvSpPr>
            <p:nvPr/>
          </p:nvSpPr>
          <p:spPr bwMode="auto">
            <a:xfrm rot="5400000">
              <a:off x="6733368" y="3490203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76"/>
            <p:cNvSpPr>
              <a:spLocks/>
            </p:cNvSpPr>
            <p:nvPr/>
          </p:nvSpPr>
          <p:spPr bwMode="auto">
            <a:xfrm rot="5400000">
              <a:off x="7365499" y="3060265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77"/>
            <p:cNvSpPr>
              <a:spLocks/>
            </p:cNvSpPr>
            <p:nvPr/>
          </p:nvSpPr>
          <p:spPr bwMode="auto">
            <a:xfrm rot="5400000">
              <a:off x="7363796" y="3590164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78"/>
            <p:cNvSpPr>
              <a:spLocks/>
            </p:cNvSpPr>
            <p:nvPr/>
          </p:nvSpPr>
          <p:spPr bwMode="auto">
            <a:xfrm rot="5400000">
              <a:off x="5733774" y="3564038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79"/>
            <p:cNvSpPr>
              <a:spLocks/>
            </p:cNvSpPr>
            <p:nvPr/>
          </p:nvSpPr>
          <p:spPr bwMode="auto">
            <a:xfrm rot="5400000">
              <a:off x="6510164" y="2916005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80"/>
            <p:cNvSpPr>
              <a:spLocks/>
            </p:cNvSpPr>
            <p:nvPr/>
          </p:nvSpPr>
          <p:spPr bwMode="auto">
            <a:xfrm rot="5400000">
              <a:off x="6509028" y="3764525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81"/>
            <p:cNvSpPr>
              <a:spLocks/>
            </p:cNvSpPr>
            <p:nvPr/>
          </p:nvSpPr>
          <p:spPr bwMode="auto">
            <a:xfrm rot="5400000">
              <a:off x="5594058" y="2742779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82"/>
            <p:cNvSpPr>
              <a:spLocks/>
            </p:cNvSpPr>
            <p:nvPr/>
          </p:nvSpPr>
          <p:spPr bwMode="auto">
            <a:xfrm rot="5400000">
              <a:off x="5592922" y="3910488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83"/>
            <p:cNvSpPr>
              <a:spLocks/>
            </p:cNvSpPr>
            <p:nvPr/>
          </p:nvSpPr>
          <p:spPr bwMode="auto">
            <a:xfrm rot="5400000">
              <a:off x="7725013" y="3425457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84"/>
            <p:cNvSpPr>
              <a:spLocks/>
            </p:cNvSpPr>
            <p:nvPr/>
          </p:nvSpPr>
          <p:spPr bwMode="auto">
            <a:xfrm rot="5400000">
              <a:off x="6992355" y="3403875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85"/>
            <p:cNvSpPr>
              <a:spLocks/>
            </p:cNvSpPr>
            <p:nvPr/>
          </p:nvSpPr>
          <p:spPr bwMode="auto">
            <a:xfrm rot="5400000">
              <a:off x="4629676" y="3425457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6"/>
            <p:cNvSpPr>
              <a:spLocks/>
            </p:cNvSpPr>
            <p:nvPr/>
          </p:nvSpPr>
          <p:spPr bwMode="auto">
            <a:xfrm rot="5400000">
              <a:off x="5361198" y="3403875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7"/>
            <p:cNvSpPr>
              <a:spLocks/>
            </p:cNvSpPr>
            <p:nvPr/>
          </p:nvSpPr>
          <p:spPr bwMode="auto">
            <a:xfrm rot="5400000">
              <a:off x="6172801" y="3327202"/>
              <a:ext cx="9087" cy="728114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8"/>
            <p:cNvSpPr>
              <a:spLocks/>
            </p:cNvSpPr>
            <p:nvPr/>
          </p:nvSpPr>
          <p:spPr bwMode="auto">
            <a:xfrm rot="5400000">
              <a:off x="7303593" y="3529960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9"/>
            <p:cNvSpPr>
              <a:spLocks/>
            </p:cNvSpPr>
            <p:nvPr/>
          </p:nvSpPr>
          <p:spPr bwMode="auto">
            <a:xfrm rot="5400000">
              <a:off x="6837871" y="3587891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90"/>
            <p:cNvSpPr>
              <a:spLocks/>
            </p:cNvSpPr>
            <p:nvPr/>
          </p:nvSpPr>
          <p:spPr bwMode="auto">
            <a:xfrm rot="5400000">
              <a:off x="6303998" y="3559494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91"/>
            <p:cNvSpPr>
              <a:spLocks/>
            </p:cNvSpPr>
            <p:nvPr/>
          </p:nvSpPr>
          <p:spPr bwMode="auto">
            <a:xfrm rot="5400000">
              <a:off x="5804200" y="3621969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92"/>
            <p:cNvSpPr>
              <a:spLocks/>
            </p:cNvSpPr>
            <p:nvPr/>
          </p:nvSpPr>
          <p:spPr bwMode="auto">
            <a:xfrm rot="5400000">
              <a:off x="4000386" y="3529960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93"/>
            <p:cNvSpPr>
              <a:spLocks/>
            </p:cNvSpPr>
            <p:nvPr/>
          </p:nvSpPr>
          <p:spPr bwMode="auto">
            <a:xfrm rot="5400000">
              <a:off x="4466105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94"/>
            <p:cNvSpPr>
              <a:spLocks/>
            </p:cNvSpPr>
            <p:nvPr/>
          </p:nvSpPr>
          <p:spPr bwMode="auto">
            <a:xfrm rot="5400000">
              <a:off x="4362170" y="3558926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95"/>
            <p:cNvSpPr>
              <a:spLocks/>
            </p:cNvSpPr>
            <p:nvPr/>
          </p:nvSpPr>
          <p:spPr bwMode="auto">
            <a:xfrm rot="5400000">
              <a:off x="4862537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96"/>
            <p:cNvSpPr>
              <a:spLocks/>
            </p:cNvSpPr>
            <p:nvPr/>
          </p:nvSpPr>
          <p:spPr bwMode="auto">
            <a:xfrm rot="5400000">
              <a:off x="5303835" y="3621400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97"/>
            <p:cNvSpPr>
              <a:spLocks/>
            </p:cNvSpPr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050479" y="211247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0480" y="177870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50478" y="529987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50479" y="496611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222018" y="211786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22019" y="178409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222017" y="529987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22018" y="496611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51" name="TextBox 50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1008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1523419">
            <a:off x="-327874" y="423253"/>
            <a:ext cx="7730709" cy="8412664"/>
            <a:chOff x="-41275" y="909637"/>
            <a:chExt cx="5483677" cy="5967413"/>
          </a:xfrm>
        </p:grpSpPr>
        <p:sp>
          <p:nvSpPr>
            <p:cNvPr id="5" name="Freeform 102"/>
            <p:cNvSpPr>
              <a:spLocks/>
            </p:cNvSpPr>
            <p:nvPr/>
          </p:nvSpPr>
          <p:spPr bwMode="auto">
            <a:xfrm>
              <a:off x="4408940" y="926753"/>
              <a:ext cx="1033462" cy="1030288"/>
            </a:xfrm>
            <a:custGeom>
              <a:avLst/>
              <a:gdLst>
                <a:gd name="T0" fmla="*/ 20 w 651"/>
                <a:gd name="T1" fmla="*/ 580 h 649"/>
                <a:gd name="T2" fmla="*/ 651 w 651"/>
                <a:gd name="T3" fmla="*/ 649 h 649"/>
                <a:gd name="T4" fmla="*/ 553 w 651"/>
                <a:gd name="T5" fmla="*/ 0 h 649"/>
                <a:gd name="T6" fmla="*/ 0 w 651"/>
                <a:gd name="T7" fmla="*/ 536 h 649"/>
                <a:gd name="T8" fmla="*/ 20 w 651"/>
                <a:gd name="T9" fmla="*/ 58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649">
                  <a:moveTo>
                    <a:pt x="20" y="580"/>
                  </a:moveTo>
                  <a:lnTo>
                    <a:pt x="651" y="649"/>
                  </a:lnTo>
                  <a:lnTo>
                    <a:pt x="553" y="0"/>
                  </a:lnTo>
                  <a:lnTo>
                    <a:pt x="0" y="536"/>
                  </a:lnTo>
                  <a:lnTo>
                    <a:pt x="20" y="58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103"/>
            <p:cNvSpPr>
              <a:spLocks/>
            </p:cNvSpPr>
            <p:nvPr/>
          </p:nvSpPr>
          <p:spPr bwMode="auto">
            <a:xfrm>
              <a:off x="3938587" y="909637"/>
              <a:ext cx="1468437" cy="2636838"/>
            </a:xfrm>
            <a:custGeom>
              <a:avLst/>
              <a:gdLst>
                <a:gd name="T0" fmla="*/ 925 w 925"/>
                <a:gd name="T1" fmla="*/ 611 h 1661"/>
                <a:gd name="T2" fmla="*/ 845 w 925"/>
                <a:gd name="T3" fmla="*/ 0 h 1661"/>
                <a:gd name="T4" fmla="*/ 293 w 925"/>
                <a:gd name="T5" fmla="*/ 548 h 1661"/>
                <a:gd name="T6" fmla="*/ 434 w 925"/>
                <a:gd name="T7" fmla="*/ 562 h 1661"/>
                <a:gd name="T8" fmla="*/ 0 w 925"/>
                <a:gd name="T9" fmla="*/ 1580 h 1661"/>
                <a:gd name="T10" fmla="*/ 539 w 925"/>
                <a:gd name="T11" fmla="*/ 1661 h 1661"/>
                <a:gd name="T12" fmla="*/ 750 w 925"/>
                <a:gd name="T13" fmla="*/ 594 h 1661"/>
                <a:gd name="T14" fmla="*/ 925 w 925"/>
                <a:gd name="T15" fmla="*/ 61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5" h="1661">
                  <a:moveTo>
                    <a:pt x="925" y="611"/>
                  </a:moveTo>
                  <a:lnTo>
                    <a:pt x="845" y="0"/>
                  </a:lnTo>
                  <a:lnTo>
                    <a:pt x="293" y="548"/>
                  </a:lnTo>
                  <a:lnTo>
                    <a:pt x="434" y="562"/>
                  </a:lnTo>
                  <a:lnTo>
                    <a:pt x="0" y="1580"/>
                  </a:lnTo>
                  <a:lnTo>
                    <a:pt x="539" y="1661"/>
                  </a:lnTo>
                  <a:lnTo>
                    <a:pt x="750" y="594"/>
                  </a:lnTo>
                  <a:lnTo>
                    <a:pt x="925" y="6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104"/>
            <p:cNvSpPr>
              <a:spLocks/>
            </p:cNvSpPr>
            <p:nvPr/>
          </p:nvSpPr>
          <p:spPr bwMode="auto">
            <a:xfrm>
              <a:off x="2930525" y="1852612"/>
              <a:ext cx="2216150" cy="5024438"/>
            </a:xfrm>
            <a:custGeom>
              <a:avLst/>
              <a:gdLst>
                <a:gd name="T0" fmla="*/ 1097 w 1101"/>
                <a:gd name="T1" fmla="*/ 0 h 2495"/>
                <a:gd name="T2" fmla="*/ 1097 w 1101"/>
                <a:gd name="T3" fmla="*/ 0 h 2495"/>
                <a:gd name="T4" fmla="*/ 1086 w 1101"/>
                <a:gd name="T5" fmla="*/ 23 h 2495"/>
                <a:gd name="T6" fmla="*/ 1086 w 1101"/>
                <a:gd name="T7" fmla="*/ 23 h 2495"/>
                <a:gd name="T8" fmla="*/ 921 w 1101"/>
                <a:gd name="T9" fmla="*/ 756 h 2495"/>
                <a:gd name="T10" fmla="*/ 618 w 1101"/>
                <a:gd name="T11" fmla="*/ 309 h 2495"/>
                <a:gd name="T12" fmla="*/ 0 w 1101"/>
                <a:gd name="T13" fmla="*/ 2495 h 2495"/>
                <a:gd name="T14" fmla="*/ 235 w 1101"/>
                <a:gd name="T15" fmla="*/ 2495 h 2495"/>
                <a:gd name="T16" fmla="*/ 654 w 1101"/>
                <a:gd name="T17" fmla="*/ 493 h 2495"/>
                <a:gd name="T18" fmla="*/ 926 w 1101"/>
                <a:gd name="T19" fmla="*/ 841 h 2495"/>
                <a:gd name="T20" fmla="*/ 1100 w 1101"/>
                <a:gd name="T21" fmla="*/ 37 h 2495"/>
                <a:gd name="T22" fmla="*/ 1097 w 1101"/>
                <a:gd name="T23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1" h="2495">
                  <a:moveTo>
                    <a:pt x="1097" y="0"/>
                  </a:moveTo>
                  <a:cubicBezTo>
                    <a:pt x="1097" y="0"/>
                    <a:pt x="1097" y="0"/>
                    <a:pt x="1097" y="0"/>
                  </a:cubicBezTo>
                  <a:cubicBezTo>
                    <a:pt x="1086" y="23"/>
                    <a:pt x="1086" y="23"/>
                    <a:pt x="1086" y="23"/>
                  </a:cubicBezTo>
                  <a:cubicBezTo>
                    <a:pt x="1086" y="23"/>
                    <a:pt x="1086" y="23"/>
                    <a:pt x="1086" y="23"/>
                  </a:cubicBezTo>
                  <a:cubicBezTo>
                    <a:pt x="921" y="756"/>
                    <a:pt x="921" y="756"/>
                    <a:pt x="921" y="756"/>
                  </a:cubicBezTo>
                  <a:cubicBezTo>
                    <a:pt x="618" y="309"/>
                    <a:pt x="618" y="309"/>
                    <a:pt x="618" y="309"/>
                  </a:cubicBezTo>
                  <a:cubicBezTo>
                    <a:pt x="0" y="2495"/>
                    <a:pt x="0" y="2495"/>
                    <a:pt x="0" y="2495"/>
                  </a:cubicBezTo>
                  <a:cubicBezTo>
                    <a:pt x="235" y="2495"/>
                    <a:pt x="235" y="2495"/>
                    <a:pt x="235" y="2495"/>
                  </a:cubicBezTo>
                  <a:cubicBezTo>
                    <a:pt x="654" y="493"/>
                    <a:pt x="654" y="493"/>
                    <a:pt x="654" y="493"/>
                  </a:cubicBezTo>
                  <a:cubicBezTo>
                    <a:pt x="926" y="841"/>
                    <a:pt x="926" y="841"/>
                    <a:pt x="926" y="841"/>
                  </a:cubicBezTo>
                  <a:cubicBezTo>
                    <a:pt x="1100" y="37"/>
                    <a:pt x="1100" y="37"/>
                    <a:pt x="1100" y="37"/>
                  </a:cubicBezTo>
                  <a:cubicBezTo>
                    <a:pt x="1101" y="8"/>
                    <a:pt x="1096" y="30"/>
                    <a:pt x="1097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105"/>
            <p:cNvSpPr>
              <a:spLocks/>
            </p:cNvSpPr>
            <p:nvPr/>
          </p:nvSpPr>
          <p:spPr bwMode="auto">
            <a:xfrm>
              <a:off x="-41275" y="2297112"/>
              <a:ext cx="4216400" cy="4579938"/>
            </a:xfrm>
            <a:custGeom>
              <a:avLst/>
              <a:gdLst>
                <a:gd name="T0" fmla="*/ 0 w 2656"/>
                <a:gd name="T1" fmla="*/ 2885 h 2885"/>
                <a:gd name="T2" fmla="*/ 1613 w 2656"/>
                <a:gd name="T3" fmla="*/ 0 h 2885"/>
                <a:gd name="T4" fmla="*/ 2656 w 2656"/>
                <a:gd name="T5" fmla="*/ 112 h 2885"/>
                <a:gd name="T6" fmla="*/ 1872 w 2656"/>
                <a:gd name="T7" fmla="*/ 2885 h 2885"/>
                <a:gd name="T8" fmla="*/ 0 w 2656"/>
                <a:gd name="T9" fmla="*/ 2885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6" h="2885">
                  <a:moveTo>
                    <a:pt x="0" y="2885"/>
                  </a:moveTo>
                  <a:lnTo>
                    <a:pt x="1613" y="0"/>
                  </a:lnTo>
                  <a:lnTo>
                    <a:pt x="2656" y="112"/>
                  </a:lnTo>
                  <a:lnTo>
                    <a:pt x="1872" y="2885"/>
                  </a:lnTo>
                  <a:lnTo>
                    <a:pt x="0" y="28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auto">
          <a:xfrm rot="19083368">
            <a:off x="1945745" y="4283077"/>
            <a:ext cx="31958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SALES GROWTH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 rot="18834414">
            <a:off x="6199413" y="2726678"/>
            <a:ext cx="31958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2015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739007" y="4260286"/>
            <a:ext cx="38293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851856"/>
            <a:ext cx="12192000" cy="1063077"/>
            <a:chOff x="0" y="2844225"/>
            <a:chExt cx="12192000" cy="1063077"/>
          </a:xfrm>
        </p:grpSpPr>
        <p:sp>
          <p:nvSpPr>
            <p:cNvPr id="21" name="TextBox 20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2206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14954" y="205117"/>
            <a:ext cx="3030154" cy="6133442"/>
            <a:chOff x="1105748" y="496760"/>
            <a:chExt cx="2510557" cy="5081707"/>
          </a:xfrm>
        </p:grpSpPr>
        <p:sp>
          <p:nvSpPr>
            <p:cNvPr id="13" name="AutoShape 8"/>
            <p:cNvSpPr>
              <a:spLocks/>
            </p:cNvSpPr>
            <p:nvPr/>
          </p:nvSpPr>
          <p:spPr bwMode="auto">
            <a:xfrm>
              <a:off x="1105748" y="496760"/>
              <a:ext cx="1736835" cy="42989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234" y="1754"/>
                  </a:moveTo>
                  <a:cubicBezTo>
                    <a:pt x="15234" y="2308"/>
                    <a:pt x="14779" y="2677"/>
                    <a:pt x="13869" y="3138"/>
                  </a:cubicBezTo>
                  <a:cubicBezTo>
                    <a:pt x="12960" y="3508"/>
                    <a:pt x="12051" y="3692"/>
                    <a:pt x="10686" y="3692"/>
                  </a:cubicBezTo>
                  <a:cubicBezTo>
                    <a:pt x="9549" y="3692"/>
                    <a:pt x="8413" y="3508"/>
                    <a:pt x="7731" y="3138"/>
                  </a:cubicBezTo>
                  <a:cubicBezTo>
                    <a:pt x="6821" y="2677"/>
                    <a:pt x="6366" y="2308"/>
                    <a:pt x="6366" y="1754"/>
                  </a:cubicBezTo>
                  <a:cubicBezTo>
                    <a:pt x="6366" y="1292"/>
                    <a:pt x="6821" y="831"/>
                    <a:pt x="7503" y="554"/>
                  </a:cubicBezTo>
                  <a:cubicBezTo>
                    <a:pt x="8413" y="185"/>
                    <a:pt x="9549" y="0"/>
                    <a:pt x="10686" y="0"/>
                  </a:cubicBezTo>
                  <a:cubicBezTo>
                    <a:pt x="12051" y="0"/>
                    <a:pt x="12960" y="185"/>
                    <a:pt x="13869" y="554"/>
                  </a:cubicBezTo>
                  <a:cubicBezTo>
                    <a:pt x="14779" y="831"/>
                    <a:pt x="15234" y="1292"/>
                    <a:pt x="15234" y="1754"/>
                  </a:cubicBezTo>
                  <a:close/>
                  <a:moveTo>
                    <a:pt x="21600" y="12369"/>
                  </a:moveTo>
                  <a:cubicBezTo>
                    <a:pt x="21600" y="12923"/>
                    <a:pt x="20918" y="13200"/>
                    <a:pt x="19554" y="13200"/>
                  </a:cubicBezTo>
                  <a:cubicBezTo>
                    <a:pt x="18189" y="13200"/>
                    <a:pt x="17507" y="12923"/>
                    <a:pt x="17507" y="12369"/>
                  </a:cubicBezTo>
                  <a:cubicBezTo>
                    <a:pt x="17507" y="6369"/>
                    <a:pt x="17507" y="6369"/>
                    <a:pt x="17507" y="6369"/>
                  </a:cubicBezTo>
                  <a:cubicBezTo>
                    <a:pt x="16598" y="6369"/>
                    <a:pt x="16598" y="6369"/>
                    <a:pt x="16598" y="6369"/>
                  </a:cubicBezTo>
                  <a:cubicBezTo>
                    <a:pt x="16598" y="20677"/>
                    <a:pt x="16598" y="20677"/>
                    <a:pt x="16598" y="20677"/>
                  </a:cubicBezTo>
                  <a:cubicBezTo>
                    <a:pt x="16598" y="21323"/>
                    <a:pt x="15688" y="21600"/>
                    <a:pt x="14097" y="21600"/>
                  </a:cubicBezTo>
                  <a:cubicBezTo>
                    <a:pt x="12278" y="21600"/>
                    <a:pt x="11596" y="21323"/>
                    <a:pt x="11596" y="20677"/>
                  </a:cubicBezTo>
                  <a:cubicBezTo>
                    <a:pt x="11596" y="12277"/>
                    <a:pt x="11596" y="12277"/>
                    <a:pt x="11596" y="12277"/>
                  </a:cubicBezTo>
                  <a:cubicBezTo>
                    <a:pt x="10232" y="12277"/>
                    <a:pt x="10232" y="12277"/>
                    <a:pt x="10232" y="12277"/>
                  </a:cubicBezTo>
                  <a:cubicBezTo>
                    <a:pt x="10232" y="20677"/>
                    <a:pt x="10232" y="20677"/>
                    <a:pt x="10232" y="20677"/>
                  </a:cubicBezTo>
                  <a:cubicBezTo>
                    <a:pt x="10232" y="21323"/>
                    <a:pt x="9322" y="21600"/>
                    <a:pt x="7731" y="21600"/>
                  </a:cubicBezTo>
                  <a:cubicBezTo>
                    <a:pt x="5912" y="21600"/>
                    <a:pt x="5002" y="21323"/>
                    <a:pt x="5002" y="20677"/>
                  </a:cubicBezTo>
                  <a:cubicBezTo>
                    <a:pt x="5002" y="6369"/>
                    <a:pt x="5002" y="6369"/>
                    <a:pt x="5002" y="6369"/>
                  </a:cubicBezTo>
                  <a:cubicBezTo>
                    <a:pt x="4093" y="6369"/>
                    <a:pt x="4093" y="6369"/>
                    <a:pt x="4093" y="6369"/>
                  </a:cubicBezTo>
                  <a:cubicBezTo>
                    <a:pt x="4093" y="12369"/>
                    <a:pt x="4093" y="12369"/>
                    <a:pt x="4093" y="12369"/>
                  </a:cubicBezTo>
                  <a:cubicBezTo>
                    <a:pt x="4093" y="12923"/>
                    <a:pt x="3411" y="13200"/>
                    <a:pt x="2046" y="13200"/>
                  </a:cubicBezTo>
                  <a:cubicBezTo>
                    <a:pt x="682" y="13200"/>
                    <a:pt x="0" y="12923"/>
                    <a:pt x="0" y="12369"/>
                  </a:cubicBezTo>
                  <a:cubicBezTo>
                    <a:pt x="0" y="5538"/>
                    <a:pt x="0" y="5538"/>
                    <a:pt x="0" y="5538"/>
                  </a:cubicBezTo>
                  <a:cubicBezTo>
                    <a:pt x="0" y="4431"/>
                    <a:pt x="1819" y="3877"/>
                    <a:pt x="5684" y="3877"/>
                  </a:cubicBezTo>
                  <a:cubicBezTo>
                    <a:pt x="16143" y="3877"/>
                    <a:pt x="16143" y="3877"/>
                    <a:pt x="16143" y="3877"/>
                  </a:cubicBezTo>
                  <a:cubicBezTo>
                    <a:pt x="19781" y="3877"/>
                    <a:pt x="21600" y="4431"/>
                    <a:pt x="21600" y="5538"/>
                  </a:cubicBezTo>
                  <a:lnTo>
                    <a:pt x="21600" y="12369"/>
                  </a:lnTo>
                  <a:close/>
                  <a:moveTo>
                    <a:pt x="21600" y="12369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" name="AutoShape 8"/>
            <p:cNvSpPr>
              <a:spLocks/>
            </p:cNvSpPr>
            <p:nvPr/>
          </p:nvSpPr>
          <p:spPr bwMode="auto">
            <a:xfrm>
              <a:off x="1314419" y="693135"/>
              <a:ext cx="1736835" cy="42989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234" y="1754"/>
                  </a:moveTo>
                  <a:cubicBezTo>
                    <a:pt x="15234" y="2308"/>
                    <a:pt x="14779" y="2677"/>
                    <a:pt x="13869" y="3138"/>
                  </a:cubicBezTo>
                  <a:cubicBezTo>
                    <a:pt x="12960" y="3508"/>
                    <a:pt x="12051" y="3692"/>
                    <a:pt x="10686" y="3692"/>
                  </a:cubicBezTo>
                  <a:cubicBezTo>
                    <a:pt x="9549" y="3692"/>
                    <a:pt x="8413" y="3508"/>
                    <a:pt x="7731" y="3138"/>
                  </a:cubicBezTo>
                  <a:cubicBezTo>
                    <a:pt x="6821" y="2677"/>
                    <a:pt x="6366" y="2308"/>
                    <a:pt x="6366" y="1754"/>
                  </a:cubicBezTo>
                  <a:cubicBezTo>
                    <a:pt x="6366" y="1292"/>
                    <a:pt x="6821" y="831"/>
                    <a:pt x="7503" y="554"/>
                  </a:cubicBezTo>
                  <a:cubicBezTo>
                    <a:pt x="8413" y="185"/>
                    <a:pt x="9549" y="0"/>
                    <a:pt x="10686" y="0"/>
                  </a:cubicBezTo>
                  <a:cubicBezTo>
                    <a:pt x="12051" y="0"/>
                    <a:pt x="12960" y="185"/>
                    <a:pt x="13869" y="554"/>
                  </a:cubicBezTo>
                  <a:cubicBezTo>
                    <a:pt x="14779" y="831"/>
                    <a:pt x="15234" y="1292"/>
                    <a:pt x="15234" y="1754"/>
                  </a:cubicBezTo>
                  <a:close/>
                  <a:moveTo>
                    <a:pt x="21600" y="12369"/>
                  </a:moveTo>
                  <a:cubicBezTo>
                    <a:pt x="21600" y="12923"/>
                    <a:pt x="20918" y="13200"/>
                    <a:pt x="19554" y="13200"/>
                  </a:cubicBezTo>
                  <a:cubicBezTo>
                    <a:pt x="18189" y="13200"/>
                    <a:pt x="17507" y="12923"/>
                    <a:pt x="17507" y="12369"/>
                  </a:cubicBezTo>
                  <a:cubicBezTo>
                    <a:pt x="17507" y="6369"/>
                    <a:pt x="17507" y="6369"/>
                    <a:pt x="17507" y="6369"/>
                  </a:cubicBezTo>
                  <a:cubicBezTo>
                    <a:pt x="16598" y="6369"/>
                    <a:pt x="16598" y="6369"/>
                    <a:pt x="16598" y="6369"/>
                  </a:cubicBezTo>
                  <a:cubicBezTo>
                    <a:pt x="16598" y="20677"/>
                    <a:pt x="16598" y="20677"/>
                    <a:pt x="16598" y="20677"/>
                  </a:cubicBezTo>
                  <a:cubicBezTo>
                    <a:pt x="16598" y="21323"/>
                    <a:pt x="15688" y="21600"/>
                    <a:pt x="14097" y="21600"/>
                  </a:cubicBezTo>
                  <a:cubicBezTo>
                    <a:pt x="12278" y="21600"/>
                    <a:pt x="11596" y="21323"/>
                    <a:pt x="11596" y="20677"/>
                  </a:cubicBezTo>
                  <a:cubicBezTo>
                    <a:pt x="11596" y="12277"/>
                    <a:pt x="11596" y="12277"/>
                    <a:pt x="11596" y="12277"/>
                  </a:cubicBezTo>
                  <a:cubicBezTo>
                    <a:pt x="10232" y="12277"/>
                    <a:pt x="10232" y="12277"/>
                    <a:pt x="10232" y="12277"/>
                  </a:cubicBezTo>
                  <a:cubicBezTo>
                    <a:pt x="10232" y="20677"/>
                    <a:pt x="10232" y="20677"/>
                    <a:pt x="10232" y="20677"/>
                  </a:cubicBezTo>
                  <a:cubicBezTo>
                    <a:pt x="10232" y="21323"/>
                    <a:pt x="9322" y="21600"/>
                    <a:pt x="7731" y="21600"/>
                  </a:cubicBezTo>
                  <a:cubicBezTo>
                    <a:pt x="5912" y="21600"/>
                    <a:pt x="5002" y="21323"/>
                    <a:pt x="5002" y="20677"/>
                  </a:cubicBezTo>
                  <a:cubicBezTo>
                    <a:pt x="5002" y="6369"/>
                    <a:pt x="5002" y="6369"/>
                    <a:pt x="5002" y="6369"/>
                  </a:cubicBezTo>
                  <a:cubicBezTo>
                    <a:pt x="4093" y="6369"/>
                    <a:pt x="4093" y="6369"/>
                    <a:pt x="4093" y="6369"/>
                  </a:cubicBezTo>
                  <a:cubicBezTo>
                    <a:pt x="4093" y="12369"/>
                    <a:pt x="4093" y="12369"/>
                    <a:pt x="4093" y="12369"/>
                  </a:cubicBezTo>
                  <a:cubicBezTo>
                    <a:pt x="4093" y="12923"/>
                    <a:pt x="3411" y="13200"/>
                    <a:pt x="2046" y="13200"/>
                  </a:cubicBezTo>
                  <a:cubicBezTo>
                    <a:pt x="682" y="13200"/>
                    <a:pt x="0" y="12923"/>
                    <a:pt x="0" y="12369"/>
                  </a:cubicBezTo>
                  <a:cubicBezTo>
                    <a:pt x="0" y="5538"/>
                    <a:pt x="0" y="5538"/>
                    <a:pt x="0" y="5538"/>
                  </a:cubicBezTo>
                  <a:cubicBezTo>
                    <a:pt x="0" y="4431"/>
                    <a:pt x="1819" y="3877"/>
                    <a:pt x="5684" y="3877"/>
                  </a:cubicBezTo>
                  <a:cubicBezTo>
                    <a:pt x="16143" y="3877"/>
                    <a:pt x="16143" y="3877"/>
                    <a:pt x="16143" y="3877"/>
                  </a:cubicBezTo>
                  <a:cubicBezTo>
                    <a:pt x="19781" y="3877"/>
                    <a:pt x="21600" y="4431"/>
                    <a:pt x="21600" y="5538"/>
                  </a:cubicBezTo>
                  <a:lnTo>
                    <a:pt x="21600" y="12369"/>
                  </a:lnTo>
                  <a:close/>
                  <a:moveTo>
                    <a:pt x="21600" y="12369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" name="AutoShape 8"/>
            <p:cNvSpPr>
              <a:spLocks/>
            </p:cNvSpPr>
            <p:nvPr/>
          </p:nvSpPr>
          <p:spPr bwMode="auto">
            <a:xfrm>
              <a:off x="1523090" y="889510"/>
              <a:ext cx="1736835" cy="42989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234" y="1754"/>
                  </a:moveTo>
                  <a:cubicBezTo>
                    <a:pt x="15234" y="2308"/>
                    <a:pt x="14779" y="2677"/>
                    <a:pt x="13869" y="3138"/>
                  </a:cubicBezTo>
                  <a:cubicBezTo>
                    <a:pt x="12960" y="3508"/>
                    <a:pt x="12051" y="3692"/>
                    <a:pt x="10686" y="3692"/>
                  </a:cubicBezTo>
                  <a:cubicBezTo>
                    <a:pt x="9549" y="3692"/>
                    <a:pt x="8413" y="3508"/>
                    <a:pt x="7731" y="3138"/>
                  </a:cubicBezTo>
                  <a:cubicBezTo>
                    <a:pt x="6821" y="2677"/>
                    <a:pt x="6366" y="2308"/>
                    <a:pt x="6366" y="1754"/>
                  </a:cubicBezTo>
                  <a:cubicBezTo>
                    <a:pt x="6366" y="1292"/>
                    <a:pt x="6821" y="831"/>
                    <a:pt x="7503" y="554"/>
                  </a:cubicBezTo>
                  <a:cubicBezTo>
                    <a:pt x="8413" y="185"/>
                    <a:pt x="9549" y="0"/>
                    <a:pt x="10686" y="0"/>
                  </a:cubicBezTo>
                  <a:cubicBezTo>
                    <a:pt x="12051" y="0"/>
                    <a:pt x="12960" y="185"/>
                    <a:pt x="13869" y="554"/>
                  </a:cubicBezTo>
                  <a:cubicBezTo>
                    <a:pt x="14779" y="831"/>
                    <a:pt x="15234" y="1292"/>
                    <a:pt x="15234" y="1754"/>
                  </a:cubicBezTo>
                  <a:close/>
                  <a:moveTo>
                    <a:pt x="21600" y="12369"/>
                  </a:moveTo>
                  <a:cubicBezTo>
                    <a:pt x="21600" y="12923"/>
                    <a:pt x="20918" y="13200"/>
                    <a:pt x="19554" y="13200"/>
                  </a:cubicBezTo>
                  <a:cubicBezTo>
                    <a:pt x="18189" y="13200"/>
                    <a:pt x="17507" y="12923"/>
                    <a:pt x="17507" y="12369"/>
                  </a:cubicBezTo>
                  <a:cubicBezTo>
                    <a:pt x="17507" y="6369"/>
                    <a:pt x="17507" y="6369"/>
                    <a:pt x="17507" y="6369"/>
                  </a:cubicBezTo>
                  <a:cubicBezTo>
                    <a:pt x="16598" y="6369"/>
                    <a:pt x="16598" y="6369"/>
                    <a:pt x="16598" y="6369"/>
                  </a:cubicBezTo>
                  <a:cubicBezTo>
                    <a:pt x="16598" y="20677"/>
                    <a:pt x="16598" y="20677"/>
                    <a:pt x="16598" y="20677"/>
                  </a:cubicBezTo>
                  <a:cubicBezTo>
                    <a:pt x="16598" y="21323"/>
                    <a:pt x="15688" y="21600"/>
                    <a:pt x="14097" y="21600"/>
                  </a:cubicBezTo>
                  <a:cubicBezTo>
                    <a:pt x="12278" y="21600"/>
                    <a:pt x="11596" y="21323"/>
                    <a:pt x="11596" y="20677"/>
                  </a:cubicBezTo>
                  <a:cubicBezTo>
                    <a:pt x="11596" y="12277"/>
                    <a:pt x="11596" y="12277"/>
                    <a:pt x="11596" y="12277"/>
                  </a:cubicBezTo>
                  <a:cubicBezTo>
                    <a:pt x="10232" y="12277"/>
                    <a:pt x="10232" y="12277"/>
                    <a:pt x="10232" y="12277"/>
                  </a:cubicBezTo>
                  <a:cubicBezTo>
                    <a:pt x="10232" y="20677"/>
                    <a:pt x="10232" y="20677"/>
                    <a:pt x="10232" y="20677"/>
                  </a:cubicBezTo>
                  <a:cubicBezTo>
                    <a:pt x="10232" y="21323"/>
                    <a:pt x="9322" y="21600"/>
                    <a:pt x="7731" y="21600"/>
                  </a:cubicBezTo>
                  <a:cubicBezTo>
                    <a:pt x="5912" y="21600"/>
                    <a:pt x="5002" y="21323"/>
                    <a:pt x="5002" y="20677"/>
                  </a:cubicBezTo>
                  <a:cubicBezTo>
                    <a:pt x="5002" y="6369"/>
                    <a:pt x="5002" y="6369"/>
                    <a:pt x="5002" y="6369"/>
                  </a:cubicBezTo>
                  <a:cubicBezTo>
                    <a:pt x="4093" y="6369"/>
                    <a:pt x="4093" y="6369"/>
                    <a:pt x="4093" y="6369"/>
                  </a:cubicBezTo>
                  <a:cubicBezTo>
                    <a:pt x="4093" y="12369"/>
                    <a:pt x="4093" y="12369"/>
                    <a:pt x="4093" y="12369"/>
                  </a:cubicBezTo>
                  <a:cubicBezTo>
                    <a:pt x="4093" y="12923"/>
                    <a:pt x="3411" y="13200"/>
                    <a:pt x="2046" y="13200"/>
                  </a:cubicBezTo>
                  <a:cubicBezTo>
                    <a:pt x="682" y="13200"/>
                    <a:pt x="0" y="12923"/>
                    <a:pt x="0" y="12369"/>
                  </a:cubicBezTo>
                  <a:cubicBezTo>
                    <a:pt x="0" y="5538"/>
                    <a:pt x="0" y="5538"/>
                    <a:pt x="0" y="5538"/>
                  </a:cubicBezTo>
                  <a:cubicBezTo>
                    <a:pt x="0" y="4431"/>
                    <a:pt x="1819" y="3877"/>
                    <a:pt x="5684" y="3877"/>
                  </a:cubicBezTo>
                  <a:cubicBezTo>
                    <a:pt x="16143" y="3877"/>
                    <a:pt x="16143" y="3877"/>
                    <a:pt x="16143" y="3877"/>
                  </a:cubicBezTo>
                  <a:cubicBezTo>
                    <a:pt x="19781" y="3877"/>
                    <a:pt x="21600" y="4431"/>
                    <a:pt x="21600" y="5538"/>
                  </a:cubicBezTo>
                  <a:lnTo>
                    <a:pt x="21600" y="12369"/>
                  </a:lnTo>
                  <a:close/>
                  <a:moveTo>
                    <a:pt x="21600" y="12369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" name="AutoShape 8"/>
            <p:cNvSpPr>
              <a:spLocks/>
            </p:cNvSpPr>
            <p:nvPr/>
          </p:nvSpPr>
          <p:spPr bwMode="auto">
            <a:xfrm>
              <a:off x="1701280" y="1084521"/>
              <a:ext cx="1736835" cy="42989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234" y="1754"/>
                  </a:moveTo>
                  <a:cubicBezTo>
                    <a:pt x="15234" y="2308"/>
                    <a:pt x="14779" y="2677"/>
                    <a:pt x="13869" y="3138"/>
                  </a:cubicBezTo>
                  <a:cubicBezTo>
                    <a:pt x="12960" y="3508"/>
                    <a:pt x="12051" y="3692"/>
                    <a:pt x="10686" y="3692"/>
                  </a:cubicBezTo>
                  <a:cubicBezTo>
                    <a:pt x="9549" y="3692"/>
                    <a:pt x="8413" y="3508"/>
                    <a:pt x="7731" y="3138"/>
                  </a:cubicBezTo>
                  <a:cubicBezTo>
                    <a:pt x="6821" y="2677"/>
                    <a:pt x="6366" y="2308"/>
                    <a:pt x="6366" y="1754"/>
                  </a:cubicBezTo>
                  <a:cubicBezTo>
                    <a:pt x="6366" y="1292"/>
                    <a:pt x="6821" y="831"/>
                    <a:pt x="7503" y="554"/>
                  </a:cubicBezTo>
                  <a:cubicBezTo>
                    <a:pt x="8413" y="185"/>
                    <a:pt x="9549" y="0"/>
                    <a:pt x="10686" y="0"/>
                  </a:cubicBezTo>
                  <a:cubicBezTo>
                    <a:pt x="12051" y="0"/>
                    <a:pt x="12960" y="185"/>
                    <a:pt x="13869" y="554"/>
                  </a:cubicBezTo>
                  <a:cubicBezTo>
                    <a:pt x="14779" y="831"/>
                    <a:pt x="15234" y="1292"/>
                    <a:pt x="15234" y="1754"/>
                  </a:cubicBezTo>
                  <a:close/>
                  <a:moveTo>
                    <a:pt x="21600" y="12369"/>
                  </a:moveTo>
                  <a:cubicBezTo>
                    <a:pt x="21600" y="12923"/>
                    <a:pt x="20918" y="13200"/>
                    <a:pt x="19554" y="13200"/>
                  </a:cubicBezTo>
                  <a:cubicBezTo>
                    <a:pt x="18189" y="13200"/>
                    <a:pt x="17507" y="12923"/>
                    <a:pt x="17507" y="12369"/>
                  </a:cubicBezTo>
                  <a:cubicBezTo>
                    <a:pt x="17507" y="6369"/>
                    <a:pt x="17507" y="6369"/>
                    <a:pt x="17507" y="6369"/>
                  </a:cubicBezTo>
                  <a:cubicBezTo>
                    <a:pt x="16598" y="6369"/>
                    <a:pt x="16598" y="6369"/>
                    <a:pt x="16598" y="6369"/>
                  </a:cubicBezTo>
                  <a:cubicBezTo>
                    <a:pt x="16598" y="20677"/>
                    <a:pt x="16598" y="20677"/>
                    <a:pt x="16598" y="20677"/>
                  </a:cubicBezTo>
                  <a:cubicBezTo>
                    <a:pt x="16598" y="21323"/>
                    <a:pt x="15688" y="21600"/>
                    <a:pt x="14097" y="21600"/>
                  </a:cubicBezTo>
                  <a:cubicBezTo>
                    <a:pt x="12278" y="21600"/>
                    <a:pt x="11596" y="21323"/>
                    <a:pt x="11596" y="20677"/>
                  </a:cubicBezTo>
                  <a:cubicBezTo>
                    <a:pt x="11596" y="12277"/>
                    <a:pt x="11596" y="12277"/>
                    <a:pt x="11596" y="12277"/>
                  </a:cubicBezTo>
                  <a:cubicBezTo>
                    <a:pt x="10232" y="12277"/>
                    <a:pt x="10232" y="12277"/>
                    <a:pt x="10232" y="12277"/>
                  </a:cubicBezTo>
                  <a:cubicBezTo>
                    <a:pt x="10232" y="20677"/>
                    <a:pt x="10232" y="20677"/>
                    <a:pt x="10232" y="20677"/>
                  </a:cubicBezTo>
                  <a:cubicBezTo>
                    <a:pt x="10232" y="21323"/>
                    <a:pt x="9322" y="21600"/>
                    <a:pt x="7731" y="21600"/>
                  </a:cubicBezTo>
                  <a:cubicBezTo>
                    <a:pt x="5912" y="21600"/>
                    <a:pt x="5002" y="21323"/>
                    <a:pt x="5002" y="20677"/>
                  </a:cubicBezTo>
                  <a:cubicBezTo>
                    <a:pt x="5002" y="6369"/>
                    <a:pt x="5002" y="6369"/>
                    <a:pt x="5002" y="6369"/>
                  </a:cubicBezTo>
                  <a:cubicBezTo>
                    <a:pt x="4093" y="6369"/>
                    <a:pt x="4093" y="6369"/>
                    <a:pt x="4093" y="6369"/>
                  </a:cubicBezTo>
                  <a:cubicBezTo>
                    <a:pt x="4093" y="12369"/>
                    <a:pt x="4093" y="12369"/>
                    <a:pt x="4093" y="12369"/>
                  </a:cubicBezTo>
                  <a:cubicBezTo>
                    <a:pt x="4093" y="12923"/>
                    <a:pt x="3411" y="13200"/>
                    <a:pt x="2046" y="13200"/>
                  </a:cubicBezTo>
                  <a:cubicBezTo>
                    <a:pt x="682" y="13200"/>
                    <a:pt x="0" y="12923"/>
                    <a:pt x="0" y="12369"/>
                  </a:cubicBezTo>
                  <a:cubicBezTo>
                    <a:pt x="0" y="5538"/>
                    <a:pt x="0" y="5538"/>
                    <a:pt x="0" y="5538"/>
                  </a:cubicBezTo>
                  <a:cubicBezTo>
                    <a:pt x="0" y="4431"/>
                    <a:pt x="1819" y="3877"/>
                    <a:pt x="5684" y="3877"/>
                  </a:cubicBezTo>
                  <a:cubicBezTo>
                    <a:pt x="16143" y="3877"/>
                    <a:pt x="16143" y="3877"/>
                    <a:pt x="16143" y="3877"/>
                  </a:cubicBezTo>
                  <a:cubicBezTo>
                    <a:pt x="19781" y="3877"/>
                    <a:pt x="21600" y="4431"/>
                    <a:pt x="21600" y="5538"/>
                  </a:cubicBezTo>
                  <a:lnTo>
                    <a:pt x="21600" y="12369"/>
                  </a:lnTo>
                  <a:close/>
                  <a:moveTo>
                    <a:pt x="21600" y="12369"/>
                  </a:move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>
              <a:off x="1879470" y="1279532"/>
              <a:ext cx="1736835" cy="42989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234" y="1754"/>
                  </a:moveTo>
                  <a:cubicBezTo>
                    <a:pt x="15234" y="2308"/>
                    <a:pt x="14779" y="2677"/>
                    <a:pt x="13869" y="3138"/>
                  </a:cubicBezTo>
                  <a:cubicBezTo>
                    <a:pt x="12960" y="3508"/>
                    <a:pt x="12051" y="3692"/>
                    <a:pt x="10686" y="3692"/>
                  </a:cubicBezTo>
                  <a:cubicBezTo>
                    <a:pt x="9549" y="3692"/>
                    <a:pt x="8413" y="3508"/>
                    <a:pt x="7731" y="3138"/>
                  </a:cubicBezTo>
                  <a:cubicBezTo>
                    <a:pt x="6821" y="2677"/>
                    <a:pt x="6366" y="2308"/>
                    <a:pt x="6366" y="1754"/>
                  </a:cubicBezTo>
                  <a:cubicBezTo>
                    <a:pt x="6366" y="1292"/>
                    <a:pt x="6821" y="831"/>
                    <a:pt x="7503" y="554"/>
                  </a:cubicBezTo>
                  <a:cubicBezTo>
                    <a:pt x="8413" y="185"/>
                    <a:pt x="9549" y="0"/>
                    <a:pt x="10686" y="0"/>
                  </a:cubicBezTo>
                  <a:cubicBezTo>
                    <a:pt x="12051" y="0"/>
                    <a:pt x="12960" y="185"/>
                    <a:pt x="13869" y="554"/>
                  </a:cubicBezTo>
                  <a:cubicBezTo>
                    <a:pt x="14779" y="831"/>
                    <a:pt x="15234" y="1292"/>
                    <a:pt x="15234" y="1754"/>
                  </a:cubicBezTo>
                  <a:close/>
                  <a:moveTo>
                    <a:pt x="21600" y="12369"/>
                  </a:moveTo>
                  <a:cubicBezTo>
                    <a:pt x="21600" y="12923"/>
                    <a:pt x="20918" y="13200"/>
                    <a:pt x="19554" y="13200"/>
                  </a:cubicBezTo>
                  <a:cubicBezTo>
                    <a:pt x="18189" y="13200"/>
                    <a:pt x="17507" y="12923"/>
                    <a:pt x="17507" y="12369"/>
                  </a:cubicBezTo>
                  <a:cubicBezTo>
                    <a:pt x="17507" y="6369"/>
                    <a:pt x="17507" y="6369"/>
                    <a:pt x="17507" y="6369"/>
                  </a:cubicBezTo>
                  <a:cubicBezTo>
                    <a:pt x="16598" y="6369"/>
                    <a:pt x="16598" y="6369"/>
                    <a:pt x="16598" y="6369"/>
                  </a:cubicBezTo>
                  <a:cubicBezTo>
                    <a:pt x="16598" y="20677"/>
                    <a:pt x="16598" y="20677"/>
                    <a:pt x="16598" y="20677"/>
                  </a:cubicBezTo>
                  <a:cubicBezTo>
                    <a:pt x="16598" y="21323"/>
                    <a:pt x="15688" y="21600"/>
                    <a:pt x="14097" y="21600"/>
                  </a:cubicBezTo>
                  <a:cubicBezTo>
                    <a:pt x="12278" y="21600"/>
                    <a:pt x="11596" y="21323"/>
                    <a:pt x="11596" y="20677"/>
                  </a:cubicBezTo>
                  <a:cubicBezTo>
                    <a:pt x="11596" y="12277"/>
                    <a:pt x="11596" y="12277"/>
                    <a:pt x="11596" y="12277"/>
                  </a:cubicBezTo>
                  <a:cubicBezTo>
                    <a:pt x="10232" y="12277"/>
                    <a:pt x="10232" y="12277"/>
                    <a:pt x="10232" y="12277"/>
                  </a:cubicBezTo>
                  <a:cubicBezTo>
                    <a:pt x="10232" y="20677"/>
                    <a:pt x="10232" y="20677"/>
                    <a:pt x="10232" y="20677"/>
                  </a:cubicBezTo>
                  <a:cubicBezTo>
                    <a:pt x="10232" y="21323"/>
                    <a:pt x="9322" y="21600"/>
                    <a:pt x="7731" y="21600"/>
                  </a:cubicBezTo>
                  <a:cubicBezTo>
                    <a:pt x="5912" y="21600"/>
                    <a:pt x="5002" y="21323"/>
                    <a:pt x="5002" y="20677"/>
                  </a:cubicBezTo>
                  <a:cubicBezTo>
                    <a:pt x="5002" y="6369"/>
                    <a:pt x="5002" y="6369"/>
                    <a:pt x="5002" y="6369"/>
                  </a:cubicBezTo>
                  <a:cubicBezTo>
                    <a:pt x="4093" y="6369"/>
                    <a:pt x="4093" y="6369"/>
                    <a:pt x="4093" y="6369"/>
                  </a:cubicBezTo>
                  <a:cubicBezTo>
                    <a:pt x="4093" y="12369"/>
                    <a:pt x="4093" y="12369"/>
                    <a:pt x="4093" y="12369"/>
                  </a:cubicBezTo>
                  <a:cubicBezTo>
                    <a:pt x="4093" y="12923"/>
                    <a:pt x="3411" y="13200"/>
                    <a:pt x="2046" y="13200"/>
                  </a:cubicBezTo>
                  <a:cubicBezTo>
                    <a:pt x="682" y="13200"/>
                    <a:pt x="0" y="12923"/>
                    <a:pt x="0" y="12369"/>
                  </a:cubicBezTo>
                  <a:cubicBezTo>
                    <a:pt x="0" y="5538"/>
                    <a:pt x="0" y="5538"/>
                    <a:pt x="0" y="5538"/>
                  </a:cubicBezTo>
                  <a:cubicBezTo>
                    <a:pt x="0" y="4431"/>
                    <a:pt x="1819" y="3877"/>
                    <a:pt x="5684" y="3877"/>
                  </a:cubicBezTo>
                  <a:cubicBezTo>
                    <a:pt x="16143" y="3877"/>
                    <a:pt x="16143" y="3877"/>
                    <a:pt x="16143" y="3877"/>
                  </a:cubicBezTo>
                  <a:cubicBezTo>
                    <a:pt x="19781" y="3877"/>
                    <a:pt x="21600" y="4431"/>
                    <a:pt x="21600" y="5538"/>
                  </a:cubicBezTo>
                  <a:lnTo>
                    <a:pt x="21600" y="12369"/>
                  </a:lnTo>
                  <a:close/>
                  <a:moveTo>
                    <a:pt x="21600" y="12369"/>
                  </a:move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6300219" y="231213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00220" y="197836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374893" y="197836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64" y="2191727"/>
            <a:ext cx="304800" cy="304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300219" y="330018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0220" y="296642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74893" y="296642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00219" y="428876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00220" y="395500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374893" y="395500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300219" y="52743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00220" y="49405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374893" y="494059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64" y="3179784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53" y="4168360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53" y="5171425"/>
            <a:ext cx="304800" cy="30480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43" name="TextBox 42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0418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5" grpId="0" animBg="1"/>
      <p:bldP spid="3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80834" y="3429000"/>
            <a:ext cx="1348067" cy="2352395"/>
            <a:chOff x="1832721" y="2694103"/>
            <a:chExt cx="5155827" cy="9542721"/>
          </a:xfrm>
        </p:grpSpPr>
        <p:sp>
          <p:nvSpPr>
            <p:cNvPr id="5" name="Rectangle 4"/>
            <p:cNvSpPr/>
            <p:nvPr/>
          </p:nvSpPr>
          <p:spPr>
            <a:xfrm>
              <a:off x="2151529" y="5136776"/>
              <a:ext cx="4518212" cy="7100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1832721" y="2694103"/>
              <a:ext cx="5155827" cy="255494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701428" y="8970307"/>
              <a:ext cx="941294" cy="2653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220571" y="8970307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23933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01428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20571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8322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95610" y="2756258"/>
            <a:ext cx="1733590" cy="3025138"/>
            <a:chOff x="1832721" y="2694103"/>
            <a:chExt cx="5155827" cy="9542721"/>
          </a:xfrm>
        </p:grpSpPr>
        <p:sp>
          <p:nvSpPr>
            <p:cNvPr id="14" name="Rectangle 13"/>
            <p:cNvSpPr/>
            <p:nvPr/>
          </p:nvSpPr>
          <p:spPr>
            <a:xfrm>
              <a:off x="2151529" y="5136776"/>
              <a:ext cx="4518212" cy="7100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1832721" y="2694103"/>
              <a:ext cx="5155827" cy="255494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01428" y="8970307"/>
              <a:ext cx="941294" cy="2653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20571" y="8970307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23933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01428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220571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8322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95909" y="2229207"/>
            <a:ext cx="2033629" cy="3548710"/>
            <a:chOff x="1832721" y="2694103"/>
            <a:chExt cx="5155827" cy="9542721"/>
          </a:xfrm>
        </p:grpSpPr>
        <p:sp>
          <p:nvSpPr>
            <p:cNvPr id="23" name="Rectangle 22"/>
            <p:cNvSpPr/>
            <p:nvPr/>
          </p:nvSpPr>
          <p:spPr>
            <a:xfrm>
              <a:off x="2151529" y="5136776"/>
              <a:ext cx="4518212" cy="7100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1832721" y="2694103"/>
              <a:ext cx="5155827" cy="25549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01428" y="8970307"/>
              <a:ext cx="941294" cy="2653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20571" y="8970307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23933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01428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20571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28322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396247" y="1580979"/>
            <a:ext cx="2405103" cy="4196937"/>
            <a:chOff x="1832721" y="2694103"/>
            <a:chExt cx="5155827" cy="9542721"/>
          </a:xfrm>
        </p:grpSpPr>
        <p:sp>
          <p:nvSpPr>
            <p:cNvPr id="32" name="Rectangle 31"/>
            <p:cNvSpPr/>
            <p:nvPr/>
          </p:nvSpPr>
          <p:spPr>
            <a:xfrm>
              <a:off x="2151529" y="5136776"/>
              <a:ext cx="4518212" cy="71000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1832721" y="2694103"/>
              <a:ext cx="5155827" cy="25549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01428" y="8970307"/>
              <a:ext cx="941294" cy="2653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20571" y="8970307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23933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01428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20571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28322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1013054" y="5712456"/>
            <a:ext cx="18836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2012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3220592" y="5707322"/>
            <a:ext cx="18836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2013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5770910" y="5707321"/>
            <a:ext cx="18836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2014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8656985" y="5707321"/>
            <a:ext cx="18836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2015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0" y="723387"/>
            <a:ext cx="12192000" cy="1063077"/>
            <a:chOff x="0" y="2844225"/>
            <a:chExt cx="12192000" cy="1063077"/>
          </a:xfrm>
        </p:grpSpPr>
        <p:sp>
          <p:nvSpPr>
            <p:cNvPr id="53" name="TextBox 52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251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107400" y="1971568"/>
            <a:ext cx="3977199" cy="3999810"/>
            <a:chOff x="7928005" y="3333138"/>
            <a:chExt cx="8621530" cy="8670545"/>
          </a:xfrm>
        </p:grpSpPr>
        <p:sp>
          <p:nvSpPr>
            <p:cNvPr id="13" name="Can 12"/>
            <p:cNvSpPr/>
            <p:nvPr/>
          </p:nvSpPr>
          <p:spPr>
            <a:xfrm rot="2346589">
              <a:off x="7928005" y="3333138"/>
              <a:ext cx="2654710" cy="6695768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19275945">
              <a:off x="13894825" y="3340156"/>
              <a:ext cx="2654710" cy="6695768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 rot="5400000">
              <a:off x="10807628" y="7328444"/>
              <a:ext cx="2654710" cy="6695768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9473995" y="5421850"/>
              <a:ext cx="5512210" cy="373336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2366" y="7179031"/>
              <a:ext cx="1219200" cy="1219200"/>
            </a:xfrm>
            <a:prstGeom prst="rect">
              <a:avLst/>
            </a:prstGeom>
          </p:spPr>
        </p:pic>
        <p:sp>
          <p:nvSpPr>
            <p:cNvPr id="18" name="TextBox 9"/>
            <p:cNvSpPr txBox="1">
              <a:spLocks noChangeArrowheads="1"/>
            </p:cNvSpPr>
            <p:nvPr/>
          </p:nvSpPr>
          <p:spPr bwMode="auto">
            <a:xfrm>
              <a:off x="10080286" y="10427472"/>
              <a:ext cx="4023361" cy="867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2005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9"/>
            <p:cNvSpPr txBox="1">
              <a:spLocks noChangeArrowheads="1"/>
            </p:cNvSpPr>
            <p:nvPr/>
          </p:nvSpPr>
          <p:spPr bwMode="auto">
            <a:xfrm rot="18506658">
              <a:off x="7066556" y="6462434"/>
              <a:ext cx="4023361" cy="867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2005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9"/>
            <p:cNvSpPr txBox="1">
              <a:spLocks noChangeArrowheads="1"/>
            </p:cNvSpPr>
            <p:nvPr/>
          </p:nvSpPr>
          <p:spPr bwMode="auto">
            <a:xfrm rot="3094180">
              <a:off x="13210499" y="6254375"/>
              <a:ext cx="4023361" cy="867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2005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073" y="1931352"/>
            <a:ext cx="3372891" cy="986257"/>
            <a:chOff x="523016" y="1566211"/>
            <a:chExt cx="3372891" cy="986257"/>
          </a:xfrm>
        </p:grpSpPr>
        <p:sp>
          <p:nvSpPr>
            <p:cNvPr id="22" name="Rectangle 21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0046" y="3310554"/>
            <a:ext cx="3372891" cy="986257"/>
            <a:chOff x="516989" y="2945413"/>
            <a:chExt cx="3372891" cy="986257"/>
          </a:xfrm>
        </p:grpSpPr>
        <p:sp>
          <p:nvSpPr>
            <p:cNvPr id="26" name="Rectangle 25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0046" y="4793331"/>
            <a:ext cx="3372891" cy="986257"/>
            <a:chOff x="530722" y="4467593"/>
            <a:chExt cx="3372891" cy="986257"/>
          </a:xfrm>
        </p:grpSpPr>
        <p:sp>
          <p:nvSpPr>
            <p:cNvPr id="30" name="Rectangle 29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3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3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751974" y="1906051"/>
            <a:ext cx="3372891" cy="986257"/>
            <a:chOff x="523016" y="1566211"/>
            <a:chExt cx="3372891" cy="986257"/>
          </a:xfrm>
        </p:grpSpPr>
        <p:sp>
          <p:nvSpPr>
            <p:cNvPr id="34" name="Rectangle 33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4"/>
                  </a:solidFill>
                  <a:latin typeface="Bebas Neue" panose="020B0606020202050201" pitchFamily="34" charset="0"/>
                </a:rPr>
                <a:t>4</a:t>
              </a:r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745947" y="3285253"/>
            <a:ext cx="3372891" cy="986257"/>
            <a:chOff x="516989" y="2945413"/>
            <a:chExt cx="3372891" cy="986257"/>
          </a:xfrm>
        </p:grpSpPr>
        <p:sp>
          <p:nvSpPr>
            <p:cNvPr id="38" name="Rectangle 37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5"/>
                  </a:solidFill>
                  <a:latin typeface="Bebas Neue" panose="020B0606020202050201" pitchFamily="34" charset="0"/>
                </a:rPr>
                <a:t>5.</a:t>
              </a:r>
              <a:endParaRPr lang="en-US" sz="4000" dirty="0">
                <a:solidFill>
                  <a:schemeClr val="accent5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745947" y="4700794"/>
            <a:ext cx="3372891" cy="986257"/>
            <a:chOff x="530722" y="4467593"/>
            <a:chExt cx="3372891" cy="986257"/>
          </a:xfrm>
        </p:grpSpPr>
        <p:sp>
          <p:nvSpPr>
            <p:cNvPr id="42" name="Rectangle 41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/>
                  </a:solidFill>
                  <a:latin typeface="Bebas Neue" panose="020B0606020202050201" pitchFamily="34" charset="0"/>
                </a:rPr>
                <a:t>6.</a:t>
              </a:r>
              <a:endParaRPr lang="en-US" sz="4000" dirty="0">
                <a:solidFill>
                  <a:schemeClr val="accent6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15414"/>
            <a:ext cx="12192000" cy="1063077"/>
            <a:chOff x="0" y="2844225"/>
            <a:chExt cx="12192000" cy="1063077"/>
          </a:xfrm>
        </p:grpSpPr>
        <p:sp>
          <p:nvSpPr>
            <p:cNvPr id="46" name="TextBox 4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475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094055" y="1431716"/>
            <a:ext cx="6003889" cy="4896786"/>
            <a:chOff x="6567381" y="2774173"/>
            <a:chExt cx="11413928" cy="9309226"/>
          </a:xfrm>
        </p:grpSpPr>
        <p:grpSp>
          <p:nvGrpSpPr>
            <p:cNvPr id="26" name="Group 25"/>
            <p:cNvGrpSpPr/>
            <p:nvPr/>
          </p:nvGrpSpPr>
          <p:grpSpPr>
            <a:xfrm>
              <a:off x="10309860" y="2774173"/>
              <a:ext cx="3840480" cy="4765357"/>
              <a:chOff x="6670696" y="4439679"/>
              <a:chExt cx="3840480" cy="4765357"/>
            </a:xfrm>
          </p:grpSpPr>
          <p:sp>
            <p:nvSpPr>
              <p:cNvPr id="40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10309860" y="7318042"/>
              <a:ext cx="3840480" cy="4765357"/>
              <a:chOff x="6670696" y="4439679"/>
              <a:chExt cx="3840480" cy="4765357"/>
            </a:xfrm>
          </p:grpSpPr>
          <p:sp>
            <p:nvSpPr>
              <p:cNvPr id="38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5400000">
              <a:off x="13678391" y="5038757"/>
              <a:ext cx="3840480" cy="4765357"/>
              <a:chOff x="6670696" y="4439679"/>
              <a:chExt cx="3840480" cy="4765357"/>
            </a:xfrm>
          </p:grpSpPr>
          <p:sp>
            <p:nvSpPr>
              <p:cNvPr id="36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6200000">
              <a:off x="7029820" y="4979870"/>
              <a:ext cx="3840480" cy="4765357"/>
              <a:chOff x="6670696" y="4439679"/>
              <a:chExt cx="3840480" cy="4765357"/>
            </a:xfrm>
          </p:grpSpPr>
          <p:sp>
            <p:nvSpPr>
              <p:cNvPr id="34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500" y="4123088"/>
              <a:ext cx="1219200" cy="12192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1470" y="6835329"/>
              <a:ext cx="1219200" cy="1219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499" y="9515079"/>
              <a:ext cx="1219200" cy="1219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015" y="6811836"/>
              <a:ext cx="1219200" cy="1219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>
            <a:off x="7379055" y="1949358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79056" y="161559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379055" y="539945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79056" y="506569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851333" y="196797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51334" y="163421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51332" y="540724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51333" y="507347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0" y="258196"/>
            <a:ext cx="12192000" cy="1063077"/>
            <a:chOff x="0" y="2844225"/>
            <a:chExt cx="12192000" cy="1063077"/>
          </a:xfrm>
        </p:grpSpPr>
        <p:sp>
          <p:nvSpPr>
            <p:cNvPr id="51" name="TextBox 50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6752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032000" y="5625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0505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776210" y="942506"/>
            <a:ext cx="6226389" cy="4977452"/>
            <a:chOff x="793389" y="2653453"/>
            <a:chExt cx="3195509" cy="2554529"/>
          </a:xfrm>
        </p:grpSpPr>
        <p:grpSp>
          <p:nvGrpSpPr>
            <p:cNvPr id="13" name="Group 12"/>
            <p:cNvGrpSpPr/>
            <p:nvPr/>
          </p:nvGrpSpPr>
          <p:grpSpPr>
            <a:xfrm rot="20441731">
              <a:off x="2668083" y="2664908"/>
              <a:ext cx="1320815" cy="1321768"/>
              <a:chOff x="1455738" y="2371725"/>
              <a:chExt cx="2198688" cy="2200275"/>
            </a:xfrm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035175" y="2967038"/>
                <a:ext cx="1071563" cy="1009650"/>
              </a:xfrm>
              <a:custGeom>
                <a:avLst/>
                <a:gdLst>
                  <a:gd name="T0" fmla="*/ 277 w 570"/>
                  <a:gd name="T1" fmla="*/ 0 h 536"/>
                  <a:gd name="T2" fmla="*/ 217 w 570"/>
                  <a:gd name="T3" fmla="*/ 7 h 536"/>
                  <a:gd name="T4" fmla="*/ 50 w 570"/>
                  <a:gd name="T5" fmla="*/ 126 h 536"/>
                  <a:gd name="T6" fmla="*/ 16 w 570"/>
                  <a:gd name="T7" fmla="*/ 328 h 536"/>
                  <a:gd name="T8" fmla="*/ 276 w 570"/>
                  <a:gd name="T9" fmla="*/ 536 h 536"/>
                  <a:gd name="T10" fmla="*/ 336 w 570"/>
                  <a:gd name="T11" fmla="*/ 529 h 536"/>
                  <a:gd name="T12" fmla="*/ 538 w 570"/>
                  <a:gd name="T13" fmla="*/ 208 h 536"/>
                  <a:gd name="T14" fmla="*/ 277 w 570"/>
                  <a:gd name="T1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0" h="536">
                    <a:moveTo>
                      <a:pt x="277" y="0"/>
                    </a:moveTo>
                    <a:cubicBezTo>
                      <a:pt x="257" y="0"/>
                      <a:pt x="237" y="3"/>
                      <a:pt x="217" y="7"/>
                    </a:cubicBezTo>
                    <a:cubicBezTo>
                      <a:pt x="147" y="23"/>
                      <a:pt x="88" y="65"/>
                      <a:pt x="50" y="126"/>
                    </a:cubicBezTo>
                    <a:cubicBezTo>
                      <a:pt x="12" y="186"/>
                      <a:pt x="0" y="258"/>
                      <a:pt x="16" y="328"/>
                    </a:cubicBezTo>
                    <a:cubicBezTo>
                      <a:pt x="44" y="450"/>
                      <a:pt x="151" y="536"/>
                      <a:pt x="276" y="536"/>
                    </a:cubicBezTo>
                    <a:cubicBezTo>
                      <a:pt x="296" y="536"/>
                      <a:pt x="316" y="533"/>
                      <a:pt x="336" y="529"/>
                    </a:cubicBezTo>
                    <a:cubicBezTo>
                      <a:pt x="480" y="496"/>
                      <a:pt x="570" y="352"/>
                      <a:pt x="538" y="208"/>
                    </a:cubicBezTo>
                    <a:cubicBezTo>
                      <a:pt x="510" y="86"/>
                      <a:pt x="402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455738" y="2371725"/>
                <a:ext cx="2198688" cy="2200275"/>
              </a:xfrm>
              <a:custGeom>
                <a:avLst/>
                <a:gdLst>
                  <a:gd name="T0" fmla="*/ 1055 w 1169"/>
                  <a:gd name="T1" fmla="*/ 596 h 1170"/>
                  <a:gd name="T2" fmla="*/ 1169 w 1169"/>
                  <a:gd name="T3" fmla="*/ 551 h 1170"/>
                  <a:gd name="T4" fmla="*/ 1156 w 1169"/>
                  <a:gd name="T5" fmla="*/ 455 h 1170"/>
                  <a:gd name="T6" fmla="*/ 1153 w 1169"/>
                  <a:gd name="T7" fmla="*/ 446 h 1170"/>
                  <a:gd name="T8" fmla="*/ 1031 w 1169"/>
                  <a:gd name="T9" fmla="*/ 436 h 1170"/>
                  <a:gd name="T10" fmla="*/ 998 w 1169"/>
                  <a:gd name="T11" fmla="*/ 359 h 1170"/>
                  <a:gd name="T12" fmla="*/ 1074 w 1169"/>
                  <a:gd name="T13" fmla="*/ 263 h 1170"/>
                  <a:gd name="T14" fmla="*/ 1008 w 1169"/>
                  <a:gd name="T15" fmla="*/ 180 h 1170"/>
                  <a:gd name="T16" fmla="*/ 897 w 1169"/>
                  <a:gd name="T17" fmla="*/ 233 h 1170"/>
                  <a:gd name="T18" fmla="*/ 829 w 1169"/>
                  <a:gd name="T19" fmla="*/ 183 h 1170"/>
                  <a:gd name="T20" fmla="*/ 847 w 1169"/>
                  <a:gd name="T21" fmla="*/ 62 h 1170"/>
                  <a:gd name="T22" fmla="*/ 749 w 1169"/>
                  <a:gd name="T23" fmla="*/ 23 h 1170"/>
                  <a:gd name="T24" fmla="*/ 679 w 1169"/>
                  <a:gd name="T25" fmla="*/ 124 h 1170"/>
                  <a:gd name="T26" fmla="*/ 596 w 1169"/>
                  <a:gd name="T27" fmla="*/ 114 h 1170"/>
                  <a:gd name="T28" fmla="*/ 550 w 1169"/>
                  <a:gd name="T29" fmla="*/ 0 h 1170"/>
                  <a:gd name="T30" fmla="*/ 454 w 1169"/>
                  <a:gd name="T31" fmla="*/ 14 h 1170"/>
                  <a:gd name="T32" fmla="*/ 446 w 1169"/>
                  <a:gd name="T33" fmla="*/ 16 h 1170"/>
                  <a:gd name="T34" fmla="*/ 436 w 1169"/>
                  <a:gd name="T35" fmla="*/ 139 h 1170"/>
                  <a:gd name="T36" fmla="*/ 359 w 1169"/>
                  <a:gd name="T37" fmla="*/ 172 h 1170"/>
                  <a:gd name="T38" fmla="*/ 262 w 1169"/>
                  <a:gd name="T39" fmla="*/ 96 h 1170"/>
                  <a:gd name="T40" fmla="*/ 180 w 1169"/>
                  <a:gd name="T41" fmla="*/ 162 h 1170"/>
                  <a:gd name="T42" fmla="*/ 232 w 1169"/>
                  <a:gd name="T43" fmla="*/ 273 h 1170"/>
                  <a:gd name="T44" fmla="*/ 183 w 1169"/>
                  <a:gd name="T45" fmla="*/ 340 h 1170"/>
                  <a:gd name="T46" fmla="*/ 61 w 1169"/>
                  <a:gd name="T47" fmla="*/ 323 h 1170"/>
                  <a:gd name="T48" fmla="*/ 22 w 1169"/>
                  <a:gd name="T49" fmla="*/ 421 h 1170"/>
                  <a:gd name="T50" fmla="*/ 123 w 1169"/>
                  <a:gd name="T51" fmla="*/ 491 h 1170"/>
                  <a:gd name="T52" fmla="*/ 114 w 1169"/>
                  <a:gd name="T53" fmla="*/ 574 h 1170"/>
                  <a:gd name="T54" fmla="*/ 0 w 1169"/>
                  <a:gd name="T55" fmla="*/ 619 h 1170"/>
                  <a:gd name="T56" fmla="*/ 14 w 1169"/>
                  <a:gd name="T57" fmla="*/ 716 h 1170"/>
                  <a:gd name="T58" fmla="*/ 16 w 1169"/>
                  <a:gd name="T59" fmla="*/ 724 h 1170"/>
                  <a:gd name="T60" fmla="*/ 138 w 1169"/>
                  <a:gd name="T61" fmla="*/ 734 h 1170"/>
                  <a:gd name="T62" fmla="*/ 171 w 1169"/>
                  <a:gd name="T63" fmla="*/ 811 h 1170"/>
                  <a:gd name="T64" fmla="*/ 95 w 1169"/>
                  <a:gd name="T65" fmla="*/ 907 h 1170"/>
                  <a:gd name="T66" fmla="*/ 161 w 1169"/>
                  <a:gd name="T67" fmla="*/ 990 h 1170"/>
                  <a:gd name="T68" fmla="*/ 272 w 1169"/>
                  <a:gd name="T69" fmla="*/ 937 h 1170"/>
                  <a:gd name="T70" fmla="*/ 340 w 1169"/>
                  <a:gd name="T71" fmla="*/ 987 h 1170"/>
                  <a:gd name="T72" fmla="*/ 322 w 1169"/>
                  <a:gd name="T73" fmla="*/ 1109 h 1170"/>
                  <a:gd name="T74" fmla="*/ 420 w 1169"/>
                  <a:gd name="T75" fmla="*/ 1147 h 1170"/>
                  <a:gd name="T76" fmla="*/ 490 w 1169"/>
                  <a:gd name="T77" fmla="*/ 1046 h 1170"/>
                  <a:gd name="T78" fmla="*/ 574 w 1169"/>
                  <a:gd name="T79" fmla="*/ 1056 h 1170"/>
                  <a:gd name="T80" fmla="*/ 619 w 1169"/>
                  <a:gd name="T81" fmla="*/ 1170 h 1170"/>
                  <a:gd name="T82" fmla="*/ 715 w 1169"/>
                  <a:gd name="T83" fmla="*/ 1156 h 1170"/>
                  <a:gd name="T84" fmla="*/ 723 w 1169"/>
                  <a:gd name="T85" fmla="*/ 1154 h 1170"/>
                  <a:gd name="T86" fmla="*/ 733 w 1169"/>
                  <a:gd name="T87" fmla="*/ 1032 h 1170"/>
                  <a:gd name="T88" fmla="*/ 810 w 1169"/>
                  <a:gd name="T89" fmla="*/ 998 h 1170"/>
                  <a:gd name="T90" fmla="*/ 907 w 1169"/>
                  <a:gd name="T91" fmla="*/ 1074 h 1170"/>
                  <a:gd name="T92" fmla="*/ 989 w 1169"/>
                  <a:gd name="T93" fmla="*/ 1008 h 1170"/>
                  <a:gd name="T94" fmla="*/ 937 w 1169"/>
                  <a:gd name="T95" fmla="*/ 897 h 1170"/>
                  <a:gd name="T96" fmla="*/ 987 w 1169"/>
                  <a:gd name="T97" fmla="*/ 830 h 1170"/>
                  <a:gd name="T98" fmla="*/ 1108 w 1169"/>
                  <a:gd name="T99" fmla="*/ 848 h 1170"/>
                  <a:gd name="T100" fmla="*/ 1147 w 1169"/>
                  <a:gd name="T101" fmla="*/ 749 h 1170"/>
                  <a:gd name="T102" fmla="*/ 1046 w 1169"/>
                  <a:gd name="T103" fmla="*/ 679 h 1170"/>
                  <a:gd name="T104" fmla="*/ 1055 w 1169"/>
                  <a:gd name="T105" fmla="*/ 596 h 1170"/>
                  <a:gd name="T106" fmla="*/ 657 w 1169"/>
                  <a:gd name="T107" fmla="*/ 901 h 1170"/>
                  <a:gd name="T108" fmla="*/ 584 w 1169"/>
                  <a:gd name="T109" fmla="*/ 909 h 1170"/>
                  <a:gd name="T110" fmla="*/ 384 w 1169"/>
                  <a:gd name="T111" fmla="*/ 839 h 1170"/>
                  <a:gd name="T112" fmla="*/ 269 w 1169"/>
                  <a:gd name="T113" fmla="*/ 657 h 1170"/>
                  <a:gd name="T114" fmla="*/ 310 w 1169"/>
                  <a:gd name="T115" fmla="*/ 413 h 1170"/>
                  <a:gd name="T116" fmla="*/ 512 w 1169"/>
                  <a:gd name="T117" fmla="*/ 270 h 1170"/>
                  <a:gd name="T118" fmla="*/ 585 w 1169"/>
                  <a:gd name="T119" fmla="*/ 261 h 1170"/>
                  <a:gd name="T120" fmla="*/ 785 w 1169"/>
                  <a:gd name="T121" fmla="*/ 331 h 1170"/>
                  <a:gd name="T122" fmla="*/ 900 w 1169"/>
                  <a:gd name="T123" fmla="*/ 513 h 1170"/>
                  <a:gd name="T124" fmla="*/ 657 w 1169"/>
                  <a:gd name="T125" fmla="*/ 901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9" h="1170">
                    <a:moveTo>
                      <a:pt x="1055" y="596"/>
                    </a:moveTo>
                    <a:cubicBezTo>
                      <a:pt x="1101" y="580"/>
                      <a:pt x="1140" y="564"/>
                      <a:pt x="1169" y="551"/>
                    </a:cubicBezTo>
                    <a:cubicBezTo>
                      <a:pt x="1167" y="519"/>
                      <a:pt x="1163" y="487"/>
                      <a:pt x="1156" y="455"/>
                    </a:cubicBezTo>
                    <a:cubicBezTo>
                      <a:pt x="1155" y="452"/>
                      <a:pt x="1154" y="449"/>
                      <a:pt x="1153" y="446"/>
                    </a:cubicBezTo>
                    <a:cubicBezTo>
                      <a:pt x="1121" y="442"/>
                      <a:pt x="1080" y="438"/>
                      <a:pt x="1031" y="436"/>
                    </a:cubicBezTo>
                    <a:cubicBezTo>
                      <a:pt x="1022" y="409"/>
                      <a:pt x="1011" y="384"/>
                      <a:pt x="998" y="359"/>
                    </a:cubicBezTo>
                    <a:cubicBezTo>
                      <a:pt x="1030" y="322"/>
                      <a:pt x="1055" y="290"/>
                      <a:pt x="1074" y="263"/>
                    </a:cubicBezTo>
                    <a:cubicBezTo>
                      <a:pt x="1054" y="233"/>
                      <a:pt x="1032" y="206"/>
                      <a:pt x="1008" y="180"/>
                    </a:cubicBezTo>
                    <a:cubicBezTo>
                      <a:pt x="977" y="193"/>
                      <a:pt x="940" y="210"/>
                      <a:pt x="897" y="233"/>
                    </a:cubicBezTo>
                    <a:cubicBezTo>
                      <a:pt x="876" y="214"/>
                      <a:pt x="853" y="198"/>
                      <a:pt x="829" y="183"/>
                    </a:cubicBezTo>
                    <a:cubicBezTo>
                      <a:pt x="838" y="135"/>
                      <a:pt x="844" y="94"/>
                      <a:pt x="847" y="62"/>
                    </a:cubicBezTo>
                    <a:cubicBezTo>
                      <a:pt x="816" y="46"/>
                      <a:pt x="783" y="33"/>
                      <a:pt x="749" y="23"/>
                    </a:cubicBezTo>
                    <a:cubicBezTo>
                      <a:pt x="729" y="49"/>
                      <a:pt x="705" y="82"/>
                      <a:pt x="679" y="124"/>
                    </a:cubicBezTo>
                    <a:cubicBezTo>
                      <a:pt x="652" y="118"/>
                      <a:pt x="624" y="115"/>
                      <a:pt x="596" y="114"/>
                    </a:cubicBezTo>
                    <a:cubicBezTo>
                      <a:pt x="579" y="68"/>
                      <a:pt x="564" y="30"/>
                      <a:pt x="550" y="0"/>
                    </a:cubicBezTo>
                    <a:cubicBezTo>
                      <a:pt x="518" y="2"/>
                      <a:pt x="486" y="7"/>
                      <a:pt x="454" y="14"/>
                    </a:cubicBezTo>
                    <a:cubicBezTo>
                      <a:pt x="451" y="15"/>
                      <a:pt x="449" y="15"/>
                      <a:pt x="446" y="16"/>
                    </a:cubicBezTo>
                    <a:cubicBezTo>
                      <a:pt x="441" y="49"/>
                      <a:pt x="438" y="89"/>
                      <a:pt x="436" y="139"/>
                    </a:cubicBezTo>
                    <a:cubicBezTo>
                      <a:pt x="409" y="147"/>
                      <a:pt x="383" y="159"/>
                      <a:pt x="359" y="172"/>
                    </a:cubicBezTo>
                    <a:cubicBezTo>
                      <a:pt x="321" y="140"/>
                      <a:pt x="289" y="115"/>
                      <a:pt x="262" y="96"/>
                    </a:cubicBezTo>
                    <a:cubicBezTo>
                      <a:pt x="233" y="115"/>
                      <a:pt x="205" y="137"/>
                      <a:pt x="180" y="162"/>
                    </a:cubicBezTo>
                    <a:cubicBezTo>
                      <a:pt x="192" y="192"/>
                      <a:pt x="210" y="229"/>
                      <a:pt x="232" y="273"/>
                    </a:cubicBezTo>
                    <a:cubicBezTo>
                      <a:pt x="214" y="294"/>
                      <a:pt x="197" y="316"/>
                      <a:pt x="183" y="340"/>
                    </a:cubicBezTo>
                    <a:cubicBezTo>
                      <a:pt x="134" y="331"/>
                      <a:pt x="94" y="325"/>
                      <a:pt x="61" y="323"/>
                    </a:cubicBezTo>
                    <a:cubicBezTo>
                      <a:pt x="45" y="354"/>
                      <a:pt x="32" y="387"/>
                      <a:pt x="22" y="421"/>
                    </a:cubicBezTo>
                    <a:cubicBezTo>
                      <a:pt x="48" y="441"/>
                      <a:pt x="82" y="464"/>
                      <a:pt x="123" y="491"/>
                    </a:cubicBezTo>
                    <a:cubicBezTo>
                      <a:pt x="118" y="518"/>
                      <a:pt x="115" y="546"/>
                      <a:pt x="114" y="574"/>
                    </a:cubicBezTo>
                    <a:cubicBezTo>
                      <a:pt x="68" y="590"/>
                      <a:pt x="30" y="606"/>
                      <a:pt x="0" y="619"/>
                    </a:cubicBezTo>
                    <a:cubicBezTo>
                      <a:pt x="2" y="651"/>
                      <a:pt x="6" y="683"/>
                      <a:pt x="14" y="716"/>
                    </a:cubicBezTo>
                    <a:cubicBezTo>
                      <a:pt x="14" y="718"/>
                      <a:pt x="15" y="721"/>
                      <a:pt x="16" y="724"/>
                    </a:cubicBezTo>
                    <a:cubicBezTo>
                      <a:pt x="48" y="729"/>
                      <a:pt x="89" y="732"/>
                      <a:pt x="138" y="734"/>
                    </a:cubicBezTo>
                    <a:cubicBezTo>
                      <a:pt x="147" y="761"/>
                      <a:pt x="158" y="787"/>
                      <a:pt x="171" y="811"/>
                    </a:cubicBezTo>
                    <a:cubicBezTo>
                      <a:pt x="140" y="848"/>
                      <a:pt x="114" y="880"/>
                      <a:pt x="95" y="907"/>
                    </a:cubicBezTo>
                    <a:cubicBezTo>
                      <a:pt x="115" y="937"/>
                      <a:pt x="137" y="965"/>
                      <a:pt x="161" y="990"/>
                    </a:cubicBezTo>
                    <a:cubicBezTo>
                      <a:pt x="192" y="977"/>
                      <a:pt x="229" y="960"/>
                      <a:pt x="272" y="937"/>
                    </a:cubicBezTo>
                    <a:cubicBezTo>
                      <a:pt x="293" y="956"/>
                      <a:pt x="316" y="972"/>
                      <a:pt x="340" y="987"/>
                    </a:cubicBezTo>
                    <a:cubicBezTo>
                      <a:pt x="331" y="1035"/>
                      <a:pt x="325" y="1076"/>
                      <a:pt x="322" y="1109"/>
                    </a:cubicBezTo>
                    <a:cubicBezTo>
                      <a:pt x="354" y="1124"/>
                      <a:pt x="386" y="1137"/>
                      <a:pt x="420" y="1147"/>
                    </a:cubicBezTo>
                    <a:cubicBezTo>
                      <a:pt x="441" y="1121"/>
                      <a:pt x="464" y="1088"/>
                      <a:pt x="490" y="1046"/>
                    </a:cubicBezTo>
                    <a:cubicBezTo>
                      <a:pt x="517" y="1052"/>
                      <a:pt x="545" y="1055"/>
                      <a:pt x="574" y="1056"/>
                    </a:cubicBezTo>
                    <a:cubicBezTo>
                      <a:pt x="590" y="1102"/>
                      <a:pt x="605" y="1140"/>
                      <a:pt x="619" y="1170"/>
                    </a:cubicBezTo>
                    <a:cubicBezTo>
                      <a:pt x="651" y="1168"/>
                      <a:pt x="683" y="1163"/>
                      <a:pt x="715" y="1156"/>
                    </a:cubicBezTo>
                    <a:cubicBezTo>
                      <a:pt x="718" y="1155"/>
                      <a:pt x="721" y="1155"/>
                      <a:pt x="723" y="1154"/>
                    </a:cubicBezTo>
                    <a:cubicBezTo>
                      <a:pt x="728" y="1121"/>
                      <a:pt x="731" y="1081"/>
                      <a:pt x="733" y="1032"/>
                    </a:cubicBezTo>
                    <a:cubicBezTo>
                      <a:pt x="760" y="1023"/>
                      <a:pt x="786" y="1011"/>
                      <a:pt x="810" y="998"/>
                    </a:cubicBezTo>
                    <a:cubicBezTo>
                      <a:pt x="848" y="1030"/>
                      <a:pt x="880" y="1055"/>
                      <a:pt x="907" y="1074"/>
                    </a:cubicBezTo>
                    <a:cubicBezTo>
                      <a:pt x="936" y="1055"/>
                      <a:pt x="964" y="1033"/>
                      <a:pt x="989" y="1008"/>
                    </a:cubicBezTo>
                    <a:cubicBezTo>
                      <a:pt x="977" y="978"/>
                      <a:pt x="960" y="941"/>
                      <a:pt x="937" y="897"/>
                    </a:cubicBezTo>
                    <a:cubicBezTo>
                      <a:pt x="955" y="876"/>
                      <a:pt x="972" y="854"/>
                      <a:pt x="987" y="830"/>
                    </a:cubicBezTo>
                    <a:cubicBezTo>
                      <a:pt x="1035" y="839"/>
                      <a:pt x="1075" y="845"/>
                      <a:pt x="1108" y="848"/>
                    </a:cubicBezTo>
                    <a:cubicBezTo>
                      <a:pt x="1124" y="816"/>
                      <a:pt x="1137" y="783"/>
                      <a:pt x="1147" y="749"/>
                    </a:cubicBezTo>
                    <a:cubicBezTo>
                      <a:pt x="1121" y="729"/>
                      <a:pt x="1087" y="706"/>
                      <a:pt x="1046" y="679"/>
                    </a:cubicBezTo>
                    <a:cubicBezTo>
                      <a:pt x="1051" y="652"/>
                      <a:pt x="1055" y="624"/>
                      <a:pt x="1055" y="596"/>
                    </a:cubicBezTo>
                    <a:close/>
                    <a:moveTo>
                      <a:pt x="657" y="901"/>
                    </a:moveTo>
                    <a:cubicBezTo>
                      <a:pt x="633" y="906"/>
                      <a:pt x="609" y="909"/>
                      <a:pt x="584" y="909"/>
                    </a:cubicBezTo>
                    <a:cubicBezTo>
                      <a:pt x="512" y="909"/>
                      <a:pt x="441" y="884"/>
                      <a:pt x="384" y="839"/>
                    </a:cubicBezTo>
                    <a:cubicBezTo>
                      <a:pt x="326" y="794"/>
                      <a:pt x="285" y="729"/>
                      <a:pt x="269" y="657"/>
                    </a:cubicBezTo>
                    <a:cubicBezTo>
                      <a:pt x="250" y="573"/>
                      <a:pt x="264" y="486"/>
                      <a:pt x="310" y="413"/>
                    </a:cubicBezTo>
                    <a:cubicBezTo>
                      <a:pt x="356" y="340"/>
                      <a:pt x="428" y="289"/>
                      <a:pt x="512" y="270"/>
                    </a:cubicBezTo>
                    <a:cubicBezTo>
                      <a:pt x="536" y="264"/>
                      <a:pt x="561" y="261"/>
                      <a:pt x="585" y="261"/>
                    </a:cubicBezTo>
                    <a:cubicBezTo>
                      <a:pt x="657" y="261"/>
                      <a:pt x="728" y="286"/>
                      <a:pt x="785" y="331"/>
                    </a:cubicBezTo>
                    <a:cubicBezTo>
                      <a:pt x="843" y="376"/>
                      <a:pt x="884" y="441"/>
                      <a:pt x="900" y="513"/>
                    </a:cubicBezTo>
                    <a:cubicBezTo>
                      <a:pt x="940" y="687"/>
                      <a:pt x="831" y="861"/>
                      <a:pt x="657" y="9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93389" y="2653453"/>
              <a:ext cx="1927751" cy="1929143"/>
              <a:chOff x="1455738" y="2371725"/>
              <a:chExt cx="2198688" cy="2200275"/>
            </a:xfrm>
          </p:grpSpPr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2035175" y="2967038"/>
                <a:ext cx="1071563" cy="1009650"/>
              </a:xfrm>
              <a:custGeom>
                <a:avLst/>
                <a:gdLst>
                  <a:gd name="T0" fmla="*/ 277 w 570"/>
                  <a:gd name="T1" fmla="*/ 0 h 536"/>
                  <a:gd name="T2" fmla="*/ 217 w 570"/>
                  <a:gd name="T3" fmla="*/ 7 h 536"/>
                  <a:gd name="T4" fmla="*/ 50 w 570"/>
                  <a:gd name="T5" fmla="*/ 126 h 536"/>
                  <a:gd name="T6" fmla="*/ 16 w 570"/>
                  <a:gd name="T7" fmla="*/ 328 h 536"/>
                  <a:gd name="T8" fmla="*/ 276 w 570"/>
                  <a:gd name="T9" fmla="*/ 536 h 536"/>
                  <a:gd name="T10" fmla="*/ 336 w 570"/>
                  <a:gd name="T11" fmla="*/ 529 h 536"/>
                  <a:gd name="T12" fmla="*/ 538 w 570"/>
                  <a:gd name="T13" fmla="*/ 208 h 536"/>
                  <a:gd name="T14" fmla="*/ 277 w 570"/>
                  <a:gd name="T1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0" h="536">
                    <a:moveTo>
                      <a:pt x="277" y="0"/>
                    </a:moveTo>
                    <a:cubicBezTo>
                      <a:pt x="257" y="0"/>
                      <a:pt x="237" y="3"/>
                      <a:pt x="217" y="7"/>
                    </a:cubicBezTo>
                    <a:cubicBezTo>
                      <a:pt x="147" y="23"/>
                      <a:pt x="88" y="65"/>
                      <a:pt x="50" y="126"/>
                    </a:cubicBezTo>
                    <a:cubicBezTo>
                      <a:pt x="12" y="186"/>
                      <a:pt x="0" y="258"/>
                      <a:pt x="16" y="328"/>
                    </a:cubicBezTo>
                    <a:cubicBezTo>
                      <a:pt x="44" y="450"/>
                      <a:pt x="151" y="536"/>
                      <a:pt x="276" y="536"/>
                    </a:cubicBezTo>
                    <a:cubicBezTo>
                      <a:pt x="296" y="536"/>
                      <a:pt x="316" y="533"/>
                      <a:pt x="336" y="529"/>
                    </a:cubicBezTo>
                    <a:cubicBezTo>
                      <a:pt x="480" y="496"/>
                      <a:pt x="570" y="352"/>
                      <a:pt x="538" y="208"/>
                    </a:cubicBezTo>
                    <a:cubicBezTo>
                      <a:pt x="510" y="86"/>
                      <a:pt x="402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18"/>
              <p:cNvSpPr>
                <a:spLocks noEditPoints="1"/>
              </p:cNvSpPr>
              <p:nvPr/>
            </p:nvSpPr>
            <p:spPr bwMode="auto">
              <a:xfrm>
                <a:off x="1455738" y="2371725"/>
                <a:ext cx="2198688" cy="2200275"/>
              </a:xfrm>
              <a:custGeom>
                <a:avLst/>
                <a:gdLst>
                  <a:gd name="T0" fmla="*/ 1055 w 1169"/>
                  <a:gd name="T1" fmla="*/ 596 h 1170"/>
                  <a:gd name="T2" fmla="*/ 1169 w 1169"/>
                  <a:gd name="T3" fmla="*/ 551 h 1170"/>
                  <a:gd name="T4" fmla="*/ 1156 w 1169"/>
                  <a:gd name="T5" fmla="*/ 455 h 1170"/>
                  <a:gd name="T6" fmla="*/ 1153 w 1169"/>
                  <a:gd name="T7" fmla="*/ 446 h 1170"/>
                  <a:gd name="T8" fmla="*/ 1031 w 1169"/>
                  <a:gd name="T9" fmla="*/ 436 h 1170"/>
                  <a:gd name="T10" fmla="*/ 998 w 1169"/>
                  <a:gd name="T11" fmla="*/ 359 h 1170"/>
                  <a:gd name="T12" fmla="*/ 1074 w 1169"/>
                  <a:gd name="T13" fmla="*/ 263 h 1170"/>
                  <a:gd name="T14" fmla="*/ 1008 w 1169"/>
                  <a:gd name="T15" fmla="*/ 180 h 1170"/>
                  <a:gd name="T16" fmla="*/ 897 w 1169"/>
                  <a:gd name="T17" fmla="*/ 233 h 1170"/>
                  <a:gd name="T18" fmla="*/ 829 w 1169"/>
                  <a:gd name="T19" fmla="*/ 183 h 1170"/>
                  <a:gd name="T20" fmla="*/ 847 w 1169"/>
                  <a:gd name="T21" fmla="*/ 62 h 1170"/>
                  <a:gd name="T22" fmla="*/ 749 w 1169"/>
                  <a:gd name="T23" fmla="*/ 23 h 1170"/>
                  <a:gd name="T24" fmla="*/ 679 w 1169"/>
                  <a:gd name="T25" fmla="*/ 124 h 1170"/>
                  <a:gd name="T26" fmla="*/ 596 w 1169"/>
                  <a:gd name="T27" fmla="*/ 114 h 1170"/>
                  <a:gd name="T28" fmla="*/ 550 w 1169"/>
                  <a:gd name="T29" fmla="*/ 0 h 1170"/>
                  <a:gd name="T30" fmla="*/ 454 w 1169"/>
                  <a:gd name="T31" fmla="*/ 14 h 1170"/>
                  <a:gd name="T32" fmla="*/ 446 w 1169"/>
                  <a:gd name="T33" fmla="*/ 16 h 1170"/>
                  <a:gd name="T34" fmla="*/ 436 w 1169"/>
                  <a:gd name="T35" fmla="*/ 139 h 1170"/>
                  <a:gd name="T36" fmla="*/ 359 w 1169"/>
                  <a:gd name="T37" fmla="*/ 172 h 1170"/>
                  <a:gd name="T38" fmla="*/ 262 w 1169"/>
                  <a:gd name="T39" fmla="*/ 96 h 1170"/>
                  <a:gd name="T40" fmla="*/ 180 w 1169"/>
                  <a:gd name="T41" fmla="*/ 162 h 1170"/>
                  <a:gd name="T42" fmla="*/ 232 w 1169"/>
                  <a:gd name="T43" fmla="*/ 273 h 1170"/>
                  <a:gd name="T44" fmla="*/ 183 w 1169"/>
                  <a:gd name="T45" fmla="*/ 340 h 1170"/>
                  <a:gd name="T46" fmla="*/ 61 w 1169"/>
                  <a:gd name="T47" fmla="*/ 323 h 1170"/>
                  <a:gd name="T48" fmla="*/ 22 w 1169"/>
                  <a:gd name="T49" fmla="*/ 421 h 1170"/>
                  <a:gd name="T50" fmla="*/ 123 w 1169"/>
                  <a:gd name="T51" fmla="*/ 491 h 1170"/>
                  <a:gd name="T52" fmla="*/ 114 w 1169"/>
                  <a:gd name="T53" fmla="*/ 574 h 1170"/>
                  <a:gd name="T54" fmla="*/ 0 w 1169"/>
                  <a:gd name="T55" fmla="*/ 619 h 1170"/>
                  <a:gd name="T56" fmla="*/ 14 w 1169"/>
                  <a:gd name="T57" fmla="*/ 716 h 1170"/>
                  <a:gd name="T58" fmla="*/ 16 w 1169"/>
                  <a:gd name="T59" fmla="*/ 724 h 1170"/>
                  <a:gd name="T60" fmla="*/ 138 w 1169"/>
                  <a:gd name="T61" fmla="*/ 734 h 1170"/>
                  <a:gd name="T62" fmla="*/ 171 w 1169"/>
                  <a:gd name="T63" fmla="*/ 811 h 1170"/>
                  <a:gd name="T64" fmla="*/ 95 w 1169"/>
                  <a:gd name="T65" fmla="*/ 907 h 1170"/>
                  <a:gd name="T66" fmla="*/ 161 w 1169"/>
                  <a:gd name="T67" fmla="*/ 990 h 1170"/>
                  <a:gd name="T68" fmla="*/ 272 w 1169"/>
                  <a:gd name="T69" fmla="*/ 937 h 1170"/>
                  <a:gd name="T70" fmla="*/ 340 w 1169"/>
                  <a:gd name="T71" fmla="*/ 987 h 1170"/>
                  <a:gd name="T72" fmla="*/ 322 w 1169"/>
                  <a:gd name="T73" fmla="*/ 1109 h 1170"/>
                  <a:gd name="T74" fmla="*/ 420 w 1169"/>
                  <a:gd name="T75" fmla="*/ 1147 h 1170"/>
                  <a:gd name="T76" fmla="*/ 490 w 1169"/>
                  <a:gd name="T77" fmla="*/ 1046 h 1170"/>
                  <a:gd name="T78" fmla="*/ 574 w 1169"/>
                  <a:gd name="T79" fmla="*/ 1056 h 1170"/>
                  <a:gd name="T80" fmla="*/ 619 w 1169"/>
                  <a:gd name="T81" fmla="*/ 1170 h 1170"/>
                  <a:gd name="T82" fmla="*/ 715 w 1169"/>
                  <a:gd name="T83" fmla="*/ 1156 h 1170"/>
                  <a:gd name="T84" fmla="*/ 723 w 1169"/>
                  <a:gd name="T85" fmla="*/ 1154 h 1170"/>
                  <a:gd name="T86" fmla="*/ 733 w 1169"/>
                  <a:gd name="T87" fmla="*/ 1032 h 1170"/>
                  <a:gd name="T88" fmla="*/ 810 w 1169"/>
                  <a:gd name="T89" fmla="*/ 998 h 1170"/>
                  <a:gd name="T90" fmla="*/ 907 w 1169"/>
                  <a:gd name="T91" fmla="*/ 1074 h 1170"/>
                  <a:gd name="T92" fmla="*/ 989 w 1169"/>
                  <a:gd name="T93" fmla="*/ 1008 h 1170"/>
                  <a:gd name="T94" fmla="*/ 937 w 1169"/>
                  <a:gd name="T95" fmla="*/ 897 h 1170"/>
                  <a:gd name="T96" fmla="*/ 987 w 1169"/>
                  <a:gd name="T97" fmla="*/ 830 h 1170"/>
                  <a:gd name="T98" fmla="*/ 1108 w 1169"/>
                  <a:gd name="T99" fmla="*/ 848 h 1170"/>
                  <a:gd name="T100" fmla="*/ 1147 w 1169"/>
                  <a:gd name="T101" fmla="*/ 749 h 1170"/>
                  <a:gd name="T102" fmla="*/ 1046 w 1169"/>
                  <a:gd name="T103" fmla="*/ 679 h 1170"/>
                  <a:gd name="T104" fmla="*/ 1055 w 1169"/>
                  <a:gd name="T105" fmla="*/ 596 h 1170"/>
                  <a:gd name="T106" fmla="*/ 657 w 1169"/>
                  <a:gd name="T107" fmla="*/ 901 h 1170"/>
                  <a:gd name="T108" fmla="*/ 584 w 1169"/>
                  <a:gd name="T109" fmla="*/ 909 h 1170"/>
                  <a:gd name="T110" fmla="*/ 384 w 1169"/>
                  <a:gd name="T111" fmla="*/ 839 h 1170"/>
                  <a:gd name="T112" fmla="*/ 269 w 1169"/>
                  <a:gd name="T113" fmla="*/ 657 h 1170"/>
                  <a:gd name="T114" fmla="*/ 310 w 1169"/>
                  <a:gd name="T115" fmla="*/ 413 h 1170"/>
                  <a:gd name="T116" fmla="*/ 512 w 1169"/>
                  <a:gd name="T117" fmla="*/ 270 h 1170"/>
                  <a:gd name="T118" fmla="*/ 585 w 1169"/>
                  <a:gd name="T119" fmla="*/ 261 h 1170"/>
                  <a:gd name="T120" fmla="*/ 785 w 1169"/>
                  <a:gd name="T121" fmla="*/ 331 h 1170"/>
                  <a:gd name="T122" fmla="*/ 900 w 1169"/>
                  <a:gd name="T123" fmla="*/ 513 h 1170"/>
                  <a:gd name="T124" fmla="*/ 657 w 1169"/>
                  <a:gd name="T125" fmla="*/ 901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9" h="1170">
                    <a:moveTo>
                      <a:pt x="1055" y="596"/>
                    </a:moveTo>
                    <a:cubicBezTo>
                      <a:pt x="1101" y="580"/>
                      <a:pt x="1140" y="564"/>
                      <a:pt x="1169" y="551"/>
                    </a:cubicBezTo>
                    <a:cubicBezTo>
                      <a:pt x="1167" y="519"/>
                      <a:pt x="1163" y="487"/>
                      <a:pt x="1156" y="455"/>
                    </a:cubicBezTo>
                    <a:cubicBezTo>
                      <a:pt x="1155" y="452"/>
                      <a:pt x="1154" y="449"/>
                      <a:pt x="1153" y="446"/>
                    </a:cubicBezTo>
                    <a:cubicBezTo>
                      <a:pt x="1121" y="442"/>
                      <a:pt x="1080" y="438"/>
                      <a:pt x="1031" y="436"/>
                    </a:cubicBezTo>
                    <a:cubicBezTo>
                      <a:pt x="1022" y="409"/>
                      <a:pt x="1011" y="384"/>
                      <a:pt x="998" y="359"/>
                    </a:cubicBezTo>
                    <a:cubicBezTo>
                      <a:pt x="1030" y="322"/>
                      <a:pt x="1055" y="290"/>
                      <a:pt x="1074" y="263"/>
                    </a:cubicBezTo>
                    <a:cubicBezTo>
                      <a:pt x="1054" y="233"/>
                      <a:pt x="1032" y="206"/>
                      <a:pt x="1008" y="180"/>
                    </a:cubicBezTo>
                    <a:cubicBezTo>
                      <a:pt x="977" y="193"/>
                      <a:pt x="940" y="210"/>
                      <a:pt x="897" y="233"/>
                    </a:cubicBezTo>
                    <a:cubicBezTo>
                      <a:pt x="876" y="214"/>
                      <a:pt x="853" y="198"/>
                      <a:pt x="829" y="183"/>
                    </a:cubicBezTo>
                    <a:cubicBezTo>
                      <a:pt x="838" y="135"/>
                      <a:pt x="844" y="94"/>
                      <a:pt x="847" y="62"/>
                    </a:cubicBezTo>
                    <a:cubicBezTo>
                      <a:pt x="816" y="46"/>
                      <a:pt x="783" y="33"/>
                      <a:pt x="749" y="23"/>
                    </a:cubicBezTo>
                    <a:cubicBezTo>
                      <a:pt x="729" y="49"/>
                      <a:pt x="705" y="82"/>
                      <a:pt x="679" y="124"/>
                    </a:cubicBezTo>
                    <a:cubicBezTo>
                      <a:pt x="652" y="118"/>
                      <a:pt x="624" y="115"/>
                      <a:pt x="596" y="114"/>
                    </a:cubicBezTo>
                    <a:cubicBezTo>
                      <a:pt x="579" y="68"/>
                      <a:pt x="564" y="30"/>
                      <a:pt x="550" y="0"/>
                    </a:cubicBezTo>
                    <a:cubicBezTo>
                      <a:pt x="518" y="2"/>
                      <a:pt x="486" y="7"/>
                      <a:pt x="454" y="14"/>
                    </a:cubicBezTo>
                    <a:cubicBezTo>
                      <a:pt x="451" y="15"/>
                      <a:pt x="449" y="15"/>
                      <a:pt x="446" y="16"/>
                    </a:cubicBezTo>
                    <a:cubicBezTo>
                      <a:pt x="441" y="49"/>
                      <a:pt x="438" y="89"/>
                      <a:pt x="436" y="139"/>
                    </a:cubicBezTo>
                    <a:cubicBezTo>
                      <a:pt x="409" y="147"/>
                      <a:pt x="383" y="159"/>
                      <a:pt x="359" y="172"/>
                    </a:cubicBezTo>
                    <a:cubicBezTo>
                      <a:pt x="321" y="140"/>
                      <a:pt x="289" y="115"/>
                      <a:pt x="262" y="96"/>
                    </a:cubicBezTo>
                    <a:cubicBezTo>
                      <a:pt x="233" y="115"/>
                      <a:pt x="205" y="137"/>
                      <a:pt x="180" y="162"/>
                    </a:cubicBezTo>
                    <a:cubicBezTo>
                      <a:pt x="192" y="192"/>
                      <a:pt x="210" y="229"/>
                      <a:pt x="232" y="273"/>
                    </a:cubicBezTo>
                    <a:cubicBezTo>
                      <a:pt x="214" y="294"/>
                      <a:pt x="197" y="316"/>
                      <a:pt x="183" y="340"/>
                    </a:cubicBezTo>
                    <a:cubicBezTo>
                      <a:pt x="134" y="331"/>
                      <a:pt x="94" y="325"/>
                      <a:pt x="61" y="323"/>
                    </a:cubicBezTo>
                    <a:cubicBezTo>
                      <a:pt x="45" y="354"/>
                      <a:pt x="32" y="387"/>
                      <a:pt x="22" y="421"/>
                    </a:cubicBezTo>
                    <a:cubicBezTo>
                      <a:pt x="48" y="441"/>
                      <a:pt x="82" y="464"/>
                      <a:pt x="123" y="491"/>
                    </a:cubicBezTo>
                    <a:cubicBezTo>
                      <a:pt x="118" y="518"/>
                      <a:pt x="115" y="546"/>
                      <a:pt x="114" y="574"/>
                    </a:cubicBezTo>
                    <a:cubicBezTo>
                      <a:pt x="68" y="590"/>
                      <a:pt x="30" y="606"/>
                      <a:pt x="0" y="619"/>
                    </a:cubicBezTo>
                    <a:cubicBezTo>
                      <a:pt x="2" y="651"/>
                      <a:pt x="6" y="683"/>
                      <a:pt x="14" y="716"/>
                    </a:cubicBezTo>
                    <a:cubicBezTo>
                      <a:pt x="14" y="718"/>
                      <a:pt x="15" y="721"/>
                      <a:pt x="16" y="724"/>
                    </a:cubicBezTo>
                    <a:cubicBezTo>
                      <a:pt x="48" y="729"/>
                      <a:pt x="89" y="732"/>
                      <a:pt x="138" y="734"/>
                    </a:cubicBezTo>
                    <a:cubicBezTo>
                      <a:pt x="147" y="761"/>
                      <a:pt x="158" y="787"/>
                      <a:pt x="171" y="811"/>
                    </a:cubicBezTo>
                    <a:cubicBezTo>
                      <a:pt x="140" y="848"/>
                      <a:pt x="114" y="880"/>
                      <a:pt x="95" y="907"/>
                    </a:cubicBezTo>
                    <a:cubicBezTo>
                      <a:pt x="115" y="937"/>
                      <a:pt x="137" y="965"/>
                      <a:pt x="161" y="990"/>
                    </a:cubicBezTo>
                    <a:cubicBezTo>
                      <a:pt x="192" y="977"/>
                      <a:pt x="229" y="960"/>
                      <a:pt x="272" y="937"/>
                    </a:cubicBezTo>
                    <a:cubicBezTo>
                      <a:pt x="293" y="956"/>
                      <a:pt x="316" y="972"/>
                      <a:pt x="340" y="987"/>
                    </a:cubicBezTo>
                    <a:cubicBezTo>
                      <a:pt x="331" y="1035"/>
                      <a:pt x="325" y="1076"/>
                      <a:pt x="322" y="1109"/>
                    </a:cubicBezTo>
                    <a:cubicBezTo>
                      <a:pt x="354" y="1124"/>
                      <a:pt x="386" y="1137"/>
                      <a:pt x="420" y="1147"/>
                    </a:cubicBezTo>
                    <a:cubicBezTo>
                      <a:pt x="441" y="1121"/>
                      <a:pt x="464" y="1088"/>
                      <a:pt x="490" y="1046"/>
                    </a:cubicBezTo>
                    <a:cubicBezTo>
                      <a:pt x="517" y="1052"/>
                      <a:pt x="545" y="1055"/>
                      <a:pt x="574" y="1056"/>
                    </a:cubicBezTo>
                    <a:cubicBezTo>
                      <a:pt x="590" y="1102"/>
                      <a:pt x="605" y="1140"/>
                      <a:pt x="619" y="1170"/>
                    </a:cubicBezTo>
                    <a:cubicBezTo>
                      <a:pt x="651" y="1168"/>
                      <a:pt x="683" y="1163"/>
                      <a:pt x="715" y="1156"/>
                    </a:cubicBezTo>
                    <a:cubicBezTo>
                      <a:pt x="718" y="1155"/>
                      <a:pt x="721" y="1155"/>
                      <a:pt x="723" y="1154"/>
                    </a:cubicBezTo>
                    <a:cubicBezTo>
                      <a:pt x="728" y="1121"/>
                      <a:pt x="731" y="1081"/>
                      <a:pt x="733" y="1032"/>
                    </a:cubicBezTo>
                    <a:cubicBezTo>
                      <a:pt x="760" y="1023"/>
                      <a:pt x="786" y="1011"/>
                      <a:pt x="810" y="998"/>
                    </a:cubicBezTo>
                    <a:cubicBezTo>
                      <a:pt x="848" y="1030"/>
                      <a:pt x="880" y="1055"/>
                      <a:pt x="907" y="1074"/>
                    </a:cubicBezTo>
                    <a:cubicBezTo>
                      <a:pt x="936" y="1055"/>
                      <a:pt x="964" y="1033"/>
                      <a:pt x="989" y="1008"/>
                    </a:cubicBezTo>
                    <a:cubicBezTo>
                      <a:pt x="977" y="978"/>
                      <a:pt x="960" y="941"/>
                      <a:pt x="937" y="897"/>
                    </a:cubicBezTo>
                    <a:cubicBezTo>
                      <a:pt x="955" y="876"/>
                      <a:pt x="972" y="854"/>
                      <a:pt x="987" y="830"/>
                    </a:cubicBezTo>
                    <a:cubicBezTo>
                      <a:pt x="1035" y="839"/>
                      <a:pt x="1075" y="845"/>
                      <a:pt x="1108" y="848"/>
                    </a:cubicBezTo>
                    <a:cubicBezTo>
                      <a:pt x="1124" y="816"/>
                      <a:pt x="1137" y="783"/>
                      <a:pt x="1147" y="749"/>
                    </a:cubicBezTo>
                    <a:cubicBezTo>
                      <a:pt x="1121" y="729"/>
                      <a:pt x="1087" y="706"/>
                      <a:pt x="1046" y="679"/>
                    </a:cubicBezTo>
                    <a:cubicBezTo>
                      <a:pt x="1051" y="652"/>
                      <a:pt x="1055" y="624"/>
                      <a:pt x="1055" y="596"/>
                    </a:cubicBezTo>
                    <a:close/>
                    <a:moveTo>
                      <a:pt x="657" y="901"/>
                    </a:moveTo>
                    <a:cubicBezTo>
                      <a:pt x="633" y="906"/>
                      <a:pt x="609" y="909"/>
                      <a:pt x="584" y="909"/>
                    </a:cubicBezTo>
                    <a:cubicBezTo>
                      <a:pt x="512" y="909"/>
                      <a:pt x="441" y="884"/>
                      <a:pt x="384" y="839"/>
                    </a:cubicBezTo>
                    <a:cubicBezTo>
                      <a:pt x="326" y="794"/>
                      <a:pt x="285" y="729"/>
                      <a:pt x="269" y="657"/>
                    </a:cubicBezTo>
                    <a:cubicBezTo>
                      <a:pt x="250" y="573"/>
                      <a:pt x="264" y="486"/>
                      <a:pt x="310" y="413"/>
                    </a:cubicBezTo>
                    <a:cubicBezTo>
                      <a:pt x="356" y="340"/>
                      <a:pt x="428" y="289"/>
                      <a:pt x="512" y="270"/>
                    </a:cubicBezTo>
                    <a:cubicBezTo>
                      <a:pt x="536" y="264"/>
                      <a:pt x="561" y="261"/>
                      <a:pt x="585" y="261"/>
                    </a:cubicBezTo>
                    <a:cubicBezTo>
                      <a:pt x="657" y="261"/>
                      <a:pt x="728" y="286"/>
                      <a:pt x="785" y="331"/>
                    </a:cubicBezTo>
                    <a:cubicBezTo>
                      <a:pt x="843" y="376"/>
                      <a:pt x="884" y="441"/>
                      <a:pt x="900" y="513"/>
                    </a:cubicBezTo>
                    <a:cubicBezTo>
                      <a:pt x="940" y="687"/>
                      <a:pt x="831" y="861"/>
                      <a:pt x="657" y="9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20862303">
              <a:off x="2363093" y="3922351"/>
              <a:ext cx="1284704" cy="1285631"/>
              <a:chOff x="1455738" y="2371725"/>
              <a:chExt cx="2198688" cy="2200275"/>
            </a:xfrm>
          </p:grpSpPr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2035175" y="2967038"/>
                <a:ext cx="1071563" cy="1009650"/>
              </a:xfrm>
              <a:custGeom>
                <a:avLst/>
                <a:gdLst>
                  <a:gd name="T0" fmla="*/ 277 w 570"/>
                  <a:gd name="T1" fmla="*/ 0 h 536"/>
                  <a:gd name="T2" fmla="*/ 217 w 570"/>
                  <a:gd name="T3" fmla="*/ 7 h 536"/>
                  <a:gd name="T4" fmla="*/ 50 w 570"/>
                  <a:gd name="T5" fmla="*/ 126 h 536"/>
                  <a:gd name="T6" fmla="*/ 16 w 570"/>
                  <a:gd name="T7" fmla="*/ 328 h 536"/>
                  <a:gd name="T8" fmla="*/ 276 w 570"/>
                  <a:gd name="T9" fmla="*/ 536 h 536"/>
                  <a:gd name="T10" fmla="*/ 336 w 570"/>
                  <a:gd name="T11" fmla="*/ 529 h 536"/>
                  <a:gd name="T12" fmla="*/ 538 w 570"/>
                  <a:gd name="T13" fmla="*/ 208 h 536"/>
                  <a:gd name="T14" fmla="*/ 277 w 570"/>
                  <a:gd name="T1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0" h="536">
                    <a:moveTo>
                      <a:pt x="277" y="0"/>
                    </a:moveTo>
                    <a:cubicBezTo>
                      <a:pt x="257" y="0"/>
                      <a:pt x="237" y="3"/>
                      <a:pt x="217" y="7"/>
                    </a:cubicBezTo>
                    <a:cubicBezTo>
                      <a:pt x="147" y="23"/>
                      <a:pt x="88" y="65"/>
                      <a:pt x="50" y="126"/>
                    </a:cubicBezTo>
                    <a:cubicBezTo>
                      <a:pt x="12" y="186"/>
                      <a:pt x="0" y="258"/>
                      <a:pt x="16" y="328"/>
                    </a:cubicBezTo>
                    <a:cubicBezTo>
                      <a:pt x="44" y="450"/>
                      <a:pt x="151" y="536"/>
                      <a:pt x="276" y="536"/>
                    </a:cubicBezTo>
                    <a:cubicBezTo>
                      <a:pt x="296" y="536"/>
                      <a:pt x="316" y="533"/>
                      <a:pt x="336" y="529"/>
                    </a:cubicBezTo>
                    <a:cubicBezTo>
                      <a:pt x="480" y="496"/>
                      <a:pt x="570" y="352"/>
                      <a:pt x="538" y="208"/>
                    </a:cubicBezTo>
                    <a:cubicBezTo>
                      <a:pt x="510" y="86"/>
                      <a:pt x="402" y="0"/>
                      <a:pt x="2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1455738" y="2371725"/>
                <a:ext cx="2198688" cy="2200275"/>
              </a:xfrm>
              <a:custGeom>
                <a:avLst/>
                <a:gdLst>
                  <a:gd name="T0" fmla="*/ 1055 w 1169"/>
                  <a:gd name="T1" fmla="*/ 596 h 1170"/>
                  <a:gd name="T2" fmla="*/ 1169 w 1169"/>
                  <a:gd name="T3" fmla="*/ 551 h 1170"/>
                  <a:gd name="T4" fmla="*/ 1156 w 1169"/>
                  <a:gd name="T5" fmla="*/ 455 h 1170"/>
                  <a:gd name="T6" fmla="*/ 1153 w 1169"/>
                  <a:gd name="T7" fmla="*/ 446 h 1170"/>
                  <a:gd name="T8" fmla="*/ 1031 w 1169"/>
                  <a:gd name="T9" fmla="*/ 436 h 1170"/>
                  <a:gd name="T10" fmla="*/ 998 w 1169"/>
                  <a:gd name="T11" fmla="*/ 359 h 1170"/>
                  <a:gd name="T12" fmla="*/ 1074 w 1169"/>
                  <a:gd name="T13" fmla="*/ 263 h 1170"/>
                  <a:gd name="T14" fmla="*/ 1008 w 1169"/>
                  <a:gd name="T15" fmla="*/ 180 h 1170"/>
                  <a:gd name="T16" fmla="*/ 897 w 1169"/>
                  <a:gd name="T17" fmla="*/ 233 h 1170"/>
                  <a:gd name="T18" fmla="*/ 829 w 1169"/>
                  <a:gd name="T19" fmla="*/ 183 h 1170"/>
                  <a:gd name="T20" fmla="*/ 847 w 1169"/>
                  <a:gd name="T21" fmla="*/ 62 h 1170"/>
                  <a:gd name="T22" fmla="*/ 749 w 1169"/>
                  <a:gd name="T23" fmla="*/ 23 h 1170"/>
                  <a:gd name="T24" fmla="*/ 679 w 1169"/>
                  <a:gd name="T25" fmla="*/ 124 h 1170"/>
                  <a:gd name="T26" fmla="*/ 596 w 1169"/>
                  <a:gd name="T27" fmla="*/ 114 h 1170"/>
                  <a:gd name="T28" fmla="*/ 550 w 1169"/>
                  <a:gd name="T29" fmla="*/ 0 h 1170"/>
                  <a:gd name="T30" fmla="*/ 454 w 1169"/>
                  <a:gd name="T31" fmla="*/ 14 h 1170"/>
                  <a:gd name="T32" fmla="*/ 446 w 1169"/>
                  <a:gd name="T33" fmla="*/ 16 h 1170"/>
                  <a:gd name="T34" fmla="*/ 436 w 1169"/>
                  <a:gd name="T35" fmla="*/ 139 h 1170"/>
                  <a:gd name="T36" fmla="*/ 359 w 1169"/>
                  <a:gd name="T37" fmla="*/ 172 h 1170"/>
                  <a:gd name="T38" fmla="*/ 262 w 1169"/>
                  <a:gd name="T39" fmla="*/ 96 h 1170"/>
                  <a:gd name="T40" fmla="*/ 180 w 1169"/>
                  <a:gd name="T41" fmla="*/ 162 h 1170"/>
                  <a:gd name="T42" fmla="*/ 232 w 1169"/>
                  <a:gd name="T43" fmla="*/ 273 h 1170"/>
                  <a:gd name="T44" fmla="*/ 183 w 1169"/>
                  <a:gd name="T45" fmla="*/ 340 h 1170"/>
                  <a:gd name="T46" fmla="*/ 61 w 1169"/>
                  <a:gd name="T47" fmla="*/ 323 h 1170"/>
                  <a:gd name="T48" fmla="*/ 22 w 1169"/>
                  <a:gd name="T49" fmla="*/ 421 h 1170"/>
                  <a:gd name="T50" fmla="*/ 123 w 1169"/>
                  <a:gd name="T51" fmla="*/ 491 h 1170"/>
                  <a:gd name="T52" fmla="*/ 114 w 1169"/>
                  <a:gd name="T53" fmla="*/ 574 h 1170"/>
                  <a:gd name="T54" fmla="*/ 0 w 1169"/>
                  <a:gd name="T55" fmla="*/ 619 h 1170"/>
                  <a:gd name="T56" fmla="*/ 14 w 1169"/>
                  <a:gd name="T57" fmla="*/ 716 h 1170"/>
                  <a:gd name="T58" fmla="*/ 16 w 1169"/>
                  <a:gd name="T59" fmla="*/ 724 h 1170"/>
                  <a:gd name="T60" fmla="*/ 138 w 1169"/>
                  <a:gd name="T61" fmla="*/ 734 h 1170"/>
                  <a:gd name="T62" fmla="*/ 171 w 1169"/>
                  <a:gd name="T63" fmla="*/ 811 h 1170"/>
                  <a:gd name="T64" fmla="*/ 95 w 1169"/>
                  <a:gd name="T65" fmla="*/ 907 h 1170"/>
                  <a:gd name="T66" fmla="*/ 161 w 1169"/>
                  <a:gd name="T67" fmla="*/ 990 h 1170"/>
                  <a:gd name="T68" fmla="*/ 272 w 1169"/>
                  <a:gd name="T69" fmla="*/ 937 h 1170"/>
                  <a:gd name="T70" fmla="*/ 340 w 1169"/>
                  <a:gd name="T71" fmla="*/ 987 h 1170"/>
                  <a:gd name="T72" fmla="*/ 322 w 1169"/>
                  <a:gd name="T73" fmla="*/ 1109 h 1170"/>
                  <a:gd name="T74" fmla="*/ 420 w 1169"/>
                  <a:gd name="T75" fmla="*/ 1147 h 1170"/>
                  <a:gd name="T76" fmla="*/ 490 w 1169"/>
                  <a:gd name="T77" fmla="*/ 1046 h 1170"/>
                  <a:gd name="T78" fmla="*/ 574 w 1169"/>
                  <a:gd name="T79" fmla="*/ 1056 h 1170"/>
                  <a:gd name="T80" fmla="*/ 619 w 1169"/>
                  <a:gd name="T81" fmla="*/ 1170 h 1170"/>
                  <a:gd name="T82" fmla="*/ 715 w 1169"/>
                  <a:gd name="T83" fmla="*/ 1156 h 1170"/>
                  <a:gd name="T84" fmla="*/ 723 w 1169"/>
                  <a:gd name="T85" fmla="*/ 1154 h 1170"/>
                  <a:gd name="T86" fmla="*/ 733 w 1169"/>
                  <a:gd name="T87" fmla="*/ 1032 h 1170"/>
                  <a:gd name="T88" fmla="*/ 810 w 1169"/>
                  <a:gd name="T89" fmla="*/ 998 h 1170"/>
                  <a:gd name="T90" fmla="*/ 907 w 1169"/>
                  <a:gd name="T91" fmla="*/ 1074 h 1170"/>
                  <a:gd name="T92" fmla="*/ 989 w 1169"/>
                  <a:gd name="T93" fmla="*/ 1008 h 1170"/>
                  <a:gd name="T94" fmla="*/ 937 w 1169"/>
                  <a:gd name="T95" fmla="*/ 897 h 1170"/>
                  <a:gd name="T96" fmla="*/ 987 w 1169"/>
                  <a:gd name="T97" fmla="*/ 830 h 1170"/>
                  <a:gd name="T98" fmla="*/ 1108 w 1169"/>
                  <a:gd name="T99" fmla="*/ 848 h 1170"/>
                  <a:gd name="T100" fmla="*/ 1147 w 1169"/>
                  <a:gd name="T101" fmla="*/ 749 h 1170"/>
                  <a:gd name="T102" fmla="*/ 1046 w 1169"/>
                  <a:gd name="T103" fmla="*/ 679 h 1170"/>
                  <a:gd name="T104" fmla="*/ 1055 w 1169"/>
                  <a:gd name="T105" fmla="*/ 596 h 1170"/>
                  <a:gd name="T106" fmla="*/ 657 w 1169"/>
                  <a:gd name="T107" fmla="*/ 901 h 1170"/>
                  <a:gd name="T108" fmla="*/ 584 w 1169"/>
                  <a:gd name="T109" fmla="*/ 909 h 1170"/>
                  <a:gd name="T110" fmla="*/ 384 w 1169"/>
                  <a:gd name="T111" fmla="*/ 839 h 1170"/>
                  <a:gd name="T112" fmla="*/ 269 w 1169"/>
                  <a:gd name="T113" fmla="*/ 657 h 1170"/>
                  <a:gd name="T114" fmla="*/ 310 w 1169"/>
                  <a:gd name="T115" fmla="*/ 413 h 1170"/>
                  <a:gd name="T116" fmla="*/ 512 w 1169"/>
                  <a:gd name="T117" fmla="*/ 270 h 1170"/>
                  <a:gd name="T118" fmla="*/ 585 w 1169"/>
                  <a:gd name="T119" fmla="*/ 261 h 1170"/>
                  <a:gd name="T120" fmla="*/ 785 w 1169"/>
                  <a:gd name="T121" fmla="*/ 331 h 1170"/>
                  <a:gd name="T122" fmla="*/ 900 w 1169"/>
                  <a:gd name="T123" fmla="*/ 513 h 1170"/>
                  <a:gd name="T124" fmla="*/ 657 w 1169"/>
                  <a:gd name="T125" fmla="*/ 901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9" h="1170">
                    <a:moveTo>
                      <a:pt x="1055" y="596"/>
                    </a:moveTo>
                    <a:cubicBezTo>
                      <a:pt x="1101" y="580"/>
                      <a:pt x="1140" y="564"/>
                      <a:pt x="1169" y="551"/>
                    </a:cubicBezTo>
                    <a:cubicBezTo>
                      <a:pt x="1167" y="519"/>
                      <a:pt x="1163" y="487"/>
                      <a:pt x="1156" y="455"/>
                    </a:cubicBezTo>
                    <a:cubicBezTo>
                      <a:pt x="1155" y="452"/>
                      <a:pt x="1154" y="449"/>
                      <a:pt x="1153" y="446"/>
                    </a:cubicBezTo>
                    <a:cubicBezTo>
                      <a:pt x="1121" y="442"/>
                      <a:pt x="1080" y="438"/>
                      <a:pt x="1031" y="436"/>
                    </a:cubicBezTo>
                    <a:cubicBezTo>
                      <a:pt x="1022" y="409"/>
                      <a:pt x="1011" y="384"/>
                      <a:pt x="998" y="359"/>
                    </a:cubicBezTo>
                    <a:cubicBezTo>
                      <a:pt x="1030" y="322"/>
                      <a:pt x="1055" y="290"/>
                      <a:pt x="1074" y="263"/>
                    </a:cubicBezTo>
                    <a:cubicBezTo>
                      <a:pt x="1054" y="233"/>
                      <a:pt x="1032" y="206"/>
                      <a:pt x="1008" y="180"/>
                    </a:cubicBezTo>
                    <a:cubicBezTo>
                      <a:pt x="977" y="193"/>
                      <a:pt x="940" y="210"/>
                      <a:pt x="897" y="233"/>
                    </a:cubicBezTo>
                    <a:cubicBezTo>
                      <a:pt x="876" y="214"/>
                      <a:pt x="853" y="198"/>
                      <a:pt x="829" y="183"/>
                    </a:cubicBezTo>
                    <a:cubicBezTo>
                      <a:pt x="838" y="135"/>
                      <a:pt x="844" y="94"/>
                      <a:pt x="847" y="62"/>
                    </a:cubicBezTo>
                    <a:cubicBezTo>
                      <a:pt x="816" y="46"/>
                      <a:pt x="783" y="33"/>
                      <a:pt x="749" y="23"/>
                    </a:cubicBezTo>
                    <a:cubicBezTo>
                      <a:pt x="729" y="49"/>
                      <a:pt x="705" y="82"/>
                      <a:pt x="679" y="124"/>
                    </a:cubicBezTo>
                    <a:cubicBezTo>
                      <a:pt x="652" y="118"/>
                      <a:pt x="624" y="115"/>
                      <a:pt x="596" y="114"/>
                    </a:cubicBezTo>
                    <a:cubicBezTo>
                      <a:pt x="579" y="68"/>
                      <a:pt x="564" y="30"/>
                      <a:pt x="550" y="0"/>
                    </a:cubicBezTo>
                    <a:cubicBezTo>
                      <a:pt x="518" y="2"/>
                      <a:pt x="486" y="7"/>
                      <a:pt x="454" y="14"/>
                    </a:cubicBezTo>
                    <a:cubicBezTo>
                      <a:pt x="451" y="15"/>
                      <a:pt x="449" y="15"/>
                      <a:pt x="446" y="16"/>
                    </a:cubicBezTo>
                    <a:cubicBezTo>
                      <a:pt x="441" y="49"/>
                      <a:pt x="438" y="89"/>
                      <a:pt x="436" y="139"/>
                    </a:cubicBezTo>
                    <a:cubicBezTo>
                      <a:pt x="409" y="147"/>
                      <a:pt x="383" y="159"/>
                      <a:pt x="359" y="172"/>
                    </a:cubicBezTo>
                    <a:cubicBezTo>
                      <a:pt x="321" y="140"/>
                      <a:pt x="289" y="115"/>
                      <a:pt x="262" y="96"/>
                    </a:cubicBezTo>
                    <a:cubicBezTo>
                      <a:pt x="233" y="115"/>
                      <a:pt x="205" y="137"/>
                      <a:pt x="180" y="162"/>
                    </a:cubicBezTo>
                    <a:cubicBezTo>
                      <a:pt x="192" y="192"/>
                      <a:pt x="210" y="229"/>
                      <a:pt x="232" y="273"/>
                    </a:cubicBezTo>
                    <a:cubicBezTo>
                      <a:pt x="214" y="294"/>
                      <a:pt x="197" y="316"/>
                      <a:pt x="183" y="340"/>
                    </a:cubicBezTo>
                    <a:cubicBezTo>
                      <a:pt x="134" y="331"/>
                      <a:pt x="94" y="325"/>
                      <a:pt x="61" y="323"/>
                    </a:cubicBezTo>
                    <a:cubicBezTo>
                      <a:pt x="45" y="354"/>
                      <a:pt x="32" y="387"/>
                      <a:pt x="22" y="421"/>
                    </a:cubicBezTo>
                    <a:cubicBezTo>
                      <a:pt x="48" y="441"/>
                      <a:pt x="82" y="464"/>
                      <a:pt x="123" y="491"/>
                    </a:cubicBezTo>
                    <a:cubicBezTo>
                      <a:pt x="118" y="518"/>
                      <a:pt x="115" y="546"/>
                      <a:pt x="114" y="574"/>
                    </a:cubicBezTo>
                    <a:cubicBezTo>
                      <a:pt x="68" y="590"/>
                      <a:pt x="30" y="606"/>
                      <a:pt x="0" y="619"/>
                    </a:cubicBezTo>
                    <a:cubicBezTo>
                      <a:pt x="2" y="651"/>
                      <a:pt x="6" y="683"/>
                      <a:pt x="14" y="716"/>
                    </a:cubicBezTo>
                    <a:cubicBezTo>
                      <a:pt x="14" y="718"/>
                      <a:pt x="15" y="721"/>
                      <a:pt x="16" y="724"/>
                    </a:cubicBezTo>
                    <a:cubicBezTo>
                      <a:pt x="48" y="729"/>
                      <a:pt x="89" y="732"/>
                      <a:pt x="138" y="734"/>
                    </a:cubicBezTo>
                    <a:cubicBezTo>
                      <a:pt x="147" y="761"/>
                      <a:pt x="158" y="787"/>
                      <a:pt x="171" y="811"/>
                    </a:cubicBezTo>
                    <a:cubicBezTo>
                      <a:pt x="140" y="848"/>
                      <a:pt x="114" y="880"/>
                      <a:pt x="95" y="907"/>
                    </a:cubicBezTo>
                    <a:cubicBezTo>
                      <a:pt x="115" y="937"/>
                      <a:pt x="137" y="965"/>
                      <a:pt x="161" y="990"/>
                    </a:cubicBezTo>
                    <a:cubicBezTo>
                      <a:pt x="192" y="977"/>
                      <a:pt x="229" y="960"/>
                      <a:pt x="272" y="937"/>
                    </a:cubicBezTo>
                    <a:cubicBezTo>
                      <a:pt x="293" y="956"/>
                      <a:pt x="316" y="972"/>
                      <a:pt x="340" y="987"/>
                    </a:cubicBezTo>
                    <a:cubicBezTo>
                      <a:pt x="331" y="1035"/>
                      <a:pt x="325" y="1076"/>
                      <a:pt x="322" y="1109"/>
                    </a:cubicBezTo>
                    <a:cubicBezTo>
                      <a:pt x="354" y="1124"/>
                      <a:pt x="386" y="1137"/>
                      <a:pt x="420" y="1147"/>
                    </a:cubicBezTo>
                    <a:cubicBezTo>
                      <a:pt x="441" y="1121"/>
                      <a:pt x="464" y="1088"/>
                      <a:pt x="490" y="1046"/>
                    </a:cubicBezTo>
                    <a:cubicBezTo>
                      <a:pt x="517" y="1052"/>
                      <a:pt x="545" y="1055"/>
                      <a:pt x="574" y="1056"/>
                    </a:cubicBezTo>
                    <a:cubicBezTo>
                      <a:pt x="590" y="1102"/>
                      <a:pt x="605" y="1140"/>
                      <a:pt x="619" y="1170"/>
                    </a:cubicBezTo>
                    <a:cubicBezTo>
                      <a:pt x="651" y="1168"/>
                      <a:pt x="683" y="1163"/>
                      <a:pt x="715" y="1156"/>
                    </a:cubicBezTo>
                    <a:cubicBezTo>
                      <a:pt x="718" y="1155"/>
                      <a:pt x="721" y="1155"/>
                      <a:pt x="723" y="1154"/>
                    </a:cubicBezTo>
                    <a:cubicBezTo>
                      <a:pt x="728" y="1121"/>
                      <a:pt x="731" y="1081"/>
                      <a:pt x="733" y="1032"/>
                    </a:cubicBezTo>
                    <a:cubicBezTo>
                      <a:pt x="760" y="1023"/>
                      <a:pt x="786" y="1011"/>
                      <a:pt x="810" y="998"/>
                    </a:cubicBezTo>
                    <a:cubicBezTo>
                      <a:pt x="848" y="1030"/>
                      <a:pt x="880" y="1055"/>
                      <a:pt x="907" y="1074"/>
                    </a:cubicBezTo>
                    <a:cubicBezTo>
                      <a:pt x="936" y="1055"/>
                      <a:pt x="964" y="1033"/>
                      <a:pt x="989" y="1008"/>
                    </a:cubicBezTo>
                    <a:cubicBezTo>
                      <a:pt x="977" y="978"/>
                      <a:pt x="960" y="941"/>
                      <a:pt x="937" y="897"/>
                    </a:cubicBezTo>
                    <a:cubicBezTo>
                      <a:pt x="955" y="876"/>
                      <a:pt x="972" y="854"/>
                      <a:pt x="987" y="830"/>
                    </a:cubicBezTo>
                    <a:cubicBezTo>
                      <a:pt x="1035" y="839"/>
                      <a:pt x="1075" y="845"/>
                      <a:pt x="1108" y="848"/>
                    </a:cubicBezTo>
                    <a:cubicBezTo>
                      <a:pt x="1124" y="816"/>
                      <a:pt x="1137" y="783"/>
                      <a:pt x="1147" y="749"/>
                    </a:cubicBezTo>
                    <a:cubicBezTo>
                      <a:pt x="1121" y="729"/>
                      <a:pt x="1087" y="706"/>
                      <a:pt x="1046" y="679"/>
                    </a:cubicBezTo>
                    <a:cubicBezTo>
                      <a:pt x="1051" y="652"/>
                      <a:pt x="1055" y="624"/>
                      <a:pt x="1055" y="596"/>
                    </a:cubicBezTo>
                    <a:close/>
                    <a:moveTo>
                      <a:pt x="657" y="901"/>
                    </a:moveTo>
                    <a:cubicBezTo>
                      <a:pt x="633" y="906"/>
                      <a:pt x="609" y="909"/>
                      <a:pt x="584" y="909"/>
                    </a:cubicBezTo>
                    <a:cubicBezTo>
                      <a:pt x="512" y="909"/>
                      <a:pt x="441" y="884"/>
                      <a:pt x="384" y="839"/>
                    </a:cubicBezTo>
                    <a:cubicBezTo>
                      <a:pt x="326" y="794"/>
                      <a:pt x="285" y="729"/>
                      <a:pt x="269" y="657"/>
                    </a:cubicBezTo>
                    <a:cubicBezTo>
                      <a:pt x="250" y="573"/>
                      <a:pt x="264" y="486"/>
                      <a:pt x="310" y="413"/>
                    </a:cubicBezTo>
                    <a:cubicBezTo>
                      <a:pt x="356" y="340"/>
                      <a:pt x="428" y="289"/>
                      <a:pt x="512" y="270"/>
                    </a:cubicBezTo>
                    <a:cubicBezTo>
                      <a:pt x="536" y="264"/>
                      <a:pt x="561" y="261"/>
                      <a:pt x="585" y="261"/>
                    </a:cubicBezTo>
                    <a:cubicBezTo>
                      <a:pt x="657" y="261"/>
                      <a:pt x="728" y="286"/>
                      <a:pt x="785" y="331"/>
                    </a:cubicBezTo>
                    <a:cubicBezTo>
                      <a:pt x="843" y="376"/>
                      <a:pt x="884" y="441"/>
                      <a:pt x="900" y="513"/>
                    </a:cubicBezTo>
                    <a:cubicBezTo>
                      <a:pt x="940" y="687"/>
                      <a:pt x="831" y="861"/>
                      <a:pt x="657" y="9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22" y="4511195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44" y="2064191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903" y="2669555"/>
            <a:ext cx="304800" cy="3048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42432" y="231527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42433" y="198151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217106" y="198151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7" y="2194870"/>
            <a:ext cx="304800" cy="3048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142432" y="330333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42433" y="296956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17106" y="296956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142432" y="429190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42433" y="395814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17106" y="395814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2432" y="527749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42433" y="494373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17106" y="494373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7" y="3182927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6" y="4171503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6" y="5174568"/>
            <a:ext cx="304800" cy="3048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217106" y="598547"/>
            <a:ext cx="6096000" cy="1063077"/>
            <a:chOff x="0" y="2844225"/>
            <a:chExt cx="6096000" cy="1063077"/>
          </a:xfrm>
        </p:grpSpPr>
        <p:sp>
          <p:nvSpPr>
            <p:cNvPr id="50" name="TextBox 49"/>
            <p:cNvSpPr txBox="1"/>
            <p:nvPr/>
          </p:nvSpPr>
          <p:spPr>
            <a:xfrm>
              <a:off x="0" y="2844225"/>
              <a:ext cx="609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" y="3599525"/>
              <a:ext cx="57841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6977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4321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2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8709" y="1362464"/>
            <a:ext cx="5867400" cy="969924"/>
            <a:chOff x="6324600" y="633031"/>
            <a:chExt cx="5867400" cy="969924"/>
          </a:xfrm>
        </p:grpSpPr>
        <p:sp>
          <p:nvSpPr>
            <p:cNvPr id="6" name="TextBox 5"/>
            <p:cNvSpPr txBox="1"/>
            <p:nvPr/>
          </p:nvSpPr>
          <p:spPr>
            <a:xfrm>
              <a:off x="6324600" y="633031"/>
              <a:ext cx="586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Right side image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4600" y="1119330"/>
              <a:ext cx="52437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415084" y="1511515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08709" y="2642839"/>
            <a:ext cx="534657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4824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61170" y="196974"/>
            <a:ext cx="4210930" cy="6464051"/>
            <a:chOff x="3476228" y="1692672"/>
            <a:chExt cx="2397522" cy="3680352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4544215" y="2729523"/>
              <a:ext cx="1329535" cy="1326421"/>
            </a:xfrm>
            <a:custGeom>
              <a:avLst/>
              <a:gdLst>
                <a:gd name="T0" fmla="*/ 28 w 360"/>
                <a:gd name="T1" fmla="*/ 173 h 360"/>
                <a:gd name="T2" fmla="*/ 14 w 360"/>
                <a:gd name="T3" fmla="*/ 159 h 360"/>
                <a:gd name="T4" fmla="*/ 31 w 360"/>
                <a:gd name="T5" fmla="*/ 144 h 360"/>
                <a:gd name="T6" fmla="*/ 30 w 360"/>
                <a:gd name="T7" fmla="*/ 126 h 360"/>
                <a:gd name="T8" fmla="*/ 44 w 360"/>
                <a:gd name="T9" fmla="*/ 111 h 360"/>
                <a:gd name="T10" fmla="*/ 46 w 360"/>
                <a:gd name="T11" fmla="*/ 93 h 360"/>
                <a:gd name="T12" fmla="*/ 64 w 360"/>
                <a:gd name="T13" fmla="*/ 81 h 360"/>
                <a:gd name="T14" fmla="*/ 67 w 360"/>
                <a:gd name="T15" fmla="*/ 57 h 360"/>
                <a:gd name="T16" fmla="*/ 95 w 360"/>
                <a:gd name="T17" fmla="*/ 54 h 360"/>
                <a:gd name="T18" fmla="*/ 100 w 360"/>
                <a:gd name="T19" fmla="*/ 42 h 360"/>
                <a:gd name="T20" fmla="*/ 115 w 360"/>
                <a:gd name="T21" fmla="*/ 34 h 360"/>
                <a:gd name="T22" fmla="*/ 134 w 360"/>
                <a:gd name="T23" fmla="*/ 29 h 360"/>
                <a:gd name="T24" fmla="*/ 151 w 360"/>
                <a:gd name="T25" fmla="*/ 23 h 360"/>
                <a:gd name="T26" fmla="*/ 170 w 360"/>
                <a:gd name="T27" fmla="*/ 21 h 360"/>
                <a:gd name="T28" fmla="*/ 190 w 360"/>
                <a:gd name="T29" fmla="*/ 28 h 360"/>
                <a:gd name="T30" fmla="*/ 211 w 360"/>
                <a:gd name="T31" fmla="*/ 16 h 360"/>
                <a:gd name="T32" fmla="*/ 225 w 360"/>
                <a:gd name="T33" fmla="*/ 31 h 360"/>
                <a:gd name="T34" fmla="*/ 243 w 360"/>
                <a:gd name="T35" fmla="*/ 34 h 360"/>
                <a:gd name="T36" fmla="*/ 257 w 360"/>
                <a:gd name="T37" fmla="*/ 48 h 360"/>
                <a:gd name="T38" fmla="*/ 269 w 360"/>
                <a:gd name="T39" fmla="*/ 56 h 360"/>
                <a:gd name="T40" fmla="*/ 289 w 360"/>
                <a:gd name="T41" fmla="*/ 63 h 360"/>
                <a:gd name="T42" fmla="*/ 291 w 360"/>
                <a:gd name="T43" fmla="*/ 77 h 360"/>
                <a:gd name="T44" fmla="*/ 318 w 360"/>
                <a:gd name="T45" fmla="*/ 86 h 360"/>
                <a:gd name="T46" fmla="*/ 312 w 360"/>
                <a:gd name="T47" fmla="*/ 106 h 360"/>
                <a:gd name="T48" fmla="*/ 346 w 360"/>
                <a:gd name="T49" fmla="*/ 112 h 360"/>
                <a:gd name="T50" fmla="*/ 324 w 360"/>
                <a:gd name="T51" fmla="*/ 138 h 360"/>
                <a:gd name="T52" fmla="*/ 358 w 360"/>
                <a:gd name="T53" fmla="*/ 151 h 360"/>
                <a:gd name="T54" fmla="*/ 331 w 360"/>
                <a:gd name="T55" fmla="*/ 170 h 360"/>
                <a:gd name="T56" fmla="*/ 359 w 360"/>
                <a:gd name="T57" fmla="*/ 187 h 360"/>
                <a:gd name="T58" fmla="*/ 329 w 360"/>
                <a:gd name="T59" fmla="*/ 206 h 360"/>
                <a:gd name="T60" fmla="*/ 342 w 360"/>
                <a:gd name="T61" fmla="*/ 221 h 360"/>
                <a:gd name="T62" fmla="*/ 323 w 360"/>
                <a:gd name="T63" fmla="*/ 234 h 360"/>
                <a:gd name="T64" fmla="*/ 323 w 360"/>
                <a:gd name="T65" fmla="*/ 252 h 360"/>
                <a:gd name="T66" fmla="*/ 307 w 360"/>
                <a:gd name="T67" fmla="*/ 266 h 360"/>
                <a:gd name="T68" fmla="*/ 302 w 360"/>
                <a:gd name="T69" fmla="*/ 283 h 360"/>
                <a:gd name="T70" fmla="*/ 283 w 360"/>
                <a:gd name="T71" fmla="*/ 293 h 360"/>
                <a:gd name="T72" fmla="*/ 273 w 360"/>
                <a:gd name="T73" fmla="*/ 302 h 360"/>
                <a:gd name="T74" fmla="*/ 261 w 360"/>
                <a:gd name="T75" fmla="*/ 319 h 360"/>
                <a:gd name="T76" fmla="*/ 243 w 360"/>
                <a:gd name="T77" fmla="*/ 321 h 360"/>
                <a:gd name="T78" fmla="*/ 231 w 360"/>
                <a:gd name="T79" fmla="*/ 340 h 360"/>
                <a:gd name="T80" fmla="*/ 209 w 360"/>
                <a:gd name="T81" fmla="*/ 331 h 360"/>
                <a:gd name="T82" fmla="*/ 190 w 360"/>
                <a:gd name="T83" fmla="*/ 341 h 360"/>
                <a:gd name="T84" fmla="*/ 171 w 360"/>
                <a:gd name="T85" fmla="*/ 340 h 360"/>
                <a:gd name="T86" fmla="*/ 152 w 360"/>
                <a:gd name="T87" fmla="*/ 331 h 360"/>
                <a:gd name="T88" fmla="*/ 130 w 360"/>
                <a:gd name="T89" fmla="*/ 340 h 360"/>
                <a:gd name="T90" fmla="*/ 117 w 360"/>
                <a:gd name="T91" fmla="*/ 328 h 360"/>
                <a:gd name="T92" fmla="*/ 106 w 360"/>
                <a:gd name="T93" fmla="*/ 314 h 360"/>
                <a:gd name="T94" fmla="*/ 85 w 360"/>
                <a:gd name="T95" fmla="*/ 310 h 360"/>
                <a:gd name="T96" fmla="*/ 82 w 360"/>
                <a:gd name="T97" fmla="*/ 296 h 360"/>
                <a:gd name="T98" fmla="*/ 54 w 360"/>
                <a:gd name="T99" fmla="*/ 290 h 360"/>
                <a:gd name="T100" fmla="*/ 53 w 360"/>
                <a:gd name="T101" fmla="*/ 267 h 360"/>
                <a:gd name="T102" fmla="*/ 37 w 360"/>
                <a:gd name="T103" fmla="*/ 254 h 360"/>
                <a:gd name="T104" fmla="*/ 37 w 360"/>
                <a:gd name="T105" fmla="*/ 235 h 360"/>
                <a:gd name="T106" fmla="*/ 18 w 360"/>
                <a:gd name="T107" fmla="*/ 222 h 360"/>
                <a:gd name="T108" fmla="*/ 30 w 360"/>
                <a:gd name="T109" fmla="*/ 206 h 360"/>
                <a:gd name="T110" fmla="*/ 288 w 360"/>
                <a:gd name="T111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0" h="360">
                  <a:moveTo>
                    <a:pt x="0" y="190"/>
                  </a:moveTo>
                  <a:cubicBezTo>
                    <a:pt x="0" y="189"/>
                    <a:pt x="0" y="188"/>
                    <a:pt x="0" y="188"/>
                  </a:cubicBezTo>
                  <a:cubicBezTo>
                    <a:pt x="1" y="187"/>
                    <a:pt x="5" y="186"/>
                    <a:pt x="13" y="184"/>
                  </a:cubicBezTo>
                  <a:cubicBezTo>
                    <a:pt x="15" y="183"/>
                    <a:pt x="17" y="182"/>
                    <a:pt x="19" y="182"/>
                  </a:cubicBezTo>
                  <a:cubicBezTo>
                    <a:pt x="26" y="180"/>
                    <a:pt x="26" y="180"/>
                    <a:pt x="27" y="179"/>
                  </a:cubicBezTo>
                  <a:cubicBezTo>
                    <a:pt x="28" y="178"/>
                    <a:pt x="28" y="177"/>
                    <a:pt x="28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2"/>
                    <a:pt x="29" y="170"/>
                    <a:pt x="29" y="169"/>
                  </a:cubicBezTo>
                  <a:cubicBezTo>
                    <a:pt x="29" y="167"/>
                    <a:pt x="28" y="166"/>
                    <a:pt x="28" y="165"/>
                  </a:cubicBezTo>
                  <a:cubicBezTo>
                    <a:pt x="27" y="165"/>
                    <a:pt x="26" y="164"/>
                    <a:pt x="21" y="162"/>
                  </a:cubicBezTo>
                  <a:cubicBezTo>
                    <a:pt x="19" y="161"/>
                    <a:pt x="16" y="160"/>
                    <a:pt x="14" y="159"/>
                  </a:cubicBezTo>
                  <a:cubicBezTo>
                    <a:pt x="7" y="156"/>
                    <a:pt x="3" y="154"/>
                    <a:pt x="2" y="153"/>
                  </a:cubicBezTo>
                  <a:cubicBezTo>
                    <a:pt x="2" y="153"/>
                    <a:pt x="2" y="152"/>
                    <a:pt x="2" y="152"/>
                  </a:cubicBezTo>
                  <a:cubicBezTo>
                    <a:pt x="2" y="149"/>
                    <a:pt x="3" y="147"/>
                    <a:pt x="3" y="146"/>
                  </a:cubicBezTo>
                  <a:cubicBezTo>
                    <a:pt x="4" y="146"/>
                    <a:pt x="9" y="145"/>
                    <a:pt x="16" y="145"/>
                  </a:cubicBezTo>
                  <a:cubicBezTo>
                    <a:pt x="19" y="145"/>
                    <a:pt x="21" y="145"/>
                    <a:pt x="23" y="145"/>
                  </a:cubicBezTo>
                  <a:cubicBezTo>
                    <a:pt x="30" y="144"/>
                    <a:pt x="31" y="144"/>
                    <a:pt x="31" y="144"/>
                  </a:cubicBezTo>
                  <a:cubicBezTo>
                    <a:pt x="32" y="143"/>
                    <a:pt x="33" y="142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5" y="135"/>
                    <a:pt x="36" y="134"/>
                    <a:pt x="36" y="132"/>
                  </a:cubicBezTo>
                  <a:cubicBezTo>
                    <a:pt x="36" y="132"/>
                    <a:pt x="35" y="131"/>
                    <a:pt x="35" y="131"/>
                  </a:cubicBezTo>
                  <a:cubicBezTo>
                    <a:pt x="35" y="130"/>
                    <a:pt x="34" y="129"/>
                    <a:pt x="30" y="126"/>
                  </a:cubicBezTo>
                  <a:cubicBezTo>
                    <a:pt x="28" y="125"/>
                    <a:pt x="25" y="123"/>
                    <a:pt x="23" y="121"/>
                  </a:cubicBezTo>
                  <a:cubicBezTo>
                    <a:pt x="18" y="117"/>
                    <a:pt x="14" y="114"/>
                    <a:pt x="13" y="113"/>
                  </a:cubicBezTo>
                  <a:cubicBezTo>
                    <a:pt x="13" y="111"/>
                    <a:pt x="15" y="107"/>
                    <a:pt x="16" y="106"/>
                  </a:cubicBezTo>
                  <a:cubicBezTo>
                    <a:pt x="17" y="106"/>
                    <a:pt x="22" y="107"/>
                    <a:pt x="29" y="108"/>
                  </a:cubicBezTo>
                  <a:cubicBezTo>
                    <a:pt x="31" y="109"/>
                    <a:pt x="34" y="109"/>
                    <a:pt x="36" y="110"/>
                  </a:cubicBezTo>
                  <a:cubicBezTo>
                    <a:pt x="42" y="111"/>
                    <a:pt x="43" y="111"/>
                    <a:pt x="44" y="111"/>
                  </a:cubicBezTo>
                  <a:cubicBezTo>
                    <a:pt x="45" y="110"/>
                    <a:pt x="46" y="110"/>
                    <a:pt x="48" y="106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51" y="101"/>
                    <a:pt x="51" y="100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0" y="98"/>
                    <a:pt x="50" y="97"/>
                    <a:pt x="46" y="93"/>
                  </a:cubicBezTo>
                  <a:cubicBezTo>
                    <a:pt x="45" y="91"/>
                    <a:pt x="43" y="89"/>
                    <a:pt x="41" y="87"/>
                  </a:cubicBezTo>
                  <a:cubicBezTo>
                    <a:pt x="37" y="81"/>
                    <a:pt x="34" y="77"/>
                    <a:pt x="33" y="76"/>
                  </a:cubicBezTo>
                  <a:cubicBezTo>
                    <a:pt x="34" y="75"/>
                    <a:pt x="36" y="71"/>
                    <a:pt x="37" y="71"/>
                  </a:cubicBezTo>
                  <a:cubicBezTo>
                    <a:pt x="39" y="71"/>
                    <a:pt x="43" y="72"/>
                    <a:pt x="50" y="75"/>
                  </a:cubicBezTo>
                  <a:cubicBezTo>
                    <a:pt x="52" y="76"/>
                    <a:pt x="54" y="77"/>
                    <a:pt x="56" y="78"/>
                  </a:cubicBezTo>
                  <a:cubicBezTo>
                    <a:pt x="62" y="81"/>
                    <a:pt x="63" y="81"/>
                    <a:pt x="64" y="81"/>
                  </a:cubicBezTo>
                  <a:cubicBezTo>
                    <a:pt x="65" y="81"/>
                    <a:pt x="66" y="80"/>
                    <a:pt x="69" y="77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2" y="74"/>
                    <a:pt x="73" y="73"/>
                    <a:pt x="73" y="71"/>
                  </a:cubicBezTo>
                  <a:cubicBezTo>
                    <a:pt x="73" y="70"/>
                    <a:pt x="73" y="69"/>
                    <a:pt x="70" y="64"/>
                  </a:cubicBezTo>
                  <a:cubicBezTo>
                    <a:pt x="69" y="62"/>
                    <a:pt x="68" y="60"/>
                    <a:pt x="67" y="57"/>
                  </a:cubicBezTo>
                  <a:cubicBezTo>
                    <a:pt x="63" y="51"/>
                    <a:pt x="62" y="46"/>
                    <a:pt x="61" y="45"/>
                  </a:cubicBezTo>
                  <a:cubicBezTo>
                    <a:pt x="62" y="44"/>
                    <a:pt x="65" y="41"/>
                    <a:pt x="67" y="41"/>
                  </a:cubicBezTo>
                  <a:cubicBezTo>
                    <a:pt x="68" y="41"/>
                    <a:pt x="71" y="43"/>
                    <a:pt x="77" y="48"/>
                  </a:cubicBezTo>
                  <a:cubicBezTo>
                    <a:pt x="79" y="50"/>
                    <a:pt x="81" y="51"/>
                    <a:pt x="83" y="52"/>
                  </a:cubicBezTo>
                  <a:cubicBezTo>
                    <a:pt x="88" y="56"/>
                    <a:pt x="89" y="57"/>
                    <a:pt x="90" y="57"/>
                  </a:cubicBezTo>
                  <a:cubicBezTo>
                    <a:pt x="91" y="57"/>
                    <a:pt x="92" y="57"/>
                    <a:pt x="95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100" y="52"/>
                    <a:pt x="101" y="50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8"/>
                    <a:pt x="101" y="46"/>
                    <a:pt x="100" y="42"/>
                  </a:cubicBezTo>
                  <a:cubicBezTo>
                    <a:pt x="99" y="40"/>
                    <a:pt x="99" y="37"/>
                    <a:pt x="98" y="35"/>
                  </a:cubicBezTo>
                  <a:cubicBezTo>
                    <a:pt x="97" y="29"/>
                    <a:pt x="96" y="24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7" y="20"/>
                    <a:pt x="100" y="18"/>
                    <a:pt x="102" y="18"/>
                  </a:cubicBezTo>
                  <a:cubicBezTo>
                    <a:pt x="103" y="19"/>
                    <a:pt x="106" y="22"/>
                    <a:pt x="111" y="28"/>
                  </a:cubicBezTo>
                  <a:cubicBezTo>
                    <a:pt x="112" y="30"/>
                    <a:pt x="114" y="32"/>
                    <a:pt x="115" y="34"/>
                  </a:cubicBezTo>
                  <a:cubicBezTo>
                    <a:pt x="119" y="39"/>
                    <a:pt x="120" y="39"/>
                    <a:pt x="121" y="40"/>
                  </a:cubicBezTo>
                  <a:cubicBezTo>
                    <a:pt x="122" y="40"/>
                    <a:pt x="123" y="40"/>
                    <a:pt x="127" y="38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29" y="38"/>
                    <a:pt x="129" y="38"/>
                    <a:pt x="129" y="38"/>
                  </a:cubicBezTo>
                  <a:cubicBezTo>
                    <a:pt x="131" y="37"/>
                    <a:pt x="133" y="36"/>
                    <a:pt x="133" y="35"/>
                  </a:cubicBezTo>
                  <a:cubicBezTo>
                    <a:pt x="134" y="34"/>
                    <a:pt x="134" y="33"/>
                    <a:pt x="134" y="29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4" y="24"/>
                    <a:pt x="134" y="22"/>
                    <a:pt x="134" y="20"/>
                  </a:cubicBezTo>
                  <a:cubicBezTo>
                    <a:pt x="134" y="12"/>
                    <a:pt x="134" y="8"/>
                    <a:pt x="135" y="6"/>
                  </a:cubicBezTo>
                  <a:cubicBezTo>
                    <a:pt x="136" y="5"/>
                    <a:pt x="140" y="4"/>
                    <a:pt x="141" y="5"/>
                  </a:cubicBezTo>
                  <a:cubicBezTo>
                    <a:pt x="142" y="6"/>
                    <a:pt x="144" y="10"/>
                    <a:pt x="148" y="16"/>
                  </a:cubicBezTo>
                  <a:cubicBezTo>
                    <a:pt x="149" y="19"/>
                    <a:pt x="150" y="21"/>
                    <a:pt x="151" y="23"/>
                  </a:cubicBezTo>
                  <a:cubicBezTo>
                    <a:pt x="153" y="29"/>
                    <a:pt x="154" y="29"/>
                    <a:pt x="155" y="30"/>
                  </a:cubicBezTo>
                  <a:cubicBezTo>
                    <a:pt x="156" y="30"/>
                    <a:pt x="157" y="31"/>
                    <a:pt x="161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7" y="30"/>
                    <a:pt x="168" y="28"/>
                    <a:pt x="168" y="28"/>
                  </a:cubicBezTo>
                  <a:cubicBezTo>
                    <a:pt x="169" y="27"/>
                    <a:pt x="169" y="26"/>
                    <a:pt x="170" y="21"/>
                  </a:cubicBezTo>
                  <a:cubicBezTo>
                    <a:pt x="171" y="19"/>
                    <a:pt x="171" y="16"/>
                    <a:pt x="172" y="13"/>
                  </a:cubicBezTo>
                  <a:cubicBezTo>
                    <a:pt x="174" y="6"/>
                    <a:pt x="176" y="2"/>
                    <a:pt x="176" y="1"/>
                  </a:cubicBezTo>
                  <a:cubicBezTo>
                    <a:pt x="177" y="0"/>
                    <a:pt x="182" y="0"/>
                    <a:pt x="183" y="1"/>
                  </a:cubicBezTo>
                  <a:cubicBezTo>
                    <a:pt x="183" y="2"/>
                    <a:pt x="185" y="6"/>
                    <a:pt x="186" y="13"/>
                  </a:cubicBezTo>
                  <a:cubicBezTo>
                    <a:pt x="187" y="16"/>
                    <a:pt x="187" y="18"/>
                    <a:pt x="188" y="20"/>
                  </a:cubicBezTo>
                  <a:cubicBezTo>
                    <a:pt x="189" y="27"/>
                    <a:pt x="189" y="27"/>
                    <a:pt x="190" y="28"/>
                  </a:cubicBezTo>
                  <a:cubicBezTo>
                    <a:pt x="191" y="29"/>
                    <a:pt x="192" y="29"/>
                    <a:pt x="196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202" y="31"/>
                    <a:pt x="203" y="30"/>
                    <a:pt x="204" y="29"/>
                  </a:cubicBezTo>
                  <a:cubicBezTo>
                    <a:pt x="205" y="29"/>
                    <a:pt x="205" y="28"/>
                    <a:pt x="207" y="23"/>
                  </a:cubicBezTo>
                  <a:cubicBezTo>
                    <a:pt x="208" y="21"/>
                    <a:pt x="210" y="19"/>
                    <a:pt x="211" y="16"/>
                  </a:cubicBezTo>
                  <a:cubicBezTo>
                    <a:pt x="214" y="10"/>
                    <a:pt x="217" y="6"/>
                    <a:pt x="218" y="5"/>
                  </a:cubicBezTo>
                  <a:cubicBezTo>
                    <a:pt x="219" y="4"/>
                    <a:pt x="223" y="5"/>
                    <a:pt x="224" y="6"/>
                  </a:cubicBezTo>
                  <a:cubicBezTo>
                    <a:pt x="224" y="7"/>
                    <a:pt x="225" y="11"/>
                    <a:pt x="225" y="17"/>
                  </a:cubicBezTo>
                  <a:cubicBezTo>
                    <a:pt x="225" y="18"/>
                    <a:pt x="225" y="19"/>
                    <a:pt x="225" y="19"/>
                  </a:cubicBezTo>
                  <a:cubicBezTo>
                    <a:pt x="225" y="22"/>
                    <a:pt x="225" y="24"/>
                    <a:pt x="225" y="26"/>
                  </a:cubicBezTo>
                  <a:cubicBezTo>
                    <a:pt x="225" y="28"/>
                    <a:pt x="225" y="30"/>
                    <a:pt x="225" y="31"/>
                  </a:cubicBezTo>
                  <a:cubicBezTo>
                    <a:pt x="225" y="33"/>
                    <a:pt x="225" y="34"/>
                    <a:pt x="225" y="35"/>
                  </a:cubicBezTo>
                  <a:cubicBezTo>
                    <a:pt x="226" y="35"/>
                    <a:pt x="227" y="36"/>
                    <a:pt x="231" y="37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8"/>
                    <a:pt x="232" y="38"/>
                    <a:pt x="232" y="38"/>
                  </a:cubicBezTo>
                  <a:cubicBezTo>
                    <a:pt x="236" y="40"/>
                    <a:pt x="237" y="39"/>
                    <a:pt x="238" y="39"/>
                  </a:cubicBezTo>
                  <a:cubicBezTo>
                    <a:pt x="239" y="39"/>
                    <a:pt x="239" y="38"/>
                    <a:pt x="243" y="34"/>
                  </a:cubicBezTo>
                  <a:cubicBezTo>
                    <a:pt x="244" y="32"/>
                    <a:pt x="246" y="30"/>
                    <a:pt x="248" y="28"/>
                  </a:cubicBezTo>
                  <a:cubicBezTo>
                    <a:pt x="253" y="22"/>
                    <a:pt x="256" y="19"/>
                    <a:pt x="257" y="18"/>
                  </a:cubicBezTo>
                  <a:cubicBezTo>
                    <a:pt x="259" y="18"/>
                    <a:pt x="262" y="20"/>
                    <a:pt x="263" y="21"/>
                  </a:cubicBezTo>
                  <a:cubicBezTo>
                    <a:pt x="263" y="23"/>
                    <a:pt x="262" y="28"/>
                    <a:pt x="261" y="34"/>
                  </a:cubicBezTo>
                  <a:cubicBezTo>
                    <a:pt x="260" y="37"/>
                    <a:pt x="260" y="39"/>
                    <a:pt x="259" y="41"/>
                  </a:cubicBezTo>
                  <a:cubicBezTo>
                    <a:pt x="258" y="45"/>
                    <a:pt x="257" y="47"/>
                    <a:pt x="257" y="48"/>
                  </a:cubicBezTo>
                  <a:cubicBezTo>
                    <a:pt x="257" y="48"/>
                    <a:pt x="257" y="48"/>
                    <a:pt x="257" y="48"/>
                  </a:cubicBezTo>
                  <a:cubicBezTo>
                    <a:pt x="258" y="49"/>
                    <a:pt x="258" y="49"/>
                    <a:pt x="258" y="49"/>
                  </a:cubicBezTo>
                  <a:cubicBezTo>
                    <a:pt x="258" y="50"/>
                    <a:pt x="259" y="51"/>
                    <a:pt x="262" y="53"/>
                  </a:cubicBezTo>
                  <a:cubicBezTo>
                    <a:pt x="263" y="55"/>
                    <a:pt x="263" y="55"/>
                    <a:pt x="263" y="55"/>
                  </a:cubicBezTo>
                  <a:cubicBezTo>
                    <a:pt x="264" y="54"/>
                    <a:pt x="264" y="54"/>
                    <a:pt x="264" y="54"/>
                  </a:cubicBezTo>
                  <a:cubicBezTo>
                    <a:pt x="267" y="56"/>
                    <a:pt x="268" y="56"/>
                    <a:pt x="269" y="56"/>
                  </a:cubicBezTo>
                  <a:cubicBezTo>
                    <a:pt x="270" y="56"/>
                    <a:pt x="271" y="56"/>
                    <a:pt x="275" y="52"/>
                  </a:cubicBezTo>
                  <a:cubicBezTo>
                    <a:pt x="277" y="51"/>
                    <a:pt x="279" y="49"/>
                    <a:pt x="281" y="48"/>
                  </a:cubicBezTo>
                  <a:cubicBezTo>
                    <a:pt x="287" y="43"/>
                    <a:pt x="291" y="41"/>
                    <a:pt x="293" y="40"/>
                  </a:cubicBezTo>
                  <a:cubicBezTo>
                    <a:pt x="294" y="41"/>
                    <a:pt x="297" y="43"/>
                    <a:pt x="298" y="45"/>
                  </a:cubicBezTo>
                  <a:cubicBezTo>
                    <a:pt x="297" y="46"/>
                    <a:pt x="296" y="50"/>
                    <a:pt x="292" y="57"/>
                  </a:cubicBezTo>
                  <a:cubicBezTo>
                    <a:pt x="291" y="59"/>
                    <a:pt x="290" y="61"/>
                    <a:pt x="289" y="63"/>
                  </a:cubicBezTo>
                  <a:cubicBezTo>
                    <a:pt x="286" y="68"/>
                    <a:pt x="286" y="69"/>
                    <a:pt x="286" y="70"/>
                  </a:cubicBezTo>
                  <a:cubicBezTo>
                    <a:pt x="286" y="70"/>
                    <a:pt x="286" y="70"/>
                    <a:pt x="286" y="70"/>
                  </a:cubicBezTo>
                  <a:cubicBezTo>
                    <a:pt x="286" y="70"/>
                    <a:pt x="286" y="70"/>
                    <a:pt x="286" y="70"/>
                  </a:cubicBezTo>
                  <a:cubicBezTo>
                    <a:pt x="286" y="72"/>
                    <a:pt x="287" y="73"/>
                    <a:pt x="289" y="75"/>
                  </a:cubicBezTo>
                  <a:cubicBezTo>
                    <a:pt x="290" y="78"/>
                    <a:pt x="290" y="78"/>
                    <a:pt x="290" y="78"/>
                  </a:cubicBezTo>
                  <a:cubicBezTo>
                    <a:pt x="291" y="77"/>
                    <a:pt x="291" y="77"/>
                    <a:pt x="291" y="77"/>
                  </a:cubicBezTo>
                  <a:cubicBezTo>
                    <a:pt x="293" y="79"/>
                    <a:pt x="294" y="80"/>
                    <a:pt x="295" y="80"/>
                  </a:cubicBezTo>
                  <a:cubicBezTo>
                    <a:pt x="296" y="80"/>
                    <a:pt x="297" y="80"/>
                    <a:pt x="302" y="78"/>
                  </a:cubicBezTo>
                  <a:cubicBezTo>
                    <a:pt x="304" y="77"/>
                    <a:pt x="307" y="76"/>
                    <a:pt x="309" y="75"/>
                  </a:cubicBezTo>
                  <a:cubicBezTo>
                    <a:pt x="316" y="72"/>
                    <a:pt x="321" y="70"/>
                    <a:pt x="322" y="70"/>
                  </a:cubicBezTo>
                  <a:cubicBezTo>
                    <a:pt x="323" y="71"/>
                    <a:pt x="326" y="74"/>
                    <a:pt x="326" y="76"/>
                  </a:cubicBezTo>
                  <a:cubicBezTo>
                    <a:pt x="325" y="77"/>
                    <a:pt x="323" y="80"/>
                    <a:pt x="318" y="86"/>
                  </a:cubicBezTo>
                  <a:cubicBezTo>
                    <a:pt x="316" y="88"/>
                    <a:pt x="315" y="90"/>
                    <a:pt x="313" y="91"/>
                  </a:cubicBezTo>
                  <a:cubicBezTo>
                    <a:pt x="309" y="96"/>
                    <a:pt x="308" y="97"/>
                    <a:pt x="308" y="98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9"/>
                    <a:pt x="309" y="101"/>
                    <a:pt x="311" y="104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12" y="106"/>
                    <a:pt x="312" y="106"/>
                    <a:pt x="312" y="106"/>
                  </a:cubicBezTo>
                  <a:cubicBezTo>
                    <a:pt x="313" y="109"/>
                    <a:pt x="314" y="109"/>
                    <a:pt x="315" y="110"/>
                  </a:cubicBezTo>
                  <a:cubicBezTo>
                    <a:pt x="316" y="110"/>
                    <a:pt x="317" y="110"/>
                    <a:pt x="323" y="109"/>
                  </a:cubicBezTo>
                  <a:cubicBezTo>
                    <a:pt x="325" y="108"/>
                    <a:pt x="328" y="108"/>
                    <a:pt x="330" y="107"/>
                  </a:cubicBezTo>
                  <a:cubicBezTo>
                    <a:pt x="337" y="106"/>
                    <a:pt x="342" y="106"/>
                    <a:pt x="343" y="106"/>
                  </a:cubicBezTo>
                  <a:cubicBezTo>
                    <a:pt x="344" y="107"/>
                    <a:pt x="346" y="110"/>
                    <a:pt x="346" y="112"/>
                  </a:cubicBezTo>
                  <a:cubicBezTo>
                    <a:pt x="346" y="112"/>
                    <a:pt x="346" y="112"/>
                    <a:pt x="346" y="112"/>
                  </a:cubicBezTo>
                  <a:cubicBezTo>
                    <a:pt x="345" y="113"/>
                    <a:pt x="342" y="116"/>
                    <a:pt x="336" y="120"/>
                  </a:cubicBezTo>
                  <a:cubicBezTo>
                    <a:pt x="334" y="122"/>
                    <a:pt x="332" y="123"/>
                    <a:pt x="330" y="124"/>
                  </a:cubicBezTo>
                  <a:cubicBezTo>
                    <a:pt x="325" y="128"/>
                    <a:pt x="324" y="129"/>
                    <a:pt x="324" y="130"/>
                  </a:cubicBezTo>
                  <a:cubicBezTo>
                    <a:pt x="324" y="130"/>
                    <a:pt x="324" y="131"/>
                    <a:pt x="324" y="131"/>
                  </a:cubicBezTo>
                  <a:cubicBezTo>
                    <a:pt x="324" y="132"/>
                    <a:pt x="324" y="134"/>
                    <a:pt x="325" y="136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6" y="141"/>
                    <a:pt x="327" y="142"/>
                    <a:pt x="328" y="143"/>
                  </a:cubicBezTo>
                  <a:cubicBezTo>
                    <a:pt x="329" y="143"/>
                    <a:pt x="330" y="143"/>
                    <a:pt x="335" y="144"/>
                  </a:cubicBezTo>
                  <a:cubicBezTo>
                    <a:pt x="338" y="144"/>
                    <a:pt x="340" y="144"/>
                    <a:pt x="343" y="144"/>
                  </a:cubicBezTo>
                  <a:cubicBezTo>
                    <a:pt x="350" y="145"/>
                    <a:pt x="355" y="145"/>
                    <a:pt x="356" y="146"/>
                  </a:cubicBezTo>
                  <a:cubicBezTo>
                    <a:pt x="357" y="146"/>
                    <a:pt x="357" y="149"/>
                    <a:pt x="358" y="151"/>
                  </a:cubicBezTo>
                  <a:cubicBezTo>
                    <a:pt x="358" y="152"/>
                    <a:pt x="357" y="152"/>
                    <a:pt x="357" y="152"/>
                  </a:cubicBezTo>
                  <a:cubicBezTo>
                    <a:pt x="356" y="153"/>
                    <a:pt x="352" y="155"/>
                    <a:pt x="345" y="158"/>
                  </a:cubicBezTo>
                  <a:cubicBezTo>
                    <a:pt x="343" y="159"/>
                    <a:pt x="341" y="160"/>
                    <a:pt x="339" y="161"/>
                  </a:cubicBezTo>
                  <a:cubicBezTo>
                    <a:pt x="333" y="163"/>
                    <a:pt x="332" y="163"/>
                    <a:pt x="332" y="164"/>
                  </a:cubicBezTo>
                  <a:cubicBezTo>
                    <a:pt x="331" y="165"/>
                    <a:pt x="331" y="166"/>
                    <a:pt x="331" y="168"/>
                  </a:cubicBezTo>
                  <a:cubicBezTo>
                    <a:pt x="331" y="169"/>
                    <a:pt x="331" y="170"/>
                    <a:pt x="331" y="170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1" y="173"/>
                    <a:pt x="331" y="173"/>
                    <a:pt x="331" y="173"/>
                  </a:cubicBezTo>
                  <a:cubicBezTo>
                    <a:pt x="331" y="175"/>
                    <a:pt x="332" y="177"/>
                    <a:pt x="333" y="178"/>
                  </a:cubicBezTo>
                  <a:cubicBezTo>
                    <a:pt x="333" y="179"/>
                    <a:pt x="334" y="179"/>
                    <a:pt x="340" y="180"/>
                  </a:cubicBezTo>
                  <a:cubicBezTo>
                    <a:pt x="342" y="181"/>
                    <a:pt x="344" y="182"/>
                    <a:pt x="347" y="183"/>
                  </a:cubicBezTo>
                  <a:cubicBezTo>
                    <a:pt x="354" y="185"/>
                    <a:pt x="358" y="187"/>
                    <a:pt x="359" y="187"/>
                  </a:cubicBezTo>
                  <a:cubicBezTo>
                    <a:pt x="360" y="188"/>
                    <a:pt x="360" y="189"/>
                    <a:pt x="360" y="190"/>
                  </a:cubicBezTo>
                  <a:cubicBezTo>
                    <a:pt x="360" y="192"/>
                    <a:pt x="359" y="193"/>
                    <a:pt x="359" y="194"/>
                  </a:cubicBezTo>
                  <a:cubicBezTo>
                    <a:pt x="358" y="194"/>
                    <a:pt x="354" y="196"/>
                    <a:pt x="346" y="197"/>
                  </a:cubicBezTo>
                  <a:cubicBezTo>
                    <a:pt x="344" y="197"/>
                    <a:pt x="341" y="198"/>
                    <a:pt x="339" y="198"/>
                  </a:cubicBezTo>
                  <a:cubicBezTo>
                    <a:pt x="333" y="199"/>
                    <a:pt x="332" y="199"/>
                    <a:pt x="331" y="200"/>
                  </a:cubicBezTo>
                  <a:cubicBezTo>
                    <a:pt x="331" y="201"/>
                    <a:pt x="330" y="202"/>
                    <a:pt x="329" y="206"/>
                  </a:cubicBezTo>
                  <a:cubicBezTo>
                    <a:pt x="329" y="206"/>
                    <a:pt x="329" y="206"/>
                    <a:pt x="329" y="206"/>
                  </a:cubicBezTo>
                  <a:cubicBezTo>
                    <a:pt x="329" y="206"/>
                    <a:pt x="329" y="206"/>
                    <a:pt x="329" y="206"/>
                  </a:cubicBezTo>
                  <a:cubicBezTo>
                    <a:pt x="329" y="208"/>
                    <a:pt x="329" y="210"/>
                    <a:pt x="329" y="211"/>
                  </a:cubicBezTo>
                  <a:cubicBezTo>
                    <a:pt x="329" y="212"/>
                    <a:pt x="329" y="213"/>
                    <a:pt x="329" y="213"/>
                  </a:cubicBezTo>
                  <a:cubicBezTo>
                    <a:pt x="330" y="214"/>
                    <a:pt x="331" y="215"/>
                    <a:pt x="335" y="217"/>
                  </a:cubicBezTo>
                  <a:cubicBezTo>
                    <a:pt x="337" y="218"/>
                    <a:pt x="340" y="220"/>
                    <a:pt x="342" y="221"/>
                  </a:cubicBezTo>
                  <a:cubicBezTo>
                    <a:pt x="348" y="225"/>
                    <a:pt x="352" y="228"/>
                    <a:pt x="353" y="229"/>
                  </a:cubicBezTo>
                  <a:cubicBezTo>
                    <a:pt x="353" y="229"/>
                    <a:pt x="353" y="229"/>
                    <a:pt x="353" y="229"/>
                  </a:cubicBezTo>
                  <a:cubicBezTo>
                    <a:pt x="353" y="231"/>
                    <a:pt x="352" y="234"/>
                    <a:pt x="351" y="235"/>
                  </a:cubicBezTo>
                  <a:cubicBezTo>
                    <a:pt x="350" y="235"/>
                    <a:pt x="345" y="235"/>
                    <a:pt x="338" y="235"/>
                  </a:cubicBezTo>
                  <a:cubicBezTo>
                    <a:pt x="335" y="235"/>
                    <a:pt x="333" y="234"/>
                    <a:pt x="331" y="234"/>
                  </a:cubicBezTo>
                  <a:cubicBezTo>
                    <a:pt x="325" y="234"/>
                    <a:pt x="324" y="234"/>
                    <a:pt x="323" y="234"/>
                  </a:cubicBezTo>
                  <a:cubicBezTo>
                    <a:pt x="322" y="235"/>
                    <a:pt x="321" y="236"/>
                    <a:pt x="320" y="239"/>
                  </a:cubicBezTo>
                  <a:cubicBezTo>
                    <a:pt x="319" y="240"/>
                    <a:pt x="319" y="240"/>
                    <a:pt x="319" y="240"/>
                  </a:cubicBezTo>
                  <a:cubicBezTo>
                    <a:pt x="319" y="240"/>
                    <a:pt x="319" y="240"/>
                    <a:pt x="319" y="240"/>
                  </a:cubicBezTo>
                  <a:cubicBezTo>
                    <a:pt x="318" y="243"/>
                    <a:pt x="317" y="244"/>
                    <a:pt x="317" y="246"/>
                  </a:cubicBezTo>
                  <a:cubicBezTo>
                    <a:pt x="317" y="246"/>
                    <a:pt x="317" y="246"/>
                    <a:pt x="318" y="247"/>
                  </a:cubicBezTo>
                  <a:cubicBezTo>
                    <a:pt x="318" y="248"/>
                    <a:pt x="319" y="248"/>
                    <a:pt x="323" y="252"/>
                  </a:cubicBezTo>
                  <a:cubicBezTo>
                    <a:pt x="324" y="254"/>
                    <a:pt x="326" y="256"/>
                    <a:pt x="328" y="258"/>
                  </a:cubicBezTo>
                  <a:cubicBezTo>
                    <a:pt x="334" y="263"/>
                    <a:pt x="337" y="266"/>
                    <a:pt x="337" y="267"/>
                  </a:cubicBezTo>
                  <a:cubicBezTo>
                    <a:pt x="337" y="269"/>
                    <a:pt x="335" y="272"/>
                    <a:pt x="334" y="273"/>
                  </a:cubicBezTo>
                  <a:cubicBezTo>
                    <a:pt x="333" y="273"/>
                    <a:pt x="328" y="272"/>
                    <a:pt x="321" y="270"/>
                  </a:cubicBezTo>
                  <a:cubicBezTo>
                    <a:pt x="319" y="269"/>
                    <a:pt x="317" y="268"/>
                    <a:pt x="315" y="268"/>
                  </a:cubicBezTo>
                  <a:cubicBezTo>
                    <a:pt x="308" y="266"/>
                    <a:pt x="308" y="265"/>
                    <a:pt x="307" y="266"/>
                  </a:cubicBezTo>
                  <a:cubicBezTo>
                    <a:pt x="306" y="266"/>
                    <a:pt x="304" y="267"/>
                    <a:pt x="302" y="270"/>
                  </a:cubicBezTo>
                  <a:cubicBezTo>
                    <a:pt x="301" y="270"/>
                    <a:pt x="301" y="270"/>
                    <a:pt x="301" y="270"/>
                  </a:cubicBezTo>
                  <a:cubicBezTo>
                    <a:pt x="301" y="271"/>
                    <a:pt x="301" y="271"/>
                    <a:pt x="301" y="271"/>
                  </a:cubicBezTo>
                  <a:cubicBezTo>
                    <a:pt x="299" y="274"/>
                    <a:pt x="299" y="276"/>
                    <a:pt x="299" y="276"/>
                  </a:cubicBezTo>
                  <a:cubicBezTo>
                    <a:pt x="299" y="277"/>
                    <a:pt x="299" y="277"/>
                    <a:pt x="299" y="277"/>
                  </a:cubicBezTo>
                  <a:cubicBezTo>
                    <a:pt x="299" y="278"/>
                    <a:pt x="299" y="279"/>
                    <a:pt x="302" y="283"/>
                  </a:cubicBezTo>
                  <a:cubicBezTo>
                    <a:pt x="304" y="285"/>
                    <a:pt x="305" y="287"/>
                    <a:pt x="307" y="290"/>
                  </a:cubicBezTo>
                  <a:cubicBezTo>
                    <a:pt x="310" y="296"/>
                    <a:pt x="313" y="300"/>
                    <a:pt x="313" y="301"/>
                  </a:cubicBezTo>
                  <a:cubicBezTo>
                    <a:pt x="313" y="303"/>
                    <a:pt x="310" y="306"/>
                    <a:pt x="308" y="306"/>
                  </a:cubicBezTo>
                  <a:cubicBezTo>
                    <a:pt x="307" y="306"/>
                    <a:pt x="303" y="304"/>
                    <a:pt x="297" y="300"/>
                  </a:cubicBezTo>
                  <a:cubicBezTo>
                    <a:pt x="295" y="299"/>
                    <a:pt x="293" y="298"/>
                    <a:pt x="291" y="296"/>
                  </a:cubicBezTo>
                  <a:cubicBezTo>
                    <a:pt x="285" y="293"/>
                    <a:pt x="284" y="293"/>
                    <a:pt x="283" y="293"/>
                  </a:cubicBezTo>
                  <a:cubicBezTo>
                    <a:pt x="282" y="293"/>
                    <a:pt x="281" y="293"/>
                    <a:pt x="278" y="296"/>
                  </a:cubicBezTo>
                  <a:cubicBezTo>
                    <a:pt x="277" y="296"/>
                    <a:pt x="277" y="296"/>
                    <a:pt x="277" y="296"/>
                  </a:cubicBezTo>
                  <a:cubicBezTo>
                    <a:pt x="277" y="297"/>
                    <a:pt x="277" y="297"/>
                    <a:pt x="277" y="297"/>
                  </a:cubicBezTo>
                  <a:cubicBezTo>
                    <a:pt x="274" y="299"/>
                    <a:pt x="273" y="301"/>
                    <a:pt x="273" y="302"/>
                  </a:cubicBezTo>
                  <a:cubicBezTo>
                    <a:pt x="273" y="302"/>
                    <a:pt x="273" y="302"/>
                    <a:pt x="273" y="302"/>
                  </a:cubicBezTo>
                  <a:cubicBezTo>
                    <a:pt x="273" y="302"/>
                    <a:pt x="273" y="302"/>
                    <a:pt x="273" y="302"/>
                  </a:cubicBezTo>
                  <a:cubicBezTo>
                    <a:pt x="273" y="303"/>
                    <a:pt x="274" y="304"/>
                    <a:pt x="275" y="309"/>
                  </a:cubicBezTo>
                  <a:cubicBezTo>
                    <a:pt x="276" y="311"/>
                    <a:pt x="277" y="313"/>
                    <a:pt x="278" y="316"/>
                  </a:cubicBezTo>
                  <a:cubicBezTo>
                    <a:pt x="280" y="322"/>
                    <a:pt x="282" y="327"/>
                    <a:pt x="282" y="329"/>
                  </a:cubicBezTo>
                  <a:cubicBezTo>
                    <a:pt x="281" y="330"/>
                    <a:pt x="277" y="332"/>
                    <a:pt x="276" y="332"/>
                  </a:cubicBezTo>
                  <a:cubicBezTo>
                    <a:pt x="275" y="332"/>
                    <a:pt x="271" y="329"/>
                    <a:pt x="266" y="324"/>
                  </a:cubicBezTo>
                  <a:cubicBezTo>
                    <a:pt x="264" y="322"/>
                    <a:pt x="263" y="320"/>
                    <a:pt x="261" y="319"/>
                  </a:cubicBezTo>
                  <a:cubicBezTo>
                    <a:pt x="256" y="314"/>
                    <a:pt x="256" y="314"/>
                    <a:pt x="255" y="314"/>
                  </a:cubicBezTo>
                  <a:cubicBezTo>
                    <a:pt x="254" y="313"/>
                    <a:pt x="252" y="314"/>
                    <a:pt x="249" y="316"/>
                  </a:cubicBezTo>
                  <a:cubicBezTo>
                    <a:pt x="247" y="315"/>
                    <a:pt x="247" y="315"/>
                    <a:pt x="247" y="315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5" y="317"/>
                    <a:pt x="243" y="319"/>
                    <a:pt x="243" y="320"/>
                  </a:cubicBezTo>
                  <a:cubicBezTo>
                    <a:pt x="243" y="320"/>
                    <a:pt x="243" y="321"/>
                    <a:pt x="243" y="321"/>
                  </a:cubicBezTo>
                  <a:cubicBezTo>
                    <a:pt x="243" y="322"/>
                    <a:pt x="243" y="324"/>
                    <a:pt x="243" y="327"/>
                  </a:cubicBezTo>
                  <a:cubicBezTo>
                    <a:pt x="243" y="329"/>
                    <a:pt x="244" y="332"/>
                    <a:pt x="244" y="335"/>
                  </a:cubicBezTo>
                  <a:cubicBezTo>
                    <a:pt x="245" y="339"/>
                    <a:pt x="245" y="343"/>
                    <a:pt x="245" y="346"/>
                  </a:cubicBezTo>
                  <a:cubicBezTo>
                    <a:pt x="245" y="347"/>
                    <a:pt x="245" y="348"/>
                    <a:pt x="245" y="348"/>
                  </a:cubicBezTo>
                  <a:cubicBezTo>
                    <a:pt x="244" y="349"/>
                    <a:pt x="240" y="351"/>
                    <a:pt x="238" y="351"/>
                  </a:cubicBezTo>
                  <a:cubicBezTo>
                    <a:pt x="238" y="350"/>
                    <a:pt x="235" y="346"/>
                    <a:pt x="231" y="340"/>
                  </a:cubicBezTo>
                  <a:cubicBezTo>
                    <a:pt x="229" y="338"/>
                    <a:pt x="228" y="336"/>
                    <a:pt x="227" y="334"/>
                  </a:cubicBezTo>
                  <a:cubicBezTo>
                    <a:pt x="224" y="328"/>
                    <a:pt x="223" y="328"/>
                    <a:pt x="222" y="327"/>
                  </a:cubicBezTo>
                  <a:cubicBezTo>
                    <a:pt x="221" y="327"/>
                    <a:pt x="220" y="327"/>
                    <a:pt x="216" y="328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8"/>
                    <a:pt x="214" y="328"/>
                    <a:pt x="214" y="328"/>
                  </a:cubicBezTo>
                  <a:cubicBezTo>
                    <a:pt x="211" y="329"/>
                    <a:pt x="210" y="330"/>
                    <a:pt x="209" y="331"/>
                  </a:cubicBezTo>
                  <a:cubicBezTo>
                    <a:pt x="208" y="331"/>
                    <a:pt x="208" y="332"/>
                    <a:pt x="208" y="338"/>
                  </a:cubicBezTo>
                  <a:cubicBezTo>
                    <a:pt x="207" y="340"/>
                    <a:pt x="207" y="343"/>
                    <a:pt x="207" y="346"/>
                  </a:cubicBezTo>
                  <a:cubicBezTo>
                    <a:pt x="206" y="353"/>
                    <a:pt x="205" y="357"/>
                    <a:pt x="204" y="359"/>
                  </a:cubicBezTo>
                  <a:cubicBezTo>
                    <a:pt x="203" y="359"/>
                    <a:pt x="199" y="360"/>
                    <a:pt x="198" y="359"/>
                  </a:cubicBezTo>
                  <a:cubicBezTo>
                    <a:pt x="197" y="358"/>
                    <a:pt x="195" y="354"/>
                    <a:pt x="193" y="347"/>
                  </a:cubicBezTo>
                  <a:cubicBezTo>
                    <a:pt x="192" y="345"/>
                    <a:pt x="191" y="343"/>
                    <a:pt x="190" y="341"/>
                  </a:cubicBezTo>
                  <a:cubicBezTo>
                    <a:pt x="188" y="335"/>
                    <a:pt x="188" y="334"/>
                    <a:pt x="187" y="333"/>
                  </a:cubicBezTo>
                  <a:cubicBezTo>
                    <a:pt x="187" y="333"/>
                    <a:pt x="185" y="332"/>
                    <a:pt x="181" y="332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179" y="332"/>
                    <a:pt x="179" y="332"/>
                    <a:pt x="179" y="332"/>
                  </a:cubicBezTo>
                  <a:cubicBezTo>
                    <a:pt x="175" y="332"/>
                    <a:pt x="174" y="333"/>
                    <a:pt x="173" y="333"/>
                  </a:cubicBezTo>
                  <a:cubicBezTo>
                    <a:pt x="173" y="334"/>
                    <a:pt x="172" y="335"/>
                    <a:pt x="171" y="340"/>
                  </a:cubicBezTo>
                  <a:cubicBezTo>
                    <a:pt x="170" y="342"/>
                    <a:pt x="169" y="345"/>
                    <a:pt x="168" y="347"/>
                  </a:cubicBezTo>
                  <a:cubicBezTo>
                    <a:pt x="165" y="354"/>
                    <a:pt x="163" y="358"/>
                    <a:pt x="163" y="359"/>
                  </a:cubicBezTo>
                  <a:cubicBezTo>
                    <a:pt x="161" y="360"/>
                    <a:pt x="157" y="360"/>
                    <a:pt x="156" y="359"/>
                  </a:cubicBezTo>
                  <a:cubicBezTo>
                    <a:pt x="155" y="358"/>
                    <a:pt x="155" y="353"/>
                    <a:pt x="154" y="346"/>
                  </a:cubicBezTo>
                  <a:cubicBezTo>
                    <a:pt x="153" y="343"/>
                    <a:pt x="153" y="341"/>
                    <a:pt x="153" y="339"/>
                  </a:cubicBezTo>
                  <a:cubicBezTo>
                    <a:pt x="152" y="332"/>
                    <a:pt x="152" y="331"/>
                    <a:pt x="152" y="331"/>
                  </a:cubicBezTo>
                  <a:cubicBezTo>
                    <a:pt x="151" y="330"/>
                    <a:pt x="149" y="329"/>
                    <a:pt x="146" y="329"/>
                  </a:cubicBezTo>
                  <a:cubicBezTo>
                    <a:pt x="145" y="327"/>
                    <a:pt x="145" y="327"/>
                    <a:pt x="145" y="327"/>
                  </a:cubicBezTo>
                  <a:cubicBezTo>
                    <a:pt x="144" y="328"/>
                    <a:pt x="144" y="328"/>
                    <a:pt x="144" y="328"/>
                  </a:cubicBezTo>
                  <a:cubicBezTo>
                    <a:pt x="141" y="327"/>
                    <a:pt x="139" y="327"/>
                    <a:pt x="138" y="328"/>
                  </a:cubicBezTo>
                  <a:cubicBezTo>
                    <a:pt x="138" y="328"/>
                    <a:pt x="137" y="329"/>
                    <a:pt x="134" y="334"/>
                  </a:cubicBezTo>
                  <a:cubicBezTo>
                    <a:pt x="133" y="336"/>
                    <a:pt x="131" y="338"/>
                    <a:pt x="130" y="340"/>
                  </a:cubicBezTo>
                  <a:cubicBezTo>
                    <a:pt x="126" y="346"/>
                    <a:pt x="123" y="350"/>
                    <a:pt x="122" y="351"/>
                  </a:cubicBezTo>
                  <a:cubicBezTo>
                    <a:pt x="120" y="351"/>
                    <a:pt x="116" y="349"/>
                    <a:pt x="115" y="348"/>
                  </a:cubicBezTo>
                  <a:cubicBezTo>
                    <a:pt x="115" y="348"/>
                    <a:pt x="115" y="348"/>
                    <a:pt x="115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45"/>
                    <a:pt x="116" y="340"/>
                    <a:pt x="116" y="335"/>
                  </a:cubicBezTo>
                  <a:cubicBezTo>
                    <a:pt x="117" y="333"/>
                    <a:pt x="117" y="330"/>
                    <a:pt x="117" y="328"/>
                  </a:cubicBezTo>
                  <a:cubicBezTo>
                    <a:pt x="118" y="325"/>
                    <a:pt x="118" y="323"/>
                    <a:pt x="118" y="322"/>
                  </a:cubicBezTo>
                  <a:cubicBezTo>
                    <a:pt x="118" y="321"/>
                    <a:pt x="118" y="321"/>
                    <a:pt x="118" y="320"/>
                  </a:cubicBezTo>
                  <a:cubicBezTo>
                    <a:pt x="117" y="319"/>
                    <a:pt x="116" y="318"/>
                    <a:pt x="113" y="317"/>
                  </a:cubicBezTo>
                  <a:cubicBezTo>
                    <a:pt x="112" y="314"/>
                    <a:pt x="112" y="314"/>
                    <a:pt x="112" y="314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08" y="314"/>
                    <a:pt x="107" y="314"/>
                    <a:pt x="106" y="314"/>
                  </a:cubicBezTo>
                  <a:cubicBezTo>
                    <a:pt x="105" y="315"/>
                    <a:pt x="104" y="315"/>
                    <a:pt x="100" y="319"/>
                  </a:cubicBezTo>
                  <a:cubicBezTo>
                    <a:pt x="98" y="321"/>
                    <a:pt x="96" y="322"/>
                    <a:pt x="94" y="324"/>
                  </a:cubicBezTo>
                  <a:cubicBezTo>
                    <a:pt x="89" y="329"/>
                    <a:pt x="85" y="332"/>
                    <a:pt x="84" y="333"/>
                  </a:cubicBezTo>
                  <a:cubicBezTo>
                    <a:pt x="83" y="333"/>
                    <a:pt x="79" y="330"/>
                    <a:pt x="78" y="329"/>
                  </a:cubicBezTo>
                  <a:cubicBezTo>
                    <a:pt x="79" y="328"/>
                    <a:pt x="80" y="323"/>
                    <a:pt x="82" y="316"/>
                  </a:cubicBezTo>
                  <a:cubicBezTo>
                    <a:pt x="83" y="314"/>
                    <a:pt x="84" y="312"/>
                    <a:pt x="85" y="310"/>
                  </a:cubicBezTo>
                  <a:cubicBezTo>
                    <a:pt x="87" y="305"/>
                    <a:pt x="87" y="304"/>
                    <a:pt x="87" y="303"/>
                  </a:cubicBezTo>
                  <a:cubicBezTo>
                    <a:pt x="87" y="302"/>
                    <a:pt x="87" y="302"/>
                    <a:pt x="87" y="302"/>
                  </a:cubicBezTo>
                  <a:cubicBezTo>
                    <a:pt x="87" y="302"/>
                    <a:pt x="87" y="302"/>
                    <a:pt x="87" y="302"/>
                  </a:cubicBezTo>
                  <a:cubicBezTo>
                    <a:pt x="87" y="301"/>
                    <a:pt x="86" y="300"/>
                    <a:pt x="83" y="298"/>
                  </a:cubicBezTo>
                  <a:cubicBezTo>
                    <a:pt x="83" y="296"/>
                    <a:pt x="83" y="296"/>
                    <a:pt x="83" y="296"/>
                  </a:cubicBezTo>
                  <a:cubicBezTo>
                    <a:pt x="82" y="296"/>
                    <a:pt x="82" y="296"/>
                    <a:pt x="82" y="296"/>
                  </a:cubicBezTo>
                  <a:cubicBezTo>
                    <a:pt x="79" y="294"/>
                    <a:pt x="78" y="293"/>
                    <a:pt x="77" y="294"/>
                  </a:cubicBezTo>
                  <a:cubicBezTo>
                    <a:pt x="76" y="294"/>
                    <a:pt x="75" y="294"/>
                    <a:pt x="70" y="297"/>
                  </a:cubicBezTo>
                  <a:cubicBezTo>
                    <a:pt x="68" y="298"/>
                    <a:pt x="66" y="299"/>
                    <a:pt x="63" y="301"/>
                  </a:cubicBezTo>
                  <a:cubicBezTo>
                    <a:pt x="57" y="304"/>
                    <a:pt x="53" y="306"/>
                    <a:pt x="52" y="307"/>
                  </a:cubicBezTo>
                  <a:cubicBezTo>
                    <a:pt x="50" y="306"/>
                    <a:pt x="47" y="303"/>
                    <a:pt x="47" y="302"/>
                  </a:cubicBezTo>
                  <a:cubicBezTo>
                    <a:pt x="47" y="301"/>
                    <a:pt x="50" y="296"/>
                    <a:pt x="54" y="290"/>
                  </a:cubicBezTo>
                  <a:cubicBezTo>
                    <a:pt x="55" y="288"/>
                    <a:pt x="56" y="286"/>
                    <a:pt x="58" y="285"/>
                  </a:cubicBezTo>
                  <a:cubicBezTo>
                    <a:pt x="61" y="279"/>
                    <a:pt x="62" y="279"/>
                    <a:pt x="62" y="277"/>
                  </a:cubicBezTo>
                  <a:cubicBezTo>
                    <a:pt x="62" y="276"/>
                    <a:pt x="61" y="275"/>
                    <a:pt x="59" y="272"/>
                  </a:cubicBezTo>
                  <a:cubicBezTo>
                    <a:pt x="59" y="270"/>
                    <a:pt x="59" y="270"/>
                    <a:pt x="59" y="270"/>
                  </a:cubicBezTo>
                  <a:cubicBezTo>
                    <a:pt x="58" y="270"/>
                    <a:pt x="58" y="270"/>
                    <a:pt x="58" y="270"/>
                  </a:cubicBezTo>
                  <a:cubicBezTo>
                    <a:pt x="56" y="267"/>
                    <a:pt x="54" y="267"/>
                    <a:pt x="53" y="267"/>
                  </a:cubicBezTo>
                  <a:cubicBezTo>
                    <a:pt x="53" y="267"/>
                    <a:pt x="52" y="267"/>
                    <a:pt x="46" y="268"/>
                  </a:cubicBezTo>
                  <a:cubicBezTo>
                    <a:pt x="44" y="269"/>
                    <a:pt x="41" y="270"/>
                    <a:pt x="39" y="271"/>
                  </a:cubicBezTo>
                  <a:cubicBezTo>
                    <a:pt x="32" y="273"/>
                    <a:pt x="27" y="274"/>
                    <a:pt x="26" y="274"/>
                  </a:cubicBezTo>
                  <a:cubicBezTo>
                    <a:pt x="25" y="273"/>
                    <a:pt x="23" y="269"/>
                    <a:pt x="23" y="268"/>
                  </a:cubicBezTo>
                  <a:cubicBezTo>
                    <a:pt x="23" y="267"/>
                    <a:pt x="26" y="263"/>
                    <a:pt x="32" y="258"/>
                  </a:cubicBezTo>
                  <a:cubicBezTo>
                    <a:pt x="34" y="257"/>
                    <a:pt x="35" y="255"/>
                    <a:pt x="37" y="254"/>
                  </a:cubicBezTo>
                  <a:cubicBezTo>
                    <a:pt x="42" y="249"/>
                    <a:pt x="42" y="249"/>
                    <a:pt x="43" y="248"/>
                  </a:cubicBezTo>
                  <a:cubicBezTo>
                    <a:pt x="43" y="247"/>
                    <a:pt x="43" y="247"/>
                    <a:pt x="43" y="247"/>
                  </a:cubicBezTo>
                  <a:cubicBezTo>
                    <a:pt x="43" y="246"/>
                    <a:pt x="42" y="244"/>
                    <a:pt x="41" y="242"/>
                  </a:cubicBezTo>
                  <a:cubicBezTo>
                    <a:pt x="41" y="240"/>
                    <a:pt x="41" y="240"/>
                    <a:pt x="41" y="240"/>
                  </a:cubicBezTo>
                  <a:cubicBezTo>
                    <a:pt x="40" y="240"/>
                    <a:pt x="40" y="240"/>
                    <a:pt x="40" y="240"/>
                  </a:cubicBezTo>
                  <a:cubicBezTo>
                    <a:pt x="39" y="237"/>
                    <a:pt x="38" y="236"/>
                    <a:pt x="37" y="235"/>
                  </a:cubicBezTo>
                  <a:cubicBezTo>
                    <a:pt x="36" y="235"/>
                    <a:pt x="35" y="235"/>
                    <a:pt x="30" y="235"/>
                  </a:cubicBezTo>
                  <a:cubicBezTo>
                    <a:pt x="27" y="235"/>
                    <a:pt x="25" y="236"/>
                    <a:pt x="22" y="236"/>
                  </a:cubicBezTo>
                  <a:cubicBezTo>
                    <a:pt x="15" y="236"/>
                    <a:pt x="10" y="236"/>
                    <a:pt x="9" y="236"/>
                  </a:cubicBezTo>
                  <a:cubicBezTo>
                    <a:pt x="8" y="235"/>
                    <a:pt x="7" y="232"/>
                    <a:pt x="7" y="230"/>
                  </a:cubicBezTo>
                  <a:cubicBezTo>
                    <a:pt x="7" y="229"/>
                    <a:pt x="7" y="229"/>
                    <a:pt x="7" y="229"/>
                  </a:cubicBezTo>
                  <a:cubicBezTo>
                    <a:pt x="8" y="228"/>
                    <a:pt x="11" y="226"/>
                    <a:pt x="18" y="222"/>
                  </a:cubicBezTo>
                  <a:cubicBezTo>
                    <a:pt x="20" y="221"/>
                    <a:pt x="22" y="220"/>
                    <a:pt x="24" y="219"/>
                  </a:cubicBezTo>
                  <a:cubicBezTo>
                    <a:pt x="30" y="216"/>
                    <a:pt x="30" y="215"/>
                    <a:pt x="31" y="214"/>
                  </a:cubicBezTo>
                  <a:cubicBezTo>
                    <a:pt x="31" y="214"/>
                    <a:pt x="31" y="213"/>
                    <a:pt x="31" y="212"/>
                  </a:cubicBezTo>
                  <a:cubicBezTo>
                    <a:pt x="31" y="211"/>
                    <a:pt x="31" y="209"/>
                    <a:pt x="30" y="208"/>
                  </a:cubicBezTo>
                  <a:cubicBezTo>
                    <a:pt x="31" y="206"/>
                    <a:pt x="31" y="206"/>
                    <a:pt x="31" y="206"/>
                  </a:cubicBezTo>
                  <a:cubicBezTo>
                    <a:pt x="30" y="206"/>
                    <a:pt x="30" y="206"/>
                    <a:pt x="30" y="206"/>
                  </a:cubicBezTo>
                  <a:cubicBezTo>
                    <a:pt x="30" y="203"/>
                    <a:pt x="29" y="201"/>
                    <a:pt x="28" y="201"/>
                  </a:cubicBezTo>
                  <a:cubicBezTo>
                    <a:pt x="27" y="200"/>
                    <a:pt x="27" y="200"/>
                    <a:pt x="21" y="199"/>
                  </a:cubicBezTo>
                  <a:cubicBezTo>
                    <a:pt x="19" y="199"/>
                    <a:pt x="16" y="198"/>
                    <a:pt x="13" y="198"/>
                  </a:cubicBezTo>
                  <a:cubicBezTo>
                    <a:pt x="6" y="196"/>
                    <a:pt x="2" y="195"/>
                    <a:pt x="1" y="195"/>
                  </a:cubicBezTo>
                  <a:cubicBezTo>
                    <a:pt x="0" y="194"/>
                    <a:pt x="0" y="192"/>
                    <a:pt x="0" y="190"/>
                  </a:cubicBezTo>
                  <a:close/>
                  <a:moveTo>
                    <a:pt x="288" y="180"/>
                  </a:moveTo>
                  <a:cubicBezTo>
                    <a:pt x="288" y="120"/>
                    <a:pt x="239" y="71"/>
                    <a:pt x="179" y="71"/>
                  </a:cubicBezTo>
                  <a:cubicBezTo>
                    <a:pt x="120" y="72"/>
                    <a:pt x="71" y="121"/>
                    <a:pt x="71" y="180"/>
                  </a:cubicBezTo>
                  <a:cubicBezTo>
                    <a:pt x="71" y="240"/>
                    <a:pt x="120" y="289"/>
                    <a:pt x="180" y="289"/>
                  </a:cubicBezTo>
                  <a:cubicBezTo>
                    <a:pt x="240" y="288"/>
                    <a:pt x="289" y="239"/>
                    <a:pt x="288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3476228" y="3152981"/>
              <a:ext cx="1159841" cy="1158283"/>
            </a:xfrm>
            <a:custGeom>
              <a:avLst/>
              <a:gdLst>
                <a:gd name="T0" fmla="*/ 25 w 314"/>
                <a:gd name="T1" fmla="*/ 150 h 314"/>
                <a:gd name="T2" fmla="*/ 12 w 314"/>
                <a:gd name="T3" fmla="*/ 138 h 314"/>
                <a:gd name="T4" fmla="*/ 28 w 314"/>
                <a:gd name="T5" fmla="*/ 124 h 314"/>
                <a:gd name="T6" fmla="*/ 26 w 314"/>
                <a:gd name="T7" fmla="*/ 109 h 314"/>
                <a:gd name="T8" fmla="*/ 39 w 314"/>
                <a:gd name="T9" fmla="*/ 95 h 314"/>
                <a:gd name="T10" fmla="*/ 41 w 314"/>
                <a:gd name="T11" fmla="*/ 80 h 314"/>
                <a:gd name="T12" fmla="*/ 56 w 314"/>
                <a:gd name="T13" fmla="*/ 70 h 314"/>
                <a:gd name="T14" fmla="*/ 59 w 314"/>
                <a:gd name="T15" fmla="*/ 49 h 314"/>
                <a:gd name="T16" fmla="*/ 84 w 314"/>
                <a:gd name="T17" fmla="*/ 47 h 314"/>
                <a:gd name="T18" fmla="*/ 88 w 314"/>
                <a:gd name="T19" fmla="*/ 36 h 314"/>
                <a:gd name="T20" fmla="*/ 101 w 314"/>
                <a:gd name="T21" fmla="*/ 29 h 314"/>
                <a:gd name="T22" fmla="*/ 117 w 314"/>
                <a:gd name="T23" fmla="*/ 25 h 314"/>
                <a:gd name="T24" fmla="*/ 132 w 314"/>
                <a:gd name="T25" fmla="*/ 19 h 314"/>
                <a:gd name="T26" fmla="*/ 149 w 314"/>
                <a:gd name="T27" fmla="*/ 18 h 314"/>
                <a:gd name="T28" fmla="*/ 167 w 314"/>
                <a:gd name="T29" fmla="*/ 24 h 314"/>
                <a:gd name="T30" fmla="*/ 185 w 314"/>
                <a:gd name="T31" fmla="*/ 14 h 314"/>
                <a:gd name="T32" fmla="*/ 196 w 314"/>
                <a:gd name="T33" fmla="*/ 27 h 314"/>
                <a:gd name="T34" fmla="*/ 212 w 314"/>
                <a:gd name="T35" fmla="*/ 29 h 314"/>
                <a:gd name="T36" fmla="*/ 225 w 314"/>
                <a:gd name="T37" fmla="*/ 42 h 314"/>
                <a:gd name="T38" fmla="*/ 235 w 314"/>
                <a:gd name="T39" fmla="*/ 49 h 314"/>
                <a:gd name="T40" fmla="*/ 253 w 314"/>
                <a:gd name="T41" fmla="*/ 55 h 314"/>
                <a:gd name="T42" fmla="*/ 254 w 314"/>
                <a:gd name="T43" fmla="*/ 67 h 314"/>
                <a:gd name="T44" fmla="*/ 278 w 314"/>
                <a:gd name="T45" fmla="*/ 75 h 314"/>
                <a:gd name="T46" fmla="*/ 272 w 314"/>
                <a:gd name="T47" fmla="*/ 92 h 314"/>
                <a:gd name="T48" fmla="*/ 302 w 314"/>
                <a:gd name="T49" fmla="*/ 98 h 314"/>
                <a:gd name="T50" fmla="*/ 283 w 314"/>
                <a:gd name="T51" fmla="*/ 120 h 314"/>
                <a:gd name="T52" fmla="*/ 312 w 314"/>
                <a:gd name="T53" fmla="*/ 132 h 314"/>
                <a:gd name="T54" fmla="*/ 289 w 314"/>
                <a:gd name="T55" fmla="*/ 149 h 314"/>
                <a:gd name="T56" fmla="*/ 314 w 314"/>
                <a:gd name="T57" fmla="*/ 163 h 314"/>
                <a:gd name="T58" fmla="*/ 287 w 314"/>
                <a:gd name="T59" fmla="*/ 179 h 314"/>
                <a:gd name="T60" fmla="*/ 298 w 314"/>
                <a:gd name="T61" fmla="*/ 193 h 314"/>
                <a:gd name="T62" fmla="*/ 281 w 314"/>
                <a:gd name="T63" fmla="*/ 204 h 314"/>
                <a:gd name="T64" fmla="*/ 281 w 314"/>
                <a:gd name="T65" fmla="*/ 220 h 314"/>
                <a:gd name="T66" fmla="*/ 267 w 314"/>
                <a:gd name="T67" fmla="*/ 232 h 314"/>
                <a:gd name="T68" fmla="*/ 263 w 314"/>
                <a:gd name="T69" fmla="*/ 247 h 314"/>
                <a:gd name="T70" fmla="*/ 247 w 314"/>
                <a:gd name="T71" fmla="*/ 255 h 314"/>
                <a:gd name="T72" fmla="*/ 238 w 314"/>
                <a:gd name="T73" fmla="*/ 263 h 314"/>
                <a:gd name="T74" fmla="*/ 227 w 314"/>
                <a:gd name="T75" fmla="*/ 278 h 314"/>
                <a:gd name="T76" fmla="*/ 211 w 314"/>
                <a:gd name="T77" fmla="*/ 280 h 314"/>
                <a:gd name="T78" fmla="*/ 201 w 314"/>
                <a:gd name="T79" fmla="*/ 296 h 314"/>
                <a:gd name="T80" fmla="*/ 182 w 314"/>
                <a:gd name="T81" fmla="*/ 288 h 314"/>
                <a:gd name="T82" fmla="*/ 166 w 314"/>
                <a:gd name="T83" fmla="*/ 297 h 314"/>
                <a:gd name="T84" fmla="*/ 148 w 314"/>
                <a:gd name="T85" fmla="*/ 296 h 314"/>
                <a:gd name="T86" fmla="*/ 132 w 314"/>
                <a:gd name="T87" fmla="*/ 288 h 314"/>
                <a:gd name="T88" fmla="*/ 113 w 314"/>
                <a:gd name="T89" fmla="*/ 296 h 314"/>
                <a:gd name="T90" fmla="*/ 102 w 314"/>
                <a:gd name="T91" fmla="*/ 286 h 314"/>
                <a:gd name="T92" fmla="*/ 92 w 314"/>
                <a:gd name="T93" fmla="*/ 273 h 314"/>
                <a:gd name="T94" fmla="*/ 74 w 314"/>
                <a:gd name="T95" fmla="*/ 270 h 314"/>
                <a:gd name="T96" fmla="*/ 71 w 314"/>
                <a:gd name="T97" fmla="*/ 258 h 314"/>
                <a:gd name="T98" fmla="*/ 47 w 314"/>
                <a:gd name="T99" fmla="*/ 252 h 314"/>
                <a:gd name="T100" fmla="*/ 46 w 314"/>
                <a:gd name="T101" fmla="*/ 232 h 314"/>
                <a:gd name="T102" fmla="*/ 32 w 314"/>
                <a:gd name="T103" fmla="*/ 220 h 314"/>
                <a:gd name="T104" fmla="*/ 32 w 314"/>
                <a:gd name="T105" fmla="*/ 204 h 314"/>
                <a:gd name="T106" fmla="*/ 15 w 314"/>
                <a:gd name="T107" fmla="*/ 193 h 314"/>
                <a:gd name="T108" fmla="*/ 26 w 314"/>
                <a:gd name="T109" fmla="*/ 179 h 314"/>
                <a:gd name="T110" fmla="*/ 252 w 314"/>
                <a:gd name="T111" fmla="*/ 15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4" h="314">
                  <a:moveTo>
                    <a:pt x="0" y="165"/>
                  </a:moveTo>
                  <a:cubicBezTo>
                    <a:pt x="0" y="164"/>
                    <a:pt x="0" y="163"/>
                    <a:pt x="0" y="163"/>
                  </a:cubicBezTo>
                  <a:cubicBezTo>
                    <a:pt x="1" y="162"/>
                    <a:pt x="5" y="161"/>
                    <a:pt x="11" y="159"/>
                  </a:cubicBezTo>
                  <a:cubicBezTo>
                    <a:pt x="13" y="159"/>
                    <a:pt x="15" y="158"/>
                    <a:pt x="17" y="157"/>
                  </a:cubicBezTo>
                  <a:cubicBezTo>
                    <a:pt x="22" y="156"/>
                    <a:pt x="23" y="156"/>
                    <a:pt x="24" y="155"/>
                  </a:cubicBezTo>
                  <a:cubicBezTo>
                    <a:pt x="24" y="154"/>
                    <a:pt x="25" y="153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5" y="149"/>
                    <a:pt x="25" y="148"/>
                    <a:pt x="25" y="146"/>
                  </a:cubicBezTo>
                  <a:cubicBezTo>
                    <a:pt x="25" y="145"/>
                    <a:pt x="25" y="144"/>
                    <a:pt x="24" y="143"/>
                  </a:cubicBezTo>
                  <a:cubicBezTo>
                    <a:pt x="24" y="143"/>
                    <a:pt x="23" y="142"/>
                    <a:pt x="18" y="140"/>
                  </a:cubicBezTo>
                  <a:cubicBezTo>
                    <a:pt x="17" y="140"/>
                    <a:pt x="14" y="139"/>
                    <a:pt x="12" y="138"/>
                  </a:cubicBezTo>
                  <a:cubicBezTo>
                    <a:pt x="7" y="135"/>
                    <a:pt x="3" y="133"/>
                    <a:pt x="2" y="132"/>
                  </a:cubicBezTo>
                  <a:cubicBezTo>
                    <a:pt x="2" y="132"/>
                    <a:pt x="2" y="132"/>
                    <a:pt x="2" y="131"/>
                  </a:cubicBezTo>
                  <a:cubicBezTo>
                    <a:pt x="2" y="129"/>
                    <a:pt x="3" y="127"/>
                    <a:pt x="3" y="127"/>
                  </a:cubicBezTo>
                  <a:cubicBezTo>
                    <a:pt x="4" y="126"/>
                    <a:pt x="8" y="126"/>
                    <a:pt x="15" y="125"/>
                  </a:cubicBezTo>
                  <a:cubicBezTo>
                    <a:pt x="17" y="125"/>
                    <a:pt x="19" y="125"/>
                    <a:pt x="21" y="125"/>
                  </a:cubicBezTo>
                  <a:cubicBezTo>
                    <a:pt x="26" y="125"/>
                    <a:pt x="27" y="125"/>
                    <a:pt x="28" y="124"/>
                  </a:cubicBezTo>
                  <a:cubicBezTo>
                    <a:pt x="28" y="124"/>
                    <a:pt x="29" y="123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1" y="117"/>
                    <a:pt x="31" y="116"/>
                    <a:pt x="31" y="115"/>
                  </a:cubicBezTo>
                  <a:cubicBezTo>
                    <a:pt x="31" y="114"/>
                    <a:pt x="31" y="113"/>
                    <a:pt x="31" y="113"/>
                  </a:cubicBezTo>
                  <a:cubicBezTo>
                    <a:pt x="31" y="112"/>
                    <a:pt x="30" y="112"/>
                    <a:pt x="26" y="109"/>
                  </a:cubicBezTo>
                  <a:cubicBezTo>
                    <a:pt x="24" y="108"/>
                    <a:pt x="22" y="106"/>
                    <a:pt x="21" y="105"/>
                  </a:cubicBezTo>
                  <a:cubicBezTo>
                    <a:pt x="16" y="101"/>
                    <a:pt x="13" y="98"/>
                    <a:pt x="12" y="97"/>
                  </a:cubicBezTo>
                  <a:cubicBezTo>
                    <a:pt x="12" y="96"/>
                    <a:pt x="13" y="93"/>
                    <a:pt x="14" y="92"/>
                  </a:cubicBezTo>
                  <a:cubicBezTo>
                    <a:pt x="15" y="92"/>
                    <a:pt x="19" y="92"/>
                    <a:pt x="26" y="93"/>
                  </a:cubicBezTo>
                  <a:cubicBezTo>
                    <a:pt x="28" y="94"/>
                    <a:pt x="30" y="94"/>
                    <a:pt x="32" y="95"/>
                  </a:cubicBezTo>
                  <a:cubicBezTo>
                    <a:pt x="37" y="96"/>
                    <a:pt x="38" y="96"/>
                    <a:pt x="39" y="95"/>
                  </a:cubicBezTo>
                  <a:cubicBezTo>
                    <a:pt x="39" y="95"/>
                    <a:pt x="40" y="95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5" y="88"/>
                    <a:pt x="45" y="86"/>
                    <a:pt x="45" y="86"/>
                  </a:cubicBezTo>
                  <a:cubicBezTo>
                    <a:pt x="45" y="86"/>
                    <a:pt x="45" y="85"/>
                    <a:pt x="44" y="85"/>
                  </a:cubicBezTo>
                  <a:cubicBezTo>
                    <a:pt x="44" y="84"/>
                    <a:pt x="44" y="84"/>
                    <a:pt x="41" y="80"/>
                  </a:cubicBezTo>
                  <a:cubicBezTo>
                    <a:pt x="39" y="78"/>
                    <a:pt x="38" y="77"/>
                    <a:pt x="36" y="75"/>
                  </a:cubicBezTo>
                  <a:cubicBezTo>
                    <a:pt x="32" y="70"/>
                    <a:pt x="30" y="66"/>
                    <a:pt x="30" y="65"/>
                  </a:cubicBezTo>
                  <a:cubicBezTo>
                    <a:pt x="30" y="64"/>
                    <a:pt x="32" y="61"/>
                    <a:pt x="33" y="61"/>
                  </a:cubicBezTo>
                  <a:cubicBezTo>
                    <a:pt x="34" y="61"/>
                    <a:pt x="38" y="62"/>
                    <a:pt x="44" y="65"/>
                  </a:cubicBezTo>
                  <a:cubicBezTo>
                    <a:pt x="46" y="66"/>
                    <a:pt x="48" y="67"/>
                    <a:pt x="49" y="67"/>
                  </a:cubicBezTo>
                  <a:cubicBezTo>
                    <a:pt x="54" y="70"/>
                    <a:pt x="55" y="70"/>
                    <a:pt x="56" y="70"/>
                  </a:cubicBezTo>
                  <a:cubicBezTo>
                    <a:pt x="57" y="70"/>
                    <a:pt x="58" y="69"/>
                    <a:pt x="60" y="67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3" y="64"/>
                    <a:pt x="64" y="62"/>
                    <a:pt x="64" y="61"/>
                  </a:cubicBezTo>
                  <a:cubicBezTo>
                    <a:pt x="64" y="60"/>
                    <a:pt x="64" y="60"/>
                    <a:pt x="62" y="55"/>
                  </a:cubicBezTo>
                  <a:cubicBezTo>
                    <a:pt x="61" y="54"/>
                    <a:pt x="60" y="51"/>
                    <a:pt x="59" y="49"/>
                  </a:cubicBezTo>
                  <a:cubicBezTo>
                    <a:pt x="56" y="43"/>
                    <a:pt x="54" y="40"/>
                    <a:pt x="54" y="39"/>
                  </a:cubicBezTo>
                  <a:cubicBezTo>
                    <a:pt x="55" y="37"/>
                    <a:pt x="57" y="35"/>
                    <a:pt x="59" y="35"/>
                  </a:cubicBezTo>
                  <a:cubicBezTo>
                    <a:pt x="59" y="35"/>
                    <a:pt x="63" y="37"/>
                    <a:pt x="68" y="41"/>
                  </a:cubicBezTo>
                  <a:cubicBezTo>
                    <a:pt x="70" y="43"/>
                    <a:pt x="71" y="44"/>
                    <a:pt x="73" y="45"/>
                  </a:cubicBezTo>
                  <a:cubicBezTo>
                    <a:pt x="77" y="48"/>
                    <a:pt x="78" y="49"/>
                    <a:pt x="79" y="49"/>
                  </a:cubicBezTo>
                  <a:cubicBezTo>
                    <a:pt x="80" y="49"/>
                    <a:pt x="81" y="49"/>
                    <a:pt x="84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8" y="44"/>
                    <a:pt x="88" y="43"/>
                    <a:pt x="89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8" y="39"/>
                    <a:pt x="88" y="36"/>
                  </a:cubicBezTo>
                  <a:cubicBezTo>
                    <a:pt x="87" y="34"/>
                    <a:pt x="87" y="32"/>
                    <a:pt x="86" y="29"/>
                  </a:cubicBezTo>
                  <a:cubicBezTo>
                    <a:pt x="85" y="24"/>
                    <a:pt x="84" y="20"/>
                    <a:pt x="84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5" y="17"/>
                    <a:pt x="88" y="15"/>
                    <a:pt x="89" y="15"/>
                  </a:cubicBezTo>
                  <a:cubicBezTo>
                    <a:pt x="90" y="16"/>
                    <a:pt x="93" y="19"/>
                    <a:pt x="97" y="24"/>
                  </a:cubicBezTo>
                  <a:cubicBezTo>
                    <a:pt x="99" y="26"/>
                    <a:pt x="100" y="27"/>
                    <a:pt x="101" y="29"/>
                  </a:cubicBezTo>
                  <a:cubicBezTo>
                    <a:pt x="104" y="33"/>
                    <a:pt x="105" y="34"/>
                    <a:pt x="106" y="34"/>
                  </a:cubicBezTo>
                  <a:cubicBezTo>
                    <a:pt x="107" y="34"/>
                    <a:pt x="108" y="34"/>
                    <a:pt x="111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5" y="32"/>
                    <a:pt x="116" y="31"/>
                    <a:pt x="117" y="30"/>
                  </a:cubicBezTo>
                  <a:cubicBezTo>
                    <a:pt x="117" y="29"/>
                    <a:pt x="117" y="28"/>
                    <a:pt x="117" y="25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20"/>
                    <a:pt x="117" y="18"/>
                    <a:pt x="117" y="16"/>
                  </a:cubicBezTo>
                  <a:cubicBezTo>
                    <a:pt x="117" y="10"/>
                    <a:pt x="118" y="6"/>
                    <a:pt x="118" y="5"/>
                  </a:cubicBezTo>
                  <a:cubicBezTo>
                    <a:pt x="119" y="4"/>
                    <a:pt x="123" y="3"/>
                    <a:pt x="124" y="4"/>
                  </a:cubicBezTo>
                  <a:cubicBezTo>
                    <a:pt x="125" y="4"/>
                    <a:pt x="127" y="8"/>
                    <a:pt x="129" y="14"/>
                  </a:cubicBezTo>
                  <a:cubicBezTo>
                    <a:pt x="130" y="16"/>
                    <a:pt x="131" y="18"/>
                    <a:pt x="132" y="19"/>
                  </a:cubicBezTo>
                  <a:cubicBezTo>
                    <a:pt x="134" y="24"/>
                    <a:pt x="135" y="25"/>
                    <a:pt x="136" y="25"/>
                  </a:cubicBezTo>
                  <a:cubicBezTo>
                    <a:pt x="136" y="26"/>
                    <a:pt x="138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6" y="25"/>
                    <a:pt x="147" y="24"/>
                    <a:pt x="147" y="24"/>
                  </a:cubicBezTo>
                  <a:cubicBezTo>
                    <a:pt x="148" y="23"/>
                    <a:pt x="148" y="22"/>
                    <a:pt x="149" y="18"/>
                  </a:cubicBezTo>
                  <a:cubicBezTo>
                    <a:pt x="150" y="16"/>
                    <a:pt x="150" y="14"/>
                    <a:pt x="151" y="11"/>
                  </a:cubicBezTo>
                  <a:cubicBezTo>
                    <a:pt x="152" y="5"/>
                    <a:pt x="154" y="1"/>
                    <a:pt x="154" y="0"/>
                  </a:cubicBezTo>
                  <a:cubicBezTo>
                    <a:pt x="155" y="0"/>
                    <a:pt x="159" y="0"/>
                    <a:pt x="160" y="0"/>
                  </a:cubicBezTo>
                  <a:cubicBezTo>
                    <a:pt x="161" y="1"/>
                    <a:pt x="162" y="5"/>
                    <a:pt x="163" y="11"/>
                  </a:cubicBezTo>
                  <a:cubicBezTo>
                    <a:pt x="164" y="13"/>
                    <a:pt x="164" y="15"/>
                    <a:pt x="165" y="17"/>
                  </a:cubicBezTo>
                  <a:cubicBezTo>
                    <a:pt x="166" y="23"/>
                    <a:pt x="166" y="23"/>
                    <a:pt x="167" y="24"/>
                  </a:cubicBezTo>
                  <a:cubicBezTo>
                    <a:pt x="167" y="25"/>
                    <a:pt x="168" y="25"/>
                    <a:pt x="172" y="25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3" y="26"/>
                    <a:pt x="173" y="26"/>
                    <a:pt x="173" y="26"/>
                  </a:cubicBezTo>
                  <a:cubicBezTo>
                    <a:pt x="176" y="26"/>
                    <a:pt x="178" y="26"/>
                    <a:pt x="178" y="25"/>
                  </a:cubicBezTo>
                  <a:cubicBezTo>
                    <a:pt x="179" y="25"/>
                    <a:pt x="179" y="24"/>
                    <a:pt x="182" y="20"/>
                  </a:cubicBezTo>
                  <a:cubicBezTo>
                    <a:pt x="182" y="18"/>
                    <a:pt x="183" y="16"/>
                    <a:pt x="185" y="14"/>
                  </a:cubicBezTo>
                  <a:cubicBezTo>
                    <a:pt x="188" y="8"/>
                    <a:pt x="190" y="5"/>
                    <a:pt x="190" y="4"/>
                  </a:cubicBezTo>
                  <a:cubicBezTo>
                    <a:pt x="192" y="4"/>
                    <a:pt x="195" y="4"/>
                    <a:pt x="196" y="5"/>
                  </a:cubicBezTo>
                  <a:cubicBezTo>
                    <a:pt x="196" y="6"/>
                    <a:pt x="197" y="9"/>
                    <a:pt x="197" y="15"/>
                  </a:cubicBezTo>
                  <a:cubicBezTo>
                    <a:pt x="197" y="15"/>
                    <a:pt x="197" y="16"/>
                    <a:pt x="197" y="17"/>
                  </a:cubicBezTo>
                  <a:cubicBezTo>
                    <a:pt x="197" y="19"/>
                    <a:pt x="197" y="21"/>
                    <a:pt x="197" y="23"/>
                  </a:cubicBezTo>
                  <a:cubicBezTo>
                    <a:pt x="197" y="24"/>
                    <a:pt x="196" y="26"/>
                    <a:pt x="196" y="27"/>
                  </a:cubicBezTo>
                  <a:cubicBezTo>
                    <a:pt x="196" y="29"/>
                    <a:pt x="197" y="29"/>
                    <a:pt x="197" y="30"/>
                  </a:cubicBezTo>
                  <a:cubicBezTo>
                    <a:pt x="197" y="31"/>
                    <a:pt x="198" y="31"/>
                    <a:pt x="202" y="32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6" y="34"/>
                    <a:pt x="207" y="34"/>
                    <a:pt x="208" y="34"/>
                  </a:cubicBezTo>
                  <a:cubicBezTo>
                    <a:pt x="209" y="33"/>
                    <a:pt x="209" y="33"/>
                    <a:pt x="212" y="29"/>
                  </a:cubicBezTo>
                  <a:cubicBezTo>
                    <a:pt x="214" y="28"/>
                    <a:pt x="215" y="26"/>
                    <a:pt x="217" y="24"/>
                  </a:cubicBezTo>
                  <a:cubicBezTo>
                    <a:pt x="221" y="19"/>
                    <a:pt x="224" y="16"/>
                    <a:pt x="225" y="16"/>
                  </a:cubicBezTo>
                  <a:cubicBezTo>
                    <a:pt x="226" y="16"/>
                    <a:pt x="229" y="17"/>
                    <a:pt x="230" y="18"/>
                  </a:cubicBezTo>
                  <a:cubicBezTo>
                    <a:pt x="230" y="20"/>
                    <a:pt x="229" y="24"/>
                    <a:pt x="228" y="30"/>
                  </a:cubicBezTo>
                  <a:cubicBezTo>
                    <a:pt x="227" y="32"/>
                    <a:pt x="227" y="34"/>
                    <a:pt x="226" y="36"/>
                  </a:cubicBezTo>
                  <a:cubicBezTo>
                    <a:pt x="225" y="39"/>
                    <a:pt x="225" y="41"/>
                    <a:pt x="225" y="42"/>
                  </a:cubicBezTo>
                  <a:cubicBezTo>
                    <a:pt x="225" y="42"/>
                    <a:pt x="225" y="42"/>
                    <a:pt x="225" y="42"/>
                  </a:cubicBezTo>
                  <a:cubicBezTo>
                    <a:pt x="225" y="43"/>
                    <a:pt x="225" y="43"/>
                    <a:pt x="225" y="43"/>
                  </a:cubicBezTo>
                  <a:cubicBezTo>
                    <a:pt x="225" y="43"/>
                    <a:pt x="226" y="44"/>
                    <a:pt x="229" y="46"/>
                  </a:cubicBezTo>
                  <a:cubicBezTo>
                    <a:pt x="230" y="47"/>
                    <a:pt x="230" y="47"/>
                    <a:pt x="230" y="47"/>
                  </a:cubicBezTo>
                  <a:cubicBezTo>
                    <a:pt x="230" y="47"/>
                    <a:pt x="230" y="47"/>
                    <a:pt x="230" y="47"/>
                  </a:cubicBezTo>
                  <a:cubicBezTo>
                    <a:pt x="233" y="49"/>
                    <a:pt x="234" y="49"/>
                    <a:pt x="235" y="49"/>
                  </a:cubicBezTo>
                  <a:cubicBezTo>
                    <a:pt x="236" y="49"/>
                    <a:pt x="237" y="48"/>
                    <a:pt x="240" y="45"/>
                  </a:cubicBezTo>
                  <a:cubicBezTo>
                    <a:pt x="242" y="44"/>
                    <a:pt x="244" y="43"/>
                    <a:pt x="246" y="41"/>
                  </a:cubicBezTo>
                  <a:cubicBezTo>
                    <a:pt x="251" y="38"/>
                    <a:pt x="255" y="36"/>
                    <a:pt x="256" y="35"/>
                  </a:cubicBezTo>
                  <a:cubicBezTo>
                    <a:pt x="257" y="36"/>
                    <a:pt x="260" y="38"/>
                    <a:pt x="260" y="39"/>
                  </a:cubicBezTo>
                  <a:cubicBezTo>
                    <a:pt x="260" y="40"/>
                    <a:pt x="258" y="44"/>
                    <a:pt x="255" y="49"/>
                  </a:cubicBezTo>
                  <a:cubicBezTo>
                    <a:pt x="254" y="51"/>
                    <a:pt x="253" y="53"/>
                    <a:pt x="253" y="55"/>
                  </a:cubicBezTo>
                  <a:cubicBezTo>
                    <a:pt x="250" y="59"/>
                    <a:pt x="250" y="60"/>
                    <a:pt x="250" y="61"/>
                  </a:cubicBezTo>
                  <a:cubicBezTo>
                    <a:pt x="250" y="61"/>
                    <a:pt x="250" y="61"/>
                    <a:pt x="250" y="61"/>
                  </a:cubicBezTo>
                  <a:cubicBezTo>
                    <a:pt x="250" y="61"/>
                    <a:pt x="250" y="61"/>
                    <a:pt x="250" y="61"/>
                  </a:cubicBezTo>
                  <a:cubicBezTo>
                    <a:pt x="250" y="62"/>
                    <a:pt x="251" y="64"/>
                    <a:pt x="253" y="66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6" y="69"/>
                    <a:pt x="257" y="70"/>
                    <a:pt x="258" y="70"/>
                  </a:cubicBezTo>
                  <a:cubicBezTo>
                    <a:pt x="259" y="70"/>
                    <a:pt x="259" y="70"/>
                    <a:pt x="264" y="68"/>
                  </a:cubicBezTo>
                  <a:cubicBezTo>
                    <a:pt x="266" y="67"/>
                    <a:pt x="268" y="66"/>
                    <a:pt x="270" y="65"/>
                  </a:cubicBezTo>
                  <a:cubicBezTo>
                    <a:pt x="276" y="63"/>
                    <a:pt x="280" y="61"/>
                    <a:pt x="281" y="61"/>
                  </a:cubicBezTo>
                  <a:cubicBezTo>
                    <a:pt x="282" y="62"/>
                    <a:pt x="284" y="65"/>
                    <a:pt x="285" y="66"/>
                  </a:cubicBezTo>
                  <a:cubicBezTo>
                    <a:pt x="284" y="67"/>
                    <a:pt x="282" y="70"/>
                    <a:pt x="278" y="75"/>
                  </a:cubicBezTo>
                  <a:cubicBezTo>
                    <a:pt x="276" y="77"/>
                    <a:pt x="275" y="78"/>
                    <a:pt x="274" y="80"/>
                  </a:cubicBezTo>
                  <a:cubicBezTo>
                    <a:pt x="270" y="84"/>
                    <a:pt x="269" y="84"/>
                    <a:pt x="269" y="85"/>
                  </a:cubicBezTo>
                  <a:cubicBezTo>
                    <a:pt x="269" y="86"/>
                    <a:pt x="269" y="86"/>
                    <a:pt x="269" y="86"/>
                  </a:cubicBezTo>
                  <a:cubicBezTo>
                    <a:pt x="269" y="87"/>
                    <a:pt x="270" y="88"/>
                    <a:pt x="271" y="90"/>
                  </a:cubicBezTo>
                  <a:cubicBezTo>
                    <a:pt x="271" y="92"/>
                    <a:pt x="271" y="92"/>
                    <a:pt x="271" y="92"/>
                  </a:cubicBezTo>
                  <a:cubicBezTo>
                    <a:pt x="272" y="92"/>
                    <a:pt x="272" y="92"/>
                    <a:pt x="272" y="92"/>
                  </a:cubicBezTo>
                  <a:cubicBezTo>
                    <a:pt x="274" y="95"/>
                    <a:pt x="275" y="95"/>
                    <a:pt x="275" y="96"/>
                  </a:cubicBezTo>
                  <a:cubicBezTo>
                    <a:pt x="276" y="96"/>
                    <a:pt x="277" y="96"/>
                    <a:pt x="282" y="95"/>
                  </a:cubicBezTo>
                  <a:cubicBezTo>
                    <a:pt x="284" y="94"/>
                    <a:pt x="286" y="94"/>
                    <a:pt x="288" y="94"/>
                  </a:cubicBezTo>
                  <a:cubicBezTo>
                    <a:pt x="295" y="93"/>
                    <a:pt x="299" y="92"/>
                    <a:pt x="300" y="92"/>
                  </a:cubicBezTo>
                  <a:cubicBezTo>
                    <a:pt x="301" y="93"/>
                    <a:pt x="302" y="96"/>
                    <a:pt x="302" y="98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301" y="99"/>
                    <a:pt x="298" y="101"/>
                    <a:pt x="293" y="105"/>
                  </a:cubicBezTo>
                  <a:cubicBezTo>
                    <a:pt x="292" y="106"/>
                    <a:pt x="290" y="108"/>
                    <a:pt x="288" y="109"/>
                  </a:cubicBezTo>
                  <a:cubicBezTo>
                    <a:pt x="284" y="112"/>
                    <a:pt x="283" y="112"/>
                    <a:pt x="283" y="113"/>
                  </a:cubicBezTo>
                  <a:cubicBezTo>
                    <a:pt x="283" y="113"/>
                    <a:pt x="283" y="114"/>
                    <a:pt x="283" y="114"/>
                  </a:cubicBezTo>
                  <a:cubicBezTo>
                    <a:pt x="283" y="115"/>
                    <a:pt x="283" y="117"/>
                    <a:pt x="284" y="118"/>
                  </a:cubicBezTo>
                  <a:cubicBezTo>
                    <a:pt x="283" y="120"/>
                    <a:pt x="283" y="120"/>
                    <a:pt x="283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5" y="123"/>
                    <a:pt x="286" y="124"/>
                    <a:pt x="286" y="124"/>
                  </a:cubicBezTo>
                  <a:cubicBezTo>
                    <a:pt x="287" y="125"/>
                    <a:pt x="288" y="125"/>
                    <a:pt x="293" y="125"/>
                  </a:cubicBezTo>
                  <a:cubicBezTo>
                    <a:pt x="295" y="125"/>
                    <a:pt x="297" y="125"/>
                    <a:pt x="299" y="126"/>
                  </a:cubicBezTo>
                  <a:cubicBezTo>
                    <a:pt x="306" y="126"/>
                    <a:pt x="310" y="127"/>
                    <a:pt x="311" y="127"/>
                  </a:cubicBezTo>
                  <a:cubicBezTo>
                    <a:pt x="311" y="128"/>
                    <a:pt x="312" y="130"/>
                    <a:pt x="312" y="132"/>
                  </a:cubicBezTo>
                  <a:cubicBezTo>
                    <a:pt x="312" y="132"/>
                    <a:pt x="312" y="133"/>
                    <a:pt x="312" y="133"/>
                  </a:cubicBezTo>
                  <a:cubicBezTo>
                    <a:pt x="311" y="134"/>
                    <a:pt x="307" y="135"/>
                    <a:pt x="301" y="138"/>
                  </a:cubicBezTo>
                  <a:cubicBezTo>
                    <a:pt x="300" y="139"/>
                    <a:pt x="298" y="139"/>
                    <a:pt x="296" y="140"/>
                  </a:cubicBezTo>
                  <a:cubicBezTo>
                    <a:pt x="291" y="142"/>
                    <a:pt x="290" y="143"/>
                    <a:pt x="289" y="143"/>
                  </a:cubicBezTo>
                  <a:cubicBezTo>
                    <a:pt x="289" y="144"/>
                    <a:pt x="289" y="145"/>
                    <a:pt x="289" y="146"/>
                  </a:cubicBezTo>
                  <a:cubicBezTo>
                    <a:pt x="289" y="147"/>
                    <a:pt x="289" y="148"/>
                    <a:pt x="289" y="149"/>
                  </a:cubicBezTo>
                  <a:cubicBezTo>
                    <a:pt x="288" y="150"/>
                    <a:pt x="288" y="150"/>
                    <a:pt x="288" y="150"/>
                  </a:cubicBezTo>
                  <a:cubicBezTo>
                    <a:pt x="289" y="151"/>
                    <a:pt x="289" y="151"/>
                    <a:pt x="289" y="151"/>
                  </a:cubicBezTo>
                  <a:cubicBezTo>
                    <a:pt x="289" y="153"/>
                    <a:pt x="289" y="154"/>
                    <a:pt x="290" y="155"/>
                  </a:cubicBezTo>
                  <a:cubicBezTo>
                    <a:pt x="291" y="156"/>
                    <a:pt x="292" y="156"/>
                    <a:pt x="296" y="157"/>
                  </a:cubicBezTo>
                  <a:cubicBezTo>
                    <a:pt x="298" y="158"/>
                    <a:pt x="301" y="159"/>
                    <a:pt x="303" y="159"/>
                  </a:cubicBezTo>
                  <a:cubicBezTo>
                    <a:pt x="309" y="161"/>
                    <a:pt x="313" y="163"/>
                    <a:pt x="314" y="163"/>
                  </a:cubicBezTo>
                  <a:cubicBezTo>
                    <a:pt x="314" y="164"/>
                    <a:pt x="314" y="165"/>
                    <a:pt x="314" y="166"/>
                  </a:cubicBezTo>
                  <a:cubicBezTo>
                    <a:pt x="314" y="168"/>
                    <a:pt x="314" y="169"/>
                    <a:pt x="313" y="169"/>
                  </a:cubicBezTo>
                  <a:cubicBezTo>
                    <a:pt x="312" y="170"/>
                    <a:pt x="308" y="171"/>
                    <a:pt x="302" y="172"/>
                  </a:cubicBezTo>
                  <a:cubicBezTo>
                    <a:pt x="300" y="172"/>
                    <a:pt x="298" y="172"/>
                    <a:pt x="296" y="173"/>
                  </a:cubicBezTo>
                  <a:cubicBezTo>
                    <a:pt x="290" y="174"/>
                    <a:pt x="290" y="174"/>
                    <a:pt x="289" y="174"/>
                  </a:cubicBezTo>
                  <a:cubicBezTo>
                    <a:pt x="288" y="175"/>
                    <a:pt x="288" y="176"/>
                    <a:pt x="287" y="179"/>
                  </a:cubicBezTo>
                  <a:cubicBezTo>
                    <a:pt x="287" y="179"/>
                    <a:pt x="287" y="179"/>
                    <a:pt x="287" y="179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2"/>
                    <a:pt x="287" y="183"/>
                    <a:pt x="287" y="184"/>
                  </a:cubicBezTo>
                  <a:cubicBezTo>
                    <a:pt x="287" y="185"/>
                    <a:pt x="287" y="185"/>
                    <a:pt x="287" y="186"/>
                  </a:cubicBezTo>
                  <a:cubicBezTo>
                    <a:pt x="288" y="187"/>
                    <a:pt x="288" y="187"/>
                    <a:pt x="292" y="189"/>
                  </a:cubicBezTo>
                  <a:cubicBezTo>
                    <a:pt x="294" y="190"/>
                    <a:pt x="296" y="192"/>
                    <a:pt x="298" y="193"/>
                  </a:cubicBezTo>
                  <a:cubicBezTo>
                    <a:pt x="304" y="196"/>
                    <a:pt x="307" y="199"/>
                    <a:pt x="308" y="199"/>
                  </a:cubicBezTo>
                  <a:cubicBezTo>
                    <a:pt x="308" y="199"/>
                    <a:pt x="308" y="200"/>
                    <a:pt x="308" y="200"/>
                  </a:cubicBezTo>
                  <a:cubicBezTo>
                    <a:pt x="308" y="202"/>
                    <a:pt x="307" y="204"/>
                    <a:pt x="306" y="205"/>
                  </a:cubicBezTo>
                  <a:cubicBezTo>
                    <a:pt x="305" y="205"/>
                    <a:pt x="301" y="205"/>
                    <a:pt x="295" y="205"/>
                  </a:cubicBezTo>
                  <a:cubicBezTo>
                    <a:pt x="293" y="205"/>
                    <a:pt x="290" y="204"/>
                    <a:pt x="289" y="204"/>
                  </a:cubicBezTo>
                  <a:cubicBezTo>
                    <a:pt x="283" y="204"/>
                    <a:pt x="282" y="204"/>
                    <a:pt x="281" y="204"/>
                  </a:cubicBezTo>
                  <a:cubicBezTo>
                    <a:pt x="281" y="205"/>
                    <a:pt x="280" y="206"/>
                    <a:pt x="279" y="209"/>
                  </a:cubicBezTo>
                  <a:cubicBezTo>
                    <a:pt x="278" y="209"/>
                    <a:pt x="278" y="209"/>
                    <a:pt x="278" y="209"/>
                  </a:cubicBezTo>
                  <a:cubicBezTo>
                    <a:pt x="278" y="210"/>
                    <a:pt x="278" y="210"/>
                    <a:pt x="278" y="210"/>
                  </a:cubicBezTo>
                  <a:cubicBezTo>
                    <a:pt x="277" y="212"/>
                    <a:pt x="277" y="213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6"/>
                    <a:pt x="278" y="217"/>
                    <a:pt x="281" y="220"/>
                  </a:cubicBezTo>
                  <a:cubicBezTo>
                    <a:pt x="283" y="221"/>
                    <a:pt x="285" y="223"/>
                    <a:pt x="286" y="225"/>
                  </a:cubicBezTo>
                  <a:cubicBezTo>
                    <a:pt x="291" y="229"/>
                    <a:pt x="293" y="232"/>
                    <a:pt x="294" y="233"/>
                  </a:cubicBezTo>
                  <a:cubicBezTo>
                    <a:pt x="294" y="234"/>
                    <a:pt x="292" y="238"/>
                    <a:pt x="291" y="238"/>
                  </a:cubicBezTo>
                  <a:cubicBezTo>
                    <a:pt x="290" y="238"/>
                    <a:pt x="286" y="237"/>
                    <a:pt x="280" y="235"/>
                  </a:cubicBezTo>
                  <a:cubicBezTo>
                    <a:pt x="278" y="235"/>
                    <a:pt x="276" y="234"/>
                    <a:pt x="274" y="233"/>
                  </a:cubicBezTo>
                  <a:cubicBezTo>
                    <a:pt x="269" y="232"/>
                    <a:pt x="268" y="231"/>
                    <a:pt x="267" y="232"/>
                  </a:cubicBezTo>
                  <a:cubicBezTo>
                    <a:pt x="266" y="232"/>
                    <a:pt x="265" y="233"/>
                    <a:pt x="263" y="236"/>
                  </a:cubicBezTo>
                  <a:cubicBezTo>
                    <a:pt x="263" y="236"/>
                    <a:pt x="263" y="236"/>
                    <a:pt x="263" y="236"/>
                  </a:cubicBezTo>
                  <a:cubicBezTo>
                    <a:pt x="263" y="236"/>
                    <a:pt x="263" y="236"/>
                    <a:pt x="263" y="236"/>
                  </a:cubicBezTo>
                  <a:cubicBezTo>
                    <a:pt x="260" y="239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2"/>
                    <a:pt x="261" y="243"/>
                    <a:pt x="263" y="247"/>
                  </a:cubicBezTo>
                  <a:cubicBezTo>
                    <a:pt x="265" y="249"/>
                    <a:pt x="266" y="251"/>
                    <a:pt x="267" y="253"/>
                  </a:cubicBezTo>
                  <a:cubicBezTo>
                    <a:pt x="270" y="258"/>
                    <a:pt x="272" y="262"/>
                    <a:pt x="273" y="263"/>
                  </a:cubicBezTo>
                  <a:cubicBezTo>
                    <a:pt x="272" y="264"/>
                    <a:pt x="270" y="267"/>
                    <a:pt x="269" y="267"/>
                  </a:cubicBezTo>
                  <a:cubicBezTo>
                    <a:pt x="268" y="267"/>
                    <a:pt x="264" y="265"/>
                    <a:pt x="259" y="262"/>
                  </a:cubicBezTo>
                  <a:cubicBezTo>
                    <a:pt x="257" y="260"/>
                    <a:pt x="255" y="259"/>
                    <a:pt x="253" y="258"/>
                  </a:cubicBezTo>
                  <a:cubicBezTo>
                    <a:pt x="249" y="255"/>
                    <a:pt x="248" y="255"/>
                    <a:pt x="247" y="255"/>
                  </a:cubicBezTo>
                  <a:cubicBezTo>
                    <a:pt x="246" y="255"/>
                    <a:pt x="245" y="256"/>
                    <a:pt x="242" y="258"/>
                  </a:cubicBezTo>
                  <a:cubicBezTo>
                    <a:pt x="241" y="258"/>
                    <a:pt x="241" y="258"/>
                    <a:pt x="241" y="258"/>
                  </a:cubicBezTo>
                  <a:cubicBezTo>
                    <a:pt x="241" y="259"/>
                    <a:pt x="241" y="259"/>
                    <a:pt x="241" y="259"/>
                  </a:cubicBezTo>
                  <a:cubicBezTo>
                    <a:pt x="239" y="261"/>
                    <a:pt x="238" y="262"/>
                    <a:pt x="238" y="263"/>
                  </a:cubicBezTo>
                  <a:cubicBezTo>
                    <a:pt x="238" y="263"/>
                    <a:pt x="238" y="263"/>
                    <a:pt x="238" y="263"/>
                  </a:cubicBezTo>
                  <a:cubicBezTo>
                    <a:pt x="238" y="263"/>
                    <a:pt x="238" y="263"/>
                    <a:pt x="238" y="263"/>
                  </a:cubicBezTo>
                  <a:cubicBezTo>
                    <a:pt x="238" y="264"/>
                    <a:pt x="238" y="265"/>
                    <a:pt x="240" y="269"/>
                  </a:cubicBezTo>
                  <a:cubicBezTo>
                    <a:pt x="241" y="271"/>
                    <a:pt x="241" y="273"/>
                    <a:pt x="242" y="275"/>
                  </a:cubicBezTo>
                  <a:cubicBezTo>
                    <a:pt x="244" y="281"/>
                    <a:pt x="245" y="285"/>
                    <a:pt x="245" y="287"/>
                  </a:cubicBezTo>
                  <a:cubicBezTo>
                    <a:pt x="245" y="288"/>
                    <a:pt x="242" y="290"/>
                    <a:pt x="240" y="290"/>
                  </a:cubicBezTo>
                  <a:cubicBezTo>
                    <a:pt x="239" y="289"/>
                    <a:pt x="236" y="287"/>
                    <a:pt x="232" y="282"/>
                  </a:cubicBezTo>
                  <a:cubicBezTo>
                    <a:pt x="230" y="281"/>
                    <a:pt x="229" y="279"/>
                    <a:pt x="227" y="278"/>
                  </a:cubicBezTo>
                  <a:cubicBezTo>
                    <a:pt x="223" y="274"/>
                    <a:pt x="223" y="273"/>
                    <a:pt x="222" y="273"/>
                  </a:cubicBezTo>
                  <a:cubicBezTo>
                    <a:pt x="221" y="273"/>
                    <a:pt x="220" y="273"/>
                    <a:pt x="217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3" y="277"/>
                    <a:pt x="212" y="278"/>
                    <a:pt x="211" y="279"/>
                  </a:cubicBezTo>
                  <a:cubicBezTo>
                    <a:pt x="211" y="279"/>
                    <a:pt x="211" y="279"/>
                    <a:pt x="211" y="280"/>
                  </a:cubicBezTo>
                  <a:cubicBezTo>
                    <a:pt x="211" y="281"/>
                    <a:pt x="211" y="283"/>
                    <a:pt x="212" y="285"/>
                  </a:cubicBezTo>
                  <a:cubicBezTo>
                    <a:pt x="212" y="287"/>
                    <a:pt x="212" y="289"/>
                    <a:pt x="212" y="292"/>
                  </a:cubicBezTo>
                  <a:cubicBezTo>
                    <a:pt x="213" y="296"/>
                    <a:pt x="213" y="299"/>
                    <a:pt x="213" y="302"/>
                  </a:cubicBezTo>
                  <a:cubicBezTo>
                    <a:pt x="213" y="303"/>
                    <a:pt x="213" y="303"/>
                    <a:pt x="213" y="303"/>
                  </a:cubicBezTo>
                  <a:cubicBezTo>
                    <a:pt x="212" y="304"/>
                    <a:pt x="209" y="306"/>
                    <a:pt x="208" y="305"/>
                  </a:cubicBezTo>
                  <a:cubicBezTo>
                    <a:pt x="207" y="305"/>
                    <a:pt x="204" y="302"/>
                    <a:pt x="201" y="296"/>
                  </a:cubicBezTo>
                  <a:cubicBezTo>
                    <a:pt x="200" y="294"/>
                    <a:pt x="199" y="292"/>
                    <a:pt x="198" y="291"/>
                  </a:cubicBezTo>
                  <a:cubicBezTo>
                    <a:pt x="195" y="286"/>
                    <a:pt x="194" y="285"/>
                    <a:pt x="193" y="285"/>
                  </a:cubicBezTo>
                  <a:cubicBezTo>
                    <a:pt x="193" y="285"/>
                    <a:pt x="191" y="285"/>
                    <a:pt x="188" y="286"/>
                  </a:cubicBezTo>
                  <a:cubicBezTo>
                    <a:pt x="186" y="285"/>
                    <a:pt x="186" y="285"/>
                    <a:pt x="186" y="285"/>
                  </a:cubicBezTo>
                  <a:cubicBezTo>
                    <a:pt x="186" y="286"/>
                    <a:pt x="186" y="286"/>
                    <a:pt x="186" y="286"/>
                  </a:cubicBezTo>
                  <a:cubicBezTo>
                    <a:pt x="184" y="286"/>
                    <a:pt x="182" y="287"/>
                    <a:pt x="182" y="288"/>
                  </a:cubicBezTo>
                  <a:cubicBezTo>
                    <a:pt x="181" y="289"/>
                    <a:pt x="181" y="289"/>
                    <a:pt x="181" y="294"/>
                  </a:cubicBezTo>
                  <a:cubicBezTo>
                    <a:pt x="180" y="296"/>
                    <a:pt x="180" y="299"/>
                    <a:pt x="180" y="301"/>
                  </a:cubicBezTo>
                  <a:cubicBezTo>
                    <a:pt x="179" y="307"/>
                    <a:pt x="178" y="311"/>
                    <a:pt x="178" y="312"/>
                  </a:cubicBezTo>
                  <a:cubicBezTo>
                    <a:pt x="177" y="313"/>
                    <a:pt x="173" y="314"/>
                    <a:pt x="172" y="313"/>
                  </a:cubicBezTo>
                  <a:cubicBezTo>
                    <a:pt x="171" y="312"/>
                    <a:pt x="170" y="309"/>
                    <a:pt x="168" y="302"/>
                  </a:cubicBezTo>
                  <a:cubicBezTo>
                    <a:pt x="167" y="300"/>
                    <a:pt x="166" y="298"/>
                    <a:pt x="166" y="297"/>
                  </a:cubicBezTo>
                  <a:cubicBezTo>
                    <a:pt x="164" y="291"/>
                    <a:pt x="164" y="291"/>
                    <a:pt x="163" y="290"/>
                  </a:cubicBezTo>
                  <a:cubicBezTo>
                    <a:pt x="162" y="290"/>
                    <a:pt x="161" y="289"/>
                    <a:pt x="158" y="289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3" y="289"/>
                    <a:pt x="152" y="290"/>
                    <a:pt x="151" y="290"/>
                  </a:cubicBezTo>
                  <a:cubicBezTo>
                    <a:pt x="150" y="291"/>
                    <a:pt x="150" y="292"/>
                    <a:pt x="148" y="296"/>
                  </a:cubicBezTo>
                  <a:cubicBezTo>
                    <a:pt x="148" y="298"/>
                    <a:pt x="147" y="300"/>
                    <a:pt x="146" y="302"/>
                  </a:cubicBezTo>
                  <a:cubicBezTo>
                    <a:pt x="144" y="308"/>
                    <a:pt x="142" y="312"/>
                    <a:pt x="141" y="313"/>
                  </a:cubicBezTo>
                  <a:cubicBezTo>
                    <a:pt x="140" y="313"/>
                    <a:pt x="136" y="313"/>
                    <a:pt x="136" y="312"/>
                  </a:cubicBezTo>
                  <a:cubicBezTo>
                    <a:pt x="135" y="311"/>
                    <a:pt x="134" y="307"/>
                    <a:pt x="134" y="301"/>
                  </a:cubicBezTo>
                  <a:cubicBezTo>
                    <a:pt x="133" y="299"/>
                    <a:pt x="133" y="297"/>
                    <a:pt x="133" y="295"/>
                  </a:cubicBezTo>
                  <a:cubicBezTo>
                    <a:pt x="133" y="289"/>
                    <a:pt x="132" y="289"/>
                    <a:pt x="132" y="288"/>
                  </a:cubicBezTo>
                  <a:cubicBezTo>
                    <a:pt x="131" y="287"/>
                    <a:pt x="130" y="286"/>
                    <a:pt x="127" y="286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6"/>
                    <a:pt x="126" y="286"/>
                    <a:pt x="126" y="286"/>
                  </a:cubicBezTo>
                  <a:cubicBezTo>
                    <a:pt x="122" y="284"/>
                    <a:pt x="121" y="285"/>
                    <a:pt x="120" y="285"/>
                  </a:cubicBezTo>
                  <a:cubicBezTo>
                    <a:pt x="120" y="286"/>
                    <a:pt x="119" y="286"/>
                    <a:pt x="117" y="290"/>
                  </a:cubicBezTo>
                  <a:cubicBezTo>
                    <a:pt x="115" y="292"/>
                    <a:pt x="114" y="294"/>
                    <a:pt x="113" y="296"/>
                  </a:cubicBezTo>
                  <a:cubicBezTo>
                    <a:pt x="109" y="301"/>
                    <a:pt x="107" y="304"/>
                    <a:pt x="106" y="305"/>
                  </a:cubicBezTo>
                  <a:cubicBezTo>
                    <a:pt x="104" y="305"/>
                    <a:pt x="101" y="304"/>
                    <a:pt x="100" y="303"/>
                  </a:cubicBezTo>
                  <a:cubicBezTo>
                    <a:pt x="100" y="303"/>
                    <a:pt x="100" y="303"/>
                    <a:pt x="100" y="302"/>
                  </a:cubicBezTo>
                  <a:cubicBezTo>
                    <a:pt x="100" y="302"/>
                    <a:pt x="100" y="302"/>
                    <a:pt x="100" y="302"/>
                  </a:cubicBezTo>
                  <a:cubicBezTo>
                    <a:pt x="100" y="300"/>
                    <a:pt x="101" y="296"/>
                    <a:pt x="101" y="292"/>
                  </a:cubicBezTo>
                  <a:cubicBezTo>
                    <a:pt x="101" y="290"/>
                    <a:pt x="102" y="288"/>
                    <a:pt x="102" y="286"/>
                  </a:cubicBezTo>
                  <a:cubicBezTo>
                    <a:pt x="102" y="283"/>
                    <a:pt x="103" y="281"/>
                    <a:pt x="103" y="280"/>
                  </a:cubicBezTo>
                  <a:cubicBezTo>
                    <a:pt x="103" y="279"/>
                    <a:pt x="103" y="279"/>
                    <a:pt x="102" y="279"/>
                  </a:cubicBezTo>
                  <a:cubicBezTo>
                    <a:pt x="102" y="278"/>
                    <a:pt x="101" y="277"/>
                    <a:pt x="98" y="276"/>
                  </a:cubicBezTo>
                  <a:cubicBezTo>
                    <a:pt x="97" y="274"/>
                    <a:pt x="97" y="274"/>
                    <a:pt x="97" y="274"/>
                  </a:cubicBezTo>
                  <a:cubicBezTo>
                    <a:pt x="96" y="275"/>
                    <a:pt x="96" y="275"/>
                    <a:pt x="96" y="275"/>
                  </a:cubicBezTo>
                  <a:cubicBezTo>
                    <a:pt x="94" y="273"/>
                    <a:pt x="93" y="273"/>
                    <a:pt x="92" y="273"/>
                  </a:cubicBezTo>
                  <a:cubicBezTo>
                    <a:pt x="91" y="274"/>
                    <a:pt x="90" y="274"/>
                    <a:pt x="87" y="277"/>
                  </a:cubicBezTo>
                  <a:cubicBezTo>
                    <a:pt x="85" y="279"/>
                    <a:pt x="84" y="280"/>
                    <a:pt x="82" y="282"/>
                  </a:cubicBezTo>
                  <a:cubicBezTo>
                    <a:pt x="77" y="286"/>
                    <a:pt x="74" y="289"/>
                    <a:pt x="73" y="289"/>
                  </a:cubicBezTo>
                  <a:cubicBezTo>
                    <a:pt x="72" y="289"/>
                    <a:pt x="69" y="287"/>
                    <a:pt x="68" y="286"/>
                  </a:cubicBezTo>
                  <a:cubicBezTo>
                    <a:pt x="68" y="285"/>
                    <a:pt x="69" y="281"/>
                    <a:pt x="72" y="275"/>
                  </a:cubicBezTo>
                  <a:cubicBezTo>
                    <a:pt x="72" y="273"/>
                    <a:pt x="73" y="271"/>
                    <a:pt x="74" y="270"/>
                  </a:cubicBezTo>
                  <a:cubicBezTo>
                    <a:pt x="75" y="265"/>
                    <a:pt x="76" y="264"/>
                    <a:pt x="76" y="263"/>
                  </a:cubicBezTo>
                  <a:cubicBezTo>
                    <a:pt x="76" y="263"/>
                    <a:pt x="76" y="263"/>
                    <a:pt x="76" y="263"/>
                  </a:cubicBezTo>
                  <a:cubicBezTo>
                    <a:pt x="76" y="263"/>
                    <a:pt x="76" y="263"/>
                    <a:pt x="76" y="263"/>
                  </a:cubicBezTo>
                  <a:cubicBezTo>
                    <a:pt x="76" y="262"/>
                    <a:pt x="75" y="261"/>
                    <a:pt x="72" y="259"/>
                  </a:cubicBezTo>
                  <a:cubicBezTo>
                    <a:pt x="72" y="258"/>
                    <a:pt x="72" y="258"/>
                    <a:pt x="72" y="258"/>
                  </a:cubicBezTo>
                  <a:cubicBezTo>
                    <a:pt x="71" y="258"/>
                    <a:pt x="71" y="258"/>
                    <a:pt x="71" y="258"/>
                  </a:cubicBezTo>
                  <a:cubicBezTo>
                    <a:pt x="69" y="255"/>
                    <a:pt x="68" y="255"/>
                    <a:pt x="67" y="255"/>
                  </a:cubicBezTo>
                  <a:cubicBezTo>
                    <a:pt x="66" y="255"/>
                    <a:pt x="65" y="256"/>
                    <a:pt x="61" y="258"/>
                  </a:cubicBezTo>
                  <a:cubicBezTo>
                    <a:pt x="59" y="259"/>
                    <a:pt x="57" y="260"/>
                    <a:pt x="55" y="261"/>
                  </a:cubicBezTo>
                  <a:cubicBezTo>
                    <a:pt x="50" y="264"/>
                    <a:pt x="46" y="266"/>
                    <a:pt x="45" y="266"/>
                  </a:cubicBezTo>
                  <a:cubicBezTo>
                    <a:pt x="43" y="266"/>
                    <a:pt x="41" y="263"/>
                    <a:pt x="41" y="262"/>
                  </a:cubicBezTo>
                  <a:cubicBezTo>
                    <a:pt x="41" y="261"/>
                    <a:pt x="43" y="258"/>
                    <a:pt x="47" y="252"/>
                  </a:cubicBezTo>
                  <a:cubicBezTo>
                    <a:pt x="48" y="251"/>
                    <a:pt x="49" y="249"/>
                    <a:pt x="50" y="247"/>
                  </a:cubicBezTo>
                  <a:cubicBezTo>
                    <a:pt x="53" y="243"/>
                    <a:pt x="54" y="242"/>
                    <a:pt x="54" y="241"/>
                  </a:cubicBezTo>
                  <a:cubicBezTo>
                    <a:pt x="54" y="240"/>
                    <a:pt x="53" y="239"/>
                    <a:pt x="51" y="236"/>
                  </a:cubicBezTo>
                  <a:cubicBezTo>
                    <a:pt x="51" y="235"/>
                    <a:pt x="51" y="235"/>
                    <a:pt x="51" y="235"/>
                  </a:cubicBezTo>
                  <a:cubicBezTo>
                    <a:pt x="50" y="235"/>
                    <a:pt x="50" y="235"/>
                    <a:pt x="50" y="235"/>
                  </a:cubicBezTo>
                  <a:cubicBezTo>
                    <a:pt x="48" y="232"/>
                    <a:pt x="47" y="232"/>
                    <a:pt x="46" y="232"/>
                  </a:cubicBezTo>
                  <a:cubicBezTo>
                    <a:pt x="46" y="232"/>
                    <a:pt x="45" y="232"/>
                    <a:pt x="40" y="233"/>
                  </a:cubicBezTo>
                  <a:cubicBezTo>
                    <a:pt x="38" y="234"/>
                    <a:pt x="36" y="234"/>
                    <a:pt x="34" y="235"/>
                  </a:cubicBezTo>
                  <a:cubicBezTo>
                    <a:pt x="28" y="237"/>
                    <a:pt x="24" y="238"/>
                    <a:pt x="22" y="238"/>
                  </a:cubicBezTo>
                  <a:cubicBezTo>
                    <a:pt x="21" y="237"/>
                    <a:pt x="20" y="234"/>
                    <a:pt x="19" y="233"/>
                  </a:cubicBezTo>
                  <a:cubicBezTo>
                    <a:pt x="20" y="232"/>
                    <a:pt x="23" y="229"/>
                    <a:pt x="28" y="224"/>
                  </a:cubicBezTo>
                  <a:cubicBezTo>
                    <a:pt x="29" y="223"/>
                    <a:pt x="31" y="221"/>
                    <a:pt x="32" y="220"/>
                  </a:cubicBezTo>
                  <a:cubicBezTo>
                    <a:pt x="36" y="216"/>
                    <a:pt x="37" y="216"/>
                    <a:pt x="37" y="215"/>
                  </a:cubicBezTo>
                  <a:cubicBezTo>
                    <a:pt x="37" y="215"/>
                    <a:pt x="37" y="215"/>
                    <a:pt x="37" y="214"/>
                  </a:cubicBezTo>
                  <a:cubicBezTo>
                    <a:pt x="37" y="213"/>
                    <a:pt x="37" y="212"/>
                    <a:pt x="36" y="210"/>
                  </a:cubicBezTo>
                  <a:cubicBezTo>
                    <a:pt x="36" y="208"/>
                    <a:pt x="36" y="208"/>
                    <a:pt x="36" y="208"/>
                  </a:cubicBezTo>
                  <a:cubicBezTo>
                    <a:pt x="35" y="208"/>
                    <a:pt x="35" y="208"/>
                    <a:pt x="35" y="208"/>
                  </a:cubicBezTo>
                  <a:cubicBezTo>
                    <a:pt x="34" y="205"/>
                    <a:pt x="33" y="205"/>
                    <a:pt x="32" y="204"/>
                  </a:cubicBezTo>
                  <a:cubicBezTo>
                    <a:pt x="31" y="204"/>
                    <a:pt x="31" y="204"/>
                    <a:pt x="26" y="204"/>
                  </a:cubicBezTo>
                  <a:cubicBezTo>
                    <a:pt x="24" y="204"/>
                    <a:pt x="21" y="205"/>
                    <a:pt x="19" y="205"/>
                  </a:cubicBezTo>
                  <a:cubicBezTo>
                    <a:pt x="13" y="205"/>
                    <a:pt x="9" y="205"/>
                    <a:pt x="7" y="204"/>
                  </a:cubicBezTo>
                  <a:cubicBezTo>
                    <a:pt x="7" y="204"/>
                    <a:pt x="6" y="201"/>
                    <a:pt x="6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8"/>
                    <a:pt x="10" y="196"/>
                    <a:pt x="15" y="193"/>
                  </a:cubicBezTo>
                  <a:cubicBezTo>
                    <a:pt x="17" y="192"/>
                    <a:pt x="19" y="191"/>
                    <a:pt x="21" y="190"/>
                  </a:cubicBezTo>
                  <a:cubicBezTo>
                    <a:pt x="26" y="187"/>
                    <a:pt x="26" y="187"/>
                    <a:pt x="27" y="186"/>
                  </a:cubicBezTo>
                  <a:cubicBezTo>
                    <a:pt x="27" y="185"/>
                    <a:pt x="27" y="185"/>
                    <a:pt x="27" y="184"/>
                  </a:cubicBezTo>
                  <a:cubicBezTo>
                    <a:pt x="27" y="183"/>
                    <a:pt x="27" y="181"/>
                    <a:pt x="27" y="181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76"/>
                    <a:pt x="25" y="175"/>
                    <a:pt x="25" y="174"/>
                  </a:cubicBezTo>
                  <a:cubicBezTo>
                    <a:pt x="24" y="174"/>
                    <a:pt x="23" y="174"/>
                    <a:pt x="18" y="173"/>
                  </a:cubicBezTo>
                  <a:cubicBezTo>
                    <a:pt x="16" y="172"/>
                    <a:pt x="14" y="172"/>
                    <a:pt x="12" y="172"/>
                  </a:cubicBezTo>
                  <a:cubicBezTo>
                    <a:pt x="6" y="170"/>
                    <a:pt x="2" y="169"/>
                    <a:pt x="1" y="169"/>
                  </a:cubicBezTo>
                  <a:cubicBezTo>
                    <a:pt x="0" y="168"/>
                    <a:pt x="0" y="167"/>
                    <a:pt x="0" y="165"/>
                  </a:cubicBezTo>
                  <a:close/>
                  <a:moveTo>
                    <a:pt x="252" y="156"/>
                  </a:moveTo>
                  <a:cubicBezTo>
                    <a:pt x="252" y="104"/>
                    <a:pt x="209" y="62"/>
                    <a:pt x="157" y="62"/>
                  </a:cubicBezTo>
                  <a:cubicBezTo>
                    <a:pt x="105" y="62"/>
                    <a:pt x="62" y="104"/>
                    <a:pt x="62" y="156"/>
                  </a:cubicBezTo>
                  <a:cubicBezTo>
                    <a:pt x="62" y="209"/>
                    <a:pt x="105" y="251"/>
                    <a:pt x="157" y="251"/>
                  </a:cubicBezTo>
                  <a:cubicBezTo>
                    <a:pt x="209" y="251"/>
                    <a:pt x="252" y="209"/>
                    <a:pt x="252" y="1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111416" y="4045045"/>
              <a:ext cx="1329535" cy="1327979"/>
            </a:xfrm>
            <a:custGeom>
              <a:avLst/>
              <a:gdLst>
                <a:gd name="T0" fmla="*/ 30 w 360"/>
                <a:gd name="T1" fmla="*/ 152 h 360"/>
                <a:gd name="T2" fmla="*/ 18 w 360"/>
                <a:gd name="T3" fmla="*/ 137 h 360"/>
                <a:gd name="T4" fmla="*/ 37 w 360"/>
                <a:gd name="T5" fmla="*/ 124 h 360"/>
                <a:gd name="T6" fmla="*/ 38 w 360"/>
                <a:gd name="T7" fmla="*/ 106 h 360"/>
                <a:gd name="T8" fmla="*/ 54 w 360"/>
                <a:gd name="T9" fmla="*/ 93 h 360"/>
                <a:gd name="T10" fmla="*/ 59 w 360"/>
                <a:gd name="T11" fmla="*/ 75 h 360"/>
                <a:gd name="T12" fmla="*/ 78 w 360"/>
                <a:gd name="T13" fmla="*/ 66 h 360"/>
                <a:gd name="T14" fmla="*/ 84 w 360"/>
                <a:gd name="T15" fmla="*/ 43 h 360"/>
                <a:gd name="T16" fmla="*/ 112 w 360"/>
                <a:gd name="T17" fmla="*/ 44 h 360"/>
                <a:gd name="T18" fmla="*/ 118 w 360"/>
                <a:gd name="T19" fmla="*/ 32 h 360"/>
                <a:gd name="T20" fmla="*/ 135 w 360"/>
                <a:gd name="T21" fmla="*/ 26 h 360"/>
                <a:gd name="T22" fmla="*/ 154 w 360"/>
                <a:gd name="T23" fmla="*/ 24 h 360"/>
                <a:gd name="T24" fmla="*/ 172 w 360"/>
                <a:gd name="T25" fmla="*/ 20 h 360"/>
                <a:gd name="T26" fmla="*/ 191 w 360"/>
                <a:gd name="T27" fmla="*/ 21 h 360"/>
                <a:gd name="T28" fmla="*/ 210 w 360"/>
                <a:gd name="T29" fmla="*/ 30 h 360"/>
                <a:gd name="T30" fmla="*/ 232 w 360"/>
                <a:gd name="T31" fmla="*/ 21 h 360"/>
                <a:gd name="T32" fmla="*/ 244 w 360"/>
                <a:gd name="T33" fmla="*/ 38 h 360"/>
                <a:gd name="T34" fmla="*/ 261 w 360"/>
                <a:gd name="T35" fmla="*/ 43 h 360"/>
                <a:gd name="T36" fmla="*/ 274 w 360"/>
                <a:gd name="T37" fmla="*/ 59 h 360"/>
                <a:gd name="T38" fmla="*/ 284 w 360"/>
                <a:gd name="T39" fmla="*/ 69 h 360"/>
                <a:gd name="T40" fmla="*/ 303 w 360"/>
                <a:gd name="T41" fmla="*/ 78 h 360"/>
                <a:gd name="T42" fmla="*/ 303 w 360"/>
                <a:gd name="T43" fmla="*/ 92 h 360"/>
                <a:gd name="T44" fmla="*/ 329 w 360"/>
                <a:gd name="T45" fmla="*/ 105 h 360"/>
                <a:gd name="T46" fmla="*/ 320 w 360"/>
                <a:gd name="T47" fmla="*/ 123 h 360"/>
                <a:gd name="T48" fmla="*/ 353 w 360"/>
                <a:gd name="T49" fmla="*/ 134 h 360"/>
                <a:gd name="T50" fmla="*/ 328 w 360"/>
                <a:gd name="T51" fmla="*/ 157 h 360"/>
                <a:gd name="T52" fmla="*/ 360 w 360"/>
                <a:gd name="T53" fmla="*/ 174 h 360"/>
                <a:gd name="T54" fmla="*/ 331 w 360"/>
                <a:gd name="T55" fmla="*/ 190 h 360"/>
                <a:gd name="T56" fmla="*/ 357 w 360"/>
                <a:gd name="T57" fmla="*/ 210 h 360"/>
                <a:gd name="T58" fmla="*/ 325 w 360"/>
                <a:gd name="T59" fmla="*/ 225 h 360"/>
                <a:gd name="T60" fmla="*/ 335 w 360"/>
                <a:gd name="T61" fmla="*/ 242 h 360"/>
                <a:gd name="T62" fmla="*/ 314 w 360"/>
                <a:gd name="T63" fmla="*/ 252 h 360"/>
                <a:gd name="T64" fmla="*/ 312 w 360"/>
                <a:gd name="T65" fmla="*/ 270 h 360"/>
                <a:gd name="T66" fmla="*/ 294 w 360"/>
                <a:gd name="T67" fmla="*/ 281 h 360"/>
                <a:gd name="T68" fmla="*/ 287 w 360"/>
                <a:gd name="T69" fmla="*/ 298 h 360"/>
                <a:gd name="T70" fmla="*/ 267 w 360"/>
                <a:gd name="T71" fmla="*/ 305 h 360"/>
                <a:gd name="T72" fmla="*/ 256 w 360"/>
                <a:gd name="T73" fmla="*/ 313 h 360"/>
                <a:gd name="T74" fmla="*/ 242 w 360"/>
                <a:gd name="T75" fmla="*/ 328 h 360"/>
                <a:gd name="T76" fmla="*/ 223 w 360"/>
                <a:gd name="T77" fmla="*/ 328 h 360"/>
                <a:gd name="T78" fmla="*/ 209 w 360"/>
                <a:gd name="T79" fmla="*/ 345 h 360"/>
                <a:gd name="T80" fmla="*/ 188 w 360"/>
                <a:gd name="T81" fmla="*/ 333 h 360"/>
                <a:gd name="T82" fmla="*/ 169 w 360"/>
                <a:gd name="T83" fmla="*/ 340 h 360"/>
                <a:gd name="T84" fmla="*/ 149 w 360"/>
                <a:gd name="T85" fmla="*/ 337 h 360"/>
                <a:gd name="T86" fmla="*/ 132 w 360"/>
                <a:gd name="T87" fmla="*/ 325 h 360"/>
                <a:gd name="T88" fmla="*/ 109 w 360"/>
                <a:gd name="T89" fmla="*/ 332 h 360"/>
                <a:gd name="T90" fmla="*/ 98 w 360"/>
                <a:gd name="T91" fmla="*/ 318 h 360"/>
                <a:gd name="T92" fmla="*/ 88 w 360"/>
                <a:gd name="T93" fmla="*/ 303 h 360"/>
                <a:gd name="T94" fmla="*/ 68 w 360"/>
                <a:gd name="T95" fmla="*/ 296 h 360"/>
                <a:gd name="T96" fmla="*/ 67 w 360"/>
                <a:gd name="T97" fmla="*/ 282 h 360"/>
                <a:gd name="T98" fmla="*/ 40 w 360"/>
                <a:gd name="T99" fmla="*/ 272 h 360"/>
                <a:gd name="T100" fmla="*/ 43 w 360"/>
                <a:gd name="T101" fmla="*/ 249 h 360"/>
                <a:gd name="T102" fmla="*/ 28 w 360"/>
                <a:gd name="T103" fmla="*/ 234 h 360"/>
                <a:gd name="T104" fmla="*/ 31 w 360"/>
                <a:gd name="T105" fmla="*/ 215 h 360"/>
                <a:gd name="T106" fmla="*/ 13 w 360"/>
                <a:gd name="T107" fmla="*/ 200 h 360"/>
                <a:gd name="T108" fmla="*/ 28 w 360"/>
                <a:gd name="T109" fmla="*/ 185 h 360"/>
                <a:gd name="T110" fmla="*/ 287 w 360"/>
                <a:gd name="T111" fmla="*/ 19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0" h="360">
                  <a:moveTo>
                    <a:pt x="0" y="166"/>
                  </a:moveTo>
                  <a:cubicBezTo>
                    <a:pt x="0" y="165"/>
                    <a:pt x="0" y="164"/>
                    <a:pt x="0" y="164"/>
                  </a:cubicBezTo>
                  <a:cubicBezTo>
                    <a:pt x="1" y="163"/>
                    <a:pt x="6" y="162"/>
                    <a:pt x="13" y="161"/>
                  </a:cubicBezTo>
                  <a:cubicBezTo>
                    <a:pt x="16" y="161"/>
                    <a:pt x="18" y="160"/>
                    <a:pt x="20" y="160"/>
                  </a:cubicBezTo>
                  <a:cubicBezTo>
                    <a:pt x="27" y="159"/>
                    <a:pt x="28" y="159"/>
                    <a:pt x="28" y="158"/>
                  </a:cubicBezTo>
                  <a:cubicBezTo>
                    <a:pt x="29" y="157"/>
                    <a:pt x="30" y="156"/>
                    <a:pt x="30" y="152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1" y="151"/>
                    <a:pt x="31" y="150"/>
                    <a:pt x="31" y="148"/>
                  </a:cubicBezTo>
                  <a:cubicBezTo>
                    <a:pt x="31" y="147"/>
                    <a:pt x="31" y="146"/>
                    <a:pt x="31" y="145"/>
                  </a:cubicBezTo>
                  <a:cubicBezTo>
                    <a:pt x="30" y="144"/>
                    <a:pt x="29" y="143"/>
                    <a:pt x="24" y="141"/>
                  </a:cubicBezTo>
                  <a:cubicBezTo>
                    <a:pt x="22" y="139"/>
                    <a:pt x="20" y="138"/>
                    <a:pt x="18" y="137"/>
                  </a:cubicBezTo>
                  <a:cubicBezTo>
                    <a:pt x="12" y="133"/>
                    <a:pt x="8" y="130"/>
                    <a:pt x="7" y="129"/>
                  </a:cubicBezTo>
                  <a:cubicBezTo>
                    <a:pt x="7" y="129"/>
                    <a:pt x="7" y="129"/>
                    <a:pt x="7" y="128"/>
                  </a:cubicBezTo>
                  <a:cubicBezTo>
                    <a:pt x="7" y="126"/>
                    <a:pt x="8" y="123"/>
                    <a:pt x="9" y="123"/>
                  </a:cubicBezTo>
                  <a:cubicBezTo>
                    <a:pt x="10" y="123"/>
                    <a:pt x="15" y="122"/>
                    <a:pt x="22" y="123"/>
                  </a:cubicBezTo>
                  <a:cubicBezTo>
                    <a:pt x="25" y="123"/>
                    <a:pt x="27" y="124"/>
                    <a:pt x="29" y="124"/>
                  </a:cubicBezTo>
                  <a:cubicBezTo>
                    <a:pt x="36" y="124"/>
                    <a:pt x="36" y="124"/>
                    <a:pt x="37" y="124"/>
                  </a:cubicBezTo>
                  <a:cubicBezTo>
                    <a:pt x="38" y="123"/>
                    <a:pt x="39" y="122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2" y="116"/>
                    <a:pt x="43" y="114"/>
                    <a:pt x="43" y="113"/>
                  </a:cubicBezTo>
                  <a:cubicBezTo>
                    <a:pt x="43" y="113"/>
                    <a:pt x="43" y="112"/>
                    <a:pt x="43" y="111"/>
                  </a:cubicBezTo>
                  <a:cubicBezTo>
                    <a:pt x="42" y="111"/>
                    <a:pt x="42" y="110"/>
                    <a:pt x="38" y="106"/>
                  </a:cubicBezTo>
                  <a:cubicBezTo>
                    <a:pt x="36" y="104"/>
                    <a:pt x="34" y="103"/>
                    <a:pt x="32" y="101"/>
                  </a:cubicBezTo>
                  <a:cubicBezTo>
                    <a:pt x="27" y="95"/>
                    <a:pt x="24" y="92"/>
                    <a:pt x="23" y="91"/>
                  </a:cubicBezTo>
                  <a:cubicBezTo>
                    <a:pt x="24" y="89"/>
                    <a:pt x="26" y="86"/>
                    <a:pt x="27" y="85"/>
                  </a:cubicBezTo>
                  <a:cubicBezTo>
                    <a:pt x="28" y="85"/>
                    <a:pt x="32" y="86"/>
                    <a:pt x="40" y="88"/>
                  </a:cubicBezTo>
                  <a:cubicBezTo>
                    <a:pt x="42" y="89"/>
                    <a:pt x="44" y="90"/>
                    <a:pt x="46" y="91"/>
                  </a:cubicBezTo>
                  <a:cubicBezTo>
                    <a:pt x="52" y="93"/>
                    <a:pt x="53" y="93"/>
                    <a:pt x="54" y="93"/>
                  </a:cubicBezTo>
                  <a:cubicBezTo>
                    <a:pt x="55" y="92"/>
                    <a:pt x="56" y="92"/>
                    <a:pt x="58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62" y="84"/>
                    <a:pt x="62" y="83"/>
                    <a:pt x="62" y="83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81"/>
                    <a:pt x="62" y="80"/>
                    <a:pt x="59" y="75"/>
                  </a:cubicBezTo>
                  <a:cubicBezTo>
                    <a:pt x="57" y="73"/>
                    <a:pt x="56" y="71"/>
                    <a:pt x="54" y="69"/>
                  </a:cubicBezTo>
                  <a:cubicBezTo>
                    <a:pt x="51" y="63"/>
                    <a:pt x="49" y="58"/>
                    <a:pt x="48" y="57"/>
                  </a:cubicBezTo>
                  <a:cubicBezTo>
                    <a:pt x="49" y="56"/>
                    <a:pt x="52" y="53"/>
                    <a:pt x="53" y="52"/>
                  </a:cubicBezTo>
                  <a:cubicBezTo>
                    <a:pt x="54" y="53"/>
                    <a:pt x="58" y="55"/>
                    <a:pt x="64" y="59"/>
                  </a:cubicBezTo>
                  <a:cubicBezTo>
                    <a:pt x="67" y="60"/>
                    <a:pt x="69" y="61"/>
                    <a:pt x="70" y="62"/>
                  </a:cubicBezTo>
                  <a:cubicBezTo>
                    <a:pt x="76" y="66"/>
                    <a:pt x="77" y="66"/>
                    <a:pt x="78" y="66"/>
                  </a:cubicBezTo>
                  <a:cubicBezTo>
                    <a:pt x="79" y="66"/>
                    <a:pt x="80" y="65"/>
                    <a:pt x="83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7" y="60"/>
                    <a:pt x="88" y="59"/>
                    <a:pt x="88" y="57"/>
                  </a:cubicBezTo>
                  <a:cubicBezTo>
                    <a:pt x="88" y="56"/>
                    <a:pt x="88" y="56"/>
                    <a:pt x="86" y="50"/>
                  </a:cubicBezTo>
                  <a:cubicBezTo>
                    <a:pt x="85" y="48"/>
                    <a:pt x="84" y="46"/>
                    <a:pt x="84" y="43"/>
                  </a:cubicBezTo>
                  <a:cubicBezTo>
                    <a:pt x="81" y="36"/>
                    <a:pt x="80" y="31"/>
                    <a:pt x="80" y="30"/>
                  </a:cubicBezTo>
                  <a:cubicBezTo>
                    <a:pt x="81" y="29"/>
                    <a:pt x="84" y="27"/>
                    <a:pt x="86" y="27"/>
                  </a:cubicBezTo>
                  <a:cubicBezTo>
                    <a:pt x="87" y="27"/>
                    <a:pt x="90" y="30"/>
                    <a:pt x="96" y="35"/>
                  </a:cubicBezTo>
                  <a:cubicBezTo>
                    <a:pt x="97" y="37"/>
                    <a:pt x="99" y="39"/>
                    <a:pt x="100" y="40"/>
                  </a:cubicBezTo>
                  <a:cubicBezTo>
                    <a:pt x="105" y="45"/>
                    <a:pt x="106" y="45"/>
                    <a:pt x="107" y="46"/>
                  </a:cubicBezTo>
                  <a:cubicBezTo>
                    <a:pt x="108" y="46"/>
                    <a:pt x="109" y="46"/>
                    <a:pt x="112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8" y="42"/>
                    <a:pt x="118" y="40"/>
                    <a:pt x="119" y="40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8"/>
                    <a:pt x="119" y="36"/>
                    <a:pt x="118" y="32"/>
                  </a:cubicBezTo>
                  <a:cubicBezTo>
                    <a:pt x="118" y="30"/>
                    <a:pt x="118" y="27"/>
                    <a:pt x="118" y="24"/>
                  </a:cubicBezTo>
                  <a:cubicBezTo>
                    <a:pt x="117" y="19"/>
                    <a:pt x="117" y="13"/>
                    <a:pt x="117" y="11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8" y="10"/>
                    <a:pt x="122" y="9"/>
                    <a:pt x="124" y="9"/>
                  </a:cubicBezTo>
                  <a:cubicBezTo>
                    <a:pt x="124" y="10"/>
                    <a:pt x="127" y="14"/>
                    <a:pt x="131" y="20"/>
                  </a:cubicBezTo>
                  <a:cubicBezTo>
                    <a:pt x="132" y="22"/>
                    <a:pt x="134" y="24"/>
                    <a:pt x="135" y="26"/>
                  </a:cubicBezTo>
                  <a:cubicBezTo>
                    <a:pt x="138" y="31"/>
                    <a:pt x="139" y="32"/>
                    <a:pt x="140" y="32"/>
                  </a:cubicBezTo>
                  <a:cubicBezTo>
                    <a:pt x="140" y="33"/>
                    <a:pt x="142" y="33"/>
                    <a:pt x="146" y="32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50" y="31"/>
                    <a:pt x="152" y="30"/>
                    <a:pt x="153" y="29"/>
                  </a:cubicBezTo>
                  <a:cubicBezTo>
                    <a:pt x="153" y="29"/>
                    <a:pt x="153" y="28"/>
                    <a:pt x="154" y="24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18"/>
                    <a:pt x="155" y="16"/>
                    <a:pt x="155" y="14"/>
                  </a:cubicBezTo>
                  <a:cubicBezTo>
                    <a:pt x="156" y="7"/>
                    <a:pt x="157" y="3"/>
                    <a:pt x="158" y="1"/>
                  </a:cubicBezTo>
                  <a:cubicBezTo>
                    <a:pt x="159" y="1"/>
                    <a:pt x="163" y="0"/>
                    <a:pt x="164" y="1"/>
                  </a:cubicBezTo>
                  <a:cubicBezTo>
                    <a:pt x="165" y="2"/>
                    <a:pt x="167" y="6"/>
                    <a:pt x="169" y="13"/>
                  </a:cubicBezTo>
                  <a:cubicBezTo>
                    <a:pt x="170" y="15"/>
                    <a:pt x="171" y="18"/>
                    <a:pt x="172" y="20"/>
                  </a:cubicBezTo>
                  <a:cubicBezTo>
                    <a:pt x="173" y="26"/>
                    <a:pt x="174" y="27"/>
                    <a:pt x="175" y="27"/>
                  </a:cubicBezTo>
                  <a:cubicBezTo>
                    <a:pt x="175" y="28"/>
                    <a:pt x="177" y="28"/>
                    <a:pt x="181" y="28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87" y="29"/>
                    <a:pt x="188" y="28"/>
                    <a:pt x="188" y="27"/>
                  </a:cubicBezTo>
                  <a:cubicBezTo>
                    <a:pt x="189" y="27"/>
                    <a:pt x="189" y="26"/>
                    <a:pt x="191" y="21"/>
                  </a:cubicBezTo>
                  <a:cubicBezTo>
                    <a:pt x="192" y="18"/>
                    <a:pt x="193" y="16"/>
                    <a:pt x="194" y="13"/>
                  </a:cubicBezTo>
                  <a:cubicBezTo>
                    <a:pt x="197" y="7"/>
                    <a:pt x="199" y="2"/>
                    <a:pt x="200" y="1"/>
                  </a:cubicBezTo>
                  <a:cubicBezTo>
                    <a:pt x="201" y="1"/>
                    <a:pt x="205" y="1"/>
                    <a:pt x="206" y="2"/>
                  </a:cubicBezTo>
                  <a:cubicBezTo>
                    <a:pt x="207" y="3"/>
                    <a:pt x="207" y="8"/>
                    <a:pt x="208" y="15"/>
                  </a:cubicBezTo>
                  <a:cubicBezTo>
                    <a:pt x="208" y="18"/>
                    <a:pt x="209" y="20"/>
                    <a:pt x="209" y="22"/>
                  </a:cubicBezTo>
                  <a:cubicBezTo>
                    <a:pt x="209" y="29"/>
                    <a:pt x="209" y="30"/>
                    <a:pt x="210" y="30"/>
                  </a:cubicBezTo>
                  <a:cubicBezTo>
                    <a:pt x="211" y="31"/>
                    <a:pt x="212" y="32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21" y="34"/>
                    <a:pt x="222" y="34"/>
                    <a:pt x="223" y="33"/>
                  </a:cubicBezTo>
                  <a:cubicBezTo>
                    <a:pt x="224" y="33"/>
                    <a:pt x="225" y="32"/>
                    <a:pt x="228" y="28"/>
                  </a:cubicBezTo>
                  <a:cubicBezTo>
                    <a:pt x="229" y="26"/>
                    <a:pt x="230" y="23"/>
                    <a:pt x="232" y="21"/>
                  </a:cubicBezTo>
                  <a:cubicBezTo>
                    <a:pt x="236" y="15"/>
                    <a:pt x="239" y="12"/>
                    <a:pt x="240" y="11"/>
                  </a:cubicBezTo>
                  <a:cubicBezTo>
                    <a:pt x="242" y="11"/>
                    <a:pt x="246" y="12"/>
                    <a:pt x="247" y="13"/>
                  </a:cubicBezTo>
                  <a:cubicBezTo>
                    <a:pt x="247" y="14"/>
                    <a:pt x="247" y="18"/>
                    <a:pt x="246" y="24"/>
                  </a:cubicBezTo>
                  <a:cubicBezTo>
                    <a:pt x="246" y="25"/>
                    <a:pt x="245" y="26"/>
                    <a:pt x="245" y="26"/>
                  </a:cubicBezTo>
                  <a:cubicBezTo>
                    <a:pt x="245" y="29"/>
                    <a:pt x="245" y="31"/>
                    <a:pt x="244" y="33"/>
                  </a:cubicBezTo>
                  <a:cubicBezTo>
                    <a:pt x="244" y="35"/>
                    <a:pt x="244" y="37"/>
                    <a:pt x="244" y="38"/>
                  </a:cubicBezTo>
                  <a:cubicBezTo>
                    <a:pt x="243" y="40"/>
                    <a:pt x="243" y="41"/>
                    <a:pt x="244" y="41"/>
                  </a:cubicBezTo>
                  <a:cubicBezTo>
                    <a:pt x="244" y="42"/>
                    <a:pt x="245" y="43"/>
                    <a:pt x="249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3" y="48"/>
                    <a:pt x="255" y="48"/>
                    <a:pt x="256" y="47"/>
                  </a:cubicBezTo>
                  <a:cubicBezTo>
                    <a:pt x="257" y="47"/>
                    <a:pt x="257" y="47"/>
                    <a:pt x="261" y="43"/>
                  </a:cubicBezTo>
                  <a:cubicBezTo>
                    <a:pt x="263" y="41"/>
                    <a:pt x="265" y="39"/>
                    <a:pt x="267" y="38"/>
                  </a:cubicBezTo>
                  <a:cubicBezTo>
                    <a:pt x="273" y="33"/>
                    <a:pt x="276" y="30"/>
                    <a:pt x="278" y="29"/>
                  </a:cubicBezTo>
                  <a:cubicBezTo>
                    <a:pt x="279" y="30"/>
                    <a:pt x="283" y="32"/>
                    <a:pt x="283" y="33"/>
                  </a:cubicBezTo>
                  <a:cubicBezTo>
                    <a:pt x="283" y="35"/>
                    <a:pt x="281" y="40"/>
                    <a:pt x="279" y="46"/>
                  </a:cubicBezTo>
                  <a:cubicBezTo>
                    <a:pt x="278" y="48"/>
                    <a:pt x="277" y="50"/>
                    <a:pt x="276" y="52"/>
                  </a:cubicBezTo>
                  <a:cubicBezTo>
                    <a:pt x="275" y="56"/>
                    <a:pt x="274" y="58"/>
                    <a:pt x="274" y="59"/>
                  </a:cubicBezTo>
                  <a:cubicBezTo>
                    <a:pt x="274" y="59"/>
                    <a:pt x="274" y="59"/>
                    <a:pt x="274" y="59"/>
                  </a:cubicBezTo>
                  <a:cubicBezTo>
                    <a:pt x="274" y="60"/>
                    <a:pt x="274" y="60"/>
                    <a:pt x="274" y="60"/>
                  </a:cubicBezTo>
                  <a:cubicBezTo>
                    <a:pt x="274" y="61"/>
                    <a:pt x="275" y="62"/>
                    <a:pt x="278" y="64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82" y="68"/>
                    <a:pt x="283" y="69"/>
                    <a:pt x="284" y="69"/>
                  </a:cubicBezTo>
                  <a:cubicBezTo>
                    <a:pt x="285" y="69"/>
                    <a:pt x="286" y="68"/>
                    <a:pt x="291" y="65"/>
                  </a:cubicBezTo>
                  <a:cubicBezTo>
                    <a:pt x="293" y="64"/>
                    <a:pt x="295" y="63"/>
                    <a:pt x="298" y="62"/>
                  </a:cubicBezTo>
                  <a:cubicBezTo>
                    <a:pt x="304" y="58"/>
                    <a:pt x="308" y="56"/>
                    <a:pt x="310" y="56"/>
                  </a:cubicBezTo>
                  <a:cubicBezTo>
                    <a:pt x="311" y="57"/>
                    <a:pt x="314" y="60"/>
                    <a:pt x="314" y="61"/>
                  </a:cubicBezTo>
                  <a:cubicBezTo>
                    <a:pt x="314" y="62"/>
                    <a:pt x="312" y="66"/>
                    <a:pt x="307" y="72"/>
                  </a:cubicBezTo>
                  <a:cubicBezTo>
                    <a:pt x="306" y="74"/>
                    <a:pt x="305" y="76"/>
                    <a:pt x="303" y="78"/>
                  </a:cubicBezTo>
                  <a:cubicBezTo>
                    <a:pt x="300" y="83"/>
                    <a:pt x="299" y="84"/>
                    <a:pt x="299" y="85"/>
                  </a:cubicBezTo>
                  <a:cubicBezTo>
                    <a:pt x="299" y="85"/>
                    <a:pt x="299" y="85"/>
                    <a:pt x="299" y="85"/>
                  </a:cubicBezTo>
                  <a:cubicBezTo>
                    <a:pt x="299" y="85"/>
                    <a:pt x="299" y="85"/>
                    <a:pt x="299" y="85"/>
                  </a:cubicBezTo>
                  <a:cubicBezTo>
                    <a:pt x="299" y="86"/>
                    <a:pt x="300" y="88"/>
                    <a:pt x="302" y="90"/>
                  </a:cubicBezTo>
                  <a:cubicBezTo>
                    <a:pt x="302" y="93"/>
                    <a:pt x="302" y="93"/>
                    <a:pt x="302" y="93"/>
                  </a:cubicBezTo>
                  <a:cubicBezTo>
                    <a:pt x="303" y="92"/>
                    <a:pt x="303" y="92"/>
                    <a:pt x="303" y="92"/>
                  </a:cubicBezTo>
                  <a:cubicBezTo>
                    <a:pt x="305" y="95"/>
                    <a:pt x="306" y="96"/>
                    <a:pt x="307" y="96"/>
                  </a:cubicBezTo>
                  <a:cubicBezTo>
                    <a:pt x="308" y="96"/>
                    <a:pt x="309" y="96"/>
                    <a:pt x="314" y="94"/>
                  </a:cubicBezTo>
                  <a:cubicBezTo>
                    <a:pt x="317" y="94"/>
                    <a:pt x="319" y="93"/>
                    <a:pt x="322" y="92"/>
                  </a:cubicBezTo>
                  <a:cubicBezTo>
                    <a:pt x="329" y="90"/>
                    <a:pt x="334" y="89"/>
                    <a:pt x="335" y="89"/>
                  </a:cubicBezTo>
                  <a:cubicBezTo>
                    <a:pt x="336" y="90"/>
                    <a:pt x="338" y="94"/>
                    <a:pt x="338" y="95"/>
                  </a:cubicBezTo>
                  <a:cubicBezTo>
                    <a:pt x="337" y="96"/>
                    <a:pt x="335" y="99"/>
                    <a:pt x="329" y="105"/>
                  </a:cubicBezTo>
                  <a:cubicBezTo>
                    <a:pt x="327" y="106"/>
                    <a:pt x="325" y="108"/>
                    <a:pt x="324" y="109"/>
                  </a:cubicBezTo>
                  <a:cubicBezTo>
                    <a:pt x="319" y="113"/>
                    <a:pt x="318" y="114"/>
                    <a:pt x="318" y="115"/>
                  </a:cubicBezTo>
                  <a:cubicBezTo>
                    <a:pt x="318" y="115"/>
                    <a:pt x="318" y="115"/>
                    <a:pt x="318" y="115"/>
                  </a:cubicBezTo>
                  <a:cubicBezTo>
                    <a:pt x="318" y="117"/>
                    <a:pt x="318" y="118"/>
                    <a:pt x="319" y="121"/>
                  </a:cubicBezTo>
                  <a:cubicBezTo>
                    <a:pt x="319" y="123"/>
                    <a:pt x="319" y="123"/>
                    <a:pt x="319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21" y="126"/>
                    <a:pt x="322" y="127"/>
                    <a:pt x="323" y="128"/>
                  </a:cubicBezTo>
                  <a:cubicBezTo>
                    <a:pt x="324" y="128"/>
                    <a:pt x="325" y="128"/>
                    <a:pt x="331" y="128"/>
                  </a:cubicBezTo>
                  <a:cubicBezTo>
                    <a:pt x="333" y="128"/>
                    <a:pt x="336" y="127"/>
                    <a:pt x="338" y="127"/>
                  </a:cubicBezTo>
                  <a:cubicBezTo>
                    <a:pt x="346" y="127"/>
                    <a:pt x="350" y="127"/>
                    <a:pt x="352" y="128"/>
                  </a:cubicBezTo>
                  <a:cubicBezTo>
                    <a:pt x="352" y="129"/>
                    <a:pt x="354" y="132"/>
                    <a:pt x="353" y="134"/>
                  </a:cubicBezTo>
                  <a:cubicBezTo>
                    <a:pt x="353" y="134"/>
                    <a:pt x="353" y="134"/>
                    <a:pt x="353" y="134"/>
                  </a:cubicBezTo>
                  <a:cubicBezTo>
                    <a:pt x="352" y="135"/>
                    <a:pt x="349" y="138"/>
                    <a:pt x="342" y="141"/>
                  </a:cubicBezTo>
                  <a:cubicBezTo>
                    <a:pt x="340" y="142"/>
                    <a:pt x="338" y="143"/>
                    <a:pt x="336" y="144"/>
                  </a:cubicBezTo>
                  <a:cubicBezTo>
                    <a:pt x="330" y="147"/>
                    <a:pt x="329" y="148"/>
                    <a:pt x="329" y="149"/>
                  </a:cubicBezTo>
                  <a:cubicBezTo>
                    <a:pt x="329" y="149"/>
                    <a:pt x="329" y="149"/>
                    <a:pt x="329" y="150"/>
                  </a:cubicBezTo>
                  <a:cubicBezTo>
                    <a:pt x="329" y="151"/>
                    <a:pt x="329" y="153"/>
                    <a:pt x="329" y="155"/>
                  </a:cubicBezTo>
                  <a:cubicBezTo>
                    <a:pt x="328" y="157"/>
                    <a:pt x="328" y="157"/>
                    <a:pt x="328" y="157"/>
                  </a:cubicBezTo>
                  <a:cubicBezTo>
                    <a:pt x="329" y="157"/>
                    <a:pt x="329" y="157"/>
                    <a:pt x="329" y="157"/>
                  </a:cubicBezTo>
                  <a:cubicBezTo>
                    <a:pt x="330" y="160"/>
                    <a:pt x="331" y="162"/>
                    <a:pt x="331" y="162"/>
                  </a:cubicBezTo>
                  <a:cubicBezTo>
                    <a:pt x="332" y="163"/>
                    <a:pt x="333" y="163"/>
                    <a:pt x="339" y="164"/>
                  </a:cubicBezTo>
                  <a:cubicBezTo>
                    <a:pt x="341" y="164"/>
                    <a:pt x="343" y="165"/>
                    <a:pt x="346" y="165"/>
                  </a:cubicBezTo>
                  <a:cubicBezTo>
                    <a:pt x="353" y="167"/>
                    <a:pt x="358" y="168"/>
                    <a:pt x="359" y="169"/>
                  </a:cubicBezTo>
                  <a:cubicBezTo>
                    <a:pt x="359" y="170"/>
                    <a:pt x="360" y="172"/>
                    <a:pt x="360" y="174"/>
                  </a:cubicBezTo>
                  <a:cubicBezTo>
                    <a:pt x="359" y="175"/>
                    <a:pt x="359" y="175"/>
                    <a:pt x="359" y="175"/>
                  </a:cubicBezTo>
                  <a:cubicBezTo>
                    <a:pt x="358" y="176"/>
                    <a:pt x="354" y="178"/>
                    <a:pt x="347" y="180"/>
                  </a:cubicBezTo>
                  <a:cubicBezTo>
                    <a:pt x="344" y="180"/>
                    <a:pt x="342" y="181"/>
                    <a:pt x="340" y="181"/>
                  </a:cubicBezTo>
                  <a:cubicBezTo>
                    <a:pt x="334" y="183"/>
                    <a:pt x="333" y="183"/>
                    <a:pt x="332" y="184"/>
                  </a:cubicBezTo>
                  <a:cubicBezTo>
                    <a:pt x="332" y="185"/>
                    <a:pt x="331" y="186"/>
                    <a:pt x="331" y="187"/>
                  </a:cubicBezTo>
                  <a:cubicBezTo>
                    <a:pt x="331" y="188"/>
                    <a:pt x="331" y="189"/>
                    <a:pt x="331" y="190"/>
                  </a:cubicBezTo>
                  <a:cubicBezTo>
                    <a:pt x="329" y="192"/>
                    <a:pt x="329" y="192"/>
                    <a:pt x="329" y="192"/>
                  </a:cubicBezTo>
                  <a:cubicBezTo>
                    <a:pt x="331" y="192"/>
                    <a:pt x="331" y="192"/>
                    <a:pt x="331" y="192"/>
                  </a:cubicBezTo>
                  <a:cubicBezTo>
                    <a:pt x="330" y="195"/>
                    <a:pt x="331" y="197"/>
                    <a:pt x="331" y="198"/>
                  </a:cubicBezTo>
                  <a:cubicBezTo>
                    <a:pt x="332" y="198"/>
                    <a:pt x="333" y="199"/>
                    <a:pt x="338" y="201"/>
                  </a:cubicBezTo>
                  <a:cubicBezTo>
                    <a:pt x="340" y="202"/>
                    <a:pt x="343" y="203"/>
                    <a:pt x="345" y="204"/>
                  </a:cubicBezTo>
                  <a:cubicBezTo>
                    <a:pt x="352" y="207"/>
                    <a:pt x="356" y="210"/>
                    <a:pt x="357" y="210"/>
                  </a:cubicBezTo>
                  <a:cubicBezTo>
                    <a:pt x="357" y="211"/>
                    <a:pt x="357" y="212"/>
                    <a:pt x="357" y="213"/>
                  </a:cubicBezTo>
                  <a:cubicBezTo>
                    <a:pt x="356" y="215"/>
                    <a:pt x="356" y="217"/>
                    <a:pt x="355" y="217"/>
                  </a:cubicBezTo>
                  <a:cubicBezTo>
                    <a:pt x="354" y="217"/>
                    <a:pt x="350" y="218"/>
                    <a:pt x="342" y="218"/>
                  </a:cubicBezTo>
                  <a:cubicBezTo>
                    <a:pt x="340" y="218"/>
                    <a:pt x="337" y="218"/>
                    <a:pt x="335" y="218"/>
                  </a:cubicBezTo>
                  <a:cubicBezTo>
                    <a:pt x="329" y="218"/>
                    <a:pt x="328" y="219"/>
                    <a:pt x="327" y="219"/>
                  </a:cubicBezTo>
                  <a:cubicBezTo>
                    <a:pt x="326" y="220"/>
                    <a:pt x="325" y="221"/>
                    <a:pt x="325" y="225"/>
                  </a:cubicBezTo>
                  <a:cubicBezTo>
                    <a:pt x="324" y="225"/>
                    <a:pt x="324" y="225"/>
                    <a:pt x="324" y="225"/>
                  </a:cubicBezTo>
                  <a:cubicBezTo>
                    <a:pt x="324" y="225"/>
                    <a:pt x="324" y="225"/>
                    <a:pt x="324" y="225"/>
                  </a:cubicBezTo>
                  <a:cubicBezTo>
                    <a:pt x="324" y="227"/>
                    <a:pt x="323" y="229"/>
                    <a:pt x="323" y="230"/>
                  </a:cubicBezTo>
                  <a:cubicBezTo>
                    <a:pt x="323" y="231"/>
                    <a:pt x="323" y="232"/>
                    <a:pt x="323" y="232"/>
                  </a:cubicBezTo>
                  <a:cubicBezTo>
                    <a:pt x="324" y="233"/>
                    <a:pt x="324" y="234"/>
                    <a:pt x="329" y="237"/>
                  </a:cubicBezTo>
                  <a:cubicBezTo>
                    <a:pt x="331" y="238"/>
                    <a:pt x="333" y="240"/>
                    <a:pt x="335" y="242"/>
                  </a:cubicBezTo>
                  <a:cubicBezTo>
                    <a:pt x="341" y="246"/>
                    <a:pt x="344" y="249"/>
                    <a:pt x="345" y="250"/>
                  </a:cubicBezTo>
                  <a:cubicBezTo>
                    <a:pt x="345" y="251"/>
                    <a:pt x="345" y="251"/>
                    <a:pt x="345" y="251"/>
                  </a:cubicBezTo>
                  <a:cubicBezTo>
                    <a:pt x="345" y="253"/>
                    <a:pt x="343" y="256"/>
                    <a:pt x="342" y="257"/>
                  </a:cubicBezTo>
                  <a:cubicBezTo>
                    <a:pt x="341" y="257"/>
                    <a:pt x="336" y="256"/>
                    <a:pt x="329" y="255"/>
                  </a:cubicBezTo>
                  <a:cubicBezTo>
                    <a:pt x="327" y="254"/>
                    <a:pt x="324" y="254"/>
                    <a:pt x="322" y="253"/>
                  </a:cubicBezTo>
                  <a:cubicBezTo>
                    <a:pt x="316" y="252"/>
                    <a:pt x="315" y="252"/>
                    <a:pt x="314" y="252"/>
                  </a:cubicBezTo>
                  <a:cubicBezTo>
                    <a:pt x="313" y="253"/>
                    <a:pt x="312" y="254"/>
                    <a:pt x="310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0" y="258"/>
                    <a:pt x="310" y="258"/>
                    <a:pt x="310" y="258"/>
                  </a:cubicBezTo>
                  <a:cubicBezTo>
                    <a:pt x="308" y="260"/>
                    <a:pt x="307" y="261"/>
                    <a:pt x="307" y="263"/>
                  </a:cubicBezTo>
                  <a:cubicBezTo>
                    <a:pt x="307" y="263"/>
                    <a:pt x="307" y="264"/>
                    <a:pt x="307" y="264"/>
                  </a:cubicBezTo>
                  <a:cubicBezTo>
                    <a:pt x="308" y="265"/>
                    <a:pt x="308" y="266"/>
                    <a:pt x="312" y="270"/>
                  </a:cubicBezTo>
                  <a:cubicBezTo>
                    <a:pt x="313" y="272"/>
                    <a:pt x="315" y="274"/>
                    <a:pt x="317" y="276"/>
                  </a:cubicBezTo>
                  <a:cubicBezTo>
                    <a:pt x="321" y="282"/>
                    <a:pt x="324" y="286"/>
                    <a:pt x="324" y="287"/>
                  </a:cubicBezTo>
                  <a:cubicBezTo>
                    <a:pt x="324" y="288"/>
                    <a:pt x="321" y="292"/>
                    <a:pt x="320" y="292"/>
                  </a:cubicBezTo>
                  <a:cubicBezTo>
                    <a:pt x="319" y="292"/>
                    <a:pt x="315" y="290"/>
                    <a:pt x="308" y="287"/>
                  </a:cubicBezTo>
                  <a:cubicBezTo>
                    <a:pt x="306" y="286"/>
                    <a:pt x="303" y="285"/>
                    <a:pt x="302" y="284"/>
                  </a:cubicBezTo>
                  <a:cubicBezTo>
                    <a:pt x="296" y="281"/>
                    <a:pt x="295" y="281"/>
                    <a:pt x="294" y="281"/>
                  </a:cubicBezTo>
                  <a:cubicBezTo>
                    <a:pt x="293" y="281"/>
                    <a:pt x="292" y="282"/>
                    <a:pt x="289" y="285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8" y="286"/>
                    <a:pt x="288" y="286"/>
                    <a:pt x="288" y="286"/>
                  </a:cubicBezTo>
                  <a:cubicBezTo>
                    <a:pt x="285" y="289"/>
                    <a:pt x="285" y="290"/>
                    <a:pt x="285" y="291"/>
                  </a:cubicBezTo>
                  <a:cubicBezTo>
                    <a:pt x="284" y="291"/>
                    <a:pt x="284" y="291"/>
                    <a:pt x="284" y="291"/>
                  </a:cubicBezTo>
                  <a:cubicBezTo>
                    <a:pt x="285" y="292"/>
                    <a:pt x="285" y="293"/>
                    <a:pt x="287" y="298"/>
                  </a:cubicBezTo>
                  <a:cubicBezTo>
                    <a:pt x="288" y="300"/>
                    <a:pt x="290" y="302"/>
                    <a:pt x="291" y="305"/>
                  </a:cubicBezTo>
                  <a:cubicBezTo>
                    <a:pt x="294" y="311"/>
                    <a:pt x="295" y="316"/>
                    <a:pt x="296" y="317"/>
                  </a:cubicBezTo>
                  <a:cubicBezTo>
                    <a:pt x="295" y="319"/>
                    <a:pt x="292" y="321"/>
                    <a:pt x="290" y="321"/>
                  </a:cubicBezTo>
                  <a:cubicBezTo>
                    <a:pt x="289" y="321"/>
                    <a:pt x="285" y="318"/>
                    <a:pt x="280" y="314"/>
                  </a:cubicBezTo>
                  <a:cubicBezTo>
                    <a:pt x="278" y="312"/>
                    <a:pt x="276" y="311"/>
                    <a:pt x="274" y="310"/>
                  </a:cubicBezTo>
                  <a:cubicBezTo>
                    <a:pt x="269" y="305"/>
                    <a:pt x="268" y="305"/>
                    <a:pt x="267" y="305"/>
                  </a:cubicBezTo>
                  <a:cubicBezTo>
                    <a:pt x="266" y="305"/>
                    <a:pt x="265" y="305"/>
                    <a:pt x="262" y="307"/>
                  </a:cubicBezTo>
                  <a:cubicBezTo>
                    <a:pt x="261" y="307"/>
                    <a:pt x="261" y="307"/>
                    <a:pt x="261" y="307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7" y="310"/>
                    <a:pt x="256" y="311"/>
                    <a:pt x="256" y="312"/>
                  </a:cubicBezTo>
                  <a:cubicBezTo>
                    <a:pt x="256" y="312"/>
                    <a:pt x="256" y="312"/>
                    <a:pt x="256" y="312"/>
                  </a:cubicBezTo>
                  <a:cubicBezTo>
                    <a:pt x="256" y="313"/>
                    <a:pt x="256" y="313"/>
                    <a:pt x="256" y="313"/>
                  </a:cubicBezTo>
                  <a:cubicBezTo>
                    <a:pt x="256" y="313"/>
                    <a:pt x="256" y="315"/>
                    <a:pt x="257" y="320"/>
                  </a:cubicBezTo>
                  <a:cubicBezTo>
                    <a:pt x="258" y="322"/>
                    <a:pt x="258" y="325"/>
                    <a:pt x="259" y="327"/>
                  </a:cubicBezTo>
                  <a:cubicBezTo>
                    <a:pt x="260" y="334"/>
                    <a:pt x="261" y="339"/>
                    <a:pt x="261" y="340"/>
                  </a:cubicBezTo>
                  <a:cubicBezTo>
                    <a:pt x="260" y="341"/>
                    <a:pt x="256" y="343"/>
                    <a:pt x="255" y="343"/>
                  </a:cubicBezTo>
                  <a:cubicBezTo>
                    <a:pt x="254" y="343"/>
                    <a:pt x="251" y="339"/>
                    <a:pt x="246" y="333"/>
                  </a:cubicBezTo>
                  <a:cubicBezTo>
                    <a:pt x="244" y="331"/>
                    <a:pt x="243" y="330"/>
                    <a:pt x="242" y="328"/>
                  </a:cubicBezTo>
                  <a:cubicBezTo>
                    <a:pt x="238" y="323"/>
                    <a:pt x="237" y="322"/>
                    <a:pt x="236" y="322"/>
                  </a:cubicBezTo>
                  <a:cubicBezTo>
                    <a:pt x="235" y="322"/>
                    <a:pt x="234" y="322"/>
                    <a:pt x="230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4"/>
                    <a:pt x="228" y="324"/>
                    <a:pt x="228" y="324"/>
                  </a:cubicBezTo>
                  <a:cubicBezTo>
                    <a:pt x="226" y="324"/>
                    <a:pt x="224" y="325"/>
                    <a:pt x="223" y="326"/>
                  </a:cubicBezTo>
                  <a:cubicBezTo>
                    <a:pt x="223" y="327"/>
                    <a:pt x="223" y="327"/>
                    <a:pt x="223" y="328"/>
                  </a:cubicBezTo>
                  <a:cubicBezTo>
                    <a:pt x="223" y="329"/>
                    <a:pt x="223" y="331"/>
                    <a:pt x="223" y="334"/>
                  </a:cubicBezTo>
                  <a:cubicBezTo>
                    <a:pt x="223" y="336"/>
                    <a:pt x="223" y="339"/>
                    <a:pt x="223" y="342"/>
                  </a:cubicBezTo>
                  <a:cubicBezTo>
                    <a:pt x="223" y="346"/>
                    <a:pt x="222" y="350"/>
                    <a:pt x="222" y="353"/>
                  </a:cubicBezTo>
                  <a:cubicBezTo>
                    <a:pt x="222" y="354"/>
                    <a:pt x="222" y="355"/>
                    <a:pt x="222" y="355"/>
                  </a:cubicBezTo>
                  <a:cubicBezTo>
                    <a:pt x="220" y="356"/>
                    <a:pt x="216" y="357"/>
                    <a:pt x="215" y="356"/>
                  </a:cubicBezTo>
                  <a:cubicBezTo>
                    <a:pt x="214" y="355"/>
                    <a:pt x="212" y="351"/>
                    <a:pt x="209" y="345"/>
                  </a:cubicBezTo>
                  <a:cubicBezTo>
                    <a:pt x="208" y="342"/>
                    <a:pt x="207" y="340"/>
                    <a:pt x="206" y="338"/>
                  </a:cubicBezTo>
                  <a:cubicBezTo>
                    <a:pt x="203" y="332"/>
                    <a:pt x="203" y="332"/>
                    <a:pt x="202" y="331"/>
                  </a:cubicBezTo>
                  <a:cubicBezTo>
                    <a:pt x="201" y="331"/>
                    <a:pt x="200" y="330"/>
                    <a:pt x="196" y="331"/>
                  </a:cubicBezTo>
                  <a:cubicBezTo>
                    <a:pt x="194" y="329"/>
                    <a:pt x="194" y="329"/>
                    <a:pt x="194" y="329"/>
                  </a:cubicBezTo>
                  <a:cubicBezTo>
                    <a:pt x="194" y="331"/>
                    <a:pt x="194" y="331"/>
                    <a:pt x="194" y="331"/>
                  </a:cubicBezTo>
                  <a:cubicBezTo>
                    <a:pt x="191" y="331"/>
                    <a:pt x="189" y="332"/>
                    <a:pt x="188" y="333"/>
                  </a:cubicBezTo>
                  <a:cubicBezTo>
                    <a:pt x="188" y="333"/>
                    <a:pt x="188" y="334"/>
                    <a:pt x="186" y="340"/>
                  </a:cubicBezTo>
                  <a:cubicBezTo>
                    <a:pt x="186" y="342"/>
                    <a:pt x="185" y="345"/>
                    <a:pt x="184" y="347"/>
                  </a:cubicBezTo>
                  <a:cubicBezTo>
                    <a:pt x="182" y="354"/>
                    <a:pt x="181" y="359"/>
                    <a:pt x="180" y="360"/>
                  </a:cubicBezTo>
                  <a:cubicBezTo>
                    <a:pt x="179" y="360"/>
                    <a:pt x="175" y="360"/>
                    <a:pt x="174" y="360"/>
                  </a:cubicBezTo>
                  <a:cubicBezTo>
                    <a:pt x="173" y="359"/>
                    <a:pt x="172" y="354"/>
                    <a:pt x="170" y="347"/>
                  </a:cubicBezTo>
                  <a:cubicBezTo>
                    <a:pt x="170" y="345"/>
                    <a:pt x="169" y="342"/>
                    <a:pt x="169" y="340"/>
                  </a:cubicBezTo>
                  <a:cubicBezTo>
                    <a:pt x="167" y="334"/>
                    <a:pt x="167" y="333"/>
                    <a:pt x="167" y="332"/>
                  </a:cubicBezTo>
                  <a:cubicBezTo>
                    <a:pt x="166" y="332"/>
                    <a:pt x="165" y="331"/>
                    <a:pt x="161" y="331"/>
                  </a:cubicBezTo>
                  <a:cubicBezTo>
                    <a:pt x="160" y="330"/>
                    <a:pt x="160" y="330"/>
                    <a:pt x="160" y="330"/>
                  </a:cubicBezTo>
                  <a:cubicBezTo>
                    <a:pt x="159" y="330"/>
                    <a:pt x="159" y="330"/>
                    <a:pt x="159" y="330"/>
                  </a:cubicBezTo>
                  <a:cubicBezTo>
                    <a:pt x="155" y="329"/>
                    <a:pt x="154" y="330"/>
                    <a:pt x="153" y="331"/>
                  </a:cubicBezTo>
                  <a:cubicBezTo>
                    <a:pt x="152" y="331"/>
                    <a:pt x="152" y="332"/>
                    <a:pt x="149" y="337"/>
                  </a:cubicBezTo>
                  <a:cubicBezTo>
                    <a:pt x="148" y="339"/>
                    <a:pt x="147" y="341"/>
                    <a:pt x="146" y="344"/>
                  </a:cubicBezTo>
                  <a:cubicBezTo>
                    <a:pt x="142" y="350"/>
                    <a:pt x="140" y="354"/>
                    <a:pt x="139" y="355"/>
                  </a:cubicBezTo>
                  <a:cubicBezTo>
                    <a:pt x="137" y="355"/>
                    <a:pt x="133" y="354"/>
                    <a:pt x="132" y="354"/>
                  </a:cubicBezTo>
                  <a:cubicBezTo>
                    <a:pt x="132" y="352"/>
                    <a:pt x="132" y="348"/>
                    <a:pt x="132" y="340"/>
                  </a:cubicBezTo>
                  <a:cubicBezTo>
                    <a:pt x="132" y="338"/>
                    <a:pt x="132" y="335"/>
                    <a:pt x="132" y="333"/>
                  </a:cubicBezTo>
                  <a:cubicBezTo>
                    <a:pt x="132" y="327"/>
                    <a:pt x="132" y="326"/>
                    <a:pt x="132" y="325"/>
                  </a:cubicBezTo>
                  <a:cubicBezTo>
                    <a:pt x="131" y="324"/>
                    <a:pt x="129" y="323"/>
                    <a:pt x="126" y="322"/>
                  </a:cubicBezTo>
                  <a:cubicBezTo>
                    <a:pt x="126" y="321"/>
                    <a:pt x="126" y="321"/>
                    <a:pt x="126" y="321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1" y="320"/>
                    <a:pt x="120" y="320"/>
                    <a:pt x="119" y="320"/>
                  </a:cubicBezTo>
                  <a:cubicBezTo>
                    <a:pt x="118" y="321"/>
                    <a:pt x="117" y="322"/>
                    <a:pt x="114" y="326"/>
                  </a:cubicBezTo>
                  <a:cubicBezTo>
                    <a:pt x="112" y="328"/>
                    <a:pt x="111" y="330"/>
                    <a:pt x="109" y="332"/>
                  </a:cubicBezTo>
                  <a:cubicBezTo>
                    <a:pt x="104" y="337"/>
                    <a:pt x="100" y="340"/>
                    <a:pt x="99" y="341"/>
                  </a:cubicBezTo>
                  <a:cubicBezTo>
                    <a:pt x="98" y="341"/>
                    <a:pt x="94" y="339"/>
                    <a:pt x="93" y="338"/>
                  </a:cubicBezTo>
                  <a:cubicBezTo>
                    <a:pt x="93" y="338"/>
                    <a:pt x="94" y="337"/>
                    <a:pt x="94" y="337"/>
                  </a:cubicBezTo>
                  <a:cubicBezTo>
                    <a:pt x="94" y="337"/>
                    <a:pt x="94" y="337"/>
                    <a:pt x="94" y="337"/>
                  </a:cubicBezTo>
                  <a:cubicBezTo>
                    <a:pt x="94" y="334"/>
                    <a:pt x="95" y="330"/>
                    <a:pt x="96" y="325"/>
                  </a:cubicBezTo>
                  <a:cubicBezTo>
                    <a:pt x="97" y="323"/>
                    <a:pt x="97" y="320"/>
                    <a:pt x="98" y="318"/>
                  </a:cubicBezTo>
                  <a:cubicBezTo>
                    <a:pt x="99" y="315"/>
                    <a:pt x="100" y="313"/>
                    <a:pt x="100" y="312"/>
                  </a:cubicBezTo>
                  <a:cubicBezTo>
                    <a:pt x="100" y="311"/>
                    <a:pt x="100" y="311"/>
                    <a:pt x="100" y="310"/>
                  </a:cubicBezTo>
                  <a:cubicBezTo>
                    <a:pt x="99" y="309"/>
                    <a:pt x="98" y="308"/>
                    <a:pt x="95" y="306"/>
                  </a:cubicBezTo>
                  <a:cubicBezTo>
                    <a:pt x="94" y="304"/>
                    <a:pt x="94" y="304"/>
                    <a:pt x="94" y="304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1" y="303"/>
                    <a:pt x="90" y="303"/>
                    <a:pt x="88" y="303"/>
                  </a:cubicBezTo>
                  <a:cubicBezTo>
                    <a:pt x="87" y="303"/>
                    <a:pt x="87" y="303"/>
                    <a:pt x="82" y="307"/>
                  </a:cubicBezTo>
                  <a:cubicBezTo>
                    <a:pt x="80" y="308"/>
                    <a:pt x="78" y="310"/>
                    <a:pt x="76" y="311"/>
                  </a:cubicBezTo>
                  <a:cubicBezTo>
                    <a:pt x="70" y="315"/>
                    <a:pt x="66" y="318"/>
                    <a:pt x="64" y="318"/>
                  </a:cubicBezTo>
                  <a:cubicBezTo>
                    <a:pt x="63" y="318"/>
                    <a:pt x="60" y="315"/>
                    <a:pt x="59" y="314"/>
                  </a:cubicBezTo>
                  <a:cubicBezTo>
                    <a:pt x="60" y="313"/>
                    <a:pt x="62" y="308"/>
                    <a:pt x="65" y="302"/>
                  </a:cubicBezTo>
                  <a:cubicBezTo>
                    <a:pt x="66" y="300"/>
                    <a:pt x="67" y="298"/>
                    <a:pt x="68" y="296"/>
                  </a:cubicBezTo>
                  <a:cubicBezTo>
                    <a:pt x="71" y="291"/>
                    <a:pt x="72" y="290"/>
                    <a:pt x="72" y="289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2" y="288"/>
                    <a:pt x="72" y="288"/>
                    <a:pt x="72" y="288"/>
                  </a:cubicBezTo>
                  <a:cubicBezTo>
                    <a:pt x="72" y="287"/>
                    <a:pt x="71" y="286"/>
                    <a:pt x="68" y="283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7" y="282"/>
                    <a:pt x="67" y="282"/>
                    <a:pt x="67" y="282"/>
                  </a:cubicBezTo>
                  <a:cubicBezTo>
                    <a:pt x="65" y="279"/>
                    <a:pt x="63" y="278"/>
                    <a:pt x="62" y="278"/>
                  </a:cubicBezTo>
                  <a:cubicBezTo>
                    <a:pt x="61" y="278"/>
                    <a:pt x="61" y="279"/>
                    <a:pt x="55" y="281"/>
                  </a:cubicBezTo>
                  <a:cubicBezTo>
                    <a:pt x="53" y="282"/>
                    <a:pt x="51" y="283"/>
                    <a:pt x="48" y="284"/>
                  </a:cubicBezTo>
                  <a:cubicBezTo>
                    <a:pt x="42" y="286"/>
                    <a:pt x="37" y="288"/>
                    <a:pt x="36" y="288"/>
                  </a:cubicBezTo>
                  <a:cubicBezTo>
                    <a:pt x="34" y="287"/>
                    <a:pt x="32" y="284"/>
                    <a:pt x="32" y="283"/>
                  </a:cubicBezTo>
                  <a:cubicBezTo>
                    <a:pt x="32" y="281"/>
                    <a:pt x="35" y="278"/>
                    <a:pt x="40" y="272"/>
                  </a:cubicBezTo>
                  <a:cubicBezTo>
                    <a:pt x="42" y="270"/>
                    <a:pt x="43" y="269"/>
                    <a:pt x="45" y="267"/>
                  </a:cubicBezTo>
                  <a:cubicBezTo>
                    <a:pt x="49" y="262"/>
                    <a:pt x="49" y="262"/>
                    <a:pt x="50" y="260"/>
                  </a:cubicBezTo>
                  <a:cubicBezTo>
                    <a:pt x="50" y="260"/>
                    <a:pt x="50" y="258"/>
                    <a:pt x="47" y="255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5" y="250"/>
                    <a:pt x="44" y="249"/>
                    <a:pt x="43" y="249"/>
                  </a:cubicBezTo>
                  <a:cubicBezTo>
                    <a:pt x="42" y="248"/>
                    <a:pt x="41" y="249"/>
                    <a:pt x="36" y="249"/>
                  </a:cubicBezTo>
                  <a:cubicBezTo>
                    <a:pt x="33" y="250"/>
                    <a:pt x="31" y="250"/>
                    <a:pt x="28" y="251"/>
                  </a:cubicBezTo>
                  <a:cubicBezTo>
                    <a:pt x="21" y="252"/>
                    <a:pt x="16" y="252"/>
                    <a:pt x="15" y="252"/>
                  </a:cubicBezTo>
                  <a:cubicBezTo>
                    <a:pt x="14" y="251"/>
                    <a:pt x="12" y="247"/>
                    <a:pt x="12" y="246"/>
                  </a:cubicBezTo>
                  <a:cubicBezTo>
                    <a:pt x="13" y="245"/>
                    <a:pt x="16" y="242"/>
                    <a:pt x="22" y="237"/>
                  </a:cubicBezTo>
                  <a:cubicBezTo>
                    <a:pt x="24" y="236"/>
                    <a:pt x="26" y="235"/>
                    <a:pt x="28" y="234"/>
                  </a:cubicBezTo>
                  <a:cubicBezTo>
                    <a:pt x="33" y="230"/>
                    <a:pt x="34" y="229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26"/>
                    <a:pt x="35" y="225"/>
                    <a:pt x="34" y="222"/>
                  </a:cubicBezTo>
                  <a:cubicBezTo>
                    <a:pt x="34" y="221"/>
                    <a:pt x="34" y="221"/>
                    <a:pt x="34" y="221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32" y="217"/>
                    <a:pt x="31" y="216"/>
                    <a:pt x="31" y="215"/>
                  </a:cubicBezTo>
                  <a:cubicBezTo>
                    <a:pt x="30" y="215"/>
                    <a:pt x="29" y="215"/>
                    <a:pt x="23" y="214"/>
                  </a:cubicBezTo>
                  <a:cubicBezTo>
                    <a:pt x="21" y="214"/>
                    <a:pt x="18" y="214"/>
                    <a:pt x="16" y="214"/>
                  </a:cubicBezTo>
                  <a:cubicBezTo>
                    <a:pt x="8" y="213"/>
                    <a:pt x="4" y="212"/>
                    <a:pt x="3" y="212"/>
                  </a:cubicBezTo>
                  <a:cubicBezTo>
                    <a:pt x="2" y="211"/>
                    <a:pt x="1" y="208"/>
                    <a:pt x="1" y="206"/>
                  </a:cubicBezTo>
                  <a:cubicBezTo>
                    <a:pt x="1" y="206"/>
                    <a:pt x="1" y="205"/>
                    <a:pt x="1" y="205"/>
                  </a:cubicBezTo>
                  <a:cubicBezTo>
                    <a:pt x="2" y="205"/>
                    <a:pt x="7" y="202"/>
                    <a:pt x="13" y="200"/>
                  </a:cubicBezTo>
                  <a:cubicBezTo>
                    <a:pt x="16" y="199"/>
                    <a:pt x="18" y="198"/>
                    <a:pt x="20" y="197"/>
                  </a:cubicBezTo>
                  <a:cubicBezTo>
                    <a:pt x="26" y="195"/>
                    <a:pt x="27" y="195"/>
                    <a:pt x="27" y="194"/>
                  </a:cubicBezTo>
                  <a:cubicBezTo>
                    <a:pt x="28" y="193"/>
                    <a:pt x="28" y="193"/>
                    <a:pt x="28" y="192"/>
                  </a:cubicBezTo>
                  <a:cubicBezTo>
                    <a:pt x="28" y="190"/>
                    <a:pt x="28" y="189"/>
                    <a:pt x="28" y="188"/>
                  </a:cubicBezTo>
                  <a:cubicBezTo>
                    <a:pt x="29" y="186"/>
                    <a:pt x="29" y="186"/>
                    <a:pt x="29" y="186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2"/>
                    <a:pt x="27" y="181"/>
                    <a:pt x="26" y="180"/>
                  </a:cubicBezTo>
                  <a:cubicBezTo>
                    <a:pt x="26" y="179"/>
                    <a:pt x="25" y="179"/>
                    <a:pt x="20" y="177"/>
                  </a:cubicBezTo>
                  <a:cubicBezTo>
                    <a:pt x="17" y="177"/>
                    <a:pt x="15" y="176"/>
                    <a:pt x="12" y="175"/>
                  </a:cubicBezTo>
                  <a:cubicBezTo>
                    <a:pt x="5" y="173"/>
                    <a:pt x="1" y="171"/>
                    <a:pt x="0" y="170"/>
                  </a:cubicBezTo>
                  <a:cubicBezTo>
                    <a:pt x="0" y="170"/>
                    <a:pt x="0" y="168"/>
                    <a:pt x="0" y="166"/>
                  </a:cubicBezTo>
                  <a:close/>
                  <a:moveTo>
                    <a:pt x="287" y="193"/>
                  </a:moveTo>
                  <a:cubicBezTo>
                    <a:pt x="295" y="134"/>
                    <a:pt x="253" y="79"/>
                    <a:pt x="193" y="72"/>
                  </a:cubicBezTo>
                  <a:cubicBezTo>
                    <a:pt x="134" y="64"/>
                    <a:pt x="80" y="106"/>
                    <a:pt x="72" y="165"/>
                  </a:cubicBezTo>
                  <a:cubicBezTo>
                    <a:pt x="64" y="225"/>
                    <a:pt x="106" y="279"/>
                    <a:pt x="166" y="287"/>
                  </a:cubicBezTo>
                  <a:cubicBezTo>
                    <a:pt x="225" y="295"/>
                    <a:pt x="280" y="253"/>
                    <a:pt x="287" y="1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3675503" y="1692672"/>
              <a:ext cx="1415161" cy="1408934"/>
            </a:xfrm>
            <a:custGeom>
              <a:avLst/>
              <a:gdLst>
                <a:gd name="T0" fmla="*/ 31 w 383"/>
                <a:gd name="T1" fmla="*/ 183 h 382"/>
                <a:gd name="T2" fmla="*/ 15 w 383"/>
                <a:gd name="T3" fmla="*/ 168 h 382"/>
                <a:gd name="T4" fmla="*/ 34 w 383"/>
                <a:gd name="T5" fmla="*/ 152 h 382"/>
                <a:gd name="T6" fmla="*/ 32 w 383"/>
                <a:gd name="T7" fmla="*/ 133 h 382"/>
                <a:gd name="T8" fmla="*/ 48 w 383"/>
                <a:gd name="T9" fmla="*/ 117 h 382"/>
                <a:gd name="T10" fmla="*/ 50 w 383"/>
                <a:gd name="T11" fmla="*/ 98 h 382"/>
                <a:gd name="T12" fmla="*/ 69 w 383"/>
                <a:gd name="T13" fmla="*/ 85 h 382"/>
                <a:gd name="T14" fmla="*/ 72 w 383"/>
                <a:gd name="T15" fmla="*/ 60 h 382"/>
                <a:gd name="T16" fmla="*/ 102 w 383"/>
                <a:gd name="T17" fmla="*/ 57 h 382"/>
                <a:gd name="T18" fmla="*/ 107 w 383"/>
                <a:gd name="T19" fmla="*/ 44 h 382"/>
                <a:gd name="T20" fmla="*/ 123 w 383"/>
                <a:gd name="T21" fmla="*/ 35 h 382"/>
                <a:gd name="T22" fmla="*/ 143 w 383"/>
                <a:gd name="T23" fmla="*/ 30 h 382"/>
                <a:gd name="T24" fmla="*/ 161 w 383"/>
                <a:gd name="T25" fmla="*/ 24 h 382"/>
                <a:gd name="T26" fmla="*/ 182 w 383"/>
                <a:gd name="T27" fmla="*/ 22 h 382"/>
                <a:gd name="T28" fmla="*/ 203 w 383"/>
                <a:gd name="T29" fmla="*/ 30 h 382"/>
                <a:gd name="T30" fmla="*/ 225 w 383"/>
                <a:gd name="T31" fmla="*/ 17 h 382"/>
                <a:gd name="T32" fmla="*/ 240 w 383"/>
                <a:gd name="T33" fmla="*/ 33 h 382"/>
                <a:gd name="T34" fmla="*/ 259 w 383"/>
                <a:gd name="T35" fmla="*/ 36 h 382"/>
                <a:gd name="T36" fmla="*/ 274 w 383"/>
                <a:gd name="T37" fmla="*/ 51 h 382"/>
                <a:gd name="T38" fmla="*/ 287 w 383"/>
                <a:gd name="T39" fmla="*/ 60 h 382"/>
                <a:gd name="T40" fmla="*/ 308 w 383"/>
                <a:gd name="T41" fmla="*/ 67 h 382"/>
                <a:gd name="T42" fmla="*/ 310 w 383"/>
                <a:gd name="T43" fmla="*/ 82 h 382"/>
                <a:gd name="T44" fmla="*/ 338 w 383"/>
                <a:gd name="T45" fmla="*/ 92 h 382"/>
                <a:gd name="T46" fmla="*/ 332 w 383"/>
                <a:gd name="T47" fmla="*/ 112 h 382"/>
                <a:gd name="T48" fmla="*/ 368 w 383"/>
                <a:gd name="T49" fmla="*/ 119 h 382"/>
                <a:gd name="T50" fmla="*/ 345 w 383"/>
                <a:gd name="T51" fmla="*/ 147 h 382"/>
                <a:gd name="T52" fmla="*/ 380 w 383"/>
                <a:gd name="T53" fmla="*/ 161 h 382"/>
                <a:gd name="T54" fmla="*/ 352 w 383"/>
                <a:gd name="T55" fmla="*/ 181 h 382"/>
                <a:gd name="T56" fmla="*/ 382 w 383"/>
                <a:gd name="T57" fmla="*/ 199 h 382"/>
                <a:gd name="T58" fmla="*/ 350 w 383"/>
                <a:gd name="T59" fmla="*/ 219 h 382"/>
                <a:gd name="T60" fmla="*/ 364 w 383"/>
                <a:gd name="T61" fmla="*/ 235 h 382"/>
                <a:gd name="T62" fmla="*/ 343 w 383"/>
                <a:gd name="T63" fmla="*/ 249 h 382"/>
                <a:gd name="T64" fmla="*/ 343 w 383"/>
                <a:gd name="T65" fmla="*/ 268 h 382"/>
                <a:gd name="T66" fmla="*/ 326 w 383"/>
                <a:gd name="T67" fmla="*/ 283 h 382"/>
                <a:gd name="T68" fmla="*/ 321 w 383"/>
                <a:gd name="T69" fmla="*/ 301 h 382"/>
                <a:gd name="T70" fmla="*/ 301 w 383"/>
                <a:gd name="T71" fmla="*/ 311 h 382"/>
                <a:gd name="T72" fmla="*/ 290 w 383"/>
                <a:gd name="T73" fmla="*/ 321 h 382"/>
                <a:gd name="T74" fmla="*/ 277 w 383"/>
                <a:gd name="T75" fmla="*/ 339 h 382"/>
                <a:gd name="T76" fmla="*/ 258 w 383"/>
                <a:gd name="T77" fmla="*/ 341 h 382"/>
                <a:gd name="T78" fmla="*/ 245 w 383"/>
                <a:gd name="T79" fmla="*/ 361 h 382"/>
                <a:gd name="T80" fmla="*/ 222 w 383"/>
                <a:gd name="T81" fmla="*/ 351 h 382"/>
                <a:gd name="T82" fmla="*/ 202 w 383"/>
                <a:gd name="T83" fmla="*/ 362 h 382"/>
                <a:gd name="T84" fmla="*/ 181 w 383"/>
                <a:gd name="T85" fmla="*/ 361 h 382"/>
                <a:gd name="T86" fmla="*/ 161 w 383"/>
                <a:gd name="T87" fmla="*/ 351 h 382"/>
                <a:gd name="T88" fmla="*/ 138 w 383"/>
                <a:gd name="T89" fmla="*/ 361 h 382"/>
                <a:gd name="T90" fmla="*/ 125 w 383"/>
                <a:gd name="T91" fmla="*/ 348 h 382"/>
                <a:gd name="T92" fmla="*/ 112 w 383"/>
                <a:gd name="T93" fmla="*/ 333 h 382"/>
                <a:gd name="T94" fmla="*/ 90 w 383"/>
                <a:gd name="T95" fmla="*/ 329 h 382"/>
                <a:gd name="T96" fmla="*/ 87 w 383"/>
                <a:gd name="T97" fmla="*/ 314 h 382"/>
                <a:gd name="T98" fmla="*/ 57 w 383"/>
                <a:gd name="T99" fmla="*/ 308 h 382"/>
                <a:gd name="T100" fmla="*/ 57 w 383"/>
                <a:gd name="T101" fmla="*/ 283 h 382"/>
                <a:gd name="T102" fmla="*/ 39 w 383"/>
                <a:gd name="T103" fmla="*/ 269 h 382"/>
                <a:gd name="T104" fmla="*/ 40 w 383"/>
                <a:gd name="T105" fmla="*/ 249 h 382"/>
                <a:gd name="T106" fmla="*/ 19 w 383"/>
                <a:gd name="T107" fmla="*/ 235 h 382"/>
                <a:gd name="T108" fmla="*/ 33 w 383"/>
                <a:gd name="T109" fmla="*/ 218 h 382"/>
                <a:gd name="T110" fmla="*/ 307 w 383"/>
                <a:gd name="T111" fmla="*/ 1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3" h="382">
                  <a:moveTo>
                    <a:pt x="0" y="201"/>
                  </a:moveTo>
                  <a:cubicBezTo>
                    <a:pt x="0" y="200"/>
                    <a:pt x="1" y="199"/>
                    <a:pt x="1" y="199"/>
                  </a:cubicBezTo>
                  <a:cubicBezTo>
                    <a:pt x="2" y="198"/>
                    <a:pt x="6" y="196"/>
                    <a:pt x="14" y="194"/>
                  </a:cubicBezTo>
                  <a:cubicBezTo>
                    <a:pt x="16" y="193"/>
                    <a:pt x="19" y="193"/>
                    <a:pt x="21" y="192"/>
                  </a:cubicBezTo>
                  <a:cubicBezTo>
                    <a:pt x="28" y="190"/>
                    <a:pt x="29" y="190"/>
                    <a:pt x="29" y="189"/>
                  </a:cubicBezTo>
                  <a:cubicBezTo>
                    <a:pt x="30" y="188"/>
                    <a:pt x="31" y="187"/>
                    <a:pt x="31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0"/>
                    <a:pt x="31" y="179"/>
                  </a:cubicBezTo>
                  <a:cubicBezTo>
                    <a:pt x="31" y="177"/>
                    <a:pt x="31" y="176"/>
                    <a:pt x="30" y="175"/>
                  </a:cubicBezTo>
                  <a:cubicBezTo>
                    <a:pt x="29" y="174"/>
                    <a:pt x="28" y="174"/>
                    <a:pt x="23" y="171"/>
                  </a:cubicBezTo>
                  <a:cubicBezTo>
                    <a:pt x="21" y="170"/>
                    <a:pt x="18" y="169"/>
                    <a:pt x="15" y="168"/>
                  </a:cubicBezTo>
                  <a:cubicBezTo>
                    <a:pt x="8" y="165"/>
                    <a:pt x="4" y="162"/>
                    <a:pt x="3" y="162"/>
                  </a:cubicBezTo>
                  <a:cubicBezTo>
                    <a:pt x="3" y="161"/>
                    <a:pt x="3" y="161"/>
                    <a:pt x="3" y="160"/>
                  </a:cubicBezTo>
                  <a:cubicBezTo>
                    <a:pt x="3" y="158"/>
                    <a:pt x="4" y="155"/>
                    <a:pt x="4" y="155"/>
                  </a:cubicBezTo>
                  <a:cubicBezTo>
                    <a:pt x="5" y="154"/>
                    <a:pt x="10" y="153"/>
                    <a:pt x="18" y="153"/>
                  </a:cubicBezTo>
                  <a:cubicBezTo>
                    <a:pt x="21" y="153"/>
                    <a:pt x="23" y="153"/>
                    <a:pt x="25" y="153"/>
                  </a:cubicBezTo>
                  <a:cubicBezTo>
                    <a:pt x="32" y="153"/>
                    <a:pt x="33" y="153"/>
                    <a:pt x="34" y="152"/>
                  </a:cubicBezTo>
                  <a:cubicBezTo>
                    <a:pt x="35" y="151"/>
                    <a:pt x="36" y="150"/>
                    <a:pt x="37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8" y="143"/>
                    <a:pt x="38" y="141"/>
                    <a:pt x="38" y="140"/>
                  </a:cubicBezTo>
                  <a:cubicBezTo>
                    <a:pt x="38" y="139"/>
                    <a:pt x="38" y="139"/>
                    <a:pt x="38" y="138"/>
                  </a:cubicBezTo>
                  <a:cubicBezTo>
                    <a:pt x="38" y="137"/>
                    <a:pt x="37" y="136"/>
                    <a:pt x="32" y="133"/>
                  </a:cubicBezTo>
                  <a:cubicBezTo>
                    <a:pt x="30" y="131"/>
                    <a:pt x="28" y="130"/>
                    <a:pt x="26" y="128"/>
                  </a:cubicBezTo>
                  <a:cubicBezTo>
                    <a:pt x="19" y="123"/>
                    <a:pt x="16" y="120"/>
                    <a:pt x="15" y="119"/>
                  </a:cubicBezTo>
                  <a:cubicBezTo>
                    <a:pt x="15" y="117"/>
                    <a:pt x="17" y="113"/>
                    <a:pt x="18" y="112"/>
                  </a:cubicBezTo>
                  <a:cubicBezTo>
                    <a:pt x="19" y="112"/>
                    <a:pt x="24" y="113"/>
                    <a:pt x="32" y="114"/>
                  </a:cubicBezTo>
                  <a:cubicBezTo>
                    <a:pt x="34" y="115"/>
                    <a:pt x="37" y="115"/>
                    <a:pt x="39" y="116"/>
                  </a:cubicBezTo>
                  <a:cubicBezTo>
                    <a:pt x="46" y="117"/>
                    <a:pt x="47" y="117"/>
                    <a:pt x="48" y="117"/>
                  </a:cubicBezTo>
                  <a:cubicBezTo>
                    <a:pt x="48" y="116"/>
                    <a:pt x="49" y="116"/>
                    <a:pt x="52" y="112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5" y="107"/>
                    <a:pt x="55" y="105"/>
                    <a:pt x="55" y="105"/>
                  </a:cubicBezTo>
                  <a:cubicBezTo>
                    <a:pt x="55" y="105"/>
                    <a:pt x="55" y="104"/>
                    <a:pt x="55" y="104"/>
                  </a:cubicBezTo>
                  <a:cubicBezTo>
                    <a:pt x="54" y="103"/>
                    <a:pt x="54" y="102"/>
                    <a:pt x="50" y="98"/>
                  </a:cubicBezTo>
                  <a:cubicBezTo>
                    <a:pt x="48" y="96"/>
                    <a:pt x="46" y="94"/>
                    <a:pt x="45" y="91"/>
                  </a:cubicBezTo>
                  <a:cubicBezTo>
                    <a:pt x="40" y="85"/>
                    <a:pt x="37" y="81"/>
                    <a:pt x="36" y="80"/>
                  </a:cubicBezTo>
                  <a:cubicBezTo>
                    <a:pt x="37" y="79"/>
                    <a:pt x="39" y="75"/>
                    <a:pt x="41" y="74"/>
                  </a:cubicBezTo>
                  <a:cubicBezTo>
                    <a:pt x="42" y="75"/>
                    <a:pt x="47" y="76"/>
                    <a:pt x="54" y="79"/>
                  </a:cubicBezTo>
                  <a:cubicBezTo>
                    <a:pt x="56" y="80"/>
                    <a:pt x="58" y="81"/>
                    <a:pt x="61" y="82"/>
                  </a:cubicBezTo>
                  <a:cubicBezTo>
                    <a:pt x="67" y="85"/>
                    <a:pt x="68" y="86"/>
                    <a:pt x="69" y="85"/>
                  </a:cubicBezTo>
                  <a:cubicBezTo>
                    <a:pt x="70" y="85"/>
                    <a:pt x="72" y="84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7" y="78"/>
                    <a:pt x="78" y="76"/>
                    <a:pt x="78" y="75"/>
                  </a:cubicBezTo>
                  <a:cubicBezTo>
                    <a:pt x="78" y="74"/>
                    <a:pt x="78" y="73"/>
                    <a:pt x="75" y="68"/>
                  </a:cubicBezTo>
                  <a:cubicBezTo>
                    <a:pt x="74" y="66"/>
                    <a:pt x="73" y="63"/>
                    <a:pt x="72" y="60"/>
                  </a:cubicBezTo>
                  <a:cubicBezTo>
                    <a:pt x="68" y="53"/>
                    <a:pt x="67" y="49"/>
                    <a:pt x="66" y="47"/>
                  </a:cubicBezTo>
                  <a:cubicBezTo>
                    <a:pt x="67" y="46"/>
                    <a:pt x="70" y="43"/>
                    <a:pt x="72" y="43"/>
                  </a:cubicBezTo>
                  <a:cubicBezTo>
                    <a:pt x="73" y="43"/>
                    <a:pt x="77" y="46"/>
                    <a:pt x="83" y="51"/>
                  </a:cubicBezTo>
                  <a:cubicBezTo>
                    <a:pt x="85" y="52"/>
                    <a:pt x="87" y="54"/>
                    <a:pt x="89" y="55"/>
                  </a:cubicBezTo>
                  <a:cubicBezTo>
                    <a:pt x="95" y="59"/>
                    <a:pt x="95" y="60"/>
                    <a:pt x="97" y="60"/>
                  </a:cubicBezTo>
                  <a:cubicBezTo>
                    <a:pt x="97" y="60"/>
                    <a:pt x="99" y="60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7" y="54"/>
                    <a:pt x="108" y="53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8" y="48"/>
                    <a:pt x="107" y="44"/>
                  </a:cubicBezTo>
                  <a:cubicBezTo>
                    <a:pt x="106" y="42"/>
                    <a:pt x="106" y="39"/>
                    <a:pt x="105" y="36"/>
                  </a:cubicBezTo>
                  <a:cubicBezTo>
                    <a:pt x="104" y="30"/>
                    <a:pt x="103" y="24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1"/>
                    <a:pt x="108" y="19"/>
                    <a:pt x="109" y="19"/>
                  </a:cubicBezTo>
                  <a:cubicBezTo>
                    <a:pt x="110" y="20"/>
                    <a:pt x="114" y="23"/>
                    <a:pt x="119" y="29"/>
                  </a:cubicBezTo>
                  <a:cubicBezTo>
                    <a:pt x="120" y="31"/>
                    <a:pt x="122" y="33"/>
                    <a:pt x="123" y="35"/>
                  </a:cubicBezTo>
                  <a:cubicBezTo>
                    <a:pt x="128" y="41"/>
                    <a:pt x="128" y="41"/>
                    <a:pt x="129" y="42"/>
                  </a:cubicBezTo>
                  <a:cubicBezTo>
                    <a:pt x="130" y="42"/>
                    <a:pt x="132" y="42"/>
                    <a:pt x="136" y="40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41" y="39"/>
                    <a:pt x="142" y="38"/>
                    <a:pt x="143" y="36"/>
                  </a:cubicBezTo>
                  <a:cubicBezTo>
                    <a:pt x="143" y="36"/>
                    <a:pt x="143" y="35"/>
                    <a:pt x="143" y="30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25"/>
                    <a:pt x="143" y="23"/>
                    <a:pt x="143" y="20"/>
                  </a:cubicBezTo>
                  <a:cubicBezTo>
                    <a:pt x="143" y="13"/>
                    <a:pt x="144" y="8"/>
                    <a:pt x="144" y="6"/>
                  </a:cubicBezTo>
                  <a:cubicBezTo>
                    <a:pt x="146" y="5"/>
                    <a:pt x="150" y="4"/>
                    <a:pt x="151" y="5"/>
                  </a:cubicBezTo>
                  <a:cubicBezTo>
                    <a:pt x="152" y="6"/>
                    <a:pt x="155" y="10"/>
                    <a:pt x="158" y="17"/>
                  </a:cubicBezTo>
                  <a:cubicBezTo>
                    <a:pt x="159" y="19"/>
                    <a:pt x="160" y="22"/>
                    <a:pt x="161" y="24"/>
                  </a:cubicBezTo>
                  <a:cubicBezTo>
                    <a:pt x="164" y="30"/>
                    <a:pt x="165" y="31"/>
                    <a:pt x="166" y="31"/>
                  </a:cubicBezTo>
                  <a:cubicBezTo>
                    <a:pt x="166" y="32"/>
                    <a:pt x="168" y="32"/>
                    <a:pt x="172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8" y="31"/>
                    <a:pt x="179" y="30"/>
                    <a:pt x="180" y="30"/>
                  </a:cubicBezTo>
                  <a:cubicBezTo>
                    <a:pt x="181" y="29"/>
                    <a:pt x="181" y="28"/>
                    <a:pt x="182" y="22"/>
                  </a:cubicBezTo>
                  <a:cubicBezTo>
                    <a:pt x="183" y="20"/>
                    <a:pt x="183" y="17"/>
                    <a:pt x="184" y="14"/>
                  </a:cubicBezTo>
                  <a:cubicBezTo>
                    <a:pt x="186" y="7"/>
                    <a:pt x="188" y="2"/>
                    <a:pt x="188" y="1"/>
                  </a:cubicBezTo>
                  <a:cubicBezTo>
                    <a:pt x="190" y="0"/>
                    <a:pt x="194" y="0"/>
                    <a:pt x="195" y="1"/>
                  </a:cubicBezTo>
                  <a:cubicBezTo>
                    <a:pt x="196" y="2"/>
                    <a:pt x="198" y="6"/>
                    <a:pt x="199" y="14"/>
                  </a:cubicBezTo>
                  <a:cubicBezTo>
                    <a:pt x="200" y="17"/>
                    <a:pt x="200" y="19"/>
                    <a:pt x="201" y="21"/>
                  </a:cubicBezTo>
                  <a:cubicBezTo>
                    <a:pt x="202" y="28"/>
                    <a:pt x="202" y="29"/>
                    <a:pt x="203" y="30"/>
                  </a:cubicBezTo>
                  <a:cubicBezTo>
                    <a:pt x="204" y="30"/>
                    <a:pt x="205" y="31"/>
                    <a:pt x="209" y="31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5" y="32"/>
                    <a:pt x="217" y="32"/>
                    <a:pt x="218" y="31"/>
                  </a:cubicBezTo>
                  <a:cubicBezTo>
                    <a:pt x="218" y="31"/>
                    <a:pt x="219" y="30"/>
                    <a:pt x="221" y="24"/>
                  </a:cubicBezTo>
                  <a:cubicBezTo>
                    <a:pt x="223" y="22"/>
                    <a:pt x="224" y="20"/>
                    <a:pt x="225" y="17"/>
                  </a:cubicBezTo>
                  <a:cubicBezTo>
                    <a:pt x="229" y="10"/>
                    <a:pt x="232" y="6"/>
                    <a:pt x="232" y="5"/>
                  </a:cubicBezTo>
                  <a:cubicBezTo>
                    <a:pt x="234" y="5"/>
                    <a:pt x="238" y="6"/>
                    <a:pt x="239" y="7"/>
                  </a:cubicBezTo>
                  <a:cubicBezTo>
                    <a:pt x="240" y="8"/>
                    <a:pt x="240" y="11"/>
                    <a:pt x="240" y="18"/>
                  </a:cubicBezTo>
                  <a:cubicBezTo>
                    <a:pt x="240" y="19"/>
                    <a:pt x="240" y="20"/>
                    <a:pt x="240" y="21"/>
                  </a:cubicBezTo>
                  <a:cubicBezTo>
                    <a:pt x="240" y="23"/>
                    <a:pt x="240" y="26"/>
                    <a:pt x="240" y="28"/>
                  </a:cubicBezTo>
                  <a:cubicBezTo>
                    <a:pt x="240" y="30"/>
                    <a:pt x="240" y="32"/>
                    <a:pt x="240" y="33"/>
                  </a:cubicBezTo>
                  <a:cubicBezTo>
                    <a:pt x="240" y="35"/>
                    <a:pt x="240" y="36"/>
                    <a:pt x="240" y="37"/>
                  </a:cubicBezTo>
                  <a:cubicBezTo>
                    <a:pt x="241" y="38"/>
                    <a:pt x="242" y="39"/>
                    <a:pt x="246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51" y="42"/>
                    <a:pt x="253" y="42"/>
                    <a:pt x="254" y="41"/>
                  </a:cubicBezTo>
                  <a:cubicBezTo>
                    <a:pt x="255" y="41"/>
                    <a:pt x="255" y="40"/>
                    <a:pt x="259" y="36"/>
                  </a:cubicBezTo>
                  <a:cubicBezTo>
                    <a:pt x="261" y="34"/>
                    <a:pt x="263" y="32"/>
                    <a:pt x="265" y="30"/>
                  </a:cubicBezTo>
                  <a:cubicBezTo>
                    <a:pt x="270" y="24"/>
                    <a:pt x="273" y="20"/>
                    <a:pt x="274" y="19"/>
                  </a:cubicBezTo>
                  <a:cubicBezTo>
                    <a:pt x="276" y="19"/>
                    <a:pt x="280" y="21"/>
                    <a:pt x="281" y="23"/>
                  </a:cubicBezTo>
                  <a:cubicBezTo>
                    <a:pt x="281" y="25"/>
                    <a:pt x="280" y="30"/>
                    <a:pt x="278" y="36"/>
                  </a:cubicBezTo>
                  <a:cubicBezTo>
                    <a:pt x="277" y="39"/>
                    <a:pt x="277" y="41"/>
                    <a:pt x="276" y="44"/>
                  </a:cubicBezTo>
                  <a:cubicBezTo>
                    <a:pt x="275" y="48"/>
                    <a:pt x="274" y="50"/>
                    <a:pt x="274" y="51"/>
                  </a:cubicBezTo>
                  <a:cubicBezTo>
                    <a:pt x="274" y="52"/>
                    <a:pt x="274" y="52"/>
                    <a:pt x="274" y="52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5" y="53"/>
                    <a:pt x="276" y="54"/>
                    <a:pt x="279" y="56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84" y="60"/>
                    <a:pt x="286" y="60"/>
                    <a:pt x="287" y="60"/>
                  </a:cubicBezTo>
                  <a:cubicBezTo>
                    <a:pt x="288" y="60"/>
                    <a:pt x="289" y="59"/>
                    <a:pt x="293" y="56"/>
                  </a:cubicBezTo>
                  <a:cubicBezTo>
                    <a:pt x="295" y="54"/>
                    <a:pt x="298" y="52"/>
                    <a:pt x="300" y="51"/>
                  </a:cubicBezTo>
                  <a:cubicBezTo>
                    <a:pt x="306" y="46"/>
                    <a:pt x="311" y="44"/>
                    <a:pt x="312" y="43"/>
                  </a:cubicBezTo>
                  <a:cubicBezTo>
                    <a:pt x="313" y="44"/>
                    <a:pt x="317" y="46"/>
                    <a:pt x="317" y="48"/>
                  </a:cubicBezTo>
                  <a:cubicBezTo>
                    <a:pt x="317" y="49"/>
                    <a:pt x="315" y="53"/>
                    <a:pt x="311" y="61"/>
                  </a:cubicBezTo>
                  <a:cubicBezTo>
                    <a:pt x="310" y="63"/>
                    <a:pt x="309" y="65"/>
                    <a:pt x="308" y="67"/>
                  </a:cubicBezTo>
                  <a:cubicBezTo>
                    <a:pt x="305" y="73"/>
                    <a:pt x="304" y="74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5" y="76"/>
                    <a:pt x="306" y="78"/>
                    <a:pt x="308" y="80"/>
                  </a:cubicBezTo>
                  <a:cubicBezTo>
                    <a:pt x="309" y="83"/>
                    <a:pt x="309" y="83"/>
                    <a:pt x="309" y="83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2" y="84"/>
                    <a:pt x="313" y="85"/>
                    <a:pt x="315" y="85"/>
                  </a:cubicBezTo>
                  <a:cubicBezTo>
                    <a:pt x="316" y="86"/>
                    <a:pt x="316" y="85"/>
                    <a:pt x="322" y="83"/>
                  </a:cubicBezTo>
                  <a:cubicBezTo>
                    <a:pt x="324" y="82"/>
                    <a:pt x="327" y="81"/>
                    <a:pt x="329" y="80"/>
                  </a:cubicBezTo>
                  <a:cubicBezTo>
                    <a:pt x="337" y="77"/>
                    <a:pt x="341" y="75"/>
                    <a:pt x="343" y="75"/>
                  </a:cubicBezTo>
                  <a:cubicBezTo>
                    <a:pt x="344" y="76"/>
                    <a:pt x="347" y="79"/>
                    <a:pt x="347" y="81"/>
                  </a:cubicBezTo>
                  <a:cubicBezTo>
                    <a:pt x="346" y="82"/>
                    <a:pt x="344" y="85"/>
                    <a:pt x="338" y="92"/>
                  </a:cubicBezTo>
                  <a:cubicBezTo>
                    <a:pt x="337" y="94"/>
                    <a:pt x="335" y="96"/>
                    <a:pt x="334" y="97"/>
                  </a:cubicBezTo>
                  <a:cubicBezTo>
                    <a:pt x="329" y="102"/>
                    <a:pt x="328" y="103"/>
                    <a:pt x="328" y="104"/>
                  </a:cubicBezTo>
                  <a:cubicBezTo>
                    <a:pt x="328" y="105"/>
                    <a:pt x="328" y="105"/>
                    <a:pt x="328" y="105"/>
                  </a:cubicBezTo>
                  <a:cubicBezTo>
                    <a:pt x="328" y="106"/>
                    <a:pt x="329" y="108"/>
                    <a:pt x="331" y="110"/>
                  </a:cubicBezTo>
                  <a:cubicBezTo>
                    <a:pt x="331" y="113"/>
                    <a:pt x="331" y="113"/>
                    <a:pt x="331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6"/>
                    <a:pt x="335" y="116"/>
                    <a:pt x="336" y="117"/>
                  </a:cubicBezTo>
                  <a:cubicBezTo>
                    <a:pt x="337" y="117"/>
                    <a:pt x="338" y="117"/>
                    <a:pt x="344" y="116"/>
                  </a:cubicBezTo>
                  <a:cubicBezTo>
                    <a:pt x="346" y="115"/>
                    <a:pt x="349" y="115"/>
                    <a:pt x="352" y="114"/>
                  </a:cubicBezTo>
                  <a:cubicBezTo>
                    <a:pt x="359" y="113"/>
                    <a:pt x="364" y="113"/>
                    <a:pt x="366" y="113"/>
                  </a:cubicBezTo>
                  <a:cubicBezTo>
                    <a:pt x="367" y="114"/>
                    <a:pt x="368" y="118"/>
                    <a:pt x="368" y="119"/>
                  </a:cubicBezTo>
                  <a:cubicBezTo>
                    <a:pt x="368" y="119"/>
                    <a:pt x="368" y="119"/>
                    <a:pt x="368" y="119"/>
                  </a:cubicBezTo>
                  <a:cubicBezTo>
                    <a:pt x="368" y="120"/>
                    <a:pt x="364" y="124"/>
                    <a:pt x="357" y="128"/>
                  </a:cubicBezTo>
                  <a:cubicBezTo>
                    <a:pt x="355" y="130"/>
                    <a:pt x="353" y="131"/>
                    <a:pt x="352" y="133"/>
                  </a:cubicBezTo>
                  <a:cubicBezTo>
                    <a:pt x="346" y="137"/>
                    <a:pt x="345" y="137"/>
                    <a:pt x="345" y="138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141"/>
                    <a:pt x="345" y="142"/>
                    <a:pt x="346" y="144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7" y="150"/>
                    <a:pt x="348" y="151"/>
                    <a:pt x="349" y="152"/>
                  </a:cubicBezTo>
                  <a:cubicBezTo>
                    <a:pt x="350" y="152"/>
                    <a:pt x="351" y="153"/>
                    <a:pt x="357" y="153"/>
                  </a:cubicBezTo>
                  <a:cubicBezTo>
                    <a:pt x="359" y="153"/>
                    <a:pt x="362" y="153"/>
                    <a:pt x="365" y="153"/>
                  </a:cubicBezTo>
                  <a:cubicBezTo>
                    <a:pt x="373" y="154"/>
                    <a:pt x="378" y="155"/>
                    <a:pt x="379" y="155"/>
                  </a:cubicBezTo>
                  <a:cubicBezTo>
                    <a:pt x="380" y="156"/>
                    <a:pt x="380" y="159"/>
                    <a:pt x="380" y="161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79" y="163"/>
                    <a:pt x="375" y="165"/>
                    <a:pt x="368" y="168"/>
                  </a:cubicBezTo>
                  <a:cubicBezTo>
                    <a:pt x="365" y="169"/>
                    <a:pt x="363" y="170"/>
                    <a:pt x="361" y="171"/>
                  </a:cubicBezTo>
                  <a:cubicBezTo>
                    <a:pt x="354" y="174"/>
                    <a:pt x="354" y="174"/>
                    <a:pt x="353" y="175"/>
                  </a:cubicBezTo>
                  <a:cubicBezTo>
                    <a:pt x="352" y="176"/>
                    <a:pt x="352" y="177"/>
                    <a:pt x="352" y="178"/>
                  </a:cubicBezTo>
                  <a:cubicBezTo>
                    <a:pt x="352" y="179"/>
                    <a:pt x="352" y="181"/>
                    <a:pt x="352" y="181"/>
                  </a:cubicBezTo>
                  <a:cubicBezTo>
                    <a:pt x="351" y="184"/>
                    <a:pt x="351" y="184"/>
                    <a:pt x="351" y="184"/>
                  </a:cubicBezTo>
                  <a:cubicBezTo>
                    <a:pt x="352" y="184"/>
                    <a:pt x="352" y="184"/>
                    <a:pt x="352" y="184"/>
                  </a:cubicBezTo>
                  <a:cubicBezTo>
                    <a:pt x="352" y="187"/>
                    <a:pt x="353" y="188"/>
                    <a:pt x="354" y="189"/>
                  </a:cubicBezTo>
                  <a:cubicBezTo>
                    <a:pt x="355" y="190"/>
                    <a:pt x="356" y="190"/>
                    <a:pt x="361" y="192"/>
                  </a:cubicBezTo>
                  <a:cubicBezTo>
                    <a:pt x="364" y="193"/>
                    <a:pt x="366" y="194"/>
                    <a:pt x="369" y="194"/>
                  </a:cubicBezTo>
                  <a:cubicBezTo>
                    <a:pt x="376" y="197"/>
                    <a:pt x="381" y="199"/>
                    <a:pt x="382" y="199"/>
                  </a:cubicBezTo>
                  <a:cubicBezTo>
                    <a:pt x="382" y="200"/>
                    <a:pt x="383" y="201"/>
                    <a:pt x="383" y="202"/>
                  </a:cubicBezTo>
                  <a:cubicBezTo>
                    <a:pt x="383" y="204"/>
                    <a:pt x="382" y="206"/>
                    <a:pt x="382" y="207"/>
                  </a:cubicBezTo>
                  <a:cubicBezTo>
                    <a:pt x="381" y="207"/>
                    <a:pt x="376" y="208"/>
                    <a:pt x="368" y="210"/>
                  </a:cubicBezTo>
                  <a:cubicBezTo>
                    <a:pt x="366" y="210"/>
                    <a:pt x="363" y="210"/>
                    <a:pt x="361" y="211"/>
                  </a:cubicBezTo>
                  <a:cubicBezTo>
                    <a:pt x="354" y="212"/>
                    <a:pt x="353" y="212"/>
                    <a:pt x="352" y="213"/>
                  </a:cubicBezTo>
                  <a:cubicBezTo>
                    <a:pt x="352" y="213"/>
                    <a:pt x="351" y="215"/>
                    <a:pt x="350" y="219"/>
                  </a:cubicBezTo>
                  <a:cubicBezTo>
                    <a:pt x="350" y="219"/>
                    <a:pt x="350" y="219"/>
                    <a:pt x="350" y="219"/>
                  </a:cubicBezTo>
                  <a:cubicBezTo>
                    <a:pt x="350" y="220"/>
                    <a:pt x="350" y="220"/>
                    <a:pt x="350" y="220"/>
                  </a:cubicBezTo>
                  <a:cubicBezTo>
                    <a:pt x="350" y="222"/>
                    <a:pt x="349" y="223"/>
                    <a:pt x="349" y="224"/>
                  </a:cubicBezTo>
                  <a:cubicBezTo>
                    <a:pt x="349" y="225"/>
                    <a:pt x="350" y="226"/>
                    <a:pt x="350" y="227"/>
                  </a:cubicBezTo>
                  <a:cubicBezTo>
                    <a:pt x="351" y="228"/>
                    <a:pt x="351" y="228"/>
                    <a:pt x="357" y="231"/>
                  </a:cubicBezTo>
                  <a:cubicBezTo>
                    <a:pt x="359" y="232"/>
                    <a:pt x="361" y="234"/>
                    <a:pt x="364" y="235"/>
                  </a:cubicBezTo>
                  <a:cubicBezTo>
                    <a:pt x="370" y="239"/>
                    <a:pt x="374" y="242"/>
                    <a:pt x="375" y="243"/>
                  </a:cubicBezTo>
                  <a:cubicBezTo>
                    <a:pt x="375" y="243"/>
                    <a:pt x="375" y="243"/>
                    <a:pt x="375" y="244"/>
                  </a:cubicBezTo>
                  <a:cubicBezTo>
                    <a:pt x="375" y="246"/>
                    <a:pt x="374" y="249"/>
                    <a:pt x="373" y="250"/>
                  </a:cubicBezTo>
                  <a:cubicBezTo>
                    <a:pt x="372" y="250"/>
                    <a:pt x="367" y="250"/>
                    <a:pt x="359" y="250"/>
                  </a:cubicBezTo>
                  <a:cubicBezTo>
                    <a:pt x="357" y="250"/>
                    <a:pt x="354" y="249"/>
                    <a:pt x="352" y="249"/>
                  </a:cubicBezTo>
                  <a:cubicBezTo>
                    <a:pt x="345" y="249"/>
                    <a:pt x="344" y="249"/>
                    <a:pt x="343" y="249"/>
                  </a:cubicBezTo>
                  <a:cubicBezTo>
                    <a:pt x="342" y="250"/>
                    <a:pt x="341" y="252"/>
                    <a:pt x="340" y="255"/>
                  </a:cubicBezTo>
                  <a:cubicBezTo>
                    <a:pt x="339" y="255"/>
                    <a:pt x="339" y="255"/>
                    <a:pt x="339" y="255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8"/>
                    <a:pt x="337" y="260"/>
                    <a:pt x="337" y="261"/>
                  </a:cubicBezTo>
                  <a:cubicBezTo>
                    <a:pt x="337" y="262"/>
                    <a:pt x="338" y="262"/>
                    <a:pt x="338" y="262"/>
                  </a:cubicBezTo>
                  <a:cubicBezTo>
                    <a:pt x="338" y="263"/>
                    <a:pt x="339" y="264"/>
                    <a:pt x="343" y="268"/>
                  </a:cubicBezTo>
                  <a:cubicBezTo>
                    <a:pt x="345" y="270"/>
                    <a:pt x="347" y="272"/>
                    <a:pt x="349" y="274"/>
                  </a:cubicBezTo>
                  <a:cubicBezTo>
                    <a:pt x="354" y="279"/>
                    <a:pt x="358" y="283"/>
                    <a:pt x="358" y="284"/>
                  </a:cubicBezTo>
                  <a:cubicBezTo>
                    <a:pt x="358" y="286"/>
                    <a:pt x="356" y="290"/>
                    <a:pt x="355" y="290"/>
                  </a:cubicBezTo>
                  <a:cubicBezTo>
                    <a:pt x="354" y="290"/>
                    <a:pt x="349" y="289"/>
                    <a:pt x="341" y="287"/>
                  </a:cubicBezTo>
                  <a:cubicBezTo>
                    <a:pt x="339" y="286"/>
                    <a:pt x="336" y="285"/>
                    <a:pt x="334" y="285"/>
                  </a:cubicBezTo>
                  <a:cubicBezTo>
                    <a:pt x="328" y="282"/>
                    <a:pt x="327" y="282"/>
                    <a:pt x="326" y="283"/>
                  </a:cubicBezTo>
                  <a:cubicBezTo>
                    <a:pt x="325" y="283"/>
                    <a:pt x="324" y="284"/>
                    <a:pt x="321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7" y="292"/>
                    <a:pt x="317" y="293"/>
                    <a:pt x="317" y="294"/>
                  </a:cubicBezTo>
                  <a:cubicBezTo>
                    <a:pt x="317" y="294"/>
                    <a:pt x="317" y="294"/>
                    <a:pt x="317" y="294"/>
                  </a:cubicBezTo>
                  <a:cubicBezTo>
                    <a:pt x="317" y="295"/>
                    <a:pt x="318" y="296"/>
                    <a:pt x="321" y="301"/>
                  </a:cubicBezTo>
                  <a:cubicBezTo>
                    <a:pt x="323" y="303"/>
                    <a:pt x="324" y="305"/>
                    <a:pt x="326" y="308"/>
                  </a:cubicBezTo>
                  <a:cubicBezTo>
                    <a:pt x="330" y="314"/>
                    <a:pt x="332" y="319"/>
                    <a:pt x="333" y="320"/>
                  </a:cubicBezTo>
                  <a:cubicBezTo>
                    <a:pt x="332" y="322"/>
                    <a:pt x="329" y="325"/>
                    <a:pt x="328" y="325"/>
                  </a:cubicBezTo>
                  <a:cubicBezTo>
                    <a:pt x="326" y="325"/>
                    <a:pt x="322" y="323"/>
                    <a:pt x="315" y="319"/>
                  </a:cubicBezTo>
                  <a:cubicBezTo>
                    <a:pt x="313" y="318"/>
                    <a:pt x="311" y="316"/>
                    <a:pt x="309" y="315"/>
                  </a:cubicBezTo>
                  <a:cubicBezTo>
                    <a:pt x="303" y="311"/>
                    <a:pt x="302" y="311"/>
                    <a:pt x="301" y="311"/>
                  </a:cubicBezTo>
                  <a:cubicBezTo>
                    <a:pt x="300" y="311"/>
                    <a:pt x="299" y="312"/>
                    <a:pt x="296" y="315"/>
                  </a:cubicBezTo>
                  <a:cubicBezTo>
                    <a:pt x="294" y="315"/>
                    <a:pt x="294" y="315"/>
                    <a:pt x="294" y="315"/>
                  </a:cubicBezTo>
                  <a:cubicBezTo>
                    <a:pt x="294" y="316"/>
                    <a:pt x="294" y="316"/>
                    <a:pt x="294" y="316"/>
                  </a:cubicBezTo>
                  <a:cubicBezTo>
                    <a:pt x="291" y="318"/>
                    <a:pt x="290" y="319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2"/>
                    <a:pt x="291" y="323"/>
                    <a:pt x="292" y="328"/>
                  </a:cubicBezTo>
                  <a:cubicBezTo>
                    <a:pt x="293" y="330"/>
                    <a:pt x="294" y="333"/>
                    <a:pt x="295" y="336"/>
                  </a:cubicBezTo>
                  <a:cubicBezTo>
                    <a:pt x="298" y="342"/>
                    <a:pt x="299" y="348"/>
                    <a:pt x="299" y="349"/>
                  </a:cubicBezTo>
                  <a:cubicBezTo>
                    <a:pt x="298" y="351"/>
                    <a:pt x="295" y="353"/>
                    <a:pt x="293" y="353"/>
                  </a:cubicBezTo>
                  <a:cubicBezTo>
                    <a:pt x="292" y="353"/>
                    <a:pt x="288" y="350"/>
                    <a:pt x="283" y="344"/>
                  </a:cubicBezTo>
                  <a:cubicBezTo>
                    <a:pt x="281" y="342"/>
                    <a:pt x="279" y="340"/>
                    <a:pt x="277" y="339"/>
                  </a:cubicBezTo>
                  <a:cubicBezTo>
                    <a:pt x="272" y="334"/>
                    <a:pt x="272" y="333"/>
                    <a:pt x="271" y="333"/>
                  </a:cubicBezTo>
                  <a:cubicBezTo>
                    <a:pt x="270" y="333"/>
                    <a:pt x="268" y="333"/>
                    <a:pt x="265" y="335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6"/>
                    <a:pt x="263" y="336"/>
                    <a:pt x="263" y="336"/>
                  </a:cubicBezTo>
                  <a:cubicBezTo>
                    <a:pt x="260" y="337"/>
                    <a:pt x="258" y="338"/>
                    <a:pt x="258" y="340"/>
                  </a:cubicBezTo>
                  <a:cubicBezTo>
                    <a:pt x="258" y="340"/>
                    <a:pt x="258" y="341"/>
                    <a:pt x="258" y="341"/>
                  </a:cubicBezTo>
                  <a:cubicBezTo>
                    <a:pt x="258" y="342"/>
                    <a:pt x="258" y="344"/>
                    <a:pt x="258" y="348"/>
                  </a:cubicBezTo>
                  <a:cubicBezTo>
                    <a:pt x="259" y="350"/>
                    <a:pt x="259" y="353"/>
                    <a:pt x="259" y="356"/>
                  </a:cubicBezTo>
                  <a:cubicBezTo>
                    <a:pt x="260" y="360"/>
                    <a:pt x="260" y="365"/>
                    <a:pt x="260" y="368"/>
                  </a:cubicBezTo>
                  <a:cubicBezTo>
                    <a:pt x="260" y="369"/>
                    <a:pt x="260" y="370"/>
                    <a:pt x="260" y="370"/>
                  </a:cubicBezTo>
                  <a:cubicBezTo>
                    <a:pt x="259" y="371"/>
                    <a:pt x="255" y="373"/>
                    <a:pt x="253" y="372"/>
                  </a:cubicBezTo>
                  <a:cubicBezTo>
                    <a:pt x="252" y="371"/>
                    <a:pt x="249" y="368"/>
                    <a:pt x="245" y="361"/>
                  </a:cubicBezTo>
                  <a:cubicBezTo>
                    <a:pt x="244" y="359"/>
                    <a:pt x="242" y="357"/>
                    <a:pt x="241" y="355"/>
                  </a:cubicBezTo>
                  <a:cubicBezTo>
                    <a:pt x="237" y="349"/>
                    <a:pt x="237" y="348"/>
                    <a:pt x="236" y="348"/>
                  </a:cubicBezTo>
                  <a:cubicBezTo>
                    <a:pt x="235" y="347"/>
                    <a:pt x="233" y="347"/>
                    <a:pt x="229" y="348"/>
                  </a:cubicBezTo>
                  <a:cubicBezTo>
                    <a:pt x="227" y="347"/>
                    <a:pt x="227" y="347"/>
                    <a:pt x="227" y="347"/>
                  </a:cubicBezTo>
                  <a:cubicBezTo>
                    <a:pt x="227" y="349"/>
                    <a:pt x="227" y="349"/>
                    <a:pt x="227" y="349"/>
                  </a:cubicBezTo>
                  <a:cubicBezTo>
                    <a:pt x="224" y="349"/>
                    <a:pt x="223" y="350"/>
                    <a:pt x="222" y="351"/>
                  </a:cubicBezTo>
                  <a:cubicBezTo>
                    <a:pt x="221" y="352"/>
                    <a:pt x="221" y="353"/>
                    <a:pt x="221" y="359"/>
                  </a:cubicBezTo>
                  <a:cubicBezTo>
                    <a:pt x="220" y="361"/>
                    <a:pt x="220" y="364"/>
                    <a:pt x="220" y="367"/>
                  </a:cubicBezTo>
                  <a:cubicBezTo>
                    <a:pt x="218" y="375"/>
                    <a:pt x="217" y="380"/>
                    <a:pt x="217" y="381"/>
                  </a:cubicBezTo>
                  <a:cubicBezTo>
                    <a:pt x="215" y="382"/>
                    <a:pt x="211" y="382"/>
                    <a:pt x="210" y="382"/>
                  </a:cubicBezTo>
                  <a:cubicBezTo>
                    <a:pt x="209" y="381"/>
                    <a:pt x="207" y="376"/>
                    <a:pt x="204" y="369"/>
                  </a:cubicBezTo>
                  <a:cubicBezTo>
                    <a:pt x="204" y="366"/>
                    <a:pt x="203" y="364"/>
                    <a:pt x="202" y="362"/>
                  </a:cubicBezTo>
                  <a:cubicBezTo>
                    <a:pt x="200" y="355"/>
                    <a:pt x="200" y="354"/>
                    <a:pt x="199" y="354"/>
                  </a:cubicBezTo>
                  <a:cubicBezTo>
                    <a:pt x="198" y="353"/>
                    <a:pt x="197" y="352"/>
                    <a:pt x="192" y="353"/>
                  </a:cubicBezTo>
                  <a:cubicBezTo>
                    <a:pt x="191" y="352"/>
                    <a:pt x="191" y="352"/>
                    <a:pt x="191" y="352"/>
                  </a:cubicBezTo>
                  <a:cubicBezTo>
                    <a:pt x="190" y="353"/>
                    <a:pt x="190" y="353"/>
                    <a:pt x="190" y="353"/>
                  </a:cubicBezTo>
                  <a:cubicBezTo>
                    <a:pt x="186" y="352"/>
                    <a:pt x="185" y="353"/>
                    <a:pt x="184" y="354"/>
                  </a:cubicBezTo>
                  <a:cubicBezTo>
                    <a:pt x="183" y="354"/>
                    <a:pt x="183" y="355"/>
                    <a:pt x="181" y="361"/>
                  </a:cubicBezTo>
                  <a:cubicBezTo>
                    <a:pt x="180" y="363"/>
                    <a:pt x="179" y="366"/>
                    <a:pt x="178" y="369"/>
                  </a:cubicBezTo>
                  <a:cubicBezTo>
                    <a:pt x="175" y="376"/>
                    <a:pt x="173" y="380"/>
                    <a:pt x="173" y="382"/>
                  </a:cubicBezTo>
                  <a:cubicBezTo>
                    <a:pt x="171" y="382"/>
                    <a:pt x="167" y="382"/>
                    <a:pt x="165" y="381"/>
                  </a:cubicBezTo>
                  <a:cubicBezTo>
                    <a:pt x="165" y="380"/>
                    <a:pt x="164" y="375"/>
                    <a:pt x="163" y="367"/>
                  </a:cubicBezTo>
                  <a:cubicBezTo>
                    <a:pt x="163" y="364"/>
                    <a:pt x="163" y="362"/>
                    <a:pt x="163" y="360"/>
                  </a:cubicBezTo>
                  <a:cubicBezTo>
                    <a:pt x="162" y="353"/>
                    <a:pt x="162" y="352"/>
                    <a:pt x="161" y="351"/>
                  </a:cubicBezTo>
                  <a:cubicBezTo>
                    <a:pt x="160" y="350"/>
                    <a:pt x="158" y="349"/>
                    <a:pt x="155" y="349"/>
                  </a:cubicBezTo>
                  <a:cubicBezTo>
                    <a:pt x="154" y="347"/>
                    <a:pt x="154" y="347"/>
                    <a:pt x="154" y="347"/>
                  </a:cubicBezTo>
                  <a:cubicBezTo>
                    <a:pt x="153" y="348"/>
                    <a:pt x="153" y="348"/>
                    <a:pt x="153" y="348"/>
                  </a:cubicBezTo>
                  <a:cubicBezTo>
                    <a:pt x="149" y="347"/>
                    <a:pt x="148" y="347"/>
                    <a:pt x="147" y="348"/>
                  </a:cubicBezTo>
                  <a:cubicBezTo>
                    <a:pt x="146" y="348"/>
                    <a:pt x="146" y="349"/>
                    <a:pt x="142" y="354"/>
                  </a:cubicBezTo>
                  <a:cubicBezTo>
                    <a:pt x="141" y="356"/>
                    <a:pt x="139" y="359"/>
                    <a:pt x="138" y="361"/>
                  </a:cubicBezTo>
                  <a:cubicBezTo>
                    <a:pt x="133" y="367"/>
                    <a:pt x="130" y="371"/>
                    <a:pt x="129" y="372"/>
                  </a:cubicBezTo>
                  <a:cubicBezTo>
                    <a:pt x="128" y="372"/>
                    <a:pt x="123" y="371"/>
                    <a:pt x="122" y="370"/>
                  </a:cubicBezTo>
                  <a:cubicBezTo>
                    <a:pt x="122" y="369"/>
                    <a:pt x="122" y="369"/>
                    <a:pt x="122" y="368"/>
                  </a:cubicBezTo>
                  <a:cubicBezTo>
                    <a:pt x="122" y="368"/>
                    <a:pt x="122" y="368"/>
                    <a:pt x="122" y="368"/>
                  </a:cubicBezTo>
                  <a:cubicBezTo>
                    <a:pt x="122" y="366"/>
                    <a:pt x="123" y="361"/>
                    <a:pt x="124" y="356"/>
                  </a:cubicBezTo>
                  <a:cubicBezTo>
                    <a:pt x="124" y="353"/>
                    <a:pt x="124" y="351"/>
                    <a:pt x="125" y="348"/>
                  </a:cubicBezTo>
                  <a:cubicBezTo>
                    <a:pt x="125" y="344"/>
                    <a:pt x="125" y="342"/>
                    <a:pt x="125" y="341"/>
                  </a:cubicBezTo>
                  <a:cubicBezTo>
                    <a:pt x="125" y="341"/>
                    <a:pt x="125" y="340"/>
                    <a:pt x="125" y="340"/>
                  </a:cubicBezTo>
                  <a:cubicBezTo>
                    <a:pt x="124" y="338"/>
                    <a:pt x="123" y="337"/>
                    <a:pt x="120" y="336"/>
                  </a:cubicBezTo>
                  <a:cubicBezTo>
                    <a:pt x="119" y="334"/>
                    <a:pt x="119" y="334"/>
                    <a:pt x="119" y="33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15" y="333"/>
                    <a:pt x="114" y="333"/>
                    <a:pt x="112" y="333"/>
                  </a:cubicBezTo>
                  <a:cubicBezTo>
                    <a:pt x="111" y="334"/>
                    <a:pt x="110" y="334"/>
                    <a:pt x="106" y="338"/>
                  </a:cubicBezTo>
                  <a:cubicBezTo>
                    <a:pt x="104" y="340"/>
                    <a:pt x="102" y="342"/>
                    <a:pt x="100" y="344"/>
                  </a:cubicBezTo>
                  <a:cubicBezTo>
                    <a:pt x="94" y="349"/>
                    <a:pt x="90" y="352"/>
                    <a:pt x="89" y="353"/>
                  </a:cubicBezTo>
                  <a:cubicBezTo>
                    <a:pt x="88" y="353"/>
                    <a:pt x="84" y="350"/>
                    <a:pt x="83" y="349"/>
                  </a:cubicBezTo>
                  <a:cubicBezTo>
                    <a:pt x="83" y="347"/>
                    <a:pt x="85" y="342"/>
                    <a:pt x="88" y="335"/>
                  </a:cubicBezTo>
                  <a:cubicBezTo>
                    <a:pt x="88" y="333"/>
                    <a:pt x="89" y="331"/>
                    <a:pt x="90" y="329"/>
                  </a:cubicBezTo>
                  <a:cubicBezTo>
                    <a:pt x="92" y="323"/>
                    <a:pt x="93" y="322"/>
                    <a:pt x="93" y="321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93" y="320"/>
                    <a:pt x="93" y="320"/>
                    <a:pt x="93" y="320"/>
                  </a:cubicBezTo>
                  <a:cubicBezTo>
                    <a:pt x="93" y="319"/>
                    <a:pt x="92" y="318"/>
                    <a:pt x="88" y="315"/>
                  </a:cubicBezTo>
                  <a:cubicBezTo>
                    <a:pt x="88" y="314"/>
                    <a:pt x="88" y="314"/>
                    <a:pt x="88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84" y="311"/>
                    <a:pt x="83" y="311"/>
                    <a:pt x="82" y="311"/>
                  </a:cubicBezTo>
                  <a:cubicBezTo>
                    <a:pt x="81" y="311"/>
                    <a:pt x="80" y="312"/>
                    <a:pt x="75" y="315"/>
                  </a:cubicBezTo>
                  <a:cubicBezTo>
                    <a:pt x="73" y="316"/>
                    <a:pt x="70" y="317"/>
                    <a:pt x="67" y="319"/>
                  </a:cubicBezTo>
                  <a:cubicBezTo>
                    <a:pt x="61" y="322"/>
                    <a:pt x="56" y="325"/>
                    <a:pt x="55" y="325"/>
                  </a:cubicBezTo>
                  <a:cubicBezTo>
                    <a:pt x="53" y="324"/>
                    <a:pt x="50" y="321"/>
                    <a:pt x="50" y="320"/>
                  </a:cubicBezTo>
                  <a:cubicBezTo>
                    <a:pt x="50" y="319"/>
                    <a:pt x="53" y="314"/>
                    <a:pt x="57" y="308"/>
                  </a:cubicBezTo>
                  <a:cubicBezTo>
                    <a:pt x="59" y="305"/>
                    <a:pt x="60" y="303"/>
                    <a:pt x="61" y="302"/>
                  </a:cubicBezTo>
                  <a:cubicBezTo>
                    <a:pt x="65" y="296"/>
                    <a:pt x="66" y="295"/>
                    <a:pt x="66" y="294"/>
                  </a:cubicBezTo>
                  <a:cubicBezTo>
                    <a:pt x="66" y="293"/>
                    <a:pt x="65" y="292"/>
                    <a:pt x="63" y="288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1" y="286"/>
                    <a:pt x="61" y="286"/>
                    <a:pt x="61" y="286"/>
                  </a:cubicBezTo>
                  <a:cubicBezTo>
                    <a:pt x="59" y="283"/>
                    <a:pt x="58" y="283"/>
                    <a:pt x="57" y="283"/>
                  </a:cubicBezTo>
                  <a:cubicBezTo>
                    <a:pt x="56" y="282"/>
                    <a:pt x="55" y="283"/>
                    <a:pt x="49" y="284"/>
                  </a:cubicBezTo>
                  <a:cubicBezTo>
                    <a:pt x="47" y="285"/>
                    <a:pt x="44" y="286"/>
                    <a:pt x="41" y="287"/>
                  </a:cubicBezTo>
                  <a:cubicBezTo>
                    <a:pt x="34" y="289"/>
                    <a:pt x="29" y="290"/>
                    <a:pt x="28" y="290"/>
                  </a:cubicBezTo>
                  <a:cubicBezTo>
                    <a:pt x="27" y="289"/>
                    <a:pt x="24" y="285"/>
                    <a:pt x="24" y="284"/>
                  </a:cubicBezTo>
                  <a:cubicBezTo>
                    <a:pt x="25" y="283"/>
                    <a:pt x="28" y="279"/>
                    <a:pt x="34" y="274"/>
                  </a:cubicBezTo>
                  <a:cubicBezTo>
                    <a:pt x="36" y="272"/>
                    <a:pt x="38" y="270"/>
                    <a:pt x="39" y="269"/>
                  </a:cubicBezTo>
                  <a:cubicBezTo>
                    <a:pt x="45" y="264"/>
                    <a:pt x="45" y="263"/>
                    <a:pt x="45" y="262"/>
                  </a:cubicBezTo>
                  <a:cubicBezTo>
                    <a:pt x="46" y="262"/>
                    <a:pt x="46" y="262"/>
                    <a:pt x="46" y="261"/>
                  </a:cubicBezTo>
                  <a:cubicBezTo>
                    <a:pt x="46" y="260"/>
                    <a:pt x="45" y="259"/>
                    <a:pt x="44" y="256"/>
                  </a:cubicBezTo>
                  <a:cubicBezTo>
                    <a:pt x="44" y="254"/>
                    <a:pt x="44" y="254"/>
                    <a:pt x="44" y="254"/>
                  </a:cubicBezTo>
                  <a:cubicBezTo>
                    <a:pt x="43" y="254"/>
                    <a:pt x="43" y="254"/>
                    <a:pt x="43" y="254"/>
                  </a:cubicBezTo>
                  <a:cubicBezTo>
                    <a:pt x="42" y="250"/>
                    <a:pt x="41" y="250"/>
                    <a:pt x="40" y="249"/>
                  </a:cubicBezTo>
                  <a:cubicBezTo>
                    <a:pt x="39" y="249"/>
                    <a:pt x="38" y="249"/>
                    <a:pt x="32" y="249"/>
                  </a:cubicBezTo>
                  <a:cubicBezTo>
                    <a:pt x="29" y="249"/>
                    <a:pt x="26" y="249"/>
                    <a:pt x="24" y="250"/>
                  </a:cubicBezTo>
                  <a:cubicBezTo>
                    <a:pt x="16" y="250"/>
                    <a:pt x="11" y="250"/>
                    <a:pt x="9" y="249"/>
                  </a:cubicBezTo>
                  <a:cubicBezTo>
                    <a:pt x="9" y="248"/>
                    <a:pt x="7" y="245"/>
                    <a:pt x="7" y="243"/>
                  </a:cubicBezTo>
                  <a:cubicBezTo>
                    <a:pt x="7" y="243"/>
                    <a:pt x="7" y="243"/>
                    <a:pt x="7" y="243"/>
                  </a:cubicBezTo>
                  <a:cubicBezTo>
                    <a:pt x="8" y="242"/>
                    <a:pt x="12" y="239"/>
                    <a:pt x="19" y="235"/>
                  </a:cubicBezTo>
                  <a:cubicBezTo>
                    <a:pt x="22" y="234"/>
                    <a:pt x="24" y="233"/>
                    <a:pt x="26" y="231"/>
                  </a:cubicBezTo>
                  <a:cubicBezTo>
                    <a:pt x="32" y="228"/>
                    <a:pt x="33" y="228"/>
                    <a:pt x="33" y="227"/>
                  </a:cubicBezTo>
                  <a:cubicBezTo>
                    <a:pt x="33" y="226"/>
                    <a:pt x="33" y="225"/>
                    <a:pt x="33" y="225"/>
                  </a:cubicBezTo>
                  <a:cubicBezTo>
                    <a:pt x="33" y="223"/>
                    <a:pt x="33" y="221"/>
                    <a:pt x="33" y="220"/>
                  </a:cubicBezTo>
                  <a:cubicBezTo>
                    <a:pt x="34" y="218"/>
                    <a:pt x="34" y="218"/>
                    <a:pt x="34" y="218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2" y="214"/>
                    <a:pt x="31" y="213"/>
                    <a:pt x="30" y="213"/>
                  </a:cubicBezTo>
                  <a:cubicBezTo>
                    <a:pt x="30" y="212"/>
                    <a:pt x="29" y="212"/>
                    <a:pt x="23" y="211"/>
                  </a:cubicBezTo>
                  <a:cubicBezTo>
                    <a:pt x="20" y="210"/>
                    <a:pt x="18" y="210"/>
                    <a:pt x="15" y="209"/>
                  </a:cubicBezTo>
                  <a:cubicBezTo>
                    <a:pt x="7" y="208"/>
                    <a:pt x="2" y="206"/>
                    <a:pt x="1" y="206"/>
                  </a:cubicBezTo>
                  <a:cubicBezTo>
                    <a:pt x="1" y="205"/>
                    <a:pt x="0" y="203"/>
                    <a:pt x="0" y="201"/>
                  </a:cubicBezTo>
                  <a:close/>
                  <a:moveTo>
                    <a:pt x="307" y="191"/>
                  </a:moveTo>
                  <a:cubicBezTo>
                    <a:pt x="307" y="127"/>
                    <a:pt x="255" y="76"/>
                    <a:pt x="191" y="76"/>
                  </a:cubicBezTo>
                  <a:cubicBezTo>
                    <a:pt x="128" y="76"/>
                    <a:pt x="76" y="127"/>
                    <a:pt x="76" y="191"/>
                  </a:cubicBezTo>
                  <a:cubicBezTo>
                    <a:pt x="76" y="255"/>
                    <a:pt x="128" y="306"/>
                    <a:pt x="191" y="306"/>
                  </a:cubicBezTo>
                  <a:cubicBezTo>
                    <a:pt x="255" y="306"/>
                    <a:pt x="307" y="255"/>
                    <a:pt x="307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9" name="Oval 8"/>
          <p:cNvSpPr/>
          <p:nvPr/>
        </p:nvSpPr>
        <p:spPr>
          <a:xfrm>
            <a:off x="2064299" y="751931"/>
            <a:ext cx="1368218" cy="13682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20415" y="2497342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92684" y="3178379"/>
            <a:ext cx="1188720" cy="1188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18748" y="4855927"/>
            <a:ext cx="1280160" cy="1280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24" y="3025979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008" y="1281877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428" y="5342415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44" y="3623989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880880" y="236510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80881" y="203134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955554" y="203134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725" y="2244701"/>
            <a:ext cx="304800" cy="3048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880880" y="335316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0881" y="301939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955554" y="301939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880880" y="434173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0881" y="400797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955554" y="400797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80880" y="532733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80881" y="499356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955554" y="4993567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725" y="3232758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14" y="4221334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14" y="5224399"/>
            <a:ext cx="304800" cy="30480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5955554" y="772376"/>
            <a:ext cx="6096000" cy="1063077"/>
            <a:chOff x="0" y="2844225"/>
            <a:chExt cx="6096000" cy="1063077"/>
          </a:xfrm>
        </p:grpSpPr>
        <p:sp>
          <p:nvSpPr>
            <p:cNvPr id="43" name="TextBox 42"/>
            <p:cNvSpPr txBox="1"/>
            <p:nvPr/>
          </p:nvSpPr>
          <p:spPr>
            <a:xfrm>
              <a:off x="0" y="2844225"/>
              <a:ext cx="609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" y="3599525"/>
              <a:ext cx="57841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6977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9041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4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168775" y="1822308"/>
            <a:ext cx="3854450" cy="3854450"/>
            <a:chOff x="5307013" y="1054100"/>
            <a:chExt cx="3854450" cy="3854450"/>
          </a:xfrm>
        </p:grpSpPr>
        <p:sp>
          <p:nvSpPr>
            <p:cNvPr id="8" name="Freeform 139"/>
            <p:cNvSpPr>
              <a:spLocks/>
            </p:cNvSpPr>
            <p:nvPr/>
          </p:nvSpPr>
          <p:spPr bwMode="auto">
            <a:xfrm>
              <a:off x="7288213" y="3527425"/>
              <a:ext cx="1585913" cy="1381125"/>
            </a:xfrm>
            <a:custGeom>
              <a:avLst/>
              <a:gdLst>
                <a:gd name="T0" fmla="*/ 491 w 999"/>
                <a:gd name="T1" fmla="*/ 0 h 870"/>
                <a:gd name="T2" fmla="*/ 999 w 999"/>
                <a:gd name="T3" fmla="*/ 293 h 870"/>
                <a:gd name="T4" fmla="*/ 950 w 999"/>
                <a:gd name="T5" fmla="*/ 369 h 870"/>
                <a:gd name="T6" fmla="*/ 893 w 999"/>
                <a:gd name="T7" fmla="*/ 441 h 870"/>
                <a:gd name="T8" fmla="*/ 832 w 999"/>
                <a:gd name="T9" fmla="*/ 507 h 870"/>
                <a:gd name="T10" fmla="*/ 765 w 999"/>
                <a:gd name="T11" fmla="*/ 570 h 870"/>
                <a:gd name="T12" fmla="*/ 694 w 999"/>
                <a:gd name="T13" fmla="*/ 628 h 870"/>
                <a:gd name="T14" fmla="*/ 620 w 999"/>
                <a:gd name="T15" fmla="*/ 679 h 870"/>
                <a:gd name="T16" fmla="*/ 541 w 999"/>
                <a:gd name="T17" fmla="*/ 726 h 870"/>
                <a:gd name="T18" fmla="*/ 459 w 999"/>
                <a:gd name="T19" fmla="*/ 767 h 870"/>
                <a:gd name="T20" fmla="*/ 372 w 999"/>
                <a:gd name="T21" fmla="*/ 801 h 870"/>
                <a:gd name="T22" fmla="*/ 283 w 999"/>
                <a:gd name="T23" fmla="*/ 828 h 870"/>
                <a:gd name="T24" fmla="*/ 192 w 999"/>
                <a:gd name="T25" fmla="*/ 849 h 870"/>
                <a:gd name="T26" fmla="*/ 97 w 999"/>
                <a:gd name="T27" fmla="*/ 864 h 870"/>
                <a:gd name="T28" fmla="*/ 0 w 999"/>
                <a:gd name="T29" fmla="*/ 870 h 870"/>
                <a:gd name="T30" fmla="*/ 0 w 999"/>
                <a:gd name="T31" fmla="*/ 284 h 870"/>
                <a:gd name="T32" fmla="*/ 68 w 999"/>
                <a:gd name="T33" fmla="*/ 276 h 870"/>
                <a:gd name="T34" fmla="*/ 133 w 999"/>
                <a:gd name="T35" fmla="*/ 261 h 870"/>
                <a:gd name="T36" fmla="*/ 195 w 999"/>
                <a:gd name="T37" fmla="*/ 240 h 870"/>
                <a:gd name="T38" fmla="*/ 256 w 999"/>
                <a:gd name="T39" fmla="*/ 214 h 870"/>
                <a:gd name="T40" fmla="*/ 311 w 999"/>
                <a:gd name="T41" fmla="*/ 181 h 870"/>
                <a:gd name="T42" fmla="*/ 363 w 999"/>
                <a:gd name="T43" fmla="*/ 142 h 870"/>
                <a:gd name="T44" fmla="*/ 410 w 999"/>
                <a:gd name="T45" fmla="*/ 99 h 870"/>
                <a:gd name="T46" fmla="*/ 453 w 999"/>
                <a:gd name="T47" fmla="*/ 52 h 870"/>
                <a:gd name="T48" fmla="*/ 491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491" y="0"/>
                  </a:moveTo>
                  <a:lnTo>
                    <a:pt x="999" y="293"/>
                  </a:lnTo>
                  <a:lnTo>
                    <a:pt x="950" y="369"/>
                  </a:lnTo>
                  <a:lnTo>
                    <a:pt x="893" y="441"/>
                  </a:lnTo>
                  <a:lnTo>
                    <a:pt x="832" y="507"/>
                  </a:lnTo>
                  <a:lnTo>
                    <a:pt x="765" y="570"/>
                  </a:lnTo>
                  <a:lnTo>
                    <a:pt x="694" y="628"/>
                  </a:lnTo>
                  <a:lnTo>
                    <a:pt x="620" y="679"/>
                  </a:lnTo>
                  <a:lnTo>
                    <a:pt x="541" y="726"/>
                  </a:lnTo>
                  <a:lnTo>
                    <a:pt x="459" y="767"/>
                  </a:lnTo>
                  <a:lnTo>
                    <a:pt x="372" y="801"/>
                  </a:lnTo>
                  <a:lnTo>
                    <a:pt x="283" y="828"/>
                  </a:lnTo>
                  <a:lnTo>
                    <a:pt x="192" y="849"/>
                  </a:lnTo>
                  <a:lnTo>
                    <a:pt x="97" y="864"/>
                  </a:lnTo>
                  <a:lnTo>
                    <a:pt x="0" y="870"/>
                  </a:lnTo>
                  <a:lnTo>
                    <a:pt x="0" y="284"/>
                  </a:lnTo>
                  <a:lnTo>
                    <a:pt x="68" y="276"/>
                  </a:lnTo>
                  <a:lnTo>
                    <a:pt x="133" y="261"/>
                  </a:lnTo>
                  <a:lnTo>
                    <a:pt x="195" y="240"/>
                  </a:lnTo>
                  <a:lnTo>
                    <a:pt x="256" y="214"/>
                  </a:lnTo>
                  <a:lnTo>
                    <a:pt x="311" y="181"/>
                  </a:lnTo>
                  <a:lnTo>
                    <a:pt x="363" y="142"/>
                  </a:lnTo>
                  <a:lnTo>
                    <a:pt x="410" y="99"/>
                  </a:lnTo>
                  <a:lnTo>
                    <a:pt x="453" y="52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0"/>
            <p:cNvSpPr>
              <a:spLocks/>
            </p:cNvSpPr>
            <p:nvPr/>
          </p:nvSpPr>
          <p:spPr bwMode="auto">
            <a:xfrm>
              <a:off x="5307013" y="2065338"/>
              <a:ext cx="1036638" cy="1831975"/>
            </a:xfrm>
            <a:custGeom>
              <a:avLst/>
              <a:gdLst>
                <a:gd name="T0" fmla="*/ 145 w 653"/>
                <a:gd name="T1" fmla="*/ 0 h 1154"/>
                <a:gd name="T2" fmla="*/ 653 w 653"/>
                <a:gd name="T3" fmla="*/ 293 h 1154"/>
                <a:gd name="T4" fmla="*/ 629 w 653"/>
                <a:gd name="T5" fmla="*/ 346 h 1154"/>
                <a:gd name="T6" fmla="*/ 611 w 653"/>
                <a:gd name="T7" fmla="*/ 401 h 1154"/>
                <a:gd name="T8" fmla="*/ 596 w 653"/>
                <a:gd name="T9" fmla="*/ 457 h 1154"/>
                <a:gd name="T10" fmla="*/ 589 w 653"/>
                <a:gd name="T11" fmla="*/ 516 h 1154"/>
                <a:gd name="T12" fmla="*/ 586 w 653"/>
                <a:gd name="T13" fmla="*/ 578 h 1154"/>
                <a:gd name="T14" fmla="*/ 589 w 653"/>
                <a:gd name="T15" fmla="*/ 638 h 1154"/>
                <a:gd name="T16" fmla="*/ 596 w 653"/>
                <a:gd name="T17" fmla="*/ 697 h 1154"/>
                <a:gd name="T18" fmla="*/ 611 w 653"/>
                <a:gd name="T19" fmla="*/ 753 h 1154"/>
                <a:gd name="T20" fmla="*/ 629 w 653"/>
                <a:gd name="T21" fmla="*/ 808 h 1154"/>
                <a:gd name="T22" fmla="*/ 653 w 653"/>
                <a:gd name="T23" fmla="*/ 860 h 1154"/>
                <a:gd name="T24" fmla="*/ 145 w 653"/>
                <a:gd name="T25" fmla="*/ 1154 h 1154"/>
                <a:gd name="T26" fmla="*/ 108 w 653"/>
                <a:gd name="T27" fmla="*/ 1079 h 1154"/>
                <a:gd name="T28" fmla="*/ 75 w 653"/>
                <a:gd name="T29" fmla="*/ 1000 h 1154"/>
                <a:gd name="T30" fmla="*/ 49 w 653"/>
                <a:gd name="T31" fmla="*/ 921 h 1154"/>
                <a:gd name="T32" fmla="*/ 27 w 653"/>
                <a:gd name="T33" fmla="*/ 838 h 1154"/>
                <a:gd name="T34" fmla="*/ 13 w 653"/>
                <a:gd name="T35" fmla="*/ 753 h 1154"/>
                <a:gd name="T36" fmla="*/ 2 w 653"/>
                <a:gd name="T37" fmla="*/ 665 h 1154"/>
                <a:gd name="T38" fmla="*/ 0 w 653"/>
                <a:gd name="T39" fmla="*/ 578 h 1154"/>
                <a:gd name="T40" fmla="*/ 2 w 653"/>
                <a:gd name="T41" fmla="*/ 489 h 1154"/>
                <a:gd name="T42" fmla="*/ 13 w 653"/>
                <a:gd name="T43" fmla="*/ 401 h 1154"/>
                <a:gd name="T44" fmla="*/ 27 w 653"/>
                <a:gd name="T45" fmla="*/ 316 h 1154"/>
                <a:gd name="T46" fmla="*/ 49 w 653"/>
                <a:gd name="T47" fmla="*/ 233 h 1154"/>
                <a:gd name="T48" fmla="*/ 75 w 653"/>
                <a:gd name="T49" fmla="*/ 153 h 1154"/>
                <a:gd name="T50" fmla="*/ 108 w 653"/>
                <a:gd name="T51" fmla="*/ 75 h 1154"/>
                <a:gd name="T52" fmla="*/ 145 w 653"/>
                <a:gd name="T53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3" h="1154">
                  <a:moveTo>
                    <a:pt x="145" y="0"/>
                  </a:moveTo>
                  <a:lnTo>
                    <a:pt x="653" y="293"/>
                  </a:lnTo>
                  <a:lnTo>
                    <a:pt x="629" y="346"/>
                  </a:lnTo>
                  <a:lnTo>
                    <a:pt x="611" y="401"/>
                  </a:lnTo>
                  <a:lnTo>
                    <a:pt x="596" y="457"/>
                  </a:lnTo>
                  <a:lnTo>
                    <a:pt x="589" y="516"/>
                  </a:lnTo>
                  <a:lnTo>
                    <a:pt x="586" y="578"/>
                  </a:lnTo>
                  <a:lnTo>
                    <a:pt x="589" y="638"/>
                  </a:lnTo>
                  <a:lnTo>
                    <a:pt x="596" y="697"/>
                  </a:lnTo>
                  <a:lnTo>
                    <a:pt x="611" y="753"/>
                  </a:lnTo>
                  <a:lnTo>
                    <a:pt x="629" y="808"/>
                  </a:lnTo>
                  <a:lnTo>
                    <a:pt x="653" y="860"/>
                  </a:lnTo>
                  <a:lnTo>
                    <a:pt x="145" y="1154"/>
                  </a:lnTo>
                  <a:lnTo>
                    <a:pt x="108" y="1079"/>
                  </a:lnTo>
                  <a:lnTo>
                    <a:pt x="75" y="1000"/>
                  </a:lnTo>
                  <a:lnTo>
                    <a:pt x="49" y="921"/>
                  </a:lnTo>
                  <a:lnTo>
                    <a:pt x="27" y="838"/>
                  </a:lnTo>
                  <a:lnTo>
                    <a:pt x="13" y="753"/>
                  </a:lnTo>
                  <a:lnTo>
                    <a:pt x="2" y="665"/>
                  </a:lnTo>
                  <a:lnTo>
                    <a:pt x="0" y="578"/>
                  </a:lnTo>
                  <a:lnTo>
                    <a:pt x="2" y="489"/>
                  </a:lnTo>
                  <a:lnTo>
                    <a:pt x="13" y="401"/>
                  </a:lnTo>
                  <a:lnTo>
                    <a:pt x="27" y="316"/>
                  </a:lnTo>
                  <a:lnTo>
                    <a:pt x="49" y="233"/>
                  </a:lnTo>
                  <a:lnTo>
                    <a:pt x="75" y="153"/>
                  </a:lnTo>
                  <a:lnTo>
                    <a:pt x="108" y="7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1"/>
            <p:cNvSpPr>
              <a:spLocks/>
            </p:cNvSpPr>
            <p:nvPr/>
          </p:nvSpPr>
          <p:spPr bwMode="auto">
            <a:xfrm>
              <a:off x="5592763" y="3527425"/>
              <a:ext cx="1585913" cy="1381125"/>
            </a:xfrm>
            <a:custGeom>
              <a:avLst/>
              <a:gdLst>
                <a:gd name="T0" fmla="*/ 508 w 999"/>
                <a:gd name="T1" fmla="*/ 0 h 870"/>
                <a:gd name="T2" fmla="*/ 546 w 999"/>
                <a:gd name="T3" fmla="*/ 52 h 870"/>
                <a:gd name="T4" fmla="*/ 589 w 999"/>
                <a:gd name="T5" fmla="*/ 99 h 870"/>
                <a:gd name="T6" fmla="*/ 636 w 999"/>
                <a:gd name="T7" fmla="*/ 142 h 870"/>
                <a:gd name="T8" fmla="*/ 689 w 999"/>
                <a:gd name="T9" fmla="*/ 181 h 870"/>
                <a:gd name="T10" fmla="*/ 745 w 999"/>
                <a:gd name="T11" fmla="*/ 214 h 870"/>
                <a:gd name="T12" fmla="*/ 804 w 999"/>
                <a:gd name="T13" fmla="*/ 240 h 870"/>
                <a:gd name="T14" fmla="*/ 867 w 999"/>
                <a:gd name="T15" fmla="*/ 261 h 870"/>
                <a:gd name="T16" fmla="*/ 931 w 999"/>
                <a:gd name="T17" fmla="*/ 276 h 870"/>
                <a:gd name="T18" fmla="*/ 999 w 999"/>
                <a:gd name="T19" fmla="*/ 284 h 870"/>
                <a:gd name="T20" fmla="*/ 999 w 999"/>
                <a:gd name="T21" fmla="*/ 870 h 870"/>
                <a:gd name="T22" fmla="*/ 902 w 999"/>
                <a:gd name="T23" fmla="*/ 864 h 870"/>
                <a:gd name="T24" fmla="*/ 808 w 999"/>
                <a:gd name="T25" fmla="*/ 849 h 870"/>
                <a:gd name="T26" fmla="*/ 716 w 999"/>
                <a:gd name="T27" fmla="*/ 828 h 870"/>
                <a:gd name="T28" fmla="*/ 627 w 999"/>
                <a:gd name="T29" fmla="*/ 801 h 870"/>
                <a:gd name="T30" fmla="*/ 542 w 999"/>
                <a:gd name="T31" fmla="*/ 767 h 870"/>
                <a:gd name="T32" fmla="*/ 460 w 999"/>
                <a:gd name="T33" fmla="*/ 726 h 870"/>
                <a:gd name="T34" fmla="*/ 380 w 999"/>
                <a:gd name="T35" fmla="*/ 679 h 870"/>
                <a:gd name="T36" fmla="*/ 305 w 999"/>
                <a:gd name="T37" fmla="*/ 628 h 870"/>
                <a:gd name="T38" fmla="*/ 235 w 999"/>
                <a:gd name="T39" fmla="*/ 570 h 870"/>
                <a:gd name="T40" fmla="*/ 168 w 999"/>
                <a:gd name="T41" fmla="*/ 507 h 870"/>
                <a:gd name="T42" fmla="*/ 108 w 999"/>
                <a:gd name="T43" fmla="*/ 441 h 870"/>
                <a:gd name="T44" fmla="*/ 51 w 999"/>
                <a:gd name="T45" fmla="*/ 369 h 870"/>
                <a:gd name="T46" fmla="*/ 0 w 999"/>
                <a:gd name="T47" fmla="*/ 293 h 870"/>
                <a:gd name="T48" fmla="*/ 508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508" y="0"/>
                  </a:moveTo>
                  <a:lnTo>
                    <a:pt x="546" y="52"/>
                  </a:lnTo>
                  <a:lnTo>
                    <a:pt x="589" y="99"/>
                  </a:lnTo>
                  <a:lnTo>
                    <a:pt x="636" y="142"/>
                  </a:lnTo>
                  <a:lnTo>
                    <a:pt x="689" y="181"/>
                  </a:lnTo>
                  <a:lnTo>
                    <a:pt x="745" y="214"/>
                  </a:lnTo>
                  <a:lnTo>
                    <a:pt x="804" y="240"/>
                  </a:lnTo>
                  <a:lnTo>
                    <a:pt x="867" y="261"/>
                  </a:lnTo>
                  <a:lnTo>
                    <a:pt x="931" y="276"/>
                  </a:lnTo>
                  <a:lnTo>
                    <a:pt x="999" y="284"/>
                  </a:lnTo>
                  <a:lnTo>
                    <a:pt x="999" y="870"/>
                  </a:lnTo>
                  <a:lnTo>
                    <a:pt x="902" y="864"/>
                  </a:lnTo>
                  <a:lnTo>
                    <a:pt x="808" y="849"/>
                  </a:lnTo>
                  <a:lnTo>
                    <a:pt x="716" y="828"/>
                  </a:lnTo>
                  <a:lnTo>
                    <a:pt x="627" y="801"/>
                  </a:lnTo>
                  <a:lnTo>
                    <a:pt x="542" y="767"/>
                  </a:lnTo>
                  <a:lnTo>
                    <a:pt x="460" y="726"/>
                  </a:lnTo>
                  <a:lnTo>
                    <a:pt x="380" y="679"/>
                  </a:lnTo>
                  <a:lnTo>
                    <a:pt x="305" y="628"/>
                  </a:lnTo>
                  <a:lnTo>
                    <a:pt x="235" y="570"/>
                  </a:lnTo>
                  <a:lnTo>
                    <a:pt x="168" y="507"/>
                  </a:lnTo>
                  <a:lnTo>
                    <a:pt x="108" y="441"/>
                  </a:lnTo>
                  <a:lnTo>
                    <a:pt x="51" y="369"/>
                  </a:lnTo>
                  <a:lnTo>
                    <a:pt x="0" y="293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2"/>
            <p:cNvSpPr>
              <a:spLocks/>
            </p:cNvSpPr>
            <p:nvPr/>
          </p:nvSpPr>
          <p:spPr bwMode="auto">
            <a:xfrm>
              <a:off x="8124825" y="2065338"/>
              <a:ext cx="1036638" cy="1831975"/>
            </a:xfrm>
            <a:custGeom>
              <a:avLst/>
              <a:gdLst>
                <a:gd name="T0" fmla="*/ 508 w 653"/>
                <a:gd name="T1" fmla="*/ 0 h 1154"/>
                <a:gd name="T2" fmla="*/ 544 w 653"/>
                <a:gd name="T3" fmla="*/ 75 h 1154"/>
                <a:gd name="T4" fmla="*/ 577 w 653"/>
                <a:gd name="T5" fmla="*/ 153 h 1154"/>
                <a:gd name="T6" fmla="*/ 603 w 653"/>
                <a:gd name="T7" fmla="*/ 233 h 1154"/>
                <a:gd name="T8" fmla="*/ 625 w 653"/>
                <a:gd name="T9" fmla="*/ 316 h 1154"/>
                <a:gd name="T10" fmla="*/ 640 w 653"/>
                <a:gd name="T11" fmla="*/ 401 h 1154"/>
                <a:gd name="T12" fmla="*/ 650 w 653"/>
                <a:gd name="T13" fmla="*/ 489 h 1154"/>
                <a:gd name="T14" fmla="*/ 653 w 653"/>
                <a:gd name="T15" fmla="*/ 578 h 1154"/>
                <a:gd name="T16" fmla="*/ 650 w 653"/>
                <a:gd name="T17" fmla="*/ 665 h 1154"/>
                <a:gd name="T18" fmla="*/ 640 w 653"/>
                <a:gd name="T19" fmla="*/ 753 h 1154"/>
                <a:gd name="T20" fmla="*/ 625 w 653"/>
                <a:gd name="T21" fmla="*/ 838 h 1154"/>
                <a:gd name="T22" fmla="*/ 603 w 653"/>
                <a:gd name="T23" fmla="*/ 921 h 1154"/>
                <a:gd name="T24" fmla="*/ 577 w 653"/>
                <a:gd name="T25" fmla="*/ 1000 h 1154"/>
                <a:gd name="T26" fmla="*/ 544 w 653"/>
                <a:gd name="T27" fmla="*/ 1079 h 1154"/>
                <a:gd name="T28" fmla="*/ 508 w 653"/>
                <a:gd name="T29" fmla="*/ 1154 h 1154"/>
                <a:gd name="T30" fmla="*/ 0 w 653"/>
                <a:gd name="T31" fmla="*/ 860 h 1154"/>
                <a:gd name="T32" fmla="*/ 23 w 653"/>
                <a:gd name="T33" fmla="*/ 808 h 1154"/>
                <a:gd name="T34" fmla="*/ 42 w 653"/>
                <a:gd name="T35" fmla="*/ 753 h 1154"/>
                <a:gd name="T36" fmla="*/ 56 w 653"/>
                <a:gd name="T37" fmla="*/ 697 h 1154"/>
                <a:gd name="T38" fmla="*/ 64 w 653"/>
                <a:gd name="T39" fmla="*/ 638 h 1154"/>
                <a:gd name="T40" fmla="*/ 68 w 653"/>
                <a:gd name="T41" fmla="*/ 578 h 1154"/>
                <a:gd name="T42" fmla="*/ 64 w 653"/>
                <a:gd name="T43" fmla="*/ 516 h 1154"/>
                <a:gd name="T44" fmla="*/ 56 w 653"/>
                <a:gd name="T45" fmla="*/ 457 h 1154"/>
                <a:gd name="T46" fmla="*/ 42 w 653"/>
                <a:gd name="T47" fmla="*/ 401 h 1154"/>
                <a:gd name="T48" fmla="*/ 23 w 653"/>
                <a:gd name="T49" fmla="*/ 346 h 1154"/>
                <a:gd name="T50" fmla="*/ 0 w 653"/>
                <a:gd name="T51" fmla="*/ 293 h 1154"/>
                <a:gd name="T52" fmla="*/ 508 w 653"/>
                <a:gd name="T53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3" h="1154">
                  <a:moveTo>
                    <a:pt x="508" y="0"/>
                  </a:moveTo>
                  <a:lnTo>
                    <a:pt x="544" y="75"/>
                  </a:lnTo>
                  <a:lnTo>
                    <a:pt x="577" y="153"/>
                  </a:lnTo>
                  <a:lnTo>
                    <a:pt x="603" y="233"/>
                  </a:lnTo>
                  <a:lnTo>
                    <a:pt x="625" y="316"/>
                  </a:lnTo>
                  <a:lnTo>
                    <a:pt x="640" y="401"/>
                  </a:lnTo>
                  <a:lnTo>
                    <a:pt x="650" y="489"/>
                  </a:lnTo>
                  <a:lnTo>
                    <a:pt x="653" y="578"/>
                  </a:lnTo>
                  <a:lnTo>
                    <a:pt x="650" y="665"/>
                  </a:lnTo>
                  <a:lnTo>
                    <a:pt x="640" y="753"/>
                  </a:lnTo>
                  <a:lnTo>
                    <a:pt x="625" y="838"/>
                  </a:lnTo>
                  <a:lnTo>
                    <a:pt x="603" y="921"/>
                  </a:lnTo>
                  <a:lnTo>
                    <a:pt x="577" y="1000"/>
                  </a:lnTo>
                  <a:lnTo>
                    <a:pt x="544" y="1079"/>
                  </a:lnTo>
                  <a:lnTo>
                    <a:pt x="508" y="1154"/>
                  </a:lnTo>
                  <a:lnTo>
                    <a:pt x="0" y="860"/>
                  </a:lnTo>
                  <a:lnTo>
                    <a:pt x="23" y="808"/>
                  </a:lnTo>
                  <a:lnTo>
                    <a:pt x="42" y="753"/>
                  </a:lnTo>
                  <a:lnTo>
                    <a:pt x="56" y="697"/>
                  </a:lnTo>
                  <a:lnTo>
                    <a:pt x="64" y="638"/>
                  </a:lnTo>
                  <a:lnTo>
                    <a:pt x="68" y="578"/>
                  </a:lnTo>
                  <a:lnTo>
                    <a:pt x="64" y="516"/>
                  </a:lnTo>
                  <a:lnTo>
                    <a:pt x="56" y="457"/>
                  </a:lnTo>
                  <a:lnTo>
                    <a:pt x="42" y="401"/>
                  </a:lnTo>
                  <a:lnTo>
                    <a:pt x="23" y="346"/>
                  </a:lnTo>
                  <a:lnTo>
                    <a:pt x="0" y="293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3"/>
            <p:cNvSpPr>
              <a:spLocks/>
            </p:cNvSpPr>
            <p:nvPr/>
          </p:nvSpPr>
          <p:spPr bwMode="auto">
            <a:xfrm>
              <a:off x="5592763" y="1054100"/>
              <a:ext cx="1585913" cy="1381125"/>
            </a:xfrm>
            <a:custGeom>
              <a:avLst/>
              <a:gdLst>
                <a:gd name="T0" fmla="*/ 999 w 999"/>
                <a:gd name="T1" fmla="*/ 0 h 870"/>
                <a:gd name="T2" fmla="*/ 999 w 999"/>
                <a:gd name="T3" fmla="*/ 586 h 870"/>
                <a:gd name="T4" fmla="*/ 931 w 999"/>
                <a:gd name="T5" fmla="*/ 594 h 870"/>
                <a:gd name="T6" fmla="*/ 867 w 999"/>
                <a:gd name="T7" fmla="*/ 608 h 870"/>
                <a:gd name="T8" fmla="*/ 804 w 999"/>
                <a:gd name="T9" fmla="*/ 629 h 870"/>
                <a:gd name="T10" fmla="*/ 745 w 999"/>
                <a:gd name="T11" fmla="*/ 656 h 870"/>
                <a:gd name="T12" fmla="*/ 689 w 999"/>
                <a:gd name="T13" fmla="*/ 688 h 870"/>
                <a:gd name="T14" fmla="*/ 636 w 999"/>
                <a:gd name="T15" fmla="*/ 728 h 870"/>
                <a:gd name="T16" fmla="*/ 589 w 999"/>
                <a:gd name="T17" fmla="*/ 771 h 870"/>
                <a:gd name="T18" fmla="*/ 546 w 999"/>
                <a:gd name="T19" fmla="*/ 818 h 870"/>
                <a:gd name="T20" fmla="*/ 508 w 999"/>
                <a:gd name="T21" fmla="*/ 870 h 870"/>
                <a:gd name="T22" fmla="*/ 0 w 999"/>
                <a:gd name="T23" fmla="*/ 577 h 870"/>
                <a:gd name="T24" fmla="*/ 51 w 999"/>
                <a:gd name="T25" fmla="*/ 501 h 870"/>
                <a:gd name="T26" fmla="*/ 108 w 999"/>
                <a:gd name="T27" fmla="*/ 429 h 870"/>
                <a:gd name="T28" fmla="*/ 168 w 999"/>
                <a:gd name="T29" fmla="*/ 362 h 870"/>
                <a:gd name="T30" fmla="*/ 235 w 999"/>
                <a:gd name="T31" fmla="*/ 299 h 870"/>
                <a:gd name="T32" fmla="*/ 305 w 999"/>
                <a:gd name="T33" fmla="*/ 242 h 870"/>
                <a:gd name="T34" fmla="*/ 380 w 999"/>
                <a:gd name="T35" fmla="*/ 191 h 870"/>
                <a:gd name="T36" fmla="*/ 460 w 999"/>
                <a:gd name="T37" fmla="*/ 144 h 870"/>
                <a:gd name="T38" fmla="*/ 542 w 999"/>
                <a:gd name="T39" fmla="*/ 103 h 870"/>
                <a:gd name="T40" fmla="*/ 627 w 999"/>
                <a:gd name="T41" fmla="*/ 69 h 870"/>
                <a:gd name="T42" fmla="*/ 716 w 999"/>
                <a:gd name="T43" fmla="*/ 42 h 870"/>
                <a:gd name="T44" fmla="*/ 808 w 999"/>
                <a:gd name="T45" fmla="*/ 21 h 870"/>
                <a:gd name="T46" fmla="*/ 902 w 999"/>
                <a:gd name="T47" fmla="*/ 6 h 870"/>
                <a:gd name="T48" fmla="*/ 999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999" y="0"/>
                  </a:moveTo>
                  <a:lnTo>
                    <a:pt x="999" y="586"/>
                  </a:lnTo>
                  <a:lnTo>
                    <a:pt x="931" y="594"/>
                  </a:lnTo>
                  <a:lnTo>
                    <a:pt x="867" y="608"/>
                  </a:lnTo>
                  <a:lnTo>
                    <a:pt x="804" y="629"/>
                  </a:lnTo>
                  <a:lnTo>
                    <a:pt x="745" y="656"/>
                  </a:lnTo>
                  <a:lnTo>
                    <a:pt x="689" y="688"/>
                  </a:lnTo>
                  <a:lnTo>
                    <a:pt x="636" y="728"/>
                  </a:lnTo>
                  <a:lnTo>
                    <a:pt x="589" y="771"/>
                  </a:lnTo>
                  <a:lnTo>
                    <a:pt x="546" y="818"/>
                  </a:lnTo>
                  <a:lnTo>
                    <a:pt x="508" y="870"/>
                  </a:lnTo>
                  <a:lnTo>
                    <a:pt x="0" y="577"/>
                  </a:lnTo>
                  <a:lnTo>
                    <a:pt x="51" y="501"/>
                  </a:lnTo>
                  <a:lnTo>
                    <a:pt x="108" y="429"/>
                  </a:lnTo>
                  <a:lnTo>
                    <a:pt x="168" y="362"/>
                  </a:lnTo>
                  <a:lnTo>
                    <a:pt x="235" y="299"/>
                  </a:lnTo>
                  <a:lnTo>
                    <a:pt x="305" y="242"/>
                  </a:lnTo>
                  <a:lnTo>
                    <a:pt x="380" y="191"/>
                  </a:lnTo>
                  <a:lnTo>
                    <a:pt x="460" y="144"/>
                  </a:lnTo>
                  <a:lnTo>
                    <a:pt x="542" y="103"/>
                  </a:lnTo>
                  <a:lnTo>
                    <a:pt x="627" y="69"/>
                  </a:lnTo>
                  <a:lnTo>
                    <a:pt x="716" y="42"/>
                  </a:lnTo>
                  <a:lnTo>
                    <a:pt x="808" y="21"/>
                  </a:lnTo>
                  <a:lnTo>
                    <a:pt x="902" y="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4"/>
            <p:cNvSpPr>
              <a:spLocks/>
            </p:cNvSpPr>
            <p:nvPr/>
          </p:nvSpPr>
          <p:spPr bwMode="auto">
            <a:xfrm>
              <a:off x="7288213" y="1054100"/>
              <a:ext cx="1585913" cy="1381125"/>
            </a:xfrm>
            <a:custGeom>
              <a:avLst/>
              <a:gdLst>
                <a:gd name="T0" fmla="*/ 0 w 999"/>
                <a:gd name="T1" fmla="*/ 0 h 870"/>
                <a:gd name="T2" fmla="*/ 97 w 999"/>
                <a:gd name="T3" fmla="*/ 6 h 870"/>
                <a:gd name="T4" fmla="*/ 192 w 999"/>
                <a:gd name="T5" fmla="*/ 21 h 870"/>
                <a:gd name="T6" fmla="*/ 283 w 999"/>
                <a:gd name="T7" fmla="*/ 42 h 870"/>
                <a:gd name="T8" fmla="*/ 372 w 999"/>
                <a:gd name="T9" fmla="*/ 69 h 870"/>
                <a:gd name="T10" fmla="*/ 459 w 999"/>
                <a:gd name="T11" fmla="*/ 103 h 870"/>
                <a:gd name="T12" fmla="*/ 541 w 999"/>
                <a:gd name="T13" fmla="*/ 144 h 870"/>
                <a:gd name="T14" fmla="*/ 620 w 999"/>
                <a:gd name="T15" fmla="*/ 191 h 870"/>
                <a:gd name="T16" fmla="*/ 694 w 999"/>
                <a:gd name="T17" fmla="*/ 242 h 870"/>
                <a:gd name="T18" fmla="*/ 765 w 999"/>
                <a:gd name="T19" fmla="*/ 299 h 870"/>
                <a:gd name="T20" fmla="*/ 832 w 999"/>
                <a:gd name="T21" fmla="*/ 362 h 870"/>
                <a:gd name="T22" fmla="*/ 893 w 999"/>
                <a:gd name="T23" fmla="*/ 429 h 870"/>
                <a:gd name="T24" fmla="*/ 950 w 999"/>
                <a:gd name="T25" fmla="*/ 501 h 870"/>
                <a:gd name="T26" fmla="*/ 999 w 999"/>
                <a:gd name="T27" fmla="*/ 577 h 870"/>
                <a:gd name="T28" fmla="*/ 491 w 999"/>
                <a:gd name="T29" fmla="*/ 870 h 870"/>
                <a:gd name="T30" fmla="*/ 453 w 999"/>
                <a:gd name="T31" fmla="*/ 818 h 870"/>
                <a:gd name="T32" fmla="*/ 410 w 999"/>
                <a:gd name="T33" fmla="*/ 771 h 870"/>
                <a:gd name="T34" fmla="*/ 363 w 999"/>
                <a:gd name="T35" fmla="*/ 728 h 870"/>
                <a:gd name="T36" fmla="*/ 311 w 999"/>
                <a:gd name="T37" fmla="*/ 688 h 870"/>
                <a:gd name="T38" fmla="*/ 256 w 999"/>
                <a:gd name="T39" fmla="*/ 656 h 870"/>
                <a:gd name="T40" fmla="*/ 195 w 999"/>
                <a:gd name="T41" fmla="*/ 629 h 870"/>
                <a:gd name="T42" fmla="*/ 133 w 999"/>
                <a:gd name="T43" fmla="*/ 608 h 870"/>
                <a:gd name="T44" fmla="*/ 68 w 999"/>
                <a:gd name="T45" fmla="*/ 594 h 870"/>
                <a:gd name="T46" fmla="*/ 0 w 999"/>
                <a:gd name="T47" fmla="*/ 586 h 870"/>
                <a:gd name="T48" fmla="*/ 0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0" y="0"/>
                  </a:moveTo>
                  <a:lnTo>
                    <a:pt x="97" y="6"/>
                  </a:lnTo>
                  <a:lnTo>
                    <a:pt x="192" y="21"/>
                  </a:lnTo>
                  <a:lnTo>
                    <a:pt x="283" y="42"/>
                  </a:lnTo>
                  <a:lnTo>
                    <a:pt x="372" y="69"/>
                  </a:lnTo>
                  <a:lnTo>
                    <a:pt x="459" y="103"/>
                  </a:lnTo>
                  <a:lnTo>
                    <a:pt x="541" y="144"/>
                  </a:lnTo>
                  <a:lnTo>
                    <a:pt x="620" y="191"/>
                  </a:lnTo>
                  <a:lnTo>
                    <a:pt x="694" y="242"/>
                  </a:lnTo>
                  <a:lnTo>
                    <a:pt x="765" y="299"/>
                  </a:lnTo>
                  <a:lnTo>
                    <a:pt x="832" y="362"/>
                  </a:lnTo>
                  <a:lnTo>
                    <a:pt x="893" y="429"/>
                  </a:lnTo>
                  <a:lnTo>
                    <a:pt x="950" y="501"/>
                  </a:lnTo>
                  <a:lnTo>
                    <a:pt x="999" y="577"/>
                  </a:lnTo>
                  <a:lnTo>
                    <a:pt x="491" y="870"/>
                  </a:lnTo>
                  <a:lnTo>
                    <a:pt x="453" y="818"/>
                  </a:lnTo>
                  <a:lnTo>
                    <a:pt x="410" y="771"/>
                  </a:lnTo>
                  <a:lnTo>
                    <a:pt x="363" y="728"/>
                  </a:lnTo>
                  <a:lnTo>
                    <a:pt x="311" y="688"/>
                  </a:lnTo>
                  <a:lnTo>
                    <a:pt x="256" y="656"/>
                  </a:lnTo>
                  <a:lnTo>
                    <a:pt x="195" y="629"/>
                  </a:lnTo>
                  <a:lnTo>
                    <a:pt x="133" y="608"/>
                  </a:lnTo>
                  <a:lnTo>
                    <a:pt x="68" y="594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7" y="2360470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7" y="4833795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22" y="2360470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3597133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78" y="4882286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94" y="3556651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160961" y="214650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60961" y="181274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467726" y="347333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726" y="313957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60961" y="480016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60961" y="446640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38334" y="214650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38334" y="181274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7491" y="347333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7491" y="313957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57154" y="4829044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57154" y="4495281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532576"/>
            <a:ext cx="12192000" cy="1063077"/>
            <a:chOff x="0" y="2844225"/>
            <a:chExt cx="12192000" cy="1063077"/>
          </a:xfrm>
        </p:grpSpPr>
        <p:sp>
          <p:nvSpPr>
            <p:cNvPr id="36" name="TextBox 3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2880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346089" y="1305317"/>
            <a:ext cx="5499821" cy="5080308"/>
            <a:chOff x="3062288" y="4492625"/>
            <a:chExt cx="2081213" cy="1922463"/>
          </a:xfrm>
        </p:grpSpPr>
        <p:sp>
          <p:nvSpPr>
            <p:cNvPr id="8" name="Rectangle 1692"/>
            <p:cNvSpPr>
              <a:spLocks noChangeArrowheads="1"/>
            </p:cNvSpPr>
            <p:nvPr/>
          </p:nvSpPr>
          <p:spPr bwMode="auto">
            <a:xfrm>
              <a:off x="3062288" y="5962650"/>
              <a:ext cx="590550" cy="452438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693"/>
            <p:cNvSpPr>
              <a:spLocks noChangeArrowheads="1"/>
            </p:cNvSpPr>
            <p:nvPr/>
          </p:nvSpPr>
          <p:spPr bwMode="auto">
            <a:xfrm>
              <a:off x="3808413" y="5816600"/>
              <a:ext cx="588963" cy="5984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694"/>
            <p:cNvSpPr>
              <a:spLocks noChangeArrowheads="1"/>
            </p:cNvSpPr>
            <p:nvPr/>
          </p:nvSpPr>
          <p:spPr bwMode="auto">
            <a:xfrm>
              <a:off x="4554538" y="5616575"/>
              <a:ext cx="588963" cy="7985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95"/>
            <p:cNvSpPr>
              <a:spLocks/>
            </p:cNvSpPr>
            <p:nvPr/>
          </p:nvSpPr>
          <p:spPr bwMode="auto">
            <a:xfrm>
              <a:off x="3159125" y="5310188"/>
              <a:ext cx="395288" cy="180975"/>
            </a:xfrm>
            <a:custGeom>
              <a:avLst/>
              <a:gdLst>
                <a:gd name="T0" fmla="*/ 125 w 249"/>
                <a:gd name="T1" fmla="*/ 0 h 114"/>
                <a:gd name="T2" fmla="*/ 249 w 249"/>
                <a:gd name="T3" fmla="*/ 114 h 114"/>
                <a:gd name="T4" fmla="*/ 0 w 249"/>
                <a:gd name="T5" fmla="*/ 114 h 114"/>
                <a:gd name="T6" fmla="*/ 125 w 249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114">
                  <a:moveTo>
                    <a:pt x="125" y="0"/>
                  </a:moveTo>
                  <a:lnTo>
                    <a:pt x="249" y="114"/>
                  </a:lnTo>
                  <a:lnTo>
                    <a:pt x="0" y="11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696"/>
            <p:cNvSpPr>
              <a:spLocks noChangeArrowheads="1"/>
            </p:cNvSpPr>
            <p:nvPr/>
          </p:nvSpPr>
          <p:spPr bwMode="auto">
            <a:xfrm>
              <a:off x="3452813" y="5310188"/>
              <a:ext cx="57150" cy="141288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97"/>
            <p:cNvSpPr>
              <a:spLocks noEditPoints="1"/>
            </p:cNvSpPr>
            <p:nvPr/>
          </p:nvSpPr>
          <p:spPr bwMode="auto">
            <a:xfrm>
              <a:off x="3159125" y="5524500"/>
              <a:ext cx="395288" cy="387350"/>
            </a:xfrm>
            <a:custGeom>
              <a:avLst/>
              <a:gdLst>
                <a:gd name="T0" fmla="*/ 139 w 249"/>
                <a:gd name="T1" fmla="*/ 136 h 244"/>
                <a:gd name="T2" fmla="*/ 139 w 249"/>
                <a:gd name="T3" fmla="*/ 214 h 244"/>
                <a:gd name="T4" fmla="*/ 203 w 249"/>
                <a:gd name="T5" fmla="*/ 214 h 244"/>
                <a:gd name="T6" fmla="*/ 203 w 249"/>
                <a:gd name="T7" fmla="*/ 136 h 244"/>
                <a:gd name="T8" fmla="*/ 139 w 249"/>
                <a:gd name="T9" fmla="*/ 136 h 244"/>
                <a:gd name="T10" fmla="*/ 46 w 249"/>
                <a:gd name="T11" fmla="*/ 136 h 244"/>
                <a:gd name="T12" fmla="*/ 46 w 249"/>
                <a:gd name="T13" fmla="*/ 214 h 244"/>
                <a:gd name="T14" fmla="*/ 110 w 249"/>
                <a:gd name="T15" fmla="*/ 214 h 244"/>
                <a:gd name="T16" fmla="*/ 110 w 249"/>
                <a:gd name="T17" fmla="*/ 136 h 244"/>
                <a:gd name="T18" fmla="*/ 46 w 249"/>
                <a:gd name="T19" fmla="*/ 136 h 244"/>
                <a:gd name="T20" fmla="*/ 139 w 249"/>
                <a:gd name="T21" fmla="*/ 30 h 244"/>
                <a:gd name="T22" fmla="*/ 139 w 249"/>
                <a:gd name="T23" fmla="*/ 107 h 244"/>
                <a:gd name="T24" fmla="*/ 203 w 249"/>
                <a:gd name="T25" fmla="*/ 107 h 244"/>
                <a:gd name="T26" fmla="*/ 203 w 249"/>
                <a:gd name="T27" fmla="*/ 30 h 244"/>
                <a:gd name="T28" fmla="*/ 139 w 249"/>
                <a:gd name="T29" fmla="*/ 30 h 244"/>
                <a:gd name="T30" fmla="*/ 46 w 249"/>
                <a:gd name="T31" fmla="*/ 30 h 244"/>
                <a:gd name="T32" fmla="*/ 46 w 249"/>
                <a:gd name="T33" fmla="*/ 107 h 244"/>
                <a:gd name="T34" fmla="*/ 110 w 249"/>
                <a:gd name="T35" fmla="*/ 107 h 244"/>
                <a:gd name="T36" fmla="*/ 110 w 249"/>
                <a:gd name="T37" fmla="*/ 30 h 244"/>
                <a:gd name="T38" fmla="*/ 46 w 249"/>
                <a:gd name="T39" fmla="*/ 30 h 244"/>
                <a:gd name="T40" fmla="*/ 0 w 249"/>
                <a:gd name="T41" fmla="*/ 0 h 244"/>
                <a:gd name="T42" fmla="*/ 249 w 249"/>
                <a:gd name="T43" fmla="*/ 0 h 244"/>
                <a:gd name="T44" fmla="*/ 249 w 249"/>
                <a:gd name="T45" fmla="*/ 244 h 244"/>
                <a:gd name="T46" fmla="*/ 0 w 249"/>
                <a:gd name="T47" fmla="*/ 244 h 244"/>
                <a:gd name="T48" fmla="*/ 0 w 249"/>
                <a:gd name="T4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9" h="244">
                  <a:moveTo>
                    <a:pt x="139" y="136"/>
                  </a:moveTo>
                  <a:lnTo>
                    <a:pt x="139" y="214"/>
                  </a:lnTo>
                  <a:lnTo>
                    <a:pt x="203" y="214"/>
                  </a:lnTo>
                  <a:lnTo>
                    <a:pt x="203" y="136"/>
                  </a:lnTo>
                  <a:lnTo>
                    <a:pt x="139" y="136"/>
                  </a:lnTo>
                  <a:close/>
                  <a:moveTo>
                    <a:pt x="46" y="136"/>
                  </a:moveTo>
                  <a:lnTo>
                    <a:pt x="46" y="214"/>
                  </a:lnTo>
                  <a:lnTo>
                    <a:pt x="110" y="214"/>
                  </a:lnTo>
                  <a:lnTo>
                    <a:pt x="110" y="136"/>
                  </a:lnTo>
                  <a:lnTo>
                    <a:pt x="46" y="136"/>
                  </a:lnTo>
                  <a:close/>
                  <a:moveTo>
                    <a:pt x="139" y="30"/>
                  </a:moveTo>
                  <a:lnTo>
                    <a:pt x="139" y="107"/>
                  </a:lnTo>
                  <a:lnTo>
                    <a:pt x="203" y="107"/>
                  </a:lnTo>
                  <a:lnTo>
                    <a:pt x="203" y="30"/>
                  </a:lnTo>
                  <a:lnTo>
                    <a:pt x="139" y="30"/>
                  </a:lnTo>
                  <a:close/>
                  <a:moveTo>
                    <a:pt x="46" y="30"/>
                  </a:moveTo>
                  <a:lnTo>
                    <a:pt x="46" y="107"/>
                  </a:lnTo>
                  <a:lnTo>
                    <a:pt x="110" y="107"/>
                  </a:lnTo>
                  <a:lnTo>
                    <a:pt x="110" y="30"/>
                  </a:lnTo>
                  <a:lnTo>
                    <a:pt x="46" y="30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99"/>
            <p:cNvSpPr>
              <a:spLocks noEditPoints="1"/>
            </p:cNvSpPr>
            <p:nvPr/>
          </p:nvSpPr>
          <p:spPr bwMode="auto">
            <a:xfrm>
              <a:off x="3905250" y="4979988"/>
              <a:ext cx="395288" cy="390525"/>
            </a:xfrm>
            <a:custGeom>
              <a:avLst/>
              <a:gdLst>
                <a:gd name="T0" fmla="*/ 139 w 249"/>
                <a:gd name="T1" fmla="*/ 137 h 246"/>
                <a:gd name="T2" fmla="*/ 139 w 249"/>
                <a:gd name="T3" fmla="*/ 214 h 246"/>
                <a:gd name="T4" fmla="*/ 203 w 249"/>
                <a:gd name="T5" fmla="*/ 214 h 246"/>
                <a:gd name="T6" fmla="*/ 203 w 249"/>
                <a:gd name="T7" fmla="*/ 137 h 246"/>
                <a:gd name="T8" fmla="*/ 139 w 249"/>
                <a:gd name="T9" fmla="*/ 137 h 246"/>
                <a:gd name="T10" fmla="*/ 46 w 249"/>
                <a:gd name="T11" fmla="*/ 137 h 246"/>
                <a:gd name="T12" fmla="*/ 46 w 249"/>
                <a:gd name="T13" fmla="*/ 214 h 246"/>
                <a:gd name="T14" fmla="*/ 109 w 249"/>
                <a:gd name="T15" fmla="*/ 214 h 246"/>
                <a:gd name="T16" fmla="*/ 109 w 249"/>
                <a:gd name="T17" fmla="*/ 137 h 246"/>
                <a:gd name="T18" fmla="*/ 46 w 249"/>
                <a:gd name="T19" fmla="*/ 137 h 246"/>
                <a:gd name="T20" fmla="*/ 139 w 249"/>
                <a:gd name="T21" fmla="*/ 31 h 246"/>
                <a:gd name="T22" fmla="*/ 139 w 249"/>
                <a:gd name="T23" fmla="*/ 108 h 246"/>
                <a:gd name="T24" fmla="*/ 203 w 249"/>
                <a:gd name="T25" fmla="*/ 108 h 246"/>
                <a:gd name="T26" fmla="*/ 203 w 249"/>
                <a:gd name="T27" fmla="*/ 31 h 246"/>
                <a:gd name="T28" fmla="*/ 139 w 249"/>
                <a:gd name="T29" fmla="*/ 31 h 246"/>
                <a:gd name="T30" fmla="*/ 46 w 249"/>
                <a:gd name="T31" fmla="*/ 31 h 246"/>
                <a:gd name="T32" fmla="*/ 46 w 249"/>
                <a:gd name="T33" fmla="*/ 108 h 246"/>
                <a:gd name="T34" fmla="*/ 109 w 249"/>
                <a:gd name="T35" fmla="*/ 108 h 246"/>
                <a:gd name="T36" fmla="*/ 109 w 249"/>
                <a:gd name="T37" fmla="*/ 31 h 246"/>
                <a:gd name="T38" fmla="*/ 46 w 249"/>
                <a:gd name="T39" fmla="*/ 31 h 246"/>
                <a:gd name="T40" fmla="*/ 0 w 249"/>
                <a:gd name="T41" fmla="*/ 0 h 246"/>
                <a:gd name="T42" fmla="*/ 249 w 249"/>
                <a:gd name="T43" fmla="*/ 0 h 246"/>
                <a:gd name="T44" fmla="*/ 249 w 249"/>
                <a:gd name="T45" fmla="*/ 246 h 246"/>
                <a:gd name="T46" fmla="*/ 0 w 249"/>
                <a:gd name="T47" fmla="*/ 246 h 246"/>
                <a:gd name="T48" fmla="*/ 0 w 249"/>
                <a:gd name="T49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9" h="246">
                  <a:moveTo>
                    <a:pt x="139" y="137"/>
                  </a:moveTo>
                  <a:lnTo>
                    <a:pt x="139" y="214"/>
                  </a:lnTo>
                  <a:lnTo>
                    <a:pt x="203" y="214"/>
                  </a:lnTo>
                  <a:lnTo>
                    <a:pt x="203" y="137"/>
                  </a:lnTo>
                  <a:lnTo>
                    <a:pt x="139" y="137"/>
                  </a:lnTo>
                  <a:close/>
                  <a:moveTo>
                    <a:pt x="46" y="137"/>
                  </a:moveTo>
                  <a:lnTo>
                    <a:pt x="46" y="214"/>
                  </a:lnTo>
                  <a:lnTo>
                    <a:pt x="109" y="214"/>
                  </a:lnTo>
                  <a:lnTo>
                    <a:pt x="109" y="137"/>
                  </a:lnTo>
                  <a:lnTo>
                    <a:pt x="46" y="137"/>
                  </a:lnTo>
                  <a:close/>
                  <a:moveTo>
                    <a:pt x="139" y="31"/>
                  </a:moveTo>
                  <a:lnTo>
                    <a:pt x="139" y="108"/>
                  </a:lnTo>
                  <a:lnTo>
                    <a:pt x="203" y="108"/>
                  </a:lnTo>
                  <a:lnTo>
                    <a:pt x="203" y="31"/>
                  </a:lnTo>
                  <a:lnTo>
                    <a:pt x="139" y="31"/>
                  </a:lnTo>
                  <a:close/>
                  <a:moveTo>
                    <a:pt x="46" y="31"/>
                  </a:moveTo>
                  <a:lnTo>
                    <a:pt x="46" y="108"/>
                  </a:lnTo>
                  <a:lnTo>
                    <a:pt x="109" y="108"/>
                  </a:lnTo>
                  <a:lnTo>
                    <a:pt x="109" y="31"/>
                  </a:lnTo>
                  <a:lnTo>
                    <a:pt x="46" y="31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6"/>
                  </a:lnTo>
                  <a:lnTo>
                    <a:pt x="0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00"/>
            <p:cNvSpPr>
              <a:spLocks noEditPoints="1"/>
            </p:cNvSpPr>
            <p:nvPr/>
          </p:nvSpPr>
          <p:spPr bwMode="auto">
            <a:xfrm>
              <a:off x="3905250" y="5370513"/>
              <a:ext cx="395288" cy="387350"/>
            </a:xfrm>
            <a:custGeom>
              <a:avLst/>
              <a:gdLst>
                <a:gd name="T0" fmla="*/ 139 w 249"/>
                <a:gd name="T1" fmla="*/ 30 h 244"/>
                <a:gd name="T2" fmla="*/ 139 w 249"/>
                <a:gd name="T3" fmla="*/ 107 h 244"/>
                <a:gd name="T4" fmla="*/ 203 w 249"/>
                <a:gd name="T5" fmla="*/ 107 h 244"/>
                <a:gd name="T6" fmla="*/ 203 w 249"/>
                <a:gd name="T7" fmla="*/ 30 h 244"/>
                <a:gd name="T8" fmla="*/ 139 w 249"/>
                <a:gd name="T9" fmla="*/ 30 h 244"/>
                <a:gd name="T10" fmla="*/ 46 w 249"/>
                <a:gd name="T11" fmla="*/ 30 h 244"/>
                <a:gd name="T12" fmla="*/ 46 w 249"/>
                <a:gd name="T13" fmla="*/ 107 h 244"/>
                <a:gd name="T14" fmla="*/ 109 w 249"/>
                <a:gd name="T15" fmla="*/ 107 h 244"/>
                <a:gd name="T16" fmla="*/ 109 w 249"/>
                <a:gd name="T17" fmla="*/ 30 h 244"/>
                <a:gd name="T18" fmla="*/ 46 w 249"/>
                <a:gd name="T19" fmla="*/ 30 h 244"/>
                <a:gd name="T20" fmla="*/ 0 w 249"/>
                <a:gd name="T21" fmla="*/ 0 h 244"/>
                <a:gd name="T22" fmla="*/ 249 w 249"/>
                <a:gd name="T23" fmla="*/ 0 h 244"/>
                <a:gd name="T24" fmla="*/ 249 w 249"/>
                <a:gd name="T25" fmla="*/ 244 h 244"/>
                <a:gd name="T26" fmla="*/ 164 w 249"/>
                <a:gd name="T27" fmla="*/ 244 h 244"/>
                <a:gd name="T28" fmla="*/ 164 w 249"/>
                <a:gd name="T29" fmla="*/ 187 h 244"/>
                <a:gd name="T30" fmla="*/ 161 w 249"/>
                <a:gd name="T31" fmla="*/ 171 h 244"/>
                <a:gd name="T32" fmla="*/ 152 w 249"/>
                <a:gd name="T33" fmla="*/ 158 h 244"/>
                <a:gd name="T34" fmla="*/ 140 w 249"/>
                <a:gd name="T35" fmla="*/ 150 h 244"/>
                <a:gd name="T36" fmla="*/ 125 w 249"/>
                <a:gd name="T37" fmla="*/ 148 h 244"/>
                <a:gd name="T38" fmla="*/ 109 w 249"/>
                <a:gd name="T39" fmla="*/ 150 h 244"/>
                <a:gd name="T40" fmla="*/ 96 w 249"/>
                <a:gd name="T41" fmla="*/ 158 h 244"/>
                <a:gd name="T42" fmla="*/ 88 w 249"/>
                <a:gd name="T43" fmla="*/ 171 h 244"/>
                <a:gd name="T44" fmla="*/ 84 w 249"/>
                <a:gd name="T45" fmla="*/ 187 h 244"/>
                <a:gd name="T46" fmla="*/ 84 w 249"/>
                <a:gd name="T47" fmla="*/ 244 h 244"/>
                <a:gd name="T48" fmla="*/ 0 w 249"/>
                <a:gd name="T49" fmla="*/ 244 h 244"/>
                <a:gd name="T50" fmla="*/ 0 w 249"/>
                <a:gd name="T5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244">
                  <a:moveTo>
                    <a:pt x="139" y="30"/>
                  </a:moveTo>
                  <a:lnTo>
                    <a:pt x="139" y="107"/>
                  </a:lnTo>
                  <a:lnTo>
                    <a:pt x="203" y="107"/>
                  </a:lnTo>
                  <a:lnTo>
                    <a:pt x="203" y="30"/>
                  </a:lnTo>
                  <a:lnTo>
                    <a:pt x="139" y="30"/>
                  </a:lnTo>
                  <a:close/>
                  <a:moveTo>
                    <a:pt x="46" y="30"/>
                  </a:moveTo>
                  <a:lnTo>
                    <a:pt x="46" y="107"/>
                  </a:lnTo>
                  <a:lnTo>
                    <a:pt x="109" y="107"/>
                  </a:lnTo>
                  <a:lnTo>
                    <a:pt x="109" y="30"/>
                  </a:lnTo>
                  <a:lnTo>
                    <a:pt x="46" y="30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4"/>
                  </a:lnTo>
                  <a:lnTo>
                    <a:pt x="164" y="244"/>
                  </a:lnTo>
                  <a:lnTo>
                    <a:pt x="164" y="187"/>
                  </a:lnTo>
                  <a:lnTo>
                    <a:pt x="161" y="171"/>
                  </a:lnTo>
                  <a:lnTo>
                    <a:pt x="152" y="158"/>
                  </a:lnTo>
                  <a:lnTo>
                    <a:pt x="140" y="150"/>
                  </a:lnTo>
                  <a:lnTo>
                    <a:pt x="125" y="148"/>
                  </a:lnTo>
                  <a:lnTo>
                    <a:pt x="109" y="150"/>
                  </a:lnTo>
                  <a:lnTo>
                    <a:pt x="96" y="158"/>
                  </a:lnTo>
                  <a:lnTo>
                    <a:pt x="88" y="171"/>
                  </a:lnTo>
                  <a:lnTo>
                    <a:pt x="84" y="187"/>
                  </a:lnTo>
                  <a:lnTo>
                    <a:pt x="84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01"/>
            <p:cNvSpPr>
              <a:spLocks/>
            </p:cNvSpPr>
            <p:nvPr/>
          </p:nvSpPr>
          <p:spPr bwMode="auto">
            <a:xfrm>
              <a:off x="4651375" y="4492625"/>
              <a:ext cx="395288" cy="71438"/>
            </a:xfrm>
            <a:custGeom>
              <a:avLst/>
              <a:gdLst>
                <a:gd name="T0" fmla="*/ 125 w 249"/>
                <a:gd name="T1" fmla="*/ 0 h 45"/>
                <a:gd name="T2" fmla="*/ 249 w 249"/>
                <a:gd name="T3" fmla="*/ 45 h 45"/>
                <a:gd name="T4" fmla="*/ 0 w 249"/>
                <a:gd name="T5" fmla="*/ 45 h 45"/>
                <a:gd name="T6" fmla="*/ 125 w 249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45">
                  <a:moveTo>
                    <a:pt x="125" y="0"/>
                  </a:moveTo>
                  <a:lnTo>
                    <a:pt x="249" y="45"/>
                  </a:lnTo>
                  <a:lnTo>
                    <a:pt x="0" y="4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02"/>
            <p:cNvSpPr>
              <a:spLocks noChangeArrowheads="1"/>
            </p:cNvSpPr>
            <p:nvPr/>
          </p:nvSpPr>
          <p:spPr bwMode="auto">
            <a:xfrm>
              <a:off x="4651375" y="5487988"/>
              <a:ext cx="395288" cy="73025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03"/>
            <p:cNvSpPr>
              <a:spLocks noEditPoints="1"/>
            </p:cNvSpPr>
            <p:nvPr/>
          </p:nvSpPr>
          <p:spPr bwMode="auto">
            <a:xfrm>
              <a:off x="4651375" y="4586288"/>
              <a:ext cx="395288" cy="866775"/>
            </a:xfrm>
            <a:custGeom>
              <a:avLst/>
              <a:gdLst>
                <a:gd name="T0" fmla="*/ 223 w 249"/>
                <a:gd name="T1" fmla="*/ 496 h 546"/>
                <a:gd name="T2" fmla="*/ 169 w 249"/>
                <a:gd name="T3" fmla="*/ 528 h 546"/>
                <a:gd name="T4" fmla="*/ 80 w 249"/>
                <a:gd name="T5" fmla="*/ 528 h 546"/>
                <a:gd name="T6" fmla="*/ 26 w 249"/>
                <a:gd name="T7" fmla="*/ 496 h 546"/>
                <a:gd name="T8" fmla="*/ 26 w 249"/>
                <a:gd name="T9" fmla="*/ 496 h 546"/>
                <a:gd name="T10" fmla="*/ 223 w 249"/>
                <a:gd name="T11" fmla="*/ 453 h 546"/>
                <a:gd name="T12" fmla="*/ 169 w 249"/>
                <a:gd name="T13" fmla="*/ 483 h 546"/>
                <a:gd name="T14" fmla="*/ 80 w 249"/>
                <a:gd name="T15" fmla="*/ 483 h 546"/>
                <a:gd name="T16" fmla="*/ 26 w 249"/>
                <a:gd name="T17" fmla="*/ 453 h 546"/>
                <a:gd name="T18" fmla="*/ 26 w 249"/>
                <a:gd name="T19" fmla="*/ 453 h 546"/>
                <a:gd name="T20" fmla="*/ 223 w 249"/>
                <a:gd name="T21" fmla="*/ 410 h 546"/>
                <a:gd name="T22" fmla="*/ 169 w 249"/>
                <a:gd name="T23" fmla="*/ 440 h 546"/>
                <a:gd name="T24" fmla="*/ 80 w 249"/>
                <a:gd name="T25" fmla="*/ 440 h 546"/>
                <a:gd name="T26" fmla="*/ 26 w 249"/>
                <a:gd name="T27" fmla="*/ 410 h 546"/>
                <a:gd name="T28" fmla="*/ 26 w 249"/>
                <a:gd name="T29" fmla="*/ 410 h 546"/>
                <a:gd name="T30" fmla="*/ 223 w 249"/>
                <a:gd name="T31" fmla="*/ 367 h 546"/>
                <a:gd name="T32" fmla="*/ 169 w 249"/>
                <a:gd name="T33" fmla="*/ 397 h 546"/>
                <a:gd name="T34" fmla="*/ 80 w 249"/>
                <a:gd name="T35" fmla="*/ 397 h 546"/>
                <a:gd name="T36" fmla="*/ 26 w 249"/>
                <a:gd name="T37" fmla="*/ 367 h 546"/>
                <a:gd name="T38" fmla="*/ 26 w 249"/>
                <a:gd name="T39" fmla="*/ 367 h 546"/>
                <a:gd name="T40" fmla="*/ 223 w 249"/>
                <a:gd name="T41" fmla="*/ 324 h 546"/>
                <a:gd name="T42" fmla="*/ 169 w 249"/>
                <a:gd name="T43" fmla="*/ 354 h 546"/>
                <a:gd name="T44" fmla="*/ 80 w 249"/>
                <a:gd name="T45" fmla="*/ 354 h 546"/>
                <a:gd name="T46" fmla="*/ 26 w 249"/>
                <a:gd name="T47" fmla="*/ 324 h 546"/>
                <a:gd name="T48" fmla="*/ 26 w 249"/>
                <a:gd name="T49" fmla="*/ 324 h 546"/>
                <a:gd name="T50" fmla="*/ 223 w 249"/>
                <a:gd name="T51" fmla="*/ 279 h 546"/>
                <a:gd name="T52" fmla="*/ 169 w 249"/>
                <a:gd name="T53" fmla="*/ 310 h 546"/>
                <a:gd name="T54" fmla="*/ 80 w 249"/>
                <a:gd name="T55" fmla="*/ 310 h 546"/>
                <a:gd name="T56" fmla="*/ 26 w 249"/>
                <a:gd name="T57" fmla="*/ 279 h 546"/>
                <a:gd name="T58" fmla="*/ 26 w 249"/>
                <a:gd name="T59" fmla="*/ 279 h 546"/>
                <a:gd name="T60" fmla="*/ 223 w 249"/>
                <a:gd name="T61" fmla="*/ 236 h 546"/>
                <a:gd name="T62" fmla="*/ 169 w 249"/>
                <a:gd name="T63" fmla="*/ 267 h 546"/>
                <a:gd name="T64" fmla="*/ 80 w 249"/>
                <a:gd name="T65" fmla="*/ 267 h 546"/>
                <a:gd name="T66" fmla="*/ 26 w 249"/>
                <a:gd name="T67" fmla="*/ 236 h 546"/>
                <a:gd name="T68" fmla="*/ 26 w 249"/>
                <a:gd name="T69" fmla="*/ 236 h 546"/>
                <a:gd name="T70" fmla="*/ 223 w 249"/>
                <a:gd name="T71" fmla="*/ 193 h 546"/>
                <a:gd name="T72" fmla="*/ 169 w 249"/>
                <a:gd name="T73" fmla="*/ 223 h 546"/>
                <a:gd name="T74" fmla="*/ 80 w 249"/>
                <a:gd name="T75" fmla="*/ 223 h 546"/>
                <a:gd name="T76" fmla="*/ 26 w 249"/>
                <a:gd name="T77" fmla="*/ 193 h 546"/>
                <a:gd name="T78" fmla="*/ 26 w 249"/>
                <a:gd name="T79" fmla="*/ 193 h 546"/>
                <a:gd name="T80" fmla="*/ 223 w 249"/>
                <a:gd name="T81" fmla="*/ 149 h 546"/>
                <a:gd name="T82" fmla="*/ 169 w 249"/>
                <a:gd name="T83" fmla="*/ 180 h 546"/>
                <a:gd name="T84" fmla="*/ 80 w 249"/>
                <a:gd name="T85" fmla="*/ 180 h 546"/>
                <a:gd name="T86" fmla="*/ 26 w 249"/>
                <a:gd name="T87" fmla="*/ 149 h 546"/>
                <a:gd name="T88" fmla="*/ 26 w 249"/>
                <a:gd name="T89" fmla="*/ 149 h 546"/>
                <a:gd name="T90" fmla="*/ 223 w 249"/>
                <a:gd name="T91" fmla="*/ 106 h 546"/>
                <a:gd name="T92" fmla="*/ 169 w 249"/>
                <a:gd name="T93" fmla="*/ 136 h 546"/>
                <a:gd name="T94" fmla="*/ 80 w 249"/>
                <a:gd name="T95" fmla="*/ 136 h 546"/>
                <a:gd name="T96" fmla="*/ 26 w 249"/>
                <a:gd name="T97" fmla="*/ 106 h 546"/>
                <a:gd name="T98" fmla="*/ 26 w 249"/>
                <a:gd name="T99" fmla="*/ 106 h 546"/>
                <a:gd name="T100" fmla="*/ 223 w 249"/>
                <a:gd name="T101" fmla="*/ 63 h 546"/>
                <a:gd name="T102" fmla="*/ 169 w 249"/>
                <a:gd name="T103" fmla="*/ 93 h 546"/>
                <a:gd name="T104" fmla="*/ 80 w 249"/>
                <a:gd name="T105" fmla="*/ 93 h 546"/>
                <a:gd name="T106" fmla="*/ 26 w 249"/>
                <a:gd name="T107" fmla="*/ 63 h 546"/>
                <a:gd name="T108" fmla="*/ 26 w 249"/>
                <a:gd name="T109" fmla="*/ 63 h 546"/>
                <a:gd name="T110" fmla="*/ 223 w 249"/>
                <a:gd name="T111" fmla="*/ 18 h 546"/>
                <a:gd name="T112" fmla="*/ 169 w 249"/>
                <a:gd name="T113" fmla="*/ 50 h 546"/>
                <a:gd name="T114" fmla="*/ 80 w 249"/>
                <a:gd name="T115" fmla="*/ 50 h 546"/>
                <a:gd name="T116" fmla="*/ 26 w 249"/>
                <a:gd name="T117" fmla="*/ 18 h 546"/>
                <a:gd name="T118" fmla="*/ 26 w 249"/>
                <a:gd name="T119" fmla="*/ 18 h 546"/>
                <a:gd name="T120" fmla="*/ 0 w 249"/>
                <a:gd name="T121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9" h="546">
                  <a:moveTo>
                    <a:pt x="187" y="496"/>
                  </a:moveTo>
                  <a:lnTo>
                    <a:pt x="187" y="528"/>
                  </a:lnTo>
                  <a:lnTo>
                    <a:pt x="223" y="528"/>
                  </a:lnTo>
                  <a:lnTo>
                    <a:pt x="223" y="496"/>
                  </a:lnTo>
                  <a:lnTo>
                    <a:pt x="187" y="496"/>
                  </a:lnTo>
                  <a:close/>
                  <a:moveTo>
                    <a:pt x="134" y="496"/>
                  </a:moveTo>
                  <a:lnTo>
                    <a:pt x="134" y="528"/>
                  </a:lnTo>
                  <a:lnTo>
                    <a:pt x="169" y="528"/>
                  </a:lnTo>
                  <a:lnTo>
                    <a:pt x="169" y="496"/>
                  </a:lnTo>
                  <a:lnTo>
                    <a:pt x="134" y="496"/>
                  </a:lnTo>
                  <a:close/>
                  <a:moveTo>
                    <a:pt x="80" y="496"/>
                  </a:moveTo>
                  <a:lnTo>
                    <a:pt x="80" y="528"/>
                  </a:lnTo>
                  <a:lnTo>
                    <a:pt x="115" y="528"/>
                  </a:lnTo>
                  <a:lnTo>
                    <a:pt x="115" y="496"/>
                  </a:lnTo>
                  <a:lnTo>
                    <a:pt x="80" y="496"/>
                  </a:lnTo>
                  <a:close/>
                  <a:moveTo>
                    <a:pt x="26" y="496"/>
                  </a:moveTo>
                  <a:lnTo>
                    <a:pt x="26" y="528"/>
                  </a:lnTo>
                  <a:lnTo>
                    <a:pt x="62" y="528"/>
                  </a:lnTo>
                  <a:lnTo>
                    <a:pt x="62" y="496"/>
                  </a:lnTo>
                  <a:lnTo>
                    <a:pt x="26" y="496"/>
                  </a:lnTo>
                  <a:close/>
                  <a:moveTo>
                    <a:pt x="187" y="453"/>
                  </a:moveTo>
                  <a:lnTo>
                    <a:pt x="187" y="483"/>
                  </a:lnTo>
                  <a:lnTo>
                    <a:pt x="223" y="483"/>
                  </a:lnTo>
                  <a:lnTo>
                    <a:pt x="223" y="453"/>
                  </a:lnTo>
                  <a:lnTo>
                    <a:pt x="187" y="453"/>
                  </a:lnTo>
                  <a:close/>
                  <a:moveTo>
                    <a:pt x="134" y="453"/>
                  </a:moveTo>
                  <a:lnTo>
                    <a:pt x="134" y="483"/>
                  </a:lnTo>
                  <a:lnTo>
                    <a:pt x="169" y="483"/>
                  </a:lnTo>
                  <a:lnTo>
                    <a:pt x="169" y="453"/>
                  </a:lnTo>
                  <a:lnTo>
                    <a:pt x="134" y="453"/>
                  </a:lnTo>
                  <a:close/>
                  <a:moveTo>
                    <a:pt x="80" y="453"/>
                  </a:moveTo>
                  <a:lnTo>
                    <a:pt x="80" y="483"/>
                  </a:lnTo>
                  <a:lnTo>
                    <a:pt x="115" y="483"/>
                  </a:lnTo>
                  <a:lnTo>
                    <a:pt x="115" y="453"/>
                  </a:lnTo>
                  <a:lnTo>
                    <a:pt x="80" y="453"/>
                  </a:lnTo>
                  <a:close/>
                  <a:moveTo>
                    <a:pt x="26" y="453"/>
                  </a:moveTo>
                  <a:lnTo>
                    <a:pt x="26" y="483"/>
                  </a:lnTo>
                  <a:lnTo>
                    <a:pt x="62" y="483"/>
                  </a:lnTo>
                  <a:lnTo>
                    <a:pt x="62" y="453"/>
                  </a:lnTo>
                  <a:lnTo>
                    <a:pt x="26" y="453"/>
                  </a:lnTo>
                  <a:close/>
                  <a:moveTo>
                    <a:pt x="187" y="410"/>
                  </a:moveTo>
                  <a:lnTo>
                    <a:pt x="187" y="440"/>
                  </a:lnTo>
                  <a:lnTo>
                    <a:pt x="223" y="440"/>
                  </a:lnTo>
                  <a:lnTo>
                    <a:pt x="223" y="410"/>
                  </a:lnTo>
                  <a:lnTo>
                    <a:pt x="187" y="410"/>
                  </a:lnTo>
                  <a:close/>
                  <a:moveTo>
                    <a:pt x="134" y="410"/>
                  </a:moveTo>
                  <a:lnTo>
                    <a:pt x="134" y="440"/>
                  </a:lnTo>
                  <a:lnTo>
                    <a:pt x="169" y="440"/>
                  </a:lnTo>
                  <a:lnTo>
                    <a:pt x="169" y="410"/>
                  </a:lnTo>
                  <a:lnTo>
                    <a:pt x="134" y="410"/>
                  </a:lnTo>
                  <a:close/>
                  <a:moveTo>
                    <a:pt x="80" y="410"/>
                  </a:moveTo>
                  <a:lnTo>
                    <a:pt x="80" y="440"/>
                  </a:lnTo>
                  <a:lnTo>
                    <a:pt x="115" y="440"/>
                  </a:lnTo>
                  <a:lnTo>
                    <a:pt x="115" y="410"/>
                  </a:lnTo>
                  <a:lnTo>
                    <a:pt x="80" y="410"/>
                  </a:lnTo>
                  <a:close/>
                  <a:moveTo>
                    <a:pt x="26" y="410"/>
                  </a:moveTo>
                  <a:lnTo>
                    <a:pt x="26" y="440"/>
                  </a:lnTo>
                  <a:lnTo>
                    <a:pt x="62" y="440"/>
                  </a:lnTo>
                  <a:lnTo>
                    <a:pt x="62" y="410"/>
                  </a:lnTo>
                  <a:lnTo>
                    <a:pt x="26" y="410"/>
                  </a:lnTo>
                  <a:close/>
                  <a:moveTo>
                    <a:pt x="187" y="367"/>
                  </a:moveTo>
                  <a:lnTo>
                    <a:pt x="187" y="397"/>
                  </a:lnTo>
                  <a:lnTo>
                    <a:pt x="223" y="397"/>
                  </a:lnTo>
                  <a:lnTo>
                    <a:pt x="223" y="367"/>
                  </a:lnTo>
                  <a:lnTo>
                    <a:pt x="187" y="367"/>
                  </a:lnTo>
                  <a:close/>
                  <a:moveTo>
                    <a:pt x="134" y="367"/>
                  </a:moveTo>
                  <a:lnTo>
                    <a:pt x="134" y="397"/>
                  </a:lnTo>
                  <a:lnTo>
                    <a:pt x="169" y="397"/>
                  </a:lnTo>
                  <a:lnTo>
                    <a:pt x="169" y="367"/>
                  </a:lnTo>
                  <a:lnTo>
                    <a:pt x="134" y="367"/>
                  </a:lnTo>
                  <a:close/>
                  <a:moveTo>
                    <a:pt x="80" y="367"/>
                  </a:moveTo>
                  <a:lnTo>
                    <a:pt x="80" y="397"/>
                  </a:lnTo>
                  <a:lnTo>
                    <a:pt x="115" y="397"/>
                  </a:lnTo>
                  <a:lnTo>
                    <a:pt x="115" y="367"/>
                  </a:lnTo>
                  <a:lnTo>
                    <a:pt x="80" y="367"/>
                  </a:lnTo>
                  <a:close/>
                  <a:moveTo>
                    <a:pt x="26" y="367"/>
                  </a:moveTo>
                  <a:lnTo>
                    <a:pt x="26" y="397"/>
                  </a:lnTo>
                  <a:lnTo>
                    <a:pt x="62" y="397"/>
                  </a:lnTo>
                  <a:lnTo>
                    <a:pt x="62" y="367"/>
                  </a:lnTo>
                  <a:lnTo>
                    <a:pt x="26" y="367"/>
                  </a:lnTo>
                  <a:close/>
                  <a:moveTo>
                    <a:pt x="187" y="324"/>
                  </a:moveTo>
                  <a:lnTo>
                    <a:pt x="187" y="354"/>
                  </a:lnTo>
                  <a:lnTo>
                    <a:pt x="223" y="354"/>
                  </a:lnTo>
                  <a:lnTo>
                    <a:pt x="223" y="324"/>
                  </a:lnTo>
                  <a:lnTo>
                    <a:pt x="187" y="324"/>
                  </a:lnTo>
                  <a:close/>
                  <a:moveTo>
                    <a:pt x="134" y="324"/>
                  </a:moveTo>
                  <a:lnTo>
                    <a:pt x="134" y="354"/>
                  </a:lnTo>
                  <a:lnTo>
                    <a:pt x="169" y="354"/>
                  </a:lnTo>
                  <a:lnTo>
                    <a:pt x="169" y="324"/>
                  </a:lnTo>
                  <a:lnTo>
                    <a:pt x="134" y="324"/>
                  </a:lnTo>
                  <a:close/>
                  <a:moveTo>
                    <a:pt x="80" y="324"/>
                  </a:moveTo>
                  <a:lnTo>
                    <a:pt x="80" y="354"/>
                  </a:lnTo>
                  <a:lnTo>
                    <a:pt x="115" y="354"/>
                  </a:lnTo>
                  <a:lnTo>
                    <a:pt x="115" y="324"/>
                  </a:lnTo>
                  <a:lnTo>
                    <a:pt x="80" y="324"/>
                  </a:lnTo>
                  <a:close/>
                  <a:moveTo>
                    <a:pt x="26" y="324"/>
                  </a:moveTo>
                  <a:lnTo>
                    <a:pt x="26" y="354"/>
                  </a:lnTo>
                  <a:lnTo>
                    <a:pt x="62" y="354"/>
                  </a:lnTo>
                  <a:lnTo>
                    <a:pt x="62" y="324"/>
                  </a:lnTo>
                  <a:lnTo>
                    <a:pt x="26" y="324"/>
                  </a:lnTo>
                  <a:close/>
                  <a:moveTo>
                    <a:pt x="187" y="279"/>
                  </a:moveTo>
                  <a:lnTo>
                    <a:pt x="187" y="310"/>
                  </a:lnTo>
                  <a:lnTo>
                    <a:pt x="223" y="310"/>
                  </a:lnTo>
                  <a:lnTo>
                    <a:pt x="223" y="279"/>
                  </a:lnTo>
                  <a:lnTo>
                    <a:pt x="187" y="279"/>
                  </a:lnTo>
                  <a:close/>
                  <a:moveTo>
                    <a:pt x="134" y="279"/>
                  </a:moveTo>
                  <a:lnTo>
                    <a:pt x="134" y="310"/>
                  </a:lnTo>
                  <a:lnTo>
                    <a:pt x="169" y="310"/>
                  </a:lnTo>
                  <a:lnTo>
                    <a:pt x="169" y="279"/>
                  </a:lnTo>
                  <a:lnTo>
                    <a:pt x="134" y="279"/>
                  </a:lnTo>
                  <a:close/>
                  <a:moveTo>
                    <a:pt x="80" y="279"/>
                  </a:moveTo>
                  <a:lnTo>
                    <a:pt x="80" y="310"/>
                  </a:lnTo>
                  <a:lnTo>
                    <a:pt x="115" y="310"/>
                  </a:lnTo>
                  <a:lnTo>
                    <a:pt x="115" y="279"/>
                  </a:lnTo>
                  <a:lnTo>
                    <a:pt x="80" y="279"/>
                  </a:lnTo>
                  <a:close/>
                  <a:moveTo>
                    <a:pt x="26" y="279"/>
                  </a:moveTo>
                  <a:lnTo>
                    <a:pt x="26" y="310"/>
                  </a:lnTo>
                  <a:lnTo>
                    <a:pt x="62" y="310"/>
                  </a:lnTo>
                  <a:lnTo>
                    <a:pt x="62" y="279"/>
                  </a:lnTo>
                  <a:lnTo>
                    <a:pt x="26" y="279"/>
                  </a:lnTo>
                  <a:close/>
                  <a:moveTo>
                    <a:pt x="187" y="236"/>
                  </a:moveTo>
                  <a:lnTo>
                    <a:pt x="187" y="267"/>
                  </a:lnTo>
                  <a:lnTo>
                    <a:pt x="223" y="267"/>
                  </a:lnTo>
                  <a:lnTo>
                    <a:pt x="223" y="236"/>
                  </a:lnTo>
                  <a:lnTo>
                    <a:pt x="187" y="236"/>
                  </a:lnTo>
                  <a:close/>
                  <a:moveTo>
                    <a:pt x="134" y="236"/>
                  </a:moveTo>
                  <a:lnTo>
                    <a:pt x="134" y="267"/>
                  </a:lnTo>
                  <a:lnTo>
                    <a:pt x="169" y="267"/>
                  </a:lnTo>
                  <a:lnTo>
                    <a:pt x="169" y="236"/>
                  </a:lnTo>
                  <a:lnTo>
                    <a:pt x="134" y="236"/>
                  </a:lnTo>
                  <a:close/>
                  <a:moveTo>
                    <a:pt x="80" y="236"/>
                  </a:moveTo>
                  <a:lnTo>
                    <a:pt x="80" y="267"/>
                  </a:lnTo>
                  <a:lnTo>
                    <a:pt x="115" y="267"/>
                  </a:lnTo>
                  <a:lnTo>
                    <a:pt x="115" y="236"/>
                  </a:lnTo>
                  <a:lnTo>
                    <a:pt x="80" y="236"/>
                  </a:lnTo>
                  <a:close/>
                  <a:moveTo>
                    <a:pt x="26" y="236"/>
                  </a:moveTo>
                  <a:lnTo>
                    <a:pt x="26" y="267"/>
                  </a:lnTo>
                  <a:lnTo>
                    <a:pt x="62" y="267"/>
                  </a:lnTo>
                  <a:lnTo>
                    <a:pt x="62" y="236"/>
                  </a:lnTo>
                  <a:lnTo>
                    <a:pt x="26" y="236"/>
                  </a:lnTo>
                  <a:close/>
                  <a:moveTo>
                    <a:pt x="187" y="193"/>
                  </a:moveTo>
                  <a:lnTo>
                    <a:pt x="187" y="223"/>
                  </a:lnTo>
                  <a:lnTo>
                    <a:pt x="223" y="223"/>
                  </a:lnTo>
                  <a:lnTo>
                    <a:pt x="223" y="193"/>
                  </a:lnTo>
                  <a:lnTo>
                    <a:pt x="187" y="193"/>
                  </a:lnTo>
                  <a:close/>
                  <a:moveTo>
                    <a:pt x="134" y="193"/>
                  </a:moveTo>
                  <a:lnTo>
                    <a:pt x="134" y="223"/>
                  </a:lnTo>
                  <a:lnTo>
                    <a:pt x="169" y="223"/>
                  </a:lnTo>
                  <a:lnTo>
                    <a:pt x="169" y="193"/>
                  </a:lnTo>
                  <a:lnTo>
                    <a:pt x="134" y="193"/>
                  </a:lnTo>
                  <a:close/>
                  <a:moveTo>
                    <a:pt x="80" y="193"/>
                  </a:moveTo>
                  <a:lnTo>
                    <a:pt x="80" y="223"/>
                  </a:lnTo>
                  <a:lnTo>
                    <a:pt x="115" y="223"/>
                  </a:lnTo>
                  <a:lnTo>
                    <a:pt x="115" y="193"/>
                  </a:lnTo>
                  <a:lnTo>
                    <a:pt x="80" y="193"/>
                  </a:lnTo>
                  <a:close/>
                  <a:moveTo>
                    <a:pt x="26" y="193"/>
                  </a:moveTo>
                  <a:lnTo>
                    <a:pt x="26" y="223"/>
                  </a:lnTo>
                  <a:lnTo>
                    <a:pt x="62" y="223"/>
                  </a:lnTo>
                  <a:lnTo>
                    <a:pt x="62" y="193"/>
                  </a:lnTo>
                  <a:lnTo>
                    <a:pt x="26" y="193"/>
                  </a:lnTo>
                  <a:close/>
                  <a:moveTo>
                    <a:pt x="187" y="149"/>
                  </a:moveTo>
                  <a:lnTo>
                    <a:pt x="187" y="180"/>
                  </a:lnTo>
                  <a:lnTo>
                    <a:pt x="223" y="180"/>
                  </a:lnTo>
                  <a:lnTo>
                    <a:pt x="223" y="149"/>
                  </a:lnTo>
                  <a:lnTo>
                    <a:pt x="187" y="149"/>
                  </a:lnTo>
                  <a:close/>
                  <a:moveTo>
                    <a:pt x="134" y="149"/>
                  </a:moveTo>
                  <a:lnTo>
                    <a:pt x="134" y="180"/>
                  </a:lnTo>
                  <a:lnTo>
                    <a:pt x="169" y="180"/>
                  </a:lnTo>
                  <a:lnTo>
                    <a:pt x="169" y="149"/>
                  </a:lnTo>
                  <a:lnTo>
                    <a:pt x="134" y="149"/>
                  </a:lnTo>
                  <a:close/>
                  <a:moveTo>
                    <a:pt x="80" y="149"/>
                  </a:moveTo>
                  <a:lnTo>
                    <a:pt x="80" y="180"/>
                  </a:lnTo>
                  <a:lnTo>
                    <a:pt x="115" y="180"/>
                  </a:lnTo>
                  <a:lnTo>
                    <a:pt x="115" y="149"/>
                  </a:lnTo>
                  <a:lnTo>
                    <a:pt x="80" y="149"/>
                  </a:lnTo>
                  <a:close/>
                  <a:moveTo>
                    <a:pt x="26" y="149"/>
                  </a:moveTo>
                  <a:lnTo>
                    <a:pt x="26" y="180"/>
                  </a:lnTo>
                  <a:lnTo>
                    <a:pt x="62" y="180"/>
                  </a:lnTo>
                  <a:lnTo>
                    <a:pt x="62" y="149"/>
                  </a:lnTo>
                  <a:lnTo>
                    <a:pt x="26" y="149"/>
                  </a:lnTo>
                  <a:close/>
                  <a:moveTo>
                    <a:pt x="187" y="106"/>
                  </a:moveTo>
                  <a:lnTo>
                    <a:pt x="187" y="136"/>
                  </a:lnTo>
                  <a:lnTo>
                    <a:pt x="223" y="136"/>
                  </a:lnTo>
                  <a:lnTo>
                    <a:pt x="223" y="106"/>
                  </a:lnTo>
                  <a:lnTo>
                    <a:pt x="187" y="106"/>
                  </a:lnTo>
                  <a:close/>
                  <a:moveTo>
                    <a:pt x="134" y="106"/>
                  </a:moveTo>
                  <a:lnTo>
                    <a:pt x="134" y="136"/>
                  </a:lnTo>
                  <a:lnTo>
                    <a:pt x="169" y="136"/>
                  </a:lnTo>
                  <a:lnTo>
                    <a:pt x="169" y="106"/>
                  </a:lnTo>
                  <a:lnTo>
                    <a:pt x="134" y="106"/>
                  </a:lnTo>
                  <a:close/>
                  <a:moveTo>
                    <a:pt x="80" y="106"/>
                  </a:moveTo>
                  <a:lnTo>
                    <a:pt x="80" y="136"/>
                  </a:lnTo>
                  <a:lnTo>
                    <a:pt x="115" y="136"/>
                  </a:lnTo>
                  <a:lnTo>
                    <a:pt x="115" y="106"/>
                  </a:lnTo>
                  <a:lnTo>
                    <a:pt x="80" y="106"/>
                  </a:lnTo>
                  <a:close/>
                  <a:moveTo>
                    <a:pt x="26" y="106"/>
                  </a:moveTo>
                  <a:lnTo>
                    <a:pt x="26" y="136"/>
                  </a:lnTo>
                  <a:lnTo>
                    <a:pt x="62" y="136"/>
                  </a:lnTo>
                  <a:lnTo>
                    <a:pt x="62" y="106"/>
                  </a:lnTo>
                  <a:lnTo>
                    <a:pt x="26" y="106"/>
                  </a:lnTo>
                  <a:close/>
                  <a:moveTo>
                    <a:pt x="187" y="63"/>
                  </a:moveTo>
                  <a:lnTo>
                    <a:pt x="187" y="93"/>
                  </a:lnTo>
                  <a:lnTo>
                    <a:pt x="223" y="93"/>
                  </a:lnTo>
                  <a:lnTo>
                    <a:pt x="223" y="63"/>
                  </a:lnTo>
                  <a:lnTo>
                    <a:pt x="187" y="63"/>
                  </a:lnTo>
                  <a:close/>
                  <a:moveTo>
                    <a:pt x="134" y="63"/>
                  </a:moveTo>
                  <a:lnTo>
                    <a:pt x="134" y="93"/>
                  </a:lnTo>
                  <a:lnTo>
                    <a:pt x="169" y="93"/>
                  </a:lnTo>
                  <a:lnTo>
                    <a:pt x="169" y="63"/>
                  </a:lnTo>
                  <a:lnTo>
                    <a:pt x="134" y="63"/>
                  </a:lnTo>
                  <a:close/>
                  <a:moveTo>
                    <a:pt x="80" y="63"/>
                  </a:moveTo>
                  <a:lnTo>
                    <a:pt x="80" y="93"/>
                  </a:lnTo>
                  <a:lnTo>
                    <a:pt x="115" y="93"/>
                  </a:lnTo>
                  <a:lnTo>
                    <a:pt x="115" y="63"/>
                  </a:lnTo>
                  <a:lnTo>
                    <a:pt x="80" y="63"/>
                  </a:lnTo>
                  <a:close/>
                  <a:moveTo>
                    <a:pt x="26" y="63"/>
                  </a:moveTo>
                  <a:lnTo>
                    <a:pt x="26" y="93"/>
                  </a:lnTo>
                  <a:lnTo>
                    <a:pt x="62" y="93"/>
                  </a:lnTo>
                  <a:lnTo>
                    <a:pt x="62" y="63"/>
                  </a:lnTo>
                  <a:lnTo>
                    <a:pt x="26" y="63"/>
                  </a:lnTo>
                  <a:close/>
                  <a:moveTo>
                    <a:pt x="187" y="18"/>
                  </a:moveTo>
                  <a:lnTo>
                    <a:pt x="187" y="50"/>
                  </a:lnTo>
                  <a:lnTo>
                    <a:pt x="223" y="50"/>
                  </a:lnTo>
                  <a:lnTo>
                    <a:pt x="223" y="18"/>
                  </a:lnTo>
                  <a:lnTo>
                    <a:pt x="187" y="18"/>
                  </a:lnTo>
                  <a:close/>
                  <a:moveTo>
                    <a:pt x="134" y="18"/>
                  </a:moveTo>
                  <a:lnTo>
                    <a:pt x="134" y="50"/>
                  </a:lnTo>
                  <a:lnTo>
                    <a:pt x="169" y="50"/>
                  </a:lnTo>
                  <a:lnTo>
                    <a:pt x="169" y="18"/>
                  </a:lnTo>
                  <a:lnTo>
                    <a:pt x="134" y="18"/>
                  </a:lnTo>
                  <a:close/>
                  <a:moveTo>
                    <a:pt x="80" y="18"/>
                  </a:moveTo>
                  <a:lnTo>
                    <a:pt x="80" y="50"/>
                  </a:lnTo>
                  <a:lnTo>
                    <a:pt x="115" y="50"/>
                  </a:lnTo>
                  <a:lnTo>
                    <a:pt x="115" y="18"/>
                  </a:lnTo>
                  <a:lnTo>
                    <a:pt x="80" y="18"/>
                  </a:lnTo>
                  <a:close/>
                  <a:moveTo>
                    <a:pt x="26" y="18"/>
                  </a:moveTo>
                  <a:lnTo>
                    <a:pt x="26" y="50"/>
                  </a:lnTo>
                  <a:lnTo>
                    <a:pt x="62" y="50"/>
                  </a:lnTo>
                  <a:lnTo>
                    <a:pt x="62" y="18"/>
                  </a:lnTo>
                  <a:lnTo>
                    <a:pt x="26" y="18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546"/>
                  </a:lnTo>
                  <a:lnTo>
                    <a:pt x="0" y="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346089" y="5556985"/>
            <a:ext cx="155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13609" y="5556985"/>
            <a:ext cx="155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5321" y="5556985"/>
            <a:ext cx="154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0" y="532576"/>
            <a:ext cx="12192000" cy="1063077"/>
            <a:chOff x="0" y="2844225"/>
            <a:chExt cx="12192000" cy="1063077"/>
          </a:xfrm>
        </p:grpSpPr>
        <p:sp>
          <p:nvSpPr>
            <p:cNvPr id="26" name="TextBox 2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9747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5"/>
          <p:cNvSpPr>
            <a:spLocks/>
          </p:cNvSpPr>
          <p:nvPr/>
        </p:nvSpPr>
        <p:spPr bwMode="auto">
          <a:xfrm>
            <a:off x="6096000" y="2835709"/>
            <a:ext cx="1811338" cy="1457325"/>
          </a:xfrm>
          <a:custGeom>
            <a:avLst/>
            <a:gdLst>
              <a:gd name="T0" fmla="*/ 346 w 1141"/>
              <a:gd name="T1" fmla="*/ 0 h 918"/>
              <a:gd name="T2" fmla="*/ 798 w 1141"/>
              <a:gd name="T3" fmla="*/ 0 h 918"/>
              <a:gd name="T4" fmla="*/ 867 w 1141"/>
              <a:gd name="T5" fmla="*/ 7 h 918"/>
              <a:gd name="T6" fmla="*/ 931 w 1141"/>
              <a:gd name="T7" fmla="*/ 28 h 918"/>
              <a:gd name="T8" fmla="*/ 989 w 1141"/>
              <a:gd name="T9" fmla="*/ 58 h 918"/>
              <a:gd name="T10" fmla="*/ 1040 w 1141"/>
              <a:gd name="T11" fmla="*/ 102 h 918"/>
              <a:gd name="T12" fmla="*/ 1081 w 1141"/>
              <a:gd name="T13" fmla="*/ 152 h 918"/>
              <a:gd name="T14" fmla="*/ 1114 w 1141"/>
              <a:gd name="T15" fmla="*/ 210 h 918"/>
              <a:gd name="T16" fmla="*/ 1134 w 1141"/>
              <a:gd name="T17" fmla="*/ 275 h 918"/>
              <a:gd name="T18" fmla="*/ 1141 w 1141"/>
              <a:gd name="T19" fmla="*/ 344 h 918"/>
              <a:gd name="T20" fmla="*/ 1134 w 1141"/>
              <a:gd name="T21" fmla="*/ 413 h 918"/>
              <a:gd name="T22" fmla="*/ 1114 w 1141"/>
              <a:gd name="T23" fmla="*/ 477 h 918"/>
              <a:gd name="T24" fmla="*/ 1081 w 1141"/>
              <a:gd name="T25" fmla="*/ 535 h 918"/>
              <a:gd name="T26" fmla="*/ 1040 w 1141"/>
              <a:gd name="T27" fmla="*/ 586 h 918"/>
              <a:gd name="T28" fmla="*/ 989 w 1141"/>
              <a:gd name="T29" fmla="*/ 627 h 918"/>
              <a:gd name="T30" fmla="*/ 931 w 1141"/>
              <a:gd name="T31" fmla="*/ 660 h 918"/>
              <a:gd name="T32" fmla="*/ 867 w 1141"/>
              <a:gd name="T33" fmla="*/ 680 h 918"/>
              <a:gd name="T34" fmla="*/ 798 w 1141"/>
              <a:gd name="T35" fmla="*/ 687 h 918"/>
              <a:gd name="T36" fmla="*/ 788 w 1141"/>
              <a:gd name="T37" fmla="*/ 687 h 918"/>
              <a:gd name="T38" fmla="*/ 768 w 1141"/>
              <a:gd name="T39" fmla="*/ 687 h 918"/>
              <a:gd name="T40" fmla="*/ 733 w 1141"/>
              <a:gd name="T41" fmla="*/ 687 h 918"/>
              <a:gd name="T42" fmla="*/ 689 w 1141"/>
              <a:gd name="T43" fmla="*/ 687 h 918"/>
              <a:gd name="T44" fmla="*/ 639 w 1141"/>
              <a:gd name="T45" fmla="*/ 687 h 918"/>
              <a:gd name="T46" fmla="*/ 586 w 1141"/>
              <a:gd name="T47" fmla="*/ 690 h 918"/>
              <a:gd name="T48" fmla="*/ 528 w 1141"/>
              <a:gd name="T49" fmla="*/ 690 h 918"/>
              <a:gd name="T50" fmla="*/ 473 w 1141"/>
              <a:gd name="T51" fmla="*/ 692 h 918"/>
              <a:gd name="T52" fmla="*/ 420 w 1141"/>
              <a:gd name="T53" fmla="*/ 692 h 918"/>
              <a:gd name="T54" fmla="*/ 374 w 1141"/>
              <a:gd name="T55" fmla="*/ 692 h 918"/>
              <a:gd name="T56" fmla="*/ 337 w 1141"/>
              <a:gd name="T57" fmla="*/ 694 h 918"/>
              <a:gd name="T58" fmla="*/ 309 w 1141"/>
              <a:gd name="T59" fmla="*/ 694 h 918"/>
              <a:gd name="T60" fmla="*/ 295 w 1141"/>
              <a:gd name="T61" fmla="*/ 697 h 918"/>
              <a:gd name="T62" fmla="*/ 237 w 1141"/>
              <a:gd name="T63" fmla="*/ 710 h 918"/>
              <a:gd name="T64" fmla="*/ 184 w 1141"/>
              <a:gd name="T65" fmla="*/ 731 h 918"/>
              <a:gd name="T66" fmla="*/ 141 w 1141"/>
              <a:gd name="T67" fmla="*/ 757 h 918"/>
              <a:gd name="T68" fmla="*/ 101 w 1141"/>
              <a:gd name="T69" fmla="*/ 787 h 918"/>
              <a:gd name="T70" fmla="*/ 69 w 1141"/>
              <a:gd name="T71" fmla="*/ 819 h 918"/>
              <a:gd name="T72" fmla="*/ 44 w 1141"/>
              <a:gd name="T73" fmla="*/ 849 h 918"/>
              <a:gd name="T74" fmla="*/ 25 w 1141"/>
              <a:gd name="T75" fmla="*/ 874 h 918"/>
              <a:gd name="T76" fmla="*/ 12 w 1141"/>
              <a:gd name="T77" fmla="*/ 897 h 918"/>
              <a:gd name="T78" fmla="*/ 2 w 1141"/>
              <a:gd name="T79" fmla="*/ 911 h 918"/>
              <a:gd name="T80" fmla="*/ 0 w 1141"/>
              <a:gd name="T81" fmla="*/ 918 h 918"/>
              <a:gd name="T82" fmla="*/ 0 w 1141"/>
              <a:gd name="T83" fmla="*/ 909 h 918"/>
              <a:gd name="T84" fmla="*/ 0 w 1141"/>
              <a:gd name="T85" fmla="*/ 888 h 918"/>
              <a:gd name="T86" fmla="*/ 2 w 1141"/>
              <a:gd name="T87" fmla="*/ 853 h 918"/>
              <a:gd name="T88" fmla="*/ 2 w 1141"/>
              <a:gd name="T89" fmla="*/ 810 h 918"/>
              <a:gd name="T90" fmla="*/ 2 w 1141"/>
              <a:gd name="T91" fmla="*/ 757 h 918"/>
              <a:gd name="T92" fmla="*/ 2 w 1141"/>
              <a:gd name="T93" fmla="*/ 699 h 918"/>
              <a:gd name="T94" fmla="*/ 2 w 1141"/>
              <a:gd name="T95" fmla="*/ 637 h 918"/>
              <a:gd name="T96" fmla="*/ 2 w 1141"/>
              <a:gd name="T97" fmla="*/ 574 h 918"/>
              <a:gd name="T98" fmla="*/ 2 w 1141"/>
              <a:gd name="T99" fmla="*/ 510 h 918"/>
              <a:gd name="T100" fmla="*/ 2 w 1141"/>
              <a:gd name="T101" fmla="*/ 450 h 918"/>
              <a:gd name="T102" fmla="*/ 2 w 1141"/>
              <a:gd name="T103" fmla="*/ 392 h 918"/>
              <a:gd name="T104" fmla="*/ 2 w 1141"/>
              <a:gd name="T105" fmla="*/ 341 h 918"/>
              <a:gd name="T106" fmla="*/ 9 w 1141"/>
              <a:gd name="T107" fmla="*/ 272 h 918"/>
              <a:gd name="T108" fmla="*/ 30 w 1141"/>
              <a:gd name="T109" fmla="*/ 208 h 918"/>
              <a:gd name="T110" fmla="*/ 62 w 1141"/>
              <a:gd name="T111" fmla="*/ 150 h 918"/>
              <a:gd name="T112" fmla="*/ 104 w 1141"/>
              <a:gd name="T113" fmla="*/ 99 h 918"/>
              <a:gd name="T114" fmla="*/ 154 w 1141"/>
              <a:gd name="T115" fmla="*/ 58 h 918"/>
              <a:gd name="T116" fmla="*/ 212 w 1141"/>
              <a:gd name="T117" fmla="*/ 28 h 918"/>
              <a:gd name="T118" fmla="*/ 277 w 1141"/>
              <a:gd name="T119" fmla="*/ 7 h 918"/>
              <a:gd name="T120" fmla="*/ 344 w 1141"/>
              <a:gd name="T121" fmla="*/ 0 h 918"/>
              <a:gd name="T122" fmla="*/ 346 w 1141"/>
              <a:gd name="T123" fmla="*/ 0 h 918"/>
              <a:gd name="T124" fmla="*/ 346 w 1141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41" h="918">
                <a:moveTo>
                  <a:pt x="346" y="0"/>
                </a:moveTo>
                <a:lnTo>
                  <a:pt x="798" y="0"/>
                </a:lnTo>
                <a:lnTo>
                  <a:pt x="867" y="7"/>
                </a:lnTo>
                <a:lnTo>
                  <a:pt x="931" y="28"/>
                </a:lnTo>
                <a:lnTo>
                  <a:pt x="989" y="58"/>
                </a:lnTo>
                <a:lnTo>
                  <a:pt x="1040" y="102"/>
                </a:lnTo>
                <a:lnTo>
                  <a:pt x="1081" y="152"/>
                </a:lnTo>
                <a:lnTo>
                  <a:pt x="1114" y="210"/>
                </a:lnTo>
                <a:lnTo>
                  <a:pt x="1134" y="275"/>
                </a:lnTo>
                <a:lnTo>
                  <a:pt x="1141" y="344"/>
                </a:lnTo>
                <a:lnTo>
                  <a:pt x="1134" y="413"/>
                </a:lnTo>
                <a:lnTo>
                  <a:pt x="1114" y="477"/>
                </a:lnTo>
                <a:lnTo>
                  <a:pt x="1081" y="535"/>
                </a:lnTo>
                <a:lnTo>
                  <a:pt x="1040" y="586"/>
                </a:lnTo>
                <a:lnTo>
                  <a:pt x="989" y="627"/>
                </a:lnTo>
                <a:lnTo>
                  <a:pt x="931" y="660"/>
                </a:lnTo>
                <a:lnTo>
                  <a:pt x="867" y="680"/>
                </a:lnTo>
                <a:lnTo>
                  <a:pt x="798" y="687"/>
                </a:lnTo>
                <a:lnTo>
                  <a:pt x="788" y="687"/>
                </a:lnTo>
                <a:lnTo>
                  <a:pt x="768" y="687"/>
                </a:lnTo>
                <a:lnTo>
                  <a:pt x="733" y="687"/>
                </a:lnTo>
                <a:lnTo>
                  <a:pt x="689" y="687"/>
                </a:lnTo>
                <a:lnTo>
                  <a:pt x="639" y="687"/>
                </a:lnTo>
                <a:lnTo>
                  <a:pt x="586" y="690"/>
                </a:lnTo>
                <a:lnTo>
                  <a:pt x="528" y="690"/>
                </a:lnTo>
                <a:lnTo>
                  <a:pt x="473" y="692"/>
                </a:lnTo>
                <a:lnTo>
                  <a:pt x="420" y="692"/>
                </a:lnTo>
                <a:lnTo>
                  <a:pt x="374" y="692"/>
                </a:lnTo>
                <a:lnTo>
                  <a:pt x="337" y="694"/>
                </a:lnTo>
                <a:lnTo>
                  <a:pt x="309" y="694"/>
                </a:lnTo>
                <a:lnTo>
                  <a:pt x="295" y="697"/>
                </a:lnTo>
                <a:lnTo>
                  <a:pt x="237" y="710"/>
                </a:lnTo>
                <a:lnTo>
                  <a:pt x="184" y="731"/>
                </a:lnTo>
                <a:lnTo>
                  <a:pt x="141" y="757"/>
                </a:lnTo>
                <a:lnTo>
                  <a:pt x="101" y="787"/>
                </a:lnTo>
                <a:lnTo>
                  <a:pt x="69" y="819"/>
                </a:lnTo>
                <a:lnTo>
                  <a:pt x="44" y="849"/>
                </a:lnTo>
                <a:lnTo>
                  <a:pt x="25" y="874"/>
                </a:lnTo>
                <a:lnTo>
                  <a:pt x="12" y="897"/>
                </a:lnTo>
                <a:lnTo>
                  <a:pt x="2" y="911"/>
                </a:lnTo>
                <a:lnTo>
                  <a:pt x="0" y="918"/>
                </a:lnTo>
                <a:lnTo>
                  <a:pt x="0" y="909"/>
                </a:lnTo>
                <a:lnTo>
                  <a:pt x="0" y="888"/>
                </a:lnTo>
                <a:lnTo>
                  <a:pt x="2" y="853"/>
                </a:lnTo>
                <a:lnTo>
                  <a:pt x="2" y="810"/>
                </a:lnTo>
                <a:lnTo>
                  <a:pt x="2" y="757"/>
                </a:lnTo>
                <a:lnTo>
                  <a:pt x="2" y="699"/>
                </a:lnTo>
                <a:lnTo>
                  <a:pt x="2" y="637"/>
                </a:lnTo>
                <a:lnTo>
                  <a:pt x="2" y="574"/>
                </a:lnTo>
                <a:lnTo>
                  <a:pt x="2" y="510"/>
                </a:lnTo>
                <a:lnTo>
                  <a:pt x="2" y="450"/>
                </a:lnTo>
                <a:lnTo>
                  <a:pt x="2" y="392"/>
                </a:lnTo>
                <a:lnTo>
                  <a:pt x="2" y="341"/>
                </a:lnTo>
                <a:lnTo>
                  <a:pt x="9" y="272"/>
                </a:lnTo>
                <a:lnTo>
                  <a:pt x="30" y="208"/>
                </a:lnTo>
                <a:lnTo>
                  <a:pt x="62" y="150"/>
                </a:lnTo>
                <a:lnTo>
                  <a:pt x="104" y="99"/>
                </a:lnTo>
                <a:lnTo>
                  <a:pt x="154" y="58"/>
                </a:lnTo>
                <a:lnTo>
                  <a:pt x="212" y="28"/>
                </a:lnTo>
                <a:lnTo>
                  <a:pt x="277" y="7"/>
                </a:lnTo>
                <a:lnTo>
                  <a:pt x="344" y="0"/>
                </a:lnTo>
                <a:lnTo>
                  <a:pt x="346" y="0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6096000" y="1789547"/>
            <a:ext cx="1514475" cy="1217613"/>
          </a:xfrm>
          <a:custGeom>
            <a:avLst/>
            <a:gdLst>
              <a:gd name="T0" fmla="*/ 288 w 954"/>
              <a:gd name="T1" fmla="*/ 0 h 767"/>
              <a:gd name="T2" fmla="*/ 288 w 954"/>
              <a:gd name="T3" fmla="*/ 0 h 767"/>
              <a:gd name="T4" fmla="*/ 291 w 954"/>
              <a:gd name="T5" fmla="*/ 0 h 767"/>
              <a:gd name="T6" fmla="*/ 666 w 954"/>
              <a:gd name="T7" fmla="*/ 0 h 767"/>
              <a:gd name="T8" fmla="*/ 724 w 954"/>
              <a:gd name="T9" fmla="*/ 6 h 767"/>
              <a:gd name="T10" fmla="*/ 779 w 954"/>
              <a:gd name="T11" fmla="*/ 23 h 767"/>
              <a:gd name="T12" fmla="*/ 828 w 954"/>
              <a:gd name="T13" fmla="*/ 50 h 767"/>
              <a:gd name="T14" fmla="*/ 869 w 954"/>
              <a:gd name="T15" fmla="*/ 85 h 767"/>
              <a:gd name="T16" fmla="*/ 906 w 954"/>
              <a:gd name="T17" fmla="*/ 126 h 767"/>
              <a:gd name="T18" fmla="*/ 931 w 954"/>
              <a:gd name="T19" fmla="*/ 175 h 767"/>
              <a:gd name="T20" fmla="*/ 948 w 954"/>
              <a:gd name="T21" fmla="*/ 230 h 767"/>
              <a:gd name="T22" fmla="*/ 954 w 954"/>
              <a:gd name="T23" fmla="*/ 288 h 767"/>
              <a:gd name="T24" fmla="*/ 948 w 954"/>
              <a:gd name="T25" fmla="*/ 345 h 767"/>
              <a:gd name="T26" fmla="*/ 931 w 954"/>
              <a:gd name="T27" fmla="*/ 398 h 767"/>
              <a:gd name="T28" fmla="*/ 906 w 954"/>
              <a:gd name="T29" fmla="*/ 447 h 767"/>
              <a:gd name="T30" fmla="*/ 869 w 954"/>
              <a:gd name="T31" fmla="*/ 491 h 767"/>
              <a:gd name="T32" fmla="*/ 828 w 954"/>
              <a:gd name="T33" fmla="*/ 525 h 767"/>
              <a:gd name="T34" fmla="*/ 779 w 954"/>
              <a:gd name="T35" fmla="*/ 553 h 767"/>
              <a:gd name="T36" fmla="*/ 724 w 954"/>
              <a:gd name="T37" fmla="*/ 569 h 767"/>
              <a:gd name="T38" fmla="*/ 666 w 954"/>
              <a:gd name="T39" fmla="*/ 574 h 767"/>
              <a:gd name="T40" fmla="*/ 659 w 954"/>
              <a:gd name="T41" fmla="*/ 574 h 767"/>
              <a:gd name="T42" fmla="*/ 639 w 954"/>
              <a:gd name="T43" fmla="*/ 576 h 767"/>
              <a:gd name="T44" fmla="*/ 604 w 954"/>
              <a:gd name="T45" fmla="*/ 576 h 767"/>
              <a:gd name="T46" fmla="*/ 563 w 954"/>
              <a:gd name="T47" fmla="*/ 576 h 767"/>
              <a:gd name="T48" fmla="*/ 516 w 954"/>
              <a:gd name="T49" fmla="*/ 576 h 767"/>
              <a:gd name="T50" fmla="*/ 466 w 954"/>
              <a:gd name="T51" fmla="*/ 578 h 767"/>
              <a:gd name="T52" fmla="*/ 415 w 954"/>
              <a:gd name="T53" fmla="*/ 578 h 767"/>
              <a:gd name="T54" fmla="*/ 367 w 954"/>
              <a:gd name="T55" fmla="*/ 578 h 767"/>
              <a:gd name="T56" fmla="*/ 323 w 954"/>
              <a:gd name="T57" fmla="*/ 581 h 767"/>
              <a:gd name="T58" fmla="*/ 286 w 954"/>
              <a:gd name="T59" fmla="*/ 581 h 767"/>
              <a:gd name="T60" fmla="*/ 261 w 954"/>
              <a:gd name="T61" fmla="*/ 581 h 767"/>
              <a:gd name="T62" fmla="*/ 247 w 954"/>
              <a:gd name="T63" fmla="*/ 583 h 767"/>
              <a:gd name="T64" fmla="*/ 194 w 954"/>
              <a:gd name="T65" fmla="*/ 595 h 767"/>
              <a:gd name="T66" fmla="*/ 145 w 954"/>
              <a:gd name="T67" fmla="*/ 615 h 767"/>
              <a:gd name="T68" fmla="*/ 106 w 954"/>
              <a:gd name="T69" fmla="*/ 643 h 767"/>
              <a:gd name="T70" fmla="*/ 74 w 954"/>
              <a:gd name="T71" fmla="*/ 671 h 767"/>
              <a:gd name="T72" fmla="*/ 46 w 954"/>
              <a:gd name="T73" fmla="*/ 698 h 767"/>
              <a:gd name="T74" fmla="*/ 25 w 954"/>
              <a:gd name="T75" fmla="*/ 726 h 767"/>
              <a:gd name="T76" fmla="*/ 12 w 954"/>
              <a:gd name="T77" fmla="*/ 747 h 767"/>
              <a:gd name="T78" fmla="*/ 5 w 954"/>
              <a:gd name="T79" fmla="*/ 763 h 767"/>
              <a:gd name="T80" fmla="*/ 0 w 954"/>
              <a:gd name="T81" fmla="*/ 767 h 767"/>
              <a:gd name="T82" fmla="*/ 0 w 954"/>
              <a:gd name="T83" fmla="*/ 761 h 767"/>
              <a:gd name="T84" fmla="*/ 0 w 954"/>
              <a:gd name="T85" fmla="*/ 738 h 767"/>
              <a:gd name="T86" fmla="*/ 0 w 954"/>
              <a:gd name="T87" fmla="*/ 705 h 767"/>
              <a:gd name="T88" fmla="*/ 2 w 954"/>
              <a:gd name="T89" fmla="*/ 661 h 767"/>
              <a:gd name="T90" fmla="*/ 2 w 954"/>
              <a:gd name="T91" fmla="*/ 613 h 767"/>
              <a:gd name="T92" fmla="*/ 2 w 954"/>
              <a:gd name="T93" fmla="*/ 558 h 767"/>
              <a:gd name="T94" fmla="*/ 2 w 954"/>
              <a:gd name="T95" fmla="*/ 500 h 767"/>
              <a:gd name="T96" fmla="*/ 2 w 954"/>
              <a:gd name="T97" fmla="*/ 442 h 767"/>
              <a:gd name="T98" fmla="*/ 2 w 954"/>
              <a:gd name="T99" fmla="*/ 385 h 767"/>
              <a:gd name="T100" fmla="*/ 2 w 954"/>
              <a:gd name="T101" fmla="*/ 332 h 767"/>
              <a:gd name="T102" fmla="*/ 2 w 954"/>
              <a:gd name="T103" fmla="*/ 285 h 767"/>
              <a:gd name="T104" fmla="*/ 9 w 954"/>
              <a:gd name="T105" fmla="*/ 228 h 767"/>
              <a:gd name="T106" fmla="*/ 25 w 954"/>
              <a:gd name="T107" fmla="*/ 175 h 767"/>
              <a:gd name="T108" fmla="*/ 51 w 954"/>
              <a:gd name="T109" fmla="*/ 126 h 767"/>
              <a:gd name="T110" fmla="*/ 88 w 954"/>
              <a:gd name="T111" fmla="*/ 85 h 767"/>
              <a:gd name="T112" fmla="*/ 129 w 954"/>
              <a:gd name="T113" fmla="*/ 48 h 767"/>
              <a:gd name="T114" fmla="*/ 178 w 954"/>
              <a:gd name="T115" fmla="*/ 23 h 767"/>
              <a:gd name="T116" fmla="*/ 231 w 954"/>
              <a:gd name="T117" fmla="*/ 6 h 767"/>
              <a:gd name="T118" fmla="*/ 288 w 954"/>
              <a:gd name="T119" fmla="*/ 0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54" h="767">
                <a:moveTo>
                  <a:pt x="288" y="0"/>
                </a:moveTo>
                <a:lnTo>
                  <a:pt x="288" y="0"/>
                </a:lnTo>
                <a:lnTo>
                  <a:pt x="291" y="0"/>
                </a:lnTo>
                <a:lnTo>
                  <a:pt x="666" y="0"/>
                </a:lnTo>
                <a:lnTo>
                  <a:pt x="724" y="6"/>
                </a:lnTo>
                <a:lnTo>
                  <a:pt x="779" y="23"/>
                </a:lnTo>
                <a:lnTo>
                  <a:pt x="828" y="50"/>
                </a:lnTo>
                <a:lnTo>
                  <a:pt x="869" y="85"/>
                </a:lnTo>
                <a:lnTo>
                  <a:pt x="906" y="126"/>
                </a:lnTo>
                <a:lnTo>
                  <a:pt x="931" y="175"/>
                </a:lnTo>
                <a:lnTo>
                  <a:pt x="948" y="230"/>
                </a:lnTo>
                <a:lnTo>
                  <a:pt x="954" y="288"/>
                </a:lnTo>
                <a:lnTo>
                  <a:pt x="948" y="345"/>
                </a:lnTo>
                <a:lnTo>
                  <a:pt x="931" y="398"/>
                </a:lnTo>
                <a:lnTo>
                  <a:pt x="906" y="447"/>
                </a:lnTo>
                <a:lnTo>
                  <a:pt x="869" y="491"/>
                </a:lnTo>
                <a:lnTo>
                  <a:pt x="828" y="525"/>
                </a:lnTo>
                <a:lnTo>
                  <a:pt x="779" y="553"/>
                </a:lnTo>
                <a:lnTo>
                  <a:pt x="724" y="569"/>
                </a:lnTo>
                <a:lnTo>
                  <a:pt x="666" y="574"/>
                </a:lnTo>
                <a:lnTo>
                  <a:pt x="659" y="574"/>
                </a:lnTo>
                <a:lnTo>
                  <a:pt x="639" y="576"/>
                </a:lnTo>
                <a:lnTo>
                  <a:pt x="604" y="576"/>
                </a:lnTo>
                <a:lnTo>
                  <a:pt x="563" y="576"/>
                </a:lnTo>
                <a:lnTo>
                  <a:pt x="516" y="576"/>
                </a:lnTo>
                <a:lnTo>
                  <a:pt x="466" y="578"/>
                </a:lnTo>
                <a:lnTo>
                  <a:pt x="415" y="578"/>
                </a:lnTo>
                <a:lnTo>
                  <a:pt x="367" y="578"/>
                </a:lnTo>
                <a:lnTo>
                  <a:pt x="323" y="581"/>
                </a:lnTo>
                <a:lnTo>
                  <a:pt x="286" y="581"/>
                </a:lnTo>
                <a:lnTo>
                  <a:pt x="261" y="581"/>
                </a:lnTo>
                <a:lnTo>
                  <a:pt x="247" y="583"/>
                </a:lnTo>
                <a:lnTo>
                  <a:pt x="194" y="595"/>
                </a:lnTo>
                <a:lnTo>
                  <a:pt x="145" y="615"/>
                </a:lnTo>
                <a:lnTo>
                  <a:pt x="106" y="643"/>
                </a:lnTo>
                <a:lnTo>
                  <a:pt x="74" y="671"/>
                </a:lnTo>
                <a:lnTo>
                  <a:pt x="46" y="698"/>
                </a:lnTo>
                <a:lnTo>
                  <a:pt x="25" y="726"/>
                </a:lnTo>
                <a:lnTo>
                  <a:pt x="12" y="747"/>
                </a:lnTo>
                <a:lnTo>
                  <a:pt x="5" y="763"/>
                </a:lnTo>
                <a:lnTo>
                  <a:pt x="0" y="767"/>
                </a:lnTo>
                <a:lnTo>
                  <a:pt x="0" y="761"/>
                </a:lnTo>
                <a:lnTo>
                  <a:pt x="0" y="738"/>
                </a:lnTo>
                <a:lnTo>
                  <a:pt x="0" y="705"/>
                </a:lnTo>
                <a:lnTo>
                  <a:pt x="2" y="661"/>
                </a:lnTo>
                <a:lnTo>
                  <a:pt x="2" y="613"/>
                </a:lnTo>
                <a:lnTo>
                  <a:pt x="2" y="558"/>
                </a:lnTo>
                <a:lnTo>
                  <a:pt x="2" y="500"/>
                </a:lnTo>
                <a:lnTo>
                  <a:pt x="2" y="442"/>
                </a:lnTo>
                <a:lnTo>
                  <a:pt x="2" y="385"/>
                </a:lnTo>
                <a:lnTo>
                  <a:pt x="2" y="332"/>
                </a:lnTo>
                <a:lnTo>
                  <a:pt x="2" y="285"/>
                </a:lnTo>
                <a:lnTo>
                  <a:pt x="9" y="228"/>
                </a:lnTo>
                <a:lnTo>
                  <a:pt x="25" y="175"/>
                </a:lnTo>
                <a:lnTo>
                  <a:pt x="51" y="126"/>
                </a:lnTo>
                <a:lnTo>
                  <a:pt x="88" y="85"/>
                </a:lnTo>
                <a:lnTo>
                  <a:pt x="129" y="48"/>
                </a:lnTo>
                <a:lnTo>
                  <a:pt x="178" y="23"/>
                </a:lnTo>
                <a:lnTo>
                  <a:pt x="231" y="6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5024437" y="2103872"/>
            <a:ext cx="1038225" cy="838200"/>
          </a:xfrm>
          <a:custGeom>
            <a:avLst/>
            <a:gdLst>
              <a:gd name="T0" fmla="*/ 195 w 654"/>
              <a:gd name="T1" fmla="*/ 0 h 528"/>
              <a:gd name="T2" fmla="*/ 456 w 654"/>
              <a:gd name="T3" fmla="*/ 0 h 528"/>
              <a:gd name="T4" fmla="*/ 456 w 654"/>
              <a:gd name="T5" fmla="*/ 0 h 528"/>
              <a:gd name="T6" fmla="*/ 456 w 654"/>
              <a:gd name="T7" fmla="*/ 0 h 528"/>
              <a:gd name="T8" fmla="*/ 509 w 654"/>
              <a:gd name="T9" fmla="*/ 7 h 528"/>
              <a:gd name="T10" fmla="*/ 555 w 654"/>
              <a:gd name="T11" fmla="*/ 28 h 528"/>
              <a:gd name="T12" fmla="*/ 594 w 654"/>
              <a:gd name="T13" fmla="*/ 58 h 528"/>
              <a:gd name="T14" fmla="*/ 624 w 654"/>
              <a:gd name="T15" fmla="*/ 97 h 528"/>
              <a:gd name="T16" fmla="*/ 645 w 654"/>
              <a:gd name="T17" fmla="*/ 143 h 528"/>
              <a:gd name="T18" fmla="*/ 652 w 654"/>
              <a:gd name="T19" fmla="*/ 196 h 528"/>
              <a:gd name="T20" fmla="*/ 652 w 654"/>
              <a:gd name="T21" fmla="*/ 235 h 528"/>
              <a:gd name="T22" fmla="*/ 652 w 654"/>
              <a:gd name="T23" fmla="*/ 281 h 528"/>
              <a:gd name="T24" fmla="*/ 652 w 654"/>
              <a:gd name="T25" fmla="*/ 330 h 528"/>
              <a:gd name="T26" fmla="*/ 652 w 654"/>
              <a:gd name="T27" fmla="*/ 378 h 528"/>
              <a:gd name="T28" fmla="*/ 652 w 654"/>
              <a:gd name="T29" fmla="*/ 424 h 528"/>
              <a:gd name="T30" fmla="*/ 654 w 654"/>
              <a:gd name="T31" fmla="*/ 466 h 528"/>
              <a:gd name="T32" fmla="*/ 654 w 654"/>
              <a:gd name="T33" fmla="*/ 498 h 528"/>
              <a:gd name="T34" fmla="*/ 654 w 654"/>
              <a:gd name="T35" fmla="*/ 519 h 528"/>
              <a:gd name="T36" fmla="*/ 654 w 654"/>
              <a:gd name="T37" fmla="*/ 528 h 528"/>
              <a:gd name="T38" fmla="*/ 652 w 654"/>
              <a:gd name="T39" fmla="*/ 521 h 528"/>
              <a:gd name="T40" fmla="*/ 645 w 654"/>
              <a:gd name="T41" fmla="*/ 510 h 528"/>
              <a:gd name="T42" fmla="*/ 631 w 654"/>
              <a:gd name="T43" fmla="*/ 491 h 528"/>
              <a:gd name="T44" fmla="*/ 613 w 654"/>
              <a:gd name="T45" fmla="*/ 470 h 528"/>
              <a:gd name="T46" fmla="*/ 590 w 654"/>
              <a:gd name="T47" fmla="*/ 447 h 528"/>
              <a:gd name="T48" fmla="*/ 562 w 654"/>
              <a:gd name="T49" fmla="*/ 427 h 528"/>
              <a:gd name="T50" fmla="*/ 525 w 654"/>
              <a:gd name="T51" fmla="*/ 410 h 528"/>
              <a:gd name="T52" fmla="*/ 484 w 654"/>
              <a:gd name="T53" fmla="*/ 399 h 528"/>
              <a:gd name="T54" fmla="*/ 472 w 654"/>
              <a:gd name="T55" fmla="*/ 399 h 528"/>
              <a:gd name="T56" fmla="*/ 449 w 654"/>
              <a:gd name="T57" fmla="*/ 399 h 528"/>
              <a:gd name="T58" fmla="*/ 415 w 654"/>
              <a:gd name="T59" fmla="*/ 397 h 528"/>
              <a:gd name="T60" fmla="*/ 375 w 654"/>
              <a:gd name="T61" fmla="*/ 397 h 528"/>
              <a:gd name="T62" fmla="*/ 334 w 654"/>
              <a:gd name="T63" fmla="*/ 397 h 528"/>
              <a:gd name="T64" fmla="*/ 292 w 654"/>
              <a:gd name="T65" fmla="*/ 397 h 528"/>
              <a:gd name="T66" fmla="*/ 255 w 654"/>
              <a:gd name="T67" fmla="*/ 394 h 528"/>
              <a:gd name="T68" fmla="*/ 225 w 654"/>
              <a:gd name="T69" fmla="*/ 394 h 528"/>
              <a:gd name="T70" fmla="*/ 205 w 654"/>
              <a:gd name="T71" fmla="*/ 394 h 528"/>
              <a:gd name="T72" fmla="*/ 195 w 654"/>
              <a:gd name="T73" fmla="*/ 394 h 528"/>
              <a:gd name="T74" fmla="*/ 145 w 654"/>
              <a:gd name="T75" fmla="*/ 387 h 528"/>
              <a:gd name="T76" fmla="*/ 96 w 654"/>
              <a:gd name="T77" fmla="*/ 367 h 528"/>
              <a:gd name="T78" fmla="*/ 57 w 654"/>
              <a:gd name="T79" fmla="*/ 337 h 528"/>
              <a:gd name="T80" fmla="*/ 27 w 654"/>
              <a:gd name="T81" fmla="*/ 297 h 528"/>
              <a:gd name="T82" fmla="*/ 6 w 654"/>
              <a:gd name="T83" fmla="*/ 249 h 528"/>
              <a:gd name="T84" fmla="*/ 0 w 654"/>
              <a:gd name="T85" fmla="*/ 198 h 528"/>
              <a:gd name="T86" fmla="*/ 6 w 654"/>
              <a:gd name="T87" fmla="*/ 145 h 528"/>
              <a:gd name="T88" fmla="*/ 27 w 654"/>
              <a:gd name="T89" fmla="*/ 97 h 528"/>
              <a:gd name="T90" fmla="*/ 57 w 654"/>
              <a:gd name="T91" fmla="*/ 58 h 528"/>
              <a:gd name="T92" fmla="*/ 96 w 654"/>
              <a:gd name="T93" fmla="*/ 28 h 528"/>
              <a:gd name="T94" fmla="*/ 145 w 654"/>
              <a:gd name="T95" fmla="*/ 7 h 528"/>
              <a:gd name="T96" fmla="*/ 195 w 654"/>
              <a:gd name="T97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54" h="528">
                <a:moveTo>
                  <a:pt x="195" y="0"/>
                </a:moveTo>
                <a:lnTo>
                  <a:pt x="456" y="0"/>
                </a:lnTo>
                <a:lnTo>
                  <a:pt x="456" y="0"/>
                </a:lnTo>
                <a:lnTo>
                  <a:pt x="456" y="0"/>
                </a:lnTo>
                <a:lnTo>
                  <a:pt x="509" y="7"/>
                </a:lnTo>
                <a:lnTo>
                  <a:pt x="555" y="28"/>
                </a:lnTo>
                <a:lnTo>
                  <a:pt x="594" y="58"/>
                </a:lnTo>
                <a:lnTo>
                  <a:pt x="624" y="97"/>
                </a:lnTo>
                <a:lnTo>
                  <a:pt x="645" y="143"/>
                </a:lnTo>
                <a:lnTo>
                  <a:pt x="652" y="196"/>
                </a:lnTo>
                <a:lnTo>
                  <a:pt x="652" y="235"/>
                </a:lnTo>
                <a:lnTo>
                  <a:pt x="652" y="281"/>
                </a:lnTo>
                <a:lnTo>
                  <a:pt x="652" y="330"/>
                </a:lnTo>
                <a:lnTo>
                  <a:pt x="652" y="378"/>
                </a:lnTo>
                <a:lnTo>
                  <a:pt x="652" y="424"/>
                </a:lnTo>
                <a:lnTo>
                  <a:pt x="654" y="466"/>
                </a:lnTo>
                <a:lnTo>
                  <a:pt x="654" y="498"/>
                </a:lnTo>
                <a:lnTo>
                  <a:pt x="654" y="519"/>
                </a:lnTo>
                <a:lnTo>
                  <a:pt x="654" y="528"/>
                </a:lnTo>
                <a:lnTo>
                  <a:pt x="652" y="521"/>
                </a:lnTo>
                <a:lnTo>
                  <a:pt x="645" y="510"/>
                </a:lnTo>
                <a:lnTo>
                  <a:pt x="631" y="491"/>
                </a:lnTo>
                <a:lnTo>
                  <a:pt x="613" y="470"/>
                </a:lnTo>
                <a:lnTo>
                  <a:pt x="590" y="447"/>
                </a:lnTo>
                <a:lnTo>
                  <a:pt x="562" y="427"/>
                </a:lnTo>
                <a:lnTo>
                  <a:pt x="525" y="410"/>
                </a:lnTo>
                <a:lnTo>
                  <a:pt x="484" y="399"/>
                </a:lnTo>
                <a:lnTo>
                  <a:pt x="472" y="399"/>
                </a:lnTo>
                <a:lnTo>
                  <a:pt x="449" y="399"/>
                </a:lnTo>
                <a:lnTo>
                  <a:pt x="415" y="397"/>
                </a:lnTo>
                <a:lnTo>
                  <a:pt x="375" y="397"/>
                </a:lnTo>
                <a:lnTo>
                  <a:pt x="334" y="397"/>
                </a:lnTo>
                <a:lnTo>
                  <a:pt x="292" y="397"/>
                </a:lnTo>
                <a:lnTo>
                  <a:pt x="255" y="394"/>
                </a:lnTo>
                <a:lnTo>
                  <a:pt x="225" y="394"/>
                </a:lnTo>
                <a:lnTo>
                  <a:pt x="205" y="394"/>
                </a:lnTo>
                <a:lnTo>
                  <a:pt x="195" y="394"/>
                </a:lnTo>
                <a:lnTo>
                  <a:pt x="145" y="387"/>
                </a:lnTo>
                <a:lnTo>
                  <a:pt x="96" y="367"/>
                </a:lnTo>
                <a:lnTo>
                  <a:pt x="57" y="337"/>
                </a:lnTo>
                <a:lnTo>
                  <a:pt x="27" y="297"/>
                </a:lnTo>
                <a:lnTo>
                  <a:pt x="6" y="249"/>
                </a:lnTo>
                <a:lnTo>
                  <a:pt x="0" y="198"/>
                </a:lnTo>
                <a:lnTo>
                  <a:pt x="6" y="145"/>
                </a:lnTo>
                <a:lnTo>
                  <a:pt x="27" y="97"/>
                </a:lnTo>
                <a:lnTo>
                  <a:pt x="57" y="58"/>
                </a:lnTo>
                <a:lnTo>
                  <a:pt x="96" y="28"/>
                </a:lnTo>
                <a:lnTo>
                  <a:pt x="145" y="7"/>
                </a:lnTo>
                <a:lnTo>
                  <a:pt x="19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4254500" y="2835709"/>
            <a:ext cx="1808163" cy="1457325"/>
          </a:xfrm>
          <a:custGeom>
            <a:avLst/>
            <a:gdLst>
              <a:gd name="T0" fmla="*/ 342 w 1139"/>
              <a:gd name="T1" fmla="*/ 0 h 918"/>
              <a:gd name="T2" fmla="*/ 793 w 1139"/>
              <a:gd name="T3" fmla="*/ 0 h 918"/>
              <a:gd name="T4" fmla="*/ 793 w 1139"/>
              <a:gd name="T5" fmla="*/ 0 h 918"/>
              <a:gd name="T6" fmla="*/ 796 w 1139"/>
              <a:gd name="T7" fmla="*/ 0 h 918"/>
              <a:gd name="T8" fmla="*/ 865 w 1139"/>
              <a:gd name="T9" fmla="*/ 7 h 918"/>
              <a:gd name="T10" fmla="*/ 927 w 1139"/>
              <a:gd name="T11" fmla="*/ 28 h 918"/>
              <a:gd name="T12" fmla="*/ 985 w 1139"/>
              <a:gd name="T13" fmla="*/ 58 h 918"/>
              <a:gd name="T14" fmla="*/ 1036 w 1139"/>
              <a:gd name="T15" fmla="*/ 99 h 918"/>
              <a:gd name="T16" fmla="*/ 1077 w 1139"/>
              <a:gd name="T17" fmla="*/ 150 h 918"/>
              <a:gd name="T18" fmla="*/ 1109 w 1139"/>
              <a:gd name="T19" fmla="*/ 208 h 918"/>
              <a:gd name="T20" fmla="*/ 1130 w 1139"/>
              <a:gd name="T21" fmla="*/ 272 h 918"/>
              <a:gd name="T22" fmla="*/ 1137 w 1139"/>
              <a:gd name="T23" fmla="*/ 341 h 918"/>
              <a:gd name="T24" fmla="*/ 1137 w 1139"/>
              <a:gd name="T25" fmla="*/ 392 h 918"/>
              <a:gd name="T26" fmla="*/ 1137 w 1139"/>
              <a:gd name="T27" fmla="*/ 450 h 918"/>
              <a:gd name="T28" fmla="*/ 1137 w 1139"/>
              <a:gd name="T29" fmla="*/ 510 h 918"/>
              <a:gd name="T30" fmla="*/ 1137 w 1139"/>
              <a:gd name="T31" fmla="*/ 574 h 918"/>
              <a:gd name="T32" fmla="*/ 1137 w 1139"/>
              <a:gd name="T33" fmla="*/ 637 h 918"/>
              <a:gd name="T34" fmla="*/ 1137 w 1139"/>
              <a:gd name="T35" fmla="*/ 699 h 918"/>
              <a:gd name="T36" fmla="*/ 1137 w 1139"/>
              <a:gd name="T37" fmla="*/ 757 h 918"/>
              <a:gd name="T38" fmla="*/ 1137 w 1139"/>
              <a:gd name="T39" fmla="*/ 810 h 918"/>
              <a:gd name="T40" fmla="*/ 1139 w 1139"/>
              <a:gd name="T41" fmla="*/ 853 h 918"/>
              <a:gd name="T42" fmla="*/ 1139 w 1139"/>
              <a:gd name="T43" fmla="*/ 888 h 918"/>
              <a:gd name="T44" fmla="*/ 1139 w 1139"/>
              <a:gd name="T45" fmla="*/ 909 h 918"/>
              <a:gd name="T46" fmla="*/ 1139 w 1139"/>
              <a:gd name="T47" fmla="*/ 918 h 918"/>
              <a:gd name="T48" fmla="*/ 1137 w 1139"/>
              <a:gd name="T49" fmla="*/ 911 h 918"/>
              <a:gd name="T50" fmla="*/ 1128 w 1139"/>
              <a:gd name="T51" fmla="*/ 897 h 918"/>
              <a:gd name="T52" fmla="*/ 1114 w 1139"/>
              <a:gd name="T53" fmla="*/ 874 h 918"/>
              <a:gd name="T54" fmla="*/ 1095 w 1139"/>
              <a:gd name="T55" fmla="*/ 849 h 918"/>
              <a:gd name="T56" fmla="*/ 1070 w 1139"/>
              <a:gd name="T57" fmla="*/ 819 h 918"/>
              <a:gd name="T58" fmla="*/ 1038 w 1139"/>
              <a:gd name="T59" fmla="*/ 787 h 918"/>
              <a:gd name="T60" fmla="*/ 999 w 1139"/>
              <a:gd name="T61" fmla="*/ 757 h 918"/>
              <a:gd name="T62" fmla="*/ 955 w 1139"/>
              <a:gd name="T63" fmla="*/ 731 h 918"/>
              <a:gd name="T64" fmla="*/ 902 w 1139"/>
              <a:gd name="T65" fmla="*/ 710 h 918"/>
              <a:gd name="T66" fmla="*/ 844 w 1139"/>
              <a:gd name="T67" fmla="*/ 697 h 918"/>
              <a:gd name="T68" fmla="*/ 830 w 1139"/>
              <a:gd name="T69" fmla="*/ 694 h 918"/>
              <a:gd name="T70" fmla="*/ 803 w 1139"/>
              <a:gd name="T71" fmla="*/ 694 h 918"/>
              <a:gd name="T72" fmla="*/ 766 w 1139"/>
              <a:gd name="T73" fmla="*/ 692 h 918"/>
              <a:gd name="T74" fmla="*/ 720 w 1139"/>
              <a:gd name="T75" fmla="*/ 692 h 918"/>
              <a:gd name="T76" fmla="*/ 667 w 1139"/>
              <a:gd name="T77" fmla="*/ 692 h 918"/>
              <a:gd name="T78" fmla="*/ 611 w 1139"/>
              <a:gd name="T79" fmla="*/ 690 h 918"/>
              <a:gd name="T80" fmla="*/ 556 w 1139"/>
              <a:gd name="T81" fmla="*/ 690 h 918"/>
              <a:gd name="T82" fmla="*/ 501 w 1139"/>
              <a:gd name="T83" fmla="*/ 687 h 918"/>
              <a:gd name="T84" fmla="*/ 450 w 1139"/>
              <a:gd name="T85" fmla="*/ 687 h 918"/>
              <a:gd name="T86" fmla="*/ 406 w 1139"/>
              <a:gd name="T87" fmla="*/ 687 h 918"/>
              <a:gd name="T88" fmla="*/ 372 w 1139"/>
              <a:gd name="T89" fmla="*/ 687 h 918"/>
              <a:gd name="T90" fmla="*/ 351 w 1139"/>
              <a:gd name="T91" fmla="*/ 687 h 918"/>
              <a:gd name="T92" fmla="*/ 342 w 1139"/>
              <a:gd name="T93" fmla="*/ 687 h 918"/>
              <a:gd name="T94" fmla="*/ 272 w 1139"/>
              <a:gd name="T95" fmla="*/ 680 h 918"/>
              <a:gd name="T96" fmla="*/ 208 w 1139"/>
              <a:gd name="T97" fmla="*/ 660 h 918"/>
              <a:gd name="T98" fmla="*/ 150 w 1139"/>
              <a:gd name="T99" fmla="*/ 627 h 918"/>
              <a:gd name="T100" fmla="*/ 100 w 1139"/>
              <a:gd name="T101" fmla="*/ 586 h 918"/>
              <a:gd name="T102" fmla="*/ 58 w 1139"/>
              <a:gd name="T103" fmla="*/ 535 h 918"/>
              <a:gd name="T104" fmla="*/ 26 w 1139"/>
              <a:gd name="T105" fmla="*/ 477 h 918"/>
              <a:gd name="T106" fmla="*/ 7 w 1139"/>
              <a:gd name="T107" fmla="*/ 413 h 918"/>
              <a:gd name="T108" fmla="*/ 0 w 1139"/>
              <a:gd name="T109" fmla="*/ 344 h 918"/>
              <a:gd name="T110" fmla="*/ 7 w 1139"/>
              <a:gd name="T111" fmla="*/ 275 h 918"/>
              <a:gd name="T112" fmla="*/ 26 w 1139"/>
              <a:gd name="T113" fmla="*/ 210 h 918"/>
              <a:gd name="T114" fmla="*/ 58 w 1139"/>
              <a:gd name="T115" fmla="*/ 152 h 918"/>
              <a:gd name="T116" fmla="*/ 100 w 1139"/>
              <a:gd name="T117" fmla="*/ 102 h 918"/>
              <a:gd name="T118" fmla="*/ 150 w 1139"/>
              <a:gd name="T119" fmla="*/ 58 h 918"/>
              <a:gd name="T120" fmla="*/ 208 w 1139"/>
              <a:gd name="T121" fmla="*/ 28 h 918"/>
              <a:gd name="T122" fmla="*/ 272 w 1139"/>
              <a:gd name="T123" fmla="*/ 7 h 918"/>
              <a:gd name="T124" fmla="*/ 342 w 1139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9" h="918">
                <a:moveTo>
                  <a:pt x="342" y="0"/>
                </a:moveTo>
                <a:lnTo>
                  <a:pt x="793" y="0"/>
                </a:lnTo>
                <a:lnTo>
                  <a:pt x="793" y="0"/>
                </a:lnTo>
                <a:lnTo>
                  <a:pt x="796" y="0"/>
                </a:lnTo>
                <a:lnTo>
                  <a:pt x="865" y="7"/>
                </a:lnTo>
                <a:lnTo>
                  <a:pt x="927" y="28"/>
                </a:lnTo>
                <a:lnTo>
                  <a:pt x="985" y="58"/>
                </a:lnTo>
                <a:lnTo>
                  <a:pt x="1036" y="99"/>
                </a:lnTo>
                <a:lnTo>
                  <a:pt x="1077" y="150"/>
                </a:lnTo>
                <a:lnTo>
                  <a:pt x="1109" y="208"/>
                </a:lnTo>
                <a:lnTo>
                  <a:pt x="1130" y="272"/>
                </a:lnTo>
                <a:lnTo>
                  <a:pt x="1137" y="341"/>
                </a:lnTo>
                <a:lnTo>
                  <a:pt x="1137" y="392"/>
                </a:lnTo>
                <a:lnTo>
                  <a:pt x="1137" y="450"/>
                </a:lnTo>
                <a:lnTo>
                  <a:pt x="1137" y="510"/>
                </a:lnTo>
                <a:lnTo>
                  <a:pt x="1137" y="574"/>
                </a:lnTo>
                <a:lnTo>
                  <a:pt x="1137" y="637"/>
                </a:lnTo>
                <a:lnTo>
                  <a:pt x="1137" y="699"/>
                </a:lnTo>
                <a:lnTo>
                  <a:pt x="1137" y="757"/>
                </a:lnTo>
                <a:lnTo>
                  <a:pt x="1137" y="810"/>
                </a:lnTo>
                <a:lnTo>
                  <a:pt x="1139" y="853"/>
                </a:lnTo>
                <a:lnTo>
                  <a:pt x="1139" y="888"/>
                </a:lnTo>
                <a:lnTo>
                  <a:pt x="1139" y="909"/>
                </a:lnTo>
                <a:lnTo>
                  <a:pt x="1139" y="918"/>
                </a:lnTo>
                <a:lnTo>
                  <a:pt x="1137" y="911"/>
                </a:lnTo>
                <a:lnTo>
                  <a:pt x="1128" y="897"/>
                </a:lnTo>
                <a:lnTo>
                  <a:pt x="1114" y="874"/>
                </a:lnTo>
                <a:lnTo>
                  <a:pt x="1095" y="849"/>
                </a:lnTo>
                <a:lnTo>
                  <a:pt x="1070" y="819"/>
                </a:lnTo>
                <a:lnTo>
                  <a:pt x="1038" y="787"/>
                </a:lnTo>
                <a:lnTo>
                  <a:pt x="999" y="757"/>
                </a:lnTo>
                <a:lnTo>
                  <a:pt x="955" y="731"/>
                </a:lnTo>
                <a:lnTo>
                  <a:pt x="902" y="710"/>
                </a:lnTo>
                <a:lnTo>
                  <a:pt x="844" y="697"/>
                </a:lnTo>
                <a:lnTo>
                  <a:pt x="830" y="694"/>
                </a:lnTo>
                <a:lnTo>
                  <a:pt x="803" y="694"/>
                </a:lnTo>
                <a:lnTo>
                  <a:pt x="766" y="692"/>
                </a:lnTo>
                <a:lnTo>
                  <a:pt x="720" y="692"/>
                </a:lnTo>
                <a:lnTo>
                  <a:pt x="667" y="692"/>
                </a:lnTo>
                <a:lnTo>
                  <a:pt x="611" y="690"/>
                </a:lnTo>
                <a:lnTo>
                  <a:pt x="556" y="690"/>
                </a:lnTo>
                <a:lnTo>
                  <a:pt x="501" y="687"/>
                </a:lnTo>
                <a:lnTo>
                  <a:pt x="450" y="687"/>
                </a:lnTo>
                <a:lnTo>
                  <a:pt x="406" y="687"/>
                </a:lnTo>
                <a:lnTo>
                  <a:pt x="372" y="687"/>
                </a:lnTo>
                <a:lnTo>
                  <a:pt x="351" y="687"/>
                </a:lnTo>
                <a:lnTo>
                  <a:pt x="342" y="687"/>
                </a:lnTo>
                <a:lnTo>
                  <a:pt x="272" y="680"/>
                </a:lnTo>
                <a:lnTo>
                  <a:pt x="208" y="660"/>
                </a:lnTo>
                <a:lnTo>
                  <a:pt x="150" y="627"/>
                </a:lnTo>
                <a:lnTo>
                  <a:pt x="100" y="586"/>
                </a:lnTo>
                <a:lnTo>
                  <a:pt x="58" y="535"/>
                </a:lnTo>
                <a:lnTo>
                  <a:pt x="26" y="477"/>
                </a:lnTo>
                <a:lnTo>
                  <a:pt x="7" y="413"/>
                </a:lnTo>
                <a:lnTo>
                  <a:pt x="0" y="344"/>
                </a:lnTo>
                <a:lnTo>
                  <a:pt x="7" y="275"/>
                </a:lnTo>
                <a:lnTo>
                  <a:pt x="26" y="210"/>
                </a:lnTo>
                <a:lnTo>
                  <a:pt x="58" y="152"/>
                </a:lnTo>
                <a:lnTo>
                  <a:pt x="100" y="102"/>
                </a:lnTo>
                <a:lnTo>
                  <a:pt x="150" y="58"/>
                </a:lnTo>
                <a:lnTo>
                  <a:pt x="208" y="28"/>
                </a:lnTo>
                <a:lnTo>
                  <a:pt x="272" y="7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4254500" y="4069197"/>
            <a:ext cx="1808163" cy="1457325"/>
          </a:xfrm>
          <a:custGeom>
            <a:avLst/>
            <a:gdLst>
              <a:gd name="T0" fmla="*/ 342 w 1139"/>
              <a:gd name="T1" fmla="*/ 0 h 918"/>
              <a:gd name="T2" fmla="*/ 793 w 1139"/>
              <a:gd name="T3" fmla="*/ 0 h 918"/>
              <a:gd name="T4" fmla="*/ 793 w 1139"/>
              <a:gd name="T5" fmla="*/ 0 h 918"/>
              <a:gd name="T6" fmla="*/ 796 w 1139"/>
              <a:gd name="T7" fmla="*/ 0 h 918"/>
              <a:gd name="T8" fmla="*/ 865 w 1139"/>
              <a:gd name="T9" fmla="*/ 7 h 918"/>
              <a:gd name="T10" fmla="*/ 927 w 1139"/>
              <a:gd name="T11" fmla="*/ 28 h 918"/>
              <a:gd name="T12" fmla="*/ 985 w 1139"/>
              <a:gd name="T13" fmla="*/ 58 h 918"/>
              <a:gd name="T14" fmla="*/ 1036 w 1139"/>
              <a:gd name="T15" fmla="*/ 99 h 918"/>
              <a:gd name="T16" fmla="*/ 1077 w 1139"/>
              <a:gd name="T17" fmla="*/ 150 h 918"/>
              <a:gd name="T18" fmla="*/ 1109 w 1139"/>
              <a:gd name="T19" fmla="*/ 208 h 918"/>
              <a:gd name="T20" fmla="*/ 1130 w 1139"/>
              <a:gd name="T21" fmla="*/ 272 h 918"/>
              <a:gd name="T22" fmla="*/ 1137 w 1139"/>
              <a:gd name="T23" fmla="*/ 342 h 918"/>
              <a:gd name="T24" fmla="*/ 1137 w 1139"/>
              <a:gd name="T25" fmla="*/ 392 h 918"/>
              <a:gd name="T26" fmla="*/ 1137 w 1139"/>
              <a:gd name="T27" fmla="*/ 450 h 918"/>
              <a:gd name="T28" fmla="*/ 1137 w 1139"/>
              <a:gd name="T29" fmla="*/ 510 h 918"/>
              <a:gd name="T30" fmla="*/ 1137 w 1139"/>
              <a:gd name="T31" fmla="*/ 575 h 918"/>
              <a:gd name="T32" fmla="*/ 1137 w 1139"/>
              <a:gd name="T33" fmla="*/ 637 h 918"/>
              <a:gd name="T34" fmla="*/ 1137 w 1139"/>
              <a:gd name="T35" fmla="*/ 699 h 918"/>
              <a:gd name="T36" fmla="*/ 1137 w 1139"/>
              <a:gd name="T37" fmla="*/ 757 h 918"/>
              <a:gd name="T38" fmla="*/ 1137 w 1139"/>
              <a:gd name="T39" fmla="*/ 810 h 918"/>
              <a:gd name="T40" fmla="*/ 1139 w 1139"/>
              <a:gd name="T41" fmla="*/ 854 h 918"/>
              <a:gd name="T42" fmla="*/ 1139 w 1139"/>
              <a:gd name="T43" fmla="*/ 888 h 918"/>
              <a:gd name="T44" fmla="*/ 1139 w 1139"/>
              <a:gd name="T45" fmla="*/ 909 h 918"/>
              <a:gd name="T46" fmla="*/ 1139 w 1139"/>
              <a:gd name="T47" fmla="*/ 918 h 918"/>
              <a:gd name="T48" fmla="*/ 1137 w 1139"/>
              <a:gd name="T49" fmla="*/ 911 h 918"/>
              <a:gd name="T50" fmla="*/ 1128 w 1139"/>
              <a:gd name="T51" fmla="*/ 897 h 918"/>
              <a:gd name="T52" fmla="*/ 1114 w 1139"/>
              <a:gd name="T53" fmla="*/ 874 h 918"/>
              <a:gd name="T54" fmla="*/ 1095 w 1139"/>
              <a:gd name="T55" fmla="*/ 849 h 918"/>
              <a:gd name="T56" fmla="*/ 1070 w 1139"/>
              <a:gd name="T57" fmla="*/ 819 h 918"/>
              <a:gd name="T58" fmla="*/ 1038 w 1139"/>
              <a:gd name="T59" fmla="*/ 787 h 918"/>
              <a:gd name="T60" fmla="*/ 999 w 1139"/>
              <a:gd name="T61" fmla="*/ 757 h 918"/>
              <a:gd name="T62" fmla="*/ 955 w 1139"/>
              <a:gd name="T63" fmla="*/ 731 h 918"/>
              <a:gd name="T64" fmla="*/ 902 w 1139"/>
              <a:gd name="T65" fmla="*/ 711 h 918"/>
              <a:gd name="T66" fmla="*/ 844 w 1139"/>
              <a:gd name="T67" fmla="*/ 697 h 918"/>
              <a:gd name="T68" fmla="*/ 830 w 1139"/>
              <a:gd name="T69" fmla="*/ 694 h 918"/>
              <a:gd name="T70" fmla="*/ 803 w 1139"/>
              <a:gd name="T71" fmla="*/ 694 h 918"/>
              <a:gd name="T72" fmla="*/ 766 w 1139"/>
              <a:gd name="T73" fmla="*/ 692 h 918"/>
              <a:gd name="T74" fmla="*/ 720 w 1139"/>
              <a:gd name="T75" fmla="*/ 692 h 918"/>
              <a:gd name="T76" fmla="*/ 667 w 1139"/>
              <a:gd name="T77" fmla="*/ 692 h 918"/>
              <a:gd name="T78" fmla="*/ 611 w 1139"/>
              <a:gd name="T79" fmla="*/ 690 h 918"/>
              <a:gd name="T80" fmla="*/ 556 w 1139"/>
              <a:gd name="T81" fmla="*/ 690 h 918"/>
              <a:gd name="T82" fmla="*/ 501 w 1139"/>
              <a:gd name="T83" fmla="*/ 688 h 918"/>
              <a:gd name="T84" fmla="*/ 450 w 1139"/>
              <a:gd name="T85" fmla="*/ 688 h 918"/>
              <a:gd name="T86" fmla="*/ 406 w 1139"/>
              <a:gd name="T87" fmla="*/ 688 h 918"/>
              <a:gd name="T88" fmla="*/ 372 w 1139"/>
              <a:gd name="T89" fmla="*/ 688 h 918"/>
              <a:gd name="T90" fmla="*/ 351 w 1139"/>
              <a:gd name="T91" fmla="*/ 688 h 918"/>
              <a:gd name="T92" fmla="*/ 342 w 1139"/>
              <a:gd name="T93" fmla="*/ 688 h 918"/>
              <a:gd name="T94" fmla="*/ 272 w 1139"/>
              <a:gd name="T95" fmla="*/ 681 h 918"/>
              <a:gd name="T96" fmla="*/ 208 w 1139"/>
              <a:gd name="T97" fmla="*/ 660 h 918"/>
              <a:gd name="T98" fmla="*/ 150 w 1139"/>
              <a:gd name="T99" fmla="*/ 628 h 918"/>
              <a:gd name="T100" fmla="*/ 100 w 1139"/>
              <a:gd name="T101" fmla="*/ 586 h 918"/>
              <a:gd name="T102" fmla="*/ 58 w 1139"/>
              <a:gd name="T103" fmla="*/ 535 h 918"/>
              <a:gd name="T104" fmla="*/ 26 w 1139"/>
              <a:gd name="T105" fmla="*/ 478 h 918"/>
              <a:gd name="T106" fmla="*/ 7 w 1139"/>
              <a:gd name="T107" fmla="*/ 413 h 918"/>
              <a:gd name="T108" fmla="*/ 0 w 1139"/>
              <a:gd name="T109" fmla="*/ 344 h 918"/>
              <a:gd name="T110" fmla="*/ 7 w 1139"/>
              <a:gd name="T111" fmla="*/ 275 h 918"/>
              <a:gd name="T112" fmla="*/ 26 w 1139"/>
              <a:gd name="T113" fmla="*/ 210 h 918"/>
              <a:gd name="T114" fmla="*/ 58 w 1139"/>
              <a:gd name="T115" fmla="*/ 152 h 918"/>
              <a:gd name="T116" fmla="*/ 100 w 1139"/>
              <a:gd name="T117" fmla="*/ 102 h 918"/>
              <a:gd name="T118" fmla="*/ 150 w 1139"/>
              <a:gd name="T119" fmla="*/ 58 h 918"/>
              <a:gd name="T120" fmla="*/ 208 w 1139"/>
              <a:gd name="T121" fmla="*/ 28 h 918"/>
              <a:gd name="T122" fmla="*/ 272 w 1139"/>
              <a:gd name="T123" fmla="*/ 7 h 918"/>
              <a:gd name="T124" fmla="*/ 342 w 1139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9" h="918">
                <a:moveTo>
                  <a:pt x="342" y="0"/>
                </a:moveTo>
                <a:lnTo>
                  <a:pt x="793" y="0"/>
                </a:lnTo>
                <a:lnTo>
                  <a:pt x="793" y="0"/>
                </a:lnTo>
                <a:lnTo>
                  <a:pt x="796" y="0"/>
                </a:lnTo>
                <a:lnTo>
                  <a:pt x="865" y="7"/>
                </a:lnTo>
                <a:lnTo>
                  <a:pt x="927" y="28"/>
                </a:lnTo>
                <a:lnTo>
                  <a:pt x="985" y="58"/>
                </a:lnTo>
                <a:lnTo>
                  <a:pt x="1036" y="99"/>
                </a:lnTo>
                <a:lnTo>
                  <a:pt x="1077" y="150"/>
                </a:lnTo>
                <a:lnTo>
                  <a:pt x="1109" y="208"/>
                </a:lnTo>
                <a:lnTo>
                  <a:pt x="1130" y="272"/>
                </a:lnTo>
                <a:lnTo>
                  <a:pt x="1137" y="342"/>
                </a:lnTo>
                <a:lnTo>
                  <a:pt x="1137" y="392"/>
                </a:lnTo>
                <a:lnTo>
                  <a:pt x="1137" y="450"/>
                </a:lnTo>
                <a:lnTo>
                  <a:pt x="1137" y="510"/>
                </a:lnTo>
                <a:lnTo>
                  <a:pt x="1137" y="575"/>
                </a:lnTo>
                <a:lnTo>
                  <a:pt x="1137" y="637"/>
                </a:lnTo>
                <a:lnTo>
                  <a:pt x="1137" y="699"/>
                </a:lnTo>
                <a:lnTo>
                  <a:pt x="1137" y="757"/>
                </a:lnTo>
                <a:lnTo>
                  <a:pt x="1137" y="810"/>
                </a:lnTo>
                <a:lnTo>
                  <a:pt x="1139" y="854"/>
                </a:lnTo>
                <a:lnTo>
                  <a:pt x="1139" y="888"/>
                </a:lnTo>
                <a:lnTo>
                  <a:pt x="1139" y="909"/>
                </a:lnTo>
                <a:lnTo>
                  <a:pt x="1139" y="918"/>
                </a:lnTo>
                <a:lnTo>
                  <a:pt x="1137" y="911"/>
                </a:lnTo>
                <a:lnTo>
                  <a:pt x="1128" y="897"/>
                </a:lnTo>
                <a:lnTo>
                  <a:pt x="1114" y="874"/>
                </a:lnTo>
                <a:lnTo>
                  <a:pt x="1095" y="849"/>
                </a:lnTo>
                <a:lnTo>
                  <a:pt x="1070" y="819"/>
                </a:lnTo>
                <a:lnTo>
                  <a:pt x="1038" y="787"/>
                </a:lnTo>
                <a:lnTo>
                  <a:pt x="999" y="757"/>
                </a:lnTo>
                <a:lnTo>
                  <a:pt x="955" y="731"/>
                </a:lnTo>
                <a:lnTo>
                  <a:pt x="902" y="711"/>
                </a:lnTo>
                <a:lnTo>
                  <a:pt x="844" y="697"/>
                </a:lnTo>
                <a:lnTo>
                  <a:pt x="830" y="694"/>
                </a:lnTo>
                <a:lnTo>
                  <a:pt x="803" y="694"/>
                </a:lnTo>
                <a:lnTo>
                  <a:pt x="766" y="692"/>
                </a:lnTo>
                <a:lnTo>
                  <a:pt x="720" y="692"/>
                </a:lnTo>
                <a:lnTo>
                  <a:pt x="667" y="692"/>
                </a:lnTo>
                <a:lnTo>
                  <a:pt x="611" y="690"/>
                </a:lnTo>
                <a:lnTo>
                  <a:pt x="556" y="690"/>
                </a:lnTo>
                <a:lnTo>
                  <a:pt x="501" y="688"/>
                </a:lnTo>
                <a:lnTo>
                  <a:pt x="450" y="688"/>
                </a:lnTo>
                <a:lnTo>
                  <a:pt x="406" y="688"/>
                </a:lnTo>
                <a:lnTo>
                  <a:pt x="372" y="688"/>
                </a:lnTo>
                <a:lnTo>
                  <a:pt x="351" y="688"/>
                </a:lnTo>
                <a:lnTo>
                  <a:pt x="342" y="688"/>
                </a:lnTo>
                <a:lnTo>
                  <a:pt x="272" y="681"/>
                </a:lnTo>
                <a:lnTo>
                  <a:pt x="208" y="660"/>
                </a:lnTo>
                <a:lnTo>
                  <a:pt x="150" y="628"/>
                </a:lnTo>
                <a:lnTo>
                  <a:pt x="100" y="586"/>
                </a:lnTo>
                <a:lnTo>
                  <a:pt x="58" y="535"/>
                </a:lnTo>
                <a:lnTo>
                  <a:pt x="26" y="478"/>
                </a:lnTo>
                <a:lnTo>
                  <a:pt x="7" y="413"/>
                </a:lnTo>
                <a:lnTo>
                  <a:pt x="0" y="344"/>
                </a:lnTo>
                <a:lnTo>
                  <a:pt x="7" y="275"/>
                </a:lnTo>
                <a:lnTo>
                  <a:pt x="26" y="210"/>
                </a:lnTo>
                <a:lnTo>
                  <a:pt x="58" y="152"/>
                </a:lnTo>
                <a:lnTo>
                  <a:pt x="100" y="102"/>
                </a:lnTo>
                <a:lnTo>
                  <a:pt x="150" y="58"/>
                </a:lnTo>
                <a:lnTo>
                  <a:pt x="208" y="28"/>
                </a:lnTo>
                <a:lnTo>
                  <a:pt x="272" y="7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0"/>
          <p:cNvSpPr>
            <a:spLocks/>
          </p:cNvSpPr>
          <p:nvPr/>
        </p:nvSpPr>
        <p:spPr bwMode="auto">
          <a:xfrm>
            <a:off x="6096000" y="4073959"/>
            <a:ext cx="2279650" cy="1833563"/>
          </a:xfrm>
          <a:custGeom>
            <a:avLst/>
            <a:gdLst>
              <a:gd name="T0" fmla="*/ 1003 w 1436"/>
              <a:gd name="T1" fmla="*/ 0 h 1155"/>
              <a:gd name="T2" fmla="*/ 1155 w 1436"/>
              <a:gd name="T3" fmla="*/ 27 h 1155"/>
              <a:gd name="T4" fmla="*/ 1282 w 1436"/>
              <a:gd name="T5" fmla="*/ 101 h 1155"/>
              <a:gd name="T6" fmla="*/ 1376 w 1436"/>
              <a:gd name="T7" fmla="*/ 214 h 1155"/>
              <a:gd name="T8" fmla="*/ 1429 w 1436"/>
              <a:gd name="T9" fmla="*/ 355 h 1155"/>
              <a:gd name="T10" fmla="*/ 1429 w 1436"/>
              <a:gd name="T11" fmla="*/ 509 h 1155"/>
              <a:gd name="T12" fmla="*/ 1376 w 1436"/>
              <a:gd name="T13" fmla="*/ 650 h 1155"/>
              <a:gd name="T14" fmla="*/ 1282 w 1436"/>
              <a:gd name="T15" fmla="*/ 763 h 1155"/>
              <a:gd name="T16" fmla="*/ 1155 w 1436"/>
              <a:gd name="T17" fmla="*/ 837 h 1155"/>
              <a:gd name="T18" fmla="*/ 1003 w 1436"/>
              <a:gd name="T19" fmla="*/ 864 h 1155"/>
              <a:gd name="T20" fmla="*/ 975 w 1436"/>
              <a:gd name="T21" fmla="*/ 864 h 1155"/>
              <a:gd name="T22" fmla="*/ 899 w 1436"/>
              <a:gd name="T23" fmla="*/ 864 h 1155"/>
              <a:gd name="T24" fmla="*/ 791 w 1436"/>
              <a:gd name="T25" fmla="*/ 867 h 1155"/>
              <a:gd name="T26" fmla="*/ 671 w 1436"/>
              <a:gd name="T27" fmla="*/ 869 h 1155"/>
              <a:gd name="T28" fmla="*/ 551 w 1436"/>
              <a:gd name="T29" fmla="*/ 871 h 1155"/>
              <a:gd name="T30" fmla="*/ 452 w 1436"/>
              <a:gd name="T31" fmla="*/ 871 h 1155"/>
              <a:gd name="T32" fmla="*/ 387 w 1436"/>
              <a:gd name="T33" fmla="*/ 874 h 1155"/>
              <a:gd name="T34" fmla="*/ 304 w 1436"/>
              <a:gd name="T35" fmla="*/ 890 h 1155"/>
              <a:gd name="T36" fmla="*/ 191 w 1436"/>
              <a:gd name="T37" fmla="*/ 943 h 1155"/>
              <a:gd name="T38" fmla="*/ 106 w 1436"/>
              <a:gd name="T39" fmla="*/ 1012 h 1155"/>
              <a:gd name="T40" fmla="*/ 46 w 1436"/>
              <a:gd name="T41" fmla="*/ 1081 h 1155"/>
              <a:gd name="T42" fmla="*/ 12 w 1436"/>
              <a:gd name="T43" fmla="*/ 1134 h 1155"/>
              <a:gd name="T44" fmla="*/ 0 w 1436"/>
              <a:gd name="T45" fmla="*/ 1155 h 1155"/>
              <a:gd name="T46" fmla="*/ 0 w 1436"/>
              <a:gd name="T47" fmla="*/ 1123 h 1155"/>
              <a:gd name="T48" fmla="*/ 2 w 1436"/>
              <a:gd name="T49" fmla="*/ 1037 h 1155"/>
              <a:gd name="T50" fmla="*/ 2 w 1436"/>
              <a:gd name="T51" fmla="*/ 915 h 1155"/>
              <a:gd name="T52" fmla="*/ 2 w 1436"/>
              <a:gd name="T53" fmla="*/ 772 h 1155"/>
              <a:gd name="T54" fmla="*/ 5 w 1436"/>
              <a:gd name="T55" fmla="*/ 625 h 1155"/>
              <a:gd name="T56" fmla="*/ 5 w 1436"/>
              <a:gd name="T57" fmla="*/ 488 h 1155"/>
              <a:gd name="T58" fmla="*/ 12 w 1436"/>
              <a:gd name="T59" fmla="*/ 352 h 1155"/>
              <a:gd name="T60" fmla="*/ 62 w 1436"/>
              <a:gd name="T61" fmla="*/ 212 h 1155"/>
              <a:gd name="T62" fmla="*/ 157 w 1436"/>
              <a:gd name="T63" fmla="*/ 101 h 1155"/>
              <a:gd name="T64" fmla="*/ 284 w 1436"/>
              <a:gd name="T65" fmla="*/ 25 h 1155"/>
              <a:gd name="T66" fmla="*/ 433 w 1436"/>
              <a:gd name="T67" fmla="*/ 0 h 1155"/>
              <a:gd name="T68" fmla="*/ 436 w 1436"/>
              <a:gd name="T69" fmla="*/ 0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36" h="1155">
                <a:moveTo>
                  <a:pt x="436" y="0"/>
                </a:moveTo>
                <a:lnTo>
                  <a:pt x="1003" y="0"/>
                </a:lnTo>
                <a:lnTo>
                  <a:pt x="1081" y="7"/>
                </a:lnTo>
                <a:lnTo>
                  <a:pt x="1155" y="27"/>
                </a:lnTo>
                <a:lnTo>
                  <a:pt x="1222" y="57"/>
                </a:lnTo>
                <a:lnTo>
                  <a:pt x="1282" y="101"/>
                </a:lnTo>
                <a:lnTo>
                  <a:pt x="1335" y="154"/>
                </a:lnTo>
                <a:lnTo>
                  <a:pt x="1376" y="214"/>
                </a:lnTo>
                <a:lnTo>
                  <a:pt x="1409" y="281"/>
                </a:lnTo>
                <a:lnTo>
                  <a:pt x="1429" y="355"/>
                </a:lnTo>
                <a:lnTo>
                  <a:pt x="1436" y="431"/>
                </a:lnTo>
                <a:lnTo>
                  <a:pt x="1429" y="509"/>
                </a:lnTo>
                <a:lnTo>
                  <a:pt x="1409" y="583"/>
                </a:lnTo>
                <a:lnTo>
                  <a:pt x="1376" y="650"/>
                </a:lnTo>
                <a:lnTo>
                  <a:pt x="1335" y="710"/>
                </a:lnTo>
                <a:lnTo>
                  <a:pt x="1282" y="763"/>
                </a:lnTo>
                <a:lnTo>
                  <a:pt x="1222" y="804"/>
                </a:lnTo>
                <a:lnTo>
                  <a:pt x="1155" y="837"/>
                </a:lnTo>
                <a:lnTo>
                  <a:pt x="1081" y="857"/>
                </a:lnTo>
                <a:lnTo>
                  <a:pt x="1003" y="864"/>
                </a:lnTo>
                <a:lnTo>
                  <a:pt x="996" y="864"/>
                </a:lnTo>
                <a:lnTo>
                  <a:pt x="975" y="864"/>
                </a:lnTo>
                <a:lnTo>
                  <a:pt x="941" y="864"/>
                </a:lnTo>
                <a:lnTo>
                  <a:pt x="899" y="864"/>
                </a:lnTo>
                <a:lnTo>
                  <a:pt x="848" y="867"/>
                </a:lnTo>
                <a:lnTo>
                  <a:pt x="791" y="867"/>
                </a:lnTo>
                <a:lnTo>
                  <a:pt x="731" y="867"/>
                </a:lnTo>
                <a:lnTo>
                  <a:pt x="671" y="869"/>
                </a:lnTo>
                <a:lnTo>
                  <a:pt x="609" y="869"/>
                </a:lnTo>
                <a:lnTo>
                  <a:pt x="551" y="871"/>
                </a:lnTo>
                <a:lnTo>
                  <a:pt x="498" y="871"/>
                </a:lnTo>
                <a:lnTo>
                  <a:pt x="452" y="871"/>
                </a:lnTo>
                <a:lnTo>
                  <a:pt x="413" y="874"/>
                </a:lnTo>
                <a:lnTo>
                  <a:pt x="387" y="874"/>
                </a:lnTo>
                <a:lnTo>
                  <a:pt x="374" y="876"/>
                </a:lnTo>
                <a:lnTo>
                  <a:pt x="304" y="890"/>
                </a:lnTo>
                <a:lnTo>
                  <a:pt x="244" y="915"/>
                </a:lnTo>
                <a:lnTo>
                  <a:pt x="191" y="943"/>
                </a:lnTo>
                <a:lnTo>
                  <a:pt x="145" y="977"/>
                </a:lnTo>
                <a:lnTo>
                  <a:pt x="106" y="1012"/>
                </a:lnTo>
                <a:lnTo>
                  <a:pt x="72" y="1047"/>
                </a:lnTo>
                <a:lnTo>
                  <a:pt x="46" y="1081"/>
                </a:lnTo>
                <a:lnTo>
                  <a:pt x="25" y="1109"/>
                </a:lnTo>
                <a:lnTo>
                  <a:pt x="12" y="1134"/>
                </a:lnTo>
                <a:lnTo>
                  <a:pt x="5" y="1148"/>
                </a:lnTo>
                <a:lnTo>
                  <a:pt x="0" y="1155"/>
                </a:lnTo>
                <a:lnTo>
                  <a:pt x="0" y="1146"/>
                </a:lnTo>
                <a:lnTo>
                  <a:pt x="0" y="1123"/>
                </a:lnTo>
                <a:lnTo>
                  <a:pt x="2" y="1086"/>
                </a:lnTo>
                <a:lnTo>
                  <a:pt x="2" y="1037"/>
                </a:lnTo>
                <a:lnTo>
                  <a:pt x="2" y="980"/>
                </a:lnTo>
                <a:lnTo>
                  <a:pt x="2" y="915"/>
                </a:lnTo>
                <a:lnTo>
                  <a:pt x="2" y="846"/>
                </a:lnTo>
                <a:lnTo>
                  <a:pt x="2" y="772"/>
                </a:lnTo>
                <a:lnTo>
                  <a:pt x="2" y="698"/>
                </a:lnTo>
                <a:lnTo>
                  <a:pt x="5" y="625"/>
                </a:lnTo>
                <a:lnTo>
                  <a:pt x="5" y="553"/>
                </a:lnTo>
                <a:lnTo>
                  <a:pt x="5" y="488"/>
                </a:lnTo>
                <a:lnTo>
                  <a:pt x="5" y="429"/>
                </a:lnTo>
                <a:lnTo>
                  <a:pt x="12" y="352"/>
                </a:lnTo>
                <a:lnTo>
                  <a:pt x="30" y="279"/>
                </a:lnTo>
                <a:lnTo>
                  <a:pt x="62" y="212"/>
                </a:lnTo>
                <a:lnTo>
                  <a:pt x="106" y="152"/>
                </a:lnTo>
                <a:lnTo>
                  <a:pt x="157" y="101"/>
                </a:lnTo>
                <a:lnTo>
                  <a:pt x="217" y="57"/>
                </a:lnTo>
                <a:lnTo>
                  <a:pt x="284" y="25"/>
                </a:lnTo>
                <a:lnTo>
                  <a:pt x="357" y="7"/>
                </a:lnTo>
                <a:lnTo>
                  <a:pt x="433" y="0"/>
                </a:lnTo>
                <a:lnTo>
                  <a:pt x="436" y="0"/>
                </a:lnTo>
                <a:lnTo>
                  <a:pt x="436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687434" y="345920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7434" y="312543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3932" y="346156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932" y="312780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87433" y="229397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87433" y="196020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931" y="229633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31" y="196257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87432" y="466087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7432" y="432711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3930" y="466324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930" y="432948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49" y="2245953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15" y="2117074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81" y="3084153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15" y="3081481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25" y="4453080"/>
            <a:ext cx="609600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10" y="4316365"/>
            <a:ext cx="609600" cy="6096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0" y="502586"/>
            <a:ext cx="12192000" cy="1063077"/>
            <a:chOff x="0" y="2844225"/>
            <a:chExt cx="12192000" cy="1063077"/>
          </a:xfrm>
        </p:grpSpPr>
        <p:sp>
          <p:nvSpPr>
            <p:cNvPr id="35" name="TextBox 34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4729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41178" y="2512641"/>
            <a:ext cx="1530494" cy="1877997"/>
            <a:chOff x="4967288" y="1577975"/>
            <a:chExt cx="657225" cy="806450"/>
          </a:xfrm>
        </p:grpSpPr>
        <p:sp>
          <p:nvSpPr>
            <p:cNvPr id="8" name="Freeform 80"/>
            <p:cNvSpPr>
              <a:spLocks/>
            </p:cNvSpPr>
            <p:nvPr/>
          </p:nvSpPr>
          <p:spPr bwMode="auto">
            <a:xfrm>
              <a:off x="4967288" y="1577975"/>
              <a:ext cx="657225" cy="806450"/>
            </a:xfrm>
            <a:custGeom>
              <a:avLst/>
              <a:gdLst>
                <a:gd name="T0" fmla="*/ 207 w 414"/>
                <a:gd name="T1" fmla="*/ 0 h 508"/>
                <a:gd name="T2" fmla="*/ 245 w 414"/>
                <a:gd name="T3" fmla="*/ 2 h 508"/>
                <a:gd name="T4" fmla="*/ 280 w 414"/>
                <a:gd name="T5" fmla="*/ 13 h 508"/>
                <a:gd name="T6" fmla="*/ 312 w 414"/>
                <a:gd name="T7" fmla="*/ 27 h 508"/>
                <a:gd name="T8" fmla="*/ 341 w 414"/>
                <a:gd name="T9" fmla="*/ 48 h 508"/>
                <a:gd name="T10" fmla="*/ 365 w 414"/>
                <a:gd name="T11" fmla="*/ 73 h 508"/>
                <a:gd name="T12" fmla="*/ 386 w 414"/>
                <a:gd name="T13" fmla="*/ 102 h 508"/>
                <a:gd name="T14" fmla="*/ 402 w 414"/>
                <a:gd name="T15" fmla="*/ 134 h 508"/>
                <a:gd name="T16" fmla="*/ 411 w 414"/>
                <a:gd name="T17" fmla="*/ 168 h 508"/>
                <a:gd name="T18" fmla="*/ 414 w 414"/>
                <a:gd name="T19" fmla="*/ 206 h 508"/>
                <a:gd name="T20" fmla="*/ 411 w 414"/>
                <a:gd name="T21" fmla="*/ 243 h 508"/>
                <a:gd name="T22" fmla="*/ 402 w 414"/>
                <a:gd name="T23" fmla="*/ 278 h 508"/>
                <a:gd name="T24" fmla="*/ 386 w 414"/>
                <a:gd name="T25" fmla="*/ 310 h 508"/>
                <a:gd name="T26" fmla="*/ 365 w 414"/>
                <a:gd name="T27" fmla="*/ 339 h 508"/>
                <a:gd name="T28" fmla="*/ 341 w 414"/>
                <a:gd name="T29" fmla="*/ 364 h 508"/>
                <a:gd name="T30" fmla="*/ 312 w 414"/>
                <a:gd name="T31" fmla="*/ 384 h 508"/>
                <a:gd name="T32" fmla="*/ 360 w 414"/>
                <a:gd name="T33" fmla="*/ 384 h 508"/>
                <a:gd name="T34" fmla="*/ 207 w 414"/>
                <a:gd name="T35" fmla="*/ 508 h 508"/>
                <a:gd name="T36" fmla="*/ 55 w 414"/>
                <a:gd name="T37" fmla="*/ 384 h 508"/>
                <a:gd name="T38" fmla="*/ 104 w 414"/>
                <a:gd name="T39" fmla="*/ 384 h 508"/>
                <a:gd name="T40" fmla="*/ 75 w 414"/>
                <a:gd name="T41" fmla="*/ 364 h 508"/>
                <a:gd name="T42" fmla="*/ 50 w 414"/>
                <a:gd name="T43" fmla="*/ 339 h 508"/>
                <a:gd name="T44" fmla="*/ 29 w 414"/>
                <a:gd name="T45" fmla="*/ 310 h 508"/>
                <a:gd name="T46" fmla="*/ 13 w 414"/>
                <a:gd name="T47" fmla="*/ 278 h 508"/>
                <a:gd name="T48" fmla="*/ 4 w 414"/>
                <a:gd name="T49" fmla="*/ 243 h 508"/>
                <a:gd name="T50" fmla="*/ 0 w 414"/>
                <a:gd name="T51" fmla="*/ 206 h 508"/>
                <a:gd name="T52" fmla="*/ 4 w 414"/>
                <a:gd name="T53" fmla="*/ 168 h 508"/>
                <a:gd name="T54" fmla="*/ 13 w 414"/>
                <a:gd name="T55" fmla="*/ 134 h 508"/>
                <a:gd name="T56" fmla="*/ 29 w 414"/>
                <a:gd name="T57" fmla="*/ 102 h 508"/>
                <a:gd name="T58" fmla="*/ 50 w 414"/>
                <a:gd name="T59" fmla="*/ 73 h 508"/>
                <a:gd name="T60" fmla="*/ 75 w 414"/>
                <a:gd name="T61" fmla="*/ 48 h 508"/>
                <a:gd name="T62" fmla="*/ 104 w 414"/>
                <a:gd name="T63" fmla="*/ 27 h 508"/>
                <a:gd name="T64" fmla="*/ 135 w 414"/>
                <a:gd name="T65" fmla="*/ 13 h 508"/>
                <a:gd name="T66" fmla="*/ 170 w 414"/>
                <a:gd name="T67" fmla="*/ 2 h 508"/>
                <a:gd name="T68" fmla="*/ 207 w 414"/>
                <a:gd name="T6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4" h="508">
                  <a:moveTo>
                    <a:pt x="207" y="0"/>
                  </a:moveTo>
                  <a:lnTo>
                    <a:pt x="245" y="2"/>
                  </a:lnTo>
                  <a:lnTo>
                    <a:pt x="280" y="13"/>
                  </a:lnTo>
                  <a:lnTo>
                    <a:pt x="312" y="27"/>
                  </a:lnTo>
                  <a:lnTo>
                    <a:pt x="341" y="48"/>
                  </a:lnTo>
                  <a:lnTo>
                    <a:pt x="365" y="73"/>
                  </a:lnTo>
                  <a:lnTo>
                    <a:pt x="386" y="102"/>
                  </a:lnTo>
                  <a:lnTo>
                    <a:pt x="402" y="134"/>
                  </a:lnTo>
                  <a:lnTo>
                    <a:pt x="411" y="168"/>
                  </a:lnTo>
                  <a:lnTo>
                    <a:pt x="414" y="206"/>
                  </a:lnTo>
                  <a:lnTo>
                    <a:pt x="411" y="243"/>
                  </a:lnTo>
                  <a:lnTo>
                    <a:pt x="402" y="278"/>
                  </a:lnTo>
                  <a:lnTo>
                    <a:pt x="386" y="310"/>
                  </a:lnTo>
                  <a:lnTo>
                    <a:pt x="365" y="339"/>
                  </a:lnTo>
                  <a:lnTo>
                    <a:pt x="341" y="364"/>
                  </a:lnTo>
                  <a:lnTo>
                    <a:pt x="312" y="384"/>
                  </a:lnTo>
                  <a:lnTo>
                    <a:pt x="360" y="384"/>
                  </a:lnTo>
                  <a:lnTo>
                    <a:pt x="207" y="508"/>
                  </a:lnTo>
                  <a:lnTo>
                    <a:pt x="55" y="384"/>
                  </a:lnTo>
                  <a:lnTo>
                    <a:pt x="104" y="384"/>
                  </a:lnTo>
                  <a:lnTo>
                    <a:pt x="75" y="364"/>
                  </a:lnTo>
                  <a:lnTo>
                    <a:pt x="50" y="339"/>
                  </a:lnTo>
                  <a:lnTo>
                    <a:pt x="29" y="310"/>
                  </a:lnTo>
                  <a:lnTo>
                    <a:pt x="13" y="278"/>
                  </a:lnTo>
                  <a:lnTo>
                    <a:pt x="4" y="243"/>
                  </a:lnTo>
                  <a:lnTo>
                    <a:pt x="0" y="206"/>
                  </a:lnTo>
                  <a:lnTo>
                    <a:pt x="4" y="168"/>
                  </a:lnTo>
                  <a:lnTo>
                    <a:pt x="13" y="134"/>
                  </a:lnTo>
                  <a:lnTo>
                    <a:pt x="29" y="102"/>
                  </a:lnTo>
                  <a:lnTo>
                    <a:pt x="50" y="73"/>
                  </a:lnTo>
                  <a:lnTo>
                    <a:pt x="75" y="48"/>
                  </a:lnTo>
                  <a:lnTo>
                    <a:pt x="104" y="27"/>
                  </a:lnTo>
                  <a:lnTo>
                    <a:pt x="135" y="13"/>
                  </a:lnTo>
                  <a:lnTo>
                    <a:pt x="170" y="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1"/>
            <p:cNvSpPr>
              <a:spLocks/>
            </p:cNvSpPr>
            <p:nvPr/>
          </p:nvSpPr>
          <p:spPr bwMode="auto">
            <a:xfrm>
              <a:off x="5080000" y="1687513"/>
              <a:ext cx="433388" cy="434975"/>
            </a:xfrm>
            <a:custGeom>
              <a:avLst/>
              <a:gdLst>
                <a:gd name="T0" fmla="*/ 136 w 273"/>
                <a:gd name="T1" fmla="*/ 0 h 274"/>
                <a:gd name="T2" fmla="*/ 167 w 273"/>
                <a:gd name="T3" fmla="*/ 4 h 274"/>
                <a:gd name="T4" fmla="*/ 198 w 273"/>
                <a:gd name="T5" fmla="*/ 14 h 274"/>
                <a:gd name="T6" fmla="*/ 222 w 273"/>
                <a:gd name="T7" fmla="*/ 30 h 274"/>
                <a:gd name="T8" fmla="*/ 243 w 273"/>
                <a:gd name="T9" fmla="*/ 51 h 274"/>
                <a:gd name="T10" fmla="*/ 260 w 273"/>
                <a:gd name="T11" fmla="*/ 77 h 274"/>
                <a:gd name="T12" fmla="*/ 270 w 273"/>
                <a:gd name="T13" fmla="*/ 106 h 274"/>
                <a:gd name="T14" fmla="*/ 273 w 273"/>
                <a:gd name="T15" fmla="*/ 137 h 274"/>
                <a:gd name="T16" fmla="*/ 270 w 273"/>
                <a:gd name="T17" fmla="*/ 169 h 274"/>
                <a:gd name="T18" fmla="*/ 260 w 273"/>
                <a:gd name="T19" fmla="*/ 198 h 274"/>
                <a:gd name="T20" fmla="*/ 243 w 273"/>
                <a:gd name="T21" fmla="*/ 223 h 274"/>
                <a:gd name="T22" fmla="*/ 222 w 273"/>
                <a:gd name="T23" fmla="*/ 243 h 274"/>
                <a:gd name="T24" fmla="*/ 198 w 273"/>
                <a:gd name="T25" fmla="*/ 260 h 274"/>
                <a:gd name="T26" fmla="*/ 167 w 273"/>
                <a:gd name="T27" fmla="*/ 271 h 274"/>
                <a:gd name="T28" fmla="*/ 136 w 273"/>
                <a:gd name="T29" fmla="*/ 274 h 274"/>
                <a:gd name="T30" fmla="*/ 105 w 273"/>
                <a:gd name="T31" fmla="*/ 271 h 274"/>
                <a:gd name="T32" fmla="*/ 76 w 273"/>
                <a:gd name="T33" fmla="*/ 260 h 274"/>
                <a:gd name="T34" fmla="*/ 51 w 273"/>
                <a:gd name="T35" fmla="*/ 243 h 274"/>
                <a:gd name="T36" fmla="*/ 30 w 273"/>
                <a:gd name="T37" fmla="*/ 223 h 274"/>
                <a:gd name="T38" fmla="*/ 13 w 273"/>
                <a:gd name="T39" fmla="*/ 198 h 274"/>
                <a:gd name="T40" fmla="*/ 4 w 273"/>
                <a:gd name="T41" fmla="*/ 169 h 274"/>
                <a:gd name="T42" fmla="*/ 0 w 273"/>
                <a:gd name="T43" fmla="*/ 137 h 274"/>
                <a:gd name="T44" fmla="*/ 4 w 273"/>
                <a:gd name="T45" fmla="*/ 106 h 274"/>
                <a:gd name="T46" fmla="*/ 13 w 273"/>
                <a:gd name="T47" fmla="*/ 77 h 274"/>
                <a:gd name="T48" fmla="*/ 30 w 273"/>
                <a:gd name="T49" fmla="*/ 51 h 274"/>
                <a:gd name="T50" fmla="*/ 51 w 273"/>
                <a:gd name="T51" fmla="*/ 30 h 274"/>
                <a:gd name="T52" fmla="*/ 76 w 273"/>
                <a:gd name="T53" fmla="*/ 14 h 274"/>
                <a:gd name="T54" fmla="*/ 105 w 273"/>
                <a:gd name="T55" fmla="*/ 4 h 274"/>
                <a:gd name="T56" fmla="*/ 136 w 273"/>
                <a:gd name="T5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3" h="274">
                  <a:moveTo>
                    <a:pt x="136" y="0"/>
                  </a:moveTo>
                  <a:lnTo>
                    <a:pt x="167" y="4"/>
                  </a:lnTo>
                  <a:lnTo>
                    <a:pt x="198" y="14"/>
                  </a:lnTo>
                  <a:lnTo>
                    <a:pt x="222" y="30"/>
                  </a:lnTo>
                  <a:lnTo>
                    <a:pt x="243" y="51"/>
                  </a:lnTo>
                  <a:lnTo>
                    <a:pt x="260" y="77"/>
                  </a:lnTo>
                  <a:lnTo>
                    <a:pt x="270" y="106"/>
                  </a:lnTo>
                  <a:lnTo>
                    <a:pt x="273" y="137"/>
                  </a:lnTo>
                  <a:lnTo>
                    <a:pt x="270" y="169"/>
                  </a:lnTo>
                  <a:lnTo>
                    <a:pt x="260" y="198"/>
                  </a:lnTo>
                  <a:lnTo>
                    <a:pt x="243" y="223"/>
                  </a:lnTo>
                  <a:lnTo>
                    <a:pt x="222" y="243"/>
                  </a:lnTo>
                  <a:lnTo>
                    <a:pt x="198" y="260"/>
                  </a:lnTo>
                  <a:lnTo>
                    <a:pt x="167" y="271"/>
                  </a:lnTo>
                  <a:lnTo>
                    <a:pt x="136" y="274"/>
                  </a:lnTo>
                  <a:lnTo>
                    <a:pt x="105" y="271"/>
                  </a:lnTo>
                  <a:lnTo>
                    <a:pt x="76" y="260"/>
                  </a:lnTo>
                  <a:lnTo>
                    <a:pt x="51" y="243"/>
                  </a:lnTo>
                  <a:lnTo>
                    <a:pt x="30" y="223"/>
                  </a:lnTo>
                  <a:lnTo>
                    <a:pt x="13" y="198"/>
                  </a:lnTo>
                  <a:lnTo>
                    <a:pt x="4" y="169"/>
                  </a:lnTo>
                  <a:lnTo>
                    <a:pt x="0" y="137"/>
                  </a:lnTo>
                  <a:lnTo>
                    <a:pt x="4" y="106"/>
                  </a:lnTo>
                  <a:lnTo>
                    <a:pt x="13" y="77"/>
                  </a:lnTo>
                  <a:lnTo>
                    <a:pt x="30" y="51"/>
                  </a:lnTo>
                  <a:lnTo>
                    <a:pt x="51" y="30"/>
                  </a:lnTo>
                  <a:lnTo>
                    <a:pt x="76" y="14"/>
                  </a:lnTo>
                  <a:lnTo>
                    <a:pt x="105" y="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299855" y="4769781"/>
            <a:ext cx="1782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99856" y="4436018"/>
            <a:ext cx="178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34015" y="2003840"/>
            <a:ext cx="1945147" cy="2386798"/>
            <a:chOff x="4967288" y="1577975"/>
            <a:chExt cx="657225" cy="806450"/>
          </a:xfrm>
        </p:grpSpPr>
        <p:sp>
          <p:nvSpPr>
            <p:cNvPr id="14" name="Freeform 80"/>
            <p:cNvSpPr>
              <a:spLocks/>
            </p:cNvSpPr>
            <p:nvPr/>
          </p:nvSpPr>
          <p:spPr bwMode="auto">
            <a:xfrm>
              <a:off x="4967288" y="1577975"/>
              <a:ext cx="657225" cy="806450"/>
            </a:xfrm>
            <a:custGeom>
              <a:avLst/>
              <a:gdLst>
                <a:gd name="T0" fmla="*/ 207 w 414"/>
                <a:gd name="T1" fmla="*/ 0 h 508"/>
                <a:gd name="T2" fmla="*/ 245 w 414"/>
                <a:gd name="T3" fmla="*/ 2 h 508"/>
                <a:gd name="T4" fmla="*/ 280 w 414"/>
                <a:gd name="T5" fmla="*/ 13 h 508"/>
                <a:gd name="T6" fmla="*/ 312 w 414"/>
                <a:gd name="T7" fmla="*/ 27 h 508"/>
                <a:gd name="T8" fmla="*/ 341 w 414"/>
                <a:gd name="T9" fmla="*/ 48 h 508"/>
                <a:gd name="T10" fmla="*/ 365 w 414"/>
                <a:gd name="T11" fmla="*/ 73 h 508"/>
                <a:gd name="T12" fmla="*/ 386 w 414"/>
                <a:gd name="T13" fmla="*/ 102 h 508"/>
                <a:gd name="T14" fmla="*/ 402 w 414"/>
                <a:gd name="T15" fmla="*/ 134 h 508"/>
                <a:gd name="T16" fmla="*/ 411 w 414"/>
                <a:gd name="T17" fmla="*/ 168 h 508"/>
                <a:gd name="T18" fmla="*/ 414 w 414"/>
                <a:gd name="T19" fmla="*/ 206 h 508"/>
                <a:gd name="T20" fmla="*/ 411 w 414"/>
                <a:gd name="T21" fmla="*/ 243 h 508"/>
                <a:gd name="T22" fmla="*/ 402 w 414"/>
                <a:gd name="T23" fmla="*/ 278 h 508"/>
                <a:gd name="T24" fmla="*/ 386 w 414"/>
                <a:gd name="T25" fmla="*/ 310 h 508"/>
                <a:gd name="T26" fmla="*/ 365 w 414"/>
                <a:gd name="T27" fmla="*/ 339 h 508"/>
                <a:gd name="T28" fmla="*/ 341 w 414"/>
                <a:gd name="T29" fmla="*/ 364 h 508"/>
                <a:gd name="T30" fmla="*/ 312 w 414"/>
                <a:gd name="T31" fmla="*/ 384 h 508"/>
                <a:gd name="T32" fmla="*/ 360 w 414"/>
                <a:gd name="T33" fmla="*/ 384 h 508"/>
                <a:gd name="T34" fmla="*/ 207 w 414"/>
                <a:gd name="T35" fmla="*/ 508 h 508"/>
                <a:gd name="T36" fmla="*/ 55 w 414"/>
                <a:gd name="T37" fmla="*/ 384 h 508"/>
                <a:gd name="T38" fmla="*/ 104 w 414"/>
                <a:gd name="T39" fmla="*/ 384 h 508"/>
                <a:gd name="T40" fmla="*/ 75 w 414"/>
                <a:gd name="T41" fmla="*/ 364 h 508"/>
                <a:gd name="T42" fmla="*/ 50 w 414"/>
                <a:gd name="T43" fmla="*/ 339 h 508"/>
                <a:gd name="T44" fmla="*/ 29 w 414"/>
                <a:gd name="T45" fmla="*/ 310 h 508"/>
                <a:gd name="T46" fmla="*/ 13 w 414"/>
                <a:gd name="T47" fmla="*/ 278 h 508"/>
                <a:gd name="T48" fmla="*/ 4 w 414"/>
                <a:gd name="T49" fmla="*/ 243 h 508"/>
                <a:gd name="T50" fmla="*/ 0 w 414"/>
                <a:gd name="T51" fmla="*/ 206 h 508"/>
                <a:gd name="T52" fmla="*/ 4 w 414"/>
                <a:gd name="T53" fmla="*/ 168 h 508"/>
                <a:gd name="T54" fmla="*/ 13 w 414"/>
                <a:gd name="T55" fmla="*/ 134 h 508"/>
                <a:gd name="T56" fmla="*/ 29 w 414"/>
                <a:gd name="T57" fmla="*/ 102 h 508"/>
                <a:gd name="T58" fmla="*/ 50 w 414"/>
                <a:gd name="T59" fmla="*/ 73 h 508"/>
                <a:gd name="T60" fmla="*/ 75 w 414"/>
                <a:gd name="T61" fmla="*/ 48 h 508"/>
                <a:gd name="T62" fmla="*/ 104 w 414"/>
                <a:gd name="T63" fmla="*/ 27 h 508"/>
                <a:gd name="T64" fmla="*/ 135 w 414"/>
                <a:gd name="T65" fmla="*/ 13 h 508"/>
                <a:gd name="T66" fmla="*/ 170 w 414"/>
                <a:gd name="T67" fmla="*/ 2 h 508"/>
                <a:gd name="T68" fmla="*/ 207 w 414"/>
                <a:gd name="T6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4" h="508">
                  <a:moveTo>
                    <a:pt x="207" y="0"/>
                  </a:moveTo>
                  <a:lnTo>
                    <a:pt x="245" y="2"/>
                  </a:lnTo>
                  <a:lnTo>
                    <a:pt x="280" y="13"/>
                  </a:lnTo>
                  <a:lnTo>
                    <a:pt x="312" y="27"/>
                  </a:lnTo>
                  <a:lnTo>
                    <a:pt x="341" y="48"/>
                  </a:lnTo>
                  <a:lnTo>
                    <a:pt x="365" y="73"/>
                  </a:lnTo>
                  <a:lnTo>
                    <a:pt x="386" y="102"/>
                  </a:lnTo>
                  <a:lnTo>
                    <a:pt x="402" y="134"/>
                  </a:lnTo>
                  <a:lnTo>
                    <a:pt x="411" y="168"/>
                  </a:lnTo>
                  <a:lnTo>
                    <a:pt x="414" y="206"/>
                  </a:lnTo>
                  <a:lnTo>
                    <a:pt x="411" y="243"/>
                  </a:lnTo>
                  <a:lnTo>
                    <a:pt x="402" y="278"/>
                  </a:lnTo>
                  <a:lnTo>
                    <a:pt x="386" y="310"/>
                  </a:lnTo>
                  <a:lnTo>
                    <a:pt x="365" y="339"/>
                  </a:lnTo>
                  <a:lnTo>
                    <a:pt x="341" y="364"/>
                  </a:lnTo>
                  <a:lnTo>
                    <a:pt x="312" y="384"/>
                  </a:lnTo>
                  <a:lnTo>
                    <a:pt x="360" y="384"/>
                  </a:lnTo>
                  <a:lnTo>
                    <a:pt x="207" y="508"/>
                  </a:lnTo>
                  <a:lnTo>
                    <a:pt x="55" y="384"/>
                  </a:lnTo>
                  <a:lnTo>
                    <a:pt x="104" y="384"/>
                  </a:lnTo>
                  <a:lnTo>
                    <a:pt x="75" y="364"/>
                  </a:lnTo>
                  <a:lnTo>
                    <a:pt x="50" y="339"/>
                  </a:lnTo>
                  <a:lnTo>
                    <a:pt x="29" y="310"/>
                  </a:lnTo>
                  <a:lnTo>
                    <a:pt x="13" y="278"/>
                  </a:lnTo>
                  <a:lnTo>
                    <a:pt x="4" y="243"/>
                  </a:lnTo>
                  <a:lnTo>
                    <a:pt x="0" y="206"/>
                  </a:lnTo>
                  <a:lnTo>
                    <a:pt x="4" y="168"/>
                  </a:lnTo>
                  <a:lnTo>
                    <a:pt x="13" y="134"/>
                  </a:lnTo>
                  <a:lnTo>
                    <a:pt x="29" y="102"/>
                  </a:lnTo>
                  <a:lnTo>
                    <a:pt x="50" y="73"/>
                  </a:lnTo>
                  <a:lnTo>
                    <a:pt x="75" y="48"/>
                  </a:lnTo>
                  <a:lnTo>
                    <a:pt x="104" y="27"/>
                  </a:lnTo>
                  <a:lnTo>
                    <a:pt x="135" y="13"/>
                  </a:lnTo>
                  <a:lnTo>
                    <a:pt x="170" y="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1"/>
            <p:cNvSpPr>
              <a:spLocks/>
            </p:cNvSpPr>
            <p:nvPr/>
          </p:nvSpPr>
          <p:spPr bwMode="auto">
            <a:xfrm>
              <a:off x="5080000" y="1687513"/>
              <a:ext cx="433388" cy="434975"/>
            </a:xfrm>
            <a:custGeom>
              <a:avLst/>
              <a:gdLst>
                <a:gd name="T0" fmla="*/ 136 w 273"/>
                <a:gd name="T1" fmla="*/ 0 h 274"/>
                <a:gd name="T2" fmla="*/ 167 w 273"/>
                <a:gd name="T3" fmla="*/ 4 h 274"/>
                <a:gd name="T4" fmla="*/ 198 w 273"/>
                <a:gd name="T5" fmla="*/ 14 h 274"/>
                <a:gd name="T6" fmla="*/ 222 w 273"/>
                <a:gd name="T7" fmla="*/ 30 h 274"/>
                <a:gd name="T8" fmla="*/ 243 w 273"/>
                <a:gd name="T9" fmla="*/ 51 h 274"/>
                <a:gd name="T10" fmla="*/ 260 w 273"/>
                <a:gd name="T11" fmla="*/ 77 h 274"/>
                <a:gd name="T12" fmla="*/ 270 w 273"/>
                <a:gd name="T13" fmla="*/ 106 h 274"/>
                <a:gd name="T14" fmla="*/ 273 w 273"/>
                <a:gd name="T15" fmla="*/ 137 h 274"/>
                <a:gd name="T16" fmla="*/ 270 w 273"/>
                <a:gd name="T17" fmla="*/ 169 h 274"/>
                <a:gd name="T18" fmla="*/ 260 w 273"/>
                <a:gd name="T19" fmla="*/ 198 h 274"/>
                <a:gd name="T20" fmla="*/ 243 w 273"/>
                <a:gd name="T21" fmla="*/ 223 h 274"/>
                <a:gd name="T22" fmla="*/ 222 w 273"/>
                <a:gd name="T23" fmla="*/ 243 h 274"/>
                <a:gd name="T24" fmla="*/ 198 w 273"/>
                <a:gd name="T25" fmla="*/ 260 h 274"/>
                <a:gd name="T26" fmla="*/ 167 w 273"/>
                <a:gd name="T27" fmla="*/ 271 h 274"/>
                <a:gd name="T28" fmla="*/ 136 w 273"/>
                <a:gd name="T29" fmla="*/ 274 h 274"/>
                <a:gd name="T30" fmla="*/ 105 w 273"/>
                <a:gd name="T31" fmla="*/ 271 h 274"/>
                <a:gd name="T32" fmla="*/ 76 w 273"/>
                <a:gd name="T33" fmla="*/ 260 h 274"/>
                <a:gd name="T34" fmla="*/ 51 w 273"/>
                <a:gd name="T35" fmla="*/ 243 h 274"/>
                <a:gd name="T36" fmla="*/ 30 w 273"/>
                <a:gd name="T37" fmla="*/ 223 h 274"/>
                <a:gd name="T38" fmla="*/ 13 w 273"/>
                <a:gd name="T39" fmla="*/ 198 h 274"/>
                <a:gd name="T40" fmla="*/ 4 w 273"/>
                <a:gd name="T41" fmla="*/ 169 h 274"/>
                <a:gd name="T42" fmla="*/ 0 w 273"/>
                <a:gd name="T43" fmla="*/ 137 h 274"/>
                <a:gd name="T44" fmla="*/ 4 w 273"/>
                <a:gd name="T45" fmla="*/ 106 h 274"/>
                <a:gd name="T46" fmla="*/ 13 w 273"/>
                <a:gd name="T47" fmla="*/ 77 h 274"/>
                <a:gd name="T48" fmla="*/ 30 w 273"/>
                <a:gd name="T49" fmla="*/ 51 h 274"/>
                <a:gd name="T50" fmla="*/ 51 w 273"/>
                <a:gd name="T51" fmla="*/ 30 h 274"/>
                <a:gd name="T52" fmla="*/ 76 w 273"/>
                <a:gd name="T53" fmla="*/ 14 h 274"/>
                <a:gd name="T54" fmla="*/ 105 w 273"/>
                <a:gd name="T55" fmla="*/ 4 h 274"/>
                <a:gd name="T56" fmla="*/ 136 w 273"/>
                <a:gd name="T5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3" h="274">
                  <a:moveTo>
                    <a:pt x="136" y="0"/>
                  </a:moveTo>
                  <a:lnTo>
                    <a:pt x="167" y="4"/>
                  </a:lnTo>
                  <a:lnTo>
                    <a:pt x="198" y="14"/>
                  </a:lnTo>
                  <a:lnTo>
                    <a:pt x="222" y="30"/>
                  </a:lnTo>
                  <a:lnTo>
                    <a:pt x="243" y="51"/>
                  </a:lnTo>
                  <a:lnTo>
                    <a:pt x="260" y="77"/>
                  </a:lnTo>
                  <a:lnTo>
                    <a:pt x="270" y="106"/>
                  </a:lnTo>
                  <a:lnTo>
                    <a:pt x="273" y="137"/>
                  </a:lnTo>
                  <a:lnTo>
                    <a:pt x="270" y="169"/>
                  </a:lnTo>
                  <a:lnTo>
                    <a:pt x="260" y="198"/>
                  </a:lnTo>
                  <a:lnTo>
                    <a:pt x="243" y="223"/>
                  </a:lnTo>
                  <a:lnTo>
                    <a:pt x="222" y="243"/>
                  </a:lnTo>
                  <a:lnTo>
                    <a:pt x="198" y="260"/>
                  </a:lnTo>
                  <a:lnTo>
                    <a:pt x="167" y="271"/>
                  </a:lnTo>
                  <a:lnTo>
                    <a:pt x="136" y="274"/>
                  </a:lnTo>
                  <a:lnTo>
                    <a:pt x="105" y="271"/>
                  </a:lnTo>
                  <a:lnTo>
                    <a:pt x="76" y="260"/>
                  </a:lnTo>
                  <a:lnTo>
                    <a:pt x="51" y="243"/>
                  </a:lnTo>
                  <a:lnTo>
                    <a:pt x="30" y="223"/>
                  </a:lnTo>
                  <a:lnTo>
                    <a:pt x="13" y="198"/>
                  </a:lnTo>
                  <a:lnTo>
                    <a:pt x="4" y="169"/>
                  </a:lnTo>
                  <a:lnTo>
                    <a:pt x="0" y="137"/>
                  </a:lnTo>
                  <a:lnTo>
                    <a:pt x="4" y="106"/>
                  </a:lnTo>
                  <a:lnTo>
                    <a:pt x="13" y="77"/>
                  </a:lnTo>
                  <a:lnTo>
                    <a:pt x="30" y="51"/>
                  </a:lnTo>
                  <a:lnTo>
                    <a:pt x="51" y="30"/>
                  </a:lnTo>
                  <a:lnTo>
                    <a:pt x="76" y="14"/>
                  </a:lnTo>
                  <a:lnTo>
                    <a:pt x="105" y="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4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161725" y="4769781"/>
            <a:ext cx="1782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61726" y="4436018"/>
            <a:ext cx="178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241505" y="1459205"/>
            <a:ext cx="2389003" cy="2931433"/>
            <a:chOff x="4967288" y="1577975"/>
            <a:chExt cx="657225" cy="806450"/>
          </a:xfrm>
        </p:grpSpPr>
        <p:sp>
          <p:nvSpPr>
            <p:cNvPr id="19" name="Freeform 80"/>
            <p:cNvSpPr>
              <a:spLocks/>
            </p:cNvSpPr>
            <p:nvPr/>
          </p:nvSpPr>
          <p:spPr bwMode="auto">
            <a:xfrm>
              <a:off x="4967288" y="1577975"/>
              <a:ext cx="657225" cy="806450"/>
            </a:xfrm>
            <a:custGeom>
              <a:avLst/>
              <a:gdLst>
                <a:gd name="T0" fmla="*/ 207 w 414"/>
                <a:gd name="T1" fmla="*/ 0 h 508"/>
                <a:gd name="T2" fmla="*/ 245 w 414"/>
                <a:gd name="T3" fmla="*/ 2 h 508"/>
                <a:gd name="T4" fmla="*/ 280 w 414"/>
                <a:gd name="T5" fmla="*/ 13 h 508"/>
                <a:gd name="T6" fmla="*/ 312 w 414"/>
                <a:gd name="T7" fmla="*/ 27 h 508"/>
                <a:gd name="T8" fmla="*/ 341 w 414"/>
                <a:gd name="T9" fmla="*/ 48 h 508"/>
                <a:gd name="T10" fmla="*/ 365 w 414"/>
                <a:gd name="T11" fmla="*/ 73 h 508"/>
                <a:gd name="T12" fmla="*/ 386 w 414"/>
                <a:gd name="T13" fmla="*/ 102 h 508"/>
                <a:gd name="T14" fmla="*/ 402 w 414"/>
                <a:gd name="T15" fmla="*/ 134 h 508"/>
                <a:gd name="T16" fmla="*/ 411 w 414"/>
                <a:gd name="T17" fmla="*/ 168 h 508"/>
                <a:gd name="T18" fmla="*/ 414 w 414"/>
                <a:gd name="T19" fmla="*/ 206 h 508"/>
                <a:gd name="T20" fmla="*/ 411 w 414"/>
                <a:gd name="T21" fmla="*/ 243 h 508"/>
                <a:gd name="T22" fmla="*/ 402 w 414"/>
                <a:gd name="T23" fmla="*/ 278 h 508"/>
                <a:gd name="T24" fmla="*/ 386 w 414"/>
                <a:gd name="T25" fmla="*/ 310 h 508"/>
                <a:gd name="T26" fmla="*/ 365 w 414"/>
                <a:gd name="T27" fmla="*/ 339 h 508"/>
                <a:gd name="T28" fmla="*/ 341 w 414"/>
                <a:gd name="T29" fmla="*/ 364 h 508"/>
                <a:gd name="T30" fmla="*/ 312 w 414"/>
                <a:gd name="T31" fmla="*/ 384 h 508"/>
                <a:gd name="T32" fmla="*/ 360 w 414"/>
                <a:gd name="T33" fmla="*/ 384 h 508"/>
                <a:gd name="T34" fmla="*/ 207 w 414"/>
                <a:gd name="T35" fmla="*/ 508 h 508"/>
                <a:gd name="T36" fmla="*/ 55 w 414"/>
                <a:gd name="T37" fmla="*/ 384 h 508"/>
                <a:gd name="T38" fmla="*/ 104 w 414"/>
                <a:gd name="T39" fmla="*/ 384 h 508"/>
                <a:gd name="T40" fmla="*/ 75 w 414"/>
                <a:gd name="T41" fmla="*/ 364 h 508"/>
                <a:gd name="T42" fmla="*/ 50 w 414"/>
                <a:gd name="T43" fmla="*/ 339 h 508"/>
                <a:gd name="T44" fmla="*/ 29 w 414"/>
                <a:gd name="T45" fmla="*/ 310 h 508"/>
                <a:gd name="T46" fmla="*/ 13 w 414"/>
                <a:gd name="T47" fmla="*/ 278 h 508"/>
                <a:gd name="T48" fmla="*/ 4 w 414"/>
                <a:gd name="T49" fmla="*/ 243 h 508"/>
                <a:gd name="T50" fmla="*/ 0 w 414"/>
                <a:gd name="T51" fmla="*/ 206 h 508"/>
                <a:gd name="T52" fmla="*/ 4 w 414"/>
                <a:gd name="T53" fmla="*/ 168 h 508"/>
                <a:gd name="T54" fmla="*/ 13 w 414"/>
                <a:gd name="T55" fmla="*/ 134 h 508"/>
                <a:gd name="T56" fmla="*/ 29 w 414"/>
                <a:gd name="T57" fmla="*/ 102 h 508"/>
                <a:gd name="T58" fmla="*/ 50 w 414"/>
                <a:gd name="T59" fmla="*/ 73 h 508"/>
                <a:gd name="T60" fmla="*/ 75 w 414"/>
                <a:gd name="T61" fmla="*/ 48 h 508"/>
                <a:gd name="T62" fmla="*/ 104 w 414"/>
                <a:gd name="T63" fmla="*/ 27 h 508"/>
                <a:gd name="T64" fmla="*/ 135 w 414"/>
                <a:gd name="T65" fmla="*/ 13 h 508"/>
                <a:gd name="T66" fmla="*/ 170 w 414"/>
                <a:gd name="T67" fmla="*/ 2 h 508"/>
                <a:gd name="T68" fmla="*/ 207 w 414"/>
                <a:gd name="T6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4" h="508">
                  <a:moveTo>
                    <a:pt x="207" y="0"/>
                  </a:moveTo>
                  <a:lnTo>
                    <a:pt x="245" y="2"/>
                  </a:lnTo>
                  <a:lnTo>
                    <a:pt x="280" y="13"/>
                  </a:lnTo>
                  <a:lnTo>
                    <a:pt x="312" y="27"/>
                  </a:lnTo>
                  <a:lnTo>
                    <a:pt x="341" y="48"/>
                  </a:lnTo>
                  <a:lnTo>
                    <a:pt x="365" y="73"/>
                  </a:lnTo>
                  <a:lnTo>
                    <a:pt x="386" y="102"/>
                  </a:lnTo>
                  <a:lnTo>
                    <a:pt x="402" y="134"/>
                  </a:lnTo>
                  <a:lnTo>
                    <a:pt x="411" y="168"/>
                  </a:lnTo>
                  <a:lnTo>
                    <a:pt x="414" y="206"/>
                  </a:lnTo>
                  <a:lnTo>
                    <a:pt x="411" y="243"/>
                  </a:lnTo>
                  <a:lnTo>
                    <a:pt x="402" y="278"/>
                  </a:lnTo>
                  <a:lnTo>
                    <a:pt x="386" y="310"/>
                  </a:lnTo>
                  <a:lnTo>
                    <a:pt x="365" y="339"/>
                  </a:lnTo>
                  <a:lnTo>
                    <a:pt x="341" y="364"/>
                  </a:lnTo>
                  <a:lnTo>
                    <a:pt x="312" y="384"/>
                  </a:lnTo>
                  <a:lnTo>
                    <a:pt x="360" y="384"/>
                  </a:lnTo>
                  <a:lnTo>
                    <a:pt x="207" y="508"/>
                  </a:lnTo>
                  <a:lnTo>
                    <a:pt x="55" y="384"/>
                  </a:lnTo>
                  <a:lnTo>
                    <a:pt x="104" y="384"/>
                  </a:lnTo>
                  <a:lnTo>
                    <a:pt x="75" y="364"/>
                  </a:lnTo>
                  <a:lnTo>
                    <a:pt x="50" y="339"/>
                  </a:lnTo>
                  <a:lnTo>
                    <a:pt x="29" y="310"/>
                  </a:lnTo>
                  <a:lnTo>
                    <a:pt x="13" y="278"/>
                  </a:lnTo>
                  <a:lnTo>
                    <a:pt x="4" y="243"/>
                  </a:lnTo>
                  <a:lnTo>
                    <a:pt x="0" y="206"/>
                  </a:lnTo>
                  <a:lnTo>
                    <a:pt x="4" y="168"/>
                  </a:lnTo>
                  <a:lnTo>
                    <a:pt x="13" y="134"/>
                  </a:lnTo>
                  <a:lnTo>
                    <a:pt x="29" y="102"/>
                  </a:lnTo>
                  <a:lnTo>
                    <a:pt x="50" y="73"/>
                  </a:lnTo>
                  <a:lnTo>
                    <a:pt x="75" y="48"/>
                  </a:lnTo>
                  <a:lnTo>
                    <a:pt x="104" y="27"/>
                  </a:lnTo>
                  <a:lnTo>
                    <a:pt x="135" y="13"/>
                  </a:lnTo>
                  <a:lnTo>
                    <a:pt x="170" y="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1"/>
            <p:cNvSpPr>
              <a:spLocks/>
            </p:cNvSpPr>
            <p:nvPr/>
          </p:nvSpPr>
          <p:spPr bwMode="auto">
            <a:xfrm>
              <a:off x="5080000" y="1687513"/>
              <a:ext cx="433388" cy="434975"/>
            </a:xfrm>
            <a:custGeom>
              <a:avLst/>
              <a:gdLst>
                <a:gd name="T0" fmla="*/ 136 w 273"/>
                <a:gd name="T1" fmla="*/ 0 h 274"/>
                <a:gd name="T2" fmla="*/ 167 w 273"/>
                <a:gd name="T3" fmla="*/ 4 h 274"/>
                <a:gd name="T4" fmla="*/ 198 w 273"/>
                <a:gd name="T5" fmla="*/ 14 h 274"/>
                <a:gd name="T6" fmla="*/ 222 w 273"/>
                <a:gd name="T7" fmla="*/ 30 h 274"/>
                <a:gd name="T8" fmla="*/ 243 w 273"/>
                <a:gd name="T9" fmla="*/ 51 h 274"/>
                <a:gd name="T10" fmla="*/ 260 w 273"/>
                <a:gd name="T11" fmla="*/ 77 h 274"/>
                <a:gd name="T12" fmla="*/ 270 w 273"/>
                <a:gd name="T13" fmla="*/ 106 h 274"/>
                <a:gd name="T14" fmla="*/ 273 w 273"/>
                <a:gd name="T15" fmla="*/ 137 h 274"/>
                <a:gd name="T16" fmla="*/ 270 w 273"/>
                <a:gd name="T17" fmla="*/ 169 h 274"/>
                <a:gd name="T18" fmla="*/ 260 w 273"/>
                <a:gd name="T19" fmla="*/ 198 h 274"/>
                <a:gd name="T20" fmla="*/ 243 w 273"/>
                <a:gd name="T21" fmla="*/ 223 h 274"/>
                <a:gd name="T22" fmla="*/ 222 w 273"/>
                <a:gd name="T23" fmla="*/ 243 h 274"/>
                <a:gd name="T24" fmla="*/ 198 w 273"/>
                <a:gd name="T25" fmla="*/ 260 h 274"/>
                <a:gd name="T26" fmla="*/ 167 w 273"/>
                <a:gd name="T27" fmla="*/ 271 h 274"/>
                <a:gd name="T28" fmla="*/ 136 w 273"/>
                <a:gd name="T29" fmla="*/ 274 h 274"/>
                <a:gd name="T30" fmla="*/ 105 w 273"/>
                <a:gd name="T31" fmla="*/ 271 h 274"/>
                <a:gd name="T32" fmla="*/ 76 w 273"/>
                <a:gd name="T33" fmla="*/ 260 h 274"/>
                <a:gd name="T34" fmla="*/ 51 w 273"/>
                <a:gd name="T35" fmla="*/ 243 h 274"/>
                <a:gd name="T36" fmla="*/ 30 w 273"/>
                <a:gd name="T37" fmla="*/ 223 h 274"/>
                <a:gd name="T38" fmla="*/ 13 w 273"/>
                <a:gd name="T39" fmla="*/ 198 h 274"/>
                <a:gd name="T40" fmla="*/ 4 w 273"/>
                <a:gd name="T41" fmla="*/ 169 h 274"/>
                <a:gd name="T42" fmla="*/ 0 w 273"/>
                <a:gd name="T43" fmla="*/ 137 h 274"/>
                <a:gd name="T44" fmla="*/ 4 w 273"/>
                <a:gd name="T45" fmla="*/ 106 h 274"/>
                <a:gd name="T46" fmla="*/ 13 w 273"/>
                <a:gd name="T47" fmla="*/ 77 h 274"/>
                <a:gd name="T48" fmla="*/ 30 w 273"/>
                <a:gd name="T49" fmla="*/ 51 h 274"/>
                <a:gd name="T50" fmla="*/ 51 w 273"/>
                <a:gd name="T51" fmla="*/ 30 h 274"/>
                <a:gd name="T52" fmla="*/ 76 w 273"/>
                <a:gd name="T53" fmla="*/ 14 h 274"/>
                <a:gd name="T54" fmla="*/ 105 w 273"/>
                <a:gd name="T55" fmla="*/ 4 h 274"/>
                <a:gd name="T56" fmla="*/ 136 w 273"/>
                <a:gd name="T5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3" h="274">
                  <a:moveTo>
                    <a:pt x="136" y="0"/>
                  </a:moveTo>
                  <a:lnTo>
                    <a:pt x="167" y="4"/>
                  </a:lnTo>
                  <a:lnTo>
                    <a:pt x="198" y="14"/>
                  </a:lnTo>
                  <a:lnTo>
                    <a:pt x="222" y="30"/>
                  </a:lnTo>
                  <a:lnTo>
                    <a:pt x="243" y="51"/>
                  </a:lnTo>
                  <a:lnTo>
                    <a:pt x="260" y="77"/>
                  </a:lnTo>
                  <a:lnTo>
                    <a:pt x="270" y="106"/>
                  </a:lnTo>
                  <a:lnTo>
                    <a:pt x="273" y="137"/>
                  </a:lnTo>
                  <a:lnTo>
                    <a:pt x="270" y="169"/>
                  </a:lnTo>
                  <a:lnTo>
                    <a:pt x="260" y="198"/>
                  </a:lnTo>
                  <a:lnTo>
                    <a:pt x="243" y="223"/>
                  </a:lnTo>
                  <a:lnTo>
                    <a:pt x="222" y="243"/>
                  </a:lnTo>
                  <a:lnTo>
                    <a:pt x="198" y="260"/>
                  </a:lnTo>
                  <a:lnTo>
                    <a:pt x="167" y="271"/>
                  </a:lnTo>
                  <a:lnTo>
                    <a:pt x="136" y="274"/>
                  </a:lnTo>
                  <a:lnTo>
                    <a:pt x="105" y="271"/>
                  </a:lnTo>
                  <a:lnTo>
                    <a:pt x="76" y="260"/>
                  </a:lnTo>
                  <a:lnTo>
                    <a:pt x="51" y="243"/>
                  </a:lnTo>
                  <a:lnTo>
                    <a:pt x="30" y="223"/>
                  </a:lnTo>
                  <a:lnTo>
                    <a:pt x="13" y="198"/>
                  </a:lnTo>
                  <a:lnTo>
                    <a:pt x="4" y="169"/>
                  </a:lnTo>
                  <a:lnTo>
                    <a:pt x="0" y="137"/>
                  </a:lnTo>
                  <a:lnTo>
                    <a:pt x="4" y="106"/>
                  </a:lnTo>
                  <a:lnTo>
                    <a:pt x="13" y="77"/>
                  </a:lnTo>
                  <a:lnTo>
                    <a:pt x="30" y="51"/>
                  </a:lnTo>
                  <a:lnTo>
                    <a:pt x="51" y="30"/>
                  </a:lnTo>
                  <a:lnTo>
                    <a:pt x="76" y="14"/>
                  </a:lnTo>
                  <a:lnTo>
                    <a:pt x="105" y="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5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8517731" y="4724401"/>
            <a:ext cx="1782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17732" y="4390638"/>
            <a:ext cx="178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05" y="310574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6" y="2462924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33" y="2800945"/>
            <a:ext cx="304800" cy="3048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0" y="631853"/>
            <a:ext cx="12192000" cy="1063077"/>
            <a:chOff x="0" y="2844225"/>
            <a:chExt cx="12192000" cy="1063077"/>
          </a:xfrm>
        </p:grpSpPr>
        <p:sp>
          <p:nvSpPr>
            <p:cNvPr id="29" name="TextBox 28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4805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70914" y="2039338"/>
            <a:ext cx="5611091" cy="3921265"/>
            <a:chOff x="7278688" y="4457700"/>
            <a:chExt cx="1233488" cy="862013"/>
          </a:xfrm>
        </p:grpSpPr>
        <p:sp>
          <p:nvSpPr>
            <p:cNvPr id="8" name="Freeform 102"/>
            <p:cNvSpPr>
              <a:spLocks/>
            </p:cNvSpPr>
            <p:nvPr/>
          </p:nvSpPr>
          <p:spPr bwMode="auto">
            <a:xfrm>
              <a:off x="7521575" y="5137150"/>
              <a:ext cx="331788" cy="182563"/>
            </a:xfrm>
            <a:custGeom>
              <a:avLst/>
              <a:gdLst>
                <a:gd name="T0" fmla="*/ 191 w 209"/>
                <a:gd name="T1" fmla="*/ 0 h 115"/>
                <a:gd name="T2" fmla="*/ 209 w 209"/>
                <a:gd name="T3" fmla="*/ 115 h 115"/>
                <a:gd name="T4" fmla="*/ 0 w 209"/>
                <a:gd name="T5" fmla="*/ 45 h 115"/>
                <a:gd name="T6" fmla="*/ 191 w 209"/>
                <a:gd name="T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15">
                  <a:moveTo>
                    <a:pt x="191" y="0"/>
                  </a:moveTo>
                  <a:lnTo>
                    <a:pt x="209" y="115"/>
                  </a:lnTo>
                  <a:lnTo>
                    <a:pt x="0" y="45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3"/>
            <p:cNvSpPr>
              <a:spLocks/>
            </p:cNvSpPr>
            <p:nvPr/>
          </p:nvSpPr>
          <p:spPr bwMode="auto">
            <a:xfrm>
              <a:off x="7494588" y="5010150"/>
              <a:ext cx="1017588" cy="198438"/>
            </a:xfrm>
            <a:custGeom>
              <a:avLst/>
              <a:gdLst>
                <a:gd name="T0" fmla="*/ 641 w 641"/>
                <a:gd name="T1" fmla="*/ 0 h 125"/>
                <a:gd name="T2" fmla="*/ 17 w 641"/>
                <a:gd name="T3" fmla="*/ 125 h 125"/>
                <a:gd name="T4" fmla="*/ 0 w 641"/>
                <a:gd name="T5" fmla="*/ 21 h 125"/>
                <a:gd name="T6" fmla="*/ 641 w 641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" h="125">
                  <a:moveTo>
                    <a:pt x="641" y="0"/>
                  </a:moveTo>
                  <a:lnTo>
                    <a:pt x="17" y="125"/>
                  </a:lnTo>
                  <a:lnTo>
                    <a:pt x="0" y="21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4"/>
            <p:cNvSpPr>
              <a:spLocks/>
            </p:cNvSpPr>
            <p:nvPr/>
          </p:nvSpPr>
          <p:spPr bwMode="auto">
            <a:xfrm>
              <a:off x="7278688" y="4457700"/>
              <a:ext cx="1233488" cy="604838"/>
            </a:xfrm>
            <a:custGeom>
              <a:avLst/>
              <a:gdLst>
                <a:gd name="T0" fmla="*/ 0 w 777"/>
                <a:gd name="T1" fmla="*/ 0 h 381"/>
                <a:gd name="T2" fmla="*/ 777 w 777"/>
                <a:gd name="T3" fmla="*/ 71 h 381"/>
                <a:gd name="T4" fmla="*/ 777 w 777"/>
                <a:gd name="T5" fmla="*/ 348 h 381"/>
                <a:gd name="T6" fmla="*/ 0 w 777"/>
                <a:gd name="T7" fmla="*/ 381 h 381"/>
                <a:gd name="T8" fmla="*/ 0 w 777"/>
                <a:gd name="T9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81">
                  <a:moveTo>
                    <a:pt x="0" y="0"/>
                  </a:moveTo>
                  <a:lnTo>
                    <a:pt x="777" y="71"/>
                  </a:lnTo>
                  <a:lnTo>
                    <a:pt x="777" y="348"/>
                  </a:lnTo>
                  <a:lnTo>
                    <a:pt x="0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7330094" y="215974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30095" y="182597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404768" y="182597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39" y="2039338"/>
            <a:ext cx="304800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30094" y="314779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30095" y="281403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404768" y="281403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30094" y="413637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30095" y="380261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04768" y="380261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30094" y="512196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95" y="478820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04768" y="478820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39" y="3027395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8" y="4015971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8" y="5019036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177963" y="334475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77964" y="301099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566710"/>
            <a:ext cx="12192000" cy="1063077"/>
            <a:chOff x="0" y="2844225"/>
            <a:chExt cx="12192000" cy="1063077"/>
          </a:xfrm>
        </p:grpSpPr>
        <p:sp>
          <p:nvSpPr>
            <p:cNvPr id="33" name="TextBox 32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2451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1" grpId="0" animBg="1"/>
      <p:bldP spid="2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374593" y="874430"/>
            <a:ext cx="5470525" cy="5470525"/>
            <a:chOff x="3374593" y="874430"/>
            <a:chExt cx="5470525" cy="5470525"/>
          </a:xfrm>
        </p:grpSpPr>
        <p:sp>
          <p:nvSpPr>
            <p:cNvPr id="8" name="Freeform 2047"/>
            <p:cNvSpPr>
              <a:spLocks/>
            </p:cNvSpPr>
            <p:nvPr/>
          </p:nvSpPr>
          <p:spPr bwMode="auto">
            <a:xfrm>
              <a:off x="3374593" y="2754030"/>
              <a:ext cx="2330450" cy="3511550"/>
            </a:xfrm>
            <a:custGeom>
              <a:avLst/>
              <a:gdLst>
                <a:gd name="T0" fmla="*/ 602 w 1468"/>
                <a:gd name="T1" fmla="*/ 4 h 2212"/>
                <a:gd name="T2" fmla="*/ 722 w 1468"/>
                <a:gd name="T3" fmla="*/ 31 h 2212"/>
                <a:gd name="T4" fmla="*/ 829 w 1468"/>
                <a:gd name="T5" fmla="*/ 83 h 2212"/>
                <a:gd name="T6" fmla="*/ 922 w 1468"/>
                <a:gd name="T7" fmla="*/ 158 h 2212"/>
                <a:gd name="T8" fmla="*/ 995 w 1468"/>
                <a:gd name="T9" fmla="*/ 250 h 2212"/>
                <a:gd name="T10" fmla="*/ 1048 w 1468"/>
                <a:gd name="T11" fmla="*/ 357 h 2212"/>
                <a:gd name="T12" fmla="*/ 1076 w 1468"/>
                <a:gd name="T13" fmla="*/ 476 h 2212"/>
                <a:gd name="T14" fmla="*/ 1083 w 1468"/>
                <a:gd name="T15" fmla="*/ 608 h 2212"/>
                <a:gd name="T16" fmla="*/ 1112 w 1468"/>
                <a:gd name="T17" fmla="*/ 741 h 2212"/>
                <a:gd name="T18" fmla="*/ 1168 w 1468"/>
                <a:gd name="T19" fmla="*/ 864 h 2212"/>
                <a:gd name="T20" fmla="*/ 1248 w 1468"/>
                <a:gd name="T21" fmla="*/ 974 h 2212"/>
                <a:gd name="T22" fmla="*/ 1350 w 1468"/>
                <a:gd name="T23" fmla="*/ 1063 h 2212"/>
                <a:gd name="T24" fmla="*/ 1468 w 1468"/>
                <a:gd name="T25" fmla="*/ 1131 h 2212"/>
                <a:gd name="T26" fmla="*/ 1354 w 1468"/>
                <a:gd name="T27" fmla="*/ 1199 h 2212"/>
                <a:gd name="T28" fmla="*/ 1256 w 1468"/>
                <a:gd name="T29" fmla="*/ 1288 h 2212"/>
                <a:gd name="T30" fmla="*/ 1177 w 1468"/>
                <a:gd name="T31" fmla="*/ 1395 h 2212"/>
                <a:gd name="T32" fmla="*/ 1122 w 1468"/>
                <a:gd name="T33" fmla="*/ 1517 h 2212"/>
                <a:gd name="T34" fmla="*/ 1093 w 1468"/>
                <a:gd name="T35" fmla="*/ 1652 h 2212"/>
                <a:gd name="T36" fmla="*/ 1093 w 1468"/>
                <a:gd name="T37" fmla="*/ 1794 h 2212"/>
                <a:gd name="T38" fmla="*/ 1123 w 1468"/>
                <a:gd name="T39" fmla="*/ 1932 h 2212"/>
                <a:gd name="T40" fmla="*/ 1181 w 1468"/>
                <a:gd name="T41" fmla="*/ 2056 h 2212"/>
                <a:gd name="T42" fmla="*/ 1264 w 1468"/>
                <a:gd name="T43" fmla="*/ 2165 h 2212"/>
                <a:gd name="T44" fmla="*/ 1206 w 1468"/>
                <a:gd name="T45" fmla="*/ 2183 h 2212"/>
                <a:gd name="T46" fmla="*/ 1003 w 1468"/>
                <a:gd name="T47" fmla="*/ 2105 h 2212"/>
                <a:gd name="T48" fmla="*/ 813 w 1468"/>
                <a:gd name="T49" fmla="*/ 2003 h 2212"/>
                <a:gd name="T50" fmla="*/ 636 w 1468"/>
                <a:gd name="T51" fmla="*/ 1877 h 2212"/>
                <a:gd name="T52" fmla="*/ 478 w 1468"/>
                <a:gd name="T53" fmla="*/ 1730 h 2212"/>
                <a:gd name="T54" fmla="*/ 339 w 1468"/>
                <a:gd name="T55" fmla="*/ 1565 h 2212"/>
                <a:gd name="T56" fmla="*/ 220 w 1468"/>
                <a:gd name="T57" fmla="*/ 1383 h 2212"/>
                <a:gd name="T58" fmla="*/ 126 w 1468"/>
                <a:gd name="T59" fmla="*/ 1186 h 2212"/>
                <a:gd name="T60" fmla="*/ 57 w 1468"/>
                <a:gd name="T61" fmla="*/ 976 h 2212"/>
                <a:gd name="T62" fmla="*/ 15 w 1468"/>
                <a:gd name="T63" fmla="*/ 762 h 2212"/>
                <a:gd name="T64" fmla="*/ 0 w 1468"/>
                <a:gd name="T65" fmla="*/ 539 h 2212"/>
                <a:gd name="T66" fmla="*/ 15 w 1468"/>
                <a:gd name="T67" fmla="*/ 416 h 2212"/>
                <a:gd name="T68" fmla="*/ 55 w 1468"/>
                <a:gd name="T69" fmla="*/ 302 h 2212"/>
                <a:gd name="T70" fmla="*/ 119 w 1468"/>
                <a:gd name="T71" fmla="*/ 201 h 2212"/>
                <a:gd name="T72" fmla="*/ 202 w 1468"/>
                <a:gd name="T73" fmla="*/ 117 h 2212"/>
                <a:gd name="T74" fmla="*/ 303 w 1468"/>
                <a:gd name="T75" fmla="*/ 55 h 2212"/>
                <a:gd name="T76" fmla="*/ 417 w 1468"/>
                <a:gd name="T77" fmla="*/ 14 h 2212"/>
                <a:gd name="T78" fmla="*/ 540 w 1468"/>
                <a:gd name="T79" fmla="*/ 0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8" h="2212">
                  <a:moveTo>
                    <a:pt x="540" y="0"/>
                  </a:moveTo>
                  <a:lnTo>
                    <a:pt x="602" y="4"/>
                  </a:lnTo>
                  <a:lnTo>
                    <a:pt x="664" y="14"/>
                  </a:lnTo>
                  <a:lnTo>
                    <a:pt x="722" y="31"/>
                  </a:lnTo>
                  <a:lnTo>
                    <a:pt x="777" y="55"/>
                  </a:lnTo>
                  <a:lnTo>
                    <a:pt x="829" y="83"/>
                  </a:lnTo>
                  <a:lnTo>
                    <a:pt x="877" y="117"/>
                  </a:lnTo>
                  <a:lnTo>
                    <a:pt x="922" y="158"/>
                  </a:lnTo>
                  <a:lnTo>
                    <a:pt x="961" y="201"/>
                  </a:lnTo>
                  <a:lnTo>
                    <a:pt x="995" y="250"/>
                  </a:lnTo>
                  <a:lnTo>
                    <a:pt x="1024" y="302"/>
                  </a:lnTo>
                  <a:lnTo>
                    <a:pt x="1048" y="357"/>
                  </a:lnTo>
                  <a:lnTo>
                    <a:pt x="1065" y="416"/>
                  </a:lnTo>
                  <a:lnTo>
                    <a:pt x="1076" y="476"/>
                  </a:lnTo>
                  <a:lnTo>
                    <a:pt x="1079" y="539"/>
                  </a:lnTo>
                  <a:lnTo>
                    <a:pt x="1083" y="608"/>
                  </a:lnTo>
                  <a:lnTo>
                    <a:pt x="1095" y="676"/>
                  </a:lnTo>
                  <a:lnTo>
                    <a:pt x="1112" y="741"/>
                  </a:lnTo>
                  <a:lnTo>
                    <a:pt x="1137" y="803"/>
                  </a:lnTo>
                  <a:lnTo>
                    <a:pt x="1168" y="864"/>
                  </a:lnTo>
                  <a:lnTo>
                    <a:pt x="1205" y="921"/>
                  </a:lnTo>
                  <a:lnTo>
                    <a:pt x="1248" y="974"/>
                  </a:lnTo>
                  <a:lnTo>
                    <a:pt x="1296" y="1021"/>
                  </a:lnTo>
                  <a:lnTo>
                    <a:pt x="1350" y="1063"/>
                  </a:lnTo>
                  <a:lnTo>
                    <a:pt x="1408" y="1099"/>
                  </a:lnTo>
                  <a:lnTo>
                    <a:pt x="1468" y="1131"/>
                  </a:lnTo>
                  <a:lnTo>
                    <a:pt x="1409" y="1161"/>
                  </a:lnTo>
                  <a:lnTo>
                    <a:pt x="1354" y="1199"/>
                  </a:lnTo>
                  <a:lnTo>
                    <a:pt x="1303" y="1241"/>
                  </a:lnTo>
                  <a:lnTo>
                    <a:pt x="1256" y="1288"/>
                  </a:lnTo>
                  <a:lnTo>
                    <a:pt x="1214" y="1339"/>
                  </a:lnTo>
                  <a:lnTo>
                    <a:pt x="1177" y="1395"/>
                  </a:lnTo>
                  <a:lnTo>
                    <a:pt x="1147" y="1454"/>
                  </a:lnTo>
                  <a:lnTo>
                    <a:pt x="1122" y="1517"/>
                  </a:lnTo>
                  <a:lnTo>
                    <a:pt x="1104" y="1584"/>
                  </a:lnTo>
                  <a:lnTo>
                    <a:pt x="1093" y="1652"/>
                  </a:lnTo>
                  <a:lnTo>
                    <a:pt x="1089" y="1722"/>
                  </a:lnTo>
                  <a:lnTo>
                    <a:pt x="1093" y="1794"/>
                  </a:lnTo>
                  <a:lnTo>
                    <a:pt x="1105" y="1864"/>
                  </a:lnTo>
                  <a:lnTo>
                    <a:pt x="1123" y="1932"/>
                  </a:lnTo>
                  <a:lnTo>
                    <a:pt x="1150" y="1996"/>
                  </a:lnTo>
                  <a:lnTo>
                    <a:pt x="1181" y="2056"/>
                  </a:lnTo>
                  <a:lnTo>
                    <a:pt x="1219" y="2113"/>
                  </a:lnTo>
                  <a:lnTo>
                    <a:pt x="1264" y="2165"/>
                  </a:lnTo>
                  <a:lnTo>
                    <a:pt x="1312" y="2212"/>
                  </a:lnTo>
                  <a:lnTo>
                    <a:pt x="1206" y="2183"/>
                  </a:lnTo>
                  <a:lnTo>
                    <a:pt x="1104" y="2147"/>
                  </a:lnTo>
                  <a:lnTo>
                    <a:pt x="1003" y="2105"/>
                  </a:lnTo>
                  <a:lnTo>
                    <a:pt x="907" y="2056"/>
                  </a:lnTo>
                  <a:lnTo>
                    <a:pt x="813" y="2003"/>
                  </a:lnTo>
                  <a:lnTo>
                    <a:pt x="723" y="1942"/>
                  </a:lnTo>
                  <a:lnTo>
                    <a:pt x="636" y="1877"/>
                  </a:lnTo>
                  <a:lnTo>
                    <a:pt x="555" y="1806"/>
                  </a:lnTo>
                  <a:lnTo>
                    <a:pt x="478" y="1730"/>
                  </a:lnTo>
                  <a:lnTo>
                    <a:pt x="406" y="1649"/>
                  </a:lnTo>
                  <a:lnTo>
                    <a:pt x="339" y="1565"/>
                  </a:lnTo>
                  <a:lnTo>
                    <a:pt x="276" y="1476"/>
                  </a:lnTo>
                  <a:lnTo>
                    <a:pt x="220" y="1383"/>
                  </a:lnTo>
                  <a:lnTo>
                    <a:pt x="170" y="1286"/>
                  </a:lnTo>
                  <a:lnTo>
                    <a:pt x="126" y="1186"/>
                  </a:lnTo>
                  <a:lnTo>
                    <a:pt x="88" y="1082"/>
                  </a:lnTo>
                  <a:lnTo>
                    <a:pt x="57" y="976"/>
                  </a:lnTo>
                  <a:lnTo>
                    <a:pt x="33" y="870"/>
                  </a:lnTo>
                  <a:lnTo>
                    <a:pt x="15" y="762"/>
                  </a:lnTo>
                  <a:lnTo>
                    <a:pt x="4" y="652"/>
                  </a:lnTo>
                  <a:lnTo>
                    <a:pt x="0" y="539"/>
                  </a:lnTo>
                  <a:lnTo>
                    <a:pt x="4" y="476"/>
                  </a:lnTo>
                  <a:lnTo>
                    <a:pt x="15" y="416"/>
                  </a:lnTo>
                  <a:lnTo>
                    <a:pt x="32" y="357"/>
                  </a:lnTo>
                  <a:lnTo>
                    <a:pt x="55" y="302"/>
                  </a:lnTo>
                  <a:lnTo>
                    <a:pt x="84" y="250"/>
                  </a:lnTo>
                  <a:lnTo>
                    <a:pt x="119" y="201"/>
                  </a:lnTo>
                  <a:lnTo>
                    <a:pt x="159" y="158"/>
                  </a:lnTo>
                  <a:lnTo>
                    <a:pt x="202" y="117"/>
                  </a:lnTo>
                  <a:lnTo>
                    <a:pt x="250" y="83"/>
                  </a:lnTo>
                  <a:lnTo>
                    <a:pt x="303" y="55"/>
                  </a:lnTo>
                  <a:lnTo>
                    <a:pt x="358" y="31"/>
                  </a:lnTo>
                  <a:lnTo>
                    <a:pt x="417" y="14"/>
                  </a:lnTo>
                  <a:lnTo>
                    <a:pt x="477" y="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48"/>
            <p:cNvSpPr>
              <a:spLocks/>
            </p:cNvSpPr>
            <p:nvPr/>
          </p:nvSpPr>
          <p:spPr bwMode="auto">
            <a:xfrm>
              <a:off x="6533718" y="968093"/>
              <a:ext cx="2311400" cy="3455988"/>
            </a:xfrm>
            <a:custGeom>
              <a:avLst/>
              <a:gdLst>
                <a:gd name="T0" fmla="*/ 271 w 1456"/>
                <a:gd name="T1" fmla="*/ 28 h 2177"/>
                <a:gd name="T2" fmla="*/ 445 w 1456"/>
                <a:gd name="T3" fmla="*/ 94 h 2177"/>
                <a:gd name="T4" fmla="*/ 609 w 1456"/>
                <a:gd name="T5" fmla="*/ 181 h 2177"/>
                <a:gd name="T6" fmla="*/ 788 w 1456"/>
                <a:gd name="T7" fmla="*/ 303 h 2177"/>
                <a:gd name="T8" fmla="*/ 950 w 1456"/>
                <a:gd name="T9" fmla="*/ 445 h 2177"/>
                <a:gd name="T10" fmla="*/ 1094 w 1456"/>
                <a:gd name="T11" fmla="*/ 608 h 2177"/>
                <a:gd name="T12" fmla="*/ 1216 w 1456"/>
                <a:gd name="T13" fmla="*/ 787 h 2177"/>
                <a:gd name="T14" fmla="*/ 1316 w 1456"/>
                <a:gd name="T15" fmla="*/ 982 h 2177"/>
                <a:gd name="T16" fmla="*/ 1389 w 1456"/>
                <a:gd name="T17" fmla="*/ 1190 h 2177"/>
                <a:gd name="T18" fmla="*/ 1435 w 1456"/>
                <a:gd name="T19" fmla="*/ 1394 h 2177"/>
                <a:gd name="T20" fmla="*/ 1454 w 1456"/>
                <a:gd name="T21" fmla="*/ 1606 h 2177"/>
                <a:gd name="T22" fmla="*/ 1456 w 1456"/>
                <a:gd name="T23" fmla="*/ 1648 h 2177"/>
                <a:gd name="T24" fmla="*/ 1437 w 1456"/>
                <a:gd name="T25" fmla="*/ 1779 h 2177"/>
                <a:gd name="T26" fmla="*/ 1389 w 1456"/>
                <a:gd name="T27" fmla="*/ 1898 h 2177"/>
                <a:gd name="T28" fmla="*/ 1316 w 1456"/>
                <a:gd name="T29" fmla="*/ 2000 h 2177"/>
                <a:gd name="T30" fmla="*/ 1221 w 1456"/>
                <a:gd name="T31" fmla="*/ 2083 h 2177"/>
                <a:gd name="T32" fmla="*/ 1109 w 1456"/>
                <a:gd name="T33" fmla="*/ 2142 h 2177"/>
                <a:gd name="T34" fmla="*/ 983 w 1456"/>
                <a:gd name="T35" fmla="*/ 2173 h 2177"/>
                <a:gd name="T36" fmla="*/ 854 w 1456"/>
                <a:gd name="T37" fmla="*/ 2175 h 2177"/>
                <a:gd name="T38" fmla="*/ 734 w 1456"/>
                <a:gd name="T39" fmla="*/ 2146 h 2177"/>
                <a:gd name="T40" fmla="*/ 627 w 1456"/>
                <a:gd name="T41" fmla="*/ 2093 h 2177"/>
                <a:gd name="T42" fmla="*/ 534 w 1456"/>
                <a:gd name="T43" fmla="*/ 2020 h 2177"/>
                <a:gd name="T44" fmla="*/ 461 w 1456"/>
                <a:gd name="T45" fmla="*/ 1927 h 2177"/>
                <a:gd name="T46" fmla="*/ 408 w 1456"/>
                <a:gd name="T47" fmla="*/ 1820 h 2177"/>
                <a:gd name="T48" fmla="*/ 380 w 1456"/>
                <a:gd name="T49" fmla="*/ 1701 h 2177"/>
                <a:gd name="T50" fmla="*/ 376 w 1456"/>
                <a:gd name="T51" fmla="*/ 1638 h 2177"/>
                <a:gd name="T52" fmla="*/ 357 w 1456"/>
                <a:gd name="T53" fmla="*/ 1508 h 2177"/>
                <a:gd name="T54" fmla="*/ 314 w 1456"/>
                <a:gd name="T55" fmla="*/ 1388 h 2177"/>
                <a:gd name="T56" fmla="*/ 241 w 1456"/>
                <a:gd name="T57" fmla="*/ 1270 h 2177"/>
                <a:gd name="T58" fmla="*/ 145 w 1456"/>
                <a:gd name="T59" fmla="*/ 1170 h 2177"/>
                <a:gd name="T60" fmla="*/ 31 w 1456"/>
                <a:gd name="T61" fmla="*/ 1093 h 2177"/>
                <a:gd name="T62" fmla="*/ 62 w 1456"/>
                <a:gd name="T63" fmla="*/ 1047 h 2177"/>
                <a:gd name="T64" fmla="*/ 172 w 1456"/>
                <a:gd name="T65" fmla="*/ 969 h 2177"/>
                <a:gd name="T66" fmla="*/ 263 w 1456"/>
                <a:gd name="T67" fmla="*/ 869 h 2177"/>
                <a:gd name="T68" fmla="*/ 333 w 1456"/>
                <a:gd name="T69" fmla="*/ 753 h 2177"/>
                <a:gd name="T70" fmla="*/ 377 w 1456"/>
                <a:gd name="T71" fmla="*/ 622 h 2177"/>
                <a:gd name="T72" fmla="*/ 393 w 1456"/>
                <a:gd name="T73" fmla="*/ 481 h 2177"/>
                <a:gd name="T74" fmla="*/ 377 w 1456"/>
                <a:gd name="T75" fmla="*/ 342 h 2177"/>
                <a:gd name="T76" fmla="*/ 335 w 1456"/>
                <a:gd name="T77" fmla="*/ 214 h 2177"/>
                <a:gd name="T78" fmla="*/ 268 w 1456"/>
                <a:gd name="T79" fmla="*/ 98 h 2177"/>
                <a:gd name="T80" fmla="*/ 181 w 1456"/>
                <a:gd name="T81" fmla="*/ 0 h 2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6" h="2177">
                  <a:moveTo>
                    <a:pt x="181" y="0"/>
                  </a:moveTo>
                  <a:lnTo>
                    <a:pt x="271" y="28"/>
                  </a:lnTo>
                  <a:lnTo>
                    <a:pt x="359" y="59"/>
                  </a:lnTo>
                  <a:lnTo>
                    <a:pt x="445" y="94"/>
                  </a:lnTo>
                  <a:lnTo>
                    <a:pt x="529" y="135"/>
                  </a:lnTo>
                  <a:lnTo>
                    <a:pt x="609" y="181"/>
                  </a:lnTo>
                  <a:lnTo>
                    <a:pt x="700" y="238"/>
                  </a:lnTo>
                  <a:lnTo>
                    <a:pt x="788" y="303"/>
                  </a:lnTo>
                  <a:lnTo>
                    <a:pt x="872" y="372"/>
                  </a:lnTo>
                  <a:lnTo>
                    <a:pt x="950" y="445"/>
                  </a:lnTo>
                  <a:lnTo>
                    <a:pt x="1025" y="525"/>
                  </a:lnTo>
                  <a:lnTo>
                    <a:pt x="1094" y="608"/>
                  </a:lnTo>
                  <a:lnTo>
                    <a:pt x="1159" y="695"/>
                  </a:lnTo>
                  <a:lnTo>
                    <a:pt x="1216" y="787"/>
                  </a:lnTo>
                  <a:lnTo>
                    <a:pt x="1269" y="882"/>
                  </a:lnTo>
                  <a:lnTo>
                    <a:pt x="1316" y="982"/>
                  </a:lnTo>
                  <a:lnTo>
                    <a:pt x="1356" y="1085"/>
                  </a:lnTo>
                  <a:lnTo>
                    <a:pt x="1389" y="1190"/>
                  </a:lnTo>
                  <a:lnTo>
                    <a:pt x="1415" y="1291"/>
                  </a:lnTo>
                  <a:lnTo>
                    <a:pt x="1435" y="1394"/>
                  </a:lnTo>
                  <a:lnTo>
                    <a:pt x="1448" y="1499"/>
                  </a:lnTo>
                  <a:lnTo>
                    <a:pt x="1454" y="1606"/>
                  </a:lnTo>
                  <a:lnTo>
                    <a:pt x="1456" y="1638"/>
                  </a:lnTo>
                  <a:lnTo>
                    <a:pt x="1456" y="1648"/>
                  </a:lnTo>
                  <a:lnTo>
                    <a:pt x="1451" y="1715"/>
                  </a:lnTo>
                  <a:lnTo>
                    <a:pt x="1437" y="1779"/>
                  </a:lnTo>
                  <a:lnTo>
                    <a:pt x="1416" y="1841"/>
                  </a:lnTo>
                  <a:lnTo>
                    <a:pt x="1389" y="1898"/>
                  </a:lnTo>
                  <a:lnTo>
                    <a:pt x="1355" y="1951"/>
                  </a:lnTo>
                  <a:lnTo>
                    <a:pt x="1316" y="2000"/>
                  </a:lnTo>
                  <a:lnTo>
                    <a:pt x="1271" y="2045"/>
                  </a:lnTo>
                  <a:lnTo>
                    <a:pt x="1221" y="2083"/>
                  </a:lnTo>
                  <a:lnTo>
                    <a:pt x="1166" y="2116"/>
                  </a:lnTo>
                  <a:lnTo>
                    <a:pt x="1109" y="2142"/>
                  </a:lnTo>
                  <a:lnTo>
                    <a:pt x="1047" y="2161"/>
                  </a:lnTo>
                  <a:lnTo>
                    <a:pt x="983" y="2173"/>
                  </a:lnTo>
                  <a:lnTo>
                    <a:pt x="916" y="2177"/>
                  </a:lnTo>
                  <a:lnTo>
                    <a:pt x="854" y="2175"/>
                  </a:lnTo>
                  <a:lnTo>
                    <a:pt x="792" y="2163"/>
                  </a:lnTo>
                  <a:lnTo>
                    <a:pt x="734" y="2146"/>
                  </a:lnTo>
                  <a:lnTo>
                    <a:pt x="679" y="2122"/>
                  </a:lnTo>
                  <a:lnTo>
                    <a:pt x="627" y="2093"/>
                  </a:lnTo>
                  <a:lnTo>
                    <a:pt x="579" y="2059"/>
                  </a:lnTo>
                  <a:lnTo>
                    <a:pt x="534" y="2020"/>
                  </a:lnTo>
                  <a:lnTo>
                    <a:pt x="495" y="1976"/>
                  </a:lnTo>
                  <a:lnTo>
                    <a:pt x="461" y="1927"/>
                  </a:lnTo>
                  <a:lnTo>
                    <a:pt x="432" y="1875"/>
                  </a:lnTo>
                  <a:lnTo>
                    <a:pt x="408" y="1820"/>
                  </a:lnTo>
                  <a:lnTo>
                    <a:pt x="391" y="1762"/>
                  </a:lnTo>
                  <a:lnTo>
                    <a:pt x="380" y="1701"/>
                  </a:lnTo>
                  <a:lnTo>
                    <a:pt x="377" y="1638"/>
                  </a:lnTo>
                  <a:lnTo>
                    <a:pt x="376" y="1638"/>
                  </a:lnTo>
                  <a:lnTo>
                    <a:pt x="371" y="1572"/>
                  </a:lnTo>
                  <a:lnTo>
                    <a:pt x="357" y="1508"/>
                  </a:lnTo>
                  <a:lnTo>
                    <a:pt x="339" y="1447"/>
                  </a:lnTo>
                  <a:lnTo>
                    <a:pt x="314" y="1388"/>
                  </a:lnTo>
                  <a:lnTo>
                    <a:pt x="282" y="1326"/>
                  </a:lnTo>
                  <a:lnTo>
                    <a:pt x="241" y="1270"/>
                  </a:lnTo>
                  <a:lnTo>
                    <a:pt x="196" y="1218"/>
                  </a:lnTo>
                  <a:lnTo>
                    <a:pt x="145" y="1170"/>
                  </a:lnTo>
                  <a:lnTo>
                    <a:pt x="90" y="1129"/>
                  </a:lnTo>
                  <a:lnTo>
                    <a:pt x="31" y="1093"/>
                  </a:lnTo>
                  <a:lnTo>
                    <a:pt x="0" y="1079"/>
                  </a:lnTo>
                  <a:lnTo>
                    <a:pt x="62" y="1047"/>
                  </a:lnTo>
                  <a:lnTo>
                    <a:pt x="119" y="1012"/>
                  </a:lnTo>
                  <a:lnTo>
                    <a:pt x="172" y="969"/>
                  </a:lnTo>
                  <a:lnTo>
                    <a:pt x="220" y="922"/>
                  </a:lnTo>
                  <a:lnTo>
                    <a:pt x="263" y="869"/>
                  </a:lnTo>
                  <a:lnTo>
                    <a:pt x="301" y="813"/>
                  </a:lnTo>
                  <a:lnTo>
                    <a:pt x="333" y="753"/>
                  </a:lnTo>
                  <a:lnTo>
                    <a:pt x="359" y="689"/>
                  </a:lnTo>
                  <a:lnTo>
                    <a:pt x="377" y="622"/>
                  </a:lnTo>
                  <a:lnTo>
                    <a:pt x="389" y="553"/>
                  </a:lnTo>
                  <a:lnTo>
                    <a:pt x="393" y="481"/>
                  </a:lnTo>
                  <a:lnTo>
                    <a:pt x="389" y="410"/>
                  </a:lnTo>
                  <a:lnTo>
                    <a:pt x="377" y="342"/>
                  </a:lnTo>
                  <a:lnTo>
                    <a:pt x="360" y="276"/>
                  </a:lnTo>
                  <a:lnTo>
                    <a:pt x="335" y="214"/>
                  </a:lnTo>
                  <a:lnTo>
                    <a:pt x="305" y="155"/>
                  </a:lnTo>
                  <a:lnTo>
                    <a:pt x="268" y="98"/>
                  </a:lnTo>
                  <a:lnTo>
                    <a:pt x="227" y="4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49"/>
            <p:cNvSpPr>
              <a:spLocks/>
            </p:cNvSpPr>
            <p:nvPr/>
          </p:nvSpPr>
          <p:spPr bwMode="auto">
            <a:xfrm>
              <a:off x="3465081" y="874430"/>
              <a:ext cx="3513138" cy="2316163"/>
            </a:xfrm>
            <a:custGeom>
              <a:avLst/>
              <a:gdLst>
                <a:gd name="T0" fmla="*/ 1670 w 2213"/>
                <a:gd name="T1" fmla="*/ 0 h 1459"/>
                <a:gd name="T2" fmla="*/ 1684 w 2213"/>
                <a:gd name="T3" fmla="*/ 0 h 1459"/>
                <a:gd name="T4" fmla="*/ 1754 w 2213"/>
                <a:gd name="T5" fmla="*/ 7 h 1459"/>
                <a:gd name="T6" fmla="*/ 1878 w 2213"/>
                <a:gd name="T7" fmla="*/ 41 h 1459"/>
                <a:gd name="T8" fmla="*/ 1988 w 2213"/>
                <a:gd name="T9" fmla="*/ 102 h 1459"/>
                <a:gd name="T10" fmla="*/ 2081 w 2213"/>
                <a:gd name="T11" fmla="*/ 186 h 1459"/>
                <a:gd name="T12" fmla="*/ 2152 w 2213"/>
                <a:gd name="T13" fmla="*/ 290 h 1459"/>
                <a:gd name="T14" fmla="*/ 2196 w 2213"/>
                <a:gd name="T15" fmla="*/ 409 h 1459"/>
                <a:gd name="T16" fmla="*/ 2213 w 2213"/>
                <a:gd name="T17" fmla="*/ 540 h 1459"/>
                <a:gd name="T18" fmla="*/ 2196 w 2213"/>
                <a:gd name="T19" fmla="*/ 670 h 1459"/>
                <a:gd name="T20" fmla="*/ 2152 w 2213"/>
                <a:gd name="T21" fmla="*/ 791 h 1459"/>
                <a:gd name="T22" fmla="*/ 2080 w 2213"/>
                <a:gd name="T23" fmla="*/ 894 h 1459"/>
                <a:gd name="T24" fmla="*/ 1987 w 2213"/>
                <a:gd name="T25" fmla="*/ 979 h 1459"/>
                <a:gd name="T26" fmla="*/ 1875 w 2213"/>
                <a:gd name="T27" fmla="*/ 1040 h 1459"/>
                <a:gd name="T28" fmla="*/ 1751 w 2213"/>
                <a:gd name="T29" fmla="*/ 1074 h 1459"/>
                <a:gd name="T30" fmla="*/ 1684 w 2213"/>
                <a:gd name="T31" fmla="*/ 1080 h 1459"/>
                <a:gd name="T32" fmla="*/ 1598 w 2213"/>
                <a:gd name="T33" fmla="*/ 1083 h 1459"/>
                <a:gd name="T34" fmla="*/ 1467 w 2213"/>
                <a:gd name="T35" fmla="*/ 1110 h 1459"/>
                <a:gd name="T36" fmla="*/ 1345 w 2213"/>
                <a:gd name="T37" fmla="*/ 1165 h 1459"/>
                <a:gd name="T38" fmla="*/ 1237 w 2213"/>
                <a:gd name="T39" fmla="*/ 1244 h 1459"/>
                <a:gd name="T40" fmla="*/ 1146 w 2213"/>
                <a:gd name="T41" fmla="*/ 1342 h 1459"/>
                <a:gd name="T42" fmla="*/ 1080 w 2213"/>
                <a:gd name="T43" fmla="*/ 1459 h 1459"/>
                <a:gd name="T44" fmla="*/ 1011 w 2213"/>
                <a:gd name="T45" fmla="*/ 1342 h 1459"/>
                <a:gd name="T46" fmla="*/ 922 w 2213"/>
                <a:gd name="T47" fmla="*/ 1241 h 1459"/>
                <a:gd name="T48" fmla="*/ 814 w 2213"/>
                <a:gd name="T49" fmla="*/ 1161 h 1459"/>
                <a:gd name="T50" fmla="*/ 691 w 2213"/>
                <a:gd name="T51" fmla="*/ 1105 h 1459"/>
                <a:gd name="T52" fmla="*/ 555 w 2213"/>
                <a:gd name="T53" fmla="*/ 1075 h 1459"/>
                <a:gd name="T54" fmla="*/ 412 w 2213"/>
                <a:gd name="T55" fmla="*/ 1075 h 1459"/>
                <a:gd name="T56" fmla="*/ 277 w 2213"/>
                <a:gd name="T57" fmla="*/ 1104 h 1459"/>
                <a:gd name="T58" fmla="*/ 154 w 2213"/>
                <a:gd name="T59" fmla="*/ 1160 h 1459"/>
                <a:gd name="T60" fmla="*/ 47 w 2213"/>
                <a:gd name="T61" fmla="*/ 1239 h 1459"/>
                <a:gd name="T62" fmla="*/ 26 w 2213"/>
                <a:gd name="T63" fmla="*/ 1195 h 1459"/>
                <a:gd name="T64" fmla="*/ 92 w 2213"/>
                <a:gd name="T65" fmla="*/ 1020 h 1459"/>
                <a:gd name="T66" fmla="*/ 196 w 2213"/>
                <a:gd name="T67" fmla="*/ 825 h 1459"/>
                <a:gd name="T68" fmla="*/ 323 w 2213"/>
                <a:gd name="T69" fmla="*/ 644 h 1459"/>
                <a:gd name="T70" fmla="*/ 471 w 2213"/>
                <a:gd name="T71" fmla="*/ 482 h 1459"/>
                <a:gd name="T72" fmla="*/ 638 w 2213"/>
                <a:gd name="T73" fmla="*/ 339 h 1459"/>
                <a:gd name="T74" fmla="*/ 824 w 2213"/>
                <a:gd name="T75" fmla="*/ 220 h 1459"/>
                <a:gd name="T76" fmla="*/ 1025 w 2213"/>
                <a:gd name="T77" fmla="*/ 123 h 1459"/>
                <a:gd name="T78" fmla="*/ 1239 w 2213"/>
                <a:gd name="T79" fmla="*/ 54 h 1459"/>
                <a:gd name="T80" fmla="*/ 1449 w 2213"/>
                <a:gd name="T81" fmla="*/ 15 h 1459"/>
                <a:gd name="T82" fmla="*/ 1666 w 2213"/>
                <a:gd name="T83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13" h="1459">
                  <a:moveTo>
                    <a:pt x="1666" y="0"/>
                  </a:moveTo>
                  <a:lnTo>
                    <a:pt x="1670" y="0"/>
                  </a:lnTo>
                  <a:lnTo>
                    <a:pt x="1674" y="0"/>
                  </a:lnTo>
                  <a:lnTo>
                    <a:pt x="1684" y="0"/>
                  </a:lnTo>
                  <a:lnTo>
                    <a:pt x="1687" y="0"/>
                  </a:lnTo>
                  <a:lnTo>
                    <a:pt x="1754" y="7"/>
                  </a:lnTo>
                  <a:lnTo>
                    <a:pt x="1817" y="20"/>
                  </a:lnTo>
                  <a:lnTo>
                    <a:pt x="1878" y="41"/>
                  </a:lnTo>
                  <a:lnTo>
                    <a:pt x="1934" y="68"/>
                  </a:lnTo>
                  <a:lnTo>
                    <a:pt x="1988" y="102"/>
                  </a:lnTo>
                  <a:lnTo>
                    <a:pt x="2036" y="142"/>
                  </a:lnTo>
                  <a:lnTo>
                    <a:pt x="2081" y="186"/>
                  </a:lnTo>
                  <a:lnTo>
                    <a:pt x="2119" y="236"/>
                  </a:lnTo>
                  <a:lnTo>
                    <a:pt x="2152" y="290"/>
                  </a:lnTo>
                  <a:lnTo>
                    <a:pt x="2178" y="347"/>
                  </a:lnTo>
                  <a:lnTo>
                    <a:pt x="2196" y="409"/>
                  </a:lnTo>
                  <a:lnTo>
                    <a:pt x="2209" y="473"/>
                  </a:lnTo>
                  <a:lnTo>
                    <a:pt x="2213" y="540"/>
                  </a:lnTo>
                  <a:lnTo>
                    <a:pt x="2209" y="606"/>
                  </a:lnTo>
                  <a:lnTo>
                    <a:pt x="2196" y="670"/>
                  </a:lnTo>
                  <a:lnTo>
                    <a:pt x="2178" y="732"/>
                  </a:lnTo>
                  <a:lnTo>
                    <a:pt x="2152" y="791"/>
                  </a:lnTo>
                  <a:lnTo>
                    <a:pt x="2119" y="845"/>
                  </a:lnTo>
                  <a:lnTo>
                    <a:pt x="2080" y="894"/>
                  </a:lnTo>
                  <a:lnTo>
                    <a:pt x="2035" y="939"/>
                  </a:lnTo>
                  <a:lnTo>
                    <a:pt x="1987" y="979"/>
                  </a:lnTo>
                  <a:lnTo>
                    <a:pt x="1933" y="1012"/>
                  </a:lnTo>
                  <a:lnTo>
                    <a:pt x="1875" y="1040"/>
                  </a:lnTo>
                  <a:lnTo>
                    <a:pt x="1815" y="1061"/>
                  </a:lnTo>
                  <a:lnTo>
                    <a:pt x="1751" y="1074"/>
                  </a:lnTo>
                  <a:lnTo>
                    <a:pt x="1684" y="1079"/>
                  </a:lnTo>
                  <a:lnTo>
                    <a:pt x="1684" y="1080"/>
                  </a:lnTo>
                  <a:lnTo>
                    <a:pt x="1666" y="1079"/>
                  </a:lnTo>
                  <a:lnTo>
                    <a:pt x="1598" y="1083"/>
                  </a:lnTo>
                  <a:lnTo>
                    <a:pt x="1531" y="1093"/>
                  </a:lnTo>
                  <a:lnTo>
                    <a:pt x="1467" y="1110"/>
                  </a:lnTo>
                  <a:lnTo>
                    <a:pt x="1405" y="1134"/>
                  </a:lnTo>
                  <a:lnTo>
                    <a:pt x="1345" y="1165"/>
                  </a:lnTo>
                  <a:lnTo>
                    <a:pt x="1289" y="1202"/>
                  </a:lnTo>
                  <a:lnTo>
                    <a:pt x="1237" y="1244"/>
                  </a:lnTo>
                  <a:lnTo>
                    <a:pt x="1189" y="1291"/>
                  </a:lnTo>
                  <a:lnTo>
                    <a:pt x="1146" y="1342"/>
                  </a:lnTo>
                  <a:lnTo>
                    <a:pt x="1110" y="1398"/>
                  </a:lnTo>
                  <a:lnTo>
                    <a:pt x="1080" y="1459"/>
                  </a:lnTo>
                  <a:lnTo>
                    <a:pt x="1048" y="1398"/>
                  </a:lnTo>
                  <a:lnTo>
                    <a:pt x="1011" y="1342"/>
                  </a:lnTo>
                  <a:lnTo>
                    <a:pt x="970" y="1290"/>
                  </a:lnTo>
                  <a:lnTo>
                    <a:pt x="922" y="1241"/>
                  </a:lnTo>
                  <a:lnTo>
                    <a:pt x="870" y="1198"/>
                  </a:lnTo>
                  <a:lnTo>
                    <a:pt x="814" y="1161"/>
                  </a:lnTo>
                  <a:lnTo>
                    <a:pt x="754" y="1130"/>
                  </a:lnTo>
                  <a:lnTo>
                    <a:pt x="691" y="1105"/>
                  </a:lnTo>
                  <a:lnTo>
                    <a:pt x="624" y="1087"/>
                  </a:lnTo>
                  <a:lnTo>
                    <a:pt x="555" y="1075"/>
                  </a:lnTo>
                  <a:lnTo>
                    <a:pt x="483" y="1071"/>
                  </a:lnTo>
                  <a:lnTo>
                    <a:pt x="412" y="1075"/>
                  </a:lnTo>
                  <a:lnTo>
                    <a:pt x="344" y="1085"/>
                  </a:lnTo>
                  <a:lnTo>
                    <a:pt x="277" y="1104"/>
                  </a:lnTo>
                  <a:lnTo>
                    <a:pt x="214" y="1129"/>
                  </a:lnTo>
                  <a:lnTo>
                    <a:pt x="154" y="1160"/>
                  </a:lnTo>
                  <a:lnTo>
                    <a:pt x="99" y="1197"/>
                  </a:lnTo>
                  <a:lnTo>
                    <a:pt x="47" y="1239"/>
                  </a:lnTo>
                  <a:lnTo>
                    <a:pt x="0" y="1286"/>
                  </a:lnTo>
                  <a:lnTo>
                    <a:pt x="26" y="1195"/>
                  </a:lnTo>
                  <a:lnTo>
                    <a:pt x="57" y="1106"/>
                  </a:lnTo>
                  <a:lnTo>
                    <a:pt x="92" y="1020"/>
                  </a:lnTo>
                  <a:lnTo>
                    <a:pt x="141" y="921"/>
                  </a:lnTo>
                  <a:lnTo>
                    <a:pt x="196" y="825"/>
                  </a:lnTo>
                  <a:lnTo>
                    <a:pt x="256" y="732"/>
                  </a:lnTo>
                  <a:lnTo>
                    <a:pt x="323" y="644"/>
                  </a:lnTo>
                  <a:lnTo>
                    <a:pt x="395" y="561"/>
                  </a:lnTo>
                  <a:lnTo>
                    <a:pt x="471" y="482"/>
                  </a:lnTo>
                  <a:lnTo>
                    <a:pt x="553" y="409"/>
                  </a:lnTo>
                  <a:lnTo>
                    <a:pt x="638" y="339"/>
                  </a:lnTo>
                  <a:lnTo>
                    <a:pt x="730" y="276"/>
                  </a:lnTo>
                  <a:lnTo>
                    <a:pt x="824" y="220"/>
                  </a:lnTo>
                  <a:lnTo>
                    <a:pt x="922" y="169"/>
                  </a:lnTo>
                  <a:lnTo>
                    <a:pt x="1025" y="123"/>
                  </a:lnTo>
                  <a:lnTo>
                    <a:pt x="1131" y="85"/>
                  </a:lnTo>
                  <a:lnTo>
                    <a:pt x="1239" y="54"/>
                  </a:lnTo>
                  <a:lnTo>
                    <a:pt x="1343" y="30"/>
                  </a:lnTo>
                  <a:lnTo>
                    <a:pt x="1449" y="15"/>
                  </a:lnTo>
                  <a:lnTo>
                    <a:pt x="1556" y="4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50"/>
            <p:cNvSpPr>
              <a:spLocks/>
            </p:cNvSpPr>
            <p:nvPr/>
          </p:nvSpPr>
          <p:spPr bwMode="auto">
            <a:xfrm>
              <a:off x="5282768" y="4008155"/>
              <a:ext cx="3487738" cy="2336800"/>
            </a:xfrm>
            <a:custGeom>
              <a:avLst/>
              <a:gdLst>
                <a:gd name="T0" fmla="*/ 1145 w 2197"/>
                <a:gd name="T1" fmla="*/ 58 h 1472"/>
                <a:gd name="T2" fmla="*/ 1224 w 2197"/>
                <a:gd name="T3" fmla="*/ 164 h 1472"/>
                <a:gd name="T4" fmla="*/ 1323 w 2197"/>
                <a:gd name="T5" fmla="*/ 252 h 1472"/>
                <a:gd name="T6" fmla="*/ 1437 w 2197"/>
                <a:gd name="T7" fmla="*/ 318 h 1472"/>
                <a:gd name="T8" fmla="*/ 1566 w 2197"/>
                <a:gd name="T9" fmla="*/ 360 h 1472"/>
                <a:gd name="T10" fmla="*/ 1704 w 2197"/>
                <a:gd name="T11" fmla="*/ 375 h 1472"/>
                <a:gd name="T12" fmla="*/ 1847 w 2197"/>
                <a:gd name="T13" fmla="*/ 359 h 1472"/>
                <a:gd name="T14" fmla="*/ 1979 w 2197"/>
                <a:gd name="T15" fmla="*/ 315 h 1472"/>
                <a:gd name="T16" fmla="*/ 2097 w 2197"/>
                <a:gd name="T17" fmla="*/ 244 h 1472"/>
                <a:gd name="T18" fmla="*/ 2197 w 2197"/>
                <a:gd name="T19" fmla="*/ 150 h 1472"/>
                <a:gd name="T20" fmla="*/ 2142 w 2197"/>
                <a:gd name="T21" fmla="*/ 337 h 1472"/>
                <a:gd name="T22" fmla="*/ 2059 w 2197"/>
                <a:gd name="T23" fmla="*/ 527 h 1472"/>
                <a:gd name="T24" fmla="*/ 1948 w 2197"/>
                <a:gd name="T25" fmla="*/ 716 h 1472"/>
                <a:gd name="T26" fmla="*/ 1813 w 2197"/>
                <a:gd name="T27" fmla="*/ 889 h 1472"/>
                <a:gd name="T28" fmla="*/ 1659 w 2197"/>
                <a:gd name="T29" fmla="*/ 1044 h 1472"/>
                <a:gd name="T30" fmla="*/ 1486 w 2197"/>
                <a:gd name="T31" fmla="*/ 1177 h 1472"/>
                <a:gd name="T32" fmla="*/ 1296 w 2197"/>
                <a:gd name="T33" fmla="*/ 1288 h 1472"/>
                <a:gd name="T34" fmla="*/ 1092 w 2197"/>
                <a:gd name="T35" fmla="*/ 1375 h 1472"/>
                <a:gd name="T36" fmla="*/ 884 w 2197"/>
                <a:gd name="T37" fmla="*/ 1434 h 1472"/>
                <a:gd name="T38" fmla="*/ 675 w 2197"/>
                <a:gd name="T39" fmla="*/ 1465 h 1472"/>
                <a:gd name="T40" fmla="*/ 539 w 2197"/>
                <a:gd name="T41" fmla="*/ 1472 h 1472"/>
                <a:gd name="T42" fmla="*/ 465 w 2197"/>
                <a:gd name="T43" fmla="*/ 1467 h 1472"/>
                <a:gd name="T44" fmla="*/ 339 w 2197"/>
                <a:gd name="T45" fmla="*/ 1434 h 1472"/>
                <a:gd name="T46" fmla="*/ 228 w 2197"/>
                <a:gd name="T47" fmla="*/ 1372 h 1472"/>
                <a:gd name="T48" fmla="*/ 134 w 2197"/>
                <a:gd name="T49" fmla="*/ 1288 h 1472"/>
                <a:gd name="T50" fmla="*/ 63 w 2197"/>
                <a:gd name="T51" fmla="*/ 1184 h 1472"/>
                <a:gd name="T52" fmla="*/ 16 w 2197"/>
                <a:gd name="T53" fmla="*/ 1063 h 1472"/>
                <a:gd name="T54" fmla="*/ 0 w 2197"/>
                <a:gd name="T55" fmla="*/ 932 h 1472"/>
                <a:gd name="T56" fmla="*/ 14 w 2197"/>
                <a:gd name="T57" fmla="*/ 808 h 1472"/>
                <a:gd name="T58" fmla="*/ 55 w 2197"/>
                <a:gd name="T59" fmla="*/ 695 h 1472"/>
                <a:gd name="T60" fmla="*/ 119 w 2197"/>
                <a:gd name="T61" fmla="*/ 595 h 1472"/>
                <a:gd name="T62" fmla="*/ 202 w 2197"/>
                <a:gd name="T63" fmla="*/ 511 h 1472"/>
                <a:gd name="T64" fmla="*/ 302 w 2197"/>
                <a:gd name="T65" fmla="*/ 448 h 1472"/>
                <a:gd name="T66" fmla="*/ 416 w 2197"/>
                <a:gd name="T67" fmla="*/ 407 h 1472"/>
                <a:gd name="T68" fmla="*/ 539 w 2197"/>
                <a:gd name="T69" fmla="*/ 393 h 1472"/>
                <a:gd name="T70" fmla="*/ 607 w 2197"/>
                <a:gd name="T71" fmla="*/ 387 h 1472"/>
                <a:gd name="T72" fmla="*/ 734 w 2197"/>
                <a:gd name="T73" fmla="*/ 356 h 1472"/>
                <a:gd name="T74" fmla="*/ 854 w 2197"/>
                <a:gd name="T75" fmla="*/ 300 h 1472"/>
                <a:gd name="T76" fmla="*/ 961 w 2197"/>
                <a:gd name="T77" fmla="*/ 219 h 1472"/>
                <a:gd name="T78" fmla="*/ 1049 w 2197"/>
                <a:gd name="T79" fmla="*/ 118 h 1472"/>
                <a:gd name="T80" fmla="*/ 1114 w 2197"/>
                <a:gd name="T81" fmla="*/ 0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97" h="1472">
                  <a:moveTo>
                    <a:pt x="1114" y="0"/>
                  </a:moveTo>
                  <a:lnTo>
                    <a:pt x="1145" y="58"/>
                  </a:lnTo>
                  <a:lnTo>
                    <a:pt x="1182" y="113"/>
                  </a:lnTo>
                  <a:lnTo>
                    <a:pt x="1224" y="164"/>
                  </a:lnTo>
                  <a:lnTo>
                    <a:pt x="1271" y="211"/>
                  </a:lnTo>
                  <a:lnTo>
                    <a:pt x="1323" y="252"/>
                  </a:lnTo>
                  <a:lnTo>
                    <a:pt x="1378" y="288"/>
                  </a:lnTo>
                  <a:lnTo>
                    <a:pt x="1437" y="318"/>
                  </a:lnTo>
                  <a:lnTo>
                    <a:pt x="1500" y="343"/>
                  </a:lnTo>
                  <a:lnTo>
                    <a:pt x="1566" y="360"/>
                  </a:lnTo>
                  <a:lnTo>
                    <a:pt x="1634" y="372"/>
                  </a:lnTo>
                  <a:lnTo>
                    <a:pt x="1704" y="375"/>
                  </a:lnTo>
                  <a:lnTo>
                    <a:pt x="1776" y="371"/>
                  </a:lnTo>
                  <a:lnTo>
                    <a:pt x="1847" y="359"/>
                  </a:lnTo>
                  <a:lnTo>
                    <a:pt x="1915" y="341"/>
                  </a:lnTo>
                  <a:lnTo>
                    <a:pt x="1979" y="315"/>
                  </a:lnTo>
                  <a:lnTo>
                    <a:pt x="2040" y="282"/>
                  </a:lnTo>
                  <a:lnTo>
                    <a:pt x="2097" y="244"/>
                  </a:lnTo>
                  <a:lnTo>
                    <a:pt x="2150" y="199"/>
                  </a:lnTo>
                  <a:lnTo>
                    <a:pt x="2197" y="150"/>
                  </a:lnTo>
                  <a:lnTo>
                    <a:pt x="2172" y="244"/>
                  </a:lnTo>
                  <a:lnTo>
                    <a:pt x="2142" y="337"/>
                  </a:lnTo>
                  <a:lnTo>
                    <a:pt x="2106" y="426"/>
                  </a:lnTo>
                  <a:lnTo>
                    <a:pt x="2059" y="527"/>
                  </a:lnTo>
                  <a:lnTo>
                    <a:pt x="2006" y="623"/>
                  </a:lnTo>
                  <a:lnTo>
                    <a:pt x="1948" y="716"/>
                  </a:lnTo>
                  <a:lnTo>
                    <a:pt x="1882" y="804"/>
                  </a:lnTo>
                  <a:lnTo>
                    <a:pt x="1813" y="889"/>
                  </a:lnTo>
                  <a:lnTo>
                    <a:pt x="1738" y="968"/>
                  </a:lnTo>
                  <a:lnTo>
                    <a:pt x="1659" y="1044"/>
                  </a:lnTo>
                  <a:lnTo>
                    <a:pt x="1574" y="1113"/>
                  </a:lnTo>
                  <a:lnTo>
                    <a:pt x="1486" y="1177"/>
                  </a:lnTo>
                  <a:lnTo>
                    <a:pt x="1393" y="1236"/>
                  </a:lnTo>
                  <a:lnTo>
                    <a:pt x="1296" y="1288"/>
                  </a:lnTo>
                  <a:lnTo>
                    <a:pt x="1195" y="1334"/>
                  </a:lnTo>
                  <a:lnTo>
                    <a:pt x="1092" y="1375"/>
                  </a:lnTo>
                  <a:lnTo>
                    <a:pt x="984" y="1409"/>
                  </a:lnTo>
                  <a:lnTo>
                    <a:pt x="884" y="1434"/>
                  </a:lnTo>
                  <a:lnTo>
                    <a:pt x="780" y="1452"/>
                  </a:lnTo>
                  <a:lnTo>
                    <a:pt x="675" y="1465"/>
                  </a:lnTo>
                  <a:lnTo>
                    <a:pt x="569" y="1470"/>
                  </a:lnTo>
                  <a:lnTo>
                    <a:pt x="539" y="1472"/>
                  </a:lnTo>
                  <a:lnTo>
                    <a:pt x="531" y="1472"/>
                  </a:lnTo>
                  <a:lnTo>
                    <a:pt x="465" y="1467"/>
                  </a:lnTo>
                  <a:lnTo>
                    <a:pt x="401" y="1453"/>
                  </a:lnTo>
                  <a:lnTo>
                    <a:pt x="339" y="1434"/>
                  </a:lnTo>
                  <a:lnTo>
                    <a:pt x="281" y="1406"/>
                  </a:lnTo>
                  <a:lnTo>
                    <a:pt x="228" y="1372"/>
                  </a:lnTo>
                  <a:lnTo>
                    <a:pt x="178" y="1333"/>
                  </a:lnTo>
                  <a:lnTo>
                    <a:pt x="134" y="1288"/>
                  </a:lnTo>
                  <a:lnTo>
                    <a:pt x="96" y="1237"/>
                  </a:lnTo>
                  <a:lnTo>
                    <a:pt x="63" y="1184"/>
                  </a:lnTo>
                  <a:lnTo>
                    <a:pt x="35" y="1126"/>
                  </a:lnTo>
                  <a:lnTo>
                    <a:pt x="16" y="1063"/>
                  </a:lnTo>
                  <a:lnTo>
                    <a:pt x="4" y="999"/>
                  </a:lnTo>
                  <a:lnTo>
                    <a:pt x="0" y="932"/>
                  </a:lnTo>
                  <a:lnTo>
                    <a:pt x="4" y="870"/>
                  </a:lnTo>
                  <a:lnTo>
                    <a:pt x="14" y="808"/>
                  </a:lnTo>
                  <a:lnTo>
                    <a:pt x="31" y="750"/>
                  </a:lnTo>
                  <a:lnTo>
                    <a:pt x="55" y="695"/>
                  </a:lnTo>
                  <a:lnTo>
                    <a:pt x="84" y="643"/>
                  </a:lnTo>
                  <a:lnTo>
                    <a:pt x="119" y="595"/>
                  </a:lnTo>
                  <a:lnTo>
                    <a:pt x="158" y="550"/>
                  </a:lnTo>
                  <a:lnTo>
                    <a:pt x="202" y="511"/>
                  </a:lnTo>
                  <a:lnTo>
                    <a:pt x="250" y="477"/>
                  </a:lnTo>
                  <a:lnTo>
                    <a:pt x="302" y="448"/>
                  </a:lnTo>
                  <a:lnTo>
                    <a:pt x="357" y="424"/>
                  </a:lnTo>
                  <a:lnTo>
                    <a:pt x="416" y="407"/>
                  </a:lnTo>
                  <a:lnTo>
                    <a:pt x="476" y="396"/>
                  </a:lnTo>
                  <a:lnTo>
                    <a:pt x="539" y="393"/>
                  </a:lnTo>
                  <a:lnTo>
                    <a:pt x="539" y="392"/>
                  </a:lnTo>
                  <a:lnTo>
                    <a:pt x="607" y="387"/>
                  </a:lnTo>
                  <a:lnTo>
                    <a:pt x="672" y="375"/>
                  </a:lnTo>
                  <a:lnTo>
                    <a:pt x="734" y="356"/>
                  </a:lnTo>
                  <a:lnTo>
                    <a:pt x="795" y="332"/>
                  </a:lnTo>
                  <a:lnTo>
                    <a:pt x="854" y="300"/>
                  </a:lnTo>
                  <a:lnTo>
                    <a:pt x="910" y="262"/>
                  </a:lnTo>
                  <a:lnTo>
                    <a:pt x="961" y="219"/>
                  </a:lnTo>
                  <a:lnTo>
                    <a:pt x="1007" y="171"/>
                  </a:lnTo>
                  <a:lnTo>
                    <a:pt x="1049" y="118"/>
                  </a:lnTo>
                  <a:lnTo>
                    <a:pt x="1084" y="61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51"/>
            <p:cNvSpPr>
              <a:spLocks/>
            </p:cNvSpPr>
            <p:nvPr/>
          </p:nvSpPr>
          <p:spPr bwMode="auto">
            <a:xfrm>
              <a:off x="5532006" y="1087155"/>
              <a:ext cx="1262063" cy="1260475"/>
            </a:xfrm>
            <a:custGeom>
              <a:avLst/>
              <a:gdLst>
                <a:gd name="T0" fmla="*/ 397 w 795"/>
                <a:gd name="T1" fmla="*/ 0 h 794"/>
                <a:gd name="T2" fmla="*/ 450 w 795"/>
                <a:gd name="T3" fmla="*/ 4 h 794"/>
                <a:gd name="T4" fmla="*/ 503 w 795"/>
                <a:gd name="T5" fmla="*/ 14 h 794"/>
                <a:gd name="T6" fmla="*/ 551 w 795"/>
                <a:gd name="T7" fmla="*/ 31 h 794"/>
                <a:gd name="T8" fmla="*/ 597 w 795"/>
                <a:gd name="T9" fmla="*/ 55 h 794"/>
                <a:gd name="T10" fmla="*/ 640 w 795"/>
                <a:gd name="T11" fmla="*/ 82 h 794"/>
                <a:gd name="T12" fmla="*/ 678 w 795"/>
                <a:gd name="T13" fmla="*/ 116 h 794"/>
                <a:gd name="T14" fmla="*/ 711 w 795"/>
                <a:gd name="T15" fmla="*/ 154 h 794"/>
                <a:gd name="T16" fmla="*/ 740 w 795"/>
                <a:gd name="T17" fmla="*/ 196 h 794"/>
                <a:gd name="T18" fmla="*/ 763 w 795"/>
                <a:gd name="T19" fmla="*/ 242 h 794"/>
                <a:gd name="T20" fmla="*/ 780 w 795"/>
                <a:gd name="T21" fmla="*/ 292 h 794"/>
                <a:gd name="T22" fmla="*/ 791 w 795"/>
                <a:gd name="T23" fmla="*/ 343 h 794"/>
                <a:gd name="T24" fmla="*/ 795 w 795"/>
                <a:gd name="T25" fmla="*/ 398 h 794"/>
                <a:gd name="T26" fmla="*/ 791 w 795"/>
                <a:gd name="T27" fmla="*/ 451 h 794"/>
                <a:gd name="T28" fmla="*/ 780 w 795"/>
                <a:gd name="T29" fmla="*/ 502 h 794"/>
                <a:gd name="T30" fmla="*/ 763 w 795"/>
                <a:gd name="T31" fmla="*/ 552 h 794"/>
                <a:gd name="T32" fmla="*/ 740 w 795"/>
                <a:gd name="T33" fmla="*/ 598 h 794"/>
                <a:gd name="T34" fmla="*/ 711 w 795"/>
                <a:gd name="T35" fmla="*/ 640 h 794"/>
                <a:gd name="T36" fmla="*/ 678 w 795"/>
                <a:gd name="T37" fmla="*/ 678 h 794"/>
                <a:gd name="T38" fmla="*/ 640 w 795"/>
                <a:gd name="T39" fmla="*/ 712 h 794"/>
                <a:gd name="T40" fmla="*/ 597 w 795"/>
                <a:gd name="T41" fmla="*/ 739 h 794"/>
                <a:gd name="T42" fmla="*/ 551 w 795"/>
                <a:gd name="T43" fmla="*/ 763 h 794"/>
                <a:gd name="T44" fmla="*/ 503 w 795"/>
                <a:gd name="T45" fmla="*/ 780 h 794"/>
                <a:gd name="T46" fmla="*/ 450 w 795"/>
                <a:gd name="T47" fmla="*/ 790 h 794"/>
                <a:gd name="T48" fmla="*/ 397 w 795"/>
                <a:gd name="T49" fmla="*/ 794 h 794"/>
                <a:gd name="T50" fmla="*/ 343 w 795"/>
                <a:gd name="T51" fmla="*/ 790 h 794"/>
                <a:gd name="T52" fmla="*/ 292 w 795"/>
                <a:gd name="T53" fmla="*/ 780 h 794"/>
                <a:gd name="T54" fmla="*/ 242 w 795"/>
                <a:gd name="T55" fmla="*/ 763 h 794"/>
                <a:gd name="T56" fmla="*/ 196 w 795"/>
                <a:gd name="T57" fmla="*/ 739 h 794"/>
                <a:gd name="T58" fmla="*/ 155 w 795"/>
                <a:gd name="T59" fmla="*/ 712 h 794"/>
                <a:gd name="T60" fmla="*/ 117 w 795"/>
                <a:gd name="T61" fmla="*/ 678 h 794"/>
                <a:gd name="T62" fmla="*/ 83 w 795"/>
                <a:gd name="T63" fmla="*/ 640 h 794"/>
                <a:gd name="T64" fmla="*/ 54 w 795"/>
                <a:gd name="T65" fmla="*/ 598 h 794"/>
                <a:gd name="T66" fmla="*/ 31 w 795"/>
                <a:gd name="T67" fmla="*/ 552 h 794"/>
                <a:gd name="T68" fmla="*/ 14 w 795"/>
                <a:gd name="T69" fmla="*/ 502 h 794"/>
                <a:gd name="T70" fmla="*/ 4 w 795"/>
                <a:gd name="T71" fmla="*/ 451 h 794"/>
                <a:gd name="T72" fmla="*/ 0 w 795"/>
                <a:gd name="T73" fmla="*/ 398 h 794"/>
                <a:gd name="T74" fmla="*/ 4 w 795"/>
                <a:gd name="T75" fmla="*/ 343 h 794"/>
                <a:gd name="T76" fmla="*/ 14 w 795"/>
                <a:gd name="T77" fmla="*/ 292 h 794"/>
                <a:gd name="T78" fmla="*/ 31 w 795"/>
                <a:gd name="T79" fmla="*/ 242 h 794"/>
                <a:gd name="T80" fmla="*/ 54 w 795"/>
                <a:gd name="T81" fmla="*/ 196 h 794"/>
                <a:gd name="T82" fmla="*/ 83 w 795"/>
                <a:gd name="T83" fmla="*/ 154 h 794"/>
                <a:gd name="T84" fmla="*/ 117 w 795"/>
                <a:gd name="T85" fmla="*/ 116 h 794"/>
                <a:gd name="T86" fmla="*/ 155 w 795"/>
                <a:gd name="T87" fmla="*/ 82 h 794"/>
                <a:gd name="T88" fmla="*/ 196 w 795"/>
                <a:gd name="T89" fmla="*/ 55 h 794"/>
                <a:gd name="T90" fmla="*/ 242 w 795"/>
                <a:gd name="T91" fmla="*/ 31 h 794"/>
                <a:gd name="T92" fmla="*/ 292 w 795"/>
                <a:gd name="T93" fmla="*/ 14 h 794"/>
                <a:gd name="T94" fmla="*/ 343 w 795"/>
                <a:gd name="T95" fmla="*/ 4 h 794"/>
                <a:gd name="T96" fmla="*/ 397 w 795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5" h="794">
                  <a:moveTo>
                    <a:pt x="397" y="0"/>
                  </a:moveTo>
                  <a:lnTo>
                    <a:pt x="450" y="4"/>
                  </a:lnTo>
                  <a:lnTo>
                    <a:pt x="503" y="14"/>
                  </a:lnTo>
                  <a:lnTo>
                    <a:pt x="551" y="31"/>
                  </a:lnTo>
                  <a:lnTo>
                    <a:pt x="597" y="55"/>
                  </a:lnTo>
                  <a:lnTo>
                    <a:pt x="640" y="82"/>
                  </a:lnTo>
                  <a:lnTo>
                    <a:pt x="678" y="116"/>
                  </a:lnTo>
                  <a:lnTo>
                    <a:pt x="711" y="154"/>
                  </a:lnTo>
                  <a:lnTo>
                    <a:pt x="740" y="196"/>
                  </a:lnTo>
                  <a:lnTo>
                    <a:pt x="763" y="242"/>
                  </a:lnTo>
                  <a:lnTo>
                    <a:pt x="780" y="292"/>
                  </a:lnTo>
                  <a:lnTo>
                    <a:pt x="791" y="343"/>
                  </a:lnTo>
                  <a:lnTo>
                    <a:pt x="795" y="398"/>
                  </a:lnTo>
                  <a:lnTo>
                    <a:pt x="791" y="451"/>
                  </a:lnTo>
                  <a:lnTo>
                    <a:pt x="780" y="502"/>
                  </a:lnTo>
                  <a:lnTo>
                    <a:pt x="763" y="552"/>
                  </a:lnTo>
                  <a:lnTo>
                    <a:pt x="740" y="598"/>
                  </a:lnTo>
                  <a:lnTo>
                    <a:pt x="711" y="640"/>
                  </a:lnTo>
                  <a:lnTo>
                    <a:pt x="678" y="678"/>
                  </a:lnTo>
                  <a:lnTo>
                    <a:pt x="640" y="712"/>
                  </a:lnTo>
                  <a:lnTo>
                    <a:pt x="597" y="739"/>
                  </a:lnTo>
                  <a:lnTo>
                    <a:pt x="551" y="763"/>
                  </a:lnTo>
                  <a:lnTo>
                    <a:pt x="503" y="780"/>
                  </a:lnTo>
                  <a:lnTo>
                    <a:pt x="450" y="790"/>
                  </a:lnTo>
                  <a:lnTo>
                    <a:pt x="397" y="794"/>
                  </a:lnTo>
                  <a:lnTo>
                    <a:pt x="343" y="790"/>
                  </a:lnTo>
                  <a:lnTo>
                    <a:pt x="292" y="780"/>
                  </a:lnTo>
                  <a:lnTo>
                    <a:pt x="242" y="763"/>
                  </a:lnTo>
                  <a:lnTo>
                    <a:pt x="196" y="739"/>
                  </a:lnTo>
                  <a:lnTo>
                    <a:pt x="155" y="712"/>
                  </a:lnTo>
                  <a:lnTo>
                    <a:pt x="117" y="678"/>
                  </a:lnTo>
                  <a:lnTo>
                    <a:pt x="83" y="640"/>
                  </a:lnTo>
                  <a:lnTo>
                    <a:pt x="54" y="598"/>
                  </a:lnTo>
                  <a:lnTo>
                    <a:pt x="31" y="552"/>
                  </a:lnTo>
                  <a:lnTo>
                    <a:pt x="14" y="502"/>
                  </a:lnTo>
                  <a:lnTo>
                    <a:pt x="4" y="451"/>
                  </a:lnTo>
                  <a:lnTo>
                    <a:pt x="0" y="398"/>
                  </a:lnTo>
                  <a:lnTo>
                    <a:pt x="4" y="343"/>
                  </a:lnTo>
                  <a:lnTo>
                    <a:pt x="14" y="292"/>
                  </a:lnTo>
                  <a:lnTo>
                    <a:pt x="31" y="242"/>
                  </a:lnTo>
                  <a:lnTo>
                    <a:pt x="54" y="196"/>
                  </a:lnTo>
                  <a:lnTo>
                    <a:pt x="83" y="154"/>
                  </a:lnTo>
                  <a:lnTo>
                    <a:pt x="117" y="116"/>
                  </a:lnTo>
                  <a:lnTo>
                    <a:pt x="155" y="82"/>
                  </a:lnTo>
                  <a:lnTo>
                    <a:pt x="196" y="55"/>
                  </a:lnTo>
                  <a:lnTo>
                    <a:pt x="242" y="31"/>
                  </a:lnTo>
                  <a:lnTo>
                    <a:pt x="292" y="14"/>
                  </a:lnTo>
                  <a:lnTo>
                    <a:pt x="343" y="4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52"/>
            <p:cNvSpPr>
              <a:spLocks/>
            </p:cNvSpPr>
            <p:nvPr/>
          </p:nvSpPr>
          <p:spPr bwMode="auto">
            <a:xfrm>
              <a:off x="5473268" y="4895568"/>
              <a:ext cx="1260475" cy="1260475"/>
            </a:xfrm>
            <a:custGeom>
              <a:avLst/>
              <a:gdLst>
                <a:gd name="T0" fmla="*/ 397 w 794"/>
                <a:gd name="T1" fmla="*/ 0 h 794"/>
                <a:gd name="T2" fmla="*/ 451 w 794"/>
                <a:gd name="T3" fmla="*/ 3 h 794"/>
                <a:gd name="T4" fmla="*/ 503 w 794"/>
                <a:gd name="T5" fmla="*/ 13 h 794"/>
                <a:gd name="T6" fmla="*/ 552 w 794"/>
                <a:gd name="T7" fmla="*/ 30 h 794"/>
                <a:gd name="T8" fmla="*/ 597 w 794"/>
                <a:gd name="T9" fmla="*/ 54 h 794"/>
                <a:gd name="T10" fmla="*/ 639 w 794"/>
                <a:gd name="T11" fmla="*/ 83 h 794"/>
                <a:gd name="T12" fmla="*/ 679 w 794"/>
                <a:gd name="T13" fmla="*/ 116 h 794"/>
                <a:gd name="T14" fmla="*/ 711 w 794"/>
                <a:gd name="T15" fmla="*/ 155 h 794"/>
                <a:gd name="T16" fmla="*/ 740 w 794"/>
                <a:gd name="T17" fmla="*/ 197 h 794"/>
                <a:gd name="T18" fmla="*/ 764 w 794"/>
                <a:gd name="T19" fmla="*/ 243 h 794"/>
                <a:gd name="T20" fmla="*/ 781 w 794"/>
                <a:gd name="T21" fmla="*/ 291 h 794"/>
                <a:gd name="T22" fmla="*/ 791 w 794"/>
                <a:gd name="T23" fmla="*/ 343 h 794"/>
                <a:gd name="T24" fmla="*/ 794 w 794"/>
                <a:gd name="T25" fmla="*/ 397 h 794"/>
                <a:gd name="T26" fmla="*/ 791 w 794"/>
                <a:gd name="T27" fmla="*/ 451 h 794"/>
                <a:gd name="T28" fmla="*/ 781 w 794"/>
                <a:gd name="T29" fmla="*/ 502 h 794"/>
                <a:gd name="T30" fmla="*/ 764 w 794"/>
                <a:gd name="T31" fmla="*/ 551 h 794"/>
                <a:gd name="T32" fmla="*/ 740 w 794"/>
                <a:gd name="T33" fmla="*/ 597 h 794"/>
                <a:gd name="T34" fmla="*/ 711 w 794"/>
                <a:gd name="T35" fmla="*/ 639 h 794"/>
                <a:gd name="T36" fmla="*/ 679 w 794"/>
                <a:gd name="T37" fmla="*/ 677 h 794"/>
                <a:gd name="T38" fmla="*/ 639 w 794"/>
                <a:gd name="T39" fmla="*/ 711 h 794"/>
                <a:gd name="T40" fmla="*/ 597 w 794"/>
                <a:gd name="T41" fmla="*/ 740 h 794"/>
                <a:gd name="T42" fmla="*/ 552 w 794"/>
                <a:gd name="T43" fmla="*/ 762 h 794"/>
                <a:gd name="T44" fmla="*/ 503 w 794"/>
                <a:gd name="T45" fmla="*/ 779 h 794"/>
                <a:gd name="T46" fmla="*/ 451 w 794"/>
                <a:gd name="T47" fmla="*/ 790 h 794"/>
                <a:gd name="T48" fmla="*/ 397 w 794"/>
                <a:gd name="T49" fmla="*/ 794 h 794"/>
                <a:gd name="T50" fmla="*/ 343 w 794"/>
                <a:gd name="T51" fmla="*/ 790 h 794"/>
                <a:gd name="T52" fmla="*/ 291 w 794"/>
                <a:gd name="T53" fmla="*/ 779 h 794"/>
                <a:gd name="T54" fmla="*/ 243 w 794"/>
                <a:gd name="T55" fmla="*/ 762 h 794"/>
                <a:gd name="T56" fmla="*/ 197 w 794"/>
                <a:gd name="T57" fmla="*/ 740 h 794"/>
                <a:gd name="T58" fmla="*/ 155 w 794"/>
                <a:gd name="T59" fmla="*/ 711 h 794"/>
                <a:gd name="T60" fmla="*/ 117 w 794"/>
                <a:gd name="T61" fmla="*/ 677 h 794"/>
                <a:gd name="T62" fmla="*/ 83 w 794"/>
                <a:gd name="T63" fmla="*/ 639 h 794"/>
                <a:gd name="T64" fmla="*/ 54 w 794"/>
                <a:gd name="T65" fmla="*/ 597 h 794"/>
                <a:gd name="T66" fmla="*/ 32 w 794"/>
                <a:gd name="T67" fmla="*/ 551 h 794"/>
                <a:gd name="T68" fmla="*/ 15 w 794"/>
                <a:gd name="T69" fmla="*/ 502 h 794"/>
                <a:gd name="T70" fmla="*/ 4 w 794"/>
                <a:gd name="T71" fmla="*/ 451 h 794"/>
                <a:gd name="T72" fmla="*/ 0 w 794"/>
                <a:gd name="T73" fmla="*/ 397 h 794"/>
                <a:gd name="T74" fmla="*/ 4 w 794"/>
                <a:gd name="T75" fmla="*/ 343 h 794"/>
                <a:gd name="T76" fmla="*/ 15 w 794"/>
                <a:gd name="T77" fmla="*/ 291 h 794"/>
                <a:gd name="T78" fmla="*/ 32 w 794"/>
                <a:gd name="T79" fmla="*/ 243 h 794"/>
                <a:gd name="T80" fmla="*/ 54 w 794"/>
                <a:gd name="T81" fmla="*/ 197 h 794"/>
                <a:gd name="T82" fmla="*/ 83 w 794"/>
                <a:gd name="T83" fmla="*/ 155 h 794"/>
                <a:gd name="T84" fmla="*/ 117 w 794"/>
                <a:gd name="T85" fmla="*/ 116 h 794"/>
                <a:gd name="T86" fmla="*/ 155 w 794"/>
                <a:gd name="T87" fmla="*/ 83 h 794"/>
                <a:gd name="T88" fmla="*/ 197 w 794"/>
                <a:gd name="T89" fmla="*/ 54 h 794"/>
                <a:gd name="T90" fmla="*/ 243 w 794"/>
                <a:gd name="T91" fmla="*/ 30 h 794"/>
                <a:gd name="T92" fmla="*/ 291 w 794"/>
                <a:gd name="T93" fmla="*/ 13 h 794"/>
                <a:gd name="T94" fmla="*/ 343 w 794"/>
                <a:gd name="T95" fmla="*/ 3 h 794"/>
                <a:gd name="T96" fmla="*/ 397 w 794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4" h="794">
                  <a:moveTo>
                    <a:pt x="397" y="0"/>
                  </a:moveTo>
                  <a:lnTo>
                    <a:pt x="451" y="3"/>
                  </a:lnTo>
                  <a:lnTo>
                    <a:pt x="503" y="13"/>
                  </a:lnTo>
                  <a:lnTo>
                    <a:pt x="552" y="30"/>
                  </a:lnTo>
                  <a:lnTo>
                    <a:pt x="597" y="54"/>
                  </a:lnTo>
                  <a:lnTo>
                    <a:pt x="639" y="83"/>
                  </a:lnTo>
                  <a:lnTo>
                    <a:pt x="679" y="116"/>
                  </a:lnTo>
                  <a:lnTo>
                    <a:pt x="711" y="155"/>
                  </a:lnTo>
                  <a:lnTo>
                    <a:pt x="740" y="197"/>
                  </a:lnTo>
                  <a:lnTo>
                    <a:pt x="764" y="243"/>
                  </a:lnTo>
                  <a:lnTo>
                    <a:pt x="781" y="291"/>
                  </a:lnTo>
                  <a:lnTo>
                    <a:pt x="791" y="343"/>
                  </a:lnTo>
                  <a:lnTo>
                    <a:pt x="794" y="397"/>
                  </a:lnTo>
                  <a:lnTo>
                    <a:pt x="791" y="451"/>
                  </a:lnTo>
                  <a:lnTo>
                    <a:pt x="781" y="502"/>
                  </a:lnTo>
                  <a:lnTo>
                    <a:pt x="764" y="551"/>
                  </a:lnTo>
                  <a:lnTo>
                    <a:pt x="740" y="597"/>
                  </a:lnTo>
                  <a:lnTo>
                    <a:pt x="711" y="639"/>
                  </a:lnTo>
                  <a:lnTo>
                    <a:pt x="679" y="677"/>
                  </a:lnTo>
                  <a:lnTo>
                    <a:pt x="639" y="711"/>
                  </a:lnTo>
                  <a:lnTo>
                    <a:pt x="597" y="740"/>
                  </a:lnTo>
                  <a:lnTo>
                    <a:pt x="552" y="762"/>
                  </a:lnTo>
                  <a:lnTo>
                    <a:pt x="503" y="779"/>
                  </a:lnTo>
                  <a:lnTo>
                    <a:pt x="451" y="790"/>
                  </a:lnTo>
                  <a:lnTo>
                    <a:pt x="397" y="794"/>
                  </a:lnTo>
                  <a:lnTo>
                    <a:pt x="343" y="790"/>
                  </a:lnTo>
                  <a:lnTo>
                    <a:pt x="291" y="779"/>
                  </a:lnTo>
                  <a:lnTo>
                    <a:pt x="243" y="762"/>
                  </a:lnTo>
                  <a:lnTo>
                    <a:pt x="197" y="740"/>
                  </a:lnTo>
                  <a:lnTo>
                    <a:pt x="155" y="711"/>
                  </a:lnTo>
                  <a:lnTo>
                    <a:pt x="117" y="677"/>
                  </a:lnTo>
                  <a:lnTo>
                    <a:pt x="83" y="639"/>
                  </a:lnTo>
                  <a:lnTo>
                    <a:pt x="54" y="597"/>
                  </a:lnTo>
                  <a:lnTo>
                    <a:pt x="32" y="551"/>
                  </a:lnTo>
                  <a:lnTo>
                    <a:pt x="15" y="502"/>
                  </a:lnTo>
                  <a:lnTo>
                    <a:pt x="4" y="451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5" y="291"/>
                  </a:lnTo>
                  <a:lnTo>
                    <a:pt x="32" y="243"/>
                  </a:lnTo>
                  <a:lnTo>
                    <a:pt x="54" y="197"/>
                  </a:lnTo>
                  <a:lnTo>
                    <a:pt x="83" y="155"/>
                  </a:lnTo>
                  <a:lnTo>
                    <a:pt x="117" y="116"/>
                  </a:lnTo>
                  <a:lnTo>
                    <a:pt x="155" y="83"/>
                  </a:lnTo>
                  <a:lnTo>
                    <a:pt x="197" y="54"/>
                  </a:lnTo>
                  <a:lnTo>
                    <a:pt x="243" y="30"/>
                  </a:lnTo>
                  <a:lnTo>
                    <a:pt x="291" y="13"/>
                  </a:lnTo>
                  <a:lnTo>
                    <a:pt x="343" y="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53"/>
            <p:cNvSpPr>
              <a:spLocks/>
            </p:cNvSpPr>
            <p:nvPr/>
          </p:nvSpPr>
          <p:spPr bwMode="auto">
            <a:xfrm>
              <a:off x="3595256" y="2938180"/>
              <a:ext cx="1258888" cy="1262063"/>
            </a:xfrm>
            <a:custGeom>
              <a:avLst/>
              <a:gdLst>
                <a:gd name="T0" fmla="*/ 397 w 793"/>
                <a:gd name="T1" fmla="*/ 0 h 795"/>
                <a:gd name="T2" fmla="*/ 450 w 793"/>
                <a:gd name="T3" fmla="*/ 4 h 795"/>
                <a:gd name="T4" fmla="*/ 503 w 793"/>
                <a:gd name="T5" fmla="*/ 15 h 795"/>
                <a:gd name="T6" fmla="*/ 551 w 793"/>
                <a:gd name="T7" fmla="*/ 32 h 795"/>
                <a:gd name="T8" fmla="*/ 597 w 793"/>
                <a:gd name="T9" fmla="*/ 54 h 795"/>
                <a:gd name="T10" fmla="*/ 639 w 793"/>
                <a:gd name="T11" fmla="*/ 83 h 795"/>
                <a:gd name="T12" fmla="*/ 677 w 793"/>
                <a:gd name="T13" fmla="*/ 117 h 795"/>
                <a:gd name="T14" fmla="*/ 711 w 793"/>
                <a:gd name="T15" fmla="*/ 155 h 795"/>
                <a:gd name="T16" fmla="*/ 740 w 793"/>
                <a:gd name="T17" fmla="*/ 197 h 795"/>
                <a:gd name="T18" fmla="*/ 762 w 793"/>
                <a:gd name="T19" fmla="*/ 242 h 795"/>
                <a:gd name="T20" fmla="*/ 779 w 793"/>
                <a:gd name="T21" fmla="*/ 292 h 795"/>
                <a:gd name="T22" fmla="*/ 791 w 793"/>
                <a:gd name="T23" fmla="*/ 343 h 795"/>
                <a:gd name="T24" fmla="*/ 793 w 793"/>
                <a:gd name="T25" fmla="*/ 397 h 795"/>
                <a:gd name="T26" fmla="*/ 791 w 793"/>
                <a:gd name="T27" fmla="*/ 450 h 795"/>
                <a:gd name="T28" fmla="*/ 779 w 793"/>
                <a:gd name="T29" fmla="*/ 503 h 795"/>
                <a:gd name="T30" fmla="*/ 762 w 793"/>
                <a:gd name="T31" fmla="*/ 551 h 795"/>
                <a:gd name="T32" fmla="*/ 740 w 793"/>
                <a:gd name="T33" fmla="*/ 597 h 795"/>
                <a:gd name="T34" fmla="*/ 711 w 793"/>
                <a:gd name="T35" fmla="*/ 640 h 795"/>
                <a:gd name="T36" fmla="*/ 677 w 793"/>
                <a:gd name="T37" fmla="*/ 678 h 795"/>
                <a:gd name="T38" fmla="*/ 639 w 793"/>
                <a:gd name="T39" fmla="*/ 711 h 795"/>
                <a:gd name="T40" fmla="*/ 597 w 793"/>
                <a:gd name="T41" fmla="*/ 740 h 795"/>
                <a:gd name="T42" fmla="*/ 551 w 793"/>
                <a:gd name="T43" fmla="*/ 763 h 795"/>
                <a:gd name="T44" fmla="*/ 503 w 793"/>
                <a:gd name="T45" fmla="*/ 780 h 795"/>
                <a:gd name="T46" fmla="*/ 450 w 793"/>
                <a:gd name="T47" fmla="*/ 791 h 795"/>
                <a:gd name="T48" fmla="*/ 397 w 793"/>
                <a:gd name="T49" fmla="*/ 795 h 795"/>
                <a:gd name="T50" fmla="*/ 343 w 793"/>
                <a:gd name="T51" fmla="*/ 791 h 795"/>
                <a:gd name="T52" fmla="*/ 291 w 793"/>
                <a:gd name="T53" fmla="*/ 780 h 795"/>
                <a:gd name="T54" fmla="*/ 242 w 793"/>
                <a:gd name="T55" fmla="*/ 763 h 795"/>
                <a:gd name="T56" fmla="*/ 196 w 793"/>
                <a:gd name="T57" fmla="*/ 740 h 795"/>
                <a:gd name="T58" fmla="*/ 154 w 793"/>
                <a:gd name="T59" fmla="*/ 711 h 795"/>
                <a:gd name="T60" fmla="*/ 117 w 793"/>
                <a:gd name="T61" fmla="*/ 678 h 795"/>
                <a:gd name="T62" fmla="*/ 82 w 793"/>
                <a:gd name="T63" fmla="*/ 640 h 795"/>
                <a:gd name="T64" fmla="*/ 54 w 793"/>
                <a:gd name="T65" fmla="*/ 597 h 795"/>
                <a:gd name="T66" fmla="*/ 31 w 793"/>
                <a:gd name="T67" fmla="*/ 551 h 795"/>
                <a:gd name="T68" fmla="*/ 14 w 793"/>
                <a:gd name="T69" fmla="*/ 503 h 795"/>
                <a:gd name="T70" fmla="*/ 4 w 793"/>
                <a:gd name="T71" fmla="*/ 450 h 795"/>
                <a:gd name="T72" fmla="*/ 0 w 793"/>
                <a:gd name="T73" fmla="*/ 397 h 795"/>
                <a:gd name="T74" fmla="*/ 4 w 793"/>
                <a:gd name="T75" fmla="*/ 343 h 795"/>
                <a:gd name="T76" fmla="*/ 14 w 793"/>
                <a:gd name="T77" fmla="*/ 292 h 795"/>
                <a:gd name="T78" fmla="*/ 31 w 793"/>
                <a:gd name="T79" fmla="*/ 242 h 795"/>
                <a:gd name="T80" fmla="*/ 54 w 793"/>
                <a:gd name="T81" fmla="*/ 197 h 795"/>
                <a:gd name="T82" fmla="*/ 82 w 793"/>
                <a:gd name="T83" fmla="*/ 155 h 795"/>
                <a:gd name="T84" fmla="*/ 117 w 793"/>
                <a:gd name="T85" fmla="*/ 117 h 795"/>
                <a:gd name="T86" fmla="*/ 154 w 793"/>
                <a:gd name="T87" fmla="*/ 83 h 795"/>
                <a:gd name="T88" fmla="*/ 196 w 793"/>
                <a:gd name="T89" fmla="*/ 54 h 795"/>
                <a:gd name="T90" fmla="*/ 242 w 793"/>
                <a:gd name="T91" fmla="*/ 32 h 795"/>
                <a:gd name="T92" fmla="*/ 291 w 793"/>
                <a:gd name="T93" fmla="*/ 15 h 795"/>
                <a:gd name="T94" fmla="*/ 343 w 793"/>
                <a:gd name="T95" fmla="*/ 4 h 795"/>
                <a:gd name="T96" fmla="*/ 397 w 793"/>
                <a:gd name="T97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3" h="795">
                  <a:moveTo>
                    <a:pt x="397" y="0"/>
                  </a:moveTo>
                  <a:lnTo>
                    <a:pt x="450" y="4"/>
                  </a:lnTo>
                  <a:lnTo>
                    <a:pt x="503" y="15"/>
                  </a:lnTo>
                  <a:lnTo>
                    <a:pt x="551" y="32"/>
                  </a:lnTo>
                  <a:lnTo>
                    <a:pt x="597" y="54"/>
                  </a:lnTo>
                  <a:lnTo>
                    <a:pt x="639" y="83"/>
                  </a:lnTo>
                  <a:lnTo>
                    <a:pt x="677" y="117"/>
                  </a:lnTo>
                  <a:lnTo>
                    <a:pt x="711" y="155"/>
                  </a:lnTo>
                  <a:lnTo>
                    <a:pt x="740" y="197"/>
                  </a:lnTo>
                  <a:lnTo>
                    <a:pt x="762" y="242"/>
                  </a:lnTo>
                  <a:lnTo>
                    <a:pt x="779" y="292"/>
                  </a:lnTo>
                  <a:lnTo>
                    <a:pt x="791" y="343"/>
                  </a:lnTo>
                  <a:lnTo>
                    <a:pt x="793" y="397"/>
                  </a:lnTo>
                  <a:lnTo>
                    <a:pt x="791" y="450"/>
                  </a:lnTo>
                  <a:lnTo>
                    <a:pt x="779" y="503"/>
                  </a:lnTo>
                  <a:lnTo>
                    <a:pt x="762" y="551"/>
                  </a:lnTo>
                  <a:lnTo>
                    <a:pt x="740" y="597"/>
                  </a:lnTo>
                  <a:lnTo>
                    <a:pt x="711" y="640"/>
                  </a:lnTo>
                  <a:lnTo>
                    <a:pt x="677" y="678"/>
                  </a:lnTo>
                  <a:lnTo>
                    <a:pt x="639" y="711"/>
                  </a:lnTo>
                  <a:lnTo>
                    <a:pt x="597" y="740"/>
                  </a:lnTo>
                  <a:lnTo>
                    <a:pt x="551" y="763"/>
                  </a:lnTo>
                  <a:lnTo>
                    <a:pt x="503" y="780"/>
                  </a:lnTo>
                  <a:lnTo>
                    <a:pt x="450" y="791"/>
                  </a:lnTo>
                  <a:lnTo>
                    <a:pt x="397" y="795"/>
                  </a:lnTo>
                  <a:lnTo>
                    <a:pt x="343" y="791"/>
                  </a:lnTo>
                  <a:lnTo>
                    <a:pt x="291" y="780"/>
                  </a:lnTo>
                  <a:lnTo>
                    <a:pt x="242" y="763"/>
                  </a:lnTo>
                  <a:lnTo>
                    <a:pt x="196" y="740"/>
                  </a:lnTo>
                  <a:lnTo>
                    <a:pt x="154" y="711"/>
                  </a:lnTo>
                  <a:lnTo>
                    <a:pt x="117" y="678"/>
                  </a:lnTo>
                  <a:lnTo>
                    <a:pt x="82" y="640"/>
                  </a:lnTo>
                  <a:lnTo>
                    <a:pt x="54" y="597"/>
                  </a:lnTo>
                  <a:lnTo>
                    <a:pt x="31" y="551"/>
                  </a:lnTo>
                  <a:lnTo>
                    <a:pt x="14" y="503"/>
                  </a:lnTo>
                  <a:lnTo>
                    <a:pt x="4" y="450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4" y="292"/>
                  </a:lnTo>
                  <a:lnTo>
                    <a:pt x="31" y="242"/>
                  </a:lnTo>
                  <a:lnTo>
                    <a:pt x="54" y="197"/>
                  </a:lnTo>
                  <a:lnTo>
                    <a:pt x="82" y="155"/>
                  </a:lnTo>
                  <a:lnTo>
                    <a:pt x="117" y="117"/>
                  </a:lnTo>
                  <a:lnTo>
                    <a:pt x="154" y="83"/>
                  </a:lnTo>
                  <a:lnTo>
                    <a:pt x="196" y="54"/>
                  </a:lnTo>
                  <a:lnTo>
                    <a:pt x="242" y="32"/>
                  </a:lnTo>
                  <a:lnTo>
                    <a:pt x="291" y="15"/>
                  </a:lnTo>
                  <a:lnTo>
                    <a:pt x="343" y="4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054"/>
            <p:cNvSpPr>
              <a:spLocks/>
            </p:cNvSpPr>
            <p:nvPr/>
          </p:nvSpPr>
          <p:spPr bwMode="auto">
            <a:xfrm>
              <a:off x="7371918" y="2979455"/>
              <a:ext cx="1258888" cy="1260475"/>
            </a:xfrm>
            <a:custGeom>
              <a:avLst/>
              <a:gdLst>
                <a:gd name="T0" fmla="*/ 396 w 793"/>
                <a:gd name="T1" fmla="*/ 0 h 794"/>
                <a:gd name="T2" fmla="*/ 450 w 793"/>
                <a:gd name="T3" fmla="*/ 3 h 794"/>
                <a:gd name="T4" fmla="*/ 502 w 793"/>
                <a:gd name="T5" fmla="*/ 15 h 794"/>
                <a:gd name="T6" fmla="*/ 551 w 793"/>
                <a:gd name="T7" fmla="*/ 32 h 794"/>
                <a:gd name="T8" fmla="*/ 597 w 793"/>
                <a:gd name="T9" fmla="*/ 54 h 794"/>
                <a:gd name="T10" fmla="*/ 638 w 793"/>
                <a:gd name="T11" fmla="*/ 83 h 794"/>
                <a:gd name="T12" fmla="*/ 678 w 793"/>
                <a:gd name="T13" fmla="*/ 117 h 794"/>
                <a:gd name="T14" fmla="*/ 710 w 793"/>
                <a:gd name="T15" fmla="*/ 155 h 794"/>
                <a:gd name="T16" fmla="*/ 739 w 793"/>
                <a:gd name="T17" fmla="*/ 197 h 794"/>
                <a:gd name="T18" fmla="*/ 763 w 793"/>
                <a:gd name="T19" fmla="*/ 243 h 794"/>
                <a:gd name="T20" fmla="*/ 780 w 793"/>
                <a:gd name="T21" fmla="*/ 291 h 794"/>
                <a:gd name="T22" fmla="*/ 790 w 793"/>
                <a:gd name="T23" fmla="*/ 343 h 794"/>
                <a:gd name="T24" fmla="*/ 793 w 793"/>
                <a:gd name="T25" fmla="*/ 397 h 794"/>
                <a:gd name="T26" fmla="*/ 790 w 793"/>
                <a:gd name="T27" fmla="*/ 451 h 794"/>
                <a:gd name="T28" fmla="*/ 780 w 793"/>
                <a:gd name="T29" fmla="*/ 503 h 794"/>
                <a:gd name="T30" fmla="*/ 763 w 793"/>
                <a:gd name="T31" fmla="*/ 551 h 794"/>
                <a:gd name="T32" fmla="*/ 739 w 793"/>
                <a:gd name="T33" fmla="*/ 597 h 794"/>
                <a:gd name="T34" fmla="*/ 710 w 793"/>
                <a:gd name="T35" fmla="*/ 639 h 794"/>
                <a:gd name="T36" fmla="*/ 678 w 793"/>
                <a:gd name="T37" fmla="*/ 677 h 794"/>
                <a:gd name="T38" fmla="*/ 638 w 793"/>
                <a:gd name="T39" fmla="*/ 711 h 794"/>
                <a:gd name="T40" fmla="*/ 597 w 793"/>
                <a:gd name="T41" fmla="*/ 740 h 794"/>
                <a:gd name="T42" fmla="*/ 551 w 793"/>
                <a:gd name="T43" fmla="*/ 762 h 794"/>
                <a:gd name="T44" fmla="*/ 502 w 793"/>
                <a:gd name="T45" fmla="*/ 779 h 794"/>
                <a:gd name="T46" fmla="*/ 450 w 793"/>
                <a:gd name="T47" fmla="*/ 791 h 794"/>
                <a:gd name="T48" fmla="*/ 396 w 793"/>
                <a:gd name="T49" fmla="*/ 794 h 794"/>
                <a:gd name="T50" fmla="*/ 343 w 793"/>
                <a:gd name="T51" fmla="*/ 791 h 794"/>
                <a:gd name="T52" fmla="*/ 290 w 793"/>
                <a:gd name="T53" fmla="*/ 779 h 794"/>
                <a:gd name="T54" fmla="*/ 242 w 793"/>
                <a:gd name="T55" fmla="*/ 762 h 794"/>
                <a:gd name="T56" fmla="*/ 196 w 793"/>
                <a:gd name="T57" fmla="*/ 740 h 794"/>
                <a:gd name="T58" fmla="*/ 154 w 793"/>
                <a:gd name="T59" fmla="*/ 711 h 794"/>
                <a:gd name="T60" fmla="*/ 116 w 793"/>
                <a:gd name="T61" fmla="*/ 677 h 794"/>
                <a:gd name="T62" fmla="*/ 82 w 793"/>
                <a:gd name="T63" fmla="*/ 639 h 794"/>
                <a:gd name="T64" fmla="*/ 53 w 793"/>
                <a:gd name="T65" fmla="*/ 597 h 794"/>
                <a:gd name="T66" fmla="*/ 31 w 793"/>
                <a:gd name="T67" fmla="*/ 551 h 794"/>
                <a:gd name="T68" fmla="*/ 14 w 793"/>
                <a:gd name="T69" fmla="*/ 503 h 794"/>
                <a:gd name="T70" fmla="*/ 4 w 793"/>
                <a:gd name="T71" fmla="*/ 451 h 794"/>
                <a:gd name="T72" fmla="*/ 0 w 793"/>
                <a:gd name="T73" fmla="*/ 397 h 794"/>
                <a:gd name="T74" fmla="*/ 4 w 793"/>
                <a:gd name="T75" fmla="*/ 343 h 794"/>
                <a:gd name="T76" fmla="*/ 14 w 793"/>
                <a:gd name="T77" fmla="*/ 291 h 794"/>
                <a:gd name="T78" fmla="*/ 31 w 793"/>
                <a:gd name="T79" fmla="*/ 243 h 794"/>
                <a:gd name="T80" fmla="*/ 53 w 793"/>
                <a:gd name="T81" fmla="*/ 197 h 794"/>
                <a:gd name="T82" fmla="*/ 82 w 793"/>
                <a:gd name="T83" fmla="*/ 155 h 794"/>
                <a:gd name="T84" fmla="*/ 116 w 793"/>
                <a:gd name="T85" fmla="*/ 117 h 794"/>
                <a:gd name="T86" fmla="*/ 154 w 793"/>
                <a:gd name="T87" fmla="*/ 83 h 794"/>
                <a:gd name="T88" fmla="*/ 196 w 793"/>
                <a:gd name="T89" fmla="*/ 54 h 794"/>
                <a:gd name="T90" fmla="*/ 242 w 793"/>
                <a:gd name="T91" fmla="*/ 32 h 794"/>
                <a:gd name="T92" fmla="*/ 290 w 793"/>
                <a:gd name="T93" fmla="*/ 15 h 794"/>
                <a:gd name="T94" fmla="*/ 343 w 793"/>
                <a:gd name="T95" fmla="*/ 3 h 794"/>
                <a:gd name="T96" fmla="*/ 396 w 793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3" h="794">
                  <a:moveTo>
                    <a:pt x="396" y="0"/>
                  </a:moveTo>
                  <a:lnTo>
                    <a:pt x="450" y="3"/>
                  </a:lnTo>
                  <a:lnTo>
                    <a:pt x="502" y="15"/>
                  </a:lnTo>
                  <a:lnTo>
                    <a:pt x="551" y="32"/>
                  </a:lnTo>
                  <a:lnTo>
                    <a:pt x="597" y="54"/>
                  </a:lnTo>
                  <a:lnTo>
                    <a:pt x="638" y="83"/>
                  </a:lnTo>
                  <a:lnTo>
                    <a:pt x="678" y="117"/>
                  </a:lnTo>
                  <a:lnTo>
                    <a:pt x="710" y="155"/>
                  </a:lnTo>
                  <a:lnTo>
                    <a:pt x="739" y="197"/>
                  </a:lnTo>
                  <a:lnTo>
                    <a:pt x="763" y="243"/>
                  </a:lnTo>
                  <a:lnTo>
                    <a:pt x="780" y="291"/>
                  </a:lnTo>
                  <a:lnTo>
                    <a:pt x="790" y="343"/>
                  </a:lnTo>
                  <a:lnTo>
                    <a:pt x="793" y="397"/>
                  </a:lnTo>
                  <a:lnTo>
                    <a:pt x="790" y="451"/>
                  </a:lnTo>
                  <a:lnTo>
                    <a:pt x="780" y="503"/>
                  </a:lnTo>
                  <a:lnTo>
                    <a:pt x="763" y="551"/>
                  </a:lnTo>
                  <a:lnTo>
                    <a:pt x="739" y="597"/>
                  </a:lnTo>
                  <a:lnTo>
                    <a:pt x="710" y="639"/>
                  </a:lnTo>
                  <a:lnTo>
                    <a:pt x="678" y="677"/>
                  </a:lnTo>
                  <a:lnTo>
                    <a:pt x="638" y="711"/>
                  </a:lnTo>
                  <a:lnTo>
                    <a:pt x="597" y="740"/>
                  </a:lnTo>
                  <a:lnTo>
                    <a:pt x="551" y="762"/>
                  </a:lnTo>
                  <a:lnTo>
                    <a:pt x="502" y="779"/>
                  </a:lnTo>
                  <a:lnTo>
                    <a:pt x="450" y="791"/>
                  </a:lnTo>
                  <a:lnTo>
                    <a:pt x="396" y="794"/>
                  </a:lnTo>
                  <a:lnTo>
                    <a:pt x="343" y="791"/>
                  </a:lnTo>
                  <a:lnTo>
                    <a:pt x="290" y="779"/>
                  </a:lnTo>
                  <a:lnTo>
                    <a:pt x="242" y="762"/>
                  </a:lnTo>
                  <a:lnTo>
                    <a:pt x="196" y="740"/>
                  </a:lnTo>
                  <a:lnTo>
                    <a:pt x="154" y="711"/>
                  </a:lnTo>
                  <a:lnTo>
                    <a:pt x="116" y="677"/>
                  </a:lnTo>
                  <a:lnTo>
                    <a:pt x="82" y="639"/>
                  </a:lnTo>
                  <a:lnTo>
                    <a:pt x="53" y="597"/>
                  </a:lnTo>
                  <a:lnTo>
                    <a:pt x="31" y="551"/>
                  </a:lnTo>
                  <a:lnTo>
                    <a:pt x="14" y="503"/>
                  </a:lnTo>
                  <a:lnTo>
                    <a:pt x="4" y="451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4" y="291"/>
                  </a:lnTo>
                  <a:lnTo>
                    <a:pt x="31" y="243"/>
                  </a:lnTo>
                  <a:lnTo>
                    <a:pt x="53" y="197"/>
                  </a:lnTo>
                  <a:lnTo>
                    <a:pt x="82" y="155"/>
                  </a:lnTo>
                  <a:lnTo>
                    <a:pt x="116" y="117"/>
                  </a:lnTo>
                  <a:lnTo>
                    <a:pt x="154" y="83"/>
                  </a:lnTo>
                  <a:lnTo>
                    <a:pt x="196" y="54"/>
                  </a:lnTo>
                  <a:lnTo>
                    <a:pt x="242" y="32"/>
                  </a:lnTo>
                  <a:lnTo>
                    <a:pt x="290" y="15"/>
                  </a:lnTo>
                  <a:lnTo>
                    <a:pt x="343" y="3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62" y="1514217"/>
            <a:ext cx="406349" cy="4063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00" y="339061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62" y="342900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387692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60994" y="2281590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60994" y="1947827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6289" y="229397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6289" y="196020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860994" y="440996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60994" y="407620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96289" y="440996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6289" y="407620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89" y="568726"/>
            <a:ext cx="6096000" cy="1063077"/>
            <a:chOff x="0" y="2844225"/>
            <a:chExt cx="6096000" cy="1063077"/>
          </a:xfrm>
        </p:grpSpPr>
        <p:sp>
          <p:nvSpPr>
            <p:cNvPr id="32" name="TextBox 31"/>
            <p:cNvSpPr txBox="1"/>
            <p:nvPr/>
          </p:nvSpPr>
          <p:spPr>
            <a:xfrm>
              <a:off x="0" y="2844225"/>
              <a:ext cx="609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" y="3599525"/>
              <a:ext cx="57841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6977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9877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16567" y="3427647"/>
            <a:ext cx="10951766" cy="1816643"/>
            <a:chOff x="901700" y="4186238"/>
            <a:chExt cx="10383838" cy="1722437"/>
          </a:xfrm>
          <a:solidFill>
            <a:schemeClr val="tx2"/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7527925" y="4549775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1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0829925" y="4321175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0807700" y="58102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6294438" y="4370388"/>
              <a:ext cx="1588" cy="1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4054475" y="4503738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0 w 3"/>
                <a:gd name="T3" fmla="*/ 0 w 3"/>
                <a:gd name="T4" fmla="*/ 0 w 3"/>
                <a:gd name="T5" fmla="*/ 2 w 3"/>
                <a:gd name="T6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4057650" y="4492625"/>
              <a:ext cx="4763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111625" y="453072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3778250" y="443547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2701925" y="5059363"/>
              <a:ext cx="11113" cy="3175"/>
            </a:xfrm>
            <a:custGeom>
              <a:avLst/>
              <a:gdLst>
                <a:gd name="T0" fmla="*/ 4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2 w 4"/>
                <a:gd name="T7" fmla="*/ 0 h 1"/>
                <a:gd name="T8" fmla="*/ 0 w 4"/>
                <a:gd name="T9" fmla="*/ 1 h 1"/>
                <a:gd name="T10" fmla="*/ 3 w 4"/>
                <a:gd name="T11" fmla="*/ 0 h 1"/>
                <a:gd name="T12" fmla="*/ 4 w 4"/>
                <a:gd name="T13" fmla="*/ 0 h 1"/>
                <a:gd name="T14" fmla="*/ 4 w 4"/>
                <a:gd name="T15" fmla="*/ 0 h 1"/>
                <a:gd name="T16" fmla="*/ 4 w 4"/>
                <a:gd name="T17" fmla="*/ 0 h 1"/>
                <a:gd name="T18" fmla="*/ 4 w 4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2889250" y="5162550"/>
              <a:ext cx="42863" cy="0"/>
            </a:xfrm>
            <a:custGeom>
              <a:avLst/>
              <a:gdLst>
                <a:gd name="T0" fmla="*/ 5 w 16"/>
                <a:gd name="T1" fmla="*/ 16 w 16"/>
                <a:gd name="T2" fmla="*/ 5 w 16"/>
                <a:gd name="T3" fmla="*/ 0 w 16"/>
                <a:gd name="T4" fmla="*/ 5 w 16"/>
                <a:gd name="T5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6">
                  <a:moveTo>
                    <a:pt x="5" y="0"/>
                  </a:moveTo>
                  <a:cubicBezTo>
                    <a:pt x="9" y="0"/>
                    <a:pt x="12" y="0"/>
                    <a:pt x="16" y="0"/>
                  </a:cubicBezTo>
                  <a:cubicBezTo>
                    <a:pt x="12" y="0"/>
                    <a:pt x="9" y="0"/>
                    <a:pt x="5" y="0"/>
                  </a:cubicBezTo>
                  <a:moveTo>
                    <a:pt x="0" y="0"/>
                  </a:moveTo>
                  <a:cubicBezTo>
                    <a:pt x="0" y="0"/>
                    <a:pt x="2" y="0"/>
                    <a:pt x="5" y="0"/>
                  </a:cubicBezTo>
                  <a:cubicBezTo>
                    <a:pt x="2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2759075" y="517842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3563938" y="4926013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1 w 3"/>
                <a:gd name="T3" fmla="*/ 1 w 3"/>
                <a:gd name="T4" fmla="*/ 2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3892550" y="469423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3114675" y="4686300"/>
              <a:ext cx="4763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1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7359650" y="4446588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2319338" y="44386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8096250" y="4254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auto">
            <a:xfrm>
              <a:off x="3444875" y="496728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0 w 1"/>
                <a:gd name="T6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3076575" y="5037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4287838" y="535305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4257675" y="5307013"/>
              <a:ext cx="7938" cy="3175"/>
            </a:xfrm>
            <a:custGeom>
              <a:avLst/>
              <a:gdLst>
                <a:gd name="T0" fmla="*/ 0 w 3"/>
                <a:gd name="T1" fmla="*/ 0 h 1"/>
                <a:gd name="T2" fmla="*/ 1 w 3"/>
                <a:gd name="T3" fmla="*/ 1 h 1"/>
                <a:gd name="T4" fmla="*/ 1 w 3"/>
                <a:gd name="T5" fmla="*/ 1 h 1"/>
                <a:gd name="T6" fmla="*/ 2 w 3"/>
                <a:gd name="T7" fmla="*/ 1 h 1"/>
                <a:gd name="T8" fmla="*/ 2 w 3"/>
                <a:gd name="T9" fmla="*/ 1 h 1"/>
                <a:gd name="T10" fmla="*/ 3 w 3"/>
                <a:gd name="T11" fmla="*/ 1 h 1"/>
                <a:gd name="T12" fmla="*/ 1 w 3"/>
                <a:gd name="T13" fmla="*/ 0 h 1"/>
                <a:gd name="T14" fmla="*/ 0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2252663" y="4435475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0 w 4"/>
                <a:gd name="T5" fmla="*/ 0 h 1"/>
                <a:gd name="T6" fmla="*/ 3 w 4"/>
                <a:gd name="T7" fmla="*/ 1 h 1"/>
                <a:gd name="T8" fmla="*/ 4 w 4"/>
                <a:gd name="T9" fmla="*/ 1 h 1"/>
                <a:gd name="T10" fmla="*/ 0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900488" y="4430713"/>
              <a:ext cx="103188" cy="22225"/>
            </a:xfrm>
            <a:custGeom>
              <a:avLst/>
              <a:gdLst>
                <a:gd name="T0" fmla="*/ 16 w 38"/>
                <a:gd name="T1" fmla="*/ 0 h 8"/>
                <a:gd name="T2" fmla="*/ 0 w 38"/>
                <a:gd name="T3" fmla="*/ 3 h 8"/>
                <a:gd name="T4" fmla="*/ 10 w 38"/>
                <a:gd name="T5" fmla="*/ 7 h 8"/>
                <a:gd name="T6" fmla="*/ 19 w 38"/>
                <a:gd name="T7" fmla="*/ 7 h 8"/>
                <a:gd name="T8" fmla="*/ 27 w 38"/>
                <a:gd name="T9" fmla="*/ 7 h 8"/>
                <a:gd name="T10" fmla="*/ 34 w 38"/>
                <a:gd name="T11" fmla="*/ 8 h 8"/>
                <a:gd name="T12" fmla="*/ 37 w 38"/>
                <a:gd name="T13" fmla="*/ 5 h 8"/>
                <a:gd name="T14" fmla="*/ 26 w 38"/>
                <a:gd name="T15" fmla="*/ 0 h 8"/>
                <a:gd name="T16" fmla="*/ 16 w 3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8">
                  <a:moveTo>
                    <a:pt x="16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0" y="5"/>
                    <a:pt x="2" y="7"/>
                    <a:pt x="10" y="7"/>
                  </a:cubicBezTo>
                  <a:cubicBezTo>
                    <a:pt x="13" y="7"/>
                    <a:pt x="16" y="7"/>
                    <a:pt x="19" y="7"/>
                  </a:cubicBezTo>
                  <a:cubicBezTo>
                    <a:pt x="22" y="7"/>
                    <a:pt x="25" y="7"/>
                    <a:pt x="27" y="7"/>
                  </a:cubicBezTo>
                  <a:cubicBezTo>
                    <a:pt x="30" y="7"/>
                    <a:pt x="32" y="8"/>
                    <a:pt x="34" y="8"/>
                  </a:cubicBezTo>
                  <a:cubicBezTo>
                    <a:pt x="37" y="8"/>
                    <a:pt x="38" y="7"/>
                    <a:pt x="37" y="5"/>
                  </a:cubicBezTo>
                  <a:cubicBezTo>
                    <a:pt x="35" y="2"/>
                    <a:pt x="31" y="1"/>
                    <a:pt x="26" y="0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4038600" y="4483100"/>
              <a:ext cx="7938" cy="1587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2 w 3"/>
                <a:gd name="T7" fmla="*/ 0 h 1"/>
                <a:gd name="T8" fmla="*/ 1 w 3"/>
                <a:gd name="T9" fmla="*/ 0 h 1"/>
                <a:gd name="T10" fmla="*/ 1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571875" y="4248150"/>
              <a:ext cx="144463" cy="53975"/>
            </a:xfrm>
            <a:custGeom>
              <a:avLst/>
              <a:gdLst>
                <a:gd name="T0" fmla="*/ 24 w 53"/>
                <a:gd name="T1" fmla="*/ 0 h 20"/>
                <a:gd name="T2" fmla="*/ 16 w 53"/>
                <a:gd name="T3" fmla="*/ 1 h 20"/>
                <a:gd name="T4" fmla="*/ 15 w 53"/>
                <a:gd name="T5" fmla="*/ 3 h 20"/>
                <a:gd name="T6" fmla="*/ 15 w 53"/>
                <a:gd name="T7" fmla="*/ 3 h 20"/>
                <a:gd name="T8" fmla="*/ 16 w 53"/>
                <a:gd name="T9" fmla="*/ 3 h 20"/>
                <a:gd name="T10" fmla="*/ 15 w 53"/>
                <a:gd name="T11" fmla="*/ 4 h 20"/>
                <a:gd name="T12" fmla="*/ 14 w 53"/>
                <a:gd name="T13" fmla="*/ 5 h 20"/>
                <a:gd name="T14" fmla="*/ 17 w 53"/>
                <a:gd name="T15" fmla="*/ 5 h 20"/>
                <a:gd name="T16" fmla="*/ 18 w 53"/>
                <a:gd name="T17" fmla="*/ 5 h 20"/>
                <a:gd name="T18" fmla="*/ 20 w 53"/>
                <a:gd name="T19" fmla="*/ 6 h 20"/>
                <a:gd name="T20" fmla="*/ 20 w 53"/>
                <a:gd name="T21" fmla="*/ 7 h 20"/>
                <a:gd name="T22" fmla="*/ 19 w 53"/>
                <a:gd name="T23" fmla="*/ 8 h 20"/>
                <a:gd name="T24" fmla="*/ 8 w 53"/>
                <a:gd name="T25" fmla="*/ 9 h 20"/>
                <a:gd name="T26" fmla="*/ 6 w 53"/>
                <a:gd name="T27" fmla="*/ 9 h 20"/>
                <a:gd name="T28" fmla="*/ 5 w 53"/>
                <a:gd name="T29" fmla="*/ 9 h 20"/>
                <a:gd name="T30" fmla="*/ 1 w 53"/>
                <a:gd name="T31" fmla="*/ 12 h 20"/>
                <a:gd name="T32" fmla="*/ 6 w 53"/>
                <a:gd name="T33" fmla="*/ 11 h 20"/>
                <a:gd name="T34" fmla="*/ 10 w 53"/>
                <a:gd name="T35" fmla="*/ 11 h 20"/>
                <a:gd name="T36" fmla="*/ 18 w 53"/>
                <a:gd name="T37" fmla="*/ 12 h 20"/>
                <a:gd name="T38" fmla="*/ 25 w 53"/>
                <a:gd name="T39" fmla="*/ 17 h 20"/>
                <a:gd name="T40" fmla="*/ 29 w 53"/>
                <a:gd name="T41" fmla="*/ 20 h 20"/>
                <a:gd name="T42" fmla="*/ 37 w 53"/>
                <a:gd name="T43" fmla="*/ 19 h 20"/>
                <a:gd name="T44" fmla="*/ 49 w 53"/>
                <a:gd name="T45" fmla="*/ 14 h 20"/>
                <a:gd name="T46" fmla="*/ 46 w 53"/>
                <a:gd name="T47" fmla="*/ 5 h 20"/>
                <a:gd name="T48" fmla="*/ 36 w 53"/>
                <a:gd name="T49" fmla="*/ 2 h 20"/>
                <a:gd name="T50" fmla="*/ 24 w 53"/>
                <a:gd name="T5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20">
                  <a:moveTo>
                    <a:pt x="24" y="0"/>
                  </a:moveTo>
                  <a:cubicBezTo>
                    <a:pt x="21" y="0"/>
                    <a:pt x="17" y="1"/>
                    <a:pt x="16" y="1"/>
                  </a:cubicBezTo>
                  <a:cubicBezTo>
                    <a:pt x="13" y="2"/>
                    <a:pt x="13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4"/>
                    <a:pt x="15" y="4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8" y="5"/>
                    <a:pt x="18" y="5"/>
                  </a:cubicBezTo>
                  <a:cubicBezTo>
                    <a:pt x="20" y="5"/>
                    <a:pt x="21" y="5"/>
                    <a:pt x="20" y="6"/>
                  </a:cubicBezTo>
                  <a:cubicBezTo>
                    <a:pt x="18" y="6"/>
                    <a:pt x="18" y="7"/>
                    <a:pt x="20" y="7"/>
                  </a:cubicBezTo>
                  <a:cubicBezTo>
                    <a:pt x="21" y="7"/>
                    <a:pt x="21" y="8"/>
                    <a:pt x="19" y="8"/>
                  </a:cubicBezTo>
                  <a:cubicBezTo>
                    <a:pt x="17" y="8"/>
                    <a:pt x="14" y="9"/>
                    <a:pt x="8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2" y="9"/>
                    <a:pt x="0" y="9"/>
                    <a:pt x="1" y="12"/>
                  </a:cubicBezTo>
                  <a:cubicBezTo>
                    <a:pt x="3" y="11"/>
                    <a:pt x="4" y="11"/>
                    <a:pt x="6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5" y="12"/>
                    <a:pt x="19" y="12"/>
                    <a:pt x="18" y="12"/>
                  </a:cubicBezTo>
                  <a:cubicBezTo>
                    <a:pt x="17" y="13"/>
                    <a:pt x="25" y="15"/>
                    <a:pt x="25" y="17"/>
                  </a:cubicBezTo>
                  <a:cubicBezTo>
                    <a:pt x="26" y="19"/>
                    <a:pt x="26" y="20"/>
                    <a:pt x="29" y="20"/>
                  </a:cubicBezTo>
                  <a:cubicBezTo>
                    <a:pt x="30" y="20"/>
                    <a:pt x="33" y="19"/>
                    <a:pt x="37" y="19"/>
                  </a:cubicBezTo>
                  <a:cubicBezTo>
                    <a:pt x="42" y="18"/>
                    <a:pt x="46" y="16"/>
                    <a:pt x="49" y="14"/>
                  </a:cubicBezTo>
                  <a:cubicBezTo>
                    <a:pt x="52" y="10"/>
                    <a:pt x="53" y="6"/>
                    <a:pt x="46" y="5"/>
                  </a:cubicBezTo>
                  <a:cubicBezTo>
                    <a:pt x="40" y="4"/>
                    <a:pt x="41" y="4"/>
                    <a:pt x="36" y="2"/>
                  </a:cubicBezTo>
                  <a:cubicBezTo>
                    <a:pt x="33" y="1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597275" y="4281488"/>
              <a:ext cx="15875" cy="1587"/>
            </a:xfrm>
            <a:custGeom>
              <a:avLst/>
              <a:gdLst>
                <a:gd name="T0" fmla="*/ 4 w 6"/>
                <a:gd name="T1" fmla="*/ 0 h 1"/>
                <a:gd name="T2" fmla="*/ 4 w 6"/>
                <a:gd name="T3" fmla="*/ 0 h 1"/>
                <a:gd name="T4" fmla="*/ 0 w 6"/>
                <a:gd name="T5" fmla="*/ 1 h 1"/>
                <a:gd name="T6" fmla="*/ 1 w 6"/>
                <a:gd name="T7" fmla="*/ 1 h 1"/>
                <a:gd name="T8" fmla="*/ 3 w 6"/>
                <a:gd name="T9" fmla="*/ 1 h 1"/>
                <a:gd name="T10" fmla="*/ 4 w 6"/>
                <a:gd name="T11" fmla="*/ 1 h 1"/>
                <a:gd name="T12" fmla="*/ 4 w 6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586163" y="4294188"/>
              <a:ext cx="26988" cy="6350"/>
            </a:xfrm>
            <a:custGeom>
              <a:avLst/>
              <a:gdLst>
                <a:gd name="T0" fmla="*/ 2 w 10"/>
                <a:gd name="T1" fmla="*/ 0 h 2"/>
                <a:gd name="T2" fmla="*/ 5 w 10"/>
                <a:gd name="T3" fmla="*/ 2 h 2"/>
                <a:gd name="T4" fmla="*/ 7 w 10"/>
                <a:gd name="T5" fmla="*/ 2 h 2"/>
                <a:gd name="T6" fmla="*/ 8 w 10"/>
                <a:gd name="T7" fmla="*/ 2 h 2"/>
                <a:gd name="T8" fmla="*/ 8 w 10"/>
                <a:gd name="T9" fmla="*/ 2 h 2"/>
                <a:gd name="T10" fmla="*/ 3 w 10"/>
                <a:gd name="T11" fmla="*/ 0 h 2"/>
                <a:gd name="T12" fmla="*/ 2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0" y="0"/>
                    <a:pt x="0" y="0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2"/>
                    <a:pt x="10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797300" y="4240213"/>
              <a:ext cx="30163" cy="11112"/>
            </a:xfrm>
            <a:custGeom>
              <a:avLst/>
              <a:gdLst>
                <a:gd name="T0" fmla="*/ 4 w 11"/>
                <a:gd name="T1" fmla="*/ 0 h 4"/>
                <a:gd name="T2" fmla="*/ 2 w 11"/>
                <a:gd name="T3" fmla="*/ 0 h 4"/>
                <a:gd name="T4" fmla="*/ 1 w 11"/>
                <a:gd name="T5" fmla="*/ 2 h 4"/>
                <a:gd name="T6" fmla="*/ 1 w 11"/>
                <a:gd name="T7" fmla="*/ 2 h 4"/>
                <a:gd name="T8" fmla="*/ 2 w 11"/>
                <a:gd name="T9" fmla="*/ 3 h 4"/>
                <a:gd name="T10" fmla="*/ 4 w 11"/>
                <a:gd name="T11" fmla="*/ 4 h 4"/>
                <a:gd name="T12" fmla="*/ 9 w 11"/>
                <a:gd name="T13" fmla="*/ 2 h 4"/>
                <a:gd name="T14" fmla="*/ 4 w 11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1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702050" y="4311650"/>
              <a:ext cx="100013" cy="9525"/>
            </a:xfrm>
            <a:custGeom>
              <a:avLst/>
              <a:gdLst>
                <a:gd name="T0" fmla="*/ 12 w 37"/>
                <a:gd name="T1" fmla="*/ 0 h 4"/>
                <a:gd name="T2" fmla="*/ 9 w 37"/>
                <a:gd name="T3" fmla="*/ 3 h 4"/>
                <a:gd name="T4" fmla="*/ 23 w 37"/>
                <a:gd name="T5" fmla="*/ 4 h 4"/>
                <a:gd name="T6" fmla="*/ 25 w 37"/>
                <a:gd name="T7" fmla="*/ 1 h 4"/>
                <a:gd name="T8" fmla="*/ 12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12" y="0"/>
                  </a:moveTo>
                  <a:cubicBezTo>
                    <a:pt x="5" y="0"/>
                    <a:pt x="0" y="1"/>
                    <a:pt x="9" y="3"/>
                  </a:cubicBezTo>
                  <a:cubicBezTo>
                    <a:pt x="13" y="4"/>
                    <a:pt x="18" y="4"/>
                    <a:pt x="23" y="4"/>
                  </a:cubicBezTo>
                  <a:cubicBezTo>
                    <a:pt x="32" y="4"/>
                    <a:pt x="37" y="3"/>
                    <a:pt x="25" y="1"/>
                  </a:cubicBezTo>
                  <a:cubicBezTo>
                    <a:pt x="22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536950" y="4324350"/>
              <a:ext cx="26988" cy="3175"/>
            </a:xfrm>
            <a:custGeom>
              <a:avLst/>
              <a:gdLst>
                <a:gd name="T0" fmla="*/ 8 w 10"/>
                <a:gd name="T1" fmla="*/ 0 h 1"/>
                <a:gd name="T2" fmla="*/ 6 w 10"/>
                <a:gd name="T3" fmla="*/ 0 h 1"/>
                <a:gd name="T4" fmla="*/ 0 w 10"/>
                <a:gd name="T5" fmla="*/ 1 h 1"/>
                <a:gd name="T6" fmla="*/ 0 w 10"/>
                <a:gd name="T7" fmla="*/ 0 h 1"/>
                <a:gd name="T8" fmla="*/ 7 w 10"/>
                <a:gd name="T9" fmla="*/ 0 h 1"/>
                <a:gd name="T10" fmla="*/ 8 w 10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4027488" y="4373563"/>
              <a:ext cx="25400" cy="7937"/>
            </a:xfrm>
            <a:custGeom>
              <a:avLst/>
              <a:gdLst>
                <a:gd name="T0" fmla="*/ 9 w 9"/>
                <a:gd name="T1" fmla="*/ 0 h 3"/>
                <a:gd name="T2" fmla="*/ 8 w 9"/>
                <a:gd name="T3" fmla="*/ 0 h 3"/>
                <a:gd name="T4" fmla="*/ 3 w 9"/>
                <a:gd name="T5" fmla="*/ 2 h 3"/>
                <a:gd name="T6" fmla="*/ 3 w 9"/>
                <a:gd name="T7" fmla="*/ 3 h 3"/>
                <a:gd name="T8" fmla="*/ 3 w 9"/>
                <a:gd name="T9" fmla="*/ 3 h 3"/>
                <a:gd name="T10" fmla="*/ 7 w 9"/>
                <a:gd name="T11" fmla="*/ 2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7" y="1"/>
                    <a:pt x="5" y="1"/>
                    <a:pt x="3" y="2"/>
                  </a:cubicBezTo>
                  <a:cubicBezTo>
                    <a:pt x="0" y="2"/>
                    <a:pt x="1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6" y="2"/>
                    <a:pt x="7" y="2"/>
                  </a:cubicBezTo>
                  <a:cubicBezTo>
                    <a:pt x="8" y="1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797300" y="4343400"/>
              <a:ext cx="15875" cy="6350"/>
            </a:xfrm>
            <a:custGeom>
              <a:avLst/>
              <a:gdLst>
                <a:gd name="T0" fmla="*/ 0 w 6"/>
                <a:gd name="T1" fmla="*/ 0 h 2"/>
                <a:gd name="T2" fmla="*/ 0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0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5" y="2"/>
                    <a:pt x="6" y="2"/>
                    <a:pt x="5" y="1"/>
                  </a:cubicBezTo>
                  <a:cubicBezTo>
                    <a:pt x="4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4248150" y="4827588"/>
              <a:ext cx="7938" cy="0"/>
            </a:xfrm>
            <a:custGeom>
              <a:avLst/>
              <a:gdLst>
                <a:gd name="T0" fmla="*/ 2 w 3"/>
                <a:gd name="T1" fmla="*/ 1 w 3"/>
                <a:gd name="T2" fmla="*/ 0 w 3"/>
                <a:gd name="T3" fmla="*/ 2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3713163" y="4281488"/>
              <a:ext cx="87313" cy="23812"/>
            </a:xfrm>
            <a:custGeom>
              <a:avLst/>
              <a:gdLst>
                <a:gd name="T0" fmla="*/ 14 w 32"/>
                <a:gd name="T1" fmla="*/ 0 h 9"/>
                <a:gd name="T2" fmla="*/ 2 w 32"/>
                <a:gd name="T3" fmla="*/ 4 h 9"/>
                <a:gd name="T4" fmla="*/ 5 w 32"/>
                <a:gd name="T5" fmla="*/ 5 h 9"/>
                <a:gd name="T6" fmla="*/ 5 w 32"/>
                <a:gd name="T7" fmla="*/ 6 h 9"/>
                <a:gd name="T8" fmla="*/ 4 w 32"/>
                <a:gd name="T9" fmla="*/ 6 h 9"/>
                <a:gd name="T10" fmla="*/ 3 w 32"/>
                <a:gd name="T11" fmla="*/ 6 h 9"/>
                <a:gd name="T12" fmla="*/ 0 w 32"/>
                <a:gd name="T13" fmla="*/ 7 h 9"/>
                <a:gd name="T14" fmla="*/ 15 w 32"/>
                <a:gd name="T15" fmla="*/ 9 h 9"/>
                <a:gd name="T16" fmla="*/ 17 w 32"/>
                <a:gd name="T17" fmla="*/ 9 h 9"/>
                <a:gd name="T18" fmla="*/ 19 w 32"/>
                <a:gd name="T19" fmla="*/ 0 h 9"/>
                <a:gd name="T20" fmla="*/ 14 w 32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">
                  <a:moveTo>
                    <a:pt x="14" y="0"/>
                  </a:moveTo>
                  <a:cubicBezTo>
                    <a:pt x="9" y="0"/>
                    <a:pt x="4" y="1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0" y="7"/>
                    <a:pt x="0" y="7"/>
                  </a:cubicBezTo>
                  <a:cubicBezTo>
                    <a:pt x="1" y="8"/>
                    <a:pt x="7" y="9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25" y="9"/>
                    <a:pt x="32" y="3"/>
                    <a:pt x="19" y="0"/>
                  </a:cubicBezTo>
                  <a:cubicBezTo>
                    <a:pt x="17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1127125" y="4491038"/>
              <a:ext cx="30163" cy="4762"/>
            </a:xfrm>
            <a:custGeom>
              <a:avLst/>
              <a:gdLst>
                <a:gd name="T0" fmla="*/ 7 w 11"/>
                <a:gd name="T1" fmla="*/ 0 h 2"/>
                <a:gd name="T2" fmla="*/ 3 w 11"/>
                <a:gd name="T3" fmla="*/ 0 h 2"/>
                <a:gd name="T4" fmla="*/ 5 w 11"/>
                <a:gd name="T5" fmla="*/ 2 h 2"/>
                <a:gd name="T6" fmla="*/ 10 w 11"/>
                <a:gd name="T7" fmla="*/ 1 h 2"/>
                <a:gd name="T8" fmla="*/ 7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7" y="2"/>
                    <a:pt x="10" y="2"/>
                    <a:pt x="10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4260850" y="4351338"/>
              <a:ext cx="23813" cy="3175"/>
            </a:xfrm>
            <a:custGeom>
              <a:avLst/>
              <a:gdLst>
                <a:gd name="T0" fmla="*/ 3 w 9"/>
                <a:gd name="T1" fmla="*/ 0 h 1"/>
                <a:gd name="T2" fmla="*/ 3 w 9"/>
                <a:gd name="T3" fmla="*/ 1 h 1"/>
                <a:gd name="T4" fmla="*/ 7 w 9"/>
                <a:gd name="T5" fmla="*/ 1 h 1"/>
                <a:gd name="T6" fmla="*/ 9 w 9"/>
                <a:gd name="T7" fmla="*/ 1 h 1"/>
                <a:gd name="T8" fmla="*/ 4 w 9"/>
                <a:gd name="T9" fmla="*/ 1 h 1"/>
                <a:gd name="T10" fmla="*/ 3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1" y="0"/>
                    <a:pt x="0" y="1"/>
                    <a:pt x="3" y="1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3794125" y="4300538"/>
              <a:ext cx="6350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3656013" y="4327525"/>
              <a:ext cx="347663" cy="80962"/>
            </a:xfrm>
            <a:custGeom>
              <a:avLst/>
              <a:gdLst>
                <a:gd name="T0" fmla="*/ 0 w 128"/>
                <a:gd name="T1" fmla="*/ 1 h 30"/>
                <a:gd name="T2" fmla="*/ 7 w 128"/>
                <a:gd name="T3" fmla="*/ 5 h 30"/>
                <a:gd name="T4" fmla="*/ 14 w 128"/>
                <a:gd name="T5" fmla="*/ 7 h 30"/>
                <a:gd name="T6" fmla="*/ 16 w 128"/>
                <a:gd name="T7" fmla="*/ 22 h 30"/>
                <a:gd name="T8" fmla="*/ 17 w 128"/>
                <a:gd name="T9" fmla="*/ 22 h 30"/>
                <a:gd name="T10" fmla="*/ 24 w 128"/>
                <a:gd name="T11" fmla="*/ 24 h 30"/>
                <a:gd name="T12" fmla="*/ 33 w 128"/>
                <a:gd name="T13" fmla="*/ 23 h 30"/>
                <a:gd name="T14" fmla="*/ 34 w 128"/>
                <a:gd name="T15" fmla="*/ 24 h 30"/>
                <a:gd name="T16" fmla="*/ 36 w 128"/>
                <a:gd name="T17" fmla="*/ 23 h 30"/>
                <a:gd name="T18" fmla="*/ 40 w 128"/>
                <a:gd name="T19" fmla="*/ 26 h 30"/>
                <a:gd name="T20" fmla="*/ 48 w 128"/>
                <a:gd name="T21" fmla="*/ 27 h 30"/>
                <a:gd name="T22" fmla="*/ 52 w 128"/>
                <a:gd name="T23" fmla="*/ 26 h 30"/>
                <a:gd name="T24" fmla="*/ 54 w 128"/>
                <a:gd name="T25" fmla="*/ 27 h 30"/>
                <a:gd name="T26" fmla="*/ 57 w 128"/>
                <a:gd name="T27" fmla="*/ 26 h 30"/>
                <a:gd name="T28" fmla="*/ 58 w 128"/>
                <a:gd name="T29" fmla="*/ 27 h 30"/>
                <a:gd name="T30" fmla="*/ 63 w 128"/>
                <a:gd name="T31" fmla="*/ 26 h 30"/>
                <a:gd name="T32" fmla="*/ 64 w 128"/>
                <a:gd name="T33" fmla="*/ 27 h 30"/>
                <a:gd name="T34" fmla="*/ 66 w 128"/>
                <a:gd name="T35" fmla="*/ 27 h 30"/>
                <a:gd name="T36" fmla="*/ 76 w 128"/>
                <a:gd name="T37" fmla="*/ 28 h 30"/>
                <a:gd name="T38" fmla="*/ 82 w 128"/>
                <a:gd name="T39" fmla="*/ 28 h 30"/>
                <a:gd name="T40" fmla="*/ 102 w 128"/>
                <a:gd name="T41" fmla="*/ 30 h 30"/>
                <a:gd name="T42" fmla="*/ 119 w 128"/>
                <a:gd name="T43" fmla="*/ 27 h 30"/>
                <a:gd name="T44" fmla="*/ 121 w 128"/>
                <a:gd name="T45" fmla="*/ 27 h 30"/>
                <a:gd name="T46" fmla="*/ 124 w 128"/>
                <a:gd name="T47" fmla="*/ 25 h 30"/>
                <a:gd name="T48" fmla="*/ 105 w 128"/>
                <a:gd name="T49" fmla="*/ 18 h 30"/>
                <a:gd name="T50" fmla="*/ 82 w 128"/>
                <a:gd name="T51" fmla="*/ 18 h 30"/>
                <a:gd name="T52" fmla="*/ 73 w 128"/>
                <a:gd name="T53" fmla="*/ 19 h 30"/>
                <a:gd name="T54" fmla="*/ 70 w 128"/>
                <a:gd name="T55" fmla="*/ 19 h 30"/>
                <a:gd name="T56" fmla="*/ 67 w 128"/>
                <a:gd name="T57" fmla="*/ 19 h 30"/>
                <a:gd name="T58" fmla="*/ 61 w 128"/>
                <a:gd name="T59" fmla="*/ 17 h 30"/>
                <a:gd name="T60" fmla="*/ 59 w 128"/>
                <a:gd name="T61" fmla="*/ 18 h 30"/>
                <a:gd name="T62" fmla="*/ 52 w 128"/>
                <a:gd name="T63" fmla="*/ 16 h 30"/>
                <a:gd name="T64" fmla="*/ 48 w 128"/>
                <a:gd name="T65" fmla="*/ 16 h 30"/>
                <a:gd name="T66" fmla="*/ 44 w 128"/>
                <a:gd name="T67" fmla="*/ 16 h 30"/>
                <a:gd name="T68" fmla="*/ 42 w 128"/>
                <a:gd name="T69" fmla="*/ 13 h 30"/>
                <a:gd name="T70" fmla="*/ 40 w 128"/>
                <a:gd name="T71" fmla="*/ 13 h 30"/>
                <a:gd name="T72" fmla="*/ 36 w 128"/>
                <a:gd name="T73" fmla="*/ 13 h 30"/>
                <a:gd name="T74" fmla="*/ 35 w 128"/>
                <a:gd name="T75" fmla="*/ 13 h 30"/>
                <a:gd name="T76" fmla="*/ 39 w 128"/>
                <a:gd name="T77" fmla="*/ 11 h 30"/>
                <a:gd name="T78" fmla="*/ 35 w 128"/>
                <a:gd name="T79" fmla="*/ 9 h 30"/>
                <a:gd name="T80" fmla="*/ 47 w 128"/>
                <a:gd name="T81" fmla="*/ 11 h 30"/>
                <a:gd name="T82" fmla="*/ 45 w 128"/>
                <a:gd name="T83" fmla="*/ 7 h 30"/>
                <a:gd name="T84" fmla="*/ 46 w 128"/>
                <a:gd name="T85" fmla="*/ 7 h 30"/>
                <a:gd name="T86" fmla="*/ 37 w 128"/>
                <a:gd name="T87" fmla="*/ 5 h 30"/>
                <a:gd name="T88" fmla="*/ 29 w 128"/>
                <a:gd name="T89" fmla="*/ 6 h 30"/>
                <a:gd name="T90" fmla="*/ 22 w 128"/>
                <a:gd name="T9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30">
                  <a:moveTo>
                    <a:pt x="12" y="0"/>
                  </a:moveTo>
                  <a:cubicBezTo>
                    <a:pt x="6" y="0"/>
                    <a:pt x="1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9" y="6"/>
                    <a:pt x="7" y="6"/>
                    <a:pt x="5" y="6"/>
                  </a:cubicBezTo>
                  <a:cubicBezTo>
                    <a:pt x="4" y="7"/>
                    <a:pt x="8" y="7"/>
                    <a:pt x="14" y="7"/>
                  </a:cubicBezTo>
                  <a:cubicBezTo>
                    <a:pt x="20" y="8"/>
                    <a:pt x="24" y="11"/>
                    <a:pt x="17" y="15"/>
                  </a:cubicBezTo>
                  <a:cubicBezTo>
                    <a:pt x="9" y="19"/>
                    <a:pt x="14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2"/>
                    <a:pt x="17" y="24"/>
                    <a:pt x="23" y="24"/>
                  </a:cubicBezTo>
                  <a:cubicBezTo>
                    <a:pt x="23" y="24"/>
                    <a:pt x="24" y="24"/>
                    <a:pt x="24" y="24"/>
                  </a:cubicBezTo>
                  <a:cubicBezTo>
                    <a:pt x="26" y="24"/>
                    <a:pt x="29" y="24"/>
                    <a:pt x="30" y="24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4"/>
                    <a:pt x="34" y="24"/>
                  </a:cubicBezTo>
                  <a:cubicBezTo>
                    <a:pt x="34" y="24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6" y="23"/>
                    <a:pt x="35" y="24"/>
                  </a:cubicBezTo>
                  <a:cubicBezTo>
                    <a:pt x="34" y="25"/>
                    <a:pt x="36" y="26"/>
                    <a:pt x="40" y="26"/>
                  </a:cubicBezTo>
                  <a:cubicBezTo>
                    <a:pt x="43" y="26"/>
                    <a:pt x="46" y="27"/>
                    <a:pt x="47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1" y="27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ubicBezTo>
                    <a:pt x="52" y="26"/>
                    <a:pt x="53" y="26"/>
                    <a:pt x="53" y="26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6" y="27"/>
                    <a:pt x="56" y="26"/>
                    <a:pt x="57" y="26"/>
                  </a:cubicBezTo>
                  <a:cubicBezTo>
                    <a:pt x="57" y="26"/>
                    <a:pt x="58" y="27"/>
                    <a:pt x="57" y="27"/>
                  </a:cubicBezTo>
                  <a:cubicBezTo>
                    <a:pt x="57" y="27"/>
                    <a:pt x="57" y="27"/>
                    <a:pt x="58" y="27"/>
                  </a:cubicBezTo>
                  <a:cubicBezTo>
                    <a:pt x="59" y="27"/>
                    <a:pt x="59" y="27"/>
                    <a:pt x="60" y="27"/>
                  </a:cubicBezTo>
                  <a:cubicBezTo>
                    <a:pt x="61" y="27"/>
                    <a:pt x="62" y="26"/>
                    <a:pt x="63" y="26"/>
                  </a:cubicBezTo>
                  <a:cubicBezTo>
                    <a:pt x="63" y="26"/>
                    <a:pt x="63" y="27"/>
                    <a:pt x="63" y="27"/>
                  </a:cubicBezTo>
                  <a:cubicBezTo>
                    <a:pt x="63" y="27"/>
                    <a:pt x="63" y="27"/>
                    <a:pt x="64" y="27"/>
                  </a:cubicBezTo>
                  <a:cubicBezTo>
                    <a:pt x="64" y="27"/>
                    <a:pt x="65" y="27"/>
                    <a:pt x="65" y="27"/>
                  </a:cubicBezTo>
                  <a:cubicBezTo>
                    <a:pt x="65" y="27"/>
                    <a:pt x="66" y="27"/>
                    <a:pt x="66" y="27"/>
                  </a:cubicBezTo>
                  <a:cubicBezTo>
                    <a:pt x="66" y="27"/>
                    <a:pt x="68" y="27"/>
                    <a:pt x="69" y="27"/>
                  </a:cubicBezTo>
                  <a:cubicBezTo>
                    <a:pt x="71" y="28"/>
                    <a:pt x="73" y="28"/>
                    <a:pt x="76" y="28"/>
                  </a:cubicBezTo>
                  <a:cubicBezTo>
                    <a:pt x="77" y="28"/>
                    <a:pt x="78" y="28"/>
                    <a:pt x="78" y="28"/>
                  </a:cubicBezTo>
                  <a:cubicBezTo>
                    <a:pt x="80" y="28"/>
                    <a:pt x="81" y="28"/>
                    <a:pt x="82" y="28"/>
                  </a:cubicBezTo>
                  <a:cubicBezTo>
                    <a:pt x="86" y="28"/>
                    <a:pt x="87" y="29"/>
                    <a:pt x="98" y="30"/>
                  </a:cubicBezTo>
                  <a:cubicBezTo>
                    <a:pt x="100" y="30"/>
                    <a:pt x="101" y="30"/>
                    <a:pt x="102" y="30"/>
                  </a:cubicBezTo>
                  <a:cubicBezTo>
                    <a:pt x="107" y="30"/>
                    <a:pt x="110" y="29"/>
                    <a:pt x="113" y="28"/>
                  </a:cubicBezTo>
                  <a:cubicBezTo>
                    <a:pt x="116" y="28"/>
                    <a:pt x="117" y="27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20" y="27"/>
                    <a:pt x="120" y="27"/>
                    <a:pt x="121" y="27"/>
                  </a:cubicBezTo>
                  <a:cubicBezTo>
                    <a:pt x="121" y="27"/>
                    <a:pt x="121" y="27"/>
                    <a:pt x="120" y="26"/>
                  </a:cubicBezTo>
                  <a:cubicBezTo>
                    <a:pt x="118" y="26"/>
                    <a:pt x="120" y="26"/>
                    <a:pt x="124" y="25"/>
                  </a:cubicBezTo>
                  <a:cubicBezTo>
                    <a:pt x="127" y="24"/>
                    <a:pt x="128" y="22"/>
                    <a:pt x="126" y="22"/>
                  </a:cubicBezTo>
                  <a:cubicBezTo>
                    <a:pt x="125" y="22"/>
                    <a:pt x="119" y="19"/>
                    <a:pt x="105" y="18"/>
                  </a:cubicBezTo>
                  <a:cubicBezTo>
                    <a:pt x="101" y="18"/>
                    <a:pt x="98" y="18"/>
                    <a:pt x="95" y="18"/>
                  </a:cubicBezTo>
                  <a:cubicBezTo>
                    <a:pt x="90" y="18"/>
                    <a:pt x="85" y="18"/>
                    <a:pt x="82" y="18"/>
                  </a:cubicBezTo>
                  <a:cubicBezTo>
                    <a:pt x="78" y="18"/>
                    <a:pt x="75" y="19"/>
                    <a:pt x="74" y="19"/>
                  </a:cubicBezTo>
                  <a:cubicBezTo>
                    <a:pt x="74" y="19"/>
                    <a:pt x="74" y="19"/>
                    <a:pt x="73" y="19"/>
                  </a:cubicBezTo>
                  <a:cubicBezTo>
                    <a:pt x="73" y="19"/>
                    <a:pt x="72" y="19"/>
                    <a:pt x="72" y="19"/>
                  </a:cubicBezTo>
                  <a:cubicBezTo>
                    <a:pt x="70" y="19"/>
                    <a:pt x="69" y="19"/>
                    <a:pt x="70" y="19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9" y="19"/>
                    <a:pt x="67" y="19"/>
                  </a:cubicBezTo>
                  <a:cubicBezTo>
                    <a:pt x="64" y="19"/>
                    <a:pt x="63" y="19"/>
                    <a:pt x="63" y="18"/>
                  </a:cubicBezTo>
                  <a:cubicBezTo>
                    <a:pt x="62" y="17"/>
                    <a:pt x="61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8" y="18"/>
                    <a:pt x="57" y="17"/>
                    <a:pt x="56" y="17"/>
                  </a:cubicBezTo>
                  <a:cubicBezTo>
                    <a:pt x="54" y="17"/>
                    <a:pt x="52" y="17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50" y="16"/>
                    <a:pt x="49" y="16"/>
                    <a:pt x="48" y="16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5" y="16"/>
                    <a:pt x="44" y="16"/>
                  </a:cubicBezTo>
                  <a:cubicBezTo>
                    <a:pt x="43" y="15"/>
                    <a:pt x="43" y="14"/>
                    <a:pt x="44" y="14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3"/>
                    <a:pt x="40" y="13"/>
                    <a:pt x="40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7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4" y="13"/>
                    <a:pt x="37" y="12"/>
                  </a:cubicBezTo>
                  <a:cubicBezTo>
                    <a:pt x="40" y="12"/>
                    <a:pt x="41" y="11"/>
                    <a:pt x="39" y="11"/>
                  </a:cubicBezTo>
                  <a:cubicBezTo>
                    <a:pt x="36" y="10"/>
                    <a:pt x="34" y="10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9" y="10"/>
                    <a:pt x="44" y="11"/>
                  </a:cubicBezTo>
                  <a:cubicBezTo>
                    <a:pt x="45" y="11"/>
                    <a:pt x="46" y="11"/>
                    <a:pt x="47" y="11"/>
                  </a:cubicBezTo>
                  <a:cubicBezTo>
                    <a:pt x="50" y="11"/>
                    <a:pt x="51" y="10"/>
                    <a:pt x="48" y="9"/>
                  </a:cubicBezTo>
                  <a:cubicBezTo>
                    <a:pt x="46" y="8"/>
                    <a:pt x="44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5" y="6"/>
                  </a:cubicBezTo>
                  <a:cubicBezTo>
                    <a:pt x="44" y="6"/>
                    <a:pt x="41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3" y="5"/>
                    <a:pt x="30" y="6"/>
                    <a:pt x="29" y="6"/>
                  </a:cubicBezTo>
                  <a:cubicBezTo>
                    <a:pt x="28" y="6"/>
                    <a:pt x="28" y="5"/>
                    <a:pt x="29" y="4"/>
                  </a:cubicBezTo>
                  <a:cubicBezTo>
                    <a:pt x="30" y="3"/>
                    <a:pt x="27" y="2"/>
                    <a:pt x="22" y="1"/>
                  </a:cubicBezTo>
                  <a:cubicBezTo>
                    <a:pt x="19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3490913" y="4294188"/>
              <a:ext cx="23813" cy="14287"/>
            </a:xfrm>
            <a:custGeom>
              <a:avLst/>
              <a:gdLst>
                <a:gd name="T0" fmla="*/ 6 w 9"/>
                <a:gd name="T1" fmla="*/ 0 h 5"/>
                <a:gd name="T2" fmla="*/ 1 w 9"/>
                <a:gd name="T3" fmla="*/ 1 h 5"/>
                <a:gd name="T4" fmla="*/ 3 w 9"/>
                <a:gd name="T5" fmla="*/ 5 h 5"/>
                <a:gd name="T6" fmla="*/ 8 w 9"/>
                <a:gd name="T7" fmla="*/ 2 h 5"/>
                <a:gd name="T8" fmla="*/ 6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cubicBezTo>
                    <a:pt x="4" y="0"/>
                    <a:pt x="2" y="1"/>
                    <a:pt x="1" y="1"/>
                  </a:cubicBezTo>
                  <a:cubicBezTo>
                    <a:pt x="0" y="3"/>
                    <a:pt x="0" y="4"/>
                    <a:pt x="3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9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2279650" y="4419600"/>
              <a:ext cx="49213" cy="11112"/>
            </a:xfrm>
            <a:custGeom>
              <a:avLst/>
              <a:gdLst>
                <a:gd name="T0" fmla="*/ 16 w 18"/>
                <a:gd name="T1" fmla="*/ 0 h 4"/>
                <a:gd name="T2" fmla="*/ 12 w 18"/>
                <a:gd name="T3" fmla="*/ 1 h 4"/>
                <a:gd name="T4" fmla="*/ 8 w 18"/>
                <a:gd name="T5" fmla="*/ 1 h 4"/>
                <a:gd name="T6" fmla="*/ 7 w 18"/>
                <a:gd name="T7" fmla="*/ 1 h 4"/>
                <a:gd name="T8" fmla="*/ 6 w 18"/>
                <a:gd name="T9" fmla="*/ 1 h 4"/>
                <a:gd name="T10" fmla="*/ 1 w 18"/>
                <a:gd name="T11" fmla="*/ 2 h 4"/>
                <a:gd name="T12" fmla="*/ 0 w 18"/>
                <a:gd name="T13" fmla="*/ 4 h 4"/>
                <a:gd name="T14" fmla="*/ 11 w 18"/>
                <a:gd name="T15" fmla="*/ 3 h 4"/>
                <a:gd name="T16" fmla="*/ 18 w 18"/>
                <a:gd name="T17" fmla="*/ 0 h 4"/>
                <a:gd name="T18" fmla="*/ 16 w 18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">
                  <a:moveTo>
                    <a:pt x="16" y="0"/>
                  </a:moveTo>
                  <a:cubicBezTo>
                    <a:pt x="15" y="0"/>
                    <a:pt x="13" y="0"/>
                    <a:pt x="12" y="1"/>
                  </a:cubicBezTo>
                  <a:cubicBezTo>
                    <a:pt x="10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2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4" y="4"/>
                    <a:pt x="7" y="3"/>
                    <a:pt x="11" y="3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2263775" y="4425950"/>
              <a:ext cx="9525" cy="4762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0 h 2"/>
                <a:gd name="T4" fmla="*/ 0 w 4"/>
                <a:gd name="T5" fmla="*/ 2 h 2"/>
                <a:gd name="T6" fmla="*/ 4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2"/>
                    <a:pt x="4" y="2"/>
                    <a:pt x="4" y="1"/>
                  </a:cubicBezTo>
                  <a:cubicBezTo>
                    <a:pt x="4" y="0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2686050" y="4340225"/>
              <a:ext cx="338138" cy="68262"/>
            </a:xfrm>
            <a:custGeom>
              <a:avLst/>
              <a:gdLst>
                <a:gd name="T0" fmla="*/ 72 w 125"/>
                <a:gd name="T1" fmla="*/ 0 h 25"/>
                <a:gd name="T2" fmla="*/ 54 w 125"/>
                <a:gd name="T3" fmla="*/ 1 h 25"/>
                <a:gd name="T4" fmla="*/ 45 w 125"/>
                <a:gd name="T5" fmla="*/ 7 h 25"/>
                <a:gd name="T6" fmla="*/ 34 w 125"/>
                <a:gd name="T7" fmla="*/ 9 h 25"/>
                <a:gd name="T8" fmla="*/ 26 w 125"/>
                <a:gd name="T9" fmla="*/ 11 h 25"/>
                <a:gd name="T10" fmla="*/ 26 w 125"/>
                <a:gd name="T11" fmla="*/ 11 h 25"/>
                <a:gd name="T12" fmla="*/ 26 w 125"/>
                <a:gd name="T13" fmla="*/ 11 h 25"/>
                <a:gd name="T14" fmla="*/ 11 w 125"/>
                <a:gd name="T15" fmla="*/ 14 h 25"/>
                <a:gd name="T16" fmla="*/ 2 w 125"/>
                <a:gd name="T17" fmla="*/ 18 h 25"/>
                <a:gd name="T18" fmla="*/ 7 w 125"/>
                <a:gd name="T19" fmla="*/ 21 h 25"/>
                <a:gd name="T20" fmla="*/ 13 w 125"/>
                <a:gd name="T21" fmla="*/ 25 h 25"/>
                <a:gd name="T22" fmla="*/ 16 w 125"/>
                <a:gd name="T23" fmla="*/ 25 h 25"/>
                <a:gd name="T24" fmla="*/ 25 w 125"/>
                <a:gd name="T25" fmla="*/ 24 h 25"/>
                <a:gd name="T26" fmla="*/ 26 w 125"/>
                <a:gd name="T27" fmla="*/ 24 h 25"/>
                <a:gd name="T28" fmla="*/ 29 w 125"/>
                <a:gd name="T29" fmla="*/ 24 h 25"/>
                <a:gd name="T30" fmla="*/ 42 w 125"/>
                <a:gd name="T31" fmla="*/ 23 h 25"/>
                <a:gd name="T32" fmla="*/ 80 w 125"/>
                <a:gd name="T33" fmla="*/ 16 h 25"/>
                <a:gd name="T34" fmla="*/ 105 w 125"/>
                <a:gd name="T35" fmla="*/ 14 h 25"/>
                <a:gd name="T36" fmla="*/ 107 w 125"/>
                <a:gd name="T37" fmla="*/ 14 h 25"/>
                <a:gd name="T38" fmla="*/ 109 w 125"/>
                <a:gd name="T39" fmla="*/ 14 h 25"/>
                <a:gd name="T40" fmla="*/ 123 w 125"/>
                <a:gd name="T41" fmla="*/ 8 h 25"/>
                <a:gd name="T42" fmla="*/ 109 w 125"/>
                <a:gd name="T43" fmla="*/ 5 h 25"/>
                <a:gd name="T44" fmla="*/ 106 w 125"/>
                <a:gd name="T45" fmla="*/ 5 h 25"/>
                <a:gd name="T46" fmla="*/ 104 w 125"/>
                <a:gd name="T47" fmla="*/ 5 h 25"/>
                <a:gd name="T48" fmla="*/ 103 w 125"/>
                <a:gd name="T49" fmla="*/ 5 h 25"/>
                <a:gd name="T50" fmla="*/ 102 w 125"/>
                <a:gd name="T51" fmla="*/ 4 h 25"/>
                <a:gd name="T52" fmla="*/ 79 w 125"/>
                <a:gd name="T53" fmla="*/ 0 h 25"/>
                <a:gd name="T54" fmla="*/ 72 w 125"/>
                <a:gd name="T5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25">
                  <a:moveTo>
                    <a:pt x="72" y="0"/>
                  </a:moveTo>
                  <a:cubicBezTo>
                    <a:pt x="65" y="0"/>
                    <a:pt x="58" y="0"/>
                    <a:pt x="54" y="1"/>
                  </a:cubicBezTo>
                  <a:cubicBezTo>
                    <a:pt x="51" y="2"/>
                    <a:pt x="47" y="6"/>
                    <a:pt x="45" y="7"/>
                  </a:cubicBezTo>
                  <a:cubicBezTo>
                    <a:pt x="42" y="8"/>
                    <a:pt x="38" y="8"/>
                    <a:pt x="34" y="9"/>
                  </a:cubicBezTo>
                  <a:cubicBezTo>
                    <a:pt x="28" y="10"/>
                    <a:pt x="28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3" y="11"/>
                    <a:pt x="18" y="13"/>
                    <a:pt x="11" y="14"/>
                  </a:cubicBezTo>
                  <a:cubicBezTo>
                    <a:pt x="5" y="16"/>
                    <a:pt x="0" y="17"/>
                    <a:pt x="2" y="18"/>
                  </a:cubicBezTo>
                  <a:cubicBezTo>
                    <a:pt x="5" y="18"/>
                    <a:pt x="7" y="19"/>
                    <a:pt x="7" y="21"/>
                  </a:cubicBezTo>
                  <a:cubicBezTo>
                    <a:pt x="7" y="23"/>
                    <a:pt x="9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20" y="24"/>
                    <a:pt x="23" y="24"/>
                    <a:pt x="25" y="24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6" y="24"/>
                    <a:pt x="27" y="24"/>
                    <a:pt x="29" y="24"/>
                  </a:cubicBezTo>
                  <a:cubicBezTo>
                    <a:pt x="33" y="24"/>
                    <a:pt x="38" y="24"/>
                    <a:pt x="42" y="23"/>
                  </a:cubicBezTo>
                  <a:cubicBezTo>
                    <a:pt x="49" y="21"/>
                    <a:pt x="65" y="18"/>
                    <a:pt x="80" y="16"/>
                  </a:cubicBezTo>
                  <a:cubicBezTo>
                    <a:pt x="88" y="15"/>
                    <a:pt x="96" y="14"/>
                    <a:pt x="105" y="14"/>
                  </a:cubicBezTo>
                  <a:cubicBezTo>
                    <a:pt x="106" y="14"/>
                    <a:pt x="107" y="14"/>
                    <a:pt x="107" y="14"/>
                  </a:cubicBezTo>
                  <a:cubicBezTo>
                    <a:pt x="108" y="14"/>
                    <a:pt x="109" y="14"/>
                    <a:pt x="109" y="14"/>
                  </a:cubicBezTo>
                  <a:cubicBezTo>
                    <a:pt x="122" y="14"/>
                    <a:pt x="125" y="11"/>
                    <a:pt x="123" y="8"/>
                  </a:cubicBezTo>
                  <a:cubicBezTo>
                    <a:pt x="121" y="5"/>
                    <a:pt x="114" y="5"/>
                    <a:pt x="109" y="5"/>
                  </a:cubicBezTo>
                  <a:cubicBezTo>
                    <a:pt x="108" y="5"/>
                    <a:pt x="107" y="5"/>
                    <a:pt x="106" y="5"/>
                  </a:cubicBezTo>
                  <a:cubicBezTo>
                    <a:pt x="105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4" y="4"/>
                    <a:pt x="104" y="4"/>
                    <a:pt x="102" y="4"/>
                  </a:cubicBezTo>
                  <a:cubicBezTo>
                    <a:pt x="100" y="4"/>
                    <a:pt x="93" y="1"/>
                    <a:pt x="79" y="0"/>
                  </a:cubicBezTo>
                  <a:cubicBezTo>
                    <a:pt x="77" y="0"/>
                    <a:pt x="74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2246313" y="4427538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3" y="0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2192338" y="4408488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0 h 1"/>
                <a:gd name="T4" fmla="*/ 2 w 5"/>
                <a:gd name="T5" fmla="*/ 0 h 1"/>
                <a:gd name="T6" fmla="*/ 3 w 5"/>
                <a:gd name="T7" fmla="*/ 0 h 1"/>
                <a:gd name="T8" fmla="*/ 4 w 5"/>
                <a:gd name="T9" fmla="*/ 1 h 1"/>
                <a:gd name="T10" fmla="*/ 4 w 5"/>
                <a:gd name="T11" fmla="*/ 0 h 1"/>
                <a:gd name="T12" fmla="*/ 2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2992438" y="4273550"/>
              <a:ext cx="260350" cy="31750"/>
            </a:xfrm>
            <a:custGeom>
              <a:avLst/>
              <a:gdLst>
                <a:gd name="T0" fmla="*/ 91 w 96"/>
                <a:gd name="T1" fmla="*/ 0 h 12"/>
                <a:gd name="T2" fmla="*/ 90 w 96"/>
                <a:gd name="T3" fmla="*/ 0 h 12"/>
                <a:gd name="T4" fmla="*/ 85 w 96"/>
                <a:gd name="T5" fmla="*/ 1 h 12"/>
                <a:gd name="T6" fmla="*/ 85 w 96"/>
                <a:gd name="T7" fmla="*/ 1 h 12"/>
                <a:gd name="T8" fmla="*/ 80 w 96"/>
                <a:gd name="T9" fmla="*/ 1 h 12"/>
                <a:gd name="T10" fmla="*/ 69 w 96"/>
                <a:gd name="T11" fmla="*/ 1 h 12"/>
                <a:gd name="T12" fmla="*/ 53 w 96"/>
                <a:gd name="T13" fmla="*/ 1 h 12"/>
                <a:gd name="T14" fmla="*/ 4 w 96"/>
                <a:gd name="T15" fmla="*/ 8 h 12"/>
                <a:gd name="T16" fmla="*/ 1 w 96"/>
                <a:gd name="T17" fmla="*/ 9 h 12"/>
                <a:gd name="T18" fmla="*/ 6 w 96"/>
                <a:gd name="T19" fmla="*/ 11 h 12"/>
                <a:gd name="T20" fmla="*/ 11 w 96"/>
                <a:gd name="T21" fmla="*/ 11 h 12"/>
                <a:gd name="T22" fmla="*/ 17 w 96"/>
                <a:gd name="T23" fmla="*/ 10 h 12"/>
                <a:gd name="T24" fmla="*/ 19 w 96"/>
                <a:gd name="T25" fmla="*/ 10 h 12"/>
                <a:gd name="T26" fmla="*/ 19 w 96"/>
                <a:gd name="T27" fmla="*/ 11 h 12"/>
                <a:gd name="T28" fmla="*/ 23 w 96"/>
                <a:gd name="T29" fmla="*/ 12 h 12"/>
                <a:gd name="T30" fmla="*/ 28 w 96"/>
                <a:gd name="T31" fmla="*/ 12 h 12"/>
                <a:gd name="T32" fmla="*/ 34 w 96"/>
                <a:gd name="T33" fmla="*/ 10 h 12"/>
                <a:gd name="T34" fmla="*/ 35 w 96"/>
                <a:gd name="T35" fmla="*/ 10 h 12"/>
                <a:gd name="T36" fmla="*/ 36 w 96"/>
                <a:gd name="T37" fmla="*/ 11 h 12"/>
                <a:gd name="T38" fmla="*/ 41 w 96"/>
                <a:gd name="T39" fmla="*/ 9 h 12"/>
                <a:gd name="T40" fmla="*/ 53 w 96"/>
                <a:gd name="T41" fmla="*/ 6 h 12"/>
                <a:gd name="T42" fmla="*/ 54 w 96"/>
                <a:gd name="T43" fmla="*/ 6 h 12"/>
                <a:gd name="T44" fmla="*/ 52 w 96"/>
                <a:gd name="T45" fmla="*/ 9 h 12"/>
                <a:gd name="T46" fmla="*/ 56 w 96"/>
                <a:gd name="T47" fmla="*/ 11 h 12"/>
                <a:gd name="T48" fmla="*/ 60 w 96"/>
                <a:gd name="T49" fmla="*/ 11 h 12"/>
                <a:gd name="T50" fmla="*/ 81 w 96"/>
                <a:gd name="T51" fmla="*/ 6 h 12"/>
                <a:gd name="T52" fmla="*/ 81 w 96"/>
                <a:gd name="T53" fmla="*/ 6 h 12"/>
                <a:gd name="T54" fmla="*/ 81 w 96"/>
                <a:gd name="T55" fmla="*/ 6 h 12"/>
                <a:gd name="T56" fmla="*/ 92 w 96"/>
                <a:gd name="T57" fmla="*/ 3 h 12"/>
                <a:gd name="T58" fmla="*/ 91 w 96"/>
                <a:gd name="T5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">
                  <a:moveTo>
                    <a:pt x="91" y="0"/>
                  </a:moveTo>
                  <a:cubicBezTo>
                    <a:pt x="91" y="0"/>
                    <a:pt x="90" y="0"/>
                    <a:pt x="90" y="0"/>
                  </a:cubicBezTo>
                  <a:cubicBezTo>
                    <a:pt x="89" y="1"/>
                    <a:pt x="87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2" y="1"/>
                    <a:pt x="80" y="1"/>
                  </a:cubicBezTo>
                  <a:cubicBezTo>
                    <a:pt x="77" y="1"/>
                    <a:pt x="73" y="1"/>
                    <a:pt x="69" y="1"/>
                  </a:cubicBezTo>
                  <a:cubicBezTo>
                    <a:pt x="64" y="1"/>
                    <a:pt x="59" y="1"/>
                    <a:pt x="53" y="1"/>
                  </a:cubicBezTo>
                  <a:cubicBezTo>
                    <a:pt x="30" y="3"/>
                    <a:pt x="3" y="8"/>
                    <a:pt x="4" y="8"/>
                  </a:cubicBezTo>
                  <a:cubicBezTo>
                    <a:pt x="2" y="8"/>
                    <a:pt x="2" y="9"/>
                    <a:pt x="1" y="9"/>
                  </a:cubicBezTo>
                  <a:cubicBezTo>
                    <a:pt x="0" y="10"/>
                    <a:pt x="2" y="10"/>
                    <a:pt x="6" y="11"/>
                  </a:cubicBezTo>
                  <a:cubicBezTo>
                    <a:pt x="8" y="11"/>
                    <a:pt x="9" y="11"/>
                    <a:pt x="11" y="11"/>
                  </a:cubicBezTo>
                  <a:cubicBezTo>
                    <a:pt x="13" y="11"/>
                    <a:pt x="16" y="11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19" y="11"/>
                  </a:cubicBezTo>
                  <a:cubicBezTo>
                    <a:pt x="18" y="12"/>
                    <a:pt x="20" y="12"/>
                    <a:pt x="23" y="12"/>
                  </a:cubicBezTo>
                  <a:cubicBezTo>
                    <a:pt x="25" y="12"/>
                    <a:pt x="27" y="12"/>
                    <a:pt x="28" y="12"/>
                  </a:cubicBezTo>
                  <a:cubicBezTo>
                    <a:pt x="32" y="11"/>
                    <a:pt x="34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6" y="11"/>
                    <a:pt x="36" y="11"/>
                  </a:cubicBezTo>
                  <a:cubicBezTo>
                    <a:pt x="37" y="11"/>
                    <a:pt x="39" y="10"/>
                    <a:pt x="41" y="9"/>
                  </a:cubicBezTo>
                  <a:cubicBezTo>
                    <a:pt x="44" y="8"/>
                    <a:pt x="49" y="6"/>
                    <a:pt x="53" y="6"/>
                  </a:cubicBezTo>
                  <a:cubicBezTo>
                    <a:pt x="53" y="6"/>
                    <a:pt x="54" y="6"/>
                    <a:pt x="54" y="6"/>
                  </a:cubicBezTo>
                  <a:cubicBezTo>
                    <a:pt x="55" y="6"/>
                    <a:pt x="53" y="7"/>
                    <a:pt x="52" y="9"/>
                  </a:cubicBezTo>
                  <a:cubicBezTo>
                    <a:pt x="51" y="10"/>
                    <a:pt x="51" y="11"/>
                    <a:pt x="56" y="11"/>
                  </a:cubicBezTo>
                  <a:cubicBezTo>
                    <a:pt x="57" y="11"/>
                    <a:pt x="58" y="11"/>
                    <a:pt x="60" y="11"/>
                  </a:cubicBezTo>
                  <a:cubicBezTo>
                    <a:pt x="75" y="10"/>
                    <a:pt x="79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3" y="6"/>
                    <a:pt x="87" y="5"/>
                    <a:pt x="92" y="3"/>
                  </a:cubicBezTo>
                  <a:cubicBezTo>
                    <a:pt x="96" y="1"/>
                    <a:pt x="93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3303588" y="4264025"/>
              <a:ext cx="26988" cy="9525"/>
            </a:xfrm>
            <a:custGeom>
              <a:avLst/>
              <a:gdLst>
                <a:gd name="T0" fmla="*/ 3 w 10"/>
                <a:gd name="T1" fmla="*/ 0 h 3"/>
                <a:gd name="T2" fmla="*/ 1 w 10"/>
                <a:gd name="T3" fmla="*/ 1 h 3"/>
                <a:gd name="T4" fmla="*/ 1 w 10"/>
                <a:gd name="T5" fmla="*/ 3 h 3"/>
                <a:gd name="T6" fmla="*/ 8 w 10"/>
                <a:gd name="T7" fmla="*/ 2 h 3"/>
                <a:gd name="T8" fmla="*/ 3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4" y="3"/>
                    <a:pt x="6" y="3"/>
                    <a:pt x="8" y="2"/>
                  </a:cubicBezTo>
                  <a:cubicBezTo>
                    <a:pt x="10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3314700" y="4270375"/>
              <a:ext cx="107950" cy="19050"/>
            </a:xfrm>
            <a:custGeom>
              <a:avLst/>
              <a:gdLst>
                <a:gd name="T0" fmla="*/ 20 w 40"/>
                <a:gd name="T1" fmla="*/ 0 h 7"/>
                <a:gd name="T2" fmla="*/ 3 w 40"/>
                <a:gd name="T3" fmla="*/ 3 h 7"/>
                <a:gd name="T4" fmla="*/ 13 w 40"/>
                <a:gd name="T5" fmla="*/ 7 h 7"/>
                <a:gd name="T6" fmla="*/ 16 w 40"/>
                <a:gd name="T7" fmla="*/ 7 h 7"/>
                <a:gd name="T8" fmla="*/ 29 w 40"/>
                <a:gd name="T9" fmla="*/ 4 h 7"/>
                <a:gd name="T10" fmla="*/ 36 w 40"/>
                <a:gd name="T11" fmla="*/ 3 h 7"/>
                <a:gd name="T12" fmla="*/ 22 w 40"/>
                <a:gd name="T13" fmla="*/ 0 h 7"/>
                <a:gd name="T14" fmla="*/ 20 w 4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7">
                  <a:moveTo>
                    <a:pt x="20" y="0"/>
                  </a:moveTo>
                  <a:cubicBezTo>
                    <a:pt x="13" y="0"/>
                    <a:pt x="7" y="1"/>
                    <a:pt x="3" y="3"/>
                  </a:cubicBezTo>
                  <a:cubicBezTo>
                    <a:pt x="0" y="5"/>
                    <a:pt x="6" y="7"/>
                    <a:pt x="13" y="7"/>
                  </a:cubicBezTo>
                  <a:cubicBezTo>
                    <a:pt x="14" y="7"/>
                    <a:pt x="15" y="7"/>
                    <a:pt x="16" y="7"/>
                  </a:cubicBezTo>
                  <a:cubicBezTo>
                    <a:pt x="27" y="7"/>
                    <a:pt x="30" y="5"/>
                    <a:pt x="29" y="4"/>
                  </a:cubicBezTo>
                  <a:cubicBezTo>
                    <a:pt x="28" y="4"/>
                    <a:pt x="31" y="4"/>
                    <a:pt x="36" y="3"/>
                  </a:cubicBezTo>
                  <a:cubicBezTo>
                    <a:pt x="40" y="2"/>
                    <a:pt x="34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3236913" y="4294188"/>
              <a:ext cx="23813" cy="3175"/>
            </a:xfrm>
            <a:custGeom>
              <a:avLst/>
              <a:gdLst>
                <a:gd name="T0" fmla="*/ 0 w 9"/>
                <a:gd name="T1" fmla="*/ 0 h 1"/>
                <a:gd name="T2" fmla="*/ 4 w 9"/>
                <a:gd name="T3" fmla="*/ 1 h 1"/>
                <a:gd name="T4" fmla="*/ 5 w 9"/>
                <a:gd name="T5" fmla="*/ 1 h 1"/>
                <a:gd name="T6" fmla="*/ 6 w 9"/>
                <a:gd name="T7" fmla="*/ 0 h 1"/>
                <a:gd name="T8" fmla="*/ 0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2" y="0"/>
                    <a:pt x="2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1"/>
                    <a:pt x="9" y="0"/>
                    <a:pt x="6" y="0"/>
                  </a:cubicBezTo>
                  <a:cubicBezTo>
                    <a:pt x="4" y="0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3379788" y="4254500"/>
              <a:ext cx="106363" cy="15875"/>
            </a:xfrm>
            <a:custGeom>
              <a:avLst/>
              <a:gdLst>
                <a:gd name="T0" fmla="*/ 28 w 39"/>
                <a:gd name="T1" fmla="*/ 0 h 6"/>
                <a:gd name="T2" fmla="*/ 0 w 39"/>
                <a:gd name="T3" fmla="*/ 3 h 6"/>
                <a:gd name="T4" fmla="*/ 8 w 39"/>
                <a:gd name="T5" fmla="*/ 3 h 6"/>
                <a:gd name="T6" fmla="*/ 14 w 39"/>
                <a:gd name="T7" fmla="*/ 4 h 6"/>
                <a:gd name="T8" fmla="*/ 14 w 39"/>
                <a:gd name="T9" fmla="*/ 4 h 6"/>
                <a:gd name="T10" fmla="*/ 14 w 39"/>
                <a:gd name="T11" fmla="*/ 4 h 6"/>
                <a:gd name="T12" fmla="*/ 18 w 39"/>
                <a:gd name="T13" fmla="*/ 5 h 6"/>
                <a:gd name="T14" fmla="*/ 25 w 39"/>
                <a:gd name="T15" fmla="*/ 6 h 6"/>
                <a:gd name="T16" fmla="*/ 31 w 39"/>
                <a:gd name="T17" fmla="*/ 5 h 6"/>
                <a:gd name="T18" fmla="*/ 34 w 39"/>
                <a:gd name="T19" fmla="*/ 0 h 6"/>
                <a:gd name="T20" fmla="*/ 28 w 3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">
                  <a:moveTo>
                    <a:pt x="28" y="0"/>
                  </a:moveTo>
                  <a:cubicBezTo>
                    <a:pt x="18" y="0"/>
                    <a:pt x="0" y="2"/>
                    <a:pt x="0" y="3"/>
                  </a:cubicBezTo>
                  <a:cubicBezTo>
                    <a:pt x="4" y="3"/>
                    <a:pt x="7" y="3"/>
                    <a:pt x="8" y="3"/>
                  </a:cubicBezTo>
                  <a:cubicBezTo>
                    <a:pt x="12" y="3"/>
                    <a:pt x="13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6" y="4"/>
                    <a:pt x="18" y="5"/>
                  </a:cubicBezTo>
                  <a:cubicBezTo>
                    <a:pt x="19" y="5"/>
                    <a:pt x="22" y="6"/>
                    <a:pt x="25" y="6"/>
                  </a:cubicBezTo>
                  <a:cubicBezTo>
                    <a:pt x="27" y="6"/>
                    <a:pt x="29" y="6"/>
                    <a:pt x="31" y="5"/>
                  </a:cubicBezTo>
                  <a:cubicBezTo>
                    <a:pt x="36" y="4"/>
                    <a:pt x="39" y="2"/>
                    <a:pt x="34" y="0"/>
                  </a:cubicBezTo>
                  <a:cubicBezTo>
                    <a:pt x="33" y="0"/>
                    <a:pt x="31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3460750" y="4327525"/>
              <a:ext cx="160338" cy="41275"/>
            </a:xfrm>
            <a:custGeom>
              <a:avLst/>
              <a:gdLst>
                <a:gd name="T0" fmla="*/ 39 w 59"/>
                <a:gd name="T1" fmla="*/ 0 h 15"/>
                <a:gd name="T2" fmla="*/ 36 w 59"/>
                <a:gd name="T3" fmla="*/ 0 h 15"/>
                <a:gd name="T4" fmla="*/ 30 w 59"/>
                <a:gd name="T5" fmla="*/ 4 h 15"/>
                <a:gd name="T6" fmla="*/ 30 w 59"/>
                <a:gd name="T7" fmla="*/ 4 h 15"/>
                <a:gd name="T8" fmla="*/ 29 w 59"/>
                <a:gd name="T9" fmla="*/ 4 h 15"/>
                <a:gd name="T10" fmla="*/ 29 w 59"/>
                <a:gd name="T11" fmla="*/ 5 h 15"/>
                <a:gd name="T12" fmla="*/ 29 w 59"/>
                <a:gd name="T13" fmla="*/ 6 h 15"/>
                <a:gd name="T14" fmla="*/ 25 w 59"/>
                <a:gd name="T15" fmla="*/ 4 h 15"/>
                <a:gd name="T16" fmla="*/ 18 w 59"/>
                <a:gd name="T17" fmla="*/ 2 h 15"/>
                <a:gd name="T18" fmla="*/ 16 w 59"/>
                <a:gd name="T19" fmla="*/ 3 h 15"/>
                <a:gd name="T20" fmla="*/ 13 w 59"/>
                <a:gd name="T21" fmla="*/ 5 h 15"/>
                <a:gd name="T22" fmla="*/ 10 w 59"/>
                <a:gd name="T23" fmla="*/ 7 h 15"/>
                <a:gd name="T24" fmla="*/ 10 w 59"/>
                <a:gd name="T25" fmla="*/ 7 h 15"/>
                <a:gd name="T26" fmla="*/ 7 w 59"/>
                <a:gd name="T27" fmla="*/ 6 h 15"/>
                <a:gd name="T28" fmla="*/ 3 w 59"/>
                <a:gd name="T29" fmla="*/ 7 h 15"/>
                <a:gd name="T30" fmla="*/ 13 w 59"/>
                <a:gd name="T31" fmla="*/ 9 h 15"/>
                <a:gd name="T32" fmla="*/ 22 w 59"/>
                <a:gd name="T33" fmla="*/ 10 h 15"/>
                <a:gd name="T34" fmla="*/ 17 w 59"/>
                <a:gd name="T35" fmla="*/ 10 h 15"/>
                <a:gd name="T36" fmla="*/ 13 w 59"/>
                <a:gd name="T37" fmla="*/ 11 h 15"/>
                <a:gd name="T38" fmla="*/ 9 w 59"/>
                <a:gd name="T39" fmla="*/ 12 h 15"/>
                <a:gd name="T40" fmla="*/ 9 w 59"/>
                <a:gd name="T41" fmla="*/ 14 h 15"/>
                <a:gd name="T42" fmla="*/ 21 w 59"/>
                <a:gd name="T43" fmla="*/ 15 h 15"/>
                <a:gd name="T44" fmla="*/ 23 w 59"/>
                <a:gd name="T45" fmla="*/ 15 h 15"/>
                <a:gd name="T46" fmla="*/ 29 w 59"/>
                <a:gd name="T47" fmla="*/ 14 h 15"/>
                <a:gd name="T48" fmla="*/ 30 w 59"/>
                <a:gd name="T49" fmla="*/ 14 h 15"/>
                <a:gd name="T50" fmla="*/ 30 w 59"/>
                <a:gd name="T51" fmla="*/ 15 h 15"/>
                <a:gd name="T52" fmla="*/ 32 w 59"/>
                <a:gd name="T53" fmla="*/ 14 h 15"/>
                <a:gd name="T54" fmla="*/ 35 w 59"/>
                <a:gd name="T55" fmla="*/ 12 h 15"/>
                <a:gd name="T56" fmla="*/ 41 w 59"/>
                <a:gd name="T57" fmla="*/ 11 h 15"/>
                <a:gd name="T58" fmla="*/ 54 w 59"/>
                <a:gd name="T59" fmla="*/ 6 h 15"/>
                <a:gd name="T60" fmla="*/ 51 w 59"/>
                <a:gd name="T61" fmla="*/ 2 h 15"/>
                <a:gd name="T62" fmla="*/ 49 w 59"/>
                <a:gd name="T63" fmla="*/ 2 h 15"/>
                <a:gd name="T64" fmla="*/ 48 w 59"/>
                <a:gd name="T65" fmla="*/ 2 h 15"/>
                <a:gd name="T66" fmla="*/ 45 w 59"/>
                <a:gd name="T67" fmla="*/ 1 h 15"/>
                <a:gd name="T68" fmla="*/ 39 w 59"/>
                <a:gd name="T6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15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27" y="1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8" y="4"/>
                    <a:pt x="29" y="5"/>
                    <a:pt x="29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5"/>
                    <a:pt x="25" y="4"/>
                  </a:cubicBezTo>
                  <a:cubicBezTo>
                    <a:pt x="23" y="3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4" y="3"/>
                    <a:pt x="16" y="4"/>
                    <a:pt x="13" y="5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6"/>
                    <a:pt x="7" y="6"/>
                  </a:cubicBezTo>
                  <a:cubicBezTo>
                    <a:pt x="6" y="6"/>
                    <a:pt x="4" y="6"/>
                    <a:pt x="3" y="7"/>
                  </a:cubicBezTo>
                  <a:cubicBezTo>
                    <a:pt x="0" y="7"/>
                    <a:pt x="4" y="8"/>
                    <a:pt x="13" y="9"/>
                  </a:cubicBezTo>
                  <a:cubicBezTo>
                    <a:pt x="23" y="9"/>
                    <a:pt x="27" y="10"/>
                    <a:pt x="22" y="10"/>
                  </a:cubicBezTo>
                  <a:cubicBezTo>
                    <a:pt x="18" y="10"/>
                    <a:pt x="16" y="10"/>
                    <a:pt x="17" y="10"/>
                  </a:cubicBezTo>
                  <a:cubicBezTo>
                    <a:pt x="18" y="10"/>
                    <a:pt x="16" y="11"/>
                    <a:pt x="13" y="11"/>
                  </a:cubicBezTo>
                  <a:cubicBezTo>
                    <a:pt x="10" y="11"/>
                    <a:pt x="7" y="11"/>
                    <a:pt x="9" y="12"/>
                  </a:cubicBezTo>
                  <a:cubicBezTo>
                    <a:pt x="10" y="12"/>
                    <a:pt x="5" y="14"/>
                    <a:pt x="9" y="14"/>
                  </a:cubicBezTo>
                  <a:cubicBezTo>
                    <a:pt x="13" y="14"/>
                    <a:pt x="17" y="15"/>
                    <a:pt x="21" y="15"/>
                  </a:cubicBezTo>
                  <a:cubicBezTo>
                    <a:pt x="21" y="15"/>
                    <a:pt x="22" y="15"/>
                    <a:pt x="23" y="15"/>
                  </a:cubicBezTo>
                  <a:cubicBezTo>
                    <a:pt x="26" y="15"/>
                    <a:pt x="28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4"/>
                    <a:pt x="32" y="14"/>
                  </a:cubicBezTo>
                  <a:cubicBezTo>
                    <a:pt x="33" y="14"/>
                    <a:pt x="33" y="13"/>
                    <a:pt x="35" y="12"/>
                  </a:cubicBezTo>
                  <a:cubicBezTo>
                    <a:pt x="37" y="12"/>
                    <a:pt x="39" y="12"/>
                    <a:pt x="41" y="11"/>
                  </a:cubicBezTo>
                  <a:cubicBezTo>
                    <a:pt x="43" y="10"/>
                    <a:pt x="49" y="8"/>
                    <a:pt x="54" y="6"/>
                  </a:cubicBezTo>
                  <a:cubicBezTo>
                    <a:pt x="59" y="3"/>
                    <a:pt x="54" y="2"/>
                    <a:pt x="51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2"/>
                    <a:pt x="46" y="1"/>
                    <a:pt x="45" y="1"/>
                  </a:cubicBezTo>
                  <a:cubicBezTo>
                    <a:pt x="44" y="0"/>
                    <a:pt x="42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55"/>
            <p:cNvSpPr>
              <a:spLocks/>
            </p:cNvSpPr>
            <p:nvPr/>
          </p:nvSpPr>
          <p:spPr bwMode="auto">
            <a:xfrm>
              <a:off x="3060700" y="4302125"/>
              <a:ext cx="330200" cy="57150"/>
            </a:xfrm>
            <a:custGeom>
              <a:avLst/>
              <a:gdLst>
                <a:gd name="T0" fmla="*/ 51 w 122"/>
                <a:gd name="T1" fmla="*/ 0 h 21"/>
                <a:gd name="T2" fmla="*/ 44 w 122"/>
                <a:gd name="T3" fmla="*/ 2 h 21"/>
                <a:gd name="T4" fmla="*/ 44 w 122"/>
                <a:gd name="T5" fmla="*/ 2 h 21"/>
                <a:gd name="T6" fmla="*/ 42 w 122"/>
                <a:gd name="T7" fmla="*/ 2 h 21"/>
                <a:gd name="T8" fmla="*/ 39 w 122"/>
                <a:gd name="T9" fmla="*/ 2 h 21"/>
                <a:gd name="T10" fmla="*/ 35 w 122"/>
                <a:gd name="T11" fmla="*/ 2 h 21"/>
                <a:gd name="T12" fmla="*/ 33 w 122"/>
                <a:gd name="T13" fmla="*/ 5 h 21"/>
                <a:gd name="T14" fmla="*/ 26 w 122"/>
                <a:gd name="T15" fmla="*/ 5 h 21"/>
                <a:gd name="T16" fmla="*/ 22 w 122"/>
                <a:gd name="T17" fmla="*/ 8 h 21"/>
                <a:gd name="T18" fmla="*/ 11 w 122"/>
                <a:gd name="T19" fmla="*/ 10 h 21"/>
                <a:gd name="T20" fmla="*/ 13 w 122"/>
                <a:gd name="T21" fmla="*/ 13 h 21"/>
                <a:gd name="T22" fmla="*/ 16 w 122"/>
                <a:gd name="T23" fmla="*/ 14 h 21"/>
                <a:gd name="T24" fmla="*/ 17 w 122"/>
                <a:gd name="T25" fmla="*/ 14 h 21"/>
                <a:gd name="T26" fmla="*/ 18 w 122"/>
                <a:gd name="T27" fmla="*/ 13 h 21"/>
                <a:gd name="T28" fmla="*/ 19 w 122"/>
                <a:gd name="T29" fmla="*/ 13 h 21"/>
                <a:gd name="T30" fmla="*/ 26 w 122"/>
                <a:gd name="T31" fmla="*/ 14 h 21"/>
                <a:gd name="T32" fmla="*/ 29 w 122"/>
                <a:gd name="T33" fmla="*/ 14 h 21"/>
                <a:gd name="T34" fmla="*/ 35 w 122"/>
                <a:gd name="T35" fmla="*/ 13 h 21"/>
                <a:gd name="T36" fmla="*/ 35 w 122"/>
                <a:gd name="T37" fmla="*/ 14 h 21"/>
                <a:gd name="T38" fmla="*/ 46 w 122"/>
                <a:gd name="T39" fmla="*/ 15 h 21"/>
                <a:gd name="T40" fmla="*/ 32 w 122"/>
                <a:gd name="T41" fmla="*/ 16 h 21"/>
                <a:gd name="T42" fmla="*/ 26 w 122"/>
                <a:gd name="T43" fmla="*/ 20 h 21"/>
                <a:gd name="T44" fmla="*/ 37 w 122"/>
                <a:gd name="T45" fmla="*/ 21 h 21"/>
                <a:gd name="T46" fmla="*/ 52 w 122"/>
                <a:gd name="T47" fmla="*/ 20 h 21"/>
                <a:gd name="T48" fmla="*/ 78 w 122"/>
                <a:gd name="T49" fmla="*/ 18 h 21"/>
                <a:gd name="T50" fmla="*/ 79 w 122"/>
                <a:gd name="T51" fmla="*/ 18 h 21"/>
                <a:gd name="T52" fmla="*/ 81 w 122"/>
                <a:gd name="T53" fmla="*/ 19 h 21"/>
                <a:gd name="T54" fmla="*/ 83 w 122"/>
                <a:gd name="T55" fmla="*/ 18 h 21"/>
                <a:gd name="T56" fmla="*/ 84 w 122"/>
                <a:gd name="T57" fmla="*/ 18 h 21"/>
                <a:gd name="T58" fmla="*/ 89 w 122"/>
                <a:gd name="T59" fmla="*/ 19 h 21"/>
                <a:gd name="T60" fmla="*/ 97 w 122"/>
                <a:gd name="T61" fmla="*/ 19 h 21"/>
                <a:gd name="T62" fmla="*/ 102 w 122"/>
                <a:gd name="T63" fmla="*/ 19 h 21"/>
                <a:gd name="T64" fmla="*/ 115 w 122"/>
                <a:gd name="T65" fmla="*/ 16 h 21"/>
                <a:gd name="T66" fmla="*/ 122 w 122"/>
                <a:gd name="T67" fmla="*/ 11 h 21"/>
                <a:gd name="T68" fmla="*/ 119 w 122"/>
                <a:gd name="T69" fmla="*/ 10 h 21"/>
                <a:gd name="T70" fmla="*/ 113 w 122"/>
                <a:gd name="T71" fmla="*/ 11 h 21"/>
                <a:gd name="T72" fmla="*/ 110 w 122"/>
                <a:gd name="T73" fmla="*/ 12 h 21"/>
                <a:gd name="T74" fmla="*/ 110 w 122"/>
                <a:gd name="T75" fmla="*/ 12 h 21"/>
                <a:gd name="T76" fmla="*/ 107 w 122"/>
                <a:gd name="T77" fmla="*/ 11 h 21"/>
                <a:gd name="T78" fmla="*/ 105 w 122"/>
                <a:gd name="T79" fmla="*/ 12 h 21"/>
                <a:gd name="T80" fmla="*/ 103 w 122"/>
                <a:gd name="T81" fmla="*/ 12 h 21"/>
                <a:gd name="T82" fmla="*/ 103 w 122"/>
                <a:gd name="T83" fmla="*/ 11 h 21"/>
                <a:gd name="T84" fmla="*/ 104 w 122"/>
                <a:gd name="T85" fmla="*/ 9 h 21"/>
                <a:gd name="T86" fmla="*/ 111 w 122"/>
                <a:gd name="T87" fmla="*/ 4 h 21"/>
                <a:gd name="T88" fmla="*/ 109 w 122"/>
                <a:gd name="T89" fmla="*/ 2 h 21"/>
                <a:gd name="T90" fmla="*/ 98 w 122"/>
                <a:gd name="T91" fmla="*/ 4 h 21"/>
                <a:gd name="T92" fmla="*/ 88 w 122"/>
                <a:gd name="T93" fmla="*/ 8 h 21"/>
                <a:gd name="T94" fmla="*/ 80 w 122"/>
                <a:gd name="T95" fmla="*/ 13 h 21"/>
                <a:gd name="T96" fmla="*/ 79 w 122"/>
                <a:gd name="T97" fmla="*/ 13 h 21"/>
                <a:gd name="T98" fmla="*/ 72 w 122"/>
                <a:gd name="T99" fmla="*/ 12 h 21"/>
                <a:gd name="T100" fmla="*/ 71 w 122"/>
                <a:gd name="T101" fmla="*/ 12 h 21"/>
                <a:gd name="T102" fmla="*/ 69 w 122"/>
                <a:gd name="T103" fmla="*/ 12 h 21"/>
                <a:gd name="T104" fmla="*/ 69 w 122"/>
                <a:gd name="T105" fmla="*/ 12 h 21"/>
                <a:gd name="T106" fmla="*/ 67 w 122"/>
                <a:gd name="T107" fmla="*/ 10 h 21"/>
                <a:gd name="T108" fmla="*/ 65 w 122"/>
                <a:gd name="T109" fmla="*/ 9 h 21"/>
                <a:gd name="T110" fmla="*/ 67 w 122"/>
                <a:gd name="T111" fmla="*/ 5 h 21"/>
                <a:gd name="T112" fmla="*/ 54 w 122"/>
                <a:gd name="T113" fmla="*/ 1 h 21"/>
                <a:gd name="T114" fmla="*/ 51 w 122"/>
                <a:gd name="T1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21">
                  <a:moveTo>
                    <a:pt x="51" y="0"/>
                  </a:moveTo>
                  <a:cubicBezTo>
                    <a:pt x="45" y="0"/>
                    <a:pt x="42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3" y="2"/>
                    <a:pt x="42" y="2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5" y="2"/>
                  </a:cubicBezTo>
                  <a:cubicBezTo>
                    <a:pt x="29" y="3"/>
                    <a:pt x="29" y="4"/>
                    <a:pt x="33" y="5"/>
                  </a:cubicBezTo>
                  <a:cubicBezTo>
                    <a:pt x="36" y="5"/>
                    <a:pt x="33" y="5"/>
                    <a:pt x="26" y="5"/>
                  </a:cubicBezTo>
                  <a:cubicBezTo>
                    <a:pt x="18" y="6"/>
                    <a:pt x="18" y="7"/>
                    <a:pt x="22" y="8"/>
                  </a:cubicBezTo>
                  <a:cubicBezTo>
                    <a:pt x="27" y="8"/>
                    <a:pt x="21" y="9"/>
                    <a:pt x="11" y="10"/>
                  </a:cubicBezTo>
                  <a:cubicBezTo>
                    <a:pt x="0" y="11"/>
                    <a:pt x="12" y="13"/>
                    <a:pt x="13" y="13"/>
                  </a:cubicBezTo>
                  <a:cubicBezTo>
                    <a:pt x="14" y="14"/>
                    <a:pt x="15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3" y="14"/>
                    <a:pt x="26" y="14"/>
                  </a:cubicBezTo>
                  <a:cubicBezTo>
                    <a:pt x="27" y="14"/>
                    <a:pt x="28" y="14"/>
                    <a:pt x="29" y="14"/>
                  </a:cubicBezTo>
                  <a:cubicBezTo>
                    <a:pt x="32" y="13"/>
                    <a:pt x="34" y="13"/>
                    <a:pt x="35" y="13"/>
                  </a:cubicBezTo>
                  <a:cubicBezTo>
                    <a:pt x="36" y="13"/>
                    <a:pt x="36" y="13"/>
                    <a:pt x="35" y="14"/>
                  </a:cubicBezTo>
                  <a:cubicBezTo>
                    <a:pt x="33" y="14"/>
                    <a:pt x="39" y="14"/>
                    <a:pt x="46" y="15"/>
                  </a:cubicBezTo>
                  <a:cubicBezTo>
                    <a:pt x="54" y="15"/>
                    <a:pt x="48" y="15"/>
                    <a:pt x="32" y="16"/>
                  </a:cubicBezTo>
                  <a:cubicBezTo>
                    <a:pt x="20" y="17"/>
                    <a:pt x="11" y="18"/>
                    <a:pt x="26" y="20"/>
                  </a:cubicBezTo>
                  <a:cubicBezTo>
                    <a:pt x="29" y="20"/>
                    <a:pt x="33" y="21"/>
                    <a:pt x="37" y="21"/>
                  </a:cubicBezTo>
                  <a:cubicBezTo>
                    <a:pt x="42" y="21"/>
                    <a:pt x="47" y="20"/>
                    <a:pt x="52" y="20"/>
                  </a:cubicBezTo>
                  <a:cubicBezTo>
                    <a:pt x="64" y="19"/>
                    <a:pt x="75" y="18"/>
                    <a:pt x="78" y="18"/>
                  </a:cubicBezTo>
                  <a:cubicBezTo>
                    <a:pt x="78" y="18"/>
                    <a:pt x="79" y="18"/>
                    <a:pt x="79" y="18"/>
                  </a:cubicBezTo>
                  <a:cubicBezTo>
                    <a:pt x="78" y="18"/>
                    <a:pt x="79" y="19"/>
                    <a:pt x="81" y="19"/>
                  </a:cubicBezTo>
                  <a:cubicBezTo>
                    <a:pt x="82" y="19"/>
                    <a:pt x="82" y="18"/>
                    <a:pt x="83" y="18"/>
                  </a:cubicBezTo>
                  <a:cubicBezTo>
                    <a:pt x="83" y="18"/>
                    <a:pt x="83" y="18"/>
                    <a:pt x="84" y="18"/>
                  </a:cubicBezTo>
                  <a:cubicBezTo>
                    <a:pt x="85" y="18"/>
                    <a:pt x="86" y="19"/>
                    <a:pt x="89" y="19"/>
                  </a:cubicBezTo>
                  <a:cubicBezTo>
                    <a:pt x="91" y="19"/>
                    <a:pt x="94" y="19"/>
                    <a:pt x="97" y="19"/>
                  </a:cubicBezTo>
                  <a:cubicBezTo>
                    <a:pt x="98" y="19"/>
                    <a:pt x="100" y="19"/>
                    <a:pt x="102" y="19"/>
                  </a:cubicBezTo>
                  <a:cubicBezTo>
                    <a:pt x="107" y="18"/>
                    <a:pt x="112" y="17"/>
                    <a:pt x="115" y="16"/>
                  </a:cubicBezTo>
                  <a:cubicBezTo>
                    <a:pt x="121" y="14"/>
                    <a:pt x="122" y="12"/>
                    <a:pt x="122" y="11"/>
                  </a:cubicBezTo>
                  <a:cubicBezTo>
                    <a:pt x="121" y="11"/>
                    <a:pt x="120" y="10"/>
                    <a:pt x="119" y="10"/>
                  </a:cubicBezTo>
                  <a:cubicBezTo>
                    <a:pt x="117" y="10"/>
                    <a:pt x="115" y="11"/>
                    <a:pt x="113" y="11"/>
                  </a:cubicBezTo>
                  <a:cubicBezTo>
                    <a:pt x="112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09" y="11"/>
                    <a:pt x="107" y="11"/>
                  </a:cubicBezTo>
                  <a:cubicBezTo>
                    <a:pt x="107" y="11"/>
                    <a:pt x="106" y="11"/>
                    <a:pt x="105" y="12"/>
                  </a:cubicBezTo>
                  <a:cubicBezTo>
                    <a:pt x="104" y="12"/>
                    <a:pt x="103" y="12"/>
                    <a:pt x="103" y="12"/>
                  </a:cubicBezTo>
                  <a:cubicBezTo>
                    <a:pt x="101" y="12"/>
                    <a:pt x="101" y="11"/>
                    <a:pt x="103" y="11"/>
                  </a:cubicBezTo>
                  <a:cubicBezTo>
                    <a:pt x="106" y="10"/>
                    <a:pt x="106" y="9"/>
                    <a:pt x="104" y="9"/>
                  </a:cubicBezTo>
                  <a:cubicBezTo>
                    <a:pt x="102" y="9"/>
                    <a:pt x="108" y="7"/>
                    <a:pt x="111" y="4"/>
                  </a:cubicBezTo>
                  <a:cubicBezTo>
                    <a:pt x="112" y="3"/>
                    <a:pt x="111" y="2"/>
                    <a:pt x="109" y="2"/>
                  </a:cubicBezTo>
                  <a:cubicBezTo>
                    <a:pt x="107" y="2"/>
                    <a:pt x="103" y="2"/>
                    <a:pt x="98" y="4"/>
                  </a:cubicBezTo>
                  <a:cubicBezTo>
                    <a:pt x="95" y="5"/>
                    <a:pt x="91" y="6"/>
                    <a:pt x="88" y="8"/>
                  </a:cubicBezTo>
                  <a:cubicBezTo>
                    <a:pt x="84" y="11"/>
                    <a:pt x="83" y="13"/>
                    <a:pt x="80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2"/>
                    <a:pt x="74" y="12"/>
                    <a:pt x="72" y="12"/>
                  </a:cubicBezTo>
                  <a:cubicBezTo>
                    <a:pt x="72" y="12"/>
                    <a:pt x="72" y="12"/>
                    <a:pt x="71" y="12"/>
                  </a:cubicBezTo>
                  <a:cubicBezTo>
                    <a:pt x="71" y="12"/>
                    <a:pt x="70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7" y="12"/>
                    <a:pt x="66" y="11"/>
                    <a:pt x="67" y="10"/>
                  </a:cubicBezTo>
                  <a:cubicBezTo>
                    <a:pt x="68" y="10"/>
                    <a:pt x="68" y="9"/>
                    <a:pt x="65" y="9"/>
                  </a:cubicBezTo>
                  <a:cubicBezTo>
                    <a:pt x="63" y="9"/>
                    <a:pt x="69" y="7"/>
                    <a:pt x="67" y="5"/>
                  </a:cubicBezTo>
                  <a:cubicBezTo>
                    <a:pt x="65" y="3"/>
                    <a:pt x="61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3781425" y="5872163"/>
              <a:ext cx="188913" cy="36512"/>
            </a:xfrm>
            <a:custGeom>
              <a:avLst/>
              <a:gdLst>
                <a:gd name="T0" fmla="*/ 21 w 70"/>
                <a:gd name="T1" fmla="*/ 0 h 13"/>
                <a:gd name="T2" fmla="*/ 20 w 70"/>
                <a:gd name="T3" fmla="*/ 0 h 13"/>
                <a:gd name="T4" fmla="*/ 9 w 70"/>
                <a:gd name="T5" fmla="*/ 4 h 13"/>
                <a:gd name="T6" fmla="*/ 22 w 70"/>
                <a:gd name="T7" fmla="*/ 9 h 13"/>
                <a:gd name="T8" fmla="*/ 32 w 70"/>
                <a:gd name="T9" fmla="*/ 10 h 13"/>
                <a:gd name="T10" fmla="*/ 26 w 70"/>
                <a:gd name="T11" fmla="*/ 9 h 13"/>
                <a:gd name="T12" fmla="*/ 10 w 70"/>
                <a:gd name="T13" fmla="*/ 9 h 13"/>
                <a:gd name="T14" fmla="*/ 10 w 70"/>
                <a:gd name="T15" fmla="*/ 9 h 13"/>
                <a:gd name="T16" fmla="*/ 4 w 70"/>
                <a:gd name="T17" fmla="*/ 10 h 13"/>
                <a:gd name="T18" fmla="*/ 8 w 70"/>
                <a:gd name="T19" fmla="*/ 11 h 13"/>
                <a:gd name="T20" fmla="*/ 13 w 70"/>
                <a:gd name="T21" fmla="*/ 13 h 13"/>
                <a:gd name="T22" fmla="*/ 13 w 70"/>
                <a:gd name="T23" fmla="*/ 12 h 13"/>
                <a:gd name="T24" fmla="*/ 14 w 70"/>
                <a:gd name="T25" fmla="*/ 12 h 13"/>
                <a:gd name="T26" fmla="*/ 15 w 70"/>
                <a:gd name="T27" fmla="*/ 12 h 13"/>
                <a:gd name="T28" fmla="*/ 28 w 70"/>
                <a:gd name="T29" fmla="*/ 12 h 13"/>
                <a:gd name="T30" fmla="*/ 38 w 70"/>
                <a:gd name="T31" fmla="*/ 11 h 13"/>
                <a:gd name="T32" fmla="*/ 42 w 70"/>
                <a:gd name="T33" fmla="*/ 11 h 13"/>
                <a:gd name="T34" fmla="*/ 45 w 70"/>
                <a:gd name="T35" fmla="*/ 11 h 13"/>
                <a:gd name="T36" fmla="*/ 70 w 70"/>
                <a:gd name="T37" fmla="*/ 9 h 13"/>
                <a:gd name="T38" fmla="*/ 47 w 70"/>
                <a:gd name="T39" fmla="*/ 7 h 13"/>
                <a:gd name="T40" fmla="*/ 28 w 70"/>
                <a:gd name="T41" fmla="*/ 3 h 13"/>
                <a:gd name="T42" fmla="*/ 21 w 70"/>
                <a:gd name="T4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13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1" y="0"/>
                    <a:pt x="4" y="4"/>
                    <a:pt x="9" y="4"/>
                  </a:cubicBezTo>
                  <a:cubicBezTo>
                    <a:pt x="15" y="5"/>
                    <a:pt x="11" y="7"/>
                    <a:pt x="22" y="9"/>
                  </a:cubicBezTo>
                  <a:cubicBezTo>
                    <a:pt x="29" y="9"/>
                    <a:pt x="33" y="10"/>
                    <a:pt x="32" y="10"/>
                  </a:cubicBezTo>
                  <a:cubicBezTo>
                    <a:pt x="32" y="10"/>
                    <a:pt x="30" y="10"/>
                    <a:pt x="26" y="9"/>
                  </a:cubicBezTo>
                  <a:cubicBezTo>
                    <a:pt x="18" y="9"/>
                    <a:pt x="12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9"/>
                    <a:pt x="9" y="9"/>
                    <a:pt x="4" y="10"/>
                  </a:cubicBezTo>
                  <a:cubicBezTo>
                    <a:pt x="0" y="10"/>
                    <a:pt x="2" y="10"/>
                    <a:pt x="8" y="11"/>
                  </a:cubicBezTo>
                  <a:cubicBezTo>
                    <a:pt x="10" y="12"/>
                    <a:pt x="12" y="12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7" y="12"/>
                    <a:pt x="22" y="12"/>
                    <a:pt x="28" y="12"/>
                  </a:cubicBezTo>
                  <a:cubicBezTo>
                    <a:pt x="31" y="12"/>
                    <a:pt x="34" y="11"/>
                    <a:pt x="38" y="11"/>
                  </a:cubicBezTo>
                  <a:cubicBezTo>
                    <a:pt x="39" y="11"/>
                    <a:pt x="41" y="11"/>
                    <a:pt x="42" y="11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58" y="11"/>
                    <a:pt x="70" y="10"/>
                    <a:pt x="70" y="9"/>
                  </a:cubicBezTo>
                  <a:cubicBezTo>
                    <a:pt x="61" y="9"/>
                    <a:pt x="54" y="8"/>
                    <a:pt x="47" y="7"/>
                  </a:cubicBezTo>
                  <a:cubicBezTo>
                    <a:pt x="35" y="5"/>
                    <a:pt x="27" y="3"/>
                    <a:pt x="28" y="3"/>
                  </a:cubicBezTo>
                  <a:cubicBezTo>
                    <a:pt x="29" y="3"/>
                    <a:pt x="30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57"/>
            <p:cNvSpPr>
              <a:spLocks/>
            </p:cNvSpPr>
            <p:nvPr/>
          </p:nvSpPr>
          <p:spPr bwMode="auto">
            <a:xfrm>
              <a:off x="3643313" y="4354513"/>
              <a:ext cx="11113" cy="4762"/>
            </a:xfrm>
            <a:custGeom>
              <a:avLst/>
              <a:gdLst>
                <a:gd name="T0" fmla="*/ 1 w 4"/>
                <a:gd name="T1" fmla="*/ 0 h 2"/>
                <a:gd name="T2" fmla="*/ 1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58"/>
            <p:cNvSpPr>
              <a:spLocks noEditPoints="1"/>
            </p:cNvSpPr>
            <p:nvPr/>
          </p:nvSpPr>
          <p:spPr bwMode="auto">
            <a:xfrm>
              <a:off x="7939088" y="4259263"/>
              <a:ext cx="68263" cy="7937"/>
            </a:xfrm>
            <a:custGeom>
              <a:avLst/>
              <a:gdLst>
                <a:gd name="T0" fmla="*/ 12 w 25"/>
                <a:gd name="T1" fmla="*/ 3 h 3"/>
                <a:gd name="T2" fmla="*/ 12 w 25"/>
                <a:gd name="T3" fmla="*/ 3 h 3"/>
                <a:gd name="T4" fmla="*/ 12 w 25"/>
                <a:gd name="T5" fmla="*/ 3 h 3"/>
                <a:gd name="T6" fmla="*/ 12 w 25"/>
                <a:gd name="T7" fmla="*/ 3 h 3"/>
                <a:gd name="T8" fmla="*/ 12 w 25"/>
                <a:gd name="T9" fmla="*/ 3 h 3"/>
                <a:gd name="T10" fmla="*/ 12 w 25"/>
                <a:gd name="T11" fmla="*/ 3 h 3"/>
                <a:gd name="T12" fmla="*/ 10 w 25"/>
                <a:gd name="T13" fmla="*/ 0 h 3"/>
                <a:gd name="T14" fmla="*/ 3 w 25"/>
                <a:gd name="T15" fmla="*/ 2 h 3"/>
                <a:gd name="T16" fmla="*/ 10 w 25"/>
                <a:gd name="T17" fmla="*/ 3 h 3"/>
                <a:gd name="T18" fmla="*/ 10 w 25"/>
                <a:gd name="T19" fmla="*/ 3 h 3"/>
                <a:gd name="T20" fmla="*/ 13 w 25"/>
                <a:gd name="T21" fmla="*/ 3 h 3"/>
                <a:gd name="T22" fmla="*/ 13 w 25"/>
                <a:gd name="T23" fmla="*/ 3 h 3"/>
                <a:gd name="T24" fmla="*/ 12 w 25"/>
                <a:gd name="T25" fmla="*/ 3 h 3"/>
                <a:gd name="T26" fmla="*/ 17 w 25"/>
                <a:gd name="T27" fmla="*/ 0 h 3"/>
                <a:gd name="T28" fmla="*/ 10 w 25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0" y="0"/>
                  </a:moveTo>
                  <a:cubicBezTo>
                    <a:pt x="4" y="0"/>
                    <a:pt x="0" y="1"/>
                    <a:pt x="3" y="2"/>
                  </a:cubicBezTo>
                  <a:cubicBezTo>
                    <a:pt x="5" y="2"/>
                    <a:pt x="7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2" y="3"/>
                  </a:cubicBezTo>
                  <a:cubicBezTo>
                    <a:pt x="15" y="3"/>
                    <a:pt x="25" y="2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59"/>
            <p:cNvSpPr>
              <a:spLocks/>
            </p:cNvSpPr>
            <p:nvPr/>
          </p:nvSpPr>
          <p:spPr bwMode="auto">
            <a:xfrm>
              <a:off x="6394450" y="4313238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1 w 8"/>
                <a:gd name="T3" fmla="*/ 0 h 1"/>
                <a:gd name="T4" fmla="*/ 4 w 8"/>
                <a:gd name="T5" fmla="*/ 1 h 1"/>
                <a:gd name="T6" fmla="*/ 4 w 8"/>
                <a:gd name="T7" fmla="*/ 0 h 1"/>
                <a:gd name="T8" fmla="*/ 2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8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60"/>
            <p:cNvSpPr>
              <a:spLocks/>
            </p:cNvSpPr>
            <p:nvPr/>
          </p:nvSpPr>
          <p:spPr bwMode="auto">
            <a:xfrm>
              <a:off x="6353175" y="4327525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0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1"/>
            <p:cNvSpPr>
              <a:spLocks/>
            </p:cNvSpPr>
            <p:nvPr/>
          </p:nvSpPr>
          <p:spPr bwMode="auto">
            <a:xfrm>
              <a:off x="6348413" y="4321175"/>
              <a:ext cx="206375" cy="33337"/>
            </a:xfrm>
            <a:custGeom>
              <a:avLst/>
              <a:gdLst>
                <a:gd name="T0" fmla="*/ 37 w 76"/>
                <a:gd name="T1" fmla="*/ 0 h 12"/>
                <a:gd name="T2" fmla="*/ 37 w 76"/>
                <a:gd name="T3" fmla="*/ 0 h 12"/>
                <a:gd name="T4" fmla="*/ 37 w 76"/>
                <a:gd name="T5" fmla="*/ 0 h 12"/>
                <a:gd name="T6" fmla="*/ 36 w 76"/>
                <a:gd name="T7" fmla="*/ 0 h 12"/>
                <a:gd name="T8" fmla="*/ 36 w 76"/>
                <a:gd name="T9" fmla="*/ 0 h 12"/>
                <a:gd name="T10" fmla="*/ 36 w 76"/>
                <a:gd name="T11" fmla="*/ 2 h 12"/>
                <a:gd name="T12" fmla="*/ 35 w 76"/>
                <a:gd name="T13" fmla="*/ 4 h 12"/>
                <a:gd name="T14" fmla="*/ 33 w 76"/>
                <a:gd name="T15" fmla="*/ 3 h 12"/>
                <a:gd name="T16" fmla="*/ 19 w 76"/>
                <a:gd name="T17" fmla="*/ 2 h 12"/>
                <a:gd name="T18" fmla="*/ 13 w 76"/>
                <a:gd name="T19" fmla="*/ 0 h 12"/>
                <a:gd name="T20" fmla="*/ 12 w 76"/>
                <a:gd name="T21" fmla="*/ 1 h 12"/>
                <a:gd name="T22" fmla="*/ 11 w 76"/>
                <a:gd name="T23" fmla="*/ 3 h 12"/>
                <a:gd name="T24" fmla="*/ 11 w 76"/>
                <a:gd name="T25" fmla="*/ 2 h 12"/>
                <a:gd name="T26" fmla="*/ 10 w 76"/>
                <a:gd name="T27" fmla="*/ 2 h 12"/>
                <a:gd name="T28" fmla="*/ 10 w 76"/>
                <a:gd name="T29" fmla="*/ 3 h 12"/>
                <a:gd name="T30" fmla="*/ 7 w 76"/>
                <a:gd name="T31" fmla="*/ 4 h 12"/>
                <a:gd name="T32" fmla="*/ 5 w 76"/>
                <a:gd name="T33" fmla="*/ 4 h 12"/>
                <a:gd name="T34" fmla="*/ 2 w 76"/>
                <a:gd name="T35" fmla="*/ 3 h 12"/>
                <a:gd name="T36" fmla="*/ 3 w 76"/>
                <a:gd name="T37" fmla="*/ 4 h 12"/>
                <a:gd name="T38" fmla="*/ 4 w 76"/>
                <a:gd name="T39" fmla="*/ 5 h 12"/>
                <a:gd name="T40" fmla="*/ 16 w 76"/>
                <a:gd name="T41" fmla="*/ 8 h 12"/>
                <a:gd name="T42" fmla="*/ 17 w 76"/>
                <a:gd name="T43" fmla="*/ 8 h 12"/>
                <a:gd name="T44" fmla="*/ 29 w 76"/>
                <a:gd name="T45" fmla="*/ 7 h 12"/>
                <a:gd name="T46" fmla="*/ 29 w 76"/>
                <a:gd name="T47" fmla="*/ 7 h 12"/>
                <a:gd name="T48" fmla="*/ 26 w 76"/>
                <a:gd name="T49" fmla="*/ 8 h 12"/>
                <a:gd name="T50" fmla="*/ 23 w 76"/>
                <a:gd name="T51" fmla="*/ 9 h 12"/>
                <a:gd name="T52" fmla="*/ 22 w 76"/>
                <a:gd name="T53" fmla="*/ 9 h 12"/>
                <a:gd name="T54" fmla="*/ 21 w 76"/>
                <a:gd name="T55" fmla="*/ 9 h 12"/>
                <a:gd name="T56" fmla="*/ 28 w 76"/>
                <a:gd name="T57" fmla="*/ 11 h 12"/>
                <a:gd name="T58" fmla="*/ 49 w 76"/>
                <a:gd name="T59" fmla="*/ 12 h 12"/>
                <a:gd name="T60" fmla="*/ 60 w 76"/>
                <a:gd name="T61" fmla="*/ 11 h 12"/>
                <a:gd name="T62" fmla="*/ 72 w 76"/>
                <a:gd name="T63" fmla="*/ 7 h 12"/>
                <a:gd name="T64" fmla="*/ 69 w 76"/>
                <a:gd name="T65" fmla="*/ 2 h 12"/>
                <a:gd name="T66" fmla="*/ 52 w 76"/>
                <a:gd name="T67" fmla="*/ 1 h 12"/>
                <a:gd name="T68" fmla="*/ 51 w 76"/>
                <a:gd name="T69" fmla="*/ 1 h 12"/>
                <a:gd name="T70" fmla="*/ 47 w 76"/>
                <a:gd name="T71" fmla="*/ 2 h 12"/>
                <a:gd name="T72" fmla="*/ 44 w 76"/>
                <a:gd name="T73" fmla="*/ 2 h 12"/>
                <a:gd name="T74" fmla="*/ 43 w 76"/>
                <a:gd name="T75" fmla="*/ 2 h 12"/>
                <a:gd name="T76" fmla="*/ 40 w 76"/>
                <a:gd name="T77" fmla="*/ 1 h 12"/>
                <a:gd name="T78" fmla="*/ 37 w 76"/>
                <a:gd name="T7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12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6" y="2"/>
                  </a:cubicBezTo>
                  <a:cubicBezTo>
                    <a:pt x="36" y="3"/>
                    <a:pt x="36" y="4"/>
                    <a:pt x="35" y="4"/>
                  </a:cubicBezTo>
                  <a:cubicBezTo>
                    <a:pt x="34" y="4"/>
                    <a:pt x="34" y="4"/>
                    <a:pt x="33" y="3"/>
                  </a:cubicBezTo>
                  <a:cubicBezTo>
                    <a:pt x="32" y="3"/>
                    <a:pt x="25" y="3"/>
                    <a:pt x="19" y="2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9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0" y="3"/>
                    <a:pt x="0" y="4"/>
                    <a:pt x="3" y="4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5"/>
                    <a:pt x="7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24" y="7"/>
                    <a:pt x="28" y="7"/>
                    <a:pt x="29" y="7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5" y="8"/>
                    <a:pt x="24" y="8"/>
                    <a:pt x="26" y="8"/>
                  </a:cubicBezTo>
                  <a:cubicBezTo>
                    <a:pt x="28" y="8"/>
                    <a:pt x="26" y="9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18" y="9"/>
                    <a:pt x="19" y="10"/>
                    <a:pt x="28" y="11"/>
                  </a:cubicBezTo>
                  <a:cubicBezTo>
                    <a:pt x="33" y="11"/>
                    <a:pt x="42" y="12"/>
                    <a:pt x="49" y="12"/>
                  </a:cubicBezTo>
                  <a:cubicBezTo>
                    <a:pt x="53" y="12"/>
                    <a:pt x="57" y="12"/>
                    <a:pt x="60" y="11"/>
                  </a:cubicBezTo>
                  <a:cubicBezTo>
                    <a:pt x="65" y="10"/>
                    <a:pt x="70" y="8"/>
                    <a:pt x="72" y="7"/>
                  </a:cubicBezTo>
                  <a:cubicBezTo>
                    <a:pt x="76" y="4"/>
                    <a:pt x="74" y="3"/>
                    <a:pt x="69" y="2"/>
                  </a:cubicBezTo>
                  <a:cubicBezTo>
                    <a:pt x="61" y="2"/>
                    <a:pt x="54" y="1"/>
                    <a:pt x="52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1"/>
                    <a:pt x="47" y="2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44" y="2"/>
                    <a:pt x="44" y="2"/>
                    <a:pt x="43" y="2"/>
                  </a:cubicBezTo>
                  <a:cubicBezTo>
                    <a:pt x="42" y="2"/>
                    <a:pt x="42" y="2"/>
                    <a:pt x="40" y="1"/>
                  </a:cubicBezTo>
                  <a:cubicBezTo>
                    <a:pt x="39" y="0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62"/>
            <p:cNvSpPr>
              <a:spLocks/>
            </p:cNvSpPr>
            <p:nvPr/>
          </p:nvSpPr>
          <p:spPr bwMode="auto">
            <a:xfrm>
              <a:off x="6448425" y="4378325"/>
              <a:ext cx="79375" cy="22225"/>
            </a:xfrm>
            <a:custGeom>
              <a:avLst/>
              <a:gdLst>
                <a:gd name="T0" fmla="*/ 7 w 29"/>
                <a:gd name="T1" fmla="*/ 0 h 8"/>
                <a:gd name="T2" fmla="*/ 5 w 29"/>
                <a:gd name="T3" fmla="*/ 0 h 8"/>
                <a:gd name="T4" fmla="*/ 2 w 29"/>
                <a:gd name="T5" fmla="*/ 5 h 8"/>
                <a:gd name="T6" fmla="*/ 4 w 29"/>
                <a:gd name="T7" fmla="*/ 7 h 8"/>
                <a:gd name="T8" fmla="*/ 7 w 29"/>
                <a:gd name="T9" fmla="*/ 7 h 8"/>
                <a:gd name="T10" fmla="*/ 11 w 29"/>
                <a:gd name="T11" fmla="*/ 6 h 8"/>
                <a:gd name="T12" fmla="*/ 14 w 29"/>
                <a:gd name="T13" fmla="*/ 7 h 8"/>
                <a:gd name="T14" fmla="*/ 17 w 29"/>
                <a:gd name="T15" fmla="*/ 8 h 8"/>
                <a:gd name="T16" fmla="*/ 21 w 29"/>
                <a:gd name="T17" fmla="*/ 7 h 8"/>
                <a:gd name="T18" fmla="*/ 25 w 29"/>
                <a:gd name="T19" fmla="*/ 5 h 8"/>
                <a:gd name="T20" fmla="*/ 28 w 29"/>
                <a:gd name="T21" fmla="*/ 4 h 8"/>
                <a:gd name="T22" fmla="*/ 18 w 29"/>
                <a:gd name="T23" fmla="*/ 2 h 8"/>
                <a:gd name="T24" fmla="*/ 7 w 2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8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2" y="3"/>
                    <a:pt x="2" y="5"/>
                  </a:cubicBezTo>
                  <a:cubicBezTo>
                    <a:pt x="2" y="6"/>
                    <a:pt x="2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3" y="6"/>
                    <a:pt x="15" y="6"/>
                    <a:pt x="14" y="7"/>
                  </a:cubicBezTo>
                  <a:cubicBezTo>
                    <a:pt x="14" y="8"/>
                    <a:pt x="15" y="8"/>
                    <a:pt x="17" y="8"/>
                  </a:cubicBezTo>
                  <a:cubicBezTo>
                    <a:pt x="18" y="8"/>
                    <a:pt x="19" y="8"/>
                    <a:pt x="21" y="7"/>
                  </a:cubicBezTo>
                  <a:cubicBezTo>
                    <a:pt x="22" y="6"/>
                    <a:pt x="24" y="6"/>
                    <a:pt x="25" y="5"/>
                  </a:cubicBezTo>
                  <a:cubicBezTo>
                    <a:pt x="26" y="5"/>
                    <a:pt x="27" y="4"/>
                    <a:pt x="28" y="4"/>
                  </a:cubicBezTo>
                  <a:cubicBezTo>
                    <a:pt x="29" y="4"/>
                    <a:pt x="23" y="4"/>
                    <a:pt x="18" y="2"/>
                  </a:cubicBezTo>
                  <a:cubicBezTo>
                    <a:pt x="13" y="1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6592888" y="4359275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0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64"/>
            <p:cNvSpPr>
              <a:spLocks/>
            </p:cNvSpPr>
            <p:nvPr/>
          </p:nvSpPr>
          <p:spPr bwMode="auto">
            <a:xfrm>
              <a:off x="6556375" y="4365625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65"/>
            <p:cNvSpPr>
              <a:spLocks/>
            </p:cNvSpPr>
            <p:nvPr/>
          </p:nvSpPr>
          <p:spPr bwMode="auto">
            <a:xfrm>
              <a:off x="6600825" y="4359275"/>
              <a:ext cx="12700" cy="0"/>
            </a:xfrm>
            <a:custGeom>
              <a:avLst/>
              <a:gdLst>
                <a:gd name="T0" fmla="*/ 4 w 5"/>
                <a:gd name="T1" fmla="*/ 2 w 5"/>
                <a:gd name="T2" fmla="*/ 0 w 5"/>
                <a:gd name="T3" fmla="*/ 4 w 5"/>
                <a:gd name="T4" fmla="*/ 4 w 5"/>
                <a:gd name="T5" fmla="*/ 5 w 5"/>
                <a:gd name="T6" fmla="*/ 4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66"/>
            <p:cNvSpPr>
              <a:spLocks/>
            </p:cNvSpPr>
            <p:nvPr/>
          </p:nvSpPr>
          <p:spPr bwMode="auto">
            <a:xfrm>
              <a:off x="6408738" y="4357688"/>
              <a:ext cx="15875" cy="1587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67"/>
            <p:cNvSpPr>
              <a:spLocks/>
            </p:cNvSpPr>
            <p:nvPr/>
          </p:nvSpPr>
          <p:spPr bwMode="auto">
            <a:xfrm>
              <a:off x="6651625" y="4321175"/>
              <a:ext cx="22225" cy="6350"/>
            </a:xfrm>
            <a:custGeom>
              <a:avLst/>
              <a:gdLst>
                <a:gd name="T0" fmla="*/ 7 w 8"/>
                <a:gd name="T1" fmla="*/ 0 h 2"/>
                <a:gd name="T2" fmla="*/ 5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7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1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68"/>
            <p:cNvSpPr>
              <a:spLocks/>
            </p:cNvSpPr>
            <p:nvPr/>
          </p:nvSpPr>
          <p:spPr bwMode="auto">
            <a:xfrm>
              <a:off x="6196013" y="4338638"/>
              <a:ext cx="225425" cy="77787"/>
            </a:xfrm>
            <a:custGeom>
              <a:avLst/>
              <a:gdLst>
                <a:gd name="T0" fmla="*/ 40 w 83"/>
                <a:gd name="T1" fmla="*/ 4 h 29"/>
                <a:gd name="T2" fmla="*/ 41 w 83"/>
                <a:gd name="T3" fmla="*/ 8 h 29"/>
                <a:gd name="T4" fmla="*/ 32 w 83"/>
                <a:gd name="T5" fmla="*/ 3 h 29"/>
                <a:gd name="T6" fmla="*/ 26 w 83"/>
                <a:gd name="T7" fmla="*/ 6 h 29"/>
                <a:gd name="T8" fmla="*/ 21 w 83"/>
                <a:gd name="T9" fmla="*/ 4 h 29"/>
                <a:gd name="T10" fmla="*/ 19 w 83"/>
                <a:gd name="T11" fmla="*/ 3 h 29"/>
                <a:gd name="T12" fmla="*/ 21 w 83"/>
                <a:gd name="T13" fmla="*/ 1 h 29"/>
                <a:gd name="T14" fmla="*/ 9 w 83"/>
                <a:gd name="T15" fmla="*/ 2 h 29"/>
                <a:gd name="T16" fmla="*/ 7 w 83"/>
                <a:gd name="T17" fmla="*/ 2 h 29"/>
                <a:gd name="T18" fmla="*/ 1 w 83"/>
                <a:gd name="T19" fmla="*/ 4 h 29"/>
                <a:gd name="T20" fmla="*/ 0 w 83"/>
                <a:gd name="T21" fmla="*/ 6 h 29"/>
                <a:gd name="T22" fmla="*/ 3 w 83"/>
                <a:gd name="T23" fmla="*/ 7 h 29"/>
                <a:gd name="T24" fmla="*/ 8 w 83"/>
                <a:gd name="T25" fmla="*/ 6 h 29"/>
                <a:gd name="T26" fmla="*/ 12 w 83"/>
                <a:gd name="T27" fmla="*/ 8 h 29"/>
                <a:gd name="T28" fmla="*/ 12 w 83"/>
                <a:gd name="T29" fmla="*/ 10 h 29"/>
                <a:gd name="T30" fmla="*/ 7 w 83"/>
                <a:gd name="T31" fmla="*/ 10 h 29"/>
                <a:gd name="T32" fmla="*/ 18 w 83"/>
                <a:gd name="T33" fmla="*/ 13 h 29"/>
                <a:gd name="T34" fmla="*/ 30 w 83"/>
                <a:gd name="T35" fmla="*/ 16 h 29"/>
                <a:gd name="T36" fmla="*/ 36 w 83"/>
                <a:gd name="T37" fmla="*/ 12 h 29"/>
                <a:gd name="T38" fmla="*/ 36 w 83"/>
                <a:gd name="T39" fmla="*/ 12 h 29"/>
                <a:gd name="T40" fmla="*/ 37 w 83"/>
                <a:gd name="T41" fmla="*/ 12 h 29"/>
                <a:gd name="T42" fmla="*/ 39 w 83"/>
                <a:gd name="T43" fmla="*/ 11 h 29"/>
                <a:gd name="T44" fmla="*/ 43 w 83"/>
                <a:gd name="T45" fmla="*/ 13 h 29"/>
                <a:gd name="T46" fmla="*/ 49 w 83"/>
                <a:gd name="T47" fmla="*/ 12 h 29"/>
                <a:gd name="T48" fmla="*/ 53 w 83"/>
                <a:gd name="T49" fmla="*/ 13 h 29"/>
                <a:gd name="T50" fmla="*/ 53 w 83"/>
                <a:gd name="T51" fmla="*/ 13 h 29"/>
                <a:gd name="T52" fmla="*/ 38 w 83"/>
                <a:gd name="T53" fmla="*/ 20 h 29"/>
                <a:gd name="T54" fmla="*/ 55 w 83"/>
                <a:gd name="T55" fmla="*/ 19 h 29"/>
                <a:gd name="T56" fmla="*/ 47 w 83"/>
                <a:gd name="T57" fmla="*/ 20 h 29"/>
                <a:gd name="T58" fmla="*/ 34 w 83"/>
                <a:gd name="T59" fmla="*/ 24 h 29"/>
                <a:gd name="T60" fmla="*/ 57 w 83"/>
                <a:gd name="T61" fmla="*/ 29 h 29"/>
                <a:gd name="T62" fmla="*/ 72 w 83"/>
                <a:gd name="T63" fmla="*/ 16 h 29"/>
                <a:gd name="T64" fmla="*/ 59 w 83"/>
                <a:gd name="T65" fmla="*/ 4 h 29"/>
                <a:gd name="T66" fmla="*/ 58 w 83"/>
                <a:gd name="T67" fmla="*/ 4 h 29"/>
                <a:gd name="T68" fmla="*/ 50 w 83"/>
                <a:gd name="T6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29">
                  <a:moveTo>
                    <a:pt x="50" y="0"/>
                  </a:moveTo>
                  <a:cubicBezTo>
                    <a:pt x="45" y="0"/>
                    <a:pt x="40" y="2"/>
                    <a:pt x="40" y="4"/>
                  </a:cubicBezTo>
                  <a:cubicBezTo>
                    <a:pt x="41" y="7"/>
                    <a:pt x="43" y="9"/>
                    <a:pt x="42" y="9"/>
                  </a:cubicBezTo>
                  <a:cubicBezTo>
                    <a:pt x="42" y="9"/>
                    <a:pt x="42" y="8"/>
                    <a:pt x="41" y="8"/>
                  </a:cubicBezTo>
                  <a:cubicBezTo>
                    <a:pt x="38" y="8"/>
                    <a:pt x="39" y="6"/>
                    <a:pt x="37" y="4"/>
                  </a:cubicBezTo>
                  <a:cubicBezTo>
                    <a:pt x="36" y="3"/>
                    <a:pt x="3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2" y="5"/>
                    <a:pt x="20" y="4"/>
                    <a:pt x="21" y="4"/>
                  </a:cubicBezTo>
                  <a:cubicBezTo>
                    <a:pt x="22" y="4"/>
                    <a:pt x="21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27" y="2"/>
                    <a:pt x="21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4" y="2"/>
                    <a:pt x="2" y="3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" y="7"/>
                    <a:pt x="6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7"/>
                    <a:pt x="12" y="8"/>
                  </a:cubicBezTo>
                  <a:cubicBezTo>
                    <a:pt x="12" y="9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9" y="10"/>
                    <a:pt x="8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10"/>
                    <a:pt x="8" y="10"/>
                    <a:pt x="12" y="11"/>
                  </a:cubicBezTo>
                  <a:cubicBezTo>
                    <a:pt x="15" y="12"/>
                    <a:pt x="19" y="13"/>
                    <a:pt x="18" y="13"/>
                  </a:cubicBezTo>
                  <a:cubicBezTo>
                    <a:pt x="17" y="13"/>
                    <a:pt x="19" y="16"/>
                    <a:pt x="27" y="16"/>
                  </a:cubicBezTo>
                  <a:cubicBezTo>
                    <a:pt x="28" y="16"/>
                    <a:pt x="29" y="16"/>
                    <a:pt x="30" y="16"/>
                  </a:cubicBezTo>
                  <a:cubicBezTo>
                    <a:pt x="39" y="15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40" y="11"/>
                    <a:pt x="40" y="12"/>
                  </a:cubicBezTo>
                  <a:cubicBezTo>
                    <a:pt x="41" y="13"/>
                    <a:pt x="41" y="13"/>
                    <a:pt x="43" y="13"/>
                  </a:cubicBezTo>
                  <a:cubicBezTo>
                    <a:pt x="43" y="13"/>
                    <a:pt x="44" y="13"/>
                    <a:pt x="45" y="13"/>
                  </a:cubicBezTo>
                  <a:cubicBezTo>
                    <a:pt x="47" y="12"/>
                    <a:pt x="48" y="12"/>
                    <a:pt x="49" y="12"/>
                  </a:cubicBezTo>
                  <a:cubicBezTo>
                    <a:pt x="50" y="12"/>
                    <a:pt x="51" y="12"/>
                    <a:pt x="50" y="12"/>
                  </a:cubicBezTo>
                  <a:cubicBezTo>
                    <a:pt x="50" y="13"/>
                    <a:pt x="51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0" y="14"/>
                    <a:pt x="42" y="15"/>
                  </a:cubicBezTo>
                  <a:cubicBezTo>
                    <a:pt x="35" y="17"/>
                    <a:pt x="32" y="20"/>
                    <a:pt x="38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7" y="19"/>
                    <a:pt x="53" y="19"/>
                    <a:pt x="55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1" y="19"/>
                    <a:pt x="47" y="20"/>
                  </a:cubicBezTo>
                  <a:cubicBezTo>
                    <a:pt x="42" y="20"/>
                    <a:pt x="41" y="21"/>
                    <a:pt x="44" y="21"/>
                  </a:cubicBezTo>
                  <a:cubicBezTo>
                    <a:pt x="46" y="21"/>
                    <a:pt x="28" y="21"/>
                    <a:pt x="34" y="24"/>
                  </a:cubicBezTo>
                  <a:cubicBezTo>
                    <a:pt x="41" y="27"/>
                    <a:pt x="50" y="28"/>
                    <a:pt x="52" y="29"/>
                  </a:cubicBezTo>
                  <a:cubicBezTo>
                    <a:pt x="53" y="29"/>
                    <a:pt x="55" y="29"/>
                    <a:pt x="57" y="29"/>
                  </a:cubicBezTo>
                  <a:cubicBezTo>
                    <a:pt x="60" y="29"/>
                    <a:pt x="64" y="29"/>
                    <a:pt x="64" y="27"/>
                  </a:cubicBezTo>
                  <a:cubicBezTo>
                    <a:pt x="66" y="25"/>
                    <a:pt x="69" y="19"/>
                    <a:pt x="72" y="16"/>
                  </a:cubicBezTo>
                  <a:cubicBezTo>
                    <a:pt x="76" y="12"/>
                    <a:pt x="83" y="9"/>
                    <a:pt x="74" y="7"/>
                  </a:cubicBezTo>
                  <a:cubicBezTo>
                    <a:pt x="66" y="5"/>
                    <a:pt x="61" y="4"/>
                    <a:pt x="59" y="4"/>
                  </a:cubicBezTo>
                  <a:cubicBezTo>
                    <a:pt x="59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3"/>
                    <a:pt x="55" y="1"/>
                  </a:cubicBezTo>
                  <a:cubicBezTo>
                    <a:pt x="54" y="1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69"/>
            <p:cNvSpPr>
              <a:spLocks/>
            </p:cNvSpPr>
            <p:nvPr/>
          </p:nvSpPr>
          <p:spPr bwMode="auto">
            <a:xfrm>
              <a:off x="6202363" y="4370388"/>
              <a:ext cx="31750" cy="7937"/>
            </a:xfrm>
            <a:custGeom>
              <a:avLst/>
              <a:gdLst>
                <a:gd name="T0" fmla="*/ 2 w 12"/>
                <a:gd name="T1" fmla="*/ 0 h 3"/>
                <a:gd name="T2" fmla="*/ 1 w 12"/>
                <a:gd name="T3" fmla="*/ 1 h 3"/>
                <a:gd name="T4" fmla="*/ 8 w 12"/>
                <a:gd name="T5" fmla="*/ 3 h 3"/>
                <a:gd name="T6" fmla="*/ 10 w 12"/>
                <a:gd name="T7" fmla="*/ 3 h 3"/>
                <a:gd name="T8" fmla="*/ 7 w 12"/>
                <a:gd name="T9" fmla="*/ 1 h 3"/>
                <a:gd name="T10" fmla="*/ 2 w 1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3" y="2"/>
                    <a:pt x="5" y="2"/>
                    <a:pt x="8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3"/>
                    <a:pt x="10" y="2"/>
                    <a:pt x="7" y="1"/>
                  </a:cubicBezTo>
                  <a:cubicBezTo>
                    <a:pt x="5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0"/>
            <p:cNvSpPr>
              <a:spLocks/>
            </p:cNvSpPr>
            <p:nvPr/>
          </p:nvSpPr>
          <p:spPr bwMode="auto">
            <a:xfrm>
              <a:off x="6424613" y="4368800"/>
              <a:ext cx="46038" cy="9525"/>
            </a:xfrm>
            <a:custGeom>
              <a:avLst/>
              <a:gdLst>
                <a:gd name="T0" fmla="*/ 9 w 17"/>
                <a:gd name="T1" fmla="*/ 0 h 4"/>
                <a:gd name="T2" fmla="*/ 8 w 17"/>
                <a:gd name="T3" fmla="*/ 1 h 4"/>
                <a:gd name="T4" fmla="*/ 1 w 17"/>
                <a:gd name="T5" fmla="*/ 3 h 4"/>
                <a:gd name="T6" fmla="*/ 8 w 17"/>
                <a:gd name="T7" fmla="*/ 4 h 4"/>
                <a:gd name="T8" fmla="*/ 12 w 17"/>
                <a:gd name="T9" fmla="*/ 4 h 4"/>
                <a:gd name="T10" fmla="*/ 17 w 17"/>
                <a:gd name="T11" fmla="*/ 2 h 4"/>
                <a:gd name="T12" fmla="*/ 9 w 1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2" y="1"/>
                    <a:pt x="0" y="3"/>
                    <a:pt x="1" y="3"/>
                  </a:cubicBezTo>
                  <a:cubicBezTo>
                    <a:pt x="3" y="4"/>
                    <a:pt x="5" y="4"/>
                    <a:pt x="8" y="4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4" y="3"/>
                    <a:pt x="15" y="3"/>
                    <a:pt x="17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1"/>
            <p:cNvSpPr>
              <a:spLocks/>
            </p:cNvSpPr>
            <p:nvPr/>
          </p:nvSpPr>
          <p:spPr bwMode="auto">
            <a:xfrm>
              <a:off x="8216900" y="4259263"/>
              <a:ext cx="123825" cy="38100"/>
            </a:xfrm>
            <a:custGeom>
              <a:avLst/>
              <a:gdLst>
                <a:gd name="T0" fmla="*/ 4 w 46"/>
                <a:gd name="T1" fmla="*/ 0 h 14"/>
                <a:gd name="T2" fmla="*/ 4 w 46"/>
                <a:gd name="T3" fmla="*/ 0 h 14"/>
                <a:gd name="T4" fmla="*/ 2 w 46"/>
                <a:gd name="T5" fmla="*/ 1 h 14"/>
                <a:gd name="T6" fmla="*/ 1 w 46"/>
                <a:gd name="T7" fmla="*/ 1 h 14"/>
                <a:gd name="T8" fmla="*/ 1 w 46"/>
                <a:gd name="T9" fmla="*/ 1 h 14"/>
                <a:gd name="T10" fmla="*/ 0 w 46"/>
                <a:gd name="T11" fmla="*/ 1 h 14"/>
                <a:gd name="T12" fmla="*/ 4 w 46"/>
                <a:gd name="T13" fmla="*/ 4 h 14"/>
                <a:gd name="T14" fmla="*/ 6 w 46"/>
                <a:gd name="T15" fmla="*/ 10 h 14"/>
                <a:gd name="T16" fmla="*/ 11 w 46"/>
                <a:gd name="T17" fmla="*/ 14 h 14"/>
                <a:gd name="T18" fmla="*/ 15 w 46"/>
                <a:gd name="T19" fmla="*/ 14 h 14"/>
                <a:gd name="T20" fmla="*/ 37 w 46"/>
                <a:gd name="T21" fmla="*/ 10 h 14"/>
                <a:gd name="T22" fmla="*/ 40 w 46"/>
                <a:gd name="T23" fmla="*/ 4 h 14"/>
                <a:gd name="T24" fmla="*/ 18 w 46"/>
                <a:gd name="T25" fmla="*/ 1 h 14"/>
                <a:gd name="T26" fmla="*/ 15 w 46"/>
                <a:gd name="T27" fmla="*/ 1 h 14"/>
                <a:gd name="T28" fmla="*/ 15 w 46"/>
                <a:gd name="T29" fmla="*/ 1 h 14"/>
                <a:gd name="T30" fmla="*/ 10 w 46"/>
                <a:gd name="T31" fmla="*/ 0 h 14"/>
                <a:gd name="T32" fmla="*/ 4 w 46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4">
                  <a:moveTo>
                    <a:pt x="4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4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4" y="4"/>
                  </a:cubicBezTo>
                  <a:cubicBezTo>
                    <a:pt x="6" y="5"/>
                    <a:pt x="6" y="8"/>
                    <a:pt x="6" y="10"/>
                  </a:cubicBezTo>
                  <a:cubicBezTo>
                    <a:pt x="6" y="11"/>
                    <a:pt x="8" y="13"/>
                    <a:pt x="11" y="14"/>
                  </a:cubicBezTo>
                  <a:cubicBezTo>
                    <a:pt x="12" y="14"/>
                    <a:pt x="13" y="14"/>
                    <a:pt x="15" y="14"/>
                  </a:cubicBezTo>
                  <a:cubicBezTo>
                    <a:pt x="21" y="14"/>
                    <a:pt x="33" y="12"/>
                    <a:pt x="37" y="10"/>
                  </a:cubicBezTo>
                  <a:cubicBezTo>
                    <a:pt x="46" y="7"/>
                    <a:pt x="45" y="5"/>
                    <a:pt x="40" y="4"/>
                  </a:cubicBezTo>
                  <a:cubicBezTo>
                    <a:pt x="32" y="2"/>
                    <a:pt x="23" y="1"/>
                    <a:pt x="18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1"/>
                    <a:pt x="10" y="0"/>
                  </a:cubicBezTo>
                  <a:cubicBezTo>
                    <a:pt x="7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72"/>
            <p:cNvSpPr>
              <a:spLocks/>
            </p:cNvSpPr>
            <p:nvPr/>
          </p:nvSpPr>
          <p:spPr bwMode="auto">
            <a:xfrm>
              <a:off x="8383588" y="4278313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73"/>
            <p:cNvSpPr>
              <a:spLocks/>
            </p:cNvSpPr>
            <p:nvPr/>
          </p:nvSpPr>
          <p:spPr bwMode="auto">
            <a:xfrm>
              <a:off x="8401050" y="4278313"/>
              <a:ext cx="20638" cy="3175"/>
            </a:xfrm>
            <a:custGeom>
              <a:avLst/>
              <a:gdLst>
                <a:gd name="T0" fmla="*/ 6 w 8"/>
                <a:gd name="T1" fmla="*/ 0 h 1"/>
                <a:gd name="T2" fmla="*/ 5 w 8"/>
                <a:gd name="T3" fmla="*/ 0 h 1"/>
                <a:gd name="T4" fmla="*/ 0 w 8"/>
                <a:gd name="T5" fmla="*/ 1 h 1"/>
                <a:gd name="T6" fmla="*/ 6 w 8"/>
                <a:gd name="T7" fmla="*/ 1 h 1"/>
                <a:gd name="T8" fmla="*/ 6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8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74"/>
            <p:cNvSpPr>
              <a:spLocks/>
            </p:cNvSpPr>
            <p:nvPr/>
          </p:nvSpPr>
          <p:spPr bwMode="auto">
            <a:xfrm>
              <a:off x="8267700" y="4346575"/>
              <a:ext cx="30163" cy="3175"/>
            </a:xfrm>
            <a:custGeom>
              <a:avLst/>
              <a:gdLst>
                <a:gd name="T0" fmla="*/ 5 w 11"/>
                <a:gd name="T1" fmla="*/ 0 h 1"/>
                <a:gd name="T2" fmla="*/ 4 w 11"/>
                <a:gd name="T3" fmla="*/ 1 h 1"/>
                <a:gd name="T4" fmla="*/ 0 w 11"/>
                <a:gd name="T5" fmla="*/ 1 h 1"/>
                <a:gd name="T6" fmla="*/ 1 w 11"/>
                <a:gd name="T7" fmla="*/ 1 h 1"/>
                <a:gd name="T8" fmla="*/ 4 w 11"/>
                <a:gd name="T9" fmla="*/ 1 h 1"/>
                <a:gd name="T10" fmla="*/ 6 w 11"/>
                <a:gd name="T11" fmla="*/ 1 h 1"/>
                <a:gd name="T12" fmla="*/ 7 w 11"/>
                <a:gd name="T13" fmla="*/ 1 h 1"/>
                <a:gd name="T14" fmla="*/ 5 w 1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">
                  <a:moveTo>
                    <a:pt x="5" y="0"/>
                  </a:moveTo>
                  <a:cubicBezTo>
                    <a:pt x="5" y="0"/>
                    <a:pt x="4" y="0"/>
                    <a:pt x="4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1" y="1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75"/>
            <p:cNvSpPr>
              <a:spLocks/>
            </p:cNvSpPr>
            <p:nvPr/>
          </p:nvSpPr>
          <p:spPr bwMode="auto">
            <a:xfrm>
              <a:off x="8102600" y="4392613"/>
              <a:ext cx="19050" cy="3175"/>
            </a:xfrm>
            <a:custGeom>
              <a:avLst/>
              <a:gdLst>
                <a:gd name="T0" fmla="*/ 2 w 7"/>
                <a:gd name="T1" fmla="*/ 0 h 1"/>
                <a:gd name="T2" fmla="*/ 3 w 7"/>
                <a:gd name="T3" fmla="*/ 1 h 1"/>
                <a:gd name="T4" fmla="*/ 3 w 7"/>
                <a:gd name="T5" fmla="*/ 1 h 1"/>
                <a:gd name="T6" fmla="*/ 7 w 7"/>
                <a:gd name="T7" fmla="*/ 0 h 1"/>
                <a:gd name="T8" fmla="*/ 6 w 7"/>
                <a:gd name="T9" fmla="*/ 0 h 1"/>
                <a:gd name="T10" fmla="*/ 2 w 7"/>
                <a:gd name="T11" fmla="*/ 0 h 1"/>
                <a:gd name="T12" fmla="*/ 2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2" y="0"/>
                  </a:moveTo>
                  <a:cubicBezTo>
                    <a:pt x="0" y="0"/>
                    <a:pt x="0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76"/>
            <p:cNvSpPr>
              <a:spLocks noEditPoints="1"/>
            </p:cNvSpPr>
            <p:nvPr/>
          </p:nvSpPr>
          <p:spPr bwMode="auto">
            <a:xfrm>
              <a:off x="8010525" y="4244975"/>
              <a:ext cx="195263" cy="33337"/>
            </a:xfrm>
            <a:custGeom>
              <a:avLst/>
              <a:gdLst>
                <a:gd name="T0" fmla="*/ 32 w 72"/>
                <a:gd name="T1" fmla="*/ 3 h 12"/>
                <a:gd name="T2" fmla="*/ 32 w 72"/>
                <a:gd name="T3" fmla="*/ 3 h 12"/>
                <a:gd name="T4" fmla="*/ 32 w 72"/>
                <a:gd name="T5" fmla="*/ 3 h 12"/>
                <a:gd name="T6" fmla="*/ 32 w 72"/>
                <a:gd name="T7" fmla="*/ 3 h 12"/>
                <a:gd name="T8" fmla="*/ 32 w 72"/>
                <a:gd name="T9" fmla="*/ 3 h 12"/>
                <a:gd name="T10" fmla="*/ 32 w 72"/>
                <a:gd name="T11" fmla="*/ 3 h 12"/>
                <a:gd name="T12" fmla="*/ 20 w 72"/>
                <a:gd name="T13" fmla="*/ 0 h 12"/>
                <a:gd name="T14" fmla="*/ 8 w 72"/>
                <a:gd name="T15" fmla="*/ 1 h 12"/>
                <a:gd name="T16" fmla="*/ 3 w 72"/>
                <a:gd name="T17" fmla="*/ 5 h 12"/>
                <a:gd name="T18" fmla="*/ 1 w 72"/>
                <a:gd name="T19" fmla="*/ 9 h 12"/>
                <a:gd name="T20" fmla="*/ 24 w 72"/>
                <a:gd name="T21" fmla="*/ 11 h 12"/>
                <a:gd name="T22" fmla="*/ 44 w 72"/>
                <a:gd name="T23" fmla="*/ 12 h 12"/>
                <a:gd name="T24" fmla="*/ 46 w 72"/>
                <a:gd name="T25" fmla="*/ 12 h 12"/>
                <a:gd name="T26" fmla="*/ 65 w 72"/>
                <a:gd name="T27" fmla="*/ 11 h 12"/>
                <a:gd name="T28" fmla="*/ 57 w 72"/>
                <a:gd name="T29" fmla="*/ 7 h 12"/>
                <a:gd name="T30" fmla="*/ 57 w 72"/>
                <a:gd name="T31" fmla="*/ 7 h 12"/>
                <a:gd name="T32" fmla="*/ 50 w 72"/>
                <a:gd name="T33" fmla="*/ 2 h 12"/>
                <a:gd name="T34" fmla="*/ 40 w 72"/>
                <a:gd name="T35" fmla="*/ 1 h 12"/>
                <a:gd name="T36" fmla="*/ 32 w 72"/>
                <a:gd name="T37" fmla="*/ 3 h 12"/>
                <a:gd name="T38" fmla="*/ 32 w 72"/>
                <a:gd name="T39" fmla="*/ 3 h 12"/>
                <a:gd name="T40" fmla="*/ 26 w 72"/>
                <a:gd name="T41" fmla="*/ 0 h 12"/>
                <a:gd name="T42" fmla="*/ 20 w 72"/>
                <a:gd name="T4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2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moveTo>
                    <a:pt x="20" y="0"/>
                  </a:moveTo>
                  <a:cubicBezTo>
                    <a:pt x="16" y="0"/>
                    <a:pt x="12" y="0"/>
                    <a:pt x="8" y="1"/>
                  </a:cubicBezTo>
                  <a:cubicBezTo>
                    <a:pt x="2" y="3"/>
                    <a:pt x="3" y="4"/>
                    <a:pt x="3" y="5"/>
                  </a:cubicBezTo>
                  <a:cubicBezTo>
                    <a:pt x="4" y="7"/>
                    <a:pt x="0" y="9"/>
                    <a:pt x="1" y="9"/>
                  </a:cubicBezTo>
                  <a:cubicBezTo>
                    <a:pt x="2" y="10"/>
                    <a:pt x="12" y="10"/>
                    <a:pt x="24" y="11"/>
                  </a:cubicBezTo>
                  <a:cubicBezTo>
                    <a:pt x="30" y="12"/>
                    <a:pt x="37" y="12"/>
                    <a:pt x="44" y="12"/>
                  </a:cubicBezTo>
                  <a:cubicBezTo>
                    <a:pt x="44" y="12"/>
                    <a:pt x="45" y="12"/>
                    <a:pt x="46" y="12"/>
                  </a:cubicBezTo>
                  <a:cubicBezTo>
                    <a:pt x="54" y="12"/>
                    <a:pt x="62" y="12"/>
                    <a:pt x="65" y="11"/>
                  </a:cubicBezTo>
                  <a:cubicBezTo>
                    <a:pt x="72" y="9"/>
                    <a:pt x="58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7" y="5"/>
                    <a:pt x="50" y="2"/>
                  </a:cubicBezTo>
                  <a:cubicBezTo>
                    <a:pt x="47" y="1"/>
                    <a:pt x="43" y="1"/>
                    <a:pt x="40" y="1"/>
                  </a:cubicBezTo>
                  <a:cubicBezTo>
                    <a:pt x="36" y="1"/>
                    <a:pt x="32" y="2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2"/>
                    <a:pt x="30" y="1"/>
                    <a:pt x="26" y="0"/>
                  </a:cubicBezTo>
                  <a:cubicBezTo>
                    <a:pt x="24" y="0"/>
                    <a:pt x="22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77"/>
            <p:cNvSpPr>
              <a:spLocks/>
            </p:cNvSpPr>
            <p:nvPr/>
          </p:nvSpPr>
          <p:spPr bwMode="auto">
            <a:xfrm>
              <a:off x="8470900" y="4297363"/>
              <a:ext cx="11113" cy="4762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4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10309225" y="4357688"/>
              <a:ext cx="11113" cy="1587"/>
            </a:xfrm>
            <a:custGeom>
              <a:avLst/>
              <a:gdLst>
                <a:gd name="T0" fmla="*/ 2 w 4"/>
                <a:gd name="T1" fmla="*/ 0 h 1"/>
                <a:gd name="T2" fmla="*/ 0 w 4"/>
                <a:gd name="T3" fmla="*/ 1 h 1"/>
                <a:gd name="T4" fmla="*/ 3 w 4"/>
                <a:gd name="T5" fmla="*/ 1 h 1"/>
                <a:gd name="T6" fmla="*/ 4 w 4"/>
                <a:gd name="T7" fmla="*/ 1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Freeform 79"/>
            <p:cNvSpPr>
              <a:spLocks/>
            </p:cNvSpPr>
            <p:nvPr/>
          </p:nvSpPr>
          <p:spPr bwMode="auto">
            <a:xfrm>
              <a:off x="9569450" y="4370388"/>
              <a:ext cx="20638" cy="6350"/>
            </a:xfrm>
            <a:custGeom>
              <a:avLst/>
              <a:gdLst>
                <a:gd name="T0" fmla="*/ 3 w 8"/>
                <a:gd name="T1" fmla="*/ 0 h 2"/>
                <a:gd name="T2" fmla="*/ 1 w 8"/>
                <a:gd name="T3" fmla="*/ 0 h 2"/>
                <a:gd name="T4" fmla="*/ 3 w 8"/>
                <a:gd name="T5" fmla="*/ 2 h 2"/>
                <a:gd name="T6" fmla="*/ 6 w 8"/>
                <a:gd name="T7" fmla="*/ 1 h 2"/>
                <a:gd name="T8" fmla="*/ 3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3" y="1"/>
                    <a:pt x="3" y="2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8755063" y="4354513"/>
              <a:ext cx="60325" cy="11112"/>
            </a:xfrm>
            <a:custGeom>
              <a:avLst/>
              <a:gdLst>
                <a:gd name="T0" fmla="*/ 10 w 22"/>
                <a:gd name="T1" fmla="*/ 0 h 4"/>
                <a:gd name="T2" fmla="*/ 5 w 22"/>
                <a:gd name="T3" fmla="*/ 4 h 4"/>
                <a:gd name="T4" fmla="*/ 10 w 22"/>
                <a:gd name="T5" fmla="*/ 4 h 4"/>
                <a:gd name="T6" fmla="*/ 15 w 22"/>
                <a:gd name="T7" fmla="*/ 0 h 4"/>
                <a:gd name="T8" fmla="*/ 10 w 2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">
                  <a:moveTo>
                    <a:pt x="10" y="0"/>
                  </a:moveTo>
                  <a:cubicBezTo>
                    <a:pt x="0" y="0"/>
                    <a:pt x="2" y="3"/>
                    <a:pt x="5" y="4"/>
                  </a:cubicBezTo>
                  <a:cubicBezTo>
                    <a:pt x="7" y="4"/>
                    <a:pt x="9" y="4"/>
                    <a:pt x="10" y="4"/>
                  </a:cubicBezTo>
                  <a:cubicBezTo>
                    <a:pt x="21" y="4"/>
                    <a:pt x="22" y="1"/>
                    <a:pt x="15" y="0"/>
                  </a:cubicBezTo>
                  <a:cubicBezTo>
                    <a:pt x="13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8072438" y="44069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2 w 4"/>
                <a:gd name="T7" fmla="*/ 1 h 1"/>
                <a:gd name="T8" fmla="*/ 4 w 4"/>
                <a:gd name="T9" fmla="*/ 0 h 1"/>
                <a:gd name="T10" fmla="*/ 3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0" name="Freeform 82"/>
            <p:cNvSpPr>
              <a:spLocks/>
            </p:cNvSpPr>
            <p:nvPr/>
          </p:nvSpPr>
          <p:spPr bwMode="auto">
            <a:xfrm>
              <a:off x="9498013" y="4308475"/>
              <a:ext cx="90488" cy="15875"/>
            </a:xfrm>
            <a:custGeom>
              <a:avLst/>
              <a:gdLst>
                <a:gd name="T0" fmla="*/ 19 w 33"/>
                <a:gd name="T1" fmla="*/ 0 h 6"/>
                <a:gd name="T2" fmla="*/ 17 w 33"/>
                <a:gd name="T3" fmla="*/ 0 h 6"/>
                <a:gd name="T4" fmla="*/ 6 w 33"/>
                <a:gd name="T5" fmla="*/ 6 h 6"/>
                <a:gd name="T6" fmla="*/ 23 w 33"/>
                <a:gd name="T7" fmla="*/ 5 h 6"/>
                <a:gd name="T8" fmla="*/ 19 w 3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7" y="1"/>
                    <a:pt x="0" y="3"/>
                    <a:pt x="6" y="6"/>
                  </a:cubicBezTo>
                  <a:cubicBezTo>
                    <a:pt x="11" y="5"/>
                    <a:pt x="17" y="5"/>
                    <a:pt x="23" y="5"/>
                  </a:cubicBezTo>
                  <a:cubicBezTo>
                    <a:pt x="33" y="4"/>
                    <a:pt x="33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1" name="Freeform 83"/>
            <p:cNvSpPr>
              <a:spLocks/>
            </p:cNvSpPr>
            <p:nvPr/>
          </p:nvSpPr>
          <p:spPr bwMode="auto">
            <a:xfrm>
              <a:off x="9102725" y="4349750"/>
              <a:ext cx="14288" cy="1587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3 w 5"/>
                <a:gd name="T5" fmla="*/ 1 h 1"/>
                <a:gd name="T6" fmla="*/ 3 w 5"/>
                <a:gd name="T7" fmla="*/ 1 h 1"/>
                <a:gd name="T8" fmla="*/ 5 w 5"/>
                <a:gd name="T9" fmla="*/ 0 h 1"/>
                <a:gd name="T10" fmla="*/ 3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2" name="Freeform 84"/>
            <p:cNvSpPr>
              <a:spLocks/>
            </p:cNvSpPr>
            <p:nvPr/>
          </p:nvSpPr>
          <p:spPr bwMode="auto">
            <a:xfrm>
              <a:off x="9023350" y="4373563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1 w 5"/>
                <a:gd name="T5" fmla="*/ 1 h 1"/>
                <a:gd name="T6" fmla="*/ 1 w 5"/>
                <a:gd name="T7" fmla="*/ 1 h 1"/>
                <a:gd name="T8" fmla="*/ 3 w 5"/>
                <a:gd name="T9" fmla="*/ 1 h 1"/>
                <a:gd name="T10" fmla="*/ 3 w 5"/>
                <a:gd name="T11" fmla="*/ 1 h 1"/>
                <a:gd name="T12" fmla="*/ 3 w 5"/>
                <a:gd name="T13" fmla="*/ 0 h 1"/>
                <a:gd name="T14" fmla="*/ 2 w 5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3" name="Freeform 85"/>
            <p:cNvSpPr>
              <a:spLocks/>
            </p:cNvSpPr>
            <p:nvPr/>
          </p:nvSpPr>
          <p:spPr bwMode="auto">
            <a:xfrm>
              <a:off x="7915275" y="4224338"/>
              <a:ext cx="134938" cy="30162"/>
            </a:xfrm>
            <a:custGeom>
              <a:avLst/>
              <a:gdLst>
                <a:gd name="T0" fmla="*/ 15 w 50"/>
                <a:gd name="T1" fmla="*/ 0 h 11"/>
                <a:gd name="T2" fmla="*/ 2 w 50"/>
                <a:gd name="T3" fmla="*/ 2 h 11"/>
                <a:gd name="T4" fmla="*/ 2 w 50"/>
                <a:gd name="T5" fmla="*/ 6 h 11"/>
                <a:gd name="T6" fmla="*/ 3 w 50"/>
                <a:gd name="T7" fmla="*/ 9 h 11"/>
                <a:gd name="T8" fmla="*/ 25 w 50"/>
                <a:gd name="T9" fmla="*/ 11 h 11"/>
                <a:gd name="T10" fmla="*/ 28 w 50"/>
                <a:gd name="T11" fmla="*/ 11 h 11"/>
                <a:gd name="T12" fmla="*/ 47 w 50"/>
                <a:gd name="T13" fmla="*/ 8 h 11"/>
                <a:gd name="T14" fmla="*/ 33 w 50"/>
                <a:gd name="T15" fmla="*/ 2 h 11"/>
                <a:gd name="T16" fmla="*/ 15 w 50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">
                  <a:moveTo>
                    <a:pt x="15" y="0"/>
                  </a:moveTo>
                  <a:cubicBezTo>
                    <a:pt x="9" y="0"/>
                    <a:pt x="4" y="1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2" y="7"/>
                    <a:pt x="3" y="8"/>
                    <a:pt x="3" y="9"/>
                  </a:cubicBezTo>
                  <a:cubicBezTo>
                    <a:pt x="4" y="10"/>
                    <a:pt x="13" y="11"/>
                    <a:pt x="25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36" y="11"/>
                    <a:pt x="43" y="10"/>
                    <a:pt x="47" y="8"/>
                  </a:cubicBezTo>
                  <a:cubicBezTo>
                    <a:pt x="50" y="5"/>
                    <a:pt x="42" y="3"/>
                    <a:pt x="33" y="2"/>
                  </a:cubicBezTo>
                  <a:cubicBezTo>
                    <a:pt x="27" y="0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4" name="Freeform 86"/>
            <p:cNvSpPr>
              <a:spLocks noEditPoints="1"/>
            </p:cNvSpPr>
            <p:nvPr/>
          </p:nvSpPr>
          <p:spPr bwMode="auto">
            <a:xfrm>
              <a:off x="7321550" y="4370388"/>
              <a:ext cx="290513" cy="95250"/>
            </a:xfrm>
            <a:custGeom>
              <a:avLst/>
              <a:gdLst>
                <a:gd name="T0" fmla="*/ 15 w 107"/>
                <a:gd name="T1" fmla="*/ 29 h 35"/>
                <a:gd name="T2" fmla="*/ 14 w 107"/>
                <a:gd name="T3" fmla="*/ 28 h 35"/>
                <a:gd name="T4" fmla="*/ 14 w 107"/>
                <a:gd name="T5" fmla="*/ 28 h 35"/>
                <a:gd name="T6" fmla="*/ 15 w 107"/>
                <a:gd name="T7" fmla="*/ 29 h 35"/>
                <a:gd name="T8" fmla="*/ 95 w 107"/>
                <a:gd name="T9" fmla="*/ 0 h 35"/>
                <a:gd name="T10" fmla="*/ 79 w 107"/>
                <a:gd name="T11" fmla="*/ 3 h 35"/>
                <a:gd name="T12" fmla="*/ 53 w 107"/>
                <a:gd name="T13" fmla="*/ 9 h 35"/>
                <a:gd name="T14" fmla="*/ 53 w 107"/>
                <a:gd name="T15" fmla="*/ 9 h 35"/>
                <a:gd name="T16" fmla="*/ 50 w 107"/>
                <a:gd name="T17" fmla="*/ 9 h 35"/>
                <a:gd name="T18" fmla="*/ 47 w 107"/>
                <a:gd name="T19" fmla="*/ 9 h 35"/>
                <a:gd name="T20" fmla="*/ 42 w 107"/>
                <a:gd name="T21" fmla="*/ 9 h 35"/>
                <a:gd name="T22" fmla="*/ 37 w 107"/>
                <a:gd name="T23" fmla="*/ 11 h 35"/>
                <a:gd name="T24" fmla="*/ 37 w 107"/>
                <a:gd name="T25" fmla="*/ 11 h 35"/>
                <a:gd name="T26" fmla="*/ 37 w 107"/>
                <a:gd name="T27" fmla="*/ 11 h 35"/>
                <a:gd name="T28" fmla="*/ 30 w 107"/>
                <a:gd name="T29" fmla="*/ 13 h 35"/>
                <a:gd name="T30" fmla="*/ 17 w 107"/>
                <a:gd name="T31" fmla="*/ 19 h 35"/>
                <a:gd name="T32" fmla="*/ 7 w 107"/>
                <a:gd name="T33" fmla="*/ 23 h 35"/>
                <a:gd name="T34" fmla="*/ 13 w 107"/>
                <a:gd name="T35" fmla="*/ 24 h 35"/>
                <a:gd name="T36" fmla="*/ 11 w 107"/>
                <a:gd name="T37" fmla="*/ 25 h 35"/>
                <a:gd name="T38" fmla="*/ 11 w 107"/>
                <a:gd name="T39" fmla="*/ 26 h 35"/>
                <a:gd name="T40" fmla="*/ 10 w 107"/>
                <a:gd name="T41" fmla="*/ 27 h 35"/>
                <a:gd name="T42" fmla="*/ 10 w 107"/>
                <a:gd name="T43" fmla="*/ 27 h 35"/>
                <a:gd name="T44" fmla="*/ 10 w 107"/>
                <a:gd name="T45" fmla="*/ 27 h 35"/>
                <a:gd name="T46" fmla="*/ 11 w 107"/>
                <a:gd name="T47" fmla="*/ 27 h 35"/>
                <a:gd name="T48" fmla="*/ 14 w 107"/>
                <a:gd name="T49" fmla="*/ 28 h 35"/>
                <a:gd name="T50" fmla="*/ 13 w 107"/>
                <a:gd name="T51" fmla="*/ 28 h 35"/>
                <a:gd name="T52" fmla="*/ 10 w 107"/>
                <a:gd name="T53" fmla="*/ 29 h 35"/>
                <a:gd name="T54" fmla="*/ 5 w 107"/>
                <a:gd name="T55" fmla="*/ 30 h 35"/>
                <a:gd name="T56" fmla="*/ 5 w 107"/>
                <a:gd name="T57" fmla="*/ 33 h 35"/>
                <a:gd name="T58" fmla="*/ 6 w 107"/>
                <a:gd name="T59" fmla="*/ 33 h 35"/>
                <a:gd name="T60" fmla="*/ 9 w 107"/>
                <a:gd name="T61" fmla="*/ 33 h 35"/>
                <a:gd name="T62" fmla="*/ 11 w 107"/>
                <a:gd name="T63" fmla="*/ 33 h 35"/>
                <a:gd name="T64" fmla="*/ 10 w 107"/>
                <a:gd name="T65" fmla="*/ 33 h 35"/>
                <a:gd name="T66" fmla="*/ 14 w 107"/>
                <a:gd name="T67" fmla="*/ 35 h 35"/>
                <a:gd name="T68" fmla="*/ 16 w 107"/>
                <a:gd name="T69" fmla="*/ 35 h 35"/>
                <a:gd name="T70" fmla="*/ 18 w 107"/>
                <a:gd name="T71" fmla="*/ 35 h 35"/>
                <a:gd name="T72" fmla="*/ 21 w 107"/>
                <a:gd name="T73" fmla="*/ 35 h 35"/>
                <a:gd name="T74" fmla="*/ 25 w 107"/>
                <a:gd name="T75" fmla="*/ 35 h 35"/>
                <a:gd name="T76" fmla="*/ 36 w 107"/>
                <a:gd name="T77" fmla="*/ 33 h 35"/>
                <a:gd name="T78" fmla="*/ 34 w 107"/>
                <a:gd name="T79" fmla="*/ 30 h 35"/>
                <a:gd name="T80" fmla="*/ 34 w 107"/>
                <a:gd name="T81" fmla="*/ 30 h 35"/>
                <a:gd name="T82" fmla="*/ 35 w 107"/>
                <a:gd name="T83" fmla="*/ 30 h 35"/>
                <a:gd name="T84" fmla="*/ 36 w 107"/>
                <a:gd name="T85" fmla="*/ 29 h 35"/>
                <a:gd name="T86" fmla="*/ 36 w 107"/>
                <a:gd name="T87" fmla="*/ 28 h 35"/>
                <a:gd name="T88" fmla="*/ 37 w 107"/>
                <a:gd name="T89" fmla="*/ 28 h 35"/>
                <a:gd name="T90" fmla="*/ 38 w 107"/>
                <a:gd name="T91" fmla="*/ 28 h 35"/>
                <a:gd name="T92" fmla="*/ 39 w 107"/>
                <a:gd name="T93" fmla="*/ 26 h 35"/>
                <a:gd name="T94" fmla="*/ 39 w 107"/>
                <a:gd name="T95" fmla="*/ 25 h 35"/>
                <a:gd name="T96" fmla="*/ 39 w 107"/>
                <a:gd name="T97" fmla="*/ 25 h 35"/>
                <a:gd name="T98" fmla="*/ 40 w 107"/>
                <a:gd name="T99" fmla="*/ 25 h 35"/>
                <a:gd name="T100" fmla="*/ 41 w 107"/>
                <a:gd name="T101" fmla="*/ 24 h 35"/>
                <a:gd name="T102" fmla="*/ 43 w 107"/>
                <a:gd name="T103" fmla="*/ 23 h 35"/>
                <a:gd name="T104" fmla="*/ 44 w 107"/>
                <a:gd name="T105" fmla="*/ 23 h 35"/>
                <a:gd name="T106" fmla="*/ 46 w 107"/>
                <a:gd name="T107" fmla="*/ 23 h 35"/>
                <a:gd name="T108" fmla="*/ 48 w 107"/>
                <a:gd name="T109" fmla="*/ 23 h 35"/>
                <a:gd name="T110" fmla="*/ 53 w 107"/>
                <a:gd name="T111" fmla="*/ 21 h 35"/>
                <a:gd name="T112" fmla="*/ 79 w 107"/>
                <a:gd name="T113" fmla="*/ 13 h 35"/>
                <a:gd name="T114" fmla="*/ 104 w 107"/>
                <a:gd name="T115" fmla="*/ 3 h 35"/>
                <a:gd name="T116" fmla="*/ 95 w 107"/>
                <a:gd name="T1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7" h="35">
                  <a:moveTo>
                    <a:pt x="15" y="29"/>
                  </a:moveTo>
                  <a:cubicBezTo>
                    <a:pt x="15" y="29"/>
                    <a:pt x="15" y="29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6" y="29"/>
                    <a:pt x="15" y="29"/>
                  </a:cubicBezTo>
                  <a:moveTo>
                    <a:pt x="95" y="0"/>
                  </a:moveTo>
                  <a:cubicBezTo>
                    <a:pt x="90" y="0"/>
                    <a:pt x="84" y="2"/>
                    <a:pt x="79" y="3"/>
                  </a:cubicBezTo>
                  <a:cubicBezTo>
                    <a:pt x="67" y="7"/>
                    <a:pt x="53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9"/>
                    <a:pt x="50" y="9"/>
                  </a:cubicBezTo>
                  <a:cubicBezTo>
                    <a:pt x="49" y="9"/>
                    <a:pt x="48" y="9"/>
                    <a:pt x="47" y="9"/>
                  </a:cubicBezTo>
                  <a:cubicBezTo>
                    <a:pt x="45" y="9"/>
                    <a:pt x="44" y="9"/>
                    <a:pt x="42" y="9"/>
                  </a:cubicBezTo>
                  <a:cubicBezTo>
                    <a:pt x="38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1"/>
                    <a:pt x="34" y="12"/>
                    <a:pt x="30" y="13"/>
                  </a:cubicBezTo>
                  <a:cubicBezTo>
                    <a:pt x="27" y="14"/>
                    <a:pt x="23" y="17"/>
                    <a:pt x="17" y="19"/>
                  </a:cubicBezTo>
                  <a:cubicBezTo>
                    <a:pt x="12" y="20"/>
                    <a:pt x="3" y="22"/>
                    <a:pt x="7" y="23"/>
                  </a:cubicBezTo>
                  <a:cubicBezTo>
                    <a:pt x="11" y="24"/>
                    <a:pt x="16" y="24"/>
                    <a:pt x="13" y="24"/>
                  </a:cubicBezTo>
                  <a:cubicBezTo>
                    <a:pt x="10" y="24"/>
                    <a:pt x="9" y="25"/>
                    <a:pt x="11" y="25"/>
                  </a:cubicBezTo>
                  <a:cubicBezTo>
                    <a:pt x="13" y="25"/>
                    <a:pt x="13" y="26"/>
                    <a:pt x="11" y="26"/>
                  </a:cubicBezTo>
                  <a:cubicBezTo>
                    <a:pt x="9" y="26"/>
                    <a:pt x="8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2" y="27"/>
                    <a:pt x="12" y="27"/>
                    <a:pt x="11" y="27"/>
                  </a:cubicBezTo>
                  <a:cubicBezTo>
                    <a:pt x="10" y="28"/>
                    <a:pt x="12" y="28"/>
                    <a:pt x="14" y="28"/>
                  </a:cubicBezTo>
                  <a:cubicBezTo>
                    <a:pt x="14" y="28"/>
                    <a:pt x="13" y="28"/>
                    <a:pt x="13" y="28"/>
                  </a:cubicBezTo>
                  <a:cubicBezTo>
                    <a:pt x="12" y="28"/>
                    <a:pt x="11" y="28"/>
                    <a:pt x="10" y="29"/>
                  </a:cubicBezTo>
                  <a:cubicBezTo>
                    <a:pt x="8" y="29"/>
                    <a:pt x="8" y="30"/>
                    <a:pt x="5" y="30"/>
                  </a:cubicBezTo>
                  <a:cubicBezTo>
                    <a:pt x="0" y="32"/>
                    <a:pt x="1" y="33"/>
                    <a:pt x="5" y="33"/>
                  </a:cubicBezTo>
                  <a:cubicBezTo>
                    <a:pt x="5" y="33"/>
                    <a:pt x="5" y="33"/>
                    <a:pt x="6" y="33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2" y="33"/>
                    <a:pt x="11" y="33"/>
                    <a:pt x="10" y="33"/>
                  </a:cubicBezTo>
                  <a:cubicBezTo>
                    <a:pt x="8" y="34"/>
                    <a:pt x="10" y="35"/>
                    <a:pt x="14" y="35"/>
                  </a:cubicBezTo>
                  <a:cubicBezTo>
                    <a:pt x="14" y="35"/>
                    <a:pt x="15" y="35"/>
                    <a:pt x="16" y="35"/>
                  </a:cubicBezTo>
                  <a:cubicBezTo>
                    <a:pt x="16" y="35"/>
                    <a:pt x="17" y="35"/>
                    <a:pt x="18" y="35"/>
                  </a:cubicBezTo>
                  <a:cubicBezTo>
                    <a:pt x="19" y="35"/>
                    <a:pt x="20" y="35"/>
                    <a:pt x="21" y="35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0" y="35"/>
                    <a:pt x="36" y="34"/>
                    <a:pt x="36" y="33"/>
                  </a:cubicBezTo>
                  <a:cubicBezTo>
                    <a:pt x="38" y="31"/>
                    <a:pt x="33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8"/>
                    <a:pt x="36" y="28"/>
                    <a:pt x="37" y="28"/>
                  </a:cubicBezTo>
                  <a:cubicBezTo>
                    <a:pt x="37" y="28"/>
                    <a:pt x="37" y="28"/>
                    <a:pt x="38" y="28"/>
                  </a:cubicBezTo>
                  <a:cubicBezTo>
                    <a:pt x="39" y="28"/>
                    <a:pt x="39" y="27"/>
                    <a:pt x="39" y="26"/>
                  </a:cubicBezTo>
                  <a:cubicBezTo>
                    <a:pt x="38" y="25"/>
                    <a:pt x="38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40" y="25"/>
                    <a:pt x="40" y="25"/>
                  </a:cubicBezTo>
                  <a:cubicBezTo>
                    <a:pt x="41" y="25"/>
                    <a:pt x="42" y="24"/>
                    <a:pt x="41" y="24"/>
                  </a:cubicBezTo>
                  <a:cubicBezTo>
                    <a:pt x="41" y="23"/>
                    <a:pt x="42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5" y="23"/>
                    <a:pt x="45" y="23"/>
                    <a:pt x="46" y="23"/>
                  </a:cubicBezTo>
                  <a:cubicBezTo>
                    <a:pt x="47" y="23"/>
                    <a:pt x="49" y="23"/>
                    <a:pt x="48" y="23"/>
                  </a:cubicBezTo>
                  <a:cubicBezTo>
                    <a:pt x="47" y="23"/>
                    <a:pt x="51" y="22"/>
                    <a:pt x="53" y="21"/>
                  </a:cubicBezTo>
                  <a:cubicBezTo>
                    <a:pt x="55" y="20"/>
                    <a:pt x="66" y="17"/>
                    <a:pt x="79" y="13"/>
                  </a:cubicBezTo>
                  <a:cubicBezTo>
                    <a:pt x="93" y="10"/>
                    <a:pt x="107" y="5"/>
                    <a:pt x="104" y="3"/>
                  </a:cubicBezTo>
                  <a:cubicBezTo>
                    <a:pt x="101" y="1"/>
                    <a:pt x="98" y="0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5" name="Freeform 87"/>
            <p:cNvSpPr>
              <a:spLocks/>
            </p:cNvSpPr>
            <p:nvPr/>
          </p:nvSpPr>
          <p:spPr bwMode="auto">
            <a:xfrm>
              <a:off x="7381875" y="4406900"/>
              <a:ext cx="9525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1 w 4"/>
                <a:gd name="T5" fmla="*/ 1 h 1"/>
                <a:gd name="T6" fmla="*/ 3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6" name="Freeform 88"/>
            <p:cNvSpPr>
              <a:spLocks/>
            </p:cNvSpPr>
            <p:nvPr/>
          </p:nvSpPr>
          <p:spPr bwMode="auto">
            <a:xfrm>
              <a:off x="7527925" y="4521200"/>
              <a:ext cx="61913" cy="12700"/>
            </a:xfrm>
            <a:custGeom>
              <a:avLst/>
              <a:gdLst>
                <a:gd name="T0" fmla="*/ 7 w 23"/>
                <a:gd name="T1" fmla="*/ 0 h 5"/>
                <a:gd name="T2" fmla="*/ 3 w 23"/>
                <a:gd name="T3" fmla="*/ 1 h 5"/>
                <a:gd name="T4" fmla="*/ 1 w 23"/>
                <a:gd name="T5" fmla="*/ 1 h 5"/>
                <a:gd name="T6" fmla="*/ 1 w 23"/>
                <a:gd name="T7" fmla="*/ 1 h 5"/>
                <a:gd name="T8" fmla="*/ 9 w 23"/>
                <a:gd name="T9" fmla="*/ 3 h 5"/>
                <a:gd name="T10" fmla="*/ 23 w 23"/>
                <a:gd name="T11" fmla="*/ 5 h 5"/>
                <a:gd name="T12" fmla="*/ 13 w 23"/>
                <a:gd name="T13" fmla="*/ 1 h 5"/>
                <a:gd name="T14" fmla="*/ 7 w 2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5">
                  <a:moveTo>
                    <a:pt x="7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2" y="2"/>
                    <a:pt x="9" y="3"/>
                  </a:cubicBezTo>
                  <a:cubicBezTo>
                    <a:pt x="13" y="4"/>
                    <a:pt x="17" y="4"/>
                    <a:pt x="23" y="5"/>
                  </a:cubicBezTo>
                  <a:cubicBezTo>
                    <a:pt x="23" y="4"/>
                    <a:pt x="18" y="2"/>
                    <a:pt x="13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7" name="Freeform 89"/>
            <p:cNvSpPr>
              <a:spLocks/>
            </p:cNvSpPr>
            <p:nvPr/>
          </p:nvSpPr>
          <p:spPr bwMode="auto">
            <a:xfrm>
              <a:off x="7351713" y="4506913"/>
              <a:ext cx="19050" cy="4762"/>
            </a:xfrm>
            <a:custGeom>
              <a:avLst/>
              <a:gdLst>
                <a:gd name="T0" fmla="*/ 2 w 7"/>
                <a:gd name="T1" fmla="*/ 0 h 2"/>
                <a:gd name="T2" fmla="*/ 2 w 7"/>
                <a:gd name="T3" fmla="*/ 2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0" y="0"/>
                    <a:pt x="0" y="1"/>
                    <a:pt x="2" y="2"/>
                  </a:cubicBezTo>
                  <a:cubicBezTo>
                    <a:pt x="4" y="2"/>
                    <a:pt x="5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8" name="Freeform 90"/>
            <p:cNvSpPr>
              <a:spLocks/>
            </p:cNvSpPr>
            <p:nvPr/>
          </p:nvSpPr>
          <p:spPr bwMode="auto">
            <a:xfrm>
              <a:off x="7842250" y="4225925"/>
              <a:ext cx="23813" cy="6350"/>
            </a:xfrm>
            <a:custGeom>
              <a:avLst/>
              <a:gdLst>
                <a:gd name="T0" fmla="*/ 5 w 9"/>
                <a:gd name="T1" fmla="*/ 0 h 2"/>
                <a:gd name="T2" fmla="*/ 3 w 9"/>
                <a:gd name="T3" fmla="*/ 0 h 2"/>
                <a:gd name="T4" fmla="*/ 3 w 9"/>
                <a:gd name="T5" fmla="*/ 2 h 2"/>
                <a:gd name="T6" fmla="*/ 7 w 9"/>
                <a:gd name="T7" fmla="*/ 1 h 2"/>
                <a:gd name="T8" fmla="*/ 5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4" y="2"/>
                    <a:pt x="3" y="2"/>
                  </a:cubicBezTo>
                  <a:cubicBezTo>
                    <a:pt x="4" y="2"/>
                    <a:pt x="5" y="2"/>
                    <a:pt x="7" y="1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9" name="Freeform 91"/>
            <p:cNvSpPr>
              <a:spLocks/>
            </p:cNvSpPr>
            <p:nvPr/>
          </p:nvSpPr>
          <p:spPr bwMode="auto">
            <a:xfrm>
              <a:off x="7558088" y="4537075"/>
              <a:ext cx="12700" cy="3175"/>
            </a:xfrm>
            <a:custGeom>
              <a:avLst/>
              <a:gdLst>
                <a:gd name="T0" fmla="*/ 0 w 5"/>
                <a:gd name="T1" fmla="*/ 0 h 1"/>
                <a:gd name="T2" fmla="*/ 2 w 5"/>
                <a:gd name="T3" fmla="*/ 1 h 1"/>
                <a:gd name="T4" fmla="*/ 4 w 5"/>
                <a:gd name="T5" fmla="*/ 1 h 1"/>
                <a:gd name="T6" fmla="*/ 3 w 5"/>
                <a:gd name="T7" fmla="*/ 1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0" name="Freeform 92"/>
            <p:cNvSpPr>
              <a:spLocks/>
            </p:cNvSpPr>
            <p:nvPr/>
          </p:nvSpPr>
          <p:spPr bwMode="auto">
            <a:xfrm>
              <a:off x="7294563" y="4465638"/>
              <a:ext cx="200025" cy="55562"/>
            </a:xfrm>
            <a:custGeom>
              <a:avLst/>
              <a:gdLst>
                <a:gd name="T0" fmla="*/ 27 w 74"/>
                <a:gd name="T1" fmla="*/ 0 h 20"/>
                <a:gd name="T2" fmla="*/ 22 w 74"/>
                <a:gd name="T3" fmla="*/ 0 h 20"/>
                <a:gd name="T4" fmla="*/ 10 w 74"/>
                <a:gd name="T5" fmla="*/ 5 h 20"/>
                <a:gd name="T6" fmla="*/ 10 w 74"/>
                <a:gd name="T7" fmla="*/ 6 h 20"/>
                <a:gd name="T8" fmla="*/ 10 w 74"/>
                <a:gd name="T9" fmla="*/ 6 h 20"/>
                <a:gd name="T10" fmla="*/ 12 w 74"/>
                <a:gd name="T11" fmla="*/ 6 h 20"/>
                <a:gd name="T12" fmla="*/ 12 w 74"/>
                <a:gd name="T13" fmla="*/ 6 h 20"/>
                <a:gd name="T14" fmla="*/ 12 w 74"/>
                <a:gd name="T15" fmla="*/ 7 h 20"/>
                <a:gd name="T16" fmla="*/ 13 w 74"/>
                <a:gd name="T17" fmla="*/ 6 h 20"/>
                <a:gd name="T18" fmla="*/ 14 w 74"/>
                <a:gd name="T19" fmla="*/ 6 h 20"/>
                <a:gd name="T20" fmla="*/ 16 w 74"/>
                <a:gd name="T21" fmla="*/ 7 h 20"/>
                <a:gd name="T22" fmla="*/ 15 w 74"/>
                <a:gd name="T23" fmla="*/ 9 h 20"/>
                <a:gd name="T24" fmla="*/ 7 w 74"/>
                <a:gd name="T25" fmla="*/ 14 h 20"/>
                <a:gd name="T26" fmla="*/ 13 w 74"/>
                <a:gd name="T27" fmla="*/ 15 h 20"/>
                <a:gd name="T28" fmla="*/ 18 w 74"/>
                <a:gd name="T29" fmla="*/ 14 h 20"/>
                <a:gd name="T30" fmla="*/ 22 w 74"/>
                <a:gd name="T31" fmla="*/ 13 h 20"/>
                <a:gd name="T32" fmla="*/ 22 w 74"/>
                <a:gd name="T33" fmla="*/ 13 h 20"/>
                <a:gd name="T34" fmla="*/ 24 w 74"/>
                <a:gd name="T35" fmla="*/ 14 h 20"/>
                <a:gd name="T36" fmla="*/ 25 w 74"/>
                <a:gd name="T37" fmla="*/ 14 h 20"/>
                <a:gd name="T38" fmla="*/ 26 w 74"/>
                <a:gd name="T39" fmla="*/ 14 h 20"/>
                <a:gd name="T40" fmla="*/ 31 w 74"/>
                <a:gd name="T41" fmla="*/ 15 h 20"/>
                <a:gd name="T42" fmla="*/ 34 w 74"/>
                <a:gd name="T43" fmla="*/ 17 h 20"/>
                <a:gd name="T44" fmla="*/ 43 w 74"/>
                <a:gd name="T45" fmla="*/ 19 h 20"/>
                <a:gd name="T46" fmla="*/ 51 w 74"/>
                <a:gd name="T47" fmla="*/ 20 h 20"/>
                <a:gd name="T48" fmla="*/ 51 w 74"/>
                <a:gd name="T49" fmla="*/ 20 h 20"/>
                <a:gd name="T50" fmla="*/ 51 w 74"/>
                <a:gd name="T51" fmla="*/ 19 h 20"/>
                <a:gd name="T52" fmla="*/ 56 w 74"/>
                <a:gd name="T53" fmla="*/ 20 h 20"/>
                <a:gd name="T54" fmla="*/ 63 w 74"/>
                <a:gd name="T55" fmla="*/ 20 h 20"/>
                <a:gd name="T56" fmla="*/ 64 w 74"/>
                <a:gd name="T57" fmla="*/ 20 h 20"/>
                <a:gd name="T58" fmla="*/ 64 w 74"/>
                <a:gd name="T59" fmla="*/ 20 h 20"/>
                <a:gd name="T60" fmla="*/ 67 w 74"/>
                <a:gd name="T61" fmla="*/ 20 h 20"/>
                <a:gd name="T62" fmla="*/ 70 w 74"/>
                <a:gd name="T63" fmla="*/ 20 h 20"/>
                <a:gd name="T64" fmla="*/ 71 w 74"/>
                <a:gd name="T65" fmla="*/ 20 h 20"/>
                <a:gd name="T66" fmla="*/ 70 w 74"/>
                <a:gd name="T67" fmla="*/ 19 h 20"/>
                <a:gd name="T68" fmla="*/ 49 w 74"/>
                <a:gd name="T69" fmla="*/ 13 h 20"/>
                <a:gd name="T70" fmla="*/ 42 w 74"/>
                <a:gd name="T71" fmla="*/ 8 h 20"/>
                <a:gd name="T72" fmla="*/ 39 w 74"/>
                <a:gd name="T73" fmla="*/ 3 h 20"/>
                <a:gd name="T74" fmla="*/ 39 w 74"/>
                <a:gd name="T75" fmla="*/ 1 h 20"/>
                <a:gd name="T76" fmla="*/ 27 w 74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20">
                  <a:moveTo>
                    <a:pt x="27" y="0"/>
                  </a:moveTo>
                  <a:cubicBezTo>
                    <a:pt x="25" y="0"/>
                    <a:pt x="24" y="0"/>
                    <a:pt x="22" y="0"/>
                  </a:cubicBezTo>
                  <a:cubicBezTo>
                    <a:pt x="12" y="0"/>
                    <a:pt x="12" y="4"/>
                    <a:pt x="10" y="5"/>
                  </a:cubicBezTo>
                  <a:cubicBezTo>
                    <a:pt x="8" y="5"/>
                    <a:pt x="9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3" y="6"/>
                    <a:pt x="12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3" y="7"/>
                    <a:pt x="13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6" y="7"/>
                    <a:pt x="16" y="7"/>
                  </a:cubicBezTo>
                  <a:cubicBezTo>
                    <a:pt x="17" y="8"/>
                    <a:pt x="15" y="8"/>
                    <a:pt x="15" y="9"/>
                  </a:cubicBezTo>
                  <a:cubicBezTo>
                    <a:pt x="14" y="9"/>
                    <a:pt x="0" y="11"/>
                    <a:pt x="7" y="14"/>
                  </a:cubicBezTo>
                  <a:cubicBezTo>
                    <a:pt x="9" y="14"/>
                    <a:pt x="11" y="15"/>
                    <a:pt x="13" y="15"/>
                  </a:cubicBezTo>
                  <a:cubicBezTo>
                    <a:pt x="15" y="15"/>
                    <a:pt x="17" y="14"/>
                    <a:pt x="18" y="14"/>
                  </a:cubicBezTo>
                  <a:cubicBezTo>
                    <a:pt x="20" y="14"/>
                    <a:pt x="21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4" y="14"/>
                    <a:pt x="25" y="14"/>
                    <a:pt x="25" y="14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7" y="14"/>
                    <a:pt x="29" y="14"/>
                    <a:pt x="31" y="15"/>
                  </a:cubicBezTo>
                  <a:cubicBezTo>
                    <a:pt x="34" y="15"/>
                    <a:pt x="35" y="16"/>
                    <a:pt x="34" y="17"/>
                  </a:cubicBezTo>
                  <a:cubicBezTo>
                    <a:pt x="33" y="17"/>
                    <a:pt x="37" y="18"/>
                    <a:pt x="43" y="19"/>
                  </a:cubicBezTo>
                  <a:cubicBezTo>
                    <a:pt x="47" y="19"/>
                    <a:pt x="50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9"/>
                    <a:pt x="51" y="19"/>
                    <a:pt x="51" y="19"/>
                  </a:cubicBezTo>
                  <a:cubicBezTo>
                    <a:pt x="52" y="19"/>
                    <a:pt x="54" y="19"/>
                    <a:pt x="56" y="20"/>
                  </a:cubicBezTo>
                  <a:cubicBezTo>
                    <a:pt x="59" y="20"/>
                    <a:pt x="61" y="20"/>
                    <a:pt x="63" y="20"/>
                  </a:cubicBezTo>
                  <a:cubicBezTo>
                    <a:pt x="64" y="20"/>
                    <a:pt x="65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5" y="20"/>
                    <a:pt x="66" y="20"/>
                    <a:pt x="67" y="20"/>
                  </a:cubicBezTo>
                  <a:cubicBezTo>
                    <a:pt x="68" y="20"/>
                    <a:pt x="69" y="20"/>
                    <a:pt x="70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7"/>
                    <a:pt x="57" y="15"/>
                    <a:pt x="49" y="13"/>
                  </a:cubicBezTo>
                  <a:cubicBezTo>
                    <a:pt x="45" y="11"/>
                    <a:pt x="43" y="10"/>
                    <a:pt x="42" y="8"/>
                  </a:cubicBezTo>
                  <a:cubicBezTo>
                    <a:pt x="40" y="5"/>
                    <a:pt x="37" y="3"/>
                    <a:pt x="39" y="3"/>
                  </a:cubicBezTo>
                  <a:cubicBezTo>
                    <a:pt x="42" y="2"/>
                    <a:pt x="38" y="1"/>
                    <a:pt x="39" y="1"/>
                  </a:cubicBezTo>
                  <a:cubicBezTo>
                    <a:pt x="41" y="1"/>
                    <a:pt x="35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1" name="Freeform 93"/>
            <p:cNvSpPr>
              <a:spLocks/>
            </p:cNvSpPr>
            <p:nvPr/>
          </p:nvSpPr>
          <p:spPr bwMode="auto">
            <a:xfrm>
              <a:off x="7964488" y="4457700"/>
              <a:ext cx="20638" cy="6350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0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2" name="Freeform 94"/>
            <p:cNvSpPr>
              <a:spLocks/>
            </p:cNvSpPr>
            <p:nvPr/>
          </p:nvSpPr>
          <p:spPr bwMode="auto">
            <a:xfrm>
              <a:off x="7969250" y="426720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3" name="Freeform 95"/>
            <p:cNvSpPr>
              <a:spLocks/>
            </p:cNvSpPr>
            <p:nvPr/>
          </p:nvSpPr>
          <p:spPr bwMode="auto">
            <a:xfrm>
              <a:off x="7278688" y="4545013"/>
              <a:ext cx="47625" cy="11112"/>
            </a:xfrm>
            <a:custGeom>
              <a:avLst/>
              <a:gdLst>
                <a:gd name="T0" fmla="*/ 6 w 18"/>
                <a:gd name="T1" fmla="*/ 0 h 4"/>
                <a:gd name="T2" fmla="*/ 1 w 18"/>
                <a:gd name="T3" fmla="*/ 3 h 4"/>
                <a:gd name="T4" fmla="*/ 4 w 18"/>
                <a:gd name="T5" fmla="*/ 4 h 4"/>
                <a:gd name="T6" fmla="*/ 11 w 18"/>
                <a:gd name="T7" fmla="*/ 4 h 4"/>
                <a:gd name="T8" fmla="*/ 16 w 18"/>
                <a:gd name="T9" fmla="*/ 3 h 4"/>
                <a:gd name="T10" fmla="*/ 16 w 18"/>
                <a:gd name="T11" fmla="*/ 3 h 4"/>
                <a:gd name="T12" fmla="*/ 17 w 18"/>
                <a:gd name="T13" fmla="*/ 3 h 4"/>
                <a:gd name="T14" fmla="*/ 17 w 18"/>
                <a:gd name="T15" fmla="*/ 2 h 4"/>
                <a:gd name="T16" fmla="*/ 6 w 1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">
                  <a:moveTo>
                    <a:pt x="6" y="0"/>
                  </a:moveTo>
                  <a:cubicBezTo>
                    <a:pt x="2" y="0"/>
                    <a:pt x="0" y="1"/>
                    <a:pt x="1" y="3"/>
                  </a:cubicBezTo>
                  <a:cubicBezTo>
                    <a:pt x="1" y="4"/>
                    <a:pt x="2" y="4"/>
                    <a:pt x="4" y="4"/>
                  </a:cubicBezTo>
                  <a:cubicBezTo>
                    <a:pt x="6" y="4"/>
                    <a:pt x="9" y="4"/>
                    <a:pt x="11" y="4"/>
                  </a:cubicBezTo>
                  <a:cubicBezTo>
                    <a:pt x="13" y="3"/>
                    <a:pt x="15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7" y="3"/>
                  </a:cubicBezTo>
                  <a:cubicBezTo>
                    <a:pt x="17" y="3"/>
                    <a:pt x="18" y="3"/>
                    <a:pt x="17" y="2"/>
                  </a:cubicBezTo>
                  <a:cubicBezTo>
                    <a:pt x="12" y="0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4" name="Freeform 96"/>
            <p:cNvSpPr>
              <a:spLocks/>
            </p:cNvSpPr>
            <p:nvPr/>
          </p:nvSpPr>
          <p:spPr bwMode="auto">
            <a:xfrm>
              <a:off x="7864475" y="4449763"/>
              <a:ext cx="15875" cy="4762"/>
            </a:xfrm>
            <a:custGeom>
              <a:avLst/>
              <a:gdLst>
                <a:gd name="T0" fmla="*/ 6 w 6"/>
                <a:gd name="T1" fmla="*/ 0 h 2"/>
                <a:gd name="T2" fmla="*/ 2 w 6"/>
                <a:gd name="T3" fmla="*/ 1 h 2"/>
                <a:gd name="T4" fmla="*/ 4 w 6"/>
                <a:gd name="T5" fmla="*/ 2 h 2"/>
                <a:gd name="T6" fmla="*/ 5 w 6"/>
                <a:gd name="T7" fmla="*/ 1 h 2"/>
                <a:gd name="T8" fmla="*/ 6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5" y="1"/>
                    <a:pt x="0" y="1"/>
                    <a:pt x="2" y="1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5" name="Freeform 97"/>
            <p:cNvSpPr>
              <a:spLocks/>
            </p:cNvSpPr>
            <p:nvPr/>
          </p:nvSpPr>
          <p:spPr bwMode="auto">
            <a:xfrm>
              <a:off x="7872413" y="4438650"/>
              <a:ext cx="12700" cy="3175"/>
            </a:xfrm>
            <a:custGeom>
              <a:avLst/>
              <a:gdLst>
                <a:gd name="T0" fmla="*/ 5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2 w 5"/>
                <a:gd name="T7" fmla="*/ 1 h 1"/>
                <a:gd name="T8" fmla="*/ 5 w 5"/>
                <a:gd name="T9" fmla="*/ 0 h 1"/>
                <a:gd name="T10" fmla="*/ 5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6" name="Freeform 98"/>
            <p:cNvSpPr>
              <a:spLocks/>
            </p:cNvSpPr>
            <p:nvPr/>
          </p:nvSpPr>
          <p:spPr bwMode="auto">
            <a:xfrm>
              <a:off x="7900988" y="4445000"/>
              <a:ext cx="17463" cy="1587"/>
            </a:xfrm>
            <a:custGeom>
              <a:avLst/>
              <a:gdLst>
                <a:gd name="T0" fmla="*/ 3 w 6"/>
                <a:gd name="T1" fmla="*/ 0 h 1"/>
                <a:gd name="T2" fmla="*/ 2 w 6"/>
                <a:gd name="T3" fmla="*/ 1 h 1"/>
                <a:gd name="T4" fmla="*/ 5 w 6"/>
                <a:gd name="T5" fmla="*/ 1 h 1"/>
                <a:gd name="T6" fmla="*/ 6 w 6"/>
                <a:gd name="T7" fmla="*/ 1 h 1"/>
                <a:gd name="T8" fmla="*/ 4 w 6"/>
                <a:gd name="T9" fmla="*/ 0 h 1"/>
                <a:gd name="T10" fmla="*/ 3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0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7" name="Freeform 99"/>
            <p:cNvSpPr>
              <a:spLocks/>
            </p:cNvSpPr>
            <p:nvPr/>
          </p:nvSpPr>
          <p:spPr bwMode="auto">
            <a:xfrm>
              <a:off x="3046413" y="4311650"/>
              <a:ext cx="57150" cy="7937"/>
            </a:xfrm>
            <a:custGeom>
              <a:avLst/>
              <a:gdLst>
                <a:gd name="T0" fmla="*/ 16 w 21"/>
                <a:gd name="T1" fmla="*/ 0 h 3"/>
                <a:gd name="T2" fmla="*/ 11 w 21"/>
                <a:gd name="T3" fmla="*/ 0 h 3"/>
                <a:gd name="T4" fmla="*/ 2 w 21"/>
                <a:gd name="T5" fmla="*/ 3 h 3"/>
                <a:gd name="T6" fmla="*/ 4 w 21"/>
                <a:gd name="T7" fmla="*/ 3 h 3"/>
                <a:gd name="T8" fmla="*/ 16 w 21"/>
                <a:gd name="T9" fmla="*/ 1 h 3"/>
                <a:gd name="T10" fmla="*/ 16 w 2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">
                  <a:moveTo>
                    <a:pt x="16" y="0"/>
                  </a:moveTo>
                  <a:cubicBezTo>
                    <a:pt x="15" y="0"/>
                    <a:pt x="13" y="0"/>
                    <a:pt x="11" y="0"/>
                  </a:cubicBezTo>
                  <a:cubicBezTo>
                    <a:pt x="4" y="1"/>
                    <a:pt x="0" y="2"/>
                    <a:pt x="2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7" y="3"/>
                    <a:pt x="12" y="2"/>
                    <a:pt x="16" y="1"/>
                  </a:cubicBezTo>
                  <a:cubicBezTo>
                    <a:pt x="21" y="0"/>
                    <a:pt x="20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8" name="Freeform 100"/>
            <p:cNvSpPr>
              <a:spLocks/>
            </p:cNvSpPr>
            <p:nvPr/>
          </p:nvSpPr>
          <p:spPr bwMode="auto">
            <a:xfrm>
              <a:off x="3475038" y="4397375"/>
              <a:ext cx="180975" cy="44450"/>
            </a:xfrm>
            <a:custGeom>
              <a:avLst/>
              <a:gdLst>
                <a:gd name="T0" fmla="*/ 41 w 67"/>
                <a:gd name="T1" fmla="*/ 0 h 16"/>
                <a:gd name="T2" fmla="*/ 31 w 67"/>
                <a:gd name="T3" fmla="*/ 1 h 16"/>
                <a:gd name="T4" fmla="*/ 27 w 67"/>
                <a:gd name="T5" fmla="*/ 2 h 16"/>
                <a:gd name="T6" fmla="*/ 26 w 67"/>
                <a:gd name="T7" fmla="*/ 2 h 16"/>
                <a:gd name="T8" fmla="*/ 26 w 67"/>
                <a:gd name="T9" fmla="*/ 2 h 16"/>
                <a:gd name="T10" fmla="*/ 11 w 67"/>
                <a:gd name="T11" fmla="*/ 8 h 16"/>
                <a:gd name="T12" fmla="*/ 2 w 67"/>
                <a:gd name="T13" fmla="*/ 15 h 16"/>
                <a:gd name="T14" fmla="*/ 4 w 67"/>
                <a:gd name="T15" fmla="*/ 16 h 16"/>
                <a:gd name="T16" fmla="*/ 5 w 67"/>
                <a:gd name="T17" fmla="*/ 16 h 16"/>
                <a:gd name="T18" fmla="*/ 19 w 67"/>
                <a:gd name="T19" fmla="*/ 14 h 16"/>
                <a:gd name="T20" fmla="*/ 22 w 67"/>
                <a:gd name="T21" fmla="*/ 11 h 16"/>
                <a:gd name="T22" fmla="*/ 22 w 67"/>
                <a:gd name="T23" fmla="*/ 11 h 16"/>
                <a:gd name="T24" fmla="*/ 30 w 67"/>
                <a:gd name="T25" fmla="*/ 11 h 16"/>
                <a:gd name="T26" fmla="*/ 41 w 67"/>
                <a:gd name="T27" fmla="*/ 12 h 16"/>
                <a:gd name="T28" fmla="*/ 58 w 67"/>
                <a:gd name="T29" fmla="*/ 8 h 16"/>
                <a:gd name="T30" fmla="*/ 48 w 67"/>
                <a:gd name="T31" fmla="*/ 0 h 16"/>
                <a:gd name="T32" fmla="*/ 41 w 67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6">
                  <a:moveTo>
                    <a:pt x="41" y="0"/>
                  </a:moveTo>
                  <a:cubicBezTo>
                    <a:pt x="36" y="0"/>
                    <a:pt x="33" y="1"/>
                    <a:pt x="31" y="1"/>
                  </a:cubicBezTo>
                  <a:cubicBezTo>
                    <a:pt x="29" y="2"/>
                    <a:pt x="27" y="2"/>
                    <a:pt x="27" y="2"/>
                  </a:cubicBezTo>
                  <a:cubicBezTo>
                    <a:pt x="27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3" y="2"/>
                    <a:pt x="17" y="5"/>
                    <a:pt x="11" y="8"/>
                  </a:cubicBezTo>
                  <a:cubicBezTo>
                    <a:pt x="5" y="12"/>
                    <a:pt x="4" y="15"/>
                    <a:pt x="2" y="15"/>
                  </a:cubicBezTo>
                  <a:cubicBezTo>
                    <a:pt x="0" y="16"/>
                    <a:pt x="1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9" y="16"/>
                    <a:pt x="15" y="16"/>
                    <a:pt x="19" y="14"/>
                  </a:cubicBezTo>
                  <a:cubicBezTo>
                    <a:pt x="24" y="13"/>
                    <a:pt x="23" y="11"/>
                    <a:pt x="22" y="11"/>
                  </a:cubicBezTo>
                  <a:cubicBezTo>
                    <a:pt x="21" y="11"/>
                    <a:pt x="21" y="11"/>
                    <a:pt x="22" y="11"/>
                  </a:cubicBezTo>
                  <a:cubicBezTo>
                    <a:pt x="23" y="11"/>
                    <a:pt x="26" y="11"/>
                    <a:pt x="30" y="11"/>
                  </a:cubicBezTo>
                  <a:cubicBezTo>
                    <a:pt x="34" y="11"/>
                    <a:pt x="38" y="12"/>
                    <a:pt x="41" y="12"/>
                  </a:cubicBezTo>
                  <a:cubicBezTo>
                    <a:pt x="47" y="11"/>
                    <a:pt x="53" y="9"/>
                    <a:pt x="58" y="8"/>
                  </a:cubicBezTo>
                  <a:cubicBezTo>
                    <a:pt x="67" y="6"/>
                    <a:pt x="64" y="2"/>
                    <a:pt x="48" y="0"/>
                  </a:cubicBezTo>
                  <a:cubicBezTo>
                    <a:pt x="45" y="0"/>
                    <a:pt x="43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9" name="Freeform 101"/>
            <p:cNvSpPr>
              <a:spLocks/>
            </p:cNvSpPr>
            <p:nvPr/>
          </p:nvSpPr>
          <p:spPr bwMode="auto">
            <a:xfrm>
              <a:off x="3616325" y="4491038"/>
              <a:ext cx="20638" cy="4762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2 h 2"/>
                <a:gd name="T4" fmla="*/ 4 w 8"/>
                <a:gd name="T5" fmla="*/ 2 h 2"/>
                <a:gd name="T6" fmla="*/ 7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1"/>
                    <a:pt x="0" y="1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6" y="2"/>
                    <a:pt x="8" y="1"/>
                    <a:pt x="7" y="1"/>
                  </a:cubicBezTo>
                  <a:cubicBezTo>
                    <a:pt x="5" y="1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0" name="Freeform 102"/>
            <p:cNvSpPr>
              <a:spLocks/>
            </p:cNvSpPr>
            <p:nvPr/>
          </p:nvSpPr>
          <p:spPr bwMode="auto">
            <a:xfrm>
              <a:off x="3563938" y="4529138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1 w 6"/>
                <a:gd name="T3" fmla="*/ 0 h 2"/>
                <a:gd name="T4" fmla="*/ 2 w 6"/>
                <a:gd name="T5" fmla="*/ 2 h 2"/>
                <a:gd name="T6" fmla="*/ 3 w 6"/>
                <a:gd name="T7" fmla="*/ 2 h 2"/>
                <a:gd name="T8" fmla="*/ 4 w 6"/>
                <a:gd name="T9" fmla="*/ 1 h 2"/>
                <a:gd name="T10" fmla="*/ 2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6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1" name="Freeform 103"/>
            <p:cNvSpPr>
              <a:spLocks/>
            </p:cNvSpPr>
            <p:nvPr/>
          </p:nvSpPr>
          <p:spPr bwMode="auto">
            <a:xfrm>
              <a:off x="3908425" y="4635500"/>
              <a:ext cx="19050" cy="4762"/>
            </a:xfrm>
            <a:custGeom>
              <a:avLst/>
              <a:gdLst>
                <a:gd name="T0" fmla="*/ 0 w 7"/>
                <a:gd name="T1" fmla="*/ 0 h 2"/>
                <a:gd name="T2" fmla="*/ 1 w 7"/>
                <a:gd name="T3" fmla="*/ 1 h 2"/>
                <a:gd name="T4" fmla="*/ 1 w 7"/>
                <a:gd name="T5" fmla="*/ 2 h 2"/>
                <a:gd name="T6" fmla="*/ 3 w 7"/>
                <a:gd name="T7" fmla="*/ 1 h 2"/>
                <a:gd name="T8" fmla="*/ 0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7" y="1"/>
                    <a:pt x="3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2" name="Freeform 104"/>
            <p:cNvSpPr>
              <a:spLocks/>
            </p:cNvSpPr>
            <p:nvPr/>
          </p:nvSpPr>
          <p:spPr bwMode="auto">
            <a:xfrm>
              <a:off x="3311525" y="4392613"/>
              <a:ext cx="185738" cy="57150"/>
            </a:xfrm>
            <a:custGeom>
              <a:avLst/>
              <a:gdLst>
                <a:gd name="T0" fmla="*/ 38 w 68"/>
                <a:gd name="T1" fmla="*/ 0 h 21"/>
                <a:gd name="T2" fmla="*/ 32 w 68"/>
                <a:gd name="T3" fmla="*/ 1 h 21"/>
                <a:gd name="T4" fmla="*/ 30 w 68"/>
                <a:gd name="T5" fmla="*/ 3 h 21"/>
                <a:gd name="T6" fmla="*/ 30 w 68"/>
                <a:gd name="T7" fmla="*/ 3 h 21"/>
                <a:gd name="T8" fmla="*/ 28 w 68"/>
                <a:gd name="T9" fmla="*/ 3 h 21"/>
                <a:gd name="T10" fmla="*/ 25 w 68"/>
                <a:gd name="T11" fmla="*/ 4 h 21"/>
                <a:gd name="T12" fmla="*/ 34 w 68"/>
                <a:gd name="T13" fmla="*/ 6 h 21"/>
                <a:gd name="T14" fmla="*/ 26 w 68"/>
                <a:gd name="T15" fmla="*/ 7 h 21"/>
                <a:gd name="T16" fmla="*/ 25 w 68"/>
                <a:gd name="T17" fmla="*/ 8 h 21"/>
                <a:gd name="T18" fmla="*/ 19 w 68"/>
                <a:gd name="T19" fmla="*/ 7 h 21"/>
                <a:gd name="T20" fmla="*/ 11 w 68"/>
                <a:gd name="T21" fmla="*/ 6 h 21"/>
                <a:gd name="T22" fmla="*/ 6 w 68"/>
                <a:gd name="T23" fmla="*/ 7 h 21"/>
                <a:gd name="T24" fmla="*/ 3 w 68"/>
                <a:gd name="T25" fmla="*/ 12 h 21"/>
                <a:gd name="T26" fmla="*/ 14 w 68"/>
                <a:gd name="T27" fmla="*/ 19 h 21"/>
                <a:gd name="T28" fmla="*/ 23 w 68"/>
                <a:gd name="T29" fmla="*/ 21 h 21"/>
                <a:gd name="T30" fmla="*/ 38 w 68"/>
                <a:gd name="T31" fmla="*/ 19 h 21"/>
                <a:gd name="T32" fmla="*/ 51 w 68"/>
                <a:gd name="T33" fmla="*/ 16 h 21"/>
                <a:gd name="T34" fmla="*/ 54 w 68"/>
                <a:gd name="T35" fmla="*/ 15 h 21"/>
                <a:gd name="T36" fmla="*/ 59 w 68"/>
                <a:gd name="T37" fmla="*/ 13 h 21"/>
                <a:gd name="T38" fmla="*/ 58 w 68"/>
                <a:gd name="T39" fmla="*/ 12 h 21"/>
                <a:gd name="T40" fmla="*/ 57 w 68"/>
                <a:gd name="T41" fmla="*/ 12 h 21"/>
                <a:gd name="T42" fmla="*/ 57 w 68"/>
                <a:gd name="T43" fmla="*/ 12 h 21"/>
                <a:gd name="T44" fmla="*/ 55 w 68"/>
                <a:gd name="T45" fmla="*/ 9 h 21"/>
                <a:gd name="T46" fmla="*/ 55 w 68"/>
                <a:gd name="T47" fmla="*/ 7 h 21"/>
                <a:gd name="T48" fmla="*/ 63 w 68"/>
                <a:gd name="T49" fmla="*/ 4 h 21"/>
                <a:gd name="T50" fmla="*/ 58 w 68"/>
                <a:gd name="T51" fmla="*/ 1 h 21"/>
                <a:gd name="T52" fmla="*/ 42 w 68"/>
                <a:gd name="T53" fmla="*/ 0 h 21"/>
                <a:gd name="T54" fmla="*/ 42 w 68"/>
                <a:gd name="T55" fmla="*/ 0 h 21"/>
                <a:gd name="T56" fmla="*/ 42 w 68"/>
                <a:gd name="T57" fmla="*/ 0 h 21"/>
                <a:gd name="T58" fmla="*/ 41 w 68"/>
                <a:gd name="T59" fmla="*/ 0 h 21"/>
                <a:gd name="T60" fmla="*/ 38 w 68"/>
                <a:gd name="T6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21">
                  <a:moveTo>
                    <a:pt x="38" y="0"/>
                  </a:moveTo>
                  <a:cubicBezTo>
                    <a:pt x="36" y="0"/>
                    <a:pt x="33" y="0"/>
                    <a:pt x="32" y="1"/>
                  </a:cubicBezTo>
                  <a:cubicBezTo>
                    <a:pt x="30" y="2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6" y="3"/>
                    <a:pt x="24" y="3"/>
                    <a:pt x="25" y="4"/>
                  </a:cubicBezTo>
                  <a:cubicBezTo>
                    <a:pt x="27" y="5"/>
                    <a:pt x="33" y="5"/>
                    <a:pt x="34" y="6"/>
                  </a:cubicBezTo>
                  <a:cubicBezTo>
                    <a:pt x="34" y="6"/>
                    <a:pt x="29" y="6"/>
                    <a:pt x="26" y="7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3" y="8"/>
                    <a:pt x="22" y="7"/>
                    <a:pt x="19" y="7"/>
                  </a:cubicBezTo>
                  <a:cubicBezTo>
                    <a:pt x="17" y="7"/>
                    <a:pt x="14" y="6"/>
                    <a:pt x="11" y="6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1" y="7"/>
                    <a:pt x="0" y="9"/>
                    <a:pt x="3" y="12"/>
                  </a:cubicBezTo>
                  <a:cubicBezTo>
                    <a:pt x="5" y="14"/>
                    <a:pt x="9" y="17"/>
                    <a:pt x="14" y="19"/>
                  </a:cubicBezTo>
                  <a:cubicBezTo>
                    <a:pt x="17" y="21"/>
                    <a:pt x="20" y="21"/>
                    <a:pt x="23" y="21"/>
                  </a:cubicBezTo>
                  <a:cubicBezTo>
                    <a:pt x="28" y="21"/>
                    <a:pt x="32" y="20"/>
                    <a:pt x="38" y="19"/>
                  </a:cubicBezTo>
                  <a:cubicBezTo>
                    <a:pt x="47" y="19"/>
                    <a:pt x="49" y="16"/>
                    <a:pt x="51" y="16"/>
                  </a:cubicBezTo>
                  <a:cubicBezTo>
                    <a:pt x="52" y="15"/>
                    <a:pt x="53" y="15"/>
                    <a:pt x="54" y="15"/>
                  </a:cubicBezTo>
                  <a:cubicBezTo>
                    <a:pt x="56" y="14"/>
                    <a:pt x="57" y="14"/>
                    <a:pt x="59" y="13"/>
                  </a:cubicBezTo>
                  <a:cubicBezTo>
                    <a:pt x="60" y="12"/>
                    <a:pt x="60" y="12"/>
                    <a:pt x="58" y="12"/>
                  </a:cubicBezTo>
                  <a:cubicBezTo>
                    <a:pt x="58" y="12"/>
                    <a:pt x="58" y="12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5" y="9"/>
                  </a:cubicBezTo>
                  <a:cubicBezTo>
                    <a:pt x="52" y="8"/>
                    <a:pt x="49" y="8"/>
                    <a:pt x="55" y="7"/>
                  </a:cubicBezTo>
                  <a:cubicBezTo>
                    <a:pt x="62" y="6"/>
                    <a:pt x="62" y="4"/>
                    <a:pt x="63" y="4"/>
                  </a:cubicBezTo>
                  <a:cubicBezTo>
                    <a:pt x="63" y="4"/>
                    <a:pt x="68" y="2"/>
                    <a:pt x="58" y="1"/>
                  </a:cubicBezTo>
                  <a:cubicBezTo>
                    <a:pt x="50" y="1"/>
                    <a:pt x="44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3" name="Freeform 105"/>
            <p:cNvSpPr>
              <a:spLocks/>
            </p:cNvSpPr>
            <p:nvPr/>
          </p:nvSpPr>
          <p:spPr bwMode="auto">
            <a:xfrm>
              <a:off x="3208338" y="4495800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0 w 5"/>
                <a:gd name="T5" fmla="*/ 1 h 1"/>
                <a:gd name="T6" fmla="*/ 5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4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4" name="Freeform 106"/>
            <p:cNvSpPr>
              <a:spLocks/>
            </p:cNvSpPr>
            <p:nvPr/>
          </p:nvSpPr>
          <p:spPr bwMode="auto">
            <a:xfrm>
              <a:off x="3360738" y="4492625"/>
              <a:ext cx="15875" cy="3175"/>
            </a:xfrm>
            <a:custGeom>
              <a:avLst/>
              <a:gdLst>
                <a:gd name="T0" fmla="*/ 4 w 6"/>
                <a:gd name="T1" fmla="*/ 0 h 1"/>
                <a:gd name="T2" fmla="*/ 2 w 6"/>
                <a:gd name="T3" fmla="*/ 0 h 1"/>
                <a:gd name="T4" fmla="*/ 2 w 6"/>
                <a:gd name="T5" fmla="*/ 1 h 1"/>
                <a:gd name="T6" fmla="*/ 4 w 6"/>
                <a:gd name="T7" fmla="*/ 1 h 1"/>
                <a:gd name="T8" fmla="*/ 5 w 6"/>
                <a:gd name="T9" fmla="*/ 0 h 1"/>
                <a:gd name="T10" fmla="*/ 4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5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5" name="Freeform 107"/>
            <p:cNvSpPr>
              <a:spLocks/>
            </p:cNvSpPr>
            <p:nvPr/>
          </p:nvSpPr>
          <p:spPr bwMode="auto">
            <a:xfrm>
              <a:off x="3843338" y="45116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3 w 5"/>
                <a:gd name="T7" fmla="*/ 1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6" name="Freeform 108"/>
            <p:cNvSpPr>
              <a:spLocks/>
            </p:cNvSpPr>
            <p:nvPr/>
          </p:nvSpPr>
          <p:spPr bwMode="auto">
            <a:xfrm>
              <a:off x="3211513" y="44831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1 h 1"/>
                <a:gd name="T4" fmla="*/ 0 w 4"/>
                <a:gd name="T5" fmla="*/ 1 h 1"/>
                <a:gd name="T6" fmla="*/ 4 w 4"/>
                <a:gd name="T7" fmla="*/ 1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7" name="Freeform 109"/>
            <p:cNvSpPr>
              <a:spLocks/>
            </p:cNvSpPr>
            <p:nvPr/>
          </p:nvSpPr>
          <p:spPr bwMode="auto">
            <a:xfrm>
              <a:off x="3870325" y="4521200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0 w 6"/>
                <a:gd name="T3" fmla="*/ 0 h 2"/>
                <a:gd name="T4" fmla="*/ 2 w 6"/>
                <a:gd name="T5" fmla="*/ 2 h 2"/>
                <a:gd name="T6" fmla="*/ 5 w 6"/>
                <a:gd name="T7" fmla="*/ 1 h 2"/>
                <a:gd name="T8" fmla="*/ 2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1"/>
                    <a:pt x="2" y="2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6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13175" y="4540250"/>
              <a:ext cx="98425" cy="19050"/>
            </a:xfrm>
            <a:custGeom>
              <a:avLst/>
              <a:gdLst>
                <a:gd name="T0" fmla="*/ 22 w 36"/>
                <a:gd name="T1" fmla="*/ 0 h 7"/>
                <a:gd name="T2" fmla="*/ 18 w 36"/>
                <a:gd name="T3" fmla="*/ 0 h 7"/>
                <a:gd name="T4" fmla="*/ 10 w 36"/>
                <a:gd name="T5" fmla="*/ 7 h 7"/>
                <a:gd name="T6" fmla="*/ 18 w 36"/>
                <a:gd name="T7" fmla="*/ 6 h 7"/>
                <a:gd name="T8" fmla="*/ 22 w 3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">
                  <a:moveTo>
                    <a:pt x="22" y="0"/>
                  </a:moveTo>
                  <a:cubicBezTo>
                    <a:pt x="21" y="0"/>
                    <a:pt x="19" y="0"/>
                    <a:pt x="18" y="0"/>
                  </a:cubicBezTo>
                  <a:cubicBezTo>
                    <a:pt x="9" y="1"/>
                    <a:pt x="0" y="7"/>
                    <a:pt x="10" y="7"/>
                  </a:cubicBezTo>
                  <a:cubicBezTo>
                    <a:pt x="12" y="7"/>
                    <a:pt x="15" y="6"/>
                    <a:pt x="18" y="6"/>
                  </a:cubicBezTo>
                  <a:cubicBezTo>
                    <a:pt x="31" y="4"/>
                    <a:pt x="36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9" name="Freeform 111"/>
            <p:cNvSpPr>
              <a:spLocks/>
            </p:cNvSpPr>
            <p:nvPr/>
          </p:nvSpPr>
          <p:spPr bwMode="auto">
            <a:xfrm>
              <a:off x="3792538" y="4506913"/>
              <a:ext cx="20638" cy="3175"/>
            </a:xfrm>
            <a:custGeom>
              <a:avLst/>
              <a:gdLst>
                <a:gd name="T0" fmla="*/ 3 w 8"/>
                <a:gd name="T1" fmla="*/ 0 h 1"/>
                <a:gd name="T2" fmla="*/ 2 w 8"/>
                <a:gd name="T3" fmla="*/ 0 h 1"/>
                <a:gd name="T4" fmla="*/ 1 w 8"/>
                <a:gd name="T5" fmla="*/ 1 h 1"/>
                <a:gd name="T6" fmla="*/ 4 w 8"/>
                <a:gd name="T7" fmla="*/ 1 h 1"/>
                <a:gd name="T8" fmla="*/ 6 w 8"/>
                <a:gd name="T9" fmla="*/ 1 h 1"/>
                <a:gd name="T10" fmla="*/ 5 w 8"/>
                <a:gd name="T11" fmla="*/ 0 h 1"/>
                <a:gd name="T12" fmla="*/ 3 w 8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8" y="1"/>
                    <a:pt x="5" y="1"/>
                    <a:pt x="5" y="0"/>
                  </a:cubicBezTo>
                  <a:cubicBezTo>
                    <a:pt x="6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0" name="Freeform 112"/>
            <p:cNvSpPr>
              <a:spLocks/>
            </p:cNvSpPr>
            <p:nvPr/>
          </p:nvSpPr>
          <p:spPr bwMode="auto">
            <a:xfrm>
              <a:off x="3908425" y="4545013"/>
              <a:ext cx="26988" cy="4762"/>
            </a:xfrm>
            <a:custGeom>
              <a:avLst/>
              <a:gdLst>
                <a:gd name="T0" fmla="*/ 2 w 10"/>
                <a:gd name="T1" fmla="*/ 0 h 2"/>
                <a:gd name="T2" fmla="*/ 3 w 10"/>
                <a:gd name="T3" fmla="*/ 2 h 2"/>
                <a:gd name="T4" fmla="*/ 5 w 10"/>
                <a:gd name="T5" fmla="*/ 2 h 2"/>
                <a:gd name="T6" fmla="*/ 8 w 10"/>
                <a:gd name="T7" fmla="*/ 1 h 2"/>
                <a:gd name="T8" fmla="*/ 2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3" y="1"/>
                    <a:pt x="0" y="1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8" y="2"/>
                    <a:pt x="10" y="1"/>
                    <a:pt x="8" y="1"/>
                  </a:cubicBezTo>
                  <a:cubicBezTo>
                    <a:pt x="6" y="0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1" name="Freeform 113"/>
            <p:cNvSpPr>
              <a:spLocks/>
            </p:cNvSpPr>
            <p:nvPr/>
          </p:nvSpPr>
          <p:spPr bwMode="auto">
            <a:xfrm>
              <a:off x="3805238" y="4518025"/>
              <a:ext cx="41275" cy="4762"/>
            </a:xfrm>
            <a:custGeom>
              <a:avLst/>
              <a:gdLst>
                <a:gd name="T0" fmla="*/ 13 w 15"/>
                <a:gd name="T1" fmla="*/ 0 h 2"/>
                <a:gd name="T2" fmla="*/ 11 w 15"/>
                <a:gd name="T3" fmla="*/ 0 h 2"/>
                <a:gd name="T4" fmla="*/ 11 w 15"/>
                <a:gd name="T5" fmla="*/ 0 h 2"/>
                <a:gd name="T6" fmla="*/ 3 w 15"/>
                <a:gd name="T7" fmla="*/ 1 h 2"/>
                <a:gd name="T8" fmla="*/ 4 w 15"/>
                <a:gd name="T9" fmla="*/ 2 h 2"/>
                <a:gd name="T10" fmla="*/ 7 w 15"/>
                <a:gd name="T11" fmla="*/ 2 h 2"/>
                <a:gd name="T12" fmla="*/ 13 w 1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1"/>
                    <a:pt x="5" y="1"/>
                    <a:pt x="3" y="1"/>
                  </a:cubicBezTo>
                  <a:cubicBezTo>
                    <a:pt x="0" y="2"/>
                    <a:pt x="1" y="2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12" y="1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2" name="Freeform 114"/>
            <p:cNvSpPr>
              <a:spLocks/>
            </p:cNvSpPr>
            <p:nvPr/>
          </p:nvSpPr>
          <p:spPr bwMode="auto">
            <a:xfrm>
              <a:off x="3905250" y="4530725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2 w 3"/>
                <a:gd name="T5" fmla="*/ 3 h 3"/>
                <a:gd name="T6" fmla="*/ 2 w 3"/>
                <a:gd name="T7" fmla="*/ 3 h 3"/>
                <a:gd name="T8" fmla="*/ 3 w 3"/>
                <a:gd name="T9" fmla="*/ 2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3" name="Freeform 115"/>
            <p:cNvSpPr>
              <a:spLocks/>
            </p:cNvSpPr>
            <p:nvPr/>
          </p:nvSpPr>
          <p:spPr bwMode="auto">
            <a:xfrm>
              <a:off x="3440113" y="4340225"/>
              <a:ext cx="34925" cy="3175"/>
            </a:xfrm>
            <a:custGeom>
              <a:avLst/>
              <a:gdLst>
                <a:gd name="T0" fmla="*/ 10 w 13"/>
                <a:gd name="T1" fmla="*/ 0 h 1"/>
                <a:gd name="T2" fmla="*/ 8 w 13"/>
                <a:gd name="T3" fmla="*/ 0 h 1"/>
                <a:gd name="T4" fmla="*/ 0 w 13"/>
                <a:gd name="T5" fmla="*/ 1 h 1"/>
                <a:gd name="T6" fmla="*/ 9 w 13"/>
                <a:gd name="T7" fmla="*/ 1 h 1"/>
                <a:gd name="T8" fmla="*/ 10 w 1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4" name="Freeform 116"/>
            <p:cNvSpPr>
              <a:spLocks/>
            </p:cNvSpPr>
            <p:nvPr/>
          </p:nvSpPr>
          <p:spPr bwMode="auto">
            <a:xfrm>
              <a:off x="3379788" y="4351338"/>
              <a:ext cx="26988" cy="6350"/>
            </a:xfrm>
            <a:custGeom>
              <a:avLst/>
              <a:gdLst>
                <a:gd name="T0" fmla="*/ 5 w 10"/>
                <a:gd name="T1" fmla="*/ 0 h 2"/>
                <a:gd name="T2" fmla="*/ 3 w 10"/>
                <a:gd name="T3" fmla="*/ 0 h 2"/>
                <a:gd name="T4" fmla="*/ 0 w 10"/>
                <a:gd name="T5" fmla="*/ 2 h 2"/>
                <a:gd name="T6" fmla="*/ 8 w 10"/>
                <a:gd name="T7" fmla="*/ 1 h 2"/>
                <a:gd name="T8" fmla="*/ 5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4" y="1"/>
                    <a:pt x="7" y="2"/>
                    <a:pt x="8" y="1"/>
                  </a:cubicBezTo>
                  <a:cubicBezTo>
                    <a:pt x="10" y="0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5" name="Freeform 117"/>
            <p:cNvSpPr>
              <a:spLocks/>
            </p:cNvSpPr>
            <p:nvPr/>
          </p:nvSpPr>
          <p:spPr bwMode="auto">
            <a:xfrm>
              <a:off x="3441700" y="4338638"/>
              <a:ext cx="30163" cy="0"/>
            </a:xfrm>
            <a:custGeom>
              <a:avLst/>
              <a:gdLst>
                <a:gd name="T0" fmla="*/ 9 w 11"/>
                <a:gd name="T1" fmla="*/ 8 w 11"/>
                <a:gd name="T2" fmla="*/ 0 w 11"/>
                <a:gd name="T3" fmla="*/ 8 w 11"/>
                <a:gd name="T4" fmla="*/ 9 w 11"/>
                <a:gd name="T5" fmla="*/ 11 w 11"/>
                <a:gd name="T6" fmla="*/ 9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1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6" name="Freeform 118"/>
            <p:cNvSpPr>
              <a:spLocks/>
            </p:cNvSpPr>
            <p:nvPr/>
          </p:nvSpPr>
          <p:spPr bwMode="auto">
            <a:xfrm>
              <a:off x="3506788" y="4378325"/>
              <a:ext cx="22225" cy="3175"/>
            </a:xfrm>
            <a:custGeom>
              <a:avLst/>
              <a:gdLst>
                <a:gd name="T0" fmla="*/ 6 w 8"/>
                <a:gd name="T1" fmla="*/ 0 h 1"/>
                <a:gd name="T2" fmla="*/ 2 w 8"/>
                <a:gd name="T3" fmla="*/ 1 h 1"/>
                <a:gd name="T4" fmla="*/ 1 w 8"/>
                <a:gd name="T5" fmla="*/ 1 h 1"/>
                <a:gd name="T6" fmla="*/ 1 w 8"/>
                <a:gd name="T7" fmla="*/ 1 h 1"/>
                <a:gd name="T8" fmla="*/ 4 w 8"/>
                <a:gd name="T9" fmla="*/ 1 h 1"/>
                <a:gd name="T10" fmla="*/ 5 w 8"/>
                <a:gd name="T11" fmla="*/ 1 h 1"/>
                <a:gd name="T12" fmla="*/ 6 w 8"/>
                <a:gd name="T13" fmla="*/ 0 h 1"/>
                <a:gd name="T14" fmla="*/ 6 w 8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7" name="Freeform 119"/>
            <p:cNvSpPr>
              <a:spLocks/>
            </p:cNvSpPr>
            <p:nvPr/>
          </p:nvSpPr>
          <p:spPr bwMode="auto">
            <a:xfrm>
              <a:off x="3448050" y="4389438"/>
              <a:ext cx="49213" cy="6350"/>
            </a:xfrm>
            <a:custGeom>
              <a:avLst/>
              <a:gdLst>
                <a:gd name="T0" fmla="*/ 9 w 18"/>
                <a:gd name="T1" fmla="*/ 0 h 2"/>
                <a:gd name="T2" fmla="*/ 5 w 18"/>
                <a:gd name="T3" fmla="*/ 0 h 2"/>
                <a:gd name="T4" fmla="*/ 2 w 18"/>
                <a:gd name="T5" fmla="*/ 1 h 2"/>
                <a:gd name="T6" fmla="*/ 10 w 18"/>
                <a:gd name="T7" fmla="*/ 2 h 2"/>
                <a:gd name="T8" fmla="*/ 10 w 18"/>
                <a:gd name="T9" fmla="*/ 2 h 2"/>
                <a:gd name="T10" fmla="*/ 14 w 18"/>
                <a:gd name="T11" fmla="*/ 0 h 2"/>
                <a:gd name="T12" fmla="*/ 9 w 1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">
                  <a:moveTo>
                    <a:pt x="9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3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6" y="2"/>
                    <a:pt x="18" y="1"/>
                    <a:pt x="14" y="0"/>
                  </a:cubicBezTo>
                  <a:cubicBezTo>
                    <a:pt x="12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8" name="Freeform 120"/>
            <p:cNvSpPr>
              <a:spLocks/>
            </p:cNvSpPr>
            <p:nvPr/>
          </p:nvSpPr>
          <p:spPr bwMode="auto">
            <a:xfrm>
              <a:off x="3257550" y="4483100"/>
              <a:ext cx="106363" cy="26987"/>
            </a:xfrm>
            <a:custGeom>
              <a:avLst/>
              <a:gdLst>
                <a:gd name="T0" fmla="*/ 25 w 39"/>
                <a:gd name="T1" fmla="*/ 0 h 10"/>
                <a:gd name="T2" fmla="*/ 22 w 39"/>
                <a:gd name="T3" fmla="*/ 1 h 10"/>
                <a:gd name="T4" fmla="*/ 18 w 39"/>
                <a:gd name="T5" fmla="*/ 2 h 10"/>
                <a:gd name="T6" fmla="*/ 17 w 39"/>
                <a:gd name="T7" fmla="*/ 2 h 10"/>
                <a:gd name="T8" fmla="*/ 17 w 39"/>
                <a:gd name="T9" fmla="*/ 2 h 10"/>
                <a:gd name="T10" fmla="*/ 6 w 39"/>
                <a:gd name="T11" fmla="*/ 4 h 10"/>
                <a:gd name="T12" fmla="*/ 1 w 39"/>
                <a:gd name="T13" fmla="*/ 6 h 10"/>
                <a:gd name="T14" fmla="*/ 1 w 39"/>
                <a:gd name="T15" fmla="*/ 6 h 10"/>
                <a:gd name="T16" fmla="*/ 2 w 39"/>
                <a:gd name="T17" fmla="*/ 6 h 10"/>
                <a:gd name="T18" fmla="*/ 7 w 39"/>
                <a:gd name="T19" fmla="*/ 7 h 10"/>
                <a:gd name="T20" fmla="*/ 10 w 39"/>
                <a:gd name="T21" fmla="*/ 9 h 10"/>
                <a:gd name="T22" fmla="*/ 24 w 39"/>
                <a:gd name="T23" fmla="*/ 10 h 10"/>
                <a:gd name="T24" fmla="*/ 25 w 39"/>
                <a:gd name="T25" fmla="*/ 10 h 10"/>
                <a:gd name="T26" fmla="*/ 37 w 39"/>
                <a:gd name="T27" fmla="*/ 7 h 10"/>
                <a:gd name="T28" fmla="*/ 37 w 39"/>
                <a:gd name="T29" fmla="*/ 7 h 10"/>
                <a:gd name="T30" fmla="*/ 35 w 39"/>
                <a:gd name="T31" fmla="*/ 7 h 10"/>
                <a:gd name="T32" fmla="*/ 35 w 39"/>
                <a:gd name="T33" fmla="*/ 7 h 10"/>
                <a:gd name="T34" fmla="*/ 34 w 39"/>
                <a:gd name="T35" fmla="*/ 4 h 10"/>
                <a:gd name="T36" fmla="*/ 26 w 39"/>
                <a:gd name="T37" fmla="*/ 1 h 10"/>
                <a:gd name="T38" fmla="*/ 25 w 39"/>
                <a:gd name="T3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0">
                  <a:moveTo>
                    <a:pt x="25" y="0"/>
                  </a:moveTo>
                  <a:cubicBezTo>
                    <a:pt x="24" y="0"/>
                    <a:pt x="23" y="0"/>
                    <a:pt x="22" y="1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2" y="3"/>
                    <a:pt x="6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3" y="6"/>
                    <a:pt x="4" y="6"/>
                    <a:pt x="7" y="7"/>
                  </a:cubicBezTo>
                  <a:cubicBezTo>
                    <a:pt x="8" y="7"/>
                    <a:pt x="9" y="8"/>
                    <a:pt x="10" y="9"/>
                  </a:cubicBezTo>
                  <a:cubicBezTo>
                    <a:pt x="13" y="10"/>
                    <a:pt x="18" y="10"/>
                    <a:pt x="24" y="10"/>
                  </a:cubicBezTo>
                  <a:cubicBezTo>
                    <a:pt x="24" y="10"/>
                    <a:pt x="24" y="10"/>
                    <a:pt x="25" y="10"/>
                  </a:cubicBezTo>
                  <a:cubicBezTo>
                    <a:pt x="34" y="10"/>
                    <a:pt x="35" y="8"/>
                    <a:pt x="37" y="7"/>
                  </a:cubicBezTo>
                  <a:cubicBezTo>
                    <a:pt x="39" y="7"/>
                    <a:pt x="38" y="7"/>
                    <a:pt x="37" y="7"/>
                  </a:cubicBezTo>
                  <a:cubicBezTo>
                    <a:pt x="36" y="7"/>
                    <a:pt x="36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5" y="6"/>
                    <a:pt x="34" y="4"/>
                  </a:cubicBezTo>
                  <a:cubicBezTo>
                    <a:pt x="33" y="3"/>
                    <a:pt x="26" y="2"/>
                    <a:pt x="26" y="1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9" name="Freeform 121"/>
            <p:cNvSpPr>
              <a:spLocks/>
            </p:cNvSpPr>
            <p:nvPr/>
          </p:nvSpPr>
          <p:spPr bwMode="auto">
            <a:xfrm>
              <a:off x="3471863" y="4414838"/>
              <a:ext cx="11113" cy="1587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1 w 4"/>
                <a:gd name="T5" fmla="*/ 1 h 1"/>
                <a:gd name="T6" fmla="*/ 2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0 h 1"/>
                <a:gd name="T14" fmla="*/ 4 w 4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3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0" name="Freeform 122"/>
            <p:cNvSpPr>
              <a:spLocks/>
            </p:cNvSpPr>
            <p:nvPr/>
          </p:nvSpPr>
          <p:spPr bwMode="auto">
            <a:xfrm>
              <a:off x="3152775" y="4495800"/>
              <a:ext cx="7938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1" name="Freeform 123"/>
            <p:cNvSpPr>
              <a:spLocks/>
            </p:cNvSpPr>
            <p:nvPr/>
          </p:nvSpPr>
          <p:spPr bwMode="auto">
            <a:xfrm>
              <a:off x="2946400" y="4510088"/>
              <a:ext cx="7938" cy="0"/>
            </a:xfrm>
            <a:custGeom>
              <a:avLst/>
              <a:gdLst>
                <a:gd name="T0" fmla="*/ 2 w 3"/>
                <a:gd name="T1" fmla="*/ 2 w 3"/>
                <a:gd name="T2" fmla="*/ 0 w 3"/>
                <a:gd name="T3" fmla="*/ 1 w 3"/>
                <a:gd name="T4" fmla="*/ 3 w 3"/>
                <a:gd name="T5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2" name="Freeform 124"/>
            <p:cNvSpPr>
              <a:spLocks/>
            </p:cNvSpPr>
            <p:nvPr/>
          </p:nvSpPr>
          <p:spPr bwMode="auto">
            <a:xfrm>
              <a:off x="3273425" y="4460875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1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3" name="Freeform 125"/>
            <p:cNvSpPr>
              <a:spLocks/>
            </p:cNvSpPr>
            <p:nvPr/>
          </p:nvSpPr>
          <p:spPr bwMode="auto">
            <a:xfrm>
              <a:off x="2789238" y="4378325"/>
              <a:ext cx="455613" cy="114300"/>
            </a:xfrm>
            <a:custGeom>
              <a:avLst/>
              <a:gdLst>
                <a:gd name="T0" fmla="*/ 81 w 168"/>
                <a:gd name="T1" fmla="*/ 0 h 42"/>
                <a:gd name="T2" fmla="*/ 18 w 168"/>
                <a:gd name="T3" fmla="*/ 9 h 42"/>
                <a:gd name="T4" fmla="*/ 33 w 168"/>
                <a:gd name="T5" fmla="*/ 13 h 42"/>
                <a:gd name="T6" fmla="*/ 44 w 168"/>
                <a:gd name="T7" fmla="*/ 14 h 42"/>
                <a:gd name="T8" fmla="*/ 40 w 168"/>
                <a:gd name="T9" fmla="*/ 14 h 42"/>
                <a:gd name="T10" fmla="*/ 39 w 168"/>
                <a:gd name="T11" fmla="*/ 14 h 42"/>
                <a:gd name="T12" fmla="*/ 17 w 168"/>
                <a:gd name="T13" fmla="*/ 15 h 42"/>
                <a:gd name="T14" fmla="*/ 49 w 168"/>
                <a:gd name="T15" fmla="*/ 22 h 42"/>
                <a:gd name="T16" fmla="*/ 36 w 168"/>
                <a:gd name="T17" fmla="*/ 24 h 42"/>
                <a:gd name="T18" fmla="*/ 1 w 168"/>
                <a:gd name="T19" fmla="*/ 27 h 42"/>
                <a:gd name="T20" fmla="*/ 22 w 168"/>
                <a:gd name="T21" fmla="*/ 35 h 42"/>
                <a:gd name="T22" fmla="*/ 52 w 168"/>
                <a:gd name="T23" fmla="*/ 40 h 42"/>
                <a:gd name="T24" fmla="*/ 101 w 168"/>
                <a:gd name="T25" fmla="*/ 35 h 42"/>
                <a:gd name="T26" fmla="*/ 101 w 168"/>
                <a:gd name="T27" fmla="*/ 36 h 42"/>
                <a:gd name="T28" fmla="*/ 109 w 168"/>
                <a:gd name="T29" fmla="*/ 40 h 42"/>
                <a:gd name="T30" fmla="*/ 112 w 168"/>
                <a:gd name="T31" fmla="*/ 40 h 42"/>
                <a:gd name="T32" fmla="*/ 119 w 168"/>
                <a:gd name="T33" fmla="*/ 41 h 42"/>
                <a:gd name="T34" fmla="*/ 136 w 168"/>
                <a:gd name="T35" fmla="*/ 42 h 42"/>
                <a:gd name="T36" fmla="*/ 140 w 168"/>
                <a:gd name="T37" fmla="*/ 38 h 42"/>
                <a:gd name="T38" fmla="*/ 134 w 168"/>
                <a:gd name="T39" fmla="*/ 38 h 42"/>
                <a:gd name="T40" fmla="*/ 138 w 168"/>
                <a:gd name="T41" fmla="*/ 36 h 42"/>
                <a:gd name="T42" fmla="*/ 143 w 168"/>
                <a:gd name="T43" fmla="*/ 37 h 42"/>
                <a:gd name="T44" fmla="*/ 152 w 168"/>
                <a:gd name="T45" fmla="*/ 35 h 42"/>
                <a:gd name="T46" fmla="*/ 154 w 168"/>
                <a:gd name="T47" fmla="*/ 36 h 42"/>
                <a:gd name="T48" fmla="*/ 157 w 168"/>
                <a:gd name="T49" fmla="*/ 36 h 42"/>
                <a:gd name="T50" fmla="*/ 160 w 168"/>
                <a:gd name="T51" fmla="*/ 36 h 42"/>
                <a:gd name="T52" fmla="*/ 161 w 168"/>
                <a:gd name="T53" fmla="*/ 37 h 42"/>
                <a:gd name="T54" fmla="*/ 168 w 168"/>
                <a:gd name="T55" fmla="*/ 33 h 42"/>
                <a:gd name="T56" fmla="*/ 156 w 168"/>
                <a:gd name="T57" fmla="*/ 28 h 42"/>
                <a:gd name="T58" fmla="*/ 156 w 168"/>
                <a:gd name="T59" fmla="*/ 28 h 42"/>
                <a:gd name="T60" fmla="*/ 158 w 168"/>
                <a:gd name="T61" fmla="*/ 16 h 42"/>
                <a:gd name="T62" fmla="*/ 154 w 168"/>
                <a:gd name="T63" fmla="*/ 5 h 42"/>
                <a:gd name="T64" fmla="*/ 138 w 168"/>
                <a:gd name="T65" fmla="*/ 11 h 42"/>
                <a:gd name="T66" fmla="*/ 127 w 168"/>
                <a:gd name="T67" fmla="*/ 19 h 42"/>
                <a:gd name="T68" fmla="*/ 126 w 168"/>
                <a:gd name="T69" fmla="*/ 12 h 42"/>
                <a:gd name="T70" fmla="*/ 121 w 168"/>
                <a:gd name="T71" fmla="*/ 8 h 42"/>
                <a:gd name="T72" fmla="*/ 120 w 168"/>
                <a:gd name="T73" fmla="*/ 9 h 42"/>
                <a:gd name="T74" fmla="*/ 119 w 168"/>
                <a:gd name="T75" fmla="*/ 10 h 42"/>
                <a:gd name="T76" fmla="*/ 114 w 168"/>
                <a:gd name="T77" fmla="*/ 11 h 42"/>
                <a:gd name="T78" fmla="*/ 102 w 168"/>
                <a:gd name="T79" fmla="*/ 10 h 42"/>
                <a:gd name="T80" fmla="*/ 98 w 168"/>
                <a:gd name="T81" fmla="*/ 4 h 42"/>
                <a:gd name="T82" fmla="*/ 86 w 168"/>
                <a:gd name="T83" fmla="*/ 5 h 42"/>
                <a:gd name="T84" fmla="*/ 87 w 168"/>
                <a:gd name="T8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42">
                  <a:moveTo>
                    <a:pt x="85" y="0"/>
                  </a:moveTo>
                  <a:cubicBezTo>
                    <a:pt x="84" y="0"/>
                    <a:pt x="83" y="0"/>
                    <a:pt x="81" y="0"/>
                  </a:cubicBezTo>
                  <a:cubicBezTo>
                    <a:pt x="76" y="1"/>
                    <a:pt x="65" y="1"/>
                    <a:pt x="54" y="2"/>
                  </a:cubicBezTo>
                  <a:cubicBezTo>
                    <a:pt x="40" y="4"/>
                    <a:pt x="25" y="7"/>
                    <a:pt x="18" y="9"/>
                  </a:cubicBezTo>
                  <a:cubicBezTo>
                    <a:pt x="12" y="11"/>
                    <a:pt x="24" y="12"/>
                    <a:pt x="21" y="12"/>
                  </a:cubicBezTo>
                  <a:cubicBezTo>
                    <a:pt x="19" y="12"/>
                    <a:pt x="24" y="13"/>
                    <a:pt x="33" y="13"/>
                  </a:cubicBezTo>
                  <a:cubicBezTo>
                    <a:pt x="42" y="14"/>
                    <a:pt x="47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cubicBezTo>
                    <a:pt x="34" y="14"/>
                    <a:pt x="25" y="14"/>
                    <a:pt x="17" y="15"/>
                  </a:cubicBezTo>
                  <a:cubicBezTo>
                    <a:pt x="9" y="16"/>
                    <a:pt x="9" y="18"/>
                    <a:pt x="23" y="20"/>
                  </a:cubicBezTo>
                  <a:cubicBezTo>
                    <a:pt x="32" y="21"/>
                    <a:pt x="41" y="21"/>
                    <a:pt x="49" y="22"/>
                  </a:cubicBezTo>
                  <a:cubicBezTo>
                    <a:pt x="60" y="23"/>
                    <a:pt x="56" y="25"/>
                    <a:pt x="45" y="25"/>
                  </a:cubicBezTo>
                  <a:cubicBezTo>
                    <a:pt x="42" y="25"/>
                    <a:pt x="39" y="25"/>
                    <a:pt x="36" y="24"/>
                  </a:cubicBezTo>
                  <a:cubicBezTo>
                    <a:pt x="28" y="24"/>
                    <a:pt x="21" y="23"/>
                    <a:pt x="15" y="23"/>
                  </a:cubicBezTo>
                  <a:cubicBezTo>
                    <a:pt x="6" y="23"/>
                    <a:pt x="0" y="24"/>
                    <a:pt x="1" y="27"/>
                  </a:cubicBezTo>
                  <a:cubicBezTo>
                    <a:pt x="4" y="31"/>
                    <a:pt x="17" y="30"/>
                    <a:pt x="20" y="32"/>
                  </a:cubicBezTo>
                  <a:cubicBezTo>
                    <a:pt x="23" y="33"/>
                    <a:pt x="23" y="34"/>
                    <a:pt x="22" y="35"/>
                  </a:cubicBezTo>
                  <a:cubicBezTo>
                    <a:pt x="20" y="37"/>
                    <a:pt x="34" y="40"/>
                    <a:pt x="5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9" y="40"/>
                    <a:pt x="66" y="39"/>
                    <a:pt x="72" y="39"/>
                  </a:cubicBezTo>
                  <a:cubicBezTo>
                    <a:pt x="90" y="38"/>
                    <a:pt x="100" y="35"/>
                    <a:pt x="101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35"/>
                    <a:pt x="101" y="36"/>
                    <a:pt x="101" y="36"/>
                  </a:cubicBezTo>
                  <a:cubicBezTo>
                    <a:pt x="100" y="37"/>
                    <a:pt x="102" y="38"/>
                    <a:pt x="106" y="38"/>
                  </a:cubicBezTo>
                  <a:cubicBezTo>
                    <a:pt x="109" y="39"/>
                    <a:pt x="111" y="39"/>
                    <a:pt x="109" y="40"/>
                  </a:cubicBezTo>
                  <a:cubicBezTo>
                    <a:pt x="108" y="40"/>
                    <a:pt x="109" y="40"/>
                    <a:pt x="111" y="40"/>
                  </a:cubicBezTo>
                  <a:cubicBezTo>
                    <a:pt x="111" y="40"/>
                    <a:pt x="112" y="40"/>
                    <a:pt x="112" y="4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3" y="40"/>
                    <a:pt x="116" y="41"/>
                    <a:pt x="119" y="41"/>
                  </a:cubicBezTo>
                  <a:cubicBezTo>
                    <a:pt x="123" y="42"/>
                    <a:pt x="127" y="42"/>
                    <a:pt x="133" y="42"/>
                  </a:cubicBezTo>
                  <a:cubicBezTo>
                    <a:pt x="134" y="42"/>
                    <a:pt x="135" y="42"/>
                    <a:pt x="136" y="42"/>
                  </a:cubicBezTo>
                  <a:cubicBezTo>
                    <a:pt x="148" y="42"/>
                    <a:pt x="144" y="38"/>
                    <a:pt x="140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8"/>
                    <a:pt x="136" y="39"/>
                    <a:pt x="135" y="39"/>
                  </a:cubicBezTo>
                  <a:cubicBezTo>
                    <a:pt x="134" y="39"/>
                    <a:pt x="134" y="38"/>
                    <a:pt x="134" y="38"/>
                  </a:cubicBezTo>
                  <a:cubicBezTo>
                    <a:pt x="136" y="38"/>
                    <a:pt x="136" y="37"/>
                    <a:pt x="137" y="36"/>
                  </a:cubicBezTo>
                  <a:cubicBezTo>
                    <a:pt x="137" y="36"/>
                    <a:pt x="137" y="36"/>
                    <a:pt x="138" y="36"/>
                  </a:cubicBezTo>
                  <a:cubicBezTo>
                    <a:pt x="139" y="36"/>
                    <a:pt x="140" y="36"/>
                    <a:pt x="142" y="37"/>
                  </a:cubicBezTo>
                  <a:cubicBezTo>
                    <a:pt x="142" y="37"/>
                    <a:pt x="142" y="37"/>
                    <a:pt x="143" y="37"/>
                  </a:cubicBezTo>
                  <a:cubicBezTo>
                    <a:pt x="144" y="37"/>
                    <a:pt x="146" y="36"/>
                    <a:pt x="148" y="35"/>
                  </a:cubicBezTo>
                  <a:cubicBezTo>
                    <a:pt x="150" y="35"/>
                    <a:pt x="151" y="35"/>
                    <a:pt x="152" y="35"/>
                  </a:cubicBezTo>
                  <a:cubicBezTo>
                    <a:pt x="152" y="35"/>
                    <a:pt x="153" y="35"/>
                    <a:pt x="153" y="35"/>
                  </a:cubicBezTo>
                  <a:cubicBezTo>
                    <a:pt x="154" y="35"/>
                    <a:pt x="154" y="35"/>
                    <a:pt x="154" y="36"/>
                  </a:cubicBezTo>
                  <a:cubicBezTo>
                    <a:pt x="154" y="36"/>
                    <a:pt x="154" y="36"/>
                    <a:pt x="155" y="36"/>
                  </a:cubicBezTo>
                  <a:cubicBezTo>
                    <a:pt x="156" y="36"/>
                    <a:pt x="156" y="36"/>
                    <a:pt x="157" y="36"/>
                  </a:cubicBezTo>
                  <a:cubicBezTo>
                    <a:pt x="158" y="36"/>
                    <a:pt x="159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7"/>
                    <a:pt x="160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2" y="37"/>
                    <a:pt x="166" y="37"/>
                    <a:pt x="167" y="36"/>
                  </a:cubicBezTo>
                  <a:cubicBezTo>
                    <a:pt x="167" y="35"/>
                    <a:pt x="168" y="34"/>
                    <a:pt x="168" y="33"/>
                  </a:cubicBezTo>
                  <a:cubicBezTo>
                    <a:pt x="164" y="33"/>
                    <a:pt x="162" y="32"/>
                    <a:pt x="160" y="31"/>
                  </a:cubicBezTo>
                  <a:cubicBezTo>
                    <a:pt x="158" y="30"/>
                    <a:pt x="157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4" y="28"/>
                    <a:pt x="148" y="26"/>
                    <a:pt x="149" y="23"/>
                  </a:cubicBezTo>
                  <a:cubicBezTo>
                    <a:pt x="150" y="20"/>
                    <a:pt x="153" y="18"/>
                    <a:pt x="158" y="16"/>
                  </a:cubicBezTo>
                  <a:cubicBezTo>
                    <a:pt x="162" y="15"/>
                    <a:pt x="164" y="13"/>
                    <a:pt x="165" y="10"/>
                  </a:cubicBezTo>
                  <a:cubicBezTo>
                    <a:pt x="166" y="7"/>
                    <a:pt x="155" y="6"/>
                    <a:pt x="154" y="5"/>
                  </a:cubicBezTo>
                  <a:cubicBezTo>
                    <a:pt x="153" y="5"/>
                    <a:pt x="153" y="5"/>
                    <a:pt x="153" y="5"/>
                  </a:cubicBezTo>
                  <a:cubicBezTo>
                    <a:pt x="150" y="5"/>
                    <a:pt x="142" y="7"/>
                    <a:pt x="138" y="11"/>
                  </a:cubicBezTo>
                  <a:cubicBezTo>
                    <a:pt x="132" y="14"/>
                    <a:pt x="129" y="18"/>
                    <a:pt x="130" y="18"/>
                  </a:cubicBezTo>
                  <a:cubicBezTo>
                    <a:pt x="131" y="18"/>
                    <a:pt x="129" y="19"/>
                    <a:pt x="127" y="19"/>
                  </a:cubicBezTo>
                  <a:cubicBezTo>
                    <a:pt x="127" y="19"/>
                    <a:pt x="127" y="19"/>
                    <a:pt x="126" y="19"/>
                  </a:cubicBezTo>
                  <a:cubicBezTo>
                    <a:pt x="124" y="19"/>
                    <a:pt x="122" y="16"/>
                    <a:pt x="126" y="12"/>
                  </a:cubicBezTo>
                  <a:cubicBezTo>
                    <a:pt x="130" y="9"/>
                    <a:pt x="123" y="7"/>
                    <a:pt x="121" y="7"/>
                  </a:cubicBezTo>
                  <a:cubicBezTo>
                    <a:pt x="121" y="7"/>
                    <a:pt x="121" y="7"/>
                    <a:pt x="121" y="8"/>
                  </a:cubicBezTo>
                  <a:cubicBezTo>
                    <a:pt x="122" y="8"/>
                    <a:pt x="121" y="9"/>
                    <a:pt x="121" y="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ubicBezTo>
                    <a:pt x="119" y="8"/>
                    <a:pt x="119" y="9"/>
                    <a:pt x="119" y="10"/>
                  </a:cubicBezTo>
                  <a:cubicBezTo>
                    <a:pt x="119" y="10"/>
                    <a:pt x="117" y="10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2" y="11"/>
                    <a:pt x="110" y="10"/>
                    <a:pt x="111" y="10"/>
                  </a:cubicBezTo>
                  <a:cubicBezTo>
                    <a:pt x="111" y="10"/>
                    <a:pt x="107" y="10"/>
                    <a:pt x="102" y="10"/>
                  </a:cubicBezTo>
                  <a:cubicBezTo>
                    <a:pt x="97" y="10"/>
                    <a:pt x="104" y="10"/>
                    <a:pt x="107" y="7"/>
                  </a:cubicBezTo>
                  <a:cubicBezTo>
                    <a:pt x="109" y="6"/>
                    <a:pt x="106" y="5"/>
                    <a:pt x="98" y="4"/>
                  </a:cubicBezTo>
                  <a:cubicBezTo>
                    <a:pt x="97" y="4"/>
                    <a:pt x="97" y="4"/>
                    <a:pt x="96" y="4"/>
                  </a:cubicBezTo>
                  <a:cubicBezTo>
                    <a:pt x="93" y="4"/>
                    <a:pt x="90" y="5"/>
                    <a:pt x="86" y="5"/>
                  </a:cubicBezTo>
                  <a:cubicBezTo>
                    <a:pt x="85" y="5"/>
                    <a:pt x="84" y="6"/>
                    <a:pt x="83" y="6"/>
                  </a:cubicBezTo>
                  <a:cubicBezTo>
                    <a:pt x="81" y="6"/>
                    <a:pt x="82" y="4"/>
                    <a:pt x="87" y="3"/>
                  </a:cubicBezTo>
                  <a:cubicBezTo>
                    <a:pt x="90" y="1"/>
                    <a:pt x="91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4" name="Freeform 126"/>
            <p:cNvSpPr>
              <a:spLocks/>
            </p:cNvSpPr>
            <p:nvPr/>
          </p:nvSpPr>
          <p:spPr bwMode="auto">
            <a:xfrm>
              <a:off x="3233738" y="4381500"/>
              <a:ext cx="95250" cy="25400"/>
            </a:xfrm>
            <a:custGeom>
              <a:avLst/>
              <a:gdLst>
                <a:gd name="T0" fmla="*/ 10 w 35"/>
                <a:gd name="T1" fmla="*/ 0 h 9"/>
                <a:gd name="T2" fmla="*/ 7 w 35"/>
                <a:gd name="T3" fmla="*/ 9 h 9"/>
                <a:gd name="T4" fmla="*/ 22 w 35"/>
                <a:gd name="T5" fmla="*/ 2 h 9"/>
                <a:gd name="T6" fmla="*/ 10 w 3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9">
                  <a:moveTo>
                    <a:pt x="10" y="0"/>
                  </a:moveTo>
                  <a:cubicBezTo>
                    <a:pt x="0" y="0"/>
                    <a:pt x="5" y="7"/>
                    <a:pt x="7" y="9"/>
                  </a:cubicBezTo>
                  <a:cubicBezTo>
                    <a:pt x="15" y="7"/>
                    <a:pt x="35" y="4"/>
                    <a:pt x="22" y="2"/>
                  </a:cubicBezTo>
                  <a:cubicBezTo>
                    <a:pt x="17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5" name="Freeform 127"/>
            <p:cNvSpPr>
              <a:spLocks/>
            </p:cNvSpPr>
            <p:nvPr/>
          </p:nvSpPr>
          <p:spPr bwMode="auto">
            <a:xfrm>
              <a:off x="3571875" y="4365625"/>
              <a:ext cx="68263" cy="15875"/>
            </a:xfrm>
            <a:custGeom>
              <a:avLst/>
              <a:gdLst>
                <a:gd name="T0" fmla="*/ 11 w 25"/>
                <a:gd name="T1" fmla="*/ 0 h 6"/>
                <a:gd name="T2" fmla="*/ 10 w 25"/>
                <a:gd name="T3" fmla="*/ 1 h 6"/>
                <a:gd name="T4" fmla="*/ 4 w 25"/>
                <a:gd name="T5" fmla="*/ 2 h 6"/>
                <a:gd name="T6" fmla="*/ 0 w 25"/>
                <a:gd name="T7" fmla="*/ 3 h 6"/>
                <a:gd name="T8" fmla="*/ 9 w 25"/>
                <a:gd name="T9" fmla="*/ 6 h 6"/>
                <a:gd name="T10" fmla="*/ 13 w 25"/>
                <a:gd name="T11" fmla="*/ 6 h 6"/>
                <a:gd name="T12" fmla="*/ 25 w 25"/>
                <a:gd name="T13" fmla="*/ 2 h 6"/>
                <a:gd name="T14" fmla="*/ 17 w 25"/>
                <a:gd name="T15" fmla="*/ 0 h 6"/>
                <a:gd name="T16" fmla="*/ 14 w 25"/>
                <a:gd name="T17" fmla="*/ 0 h 6"/>
                <a:gd name="T18" fmla="*/ 13 w 25"/>
                <a:gd name="T19" fmla="*/ 0 h 6"/>
                <a:gd name="T20" fmla="*/ 12 w 25"/>
                <a:gd name="T21" fmla="*/ 0 h 6"/>
                <a:gd name="T22" fmla="*/ 11 w 2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6">
                  <a:moveTo>
                    <a:pt x="11" y="0"/>
                  </a:moveTo>
                  <a:cubicBezTo>
                    <a:pt x="10" y="0"/>
                    <a:pt x="10" y="0"/>
                    <a:pt x="10" y="1"/>
                  </a:cubicBezTo>
                  <a:cubicBezTo>
                    <a:pt x="9" y="1"/>
                    <a:pt x="6" y="1"/>
                    <a:pt x="4" y="2"/>
                  </a:cubicBezTo>
                  <a:cubicBezTo>
                    <a:pt x="3" y="2"/>
                    <a:pt x="2" y="2"/>
                    <a:pt x="0" y="3"/>
                  </a:cubicBezTo>
                  <a:cubicBezTo>
                    <a:pt x="2" y="4"/>
                    <a:pt x="4" y="5"/>
                    <a:pt x="9" y="6"/>
                  </a:cubicBezTo>
                  <a:cubicBezTo>
                    <a:pt x="10" y="6"/>
                    <a:pt x="12" y="6"/>
                    <a:pt x="13" y="6"/>
                  </a:cubicBezTo>
                  <a:cubicBezTo>
                    <a:pt x="19" y="6"/>
                    <a:pt x="25" y="4"/>
                    <a:pt x="25" y="2"/>
                  </a:cubicBezTo>
                  <a:cubicBezTo>
                    <a:pt x="24" y="0"/>
                    <a:pt x="20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6" name="Freeform 128"/>
            <p:cNvSpPr>
              <a:spLocks/>
            </p:cNvSpPr>
            <p:nvPr/>
          </p:nvSpPr>
          <p:spPr bwMode="auto">
            <a:xfrm>
              <a:off x="2935288" y="4514850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2 w 3"/>
                <a:gd name="T5" fmla="*/ 1 h 1"/>
                <a:gd name="T6" fmla="*/ 2 w 3"/>
                <a:gd name="T7" fmla="*/ 1 h 1"/>
                <a:gd name="T8" fmla="*/ 2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7" name="Freeform 129"/>
            <p:cNvSpPr>
              <a:spLocks/>
            </p:cNvSpPr>
            <p:nvPr/>
          </p:nvSpPr>
          <p:spPr bwMode="auto">
            <a:xfrm>
              <a:off x="3943350" y="4673600"/>
              <a:ext cx="19050" cy="1587"/>
            </a:xfrm>
            <a:custGeom>
              <a:avLst/>
              <a:gdLst>
                <a:gd name="T0" fmla="*/ 7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5 w 7"/>
                <a:gd name="T7" fmla="*/ 1 h 1"/>
                <a:gd name="T8" fmla="*/ 7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1"/>
                    <a:pt x="2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1"/>
                    <a:pt x="6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8" name="Freeform 130"/>
            <p:cNvSpPr>
              <a:spLocks noEditPoints="1"/>
            </p:cNvSpPr>
            <p:nvPr/>
          </p:nvSpPr>
          <p:spPr bwMode="auto">
            <a:xfrm>
              <a:off x="5789613" y="4730750"/>
              <a:ext cx="241300" cy="104775"/>
            </a:xfrm>
            <a:custGeom>
              <a:avLst/>
              <a:gdLst>
                <a:gd name="T0" fmla="*/ 51 w 89"/>
                <a:gd name="T1" fmla="*/ 36 h 39"/>
                <a:gd name="T2" fmla="*/ 55 w 89"/>
                <a:gd name="T3" fmla="*/ 36 h 39"/>
                <a:gd name="T4" fmla="*/ 21 w 89"/>
                <a:gd name="T5" fmla="*/ 0 h 39"/>
                <a:gd name="T6" fmla="*/ 9 w 89"/>
                <a:gd name="T7" fmla="*/ 1 h 39"/>
                <a:gd name="T8" fmla="*/ 6 w 89"/>
                <a:gd name="T9" fmla="*/ 3 h 39"/>
                <a:gd name="T10" fmla="*/ 4 w 89"/>
                <a:gd name="T11" fmla="*/ 4 h 39"/>
                <a:gd name="T12" fmla="*/ 2 w 89"/>
                <a:gd name="T13" fmla="*/ 5 h 39"/>
                <a:gd name="T14" fmla="*/ 3 w 89"/>
                <a:gd name="T15" fmla="*/ 5 h 39"/>
                <a:gd name="T16" fmla="*/ 3 w 89"/>
                <a:gd name="T17" fmla="*/ 6 h 39"/>
                <a:gd name="T18" fmla="*/ 4 w 89"/>
                <a:gd name="T19" fmla="*/ 6 h 39"/>
                <a:gd name="T20" fmla="*/ 5 w 89"/>
                <a:gd name="T21" fmla="*/ 6 h 39"/>
                <a:gd name="T22" fmla="*/ 2 w 89"/>
                <a:gd name="T23" fmla="*/ 8 h 39"/>
                <a:gd name="T24" fmla="*/ 4 w 89"/>
                <a:gd name="T25" fmla="*/ 8 h 39"/>
                <a:gd name="T26" fmla="*/ 4 w 89"/>
                <a:gd name="T27" fmla="*/ 13 h 39"/>
                <a:gd name="T28" fmla="*/ 9 w 89"/>
                <a:gd name="T29" fmla="*/ 11 h 39"/>
                <a:gd name="T30" fmla="*/ 8 w 89"/>
                <a:gd name="T31" fmla="*/ 12 h 39"/>
                <a:gd name="T32" fmla="*/ 10 w 89"/>
                <a:gd name="T33" fmla="*/ 11 h 39"/>
                <a:gd name="T34" fmla="*/ 11 w 89"/>
                <a:gd name="T35" fmla="*/ 11 h 39"/>
                <a:gd name="T36" fmla="*/ 11 w 89"/>
                <a:gd name="T37" fmla="*/ 11 h 39"/>
                <a:gd name="T38" fmla="*/ 12 w 89"/>
                <a:gd name="T39" fmla="*/ 15 h 39"/>
                <a:gd name="T40" fmla="*/ 14 w 89"/>
                <a:gd name="T41" fmla="*/ 18 h 39"/>
                <a:gd name="T42" fmla="*/ 23 w 89"/>
                <a:gd name="T43" fmla="*/ 16 h 39"/>
                <a:gd name="T44" fmla="*/ 27 w 89"/>
                <a:gd name="T45" fmla="*/ 18 h 39"/>
                <a:gd name="T46" fmla="*/ 33 w 89"/>
                <a:gd name="T47" fmla="*/ 24 h 39"/>
                <a:gd name="T48" fmla="*/ 33 w 89"/>
                <a:gd name="T49" fmla="*/ 24 h 39"/>
                <a:gd name="T50" fmla="*/ 30 w 89"/>
                <a:gd name="T51" fmla="*/ 24 h 39"/>
                <a:gd name="T52" fmla="*/ 29 w 89"/>
                <a:gd name="T53" fmla="*/ 24 h 39"/>
                <a:gd name="T54" fmla="*/ 16 w 89"/>
                <a:gd name="T55" fmla="*/ 26 h 39"/>
                <a:gd name="T56" fmla="*/ 17 w 89"/>
                <a:gd name="T57" fmla="*/ 26 h 39"/>
                <a:gd name="T58" fmla="*/ 8 w 89"/>
                <a:gd name="T59" fmla="*/ 31 h 39"/>
                <a:gd name="T60" fmla="*/ 19 w 89"/>
                <a:gd name="T61" fmla="*/ 32 h 39"/>
                <a:gd name="T62" fmla="*/ 29 w 89"/>
                <a:gd name="T63" fmla="*/ 32 h 39"/>
                <a:gd name="T64" fmla="*/ 21 w 89"/>
                <a:gd name="T65" fmla="*/ 35 h 39"/>
                <a:gd name="T66" fmla="*/ 5 w 89"/>
                <a:gd name="T67" fmla="*/ 39 h 39"/>
                <a:gd name="T68" fmla="*/ 58 w 89"/>
                <a:gd name="T69" fmla="*/ 36 h 39"/>
                <a:gd name="T70" fmla="*/ 80 w 89"/>
                <a:gd name="T71" fmla="*/ 32 h 39"/>
                <a:gd name="T72" fmla="*/ 77 w 89"/>
                <a:gd name="T73" fmla="*/ 32 h 39"/>
                <a:gd name="T74" fmla="*/ 75 w 89"/>
                <a:gd name="T75" fmla="*/ 32 h 39"/>
                <a:gd name="T76" fmla="*/ 76 w 89"/>
                <a:gd name="T77" fmla="*/ 32 h 39"/>
                <a:gd name="T78" fmla="*/ 79 w 89"/>
                <a:gd name="T79" fmla="*/ 30 h 39"/>
                <a:gd name="T80" fmla="*/ 84 w 89"/>
                <a:gd name="T81" fmla="*/ 26 h 39"/>
                <a:gd name="T82" fmla="*/ 72 w 89"/>
                <a:gd name="T83" fmla="*/ 25 h 39"/>
                <a:gd name="T84" fmla="*/ 69 w 89"/>
                <a:gd name="T85" fmla="*/ 26 h 39"/>
                <a:gd name="T86" fmla="*/ 61 w 89"/>
                <a:gd name="T87" fmla="*/ 22 h 39"/>
                <a:gd name="T88" fmla="*/ 62 w 89"/>
                <a:gd name="T89" fmla="*/ 22 h 39"/>
                <a:gd name="T90" fmla="*/ 29 w 89"/>
                <a:gd name="T91" fmla="*/ 11 h 39"/>
                <a:gd name="T92" fmla="*/ 40 w 89"/>
                <a:gd name="T93" fmla="*/ 5 h 39"/>
                <a:gd name="T94" fmla="*/ 24 w 89"/>
                <a:gd name="T95" fmla="*/ 4 h 39"/>
                <a:gd name="T96" fmla="*/ 21 w 89"/>
                <a:gd name="T97" fmla="*/ 4 h 39"/>
                <a:gd name="T98" fmla="*/ 21 w 89"/>
                <a:gd name="T99" fmla="*/ 3 h 39"/>
                <a:gd name="T100" fmla="*/ 21 w 89"/>
                <a:gd name="T10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39">
                  <a:moveTo>
                    <a:pt x="53" y="36"/>
                  </a:moveTo>
                  <a:cubicBezTo>
                    <a:pt x="51" y="36"/>
                    <a:pt x="50" y="36"/>
                    <a:pt x="51" y="36"/>
                  </a:cubicBezTo>
                  <a:cubicBezTo>
                    <a:pt x="51" y="36"/>
                    <a:pt x="53" y="36"/>
                    <a:pt x="53" y="36"/>
                  </a:cubicBezTo>
                  <a:cubicBezTo>
                    <a:pt x="53" y="36"/>
                    <a:pt x="55" y="36"/>
                    <a:pt x="55" y="36"/>
                  </a:cubicBezTo>
                  <a:cubicBezTo>
                    <a:pt x="56" y="36"/>
                    <a:pt x="54" y="36"/>
                    <a:pt x="53" y="36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0"/>
                    <a:pt x="10" y="0"/>
                    <a:pt x="9" y="1"/>
                  </a:cubicBezTo>
                  <a:cubicBezTo>
                    <a:pt x="7" y="2"/>
                    <a:pt x="8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4" y="6"/>
                    <a:pt x="2" y="7"/>
                  </a:cubicBezTo>
                  <a:cubicBezTo>
                    <a:pt x="0" y="8"/>
                    <a:pt x="0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6" y="8"/>
                    <a:pt x="6" y="9"/>
                    <a:pt x="4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3"/>
                    <a:pt x="6" y="12"/>
                  </a:cubicBezTo>
                  <a:cubicBezTo>
                    <a:pt x="7" y="12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2"/>
                    <a:pt x="9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3" y="12"/>
                    <a:pt x="13" y="13"/>
                    <a:pt x="12" y="15"/>
                  </a:cubicBezTo>
                  <a:cubicBezTo>
                    <a:pt x="11" y="16"/>
                    <a:pt x="12" y="17"/>
                    <a:pt x="13" y="17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5" y="18"/>
                    <a:pt x="17" y="17"/>
                    <a:pt x="17" y="17"/>
                  </a:cubicBezTo>
                  <a:cubicBezTo>
                    <a:pt x="16" y="17"/>
                    <a:pt x="19" y="16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8" y="16"/>
                    <a:pt x="27" y="17"/>
                    <a:pt x="27" y="18"/>
                  </a:cubicBezTo>
                  <a:cubicBezTo>
                    <a:pt x="26" y="20"/>
                    <a:pt x="34" y="21"/>
                    <a:pt x="34" y="22"/>
                  </a:cubicBezTo>
                  <a:cubicBezTo>
                    <a:pt x="34" y="23"/>
                    <a:pt x="35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1" y="24"/>
                    <a:pt x="30" y="24"/>
                    <a:pt x="31" y="24"/>
                  </a:cubicBezTo>
                  <a:cubicBezTo>
                    <a:pt x="31" y="24"/>
                    <a:pt x="31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27" y="24"/>
                    <a:pt x="25" y="24"/>
                    <a:pt x="22" y="25"/>
                  </a:cubicBezTo>
                  <a:cubicBezTo>
                    <a:pt x="17" y="25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7" y="26"/>
                  </a:cubicBezTo>
                  <a:cubicBezTo>
                    <a:pt x="19" y="26"/>
                    <a:pt x="22" y="28"/>
                    <a:pt x="17" y="29"/>
                  </a:cubicBezTo>
                  <a:cubicBezTo>
                    <a:pt x="12" y="30"/>
                    <a:pt x="7" y="31"/>
                    <a:pt x="8" y="31"/>
                  </a:cubicBezTo>
                  <a:cubicBezTo>
                    <a:pt x="10" y="31"/>
                    <a:pt x="10" y="31"/>
                    <a:pt x="14" y="31"/>
                  </a:cubicBezTo>
                  <a:cubicBezTo>
                    <a:pt x="17" y="32"/>
                    <a:pt x="19" y="31"/>
                    <a:pt x="19" y="32"/>
                  </a:cubicBezTo>
                  <a:cubicBezTo>
                    <a:pt x="18" y="32"/>
                    <a:pt x="22" y="32"/>
                    <a:pt x="28" y="32"/>
                  </a:cubicBezTo>
                  <a:cubicBezTo>
                    <a:pt x="28" y="32"/>
                    <a:pt x="29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2"/>
                    <a:pt x="32" y="34"/>
                    <a:pt x="21" y="35"/>
                  </a:cubicBezTo>
                  <a:cubicBezTo>
                    <a:pt x="10" y="37"/>
                    <a:pt x="2" y="39"/>
                    <a:pt x="4" y="39"/>
                  </a:cubicBezTo>
                  <a:cubicBezTo>
                    <a:pt x="4" y="39"/>
                    <a:pt x="4" y="39"/>
                    <a:pt x="5" y="39"/>
                  </a:cubicBezTo>
                  <a:cubicBezTo>
                    <a:pt x="7" y="39"/>
                    <a:pt x="21" y="38"/>
                    <a:pt x="38" y="37"/>
                  </a:cubicBezTo>
                  <a:cubicBezTo>
                    <a:pt x="44" y="37"/>
                    <a:pt x="51" y="36"/>
                    <a:pt x="58" y="36"/>
                  </a:cubicBezTo>
                  <a:cubicBezTo>
                    <a:pt x="75" y="35"/>
                    <a:pt x="83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8" y="32"/>
                    <a:pt x="78" y="32"/>
                    <a:pt x="77" y="32"/>
                  </a:cubicBezTo>
                  <a:cubicBezTo>
                    <a:pt x="76" y="32"/>
                    <a:pt x="76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4" y="32"/>
                    <a:pt x="74" y="32"/>
                    <a:pt x="76" y="32"/>
                  </a:cubicBezTo>
                  <a:cubicBezTo>
                    <a:pt x="77" y="31"/>
                    <a:pt x="79" y="31"/>
                    <a:pt x="78" y="31"/>
                  </a:cubicBezTo>
                  <a:cubicBezTo>
                    <a:pt x="77" y="31"/>
                    <a:pt x="78" y="31"/>
                    <a:pt x="79" y="30"/>
                  </a:cubicBezTo>
                  <a:cubicBezTo>
                    <a:pt x="81" y="30"/>
                    <a:pt x="82" y="30"/>
                    <a:pt x="81" y="30"/>
                  </a:cubicBezTo>
                  <a:cubicBezTo>
                    <a:pt x="81" y="29"/>
                    <a:pt x="89" y="28"/>
                    <a:pt x="84" y="26"/>
                  </a:cubicBezTo>
                  <a:cubicBezTo>
                    <a:pt x="82" y="25"/>
                    <a:pt x="80" y="25"/>
                    <a:pt x="77" y="25"/>
                  </a:cubicBezTo>
                  <a:cubicBezTo>
                    <a:pt x="76" y="25"/>
                    <a:pt x="74" y="25"/>
                    <a:pt x="72" y="25"/>
                  </a:cubicBezTo>
                  <a:cubicBezTo>
                    <a:pt x="71" y="26"/>
                    <a:pt x="70" y="26"/>
                    <a:pt x="69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25"/>
                    <a:pt x="68" y="24"/>
                    <a:pt x="66" y="23"/>
                  </a:cubicBezTo>
                  <a:cubicBezTo>
                    <a:pt x="64" y="22"/>
                    <a:pt x="61" y="22"/>
                    <a:pt x="61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5" y="22"/>
                    <a:pt x="62" y="19"/>
                    <a:pt x="50" y="15"/>
                  </a:cubicBezTo>
                  <a:cubicBezTo>
                    <a:pt x="38" y="12"/>
                    <a:pt x="26" y="11"/>
                    <a:pt x="29" y="11"/>
                  </a:cubicBezTo>
                  <a:cubicBezTo>
                    <a:pt x="33" y="10"/>
                    <a:pt x="34" y="10"/>
                    <a:pt x="32" y="10"/>
                  </a:cubicBezTo>
                  <a:cubicBezTo>
                    <a:pt x="30" y="10"/>
                    <a:pt x="46" y="8"/>
                    <a:pt x="40" y="5"/>
                  </a:cubicBezTo>
                  <a:cubicBezTo>
                    <a:pt x="38" y="4"/>
                    <a:pt x="34" y="3"/>
                    <a:pt x="30" y="3"/>
                  </a:cubicBezTo>
                  <a:cubicBezTo>
                    <a:pt x="28" y="3"/>
                    <a:pt x="26" y="3"/>
                    <a:pt x="24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3" y="2"/>
                    <a:pt x="25" y="1"/>
                  </a:cubicBezTo>
                  <a:cubicBezTo>
                    <a:pt x="28" y="0"/>
                    <a:pt x="26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9" name="Freeform 131"/>
            <p:cNvSpPr>
              <a:spLocks noEditPoints="1"/>
            </p:cNvSpPr>
            <p:nvPr/>
          </p:nvSpPr>
          <p:spPr bwMode="auto">
            <a:xfrm>
              <a:off x="4111625" y="4629150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0" name="Freeform 132"/>
            <p:cNvSpPr>
              <a:spLocks/>
            </p:cNvSpPr>
            <p:nvPr/>
          </p:nvSpPr>
          <p:spPr bwMode="auto">
            <a:xfrm>
              <a:off x="4054475" y="4492625"/>
              <a:ext cx="17463" cy="3175"/>
            </a:xfrm>
            <a:custGeom>
              <a:avLst/>
              <a:gdLst>
                <a:gd name="T0" fmla="*/ 6 w 6"/>
                <a:gd name="T1" fmla="*/ 0 h 1"/>
                <a:gd name="T2" fmla="*/ 5 w 6"/>
                <a:gd name="T3" fmla="*/ 0 h 1"/>
                <a:gd name="T4" fmla="*/ 5 w 6"/>
                <a:gd name="T5" fmla="*/ 0 h 1"/>
                <a:gd name="T6" fmla="*/ 3 w 6"/>
                <a:gd name="T7" fmla="*/ 0 h 1"/>
                <a:gd name="T8" fmla="*/ 1 w 6"/>
                <a:gd name="T9" fmla="*/ 0 h 1"/>
                <a:gd name="T10" fmla="*/ 3 w 6"/>
                <a:gd name="T11" fmla="*/ 1 h 1"/>
                <a:gd name="T12" fmla="*/ 5 w 6"/>
                <a:gd name="T13" fmla="*/ 1 h 1"/>
                <a:gd name="T14" fmla="*/ 6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1" name="Freeform 133"/>
            <p:cNvSpPr>
              <a:spLocks noEditPoints="1"/>
            </p:cNvSpPr>
            <p:nvPr/>
          </p:nvSpPr>
          <p:spPr bwMode="auto">
            <a:xfrm>
              <a:off x="3571875" y="4416425"/>
              <a:ext cx="681038" cy="231775"/>
            </a:xfrm>
            <a:custGeom>
              <a:avLst/>
              <a:gdLst>
                <a:gd name="T0" fmla="*/ 74 w 251"/>
                <a:gd name="T1" fmla="*/ 0 h 85"/>
                <a:gd name="T2" fmla="*/ 11 w 251"/>
                <a:gd name="T3" fmla="*/ 21 h 85"/>
                <a:gd name="T4" fmla="*/ 20 w 251"/>
                <a:gd name="T5" fmla="*/ 26 h 85"/>
                <a:gd name="T6" fmla="*/ 35 w 251"/>
                <a:gd name="T7" fmla="*/ 28 h 85"/>
                <a:gd name="T8" fmla="*/ 70 w 251"/>
                <a:gd name="T9" fmla="*/ 31 h 85"/>
                <a:gd name="T10" fmla="*/ 101 w 251"/>
                <a:gd name="T11" fmla="*/ 30 h 85"/>
                <a:gd name="T12" fmla="*/ 121 w 251"/>
                <a:gd name="T13" fmla="*/ 39 h 85"/>
                <a:gd name="T14" fmla="*/ 134 w 251"/>
                <a:gd name="T15" fmla="*/ 44 h 85"/>
                <a:gd name="T16" fmla="*/ 144 w 251"/>
                <a:gd name="T17" fmla="*/ 49 h 85"/>
                <a:gd name="T18" fmla="*/ 106 w 251"/>
                <a:gd name="T19" fmla="*/ 64 h 85"/>
                <a:gd name="T20" fmla="*/ 86 w 251"/>
                <a:gd name="T21" fmla="*/ 64 h 85"/>
                <a:gd name="T22" fmla="*/ 101 w 251"/>
                <a:gd name="T23" fmla="*/ 69 h 85"/>
                <a:gd name="T24" fmla="*/ 108 w 251"/>
                <a:gd name="T25" fmla="*/ 70 h 85"/>
                <a:gd name="T26" fmla="*/ 122 w 251"/>
                <a:gd name="T27" fmla="*/ 75 h 85"/>
                <a:gd name="T28" fmla="*/ 157 w 251"/>
                <a:gd name="T29" fmla="*/ 77 h 85"/>
                <a:gd name="T30" fmla="*/ 173 w 251"/>
                <a:gd name="T31" fmla="*/ 79 h 85"/>
                <a:gd name="T32" fmla="*/ 180 w 251"/>
                <a:gd name="T33" fmla="*/ 81 h 85"/>
                <a:gd name="T34" fmla="*/ 190 w 251"/>
                <a:gd name="T35" fmla="*/ 81 h 85"/>
                <a:gd name="T36" fmla="*/ 195 w 251"/>
                <a:gd name="T37" fmla="*/ 73 h 85"/>
                <a:gd name="T38" fmla="*/ 185 w 251"/>
                <a:gd name="T39" fmla="*/ 69 h 85"/>
                <a:gd name="T40" fmla="*/ 176 w 251"/>
                <a:gd name="T41" fmla="*/ 65 h 85"/>
                <a:gd name="T42" fmla="*/ 184 w 251"/>
                <a:gd name="T43" fmla="*/ 60 h 85"/>
                <a:gd name="T44" fmla="*/ 199 w 251"/>
                <a:gd name="T45" fmla="*/ 62 h 85"/>
                <a:gd name="T46" fmla="*/ 208 w 251"/>
                <a:gd name="T47" fmla="*/ 63 h 85"/>
                <a:gd name="T48" fmla="*/ 205 w 251"/>
                <a:gd name="T49" fmla="*/ 65 h 85"/>
                <a:gd name="T50" fmla="*/ 207 w 251"/>
                <a:gd name="T51" fmla="*/ 68 h 85"/>
                <a:gd name="T52" fmla="*/ 216 w 251"/>
                <a:gd name="T53" fmla="*/ 70 h 85"/>
                <a:gd name="T54" fmla="*/ 231 w 251"/>
                <a:gd name="T55" fmla="*/ 65 h 85"/>
                <a:gd name="T56" fmla="*/ 236 w 251"/>
                <a:gd name="T57" fmla="*/ 63 h 85"/>
                <a:gd name="T58" fmla="*/ 243 w 251"/>
                <a:gd name="T59" fmla="*/ 62 h 85"/>
                <a:gd name="T60" fmla="*/ 245 w 251"/>
                <a:gd name="T61" fmla="*/ 62 h 85"/>
                <a:gd name="T62" fmla="*/ 244 w 251"/>
                <a:gd name="T63" fmla="*/ 58 h 85"/>
                <a:gd name="T64" fmla="*/ 235 w 251"/>
                <a:gd name="T65" fmla="*/ 58 h 85"/>
                <a:gd name="T66" fmla="*/ 230 w 251"/>
                <a:gd name="T67" fmla="*/ 57 h 85"/>
                <a:gd name="T68" fmla="*/ 226 w 251"/>
                <a:gd name="T69" fmla="*/ 54 h 85"/>
                <a:gd name="T70" fmla="*/ 216 w 251"/>
                <a:gd name="T71" fmla="*/ 53 h 85"/>
                <a:gd name="T72" fmla="*/ 209 w 251"/>
                <a:gd name="T73" fmla="*/ 51 h 85"/>
                <a:gd name="T74" fmla="*/ 202 w 251"/>
                <a:gd name="T75" fmla="*/ 49 h 85"/>
                <a:gd name="T76" fmla="*/ 192 w 251"/>
                <a:gd name="T77" fmla="*/ 46 h 85"/>
                <a:gd name="T78" fmla="*/ 200 w 251"/>
                <a:gd name="T79" fmla="*/ 44 h 85"/>
                <a:gd name="T80" fmla="*/ 199 w 251"/>
                <a:gd name="T81" fmla="*/ 42 h 85"/>
                <a:gd name="T82" fmla="*/ 212 w 251"/>
                <a:gd name="T83" fmla="*/ 35 h 85"/>
                <a:gd name="T84" fmla="*/ 186 w 251"/>
                <a:gd name="T85" fmla="*/ 36 h 85"/>
                <a:gd name="T86" fmla="*/ 204 w 251"/>
                <a:gd name="T87" fmla="*/ 31 h 85"/>
                <a:gd name="T88" fmla="*/ 180 w 251"/>
                <a:gd name="T89" fmla="*/ 33 h 85"/>
                <a:gd name="T90" fmla="*/ 178 w 251"/>
                <a:gd name="T91" fmla="*/ 32 h 85"/>
                <a:gd name="T92" fmla="*/ 178 w 251"/>
                <a:gd name="T93" fmla="*/ 30 h 85"/>
                <a:gd name="T94" fmla="*/ 181 w 251"/>
                <a:gd name="T95" fmla="*/ 28 h 85"/>
                <a:gd name="T96" fmla="*/ 170 w 251"/>
                <a:gd name="T97" fmla="*/ 25 h 85"/>
                <a:gd name="T98" fmla="*/ 166 w 251"/>
                <a:gd name="T99" fmla="*/ 23 h 85"/>
                <a:gd name="T100" fmla="*/ 157 w 251"/>
                <a:gd name="T101" fmla="*/ 22 h 85"/>
                <a:gd name="T102" fmla="*/ 151 w 251"/>
                <a:gd name="T103" fmla="*/ 21 h 85"/>
                <a:gd name="T104" fmla="*/ 147 w 251"/>
                <a:gd name="T105" fmla="*/ 14 h 85"/>
                <a:gd name="T106" fmla="*/ 126 w 251"/>
                <a:gd name="T107" fmla="*/ 16 h 85"/>
                <a:gd name="T108" fmla="*/ 121 w 251"/>
                <a:gd name="T109" fmla="*/ 16 h 85"/>
                <a:gd name="T110" fmla="*/ 113 w 251"/>
                <a:gd name="T111" fmla="*/ 16 h 85"/>
                <a:gd name="T112" fmla="*/ 110 w 251"/>
                <a:gd name="T113" fmla="*/ 13 h 85"/>
                <a:gd name="T114" fmla="*/ 94 w 251"/>
                <a:gd name="T115" fmla="*/ 4 h 85"/>
                <a:gd name="T116" fmla="*/ 77 w 251"/>
                <a:gd name="T117" fmla="*/ 6 h 85"/>
                <a:gd name="T118" fmla="*/ 70 w 251"/>
                <a:gd name="T119" fmla="*/ 13 h 85"/>
                <a:gd name="T120" fmla="*/ 50 w 251"/>
                <a:gd name="T121" fmla="*/ 2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85">
                  <a:moveTo>
                    <a:pt x="76" y="7"/>
                  </a:moveTo>
                  <a:cubicBezTo>
                    <a:pt x="76" y="7"/>
                    <a:pt x="77" y="7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6" y="8"/>
                  </a:cubicBezTo>
                  <a:cubicBezTo>
                    <a:pt x="76" y="7"/>
                    <a:pt x="76" y="7"/>
                    <a:pt x="76" y="7"/>
                  </a:cubicBezTo>
                  <a:moveTo>
                    <a:pt x="74" y="0"/>
                  </a:moveTo>
                  <a:cubicBezTo>
                    <a:pt x="69" y="0"/>
                    <a:pt x="64" y="0"/>
                    <a:pt x="59" y="0"/>
                  </a:cubicBezTo>
                  <a:cubicBezTo>
                    <a:pt x="49" y="1"/>
                    <a:pt x="41" y="3"/>
                    <a:pt x="37" y="4"/>
                  </a:cubicBezTo>
                  <a:cubicBezTo>
                    <a:pt x="33" y="5"/>
                    <a:pt x="27" y="7"/>
                    <a:pt x="24" y="8"/>
                  </a:cubicBezTo>
                  <a:cubicBezTo>
                    <a:pt x="20" y="9"/>
                    <a:pt x="0" y="13"/>
                    <a:pt x="9" y="16"/>
                  </a:cubicBezTo>
                  <a:cubicBezTo>
                    <a:pt x="17" y="19"/>
                    <a:pt x="22" y="21"/>
                    <a:pt x="18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5" y="21"/>
                    <a:pt x="13" y="21"/>
                    <a:pt x="11" y="21"/>
                  </a:cubicBezTo>
                  <a:cubicBezTo>
                    <a:pt x="7" y="21"/>
                    <a:pt x="3" y="21"/>
                    <a:pt x="4" y="23"/>
                  </a:cubicBezTo>
                  <a:cubicBezTo>
                    <a:pt x="6" y="24"/>
                    <a:pt x="10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1" y="26"/>
                    <a:pt x="13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5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8" y="26"/>
                    <a:pt x="28" y="26"/>
                    <a:pt x="28" y="27"/>
                  </a:cubicBezTo>
                  <a:cubicBezTo>
                    <a:pt x="27" y="28"/>
                    <a:pt x="32" y="28"/>
                    <a:pt x="35" y="28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3" y="28"/>
                    <a:pt x="43" y="30"/>
                    <a:pt x="52" y="31"/>
                  </a:cubicBezTo>
                  <a:cubicBezTo>
                    <a:pt x="55" y="31"/>
                    <a:pt x="58" y="31"/>
                    <a:pt x="60" y="31"/>
                  </a:cubicBezTo>
                  <a:cubicBezTo>
                    <a:pt x="65" y="31"/>
                    <a:pt x="66" y="31"/>
                    <a:pt x="65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5" y="29"/>
                    <a:pt x="67" y="30"/>
                    <a:pt x="70" y="31"/>
                  </a:cubicBezTo>
                  <a:cubicBezTo>
                    <a:pt x="74" y="32"/>
                    <a:pt x="77" y="32"/>
                    <a:pt x="78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2"/>
                    <a:pt x="78" y="32"/>
                    <a:pt x="79" y="32"/>
                  </a:cubicBezTo>
                  <a:cubicBezTo>
                    <a:pt x="81" y="32"/>
                    <a:pt x="84" y="32"/>
                    <a:pt x="88" y="33"/>
                  </a:cubicBezTo>
                  <a:cubicBezTo>
                    <a:pt x="91" y="33"/>
                    <a:pt x="94" y="33"/>
                    <a:pt x="96" y="33"/>
                  </a:cubicBezTo>
                  <a:cubicBezTo>
                    <a:pt x="98" y="33"/>
                    <a:pt x="99" y="33"/>
                    <a:pt x="101" y="33"/>
                  </a:cubicBezTo>
                  <a:cubicBezTo>
                    <a:pt x="105" y="32"/>
                    <a:pt x="103" y="31"/>
                    <a:pt x="101" y="30"/>
                  </a:cubicBezTo>
                  <a:cubicBezTo>
                    <a:pt x="98" y="28"/>
                    <a:pt x="101" y="28"/>
                    <a:pt x="102" y="27"/>
                  </a:cubicBezTo>
                  <a:cubicBezTo>
                    <a:pt x="102" y="27"/>
                    <a:pt x="102" y="27"/>
                    <a:pt x="103" y="27"/>
                  </a:cubicBezTo>
                  <a:cubicBezTo>
                    <a:pt x="103" y="27"/>
                    <a:pt x="103" y="28"/>
                    <a:pt x="105" y="29"/>
                  </a:cubicBezTo>
                  <a:cubicBezTo>
                    <a:pt x="107" y="31"/>
                    <a:pt x="113" y="31"/>
                    <a:pt x="112" y="32"/>
                  </a:cubicBezTo>
                  <a:cubicBezTo>
                    <a:pt x="111" y="34"/>
                    <a:pt x="111" y="35"/>
                    <a:pt x="114" y="35"/>
                  </a:cubicBezTo>
                  <a:cubicBezTo>
                    <a:pt x="117" y="35"/>
                    <a:pt x="118" y="35"/>
                    <a:pt x="116" y="35"/>
                  </a:cubicBezTo>
                  <a:cubicBezTo>
                    <a:pt x="114" y="36"/>
                    <a:pt x="121" y="37"/>
                    <a:pt x="121" y="39"/>
                  </a:cubicBezTo>
                  <a:cubicBezTo>
                    <a:pt x="121" y="41"/>
                    <a:pt x="118" y="41"/>
                    <a:pt x="121" y="41"/>
                  </a:cubicBezTo>
                  <a:cubicBezTo>
                    <a:pt x="121" y="41"/>
                    <a:pt x="122" y="41"/>
                    <a:pt x="123" y="41"/>
                  </a:cubicBezTo>
                  <a:cubicBezTo>
                    <a:pt x="126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9" y="42"/>
                    <a:pt x="129" y="42"/>
                    <a:pt x="131" y="43"/>
                  </a:cubicBezTo>
                  <a:cubicBezTo>
                    <a:pt x="132" y="43"/>
                    <a:pt x="133" y="44"/>
                    <a:pt x="133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7" y="44"/>
                    <a:pt x="138" y="44"/>
                  </a:cubicBezTo>
                  <a:cubicBezTo>
                    <a:pt x="139" y="45"/>
                    <a:pt x="138" y="46"/>
                    <a:pt x="140" y="46"/>
                  </a:cubicBezTo>
                  <a:cubicBezTo>
                    <a:pt x="142" y="47"/>
                    <a:pt x="143" y="47"/>
                    <a:pt x="144" y="47"/>
                  </a:cubicBezTo>
                  <a:cubicBezTo>
                    <a:pt x="144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5" y="48"/>
                    <a:pt x="144" y="49"/>
                  </a:cubicBezTo>
                  <a:cubicBezTo>
                    <a:pt x="144" y="50"/>
                    <a:pt x="144" y="51"/>
                    <a:pt x="143" y="52"/>
                  </a:cubicBezTo>
                  <a:cubicBezTo>
                    <a:pt x="143" y="53"/>
                    <a:pt x="140" y="54"/>
                    <a:pt x="138" y="54"/>
                  </a:cubicBezTo>
                  <a:cubicBezTo>
                    <a:pt x="133" y="55"/>
                    <a:pt x="119" y="57"/>
                    <a:pt x="115" y="59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4"/>
                    <a:pt x="109" y="64"/>
                    <a:pt x="108" y="64"/>
                  </a:cubicBezTo>
                  <a:cubicBezTo>
                    <a:pt x="108" y="64"/>
                    <a:pt x="107" y="64"/>
                    <a:pt x="106" y="64"/>
                  </a:cubicBezTo>
                  <a:cubicBezTo>
                    <a:pt x="105" y="64"/>
                    <a:pt x="103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1" y="65"/>
                    <a:pt x="101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1" y="64"/>
                    <a:pt x="100" y="64"/>
                    <a:pt x="98" y="64"/>
                  </a:cubicBezTo>
                  <a:cubicBezTo>
                    <a:pt x="96" y="65"/>
                    <a:pt x="94" y="65"/>
                    <a:pt x="92" y="65"/>
                  </a:cubicBezTo>
                  <a:cubicBezTo>
                    <a:pt x="90" y="65"/>
                    <a:pt x="88" y="65"/>
                    <a:pt x="86" y="64"/>
                  </a:cubicBezTo>
                  <a:cubicBezTo>
                    <a:pt x="82" y="64"/>
                    <a:pt x="78" y="64"/>
                    <a:pt x="74" y="64"/>
                  </a:cubicBezTo>
                  <a:cubicBezTo>
                    <a:pt x="70" y="64"/>
                    <a:pt x="67" y="64"/>
                    <a:pt x="65" y="65"/>
                  </a:cubicBezTo>
                  <a:cubicBezTo>
                    <a:pt x="61" y="66"/>
                    <a:pt x="58" y="67"/>
                    <a:pt x="59" y="68"/>
                  </a:cubicBezTo>
                  <a:cubicBezTo>
                    <a:pt x="61" y="69"/>
                    <a:pt x="66" y="70"/>
                    <a:pt x="71" y="70"/>
                  </a:cubicBezTo>
                  <a:cubicBezTo>
                    <a:pt x="80" y="70"/>
                    <a:pt x="88" y="69"/>
                    <a:pt x="93" y="69"/>
                  </a:cubicBezTo>
                  <a:cubicBezTo>
                    <a:pt x="96" y="69"/>
                    <a:pt x="98" y="69"/>
                    <a:pt x="100" y="69"/>
                  </a:cubicBezTo>
                  <a:cubicBezTo>
                    <a:pt x="101" y="69"/>
                    <a:pt x="102" y="69"/>
                    <a:pt x="101" y="69"/>
                  </a:cubicBezTo>
                  <a:cubicBezTo>
                    <a:pt x="101" y="70"/>
                    <a:pt x="101" y="70"/>
                    <a:pt x="102" y="70"/>
                  </a:cubicBezTo>
                  <a:cubicBezTo>
                    <a:pt x="102" y="70"/>
                    <a:pt x="102" y="70"/>
                    <a:pt x="103" y="70"/>
                  </a:cubicBezTo>
                  <a:cubicBezTo>
                    <a:pt x="104" y="70"/>
                    <a:pt x="104" y="69"/>
                    <a:pt x="105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6" y="69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10" y="70"/>
                    <a:pt x="110" y="70"/>
                    <a:pt x="112" y="71"/>
                  </a:cubicBezTo>
                  <a:cubicBezTo>
                    <a:pt x="113" y="72"/>
                    <a:pt x="117" y="73"/>
                    <a:pt x="117" y="74"/>
                  </a:cubicBezTo>
                  <a:cubicBezTo>
                    <a:pt x="117" y="74"/>
                    <a:pt x="117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20" y="74"/>
                    <a:pt x="121" y="74"/>
                    <a:pt x="122" y="75"/>
                  </a:cubicBezTo>
                  <a:cubicBezTo>
                    <a:pt x="124" y="75"/>
                    <a:pt x="124" y="76"/>
                    <a:pt x="121" y="76"/>
                  </a:cubicBezTo>
                  <a:cubicBezTo>
                    <a:pt x="118" y="76"/>
                    <a:pt x="119" y="78"/>
                    <a:pt x="126" y="80"/>
                  </a:cubicBezTo>
                  <a:cubicBezTo>
                    <a:pt x="132" y="81"/>
                    <a:pt x="143" y="83"/>
                    <a:pt x="153" y="85"/>
                  </a:cubicBezTo>
                  <a:cubicBezTo>
                    <a:pt x="155" y="85"/>
                    <a:pt x="157" y="85"/>
                    <a:pt x="159" y="85"/>
                  </a:cubicBezTo>
                  <a:cubicBezTo>
                    <a:pt x="166" y="85"/>
                    <a:pt x="170" y="83"/>
                    <a:pt x="163" y="81"/>
                  </a:cubicBezTo>
                  <a:cubicBezTo>
                    <a:pt x="156" y="79"/>
                    <a:pt x="154" y="77"/>
                    <a:pt x="156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60" y="77"/>
                    <a:pt x="162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9" y="79"/>
                    <a:pt x="171" y="80"/>
                    <a:pt x="172" y="80"/>
                  </a:cubicBezTo>
                  <a:cubicBezTo>
                    <a:pt x="172" y="80"/>
                    <a:pt x="172" y="79"/>
                    <a:pt x="173" y="79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74" y="79"/>
                    <a:pt x="174" y="79"/>
                    <a:pt x="175" y="79"/>
                  </a:cubicBezTo>
                  <a:cubicBezTo>
                    <a:pt x="176" y="80"/>
                    <a:pt x="177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9" y="80"/>
                    <a:pt x="179" y="80"/>
                  </a:cubicBezTo>
                  <a:cubicBezTo>
                    <a:pt x="179" y="81"/>
                    <a:pt x="179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2" y="81"/>
                    <a:pt x="183" y="81"/>
                  </a:cubicBezTo>
                  <a:cubicBezTo>
                    <a:pt x="183" y="82"/>
                    <a:pt x="185" y="82"/>
                    <a:pt x="186" y="83"/>
                  </a:cubicBezTo>
                  <a:cubicBezTo>
                    <a:pt x="187" y="83"/>
                    <a:pt x="187" y="83"/>
                    <a:pt x="188" y="83"/>
                  </a:cubicBezTo>
                  <a:cubicBezTo>
                    <a:pt x="188" y="83"/>
                    <a:pt x="189" y="83"/>
                    <a:pt x="188" y="82"/>
                  </a:cubicBezTo>
                  <a:cubicBezTo>
                    <a:pt x="188" y="82"/>
                    <a:pt x="188" y="81"/>
                    <a:pt x="189" y="81"/>
                  </a:cubicBezTo>
                  <a:cubicBezTo>
                    <a:pt x="189" y="81"/>
                    <a:pt x="190" y="81"/>
                    <a:pt x="190" y="81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1" y="81"/>
                    <a:pt x="193" y="80"/>
                    <a:pt x="193" y="79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3" y="78"/>
                    <a:pt x="193" y="78"/>
                    <a:pt x="194" y="78"/>
                  </a:cubicBezTo>
                  <a:cubicBezTo>
                    <a:pt x="194" y="78"/>
                    <a:pt x="195" y="79"/>
                    <a:pt x="195" y="79"/>
                  </a:cubicBezTo>
                  <a:cubicBezTo>
                    <a:pt x="197" y="79"/>
                    <a:pt x="199" y="78"/>
                    <a:pt x="198" y="76"/>
                  </a:cubicBezTo>
                  <a:cubicBezTo>
                    <a:pt x="197" y="74"/>
                    <a:pt x="193" y="73"/>
                    <a:pt x="195" y="73"/>
                  </a:cubicBezTo>
                  <a:cubicBezTo>
                    <a:pt x="197" y="73"/>
                    <a:pt x="196" y="72"/>
                    <a:pt x="194" y="72"/>
                  </a:cubicBezTo>
                  <a:cubicBezTo>
                    <a:pt x="192" y="72"/>
                    <a:pt x="191" y="72"/>
                    <a:pt x="192" y="71"/>
                  </a:cubicBezTo>
                  <a:cubicBezTo>
                    <a:pt x="193" y="71"/>
                    <a:pt x="192" y="71"/>
                    <a:pt x="191" y="71"/>
                  </a:cubicBezTo>
                  <a:cubicBezTo>
                    <a:pt x="190" y="71"/>
                    <a:pt x="190" y="71"/>
                    <a:pt x="189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7" y="71"/>
                    <a:pt x="187" y="70"/>
                    <a:pt x="187" y="70"/>
                  </a:cubicBezTo>
                  <a:cubicBezTo>
                    <a:pt x="187" y="69"/>
                    <a:pt x="186" y="69"/>
                    <a:pt x="185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3" y="69"/>
                    <a:pt x="181" y="69"/>
                    <a:pt x="181" y="68"/>
                  </a:cubicBezTo>
                  <a:cubicBezTo>
                    <a:pt x="180" y="67"/>
                    <a:pt x="182" y="66"/>
                    <a:pt x="180" y="66"/>
                  </a:cubicBezTo>
                  <a:cubicBezTo>
                    <a:pt x="178" y="66"/>
                    <a:pt x="179" y="65"/>
                    <a:pt x="177" y="65"/>
                  </a:cubicBezTo>
                  <a:cubicBezTo>
                    <a:pt x="177" y="65"/>
                    <a:pt x="177" y="65"/>
                    <a:pt x="176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74" y="65"/>
                    <a:pt x="178" y="64"/>
                    <a:pt x="175" y="63"/>
                  </a:cubicBezTo>
                  <a:cubicBezTo>
                    <a:pt x="174" y="62"/>
                    <a:pt x="172" y="61"/>
                    <a:pt x="173" y="61"/>
                  </a:cubicBezTo>
                  <a:cubicBezTo>
                    <a:pt x="173" y="61"/>
                    <a:pt x="174" y="61"/>
                    <a:pt x="176" y="62"/>
                  </a:cubicBezTo>
                  <a:cubicBezTo>
                    <a:pt x="179" y="62"/>
                    <a:pt x="181" y="62"/>
                    <a:pt x="182" y="62"/>
                  </a:cubicBezTo>
                  <a:cubicBezTo>
                    <a:pt x="184" y="62"/>
                    <a:pt x="184" y="62"/>
                    <a:pt x="184" y="61"/>
                  </a:cubicBezTo>
                  <a:cubicBezTo>
                    <a:pt x="183" y="61"/>
                    <a:pt x="183" y="60"/>
                    <a:pt x="183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5" y="61"/>
                    <a:pt x="185" y="61"/>
                    <a:pt x="186" y="61"/>
                  </a:cubicBezTo>
                  <a:cubicBezTo>
                    <a:pt x="186" y="61"/>
                    <a:pt x="186" y="61"/>
                    <a:pt x="187" y="61"/>
                  </a:cubicBezTo>
                  <a:cubicBezTo>
                    <a:pt x="187" y="61"/>
                    <a:pt x="188" y="60"/>
                    <a:pt x="186" y="60"/>
                  </a:cubicBezTo>
                  <a:cubicBezTo>
                    <a:pt x="185" y="60"/>
                    <a:pt x="186" y="59"/>
                    <a:pt x="187" y="59"/>
                  </a:cubicBezTo>
                  <a:cubicBezTo>
                    <a:pt x="187" y="59"/>
                    <a:pt x="188" y="59"/>
                    <a:pt x="188" y="59"/>
                  </a:cubicBezTo>
                  <a:cubicBezTo>
                    <a:pt x="190" y="60"/>
                    <a:pt x="189" y="61"/>
                    <a:pt x="194" y="62"/>
                  </a:cubicBezTo>
                  <a:cubicBezTo>
                    <a:pt x="196" y="62"/>
                    <a:pt x="197" y="62"/>
                    <a:pt x="199" y="62"/>
                  </a:cubicBezTo>
                  <a:cubicBezTo>
                    <a:pt x="200" y="62"/>
                    <a:pt x="200" y="62"/>
                    <a:pt x="201" y="62"/>
                  </a:cubicBezTo>
                  <a:cubicBezTo>
                    <a:pt x="201" y="62"/>
                    <a:pt x="202" y="62"/>
                    <a:pt x="202" y="62"/>
                  </a:cubicBezTo>
                  <a:cubicBezTo>
                    <a:pt x="202" y="62"/>
                    <a:pt x="202" y="62"/>
                    <a:pt x="201" y="62"/>
                  </a:cubicBezTo>
                  <a:cubicBezTo>
                    <a:pt x="200" y="63"/>
                    <a:pt x="201" y="63"/>
                    <a:pt x="202" y="63"/>
                  </a:cubicBezTo>
                  <a:cubicBezTo>
                    <a:pt x="203" y="63"/>
                    <a:pt x="204" y="63"/>
                    <a:pt x="206" y="62"/>
                  </a:cubicBezTo>
                  <a:cubicBezTo>
                    <a:pt x="208" y="62"/>
                    <a:pt x="210" y="62"/>
                    <a:pt x="210" y="62"/>
                  </a:cubicBezTo>
                  <a:cubicBezTo>
                    <a:pt x="211" y="62"/>
                    <a:pt x="211" y="62"/>
                    <a:pt x="208" y="63"/>
                  </a:cubicBezTo>
                  <a:cubicBezTo>
                    <a:pt x="205" y="64"/>
                    <a:pt x="203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5"/>
                    <a:pt x="205" y="65"/>
                  </a:cubicBezTo>
                  <a:cubicBezTo>
                    <a:pt x="204" y="65"/>
                    <a:pt x="203" y="65"/>
                    <a:pt x="204" y="65"/>
                  </a:cubicBezTo>
                  <a:cubicBezTo>
                    <a:pt x="204" y="65"/>
                    <a:pt x="204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6"/>
                    <a:pt x="205" y="66"/>
                  </a:cubicBezTo>
                  <a:cubicBezTo>
                    <a:pt x="203" y="66"/>
                    <a:pt x="204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6" y="67"/>
                  </a:cubicBezTo>
                  <a:cubicBezTo>
                    <a:pt x="207" y="67"/>
                    <a:pt x="206" y="67"/>
                    <a:pt x="206" y="68"/>
                  </a:cubicBezTo>
                  <a:cubicBezTo>
                    <a:pt x="206" y="68"/>
                    <a:pt x="206" y="68"/>
                    <a:pt x="207" y="68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9"/>
                  </a:cubicBezTo>
                  <a:cubicBezTo>
                    <a:pt x="209" y="69"/>
                    <a:pt x="210" y="69"/>
                    <a:pt x="211" y="69"/>
                  </a:cubicBezTo>
                  <a:cubicBezTo>
                    <a:pt x="211" y="69"/>
                    <a:pt x="211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3" y="69"/>
                    <a:pt x="214" y="69"/>
                    <a:pt x="215" y="70"/>
                  </a:cubicBezTo>
                  <a:cubicBezTo>
                    <a:pt x="215" y="70"/>
                    <a:pt x="215" y="70"/>
                    <a:pt x="216" y="70"/>
                  </a:cubicBezTo>
                  <a:cubicBezTo>
                    <a:pt x="217" y="70"/>
                    <a:pt x="218" y="70"/>
                    <a:pt x="219" y="69"/>
                  </a:cubicBezTo>
                  <a:cubicBezTo>
                    <a:pt x="220" y="68"/>
                    <a:pt x="219" y="66"/>
                    <a:pt x="220" y="66"/>
                  </a:cubicBezTo>
                  <a:cubicBezTo>
                    <a:pt x="221" y="65"/>
                    <a:pt x="221" y="65"/>
                    <a:pt x="222" y="65"/>
                  </a:cubicBezTo>
                  <a:cubicBezTo>
                    <a:pt x="223" y="65"/>
                    <a:pt x="224" y="65"/>
                    <a:pt x="225" y="66"/>
                  </a:cubicBezTo>
                  <a:cubicBezTo>
                    <a:pt x="226" y="66"/>
                    <a:pt x="227" y="66"/>
                    <a:pt x="228" y="66"/>
                  </a:cubicBezTo>
                  <a:cubicBezTo>
                    <a:pt x="229" y="66"/>
                    <a:pt x="230" y="66"/>
                    <a:pt x="230" y="66"/>
                  </a:cubicBezTo>
                  <a:cubicBezTo>
                    <a:pt x="229" y="65"/>
                    <a:pt x="230" y="65"/>
                    <a:pt x="231" y="65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3" y="65"/>
                    <a:pt x="234" y="65"/>
                    <a:pt x="233" y="64"/>
                  </a:cubicBezTo>
                  <a:cubicBezTo>
                    <a:pt x="232" y="64"/>
                    <a:pt x="232" y="64"/>
                    <a:pt x="233" y="64"/>
                  </a:cubicBezTo>
                  <a:cubicBezTo>
                    <a:pt x="234" y="64"/>
                    <a:pt x="234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6" y="63"/>
                  </a:cubicBezTo>
                  <a:cubicBezTo>
                    <a:pt x="235" y="63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3"/>
                    <a:pt x="235" y="63"/>
                    <a:pt x="236" y="63"/>
                  </a:cubicBezTo>
                  <a:cubicBezTo>
                    <a:pt x="237" y="63"/>
                    <a:pt x="238" y="62"/>
                    <a:pt x="237" y="62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8" y="62"/>
                    <a:pt x="239" y="62"/>
                    <a:pt x="242" y="62"/>
                  </a:cubicBezTo>
                  <a:cubicBezTo>
                    <a:pt x="242" y="62"/>
                    <a:pt x="243" y="62"/>
                    <a:pt x="243" y="62"/>
                  </a:cubicBezTo>
                  <a:cubicBezTo>
                    <a:pt x="244" y="62"/>
                    <a:pt x="245" y="62"/>
                    <a:pt x="245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4" y="62"/>
                    <a:pt x="244" y="62"/>
                  </a:cubicBezTo>
                  <a:cubicBezTo>
                    <a:pt x="244" y="62"/>
                    <a:pt x="244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6" y="62"/>
                    <a:pt x="247" y="61"/>
                    <a:pt x="245" y="61"/>
                  </a:cubicBezTo>
                  <a:cubicBezTo>
                    <a:pt x="244" y="61"/>
                    <a:pt x="244" y="60"/>
                    <a:pt x="246" y="60"/>
                  </a:cubicBezTo>
                  <a:cubicBezTo>
                    <a:pt x="246" y="60"/>
                    <a:pt x="246" y="60"/>
                    <a:pt x="247" y="61"/>
                  </a:cubicBezTo>
                  <a:cubicBezTo>
                    <a:pt x="248" y="61"/>
                    <a:pt x="249" y="61"/>
                    <a:pt x="251" y="61"/>
                  </a:cubicBezTo>
                  <a:cubicBezTo>
                    <a:pt x="250" y="61"/>
                    <a:pt x="250" y="60"/>
                    <a:pt x="249" y="59"/>
                  </a:cubicBezTo>
                  <a:cubicBezTo>
                    <a:pt x="248" y="59"/>
                    <a:pt x="245" y="58"/>
                    <a:pt x="244" y="58"/>
                  </a:cubicBezTo>
                  <a:cubicBezTo>
                    <a:pt x="243" y="58"/>
                    <a:pt x="242" y="58"/>
                    <a:pt x="242" y="58"/>
                  </a:cubicBezTo>
                  <a:cubicBezTo>
                    <a:pt x="241" y="59"/>
                    <a:pt x="241" y="59"/>
                    <a:pt x="240" y="59"/>
                  </a:cubicBezTo>
                  <a:cubicBezTo>
                    <a:pt x="240" y="59"/>
                    <a:pt x="240" y="59"/>
                    <a:pt x="239" y="59"/>
                  </a:cubicBezTo>
                  <a:cubicBezTo>
                    <a:pt x="239" y="59"/>
                    <a:pt x="239" y="58"/>
                    <a:pt x="238" y="58"/>
                  </a:cubicBezTo>
                  <a:cubicBezTo>
                    <a:pt x="237" y="58"/>
                    <a:pt x="236" y="59"/>
                    <a:pt x="236" y="59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5" y="59"/>
                    <a:pt x="234" y="59"/>
                    <a:pt x="235" y="58"/>
                  </a:cubicBezTo>
                  <a:cubicBezTo>
                    <a:pt x="236" y="58"/>
                    <a:pt x="236" y="58"/>
                    <a:pt x="235" y="58"/>
                  </a:cubicBezTo>
                  <a:cubicBezTo>
                    <a:pt x="235" y="58"/>
                    <a:pt x="234" y="58"/>
                    <a:pt x="233" y="58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31" y="58"/>
                    <a:pt x="232" y="58"/>
                    <a:pt x="233" y="57"/>
                  </a:cubicBezTo>
                  <a:cubicBezTo>
                    <a:pt x="235" y="57"/>
                    <a:pt x="236" y="56"/>
                    <a:pt x="235" y="56"/>
                  </a:cubicBezTo>
                  <a:cubicBezTo>
                    <a:pt x="234" y="56"/>
                    <a:pt x="234" y="56"/>
                    <a:pt x="233" y="57"/>
                  </a:cubicBezTo>
                  <a:cubicBezTo>
                    <a:pt x="231" y="57"/>
                    <a:pt x="230" y="57"/>
                    <a:pt x="230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30" y="56"/>
                    <a:pt x="229" y="56"/>
                    <a:pt x="226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2" y="56"/>
                    <a:pt x="222" y="56"/>
                    <a:pt x="224" y="56"/>
                  </a:cubicBezTo>
                  <a:cubicBezTo>
                    <a:pt x="226" y="56"/>
                    <a:pt x="227" y="56"/>
                    <a:pt x="226" y="56"/>
                  </a:cubicBezTo>
                  <a:cubicBezTo>
                    <a:pt x="225" y="55"/>
                    <a:pt x="226" y="55"/>
                    <a:pt x="226" y="54"/>
                  </a:cubicBezTo>
                  <a:cubicBezTo>
                    <a:pt x="226" y="53"/>
                    <a:pt x="224" y="53"/>
                    <a:pt x="222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3"/>
                    <a:pt x="221" y="53"/>
                    <a:pt x="221" y="53"/>
                  </a:cubicBezTo>
                  <a:cubicBezTo>
                    <a:pt x="220" y="53"/>
                    <a:pt x="219" y="52"/>
                    <a:pt x="221" y="52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21" y="51"/>
                    <a:pt x="220" y="52"/>
                    <a:pt x="218" y="52"/>
                  </a:cubicBezTo>
                  <a:cubicBezTo>
                    <a:pt x="217" y="52"/>
                    <a:pt x="216" y="53"/>
                    <a:pt x="216" y="53"/>
                  </a:cubicBezTo>
                  <a:cubicBezTo>
                    <a:pt x="215" y="53"/>
                    <a:pt x="215" y="52"/>
                    <a:pt x="216" y="52"/>
                  </a:cubicBezTo>
                  <a:cubicBezTo>
                    <a:pt x="216" y="52"/>
                    <a:pt x="216" y="51"/>
                    <a:pt x="215" y="51"/>
                  </a:cubicBezTo>
                  <a:cubicBezTo>
                    <a:pt x="215" y="51"/>
                    <a:pt x="214" y="52"/>
                    <a:pt x="213" y="52"/>
                  </a:cubicBezTo>
                  <a:cubicBezTo>
                    <a:pt x="211" y="52"/>
                    <a:pt x="210" y="53"/>
                    <a:pt x="210" y="53"/>
                  </a:cubicBezTo>
                  <a:cubicBezTo>
                    <a:pt x="210" y="53"/>
                    <a:pt x="210" y="52"/>
                    <a:pt x="210" y="52"/>
                  </a:cubicBezTo>
                  <a:cubicBezTo>
                    <a:pt x="211" y="51"/>
                    <a:pt x="211" y="51"/>
                    <a:pt x="210" y="51"/>
                  </a:cubicBezTo>
                  <a:cubicBezTo>
                    <a:pt x="210" y="51"/>
                    <a:pt x="210" y="51"/>
                    <a:pt x="209" y="51"/>
                  </a:cubicBezTo>
                  <a:cubicBezTo>
                    <a:pt x="209" y="51"/>
                    <a:pt x="209" y="51"/>
                    <a:pt x="209" y="51"/>
                  </a:cubicBezTo>
                  <a:cubicBezTo>
                    <a:pt x="208" y="51"/>
                    <a:pt x="209" y="51"/>
                    <a:pt x="208" y="50"/>
                  </a:cubicBezTo>
                  <a:cubicBezTo>
                    <a:pt x="206" y="49"/>
                    <a:pt x="201" y="49"/>
                    <a:pt x="202" y="49"/>
                  </a:cubicBezTo>
                  <a:cubicBezTo>
                    <a:pt x="203" y="49"/>
                    <a:pt x="203" y="49"/>
                    <a:pt x="202" y="49"/>
                  </a:cubicBezTo>
                  <a:cubicBezTo>
                    <a:pt x="202" y="49"/>
                    <a:pt x="201" y="49"/>
                    <a:pt x="200" y="49"/>
                  </a:cubicBezTo>
                  <a:cubicBezTo>
                    <a:pt x="200" y="49"/>
                    <a:pt x="200" y="49"/>
                    <a:pt x="199" y="49"/>
                  </a:cubicBezTo>
                  <a:cubicBezTo>
                    <a:pt x="199" y="49"/>
                    <a:pt x="200" y="49"/>
                    <a:pt x="202" y="49"/>
                  </a:cubicBezTo>
                  <a:cubicBezTo>
                    <a:pt x="205" y="48"/>
                    <a:pt x="208" y="48"/>
                    <a:pt x="208" y="48"/>
                  </a:cubicBezTo>
                  <a:cubicBezTo>
                    <a:pt x="208" y="48"/>
                    <a:pt x="207" y="48"/>
                    <a:pt x="204" y="48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4" y="48"/>
                    <a:pt x="203" y="48"/>
                    <a:pt x="203" y="48"/>
                  </a:cubicBezTo>
                  <a:cubicBezTo>
                    <a:pt x="201" y="48"/>
                    <a:pt x="199" y="47"/>
                    <a:pt x="199" y="47"/>
                  </a:cubicBezTo>
                  <a:cubicBezTo>
                    <a:pt x="200" y="47"/>
                    <a:pt x="197" y="47"/>
                    <a:pt x="194" y="47"/>
                  </a:cubicBezTo>
                  <a:cubicBezTo>
                    <a:pt x="192" y="47"/>
                    <a:pt x="191" y="46"/>
                    <a:pt x="192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5" y="46"/>
                    <a:pt x="194" y="46"/>
                    <a:pt x="192" y="45"/>
                  </a:cubicBezTo>
                  <a:cubicBezTo>
                    <a:pt x="190" y="45"/>
                    <a:pt x="190" y="45"/>
                    <a:pt x="192" y="45"/>
                  </a:cubicBezTo>
                  <a:cubicBezTo>
                    <a:pt x="193" y="45"/>
                    <a:pt x="193" y="45"/>
                    <a:pt x="195" y="45"/>
                  </a:cubicBezTo>
                  <a:cubicBezTo>
                    <a:pt x="195" y="45"/>
                    <a:pt x="196" y="45"/>
                    <a:pt x="197" y="45"/>
                  </a:cubicBezTo>
                  <a:cubicBezTo>
                    <a:pt x="200" y="45"/>
                    <a:pt x="202" y="45"/>
                    <a:pt x="200" y="44"/>
                  </a:cubicBezTo>
                  <a:cubicBezTo>
                    <a:pt x="199" y="44"/>
                    <a:pt x="199" y="44"/>
                    <a:pt x="200" y="44"/>
                  </a:cubicBezTo>
                  <a:cubicBezTo>
                    <a:pt x="200" y="44"/>
                    <a:pt x="201" y="44"/>
                    <a:pt x="201" y="44"/>
                  </a:cubicBezTo>
                  <a:cubicBezTo>
                    <a:pt x="201" y="44"/>
                    <a:pt x="201" y="44"/>
                    <a:pt x="201" y="44"/>
                  </a:cubicBezTo>
                  <a:cubicBezTo>
                    <a:pt x="203" y="44"/>
                    <a:pt x="202" y="43"/>
                    <a:pt x="199" y="43"/>
                  </a:cubicBezTo>
                  <a:cubicBezTo>
                    <a:pt x="196" y="43"/>
                    <a:pt x="195" y="43"/>
                    <a:pt x="197" y="42"/>
                  </a:cubicBezTo>
                  <a:cubicBezTo>
                    <a:pt x="200" y="42"/>
                    <a:pt x="201" y="42"/>
                    <a:pt x="200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1" y="42"/>
                    <a:pt x="204" y="42"/>
                    <a:pt x="207" y="42"/>
                  </a:cubicBezTo>
                  <a:cubicBezTo>
                    <a:pt x="208" y="42"/>
                    <a:pt x="208" y="42"/>
                    <a:pt x="209" y="42"/>
                  </a:cubicBezTo>
                  <a:cubicBezTo>
                    <a:pt x="213" y="42"/>
                    <a:pt x="215" y="41"/>
                    <a:pt x="208" y="40"/>
                  </a:cubicBezTo>
                  <a:cubicBezTo>
                    <a:pt x="201" y="39"/>
                    <a:pt x="203" y="39"/>
                    <a:pt x="212" y="37"/>
                  </a:cubicBezTo>
                  <a:cubicBezTo>
                    <a:pt x="219" y="36"/>
                    <a:pt x="223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1" y="35"/>
                    <a:pt x="206" y="36"/>
                    <a:pt x="200" y="37"/>
                  </a:cubicBezTo>
                  <a:cubicBezTo>
                    <a:pt x="196" y="37"/>
                    <a:pt x="194" y="37"/>
                    <a:pt x="193" y="37"/>
                  </a:cubicBezTo>
                  <a:cubicBezTo>
                    <a:pt x="193" y="37"/>
                    <a:pt x="193" y="37"/>
                    <a:pt x="195" y="37"/>
                  </a:cubicBezTo>
                  <a:cubicBezTo>
                    <a:pt x="199" y="36"/>
                    <a:pt x="199" y="36"/>
                    <a:pt x="196" y="36"/>
                  </a:cubicBezTo>
                  <a:cubicBezTo>
                    <a:pt x="196" y="36"/>
                    <a:pt x="195" y="36"/>
                    <a:pt x="193" y="36"/>
                  </a:cubicBezTo>
                  <a:cubicBezTo>
                    <a:pt x="189" y="36"/>
                    <a:pt x="187" y="36"/>
                    <a:pt x="186" y="36"/>
                  </a:cubicBezTo>
                  <a:cubicBezTo>
                    <a:pt x="186" y="36"/>
                    <a:pt x="186" y="36"/>
                    <a:pt x="187" y="36"/>
                  </a:cubicBezTo>
                  <a:cubicBezTo>
                    <a:pt x="188" y="36"/>
                    <a:pt x="189" y="36"/>
                    <a:pt x="188" y="36"/>
                  </a:cubicBezTo>
                  <a:cubicBezTo>
                    <a:pt x="187" y="36"/>
                    <a:pt x="191" y="35"/>
                    <a:pt x="197" y="35"/>
                  </a:cubicBezTo>
                  <a:cubicBezTo>
                    <a:pt x="202" y="34"/>
                    <a:pt x="205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8" y="34"/>
                    <a:pt x="211" y="32"/>
                    <a:pt x="204" y="31"/>
                  </a:cubicBezTo>
                  <a:cubicBezTo>
                    <a:pt x="202" y="31"/>
                    <a:pt x="200" y="31"/>
                    <a:pt x="199" y="31"/>
                  </a:cubicBezTo>
                  <a:cubicBezTo>
                    <a:pt x="197" y="31"/>
                    <a:pt x="196" y="31"/>
                    <a:pt x="195" y="31"/>
                  </a:cubicBezTo>
                  <a:cubicBezTo>
                    <a:pt x="194" y="31"/>
                    <a:pt x="194" y="31"/>
                    <a:pt x="194" y="31"/>
                  </a:cubicBezTo>
                  <a:cubicBezTo>
                    <a:pt x="193" y="31"/>
                    <a:pt x="194" y="31"/>
                    <a:pt x="194" y="31"/>
                  </a:cubicBezTo>
                  <a:cubicBezTo>
                    <a:pt x="195" y="31"/>
                    <a:pt x="195" y="30"/>
                    <a:pt x="194" y="30"/>
                  </a:cubicBezTo>
                  <a:cubicBezTo>
                    <a:pt x="193" y="30"/>
                    <a:pt x="190" y="31"/>
                    <a:pt x="186" y="32"/>
                  </a:cubicBezTo>
                  <a:cubicBezTo>
                    <a:pt x="182" y="33"/>
                    <a:pt x="180" y="33"/>
                    <a:pt x="180" y="33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2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2"/>
                    <a:pt x="182" y="32"/>
                    <a:pt x="181" y="32"/>
                  </a:cubicBezTo>
                  <a:cubicBezTo>
                    <a:pt x="181" y="32"/>
                    <a:pt x="180" y="32"/>
                    <a:pt x="180" y="32"/>
                  </a:cubicBezTo>
                  <a:cubicBezTo>
                    <a:pt x="179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9" y="32"/>
                  </a:cubicBezTo>
                  <a:cubicBezTo>
                    <a:pt x="179" y="32"/>
                    <a:pt x="180" y="32"/>
                    <a:pt x="181" y="32"/>
                  </a:cubicBezTo>
                  <a:cubicBezTo>
                    <a:pt x="182" y="32"/>
                    <a:pt x="183" y="31"/>
                    <a:pt x="185" y="31"/>
                  </a:cubicBezTo>
                  <a:cubicBezTo>
                    <a:pt x="190" y="30"/>
                    <a:pt x="191" y="29"/>
                    <a:pt x="190" y="29"/>
                  </a:cubicBezTo>
                  <a:cubicBezTo>
                    <a:pt x="190" y="29"/>
                    <a:pt x="190" y="29"/>
                    <a:pt x="189" y="29"/>
                  </a:cubicBezTo>
                  <a:cubicBezTo>
                    <a:pt x="187" y="30"/>
                    <a:pt x="182" y="30"/>
                    <a:pt x="178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4" y="30"/>
                    <a:pt x="172" y="30"/>
                    <a:pt x="173" y="30"/>
                  </a:cubicBezTo>
                  <a:cubicBezTo>
                    <a:pt x="175" y="29"/>
                    <a:pt x="175" y="29"/>
                    <a:pt x="174" y="28"/>
                  </a:cubicBezTo>
                  <a:cubicBezTo>
                    <a:pt x="173" y="28"/>
                    <a:pt x="176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80" y="28"/>
                    <a:pt x="180" y="28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4" y="28"/>
                    <a:pt x="186" y="27"/>
                    <a:pt x="188" y="27"/>
                  </a:cubicBezTo>
                  <a:cubicBezTo>
                    <a:pt x="191" y="25"/>
                    <a:pt x="186" y="24"/>
                    <a:pt x="181" y="24"/>
                  </a:cubicBezTo>
                  <a:cubicBezTo>
                    <a:pt x="179" y="24"/>
                    <a:pt x="176" y="25"/>
                    <a:pt x="174" y="25"/>
                  </a:cubicBezTo>
                  <a:cubicBezTo>
                    <a:pt x="172" y="26"/>
                    <a:pt x="170" y="27"/>
                    <a:pt x="170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71" y="26"/>
                    <a:pt x="171" y="25"/>
                    <a:pt x="171" y="25"/>
                  </a:cubicBezTo>
                  <a:cubicBezTo>
                    <a:pt x="171" y="25"/>
                    <a:pt x="171" y="25"/>
                    <a:pt x="170" y="25"/>
                  </a:cubicBezTo>
                  <a:cubicBezTo>
                    <a:pt x="170" y="25"/>
                    <a:pt x="168" y="26"/>
                    <a:pt x="166" y="26"/>
                  </a:cubicBezTo>
                  <a:cubicBezTo>
                    <a:pt x="165" y="26"/>
                    <a:pt x="165" y="26"/>
                    <a:pt x="165" y="26"/>
                  </a:cubicBezTo>
                  <a:cubicBezTo>
                    <a:pt x="164" y="26"/>
                    <a:pt x="164" y="26"/>
                    <a:pt x="166" y="25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4"/>
                    <a:pt x="166" y="24"/>
                    <a:pt x="165" y="24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5"/>
                    <a:pt x="164" y="24"/>
                    <a:pt x="166" y="23"/>
                  </a:cubicBezTo>
                  <a:cubicBezTo>
                    <a:pt x="167" y="23"/>
                    <a:pt x="167" y="23"/>
                    <a:pt x="166" y="23"/>
                  </a:cubicBezTo>
                  <a:cubicBezTo>
                    <a:pt x="165" y="23"/>
                    <a:pt x="163" y="23"/>
                    <a:pt x="161" y="23"/>
                  </a:cubicBezTo>
                  <a:cubicBezTo>
                    <a:pt x="157" y="24"/>
                    <a:pt x="154" y="24"/>
                    <a:pt x="154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5" y="24"/>
                    <a:pt x="156" y="23"/>
                    <a:pt x="158" y="23"/>
                  </a:cubicBezTo>
                  <a:cubicBezTo>
                    <a:pt x="159" y="23"/>
                    <a:pt x="159" y="22"/>
                    <a:pt x="158" y="22"/>
                  </a:cubicBezTo>
                  <a:cubicBezTo>
                    <a:pt x="158" y="22"/>
                    <a:pt x="157" y="22"/>
                    <a:pt x="157" y="22"/>
                  </a:cubicBezTo>
                  <a:cubicBezTo>
                    <a:pt x="156" y="22"/>
                    <a:pt x="155" y="23"/>
                    <a:pt x="155" y="23"/>
                  </a:cubicBezTo>
                  <a:cubicBezTo>
                    <a:pt x="155" y="23"/>
                    <a:pt x="155" y="22"/>
                    <a:pt x="156" y="22"/>
                  </a:cubicBezTo>
                  <a:cubicBezTo>
                    <a:pt x="158" y="22"/>
                    <a:pt x="158" y="22"/>
                    <a:pt x="162" y="21"/>
                  </a:cubicBezTo>
                  <a:cubicBezTo>
                    <a:pt x="164" y="20"/>
                    <a:pt x="163" y="20"/>
                    <a:pt x="160" y="20"/>
                  </a:cubicBezTo>
                  <a:cubicBezTo>
                    <a:pt x="159" y="20"/>
                    <a:pt x="157" y="20"/>
                    <a:pt x="156" y="20"/>
                  </a:cubicBezTo>
                  <a:cubicBezTo>
                    <a:pt x="154" y="20"/>
                    <a:pt x="152" y="20"/>
                    <a:pt x="152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20"/>
                    <a:pt x="152" y="20"/>
                    <a:pt x="153" y="20"/>
                  </a:cubicBezTo>
                  <a:cubicBezTo>
                    <a:pt x="156" y="19"/>
                    <a:pt x="156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2" y="19"/>
                    <a:pt x="170" y="17"/>
                    <a:pt x="154" y="15"/>
                  </a:cubicBezTo>
                  <a:cubicBezTo>
                    <a:pt x="152" y="15"/>
                    <a:pt x="149" y="15"/>
                    <a:pt x="147" y="14"/>
                  </a:cubicBezTo>
                  <a:cubicBezTo>
                    <a:pt x="145" y="14"/>
                    <a:pt x="143" y="14"/>
                    <a:pt x="141" y="14"/>
                  </a:cubicBezTo>
                  <a:cubicBezTo>
                    <a:pt x="137" y="14"/>
                    <a:pt x="136" y="15"/>
                    <a:pt x="136" y="15"/>
                  </a:cubicBezTo>
                  <a:cubicBezTo>
                    <a:pt x="135" y="16"/>
                    <a:pt x="136" y="16"/>
                    <a:pt x="135" y="16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1" y="16"/>
                    <a:pt x="128" y="15"/>
                    <a:pt x="128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5"/>
                    <a:pt x="126" y="15"/>
                    <a:pt x="126" y="16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7" y="17"/>
                    <a:pt x="126" y="17"/>
                    <a:pt x="126" y="17"/>
                  </a:cubicBezTo>
                  <a:cubicBezTo>
                    <a:pt x="126" y="17"/>
                    <a:pt x="126" y="17"/>
                    <a:pt x="125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8"/>
                    <a:pt x="121" y="18"/>
                    <a:pt x="120" y="18"/>
                  </a:cubicBezTo>
                  <a:cubicBezTo>
                    <a:pt x="120" y="18"/>
                    <a:pt x="119" y="18"/>
                    <a:pt x="119" y="18"/>
                  </a:cubicBezTo>
                  <a:cubicBezTo>
                    <a:pt x="118" y="18"/>
                    <a:pt x="120" y="17"/>
                    <a:pt x="121" y="16"/>
                  </a:cubicBezTo>
                  <a:cubicBezTo>
                    <a:pt x="122" y="15"/>
                    <a:pt x="121" y="14"/>
                    <a:pt x="120" y="14"/>
                  </a:cubicBezTo>
                  <a:cubicBezTo>
                    <a:pt x="120" y="14"/>
                    <a:pt x="120" y="14"/>
                    <a:pt x="120" y="15"/>
                  </a:cubicBezTo>
                  <a:cubicBezTo>
                    <a:pt x="120" y="15"/>
                    <a:pt x="119" y="15"/>
                    <a:pt x="119" y="15"/>
                  </a:cubicBezTo>
                  <a:cubicBezTo>
                    <a:pt x="118" y="15"/>
                    <a:pt x="117" y="15"/>
                    <a:pt x="117" y="14"/>
                  </a:cubicBezTo>
                  <a:cubicBezTo>
                    <a:pt x="118" y="14"/>
                    <a:pt x="117" y="14"/>
                    <a:pt x="117" y="14"/>
                  </a:cubicBezTo>
                  <a:cubicBezTo>
                    <a:pt x="116" y="14"/>
                    <a:pt x="115" y="14"/>
                    <a:pt x="115" y="15"/>
                  </a:cubicBezTo>
                  <a:cubicBezTo>
                    <a:pt x="115" y="15"/>
                    <a:pt x="114" y="16"/>
                    <a:pt x="113" y="16"/>
                  </a:cubicBezTo>
                  <a:cubicBezTo>
                    <a:pt x="113" y="16"/>
                    <a:pt x="113" y="16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1" y="15"/>
                    <a:pt x="109" y="15"/>
                    <a:pt x="108" y="16"/>
                  </a:cubicBezTo>
                  <a:cubicBezTo>
                    <a:pt x="106" y="16"/>
                    <a:pt x="105" y="17"/>
                    <a:pt x="104" y="17"/>
                  </a:cubicBezTo>
                  <a:cubicBezTo>
                    <a:pt x="103" y="17"/>
                    <a:pt x="103" y="16"/>
                    <a:pt x="103" y="16"/>
                  </a:cubicBezTo>
                  <a:cubicBezTo>
                    <a:pt x="104" y="16"/>
                    <a:pt x="105" y="15"/>
                    <a:pt x="108" y="14"/>
                  </a:cubicBezTo>
                  <a:cubicBezTo>
                    <a:pt x="110" y="13"/>
                    <a:pt x="111" y="13"/>
                    <a:pt x="110" y="13"/>
                  </a:cubicBezTo>
                  <a:cubicBezTo>
                    <a:pt x="110" y="13"/>
                    <a:pt x="109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7" y="13"/>
                    <a:pt x="112" y="12"/>
                    <a:pt x="116" y="10"/>
                  </a:cubicBezTo>
                  <a:cubicBezTo>
                    <a:pt x="119" y="8"/>
                    <a:pt x="121" y="6"/>
                    <a:pt x="119" y="5"/>
                  </a:cubicBezTo>
                  <a:cubicBezTo>
                    <a:pt x="117" y="4"/>
                    <a:pt x="110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99" y="3"/>
                    <a:pt x="96" y="3"/>
                    <a:pt x="94" y="4"/>
                  </a:cubicBezTo>
                  <a:cubicBezTo>
                    <a:pt x="92" y="4"/>
                    <a:pt x="91" y="5"/>
                    <a:pt x="90" y="5"/>
                  </a:cubicBezTo>
                  <a:cubicBezTo>
                    <a:pt x="90" y="5"/>
                    <a:pt x="89" y="5"/>
                    <a:pt x="89" y="5"/>
                  </a:cubicBezTo>
                  <a:cubicBezTo>
                    <a:pt x="88" y="4"/>
                    <a:pt x="87" y="4"/>
                    <a:pt x="86" y="4"/>
                  </a:cubicBezTo>
                  <a:cubicBezTo>
                    <a:pt x="83" y="4"/>
                    <a:pt x="79" y="5"/>
                    <a:pt x="81" y="6"/>
                  </a:cubicBezTo>
                  <a:cubicBezTo>
                    <a:pt x="83" y="6"/>
                    <a:pt x="83" y="7"/>
                    <a:pt x="82" y="7"/>
                  </a:cubicBezTo>
                  <a:cubicBezTo>
                    <a:pt x="81" y="7"/>
                    <a:pt x="80" y="6"/>
                    <a:pt x="79" y="6"/>
                  </a:cubicBezTo>
                  <a:cubicBezTo>
                    <a:pt x="78" y="6"/>
                    <a:pt x="78" y="6"/>
                    <a:pt x="77" y="6"/>
                  </a:cubicBezTo>
                  <a:cubicBezTo>
                    <a:pt x="75" y="6"/>
                    <a:pt x="74" y="7"/>
                    <a:pt x="76" y="7"/>
                  </a:cubicBezTo>
                  <a:cubicBezTo>
                    <a:pt x="75" y="7"/>
                    <a:pt x="74" y="7"/>
                    <a:pt x="73" y="7"/>
                  </a:cubicBezTo>
                  <a:cubicBezTo>
                    <a:pt x="72" y="7"/>
                    <a:pt x="70" y="7"/>
                    <a:pt x="68" y="8"/>
                  </a:cubicBezTo>
                  <a:cubicBezTo>
                    <a:pt x="61" y="9"/>
                    <a:pt x="67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2" y="11"/>
                    <a:pt x="71" y="12"/>
                    <a:pt x="70" y="13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3"/>
                    <a:pt x="64" y="13"/>
                    <a:pt x="64" y="13"/>
                  </a:cubicBezTo>
                  <a:cubicBezTo>
                    <a:pt x="64" y="13"/>
                    <a:pt x="63" y="12"/>
                    <a:pt x="62" y="12"/>
                  </a:cubicBezTo>
                  <a:cubicBezTo>
                    <a:pt x="61" y="12"/>
                    <a:pt x="59" y="13"/>
                    <a:pt x="58" y="13"/>
                  </a:cubicBezTo>
                  <a:cubicBezTo>
                    <a:pt x="56" y="14"/>
                    <a:pt x="60" y="16"/>
                    <a:pt x="58" y="19"/>
                  </a:cubicBezTo>
                  <a:cubicBezTo>
                    <a:pt x="56" y="21"/>
                    <a:pt x="51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1"/>
                    <a:pt x="49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2" y="20"/>
                    <a:pt x="47" y="16"/>
                    <a:pt x="51" y="12"/>
                  </a:cubicBezTo>
                  <a:cubicBezTo>
                    <a:pt x="53" y="9"/>
                    <a:pt x="59" y="7"/>
                    <a:pt x="68" y="4"/>
                  </a:cubicBezTo>
                  <a:cubicBezTo>
                    <a:pt x="73" y="3"/>
                    <a:pt x="100" y="0"/>
                    <a:pt x="77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4076700" y="4645025"/>
              <a:ext cx="19050" cy="3175"/>
            </a:xfrm>
            <a:custGeom>
              <a:avLst/>
              <a:gdLst>
                <a:gd name="T0" fmla="*/ 4 w 7"/>
                <a:gd name="T1" fmla="*/ 0 h 1"/>
                <a:gd name="T2" fmla="*/ 1 w 7"/>
                <a:gd name="T3" fmla="*/ 1 h 1"/>
                <a:gd name="T4" fmla="*/ 3 w 7"/>
                <a:gd name="T5" fmla="*/ 1 h 1"/>
                <a:gd name="T6" fmla="*/ 6 w 7"/>
                <a:gd name="T7" fmla="*/ 1 h 1"/>
                <a:gd name="T8" fmla="*/ 4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4" y="0"/>
                  </a:moveTo>
                  <a:cubicBezTo>
                    <a:pt x="4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3" name="Freeform 135"/>
            <p:cNvSpPr>
              <a:spLocks/>
            </p:cNvSpPr>
            <p:nvPr/>
          </p:nvSpPr>
          <p:spPr bwMode="auto">
            <a:xfrm>
              <a:off x="4052888" y="4659313"/>
              <a:ext cx="19050" cy="3175"/>
            </a:xfrm>
            <a:custGeom>
              <a:avLst/>
              <a:gdLst>
                <a:gd name="T0" fmla="*/ 0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6 w 7"/>
                <a:gd name="T7" fmla="*/ 1 h 1"/>
                <a:gd name="T8" fmla="*/ 4 w 7"/>
                <a:gd name="T9" fmla="*/ 0 h 1"/>
                <a:gd name="T10" fmla="*/ 0 w 7"/>
                <a:gd name="T11" fmla="*/ 0 h 1"/>
                <a:gd name="T12" fmla="*/ 0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4" name="Freeform 136"/>
            <p:cNvSpPr>
              <a:spLocks/>
            </p:cNvSpPr>
            <p:nvPr/>
          </p:nvSpPr>
          <p:spPr bwMode="auto">
            <a:xfrm>
              <a:off x="4060825" y="4656138"/>
              <a:ext cx="7938" cy="3175"/>
            </a:xfrm>
            <a:custGeom>
              <a:avLst/>
              <a:gdLst>
                <a:gd name="T0" fmla="*/ 1 w 3"/>
                <a:gd name="T1" fmla="*/ 0 h 1"/>
                <a:gd name="T2" fmla="*/ 1 w 3"/>
                <a:gd name="T3" fmla="*/ 0 h 1"/>
                <a:gd name="T4" fmla="*/ 3 w 3"/>
                <a:gd name="T5" fmla="*/ 1 h 1"/>
                <a:gd name="T6" fmla="*/ 3 w 3"/>
                <a:gd name="T7" fmla="*/ 0 h 1"/>
                <a:gd name="T8" fmla="*/ 1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5" name="Freeform 137"/>
            <p:cNvSpPr>
              <a:spLocks/>
            </p:cNvSpPr>
            <p:nvPr/>
          </p:nvSpPr>
          <p:spPr bwMode="auto">
            <a:xfrm>
              <a:off x="3840163" y="4216400"/>
              <a:ext cx="228600" cy="92075"/>
            </a:xfrm>
            <a:custGeom>
              <a:avLst/>
              <a:gdLst>
                <a:gd name="T0" fmla="*/ 61 w 84"/>
                <a:gd name="T1" fmla="*/ 2 h 34"/>
                <a:gd name="T2" fmla="*/ 53 w 84"/>
                <a:gd name="T3" fmla="*/ 3 h 34"/>
                <a:gd name="T4" fmla="*/ 51 w 84"/>
                <a:gd name="T5" fmla="*/ 3 h 34"/>
                <a:gd name="T6" fmla="*/ 37 w 84"/>
                <a:gd name="T7" fmla="*/ 8 h 34"/>
                <a:gd name="T8" fmla="*/ 34 w 84"/>
                <a:gd name="T9" fmla="*/ 8 h 34"/>
                <a:gd name="T10" fmla="*/ 27 w 84"/>
                <a:gd name="T11" fmla="*/ 9 h 34"/>
                <a:gd name="T12" fmla="*/ 24 w 84"/>
                <a:gd name="T13" fmla="*/ 8 h 34"/>
                <a:gd name="T14" fmla="*/ 26 w 84"/>
                <a:gd name="T15" fmla="*/ 11 h 34"/>
                <a:gd name="T16" fmla="*/ 29 w 84"/>
                <a:gd name="T17" fmla="*/ 14 h 34"/>
                <a:gd name="T18" fmla="*/ 19 w 84"/>
                <a:gd name="T19" fmla="*/ 13 h 34"/>
                <a:gd name="T20" fmla="*/ 9 w 84"/>
                <a:gd name="T21" fmla="*/ 18 h 34"/>
                <a:gd name="T22" fmla="*/ 9 w 84"/>
                <a:gd name="T23" fmla="*/ 21 h 34"/>
                <a:gd name="T24" fmla="*/ 11 w 84"/>
                <a:gd name="T25" fmla="*/ 21 h 34"/>
                <a:gd name="T26" fmla="*/ 14 w 84"/>
                <a:gd name="T27" fmla="*/ 21 h 34"/>
                <a:gd name="T28" fmla="*/ 19 w 84"/>
                <a:gd name="T29" fmla="*/ 22 h 34"/>
                <a:gd name="T30" fmla="*/ 29 w 84"/>
                <a:gd name="T31" fmla="*/ 24 h 34"/>
                <a:gd name="T32" fmla="*/ 27 w 84"/>
                <a:gd name="T33" fmla="*/ 24 h 34"/>
                <a:gd name="T34" fmla="*/ 29 w 84"/>
                <a:gd name="T35" fmla="*/ 25 h 34"/>
                <a:gd name="T36" fmla="*/ 13 w 84"/>
                <a:gd name="T37" fmla="*/ 24 h 34"/>
                <a:gd name="T38" fmla="*/ 4 w 84"/>
                <a:gd name="T39" fmla="*/ 27 h 34"/>
                <a:gd name="T40" fmla="*/ 2 w 84"/>
                <a:gd name="T41" fmla="*/ 26 h 34"/>
                <a:gd name="T42" fmla="*/ 4 w 84"/>
                <a:gd name="T43" fmla="*/ 28 h 34"/>
                <a:gd name="T44" fmla="*/ 0 w 84"/>
                <a:gd name="T45" fmla="*/ 30 h 34"/>
                <a:gd name="T46" fmla="*/ 3 w 84"/>
                <a:gd name="T47" fmla="*/ 31 h 34"/>
                <a:gd name="T48" fmla="*/ 9 w 84"/>
                <a:gd name="T49" fmla="*/ 34 h 34"/>
                <a:gd name="T50" fmla="*/ 15 w 84"/>
                <a:gd name="T51" fmla="*/ 34 h 34"/>
                <a:gd name="T52" fmla="*/ 19 w 84"/>
                <a:gd name="T53" fmla="*/ 34 h 34"/>
                <a:gd name="T54" fmla="*/ 24 w 84"/>
                <a:gd name="T55" fmla="*/ 32 h 34"/>
                <a:gd name="T56" fmla="*/ 26 w 84"/>
                <a:gd name="T57" fmla="*/ 33 h 34"/>
                <a:gd name="T58" fmla="*/ 31 w 84"/>
                <a:gd name="T59" fmla="*/ 34 h 34"/>
                <a:gd name="T60" fmla="*/ 37 w 84"/>
                <a:gd name="T61" fmla="*/ 32 h 34"/>
                <a:gd name="T62" fmla="*/ 42 w 84"/>
                <a:gd name="T63" fmla="*/ 30 h 34"/>
                <a:gd name="T64" fmla="*/ 47 w 84"/>
                <a:gd name="T65" fmla="*/ 29 h 34"/>
                <a:gd name="T66" fmla="*/ 53 w 84"/>
                <a:gd name="T67" fmla="*/ 29 h 34"/>
                <a:gd name="T68" fmla="*/ 59 w 84"/>
                <a:gd name="T69" fmla="*/ 28 h 34"/>
                <a:gd name="T70" fmla="*/ 76 w 84"/>
                <a:gd name="T71" fmla="*/ 26 h 34"/>
                <a:gd name="T72" fmla="*/ 77 w 84"/>
                <a:gd name="T73" fmla="*/ 23 h 34"/>
                <a:gd name="T74" fmla="*/ 75 w 84"/>
                <a:gd name="T75" fmla="*/ 21 h 34"/>
                <a:gd name="T76" fmla="*/ 80 w 84"/>
                <a:gd name="T77" fmla="*/ 16 h 34"/>
                <a:gd name="T78" fmla="*/ 80 w 84"/>
                <a:gd name="T79" fmla="*/ 16 h 34"/>
                <a:gd name="T80" fmla="*/ 82 w 84"/>
                <a:gd name="T81" fmla="*/ 13 h 34"/>
                <a:gd name="T82" fmla="*/ 78 w 84"/>
                <a:gd name="T83" fmla="*/ 14 h 34"/>
                <a:gd name="T84" fmla="*/ 66 w 84"/>
                <a:gd name="T85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34">
                  <a:moveTo>
                    <a:pt x="62" y="0"/>
                  </a:moveTo>
                  <a:cubicBezTo>
                    <a:pt x="61" y="0"/>
                    <a:pt x="60" y="1"/>
                    <a:pt x="61" y="2"/>
                  </a:cubicBezTo>
                  <a:cubicBezTo>
                    <a:pt x="62" y="3"/>
                    <a:pt x="59" y="3"/>
                    <a:pt x="55" y="3"/>
                  </a:cubicBezTo>
                  <a:cubicBezTo>
                    <a:pt x="54" y="3"/>
                    <a:pt x="54" y="3"/>
                    <a:pt x="53" y="3"/>
                  </a:cubicBezTo>
                  <a:cubicBezTo>
                    <a:pt x="52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4"/>
                    <a:pt x="44" y="3"/>
                    <a:pt x="41" y="5"/>
                  </a:cubicBezTo>
                  <a:cubicBezTo>
                    <a:pt x="38" y="7"/>
                    <a:pt x="39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3" y="8"/>
                    <a:pt x="31" y="8"/>
                    <a:pt x="30" y="8"/>
                  </a:cubicBezTo>
                  <a:cubicBezTo>
                    <a:pt x="29" y="8"/>
                    <a:pt x="28" y="9"/>
                    <a:pt x="27" y="9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2" y="8"/>
                    <a:pt x="21" y="9"/>
                    <a:pt x="23" y="10"/>
                  </a:cubicBezTo>
                  <a:cubicBezTo>
                    <a:pt x="25" y="11"/>
                    <a:pt x="27" y="11"/>
                    <a:pt x="26" y="11"/>
                  </a:cubicBezTo>
                  <a:cubicBezTo>
                    <a:pt x="25" y="11"/>
                    <a:pt x="27" y="12"/>
                    <a:pt x="30" y="12"/>
                  </a:cubicBezTo>
                  <a:cubicBezTo>
                    <a:pt x="33" y="12"/>
                    <a:pt x="33" y="14"/>
                    <a:pt x="29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4" y="13"/>
                    <a:pt x="21" y="13"/>
                    <a:pt x="19" y="13"/>
                  </a:cubicBezTo>
                  <a:cubicBezTo>
                    <a:pt x="15" y="13"/>
                    <a:pt x="11" y="14"/>
                    <a:pt x="11" y="15"/>
                  </a:cubicBezTo>
                  <a:cubicBezTo>
                    <a:pt x="11" y="17"/>
                    <a:pt x="14" y="17"/>
                    <a:pt x="9" y="18"/>
                  </a:cubicBezTo>
                  <a:cubicBezTo>
                    <a:pt x="4" y="19"/>
                    <a:pt x="7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2" y="20"/>
                    <a:pt x="12" y="21"/>
                    <a:pt x="11" y="21"/>
                  </a:cubicBezTo>
                  <a:cubicBezTo>
                    <a:pt x="10" y="21"/>
                    <a:pt x="11" y="21"/>
                    <a:pt x="13" y="21"/>
                  </a:cubicBezTo>
                  <a:cubicBezTo>
                    <a:pt x="13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9" y="22"/>
                    <a:pt x="19" y="22"/>
                  </a:cubicBezTo>
                  <a:cubicBezTo>
                    <a:pt x="20" y="22"/>
                    <a:pt x="24" y="23"/>
                    <a:pt x="28" y="23"/>
                  </a:cubicBezTo>
                  <a:cubicBezTo>
                    <a:pt x="32" y="24"/>
                    <a:pt x="32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7" y="24"/>
                  </a:cubicBezTo>
                  <a:cubicBezTo>
                    <a:pt x="24" y="24"/>
                    <a:pt x="25" y="24"/>
                    <a:pt x="29" y="24"/>
                  </a:cubicBezTo>
                  <a:cubicBezTo>
                    <a:pt x="30" y="25"/>
                    <a:pt x="30" y="25"/>
                    <a:pt x="29" y="25"/>
                  </a:cubicBezTo>
                  <a:cubicBezTo>
                    <a:pt x="28" y="25"/>
                    <a:pt x="23" y="24"/>
                    <a:pt x="15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9" y="24"/>
                    <a:pt x="7" y="25"/>
                    <a:pt x="6" y="25"/>
                  </a:cubicBezTo>
                  <a:cubicBezTo>
                    <a:pt x="5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5" y="27"/>
                    <a:pt x="4" y="28"/>
                    <a:pt x="4" y="28"/>
                  </a:cubicBezTo>
                  <a:cubicBezTo>
                    <a:pt x="4" y="29"/>
                    <a:pt x="7" y="29"/>
                    <a:pt x="5" y="29"/>
                  </a:cubicBezTo>
                  <a:cubicBezTo>
                    <a:pt x="2" y="29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2" y="31"/>
                    <a:pt x="3" y="31"/>
                  </a:cubicBezTo>
                  <a:cubicBezTo>
                    <a:pt x="2" y="31"/>
                    <a:pt x="2" y="31"/>
                    <a:pt x="2" y="32"/>
                  </a:cubicBezTo>
                  <a:cubicBezTo>
                    <a:pt x="1" y="32"/>
                    <a:pt x="4" y="33"/>
                    <a:pt x="9" y="34"/>
                  </a:cubicBezTo>
                  <a:cubicBezTo>
                    <a:pt x="10" y="34"/>
                    <a:pt x="10" y="34"/>
                    <a:pt x="11" y="34"/>
                  </a:cubicBezTo>
                  <a:cubicBezTo>
                    <a:pt x="13" y="34"/>
                    <a:pt x="14" y="34"/>
                    <a:pt x="15" y="34"/>
                  </a:cubicBezTo>
                  <a:cubicBezTo>
                    <a:pt x="16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2" y="33"/>
                    <a:pt x="24" y="32"/>
                  </a:cubicBezTo>
                  <a:cubicBezTo>
                    <a:pt x="25" y="32"/>
                    <a:pt x="26" y="31"/>
                    <a:pt x="26" y="31"/>
                  </a:cubicBezTo>
                  <a:cubicBezTo>
                    <a:pt x="26" y="31"/>
                    <a:pt x="26" y="32"/>
                    <a:pt x="26" y="33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9" y="34"/>
                    <a:pt x="30" y="34"/>
                    <a:pt x="31" y="34"/>
                  </a:cubicBezTo>
                  <a:cubicBezTo>
                    <a:pt x="34" y="33"/>
                    <a:pt x="36" y="32"/>
                    <a:pt x="36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3"/>
                    <a:pt x="41" y="32"/>
                    <a:pt x="42" y="30"/>
                  </a:cubicBezTo>
                  <a:cubicBezTo>
                    <a:pt x="44" y="29"/>
                    <a:pt x="45" y="28"/>
                    <a:pt x="46" y="28"/>
                  </a:cubicBezTo>
                  <a:cubicBezTo>
                    <a:pt x="47" y="28"/>
                    <a:pt x="48" y="29"/>
                    <a:pt x="47" y="29"/>
                  </a:cubicBezTo>
                  <a:cubicBezTo>
                    <a:pt x="47" y="30"/>
                    <a:pt x="47" y="30"/>
                    <a:pt x="48" y="30"/>
                  </a:cubicBezTo>
                  <a:cubicBezTo>
                    <a:pt x="49" y="30"/>
                    <a:pt x="51" y="30"/>
                    <a:pt x="53" y="29"/>
                  </a:cubicBezTo>
                  <a:cubicBezTo>
                    <a:pt x="56" y="28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2" y="28"/>
                  </a:cubicBezTo>
                  <a:cubicBezTo>
                    <a:pt x="65" y="28"/>
                    <a:pt x="71" y="28"/>
                    <a:pt x="76" y="26"/>
                  </a:cubicBezTo>
                  <a:cubicBezTo>
                    <a:pt x="84" y="25"/>
                    <a:pt x="80" y="23"/>
                    <a:pt x="78" y="23"/>
                  </a:cubicBezTo>
                  <a:cubicBezTo>
                    <a:pt x="78" y="23"/>
                    <a:pt x="77" y="23"/>
                    <a:pt x="77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6" y="23"/>
                    <a:pt x="79" y="22"/>
                    <a:pt x="75" y="21"/>
                  </a:cubicBezTo>
                  <a:cubicBezTo>
                    <a:pt x="70" y="20"/>
                    <a:pt x="70" y="21"/>
                    <a:pt x="76" y="19"/>
                  </a:cubicBezTo>
                  <a:cubicBezTo>
                    <a:pt x="81" y="18"/>
                    <a:pt x="82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6"/>
                    <a:pt x="81" y="15"/>
                    <a:pt x="82" y="14"/>
                  </a:cubicBezTo>
                  <a:cubicBezTo>
                    <a:pt x="83" y="14"/>
                    <a:pt x="83" y="13"/>
                    <a:pt x="82" y="13"/>
                  </a:cubicBezTo>
                  <a:cubicBezTo>
                    <a:pt x="82" y="13"/>
                    <a:pt x="81" y="14"/>
                    <a:pt x="80" y="14"/>
                  </a:cubicBezTo>
                  <a:cubicBezTo>
                    <a:pt x="79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3"/>
                  </a:cubicBezTo>
                  <a:cubicBezTo>
                    <a:pt x="77" y="11"/>
                    <a:pt x="69" y="8"/>
                    <a:pt x="66" y="3"/>
                  </a:cubicBezTo>
                  <a:cubicBezTo>
                    <a:pt x="65" y="1"/>
                    <a:pt x="63" y="0"/>
                    <a:pt x="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6" name="Freeform 138"/>
            <p:cNvSpPr>
              <a:spLocks/>
            </p:cNvSpPr>
            <p:nvPr/>
          </p:nvSpPr>
          <p:spPr bwMode="auto">
            <a:xfrm>
              <a:off x="4173538" y="4857750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0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7" name="Freeform 139"/>
            <p:cNvSpPr>
              <a:spLocks/>
            </p:cNvSpPr>
            <p:nvPr/>
          </p:nvSpPr>
          <p:spPr bwMode="auto">
            <a:xfrm>
              <a:off x="4008438" y="4292600"/>
              <a:ext cx="25400" cy="1587"/>
            </a:xfrm>
            <a:custGeom>
              <a:avLst/>
              <a:gdLst>
                <a:gd name="T0" fmla="*/ 3 w 9"/>
                <a:gd name="T1" fmla="*/ 0 h 1"/>
                <a:gd name="T2" fmla="*/ 4 w 9"/>
                <a:gd name="T3" fmla="*/ 1 h 1"/>
                <a:gd name="T4" fmla="*/ 7 w 9"/>
                <a:gd name="T5" fmla="*/ 1 h 1"/>
                <a:gd name="T6" fmla="*/ 4 w 9"/>
                <a:gd name="T7" fmla="*/ 0 h 1"/>
                <a:gd name="T8" fmla="*/ 3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0" y="0"/>
                    <a:pt x="3" y="1"/>
                    <a:pt x="4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40"/>
            <p:cNvSpPr>
              <a:spLocks/>
            </p:cNvSpPr>
            <p:nvPr/>
          </p:nvSpPr>
          <p:spPr bwMode="auto">
            <a:xfrm>
              <a:off x="3819525" y="4186238"/>
              <a:ext cx="920750" cy="187325"/>
            </a:xfrm>
            <a:custGeom>
              <a:avLst/>
              <a:gdLst>
                <a:gd name="T0" fmla="*/ 229 w 340"/>
                <a:gd name="T1" fmla="*/ 3 h 69"/>
                <a:gd name="T2" fmla="*/ 221 w 340"/>
                <a:gd name="T3" fmla="*/ 1 h 69"/>
                <a:gd name="T4" fmla="*/ 214 w 340"/>
                <a:gd name="T5" fmla="*/ 1 h 69"/>
                <a:gd name="T6" fmla="*/ 207 w 340"/>
                <a:gd name="T7" fmla="*/ 5 h 69"/>
                <a:gd name="T8" fmla="*/ 190 w 340"/>
                <a:gd name="T9" fmla="*/ 3 h 69"/>
                <a:gd name="T10" fmla="*/ 163 w 340"/>
                <a:gd name="T11" fmla="*/ 3 h 69"/>
                <a:gd name="T12" fmla="*/ 148 w 340"/>
                <a:gd name="T13" fmla="*/ 9 h 69"/>
                <a:gd name="T14" fmla="*/ 138 w 340"/>
                <a:gd name="T15" fmla="*/ 8 h 69"/>
                <a:gd name="T16" fmla="*/ 123 w 340"/>
                <a:gd name="T17" fmla="*/ 8 h 69"/>
                <a:gd name="T18" fmla="*/ 118 w 340"/>
                <a:gd name="T19" fmla="*/ 8 h 69"/>
                <a:gd name="T20" fmla="*/ 101 w 340"/>
                <a:gd name="T21" fmla="*/ 10 h 69"/>
                <a:gd name="T22" fmla="*/ 102 w 340"/>
                <a:gd name="T23" fmla="*/ 13 h 69"/>
                <a:gd name="T24" fmla="*/ 96 w 340"/>
                <a:gd name="T25" fmla="*/ 16 h 69"/>
                <a:gd name="T26" fmla="*/ 112 w 340"/>
                <a:gd name="T27" fmla="*/ 18 h 69"/>
                <a:gd name="T28" fmla="*/ 134 w 340"/>
                <a:gd name="T29" fmla="*/ 19 h 69"/>
                <a:gd name="T30" fmla="*/ 121 w 340"/>
                <a:gd name="T31" fmla="*/ 25 h 69"/>
                <a:gd name="T32" fmla="*/ 142 w 340"/>
                <a:gd name="T33" fmla="*/ 24 h 69"/>
                <a:gd name="T34" fmla="*/ 159 w 340"/>
                <a:gd name="T35" fmla="*/ 26 h 69"/>
                <a:gd name="T36" fmla="*/ 181 w 340"/>
                <a:gd name="T37" fmla="*/ 27 h 69"/>
                <a:gd name="T38" fmla="*/ 153 w 340"/>
                <a:gd name="T39" fmla="*/ 28 h 69"/>
                <a:gd name="T40" fmla="*/ 133 w 340"/>
                <a:gd name="T41" fmla="*/ 35 h 69"/>
                <a:gd name="T42" fmla="*/ 91 w 340"/>
                <a:gd name="T43" fmla="*/ 35 h 69"/>
                <a:gd name="T44" fmla="*/ 103 w 340"/>
                <a:gd name="T45" fmla="*/ 42 h 69"/>
                <a:gd name="T46" fmla="*/ 101 w 340"/>
                <a:gd name="T47" fmla="*/ 45 h 69"/>
                <a:gd name="T48" fmla="*/ 68 w 340"/>
                <a:gd name="T49" fmla="*/ 42 h 69"/>
                <a:gd name="T50" fmla="*/ 61 w 340"/>
                <a:gd name="T51" fmla="*/ 49 h 69"/>
                <a:gd name="T52" fmla="*/ 62 w 340"/>
                <a:gd name="T53" fmla="*/ 51 h 69"/>
                <a:gd name="T54" fmla="*/ 64 w 340"/>
                <a:gd name="T55" fmla="*/ 53 h 69"/>
                <a:gd name="T56" fmla="*/ 80 w 340"/>
                <a:gd name="T57" fmla="*/ 54 h 69"/>
                <a:gd name="T58" fmla="*/ 35 w 340"/>
                <a:gd name="T59" fmla="*/ 51 h 69"/>
                <a:gd name="T60" fmla="*/ 4 w 340"/>
                <a:gd name="T61" fmla="*/ 61 h 69"/>
                <a:gd name="T62" fmla="*/ 8 w 340"/>
                <a:gd name="T63" fmla="*/ 61 h 69"/>
                <a:gd name="T64" fmla="*/ 18 w 340"/>
                <a:gd name="T65" fmla="*/ 63 h 69"/>
                <a:gd name="T66" fmla="*/ 37 w 340"/>
                <a:gd name="T67" fmla="*/ 64 h 69"/>
                <a:gd name="T68" fmla="*/ 46 w 340"/>
                <a:gd name="T69" fmla="*/ 63 h 69"/>
                <a:gd name="T70" fmla="*/ 55 w 340"/>
                <a:gd name="T71" fmla="*/ 65 h 69"/>
                <a:gd name="T72" fmla="*/ 68 w 340"/>
                <a:gd name="T73" fmla="*/ 65 h 69"/>
                <a:gd name="T74" fmla="*/ 94 w 340"/>
                <a:gd name="T75" fmla="*/ 67 h 69"/>
                <a:gd name="T76" fmla="*/ 100 w 340"/>
                <a:gd name="T77" fmla="*/ 64 h 69"/>
                <a:gd name="T78" fmla="*/ 77 w 340"/>
                <a:gd name="T79" fmla="*/ 59 h 69"/>
                <a:gd name="T80" fmla="*/ 84 w 340"/>
                <a:gd name="T81" fmla="*/ 56 h 69"/>
                <a:gd name="T82" fmla="*/ 133 w 340"/>
                <a:gd name="T83" fmla="*/ 55 h 69"/>
                <a:gd name="T84" fmla="*/ 144 w 340"/>
                <a:gd name="T85" fmla="*/ 53 h 69"/>
                <a:gd name="T86" fmla="*/ 149 w 340"/>
                <a:gd name="T87" fmla="*/ 43 h 69"/>
                <a:gd name="T88" fmla="*/ 162 w 340"/>
                <a:gd name="T89" fmla="*/ 44 h 69"/>
                <a:gd name="T90" fmla="*/ 156 w 340"/>
                <a:gd name="T91" fmla="*/ 40 h 69"/>
                <a:gd name="T92" fmla="*/ 181 w 340"/>
                <a:gd name="T93" fmla="*/ 41 h 69"/>
                <a:gd name="T94" fmla="*/ 203 w 340"/>
                <a:gd name="T95" fmla="*/ 40 h 69"/>
                <a:gd name="T96" fmla="*/ 213 w 340"/>
                <a:gd name="T97" fmla="*/ 36 h 69"/>
                <a:gd name="T98" fmla="*/ 274 w 340"/>
                <a:gd name="T99" fmla="*/ 26 h 69"/>
                <a:gd name="T100" fmla="*/ 271 w 340"/>
                <a:gd name="T101" fmla="*/ 23 h 69"/>
                <a:gd name="T102" fmla="*/ 281 w 340"/>
                <a:gd name="T103" fmla="*/ 23 h 69"/>
                <a:gd name="T104" fmla="*/ 300 w 340"/>
                <a:gd name="T105" fmla="*/ 23 h 69"/>
                <a:gd name="T106" fmla="*/ 330 w 340"/>
                <a:gd name="T107" fmla="*/ 10 h 69"/>
                <a:gd name="T108" fmla="*/ 323 w 340"/>
                <a:gd name="T109" fmla="*/ 9 h 69"/>
                <a:gd name="T110" fmla="*/ 304 w 340"/>
                <a:gd name="T111" fmla="*/ 10 h 69"/>
                <a:gd name="T112" fmla="*/ 298 w 340"/>
                <a:gd name="T113" fmla="*/ 5 h 69"/>
                <a:gd name="T114" fmla="*/ 280 w 340"/>
                <a:gd name="T115" fmla="*/ 3 h 69"/>
                <a:gd name="T116" fmla="*/ 267 w 340"/>
                <a:gd name="T117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0" h="69">
                  <a:moveTo>
                    <a:pt x="244" y="0"/>
                  </a:moveTo>
                  <a:cubicBezTo>
                    <a:pt x="242" y="0"/>
                    <a:pt x="241" y="0"/>
                    <a:pt x="240" y="0"/>
                  </a:cubicBezTo>
                  <a:cubicBezTo>
                    <a:pt x="236" y="0"/>
                    <a:pt x="235" y="1"/>
                    <a:pt x="234" y="2"/>
                  </a:cubicBezTo>
                  <a:cubicBezTo>
                    <a:pt x="232" y="3"/>
                    <a:pt x="231" y="4"/>
                    <a:pt x="230" y="4"/>
                  </a:cubicBezTo>
                  <a:cubicBezTo>
                    <a:pt x="229" y="4"/>
                    <a:pt x="229" y="3"/>
                    <a:pt x="229" y="3"/>
                  </a:cubicBezTo>
                  <a:cubicBezTo>
                    <a:pt x="228" y="2"/>
                    <a:pt x="228" y="2"/>
                    <a:pt x="227" y="2"/>
                  </a:cubicBezTo>
                  <a:cubicBezTo>
                    <a:pt x="227" y="2"/>
                    <a:pt x="226" y="2"/>
                    <a:pt x="226" y="2"/>
                  </a:cubicBezTo>
                  <a:cubicBezTo>
                    <a:pt x="226" y="2"/>
                    <a:pt x="225" y="2"/>
                    <a:pt x="225" y="2"/>
                  </a:cubicBezTo>
                  <a:cubicBezTo>
                    <a:pt x="224" y="2"/>
                    <a:pt x="223" y="2"/>
                    <a:pt x="223" y="2"/>
                  </a:cubicBezTo>
                  <a:cubicBezTo>
                    <a:pt x="223" y="1"/>
                    <a:pt x="222" y="1"/>
                    <a:pt x="221" y="1"/>
                  </a:cubicBezTo>
                  <a:cubicBezTo>
                    <a:pt x="221" y="1"/>
                    <a:pt x="220" y="1"/>
                    <a:pt x="220" y="2"/>
                  </a:cubicBezTo>
                  <a:cubicBezTo>
                    <a:pt x="220" y="2"/>
                    <a:pt x="220" y="2"/>
                    <a:pt x="219" y="2"/>
                  </a:cubicBezTo>
                  <a:cubicBezTo>
                    <a:pt x="219" y="2"/>
                    <a:pt x="219" y="1"/>
                    <a:pt x="218" y="1"/>
                  </a:cubicBezTo>
                  <a:cubicBezTo>
                    <a:pt x="217" y="1"/>
                    <a:pt x="216" y="1"/>
                    <a:pt x="215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09" y="1"/>
                    <a:pt x="207" y="1"/>
                    <a:pt x="208" y="1"/>
                  </a:cubicBezTo>
                  <a:cubicBezTo>
                    <a:pt x="210" y="1"/>
                    <a:pt x="210" y="2"/>
                    <a:pt x="211" y="3"/>
                  </a:cubicBezTo>
                  <a:cubicBezTo>
                    <a:pt x="212" y="4"/>
                    <a:pt x="213" y="5"/>
                    <a:pt x="212" y="5"/>
                  </a:cubicBezTo>
                  <a:cubicBezTo>
                    <a:pt x="211" y="5"/>
                    <a:pt x="210" y="5"/>
                    <a:pt x="209" y="5"/>
                  </a:cubicBezTo>
                  <a:cubicBezTo>
                    <a:pt x="208" y="5"/>
                    <a:pt x="208" y="5"/>
                    <a:pt x="207" y="5"/>
                  </a:cubicBezTo>
                  <a:cubicBezTo>
                    <a:pt x="205" y="5"/>
                    <a:pt x="205" y="4"/>
                    <a:pt x="201" y="3"/>
                  </a:cubicBezTo>
                  <a:cubicBezTo>
                    <a:pt x="200" y="2"/>
                    <a:pt x="199" y="2"/>
                    <a:pt x="198" y="2"/>
                  </a:cubicBezTo>
                  <a:cubicBezTo>
                    <a:pt x="196" y="2"/>
                    <a:pt x="195" y="3"/>
                    <a:pt x="195" y="4"/>
                  </a:cubicBezTo>
                  <a:cubicBezTo>
                    <a:pt x="195" y="4"/>
                    <a:pt x="195" y="5"/>
                    <a:pt x="194" y="5"/>
                  </a:cubicBezTo>
                  <a:cubicBezTo>
                    <a:pt x="194" y="5"/>
                    <a:pt x="193" y="4"/>
                    <a:pt x="190" y="3"/>
                  </a:cubicBezTo>
                  <a:cubicBezTo>
                    <a:pt x="189" y="3"/>
                    <a:pt x="188" y="3"/>
                    <a:pt x="188" y="3"/>
                  </a:cubicBezTo>
                  <a:cubicBezTo>
                    <a:pt x="185" y="3"/>
                    <a:pt x="183" y="6"/>
                    <a:pt x="179" y="7"/>
                  </a:cubicBezTo>
                  <a:cubicBezTo>
                    <a:pt x="178" y="7"/>
                    <a:pt x="178" y="7"/>
                    <a:pt x="177" y="7"/>
                  </a:cubicBezTo>
                  <a:cubicBezTo>
                    <a:pt x="174" y="7"/>
                    <a:pt x="173" y="4"/>
                    <a:pt x="164" y="3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3" y="3"/>
                    <a:pt x="148" y="6"/>
                    <a:pt x="149" y="8"/>
                  </a:cubicBezTo>
                  <a:cubicBezTo>
                    <a:pt x="151" y="9"/>
                    <a:pt x="151" y="10"/>
                    <a:pt x="153" y="10"/>
                  </a:cubicBezTo>
                  <a:cubicBezTo>
                    <a:pt x="154" y="10"/>
                    <a:pt x="153" y="10"/>
                    <a:pt x="152" y="10"/>
                  </a:cubicBezTo>
                  <a:cubicBezTo>
                    <a:pt x="150" y="10"/>
                    <a:pt x="149" y="10"/>
                    <a:pt x="149" y="10"/>
                  </a:cubicBezTo>
                  <a:cubicBezTo>
                    <a:pt x="149" y="9"/>
                    <a:pt x="148" y="9"/>
                    <a:pt x="148" y="9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10"/>
                    <a:pt x="144" y="9"/>
                    <a:pt x="143" y="9"/>
                  </a:cubicBezTo>
                  <a:cubicBezTo>
                    <a:pt x="143" y="8"/>
                    <a:pt x="142" y="8"/>
                    <a:pt x="141" y="8"/>
                  </a:cubicBezTo>
                  <a:cubicBezTo>
                    <a:pt x="140" y="8"/>
                    <a:pt x="139" y="8"/>
                    <a:pt x="138" y="8"/>
                  </a:cubicBezTo>
                  <a:cubicBezTo>
                    <a:pt x="138" y="9"/>
                    <a:pt x="137" y="9"/>
                    <a:pt x="137" y="9"/>
                  </a:cubicBezTo>
                  <a:cubicBezTo>
                    <a:pt x="136" y="9"/>
                    <a:pt x="135" y="8"/>
                    <a:pt x="134" y="8"/>
                  </a:cubicBezTo>
                  <a:cubicBezTo>
                    <a:pt x="133" y="7"/>
                    <a:pt x="131" y="6"/>
                    <a:pt x="129" y="6"/>
                  </a:cubicBezTo>
                  <a:cubicBezTo>
                    <a:pt x="128" y="6"/>
                    <a:pt x="127" y="7"/>
                    <a:pt x="126" y="7"/>
                  </a:cubicBezTo>
                  <a:cubicBezTo>
                    <a:pt x="124" y="8"/>
                    <a:pt x="123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2" y="8"/>
                    <a:pt x="122" y="8"/>
                  </a:cubicBezTo>
                  <a:cubicBezTo>
                    <a:pt x="122" y="8"/>
                    <a:pt x="121" y="8"/>
                    <a:pt x="120" y="8"/>
                  </a:cubicBezTo>
                  <a:cubicBezTo>
                    <a:pt x="120" y="8"/>
                    <a:pt x="120" y="9"/>
                    <a:pt x="119" y="9"/>
                  </a:cubicBezTo>
                  <a:cubicBezTo>
                    <a:pt x="119" y="9"/>
                    <a:pt x="118" y="8"/>
                    <a:pt x="118" y="8"/>
                  </a:cubicBezTo>
                  <a:cubicBezTo>
                    <a:pt x="119" y="7"/>
                    <a:pt x="116" y="7"/>
                    <a:pt x="112" y="7"/>
                  </a:cubicBezTo>
                  <a:cubicBezTo>
                    <a:pt x="109" y="7"/>
                    <a:pt x="107" y="7"/>
                    <a:pt x="104" y="7"/>
                  </a:cubicBezTo>
                  <a:cubicBezTo>
                    <a:pt x="99" y="8"/>
                    <a:pt x="94" y="9"/>
                    <a:pt x="94" y="10"/>
                  </a:cubicBezTo>
                  <a:cubicBezTo>
                    <a:pt x="95" y="10"/>
                    <a:pt x="97" y="10"/>
                    <a:pt x="99" y="10"/>
                  </a:cubicBezTo>
                  <a:cubicBezTo>
                    <a:pt x="99" y="10"/>
                    <a:pt x="100" y="10"/>
                    <a:pt x="101" y="10"/>
                  </a:cubicBezTo>
                  <a:cubicBezTo>
                    <a:pt x="102" y="10"/>
                    <a:pt x="103" y="10"/>
                    <a:pt x="104" y="10"/>
                  </a:cubicBezTo>
                  <a:cubicBezTo>
                    <a:pt x="105" y="10"/>
                    <a:pt x="105" y="10"/>
                    <a:pt x="107" y="10"/>
                  </a:cubicBezTo>
                  <a:cubicBezTo>
                    <a:pt x="109" y="10"/>
                    <a:pt x="108" y="11"/>
                    <a:pt x="104" y="11"/>
                  </a:cubicBezTo>
                  <a:cubicBezTo>
                    <a:pt x="100" y="11"/>
                    <a:pt x="98" y="12"/>
                    <a:pt x="98" y="12"/>
                  </a:cubicBezTo>
                  <a:cubicBezTo>
                    <a:pt x="98" y="13"/>
                    <a:pt x="100" y="13"/>
                    <a:pt x="102" y="13"/>
                  </a:cubicBezTo>
                  <a:cubicBezTo>
                    <a:pt x="103" y="13"/>
                    <a:pt x="106" y="13"/>
                    <a:pt x="108" y="12"/>
                  </a:cubicBezTo>
                  <a:cubicBezTo>
                    <a:pt x="110" y="12"/>
                    <a:pt x="111" y="12"/>
                    <a:pt x="112" y="12"/>
                  </a:cubicBezTo>
                  <a:cubicBezTo>
                    <a:pt x="114" y="12"/>
                    <a:pt x="113" y="13"/>
                    <a:pt x="109" y="13"/>
                  </a:cubicBezTo>
                  <a:cubicBezTo>
                    <a:pt x="103" y="13"/>
                    <a:pt x="100" y="14"/>
                    <a:pt x="102" y="14"/>
                  </a:cubicBezTo>
                  <a:cubicBezTo>
                    <a:pt x="104" y="15"/>
                    <a:pt x="91" y="15"/>
                    <a:pt x="96" y="16"/>
                  </a:cubicBezTo>
                  <a:cubicBezTo>
                    <a:pt x="98" y="16"/>
                    <a:pt x="102" y="17"/>
                    <a:pt x="108" y="17"/>
                  </a:cubicBezTo>
                  <a:cubicBezTo>
                    <a:pt x="112" y="17"/>
                    <a:pt x="116" y="18"/>
                    <a:pt x="120" y="18"/>
                  </a:cubicBezTo>
                  <a:cubicBezTo>
                    <a:pt x="121" y="18"/>
                    <a:pt x="122" y="18"/>
                    <a:pt x="123" y="18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8" y="17"/>
                    <a:pt x="122" y="18"/>
                    <a:pt x="112" y="18"/>
                  </a:cubicBezTo>
                  <a:cubicBezTo>
                    <a:pt x="99" y="18"/>
                    <a:pt x="87" y="19"/>
                    <a:pt x="95" y="21"/>
                  </a:cubicBezTo>
                  <a:cubicBezTo>
                    <a:pt x="98" y="22"/>
                    <a:pt x="101" y="22"/>
                    <a:pt x="104" y="22"/>
                  </a:cubicBezTo>
                  <a:cubicBezTo>
                    <a:pt x="109" y="22"/>
                    <a:pt x="113" y="21"/>
                    <a:pt x="118" y="20"/>
                  </a:cubicBezTo>
                  <a:cubicBezTo>
                    <a:pt x="120" y="19"/>
                    <a:pt x="123" y="19"/>
                    <a:pt x="127" y="19"/>
                  </a:cubicBezTo>
                  <a:cubicBezTo>
                    <a:pt x="129" y="19"/>
                    <a:pt x="132" y="19"/>
                    <a:pt x="134" y="19"/>
                  </a:cubicBezTo>
                  <a:cubicBezTo>
                    <a:pt x="142" y="19"/>
                    <a:pt x="142" y="20"/>
                    <a:pt x="135" y="20"/>
                  </a:cubicBezTo>
                  <a:cubicBezTo>
                    <a:pt x="134" y="20"/>
                    <a:pt x="132" y="20"/>
                    <a:pt x="130" y="20"/>
                  </a:cubicBezTo>
                  <a:cubicBezTo>
                    <a:pt x="129" y="20"/>
                    <a:pt x="129" y="20"/>
                    <a:pt x="128" y="20"/>
                  </a:cubicBezTo>
                  <a:cubicBezTo>
                    <a:pt x="122" y="20"/>
                    <a:pt x="115" y="20"/>
                    <a:pt x="112" y="22"/>
                  </a:cubicBezTo>
                  <a:cubicBezTo>
                    <a:pt x="107" y="24"/>
                    <a:pt x="113" y="25"/>
                    <a:pt x="121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7" y="25"/>
                    <a:pt x="131" y="25"/>
                    <a:pt x="133" y="24"/>
                  </a:cubicBezTo>
                  <a:cubicBezTo>
                    <a:pt x="136" y="24"/>
                    <a:pt x="137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9" y="24"/>
                    <a:pt x="142" y="24"/>
                  </a:cubicBezTo>
                  <a:cubicBezTo>
                    <a:pt x="142" y="24"/>
                    <a:pt x="143" y="24"/>
                    <a:pt x="144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7" y="24"/>
                    <a:pt x="146" y="24"/>
                    <a:pt x="143" y="25"/>
                  </a:cubicBezTo>
                  <a:cubicBezTo>
                    <a:pt x="140" y="25"/>
                    <a:pt x="144" y="27"/>
                    <a:pt x="151" y="27"/>
                  </a:cubicBezTo>
                  <a:cubicBezTo>
                    <a:pt x="154" y="27"/>
                    <a:pt x="156" y="27"/>
                    <a:pt x="159" y="26"/>
                  </a:cubicBezTo>
                  <a:cubicBezTo>
                    <a:pt x="172" y="25"/>
                    <a:pt x="185" y="23"/>
                    <a:pt x="191" y="22"/>
                  </a:cubicBezTo>
                  <a:cubicBezTo>
                    <a:pt x="192" y="22"/>
                    <a:pt x="193" y="22"/>
                    <a:pt x="194" y="22"/>
                  </a:cubicBezTo>
                  <a:cubicBezTo>
                    <a:pt x="194" y="22"/>
                    <a:pt x="191" y="22"/>
                    <a:pt x="186" y="23"/>
                  </a:cubicBezTo>
                  <a:cubicBezTo>
                    <a:pt x="179" y="24"/>
                    <a:pt x="179" y="26"/>
                    <a:pt x="184" y="27"/>
                  </a:cubicBezTo>
                  <a:cubicBezTo>
                    <a:pt x="188" y="27"/>
                    <a:pt x="187" y="27"/>
                    <a:pt x="181" y="27"/>
                  </a:cubicBezTo>
                  <a:cubicBezTo>
                    <a:pt x="180" y="27"/>
                    <a:pt x="178" y="27"/>
                    <a:pt x="177" y="27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67" y="27"/>
                    <a:pt x="163" y="28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4" y="29"/>
                    <a:pt x="160" y="29"/>
                    <a:pt x="153" y="28"/>
                  </a:cubicBezTo>
                  <a:cubicBezTo>
                    <a:pt x="149" y="28"/>
                    <a:pt x="144" y="28"/>
                    <a:pt x="141" y="28"/>
                  </a:cubicBezTo>
                  <a:cubicBezTo>
                    <a:pt x="139" y="28"/>
                    <a:pt x="137" y="28"/>
                    <a:pt x="136" y="28"/>
                  </a:cubicBezTo>
                  <a:cubicBezTo>
                    <a:pt x="132" y="29"/>
                    <a:pt x="128" y="30"/>
                    <a:pt x="128" y="31"/>
                  </a:cubicBezTo>
                  <a:cubicBezTo>
                    <a:pt x="128" y="34"/>
                    <a:pt x="135" y="34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27" y="34"/>
                    <a:pt x="126" y="32"/>
                  </a:cubicBezTo>
                  <a:cubicBezTo>
                    <a:pt x="125" y="30"/>
                    <a:pt x="124" y="29"/>
                    <a:pt x="120" y="28"/>
                  </a:cubicBezTo>
                  <a:cubicBezTo>
                    <a:pt x="116" y="27"/>
                    <a:pt x="110" y="27"/>
                    <a:pt x="106" y="27"/>
                  </a:cubicBezTo>
                  <a:cubicBezTo>
                    <a:pt x="104" y="27"/>
                    <a:pt x="102" y="27"/>
                    <a:pt x="101" y="27"/>
                  </a:cubicBezTo>
                  <a:cubicBezTo>
                    <a:pt x="90" y="28"/>
                    <a:pt x="91" y="32"/>
                    <a:pt x="91" y="35"/>
                  </a:cubicBezTo>
                  <a:cubicBezTo>
                    <a:pt x="91" y="38"/>
                    <a:pt x="91" y="39"/>
                    <a:pt x="90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8" y="39"/>
                    <a:pt x="87" y="41"/>
                    <a:pt x="95" y="42"/>
                  </a:cubicBezTo>
                  <a:cubicBezTo>
                    <a:pt x="98" y="42"/>
                    <a:pt x="101" y="42"/>
                    <a:pt x="103" y="42"/>
                  </a:cubicBezTo>
                  <a:cubicBezTo>
                    <a:pt x="104" y="42"/>
                    <a:pt x="105" y="42"/>
                    <a:pt x="106" y="42"/>
                  </a:cubicBezTo>
                  <a:cubicBezTo>
                    <a:pt x="106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6" y="42"/>
                  </a:cubicBezTo>
                  <a:cubicBezTo>
                    <a:pt x="102" y="43"/>
                    <a:pt x="99" y="44"/>
                    <a:pt x="101" y="44"/>
                  </a:cubicBezTo>
                  <a:cubicBezTo>
                    <a:pt x="102" y="44"/>
                    <a:pt x="101" y="44"/>
                    <a:pt x="101" y="45"/>
                  </a:cubicBezTo>
                  <a:cubicBezTo>
                    <a:pt x="101" y="45"/>
                    <a:pt x="101" y="45"/>
                    <a:pt x="100" y="45"/>
                  </a:cubicBezTo>
                  <a:cubicBezTo>
                    <a:pt x="100" y="45"/>
                    <a:pt x="98" y="44"/>
                    <a:pt x="94" y="43"/>
                  </a:cubicBezTo>
                  <a:cubicBezTo>
                    <a:pt x="90" y="42"/>
                    <a:pt x="85" y="41"/>
                    <a:pt x="78" y="41"/>
                  </a:cubicBezTo>
                  <a:cubicBezTo>
                    <a:pt x="77" y="41"/>
                    <a:pt x="75" y="41"/>
                    <a:pt x="74" y="42"/>
                  </a:cubicBezTo>
                  <a:cubicBezTo>
                    <a:pt x="72" y="42"/>
                    <a:pt x="70" y="42"/>
                    <a:pt x="68" y="42"/>
                  </a:cubicBezTo>
                  <a:cubicBezTo>
                    <a:pt x="52" y="44"/>
                    <a:pt x="49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60" y="48"/>
                    <a:pt x="60" y="48"/>
                    <a:pt x="59" y="48"/>
                  </a:cubicBezTo>
                  <a:cubicBezTo>
                    <a:pt x="59" y="48"/>
                    <a:pt x="59" y="49"/>
                    <a:pt x="61" y="49"/>
                  </a:cubicBezTo>
                  <a:cubicBezTo>
                    <a:pt x="63" y="49"/>
                    <a:pt x="66" y="48"/>
                    <a:pt x="69" y="48"/>
                  </a:cubicBezTo>
                  <a:cubicBezTo>
                    <a:pt x="72" y="47"/>
                    <a:pt x="74" y="47"/>
                    <a:pt x="74" y="47"/>
                  </a:cubicBezTo>
                  <a:cubicBezTo>
                    <a:pt x="74" y="47"/>
                    <a:pt x="73" y="47"/>
                    <a:pt x="72" y="47"/>
                  </a:cubicBezTo>
                  <a:cubicBezTo>
                    <a:pt x="69" y="49"/>
                    <a:pt x="67" y="50"/>
                    <a:pt x="64" y="50"/>
                  </a:cubicBezTo>
                  <a:cubicBezTo>
                    <a:pt x="61" y="51"/>
                    <a:pt x="60" y="51"/>
                    <a:pt x="62" y="51"/>
                  </a:cubicBezTo>
                  <a:cubicBezTo>
                    <a:pt x="64" y="51"/>
                    <a:pt x="64" y="51"/>
                    <a:pt x="62" y="52"/>
                  </a:cubicBezTo>
                  <a:cubicBezTo>
                    <a:pt x="60" y="52"/>
                    <a:pt x="58" y="53"/>
                    <a:pt x="59" y="53"/>
                  </a:cubicBezTo>
                  <a:cubicBezTo>
                    <a:pt x="59" y="53"/>
                    <a:pt x="60" y="53"/>
                    <a:pt x="60" y="53"/>
                  </a:cubicBezTo>
                  <a:cubicBezTo>
                    <a:pt x="61" y="53"/>
                    <a:pt x="62" y="53"/>
                    <a:pt x="63" y="53"/>
                  </a:cubicBezTo>
                  <a:cubicBezTo>
                    <a:pt x="63" y="53"/>
                    <a:pt x="64" y="53"/>
                    <a:pt x="64" y="53"/>
                  </a:cubicBezTo>
                  <a:cubicBezTo>
                    <a:pt x="65" y="53"/>
                    <a:pt x="65" y="53"/>
                    <a:pt x="63" y="54"/>
                  </a:cubicBezTo>
                  <a:cubicBezTo>
                    <a:pt x="62" y="54"/>
                    <a:pt x="65" y="55"/>
                    <a:pt x="70" y="55"/>
                  </a:cubicBezTo>
                  <a:cubicBezTo>
                    <a:pt x="72" y="55"/>
                    <a:pt x="75" y="54"/>
                    <a:pt x="77" y="54"/>
                  </a:cubicBezTo>
                  <a:cubicBezTo>
                    <a:pt x="81" y="53"/>
                    <a:pt x="84" y="53"/>
                    <a:pt x="84" y="53"/>
                  </a:cubicBezTo>
                  <a:cubicBezTo>
                    <a:pt x="84" y="53"/>
                    <a:pt x="82" y="53"/>
                    <a:pt x="80" y="54"/>
                  </a:cubicBezTo>
                  <a:cubicBezTo>
                    <a:pt x="77" y="55"/>
                    <a:pt x="71" y="55"/>
                    <a:pt x="66" y="55"/>
                  </a:cubicBezTo>
                  <a:cubicBezTo>
                    <a:pt x="62" y="55"/>
                    <a:pt x="58" y="55"/>
                    <a:pt x="56" y="54"/>
                  </a:cubicBezTo>
                  <a:cubicBezTo>
                    <a:pt x="54" y="52"/>
                    <a:pt x="53" y="50"/>
                    <a:pt x="46" y="50"/>
                  </a:cubicBezTo>
                  <a:cubicBezTo>
                    <a:pt x="44" y="50"/>
                    <a:pt x="43" y="50"/>
                    <a:pt x="42" y="50"/>
                  </a:cubicBezTo>
                  <a:cubicBezTo>
                    <a:pt x="37" y="50"/>
                    <a:pt x="35" y="50"/>
                    <a:pt x="35" y="51"/>
                  </a:cubicBezTo>
                  <a:cubicBezTo>
                    <a:pt x="34" y="53"/>
                    <a:pt x="37" y="55"/>
                    <a:pt x="39" y="56"/>
                  </a:cubicBezTo>
                  <a:cubicBezTo>
                    <a:pt x="40" y="56"/>
                    <a:pt x="30" y="56"/>
                    <a:pt x="14" y="57"/>
                  </a:cubicBezTo>
                  <a:cubicBezTo>
                    <a:pt x="0" y="58"/>
                    <a:pt x="1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6" y="61"/>
                    <a:pt x="8" y="61"/>
                  </a:cubicBezTo>
                  <a:cubicBezTo>
                    <a:pt x="8" y="60"/>
                    <a:pt x="9" y="60"/>
                    <a:pt x="9" y="60"/>
                  </a:cubicBezTo>
                  <a:cubicBezTo>
                    <a:pt x="9" y="60"/>
                    <a:pt x="9" y="60"/>
                    <a:pt x="8" y="61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3" y="62"/>
                    <a:pt x="13" y="62"/>
                  </a:cubicBezTo>
                  <a:cubicBezTo>
                    <a:pt x="14" y="62"/>
                    <a:pt x="14" y="62"/>
                    <a:pt x="15" y="62"/>
                  </a:cubicBezTo>
                  <a:cubicBezTo>
                    <a:pt x="15" y="62"/>
                    <a:pt x="16" y="62"/>
                    <a:pt x="16" y="62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8" y="63"/>
                    <a:pt x="19" y="63"/>
                    <a:pt x="19" y="63"/>
                  </a:cubicBezTo>
                  <a:cubicBezTo>
                    <a:pt x="20" y="63"/>
                    <a:pt x="20" y="62"/>
                    <a:pt x="20" y="62"/>
                  </a:cubicBezTo>
                  <a:cubicBezTo>
                    <a:pt x="20" y="62"/>
                    <a:pt x="20" y="64"/>
                    <a:pt x="24" y="65"/>
                  </a:cubicBezTo>
                  <a:cubicBezTo>
                    <a:pt x="26" y="65"/>
                    <a:pt x="29" y="65"/>
                    <a:pt x="31" y="65"/>
                  </a:cubicBezTo>
                  <a:cubicBezTo>
                    <a:pt x="34" y="65"/>
                    <a:pt x="37" y="65"/>
                    <a:pt x="37" y="64"/>
                  </a:cubicBezTo>
                  <a:cubicBezTo>
                    <a:pt x="37" y="64"/>
                    <a:pt x="38" y="63"/>
                    <a:pt x="38" y="63"/>
                  </a:cubicBezTo>
                  <a:cubicBezTo>
                    <a:pt x="39" y="63"/>
                    <a:pt x="39" y="63"/>
                    <a:pt x="39" y="64"/>
                  </a:cubicBezTo>
                  <a:cubicBezTo>
                    <a:pt x="39" y="64"/>
                    <a:pt x="40" y="64"/>
                    <a:pt x="40" y="64"/>
                  </a:cubicBezTo>
                  <a:cubicBezTo>
                    <a:pt x="41" y="64"/>
                    <a:pt x="42" y="64"/>
                    <a:pt x="43" y="63"/>
                  </a:cubicBezTo>
                  <a:cubicBezTo>
                    <a:pt x="44" y="63"/>
                    <a:pt x="45" y="63"/>
                    <a:pt x="46" y="63"/>
                  </a:cubicBezTo>
                  <a:cubicBezTo>
                    <a:pt x="47" y="63"/>
                    <a:pt x="48" y="63"/>
                    <a:pt x="48" y="64"/>
                  </a:cubicBezTo>
                  <a:cubicBezTo>
                    <a:pt x="49" y="64"/>
                    <a:pt x="49" y="65"/>
                    <a:pt x="50" y="65"/>
                  </a:cubicBezTo>
                  <a:cubicBezTo>
                    <a:pt x="51" y="65"/>
                    <a:pt x="53" y="64"/>
                    <a:pt x="54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64"/>
                    <a:pt x="55" y="64"/>
                    <a:pt x="55" y="65"/>
                  </a:cubicBezTo>
                  <a:cubicBezTo>
                    <a:pt x="55" y="65"/>
                    <a:pt x="55" y="66"/>
                    <a:pt x="57" y="66"/>
                  </a:cubicBezTo>
                  <a:cubicBezTo>
                    <a:pt x="58" y="66"/>
                    <a:pt x="58" y="66"/>
                    <a:pt x="59" y="66"/>
                  </a:cubicBezTo>
                  <a:cubicBezTo>
                    <a:pt x="66" y="65"/>
                    <a:pt x="64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5" y="64"/>
                    <a:pt x="67" y="64"/>
                    <a:pt x="68" y="65"/>
                  </a:cubicBezTo>
                  <a:cubicBezTo>
                    <a:pt x="69" y="65"/>
                    <a:pt x="70" y="66"/>
                    <a:pt x="70" y="66"/>
                  </a:cubicBezTo>
                  <a:cubicBezTo>
                    <a:pt x="71" y="67"/>
                    <a:pt x="74" y="69"/>
                    <a:pt x="79" y="69"/>
                  </a:cubicBezTo>
                  <a:cubicBezTo>
                    <a:pt x="80" y="69"/>
                    <a:pt x="81" y="68"/>
                    <a:pt x="83" y="68"/>
                  </a:cubicBezTo>
                  <a:cubicBezTo>
                    <a:pt x="88" y="68"/>
                    <a:pt x="92" y="67"/>
                    <a:pt x="93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5" y="67"/>
                    <a:pt x="95" y="67"/>
                  </a:cubicBezTo>
                  <a:cubicBezTo>
                    <a:pt x="97" y="67"/>
                    <a:pt x="101" y="67"/>
                    <a:pt x="103" y="66"/>
                  </a:cubicBezTo>
                  <a:cubicBezTo>
                    <a:pt x="106" y="65"/>
                    <a:pt x="104" y="63"/>
                    <a:pt x="102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4"/>
                    <a:pt x="100" y="64"/>
                    <a:pt x="100" y="64"/>
                  </a:cubicBezTo>
                  <a:cubicBezTo>
                    <a:pt x="98" y="64"/>
                    <a:pt x="100" y="63"/>
                    <a:pt x="98" y="61"/>
                  </a:cubicBezTo>
                  <a:cubicBezTo>
                    <a:pt x="97" y="60"/>
                    <a:pt x="89" y="59"/>
                    <a:pt x="84" y="59"/>
                  </a:cubicBezTo>
                  <a:cubicBezTo>
                    <a:pt x="84" y="59"/>
                    <a:pt x="84" y="59"/>
                    <a:pt x="83" y="59"/>
                  </a:cubicBezTo>
                  <a:cubicBezTo>
                    <a:pt x="81" y="59"/>
                    <a:pt x="79" y="59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1" y="58"/>
                    <a:pt x="83" y="58"/>
                    <a:pt x="84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56"/>
                    <a:pt x="86" y="59"/>
                    <a:pt x="99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7" y="60"/>
                    <a:pt x="113" y="58"/>
                    <a:pt x="118" y="57"/>
                  </a:cubicBezTo>
                  <a:cubicBezTo>
                    <a:pt x="124" y="56"/>
                    <a:pt x="128" y="55"/>
                    <a:pt x="133" y="5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4" y="55"/>
                    <a:pt x="134" y="55"/>
                    <a:pt x="135" y="55"/>
                  </a:cubicBezTo>
                  <a:cubicBezTo>
                    <a:pt x="142" y="55"/>
                    <a:pt x="146" y="53"/>
                    <a:pt x="143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2" y="53"/>
                    <a:pt x="143" y="53"/>
                  </a:cubicBezTo>
                  <a:cubicBezTo>
                    <a:pt x="143" y="53"/>
                    <a:pt x="144" y="53"/>
                    <a:pt x="144" y="53"/>
                  </a:cubicBezTo>
                  <a:cubicBezTo>
                    <a:pt x="146" y="53"/>
                    <a:pt x="149" y="53"/>
                    <a:pt x="152" y="52"/>
                  </a:cubicBezTo>
                  <a:cubicBezTo>
                    <a:pt x="159" y="51"/>
                    <a:pt x="157" y="51"/>
                    <a:pt x="164" y="49"/>
                  </a:cubicBezTo>
                  <a:cubicBezTo>
                    <a:pt x="170" y="47"/>
                    <a:pt x="156" y="46"/>
                    <a:pt x="158" y="46"/>
                  </a:cubicBezTo>
                  <a:cubicBezTo>
                    <a:pt x="160" y="45"/>
                    <a:pt x="157" y="45"/>
                    <a:pt x="151" y="44"/>
                  </a:cubicBezTo>
                  <a:cubicBezTo>
                    <a:pt x="147" y="44"/>
                    <a:pt x="146" y="43"/>
                    <a:pt x="149" y="43"/>
                  </a:cubicBezTo>
                  <a:cubicBezTo>
                    <a:pt x="149" y="43"/>
                    <a:pt x="150" y="43"/>
                    <a:pt x="152" y="43"/>
                  </a:cubicBezTo>
                  <a:cubicBezTo>
                    <a:pt x="153" y="44"/>
                    <a:pt x="155" y="44"/>
                    <a:pt x="156" y="44"/>
                  </a:cubicBezTo>
                  <a:cubicBezTo>
                    <a:pt x="158" y="44"/>
                    <a:pt x="158" y="43"/>
                    <a:pt x="155" y="43"/>
                  </a:cubicBezTo>
                  <a:cubicBezTo>
                    <a:pt x="154" y="43"/>
                    <a:pt x="153" y="43"/>
                    <a:pt x="154" y="43"/>
                  </a:cubicBezTo>
                  <a:cubicBezTo>
                    <a:pt x="155" y="43"/>
                    <a:pt x="158" y="43"/>
                    <a:pt x="162" y="44"/>
                  </a:cubicBezTo>
                  <a:cubicBezTo>
                    <a:pt x="167" y="44"/>
                    <a:pt x="172" y="45"/>
                    <a:pt x="174" y="45"/>
                  </a:cubicBezTo>
                  <a:cubicBezTo>
                    <a:pt x="174" y="45"/>
                    <a:pt x="175" y="45"/>
                    <a:pt x="175" y="45"/>
                  </a:cubicBezTo>
                  <a:cubicBezTo>
                    <a:pt x="175" y="43"/>
                    <a:pt x="170" y="43"/>
                    <a:pt x="164" y="42"/>
                  </a:cubicBezTo>
                  <a:cubicBezTo>
                    <a:pt x="156" y="41"/>
                    <a:pt x="152" y="40"/>
                    <a:pt x="154" y="40"/>
                  </a:cubicBezTo>
                  <a:cubicBezTo>
                    <a:pt x="154" y="40"/>
                    <a:pt x="155" y="40"/>
                    <a:pt x="156" y="40"/>
                  </a:cubicBezTo>
                  <a:cubicBezTo>
                    <a:pt x="158" y="40"/>
                    <a:pt x="160" y="40"/>
                    <a:pt x="163" y="41"/>
                  </a:cubicBezTo>
                  <a:cubicBezTo>
                    <a:pt x="164" y="41"/>
                    <a:pt x="164" y="41"/>
                    <a:pt x="165" y="41"/>
                  </a:cubicBezTo>
                  <a:cubicBezTo>
                    <a:pt x="166" y="41"/>
                    <a:pt x="166" y="41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0"/>
                    <a:pt x="172" y="41"/>
                    <a:pt x="181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7" y="41"/>
                    <a:pt x="189" y="40"/>
                    <a:pt x="190" y="40"/>
                  </a:cubicBezTo>
                  <a:cubicBezTo>
                    <a:pt x="191" y="40"/>
                    <a:pt x="192" y="39"/>
                    <a:pt x="194" y="39"/>
                  </a:cubicBezTo>
                  <a:cubicBezTo>
                    <a:pt x="195" y="39"/>
                    <a:pt x="196" y="39"/>
                    <a:pt x="198" y="39"/>
                  </a:cubicBezTo>
                  <a:cubicBezTo>
                    <a:pt x="200" y="40"/>
                    <a:pt x="201" y="40"/>
                    <a:pt x="203" y="40"/>
                  </a:cubicBezTo>
                  <a:cubicBezTo>
                    <a:pt x="209" y="40"/>
                    <a:pt x="212" y="38"/>
                    <a:pt x="215" y="38"/>
                  </a:cubicBezTo>
                  <a:cubicBezTo>
                    <a:pt x="218" y="38"/>
                    <a:pt x="217" y="37"/>
                    <a:pt x="213" y="37"/>
                  </a:cubicBezTo>
                  <a:cubicBezTo>
                    <a:pt x="210" y="37"/>
                    <a:pt x="208" y="36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1" y="36"/>
                    <a:pt x="213" y="36"/>
                  </a:cubicBezTo>
                  <a:cubicBezTo>
                    <a:pt x="214" y="36"/>
                    <a:pt x="216" y="37"/>
                    <a:pt x="218" y="37"/>
                  </a:cubicBezTo>
                  <a:cubicBezTo>
                    <a:pt x="219" y="37"/>
                    <a:pt x="221" y="36"/>
                    <a:pt x="223" y="36"/>
                  </a:cubicBezTo>
                  <a:cubicBezTo>
                    <a:pt x="230" y="36"/>
                    <a:pt x="239" y="34"/>
                    <a:pt x="256" y="32"/>
                  </a:cubicBezTo>
                  <a:cubicBezTo>
                    <a:pt x="260" y="31"/>
                    <a:pt x="265" y="31"/>
                    <a:pt x="269" y="30"/>
                  </a:cubicBezTo>
                  <a:cubicBezTo>
                    <a:pt x="283" y="28"/>
                    <a:pt x="284" y="26"/>
                    <a:pt x="274" y="26"/>
                  </a:cubicBezTo>
                  <a:cubicBezTo>
                    <a:pt x="273" y="26"/>
                    <a:pt x="272" y="26"/>
                    <a:pt x="270" y="26"/>
                  </a:cubicBezTo>
                  <a:cubicBezTo>
                    <a:pt x="266" y="26"/>
                    <a:pt x="263" y="26"/>
                    <a:pt x="261" y="26"/>
                  </a:cubicBezTo>
                  <a:cubicBezTo>
                    <a:pt x="257" y="26"/>
                    <a:pt x="258" y="26"/>
                    <a:pt x="266" y="26"/>
                  </a:cubicBezTo>
                  <a:cubicBezTo>
                    <a:pt x="277" y="25"/>
                    <a:pt x="281" y="24"/>
                    <a:pt x="277" y="23"/>
                  </a:cubicBezTo>
                  <a:cubicBezTo>
                    <a:pt x="273" y="23"/>
                    <a:pt x="271" y="23"/>
                    <a:pt x="271" y="23"/>
                  </a:cubicBezTo>
                  <a:cubicBezTo>
                    <a:pt x="271" y="23"/>
                    <a:pt x="271" y="23"/>
                    <a:pt x="271" y="23"/>
                  </a:cubicBezTo>
                  <a:cubicBezTo>
                    <a:pt x="271" y="23"/>
                    <a:pt x="272" y="23"/>
                    <a:pt x="272" y="23"/>
                  </a:cubicBezTo>
                  <a:cubicBezTo>
                    <a:pt x="273" y="23"/>
                    <a:pt x="273" y="23"/>
                    <a:pt x="272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2"/>
                    <a:pt x="276" y="23"/>
                    <a:pt x="281" y="23"/>
                  </a:cubicBezTo>
                  <a:cubicBezTo>
                    <a:pt x="284" y="23"/>
                    <a:pt x="286" y="23"/>
                    <a:pt x="288" y="23"/>
                  </a:cubicBezTo>
                  <a:cubicBezTo>
                    <a:pt x="291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2" y="23"/>
                    <a:pt x="293" y="23"/>
                    <a:pt x="294" y="23"/>
                  </a:cubicBezTo>
                  <a:cubicBezTo>
                    <a:pt x="296" y="23"/>
                    <a:pt x="297" y="23"/>
                    <a:pt x="300" y="23"/>
                  </a:cubicBezTo>
                  <a:cubicBezTo>
                    <a:pt x="303" y="23"/>
                    <a:pt x="307" y="23"/>
                    <a:pt x="311" y="23"/>
                  </a:cubicBezTo>
                  <a:cubicBezTo>
                    <a:pt x="319" y="23"/>
                    <a:pt x="326" y="22"/>
                    <a:pt x="330" y="20"/>
                  </a:cubicBezTo>
                  <a:cubicBezTo>
                    <a:pt x="334" y="19"/>
                    <a:pt x="338" y="18"/>
                    <a:pt x="339" y="16"/>
                  </a:cubicBezTo>
                  <a:cubicBezTo>
                    <a:pt x="340" y="14"/>
                    <a:pt x="330" y="14"/>
                    <a:pt x="332" y="12"/>
                  </a:cubicBezTo>
                  <a:cubicBezTo>
                    <a:pt x="333" y="11"/>
                    <a:pt x="332" y="10"/>
                    <a:pt x="330" y="10"/>
                  </a:cubicBezTo>
                  <a:cubicBezTo>
                    <a:pt x="330" y="10"/>
                    <a:pt x="330" y="10"/>
                    <a:pt x="329" y="10"/>
                  </a:cubicBezTo>
                  <a:cubicBezTo>
                    <a:pt x="328" y="10"/>
                    <a:pt x="328" y="10"/>
                    <a:pt x="327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26" y="9"/>
                    <a:pt x="325" y="9"/>
                    <a:pt x="325" y="9"/>
                  </a:cubicBezTo>
                  <a:cubicBezTo>
                    <a:pt x="324" y="9"/>
                    <a:pt x="324" y="9"/>
                    <a:pt x="323" y="9"/>
                  </a:cubicBezTo>
                  <a:cubicBezTo>
                    <a:pt x="323" y="10"/>
                    <a:pt x="322" y="10"/>
                    <a:pt x="322" y="10"/>
                  </a:cubicBezTo>
                  <a:cubicBezTo>
                    <a:pt x="321" y="10"/>
                    <a:pt x="320" y="10"/>
                    <a:pt x="321" y="9"/>
                  </a:cubicBezTo>
                  <a:cubicBezTo>
                    <a:pt x="321" y="9"/>
                    <a:pt x="321" y="9"/>
                    <a:pt x="320" y="9"/>
                  </a:cubicBezTo>
                  <a:cubicBezTo>
                    <a:pt x="319" y="9"/>
                    <a:pt x="314" y="10"/>
                    <a:pt x="308" y="10"/>
                  </a:cubicBezTo>
                  <a:cubicBezTo>
                    <a:pt x="306" y="10"/>
                    <a:pt x="305" y="10"/>
                    <a:pt x="304" y="10"/>
                  </a:cubicBezTo>
                  <a:cubicBezTo>
                    <a:pt x="300" y="10"/>
                    <a:pt x="301" y="10"/>
                    <a:pt x="306" y="9"/>
                  </a:cubicBezTo>
                  <a:cubicBezTo>
                    <a:pt x="313" y="8"/>
                    <a:pt x="314" y="7"/>
                    <a:pt x="310" y="7"/>
                  </a:cubicBezTo>
                  <a:cubicBezTo>
                    <a:pt x="306" y="6"/>
                    <a:pt x="302" y="6"/>
                    <a:pt x="303" y="6"/>
                  </a:cubicBezTo>
                  <a:cubicBezTo>
                    <a:pt x="304" y="6"/>
                    <a:pt x="302" y="5"/>
                    <a:pt x="300" y="5"/>
                  </a:cubicBezTo>
                  <a:cubicBezTo>
                    <a:pt x="300" y="5"/>
                    <a:pt x="299" y="5"/>
                    <a:pt x="298" y="5"/>
                  </a:cubicBezTo>
                  <a:cubicBezTo>
                    <a:pt x="297" y="6"/>
                    <a:pt x="297" y="6"/>
                    <a:pt x="297" y="6"/>
                  </a:cubicBezTo>
                  <a:cubicBezTo>
                    <a:pt x="294" y="6"/>
                    <a:pt x="292" y="5"/>
                    <a:pt x="293" y="5"/>
                  </a:cubicBezTo>
                  <a:cubicBezTo>
                    <a:pt x="293" y="4"/>
                    <a:pt x="290" y="3"/>
                    <a:pt x="285" y="3"/>
                  </a:cubicBezTo>
                  <a:cubicBezTo>
                    <a:pt x="285" y="3"/>
                    <a:pt x="284" y="3"/>
                    <a:pt x="284" y="3"/>
                  </a:cubicBezTo>
                  <a:cubicBezTo>
                    <a:pt x="282" y="3"/>
                    <a:pt x="281" y="3"/>
                    <a:pt x="280" y="3"/>
                  </a:cubicBezTo>
                  <a:cubicBezTo>
                    <a:pt x="279" y="3"/>
                    <a:pt x="278" y="3"/>
                    <a:pt x="277" y="3"/>
                  </a:cubicBezTo>
                  <a:cubicBezTo>
                    <a:pt x="277" y="3"/>
                    <a:pt x="277" y="3"/>
                    <a:pt x="277" y="3"/>
                  </a:cubicBezTo>
                  <a:cubicBezTo>
                    <a:pt x="277" y="3"/>
                    <a:pt x="276" y="3"/>
                    <a:pt x="273" y="3"/>
                  </a:cubicBezTo>
                  <a:cubicBezTo>
                    <a:pt x="272" y="3"/>
                    <a:pt x="270" y="3"/>
                    <a:pt x="268" y="3"/>
                  </a:cubicBezTo>
                  <a:cubicBezTo>
                    <a:pt x="268" y="3"/>
                    <a:pt x="267" y="3"/>
                    <a:pt x="267" y="3"/>
                  </a:cubicBezTo>
                  <a:cubicBezTo>
                    <a:pt x="262" y="3"/>
                    <a:pt x="260" y="2"/>
                    <a:pt x="254" y="1"/>
                  </a:cubicBezTo>
                  <a:cubicBezTo>
                    <a:pt x="251" y="0"/>
                    <a:pt x="248" y="0"/>
                    <a:pt x="2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9" name="Freeform 141"/>
            <p:cNvSpPr>
              <a:spLocks/>
            </p:cNvSpPr>
            <p:nvPr/>
          </p:nvSpPr>
          <p:spPr bwMode="auto">
            <a:xfrm>
              <a:off x="4081463" y="4806950"/>
              <a:ext cx="220663" cy="57150"/>
            </a:xfrm>
            <a:custGeom>
              <a:avLst/>
              <a:gdLst>
                <a:gd name="T0" fmla="*/ 37 w 81"/>
                <a:gd name="T1" fmla="*/ 2 h 21"/>
                <a:gd name="T2" fmla="*/ 11 w 81"/>
                <a:gd name="T3" fmla="*/ 11 h 21"/>
                <a:gd name="T4" fmla="*/ 10 w 81"/>
                <a:gd name="T5" fmla="*/ 11 h 21"/>
                <a:gd name="T6" fmla="*/ 9 w 81"/>
                <a:gd name="T7" fmla="*/ 11 h 21"/>
                <a:gd name="T8" fmla="*/ 10 w 81"/>
                <a:gd name="T9" fmla="*/ 12 h 21"/>
                <a:gd name="T10" fmla="*/ 3 w 81"/>
                <a:gd name="T11" fmla="*/ 15 h 21"/>
                <a:gd name="T12" fmla="*/ 29 w 81"/>
                <a:gd name="T13" fmla="*/ 16 h 21"/>
                <a:gd name="T14" fmla="*/ 41 w 81"/>
                <a:gd name="T15" fmla="*/ 16 h 21"/>
                <a:gd name="T16" fmla="*/ 41 w 81"/>
                <a:gd name="T17" fmla="*/ 16 h 21"/>
                <a:gd name="T18" fmla="*/ 42 w 81"/>
                <a:gd name="T19" fmla="*/ 15 h 21"/>
                <a:gd name="T20" fmla="*/ 42 w 81"/>
                <a:gd name="T21" fmla="*/ 16 h 21"/>
                <a:gd name="T22" fmla="*/ 44 w 81"/>
                <a:gd name="T23" fmla="*/ 17 h 21"/>
                <a:gd name="T24" fmla="*/ 52 w 81"/>
                <a:gd name="T25" fmla="*/ 17 h 21"/>
                <a:gd name="T26" fmla="*/ 48 w 81"/>
                <a:gd name="T27" fmla="*/ 19 h 21"/>
                <a:gd name="T28" fmla="*/ 61 w 81"/>
                <a:gd name="T29" fmla="*/ 17 h 21"/>
                <a:gd name="T30" fmla="*/ 63 w 81"/>
                <a:gd name="T31" fmla="*/ 20 h 21"/>
                <a:gd name="T32" fmla="*/ 69 w 81"/>
                <a:gd name="T33" fmla="*/ 19 h 21"/>
                <a:gd name="T34" fmla="*/ 70 w 81"/>
                <a:gd name="T35" fmla="*/ 20 h 21"/>
                <a:gd name="T36" fmla="*/ 78 w 81"/>
                <a:gd name="T37" fmla="*/ 19 h 21"/>
                <a:gd name="T38" fmla="*/ 77 w 81"/>
                <a:gd name="T39" fmla="*/ 17 h 21"/>
                <a:gd name="T40" fmla="*/ 77 w 81"/>
                <a:gd name="T41" fmla="*/ 16 h 21"/>
                <a:gd name="T42" fmla="*/ 74 w 81"/>
                <a:gd name="T43" fmla="*/ 16 h 21"/>
                <a:gd name="T44" fmla="*/ 67 w 81"/>
                <a:gd name="T45" fmla="*/ 16 h 21"/>
                <a:gd name="T46" fmla="*/ 67 w 81"/>
                <a:gd name="T47" fmla="*/ 15 h 21"/>
                <a:gd name="T48" fmla="*/ 74 w 81"/>
                <a:gd name="T49" fmla="*/ 13 h 21"/>
                <a:gd name="T50" fmla="*/ 73 w 81"/>
                <a:gd name="T51" fmla="*/ 13 h 21"/>
                <a:gd name="T52" fmla="*/ 67 w 81"/>
                <a:gd name="T53" fmla="*/ 13 h 21"/>
                <a:gd name="T54" fmla="*/ 67 w 81"/>
                <a:gd name="T55" fmla="*/ 11 h 21"/>
                <a:gd name="T56" fmla="*/ 70 w 81"/>
                <a:gd name="T57" fmla="*/ 9 h 21"/>
                <a:gd name="T58" fmla="*/ 64 w 81"/>
                <a:gd name="T59" fmla="*/ 9 h 21"/>
                <a:gd name="T60" fmla="*/ 64 w 81"/>
                <a:gd name="T61" fmla="*/ 9 h 21"/>
                <a:gd name="T62" fmla="*/ 55 w 81"/>
                <a:gd name="T63" fmla="*/ 10 h 21"/>
                <a:gd name="T64" fmla="*/ 55 w 81"/>
                <a:gd name="T65" fmla="*/ 9 h 21"/>
                <a:gd name="T66" fmla="*/ 53 w 81"/>
                <a:gd name="T67" fmla="*/ 9 h 21"/>
                <a:gd name="T68" fmla="*/ 50 w 81"/>
                <a:gd name="T69" fmla="*/ 9 h 21"/>
                <a:gd name="T70" fmla="*/ 48 w 81"/>
                <a:gd name="T71" fmla="*/ 9 h 21"/>
                <a:gd name="T72" fmla="*/ 46 w 81"/>
                <a:gd name="T73" fmla="*/ 7 h 21"/>
                <a:gd name="T74" fmla="*/ 46 w 81"/>
                <a:gd name="T75" fmla="*/ 8 h 21"/>
                <a:gd name="T76" fmla="*/ 50 w 81"/>
                <a:gd name="T77" fmla="*/ 6 h 21"/>
                <a:gd name="T78" fmla="*/ 49 w 81"/>
                <a:gd name="T79" fmla="*/ 6 h 21"/>
                <a:gd name="T80" fmla="*/ 46 w 81"/>
                <a:gd name="T81" fmla="*/ 6 h 21"/>
                <a:gd name="T82" fmla="*/ 40 w 81"/>
                <a:gd name="T83" fmla="*/ 7 h 21"/>
                <a:gd name="T84" fmla="*/ 49 w 81"/>
                <a:gd name="T85" fmla="*/ 2 h 21"/>
                <a:gd name="T86" fmla="*/ 49 w 81"/>
                <a:gd name="T87" fmla="*/ 2 h 21"/>
                <a:gd name="T88" fmla="*/ 54 w 81"/>
                <a:gd name="T8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21">
                  <a:moveTo>
                    <a:pt x="54" y="0"/>
                  </a:moveTo>
                  <a:cubicBezTo>
                    <a:pt x="51" y="0"/>
                    <a:pt x="43" y="0"/>
                    <a:pt x="37" y="2"/>
                  </a:cubicBezTo>
                  <a:cubicBezTo>
                    <a:pt x="28" y="5"/>
                    <a:pt x="22" y="9"/>
                    <a:pt x="18" y="10"/>
                  </a:cubicBezTo>
                  <a:cubicBezTo>
                    <a:pt x="14" y="11"/>
                    <a:pt x="12" y="11"/>
                    <a:pt x="11" y="11"/>
                  </a:cubicBezTo>
                  <a:cubicBezTo>
                    <a:pt x="11" y="11"/>
                    <a:pt x="11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0" y="11"/>
                    <a:pt x="9" y="11"/>
                  </a:cubicBezTo>
                  <a:cubicBezTo>
                    <a:pt x="7" y="12"/>
                    <a:pt x="7" y="12"/>
                    <a:pt x="9" y="12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7" y="13"/>
                    <a:pt x="3" y="15"/>
                  </a:cubicBezTo>
                  <a:cubicBezTo>
                    <a:pt x="0" y="17"/>
                    <a:pt x="20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5" y="16"/>
                    <a:pt x="37" y="16"/>
                  </a:cubicBezTo>
                  <a:cubicBezTo>
                    <a:pt x="39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6"/>
                    <a:pt x="43" y="16"/>
                  </a:cubicBezTo>
                  <a:cubicBezTo>
                    <a:pt x="43" y="16"/>
                    <a:pt x="44" y="16"/>
                    <a:pt x="42" y="16"/>
                  </a:cubicBezTo>
                  <a:cubicBezTo>
                    <a:pt x="41" y="17"/>
                    <a:pt x="41" y="17"/>
                    <a:pt x="43" y="17"/>
                  </a:cubicBezTo>
                  <a:cubicBezTo>
                    <a:pt x="43" y="17"/>
                    <a:pt x="43" y="17"/>
                    <a:pt x="44" y="17"/>
                  </a:cubicBezTo>
                  <a:cubicBezTo>
                    <a:pt x="46" y="17"/>
                    <a:pt x="48" y="16"/>
                    <a:pt x="50" y="16"/>
                  </a:cubicBezTo>
                  <a:cubicBezTo>
                    <a:pt x="51" y="16"/>
                    <a:pt x="51" y="16"/>
                    <a:pt x="52" y="17"/>
                  </a:cubicBezTo>
                  <a:cubicBezTo>
                    <a:pt x="54" y="17"/>
                    <a:pt x="52" y="17"/>
                    <a:pt x="48" y="18"/>
                  </a:cubicBezTo>
                  <a:cubicBezTo>
                    <a:pt x="45" y="19"/>
                    <a:pt x="46" y="19"/>
                    <a:pt x="48" y="19"/>
                  </a:cubicBezTo>
                  <a:cubicBezTo>
                    <a:pt x="49" y="19"/>
                    <a:pt x="51" y="19"/>
                    <a:pt x="53" y="18"/>
                  </a:cubicBezTo>
                  <a:cubicBezTo>
                    <a:pt x="57" y="18"/>
                    <a:pt x="59" y="17"/>
                    <a:pt x="61" y="17"/>
                  </a:cubicBezTo>
                  <a:cubicBezTo>
                    <a:pt x="62" y="17"/>
                    <a:pt x="62" y="17"/>
                    <a:pt x="62" y="18"/>
                  </a:cubicBezTo>
                  <a:cubicBezTo>
                    <a:pt x="62" y="19"/>
                    <a:pt x="62" y="20"/>
                    <a:pt x="63" y="20"/>
                  </a:cubicBezTo>
                  <a:cubicBezTo>
                    <a:pt x="64" y="20"/>
                    <a:pt x="64" y="20"/>
                    <a:pt x="65" y="19"/>
                  </a:cubicBezTo>
                  <a:cubicBezTo>
                    <a:pt x="67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20"/>
                  </a:cubicBezTo>
                  <a:cubicBezTo>
                    <a:pt x="69" y="20"/>
                    <a:pt x="71" y="21"/>
                    <a:pt x="72" y="21"/>
                  </a:cubicBezTo>
                  <a:cubicBezTo>
                    <a:pt x="74" y="21"/>
                    <a:pt x="76" y="20"/>
                    <a:pt x="78" y="19"/>
                  </a:cubicBezTo>
                  <a:cubicBezTo>
                    <a:pt x="81" y="18"/>
                    <a:pt x="80" y="17"/>
                    <a:pt x="78" y="17"/>
                  </a:cubicBezTo>
                  <a:cubicBezTo>
                    <a:pt x="78" y="17"/>
                    <a:pt x="78" y="17"/>
                    <a:pt x="77" y="17"/>
                  </a:cubicBezTo>
                  <a:cubicBezTo>
                    <a:pt x="77" y="17"/>
                    <a:pt x="77" y="17"/>
                    <a:pt x="76" y="17"/>
                  </a:cubicBezTo>
                  <a:cubicBezTo>
                    <a:pt x="76" y="17"/>
                    <a:pt x="76" y="17"/>
                    <a:pt x="77" y="16"/>
                  </a:cubicBezTo>
                  <a:cubicBezTo>
                    <a:pt x="78" y="16"/>
                    <a:pt x="78" y="15"/>
                    <a:pt x="77" y="15"/>
                  </a:cubicBezTo>
                  <a:cubicBezTo>
                    <a:pt x="76" y="15"/>
                    <a:pt x="75" y="16"/>
                    <a:pt x="74" y="16"/>
                  </a:cubicBezTo>
                  <a:cubicBezTo>
                    <a:pt x="72" y="16"/>
                    <a:pt x="70" y="16"/>
                    <a:pt x="69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6" y="16"/>
                    <a:pt x="67" y="16"/>
                    <a:pt x="68" y="16"/>
                  </a:cubicBezTo>
                  <a:cubicBezTo>
                    <a:pt x="69" y="16"/>
                    <a:pt x="68" y="15"/>
                    <a:pt x="67" y="15"/>
                  </a:cubicBezTo>
                  <a:cubicBezTo>
                    <a:pt x="67" y="15"/>
                    <a:pt x="68" y="15"/>
                    <a:pt x="68" y="15"/>
                  </a:cubicBezTo>
                  <a:cubicBezTo>
                    <a:pt x="69" y="15"/>
                    <a:pt x="72" y="14"/>
                    <a:pt x="74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3" y="13"/>
                  </a:cubicBezTo>
                  <a:cubicBezTo>
                    <a:pt x="71" y="13"/>
                    <a:pt x="69" y="14"/>
                    <a:pt x="68" y="14"/>
                  </a:cubicBezTo>
                  <a:cubicBezTo>
                    <a:pt x="68" y="14"/>
                    <a:pt x="68" y="13"/>
                    <a:pt x="67" y="13"/>
                  </a:cubicBezTo>
                  <a:cubicBezTo>
                    <a:pt x="67" y="13"/>
                    <a:pt x="67" y="13"/>
                    <a:pt x="68" y="12"/>
                  </a:cubicBezTo>
                  <a:cubicBezTo>
                    <a:pt x="69" y="12"/>
                    <a:pt x="67" y="11"/>
                    <a:pt x="67" y="11"/>
                  </a:cubicBezTo>
                  <a:cubicBezTo>
                    <a:pt x="72" y="10"/>
                    <a:pt x="73" y="9"/>
                    <a:pt x="72" y="9"/>
                  </a:cubicBezTo>
                  <a:cubicBezTo>
                    <a:pt x="72" y="9"/>
                    <a:pt x="71" y="9"/>
                    <a:pt x="70" y="9"/>
                  </a:cubicBezTo>
                  <a:cubicBezTo>
                    <a:pt x="68" y="9"/>
                    <a:pt x="67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9"/>
                    <a:pt x="61" y="9"/>
                    <a:pt x="59" y="9"/>
                  </a:cubicBezTo>
                  <a:cubicBezTo>
                    <a:pt x="57" y="10"/>
                    <a:pt x="56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9"/>
                    <a:pt x="56" y="9"/>
                    <a:pt x="55" y="9"/>
                  </a:cubicBezTo>
                  <a:cubicBezTo>
                    <a:pt x="55" y="9"/>
                    <a:pt x="54" y="9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3" y="9"/>
                  </a:cubicBezTo>
                  <a:cubicBezTo>
                    <a:pt x="53" y="9"/>
                    <a:pt x="52" y="9"/>
                    <a:pt x="50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8" y="9"/>
                    <a:pt x="48" y="9"/>
                  </a:cubicBezTo>
                  <a:cubicBezTo>
                    <a:pt x="46" y="9"/>
                    <a:pt x="46" y="9"/>
                    <a:pt x="47" y="8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7" y="7"/>
                    <a:pt x="49" y="7"/>
                  </a:cubicBezTo>
                  <a:cubicBezTo>
                    <a:pt x="52" y="6"/>
                    <a:pt x="52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7" y="6"/>
                    <a:pt x="46" y="6"/>
                    <a:pt x="46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6" y="6"/>
                    <a:pt x="44" y="6"/>
                    <a:pt x="42" y="6"/>
                  </a:cubicBezTo>
                  <a:cubicBezTo>
                    <a:pt x="41" y="7"/>
                    <a:pt x="40" y="7"/>
                    <a:pt x="40" y="7"/>
                  </a:cubicBezTo>
                  <a:cubicBezTo>
                    <a:pt x="39" y="7"/>
                    <a:pt x="39" y="6"/>
                    <a:pt x="42" y="5"/>
                  </a:cubicBezTo>
                  <a:cubicBezTo>
                    <a:pt x="45" y="3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1" y="2"/>
                    <a:pt x="52" y="1"/>
                  </a:cubicBezTo>
                  <a:cubicBezTo>
                    <a:pt x="54" y="1"/>
                    <a:pt x="52" y="0"/>
                    <a:pt x="54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0" name="Freeform 142"/>
            <p:cNvSpPr>
              <a:spLocks/>
            </p:cNvSpPr>
            <p:nvPr/>
          </p:nvSpPr>
          <p:spPr bwMode="auto">
            <a:xfrm>
              <a:off x="5651500" y="4768850"/>
              <a:ext cx="152400" cy="46037"/>
            </a:xfrm>
            <a:custGeom>
              <a:avLst/>
              <a:gdLst>
                <a:gd name="T0" fmla="*/ 37 w 56"/>
                <a:gd name="T1" fmla="*/ 0 h 17"/>
                <a:gd name="T2" fmla="*/ 35 w 56"/>
                <a:gd name="T3" fmla="*/ 1 h 17"/>
                <a:gd name="T4" fmla="*/ 34 w 56"/>
                <a:gd name="T5" fmla="*/ 2 h 17"/>
                <a:gd name="T6" fmla="*/ 34 w 56"/>
                <a:gd name="T7" fmla="*/ 1 h 17"/>
                <a:gd name="T8" fmla="*/ 33 w 56"/>
                <a:gd name="T9" fmla="*/ 1 h 17"/>
                <a:gd name="T10" fmla="*/ 33 w 56"/>
                <a:gd name="T11" fmla="*/ 1 h 17"/>
                <a:gd name="T12" fmla="*/ 25 w 56"/>
                <a:gd name="T13" fmla="*/ 2 h 17"/>
                <a:gd name="T14" fmla="*/ 23 w 56"/>
                <a:gd name="T15" fmla="*/ 3 h 17"/>
                <a:gd name="T16" fmla="*/ 24 w 56"/>
                <a:gd name="T17" fmla="*/ 4 h 17"/>
                <a:gd name="T18" fmla="*/ 25 w 56"/>
                <a:gd name="T19" fmla="*/ 4 h 17"/>
                <a:gd name="T20" fmla="*/ 25 w 56"/>
                <a:gd name="T21" fmla="*/ 4 h 17"/>
                <a:gd name="T22" fmla="*/ 17 w 56"/>
                <a:gd name="T23" fmla="*/ 5 h 17"/>
                <a:gd name="T24" fmla="*/ 7 w 56"/>
                <a:gd name="T25" fmla="*/ 6 h 17"/>
                <a:gd name="T26" fmla="*/ 7 w 56"/>
                <a:gd name="T27" fmla="*/ 6 h 17"/>
                <a:gd name="T28" fmla="*/ 6 w 56"/>
                <a:gd name="T29" fmla="*/ 6 h 17"/>
                <a:gd name="T30" fmla="*/ 5 w 56"/>
                <a:gd name="T31" fmla="*/ 6 h 17"/>
                <a:gd name="T32" fmla="*/ 7 w 56"/>
                <a:gd name="T33" fmla="*/ 7 h 17"/>
                <a:gd name="T34" fmla="*/ 7 w 56"/>
                <a:gd name="T35" fmla="*/ 8 h 17"/>
                <a:gd name="T36" fmla="*/ 10 w 56"/>
                <a:gd name="T37" fmla="*/ 9 h 17"/>
                <a:gd name="T38" fmla="*/ 11 w 56"/>
                <a:gd name="T39" fmla="*/ 11 h 17"/>
                <a:gd name="T40" fmla="*/ 9 w 56"/>
                <a:gd name="T41" fmla="*/ 12 h 17"/>
                <a:gd name="T42" fmla="*/ 10 w 56"/>
                <a:gd name="T43" fmla="*/ 12 h 17"/>
                <a:gd name="T44" fmla="*/ 14 w 56"/>
                <a:gd name="T45" fmla="*/ 12 h 17"/>
                <a:gd name="T46" fmla="*/ 17 w 56"/>
                <a:gd name="T47" fmla="*/ 12 h 17"/>
                <a:gd name="T48" fmla="*/ 12 w 56"/>
                <a:gd name="T49" fmla="*/ 13 h 17"/>
                <a:gd name="T50" fmla="*/ 2 w 56"/>
                <a:gd name="T51" fmla="*/ 14 h 17"/>
                <a:gd name="T52" fmla="*/ 2 w 56"/>
                <a:gd name="T53" fmla="*/ 15 h 17"/>
                <a:gd name="T54" fmla="*/ 2 w 56"/>
                <a:gd name="T55" fmla="*/ 15 h 17"/>
                <a:gd name="T56" fmla="*/ 2 w 56"/>
                <a:gd name="T57" fmla="*/ 15 h 17"/>
                <a:gd name="T58" fmla="*/ 2 w 56"/>
                <a:gd name="T59" fmla="*/ 15 h 17"/>
                <a:gd name="T60" fmla="*/ 3 w 56"/>
                <a:gd name="T61" fmla="*/ 16 h 17"/>
                <a:gd name="T62" fmla="*/ 3 w 56"/>
                <a:gd name="T63" fmla="*/ 16 h 17"/>
                <a:gd name="T64" fmla="*/ 4 w 56"/>
                <a:gd name="T65" fmla="*/ 16 h 17"/>
                <a:gd name="T66" fmla="*/ 4 w 56"/>
                <a:gd name="T67" fmla="*/ 16 h 17"/>
                <a:gd name="T68" fmla="*/ 4 w 56"/>
                <a:gd name="T69" fmla="*/ 17 h 17"/>
                <a:gd name="T70" fmla="*/ 5 w 56"/>
                <a:gd name="T71" fmla="*/ 17 h 17"/>
                <a:gd name="T72" fmla="*/ 7 w 56"/>
                <a:gd name="T73" fmla="*/ 17 h 17"/>
                <a:gd name="T74" fmla="*/ 7 w 56"/>
                <a:gd name="T75" fmla="*/ 17 h 17"/>
                <a:gd name="T76" fmla="*/ 7 w 56"/>
                <a:gd name="T77" fmla="*/ 17 h 17"/>
                <a:gd name="T78" fmla="*/ 11 w 56"/>
                <a:gd name="T79" fmla="*/ 17 h 17"/>
                <a:gd name="T80" fmla="*/ 14 w 56"/>
                <a:gd name="T81" fmla="*/ 17 h 17"/>
                <a:gd name="T82" fmla="*/ 33 w 56"/>
                <a:gd name="T83" fmla="*/ 15 h 17"/>
                <a:gd name="T84" fmla="*/ 48 w 56"/>
                <a:gd name="T85" fmla="*/ 9 h 17"/>
                <a:gd name="T86" fmla="*/ 55 w 56"/>
                <a:gd name="T87" fmla="*/ 4 h 17"/>
                <a:gd name="T88" fmla="*/ 55 w 56"/>
                <a:gd name="T89" fmla="*/ 4 h 17"/>
                <a:gd name="T90" fmla="*/ 55 w 56"/>
                <a:gd name="T91" fmla="*/ 5 h 17"/>
                <a:gd name="T92" fmla="*/ 50 w 56"/>
                <a:gd name="T93" fmla="*/ 2 h 17"/>
                <a:gd name="T94" fmla="*/ 42 w 56"/>
                <a:gd name="T95" fmla="*/ 1 h 17"/>
                <a:gd name="T96" fmla="*/ 39 w 56"/>
                <a:gd name="T97" fmla="*/ 1 h 17"/>
                <a:gd name="T98" fmla="*/ 38 w 56"/>
                <a:gd name="T99" fmla="*/ 1 h 17"/>
                <a:gd name="T100" fmla="*/ 38 w 56"/>
                <a:gd name="T101" fmla="*/ 1 h 17"/>
                <a:gd name="T102" fmla="*/ 38 w 56"/>
                <a:gd name="T103" fmla="*/ 1 h 17"/>
                <a:gd name="T104" fmla="*/ 37 w 56"/>
                <a:gd name="T10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17">
                  <a:moveTo>
                    <a:pt x="37" y="0"/>
                  </a:moveTo>
                  <a:cubicBezTo>
                    <a:pt x="36" y="0"/>
                    <a:pt x="35" y="1"/>
                    <a:pt x="35" y="1"/>
                  </a:cubicBezTo>
                  <a:cubicBezTo>
                    <a:pt x="34" y="1"/>
                    <a:pt x="34" y="2"/>
                    <a:pt x="34" y="2"/>
                  </a:cubicBezTo>
                  <a:cubicBezTo>
                    <a:pt x="34" y="2"/>
                    <a:pt x="34" y="1"/>
                    <a:pt x="34" y="1"/>
                  </a:cubicBezTo>
                  <a:cubicBezTo>
                    <a:pt x="34" y="1"/>
                    <a:pt x="34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9" y="1"/>
                    <a:pt x="26" y="2"/>
                    <a:pt x="25" y="2"/>
                  </a:cubicBezTo>
                  <a:cubicBezTo>
                    <a:pt x="26" y="2"/>
                    <a:pt x="24" y="3"/>
                    <a:pt x="23" y="3"/>
                  </a:cubicBezTo>
                  <a:cubicBezTo>
                    <a:pt x="22" y="3"/>
                    <a:pt x="23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3" y="5"/>
                    <a:pt x="17" y="5"/>
                  </a:cubicBezTo>
                  <a:cubicBezTo>
                    <a:pt x="10" y="5"/>
                    <a:pt x="6" y="5"/>
                    <a:pt x="7" y="6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7" y="7"/>
                  </a:cubicBezTo>
                  <a:cubicBezTo>
                    <a:pt x="9" y="7"/>
                    <a:pt x="9" y="7"/>
                    <a:pt x="7" y="8"/>
                  </a:cubicBezTo>
                  <a:cubicBezTo>
                    <a:pt x="5" y="8"/>
                    <a:pt x="7" y="9"/>
                    <a:pt x="10" y="9"/>
                  </a:cubicBezTo>
                  <a:cubicBezTo>
                    <a:pt x="14" y="10"/>
                    <a:pt x="14" y="10"/>
                    <a:pt x="11" y="11"/>
                  </a:cubicBezTo>
                  <a:cubicBezTo>
                    <a:pt x="9" y="12"/>
                    <a:pt x="8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3" y="12"/>
                    <a:pt x="14" y="12"/>
                  </a:cubicBezTo>
                  <a:cubicBezTo>
                    <a:pt x="15" y="12"/>
                    <a:pt x="16" y="12"/>
                    <a:pt x="17" y="12"/>
                  </a:cubicBezTo>
                  <a:cubicBezTo>
                    <a:pt x="18" y="12"/>
                    <a:pt x="15" y="13"/>
                    <a:pt x="12" y="13"/>
                  </a:cubicBezTo>
                  <a:cubicBezTo>
                    <a:pt x="9" y="14"/>
                    <a:pt x="4" y="14"/>
                    <a:pt x="2" y="14"/>
                  </a:cubicBezTo>
                  <a:cubicBezTo>
                    <a:pt x="0" y="14"/>
                    <a:pt x="0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5"/>
                    <a:pt x="4" y="15"/>
                    <a:pt x="2" y="15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" y="16"/>
                    <a:pt x="6" y="16"/>
                    <a:pt x="4" y="16"/>
                  </a:cubicBezTo>
                  <a:cubicBezTo>
                    <a:pt x="3" y="17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7"/>
                    <a:pt x="8" y="17"/>
                    <a:pt x="7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7" y="17"/>
                    <a:pt x="8" y="17"/>
                    <a:pt x="11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9" y="17"/>
                    <a:pt x="27" y="16"/>
                    <a:pt x="33" y="15"/>
                  </a:cubicBezTo>
                  <a:cubicBezTo>
                    <a:pt x="40" y="15"/>
                    <a:pt x="47" y="12"/>
                    <a:pt x="48" y="9"/>
                  </a:cubicBezTo>
                  <a:cubicBezTo>
                    <a:pt x="49" y="6"/>
                    <a:pt x="54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5"/>
                    <a:pt x="55" y="5"/>
                  </a:cubicBezTo>
                  <a:cubicBezTo>
                    <a:pt x="56" y="5"/>
                    <a:pt x="56" y="3"/>
                    <a:pt x="50" y="2"/>
                  </a:cubicBezTo>
                  <a:cubicBezTo>
                    <a:pt x="47" y="1"/>
                    <a:pt x="44" y="1"/>
                    <a:pt x="42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8" y="1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1" name="Freeform 143"/>
            <p:cNvSpPr>
              <a:spLocks/>
            </p:cNvSpPr>
            <p:nvPr/>
          </p:nvSpPr>
          <p:spPr bwMode="auto">
            <a:xfrm>
              <a:off x="10282238" y="5208588"/>
              <a:ext cx="49213" cy="14287"/>
            </a:xfrm>
            <a:custGeom>
              <a:avLst/>
              <a:gdLst>
                <a:gd name="T0" fmla="*/ 4 w 18"/>
                <a:gd name="T1" fmla="*/ 0 h 5"/>
                <a:gd name="T2" fmla="*/ 0 w 18"/>
                <a:gd name="T3" fmla="*/ 1 h 5"/>
                <a:gd name="T4" fmla="*/ 3 w 18"/>
                <a:gd name="T5" fmla="*/ 3 h 5"/>
                <a:gd name="T6" fmla="*/ 12 w 18"/>
                <a:gd name="T7" fmla="*/ 5 h 5"/>
                <a:gd name="T8" fmla="*/ 13 w 18"/>
                <a:gd name="T9" fmla="*/ 5 h 5"/>
                <a:gd name="T10" fmla="*/ 14 w 18"/>
                <a:gd name="T11" fmla="*/ 2 h 5"/>
                <a:gd name="T12" fmla="*/ 4 w 1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5" y="4"/>
                    <a:pt x="9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6" y="5"/>
                    <a:pt x="18" y="4"/>
                    <a:pt x="14" y="2"/>
                  </a:cubicBezTo>
                  <a:cubicBezTo>
                    <a:pt x="12" y="1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2" name="Freeform 144"/>
            <p:cNvSpPr>
              <a:spLocks/>
            </p:cNvSpPr>
            <p:nvPr/>
          </p:nvSpPr>
          <p:spPr bwMode="auto">
            <a:xfrm>
              <a:off x="10194925" y="5216525"/>
              <a:ext cx="44450" cy="11112"/>
            </a:xfrm>
            <a:custGeom>
              <a:avLst/>
              <a:gdLst>
                <a:gd name="T0" fmla="*/ 1 w 16"/>
                <a:gd name="T1" fmla="*/ 0 h 4"/>
                <a:gd name="T2" fmla="*/ 1 w 16"/>
                <a:gd name="T3" fmla="*/ 3 h 4"/>
                <a:gd name="T4" fmla="*/ 6 w 16"/>
                <a:gd name="T5" fmla="*/ 4 h 4"/>
                <a:gd name="T6" fmla="*/ 12 w 16"/>
                <a:gd name="T7" fmla="*/ 3 h 4"/>
                <a:gd name="T8" fmla="*/ 10 w 16"/>
                <a:gd name="T9" fmla="*/ 1 h 4"/>
                <a:gd name="T10" fmla="*/ 5 w 16"/>
                <a:gd name="T11" fmla="*/ 0 h 4"/>
                <a:gd name="T12" fmla="*/ 2 w 16"/>
                <a:gd name="T13" fmla="*/ 0 h 4"/>
                <a:gd name="T14" fmla="*/ 1 w 1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">
                  <a:moveTo>
                    <a:pt x="1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" y="3"/>
                    <a:pt x="4" y="4"/>
                    <a:pt x="6" y="4"/>
                  </a:cubicBezTo>
                  <a:cubicBezTo>
                    <a:pt x="8" y="4"/>
                    <a:pt x="10" y="4"/>
                    <a:pt x="12" y="3"/>
                  </a:cubicBezTo>
                  <a:cubicBezTo>
                    <a:pt x="16" y="2"/>
                    <a:pt x="14" y="1"/>
                    <a:pt x="10" y="1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45"/>
            <p:cNvSpPr>
              <a:spLocks/>
            </p:cNvSpPr>
            <p:nvPr/>
          </p:nvSpPr>
          <p:spPr bwMode="auto">
            <a:xfrm>
              <a:off x="10266363" y="5410200"/>
              <a:ext cx="96838" cy="14287"/>
            </a:xfrm>
            <a:custGeom>
              <a:avLst/>
              <a:gdLst>
                <a:gd name="T0" fmla="*/ 26 w 36"/>
                <a:gd name="T1" fmla="*/ 0 h 5"/>
                <a:gd name="T2" fmla="*/ 14 w 36"/>
                <a:gd name="T3" fmla="*/ 1 h 5"/>
                <a:gd name="T4" fmla="*/ 5 w 36"/>
                <a:gd name="T5" fmla="*/ 5 h 5"/>
                <a:gd name="T6" fmla="*/ 7 w 36"/>
                <a:gd name="T7" fmla="*/ 5 h 5"/>
                <a:gd name="T8" fmla="*/ 17 w 36"/>
                <a:gd name="T9" fmla="*/ 3 h 5"/>
                <a:gd name="T10" fmla="*/ 31 w 36"/>
                <a:gd name="T11" fmla="*/ 2 h 5"/>
                <a:gd name="T12" fmla="*/ 26 w 3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5">
                  <a:moveTo>
                    <a:pt x="26" y="0"/>
                  </a:moveTo>
                  <a:cubicBezTo>
                    <a:pt x="23" y="0"/>
                    <a:pt x="19" y="0"/>
                    <a:pt x="14" y="1"/>
                  </a:cubicBezTo>
                  <a:cubicBezTo>
                    <a:pt x="1" y="2"/>
                    <a:pt x="0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11" y="5"/>
                    <a:pt x="14" y="4"/>
                    <a:pt x="17" y="3"/>
                  </a:cubicBezTo>
                  <a:cubicBezTo>
                    <a:pt x="22" y="3"/>
                    <a:pt x="26" y="2"/>
                    <a:pt x="31" y="2"/>
                  </a:cubicBezTo>
                  <a:cubicBezTo>
                    <a:pt x="36" y="1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4" name="Freeform 146"/>
            <p:cNvSpPr>
              <a:spLocks/>
            </p:cNvSpPr>
            <p:nvPr/>
          </p:nvSpPr>
          <p:spPr bwMode="auto">
            <a:xfrm>
              <a:off x="10563225" y="5699125"/>
              <a:ext cx="38100" cy="4762"/>
            </a:xfrm>
            <a:custGeom>
              <a:avLst/>
              <a:gdLst>
                <a:gd name="T0" fmla="*/ 6 w 14"/>
                <a:gd name="T1" fmla="*/ 0 h 2"/>
                <a:gd name="T2" fmla="*/ 5 w 14"/>
                <a:gd name="T3" fmla="*/ 0 h 2"/>
                <a:gd name="T4" fmla="*/ 6 w 14"/>
                <a:gd name="T5" fmla="*/ 2 h 2"/>
                <a:gd name="T6" fmla="*/ 6 w 14"/>
                <a:gd name="T7" fmla="*/ 2 h 2"/>
                <a:gd name="T8" fmla="*/ 14 w 14"/>
                <a:gd name="T9" fmla="*/ 1 h 2"/>
                <a:gd name="T10" fmla="*/ 6 w 1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1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1" y="2"/>
                    <a:pt x="14" y="2"/>
                    <a:pt x="14" y="1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5" name="Freeform 147"/>
            <p:cNvSpPr>
              <a:spLocks/>
            </p:cNvSpPr>
            <p:nvPr/>
          </p:nvSpPr>
          <p:spPr bwMode="auto">
            <a:xfrm>
              <a:off x="10745788" y="5757863"/>
              <a:ext cx="15875" cy="3175"/>
            </a:xfrm>
            <a:custGeom>
              <a:avLst/>
              <a:gdLst>
                <a:gd name="T0" fmla="*/ 5 w 6"/>
                <a:gd name="T1" fmla="*/ 0 h 1"/>
                <a:gd name="T2" fmla="*/ 2 w 6"/>
                <a:gd name="T3" fmla="*/ 0 h 1"/>
                <a:gd name="T4" fmla="*/ 5 w 6"/>
                <a:gd name="T5" fmla="*/ 1 h 1"/>
                <a:gd name="T6" fmla="*/ 6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0" y="1"/>
                    <a:pt x="4" y="1"/>
                    <a:pt x="5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6" name="Freeform 148"/>
            <p:cNvSpPr>
              <a:spLocks/>
            </p:cNvSpPr>
            <p:nvPr/>
          </p:nvSpPr>
          <p:spPr bwMode="auto">
            <a:xfrm>
              <a:off x="10210800" y="5241925"/>
              <a:ext cx="157163" cy="31750"/>
            </a:xfrm>
            <a:custGeom>
              <a:avLst/>
              <a:gdLst>
                <a:gd name="T0" fmla="*/ 42 w 58"/>
                <a:gd name="T1" fmla="*/ 0 h 12"/>
                <a:gd name="T2" fmla="*/ 41 w 58"/>
                <a:gd name="T3" fmla="*/ 0 h 12"/>
                <a:gd name="T4" fmla="*/ 40 w 58"/>
                <a:gd name="T5" fmla="*/ 1 h 12"/>
                <a:gd name="T6" fmla="*/ 40 w 58"/>
                <a:gd name="T7" fmla="*/ 0 h 12"/>
                <a:gd name="T8" fmla="*/ 38 w 58"/>
                <a:gd name="T9" fmla="*/ 1 h 12"/>
                <a:gd name="T10" fmla="*/ 34 w 58"/>
                <a:gd name="T11" fmla="*/ 2 h 12"/>
                <a:gd name="T12" fmla="*/ 26 w 58"/>
                <a:gd name="T13" fmla="*/ 4 h 12"/>
                <a:gd name="T14" fmla="*/ 25 w 58"/>
                <a:gd name="T15" fmla="*/ 4 h 12"/>
                <a:gd name="T16" fmla="*/ 20 w 58"/>
                <a:gd name="T17" fmla="*/ 4 h 12"/>
                <a:gd name="T18" fmla="*/ 14 w 58"/>
                <a:gd name="T19" fmla="*/ 3 h 12"/>
                <a:gd name="T20" fmla="*/ 7 w 58"/>
                <a:gd name="T21" fmla="*/ 4 h 12"/>
                <a:gd name="T22" fmla="*/ 2 w 58"/>
                <a:gd name="T23" fmla="*/ 7 h 12"/>
                <a:gd name="T24" fmla="*/ 3 w 58"/>
                <a:gd name="T25" fmla="*/ 7 h 12"/>
                <a:gd name="T26" fmla="*/ 8 w 58"/>
                <a:gd name="T27" fmla="*/ 7 h 12"/>
                <a:gd name="T28" fmla="*/ 9 w 58"/>
                <a:gd name="T29" fmla="*/ 7 h 12"/>
                <a:gd name="T30" fmla="*/ 9 w 58"/>
                <a:gd name="T31" fmla="*/ 7 h 12"/>
                <a:gd name="T32" fmla="*/ 12 w 58"/>
                <a:gd name="T33" fmla="*/ 6 h 12"/>
                <a:gd name="T34" fmla="*/ 14 w 58"/>
                <a:gd name="T35" fmla="*/ 6 h 12"/>
                <a:gd name="T36" fmla="*/ 15 w 58"/>
                <a:gd name="T37" fmla="*/ 6 h 12"/>
                <a:gd name="T38" fmla="*/ 17 w 58"/>
                <a:gd name="T39" fmla="*/ 6 h 12"/>
                <a:gd name="T40" fmla="*/ 17 w 58"/>
                <a:gd name="T41" fmla="*/ 6 h 12"/>
                <a:gd name="T42" fmla="*/ 19 w 58"/>
                <a:gd name="T43" fmla="*/ 6 h 12"/>
                <a:gd name="T44" fmla="*/ 23 w 58"/>
                <a:gd name="T45" fmla="*/ 7 h 12"/>
                <a:gd name="T46" fmla="*/ 28 w 58"/>
                <a:gd name="T47" fmla="*/ 11 h 12"/>
                <a:gd name="T48" fmla="*/ 41 w 58"/>
                <a:gd name="T49" fmla="*/ 12 h 12"/>
                <a:gd name="T50" fmla="*/ 42 w 58"/>
                <a:gd name="T51" fmla="*/ 12 h 12"/>
                <a:gd name="T52" fmla="*/ 46 w 58"/>
                <a:gd name="T53" fmla="*/ 10 h 12"/>
                <a:gd name="T54" fmla="*/ 50 w 58"/>
                <a:gd name="T55" fmla="*/ 8 h 12"/>
                <a:gd name="T56" fmla="*/ 51 w 58"/>
                <a:gd name="T57" fmla="*/ 9 h 12"/>
                <a:gd name="T58" fmla="*/ 52 w 58"/>
                <a:gd name="T59" fmla="*/ 9 h 12"/>
                <a:gd name="T60" fmla="*/ 56 w 58"/>
                <a:gd name="T61" fmla="*/ 4 h 12"/>
                <a:gd name="T62" fmla="*/ 42 w 58"/>
                <a:gd name="T6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" h="12">
                  <a:moveTo>
                    <a:pt x="42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4" y="1"/>
                    <a:pt x="34" y="2"/>
                  </a:cubicBezTo>
                  <a:cubicBezTo>
                    <a:pt x="34" y="3"/>
                    <a:pt x="30" y="3"/>
                    <a:pt x="26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4" y="4"/>
                    <a:pt x="22" y="4"/>
                    <a:pt x="20" y="4"/>
                  </a:cubicBezTo>
                  <a:cubicBezTo>
                    <a:pt x="18" y="3"/>
                    <a:pt x="16" y="3"/>
                    <a:pt x="14" y="3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6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1" y="7"/>
                    <a:pt x="12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8" y="6"/>
                    <a:pt x="19" y="6"/>
                  </a:cubicBezTo>
                  <a:cubicBezTo>
                    <a:pt x="20" y="6"/>
                    <a:pt x="22" y="6"/>
                    <a:pt x="23" y="7"/>
                  </a:cubicBezTo>
                  <a:cubicBezTo>
                    <a:pt x="26" y="7"/>
                    <a:pt x="23" y="10"/>
                    <a:pt x="28" y="11"/>
                  </a:cubicBezTo>
                  <a:cubicBezTo>
                    <a:pt x="34" y="12"/>
                    <a:pt x="42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2"/>
                    <a:pt x="45" y="12"/>
                    <a:pt x="46" y="10"/>
                  </a:cubicBezTo>
                  <a:cubicBezTo>
                    <a:pt x="47" y="9"/>
                    <a:pt x="48" y="8"/>
                    <a:pt x="50" y="8"/>
                  </a:cubicBezTo>
                  <a:cubicBezTo>
                    <a:pt x="50" y="8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5" y="9"/>
                    <a:pt x="58" y="7"/>
                    <a:pt x="56" y="4"/>
                  </a:cubicBezTo>
                  <a:cubicBezTo>
                    <a:pt x="54" y="1"/>
                    <a:pt x="46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7" name="Freeform 149"/>
            <p:cNvSpPr>
              <a:spLocks/>
            </p:cNvSpPr>
            <p:nvPr/>
          </p:nvSpPr>
          <p:spPr bwMode="auto">
            <a:xfrm>
              <a:off x="10804525" y="58102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150"/>
            <p:cNvSpPr>
              <a:spLocks/>
            </p:cNvSpPr>
            <p:nvPr/>
          </p:nvSpPr>
          <p:spPr bwMode="auto">
            <a:xfrm>
              <a:off x="2252663" y="4433888"/>
              <a:ext cx="12700" cy="4762"/>
            </a:xfrm>
            <a:custGeom>
              <a:avLst/>
              <a:gdLst>
                <a:gd name="T0" fmla="*/ 1 w 5"/>
                <a:gd name="T1" fmla="*/ 0 h 2"/>
                <a:gd name="T2" fmla="*/ 1 w 5"/>
                <a:gd name="T3" fmla="*/ 0 h 2"/>
                <a:gd name="T4" fmla="*/ 0 w 5"/>
                <a:gd name="T5" fmla="*/ 1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1 h 2"/>
                <a:gd name="T12" fmla="*/ 1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9" name="Freeform 151"/>
            <p:cNvSpPr>
              <a:spLocks/>
            </p:cNvSpPr>
            <p:nvPr/>
          </p:nvSpPr>
          <p:spPr bwMode="auto">
            <a:xfrm>
              <a:off x="10220325" y="5227638"/>
              <a:ext cx="34925" cy="14287"/>
            </a:xfrm>
            <a:custGeom>
              <a:avLst/>
              <a:gdLst>
                <a:gd name="T0" fmla="*/ 7 w 13"/>
                <a:gd name="T1" fmla="*/ 0 h 5"/>
                <a:gd name="T2" fmla="*/ 0 w 13"/>
                <a:gd name="T3" fmla="*/ 4 h 5"/>
                <a:gd name="T4" fmla="*/ 5 w 13"/>
                <a:gd name="T5" fmla="*/ 5 h 5"/>
                <a:gd name="T6" fmla="*/ 5 w 13"/>
                <a:gd name="T7" fmla="*/ 5 h 5"/>
                <a:gd name="T8" fmla="*/ 9 w 13"/>
                <a:gd name="T9" fmla="*/ 0 h 5"/>
                <a:gd name="T10" fmla="*/ 7 w 1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5"/>
                    <a:pt x="13" y="3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0" name="Freeform 152"/>
            <p:cNvSpPr>
              <a:spLocks/>
            </p:cNvSpPr>
            <p:nvPr/>
          </p:nvSpPr>
          <p:spPr bwMode="auto">
            <a:xfrm>
              <a:off x="10118725" y="5407025"/>
              <a:ext cx="120650" cy="6350"/>
            </a:xfrm>
            <a:custGeom>
              <a:avLst/>
              <a:gdLst>
                <a:gd name="T0" fmla="*/ 18 w 44"/>
                <a:gd name="T1" fmla="*/ 0 h 2"/>
                <a:gd name="T2" fmla="*/ 2 w 44"/>
                <a:gd name="T3" fmla="*/ 0 h 2"/>
                <a:gd name="T4" fmla="*/ 15 w 44"/>
                <a:gd name="T5" fmla="*/ 2 h 2"/>
                <a:gd name="T6" fmla="*/ 34 w 44"/>
                <a:gd name="T7" fmla="*/ 1 h 2"/>
                <a:gd name="T8" fmla="*/ 41 w 44"/>
                <a:gd name="T9" fmla="*/ 1 h 2"/>
                <a:gd name="T10" fmla="*/ 23 w 44"/>
                <a:gd name="T11" fmla="*/ 0 h 2"/>
                <a:gd name="T12" fmla="*/ 18 w 4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">
                  <a:moveTo>
                    <a:pt x="18" y="0"/>
                  </a:moveTo>
                  <a:cubicBezTo>
                    <a:pt x="10" y="0"/>
                    <a:pt x="4" y="0"/>
                    <a:pt x="2" y="0"/>
                  </a:cubicBezTo>
                  <a:cubicBezTo>
                    <a:pt x="0" y="2"/>
                    <a:pt x="7" y="2"/>
                    <a:pt x="15" y="2"/>
                  </a:cubicBezTo>
                  <a:cubicBezTo>
                    <a:pt x="23" y="2"/>
                    <a:pt x="32" y="2"/>
                    <a:pt x="34" y="1"/>
                  </a:cubicBezTo>
                  <a:cubicBezTo>
                    <a:pt x="36" y="1"/>
                    <a:pt x="39" y="1"/>
                    <a:pt x="41" y="1"/>
                  </a:cubicBezTo>
                  <a:cubicBezTo>
                    <a:pt x="44" y="0"/>
                    <a:pt x="35" y="0"/>
                    <a:pt x="23" y="0"/>
                  </a:cubicBezTo>
                  <a:cubicBezTo>
                    <a:pt x="21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1" name="Freeform 153"/>
            <p:cNvSpPr>
              <a:spLocks/>
            </p:cNvSpPr>
            <p:nvPr/>
          </p:nvSpPr>
          <p:spPr bwMode="auto">
            <a:xfrm>
              <a:off x="10102850" y="5318125"/>
              <a:ext cx="219075" cy="57150"/>
            </a:xfrm>
            <a:custGeom>
              <a:avLst/>
              <a:gdLst>
                <a:gd name="T0" fmla="*/ 75 w 81"/>
                <a:gd name="T1" fmla="*/ 0 h 21"/>
                <a:gd name="T2" fmla="*/ 45 w 81"/>
                <a:gd name="T3" fmla="*/ 1 h 21"/>
                <a:gd name="T4" fmla="*/ 18 w 81"/>
                <a:gd name="T5" fmla="*/ 2 h 21"/>
                <a:gd name="T6" fmla="*/ 0 w 81"/>
                <a:gd name="T7" fmla="*/ 15 h 21"/>
                <a:gd name="T8" fmla="*/ 1 w 81"/>
                <a:gd name="T9" fmla="*/ 18 h 21"/>
                <a:gd name="T10" fmla="*/ 9 w 81"/>
                <a:gd name="T11" fmla="*/ 21 h 21"/>
                <a:gd name="T12" fmla="*/ 16 w 81"/>
                <a:gd name="T13" fmla="*/ 18 h 21"/>
                <a:gd name="T14" fmla="*/ 22 w 81"/>
                <a:gd name="T15" fmla="*/ 15 h 21"/>
                <a:gd name="T16" fmla="*/ 27 w 81"/>
                <a:gd name="T17" fmla="*/ 16 h 21"/>
                <a:gd name="T18" fmla="*/ 37 w 81"/>
                <a:gd name="T19" fmla="*/ 20 h 21"/>
                <a:gd name="T20" fmla="*/ 41 w 81"/>
                <a:gd name="T21" fmla="*/ 21 h 21"/>
                <a:gd name="T22" fmla="*/ 41 w 81"/>
                <a:gd name="T23" fmla="*/ 16 h 21"/>
                <a:gd name="T24" fmla="*/ 47 w 81"/>
                <a:gd name="T25" fmla="*/ 9 h 21"/>
                <a:gd name="T26" fmla="*/ 44 w 81"/>
                <a:gd name="T27" fmla="*/ 8 h 21"/>
                <a:gd name="T28" fmla="*/ 32 w 81"/>
                <a:gd name="T29" fmla="*/ 8 h 21"/>
                <a:gd name="T30" fmla="*/ 25 w 81"/>
                <a:gd name="T31" fmla="*/ 8 h 21"/>
                <a:gd name="T32" fmla="*/ 14 w 81"/>
                <a:gd name="T33" fmla="*/ 5 h 21"/>
                <a:gd name="T34" fmla="*/ 36 w 81"/>
                <a:gd name="T35" fmla="*/ 3 h 21"/>
                <a:gd name="T36" fmla="*/ 48 w 81"/>
                <a:gd name="T37" fmla="*/ 3 h 21"/>
                <a:gd name="T38" fmla="*/ 60 w 81"/>
                <a:gd name="T39" fmla="*/ 3 h 21"/>
                <a:gd name="T40" fmla="*/ 73 w 81"/>
                <a:gd name="T41" fmla="*/ 3 h 21"/>
                <a:gd name="T42" fmla="*/ 75 w 81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21">
                  <a:moveTo>
                    <a:pt x="75" y="0"/>
                  </a:moveTo>
                  <a:cubicBezTo>
                    <a:pt x="68" y="0"/>
                    <a:pt x="54" y="1"/>
                    <a:pt x="45" y="1"/>
                  </a:cubicBezTo>
                  <a:cubicBezTo>
                    <a:pt x="37" y="1"/>
                    <a:pt x="26" y="1"/>
                    <a:pt x="18" y="2"/>
                  </a:cubicBezTo>
                  <a:cubicBezTo>
                    <a:pt x="4" y="3"/>
                    <a:pt x="0" y="10"/>
                    <a:pt x="0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2" y="20"/>
                    <a:pt x="6" y="21"/>
                    <a:pt x="9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7" y="16"/>
                    <a:pt x="18" y="15"/>
                    <a:pt x="22" y="15"/>
                  </a:cubicBezTo>
                  <a:cubicBezTo>
                    <a:pt x="23" y="15"/>
                    <a:pt x="25" y="15"/>
                    <a:pt x="27" y="16"/>
                  </a:cubicBezTo>
                  <a:cubicBezTo>
                    <a:pt x="36" y="18"/>
                    <a:pt x="34" y="20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6" y="21"/>
                    <a:pt x="45" y="18"/>
                    <a:pt x="41" y="16"/>
                  </a:cubicBezTo>
                  <a:cubicBezTo>
                    <a:pt x="38" y="13"/>
                    <a:pt x="39" y="11"/>
                    <a:pt x="47" y="9"/>
                  </a:cubicBezTo>
                  <a:cubicBezTo>
                    <a:pt x="52" y="8"/>
                    <a:pt x="51" y="8"/>
                    <a:pt x="44" y="8"/>
                  </a:cubicBezTo>
                  <a:cubicBezTo>
                    <a:pt x="41" y="8"/>
                    <a:pt x="37" y="8"/>
                    <a:pt x="32" y="8"/>
                  </a:cubicBezTo>
                  <a:cubicBezTo>
                    <a:pt x="29" y="8"/>
                    <a:pt x="27" y="8"/>
                    <a:pt x="25" y="8"/>
                  </a:cubicBezTo>
                  <a:cubicBezTo>
                    <a:pt x="16" y="8"/>
                    <a:pt x="11" y="8"/>
                    <a:pt x="14" y="5"/>
                  </a:cubicBezTo>
                  <a:cubicBezTo>
                    <a:pt x="17" y="3"/>
                    <a:pt x="26" y="3"/>
                    <a:pt x="36" y="3"/>
                  </a:cubicBezTo>
                  <a:cubicBezTo>
                    <a:pt x="40" y="3"/>
                    <a:pt x="44" y="3"/>
                    <a:pt x="48" y="3"/>
                  </a:cubicBezTo>
                  <a:cubicBezTo>
                    <a:pt x="52" y="3"/>
                    <a:pt x="56" y="3"/>
                    <a:pt x="60" y="3"/>
                  </a:cubicBezTo>
                  <a:cubicBezTo>
                    <a:pt x="65" y="3"/>
                    <a:pt x="70" y="3"/>
                    <a:pt x="73" y="3"/>
                  </a:cubicBezTo>
                  <a:cubicBezTo>
                    <a:pt x="81" y="0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2" name="Freeform 154"/>
            <p:cNvSpPr>
              <a:spLocks/>
            </p:cNvSpPr>
            <p:nvPr/>
          </p:nvSpPr>
          <p:spPr bwMode="auto">
            <a:xfrm>
              <a:off x="6964363" y="4624388"/>
              <a:ext cx="7938" cy="1587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2 w 3"/>
                <a:gd name="T5" fmla="*/ 1 h 1"/>
                <a:gd name="T6" fmla="*/ 3 w 3"/>
                <a:gd name="T7" fmla="*/ 1 h 1"/>
                <a:gd name="T8" fmla="*/ 3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155"/>
            <p:cNvSpPr>
              <a:spLocks/>
            </p:cNvSpPr>
            <p:nvPr/>
          </p:nvSpPr>
          <p:spPr bwMode="auto">
            <a:xfrm>
              <a:off x="7907338" y="4575175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3 w 8"/>
                <a:gd name="T3" fmla="*/ 1 h 1"/>
                <a:gd name="T4" fmla="*/ 4 w 8"/>
                <a:gd name="T5" fmla="*/ 1 h 1"/>
                <a:gd name="T6" fmla="*/ 6 w 8"/>
                <a:gd name="T7" fmla="*/ 0 h 1"/>
                <a:gd name="T8" fmla="*/ 6 w 8"/>
                <a:gd name="T9" fmla="*/ 0 h 1"/>
                <a:gd name="T10" fmla="*/ 5 w 8"/>
                <a:gd name="T11" fmla="*/ 0 h 1"/>
                <a:gd name="T12" fmla="*/ 3 w 8"/>
                <a:gd name="T13" fmla="*/ 0 h 1"/>
                <a:gd name="T14" fmla="*/ 3 w 8"/>
                <a:gd name="T15" fmla="*/ 0 h 1"/>
                <a:gd name="T16" fmla="*/ 2 w 8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6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4" name="Freeform 156"/>
            <p:cNvSpPr>
              <a:spLocks/>
            </p:cNvSpPr>
            <p:nvPr/>
          </p:nvSpPr>
          <p:spPr bwMode="auto">
            <a:xfrm>
              <a:off x="8105775" y="4403725"/>
              <a:ext cx="9525" cy="3175"/>
            </a:xfrm>
            <a:custGeom>
              <a:avLst/>
              <a:gdLst>
                <a:gd name="T0" fmla="*/ 1 w 4"/>
                <a:gd name="T1" fmla="*/ 0 h 1"/>
                <a:gd name="T2" fmla="*/ 0 w 4"/>
                <a:gd name="T3" fmla="*/ 0 h 1"/>
                <a:gd name="T4" fmla="*/ 0 w 4"/>
                <a:gd name="T5" fmla="*/ 1 h 1"/>
                <a:gd name="T6" fmla="*/ 3 w 4"/>
                <a:gd name="T7" fmla="*/ 0 h 1"/>
                <a:gd name="T8" fmla="*/ 1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5" name="Freeform 157"/>
            <p:cNvSpPr>
              <a:spLocks/>
            </p:cNvSpPr>
            <p:nvPr/>
          </p:nvSpPr>
          <p:spPr bwMode="auto">
            <a:xfrm>
              <a:off x="8186738" y="4487863"/>
              <a:ext cx="4763" cy="7937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1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6" name="Freeform 158"/>
            <p:cNvSpPr>
              <a:spLocks/>
            </p:cNvSpPr>
            <p:nvPr/>
          </p:nvSpPr>
          <p:spPr bwMode="auto">
            <a:xfrm>
              <a:off x="10748963" y="5772150"/>
              <a:ext cx="130175" cy="41275"/>
            </a:xfrm>
            <a:custGeom>
              <a:avLst/>
              <a:gdLst>
                <a:gd name="T0" fmla="*/ 9 w 48"/>
                <a:gd name="T1" fmla="*/ 0 h 15"/>
                <a:gd name="T2" fmla="*/ 4 w 48"/>
                <a:gd name="T3" fmla="*/ 4 h 15"/>
                <a:gd name="T4" fmla="*/ 5 w 48"/>
                <a:gd name="T5" fmla="*/ 9 h 15"/>
                <a:gd name="T6" fmla="*/ 4 w 48"/>
                <a:gd name="T7" fmla="*/ 9 h 15"/>
                <a:gd name="T8" fmla="*/ 4 w 48"/>
                <a:gd name="T9" fmla="*/ 9 h 15"/>
                <a:gd name="T10" fmla="*/ 7 w 48"/>
                <a:gd name="T11" fmla="*/ 14 h 15"/>
                <a:gd name="T12" fmla="*/ 13 w 48"/>
                <a:gd name="T13" fmla="*/ 15 h 15"/>
                <a:gd name="T14" fmla="*/ 22 w 48"/>
                <a:gd name="T15" fmla="*/ 14 h 15"/>
                <a:gd name="T16" fmla="*/ 22 w 48"/>
                <a:gd name="T17" fmla="*/ 14 h 15"/>
                <a:gd name="T18" fmla="*/ 22 w 48"/>
                <a:gd name="T19" fmla="*/ 14 h 15"/>
                <a:gd name="T20" fmla="*/ 22 w 48"/>
                <a:gd name="T21" fmla="*/ 14 h 15"/>
                <a:gd name="T22" fmla="*/ 23 w 48"/>
                <a:gd name="T23" fmla="*/ 14 h 15"/>
                <a:gd name="T24" fmla="*/ 28 w 48"/>
                <a:gd name="T25" fmla="*/ 13 h 15"/>
                <a:gd name="T26" fmla="*/ 29 w 48"/>
                <a:gd name="T27" fmla="*/ 13 h 15"/>
                <a:gd name="T28" fmla="*/ 30 w 48"/>
                <a:gd name="T29" fmla="*/ 13 h 15"/>
                <a:gd name="T30" fmla="*/ 30 w 48"/>
                <a:gd name="T31" fmla="*/ 13 h 15"/>
                <a:gd name="T32" fmla="*/ 36 w 48"/>
                <a:gd name="T33" fmla="*/ 11 h 15"/>
                <a:gd name="T34" fmla="*/ 41 w 48"/>
                <a:gd name="T35" fmla="*/ 9 h 15"/>
                <a:gd name="T36" fmla="*/ 42 w 48"/>
                <a:gd name="T37" fmla="*/ 9 h 15"/>
                <a:gd name="T38" fmla="*/ 42 w 48"/>
                <a:gd name="T39" fmla="*/ 9 h 15"/>
                <a:gd name="T40" fmla="*/ 46 w 48"/>
                <a:gd name="T41" fmla="*/ 6 h 15"/>
                <a:gd name="T42" fmla="*/ 46 w 48"/>
                <a:gd name="T43" fmla="*/ 2 h 15"/>
                <a:gd name="T44" fmla="*/ 28 w 48"/>
                <a:gd name="T45" fmla="*/ 3 h 15"/>
                <a:gd name="T46" fmla="*/ 28 w 48"/>
                <a:gd name="T47" fmla="*/ 3 h 15"/>
                <a:gd name="T48" fmla="*/ 9 w 48"/>
                <a:gd name="T49" fmla="*/ 0 h 15"/>
                <a:gd name="T50" fmla="*/ 9 w 48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15">
                  <a:moveTo>
                    <a:pt x="9" y="0"/>
                  </a:moveTo>
                  <a:cubicBezTo>
                    <a:pt x="7" y="0"/>
                    <a:pt x="4" y="2"/>
                    <a:pt x="4" y="4"/>
                  </a:cubicBezTo>
                  <a:cubicBezTo>
                    <a:pt x="4" y="7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0" y="11"/>
                    <a:pt x="7" y="14"/>
                  </a:cubicBezTo>
                  <a:cubicBezTo>
                    <a:pt x="9" y="15"/>
                    <a:pt x="11" y="15"/>
                    <a:pt x="13" y="15"/>
                  </a:cubicBezTo>
                  <a:cubicBezTo>
                    <a:pt x="16" y="15"/>
                    <a:pt x="19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5" y="14"/>
                    <a:pt x="27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0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4" y="13"/>
                    <a:pt x="36" y="11"/>
                  </a:cubicBezTo>
                  <a:cubicBezTo>
                    <a:pt x="38" y="10"/>
                    <a:pt x="41" y="9"/>
                    <a:pt x="41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9"/>
                    <a:pt x="44" y="7"/>
                    <a:pt x="46" y="6"/>
                  </a:cubicBezTo>
                  <a:cubicBezTo>
                    <a:pt x="47" y="4"/>
                    <a:pt x="48" y="3"/>
                    <a:pt x="46" y="2"/>
                  </a:cubicBezTo>
                  <a:cubicBezTo>
                    <a:pt x="40" y="2"/>
                    <a:pt x="34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18" y="3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7" name="Freeform 159"/>
            <p:cNvSpPr>
              <a:spLocks noEditPoints="1"/>
            </p:cNvSpPr>
            <p:nvPr/>
          </p:nvSpPr>
          <p:spPr bwMode="auto">
            <a:xfrm>
              <a:off x="9807575" y="5434013"/>
              <a:ext cx="1420813" cy="315912"/>
            </a:xfrm>
            <a:custGeom>
              <a:avLst/>
              <a:gdLst>
                <a:gd name="T0" fmla="*/ 495 w 524"/>
                <a:gd name="T1" fmla="*/ 43 h 116"/>
                <a:gd name="T2" fmla="*/ 272 w 524"/>
                <a:gd name="T3" fmla="*/ 0 h 116"/>
                <a:gd name="T4" fmla="*/ 240 w 524"/>
                <a:gd name="T5" fmla="*/ 9 h 116"/>
                <a:gd name="T6" fmla="*/ 240 w 524"/>
                <a:gd name="T7" fmla="*/ 13 h 116"/>
                <a:gd name="T8" fmla="*/ 238 w 524"/>
                <a:gd name="T9" fmla="*/ 14 h 116"/>
                <a:gd name="T10" fmla="*/ 224 w 524"/>
                <a:gd name="T11" fmla="*/ 13 h 116"/>
                <a:gd name="T12" fmla="*/ 215 w 524"/>
                <a:gd name="T13" fmla="*/ 15 h 116"/>
                <a:gd name="T14" fmla="*/ 191 w 524"/>
                <a:gd name="T15" fmla="*/ 11 h 116"/>
                <a:gd name="T16" fmla="*/ 187 w 524"/>
                <a:gd name="T17" fmla="*/ 11 h 116"/>
                <a:gd name="T18" fmla="*/ 177 w 524"/>
                <a:gd name="T19" fmla="*/ 15 h 116"/>
                <a:gd name="T20" fmla="*/ 171 w 524"/>
                <a:gd name="T21" fmla="*/ 19 h 116"/>
                <a:gd name="T22" fmla="*/ 163 w 524"/>
                <a:gd name="T23" fmla="*/ 19 h 116"/>
                <a:gd name="T24" fmla="*/ 161 w 524"/>
                <a:gd name="T25" fmla="*/ 22 h 116"/>
                <a:gd name="T26" fmla="*/ 149 w 524"/>
                <a:gd name="T27" fmla="*/ 20 h 116"/>
                <a:gd name="T28" fmla="*/ 95 w 524"/>
                <a:gd name="T29" fmla="*/ 32 h 116"/>
                <a:gd name="T30" fmla="*/ 30 w 524"/>
                <a:gd name="T31" fmla="*/ 39 h 116"/>
                <a:gd name="T32" fmla="*/ 21 w 524"/>
                <a:gd name="T33" fmla="*/ 48 h 116"/>
                <a:gd name="T34" fmla="*/ 15 w 524"/>
                <a:gd name="T35" fmla="*/ 53 h 116"/>
                <a:gd name="T36" fmla="*/ 15 w 524"/>
                <a:gd name="T37" fmla="*/ 56 h 116"/>
                <a:gd name="T38" fmla="*/ 20 w 524"/>
                <a:gd name="T39" fmla="*/ 63 h 116"/>
                <a:gd name="T40" fmla="*/ 36 w 524"/>
                <a:gd name="T41" fmla="*/ 91 h 116"/>
                <a:gd name="T42" fmla="*/ 195 w 524"/>
                <a:gd name="T43" fmla="*/ 78 h 116"/>
                <a:gd name="T44" fmla="*/ 267 w 524"/>
                <a:gd name="T45" fmla="*/ 93 h 116"/>
                <a:gd name="T46" fmla="*/ 298 w 524"/>
                <a:gd name="T47" fmla="*/ 87 h 116"/>
                <a:gd name="T48" fmla="*/ 295 w 524"/>
                <a:gd name="T49" fmla="*/ 94 h 116"/>
                <a:gd name="T50" fmla="*/ 304 w 524"/>
                <a:gd name="T51" fmla="*/ 97 h 116"/>
                <a:gd name="T52" fmla="*/ 311 w 524"/>
                <a:gd name="T53" fmla="*/ 104 h 116"/>
                <a:gd name="T54" fmla="*/ 357 w 524"/>
                <a:gd name="T55" fmla="*/ 113 h 116"/>
                <a:gd name="T56" fmla="*/ 372 w 524"/>
                <a:gd name="T57" fmla="*/ 112 h 116"/>
                <a:gd name="T58" fmla="*/ 374 w 524"/>
                <a:gd name="T59" fmla="*/ 112 h 116"/>
                <a:gd name="T60" fmla="*/ 383 w 524"/>
                <a:gd name="T61" fmla="*/ 116 h 116"/>
                <a:gd name="T62" fmla="*/ 403 w 524"/>
                <a:gd name="T63" fmla="*/ 112 h 116"/>
                <a:gd name="T64" fmla="*/ 431 w 524"/>
                <a:gd name="T65" fmla="*/ 109 h 116"/>
                <a:gd name="T66" fmla="*/ 483 w 524"/>
                <a:gd name="T67" fmla="*/ 87 h 116"/>
                <a:gd name="T68" fmla="*/ 512 w 524"/>
                <a:gd name="T69" fmla="*/ 53 h 116"/>
                <a:gd name="T70" fmla="*/ 494 w 524"/>
                <a:gd name="T71" fmla="*/ 43 h 116"/>
                <a:gd name="T72" fmla="*/ 487 w 524"/>
                <a:gd name="T73" fmla="*/ 42 h 116"/>
                <a:gd name="T74" fmla="*/ 459 w 524"/>
                <a:gd name="T75" fmla="*/ 32 h 116"/>
                <a:gd name="T76" fmla="*/ 419 w 524"/>
                <a:gd name="T77" fmla="*/ 7 h 116"/>
                <a:gd name="T78" fmla="*/ 401 w 524"/>
                <a:gd name="T79" fmla="*/ 2 h 116"/>
                <a:gd name="T80" fmla="*/ 372 w 524"/>
                <a:gd name="T81" fmla="*/ 23 h 116"/>
                <a:gd name="T82" fmla="*/ 328 w 524"/>
                <a:gd name="T83" fmla="*/ 6 h 116"/>
                <a:gd name="T84" fmla="*/ 328 w 524"/>
                <a:gd name="T85" fmla="*/ 3 h 116"/>
                <a:gd name="T86" fmla="*/ 319 w 524"/>
                <a:gd name="T87" fmla="*/ 3 h 116"/>
                <a:gd name="T88" fmla="*/ 313 w 524"/>
                <a:gd name="T89" fmla="*/ 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4" h="116"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moveTo>
                    <a:pt x="272" y="0"/>
                  </a:moveTo>
                  <a:cubicBezTo>
                    <a:pt x="272" y="0"/>
                    <a:pt x="272" y="0"/>
                    <a:pt x="272" y="0"/>
                  </a:cubicBezTo>
                  <a:cubicBezTo>
                    <a:pt x="273" y="1"/>
                    <a:pt x="282" y="3"/>
                    <a:pt x="273" y="3"/>
                  </a:cubicBezTo>
                  <a:cubicBezTo>
                    <a:pt x="263" y="4"/>
                    <a:pt x="252" y="5"/>
                    <a:pt x="250" y="6"/>
                  </a:cubicBezTo>
                  <a:cubicBezTo>
                    <a:pt x="248" y="7"/>
                    <a:pt x="244" y="8"/>
                    <a:pt x="240" y="9"/>
                  </a:cubicBezTo>
                  <a:cubicBezTo>
                    <a:pt x="236" y="10"/>
                    <a:pt x="235" y="11"/>
                    <a:pt x="237" y="12"/>
                  </a:cubicBezTo>
                  <a:cubicBezTo>
                    <a:pt x="238" y="12"/>
                    <a:pt x="236" y="12"/>
                    <a:pt x="238" y="13"/>
                  </a:cubicBezTo>
                  <a:cubicBezTo>
                    <a:pt x="240" y="13"/>
                    <a:pt x="241" y="13"/>
                    <a:pt x="240" y="13"/>
                  </a:cubicBezTo>
                  <a:cubicBezTo>
                    <a:pt x="240" y="13"/>
                    <a:pt x="239" y="13"/>
                    <a:pt x="239" y="13"/>
                  </a:cubicBezTo>
                  <a:cubicBezTo>
                    <a:pt x="239" y="13"/>
                    <a:pt x="238" y="13"/>
                    <a:pt x="238" y="13"/>
                  </a:cubicBezTo>
                  <a:cubicBezTo>
                    <a:pt x="237" y="13"/>
                    <a:pt x="237" y="13"/>
                    <a:pt x="238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8" y="14"/>
                    <a:pt x="237" y="14"/>
                    <a:pt x="236" y="14"/>
                  </a:cubicBezTo>
                  <a:cubicBezTo>
                    <a:pt x="234" y="14"/>
                    <a:pt x="229" y="13"/>
                    <a:pt x="224" y="13"/>
                  </a:cubicBezTo>
                  <a:cubicBezTo>
                    <a:pt x="224" y="13"/>
                    <a:pt x="223" y="13"/>
                    <a:pt x="223" y="13"/>
                  </a:cubicBezTo>
                  <a:cubicBezTo>
                    <a:pt x="219" y="13"/>
                    <a:pt x="218" y="15"/>
                    <a:pt x="216" y="15"/>
                  </a:cubicBezTo>
                  <a:cubicBezTo>
                    <a:pt x="216" y="15"/>
                    <a:pt x="216" y="15"/>
                    <a:pt x="215" y="15"/>
                  </a:cubicBezTo>
                  <a:cubicBezTo>
                    <a:pt x="214" y="15"/>
                    <a:pt x="222" y="13"/>
                    <a:pt x="213" y="11"/>
                  </a:cubicBezTo>
                  <a:cubicBezTo>
                    <a:pt x="208" y="10"/>
                    <a:pt x="204" y="10"/>
                    <a:pt x="200" y="10"/>
                  </a:cubicBezTo>
                  <a:cubicBezTo>
                    <a:pt x="195" y="10"/>
                    <a:pt x="192" y="11"/>
                    <a:pt x="191" y="11"/>
                  </a:cubicBezTo>
                  <a:cubicBezTo>
                    <a:pt x="190" y="12"/>
                    <a:pt x="189" y="12"/>
                    <a:pt x="189" y="12"/>
                  </a:cubicBezTo>
                  <a:cubicBezTo>
                    <a:pt x="188" y="12"/>
                    <a:pt x="188" y="12"/>
                    <a:pt x="188" y="12"/>
                  </a:cubicBezTo>
                  <a:cubicBezTo>
                    <a:pt x="188" y="11"/>
                    <a:pt x="188" y="11"/>
                    <a:pt x="187" y="11"/>
                  </a:cubicBezTo>
                  <a:cubicBezTo>
                    <a:pt x="187" y="11"/>
                    <a:pt x="186" y="12"/>
                    <a:pt x="184" y="12"/>
                  </a:cubicBezTo>
                  <a:cubicBezTo>
                    <a:pt x="182" y="13"/>
                    <a:pt x="183" y="14"/>
                    <a:pt x="180" y="14"/>
                  </a:cubicBezTo>
                  <a:cubicBezTo>
                    <a:pt x="178" y="14"/>
                    <a:pt x="176" y="15"/>
                    <a:pt x="177" y="15"/>
                  </a:cubicBezTo>
                  <a:cubicBezTo>
                    <a:pt x="179" y="15"/>
                    <a:pt x="178" y="15"/>
                    <a:pt x="175" y="15"/>
                  </a:cubicBezTo>
                  <a:cubicBezTo>
                    <a:pt x="172" y="15"/>
                    <a:pt x="172" y="16"/>
                    <a:pt x="171" y="17"/>
                  </a:cubicBezTo>
                  <a:cubicBezTo>
                    <a:pt x="169" y="18"/>
                    <a:pt x="170" y="18"/>
                    <a:pt x="171" y="19"/>
                  </a:cubicBezTo>
                  <a:cubicBezTo>
                    <a:pt x="172" y="19"/>
                    <a:pt x="172" y="19"/>
                    <a:pt x="171" y="19"/>
                  </a:cubicBezTo>
                  <a:cubicBezTo>
                    <a:pt x="171" y="19"/>
                    <a:pt x="170" y="19"/>
                    <a:pt x="170" y="19"/>
                  </a:cubicBezTo>
                  <a:cubicBezTo>
                    <a:pt x="168" y="19"/>
                    <a:pt x="166" y="19"/>
                    <a:pt x="163" y="19"/>
                  </a:cubicBezTo>
                  <a:cubicBezTo>
                    <a:pt x="163" y="19"/>
                    <a:pt x="162" y="19"/>
                    <a:pt x="161" y="19"/>
                  </a:cubicBezTo>
                  <a:cubicBezTo>
                    <a:pt x="159" y="19"/>
                    <a:pt x="159" y="19"/>
                    <a:pt x="160" y="19"/>
                  </a:cubicBezTo>
                  <a:cubicBezTo>
                    <a:pt x="161" y="20"/>
                    <a:pt x="162" y="21"/>
                    <a:pt x="161" y="22"/>
                  </a:cubicBezTo>
                  <a:cubicBezTo>
                    <a:pt x="160" y="22"/>
                    <a:pt x="160" y="22"/>
                    <a:pt x="159" y="22"/>
                  </a:cubicBezTo>
                  <a:cubicBezTo>
                    <a:pt x="158" y="22"/>
                    <a:pt x="156" y="22"/>
                    <a:pt x="154" y="21"/>
                  </a:cubicBezTo>
                  <a:cubicBezTo>
                    <a:pt x="153" y="20"/>
                    <a:pt x="151" y="20"/>
                    <a:pt x="149" y="20"/>
                  </a:cubicBezTo>
                  <a:cubicBezTo>
                    <a:pt x="146" y="20"/>
                    <a:pt x="142" y="21"/>
                    <a:pt x="140" y="22"/>
                  </a:cubicBezTo>
                  <a:cubicBezTo>
                    <a:pt x="138" y="23"/>
                    <a:pt x="136" y="25"/>
                    <a:pt x="133" y="26"/>
                  </a:cubicBezTo>
                  <a:cubicBezTo>
                    <a:pt x="121" y="31"/>
                    <a:pt x="114" y="30"/>
                    <a:pt x="95" y="32"/>
                  </a:cubicBezTo>
                  <a:cubicBezTo>
                    <a:pt x="85" y="33"/>
                    <a:pt x="69" y="33"/>
                    <a:pt x="55" y="35"/>
                  </a:cubicBezTo>
                  <a:cubicBezTo>
                    <a:pt x="40" y="37"/>
                    <a:pt x="32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8" y="39"/>
                    <a:pt x="21" y="41"/>
                    <a:pt x="21" y="45"/>
                  </a:cubicBezTo>
                  <a:cubicBezTo>
                    <a:pt x="21" y="46"/>
                    <a:pt x="21" y="47"/>
                    <a:pt x="21" y="48"/>
                  </a:cubicBezTo>
                  <a:cubicBezTo>
                    <a:pt x="23" y="52"/>
                    <a:pt x="20" y="54"/>
                    <a:pt x="18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5" y="53"/>
                    <a:pt x="15" y="53"/>
                  </a:cubicBezTo>
                  <a:cubicBezTo>
                    <a:pt x="15" y="53"/>
                    <a:pt x="15" y="54"/>
                    <a:pt x="16" y="54"/>
                  </a:cubicBezTo>
                  <a:cubicBezTo>
                    <a:pt x="17" y="55"/>
                    <a:pt x="17" y="56"/>
                    <a:pt x="16" y="56"/>
                  </a:cubicBezTo>
                  <a:cubicBezTo>
                    <a:pt x="16" y="56"/>
                    <a:pt x="15" y="56"/>
                    <a:pt x="15" y="56"/>
                  </a:cubicBezTo>
                  <a:cubicBezTo>
                    <a:pt x="13" y="55"/>
                    <a:pt x="12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9" y="58"/>
                    <a:pt x="20" y="63"/>
                  </a:cubicBezTo>
                  <a:cubicBezTo>
                    <a:pt x="22" y="67"/>
                    <a:pt x="20" y="72"/>
                    <a:pt x="26" y="76"/>
                  </a:cubicBezTo>
                  <a:cubicBezTo>
                    <a:pt x="37" y="82"/>
                    <a:pt x="0" y="84"/>
                    <a:pt x="21" y="89"/>
                  </a:cubicBezTo>
                  <a:cubicBezTo>
                    <a:pt x="26" y="91"/>
                    <a:pt x="31" y="91"/>
                    <a:pt x="36" y="91"/>
                  </a:cubicBezTo>
                  <a:cubicBezTo>
                    <a:pt x="44" y="91"/>
                    <a:pt x="52" y="90"/>
                    <a:pt x="60" y="89"/>
                  </a:cubicBezTo>
                  <a:cubicBezTo>
                    <a:pt x="74" y="87"/>
                    <a:pt x="92" y="87"/>
                    <a:pt x="107" y="87"/>
                  </a:cubicBezTo>
                  <a:cubicBezTo>
                    <a:pt x="130" y="86"/>
                    <a:pt x="161" y="79"/>
                    <a:pt x="195" y="78"/>
                  </a:cubicBezTo>
                  <a:cubicBezTo>
                    <a:pt x="196" y="78"/>
                    <a:pt x="198" y="78"/>
                    <a:pt x="199" y="78"/>
                  </a:cubicBezTo>
                  <a:cubicBezTo>
                    <a:pt x="217" y="78"/>
                    <a:pt x="249" y="81"/>
                    <a:pt x="263" y="84"/>
                  </a:cubicBezTo>
                  <a:cubicBezTo>
                    <a:pt x="275" y="88"/>
                    <a:pt x="265" y="93"/>
                    <a:pt x="267" y="93"/>
                  </a:cubicBezTo>
                  <a:cubicBezTo>
                    <a:pt x="267" y="93"/>
                    <a:pt x="268" y="93"/>
                    <a:pt x="268" y="93"/>
                  </a:cubicBezTo>
                  <a:cubicBezTo>
                    <a:pt x="271" y="93"/>
                    <a:pt x="277" y="91"/>
                    <a:pt x="288" y="88"/>
                  </a:cubicBezTo>
                  <a:cubicBezTo>
                    <a:pt x="292" y="87"/>
                    <a:pt x="296" y="87"/>
                    <a:pt x="298" y="87"/>
                  </a:cubicBezTo>
                  <a:cubicBezTo>
                    <a:pt x="301" y="87"/>
                    <a:pt x="302" y="88"/>
                    <a:pt x="298" y="90"/>
                  </a:cubicBezTo>
                  <a:cubicBezTo>
                    <a:pt x="293" y="93"/>
                    <a:pt x="290" y="95"/>
                    <a:pt x="292" y="95"/>
                  </a:cubicBezTo>
                  <a:cubicBezTo>
                    <a:pt x="293" y="95"/>
                    <a:pt x="294" y="95"/>
                    <a:pt x="295" y="94"/>
                  </a:cubicBezTo>
                  <a:cubicBezTo>
                    <a:pt x="298" y="93"/>
                    <a:pt x="301" y="93"/>
                    <a:pt x="303" y="93"/>
                  </a:cubicBezTo>
                  <a:cubicBezTo>
                    <a:pt x="304" y="93"/>
                    <a:pt x="305" y="93"/>
                    <a:pt x="304" y="94"/>
                  </a:cubicBezTo>
                  <a:cubicBezTo>
                    <a:pt x="303" y="96"/>
                    <a:pt x="301" y="97"/>
                    <a:pt x="304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10" y="97"/>
                    <a:pt x="305" y="100"/>
                    <a:pt x="311" y="104"/>
                  </a:cubicBezTo>
                  <a:cubicBezTo>
                    <a:pt x="316" y="107"/>
                    <a:pt x="324" y="110"/>
                    <a:pt x="331" y="111"/>
                  </a:cubicBezTo>
                  <a:cubicBezTo>
                    <a:pt x="340" y="113"/>
                    <a:pt x="343" y="113"/>
                    <a:pt x="347" y="113"/>
                  </a:cubicBezTo>
                  <a:cubicBezTo>
                    <a:pt x="350" y="113"/>
                    <a:pt x="353" y="113"/>
                    <a:pt x="357" y="113"/>
                  </a:cubicBezTo>
                  <a:cubicBezTo>
                    <a:pt x="362" y="113"/>
                    <a:pt x="366" y="112"/>
                    <a:pt x="368" y="111"/>
                  </a:cubicBezTo>
                  <a:cubicBezTo>
                    <a:pt x="369" y="111"/>
                    <a:pt x="369" y="111"/>
                    <a:pt x="370" y="111"/>
                  </a:cubicBezTo>
                  <a:cubicBezTo>
                    <a:pt x="371" y="111"/>
                    <a:pt x="372" y="111"/>
                    <a:pt x="372" y="112"/>
                  </a:cubicBezTo>
                  <a:cubicBezTo>
                    <a:pt x="372" y="112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6" y="112"/>
                    <a:pt x="376" y="114"/>
                    <a:pt x="378" y="115"/>
                  </a:cubicBezTo>
                  <a:cubicBezTo>
                    <a:pt x="379" y="116"/>
                    <a:pt x="381" y="116"/>
                    <a:pt x="382" y="116"/>
                  </a:cubicBezTo>
                  <a:cubicBezTo>
                    <a:pt x="383" y="116"/>
                    <a:pt x="383" y="116"/>
                    <a:pt x="383" y="116"/>
                  </a:cubicBezTo>
                  <a:cubicBezTo>
                    <a:pt x="383" y="116"/>
                    <a:pt x="389" y="115"/>
                    <a:pt x="395" y="114"/>
                  </a:cubicBezTo>
                  <a:cubicBezTo>
                    <a:pt x="401" y="113"/>
                    <a:pt x="404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17" y="112"/>
                    <a:pt x="431" y="109"/>
                  </a:cubicBezTo>
                  <a:cubicBezTo>
                    <a:pt x="437" y="108"/>
                    <a:pt x="438" y="106"/>
                    <a:pt x="447" y="101"/>
                  </a:cubicBezTo>
                  <a:cubicBezTo>
                    <a:pt x="452" y="99"/>
                    <a:pt x="457" y="96"/>
                    <a:pt x="464" y="93"/>
                  </a:cubicBezTo>
                  <a:cubicBezTo>
                    <a:pt x="473" y="89"/>
                    <a:pt x="484" y="87"/>
                    <a:pt x="483" y="87"/>
                  </a:cubicBezTo>
                  <a:cubicBezTo>
                    <a:pt x="482" y="87"/>
                    <a:pt x="493" y="84"/>
                    <a:pt x="501" y="80"/>
                  </a:cubicBezTo>
                  <a:cubicBezTo>
                    <a:pt x="512" y="75"/>
                    <a:pt x="520" y="69"/>
                    <a:pt x="517" y="66"/>
                  </a:cubicBezTo>
                  <a:cubicBezTo>
                    <a:pt x="514" y="62"/>
                    <a:pt x="524" y="55"/>
                    <a:pt x="512" y="53"/>
                  </a:cubicBezTo>
                  <a:cubicBezTo>
                    <a:pt x="507" y="51"/>
                    <a:pt x="502" y="50"/>
                    <a:pt x="499" y="48"/>
                  </a:cubicBezTo>
                  <a:cubicBezTo>
                    <a:pt x="495" y="45"/>
                    <a:pt x="495" y="43"/>
                    <a:pt x="495" y="43"/>
                  </a:cubicBezTo>
                  <a:cubicBezTo>
                    <a:pt x="495" y="43"/>
                    <a:pt x="494" y="43"/>
                    <a:pt x="494" y="43"/>
                  </a:cubicBezTo>
                  <a:cubicBezTo>
                    <a:pt x="493" y="43"/>
                    <a:pt x="492" y="43"/>
                    <a:pt x="491" y="42"/>
                  </a:cubicBezTo>
                  <a:cubicBezTo>
                    <a:pt x="490" y="42"/>
                    <a:pt x="489" y="42"/>
                    <a:pt x="488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6" y="42"/>
                    <a:pt x="482" y="40"/>
                    <a:pt x="477" y="36"/>
                  </a:cubicBezTo>
                  <a:cubicBezTo>
                    <a:pt x="473" y="32"/>
                    <a:pt x="458" y="32"/>
                    <a:pt x="459" y="32"/>
                  </a:cubicBezTo>
                  <a:cubicBezTo>
                    <a:pt x="460" y="31"/>
                    <a:pt x="445" y="30"/>
                    <a:pt x="443" y="25"/>
                  </a:cubicBezTo>
                  <a:cubicBezTo>
                    <a:pt x="441" y="21"/>
                    <a:pt x="444" y="16"/>
                    <a:pt x="439" y="13"/>
                  </a:cubicBezTo>
                  <a:cubicBezTo>
                    <a:pt x="429" y="9"/>
                    <a:pt x="422" y="14"/>
                    <a:pt x="419" y="7"/>
                  </a:cubicBezTo>
                  <a:cubicBezTo>
                    <a:pt x="418" y="6"/>
                    <a:pt x="417" y="4"/>
                    <a:pt x="415" y="3"/>
                  </a:cubicBezTo>
                  <a:cubicBezTo>
                    <a:pt x="413" y="2"/>
                    <a:pt x="409" y="1"/>
                    <a:pt x="406" y="1"/>
                  </a:cubicBezTo>
                  <a:cubicBezTo>
                    <a:pt x="404" y="1"/>
                    <a:pt x="402" y="1"/>
                    <a:pt x="401" y="2"/>
                  </a:cubicBezTo>
                  <a:cubicBezTo>
                    <a:pt x="398" y="4"/>
                    <a:pt x="397" y="6"/>
                    <a:pt x="396" y="7"/>
                  </a:cubicBezTo>
                  <a:cubicBezTo>
                    <a:pt x="396" y="8"/>
                    <a:pt x="392" y="12"/>
                    <a:pt x="389" y="17"/>
                  </a:cubicBezTo>
                  <a:cubicBezTo>
                    <a:pt x="387" y="20"/>
                    <a:pt x="384" y="23"/>
                    <a:pt x="372" y="23"/>
                  </a:cubicBezTo>
                  <a:cubicBezTo>
                    <a:pt x="368" y="23"/>
                    <a:pt x="364" y="23"/>
                    <a:pt x="359" y="22"/>
                  </a:cubicBezTo>
                  <a:cubicBezTo>
                    <a:pt x="350" y="21"/>
                    <a:pt x="334" y="19"/>
                    <a:pt x="325" y="17"/>
                  </a:cubicBezTo>
                  <a:cubicBezTo>
                    <a:pt x="313" y="13"/>
                    <a:pt x="323" y="8"/>
                    <a:pt x="328" y="6"/>
                  </a:cubicBezTo>
                  <a:cubicBezTo>
                    <a:pt x="334" y="5"/>
                    <a:pt x="334" y="4"/>
                    <a:pt x="332" y="3"/>
                  </a:cubicBezTo>
                  <a:cubicBezTo>
                    <a:pt x="331" y="3"/>
                    <a:pt x="330" y="3"/>
                    <a:pt x="329" y="3"/>
                  </a:cubicBezTo>
                  <a:cubicBezTo>
                    <a:pt x="328" y="3"/>
                    <a:pt x="328" y="3"/>
                    <a:pt x="328" y="3"/>
                  </a:cubicBezTo>
                  <a:cubicBezTo>
                    <a:pt x="327" y="4"/>
                    <a:pt x="325" y="4"/>
                    <a:pt x="323" y="4"/>
                  </a:cubicBezTo>
                  <a:cubicBezTo>
                    <a:pt x="323" y="4"/>
                    <a:pt x="323" y="4"/>
                    <a:pt x="322" y="4"/>
                  </a:cubicBezTo>
                  <a:cubicBezTo>
                    <a:pt x="320" y="4"/>
                    <a:pt x="318" y="4"/>
                    <a:pt x="319" y="3"/>
                  </a:cubicBezTo>
                  <a:cubicBezTo>
                    <a:pt x="319" y="3"/>
                    <a:pt x="319" y="3"/>
                    <a:pt x="318" y="3"/>
                  </a:cubicBezTo>
                  <a:cubicBezTo>
                    <a:pt x="318" y="3"/>
                    <a:pt x="317" y="3"/>
                    <a:pt x="316" y="3"/>
                  </a:cubicBezTo>
                  <a:cubicBezTo>
                    <a:pt x="315" y="3"/>
                    <a:pt x="314" y="3"/>
                    <a:pt x="313" y="3"/>
                  </a:cubicBezTo>
                  <a:cubicBezTo>
                    <a:pt x="309" y="3"/>
                    <a:pt x="302" y="3"/>
                    <a:pt x="295" y="2"/>
                  </a:cubicBezTo>
                  <a:cubicBezTo>
                    <a:pt x="283" y="1"/>
                    <a:pt x="274" y="0"/>
                    <a:pt x="2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8" name="Freeform 160"/>
            <p:cNvSpPr>
              <a:spLocks/>
            </p:cNvSpPr>
            <p:nvPr/>
          </p:nvSpPr>
          <p:spPr bwMode="auto">
            <a:xfrm>
              <a:off x="11095038" y="43926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10880725" y="5768975"/>
              <a:ext cx="15875" cy="3175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4 w 6"/>
                <a:gd name="T9" fmla="*/ 0 h 1"/>
                <a:gd name="T10" fmla="*/ 3 w 6"/>
                <a:gd name="T11" fmla="*/ 0 h 1"/>
                <a:gd name="T12" fmla="*/ 2 w 6"/>
                <a:gd name="T13" fmla="*/ 0 h 1"/>
                <a:gd name="T14" fmla="*/ 0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0" name="Freeform 162"/>
            <p:cNvSpPr>
              <a:spLocks/>
            </p:cNvSpPr>
            <p:nvPr/>
          </p:nvSpPr>
          <p:spPr bwMode="auto">
            <a:xfrm>
              <a:off x="7524750" y="45497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1 w 5"/>
                <a:gd name="T5" fmla="*/ 0 h 1"/>
                <a:gd name="T6" fmla="*/ 1 w 5"/>
                <a:gd name="T7" fmla="*/ 0 h 1"/>
                <a:gd name="T8" fmla="*/ 1 w 5"/>
                <a:gd name="T9" fmla="*/ 1 h 1"/>
                <a:gd name="T10" fmla="*/ 3 w 5"/>
                <a:gd name="T11" fmla="*/ 0 h 1"/>
                <a:gd name="T12" fmla="*/ 4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1" name="Freeform 163"/>
            <p:cNvSpPr>
              <a:spLocks noEditPoints="1"/>
            </p:cNvSpPr>
            <p:nvPr/>
          </p:nvSpPr>
          <p:spPr bwMode="auto">
            <a:xfrm>
              <a:off x="5391150" y="4294188"/>
              <a:ext cx="5894388" cy="1355725"/>
            </a:xfrm>
            <a:custGeom>
              <a:avLst/>
              <a:gdLst>
                <a:gd name="T0" fmla="*/ 839 w 2174"/>
                <a:gd name="T1" fmla="*/ 210 h 498"/>
                <a:gd name="T2" fmla="*/ 318 w 2174"/>
                <a:gd name="T3" fmla="*/ 182 h 498"/>
                <a:gd name="T4" fmla="*/ 1021 w 2174"/>
                <a:gd name="T5" fmla="*/ 29 h 498"/>
                <a:gd name="T6" fmla="*/ 1021 w 2174"/>
                <a:gd name="T7" fmla="*/ 72 h 498"/>
                <a:gd name="T8" fmla="*/ 979 w 2174"/>
                <a:gd name="T9" fmla="*/ 86 h 498"/>
                <a:gd name="T10" fmla="*/ 908 w 2174"/>
                <a:gd name="T11" fmla="*/ 92 h 498"/>
                <a:gd name="T12" fmla="*/ 744 w 2174"/>
                <a:gd name="T13" fmla="*/ 96 h 498"/>
                <a:gd name="T14" fmla="*/ 592 w 2174"/>
                <a:gd name="T15" fmla="*/ 121 h 498"/>
                <a:gd name="T16" fmla="*/ 551 w 2174"/>
                <a:gd name="T17" fmla="*/ 96 h 498"/>
                <a:gd name="T18" fmla="*/ 493 w 2174"/>
                <a:gd name="T19" fmla="*/ 88 h 498"/>
                <a:gd name="T20" fmla="*/ 449 w 2174"/>
                <a:gd name="T21" fmla="*/ 87 h 498"/>
                <a:gd name="T22" fmla="*/ 394 w 2174"/>
                <a:gd name="T23" fmla="*/ 99 h 498"/>
                <a:gd name="T24" fmla="*/ 363 w 2174"/>
                <a:gd name="T25" fmla="*/ 108 h 498"/>
                <a:gd name="T26" fmla="*/ 319 w 2174"/>
                <a:gd name="T27" fmla="*/ 129 h 498"/>
                <a:gd name="T28" fmla="*/ 297 w 2174"/>
                <a:gd name="T29" fmla="*/ 136 h 498"/>
                <a:gd name="T30" fmla="*/ 276 w 2174"/>
                <a:gd name="T31" fmla="*/ 146 h 498"/>
                <a:gd name="T32" fmla="*/ 276 w 2174"/>
                <a:gd name="T33" fmla="*/ 151 h 498"/>
                <a:gd name="T34" fmla="*/ 314 w 2174"/>
                <a:gd name="T35" fmla="*/ 156 h 498"/>
                <a:gd name="T36" fmla="*/ 407 w 2174"/>
                <a:gd name="T37" fmla="*/ 153 h 498"/>
                <a:gd name="T38" fmla="*/ 465 w 2174"/>
                <a:gd name="T39" fmla="*/ 151 h 498"/>
                <a:gd name="T40" fmla="*/ 447 w 2174"/>
                <a:gd name="T41" fmla="*/ 167 h 498"/>
                <a:gd name="T42" fmla="*/ 324 w 2174"/>
                <a:gd name="T43" fmla="*/ 168 h 498"/>
                <a:gd name="T44" fmla="*/ 255 w 2174"/>
                <a:gd name="T45" fmla="*/ 192 h 498"/>
                <a:gd name="T46" fmla="*/ 150 w 2174"/>
                <a:gd name="T47" fmla="*/ 225 h 498"/>
                <a:gd name="T48" fmla="*/ 272 w 2174"/>
                <a:gd name="T49" fmla="*/ 226 h 498"/>
                <a:gd name="T50" fmla="*/ 407 w 2174"/>
                <a:gd name="T51" fmla="*/ 225 h 498"/>
                <a:gd name="T52" fmla="*/ 498 w 2174"/>
                <a:gd name="T53" fmla="*/ 248 h 498"/>
                <a:gd name="T54" fmla="*/ 589 w 2174"/>
                <a:gd name="T55" fmla="*/ 212 h 498"/>
                <a:gd name="T56" fmla="*/ 662 w 2174"/>
                <a:gd name="T57" fmla="*/ 215 h 498"/>
                <a:gd name="T58" fmla="*/ 536 w 2174"/>
                <a:gd name="T59" fmla="*/ 245 h 498"/>
                <a:gd name="T60" fmla="*/ 617 w 2174"/>
                <a:gd name="T61" fmla="*/ 273 h 498"/>
                <a:gd name="T62" fmla="*/ 341 w 2174"/>
                <a:gd name="T63" fmla="*/ 252 h 498"/>
                <a:gd name="T64" fmla="*/ 8 w 2174"/>
                <a:gd name="T65" fmla="*/ 337 h 498"/>
                <a:gd name="T66" fmla="*/ 344 w 2174"/>
                <a:gd name="T67" fmla="*/ 390 h 498"/>
                <a:gd name="T68" fmla="*/ 658 w 2174"/>
                <a:gd name="T69" fmla="*/ 458 h 498"/>
                <a:gd name="T70" fmla="*/ 746 w 2174"/>
                <a:gd name="T71" fmla="*/ 333 h 498"/>
                <a:gd name="T72" fmla="*/ 731 w 2174"/>
                <a:gd name="T73" fmla="*/ 313 h 498"/>
                <a:gd name="T74" fmla="*/ 814 w 2174"/>
                <a:gd name="T75" fmla="*/ 277 h 498"/>
                <a:gd name="T76" fmla="*/ 1104 w 2174"/>
                <a:gd name="T77" fmla="*/ 301 h 498"/>
                <a:gd name="T78" fmla="*/ 1340 w 2174"/>
                <a:gd name="T79" fmla="*/ 305 h 498"/>
                <a:gd name="T80" fmla="*/ 1383 w 2174"/>
                <a:gd name="T81" fmla="*/ 308 h 498"/>
                <a:gd name="T82" fmla="*/ 1427 w 2174"/>
                <a:gd name="T83" fmla="*/ 325 h 498"/>
                <a:gd name="T84" fmla="*/ 1543 w 2174"/>
                <a:gd name="T85" fmla="*/ 368 h 498"/>
                <a:gd name="T86" fmla="*/ 1579 w 2174"/>
                <a:gd name="T87" fmla="*/ 344 h 498"/>
                <a:gd name="T88" fmla="*/ 1656 w 2174"/>
                <a:gd name="T89" fmla="*/ 301 h 498"/>
                <a:gd name="T90" fmla="*/ 1727 w 2174"/>
                <a:gd name="T91" fmla="*/ 282 h 498"/>
                <a:gd name="T92" fmla="*/ 1698 w 2174"/>
                <a:gd name="T93" fmla="*/ 252 h 498"/>
                <a:gd name="T94" fmla="*/ 1746 w 2174"/>
                <a:gd name="T95" fmla="*/ 227 h 498"/>
                <a:gd name="T96" fmla="*/ 1836 w 2174"/>
                <a:gd name="T97" fmla="*/ 209 h 498"/>
                <a:gd name="T98" fmla="*/ 1838 w 2174"/>
                <a:gd name="T99" fmla="*/ 112 h 498"/>
                <a:gd name="T100" fmla="*/ 1959 w 2174"/>
                <a:gd name="T101" fmla="*/ 85 h 498"/>
                <a:gd name="T102" fmla="*/ 2063 w 2174"/>
                <a:gd name="T103" fmla="*/ 138 h 498"/>
                <a:gd name="T104" fmla="*/ 2100 w 2174"/>
                <a:gd name="T105" fmla="*/ 84 h 498"/>
                <a:gd name="T106" fmla="*/ 2079 w 2174"/>
                <a:gd name="T107" fmla="*/ 46 h 498"/>
                <a:gd name="T108" fmla="*/ 2158 w 2174"/>
                <a:gd name="T109" fmla="*/ 32 h 498"/>
                <a:gd name="T110" fmla="*/ 2109 w 2174"/>
                <a:gd name="T111" fmla="*/ 12 h 498"/>
                <a:gd name="T112" fmla="*/ 1979 w 2174"/>
                <a:gd name="T113" fmla="*/ 8 h 498"/>
                <a:gd name="T114" fmla="*/ 1754 w 2174"/>
                <a:gd name="T115" fmla="*/ 16 h 498"/>
                <a:gd name="T116" fmla="*/ 1609 w 2174"/>
                <a:gd name="T117" fmla="*/ 18 h 498"/>
                <a:gd name="T118" fmla="*/ 1556 w 2174"/>
                <a:gd name="T119" fmla="*/ 31 h 498"/>
                <a:gd name="T120" fmla="*/ 1438 w 2174"/>
                <a:gd name="T121" fmla="*/ 26 h 498"/>
                <a:gd name="T122" fmla="*/ 1270 w 2174"/>
                <a:gd name="T123" fmla="*/ 30 h 498"/>
                <a:gd name="T124" fmla="*/ 1187 w 2174"/>
                <a:gd name="T125" fmla="*/ 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74" h="498">
                  <a:moveTo>
                    <a:pt x="1550" y="375"/>
                  </a:move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moveTo>
                    <a:pt x="810" y="242"/>
                  </a:move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moveTo>
                    <a:pt x="554" y="484"/>
                  </a:moveTo>
                  <a:cubicBezTo>
                    <a:pt x="550" y="484"/>
                    <a:pt x="547" y="483"/>
                    <a:pt x="548" y="481"/>
                  </a:cubicBezTo>
                  <a:cubicBezTo>
                    <a:pt x="548" y="479"/>
                    <a:pt x="558" y="477"/>
                    <a:pt x="566" y="477"/>
                  </a:cubicBezTo>
                  <a:cubicBezTo>
                    <a:pt x="571" y="477"/>
                    <a:pt x="575" y="478"/>
                    <a:pt x="574" y="480"/>
                  </a:cubicBezTo>
                  <a:cubicBezTo>
                    <a:pt x="572" y="481"/>
                    <a:pt x="561" y="484"/>
                    <a:pt x="554" y="484"/>
                  </a:cubicBezTo>
                  <a:moveTo>
                    <a:pt x="479" y="246"/>
                  </a:moveTo>
                  <a:cubicBezTo>
                    <a:pt x="480" y="246"/>
                    <a:pt x="481" y="246"/>
                    <a:pt x="481" y="246"/>
                  </a:cubicBezTo>
                  <a:cubicBezTo>
                    <a:pt x="482" y="246"/>
                    <a:pt x="483" y="246"/>
                    <a:pt x="483" y="246"/>
                  </a:cubicBezTo>
                  <a:cubicBezTo>
                    <a:pt x="483" y="246"/>
                    <a:pt x="483" y="246"/>
                    <a:pt x="482" y="246"/>
                  </a:cubicBezTo>
                  <a:cubicBezTo>
                    <a:pt x="481" y="246"/>
                    <a:pt x="481" y="246"/>
                    <a:pt x="480" y="246"/>
                  </a:cubicBezTo>
                  <a:cubicBezTo>
                    <a:pt x="480" y="246"/>
                    <a:pt x="479" y="246"/>
                    <a:pt x="479" y="246"/>
                  </a:cubicBezTo>
                  <a:moveTo>
                    <a:pt x="790" y="212"/>
                  </a:moveTo>
                  <a:cubicBezTo>
                    <a:pt x="791" y="212"/>
                    <a:pt x="792" y="211"/>
                    <a:pt x="792" y="211"/>
                  </a:cubicBezTo>
                  <a:cubicBezTo>
                    <a:pt x="791" y="210"/>
                    <a:pt x="798" y="210"/>
                    <a:pt x="807" y="209"/>
                  </a:cubicBezTo>
                  <a:cubicBezTo>
                    <a:pt x="813" y="209"/>
                    <a:pt x="819" y="208"/>
                    <a:pt x="823" y="208"/>
                  </a:cubicBezTo>
                  <a:cubicBezTo>
                    <a:pt x="823" y="208"/>
                    <a:pt x="823" y="208"/>
                    <a:pt x="824" y="208"/>
                  </a:cubicBezTo>
                  <a:cubicBezTo>
                    <a:pt x="836" y="208"/>
                    <a:pt x="838" y="209"/>
                    <a:pt x="839" y="210"/>
                  </a:cubicBezTo>
                  <a:cubicBezTo>
                    <a:pt x="842" y="213"/>
                    <a:pt x="837" y="214"/>
                    <a:pt x="827" y="215"/>
                  </a:cubicBezTo>
                  <a:cubicBezTo>
                    <a:pt x="818" y="216"/>
                    <a:pt x="824" y="218"/>
                    <a:pt x="820" y="219"/>
                  </a:cubicBezTo>
                  <a:cubicBezTo>
                    <a:pt x="815" y="219"/>
                    <a:pt x="817" y="220"/>
                    <a:pt x="820" y="221"/>
                  </a:cubicBezTo>
                  <a:cubicBezTo>
                    <a:pt x="822" y="222"/>
                    <a:pt x="823" y="223"/>
                    <a:pt x="826" y="224"/>
                  </a:cubicBezTo>
                  <a:cubicBezTo>
                    <a:pt x="828" y="225"/>
                    <a:pt x="844" y="225"/>
                    <a:pt x="845" y="226"/>
                  </a:cubicBezTo>
                  <a:cubicBezTo>
                    <a:pt x="849" y="227"/>
                    <a:pt x="850" y="230"/>
                    <a:pt x="851" y="232"/>
                  </a:cubicBezTo>
                  <a:cubicBezTo>
                    <a:pt x="852" y="236"/>
                    <a:pt x="861" y="238"/>
                    <a:pt x="863" y="238"/>
                  </a:cubicBezTo>
                  <a:cubicBezTo>
                    <a:pt x="865" y="239"/>
                    <a:pt x="864" y="239"/>
                    <a:pt x="862" y="240"/>
                  </a:cubicBezTo>
                  <a:cubicBezTo>
                    <a:pt x="861" y="240"/>
                    <a:pt x="870" y="242"/>
                    <a:pt x="872" y="245"/>
                  </a:cubicBezTo>
                  <a:cubicBezTo>
                    <a:pt x="874" y="247"/>
                    <a:pt x="875" y="249"/>
                    <a:pt x="876" y="251"/>
                  </a:cubicBezTo>
                  <a:cubicBezTo>
                    <a:pt x="859" y="250"/>
                    <a:pt x="833" y="250"/>
                    <a:pt x="818" y="248"/>
                  </a:cubicBezTo>
                  <a:cubicBezTo>
                    <a:pt x="804" y="246"/>
                    <a:pt x="809" y="242"/>
                    <a:pt x="809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1"/>
                    <a:pt x="810" y="240"/>
                    <a:pt x="812" y="238"/>
                  </a:cubicBezTo>
                  <a:cubicBezTo>
                    <a:pt x="815" y="236"/>
                    <a:pt x="810" y="234"/>
                    <a:pt x="799" y="231"/>
                  </a:cubicBezTo>
                  <a:cubicBezTo>
                    <a:pt x="797" y="230"/>
                    <a:pt x="796" y="230"/>
                    <a:pt x="794" y="229"/>
                  </a:cubicBezTo>
                  <a:cubicBezTo>
                    <a:pt x="784" y="226"/>
                    <a:pt x="769" y="221"/>
                    <a:pt x="771" y="217"/>
                  </a:cubicBezTo>
                  <a:cubicBezTo>
                    <a:pt x="773" y="214"/>
                    <a:pt x="785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9" y="213"/>
                    <a:pt x="790" y="212"/>
                    <a:pt x="788" y="212"/>
                  </a:cubicBezTo>
                  <a:cubicBezTo>
                    <a:pt x="787" y="212"/>
                    <a:pt x="787" y="212"/>
                    <a:pt x="788" y="212"/>
                  </a:cubicBezTo>
                  <a:cubicBezTo>
                    <a:pt x="789" y="212"/>
                    <a:pt x="789" y="212"/>
                    <a:pt x="789" y="212"/>
                  </a:cubicBezTo>
                  <a:cubicBezTo>
                    <a:pt x="789" y="212"/>
                    <a:pt x="790" y="212"/>
                    <a:pt x="790" y="212"/>
                  </a:cubicBezTo>
                  <a:moveTo>
                    <a:pt x="318" y="182"/>
                  </a:moveTo>
                  <a:cubicBezTo>
                    <a:pt x="318" y="182"/>
                    <a:pt x="317" y="182"/>
                    <a:pt x="316" y="182"/>
                  </a:cubicBezTo>
                  <a:cubicBezTo>
                    <a:pt x="318" y="182"/>
                    <a:pt x="319" y="182"/>
                    <a:pt x="318" y="182"/>
                  </a:cubicBezTo>
                  <a:moveTo>
                    <a:pt x="1108" y="0"/>
                  </a:moveTo>
                  <a:cubicBezTo>
                    <a:pt x="1107" y="0"/>
                    <a:pt x="1105" y="0"/>
                    <a:pt x="1103" y="0"/>
                  </a:cubicBezTo>
                  <a:cubicBezTo>
                    <a:pt x="1095" y="1"/>
                    <a:pt x="1091" y="4"/>
                    <a:pt x="1091" y="7"/>
                  </a:cubicBezTo>
                  <a:cubicBezTo>
                    <a:pt x="1092" y="11"/>
                    <a:pt x="1102" y="15"/>
                    <a:pt x="1107" y="15"/>
                  </a:cubicBezTo>
                  <a:cubicBezTo>
                    <a:pt x="1113" y="16"/>
                    <a:pt x="1111" y="16"/>
                    <a:pt x="1102" y="16"/>
                  </a:cubicBezTo>
                  <a:cubicBezTo>
                    <a:pt x="1092" y="16"/>
                    <a:pt x="1093" y="17"/>
                    <a:pt x="1099" y="19"/>
                  </a:cubicBezTo>
                  <a:cubicBezTo>
                    <a:pt x="1101" y="19"/>
                    <a:pt x="1102" y="19"/>
                    <a:pt x="1102" y="19"/>
                  </a:cubicBezTo>
                  <a:cubicBezTo>
                    <a:pt x="1101" y="19"/>
                    <a:pt x="1100" y="19"/>
                    <a:pt x="1098" y="19"/>
                  </a:cubicBezTo>
                  <a:cubicBezTo>
                    <a:pt x="1096" y="19"/>
                    <a:pt x="1094" y="19"/>
                    <a:pt x="1091" y="19"/>
                  </a:cubicBezTo>
                  <a:cubicBezTo>
                    <a:pt x="1083" y="21"/>
                    <a:pt x="1077" y="22"/>
                    <a:pt x="1075" y="22"/>
                  </a:cubicBezTo>
                  <a:cubicBezTo>
                    <a:pt x="1074" y="22"/>
                    <a:pt x="1074" y="22"/>
                    <a:pt x="1074" y="22"/>
                  </a:cubicBezTo>
                  <a:cubicBezTo>
                    <a:pt x="1074" y="22"/>
                    <a:pt x="1073" y="22"/>
                    <a:pt x="1073" y="22"/>
                  </a:cubicBezTo>
                  <a:cubicBezTo>
                    <a:pt x="1072" y="22"/>
                    <a:pt x="1072" y="22"/>
                    <a:pt x="1071" y="23"/>
                  </a:cubicBezTo>
                  <a:cubicBezTo>
                    <a:pt x="1071" y="23"/>
                    <a:pt x="1071" y="23"/>
                    <a:pt x="1071" y="23"/>
                  </a:cubicBezTo>
                  <a:cubicBezTo>
                    <a:pt x="1070" y="23"/>
                    <a:pt x="1068" y="21"/>
                    <a:pt x="1060" y="21"/>
                  </a:cubicBezTo>
                  <a:cubicBezTo>
                    <a:pt x="1060" y="21"/>
                    <a:pt x="1060" y="21"/>
                    <a:pt x="1059" y="21"/>
                  </a:cubicBezTo>
                  <a:cubicBezTo>
                    <a:pt x="1051" y="21"/>
                    <a:pt x="1045" y="22"/>
                    <a:pt x="1046" y="22"/>
                  </a:cubicBezTo>
                  <a:cubicBezTo>
                    <a:pt x="1047" y="22"/>
                    <a:pt x="1043" y="23"/>
                    <a:pt x="1042" y="23"/>
                  </a:cubicBezTo>
                  <a:cubicBezTo>
                    <a:pt x="1042" y="24"/>
                    <a:pt x="1043" y="25"/>
                    <a:pt x="1046" y="25"/>
                  </a:cubicBezTo>
                  <a:cubicBezTo>
                    <a:pt x="1046" y="25"/>
                    <a:pt x="1047" y="25"/>
                    <a:pt x="1047" y="25"/>
                  </a:cubicBezTo>
                  <a:cubicBezTo>
                    <a:pt x="1047" y="25"/>
                    <a:pt x="1048" y="25"/>
                    <a:pt x="1048" y="25"/>
                  </a:cubicBezTo>
                  <a:cubicBezTo>
                    <a:pt x="1049" y="25"/>
                    <a:pt x="1045" y="26"/>
                    <a:pt x="1037" y="27"/>
                  </a:cubicBezTo>
                  <a:cubicBezTo>
                    <a:pt x="1031" y="28"/>
                    <a:pt x="1026" y="28"/>
                    <a:pt x="1021" y="29"/>
                  </a:cubicBezTo>
                  <a:cubicBezTo>
                    <a:pt x="1019" y="30"/>
                    <a:pt x="1016" y="31"/>
                    <a:pt x="1012" y="33"/>
                  </a:cubicBezTo>
                  <a:cubicBezTo>
                    <a:pt x="1008" y="34"/>
                    <a:pt x="1004" y="35"/>
                    <a:pt x="1007" y="35"/>
                  </a:cubicBezTo>
                  <a:cubicBezTo>
                    <a:pt x="1009" y="35"/>
                    <a:pt x="1010" y="36"/>
                    <a:pt x="1009" y="37"/>
                  </a:cubicBezTo>
                  <a:cubicBezTo>
                    <a:pt x="1008" y="38"/>
                    <a:pt x="1006" y="38"/>
                    <a:pt x="1004" y="38"/>
                  </a:cubicBezTo>
                  <a:cubicBezTo>
                    <a:pt x="1003" y="38"/>
                    <a:pt x="1002" y="38"/>
                    <a:pt x="1001" y="38"/>
                  </a:cubicBezTo>
                  <a:cubicBezTo>
                    <a:pt x="1001" y="38"/>
                    <a:pt x="1000" y="38"/>
                    <a:pt x="1000" y="38"/>
                  </a:cubicBezTo>
                  <a:cubicBezTo>
                    <a:pt x="998" y="38"/>
                    <a:pt x="998" y="39"/>
                    <a:pt x="1003" y="40"/>
                  </a:cubicBezTo>
                  <a:cubicBezTo>
                    <a:pt x="1009" y="41"/>
                    <a:pt x="1012" y="41"/>
                    <a:pt x="1009" y="41"/>
                  </a:cubicBezTo>
                  <a:cubicBezTo>
                    <a:pt x="1006" y="41"/>
                    <a:pt x="1008" y="42"/>
                    <a:pt x="1013" y="43"/>
                  </a:cubicBezTo>
                  <a:cubicBezTo>
                    <a:pt x="1017" y="43"/>
                    <a:pt x="1019" y="43"/>
                    <a:pt x="1022" y="44"/>
                  </a:cubicBezTo>
                  <a:cubicBezTo>
                    <a:pt x="1030" y="45"/>
                    <a:pt x="1027" y="46"/>
                    <a:pt x="1024" y="47"/>
                  </a:cubicBezTo>
                  <a:cubicBezTo>
                    <a:pt x="1021" y="48"/>
                    <a:pt x="1020" y="49"/>
                    <a:pt x="1019" y="49"/>
                  </a:cubicBezTo>
                  <a:cubicBezTo>
                    <a:pt x="1019" y="49"/>
                    <a:pt x="1019" y="49"/>
                    <a:pt x="1018" y="48"/>
                  </a:cubicBezTo>
                  <a:cubicBezTo>
                    <a:pt x="1018" y="47"/>
                    <a:pt x="1016" y="47"/>
                    <a:pt x="1012" y="47"/>
                  </a:cubicBezTo>
                  <a:cubicBezTo>
                    <a:pt x="1008" y="47"/>
                    <a:pt x="1002" y="47"/>
                    <a:pt x="994" y="48"/>
                  </a:cubicBezTo>
                  <a:cubicBezTo>
                    <a:pt x="979" y="49"/>
                    <a:pt x="969" y="54"/>
                    <a:pt x="977" y="57"/>
                  </a:cubicBezTo>
                  <a:cubicBezTo>
                    <a:pt x="986" y="60"/>
                    <a:pt x="1009" y="62"/>
                    <a:pt x="1021" y="65"/>
                  </a:cubicBezTo>
                  <a:cubicBezTo>
                    <a:pt x="1023" y="66"/>
                    <a:pt x="1025" y="67"/>
                    <a:pt x="1027" y="67"/>
                  </a:cubicBezTo>
                  <a:cubicBezTo>
                    <a:pt x="1038" y="71"/>
                    <a:pt x="1041" y="76"/>
                    <a:pt x="1055" y="77"/>
                  </a:cubicBezTo>
                  <a:cubicBezTo>
                    <a:pt x="1064" y="77"/>
                    <a:pt x="1069" y="78"/>
                    <a:pt x="1068" y="78"/>
                  </a:cubicBezTo>
                  <a:cubicBezTo>
                    <a:pt x="1068" y="78"/>
                    <a:pt x="1067" y="78"/>
                    <a:pt x="1065" y="77"/>
                  </a:cubicBezTo>
                  <a:cubicBezTo>
                    <a:pt x="1057" y="77"/>
                    <a:pt x="1046" y="78"/>
                    <a:pt x="1036" y="76"/>
                  </a:cubicBezTo>
                  <a:cubicBezTo>
                    <a:pt x="1028" y="74"/>
                    <a:pt x="1025" y="72"/>
                    <a:pt x="1023" y="72"/>
                  </a:cubicBezTo>
                  <a:cubicBezTo>
                    <a:pt x="1023" y="72"/>
                    <a:pt x="1023" y="72"/>
                    <a:pt x="1022" y="72"/>
                  </a:cubicBezTo>
                  <a:cubicBezTo>
                    <a:pt x="1022" y="72"/>
                    <a:pt x="1022" y="72"/>
                    <a:pt x="1021" y="72"/>
                  </a:cubicBezTo>
                  <a:cubicBezTo>
                    <a:pt x="1020" y="72"/>
                    <a:pt x="1020" y="70"/>
                    <a:pt x="1019" y="68"/>
                  </a:cubicBezTo>
                  <a:cubicBezTo>
                    <a:pt x="1018" y="66"/>
                    <a:pt x="1015" y="64"/>
                    <a:pt x="1007" y="64"/>
                  </a:cubicBezTo>
                  <a:cubicBezTo>
                    <a:pt x="1006" y="64"/>
                    <a:pt x="1004" y="64"/>
                    <a:pt x="1003" y="64"/>
                  </a:cubicBezTo>
                  <a:cubicBezTo>
                    <a:pt x="1003" y="64"/>
                    <a:pt x="1002" y="64"/>
                    <a:pt x="1001" y="64"/>
                  </a:cubicBezTo>
                  <a:cubicBezTo>
                    <a:pt x="994" y="64"/>
                    <a:pt x="985" y="63"/>
                    <a:pt x="977" y="61"/>
                  </a:cubicBezTo>
                  <a:cubicBezTo>
                    <a:pt x="974" y="61"/>
                    <a:pt x="972" y="61"/>
                    <a:pt x="970" y="61"/>
                  </a:cubicBezTo>
                  <a:cubicBezTo>
                    <a:pt x="964" y="61"/>
                    <a:pt x="966" y="64"/>
                    <a:pt x="959" y="64"/>
                  </a:cubicBezTo>
                  <a:cubicBezTo>
                    <a:pt x="949" y="65"/>
                    <a:pt x="947" y="68"/>
                    <a:pt x="960" y="69"/>
                  </a:cubicBezTo>
                  <a:cubicBezTo>
                    <a:pt x="972" y="70"/>
                    <a:pt x="973" y="71"/>
                    <a:pt x="965" y="71"/>
                  </a:cubicBezTo>
                  <a:cubicBezTo>
                    <a:pt x="964" y="71"/>
                    <a:pt x="963" y="71"/>
                    <a:pt x="961" y="71"/>
                  </a:cubicBezTo>
                  <a:cubicBezTo>
                    <a:pt x="952" y="71"/>
                    <a:pt x="944" y="71"/>
                    <a:pt x="940" y="70"/>
                  </a:cubicBezTo>
                  <a:cubicBezTo>
                    <a:pt x="936" y="69"/>
                    <a:pt x="935" y="67"/>
                    <a:pt x="933" y="64"/>
                  </a:cubicBezTo>
                  <a:cubicBezTo>
                    <a:pt x="932" y="63"/>
                    <a:pt x="931" y="62"/>
                    <a:pt x="931" y="62"/>
                  </a:cubicBezTo>
                  <a:cubicBezTo>
                    <a:pt x="930" y="62"/>
                    <a:pt x="929" y="64"/>
                    <a:pt x="926" y="65"/>
                  </a:cubicBezTo>
                  <a:cubicBezTo>
                    <a:pt x="923" y="67"/>
                    <a:pt x="919" y="69"/>
                    <a:pt x="922" y="71"/>
                  </a:cubicBezTo>
                  <a:cubicBezTo>
                    <a:pt x="923" y="73"/>
                    <a:pt x="937" y="74"/>
                    <a:pt x="940" y="75"/>
                  </a:cubicBezTo>
                  <a:cubicBezTo>
                    <a:pt x="944" y="77"/>
                    <a:pt x="939" y="80"/>
                    <a:pt x="943" y="82"/>
                  </a:cubicBezTo>
                  <a:cubicBezTo>
                    <a:pt x="948" y="85"/>
                    <a:pt x="955" y="85"/>
                    <a:pt x="963" y="85"/>
                  </a:cubicBezTo>
                  <a:cubicBezTo>
                    <a:pt x="965" y="85"/>
                    <a:pt x="968" y="85"/>
                    <a:pt x="971" y="85"/>
                  </a:cubicBezTo>
                  <a:cubicBezTo>
                    <a:pt x="973" y="85"/>
                    <a:pt x="976" y="85"/>
                    <a:pt x="979" y="85"/>
                  </a:cubicBezTo>
                  <a:cubicBezTo>
                    <a:pt x="996" y="85"/>
                    <a:pt x="997" y="92"/>
                    <a:pt x="1004" y="93"/>
                  </a:cubicBezTo>
                  <a:cubicBezTo>
                    <a:pt x="1007" y="94"/>
                    <a:pt x="1008" y="95"/>
                    <a:pt x="1006" y="95"/>
                  </a:cubicBezTo>
                  <a:cubicBezTo>
                    <a:pt x="1005" y="95"/>
                    <a:pt x="1003" y="94"/>
                    <a:pt x="1001" y="93"/>
                  </a:cubicBezTo>
                  <a:cubicBezTo>
                    <a:pt x="998" y="92"/>
                    <a:pt x="997" y="90"/>
                    <a:pt x="991" y="89"/>
                  </a:cubicBezTo>
                  <a:cubicBezTo>
                    <a:pt x="988" y="88"/>
                    <a:pt x="984" y="86"/>
                    <a:pt x="979" y="86"/>
                  </a:cubicBezTo>
                  <a:cubicBezTo>
                    <a:pt x="978" y="86"/>
                    <a:pt x="976" y="86"/>
                    <a:pt x="975" y="86"/>
                  </a:cubicBezTo>
                  <a:cubicBezTo>
                    <a:pt x="960" y="90"/>
                    <a:pt x="970" y="89"/>
                    <a:pt x="970" y="92"/>
                  </a:cubicBezTo>
                  <a:cubicBezTo>
                    <a:pt x="970" y="95"/>
                    <a:pt x="972" y="103"/>
                    <a:pt x="962" y="105"/>
                  </a:cubicBezTo>
                  <a:cubicBezTo>
                    <a:pt x="959" y="105"/>
                    <a:pt x="956" y="105"/>
                    <a:pt x="952" y="105"/>
                  </a:cubicBezTo>
                  <a:cubicBezTo>
                    <a:pt x="949" y="105"/>
                    <a:pt x="945" y="105"/>
                    <a:pt x="941" y="105"/>
                  </a:cubicBezTo>
                  <a:cubicBezTo>
                    <a:pt x="930" y="104"/>
                    <a:pt x="920" y="104"/>
                    <a:pt x="919" y="104"/>
                  </a:cubicBezTo>
                  <a:cubicBezTo>
                    <a:pt x="918" y="104"/>
                    <a:pt x="923" y="103"/>
                    <a:pt x="930" y="103"/>
                  </a:cubicBezTo>
                  <a:cubicBezTo>
                    <a:pt x="931" y="103"/>
                    <a:pt x="932" y="103"/>
                    <a:pt x="933" y="103"/>
                  </a:cubicBezTo>
                  <a:cubicBezTo>
                    <a:pt x="939" y="103"/>
                    <a:pt x="943" y="103"/>
                    <a:pt x="941" y="103"/>
                  </a:cubicBezTo>
                  <a:cubicBezTo>
                    <a:pt x="940" y="103"/>
                    <a:pt x="942" y="104"/>
                    <a:pt x="944" y="104"/>
                  </a:cubicBezTo>
                  <a:cubicBezTo>
                    <a:pt x="945" y="104"/>
                    <a:pt x="946" y="104"/>
                    <a:pt x="947" y="103"/>
                  </a:cubicBezTo>
                  <a:cubicBezTo>
                    <a:pt x="950" y="103"/>
                    <a:pt x="961" y="99"/>
                    <a:pt x="955" y="94"/>
                  </a:cubicBezTo>
                  <a:cubicBezTo>
                    <a:pt x="950" y="89"/>
                    <a:pt x="933" y="83"/>
                    <a:pt x="927" y="79"/>
                  </a:cubicBezTo>
                  <a:cubicBezTo>
                    <a:pt x="925" y="77"/>
                    <a:pt x="918" y="74"/>
                    <a:pt x="916" y="73"/>
                  </a:cubicBezTo>
                  <a:cubicBezTo>
                    <a:pt x="911" y="70"/>
                    <a:pt x="913" y="69"/>
                    <a:pt x="909" y="66"/>
                  </a:cubicBezTo>
                  <a:cubicBezTo>
                    <a:pt x="905" y="63"/>
                    <a:pt x="901" y="62"/>
                    <a:pt x="895" y="61"/>
                  </a:cubicBezTo>
                  <a:cubicBezTo>
                    <a:pt x="892" y="61"/>
                    <a:pt x="890" y="61"/>
                    <a:pt x="888" y="61"/>
                  </a:cubicBezTo>
                  <a:cubicBezTo>
                    <a:pt x="878" y="61"/>
                    <a:pt x="870" y="63"/>
                    <a:pt x="871" y="66"/>
                  </a:cubicBezTo>
                  <a:cubicBezTo>
                    <a:pt x="872" y="68"/>
                    <a:pt x="873" y="70"/>
                    <a:pt x="872" y="71"/>
                  </a:cubicBezTo>
                  <a:cubicBezTo>
                    <a:pt x="871" y="73"/>
                    <a:pt x="866" y="75"/>
                    <a:pt x="865" y="76"/>
                  </a:cubicBezTo>
                  <a:cubicBezTo>
                    <a:pt x="861" y="79"/>
                    <a:pt x="875" y="81"/>
                    <a:pt x="874" y="81"/>
                  </a:cubicBezTo>
                  <a:cubicBezTo>
                    <a:pt x="874" y="82"/>
                    <a:pt x="873" y="84"/>
                    <a:pt x="875" y="85"/>
                  </a:cubicBezTo>
                  <a:cubicBezTo>
                    <a:pt x="876" y="86"/>
                    <a:pt x="880" y="86"/>
                    <a:pt x="884" y="86"/>
                  </a:cubicBezTo>
                  <a:cubicBezTo>
                    <a:pt x="887" y="86"/>
                    <a:pt x="890" y="88"/>
                    <a:pt x="896" y="89"/>
                  </a:cubicBezTo>
                  <a:cubicBezTo>
                    <a:pt x="902" y="90"/>
                    <a:pt x="909" y="91"/>
                    <a:pt x="908" y="92"/>
                  </a:cubicBezTo>
                  <a:cubicBezTo>
                    <a:pt x="908" y="93"/>
                    <a:pt x="906" y="93"/>
                    <a:pt x="905" y="93"/>
                  </a:cubicBezTo>
                  <a:cubicBezTo>
                    <a:pt x="901" y="93"/>
                    <a:pt x="894" y="92"/>
                    <a:pt x="885" y="91"/>
                  </a:cubicBezTo>
                  <a:cubicBezTo>
                    <a:pt x="872" y="89"/>
                    <a:pt x="852" y="87"/>
                    <a:pt x="838" y="86"/>
                  </a:cubicBezTo>
                  <a:cubicBezTo>
                    <a:pt x="834" y="86"/>
                    <a:pt x="829" y="85"/>
                    <a:pt x="825" y="85"/>
                  </a:cubicBezTo>
                  <a:cubicBezTo>
                    <a:pt x="820" y="85"/>
                    <a:pt x="816" y="86"/>
                    <a:pt x="813" y="86"/>
                  </a:cubicBezTo>
                  <a:cubicBezTo>
                    <a:pt x="810" y="87"/>
                    <a:pt x="813" y="89"/>
                    <a:pt x="817" y="90"/>
                  </a:cubicBezTo>
                  <a:cubicBezTo>
                    <a:pt x="823" y="92"/>
                    <a:pt x="825" y="93"/>
                    <a:pt x="821" y="94"/>
                  </a:cubicBezTo>
                  <a:cubicBezTo>
                    <a:pt x="818" y="94"/>
                    <a:pt x="814" y="96"/>
                    <a:pt x="811" y="96"/>
                  </a:cubicBezTo>
                  <a:cubicBezTo>
                    <a:pt x="811" y="96"/>
                    <a:pt x="810" y="96"/>
                    <a:pt x="809" y="96"/>
                  </a:cubicBezTo>
                  <a:cubicBezTo>
                    <a:pt x="807" y="95"/>
                    <a:pt x="803" y="94"/>
                    <a:pt x="798" y="94"/>
                  </a:cubicBezTo>
                  <a:cubicBezTo>
                    <a:pt x="796" y="94"/>
                    <a:pt x="793" y="94"/>
                    <a:pt x="790" y="94"/>
                  </a:cubicBezTo>
                  <a:cubicBezTo>
                    <a:pt x="790" y="95"/>
                    <a:pt x="790" y="95"/>
                    <a:pt x="789" y="95"/>
                  </a:cubicBezTo>
                  <a:cubicBezTo>
                    <a:pt x="789" y="95"/>
                    <a:pt x="789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7" y="95"/>
                    <a:pt x="786" y="95"/>
                    <a:pt x="785" y="95"/>
                  </a:cubicBezTo>
                  <a:cubicBezTo>
                    <a:pt x="773" y="96"/>
                    <a:pt x="766" y="98"/>
                    <a:pt x="764" y="99"/>
                  </a:cubicBezTo>
                  <a:cubicBezTo>
                    <a:pt x="763" y="99"/>
                    <a:pt x="762" y="99"/>
                    <a:pt x="760" y="99"/>
                  </a:cubicBezTo>
                  <a:cubicBezTo>
                    <a:pt x="759" y="99"/>
                    <a:pt x="757" y="99"/>
                    <a:pt x="756" y="99"/>
                  </a:cubicBezTo>
                  <a:cubicBezTo>
                    <a:pt x="753" y="99"/>
                    <a:pt x="754" y="98"/>
                    <a:pt x="755" y="97"/>
                  </a:cubicBezTo>
                  <a:cubicBezTo>
                    <a:pt x="756" y="95"/>
                    <a:pt x="752" y="95"/>
                    <a:pt x="754" y="94"/>
                  </a:cubicBezTo>
                  <a:cubicBezTo>
                    <a:pt x="755" y="94"/>
                    <a:pt x="756" y="94"/>
                    <a:pt x="755" y="94"/>
                  </a:cubicBezTo>
                  <a:cubicBezTo>
                    <a:pt x="755" y="94"/>
                    <a:pt x="753" y="94"/>
                    <a:pt x="750" y="95"/>
                  </a:cubicBezTo>
                  <a:cubicBezTo>
                    <a:pt x="746" y="95"/>
                    <a:pt x="745" y="96"/>
                    <a:pt x="744" y="96"/>
                  </a:cubicBezTo>
                  <a:cubicBezTo>
                    <a:pt x="744" y="96"/>
                    <a:pt x="744" y="96"/>
                    <a:pt x="744" y="96"/>
                  </a:cubicBezTo>
                  <a:cubicBezTo>
                    <a:pt x="743" y="96"/>
                    <a:pt x="743" y="96"/>
                    <a:pt x="743" y="96"/>
                  </a:cubicBezTo>
                  <a:cubicBezTo>
                    <a:pt x="743" y="96"/>
                    <a:pt x="742" y="97"/>
                    <a:pt x="741" y="97"/>
                  </a:cubicBezTo>
                  <a:cubicBezTo>
                    <a:pt x="740" y="98"/>
                    <a:pt x="739" y="98"/>
                    <a:pt x="738" y="98"/>
                  </a:cubicBezTo>
                  <a:cubicBezTo>
                    <a:pt x="738" y="98"/>
                    <a:pt x="738" y="98"/>
                    <a:pt x="738" y="98"/>
                  </a:cubicBezTo>
                  <a:cubicBezTo>
                    <a:pt x="737" y="98"/>
                    <a:pt x="737" y="98"/>
                    <a:pt x="736" y="98"/>
                  </a:cubicBezTo>
                  <a:cubicBezTo>
                    <a:pt x="733" y="98"/>
                    <a:pt x="727" y="98"/>
                    <a:pt x="721" y="99"/>
                  </a:cubicBezTo>
                  <a:cubicBezTo>
                    <a:pt x="714" y="101"/>
                    <a:pt x="707" y="102"/>
                    <a:pt x="709" y="103"/>
                  </a:cubicBezTo>
                  <a:cubicBezTo>
                    <a:pt x="710" y="103"/>
                    <a:pt x="708" y="104"/>
                    <a:pt x="705" y="104"/>
                  </a:cubicBezTo>
                  <a:cubicBezTo>
                    <a:pt x="702" y="104"/>
                    <a:pt x="699" y="109"/>
                    <a:pt x="688" y="109"/>
                  </a:cubicBezTo>
                  <a:cubicBezTo>
                    <a:pt x="687" y="109"/>
                    <a:pt x="685" y="108"/>
                    <a:pt x="682" y="108"/>
                  </a:cubicBezTo>
                  <a:cubicBezTo>
                    <a:pt x="667" y="106"/>
                    <a:pt x="681" y="100"/>
                    <a:pt x="669" y="99"/>
                  </a:cubicBezTo>
                  <a:cubicBezTo>
                    <a:pt x="666" y="99"/>
                    <a:pt x="664" y="99"/>
                    <a:pt x="662" y="99"/>
                  </a:cubicBezTo>
                  <a:cubicBezTo>
                    <a:pt x="657" y="99"/>
                    <a:pt x="657" y="100"/>
                    <a:pt x="658" y="102"/>
                  </a:cubicBezTo>
                  <a:cubicBezTo>
                    <a:pt x="658" y="104"/>
                    <a:pt x="656" y="105"/>
                    <a:pt x="658" y="107"/>
                  </a:cubicBezTo>
                  <a:cubicBezTo>
                    <a:pt x="659" y="108"/>
                    <a:pt x="662" y="109"/>
                    <a:pt x="665" y="111"/>
                  </a:cubicBezTo>
                  <a:cubicBezTo>
                    <a:pt x="668" y="113"/>
                    <a:pt x="667" y="114"/>
                    <a:pt x="665" y="114"/>
                  </a:cubicBezTo>
                  <a:cubicBezTo>
                    <a:pt x="665" y="114"/>
                    <a:pt x="665" y="114"/>
                    <a:pt x="665" y="114"/>
                  </a:cubicBezTo>
                  <a:cubicBezTo>
                    <a:pt x="663" y="114"/>
                    <a:pt x="656" y="113"/>
                    <a:pt x="649" y="113"/>
                  </a:cubicBezTo>
                  <a:cubicBezTo>
                    <a:pt x="647" y="113"/>
                    <a:pt x="645" y="113"/>
                    <a:pt x="643" y="113"/>
                  </a:cubicBezTo>
                  <a:cubicBezTo>
                    <a:pt x="638" y="114"/>
                    <a:pt x="633" y="115"/>
                    <a:pt x="631" y="116"/>
                  </a:cubicBezTo>
                  <a:cubicBezTo>
                    <a:pt x="628" y="118"/>
                    <a:pt x="629" y="119"/>
                    <a:pt x="631" y="121"/>
                  </a:cubicBezTo>
                  <a:cubicBezTo>
                    <a:pt x="632" y="122"/>
                    <a:pt x="627" y="123"/>
                    <a:pt x="620" y="123"/>
                  </a:cubicBezTo>
                  <a:cubicBezTo>
                    <a:pt x="617" y="123"/>
                    <a:pt x="614" y="123"/>
                    <a:pt x="611" y="122"/>
                  </a:cubicBezTo>
                  <a:cubicBezTo>
                    <a:pt x="604" y="122"/>
                    <a:pt x="598" y="121"/>
                    <a:pt x="595" y="121"/>
                  </a:cubicBezTo>
                  <a:cubicBezTo>
                    <a:pt x="593" y="121"/>
                    <a:pt x="592" y="121"/>
                    <a:pt x="592" y="121"/>
                  </a:cubicBezTo>
                  <a:cubicBezTo>
                    <a:pt x="591" y="122"/>
                    <a:pt x="594" y="124"/>
                    <a:pt x="602" y="125"/>
                  </a:cubicBezTo>
                  <a:cubicBezTo>
                    <a:pt x="607" y="125"/>
                    <a:pt x="612" y="126"/>
                    <a:pt x="612" y="127"/>
                  </a:cubicBezTo>
                  <a:cubicBezTo>
                    <a:pt x="612" y="128"/>
                    <a:pt x="610" y="129"/>
                    <a:pt x="607" y="129"/>
                  </a:cubicBezTo>
                  <a:cubicBezTo>
                    <a:pt x="600" y="129"/>
                    <a:pt x="588" y="126"/>
                    <a:pt x="586" y="126"/>
                  </a:cubicBezTo>
                  <a:cubicBezTo>
                    <a:pt x="580" y="125"/>
                    <a:pt x="577" y="122"/>
                    <a:pt x="573" y="119"/>
                  </a:cubicBezTo>
                  <a:cubicBezTo>
                    <a:pt x="567" y="116"/>
                    <a:pt x="553" y="115"/>
                    <a:pt x="555" y="115"/>
                  </a:cubicBezTo>
                  <a:cubicBezTo>
                    <a:pt x="556" y="114"/>
                    <a:pt x="556" y="114"/>
                    <a:pt x="554" y="114"/>
                  </a:cubicBezTo>
                  <a:cubicBezTo>
                    <a:pt x="553" y="114"/>
                    <a:pt x="554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49" y="114"/>
                    <a:pt x="548" y="114"/>
                    <a:pt x="549" y="113"/>
                  </a:cubicBezTo>
                  <a:cubicBezTo>
                    <a:pt x="550" y="113"/>
                    <a:pt x="548" y="113"/>
                    <a:pt x="545" y="112"/>
                  </a:cubicBezTo>
                  <a:cubicBezTo>
                    <a:pt x="543" y="111"/>
                    <a:pt x="543" y="111"/>
                    <a:pt x="545" y="111"/>
                  </a:cubicBezTo>
                  <a:cubicBezTo>
                    <a:pt x="546" y="111"/>
                    <a:pt x="548" y="111"/>
                    <a:pt x="551" y="112"/>
                  </a:cubicBezTo>
                  <a:cubicBezTo>
                    <a:pt x="557" y="112"/>
                    <a:pt x="564" y="112"/>
                    <a:pt x="563" y="113"/>
                  </a:cubicBezTo>
                  <a:cubicBezTo>
                    <a:pt x="562" y="113"/>
                    <a:pt x="576" y="114"/>
                    <a:pt x="593" y="115"/>
                  </a:cubicBezTo>
                  <a:cubicBezTo>
                    <a:pt x="597" y="115"/>
                    <a:pt x="600" y="115"/>
                    <a:pt x="604" y="115"/>
                  </a:cubicBezTo>
                  <a:cubicBezTo>
                    <a:pt x="610" y="115"/>
                    <a:pt x="616" y="115"/>
                    <a:pt x="622" y="114"/>
                  </a:cubicBezTo>
                  <a:cubicBezTo>
                    <a:pt x="636" y="112"/>
                    <a:pt x="636" y="110"/>
                    <a:pt x="631" y="108"/>
                  </a:cubicBezTo>
                  <a:cubicBezTo>
                    <a:pt x="623" y="104"/>
                    <a:pt x="612" y="102"/>
                    <a:pt x="611" y="102"/>
                  </a:cubicBezTo>
                  <a:cubicBezTo>
                    <a:pt x="611" y="102"/>
                    <a:pt x="611" y="102"/>
                    <a:pt x="611" y="102"/>
                  </a:cubicBezTo>
                  <a:cubicBezTo>
                    <a:pt x="612" y="102"/>
                    <a:pt x="611" y="103"/>
                    <a:pt x="610" y="103"/>
                  </a:cubicBezTo>
                  <a:cubicBezTo>
                    <a:pt x="609" y="103"/>
                    <a:pt x="608" y="103"/>
                    <a:pt x="607" y="102"/>
                  </a:cubicBezTo>
                  <a:cubicBezTo>
                    <a:pt x="603" y="102"/>
                    <a:pt x="592" y="100"/>
                    <a:pt x="577" y="98"/>
                  </a:cubicBezTo>
                  <a:cubicBezTo>
                    <a:pt x="567" y="97"/>
                    <a:pt x="558" y="96"/>
                    <a:pt x="551" y="96"/>
                  </a:cubicBezTo>
                  <a:cubicBezTo>
                    <a:pt x="548" y="96"/>
                    <a:pt x="546" y="96"/>
                    <a:pt x="545" y="97"/>
                  </a:cubicBezTo>
                  <a:cubicBezTo>
                    <a:pt x="543" y="97"/>
                    <a:pt x="542" y="97"/>
                    <a:pt x="542" y="97"/>
                  </a:cubicBezTo>
                  <a:cubicBezTo>
                    <a:pt x="542" y="97"/>
                    <a:pt x="542" y="97"/>
                    <a:pt x="542" y="97"/>
                  </a:cubicBezTo>
                  <a:cubicBezTo>
                    <a:pt x="543" y="97"/>
                    <a:pt x="542" y="96"/>
                    <a:pt x="540" y="96"/>
                  </a:cubicBezTo>
                  <a:cubicBezTo>
                    <a:pt x="540" y="96"/>
                    <a:pt x="540" y="96"/>
                    <a:pt x="539" y="96"/>
                  </a:cubicBezTo>
                  <a:cubicBezTo>
                    <a:pt x="538" y="96"/>
                    <a:pt x="538" y="96"/>
                    <a:pt x="537" y="96"/>
                  </a:cubicBezTo>
                  <a:cubicBezTo>
                    <a:pt x="536" y="96"/>
                    <a:pt x="535" y="96"/>
                    <a:pt x="533" y="96"/>
                  </a:cubicBezTo>
                  <a:cubicBezTo>
                    <a:pt x="531" y="96"/>
                    <a:pt x="527" y="96"/>
                    <a:pt x="528" y="95"/>
                  </a:cubicBezTo>
                  <a:cubicBezTo>
                    <a:pt x="528" y="95"/>
                    <a:pt x="529" y="94"/>
                    <a:pt x="531" y="94"/>
                  </a:cubicBezTo>
                  <a:cubicBezTo>
                    <a:pt x="532" y="94"/>
                    <a:pt x="532" y="94"/>
                    <a:pt x="533" y="95"/>
                  </a:cubicBezTo>
                  <a:cubicBezTo>
                    <a:pt x="534" y="95"/>
                    <a:pt x="534" y="95"/>
                    <a:pt x="534" y="95"/>
                  </a:cubicBezTo>
                  <a:cubicBezTo>
                    <a:pt x="536" y="95"/>
                    <a:pt x="535" y="94"/>
                    <a:pt x="532" y="94"/>
                  </a:cubicBezTo>
                  <a:cubicBezTo>
                    <a:pt x="531" y="93"/>
                    <a:pt x="530" y="93"/>
                    <a:pt x="529" y="93"/>
                  </a:cubicBezTo>
                  <a:cubicBezTo>
                    <a:pt x="526" y="93"/>
                    <a:pt x="524" y="94"/>
                    <a:pt x="523" y="94"/>
                  </a:cubicBezTo>
                  <a:cubicBezTo>
                    <a:pt x="522" y="95"/>
                    <a:pt x="521" y="95"/>
                    <a:pt x="519" y="95"/>
                  </a:cubicBezTo>
                  <a:cubicBezTo>
                    <a:pt x="518" y="95"/>
                    <a:pt x="517" y="95"/>
                    <a:pt x="515" y="94"/>
                  </a:cubicBezTo>
                  <a:cubicBezTo>
                    <a:pt x="513" y="94"/>
                    <a:pt x="512" y="94"/>
                    <a:pt x="510" y="94"/>
                  </a:cubicBezTo>
                  <a:cubicBezTo>
                    <a:pt x="510" y="94"/>
                    <a:pt x="509" y="94"/>
                    <a:pt x="509" y="94"/>
                  </a:cubicBezTo>
                  <a:cubicBezTo>
                    <a:pt x="509" y="94"/>
                    <a:pt x="509" y="94"/>
                    <a:pt x="508" y="94"/>
                  </a:cubicBezTo>
                  <a:cubicBezTo>
                    <a:pt x="508" y="94"/>
                    <a:pt x="507" y="94"/>
                    <a:pt x="506" y="94"/>
                  </a:cubicBezTo>
                  <a:cubicBezTo>
                    <a:pt x="505" y="94"/>
                    <a:pt x="501" y="94"/>
                    <a:pt x="498" y="93"/>
                  </a:cubicBezTo>
                  <a:cubicBezTo>
                    <a:pt x="494" y="93"/>
                    <a:pt x="498" y="93"/>
                    <a:pt x="506" y="92"/>
                  </a:cubicBezTo>
                  <a:cubicBezTo>
                    <a:pt x="515" y="91"/>
                    <a:pt x="516" y="89"/>
                    <a:pt x="512" y="89"/>
                  </a:cubicBezTo>
                  <a:cubicBezTo>
                    <a:pt x="508" y="89"/>
                    <a:pt x="505" y="88"/>
                    <a:pt x="502" y="88"/>
                  </a:cubicBezTo>
                  <a:cubicBezTo>
                    <a:pt x="500" y="88"/>
                    <a:pt x="496" y="88"/>
                    <a:pt x="493" y="88"/>
                  </a:cubicBezTo>
                  <a:cubicBezTo>
                    <a:pt x="492" y="88"/>
                    <a:pt x="491" y="88"/>
                    <a:pt x="491" y="88"/>
                  </a:cubicBezTo>
                  <a:cubicBezTo>
                    <a:pt x="489" y="89"/>
                    <a:pt x="488" y="90"/>
                    <a:pt x="485" y="90"/>
                  </a:cubicBezTo>
                  <a:cubicBezTo>
                    <a:pt x="485" y="90"/>
                    <a:pt x="485" y="90"/>
                    <a:pt x="484" y="90"/>
                  </a:cubicBezTo>
                  <a:cubicBezTo>
                    <a:pt x="483" y="90"/>
                    <a:pt x="482" y="90"/>
                    <a:pt x="484" y="89"/>
                  </a:cubicBezTo>
                  <a:cubicBezTo>
                    <a:pt x="485" y="89"/>
                    <a:pt x="485" y="89"/>
                    <a:pt x="484" y="89"/>
                  </a:cubicBezTo>
                  <a:cubicBezTo>
                    <a:pt x="484" y="89"/>
                    <a:pt x="484" y="89"/>
                    <a:pt x="484" y="89"/>
                  </a:cubicBezTo>
                  <a:cubicBezTo>
                    <a:pt x="483" y="89"/>
                    <a:pt x="483" y="89"/>
                    <a:pt x="483" y="89"/>
                  </a:cubicBezTo>
                  <a:cubicBezTo>
                    <a:pt x="483" y="89"/>
                    <a:pt x="484" y="88"/>
                    <a:pt x="483" y="88"/>
                  </a:cubicBezTo>
                  <a:cubicBezTo>
                    <a:pt x="482" y="88"/>
                    <a:pt x="489" y="86"/>
                    <a:pt x="485" y="86"/>
                  </a:cubicBezTo>
                  <a:cubicBezTo>
                    <a:pt x="484" y="86"/>
                    <a:pt x="483" y="86"/>
                    <a:pt x="483" y="86"/>
                  </a:cubicBezTo>
                  <a:cubicBezTo>
                    <a:pt x="481" y="86"/>
                    <a:pt x="480" y="86"/>
                    <a:pt x="479" y="86"/>
                  </a:cubicBezTo>
                  <a:cubicBezTo>
                    <a:pt x="478" y="86"/>
                    <a:pt x="477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5" y="86"/>
                    <a:pt x="476" y="88"/>
                    <a:pt x="474" y="89"/>
                  </a:cubicBezTo>
                  <a:cubicBezTo>
                    <a:pt x="473" y="90"/>
                    <a:pt x="471" y="90"/>
                    <a:pt x="470" y="90"/>
                  </a:cubicBezTo>
                  <a:cubicBezTo>
                    <a:pt x="469" y="90"/>
                    <a:pt x="468" y="89"/>
                    <a:pt x="467" y="89"/>
                  </a:cubicBezTo>
                  <a:cubicBezTo>
                    <a:pt x="467" y="88"/>
                    <a:pt x="467" y="88"/>
                    <a:pt x="466" y="88"/>
                  </a:cubicBezTo>
                  <a:cubicBezTo>
                    <a:pt x="465" y="88"/>
                    <a:pt x="464" y="89"/>
                    <a:pt x="462" y="90"/>
                  </a:cubicBezTo>
                  <a:cubicBezTo>
                    <a:pt x="460" y="91"/>
                    <a:pt x="459" y="91"/>
                    <a:pt x="458" y="91"/>
                  </a:cubicBezTo>
                  <a:cubicBezTo>
                    <a:pt x="457" y="91"/>
                    <a:pt x="457" y="91"/>
                    <a:pt x="458" y="90"/>
                  </a:cubicBezTo>
                  <a:cubicBezTo>
                    <a:pt x="458" y="89"/>
                    <a:pt x="456" y="87"/>
                    <a:pt x="455" y="87"/>
                  </a:cubicBezTo>
                  <a:cubicBezTo>
                    <a:pt x="455" y="87"/>
                    <a:pt x="455" y="87"/>
                    <a:pt x="455" y="87"/>
                  </a:cubicBezTo>
                  <a:cubicBezTo>
                    <a:pt x="455" y="88"/>
                    <a:pt x="455" y="88"/>
                    <a:pt x="454" y="88"/>
                  </a:cubicBezTo>
                  <a:cubicBezTo>
                    <a:pt x="453" y="88"/>
                    <a:pt x="451" y="88"/>
                    <a:pt x="449" y="87"/>
                  </a:cubicBezTo>
                  <a:cubicBezTo>
                    <a:pt x="449" y="87"/>
                    <a:pt x="449" y="87"/>
                    <a:pt x="449" y="87"/>
                  </a:cubicBezTo>
                  <a:cubicBezTo>
                    <a:pt x="446" y="87"/>
                    <a:pt x="446" y="88"/>
                    <a:pt x="447" y="89"/>
                  </a:cubicBezTo>
                  <a:cubicBezTo>
                    <a:pt x="448" y="89"/>
                    <a:pt x="443" y="90"/>
                    <a:pt x="440" y="91"/>
                  </a:cubicBezTo>
                  <a:cubicBezTo>
                    <a:pt x="438" y="92"/>
                    <a:pt x="437" y="92"/>
                    <a:pt x="434" y="92"/>
                  </a:cubicBezTo>
                  <a:cubicBezTo>
                    <a:pt x="433" y="92"/>
                    <a:pt x="431" y="92"/>
                    <a:pt x="429" y="92"/>
                  </a:cubicBezTo>
                  <a:cubicBezTo>
                    <a:pt x="428" y="92"/>
                    <a:pt x="427" y="92"/>
                    <a:pt x="426" y="92"/>
                  </a:cubicBezTo>
                  <a:cubicBezTo>
                    <a:pt x="422" y="92"/>
                    <a:pt x="420" y="93"/>
                    <a:pt x="422" y="94"/>
                  </a:cubicBezTo>
                  <a:cubicBezTo>
                    <a:pt x="423" y="95"/>
                    <a:pt x="424" y="95"/>
                    <a:pt x="423" y="95"/>
                  </a:cubicBezTo>
                  <a:cubicBezTo>
                    <a:pt x="423" y="95"/>
                    <a:pt x="423" y="95"/>
                    <a:pt x="422" y="95"/>
                  </a:cubicBezTo>
                  <a:cubicBezTo>
                    <a:pt x="421" y="95"/>
                    <a:pt x="420" y="94"/>
                    <a:pt x="418" y="94"/>
                  </a:cubicBezTo>
                  <a:cubicBezTo>
                    <a:pt x="416" y="94"/>
                    <a:pt x="414" y="95"/>
                    <a:pt x="414" y="95"/>
                  </a:cubicBezTo>
                  <a:cubicBezTo>
                    <a:pt x="414" y="96"/>
                    <a:pt x="413" y="97"/>
                    <a:pt x="411" y="97"/>
                  </a:cubicBezTo>
                  <a:cubicBezTo>
                    <a:pt x="410" y="97"/>
                    <a:pt x="410" y="98"/>
                    <a:pt x="410" y="98"/>
                  </a:cubicBezTo>
                  <a:cubicBezTo>
                    <a:pt x="408" y="98"/>
                    <a:pt x="408" y="97"/>
                    <a:pt x="408" y="96"/>
                  </a:cubicBezTo>
                  <a:cubicBezTo>
                    <a:pt x="408" y="96"/>
                    <a:pt x="408" y="95"/>
                    <a:pt x="408" y="95"/>
                  </a:cubicBezTo>
                  <a:cubicBezTo>
                    <a:pt x="407" y="95"/>
                    <a:pt x="407" y="96"/>
                    <a:pt x="406" y="96"/>
                  </a:cubicBezTo>
                  <a:cubicBezTo>
                    <a:pt x="405" y="97"/>
                    <a:pt x="403" y="97"/>
                    <a:pt x="403" y="97"/>
                  </a:cubicBezTo>
                  <a:cubicBezTo>
                    <a:pt x="403" y="97"/>
                    <a:pt x="402" y="97"/>
                    <a:pt x="402" y="96"/>
                  </a:cubicBezTo>
                  <a:cubicBezTo>
                    <a:pt x="402" y="96"/>
                    <a:pt x="402" y="96"/>
                    <a:pt x="402" y="96"/>
                  </a:cubicBezTo>
                  <a:cubicBezTo>
                    <a:pt x="402" y="96"/>
                    <a:pt x="401" y="97"/>
                    <a:pt x="401" y="97"/>
                  </a:cubicBezTo>
                  <a:cubicBezTo>
                    <a:pt x="400" y="98"/>
                    <a:pt x="400" y="99"/>
                    <a:pt x="399" y="99"/>
                  </a:cubicBezTo>
                  <a:cubicBezTo>
                    <a:pt x="399" y="99"/>
                    <a:pt x="398" y="98"/>
                    <a:pt x="397" y="98"/>
                  </a:cubicBezTo>
                  <a:cubicBezTo>
                    <a:pt x="396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6" y="98"/>
                    <a:pt x="395" y="98"/>
                    <a:pt x="394" y="99"/>
                  </a:cubicBezTo>
                  <a:cubicBezTo>
                    <a:pt x="393" y="99"/>
                    <a:pt x="393" y="99"/>
                    <a:pt x="393" y="99"/>
                  </a:cubicBezTo>
                  <a:cubicBezTo>
                    <a:pt x="393" y="99"/>
                    <a:pt x="393" y="99"/>
                    <a:pt x="392" y="99"/>
                  </a:cubicBezTo>
                  <a:cubicBezTo>
                    <a:pt x="391" y="98"/>
                    <a:pt x="391" y="98"/>
                    <a:pt x="390" y="98"/>
                  </a:cubicBezTo>
                  <a:cubicBezTo>
                    <a:pt x="389" y="98"/>
                    <a:pt x="389" y="98"/>
                    <a:pt x="389" y="99"/>
                  </a:cubicBezTo>
                  <a:cubicBezTo>
                    <a:pt x="389" y="99"/>
                    <a:pt x="387" y="100"/>
                    <a:pt x="385" y="100"/>
                  </a:cubicBezTo>
                  <a:cubicBezTo>
                    <a:pt x="384" y="100"/>
                    <a:pt x="384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6" y="100"/>
                    <a:pt x="383" y="102"/>
                    <a:pt x="379" y="102"/>
                  </a:cubicBezTo>
                  <a:cubicBezTo>
                    <a:pt x="376" y="103"/>
                    <a:pt x="375" y="104"/>
                    <a:pt x="378" y="104"/>
                  </a:cubicBezTo>
                  <a:cubicBezTo>
                    <a:pt x="378" y="104"/>
                    <a:pt x="378" y="104"/>
                    <a:pt x="378" y="104"/>
                  </a:cubicBezTo>
                  <a:cubicBezTo>
                    <a:pt x="379" y="104"/>
                    <a:pt x="379" y="104"/>
                    <a:pt x="380" y="104"/>
                  </a:cubicBezTo>
                  <a:cubicBezTo>
                    <a:pt x="382" y="104"/>
                    <a:pt x="384" y="104"/>
                    <a:pt x="383" y="105"/>
                  </a:cubicBezTo>
                  <a:cubicBezTo>
                    <a:pt x="383" y="105"/>
                    <a:pt x="381" y="105"/>
                    <a:pt x="380" y="105"/>
                  </a:cubicBezTo>
                  <a:cubicBezTo>
                    <a:pt x="379" y="105"/>
                    <a:pt x="378" y="105"/>
                    <a:pt x="377" y="105"/>
                  </a:cubicBezTo>
                  <a:cubicBezTo>
                    <a:pt x="377" y="105"/>
                    <a:pt x="377" y="105"/>
                    <a:pt x="377" y="105"/>
                  </a:cubicBezTo>
                  <a:cubicBezTo>
                    <a:pt x="374" y="105"/>
                    <a:pt x="373" y="105"/>
                    <a:pt x="373" y="106"/>
                  </a:cubicBezTo>
                  <a:cubicBezTo>
                    <a:pt x="373" y="106"/>
                    <a:pt x="372" y="106"/>
                    <a:pt x="372" y="106"/>
                  </a:cubicBezTo>
                  <a:cubicBezTo>
                    <a:pt x="371" y="106"/>
                    <a:pt x="370" y="106"/>
                    <a:pt x="368" y="106"/>
                  </a:cubicBezTo>
                  <a:cubicBezTo>
                    <a:pt x="368" y="106"/>
                    <a:pt x="367" y="106"/>
                    <a:pt x="367" y="106"/>
                  </a:cubicBezTo>
                  <a:cubicBezTo>
                    <a:pt x="365" y="106"/>
                    <a:pt x="364" y="106"/>
                    <a:pt x="366" y="106"/>
                  </a:cubicBezTo>
                  <a:cubicBezTo>
                    <a:pt x="368" y="106"/>
                    <a:pt x="367" y="107"/>
                    <a:pt x="364" y="107"/>
                  </a:cubicBezTo>
                  <a:cubicBezTo>
                    <a:pt x="362" y="107"/>
                    <a:pt x="361" y="108"/>
                    <a:pt x="361" y="108"/>
                  </a:cubicBezTo>
                  <a:cubicBezTo>
                    <a:pt x="361" y="108"/>
                    <a:pt x="361" y="109"/>
                    <a:pt x="362" y="109"/>
                  </a:cubicBezTo>
                  <a:cubicBezTo>
                    <a:pt x="362" y="109"/>
                    <a:pt x="362" y="108"/>
                    <a:pt x="363" y="108"/>
                  </a:cubicBezTo>
                  <a:cubicBezTo>
                    <a:pt x="363" y="108"/>
                    <a:pt x="364" y="108"/>
                    <a:pt x="364" y="108"/>
                  </a:cubicBezTo>
                  <a:cubicBezTo>
                    <a:pt x="365" y="108"/>
                    <a:pt x="366" y="109"/>
                    <a:pt x="366" y="109"/>
                  </a:cubicBezTo>
                  <a:cubicBezTo>
                    <a:pt x="367" y="110"/>
                    <a:pt x="364" y="110"/>
                    <a:pt x="361" y="110"/>
                  </a:cubicBezTo>
                  <a:cubicBezTo>
                    <a:pt x="358" y="110"/>
                    <a:pt x="359" y="111"/>
                    <a:pt x="362" y="112"/>
                  </a:cubicBezTo>
                  <a:cubicBezTo>
                    <a:pt x="364" y="112"/>
                    <a:pt x="362" y="112"/>
                    <a:pt x="357" y="112"/>
                  </a:cubicBezTo>
                  <a:cubicBezTo>
                    <a:pt x="352" y="113"/>
                    <a:pt x="348" y="114"/>
                    <a:pt x="350" y="114"/>
                  </a:cubicBezTo>
                  <a:cubicBezTo>
                    <a:pt x="351" y="114"/>
                    <a:pt x="350" y="114"/>
                    <a:pt x="348" y="115"/>
                  </a:cubicBezTo>
                  <a:cubicBezTo>
                    <a:pt x="346" y="115"/>
                    <a:pt x="346" y="115"/>
                    <a:pt x="346" y="115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8" y="116"/>
                    <a:pt x="347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5" y="116"/>
                    <a:pt x="345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7"/>
                    <a:pt x="345" y="117"/>
                    <a:pt x="347" y="117"/>
                  </a:cubicBezTo>
                  <a:cubicBezTo>
                    <a:pt x="350" y="117"/>
                    <a:pt x="351" y="117"/>
                    <a:pt x="350" y="118"/>
                  </a:cubicBezTo>
                  <a:cubicBezTo>
                    <a:pt x="350" y="118"/>
                    <a:pt x="348" y="118"/>
                    <a:pt x="345" y="118"/>
                  </a:cubicBezTo>
                  <a:cubicBezTo>
                    <a:pt x="343" y="118"/>
                    <a:pt x="342" y="119"/>
                    <a:pt x="344" y="119"/>
                  </a:cubicBezTo>
                  <a:cubicBezTo>
                    <a:pt x="346" y="119"/>
                    <a:pt x="343" y="120"/>
                    <a:pt x="342" y="120"/>
                  </a:cubicBezTo>
                  <a:cubicBezTo>
                    <a:pt x="342" y="121"/>
                    <a:pt x="342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0" y="121"/>
                    <a:pt x="340" y="121"/>
                    <a:pt x="341" y="122"/>
                  </a:cubicBezTo>
                  <a:cubicBezTo>
                    <a:pt x="342" y="122"/>
                    <a:pt x="338" y="122"/>
                    <a:pt x="340" y="123"/>
                  </a:cubicBezTo>
                  <a:cubicBezTo>
                    <a:pt x="341" y="123"/>
                    <a:pt x="339" y="124"/>
                    <a:pt x="335" y="125"/>
                  </a:cubicBezTo>
                  <a:cubicBezTo>
                    <a:pt x="331" y="126"/>
                    <a:pt x="324" y="127"/>
                    <a:pt x="319" y="129"/>
                  </a:cubicBezTo>
                  <a:cubicBezTo>
                    <a:pt x="315" y="130"/>
                    <a:pt x="313" y="132"/>
                    <a:pt x="313" y="132"/>
                  </a:cubicBezTo>
                  <a:cubicBezTo>
                    <a:pt x="313" y="132"/>
                    <a:pt x="313" y="132"/>
                    <a:pt x="314" y="132"/>
                  </a:cubicBezTo>
                  <a:cubicBezTo>
                    <a:pt x="314" y="132"/>
                    <a:pt x="314" y="132"/>
                    <a:pt x="314" y="132"/>
                  </a:cubicBezTo>
                  <a:cubicBezTo>
                    <a:pt x="315" y="132"/>
                    <a:pt x="315" y="132"/>
                    <a:pt x="315" y="133"/>
                  </a:cubicBezTo>
                  <a:cubicBezTo>
                    <a:pt x="314" y="133"/>
                    <a:pt x="315" y="133"/>
                    <a:pt x="315" y="133"/>
                  </a:cubicBezTo>
                  <a:cubicBezTo>
                    <a:pt x="317" y="133"/>
                    <a:pt x="320" y="133"/>
                    <a:pt x="323" y="132"/>
                  </a:cubicBezTo>
                  <a:cubicBezTo>
                    <a:pt x="326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2"/>
                    <a:pt x="328" y="132"/>
                    <a:pt x="327" y="133"/>
                  </a:cubicBezTo>
                  <a:cubicBezTo>
                    <a:pt x="326" y="134"/>
                    <a:pt x="322" y="135"/>
                    <a:pt x="319" y="135"/>
                  </a:cubicBezTo>
                  <a:cubicBezTo>
                    <a:pt x="318" y="135"/>
                    <a:pt x="318" y="135"/>
                    <a:pt x="317" y="135"/>
                  </a:cubicBezTo>
                  <a:cubicBezTo>
                    <a:pt x="315" y="135"/>
                    <a:pt x="313" y="134"/>
                    <a:pt x="312" y="134"/>
                  </a:cubicBezTo>
                  <a:cubicBezTo>
                    <a:pt x="311" y="134"/>
                    <a:pt x="310" y="133"/>
                    <a:pt x="310" y="133"/>
                  </a:cubicBezTo>
                  <a:cubicBezTo>
                    <a:pt x="308" y="133"/>
                    <a:pt x="307" y="134"/>
                    <a:pt x="308" y="134"/>
                  </a:cubicBezTo>
                  <a:cubicBezTo>
                    <a:pt x="309" y="134"/>
                    <a:pt x="307" y="134"/>
                    <a:pt x="305" y="134"/>
                  </a:cubicBezTo>
                  <a:cubicBezTo>
                    <a:pt x="302" y="134"/>
                    <a:pt x="301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3" y="135"/>
                    <a:pt x="302" y="135"/>
                    <a:pt x="300" y="136"/>
                  </a:cubicBezTo>
                  <a:cubicBezTo>
                    <a:pt x="298" y="136"/>
                    <a:pt x="299" y="136"/>
                    <a:pt x="300" y="136"/>
                  </a:cubicBezTo>
                  <a:cubicBezTo>
                    <a:pt x="302" y="136"/>
                    <a:pt x="302" y="137"/>
                    <a:pt x="301" y="137"/>
                  </a:cubicBezTo>
                  <a:cubicBezTo>
                    <a:pt x="301" y="137"/>
                    <a:pt x="300" y="137"/>
                    <a:pt x="299" y="136"/>
                  </a:cubicBezTo>
                  <a:cubicBezTo>
                    <a:pt x="298" y="136"/>
                    <a:pt x="297" y="136"/>
                    <a:pt x="297" y="136"/>
                  </a:cubicBezTo>
                  <a:cubicBezTo>
                    <a:pt x="296" y="136"/>
                    <a:pt x="296" y="136"/>
                    <a:pt x="298" y="137"/>
                  </a:cubicBezTo>
                  <a:cubicBezTo>
                    <a:pt x="299" y="137"/>
                    <a:pt x="299" y="137"/>
                    <a:pt x="298" y="137"/>
                  </a:cubicBezTo>
                  <a:cubicBezTo>
                    <a:pt x="297" y="137"/>
                    <a:pt x="296" y="137"/>
                    <a:pt x="293" y="137"/>
                  </a:cubicBezTo>
                  <a:cubicBezTo>
                    <a:pt x="291" y="137"/>
                    <a:pt x="288" y="136"/>
                    <a:pt x="286" y="136"/>
                  </a:cubicBezTo>
                  <a:cubicBezTo>
                    <a:pt x="285" y="136"/>
                    <a:pt x="285" y="136"/>
                    <a:pt x="284" y="137"/>
                  </a:cubicBezTo>
                  <a:cubicBezTo>
                    <a:pt x="284" y="137"/>
                    <a:pt x="285" y="137"/>
                    <a:pt x="288" y="137"/>
                  </a:cubicBezTo>
                  <a:cubicBezTo>
                    <a:pt x="291" y="138"/>
                    <a:pt x="290" y="138"/>
                    <a:pt x="284" y="138"/>
                  </a:cubicBezTo>
                  <a:cubicBezTo>
                    <a:pt x="279" y="138"/>
                    <a:pt x="277" y="139"/>
                    <a:pt x="280" y="139"/>
                  </a:cubicBezTo>
                  <a:cubicBezTo>
                    <a:pt x="282" y="140"/>
                    <a:pt x="283" y="140"/>
                    <a:pt x="282" y="140"/>
                  </a:cubicBezTo>
                  <a:cubicBezTo>
                    <a:pt x="282" y="140"/>
                    <a:pt x="281" y="140"/>
                    <a:pt x="281" y="140"/>
                  </a:cubicBezTo>
                  <a:cubicBezTo>
                    <a:pt x="281" y="140"/>
                    <a:pt x="280" y="140"/>
                    <a:pt x="279" y="140"/>
                  </a:cubicBezTo>
                  <a:cubicBezTo>
                    <a:pt x="276" y="140"/>
                    <a:pt x="274" y="141"/>
                    <a:pt x="272" y="141"/>
                  </a:cubicBezTo>
                  <a:cubicBezTo>
                    <a:pt x="272" y="141"/>
                    <a:pt x="272" y="141"/>
                    <a:pt x="272" y="141"/>
                  </a:cubicBezTo>
                  <a:cubicBezTo>
                    <a:pt x="271" y="140"/>
                    <a:pt x="271" y="140"/>
                    <a:pt x="270" y="140"/>
                  </a:cubicBezTo>
                  <a:cubicBezTo>
                    <a:pt x="269" y="140"/>
                    <a:pt x="269" y="141"/>
                    <a:pt x="269" y="141"/>
                  </a:cubicBezTo>
                  <a:cubicBezTo>
                    <a:pt x="269" y="141"/>
                    <a:pt x="269" y="141"/>
                    <a:pt x="268" y="141"/>
                  </a:cubicBezTo>
                  <a:cubicBezTo>
                    <a:pt x="267" y="141"/>
                    <a:pt x="266" y="141"/>
                    <a:pt x="266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7" y="141"/>
                    <a:pt x="272" y="142"/>
                  </a:cubicBezTo>
                  <a:cubicBezTo>
                    <a:pt x="277" y="142"/>
                    <a:pt x="277" y="142"/>
                    <a:pt x="272" y="142"/>
                  </a:cubicBezTo>
                  <a:cubicBezTo>
                    <a:pt x="267" y="143"/>
                    <a:pt x="264" y="143"/>
                    <a:pt x="267" y="144"/>
                  </a:cubicBezTo>
                  <a:cubicBezTo>
                    <a:pt x="270" y="144"/>
                    <a:pt x="270" y="144"/>
                    <a:pt x="268" y="144"/>
                  </a:cubicBezTo>
                  <a:cubicBezTo>
                    <a:pt x="266" y="144"/>
                    <a:pt x="264" y="145"/>
                    <a:pt x="265" y="145"/>
                  </a:cubicBezTo>
                  <a:cubicBezTo>
                    <a:pt x="266" y="145"/>
                    <a:pt x="269" y="146"/>
                    <a:pt x="275" y="146"/>
                  </a:cubicBezTo>
                  <a:cubicBezTo>
                    <a:pt x="275" y="146"/>
                    <a:pt x="276" y="146"/>
                    <a:pt x="276" y="146"/>
                  </a:cubicBezTo>
                  <a:cubicBezTo>
                    <a:pt x="282" y="146"/>
                    <a:pt x="286" y="145"/>
                    <a:pt x="287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5"/>
                    <a:pt x="287" y="145"/>
                    <a:pt x="288" y="145"/>
                  </a:cubicBezTo>
                  <a:cubicBezTo>
                    <a:pt x="288" y="145"/>
                    <a:pt x="289" y="145"/>
                    <a:pt x="289" y="145"/>
                  </a:cubicBezTo>
                  <a:cubicBezTo>
                    <a:pt x="289" y="145"/>
                    <a:pt x="289" y="145"/>
                    <a:pt x="290" y="145"/>
                  </a:cubicBezTo>
                  <a:cubicBezTo>
                    <a:pt x="290" y="145"/>
                    <a:pt x="290" y="145"/>
                    <a:pt x="288" y="146"/>
                  </a:cubicBezTo>
                  <a:cubicBezTo>
                    <a:pt x="287" y="147"/>
                    <a:pt x="285" y="147"/>
                    <a:pt x="284" y="147"/>
                  </a:cubicBezTo>
                  <a:cubicBezTo>
                    <a:pt x="284" y="147"/>
                    <a:pt x="284" y="147"/>
                    <a:pt x="284" y="147"/>
                  </a:cubicBezTo>
                  <a:cubicBezTo>
                    <a:pt x="285" y="146"/>
                    <a:pt x="281" y="146"/>
                    <a:pt x="276" y="146"/>
                  </a:cubicBezTo>
                  <a:cubicBezTo>
                    <a:pt x="275" y="146"/>
                    <a:pt x="274" y="146"/>
                    <a:pt x="273" y="146"/>
                  </a:cubicBezTo>
                  <a:cubicBezTo>
                    <a:pt x="268" y="146"/>
                    <a:pt x="264" y="147"/>
                    <a:pt x="264" y="147"/>
                  </a:cubicBezTo>
                  <a:cubicBezTo>
                    <a:pt x="264" y="147"/>
                    <a:pt x="264" y="147"/>
                    <a:pt x="265" y="147"/>
                  </a:cubicBezTo>
                  <a:cubicBezTo>
                    <a:pt x="265" y="147"/>
                    <a:pt x="266" y="147"/>
                    <a:pt x="266" y="147"/>
                  </a:cubicBezTo>
                  <a:cubicBezTo>
                    <a:pt x="266" y="147"/>
                    <a:pt x="267" y="147"/>
                    <a:pt x="267" y="147"/>
                  </a:cubicBezTo>
                  <a:cubicBezTo>
                    <a:pt x="268" y="147"/>
                    <a:pt x="268" y="148"/>
                    <a:pt x="267" y="148"/>
                  </a:cubicBezTo>
                  <a:cubicBezTo>
                    <a:pt x="266" y="148"/>
                    <a:pt x="266" y="148"/>
                    <a:pt x="269" y="148"/>
                  </a:cubicBezTo>
                  <a:cubicBezTo>
                    <a:pt x="271" y="148"/>
                    <a:pt x="271" y="149"/>
                    <a:pt x="271" y="150"/>
                  </a:cubicBezTo>
                  <a:cubicBezTo>
                    <a:pt x="272" y="150"/>
                    <a:pt x="272" y="151"/>
                    <a:pt x="273" y="151"/>
                  </a:cubicBezTo>
                  <a:cubicBezTo>
                    <a:pt x="274" y="151"/>
                    <a:pt x="276" y="150"/>
                    <a:pt x="277" y="150"/>
                  </a:cubicBezTo>
                  <a:cubicBezTo>
                    <a:pt x="280" y="150"/>
                    <a:pt x="281" y="150"/>
                    <a:pt x="282" y="150"/>
                  </a:cubicBezTo>
                  <a:cubicBezTo>
                    <a:pt x="282" y="150"/>
                    <a:pt x="282" y="150"/>
                    <a:pt x="282" y="150"/>
                  </a:cubicBezTo>
                  <a:cubicBezTo>
                    <a:pt x="282" y="150"/>
                    <a:pt x="281" y="151"/>
                    <a:pt x="280" y="151"/>
                  </a:cubicBezTo>
                  <a:cubicBezTo>
                    <a:pt x="280" y="151"/>
                    <a:pt x="280" y="151"/>
                    <a:pt x="280" y="151"/>
                  </a:cubicBezTo>
                  <a:cubicBezTo>
                    <a:pt x="279" y="151"/>
                    <a:pt x="279" y="151"/>
                    <a:pt x="279" y="151"/>
                  </a:cubicBezTo>
                  <a:cubicBezTo>
                    <a:pt x="278" y="151"/>
                    <a:pt x="277" y="151"/>
                    <a:pt x="276" y="151"/>
                  </a:cubicBezTo>
                  <a:cubicBezTo>
                    <a:pt x="275" y="152"/>
                    <a:pt x="274" y="152"/>
                    <a:pt x="276" y="152"/>
                  </a:cubicBezTo>
                  <a:cubicBezTo>
                    <a:pt x="278" y="152"/>
                    <a:pt x="273" y="152"/>
                    <a:pt x="269" y="154"/>
                  </a:cubicBezTo>
                  <a:cubicBezTo>
                    <a:pt x="267" y="154"/>
                    <a:pt x="270" y="155"/>
                    <a:pt x="271" y="155"/>
                  </a:cubicBezTo>
                  <a:cubicBezTo>
                    <a:pt x="272" y="155"/>
                    <a:pt x="272" y="155"/>
                    <a:pt x="272" y="155"/>
                  </a:cubicBezTo>
                  <a:cubicBezTo>
                    <a:pt x="272" y="155"/>
                    <a:pt x="273" y="155"/>
                    <a:pt x="273" y="155"/>
                  </a:cubicBezTo>
                  <a:cubicBezTo>
                    <a:pt x="274" y="155"/>
                    <a:pt x="276" y="155"/>
                    <a:pt x="276" y="156"/>
                  </a:cubicBezTo>
                  <a:cubicBezTo>
                    <a:pt x="277" y="156"/>
                    <a:pt x="277" y="157"/>
                    <a:pt x="278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79" y="157"/>
                    <a:pt x="279" y="157"/>
                  </a:cubicBezTo>
                  <a:cubicBezTo>
                    <a:pt x="278" y="158"/>
                    <a:pt x="278" y="158"/>
                    <a:pt x="277" y="158"/>
                  </a:cubicBezTo>
                  <a:cubicBezTo>
                    <a:pt x="276" y="158"/>
                    <a:pt x="275" y="158"/>
                    <a:pt x="275" y="158"/>
                  </a:cubicBezTo>
                  <a:cubicBezTo>
                    <a:pt x="274" y="158"/>
                    <a:pt x="274" y="158"/>
                    <a:pt x="274" y="158"/>
                  </a:cubicBezTo>
                  <a:cubicBezTo>
                    <a:pt x="272" y="158"/>
                    <a:pt x="272" y="159"/>
                    <a:pt x="275" y="160"/>
                  </a:cubicBezTo>
                  <a:cubicBezTo>
                    <a:pt x="279" y="161"/>
                    <a:pt x="284" y="162"/>
                    <a:pt x="285" y="162"/>
                  </a:cubicBezTo>
                  <a:cubicBezTo>
                    <a:pt x="285" y="162"/>
                    <a:pt x="286" y="162"/>
                    <a:pt x="286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2"/>
                    <a:pt x="287" y="162"/>
                    <a:pt x="288" y="162"/>
                  </a:cubicBezTo>
                  <a:cubicBezTo>
                    <a:pt x="289" y="162"/>
                    <a:pt x="291" y="162"/>
                    <a:pt x="292" y="162"/>
                  </a:cubicBezTo>
                  <a:cubicBezTo>
                    <a:pt x="294" y="162"/>
                    <a:pt x="295" y="162"/>
                    <a:pt x="297" y="162"/>
                  </a:cubicBezTo>
                  <a:cubicBezTo>
                    <a:pt x="303" y="161"/>
                    <a:pt x="312" y="159"/>
                    <a:pt x="314" y="158"/>
                  </a:cubicBezTo>
                  <a:cubicBezTo>
                    <a:pt x="314" y="157"/>
                    <a:pt x="314" y="156"/>
                    <a:pt x="314" y="156"/>
                  </a:cubicBezTo>
                  <a:cubicBezTo>
                    <a:pt x="313" y="156"/>
                    <a:pt x="313" y="156"/>
                    <a:pt x="313" y="156"/>
                  </a:cubicBezTo>
                  <a:cubicBezTo>
                    <a:pt x="313" y="156"/>
                    <a:pt x="313" y="156"/>
                    <a:pt x="314" y="156"/>
                  </a:cubicBezTo>
                  <a:cubicBezTo>
                    <a:pt x="314" y="156"/>
                    <a:pt x="314" y="156"/>
                    <a:pt x="314" y="156"/>
                  </a:cubicBezTo>
                  <a:cubicBezTo>
                    <a:pt x="316" y="157"/>
                    <a:pt x="318" y="157"/>
                    <a:pt x="319" y="157"/>
                  </a:cubicBezTo>
                  <a:cubicBezTo>
                    <a:pt x="319" y="157"/>
                    <a:pt x="319" y="157"/>
                    <a:pt x="319" y="157"/>
                  </a:cubicBezTo>
                  <a:cubicBezTo>
                    <a:pt x="320" y="157"/>
                    <a:pt x="324" y="156"/>
                    <a:pt x="325" y="154"/>
                  </a:cubicBezTo>
                  <a:cubicBezTo>
                    <a:pt x="326" y="154"/>
                    <a:pt x="326" y="153"/>
                    <a:pt x="327" y="153"/>
                  </a:cubicBezTo>
                  <a:cubicBezTo>
                    <a:pt x="328" y="153"/>
                    <a:pt x="329" y="154"/>
                    <a:pt x="330" y="154"/>
                  </a:cubicBezTo>
                  <a:cubicBezTo>
                    <a:pt x="332" y="156"/>
                    <a:pt x="335" y="157"/>
                    <a:pt x="336" y="159"/>
                  </a:cubicBezTo>
                  <a:cubicBezTo>
                    <a:pt x="336" y="160"/>
                    <a:pt x="337" y="161"/>
                    <a:pt x="337" y="161"/>
                  </a:cubicBezTo>
                  <a:cubicBezTo>
                    <a:pt x="337" y="161"/>
                    <a:pt x="337" y="160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8" y="160"/>
                    <a:pt x="340" y="163"/>
                    <a:pt x="345" y="165"/>
                  </a:cubicBezTo>
                  <a:cubicBezTo>
                    <a:pt x="350" y="168"/>
                    <a:pt x="352" y="174"/>
                    <a:pt x="362" y="174"/>
                  </a:cubicBezTo>
                  <a:cubicBezTo>
                    <a:pt x="362" y="174"/>
                    <a:pt x="362" y="174"/>
                    <a:pt x="363" y="174"/>
                  </a:cubicBezTo>
                  <a:cubicBezTo>
                    <a:pt x="373" y="173"/>
                    <a:pt x="390" y="171"/>
                    <a:pt x="393" y="168"/>
                  </a:cubicBezTo>
                  <a:cubicBezTo>
                    <a:pt x="395" y="165"/>
                    <a:pt x="393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6" y="162"/>
                    <a:pt x="396" y="161"/>
                    <a:pt x="395" y="161"/>
                  </a:cubicBezTo>
                  <a:cubicBezTo>
                    <a:pt x="394" y="160"/>
                    <a:pt x="393" y="160"/>
                    <a:pt x="395" y="160"/>
                  </a:cubicBezTo>
                  <a:cubicBezTo>
                    <a:pt x="396" y="160"/>
                    <a:pt x="397" y="159"/>
                    <a:pt x="395" y="159"/>
                  </a:cubicBezTo>
                  <a:cubicBezTo>
                    <a:pt x="394" y="159"/>
                    <a:pt x="395" y="158"/>
                    <a:pt x="398" y="158"/>
                  </a:cubicBezTo>
                  <a:cubicBezTo>
                    <a:pt x="400" y="157"/>
                    <a:pt x="403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5" y="157"/>
                    <a:pt x="410" y="155"/>
                    <a:pt x="402" y="155"/>
                  </a:cubicBezTo>
                  <a:cubicBezTo>
                    <a:pt x="393" y="154"/>
                    <a:pt x="395" y="153"/>
                    <a:pt x="407" y="153"/>
                  </a:cubicBezTo>
                  <a:cubicBezTo>
                    <a:pt x="411" y="153"/>
                    <a:pt x="412" y="153"/>
                    <a:pt x="406" y="149"/>
                  </a:cubicBezTo>
                  <a:cubicBezTo>
                    <a:pt x="404" y="148"/>
                    <a:pt x="396" y="147"/>
                    <a:pt x="394" y="144"/>
                  </a:cubicBezTo>
                  <a:cubicBezTo>
                    <a:pt x="392" y="143"/>
                    <a:pt x="394" y="143"/>
                    <a:pt x="395" y="141"/>
                  </a:cubicBezTo>
                  <a:cubicBezTo>
                    <a:pt x="395" y="140"/>
                    <a:pt x="402" y="137"/>
                    <a:pt x="410" y="135"/>
                  </a:cubicBezTo>
                  <a:cubicBezTo>
                    <a:pt x="418" y="133"/>
                    <a:pt x="427" y="130"/>
                    <a:pt x="430" y="129"/>
                  </a:cubicBezTo>
                  <a:cubicBezTo>
                    <a:pt x="434" y="128"/>
                    <a:pt x="435" y="127"/>
                    <a:pt x="433" y="126"/>
                  </a:cubicBezTo>
                  <a:cubicBezTo>
                    <a:pt x="431" y="126"/>
                    <a:pt x="431" y="125"/>
                    <a:pt x="431" y="124"/>
                  </a:cubicBezTo>
                  <a:cubicBezTo>
                    <a:pt x="431" y="123"/>
                    <a:pt x="431" y="122"/>
                    <a:pt x="432" y="122"/>
                  </a:cubicBezTo>
                  <a:cubicBezTo>
                    <a:pt x="432" y="122"/>
                    <a:pt x="432" y="122"/>
                    <a:pt x="432" y="122"/>
                  </a:cubicBezTo>
                  <a:cubicBezTo>
                    <a:pt x="432" y="122"/>
                    <a:pt x="432" y="122"/>
                    <a:pt x="433" y="122"/>
                  </a:cubicBezTo>
                  <a:cubicBezTo>
                    <a:pt x="433" y="122"/>
                    <a:pt x="434" y="122"/>
                    <a:pt x="434" y="122"/>
                  </a:cubicBezTo>
                  <a:cubicBezTo>
                    <a:pt x="433" y="122"/>
                    <a:pt x="433" y="122"/>
                    <a:pt x="435" y="121"/>
                  </a:cubicBezTo>
                  <a:cubicBezTo>
                    <a:pt x="436" y="121"/>
                    <a:pt x="437" y="121"/>
                    <a:pt x="436" y="121"/>
                  </a:cubicBezTo>
                  <a:cubicBezTo>
                    <a:pt x="435" y="120"/>
                    <a:pt x="442" y="119"/>
                    <a:pt x="452" y="119"/>
                  </a:cubicBezTo>
                  <a:cubicBezTo>
                    <a:pt x="455" y="119"/>
                    <a:pt x="457" y="119"/>
                    <a:pt x="460" y="119"/>
                  </a:cubicBezTo>
                  <a:cubicBezTo>
                    <a:pt x="473" y="120"/>
                    <a:pt x="476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3" y="124"/>
                    <a:pt x="473" y="124"/>
                    <a:pt x="474" y="124"/>
                  </a:cubicBezTo>
                  <a:cubicBezTo>
                    <a:pt x="475" y="124"/>
                    <a:pt x="466" y="125"/>
                    <a:pt x="460" y="127"/>
                  </a:cubicBezTo>
                  <a:cubicBezTo>
                    <a:pt x="454" y="129"/>
                    <a:pt x="450" y="132"/>
                    <a:pt x="445" y="133"/>
                  </a:cubicBezTo>
                  <a:cubicBezTo>
                    <a:pt x="441" y="133"/>
                    <a:pt x="434" y="137"/>
                    <a:pt x="437" y="141"/>
                  </a:cubicBezTo>
                  <a:cubicBezTo>
                    <a:pt x="440" y="145"/>
                    <a:pt x="445" y="148"/>
                    <a:pt x="451" y="148"/>
                  </a:cubicBezTo>
                  <a:cubicBezTo>
                    <a:pt x="456" y="148"/>
                    <a:pt x="460" y="149"/>
                    <a:pt x="461" y="150"/>
                  </a:cubicBezTo>
                  <a:cubicBezTo>
                    <a:pt x="462" y="151"/>
                    <a:pt x="463" y="151"/>
                    <a:pt x="465" y="151"/>
                  </a:cubicBezTo>
                  <a:cubicBezTo>
                    <a:pt x="468" y="151"/>
                    <a:pt x="472" y="150"/>
                    <a:pt x="476" y="150"/>
                  </a:cubicBezTo>
                  <a:cubicBezTo>
                    <a:pt x="482" y="149"/>
                    <a:pt x="488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1" y="149"/>
                    <a:pt x="492" y="148"/>
                  </a:cubicBezTo>
                  <a:cubicBezTo>
                    <a:pt x="492" y="148"/>
                    <a:pt x="493" y="148"/>
                    <a:pt x="495" y="148"/>
                  </a:cubicBezTo>
                  <a:cubicBezTo>
                    <a:pt x="496" y="148"/>
                    <a:pt x="496" y="148"/>
                    <a:pt x="497" y="148"/>
                  </a:cubicBezTo>
                  <a:cubicBezTo>
                    <a:pt x="497" y="148"/>
                    <a:pt x="498" y="148"/>
                    <a:pt x="499" y="148"/>
                  </a:cubicBezTo>
                  <a:cubicBezTo>
                    <a:pt x="500" y="148"/>
                    <a:pt x="501" y="148"/>
                    <a:pt x="502" y="148"/>
                  </a:cubicBezTo>
                  <a:cubicBezTo>
                    <a:pt x="507" y="148"/>
                    <a:pt x="514" y="147"/>
                    <a:pt x="518" y="147"/>
                  </a:cubicBezTo>
                  <a:cubicBezTo>
                    <a:pt x="520" y="147"/>
                    <a:pt x="521" y="147"/>
                    <a:pt x="521" y="147"/>
                  </a:cubicBezTo>
                  <a:cubicBezTo>
                    <a:pt x="522" y="147"/>
                    <a:pt x="522" y="147"/>
                    <a:pt x="523" y="147"/>
                  </a:cubicBezTo>
                  <a:cubicBezTo>
                    <a:pt x="525" y="148"/>
                    <a:pt x="524" y="148"/>
                    <a:pt x="528" y="149"/>
                  </a:cubicBezTo>
                  <a:cubicBezTo>
                    <a:pt x="533" y="150"/>
                    <a:pt x="532" y="151"/>
                    <a:pt x="527" y="151"/>
                  </a:cubicBezTo>
                  <a:cubicBezTo>
                    <a:pt x="522" y="152"/>
                    <a:pt x="518" y="152"/>
                    <a:pt x="518" y="153"/>
                  </a:cubicBezTo>
                  <a:cubicBezTo>
                    <a:pt x="519" y="153"/>
                    <a:pt x="516" y="153"/>
                    <a:pt x="513" y="153"/>
                  </a:cubicBezTo>
                  <a:cubicBezTo>
                    <a:pt x="511" y="153"/>
                    <a:pt x="508" y="153"/>
                    <a:pt x="505" y="153"/>
                  </a:cubicBezTo>
                  <a:cubicBezTo>
                    <a:pt x="502" y="153"/>
                    <a:pt x="499" y="153"/>
                    <a:pt x="495" y="153"/>
                  </a:cubicBezTo>
                  <a:cubicBezTo>
                    <a:pt x="489" y="153"/>
                    <a:pt x="481" y="153"/>
                    <a:pt x="476" y="154"/>
                  </a:cubicBezTo>
                  <a:cubicBezTo>
                    <a:pt x="468" y="155"/>
                    <a:pt x="472" y="158"/>
                    <a:pt x="473" y="159"/>
                  </a:cubicBezTo>
                  <a:cubicBezTo>
                    <a:pt x="474" y="160"/>
                    <a:pt x="484" y="162"/>
                    <a:pt x="477" y="165"/>
                  </a:cubicBezTo>
                  <a:cubicBezTo>
                    <a:pt x="475" y="166"/>
                    <a:pt x="472" y="166"/>
                    <a:pt x="469" y="166"/>
                  </a:cubicBezTo>
                  <a:cubicBezTo>
                    <a:pt x="466" y="166"/>
                    <a:pt x="464" y="166"/>
                    <a:pt x="461" y="166"/>
                  </a:cubicBezTo>
                  <a:cubicBezTo>
                    <a:pt x="459" y="166"/>
                    <a:pt x="456" y="166"/>
                    <a:pt x="454" y="166"/>
                  </a:cubicBezTo>
                  <a:cubicBezTo>
                    <a:pt x="451" y="166"/>
                    <a:pt x="448" y="166"/>
                    <a:pt x="447" y="167"/>
                  </a:cubicBezTo>
                  <a:cubicBezTo>
                    <a:pt x="444" y="170"/>
                    <a:pt x="453" y="173"/>
                    <a:pt x="459" y="174"/>
                  </a:cubicBezTo>
                  <a:cubicBezTo>
                    <a:pt x="464" y="174"/>
                    <a:pt x="469" y="175"/>
                    <a:pt x="469" y="176"/>
                  </a:cubicBezTo>
                  <a:cubicBezTo>
                    <a:pt x="470" y="177"/>
                    <a:pt x="460" y="178"/>
                    <a:pt x="450" y="178"/>
                  </a:cubicBezTo>
                  <a:cubicBezTo>
                    <a:pt x="442" y="178"/>
                    <a:pt x="436" y="178"/>
                    <a:pt x="433" y="178"/>
                  </a:cubicBezTo>
                  <a:cubicBezTo>
                    <a:pt x="431" y="178"/>
                    <a:pt x="430" y="178"/>
                    <a:pt x="431" y="178"/>
                  </a:cubicBezTo>
                  <a:cubicBezTo>
                    <a:pt x="432" y="178"/>
                    <a:pt x="432" y="178"/>
                    <a:pt x="431" y="178"/>
                  </a:cubicBezTo>
                  <a:cubicBezTo>
                    <a:pt x="430" y="178"/>
                    <a:pt x="430" y="178"/>
                    <a:pt x="430" y="178"/>
                  </a:cubicBezTo>
                  <a:cubicBezTo>
                    <a:pt x="429" y="178"/>
                    <a:pt x="429" y="178"/>
                    <a:pt x="428" y="178"/>
                  </a:cubicBezTo>
                  <a:cubicBezTo>
                    <a:pt x="428" y="178"/>
                    <a:pt x="427" y="178"/>
                    <a:pt x="427" y="178"/>
                  </a:cubicBezTo>
                  <a:cubicBezTo>
                    <a:pt x="422" y="178"/>
                    <a:pt x="420" y="177"/>
                    <a:pt x="421" y="177"/>
                  </a:cubicBezTo>
                  <a:cubicBezTo>
                    <a:pt x="422" y="177"/>
                    <a:pt x="419" y="177"/>
                    <a:pt x="413" y="177"/>
                  </a:cubicBezTo>
                  <a:cubicBezTo>
                    <a:pt x="410" y="177"/>
                    <a:pt x="405" y="177"/>
                    <a:pt x="401" y="177"/>
                  </a:cubicBezTo>
                  <a:cubicBezTo>
                    <a:pt x="394" y="178"/>
                    <a:pt x="387" y="179"/>
                    <a:pt x="379" y="180"/>
                  </a:cubicBezTo>
                  <a:cubicBezTo>
                    <a:pt x="372" y="181"/>
                    <a:pt x="374" y="181"/>
                    <a:pt x="373" y="181"/>
                  </a:cubicBezTo>
                  <a:cubicBezTo>
                    <a:pt x="373" y="181"/>
                    <a:pt x="371" y="181"/>
                    <a:pt x="367" y="181"/>
                  </a:cubicBezTo>
                  <a:cubicBezTo>
                    <a:pt x="363" y="181"/>
                    <a:pt x="361" y="180"/>
                    <a:pt x="359" y="180"/>
                  </a:cubicBezTo>
                  <a:cubicBezTo>
                    <a:pt x="355" y="179"/>
                    <a:pt x="352" y="179"/>
                    <a:pt x="352" y="179"/>
                  </a:cubicBezTo>
                  <a:cubicBezTo>
                    <a:pt x="350" y="179"/>
                    <a:pt x="348" y="180"/>
                    <a:pt x="343" y="180"/>
                  </a:cubicBezTo>
                  <a:cubicBezTo>
                    <a:pt x="341" y="180"/>
                    <a:pt x="339" y="181"/>
                    <a:pt x="338" y="181"/>
                  </a:cubicBezTo>
                  <a:cubicBezTo>
                    <a:pt x="334" y="181"/>
                    <a:pt x="332" y="180"/>
                    <a:pt x="334" y="180"/>
                  </a:cubicBezTo>
                  <a:cubicBezTo>
                    <a:pt x="335" y="180"/>
                    <a:pt x="333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27" y="179"/>
                    <a:pt x="315" y="177"/>
                    <a:pt x="319" y="174"/>
                  </a:cubicBezTo>
                  <a:cubicBezTo>
                    <a:pt x="323" y="171"/>
                    <a:pt x="330" y="169"/>
                    <a:pt x="324" y="168"/>
                  </a:cubicBezTo>
                  <a:cubicBezTo>
                    <a:pt x="322" y="168"/>
                    <a:pt x="320" y="168"/>
                    <a:pt x="319" y="168"/>
                  </a:cubicBezTo>
                  <a:cubicBezTo>
                    <a:pt x="316" y="168"/>
                    <a:pt x="314" y="168"/>
                    <a:pt x="315" y="168"/>
                  </a:cubicBezTo>
                  <a:cubicBezTo>
                    <a:pt x="316" y="169"/>
                    <a:pt x="316" y="169"/>
                    <a:pt x="315" y="169"/>
                  </a:cubicBezTo>
                  <a:cubicBezTo>
                    <a:pt x="315" y="169"/>
                    <a:pt x="315" y="169"/>
                    <a:pt x="314" y="169"/>
                  </a:cubicBezTo>
                  <a:cubicBezTo>
                    <a:pt x="313" y="169"/>
                    <a:pt x="312" y="169"/>
                    <a:pt x="312" y="169"/>
                  </a:cubicBezTo>
                  <a:cubicBezTo>
                    <a:pt x="312" y="169"/>
                    <a:pt x="311" y="168"/>
                    <a:pt x="310" y="168"/>
                  </a:cubicBezTo>
                  <a:cubicBezTo>
                    <a:pt x="309" y="168"/>
                    <a:pt x="308" y="169"/>
                    <a:pt x="306" y="169"/>
                  </a:cubicBezTo>
                  <a:cubicBezTo>
                    <a:pt x="304" y="169"/>
                    <a:pt x="304" y="170"/>
                    <a:pt x="303" y="172"/>
                  </a:cubicBezTo>
                  <a:cubicBezTo>
                    <a:pt x="302" y="173"/>
                    <a:pt x="304" y="175"/>
                    <a:pt x="307" y="176"/>
                  </a:cubicBezTo>
                  <a:cubicBezTo>
                    <a:pt x="310" y="177"/>
                    <a:pt x="311" y="179"/>
                    <a:pt x="310" y="179"/>
                  </a:cubicBezTo>
                  <a:cubicBezTo>
                    <a:pt x="308" y="179"/>
                    <a:pt x="310" y="180"/>
                    <a:pt x="315" y="181"/>
                  </a:cubicBezTo>
                  <a:cubicBezTo>
                    <a:pt x="316" y="182"/>
                    <a:pt x="316" y="182"/>
                    <a:pt x="316" y="182"/>
                  </a:cubicBezTo>
                  <a:cubicBezTo>
                    <a:pt x="316" y="182"/>
                    <a:pt x="315" y="182"/>
                    <a:pt x="314" y="182"/>
                  </a:cubicBezTo>
                  <a:cubicBezTo>
                    <a:pt x="313" y="182"/>
                    <a:pt x="313" y="182"/>
                    <a:pt x="313" y="182"/>
                  </a:cubicBezTo>
                  <a:cubicBezTo>
                    <a:pt x="306" y="182"/>
                    <a:pt x="307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3"/>
                    <a:pt x="304" y="183"/>
                    <a:pt x="304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2" y="183"/>
                    <a:pt x="299" y="183"/>
                    <a:pt x="295" y="182"/>
                  </a:cubicBezTo>
                  <a:cubicBezTo>
                    <a:pt x="294" y="182"/>
                    <a:pt x="293" y="182"/>
                    <a:pt x="292" y="182"/>
                  </a:cubicBezTo>
                  <a:cubicBezTo>
                    <a:pt x="287" y="182"/>
                    <a:pt x="279" y="183"/>
                    <a:pt x="268" y="185"/>
                  </a:cubicBezTo>
                  <a:cubicBezTo>
                    <a:pt x="256" y="187"/>
                    <a:pt x="260" y="191"/>
                    <a:pt x="258" y="192"/>
                  </a:cubicBezTo>
                  <a:cubicBezTo>
                    <a:pt x="256" y="192"/>
                    <a:pt x="257" y="192"/>
                    <a:pt x="256" y="192"/>
                  </a:cubicBezTo>
                  <a:cubicBezTo>
                    <a:pt x="256" y="192"/>
                    <a:pt x="255" y="192"/>
                    <a:pt x="255" y="192"/>
                  </a:cubicBezTo>
                  <a:cubicBezTo>
                    <a:pt x="254" y="192"/>
                    <a:pt x="254" y="192"/>
                    <a:pt x="253" y="192"/>
                  </a:cubicBezTo>
                  <a:cubicBezTo>
                    <a:pt x="253" y="192"/>
                    <a:pt x="253" y="192"/>
                    <a:pt x="255" y="192"/>
                  </a:cubicBezTo>
                  <a:cubicBezTo>
                    <a:pt x="257" y="193"/>
                    <a:pt x="246" y="193"/>
                    <a:pt x="235" y="196"/>
                  </a:cubicBezTo>
                  <a:cubicBezTo>
                    <a:pt x="225" y="198"/>
                    <a:pt x="214" y="201"/>
                    <a:pt x="207" y="201"/>
                  </a:cubicBezTo>
                  <a:cubicBezTo>
                    <a:pt x="206" y="201"/>
                    <a:pt x="206" y="201"/>
                    <a:pt x="206" y="201"/>
                  </a:cubicBezTo>
                  <a:cubicBezTo>
                    <a:pt x="203" y="201"/>
                    <a:pt x="201" y="201"/>
                    <a:pt x="199" y="201"/>
                  </a:cubicBezTo>
                  <a:cubicBezTo>
                    <a:pt x="196" y="201"/>
                    <a:pt x="195" y="201"/>
                    <a:pt x="196" y="202"/>
                  </a:cubicBezTo>
                  <a:cubicBezTo>
                    <a:pt x="197" y="203"/>
                    <a:pt x="190" y="204"/>
                    <a:pt x="180" y="204"/>
                  </a:cubicBezTo>
                  <a:cubicBezTo>
                    <a:pt x="180" y="204"/>
                    <a:pt x="179" y="204"/>
                    <a:pt x="179" y="204"/>
                  </a:cubicBezTo>
                  <a:cubicBezTo>
                    <a:pt x="179" y="204"/>
                    <a:pt x="178" y="204"/>
                    <a:pt x="178" y="204"/>
                  </a:cubicBezTo>
                  <a:cubicBezTo>
                    <a:pt x="168" y="204"/>
                    <a:pt x="161" y="205"/>
                    <a:pt x="163" y="205"/>
                  </a:cubicBezTo>
                  <a:cubicBezTo>
                    <a:pt x="164" y="205"/>
                    <a:pt x="165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3" y="205"/>
                    <a:pt x="162" y="206"/>
                    <a:pt x="163" y="206"/>
                  </a:cubicBezTo>
                  <a:cubicBezTo>
                    <a:pt x="164" y="206"/>
                    <a:pt x="165" y="206"/>
                    <a:pt x="164" y="207"/>
                  </a:cubicBezTo>
                  <a:cubicBezTo>
                    <a:pt x="162" y="207"/>
                    <a:pt x="163" y="207"/>
                    <a:pt x="164" y="207"/>
                  </a:cubicBezTo>
                  <a:cubicBezTo>
                    <a:pt x="165" y="208"/>
                    <a:pt x="172" y="208"/>
                    <a:pt x="181" y="208"/>
                  </a:cubicBezTo>
                  <a:cubicBezTo>
                    <a:pt x="189" y="209"/>
                    <a:pt x="193" y="213"/>
                    <a:pt x="199" y="215"/>
                  </a:cubicBezTo>
                  <a:cubicBezTo>
                    <a:pt x="204" y="217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05" y="218"/>
                    <a:pt x="205" y="222"/>
                    <a:pt x="191" y="225"/>
                  </a:cubicBezTo>
                  <a:cubicBezTo>
                    <a:pt x="187" y="225"/>
                    <a:pt x="183" y="226"/>
                    <a:pt x="176" y="226"/>
                  </a:cubicBezTo>
                  <a:cubicBezTo>
                    <a:pt x="170" y="226"/>
                    <a:pt x="161" y="225"/>
                    <a:pt x="150" y="225"/>
                  </a:cubicBezTo>
                  <a:cubicBezTo>
                    <a:pt x="149" y="225"/>
                    <a:pt x="146" y="225"/>
                    <a:pt x="144" y="225"/>
                  </a:cubicBezTo>
                  <a:cubicBezTo>
                    <a:pt x="138" y="225"/>
                    <a:pt x="131" y="225"/>
                    <a:pt x="124" y="225"/>
                  </a:cubicBezTo>
                  <a:cubicBezTo>
                    <a:pt x="110" y="226"/>
                    <a:pt x="110" y="232"/>
                    <a:pt x="108" y="237"/>
                  </a:cubicBezTo>
                  <a:cubicBezTo>
                    <a:pt x="106" y="241"/>
                    <a:pt x="104" y="244"/>
                    <a:pt x="105" y="244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6" y="244"/>
                    <a:pt x="107" y="244"/>
                    <a:pt x="107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8" y="244"/>
                    <a:pt x="108" y="245"/>
                    <a:pt x="107" y="245"/>
                  </a:cubicBezTo>
                  <a:cubicBezTo>
                    <a:pt x="106" y="245"/>
                    <a:pt x="106" y="245"/>
                    <a:pt x="107" y="245"/>
                  </a:cubicBezTo>
                  <a:cubicBezTo>
                    <a:pt x="107" y="245"/>
                    <a:pt x="107" y="245"/>
                    <a:pt x="108" y="245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110" y="245"/>
                    <a:pt x="110" y="247"/>
                    <a:pt x="109" y="248"/>
                  </a:cubicBezTo>
                  <a:cubicBezTo>
                    <a:pt x="109" y="250"/>
                    <a:pt x="114" y="251"/>
                    <a:pt x="123" y="251"/>
                  </a:cubicBezTo>
                  <a:cubicBezTo>
                    <a:pt x="128" y="251"/>
                    <a:pt x="132" y="251"/>
                    <a:pt x="138" y="252"/>
                  </a:cubicBezTo>
                  <a:cubicBezTo>
                    <a:pt x="140" y="252"/>
                    <a:pt x="142" y="255"/>
                    <a:pt x="149" y="255"/>
                  </a:cubicBezTo>
                  <a:cubicBezTo>
                    <a:pt x="149" y="255"/>
                    <a:pt x="149" y="255"/>
                    <a:pt x="149" y="255"/>
                  </a:cubicBezTo>
                  <a:cubicBezTo>
                    <a:pt x="152" y="255"/>
                    <a:pt x="159" y="252"/>
                    <a:pt x="163" y="252"/>
                  </a:cubicBezTo>
                  <a:cubicBezTo>
                    <a:pt x="178" y="251"/>
                    <a:pt x="185" y="252"/>
                    <a:pt x="195" y="251"/>
                  </a:cubicBezTo>
                  <a:cubicBezTo>
                    <a:pt x="201" y="250"/>
                    <a:pt x="204" y="249"/>
                    <a:pt x="207" y="248"/>
                  </a:cubicBezTo>
                  <a:cubicBezTo>
                    <a:pt x="213" y="246"/>
                    <a:pt x="209" y="242"/>
                    <a:pt x="216" y="239"/>
                  </a:cubicBezTo>
                  <a:cubicBezTo>
                    <a:pt x="221" y="237"/>
                    <a:pt x="228" y="236"/>
                    <a:pt x="232" y="235"/>
                  </a:cubicBezTo>
                  <a:cubicBezTo>
                    <a:pt x="236" y="234"/>
                    <a:pt x="244" y="232"/>
                    <a:pt x="248" y="231"/>
                  </a:cubicBezTo>
                  <a:cubicBezTo>
                    <a:pt x="253" y="229"/>
                    <a:pt x="247" y="226"/>
                    <a:pt x="258" y="225"/>
                  </a:cubicBezTo>
                  <a:cubicBezTo>
                    <a:pt x="259" y="225"/>
                    <a:pt x="260" y="225"/>
                    <a:pt x="260" y="225"/>
                  </a:cubicBezTo>
                  <a:cubicBezTo>
                    <a:pt x="264" y="225"/>
                    <a:pt x="268" y="225"/>
                    <a:pt x="272" y="226"/>
                  </a:cubicBezTo>
                  <a:cubicBezTo>
                    <a:pt x="276" y="227"/>
                    <a:pt x="279" y="227"/>
                    <a:pt x="282" y="227"/>
                  </a:cubicBezTo>
                  <a:cubicBezTo>
                    <a:pt x="282" y="227"/>
                    <a:pt x="282" y="227"/>
                    <a:pt x="282" y="227"/>
                  </a:cubicBezTo>
                  <a:cubicBezTo>
                    <a:pt x="292" y="227"/>
                    <a:pt x="298" y="224"/>
                    <a:pt x="309" y="223"/>
                  </a:cubicBezTo>
                  <a:cubicBezTo>
                    <a:pt x="312" y="223"/>
                    <a:pt x="315" y="223"/>
                    <a:pt x="318" y="223"/>
                  </a:cubicBezTo>
                  <a:cubicBezTo>
                    <a:pt x="333" y="223"/>
                    <a:pt x="338" y="226"/>
                    <a:pt x="350" y="229"/>
                  </a:cubicBezTo>
                  <a:cubicBezTo>
                    <a:pt x="363" y="233"/>
                    <a:pt x="374" y="235"/>
                    <a:pt x="386" y="237"/>
                  </a:cubicBezTo>
                  <a:cubicBezTo>
                    <a:pt x="401" y="239"/>
                    <a:pt x="399" y="241"/>
                    <a:pt x="406" y="245"/>
                  </a:cubicBezTo>
                  <a:cubicBezTo>
                    <a:pt x="407" y="245"/>
                    <a:pt x="398" y="248"/>
                    <a:pt x="405" y="248"/>
                  </a:cubicBezTo>
                  <a:cubicBezTo>
                    <a:pt x="406" y="248"/>
                    <a:pt x="407" y="248"/>
                    <a:pt x="408" y="248"/>
                  </a:cubicBezTo>
                  <a:cubicBezTo>
                    <a:pt x="414" y="248"/>
                    <a:pt x="418" y="243"/>
                    <a:pt x="419" y="242"/>
                  </a:cubicBezTo>
                  <a:cubicBezTo>
                    <a:pt x="421" y="241"/>
                    <a:pt x="408" y="240"/>
                    <a:pt x="417" y="238"/>
                  </a:cubicBezTo>
                  <a:cubicBezTo>
                    <a:pt x="417" y="237"/>
                    <a:pt x="418" y="237"/>
                    <a:pt x="419" y="237"/>
                  </a:cubicBezTo>
                  <a:cubicBezTo>
                    <a:pt x="421" y="237"/>
                    <a:pt x="424" y="238"/>
                    <a:pt x="426" y="238"/>
                  </a:cubicBezTo>
                  <a:cubicBezTo>
                    <a:pt x="427" y="238"/>
                    <a:pt x="428" y="238"/>
                    <a:pt x="428" y="238"/>
                  </a:cubicBezTo>
                  <a:cubicBezTo>
                    <a:pt x="431" y="238"/>
                    <a:pt x="430" y="237"/>
                    <a:pt x="421" y="236"/>
                  </a:cubicBezTo>
                  <a:cubicBezTo>
                    <a:pt x="409" y="234"/>
                    <a:pt x="391" y="231"/>
                    <a:pt x="378" y="228"/>
                  </a:cubicBezTo>
                  <a:cubicBezTo>
                    <a:pt x="371" y="226"/>
                    <a:pt x="365" y="224"/>
                    <a:pt x="361" y="222"/>
                  </a:cubicBezTo>
                  <a:cubicBezTo>
                    <a:pt x="357" y="219"/>
                    <a:pt x="364" y="218"/>
                    <a:pt x="369" y="218"/>
                  </a:cubicBezTo>
                  <a:cubicBezTo>
                    <a:pt x="372" y="218"/>
                    <a:pt x="374" y="218"/>
                    <a:pt x="375" y="219"/>
                  </a:cubicBezTo>
                  <a:cubicBezTo>
                    <a:pt x="375" y="219"/>
                    <a:pt x="375" y="219"/>
                    <a:pt x="376" y="219"/>
                  </a:cubicBezTo>
                  <a:cubicBezTo>
                    <a:pt x="377" y="219"/>
                    <a:pt x="378" y="219"/>
                    <a:pt x="379" y="219"/>
                  </a:cubicBezTo>
                  <a:cubicBezTo>
                    <a:pt x="380" y="219"/>
                    <a:pt x="381" y="218"/>
                    <a:pt x="383" y="218"/>
                  </a:cubicBezTo>
                  <a:cubicBezTo>
                    <a:pt x="384" y="218"/>
                    <a:pt x="386" y="219"/>
                    <a:pt x="388" y="219"/>
                  </a:cubicBezTo>
                  <a:cubicBezTo>
                    <a:pt x="395" y="221"/>
                    <a:pt x="397" y="223"/>
                    <a:pt x="395" y="223"/>
                  </a:cubicBezTo>
                  <a:cubicBezTo>
                    <a:pt x="393" y="223"/>
                    <a:pt x="399" y="224"/>
                    <a:pt x="407" y="225"/>
                  </a:cubicBezTo>
                  <a:cubicBezTo>
                    <a:pt x="415" y="226"/>
                    <a:pt x="419" y="227"/>
                    <a:pt x="420" y="227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21" y="227"/>
                    <a:pt x="426" y="228"/>
                    <a:pt x="431" y="229"/>
                  </a:cubicBezTo>
                  <a:cubicBezTo>
                    <a:pt x="434" y="229"/>
                    <a:pt x="437" y="230"/>
                    <a:pt x="441" y="231"/>
                  </a:cubicBezTo>
                  <a:cubicBezTo>
                    <a:pt x="443" y="232"/>
                    <a:pt x="446" y="239"/>
                    <a:pt x="449" y="239"/>
                  </a:cubicBezTo>
                  <a:cubicBezTo>
                    <a:pt x="455" y="239"/>
                    <a:pt x="462" y="244"/>
                    <a:pt x="468" y="245"/>
                  </a:cubicBezTo>
                  <a:cubicBezTo>
                    <a:pt x="471" y="246"/>
                    <a:pt x="475" y="246"/>
                    <a:pt x="479" y="246"/>
                  </a:cubicBezTo>
                  <a:cubicBezTo>
                    <a:pt x="477" y="246"/>
                    <a:pt x="475" y="247"/>
                    <a:pt x="473" y="248"/>
                  </a:cubicBezTo>
                  <a:cubicBezTo>
                    <a:pt x="469" y="250"/>
                    <a:pt x="479" y="252"/>
                    <a:pt x="481" y="252"/>
                  </a:cubicBezTo>
                  <a:cubicBezTo>
                    <a:pt x="481" y="252"/>
                    <a:pt x="481" y="252"/>
                    <a:pt x="481" y="252"/>
                  </a:cubicBezTo>
                  <a:cubicBezTo>
                    <a:pt x="481" y="252"/>
                    <a:pt x="481" y="252"/>
                    <a:pt x="482" y="252"/>
                  </a:cubicBezTo>
                  <a:cubicBezTo>
                    <a:pt x="482" y="252"/>
                    <a:pt x="483" y="252"/>
                    <a:pt x="485" y="252"/>
                  </a:cubicBezTo>
                  <a:cubicBezTo>
                    <a:pt x="485" y="253"/>
                    <a:pt x="486" y="253"/>
                    <a:pt x="487" y="253"/>
                  </a:cubicBezTo>
                  <a:cubicBezTo>
                    <a:pt x="487" y="253"/>
                    <a:pt x="488" y="253"/>
                    <a:pt x="488" y="253"/>
                  </a:cubicBezTo>
                  <a:cubicBezTo>
                    <a:pt x="488" y="253"/>
                    <a:pt x="489" y="252"/>
                    <a:pt x="490" y="252"/>
                  </a:cubicBezTo>
                  <a:cubicBezTo>
                    <a:pt x="490" y="252"/>
                    <a:pt x="491" y="252"/>
                    <a:pt x="492" y="253"/>
                  </a:cubicBezTo>
                  <a:cubicBezTo>
                    <a:pt x="493" y="253"/>
                    <a:pt x="493" y="253"/>
                    <a:pt x="493" y="253"/>
                  </a:cubicBezTo>
                  <a:cubicBezTo>
                    <a:pt x="494" y="253"/>
                    <a:pt x="494" y="252"/>
                    <a:pt x="493" y="251"/>
                  </a:cubicBezTo>
                  <a:cubicBezTo>
                    <a:pt x="492" y="250"/>
                    <a:pt x="492" y="250"/>
                    <a:pt x="494" y="250"/>
                  </a:cubicBezTo>
                  <a:cubicBezTo>
                    <a:pt x="494" y="250"/>
                    <a:pt x="494" y="250"/>
                    <a:pt x="494" y="250"/>
                  </a:cubicBezTo>
                  <a:cubicBezTo>
                    <a:pt x="495" y="250"/>
                    <a:pt x="495" y="250"/>
                    <a:pt x="495" y="250"/>
                  </a:cubicBezTo>
                  <a:cubicBezTo>
                    <a:pt x="497" y="250"/>
                    <a:pt x="497" y="250"/>
                    <a:pt x="495" y="249"/>
                  </a:cubicBezTo>
                  <a:cubicBezTo>
                    <a:pt x="494" y="249"/>
                    <a:pt x="495" y="248"/>
                    <a:pt x="497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502" y="248"/>
                    <a:pt x="503" y="247"/>
                    <a:pt x="498" y="246"/>
                  </a:cubicBezTo>
                  <a:cubicBezTo>
                    <a:pt x="493" y="244"/>
                    <a:pt x="491" y="244"/>
                    <a:pt x="490" y="243"/>
                  </a:cubicBezTo>
                  <a:cubicBezTo>
                    <a:pt x="489" y="243"/>
                    <a:pt x="490" y="242"/>
                    <a:pt x="490" y="242"/>
                  </a:cubicBezTo>
                  <a:cubicBezTo>
                    <a:pt x="491" y="242"/>
                    <a:pt x="491" y="242"/>
                    <a:pt x="491" y="242"/>
                  </a:cubicBezTo>
                  <a:cubicBezTo>
                    <a:pt x="491" y="242"/>
                    <a:pt x="488" y="241"/>
                    <a:pt x="486" y="240"/>
                  </a:cubicBezTo>
                  <a:cubicBezTo>
                    <a:pt x="485" y="239"/>
                    <a:pt x="488" y="238"/>
                    <a:pt x="490" y="238"/>
                  </a:cubicBezTo>
                  <a:cubicBezTo>
                    <a:pt x="491" y="238"/>
                    <a:pt x="492" y="238"/>
                    <a:pt x="493" y="238"/>
                  </a:cubicBezTo>
                  <a:cubicBezTo>
                    <a:pt x="494" y="238"/>
                    <a:pt x="495" y="239"/>
                    <a:pt x="496" y="239"/>
                  </a:cubicBezTo>
                  <a:cubicBezTo>
                    <a:pt x="495" y="239"/>
                    <a:pt x="496" y="239"/>
                    <a:pt x="497" y="239"/>
                  </a:cubicBezTo>
                  <a:cubicBezTo>
                    <a:pt x="497" y="239"/>
                    <a:pt x="498" y="239"/>
                    <a:pt x="498" y="239"/>
                  </a:cubicBezTo>
                  <a:cubicBezTo>
                    <a:pt x="499" y="239"/>
                    <a:pt x="500" y="239"/>
                    <a:pt x="500" y="239"/>
                  </a:cubicBezTo>
                  <a:cubicBezTo>
                    <a:pt x="501" y="239"/>
                    <a:pt x="502" y="239"/>
                    <a:pt x="501" y="238"/>
                  </a:cubicBezTo>
                  <a:cubicBezTo>
                    <a:pt x="500" y="238"/>
                    <a:pt x="501" y="238"/>
                    <a:pt x="502" y="238"/>
                  </a:cubicBezTo>
                  <a:cubicBezTo>
                    <a:pt x="502" y="238"/>
                    <a:pt x="502" y="238"/>
                    <a:pt x="503" y="238"/>
                  </a:cubicBezTo>
                  <a:cubicBezTo>
                    <a:pt x="503" y="238"/>
                    <a:pt x="503" y="238"/>
                    <a:pt x="503" y="238"/>
                  </a:cubicBezTo>
                  <a:cubicBezTo>
                    <a:pt x="505" y="238"/>
                    <a:pt x="505" y="238"/>
                    <a:pt x="503" y="237"/>
                  </a:cubicBezTo>
                  <a:cubicBezTo>
                    <a:pt x="500" y="237"/>
                    <a:pt x="506" y="235"/>
                    <a:pt x="517" y="235"/>
                  </a:cubicBezTo>
                  <a:cubicBezTo>
                    <a:pt x="527" y="235"/>
                    <a:pt x="534" y="237"/>
                    <a:pt x="533" y="237"/>
                  </a:cubicBezTo>
                  <a:cubicBezTo>
                    <a:pt x="532" y="237"/>
                    <a:pt x="532" y="238"/>
                    <a:pt x="532" y="238"/>
                  </a:cubicBezTo>
                  <a:cubicBezTo>
                    <a:pt x="533" y="238"/>
                    <a:pt x="537" y="237"/>
                    <a:pt x="544" y="236"/>
                  </a:cubicBezTo>
                  <a:cubicBezTo>
                    <a:pt x="553" y="235"/>
                    <a:pt x="556" y="234"/>
                    <a:pt x="551" y="232"/>
                  </a:cubicBezTo>
                  <a:cubicBezTo>
                    <a:pt x="545" y="230"/>
                    <a:pt x="549" y="226"/>
                    <a:pt x="556" y="222"/>
                  </a:cubicBezTo>
                  <a:cubicBezTo>
                    <a:pt x="563" y="219"/>
                    <a:pt x="570" y="214"/>
                    <a:pt x="578" y="212"/>
                  </a:cubicBezTo>
                  <a:cubicBezTo>
                    <a:pt x="582" y="211"/>
                    <a:pt x="586" y="211"/>
                    <a:pt x="588" y="211"/>
                  </a:cubicBezTo>
                  <a:cubicBezTo>
                    <a:pt x="590" y="211"/>
                    <a:pt x="591" y="211"/>
                    <a:pt x="589" y="212"/>
                  </a:cubicBezTo>
                  <a:cubicBezTo>
                    <a:pt x="585" y="212"/>
                    <a:pt x="588" y="213"/>
                    <a:pt x="597" y="213"/>
                  </a:cubicBezTo>
                  <a:cubicBezTo>
                    <a:pt x="605" y="214"/>
                    <a:pt x="607" y="215"/>
                    <a:pt x="604" y="216"/>
                  </a:cubicBezTo>
                  <a:cubicBezTo>
                    <a:pt x="601" y="216"/>
                    <a:pt x="606" y="217"/>
                    <a:pt x="609" y="218"/>
                  </a:cubicBezTo>
                  <a:cubicBezTo>
                    <a:pt x="611" y="219"/>
                    <a:pt x="612" y="220"/>
                    <a:pt x="620" y="220"/>
                  </a:cubicBezTo>
                  <a:cubicBezTo>
                    <a:pt x="620" y="220"/>
                    <a:pt x="620" y="220"/>
                    <a:pt x="620" y="220"/>
                  </a:cubicBezTo>
                  <a:cubicBezTo>
                    <a:pt x="624" y="220"/>
                    <a:pt x="630" y="219"/>
                    <a:pt x="635" y="218"/>
                  </a:cubicBezTo>
                  <a:cubicBezTo>
                    <a:pt x="642" y="217"/>
                    <a:pt x="640" y="217"/>
                    <a:pt x="632" y="216"/>
                  </a:cubicBezTo>
                  <a:cubicBezTo>
                    <a:pt x="630" y="216"/>
                    <a:pt x="628" y="216"/>
                    <a:pt x="627" y="216"/>
                  </a:cubicBezTo>
                  <a:cubicBezTo>
                    <a:pt x="627" y="216"/>
                    <a:pt x="627" y="216"/>
                    <a:pt x="626" y="216"/>
                  </a:cubicBezTo>
                  <a:cubicBezTo>
                    <a:pt x="625" y="216"/>
                    <a:pt x="624" y="216"/>
                    <a:pt x="621" y="215"/>
                  </a:cubicBezTo>
                  <a:cubicBezTo>
                    <a:pt x="616" y="214"/>
                    <a:pt x="614" y="213"/>
                    <a:pt x="619" y="213"/>
                  </a:cubicBezTo>
                  <a:cubicBezTo>
                    <a:pt x="621" y="212"/>
                    <a:pt x="624" y="212"/>
                    <a:pt x="625" y="212"/>
                  </a:cubicBezTo>
                  <a:cubicBezTo>
                    <a:pt x="626" y="212"/>
                    <a:pt x="626" y="212"/>
                    <a:pt x="626" y="212"/>
                  </a:cubicBezTo>
                  <a:cubicBezTo>
                    <a:pt x="626" y="213"/>
                    <a:pt x="626" y="213"/>
                    <a:pt x="626" y="213"/>
                  </a:cubicBezTo>
                  <a:cubicBezTo>
                    <a:pt x="626" y="213"/>
                    <a:pt x="627" y="212"/>
                    <a:pt x="628" y="212"/>
                  </a:cubicBezTo>
                  <a:cubicBezTo>
                    <a:pt x="629" y="211"/>
                    <a:pt x="638" y="211"/>
                    <a:pt x="648" y="210"/>
                  </a:cubicBezTo>
                  <a:cubicBezTo>
                    <a:pt x="657" y="209"/>
                    <a:pt x="663" y="208"/>
                    <a:pt x="664" y="208"/>
                  </a:cubicBezTo>
                  <a:cubicBezTo>
                    <a:pt x="664" y="208"/>
                    <a:pt x="664" y="208"/>
                    <a:pt x="664" y="208"/>
                  </a:cubicBezTo>
                  <a:cubicBezTo>
                    <a:pt x="664" y="208"/>
                    <a:pt x="666" y="208"/>
                    <a:pt x="668" y="208"/>
                  </a:cubicBezTo>
                  <a:cubicBezTo>
                    <a:pt x="668" y="208"/>
                    <a:pt x="669" y="208"/>
                    <a:pt x="669" y="208"/>
                  </a:cubicBezTo>
                  <a:cubicBezTo>
                    <a:pt x="669" y="208"/>
                    <a:pt x="669" y="208"/>
                    <a:pt x="669" y="208"/>
                  </a:cubicBezTo>
                  <a:cubicBezTo>
                    <a:pt x="672" y="208"/>
                    <a:pt x="672" y="209"/>
                    <a:pt x="670" y="210"/>
                  </a:cubicBezTo>
                  <a:cubicBezTo>
                    <a:pt x="667" y="210"/>
                    <a:pt x="665" y="211"/>
                    <a:pt x="662" y="211"/>
                  </a:cubicBezTo>
                  <a:cubicBezTo>
                    <a:pt x="660" y="211"/>
                    <a:pt x="660" y="211"/>
                    <a:pt x="662" y="212"/>
                  </a:cubicBezTo>
                  <a:cubicBezTo>
                    <a:pt x="664" y="213"/>
                    <a:pt x="664" y="214"/>
                    <a:pt x="662" y="215"/>
                  </a:cubicBezTo>
                  <a:cubicBezTo>
                    <a:pt x="660" y="216"/>
                    <a:pt x="657" y="216"/>
                    <a:pt x="655" y="216"/>
                  </a:cubicBezTo>
                  <a:cubicBezTo>
                    <a:pt x="655" y="216"/>
                    <a:pt x="655" y="216"/>
                    <a:pt x="655" y="216"/>
                  </a:cubicBezTo>
                  <a:cubicBezTo>
                    <a:pt x="654" y="216"/>
                    <a:pt x="654" y="216"/>
                    <a:pt x="653" y="216"/>
                  </a:cubicBezTo>
                  <a:cubicBezTo>
                    <a:pt x="652" y="216"/>
                    <a:pt x="651" y="216"/>
                    <a:pt x="650" y="217"/>
                  </a:cubicBezTo>
                  <a:cubicBezTo>
                    <a:pt x="650" y="217"/>
                    <a:pt x="660" y="219"/>
                    <a:pt x="675" y="222"/>
                  </a:cubicBezTo>
                  <a:cubicBezTo>
                    <a:pt x="705" y="227"/>
                    <a:pt x="736" y="233"/>
                    <a:pt x="683" y="234"/>
                  </a:cubicBezTo>
                  <a:cubicBezTo>
                    <a:pt x="682" y="234"/>
                    <a:pt x="681" y="234"/>
                    <a:pt x="680" y="234"/>
                  </a:cubicBezTo>
                  <a:cubicBezTo>
                    <a:pt x="657" y="234"/>
                    <a:pt x="645" y="231"/>
                    <a:pt x="628" y="231"/>
                  </a:cubicBezTo>
                  <a:cubicBezTo>
                    <a:pt x="614" y="231"/>
                    <a:pt x="605" y="232"/>
                    <a:pt x="593" y="233"/>
                  </a:cubicBezTo>
                  <a:cubicBezTo>
                    <a:pt x="589" y="233"/>
                    <a:pt x="584" y="233"/>
                    <a:pt x="578" y="234"/>
                  </a:cubicBezTo>
                  <a:cubicBezTo>
                    <a:pt x="570" y="234"/>
                    <a:pt x="565" y="235"/>
                    <a:pt x="567" y="235"/>
                  </a:cubicBezTo>
                  <a:cubicBezTo>
                    <a:pt x="569" y="236"/>
                    <a:pt x="569" y="236"/>
                    <a:pt x="565" y="237"/>
                  </a:cubicBezTo>
                  <a:cubicBezTo>
                    <a:pt x="562" y="237"/>
                    <a:pt x="561" y="237"/>
                    <a:pt x="562" y="237"/>
                  </a:cubicBezTo>
                  <a:cubicBezTo>
                    <a:pt x="562" y="237"/>
                    <a:pt x="562" y="237"/>
                    <a:pt x="561" y="237"/>
                  </a:cubicBezTo>
                  <a:cubicBezTo>
                    <a:pt x="561" y="237"/>
                    <a:pt x="560" y="237"/>
                    <a:pt x="560" y="237"/>
                  </a:cubicBezTo>
                  <a:cubicBezTo>
                    <a:pt x="559" y="237"/>
                    <a:pt x="559" y="237"/>
                    <a:pt x="559" y="237"/>
                  </a:cubicBezTo>
                  <a:cubicBezTo>
                    <a:pt x="555" y="237"/>
                    <a:pt x="549" y="237"/>
                    <a:pt x="542" y="238"/>
                  </a:cubicBezTo>
                  <a:cubicBezTo>
                    <a:pt x="530" y="238"/>
                    <a:pt x="532" y="241"/>
                    <a:pt x="535" y="241"/>
                  </a:cubicBezTo>
                  <a:cubicBezTo>
                    <a:pt x="535" y="241"/>
                    <a:pt x="535" y="241"/>
                    <a:pt x="535" y="241"/>
                  </a:cubicBezTo>
                  <a:cubicBezTo>
                    <a:pt x="535" y="241"/>
                    <a:pt x="536" y="241"/>
                    <a:pt x="536" y="241"/>
                  </a:cubicBezTo>
                  <a:cubicBezTo>
                    <a:pt x="538" y="241"/>
                    <a:pt x="540" y="242"/>
                    <a:pt x="540" y="242"/>
                  </a:cubicBezTo>
                  <a:cubicBezTo>
                    <a:pt x="541" y="243"/>
                    <a:pt x="541" y="244"/>
                    <a:pt x="540" y="244"/>
                  </a:cubicBezTo>
                  <a:cubicBezTo>
                    <a:pt x="538" y="244"/>
                    <a:pt x="538" y="245"/>
                    <a:pt x="538" y="245"/>
                  </a:cubicBezTo>
                  <a:cubicBezTo>
                    <a:pt x="539" y="245"/>
                    <a:pt x="539" y="245"/>
                    <a:pt x="538" y="245"/>
                  </a:cubicBezTo>
                  <a:cubicBezTo>
                    <a:pt x="538" y="245"/>
                    <a:pt x="537" y="245"/>
                    <a:pt x="536" y="245"/>
                  </a:cubicBezTo>
                  <a:cubicBezTo>
                    <a:pt x="536" y="245"/>
                    <a:pt x="535" y="245"/>
                    <a:pt x="535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5"/>
                    <a:pt x="536" y="246"/>
                    <a:pt x="540" y="248"/>
                  </a:cubicBezTo>
                  <a:cubicBezTo>
                    <a:pt x="545" y="249"/>
                    <a:pt x="548" y="251"/>
                    <a:pt x="547" y="251"/>
                  </a:cubicBezTo>
                  <a:cubicBezTo>
                    <a:pt x="546" y="251"/>
                    <a:pt x="547" y="251"/>
                    <a:pt x="550" y="251"/>
                  </a:cubicBezTo>
                  <a:cubicBezTo>
                    <a:pt x="550" y="251"/>
                    <a:pt x="550" y="251"/>
                    <a:pt x="550" y="251"/>
                  </a:cubicBezTo>
                  <a:cubicBezTo>
                    <a:pt x="550" y="251"/>
                    <a:pt x="551" y="251"/>
                    <a:pt x="551" y="251"/>
                  </a:cubicBezTo>
                  <a:cubicBezTo>
                    <a:pt x="553" y="251"/>
                    <a:pt x="553" y="252"/>
                    <a:pt x="551" y="252"/>
                  </a:cubicBezTo>
                  <a:cubicBezTo>
                    <a:pt x="548" y="252"/>
                    <a:pt x="548" y="252"/>
                    <a:pt x="550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4" y="252"/>
                    <a:pt x="558" y="252"/>
                    <a:pt x="561" y="252"/>
                  </a:cubicBezTo>
                  <a:cubicBezTo>
                    <a:pt x="561" y="252"/>
                    <a:pt x="561" y="252"/>
                    <a:pt x="561" y="252"/>
                  </a:cubicBezTo>
                  <a:cubicBezTo>
                    <a:pt x="563" y="252"/>
                    <a:pt x="566" y="253"/>
                    <a:pt x="569" y="253"/>
                  </a:cubicBezTo>
                  <a:cubicBezTo>
                    <a:pt x="572" y="253"/>
                    <a:pt x="576" y="254"/>
                    <a:pt x="580" y="254"/>
                  </a:cubicBezTo>
                  <a:cubicBezTo>
                    <a:pt x="582" y="254"/>
                    <a:pt x="583" y="254"/>
                    <a:pt x="584" y="254"/>
                  </a:cubicBezTo>
                  <a:cubicBezTo>
                    <a:pt x="591" y="253"/>
                    <a:pt x="598" y="253"/>
                    <a:pt x="603" y="253"/>
                  </a:cubicBezTo>
                  <a:cubicBezTo>
                    <a:pt x="603" y="253"/>
                    <a:pt x="603" y="253"/>
                    <a:pt x="603" y="253"/>
                  </a:cubicBezTo>
                  <a:cubicBezTo>
                    <a:pt x="610" y="253"/>
                    <a:pt x="618" y="254"/>
                    <a:pt x="627" y="254"/>
                  </a:cubicBezTo>
                  <a:cubicBezTo>
                    <a:pt x="629" y="254"/>
                    <a:pt x="630" y="254"/>
                    <a:pt x="631" y="254"/>
                  </a:cubicBezTo>
                  <a:cubicBezTo>
                    <a:pt x="634" y="254"/>
                    <a:pt x="639" y="253"/>
                    <a:pt x="643" y="252"/>
                  </a:cubicBezTo>
                  <a:cubicBezTo>
                    <a:pt x="644" y="252"/>
                    <a:pt x="645" y="252"/>
                    <a:pt x="645" y="252"/>
                  </a:cubicBezTo>
                  <a:cubicBezTo>
                    <a:pt x="651" y="252"/>
                    <a:pt x="653" y="255"/>
                    <a:pt x="651" y="260"/>
                  </a:cubicBezTo>
                  <a:cubicBezTo>
                    <a:pt x="649" y="264"/>
                    <a:pt x="647" y="268"/>
                    <a:pt x="640" y="270"/>
                  </a:cubicBezTo>
                  <a:cubicBezTo>
                    <a:pt x="635" y="272"/>
                    <a:pt x="629" y="273"/>
                    <a:pt x="623" y="273"/>
                  </a:cubicBezTo>
                  <a:cubicBezTo>
                    <a:pt x="620" y="273"/>
                    <a:pt x="618" y="273"/>
                    <a:pt x="617" y="273"/>
                  </a:cubicBezTo>
                  <a:cubicBezTo>
                    <a:pt x="615" y="273"/>
                    <a:pt x="614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2" y="273"/>
                    <a:pt x="611" y="272"/>
                    <a:pt x="607" y="272"/>
                  </a:cubicBezTo>
                  <a:cubicBezTo>
                    <a:pt x="603" y="271"/>
                    <a:pt x="600" y="271"/>
                    <a:pt x="600" y="271"/>
                  </a:cubicBezTo>
                  <a:cubicBezTo>
                    <a:pt x="600" y="271"/>
                    <a:pt x="600" y="271"/>
                    <a:pt x="600" y="271"/>
                  </a:cubicBezTo>
                  <a:cubicBezTo>
                    <a:pt x="601" y="271"/>
                    <a:pt x="599" y="271"/>
                    <a:pt x="596" y="271"/>
                  </a:cubicBezTo>
                  <a:cubicBezTo>
                    <a:pt x="596" y="271"/>
                    <a:pt x="596" y="271"/>
                    <a:pt x="596" y="271"/>
                  </a:cubicBezTo>
                  <a:cubicBezTo>
                    <a:pt x="594" y="271"/>
                    <a:pt x="594" y="271"/>
                    <a:pt x="594" y="271"/>
                  </a:cubicBezTo>
                  <a:cubicBezTo>
                    <a:pt x="592" y="272"/>
                    <a:pt x="581" y="273"/>
                    <a:pt x="567" y="273"/>
                  </a:cubicBezTo>
                  <a:cubicBezTo>
                    <a:pt x="566" y="273"/>
                    <a:pt x="566" y="273"/>
                    <a:pt x="565" y="273"/>
                  </a:cubicBezTo>
                  <a:cubicBezTo>
                    <a:pt x="546" y="272"/>
                    <a:pt x="526" y="271"/>
                    <a:pt x="508" y="269"/>
                  </a:cubicBezTo>
                  <a:cubicBezTo>
                    <a:pt x="496" y="268"/>
                    <a:pt x="491" y="267"/>
                    <a:pt x="479" y="267"/>
                  </a:cubicBezTo>
                  <a:cubicBezTo>
                    <a:pt x="477" y="267"/>
                    <a:pt x="475" y="267"/>
                    <a:pt x="473" y="267"/>
                  </a:cubicBezTo>
                  <a:cubicBezTo>
                    <a:pt x="446" y="268"/>
                    <a:pt x="473" y="275"/>
                    <a:pt x="451" y="277"/>
                  </a:cubicBezTo>
                  <a:cubicBezTo>
                    <a:pt x="450" y="277"/>
                    <a:pt x="450" y="277"/>
                    <a:pt x="449" y="277"/>
                  </a:cubicBezTo>
                  <a:cubicBezTo>
                    <a:pt x="438" y="277"/>
                    <a:pt x="409" y="271"/>
                    <a:pt x="402" y="270"/>
                  </a:cubicBezTo>
                  <a:cubicBezTo>
                    <a:pt x="389" y="268"/>
                    <a:pt x="371" y="268"/>
                    <a:pt x="354" y="266"/>
                  </a:cubicBezTo>
                  <a:cubicBezTo>
                    <a:pt x="353" y="266"/>
                    <a:pt x="351" y="265"/>
                    <a:pt x="349" y="265"/>
                  </a:cubicBezTo>
                  <a:cubicBezTo>
                    <a:pt x="346" y="265"/>
                    <a:pt x="339" y="264"/>
                    <a:pt x="340" y="262"/>
                  </a:cubicBezTo>
                  <a:cubicBezTo>
                    <a:pt x="341" y="262"/>
                    <a:pt x="344" y="262"/>
                    <a:pt x="343" y="260"/>
                  </a:cubicBezTo>
                  <a:cubicBezTo>
                    <a:pt x="343" y="259"/>
                    <a:pt x="342" y="258"/>
                    <a:pt x="343" y="256"/>
                  </a:cubicBezTo>
                  <a:cubicBezTo>
                    <a:pt x="343" y="253"/>
                    <a:pt x="343" y="252"/>
                    <a:pt x="342" y="252"/>
                  </a:cubicBezTo>
                  <a:cubicBezTo>
                    <a:pt x="342" y="252"/>
                    <a:pt x="342" y="252"/>
                    <a:pt x="342" y="252"/>
                  </a:cubicBezTo>
                  <a:cubicBezTo>
                    <a:pt x="342" y="252"/>
                    <a:pt x="341" y="252"/>
                    <a:pt x="341" y="252"/>
                  </a:cubicBezTo>
                  <a:cubicBezTo>
                    <a:pt x="339" y="252"/>
                    <a:pt x="335" y="252"/>
                    <a:pt x="331" y="252"/>
                  </a:cubicBezTo>
                  <a:cubicBezTo>
                    <a:pt x="326" y="251"/>
                    <a:pt x="319" y="251"/>
                    <a:pt x="312" y="251"/>
                  </a:cubicBezTo>
                  <a:cubicBezTo>
                    <a:pt x="311" y="251"/>
                    <a:pt x="310" y="251"/>
                    <a:pt x="309" y="251"/>
                  </a:cubicBezTo>
                  <a:cubicBezTo>
                    <a:pt x="286" y="251"/>
                    <a:pt x="258" y="253"/>
                    <a:pt x="248" y="253"/>
                  </a:cubicBezTo>
                  <a:cubicBezTo>
                    <a:pt x="235" y="254"/>
                    <a:pt x="203" y="258"/>
                    <a:pt x="179" y="258"/>
                  </a:cubicBezTo>
                  <a:cubicBezTo>
                    <a:pt x="177" y="258"/>
                    <a:pt x="175" y="259"/>
                    <a:pt x="174" y="259"/>
                  </a:cubicBezTo>
                  <a:cubicBezTo>
                    <a:pt x="168" y="259"/>
                    <a:pt x="163" y="258"/>
                    <a:pt x="159" y="258"/>
                  </a:cubicBezTo>
                  <a:cubicBezTo>
                    <a:pt x="155" y="258"/>
                    <a:pt x="151" y="258"/>
                    <a:pt x="149" y="258"/>
                  </a:cubicBezTo>
                  <a:cubicBezTo>
                    <a:pt x="146" y="258"/>
                    <a:pt x="144" y="258"/>
                    <a:pt x="144" y="258"/>
                  </a:cubicBezTo>
                  <a:cubicBezTo>
                    <a:pt x="143" y="259"/>
                    <a:pt x="142" y="260"/>
                    <a:pt x="138" y="262"/>
                  </a:cubicBezTo>
                  <a:cubicBezTo>
                    <a:pt x="131" y="264"/>
                    <a:pt x="121" y="264"/>
                    <a:pt x="114" y="266"/>
                  </a:cubicBezTo>
                  <a:cubicBezTo>
                    <a:pt x="95" y="270"/>
                    <a:pt x="105" y="276"/>
                    <a:pt x="87" y="281"/>
                  </a:cubicBezTo>
                  <a:cubicBezTo>
                    <a:pt x="78" y="284"/>
                    <a:pt x="63" y="285"/>
                    <a:pt x="52" y="287"/>
                  </a:cubicBezTo>
                  <a:cubicBezTo>
                    <a:pt x="42" y="290"/>
                    <a:pt x="38" y="292"/>
                    <a:pt x="29" y="296"/>
                  </a:cubicBezTo>
                  <a:cubicBezTo>
                    <a:pt x="24" y="298"/>
                    <a:pt x="17" y="300"/>
                    <a:pt x="12" y="302"/>
                  </a:cubicBezTo>
                  <a:cubicBezTo>
                    <a:pt x="3" y="306"/>
                    <a:pt x="14" y="312"/>
                    <a:pt x="14" y="317"/>
                  </a:cubicBezTo>
                  <a:cubicBezTo>
                    <a:pt x="14" y="319"/>
                    <a:pt x="13" y="321"/>
                    <a:pt x="12" y="322"/>
                  </a:cubicBezTo>
                  <a:cubicBezTo>
                    <a:pt x="8" y="327"/>
                    <a:pt x="0" y="331"/>
                    <a:pt x="4" y="332"/>
                  </a:cubicBezTo>
                  <a:cubicBezTo>
                    <a:pt x="8" y="334"/>
                    <a:pt x="12" y="335"/>
                    <a:pt x="9" y="335"/>
                  </a:cubicBezTo>
                  <a:cubicBezTo>
                    <a:pt x="7" y="335"/>
                    <a:pt x="5" y="335"/>
                    <a:pt x="5" y="335"/>
                  </a:cubicBezTo>
                  <a:cubicBezTo>
                    <a:pt x="5" y="336"/>
                    <a:pt x="6" y="337"/>
                    <a:pt x="7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8" y="337"/>
                    <a:pt x="8" y="337"/>
                    <a:pt x="9" y="337"/>
                  </a:cubicBezTo>
                  <a:cubicBezTo>
                    <a:pt x="9" y="337"/>
                    <a:pt x="10" y="337"/>
                    <a:pt x="10" y="337"/>
                  </a:cubicBezTo>
                  <a:cubicBezTo>
                    <a:pt x="10" y="337"/>
                    <a:pt x="9" y="337"/>
                    <a:pt x="8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7" y="337"/>
                    <a:pt x="7" y="339"/>
                    <a:pt x="14" y="339"/>
                  </a:cubicBezTo>
                  <a:cubicBezTo>
                    <a:pt x="21" y="340"/>
                    <a:pt x="26" y="340"/>
                    <a:pt x="24" y="340"/>
                  </a:cubicBezTo>
                  <a:cubicBezTo>
                    <a:pt x="22" y="340"/>
                    <a:pt x="21" y="341"/>
                    <a:pt x="24" y="341"/>
                  </a:cubicBezTo>
                  <a:cubicBezTo>
                    <a:pt x="26" y="341"/>
                    <a:pt x="28" y="342"/>
                    <a:pt x="33" y="344"/>
                  </a:cubicBezTo>
                  <a:cubicBezTo>
                    <a:pt x="37" y="345"/>
                    <a:pt x="52" y="348"/>
                    <a:pt x="61" y="352"/>
                  </a:cubicBezTo>
                  <a:cubicBezTo>
                    <a:pt x="66" y="355"/>
                    <a:pt x="72" y="357"/>
                    <a:pt x="85" y="359"/>
                  </a:cubicBezTo>
                  <a:cubicBezTo>
                    <a:pt x="96" y="361"/>
                    <a:pt x="104" y="363"/>
                    <a:pt x="117" y="364"/>
                  </a:cubicBezTo>
                  <a:cubicBezTo>
                    <a:pt x="119" y="365"/>
                    <a:pt x="121" y="365"/>
                    <a:pt x="123" y="365"/>
                  </a:cubicBezTo>
                  <a:cubicBezTo>
                    <a:pt x="131" y="365"/>
                    <a:pt x="135" y="363"/>
                    <a:pt x="144" y="362"/>
                  </a:cubicBezTo>
                  <a:cubicBezTo>
                    <a:pt x="153" y="362"/>
                    <a:pt x="160" y="362"/>
                    <a:pt x="166" y="362"/>
                  </a:cubicBezTo>
                  <a:cubicBezTo>
                    <a:pt x="171" y="362"/>
                    <a:pt x="175" y="362"/>
                    <a:pt x="179" y="362"/>
                  </a:cubicBezTo>
                  <a:cubicBezTo>
                    <a:pt x="184" y="362"/>
                    <a:pt x="188" y="362"/>
                    <a:pt x="193" y="362"/>
                  </a:cubicBezTo>
                  <a:cubicBezTo>
                    <a:pt x="197" y="362"/>
                    <a:pt x="202" y="362"/>
                    <a:pt x="208" y="362"/>
                  </a:cubicBezTo>
                  <a:cubicBezTo>
                    <a:pt x="222" y="362"/>
                    <a:pt x="240" y="357"/>
                    <a:pt x="256" y="357"/>
                  </a:cubicBezTo>
                  <a:cubicBezTo>
                    <a:pt x="259" y="357"/>
                    <a:pt x="261" y="358"/>
                    <a:pt x="263" y="358"/>
                  </a:cubicBezTo>
                  <a:cubicBezTo>
                    <a:pt x="284" y="360"/>
                    <a:pt x="280" y="366"/>
                    <a:pt x="298" y="366"/>
                  </a:cubicBezTo>
                  <a:cubicBezTo>
                    <a:pt x="302" y="366"/>
                    <a:pt x="306" y="365"/>
                    <a:pt x="312" y="365"/>
                  </a:cubicBezTo>
                  <a:cubicBezTo>
                    <a:pt x="317" y="364"/>
                    <a:pt x="321" y="364"/>
                    <a:pt x="324" y="364"/>
                  </a:cubicBezTo>
                  <a:cubicBezTo>
                    <a:pt x="337" y="364"/>
                    <a:pt x="338" y="367"/>
                    <a:pt x="337" y="371"/>
                  </a:cubicBezTo>
                  <a:cubicBezTo>
                    <a:pt x="336" y="375"/>
                    <a:pt x="337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3" y="379"/>
                    <a:pt x="326" y="382"/>
                    <a:pt x="330" y="385"/>
                  </a:cubicBezTo>
                  <a:cubicBezTo>
                    <a:pt x="332" y="387"/>
                    <a:pt x="337" y="388"/>
                    <a:pt x="344" y="390"/>
                  </a:cubicBezTo>
                  <a:cubicBezTo>
                    <a:pt x="350" y="391"/>
                    <a:pt x="355" y="393"/>
                    <a:pt x="359" y="395"/>
                  </a:cubicBezTo>
                  <a:cubicBezTo>
                    <a:pt x="366" y="398"/>
                    <a:pt x="374" y="402"/>
                    <a:pt x="376" y="406"/>
                  </a:cubicBezTo>
                  <a:cubicBezTo>
                    <a:pt x="378" y="408"/>
                    <a:pt x="379" y="410"/>
                    <a:pt x="380" y="411"/>
                  </a:cubicBezTo>
                  <a:cubicBezTo>
                    <a:pt x="382" y="414"/>
                    <a:pt x="391" y="416"/>
                    <a:pt x="388" y="419"/>
                  </a:cubicBezTo>
                  <a:cubicBezTo>
                    <a:pt x="386" y="422"/>
                    <a:pt x="369" y="423"/>
                    <a:pt x="369" y="425"/>
                  </a:cubicBezTo>
                  <a:cubicBezTo>
                    <a:pt x="368" y="429"/>
                    <a:pt x="362" y="433"/>
                    <a:pt x="360" y="437"/>
                  </a:cubicBezTo>
                  <a:cubicBezTo>
                    <a:pt x="356" y="442"/>
                    <a:pt x="386" y="450"/>
                    <a:pt x="392" y="455"/>
                  </a:cubicBezTo>
                  <a:cubicBezTo>
                    <a:pt x="396" y="459"/>
                    <a:pt x="394" y="465"/>
                    <a:pt x="398" y="468"/>
                  </a:cubicBezTo>
                  <a:cubicBezTo>
                    <a:pt x="400" y="470"/>
                    <a:pt x="414" y="475"/>
                    <a:pt x="416" y="477"/>
                  </a:cubicBezTo>
                  <a:cubicBezTo>
                    <a:pt x="418" y="481"/>
                    <a:pt x="430" y="486"/>
                    <a:pt x="435" y="489"/>
                  </a:cubicBezTo>
                  <a:cubicBezTo>
                    <a:pt x="435" y="490"/>
                    <a:pt x="436" y="492"/>
                    <a:pt x="436" y="494"/>
                  </a:cubicBezTo>
                  <a:cubicBezTo>
                    <a:pt x="436" y="496"/>
                    <a:pt x="445" y="498"/>
                    <a:pt x="456" y="498"/>
                  </a:cubicBezTo>
                  <a:cubicBezTo>
                    <a:pt x="459" y="498"/>
                    <a:pt x="462" y="498"/>
                    <a:pt x="464" y="498"/>
                  </a:cubicBezTo>
                  <a:cubicBezTo>
                    <a:pt x="469" y="498"/>
                    <a:pt x="473" y="498"/>
                    <a:pt x="477" y="498"/>
                  </a:cubicBezTo>
                  <a:cubicBezTo>
                    <a:pt x="485" y="497"/>
                    <a:pt x="493" y="497"/>
                    <a:pt x="501" y="497"/>
                  </a:cubicBezTo>
                  <a:cubicBezTo>
                    <a:pt x="515" y="497"/>
                    <a:pt x="531" y="496"/>
                    <a:pt x="539" y="495"/>
                  </a:cubicBezTo>
                  <a:cubicBezTo>
                    <a:pt x="544" y="494"/>
                    <a:pt x="549" y="494"/>
                    <a:pt x="554" y="493"/>
                  </a:cubicBezTo>
                  <a:cubicBezTo>
                    <a:pt x="570" y="490"/>
                    <a:pt x="579" y="486"/>
                    <a:pt x="591" y="483"/>
                  </a:cubicBezTo>
                  <a:cubicBezTo>
                    <a:pt x="599" y="480"/>
                    <a:pt x="607" y="478"/>
                    <a:pt x="612" y="476"/>
                  </a:cubicBezTo>
                  <a:cubicBezTo>
                    <a:pt x="621" y="472"/>
                    <a:pt x="622" y="468"/>
                    <a:pt x="622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0" y="468"/>
                    <a:pt x="621" y="466"/>
                    <a:pt x="633" y="465"/>
                  </a:cubicBezTo>
                  <a:cubicBezTo>
                    <a:pt x="640" y="464"/>
                    <a:pt x="648" y="464"/>
                    <a:pt x="653" y="462"/>
                  </a:cubicBezTo>
                  <a:cubicBezTo>
                    <a:pt x="656" y="461"/>
                    <a:pt x="657" y="460"/>
                    <a:pt x="658" y="458"/>
                  </a:cubicBezTo>
                  <a:cubicBezTo>
                    <a:pt x="658" y="456"/>
                    <a:pt x="658" y="454"/>
                    <a:pt x="658" y="454"/>
                  </a:cubicBezTo>
                  <a:cubicBezTo>
                    <a:pt x="658" y="454"/>
                    <a:pt x="658" y="454"/>
                    <a:pt x="658" y="454"/>
                  </a:cubicBezTo>
                  <a:cubicBezTo>
                    <a:pt x="658" y="454"/>
                    <a:pt x="658" y="454"/>
                    <a:pt x="657" y="454"/>
                  </a:cubicBezTo>
                  <a:cubicBezTo>
                    <a:pt x="657" y="454"/>
                    <a:pt x="657" y="455"/>
                    <a:pt x="657" y="455"/>
                  </a:cubicBezTo>
                  <a:cubicBezTo>
                    <a:pt x="657" y="455"/>
                    <a:pt x="655" y="453"/>
                    <a:pt x="653" y="450"/>
                  </a:cubicBezTo>
                  <a:cubicBezTo>
                    <a:pt x="651" y="448"/>
                    <a:pt x="664" y="444"/>
                    <a:pt x="679" y="442"/>
                  </a:cubicBezTo>
                  <a:cubicBezTo>
                    <a:pt x="687" y="440"/>
                    <a:pt x="697" y="438"/>
                    <a:pt x="704" y="437"/>
                  </a:cubicBezTo>
                  <a:cubicBezTo>
                    <a:pt x="718" y="434"/>
                    <a:pt x="730" y="427"/>
                    <a:pt x="731" y="423"/>
                  </a:cubicBezTo>
                  <a:cubicBezTo>
                    <a:pt x="732" y="420"/>
                    <a:pt x="732" y="416"/>
                    <a:pt x="730" y="415"/>
                  </a:cubicBezTo>
                  <a:cubicBezTo>
                    <a:pt x="727" y="411"/>
                    <a:pt x="716" y="409"/>
                    <a:pt x="715" y="405"/>
                  </a:cubicBezTo>
                  <a:cubicBezTo>
                    <a:pt x="715" y="403"/>
                    <a:pt x="713" y="402"/>
                    <a:pt x="712" y="400"/>
                  </a:cubicBezTo>
                  <a:cubicBezTo>
                    <a:pt x="710" y="397"/>
                    <a:pt x="722" y="393"/>
                    <a:pt x="729" y="391"/>
                  </a:cubicBezTo>
                  <a:cubicBezTo>
                    <a:pt x="734" y="389"/>
                    <a:pt x="739" y="388"/>
                    <a:pt x="742" y="387"/>
                  </a:cubicBezTo>
                  <a:cubicBezTo>
                    <a:pt x="757" y="383"/>
                    <a:pt x="772" y="378"/>
                    <a:pt x="790" y="374"/>
                  </a:cubicBezTo>
                  <a:cubicBezTo>
                    <a:pt x="815" y="368"/>
                    <a:pt x="831" y="364"/>
                    <a:pt x="845" y="357"/>
                  </a:cubicBezTo>
                  <a:cubicBezTo>
                    <a:pt x="849" y="355"/>
                    <a:pt x="853" y="353"/>
                    <a:pt x="857" y="351"/>
                  </a:cubicBezTo>
                  <a:cubicBezTo>
                    <a:pt x="863" y="348"/>
                    <a:pt x="867" y="344"/>
                    <a:pt x="867" y="343"/>
                  </a:cubicBezTo>
                  <a:cubicBezTo>
                    <a:pt x="868" y="342"/>
                    <a:pt x="862" y="341"/>
                    <a:pt x="853" y="341"/>
                  </a:cubicBezTo>
                  <a:cubicBezTo>
                    <a:pt x="850" y="341"/>
                    <a:pt x="847" y="341"/>
                    <a:pt x="844" y="341"/>
                  </a:cubicBezTo>
                  <a:cubicBezTo>
                    <a:pt x="836" y="342"/>
                    <a:pt x="827" y="342"/>
                    <a:pt x="819" y="343"/>
                  </a:cubicBezTo>
                  <a:cubicBezTo>
                    <a:pt x="813" y="343"/>
                    <a:pt x="794" y="345"/>
                    <a:pt x="788" y="345"/>
                  </a:cubicBezTo>
                  <a:cubicBezTo>
                    <a:pt x="788" y="345"/>
                    <a:pt x="788" y="345"/>
                    <a:pt x="787" y="345"/>
                  </a:cubicBezTo>
                  <a:cubicBezTo>
                    <a:pt x="781" y="345"/>
                    <a:pt x="777" y="344"/>
                    <a:pt x="772" y="343"/>
                  </a:cubicBezTo>
                  <a:cubicBezTo>
                    <a:pt x="765" y="341"/>
                    <a:pt x="766" y="337"/>
                    <a:pt x="753" y="334"/>
                  </a:cubicBezTo>
                  <a:cubicBezTo>
                    <a:pt x="751" y="334"/>
                    <a:pt x="748" y="333"/>
                    <a:pt x="746" y="333"/>
                  </a:cubicBezTo>
                  <a:cubicBezTo>
                    <a:pt x="733" y="330"/>
                    <a:pt x="723" y="328"/>
                    <a:pt x="721" y="328"/>
                  </a:cubicBezTo>
                  <a:cubicBezTo>
                    <a:pt x="721" y="328"/>
                    <a:pt x="721" y="328"/>
                    <a:pt x="721" y="328"/>
                  </a:cubicBezTo>
                  <a:cubicBezTo>
                    <a:pt x="721" y="328"/>
                    <a:pt x="721" y="328"/>
                    <a:pt x="720" y="328"/>
                  </a:cubicBezTo>
                  <a:cubicBezTo>
                    <a:pt x="719" y="328"/>
                    <a:pt x="712" y="326"/>
                    <a:pt x="704" y="322"/>
                  </a:cubicBezTo>
                  <a:cubicBezTo>
                    <a:pt x="700" y="320"/>
                    <a:pt x="696" y="318"/>
                    <a:pt x="693" y="316"/>
                  </a:cubicBezTo>
                  <a:cubicBezTo>
                    <a:pt x="686" y="312"/>
                    <a:pt x="683" y="308"/>
                    <a:pt x="683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0" y="306"/>
                    <a:pt x="671" y="304"/>
                  </a:cubicBezTo>
                  <a:cubicBezTo>
                    <a:pt x="661" y="301"/>
                    <a:pt x="661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3" y="299"/>
                    <a:pt x="655" y="296"/>
                    <a:pt x="645" y="292"/>
                  </a:cubicBezTo>
                  <a:cubicBezTo>
                    <a:pt x="639" y="290"/>
                    <a:pt x="634" y="288"/>
                    <a:pt x="629" y="285"/>
                  </a:cubicBezTo>
                  <a:cubicBezTo>
                    <a:pt x="621" y="281"/>
                    <a:pt x="618" y="278"/>
                    <a:pt x="619" y="278"/>
                  </a:cubicBezTo>
                  <a:cubicBezTo>
                    <a:pt x="619" y="278"/>
                    <a:pt x="619" y="278"/>
                    <a:pt x="619" y="278"/>
                  </a:cubicBezTo>
                  <a:cubicBezTo>
                    <a:pt x="619" y="278"/>
                    <a:pt x="623" y="280"/>
                    <a:pt x="629" y="282"/>
                  </a:cubicBezTo>
                  <a:cubicBezTo>
                    <a:pt x="632" y="283"/>
                    <a:pt x="636" y="283"/>
                    <a:pt x="639" y="283"/>
                  </a:cubicBezTo>
                  <a:cubicBezTo>
                    <a:pt x="642" y="283"/>
                    <a:pt x="645" y="283"/>
                    <a:pt x="646" y="282"/>
                  </a:cubicBezTo>
                  <a:cubicBezTo>
                    <a:pt x="647" y="281"/>
                    <a:pt x="648" y="280"/>
                    <a:pt x="648" y="280"/>
                  </a:cubicBezTo>
                  <a:cubicBezTo>
                    <a:pt x="648" y="280"/>
                    <a:pt x="648" y="280"/>
                    <a:pt x="648" y="281"/>
                  </a:cubicBezTo>
                  <a:cubicBezTo>
                    <a:pt x="648" y="282"/>
                    <a:pt x="659" y="285"/>
                    <a:pt x="666" y="288"/>
                  </a:cubicBezTo>
                  <a:cubicBezTo>
                    <a:pt x="671" y="290"/>
                    <a:pt x="675" y="292"/>
                    <a:pt x="680" y="294"/>
                  </a:cubicBezTo>
                  <a:cubicBezTo>
                    <a:pt x="687" y="296"/>
                    <a:pt x="703" y="299"/>
                    <a:pt x="705" y="303"/>
                  </a:cubicBezTo>
                  <a:cubicBezTo>
                    <a:pt x="709" y="309"/>
                    <a:pt x="718" y="309"/>
                    <a:pt x="731" y="313"/>
                  </a:cubicBezTo>
                  <a:cubicBezTo>
                    <a:pt x="735" y="314"/>
                    <a:pt x="743" y="317"/>
                    <a:pt x="749" y="320"/>
                  </a:cubicBezTo>
                  <a:cubicBezTo>
                    <a:pt x="757" y="324"/>
                    <a:pt x="760" y="330"/>
                    <a:pt x="766" y="334"/>
                  </a:cubicBezTo>
                  <a:cubicBezTo>
                    <a:pt x="768" y="336"/>
                    <a:pt x="771" y="336"/>
                    <a:pt x="778" y="336"/>
                  </a:cubicBezTo>
                  <a:cubicBezTo>
                    <a:pt x="781" y="336"/>
                    <a:pt x="785" y="336"/>
                    <a:pt x="791" y="336"/>
                  </a:cubicBezTo>
                  <a:cubicBezTo>
                    <a:pt x="809" y="335"/>
                    <a:pt x="826" y="332"/>
                    <a:pt x="843" y="330"/>
                  </a:cubicBezTo>
                  <a:cubicBezTo>
                    <a:pt x="872" y="327"/>
                    <a:pt x="883" y="325"/>
                    <a:pt x="907" y="322"/>
                  </a:cubicBezTo>
                  <a:cubicBezTo>
                    <a:pt x="913" y="322"/>
                    <a:pt x="919" y="320"/>
                    <a:pt x="926" y="318"/>
                  </a:cubicBezTo>
                  <a:cubicBezTo>
                    <a:pt x="936" y="316"/>
                    <a:pt x="945" y="314"/>
                    <a:pt x="946" y="312"/>
                  </a:cubicBezTo>
                  <a:cubicBezTo>
                    <a:pt x="947" y="311"/>
                    <a:pt x="951" y="310"/>
                    <a:pt x="952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5" y="310"/>
                    <a:pt x="965" y="307"/>
                    <a:pt x="965" y="303"/>
                  </a:cubicBezTo>
                  <a:cubicBezTo>
                    <a:pt x="965" y="301"/>
                    <a:pt x="960" y="299"/>
                    <a:pt x="945" y="298"/>
                  </a:cubicBezTo>
                  <a:cubicBezTo>
                    <a:pt x="936" y="298"/>
                    <a:pt x="929" y="297"/>
                    <a:pt x="925" y="295"/>
                  </a:cubicBezTo>
                  <a:cubicBezTo>
                    <a:pt x="922" y="294"/>
                    <a:pt x="919" y="293"/>
                    <a:pt x="915" y="293"/>
                  </a:cubicBezTo>
                  <a:cubicBezTo>
                    <a:pt x="911" y="293"/>
                    <a:pt x="907" y="294"/>
                    <a:pt x="900" y="295"/>
                  </a:cubicBezTo>
                  <a:cubicBezTo>
                    <a:pt x="894" y="297"/>
                    <a:pt x="887" y="298"/>
                    <a:pt x="879" y="298"/>
                  </a:cubicBezTo>
                  <a:cubicBezTo>
                    <a:pt x="874" y="298"/>
                    <a:pt x="869" y="298"/>
                    <a:pt x="864" y="297"/>
                  </a:cubicBezTo>
                  <a:cubicBezTo>
                    <a:pt x="864" y="296"/>
                    <a:pt x="859" y="293"/>
                    <a:pt x="855" y="292"/>
                  </a:cubicBezTo>
                  <a:cubicBezTo>
                    <a:pt x="854" y="291"/>
                    <a:pt x="852" y="290"/>
                    <a:pt x="851" y="290"/>
                  </a:cubicBezTo>
                  <a:cubicBezTo>
                    <a:pt x="850" y="290"/>
                    <a:pt x="849" y="291"/>
                    <a:pt x="848" y="291"/>
                  </a:cubicBezTo>
                  <a:cubicBezTo>
                    <a:pt x="847" y="291"/>
                    <a:pt x="847" y="291"/>
                    <a:pt x="846" y="291"/>
                  </a:cubicBezTo>
                  <a:cubicBezTo>
                    <a:pt x="844" y="291"/>
                    <a:pt x="843" y="291"/>
                    <a:pt x="842" y="290"/>
                  </a:cubicBezTo>
                  <a:cubicBezTo>
                    <a:pt x="837" y="287"/>
                    <a:pt x="825" y="284"/>
                    <a:pt x="820" y="282"/>
                  </a:cubicBezTo>
                  <a:cubicBezTo>
                    <a:pt x="814" y="280"/>
                    <a:pt x="811" y="278"/>
                    <a:pt x="814" y="277"/>
                  </a:cubicBezTo>
                  <a:cubicBezTo>
                    <a:pt x="816" y="276"/>
                    <a:pt x="817" y="276"/>
                    <a:pt x="819" y="276"/>
                  </a:cubicBezTo>
                  <a:cubicBezTo>
                    <a:pt x="819" y="276"/>
                    <a:pt x="819" y="276"/>
                    <a:pt x="819" y="276"/>
                  </a:cubicBezTo>
                  <a:cubicBezTo>
                    <a:pt x="820" y="276"/>
                    <a:pt x="820" y="276"/>
                    <a:pt x="820" y="276"/>
                  </a:cubicBezTo>
                  <a:cubicBezTo>
                    <a:pt x="822" y="276"/>
                    <a:pt x="823" y="276"/>
                    <a:pt x="823" y="275"/>
                  </a:cubicBezTo>
                  <a:cubicBezTo>
                    <a:pt x="823" y="275"/>
                    <a:pt x="823" y="275"/>
                    <a:pt x="824" y="275"/>
                  </a:cubicBezTo>
                  <a:cubicBezTo>
                    <a:pt x="824" y="275"/>
                    <a:pt x="824" y="275"/>
                    <a:pt x="824" y="275"/>
                  </a:cubicBezTo>
                  <a:cubicBezTo>
                    <a:pt x="826" y="275"/>
                    <a:pt x="833" y="275"/>
                    <a:pt x="839" y="277"/>
                  </a:cubicBezTo>
                  <a:cubicBezTo>
                    <a:pt x="845" y="278"/>
                    <a:pt x="849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7" y="280"/>
                    <a:pt x="857" y="283"/>
                    <a:pt x="872" y="286"/>
                  </a:cubicBezTo>
                  <a:cubicBezTo>
                    <a:pt x="882" y="287"/>
                    <a:pt x="893" y="289"/>
                    <a:pt x="899" y="289"/>
                  </a:cubicBezTo>
                  <a:cubicBezTo>
                    <a:pt x="901" y="289"/>
                    <a:pt x="903" y="289"/>
                    <a:pt x="904" y="288"/>
                  </a:cubicBezTo>
                  <a:cubicBezTo>
                    <a:pt x="908" y="287"/>
                    <a:pt x="914" y="286"/>
                    <a:pt x="920" y="286"/>
                  </a:cubicBezTo>
                  <a:cubicBezTo>
                    <a:pt x="923" y="286"/>
                    <a:pt x="925" y="286"/>
                    <a:pt x="927" y="287"/>
                  </a:cubicBezTo>
                  <a:cubicBezTo>
                    <a:pt x="939" y="292"/>
                    <a:pt x="933" y="290"/>
                    <a:pt x="950" y="291"/>
                  </a:cubicBezTo>
                  <a:cubicBezTo>
                    <a:pt x="961" y="292"/>
                    <a:pt x="996" y="292"/>
                    <a:pt x="1022" y="292"/>
                  </a:cubicBezTo>
                  <a:cubicBezTo>
                    <a:pt x="1039" y="293"/>
                    <a:pt x="1052" y="294"/>
                    <a:pt x="1055" y="294"/>
                  </a:cubicBezTo>
                  <a:cubicBezTo>
                    <a:pt x="1055" y="294"/>
                    <a:pt x="1055" y="294"/>
                    <a:pt x="1056" y="294"/>
                  </a:cubicBezTo>
                  <a:cubicBezTo>
                    <a:pt x="1056" y="294"/>
                    <a:pt x="1056" y="294"/>
                    <a:pt x="1056" y="294"/>
                  </a:cubicBezTo>
                  <a:cubicBezTo>
                    <a:pt x="1057" y="294"/>
                    <a:pt x="1058" y="296"/>
                    <a:pt x="1066" y="298"/>
                  </a:cubicBezTo>
                  <a:cubicBezTo>
                    <a:pt x="1074" y="299"/>
                    <a:pt x="1077" y="300"/>
                    <a:pt x="1086" y="301"/>
                  </a:cubicBezTo>
                  <a:cubicBezTo>
                    <a:pt x="1088" y="301"/>
                    <a:pt x="1090" y="301"/>
                    <a:pt x="1092" y="301"/>
                  </a:cubicBezTo>
                  <a:cubicBezTo>
                    <a:pt x="1095" y="301"/>
                    <a:pt x="1098" y="301"/>
                    <a:pt x="1100" y="301"/>
                  </a:cubicBezTo>
                  <a:cubicBezTo>
                    <a:pt x="1102" y="301"/>
                    <a:pt x="1103" y="301"/>
                    <a:pt x="1104" y="301"/>
                  </a:cubicBezTo>
                  <a:cubicBezTo>
                    <a:pt x="1104" y="301"/>
                    <a:pt x="1104" y="301"/>
                    <a:pt x="1104" y="301"/>
                  </a:cubicBezTo>
                  <a:cubicBezTo>
                    <a:pt x="1105" y="301"/>
                    <a:pt x="1103" y="302"/>
                    <a:pt x="1097" y="303"/>
                  </a:cubicBezTo>
                  <a:cubicBezTo>
                    <a:pt x="1091" y="304"/>
                    <a:pt x="1093" y="306"/>
                    <a:pt x="1110" y="308"/>
                  </a:cubicBezTo>
                  <a:cubicBezTo>
                    <a:pt x="1112" y="308"/>
                    <a:pt x="1113" y="308"/>
                    <a:pt x="1115" y="308"/>
                  </a:cubicBezTo>
                  <a:cubicBezTo>
                    <a:pt x="1116" y="308"/>
                    <a:pt x="1116" y="308"/>
                    <a:pt x="1117" y="308"/>
                  </a:cubicBezTo>
                  <a:cubicBezTo>
                    <a:pt x="1132" y="308"/>
                    <a:pt x="1131" y="303"/>
                    <a:pt x="1133" y="303"/>
                  </a:cubicBezTo>
                  <a:cubicBezTo>
                    <a:pt x="1133" y="303"/>
                    <a:pt x="1133" y="303"/>
                    <a:pt x="1133" y="303"/>
                  </a:cubicBezTo>
                  <a:cubicBezTo>
                    <a:pt x="1135" y="303"/>
                    <a:pt x="1135" y="303"/>
                    <a:pt x="1133" y="304"/>
                  </a:cubicBezTo>
                  <a:cubicBezTo>
                    <a:pt x="1131" y="305"/>
                    <a:pt x="1131" y="309"/>
                    <a:pt x="1135" y="313"/>
                  </a:cubicBezTo>
                  <a:cubicBezTo>
                    <a:pt x="1140" y="320"/>
                    <a:pt x="1157" y="328"/>
                    <a:pt x="1166" y="333"/>
                  </a:cubicBezTo>
                  <a:cubicBezTo>
                    <a:pt x="1174" y="337"/>
                    <a:pt x="1186" y="342"/>
                    <a:pt x="1191" y="346"/>
                  </a:cubicBezTo>
                  <a:cubicBezTo>
                    <a:pt x="1196" y="351"/>
                    <a:pt x="1199" y="352"/>
                    <a:pt x="1203" y="352"/>
                  </a:cubicBezTo>
                  <a:cubicBezTo>
                    <a:pt x="1204" y="352"/>
                    <a:pt x="1204" y="352"/>
                    <a:pt x="1205" y="352"/>
                  </a:cubicBezTo>
                  <a:cubicBezTo>
                    <a:pt x="1219" y="351"/>
                    <a:pt x="1224" y="347"/>
                    <a:pt x="1230" y="346"/>
                  </a:cubicBezTo>
                  <a:cubicBezTo>
                    <a:pt x="1233" y="345"/>
                    <a:pt x="1237" y="345"/>
                    <a:pt x="1236" y="343"/>
                  </a:cubicBezTo>
                  <a:cubicBezTo>
                    <a:pt x="1234" y="338"/>
                    <a:pt x="1243" y="334"/>
                    <a:pt x="1237" y="329"/>
                  </a:cubicBezTo>
                  <a:cubicBezTo>
                    <a:pt x="1235" y="327"/>
                    <a:pt x="1256" y="323"/>
                    <a:pt x="1274" y="318"/>
                  </a:cubicBezTo>
                  <a:cubicBezTo>
                    <a:pt x="1287" y="315"/>
                    <a:pt x="1297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5" y="313"/>
                    <a:pt x="1305" y="311"/>
                    <a:pt x="1314" y="309"/>
                  </a:cubicBezTo>
                  <a:cubicBezTo>
                    <a:pt x="1323" y="306"/>
                    <a:pt x="1327" y="303"/>
                    <a:pt x="1330" y="303"/>
                  </a:cubicBezTo>
                  <a:cubicBezTo>
                    <a:pt x="1330" y="303"/>
                    <a:pt x="1331" y="303"/>
                    <a:pt x="1331" y="303"/>
                  </a:cubicBezTo>
                  <a:cubicBezTo>
                    <a:pt x="1333" y="304"/>
                    <a:pt x="1337" y="304"/>
                    <a:pt x="1338" y="305"/>
                  </a:cubicBezTo>
                  <a:cubicBezTo>
                    <a:pt x="1338" y="305"/>
                    <a:pt x="1339" y="305"/>
                    <a:pt x="1340" y="305"/>
                  </a:cubicBezTo>
                  <a:cubicBezTo>
                    <a:pt x="1341" y="305"/>
                    <a:pt x="1342" y="305"/>
                    <a:pt x="1342" y="305"/>
                  </a:cubicBezTo>
                  <a:cubicBezTo>
                    <a:pt x="1342" y="304"/>
                    <a:pt x="1341" y="304"/>
                    <a:pt x="1342" y="304"/>
                  </a:cubicBezTo>
                  <a:cubicBezTo>
                    <a:pt x="1342" y="304"/>
                    <a:pt x="1342" y="304"/>
                    <a:pt x="1342" y="304"/>
                  </a:cubicBezTo>
                  <a:cubicBezTo>
                    <a:pt x="1342" y="304"/>
                    <a:pt x="1343" y="304"/>
                    <a:pt x="1344" y="304"/>
                  </a:cubicBezTo>
                  <a:cubicBezTo>
                    <a:pt x="1345" y="304"/>
                    <a:pt x="1346" y="304"/>
                    <a:pt x="1347" y="304"/>
                  </a:cubicBezTo>
                  <a:cubicBezTo>
                    <a:pt x="1348" y="304"/>
                    <a:pt x="1349" y="304"/>
                    <a:pt x="1349" y="304"/>
                  </a:cubicBezTo>
                  <a:cubicBezTo>
                    <a:pt x="1350" y="303"/>
                    <a:pt x="1351" y="302"/>
                    <a:pt x="1351" y="302"/>
                  </a:cubicBezTo>
                  <a:cubicBezTo>
                    <a:pt x="1351" y="302"/>
                    <a:pt x="1351" y="302"/>
                    <a:pt x="1351" y="303"/>
                  </a:cubicBezTo>
                  <a:cubicBezTo>
                    <a:pt x="1352" y="303"/>
                    <a:pt x="1352" y="303"/>
                    <a:pt x="1352" y="303"/>
                  </a:cubicBezTo>
                  <a:cubicBezTo>
                    <a:pt x="1353" y="303"/>
                    <a:pt x="1353" y="303"/>
                    <a:pt x="1353" y="303"/>
                  </a:cubicBezTo>
                  <a:cubicBezTo>
                    <a:pt x="1353" y="303"/>
                    <a:pt x="1354" y="303"/>
                    <a:pt x="1354" y="303"/>
                  </a:cubicBezTo>
                  <a:cubicBezTo>
                    <a:pt x="1355" y="303"/>
                    <a:pt x="1355" y="303"/>
                    <a:pt x="1355" y="304"/>
                  </a:cubicBezTo>
                  <a:cubicBezTo>
                    <a:pt x="1355" y="304"/>
                    <a:pt x="1355" y="304"/>
                    <a:pt x="1355" y="304"/>
                  </a:cubicBezTo>
                  <a:cubicBezTo>
                    <a:pt x="1356" y="304"/>
                    <a:pt x="1357" y="303"/>
                    <a:pt x="1357" y="303"/>
                  </a:cubicBezTo>
                  <a:cubicBezTo>
                    <a:pt x="1358" y="302"/>
                    <a:pt x="1357" y="302"/>
                    <a:pt x="1356" y="301"/>
                  </a:cubicBezTo>
                  <a:cubicBezTo>
                    <a:pt x="1356" y="301"/>
                    <a:pt x="1357" y="301"/>
                    <a:pt x="1357" y="300"/>
                  </a:cubicBezTo>
                  <a:cubicBezTo>
                    <a:pt x="1357" y="300"/>
                    <a:pt x="1358" y="300"/>
                    <a:pt x="1359" y="300"/>
                  </a:cubicBezTo>
                  <a:cubicBezTo>
                    <a:pt x="1362" y="300"/>
                    <a:pt x="1367" y="300"/>
                    <a:pt x="1371" y="301"/>
                  </a:cubicBezTo>
                  <a:cubicBezTo>
                    <a:pt x="1378" y="303"/>
                    <a:pt x="1377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9" y="306"/>
                    <a:pt x="1380" y="307"/>
                  </a:cubicBezTo>
                  <a:cubicBezTo>
                    <a:pt x="1381" y="307"/>
                    <a:pt x="1382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5" y="308"/>
                    <a:pt x="1386" y="309"/>
                  </a:cubicBezTo>
                  <a:cubicBezTo>
                    <a:pt x="1388" y="309"/>
                    <a:pt x="1389" y="310"/>
                    <a:pt x="1390" y="310"/>
                  </a:cubicBezTo>
                  <a:cubicBezTo>
                    <a:pt x="1390" y="310"/>
                    <a:pt x="1390" y="310"/>
                    <a:pt x="1390" y="310"/>
                  </a:cubicBezTo>
                  <a:cubicBezTo>
                    <a:pt x="1389" y="310"/>
                    <a:pt x="1390" y="310"/>
                    <a:pt x="1390" y="310"/>
                  </a:cubicBezTo>
                  <a:cubicBezTo>
                    <a:pt x="1390" y="310"/>
                    <a:pt x="1391" y="310"/>
                    <a:pt x="1391" y="310"/>
                  </a:cubicBezTo>
                  <a:cubicBezTo>
                    <a:pt x="1393" y="310"/>
                    <a:pt x="1393" y="310"/>
                    <a:pt x="1392" y="310"/>
                  </a:cubicBezTo>
                  <a:cubicBezTo>
                    <a:pt x="1392" y="310"/>
                    <a:pt x="1396" y="310"/>
                    <a:pt x="1400" y="311"/>
                  </a:cubicBezTo>
                  <a:cubicBezTo>
                    <a:pt x="1403" y="312"/>
                    <a:pt x="1404" y="313"/>
                    <a:pt x="1403" y="313"/>
                  </a:cubicBezTo>
                  <a:cubicBezTo>
                    <a:pt x="1403" y="313"/>
                    <a:pt x="1403" y="313"/>
                    <a:pt x="1403" y="313"/>
                  </a:cubicBezTo>
                  <a:cubicBezTo>
                    <a:pt x="1402" y="313"/>
                    <a:pt x="1402" y="313"/>
                    <a:pt x="1402" y="313"/>
                  </a:cubicBezTo>
                  <a:cubicBezTo>
                    <a:pt x="1401" y="313"/>
                    <a:pt x="1401" y="313"/>
                    <a:pt x="1401" y="313"/>
                  </a:cubicBezTo>
                  <a:cubicBezTo>
                    <a:pt x="1402" y="313"/>
                    <a:pt x="1402" y="313"/>
                    <a:pt x="1401" y="313"/>
                  </a:cubicBezTo>
                  <a:cubicBezTo>
                    <a:pt x="1401" y="313"/>
                    <a:pt x="1400" y="313"/>
                    <a:pt x="1400" y="313"/>
                  </a:cubicBezTo>
                  <a:cubicBezTo>
                    <a:pt x="1399" y="313"/>
                    <a:pt x="1399" y="313"/>
                    <a:pt x="1399" y="313"/>
                  </a:cubicBezTo>
                  <a:cubicBezTo>
                    <a:pt x="1399" y="313"/>
                    <a:pt x="1400" y="313"/>
                    <a:pt x="1402" y="314"/>
                  </a:cubicBezTo>
                  <a:cubicBezTo>
                    <a:pt x="1403" y="314"/>
                    <a:pt x="1404" y="315"/>
                    <a:pt x="1405" y="315"/>
                  </a:cubicBezTo>
                  <a:cubicBezTo>
                    <a:pt x="1406" y="315"/>
                    <a:pt x="1406" y="314"/>
                    <a:pt x="1406" y="314"/>
                  </a:cubicBezTo>
                  <a:cubicBezTo>
                    <a:pt x="1406" y="314"/>
                    <a:pt x="1406" y="314"/>
                    <a:pt x="1406" y="314"/>
                  </a:cubicBezTo>
                  <a:cubicBezTo>
                    <a:pt x="1407" y="314"/>
                    <a:pt x="1414" y="316"/>
                    <a:pt x="1416" y="319"/>
                  </a:cubicBezTo>
                  <a:cubicBezTo>
                    <a:pt x="1418" y="322"/>
                    <a:pt x="1416" y="324"/>
                    <a:pt x="1417" y="324"/>
                  </a:cubicBezTo>
                  <a:cubicBezTo>
                    <a:pt x="1417" y="324"/>
                    <a:pt x="1417" y="324"/>
                    <a:pt x="1417" y="324"/>
                  </a:cubicBezTo>
                  <a:cubicBezTo>
                    <a:pt x="1418" y="324"/>
                    <a:pt x="1419" y="324"/>
                    <a:pt x="1419" y="324"/>
                  </a:cubicBezTo>
                  <a:cubicBezTo>
                    <a:pt x="1419" y="324"/>
                    <a:pt x="1419" y="324"/>
                    <a:pt x="1419" y="324"/>
                  </a:cubicBezTo>
                  <a:cubicBezTo>
                    <a:pt x="1418" y="325"/>
                    <a:pt x="1419" y="325"/>
                    <a:pt x="1422" y="325"/>
                  </a:cubicBezTo>
                  <a:cubicBezTo>
                    <a:pt x="1423" y="325"/>
                    <a:pt x="1425" y="325"/>
                    <a:pt x="1427" y="325"/>
                  </a:cubicBezTo>
                  <a:cubicBezTo>
                    <a:pt x="1430" y="325"/>
                    <a:pt x="1433" y="324"/>
                    <a:pt x="1436" y="324"/>
                  </a:cubicBezTo>
                  <a:cubicBezTo>
                    <a:pt x="1438" y="324"/>
                    <a:pt x="1440" y="324"/>
                    <a:pt x="1440" y="323"/>
                  </a:cubicBezTo>
                  <a:cubicBezTo>
                    <a:pt x="1441" y="323"/>
                    <a:pt x="1444" y="323"/>
                    <a:pt x="1445" y="322"/>
                  </a:cubicBezTo>
                  <a:cubicBezTo>
                    <a:pt x="1445" y="321"/>
                    <a:pt x="1446" y="321"/>
                    <a:pt x="1447" y="321"/>
                  </a:cubicBezTo>
                  <a:cubicBezTo>
                    <a:pt x="1448" y="321"/>
                    <a:pt x="1449" y="321"/>
                    <a:pt x="1451" y="321"/>
                  </a:cubicBezTo>
                  <a:cubicBezTo>
                    <a:pt x="1455" y="322"/>
                    <a:pt x="1459" y="325"/>
                    <a:pt x="1462" y="328"/>
                  </a:cubicBezTo>
                  <a:cubicBezTo>
                    <a:pt x="1465" y="331"/>
                    <a:pt x="1467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74" y="336"/>
                    <a:pt x="1474" y="339"/>
                  </a:cubicBezTo>
                  <a:cubicBezTo>
                    <a:pt x="1475" y="343"/>
                    <a:pt x="1474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7"/>
                    <a:pt x="1473" y="348"/>
                  </a:cubicBezTo>
                  <a:cubicBezTo>
                    <a:pt x="1472" y="350"/>
                    <a:pt x="1474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6" y="352"/>
                    <a:pt x="1485" y="355"/>
                    <a:pt x="1492" y="359"/>
                  </a:cubicBezTo>
                  <a:cubicBezTo>
                    <a:pt x="1496" y="361"/>
                    <a:pt x="1500" y="363"/>
                    <a:pt x="1505" y="366"/>
                  </a:cubicBezTo>
                  <a:cubicBezTo>
                    <a:pt x="1509" y="368"/>
                    <a:pt x="1515" y="371"/>
                    <a:pt x="1523" y="372"/>
                  </a:cubicBezTo>
                  <a:cubicBezTo>
                    <a:pt x="1533" y="375"/>
                    <a:pt x="1544" y="375"/>
                    <a:pt x="1548" y="375"/>
                  </a:cubicBezTo>
                  <a:cubicBezTo>
                    <a:pt x="1548" y="375"/>
                    <a:pt x="1549" y="375"/>
                    <a:pt x="1549" y="375"/>
                  </a:cubicBezTo>
                  <a:cubicBezTo>
                    <a:pt x="1549" y="375"/>
                    <a:pt x="1549" y="375"/>
                    <a:pt x="1549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4"/>
                    <a:pt x="1549" y="371"/>
                    <a:pt x="1543" y="368"/>
                  </a:cubicBezTo>
                  <a:cubicBezTo>
                    <a:pt x="1538" y="365"/>
                    <a:pt x="1532" y="362"/>
                    <a:pt x="1524" y="360"/>
                  </a:cubicBezTo>
                  <a:cubicBezTo>
                    <a:pt x="1512" y="356"/>
                    <a:pt x="1501" y="354"/>
                    <a:pt x="1499" y="353"/>
                  </a:cubicBezTo>
                  <a:cubicBezTo>
                    <a:pt x="1498" y="352"/>
                    <a:pt x="1495" y="350"/>
                    <a:pt x="1492" y="350"/>
                  </a:cubicBezTo>
                  <a:cubicBezTo>
                    <a:pt x="1488" y="349"/>
                    <a:pt x="1482" y="345"/>
                    <a:pt x="1487" y="341"/>
                  </a:cubicBezTo>
                  <a:cubicBezTo>
                    <a:pt x="1491" y="338"/>
                    <a:pt x="1495" y="334"/>
                    <a:pt x="1499" y="334"/>
                  </a:cubicBezTo>
                  <a:cubicBezTo>
                    <a:pt x="1499" y="334"/>
                    <a:pt x="1500" y="334"/>
                    <a:pt x="1500" y="334"/>
                  </a:cubicBezTo>
                  <a:cubicBezTo>
                    <a:pt x="1504" y="335"/>
                    <a:pt x="1513" y="336"/>
                    <a:pt x="1522" y="338"/>
                  </a:cubicBezTo>
                  <a:cubicBezTo>
                    <a:pt x="1531" y="340"/>
                    <a:pt x="1535" y="343"/>
                    <a:pt x="1537" y="343"/>
                  </a:cubicBezTo>
                  <a:cubicBezTo>
                    <a:pt x="1537" y="343"/>
                    <a:pt x="1537" y="343"/>
                    <a:pt x="1537" y="343"/>
                  </a:cubicBezTo>
                  <a:cubicBezTo>
                    <a:pt x="1538" y="342"/>
                    <a:pt x="1538" y="342"/>
                    <a:pt x="1539" y="342"/>
                  </a:cubicBezTo>
                  <a:cubicBezTo>
                    <a:pt x="1539" y="342"/>
                    <a:pt x="1540" y="343"/>
                    <a:pt x="1540" y="343"/>
                  </a:cubicBezTo>
                  <a:cubicBezTo>
                    <a:pt x="1540" y="344"/>
                    <a:pt x="1545" y="344"/>
                    <a:pt x="1551" y="345"/>
                  </a:cubicBezTo>
                  <a:cubicBezTo>
                    <a:pt x="1557" y="345"/>
                    <a:pt x="1560" y="346"/>
                    <a:pt x="1558" y="347"/>
                  </a:cubicBezTo>
                  <a:cubicBezTo>
                    <a:pt x="1556" y="349"/>
                    <a:pt x="1558" y="350"/>
                    <a:pt x="1556" y="350"/>
                  </a:cubicBezTo>
                  <a:cubicBezTo>
                    <a:pt x="1556" y="350"/>
                    <a:pt x="1556" y="350"/>
                    <a:pt x="1556" y="350"/>
                  </a:cubicBezTo>
                  <a:cubicBezTo>
                    <a:pt x="1557" y="350"/>
                    <a:pt x="1561" y="350"/>
                    <a:pt x="1565" y="349"/>
                  </a:cubicBezTo>
                  <a:cubicBezTo>
                    <a:pt x="1570" y="348"/>
                    <a:pt x="1577" y="347"/>
                    <a:pt x="1576" y="347"/>
                  </a:cubicBezTo>
                  <a:cubicBezTo>
                    <a:pt x="1575" y="346"/>
                    <a:pt x="1575" y="346"/>
                    <a:pt x="1576" y="346"/>
                  </a:cubicBezTo>
                  <a:cubicBezTo>
                    <a:pt x="1576" y="346"/>
                    <a:pt x="1576" y="346"/>
                    <a:pt x="1577" y="346"/>
                  </a:cubicBezTo>
                  <a:cubicBezTo>
                    <a:pt x="1577" y="346"/>
                    <a:pt x="1577" y="346"/>
                    <a:pt x="1577" y="346"/>
                  </a:cubicBezTo>
                  <a:cubicBezTo>
                    <a:pt x="1578" y="346"/>
                    <a:pt x="1578" y="346"/>
                    <a:pt x="1577" y="345"/>
                  </a:cubicBezTo>
                  <a:cubicBezTo>
                    <a:pt x="1576" y="345"/>
                    <a:pt x="1577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9" y="345"/>
                    <a:pt x="1578" y="344"/>
                    <a:pt x="1579" y="344"/>
                  </a:cubicBezTo>
                  <a:cubicBezTo>
                    <a:pt x="1579" y="344"/>
                    <a:pt x="1580" y="344"/>
                    <a:pt x="1580" y="344"/>
                  </a:cubicBezTo>
                  <a:cubicBezTo>
                    <a:pt x="1580" y="344"/>
                    <a:pt x="1581" y="344"/>
                    <a:pt x="1581" y="344"/>
                  </a:cubicBezTo>
                  <a:cubicBezTo>
                    <a:pt x="1582" y="344"/>
                    <a:pt x="1582" y="344"/>
                    <a:pt x="1583" y="344"/>
                  </a:cubicBezTo>
                  <a:cubicBezTo>
                    <a:pt x="1587" y="344"/>
                    <a:pt x="1595" y="344"/>
                    <a:pt x="1601" y="342"/>
                  </a:cubicBezTo>
                  <a:cubicBezTo>
                    <a:pt x="1609" y="339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2" y="336"/>
                    <a:pt x="1609" y="333"/>
                    <a:pt x="1601" y="329"/>
                  </a:cubicBezTo>
                  <a:cubicBezTo>
                    <a:pt x="1596" y="326"/>
                    <a:pt x="1589" y="323"/>
                    <a:pt x="1581" y="320"/>
                  </a:cubicBezTo>
                  <a:cubicBezTo>
                    <a:pt x="1569" y="317"/>
                    <a:pt x="1556" y="313"/>
                    <a:pt x="1560" y="311"/>
                  </a:cubicBezTo>
                  <a:cubicBezTo>
                    <a:pt x="1564" y="309"/>
                    <a:pt x="1572" y="307"/>
                    <a:pt x="1578" y="305"/>
                  </a:cubicBezTo>
                  <a:cubicBezTo>
                    <a:pt x="1583" y="305"/>
                    <a:pt x="1589" y="304"/>
                    <a:pt x="1594" y="304"/>
                  </a:cubicBezTo>
                  <a:cubicBezTo>
                    <a:pt x="1595" y="304"/>
                    <a:pt x="1597" y="304"/>
                    <a:pt x="1598" y="304"/>
                  </a:cubicBezTo>
                  <a:cubicBezTo>
                    <a:pt x="1603" y="305"/>
                    <a:pt x="1604" y="306"/>
                    <a:pt x="1606" y="307"/>
                  </a:cubicBezTo>
                  <a:cubicBezTo>
                    <a:pt x="1607" y="308"/>
                    <a:pt x="1609" y="309"/>
                    <a:pt x="1611" y="309"/>
                  </a:cubicBezTo>
                  <a:cubicBezTo>
                    <a:pt x="1612" y="309"/>
                    <a:pt x="1612" y="309"/>
                    <a:pt x="1612" y="309"/>
                  </a:cubicBezTo>
                  <a:cubicBezTo>
                    <a:pt x="1614" y="308"/>
                    <a:pt x="1614" y="307"/>
                    <a:pt x="1614" y="306"/>
                  </a:cubicBezTo>
                  <a:cubicBezTo>
                    <a:pt x="1613" y="306"/>
                    <a:pt x="1613" y="305"/>
                    <a:pt x="1614" y="305"/>
                  </a:cubicBezTo>
                  <a:cubicBezTo>
                    <a:pt x="1614" y="305"/>
                    <a:pt x="1614" y="305"/>
                    <a:pt x="1614" y="305"/>
                  </a:cubicBezTo>
                  <a:cubicBezTo>
                    <a:pt x="1614" y="305"/>
                    <a:pt x="1615" y="305"/>
                    <a:pt x="1616" y="305"/>
                  </a:cubicBezTo>
                  <a:cubicBezTo>
                    <a:pt x="1616" y="305"/>
                    <a:pt x="1617" y="305"/>
                    <a:pt x="1618" y="305"/>
                  </a:cubicBezTo>
                  <a:cubicBezTo>
                    <a:pt x="1622" y="305"/>
                    <a:pt x="1629" y="305"/>
                    <a:pt x="1636" y="304"/>
                  </a:cubicBezTo>
                  <a:cubicBezTo>
                    <a:pt x="1646" y="302"/>
                    <a:pt x="1649" y="300"/>
                    <a:pt x="1652" y="300"/>
                  </a:cubicBezTo>
                  <a:cubicBezTo>
                    <a:pt x="1652" y="300"/>
                    <a:pt x="1652" y="300"/>
                    <a:pt x="1653" y="300"/>
                  </a:cubicBezTo>
                  <a:cubicBezTo>
                    <a:pt x="1655" y="300"/>
                    <a:pt x="1657" y="301"/>
                    <a:pt x="1656" y="301"/>
                  </a:cubicBezTo>
                  <a:cubicBezTo>
                    <a:pt x="1657" y="301"/>
                    <a:pt x="1665" y="300"/>
                    <a:pt x="1675" y="300"/>
                  </a:cubicBezTo>
                  <a:cubicBezTo>
                    <a:pt x="1686" y="299"/>
                    <a:pt x="1693" y="296"/>
                    <a:pt x="1698" y="295"/>
                  </a:cubicBezTo>
                  <a:cubicBezTo>
                    <a:pt x="1704" y="295"/>
                    <a:pt x="1705" y="293"/>
                    <a:pt x="1703" y="293"/>
                  </a:cubicBezTo>
                  <a:cubicBezTo>
                    <a:pt x="1701" y="293"/>
                    <a:pt x="1702" y="293"/>
                    <a:pt x="1705" y="293"/>
                  </a:cubicBezTo>
                  <a:cubicBezTo>
                    <a:pt x="1709" y="292"/>
                    <a:pt x="1711" y="292"/>
                    <a:pt x="1710" y="292"/>
                  </a:cubicBezTo>
                  <a:cubicBezTo>
                    <a:pt x="1710" y="292"/>
                    <a:pt x="1710" y="291"/>
                    <a:pt x="1710" y="291"/>
                  </a:cubicBezTo>
                  <a:cubicBezTo>
                    <a:pt x="1711" y="291"/>
                    <a:pt x="1711" y="291"/>
                    <a:pt x="1712" y="291"/>
                  </a:cubicBezTo>
                  <a:cubicBezTo>
                    <a:pt x="1712" y="291"/>
                    <a:pt x="1712" y="291"/>
                    <a:pt x="1712" y="291"/>
                  </a:cubicBezTo>
                  <a:cubicBezTo>
                    <a:pt x="1713" y="291"/>
                    <a:pt x="1713" y="291"/>
                    <a:pt x="1712" y="291"/>
                  </a:cubicBezTo>
                  <a:cubicBezTo>
                    <a:pt x="1711" y="290"/>
                    <a:pt x="1711" y="290"/>
                    <a:pt x="1712" y="290"/>
                  </a:cubicBezTo>
                  <a:cubicBezTo>
                    <a:pt x="1712" y="290"/>
                    <a:pt x="1712" y="290"/>
                    <a:pt x="1713" y="290"/>
                  </a:cubicBezTo>
                  <a:cubicBezTo>
                    <a:pt x="1713" y="290"/>
                    <a:pt x="1713" y="290"/>
                    <a:pt x="1714" y="290"/>
                  </a:cubicBezTo>
                  <a:cubicBezTo>
                    <a:pt x="1714" y="290"/>
                    <a:pt x="1715" y="290"/>
                    <a:pt x="1714" y="290"/>
                  </a:cubicBezTo>
                  <a:cubicBezTo>
                    <a:pt x="1713" y="289"/>
                    <a:pt x="1714" y="289"/>
                    <a:pt x="1714" y="289"/>
                  </a:cubicBezTo>
                  <a:cubicBezTo>
                    <a:pt x="1715" y="289"/>
                    <a:pt x="1715" y="289"/>
                    <a:pt x="1715" y="289"/>
                  </a:cubicBezTo>
                  <a:cubicBezTo>
                    <a:pt x="1716" y="289"/>
                    <a:pt x="1716" y="289"/>
                    <a:pt x="1717" y="289"/>
                  </a:cubicBezTo>
                  <a:cubicBezTo>
                    <a:pt x="1718" y="289"/>
                    <a:pt x="1718" y="290"/>
                    <a:pt x="1718" y="290"/>
                  </a:cubicBezTo>
                  <a:cubicBezTo>
                    <a:pt x="1718" y="290"/>
                    <a:pt x="1719" y="289"/>
                    <a:pt x="1719" y="289"/>
                  </a:cubicBezTo>
                  <a:cubicBezTo>
                    <a:pt x="1719" y="288"/>
                    <a:pt x="1720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7" y="287"/>
                    <a:pt x="1717" y="287"/>
                    <a:pt x="1719" y="286"/>
                  </a:cubicBezTo>
                  <a:cubicBezTo>
                    <a:pt x="1721" y="286"/>
                    <a:pt x="1721" y="285"/>
                    <a:pt x="1719" y="285"/>
                  </a:cubicBezTo>
                  <a:cubicBezTo>
                    <a:pt x="1718" y="284"/>
                    <a:pt x="1719" y="283"/>
                    <a:pt x="1722" y="283"/>
                  </a:cubicBezTo>
                  <a:cubicBezTo>
                    <a:pt x="1725" y="283"/>
                    <a:pt x="1728" y="282"/>
                    <a:pt x="1727" y="282"/>
                  </a:cubicBezTo>
                  <a:cubicBezTo>
                    <a:pt x="1727" y="282"/>
                    <a:pt x="1727" y="282"/>
                    <a:pt x="1726" y="282"/>
                  </a:cubicBezTo>
                  <a:cubicBezTo>
                    <a:pt x="1726" y="282"/>
                    <a:pt x="1726" y="282"/>
                    <a:pt x="1726" y="282"/>
                  </a:cubicBezTo>
                  <a:cubicBezTo>
                    <a:pt x="1725" y="282"/>
                    <a:pt x="1729" y="281"/>
                    <a:pt x="1728" y="280"/>
                  </a:cubicBezTo>
                  <a:cubicBezTo>
                    <a:pt x="1728" y="279"/>
                    <a:pt x="1729" y="278"/>
                    <a:pt x="1732" y="278"/>
                  </a:cubicBezTo>
                  <a:cubicBezTo>
                    <a:pt x="1735" y="278"/>
                    <a:pt x="1737" y="278"/>
                    <a:pt x="1737" y="277"/>
                  </a:cubicBezTo>
                  <a:cubicBezTo>
                    <a:pt x="1738" y="277"/>
                    <a:pt x="1739" y="277"/>
                    <a:pt x="1737" y="277"/>
                  </a:cubicBezTo>
                  <a:cubicBezTo>
                    <a:pt x="1735" y="276"/>
                    <a:pt x="1735" y="276"/>
                    <a:pt x="1737" y="275"/>
                  </a:cubicBezTo>
                  <a:cubicBezTo>
                    <a:pt x="1738" y="275"/>
                    <a:pt x="1738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5" y="274"/>
                    <a:pt x="1735" y="274"/>
                    <a:pt x="1737" y="274"/>
                  </a:cubicBezTo>
                  <a:cubicBezTo>
                    <a:pt x="1739" y="273"/>
                    <a:pt x="1742" y="273"/>
                    <a:pt x="1742" y="272"/>
                  </a:cubicBezTo>
                  <a:cubicBezTo>
                    <a:pt x="1741" y="272"/>
                    <a:pt x="1741" y="272"/>
                    <a:pt x="1740" y="272"/>
                  </a:cubicBezTo>
                  <a:cubicBezTo>
                    <a:pt x="1739" y="272"/>
                    <a:pt x="1738" y="272"/>
                    <a:pt x="1736" y="272"/>
                  </a:cubicBezTo>
                  <a:cubicBezTo>
                    <a:pt x="1736" y="272"/>
                    <a:pt x="1735" y="272"/>
                    <a:pt x="1735" y="272"/>
                  </a:cubicBezTo>
                  <a:cubicBezTo>
                    <a:pt x="1734" y="272"/>
                    <a:pt x="1735" y="272"/>
                    <a:pt x="1736" y="272"/>
                  </a:cubicBezTo>
                  <a:cubicBezTo>
                    <a:pt x="1739" y="271"/>
                    <a:pt x="1735" y="270"/>
                    <a:pt x="1728" y="269"/>
                  </a:cubicBezTo>
                  <a:cubicBezTo>
                    <a:pt x="1720" y="269"/>
                    <a:pt x="1721" y="269"/>
                    <a:pt x="1729" y="268"/>
                  </a:cubicBezTo>
                  <a:cubicBezTo>
                    <a:pt x="1733" y="267"/>
                    <a:pt x="1734" y="266"/>
                    <a:pt x="1726" y="264"/>
                  </a:cubicBezTo>
                  <a:cubicBezTo>
                    <a:pt x="1722" y="262"/>
                    <a:pt x="1716" y="262"/>
                    <a:pt x="1709" y="262"/>
                  </a:cubicBezTo>
                  <a:cubicBezTo>
                    <a:pt x="1702" y="261"/>
                    <a:pt x="1700" y="261"/>
                    <a:pt x="1705" y="261"/>
                  </a:cubicBezTo>
                  <a:cubicBezTo>
                    <a:pt x="1706" y="261"/>
                    <a:pt x="1709" y="261"/>
                    <a:pt x="1712" y="261"/>
                  </a:cubicBezTo>
                  <a:cubicBezTo>
                    <a:pt x="1713" y="261"/>
                    <a:pt x="1715" y="261"/>
                    <a:pt x="1716" y="261"/>
                  </a:cubicBezTo>
                  <a:cubicBezTo>
                    <a:pt x="1724" y="261"/>
                    <a:pt x="1722" y="260"/>
                    <a:pt x="1712" y="257"/>
                  </a:cubicBezTo>
                  <a:cubicBezTo>
                    <a:pt x="1707" y="255"/>
                    <a:pt x="1702" y="254"/>
                    <a:pt x="1698" y="252"/>
                  </a:cubicBezTo>
                  <a:cubicBezTo>
                    <a:pt x="1689" y="248"/>
                    <a:pt x="1699" y="245"/>
                    <a:pt x="1698" y="244"/>
                  </a:cubicBezTo>
                  <a:cubicBezTo>
                    <a:pt x="1697" y="244"/>
                    <a:pt x="1698" y="243"/>
                    <a:pt x="1701" y="243"/>
                  </a:cubicBezTo>
                  <a:cubicBezTo>
                    <a:pt x="1703" y="242"/>
                    <a:pt x="1709" y="241"/>
                    <a:pt x="1718" y="241"/>
                  </a:cubicBezTo>
                  <a:cubicBezTo>
                    <a:pt x="1727" y="240"/>
                    <a:pt x="1721" y="238"/>
                    <a:pt x="1714" y="237"/>
                  </a:cubicBezTo>
                  <a:cubicBezTo>
                    <a:pt x="1709" y="237"/>
                    <a:pt x="1705" y="236"/>
                    <a:pt x="1702" y="236"/>
                  </a:cubicBezTo>
                  <a:cubicBezTo>
                    <a:pt x="1702" y="236"/>
                    <a:pt x="1701" y="236"/>
                    <a:pt x="1701" y="236"/>
                  </a:cubicBezTo>
                  <a:cubicBezTo>
                    <a:pt x="1692" y="237"/>
                    <a:pt x="1689" y="240"/>
                    <a:pt x="1684" y="240"/>
                  </a:cubicBezTo>
                  <a:cubicBezTo>
                    <a:pt x="1684" y="240"/>
                    <a:pt x="1684" y="240"/>
                    <a:pt x="1684" y="240"/>
                  </a:cubicBezTo>
                  <a:cubicBezTo>
                    <a:pt x="1680" y="240"/>
                    <a:pt x="1672" y="238"/>
                    <a:pt x="1665" y="237"/>
                  </a:cubicBezTo>
                  <a:cubicBezTo>
                    <a:pt x="1657" y="234"/>
                    <a:pt x="1660" y="231"/>
                    <a:pt x="1664" y="230"/>
                  </a:cubicBezTo>
                  <a:cubicBezTo>
                    <a:pt x="1668" y="230"/>
                    <a:pt x="1675" y="228"/>
                    <a:pt x="1679" y="226"/>
                  </a:cubicBezTo>
                  <a:cubicBezTo>
                    <a:pt x="1682" y="225"/>
                    <a:pt x="1684" y="224"/>
                    <a:pt x="1687" y="223"/>
                  </a:cubicBezTo>
                  <a:cubicBezTo>
                    <a:pt x="1693" y="222"/>
                    <a:pt x="1697" y="222"/>
                    <a:pt x="1699" y="222"/>
                  </a:cubicBezTo>
                  <a:cubicBezTo>
                    <a:pt x="1703" y="222"/>
                    <a:pt x="1703" y="223"/>
                    <a:pt x="1703" y="224"/>
                  </a:cubicBezTo>
                  <a:cubicBezTo>
                    <a:pt x="1702" y="227"/>
                    <a:pt x="1704" y="229"/>
                    <a:pt x="1705" y="229"/>
                  </a:cubicBezTo>
                  <a:cubicBezTo>
                    <a:pt x="1705" y="229"/>
                    <a:pt x="1706" y="229"/>
                    <a:pt x="1706" y="229"/>
                  </a:cubicBezTo>
                  <a:cubicBezTo>
                    <a:pt x="1706" y="229"/>
                    <a:pt x="1706" y="229"/>
                    <a:pt x="1706" y="229"/>
                  </a:cubicBezTo>
                  <a:cubicBezTo>
                    <a:pt x="1707" y="229"/>
                    <a:pt x="1706" y="230"/>
                    <a:pt x="1704" y="230"/>
                  </a:cubicBezTo>
                  <a:cubicBezTo>
                    <a:pt x="1701" y="231"/>
                    <a:pt x="1699" y="232"/>
                    <a:pt x="1700" y="232"/>
                  </a:cubicBezTo>
                  <a:cubicBezTo>
                    <a:pt x="1700" y="232"/>
                    <a:pt x="1700" y="232"/>
                    <a:pt x="1700" y="232"/>
                  </a:cubicBezTo>
                  <a:cubicBezTo>
                    <a:pt x="1702" y="232"/>
                    <a:pt x="1709" y="231"/>
                    <a:pt x="1717" y="229"/>
                  </a:cubicBezTo>
                  <a:cubicBezTo>
                    <a:pt x="1725" y="227"/>
                    <a:pt x="1733" y="227"/>
                    <a:pt x="1736" y="227"/>
                  </a:cubicBezTo>
                  <a:cubicBezTo>
                    <a:pt x="1737" y="227"/>
                    <a:pt x="1738" y="227"/>
                    <a:pt x="1738" y="227"/>
                  </a:cubicBezTo>
                  <a:cubicBezTo>
                    <a:pt x="1738" y="227"/>
                    <a:pt x="1741" y="227"/>
                    <a:pt x="1743" y="227"/>
                  </a:cubicBezTo>
                  <a:cubicBezTo>
                    <a:pt x="1744" y="227"/>
                    <a:pt x="1745" y="227"/>
                    <a:pt x="1746" y="227"/>
                  </a:cubicBezTo>
                  <a:cubicBezTo>
                    <a:pt x="1746" y="227"/>
                    <a:pt x="1746" y="227"/>
                    <a:pt x="1746" y="227"/>
                  </a:cubicBezTo>
                  <a:cubicBezTo>
                    <a:pt x="1749" y="227"/>
                    <a:pt x="1748" y="228"/>
                    <a:pt x="1748" y="230"/>
                  </a:cubicBezTo>
                  <a:cubicBezTo>
                    <a:pt x="1748" y="232"/>
                    <a:pt x="1752" y="232"/>
                    <a:pt x="1751" y="233"/>
                  </a:cubicBezTo>
                  <a:cubicBezTo>
                    <a:pt x="1750" y="234"/>
                    <a:pt x="1749" y="235"/>
                    <a:pt x="1751" y="235"/>
                  </a:cubicBezTo>
                  <a:cubicBezTo>
                    <a:pt x="1751" y="235"/>
                    <a:pt x="1751" y="235"/>
                    <a:pt x="1751" y="235"/>
                  </a:cubicBezTo>
                  <a:cubicBezTo>
                    <a:pt x="1751" y="235"/>
                    <a:pt x="1751" y="235"/>
                    <a:pt x="1752" y="235"/>
                  </a:cubicBezTo>
                  <a:cubicBezTo>
                    <a:pt x="1753" y="235"/>
                    <a:pt x="1753" y="235"/>
                    <a:pt x="1752" y="236"/>
                  </a:cubicBezTo>
                  <a:cubicBezTo>
                    <a:pt x="1752" y="236"/>
                    <a:pt x="1752" y="236"/>
                    <a:pt x="1753" y="236"/>
                  </a:cubicBezTo>
                  <a:cubicBezTo>
                    <a:pt x="1754" y="236"/>
                    <a:pt x="1756" y="236"/>
                    <a:pt x="1757" y="236"/>
                  </a:cubicBezTo>
                  <a:cubicBezTo>
                    <a:pt x="1758" y="235"/>
                    <a:pt x="1760" y="235"/>
                    <a:pt x="1762" y="235"/>
                  </a:cubicBezTo>
                  <a:cubicBezTo>
                    <a:pt x="1763" y="235"/>
                    <a:pt x="1764" y="235"/>
                    <a:pt x="1764" y="235"/>
                  </a:cubicBezTo>
                  <a:cubicBezTo>
                    <a:pt x="1767" y="235"/>
                    <a:pt x="1772" y="236"/>
                    <a:pt x="1775" y="237"/>
                  </a:cubicBezTo>
                  <a:cubicBezTo>
                    <a:pt x="1778" y="239"/>
                    <a:pt x="1776" y="239"/>
                    <a:pt x="1774" y="240"/>
                  </a:cubicBezTo>
                  <a:cubicBezTo>
                    <a:pt x="1771" y="240"/>
                    <a:pt x="1779" y="242"/>
                    <a:pt x="1780" y="245"/>
                  </a:cubicBezTo>
                  <a:cubicBezTo>
                    <a:pt x="1781" y="247"/>
                    <a:pt x="1787" y="248"/>
                    <a:pt x="1794" y="248"/>
                  </a:cubicBezTo>
                  <a:cubicBezTo>
                    <a:pt x="1798" y="248"/>
                    <a:pt x="1801" y="248"/>
                    <a:pt x="1805" y="248"/>
                  </a:cubicBezTo>
                  <a:cubicBezTo>
                    <a:pt x="1817" y="246"/>
                    <a:pt x="1811" y="239"/>
                    <a:pt x="1800" y="236"/>
                  </a:cubicBezTo>
                  <a:cubicBezTo>
                    <a:pt x="1788" y="232"/>
                    <a:pt x="1774" y="229"/>
                    <a:pt x="1773" y="227"/>
                  </a:cubicBezTo>
                  <a:cubicBezTo>
                    <a:pt x="1773" y="225"/>
                    <a:pt x="1788" y="223"/>
                    <a:pt x="1791" y="221"/>
                  </a:cubicBezTo>
                  <a:cubicBezTo>
                    <a:pt x="1795" y="219"/>
                    <a:pt x="1787" y="217"/>
                    <a:pt x="1791" y="214"/>
                  </a:cubicBezTo>
                  <a:cubicBezTo>
                    <a:pt x="1794" y="212"/>
                    <a:pt x="1810" y="208"/>
                    <a:pt x="1815" y="207"/>
                  </a:cubicBezTo>
                  <a:cubicBezTo>
                    <a:pt x="1815" y="207"/>
                    <a:pt x="1816" y="207"/>
                    <a:pt x="1816" y="207"/>
                  </a:cubicBezTo>
                  <a:cubicBezTo>
                    <a:pt x="1818" y="207"/>
                    <a:pt x="1820" y="208"/>
                    <a:pt x="1824" y="208"/>
                  </a:cubicBezTo>
                  <a:cubicBezTo>
                    <a:pt x="1827" y="208"/>
                    <a:pt x="1830" y="209"/>
                    <a:pt x="1834" y="209"/>
                  </a:cubicBezTo>
                  <a:cubicBezTo>
                    <a:pt x="1834" y="209"/>
                    <a:pt x="1835" y="209"/>
                    <a:pt x="1836" y="209"/>
                  </a:cubicBezTo>
                  <a:cubicBezTo>
                    <a:pt x="1847" y="208"/>
                    <a:pt x="1855" y="202"/>
                    <a:pt x="1861" y="197"/>
                  </a:cubicBezTo>
                  <a:cubicBezTo>
                    <a:pt x="1870" y="191"/>
                    <a:pt x="1871" y="184"/>
                    <a:pt x="1871" y="177"/>
                  </a:cubicBezTo>
                  <a:cubicBezTo>
                    <a:pt x="1871" y="173"/>
                    <a:pt x="1862" y="167"/>
                    <a:pt x="1861" y="163"/>
                  </a:cubicBezTo>
                  <a:cubicBezTo>
                    <a:pt x="1861" y="160"/>
                    <a:pt x="1856" y="156"/>
                    <a:pt x="1853" y="153"/>
                  </a:cubicBezTo>
                  <a:cubicBezTo>
                    <a:pt x="1851" y="152"/>
                    <a:pt x="1849" y="151"/>
                    <a:pt x="1844" y="150"/>
                  </a:cubicBezTo>
                  <a:cubicBezTo>
                    <a:pt x="1839" y="149"/>
                    <a:pt x="1834" y="148"/>
                    <a:pt x="1828" y="147"/>
                  </a:cubicBezTo>
                  <a:cubicBezTo>
                    <a:pt x="1825" y="147"/>
                    <a:pt x="1823" y="147"/>
                    <a:pt x="1820" y="147"/>
                  </a:cubicBezTo>
                  <a:cubicBezTo>
                    <a:pt x="1814" y="147"/>
                    <a:pt x="1810" y="148"/>
                    <a:pt x="1810" y="149"/>
                  </a:cubicBezTo>
                  <a:cubicBezTo>
                    <a:pt x="1810" y="149"/>
                    <a:pt x="1811" y="150"/>
                    <a:pt x="1811" y="150"/>
                  </a:cubicBezTo>
                  <a:cubicBezTo>
                    <a:pt x="1811" y="150"/>
                    <a:pt x="1811" y="150"/>
                    <a:pt x="1810" y="150"/>
                  </a:cubicBezTo>
                  <a:cubicBezTo>
                    <a:pt x="1810" y="149"/>
                    <a:pt x="1810" y="149"/>
                    <a:pt x="1809" y="149"/>
                  </a:cubicBezTo>
                  <a:cubicBezTo>
                    <a:pt x="1808" y="149"/>
                    <a:pt x="1807" y="149"/>
                    <a:pt x="1805" y="150"/>
                  </a:cubicBezTo>
                  <a:cubicBezTo>
                    <a:pt x="1803" y="150"/>
                    <a:pt x="1802" y="150"/>
                    <a:pt x="1801" y="150"/>
                  </a:cubicBezTo>
                  <a:cubicBezTo>
                    <a:pt x="1801" y="150"/>
                    <a:pt x="1801" y="150"/>
                    <a:pt x="1801" y="150"/>
                  </a:cubicBezTo>
                  <a:cubicBezTo>
                    <a:pt x="1802" y="149"/>
                    <a:pt x="1802" y="149"/>
                    <a:pt x="1800" y="149"/>
                  </a:cubicBezTo>
                  <a:cubicBezTo>
                    <a:pt x="1799" y="149"/>
                    <a:pt x="1798" y="149"/>
                    <a:pt x="1797" y="149"/>
                  </a:cubicBezTo>
                  <a:cubicBezTo>
                    <a:pt x="1797" y="149"/>
                    <a:pt x="1796" y="149"/>
                    <a:pt x="1795" y="149"/>
                  </a:cubicBezTo>
                  <a:cubicBezTo>
                    <a:pt x="1792" y="149"/>
                    <a:pt x="1789" y="149"/>
                    <a:pt x="1787" y="148"/>
                  </a:cubicBezTo>
                  <a:cubicBezTo>
                    <a:pt x="1785" y="146"/>
                    <a:pt x="1766" y="146"/>
                    <a:pt x="1768" y="141"/>
                  </a:cubicBezTo>
                  <a:cubicBezTo>
                    <a:pt x="1771" y="137"/>
                    <a:pt x="1781" y="130"/>
                    <a:pt x="1787" y="129"/>
                  </a:cubicBezTo>
                  <a:cubicBezTo>
                    <a:pt x="1795" y="126"/>
                    <a:pt x="1794" y="121"/>
                    <a:pt x="1798" y="118"/>
                  </a:cubicBezTo>
                  <a:cubicBezTo>
                    <a:pt x="1802" y="115"/>
                    <a:pt x="1805" y="114"/>
                    <a:pt x="1811" y="113"/>
                  </a:cubicBezTo>
                  <a:cubicBezTo>
                    <a:pt x="1819" y="112"/>
                    <a:pt x="1827" y="111"/>
                    <a:pt x="1832" y="111"/>
                  </a:cubicBezTo>
                  <a:cubicBezTo>
                    <a:pt x="1834" y="111"/>
                    <a:pt x="1835" y="111"/>
                    <a:pt x="1836" y="111"/>
                  </a:cubicBezTo>
                  <a:cubicBezTo>
                    <a:pt x="1837" y="112"/>
                    <a:pt x="1838" y="112"/>
                    <a:pt x="1838" y="112"/>
                  </a:cubicBezTo>
                  <a:cubicBezTo>
                    <a:pt x="1839" y="112"/>
                    <a:pt x="1839" y="112"/>
                    <a:pt x="1839" y="112"/>
                  </a:cubicBezTo>
                  <a:cubicBezTo>
                    <a:pt x="1840" y="111"/>
                    <a:pt x="1841" y="111"/>
                    <a:pt x="1840" y="111"/>
                  </a:cubicBezTo>
                  <a:cubicBezTo>
                    <a:pt x="1839" y="111"/>
                    <a:pt x="1845" y="110"/>
                    <a:pt x="1854" y="110"/>
                  </a:cubicBezTo>
                  <a:cubicBezTo>
                    <a:pt x="1863" y="110"/>
                    <a:pt x="1869" y="109"/>
                    <a:pt x="1867" y="109"/>
                  </a:cubicBezTo>
                  <a:cubicBezTo>
                    <a:pt x="1866" y="108"/>
                    <a:pt x="1865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8" y="108"/>
                    <a:pt x="1870" y="107"/>
                    <a:pt x="1874" y="107"/>
                  </a:cubicBezTo>
                  <a:cubicBezTo>
                    <a:pt x="1877" y="106"/>
                    <a:pt x="1881" y="106"/>
                    <a:pt x="1886" y="106"/>
                  </a:cubicBezTo>
                  <a:cubicBezTo>
                    <a:pt x="1887" y="106"/>
                    <a:pt x="1888" y="106"/>
                    <a:pt x="1889" y="106"/>
                  </a:cubicBezTo>
                  <a:cubicBezTo>
                    <a:pt x="1901" y="106"/>
                    <a:pt x="1907" y="107"/>
                    <a:pt x="1904" y="108"/>
                  </a:cubicBezTo>
                  <a:cubicBezTo>
                    <a:pt x="1901" y="109"/>
                    <a:pt x="1902" y="110"/>
                    <a:pt x="1907" y="110"/>
                  </a:cubicBezTo>
                  <a:cubicBezTo>
                    <a:pt x="1907" y="110"/>
                    <a:pt x="1907" y="110"/>
                    <a:pt x="1907" y="110"/>
                  </a:cubicBezTo>
                  <a:cubicBezTo>
                    <a:pt x="1911" y="110"/>
                    <a:pt x="1913" y="109"/>
                    <a:pt x="1914" y="109"/>
                  </a:cubicBezTo>
                  <a:cubicBezTo>
                    <a:pt x="1914" y="109"/>
                    <a:pt x="1914" y="109"/>
                    <a:pt x="1915" y="109"/>
                  </a:cubicBezTo>
                  <a:cubicBezTo>
                    <a:pt x="1915" y="109"/>
                    <a:pt x="1915" y="109"/>
                    <a:pt x="1915" y="109"/>
                  </a:cubicBezTo>
                  <a:cubicBezTo>
                    <a:pt x="1917" y="109"/>
                    <a:pt x="1918" y="108"/>
                    <a:pt x="1922" y="107"/>
                  </a:cubicBezTo>
                  <a:cubicBezTo>
                    <a:pt x="1923" y="107"/>
                    <a:pt x="1925" y="107"/>
                    <a:pt x="1927" y="107"/>
                  </a:cubicBezTo>
                  <a:cubicBezTo>
                    <a:pt x="1928" y="107"/>
                    <a:pt x="1928" y="107"/>
                    <a:pt x="1929" y="107"/>
                  </a:cubicBezTo>
                  <a:cubicBezTo>
                    <a:pt x="1929" y="107"/>
                    <a:pt x="1930" y="107"/>
                    <a:pt x="1931" y="107"/>
                  </a:cubicBezTo>
                  <a:cubicBezTo>
                    <a:pt x="1932" y="107"/>
                    <a:pt x="1933" y="107"/>
                    <a:pt x="1934" y="107"/>
                  </a:cubicBezTo>
                  <a:cubicBezTo>
                    <a:pt x="1936" y="106"/>
                    <a:pt x="1938" y="104"/>
                    <a:pt x="1933" y="104"/>
                  </a:cubicBezTo>
                  <a:cubicBezTo>
                    <a:pt x="1928" y="104"/>
                    <a:pt x="1922" y="100"/>
                    <a:pt x="1925" y="96"/>
                  </a:cubicBezTo>
                  <a:cubicBezTo>
                    <a:pt x="1927" y="93"/>
                    <a:pt x="1929" y="91"/>
                    <a:pt x="1933" y="88"/>
                  </a:cubicBezTo>
                  <a:cubicBezTo>
                    <a:pt x="1940" y="84"/>
                    <a:pt x="1958" y="86"/>
                    <a:pt x="1959" y="85"/>
                  </a:cubicBezTo>
                  <a:cubicBezTo>
                    <a:pt x="1959" y="85"/>
                    <a:pt x="1960" y="85"/>
                    <a:pt x="1961" y="85"/>
                  </a:cubicBezTo>
                  <a:cubicBezTo>
                    <a:pt x="1963" y="85"/>
                    <a:pt x="1965" y="85"/>
                    <a:pt x="1966" y="87"/>
                  </a:cubicBezTo>
                  <a:cubicBezTo>
                    <a:pt x="1967" y="89"/>
                    <a:pt x="1969" y="90"/>
                    <a:pt x="1970" y="90"/>
                  </a:cubicBezTo>
                  <a:cubicBezTo>
                    <a:pt x="1970" y="91"/>
                    <a:pt x="1971" y="91"/>
                    <a:pt x="1972" y="91"/>
                  </a:cubicBezTo>
                  <a:cubicBezTo>
                    <a:pt x="1973" y="91"/>
                    <a:pt x="1974" y="91"/>
                    <a:pt x="1974" y="91"/>
                  </a:cubicBezTo>
                  <a:cubicBezTo>
                    <a:pt x="1975" y="91"/>
                    <a:pt x="1975" y="90"/>
                    <a:pt x="1976" y="90"/>
                  </a:cubicBezTo>
                  <a:cubicBezTo>
                    <a:pt x="1977" y="90"/>
                    <a:pt x="1978" y="91"/>
                    <a:pt x="1978" y="91"/>
                  </a:cubicBezTo>
                  <a:cubicBezTo>
                    <a:pt x="1978" y="91"/>
                    <a:pt x="1978" y="91"/>
                    <a:pt x="1979" y="91"/>
                  </a:cubicBezTo>
                  <a:cubicBezTo>
                    <a:pt x="1980" y="91"/>
                    <a:pt x="1983" y="90"/>
                    <a:pt x="1984" y="88"/>
                  </a:cubicBezTo>
                  <a:cubicBezTo>
                    <a:pt x="1986" y="85"/>
                    <a:pt x="1987" y="81"/>
                    <a:pt x="1985" y="77"/>
                  </a:cubicBezTo>
                  <a:cubicBezTo>
                    <a:pt x="1985" y="76"/>
                    <a:pt x="1986" y="75"/>
                    <a:pt x="1987" y="75"/>
                  </a:cubicBezTo>
                  <a:cubicBezTo>
                    <a:pt x="1991" y="75"/>
                    <a:pt x="1997" y="78"/>
                    <a:pt x="1999" y="80"/>
                  </a:cubicBezTo>
                  <a:cubicBezTo>
                    <a:pt x="2003" y="83"/>
                    <a:pt x="2007" y="86"/>
                    <a:pt x="2009" y="87"/>
                  </a:cubicBezTo>
                  <a:cubicBezTo>
                    <a:pt x="2012" y="88"/>
                    <a:pt x="2002" y="91"/>
                    <a:pt x="1998" y="96"/>
                  </a:cubicBezTo>
                  <a:cubicBezTo>
                    <a:pt x="1996" y="98"/>
                    <a:pt x="1996" y="101"/>
                    <a:pt x="1996" y="104"/>
                  </a:cubicBezTo>
                  <a:cubicBezTo>
                    <a:pt x="1996" y="108"/>
                    <a:pt x="1993" y="113"/>
                    <a:pt x="1989" y="113"/>
                  </a:cubicBezTo>
                  <a:cubicBezTo>
                    <a:pt x="1985" y="114"/>
                    <a:pt x="1987" y="117"/>
                    <a:pt x="1987" y="121"/>
                  </a:cubicBezTo>
                  <a:cubicBezTo>
                    <a:pt x="1988" y="123"/>
                    <a:pt x="1987" y="126"/>
                    <a:pt x="1989" y="128"/>
                  </a:cubicBezTo>
                  <a:cubicBezTo>
                    <a:pt x="1992" y="130"/>
                    <a:pt x="2004" y="138"/>
                    <a:pt x="2017" y="143"/>
                  </a:cubicBezTo>
                  <a:cubicBezTo>
                    <a:pt x="2027" y="147"/>
                    <a:pt x="2040" y="148"/>
                    <a:pt x="2039" y="149"/>
                  </a:cubicBezTo>
                  <a:cubicBezTo>
                    <a:pt x="2037" y="149"/>
                    <a:pt x="2040" y="151"/>
                    <a:pt x="2045" y="153"/>
                  </a:cubicBezTo>
                  <a:cubicBezTo>
                    <a:pt x="2047" y="154"/>
                    <a:pt x="2049" y="155"/>
                    <a:pt x="2052" y="155"/>
                  </a:cubicBezTo>
                  <a:cubicBezTo>
                    <a:pt x="2056" y="155"/>
                    <a:pt x="2060" y="153"/>
                    <a:pt x="2061" y="151"/>
                  </a:cubicBezTo>
                  <a:cubicBezTo>
                    <a:pt x="2062" y="147"/>
                    <a:pt x="2059" y="144"/>
                    <a:pt x="2064" y="143"/>
                  </a:cubicBezTo>
                  <a:cubicBezTo>
                    <a:pt x="2069" y="143"/>
                    <a:pt x="2065" y="141"/>
                    <a:pt x="2063" y="138"/>
                  </a:cubicBezTo>
                  <a:cubicBezTo>
                    <a:pt x="2061" y="135"/>
                    <a:pt x="2076" y="131"/>
                    <a:pt x="2069" y="126"/>
                  </a:cubicBezTo>
                  <a:cubicBezTo>
                    <a:pt x="2069" y="126"/>
                    <a:pt x="2069" y="126"/>
                    <a:pt x="2068" y="126"/>
                  </a:cubicBezTo>
                  <a:cubicBezTo>
                    <a:pt x="2062" y="121"/>
                    <a:pt x="2071" y="123"/>
                    <a:pt x="2072" y="120"/>
                  </a:cubicBezTo>
                  <a:cubicBezTo>
                    <a:pt x="2074" y="118"/>
                    <a:pt x="2065" y="116"/>
                    <a:pt x="2063" y="116"/>
                  </a:cubicBezTo>
                  <a:cubicBezTo>
                    <a:pt x="2063" y="116"/>
                    <a:pt x="2062" y="116"/>
                    <a:pt x="2062" y="116"/>
                  </a:cubicBezTo>
                  <a:cubicBezTo>
                    <a:pt x="2062" y="116"/>
                    <a:pt x="2062" y="117"/>
                    <a:pt x="2062" y="117"/>
                  </a:cubicBezTo>
                  <a:cubicBezTo>
                    <a:pt x="2061" y="117"/>
                    <a:pt x="2057" y="115"/>
                    <a:pt x="2056" y="112"/>
                  </a:cubicBezTo>
                  <a:cubicBezTo>
                    <a:pt x="2056" y="111"/>
                    <a:pt x="2051" y="110"/>
                    <a:pt x="2048" y="110"/>
                  </a:cubicBezTo>
                  <a:cubicBezTo>
                    <a:pt x="2046" y="110"/>
                    <a:pt x="2044" y="110"/>
                    <a:pt x="2045" y="111"/>
                  </a:cubicBezTo>
                  <a:cubicBezTo>
                    <a:pt x="2045" y="111"/>
                    <a:pt x="2045" y="111"/>
                    <a:pt x="2044" y="111"/>
                  </a:cubicBezTo>
                  <a:cubicBezTo>
                    <a:pt x="2042" y="111"/>
                    <a:pt x="2036" y="110"/>
                    <a:pt x="2034" y="107"/>
                  </a:cubicBezTo>
                  <a:cubicBezTo>
                    <a:pt x="2032" y="104"/>
                    <a:pt x="2031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3" y="101"/>
                    <a:pt x="2030" y="100"/>
                    <a:pt x="2028" y="98"/>
                  </a:cubicBezTo>
                  <a:cubicBezTo>
                    <a:pt x="2025" y="96"/>
                    <a:pt x="2030" y="94"/>
                    <a:pt x="2033" y="94"/>
                  </a:cubicBezTo>
                  <a:cubicBezTo>
                    <a:pt x="2037" y="94"/>
                    <a:pt x="2040" y="93"/>
                    <a:pt x="2042" y="92"/>
                  </a:cubicBezTo>
                  <a:cubicBezTo>
                    <a:pt x="2043" y="91"/>
                    <a:pt x="2045" y="91"/>
                    <a:pt x="2046" y="91"/>
                  </a:cubicBezTo>
                  <a:cubicBezTo>
                    <a:pt x="2048" y="91"/>
                    <a:pt x="2049" y="91"/>
                    <a:pt x="2050" y="92"/>
                  </a:cubicBezTo>
                  <a:cubicBezTo>
                    <a:pt x="2052" y="92"/>
                    <a:pt x="2053" y="93"/>
                    <a:pt x="2054" y="93"/>
                  </a:cubicBezTo>
                  <a:cubicBezTo>
                    <a:pt x="2055" y="93"/>
                    <a:pt x="2056" y="92"/>
                    <a:pt x="2056" y="92"/>
                  </a:cubicBezTo>
                  <a:cubicBezTo>
                    <a:pt x="2057" y="91"/>
                    <a:pt x="2064" y="87"/>
                    <a:pt x="2075" y="87"/>
                  </a:cubicBezTo>
                  <a:cubicBezTo>
                    <a:pt x="2076" y="87"/>
                    <a:pt x="2078" y="87"/>
                    <a:pt x="2079" y="88"/>
                  </a:cubicBezTo>
                  <a:cubicBezTo>
                    <a:pt x="2083" y="88"/>
                    <a:pt x="2085" y="88"/>
                    <a:pt x="2088" y="88"/>
                  </a:cubicBezTo>
                  <a:cubicBezTo>
                    <a:pt x="2095" y="88"/>
                    <a:pt x="2099" y="87"/>
                    <a:pt x="2100" y="84"/>
                  </a:cubicBezTo>
                  <a:cubicBezTo>
                    <a:pt x="2101" y="81"/>
                    <a:pt x="2105" y="78"/>
                    <a:pt x="2103" y="78"/>
                  </a:cubicBezTo>
                  <a:cubicBezTo>
                    <a:pt x="2102" y="78"/>
                    <a:pt x="2107" y="76"/>
                    <a:pt x="2112" y="74"/>
                  </a:cubicBezTo>
                  <a:cubicBezTo>
                    <a:pt x="2116" y="72"/>
                    <a:pt x="2121" y="69"/>
                    <a:pt x="2126" y="67"/>
                  </a:cubicBezTo>
                  <a:cubicBezTo>
                    <a:pt x="2130" y="66"/>
                    <a:pt x="2136" y="65"/>
                    <a:pt x="2142" y="65"/>
                  </a:cubicBezTo>
                  <a:cubicBezTo>
                    <a:pt x="2143" y="65"/>
                    <a:pt x="2144" y="65"/>
                    <a:pt x="2145" y="65"/>
                  </a:cubicBezTo>
                  <a:cubicBezTo>
                    <a:pt x="2145" y="65"/>
                    <a:pt x="2146" y="65"/>
                    <a:pt x="2146" y="65"/>
                  </a:cubicBezTo>
                  <a:cubicBezTo>
                    <a:pt x="2152" y="65"/>
                    <a:pt x="2155" y="63"/>
                    <a:pt x="2147" y="60"/>
                  </a:cubicBezTo>
                  <a:cubicBezTo>
                    <a:pt x="2141" y="58"/>
                    <a:pt x="2131" y="56"/>
                    <a:pt x="2127" y="56"/>
                  </a:cubicBezTo>
                  <a:cubicBezTo>
                    <a:pt x="2126" y="56"/>
                    <a:pt x="2126" y="57"/>
                    <a:pt x="2126" y="57"/>
                  </a:cubicBezTo>
                  <a:cubicBezTo>
                    <a:pt x="2125" y="57"/>
                    <a:pt x="2124" y="57"/>
                    <a:pt x="2124" y="57"/>
                  </a:cubicBezTo>
                  <a:cubicBezTo>
                    <a:pt x="2124" y="57"/>
                    <a:pt x="2124" y="57"/>
                    <a:pt x="2124" y="56"/>
                  </a:cubicBezTo>
                  <a:cubicBezTo>
                    <a:pt x="2125" y="56"/>
                    <a:pt x="2125" y="55"/>
                    <a:pt x="2123" y="54"/>
                  </a:cubicBezTo>
                  <a:cubicBezTo>
                    <a:pt x="2121" y="53"/>
                    <a:pt x="2119" y="53"/>
                    <a:pt x="2118" y="53"/>
                  </a:cubicBezTo>
                  <a:cubicBezTo>
                    <a:pt x="2118" y="53"/>
                    <a:pt x="2118" y="53"/>
                    <a:pt x="2118" y="53"/>
                  </a:cubicBezTo>
                  <a:cubicBezTo>
                    <a:pt x="2118" y="53"/>
                    <a:pt x="2118" y="53"/>
                    <a:pt x="2117" y="53"/>
                  </a:cubicBezTo>
                  <a:cubicBezTo>
                    <a:pt x="2117" y="53"/>
                    <a:pt x="2116" y="53"/>
                    <a:pt x="2115" y="53"/>
                  </a:cubicBezTo>
                  <a:cubicBezTo>
                    <a:pt x="2114" y="53"/>
                    <a:pt x="2112" y="52"/>
                    <a:pt x="2110" y="51"/>
                  </a:cubicBezTo>
                  <a:cubicBezTo>
                    <a:pt x="2107" y="51"/>
                    <a:pt x="2098" y="50"/>
                    <a:pt x="2090" y="49"/>
                  </a:cubicBezTo>
                  <a:cubicBezTo>
                    <a:pt x="2089" y="49"/>
                    <a:pt x="2088" y="49"/>
                    <a:pt x="2086" y="49"/>
                  </a:cubicBezTo>
                  <a:cubicBezTo>
                    <a:pt x="2084" y="49"/>
                    <a:pt x="2083" y="49"/>
                    <a:pt x="2081" y="49"/>
                  </a:cubicBezTo>
                  <a:cubicBezTo>
                    <a:pt x="2080" y="50"/>
                    <a:pt x="2079" y="50"/>
                    <a:pt x="2078" y="50"/>
                  </a:cubicBezTo>
                  <a:cubicBezTo>
                    <a:pt x="2077" y="50"/>
                    <a:pt x="2077" y="50"/>
                    <a:pt x="2076" y="50"/>
                  </a:cubicBezTo>
                  <a:cubicBezTo>
                    <a:pt x="2074" y="49"/>
                    <a:pt x="2075" y="48"/>
                    <a:pt x="2079" y="48"/>
                  </a:cubicBezTo>
                  <a:cubicBezTo>
                    <a:pt x="2082" y="47"/>
                    <a:pt x="2082" y="47"/>
                    <a:pt x="2078" y="47"/>
                  </a:cubicBezTo>
                  <a:cubicBezTo>
                    <a:pt x="2075" y="47"/>
                    <a:pt x="2076" y="46"/>
                    <a:pt x="2079" y="46"/>
                  </a:cubicBezTo>
                  <a:cubicBezTo>
                    <a:pt x="2081" y="46"/>
                    <a:pt x="2084" y="46"/>
                    <a:pt x="2087" y="47"/>
                  </a:cubicBezTo>
                  <a:cubicBezTo>
                    <a:pt x="2089" y="47"/>
                    <a:pt x="2090" y="47"/>
                    <a:pt x="2092" y="47"/>
                  </a:cubicBezTo>
                  <a:cubicBezTo>
                    <a:pt x="2101" y="47"/>
                    <a:pt x="2110" y="45"/>
                    <a:pt x="2110" y="42"/>
                  </a:cubicBezTo>
                  <a:cubicBezTo>
                    <a:pt x="2110" y="39"/>
                    <a:pt x="2104" y="37"/>
                    <a:pt x="2104" y="36"/>
                  </a:cubicBezTo>
                  <a:cubicBezTo>
                    <a:pt x="2103" y="36"/>
                    <a:pt x="2099" y="36"/>
                    <a:pt x="2095" y="35"/>
                  </a:cubicBezTo>
                  <a:cubicBezTo>
                    <a:pt x="2089" y="34"/>
                    <a:pt x="2085" y="33"/>
                    <a:pt x="2087" y="32"/>
                  </a:cubicBezTo>
                  <a:cubicBezTo>
                    <a:pt x="2089" y="32"/>
                    <a:pt x="2088" y="32"/>
                    <a:pt x="2085" y="31"/>
                  </a:cubicBezTo>
                  <a:cubicBezTo>
                    <a:pt x="2084" y="31"/>
                    <a:pt x="2085" y="30"/>
                    <a:pt x="2086" y="30"/>
                  </a:cubicBezTo>
                  <a:cubicBezTo>
                    <a:pt x="2087" y="30"/>
                    <a:pt x="2088" y="30"/>
                    <a:pt x="2088" y="31"/>
                  </a:cubicBezTo>
                  <a:cubicBezTo>
                    <a:pt x="2089" y="31"/>
                    <a:pt x="2089" y="31"/>
                    <a:pt x="2090" y="31"/>
                  </a:cubicBezTo>
                  <a:cubicBezTo>
                    <a:pt x="2091" y="31"/>
                    <a:pt x="2091" y="31"/>
                    <a:pt x="2091" y="30"/>
                  </a:cubicBezTo>
                  <a:cubicBezTo>
                    <a:pt x="2090" y="30"/>
                    <a:pt x="2091" y="30"/>
                    <a:pt x="2091" y="30"/>
                  </a:cubicBezTo>
                  <a:cubicBezTo>
                    <a:pt x="2091" y="30"/>
                    <a:pt x="2094" y="31"/>
                    <a:pt x="2098" y="32"/>
                  </a:cubicBezTo>
                  <a:cubicBezTo>
                    <a:pt x="2100" y="33"/>
                    <a:pt x="2104" y="33"/>
                    <a:pt x="2107" y="33"/>
                  </a:cubicBezTo>
                  <a:cubicBezTo>
                    <a:pt x="2110" y="33"/>
                    <a:pt x="2112" y="33"/>
                    <a:pt x="2113" y="32"/>
                  </a:cubicBezTo>
                  <a:cubicBezTo>
                    <a:pt x="2115" y="31"/>
                    <a:pt x="2115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7" y="30"/>
                    <a:pt x="2118" y="30"/>
                    <a:pt x="2119" y="30"/>
                  </a:cubicBezTo>
                  <a:cubicBezTo>
                    <a:pt x="2121" y="30"/>
                    <a:pt x="2122" y="30"/>
                    <a:pt x="2124" y="30"/>
                  </a:cubicBezTo>
                  <a:cubicBezTo>
                    <a:pt x="2126" y="30"/>
                    <a:pt x="2129" y="30"/>
                    <a:pt x="2131" y="30"/>
                  </a:cubicBezTo>
                  <a:cubicBezTo>
                    <a:pt x="2137" y="32"/>
                    <a:pt x="2142" y="32"/>
                    <a:pt x="2145" y="32"/>
                  </a:cubicBezTo>
                  <a:cubicBezTo>
                    <a:pt x="2146" y="32"/>
                    <a:pt x="2146" y="32"/>
                    <a:pt x="2146" y="32"/>
                  </a:cubicBezTo>
                  <a:cubicBezTo>
                    <a:pt x="2147" y="32"/>
                    <a:pt x="2148" y="32"/>
                    <a:pt x="2149" y="32"/>
                  </a:cubicBezTo>
                  <a:cubicBezTo>
                    <a:pt x="2151" y="32"/>
                    <a:pt x="2154" y="32"/>
                    <a:pt x="2158" y="32"/>
                  </a:cubicBezTo>
                  <a:cubicBezTo>
                    <a:pt x="2158" y="32"/>
                    <a:pt x="2159" y="32"/>
                    <a:pt x="2159" y="32"/>
                  </a:cubicBezTo>
                  <a:cubicBezTo>
                    <a:pt x="2161" y="32"/>
                    <a:pt x="2163" y="32"/>
                    <a:pt x="2165" y="32"/>
                  </a:cubicBezTo>
                  <a:cubicBezTo>
                    <a:pt x="2167" y="31"/>
                    <a:pt x="2168" y="31"/>
                    <a:pt x="2169" y="31"/>
                  </a:cubicBezTo>
                  <a:cubicBezTo>
                    <a:pt x="2169" y="31"/>
                    <a:pt x="2170" y="31"/>
                    <a:pt x="2170" y="31"/>
                  </a:cubicBezTo>
                  <a:cubicBezTo>
                    <a:pt x="2170" y="31"/>
                    <a:pt x="2170" y="31"/>
                    <a:pt x="2171" y="31"/>
                  </a:cubicBezTo>
                  <a:cubicBezTo>
                    <a:pt x="2172" y="31"/>
                    <a:pt x="2174" y="30"/>
                    <a:pt x="2172" y="30"/>
                  </a:cubicBezTo>
                  <a:cubicBezTo>
                    <a:pt x="2169" y="30"/>
                    <a:pt x="2169" y="29"/>
                    <a:pt x="2171" y="29"/>
                  </a:cubicBezTo>
                  <a:cubicBezTo>
                    <a:pt x="2174" y="29"/>
                    <a:pt x="2172" y="28"/>
                    <a:pt x="2170" y="28"/>
                  </a:cubicBezTo>
                  <a:cubicBezTo>
                    <a:pt x="2169" y="28"/>
                    <a:pt x="2169" y="28"/>
                    <a:pt x="2169" y="28"/>
                  </a:cubicBezTo>
                  <a:cubicBezTo>
                    <a:pt x="2168" y="28"/>
                    <a:pt x="2168" y="28"/>
                    <a:pt x="2167" y="28"/>
                  </a:cubicBezTo>
                  <a:cubicBezTo>
                    <a:pt x="2166" y="28"/>
                    <a:pt x="2166" y="28"/>
                    <a:pt x="2165" y="28"/>
                  </a:cubicBezTo>
                  <a:cubicBezTo>
                    <a:pt x="2165" y="28"/>
                    <a:pt x="2164" y="28"/>
                    <a:pt x="2163" y="28"/>
                  </a:cubicBezTo>
                  <a:cubicBezTo>
                    <a:pt x="2162" y="28"/>
                    <a:pt x="2164" y="27"/>
                    <a:pt x="2162" y="25"/>
                  </a:cubicBezTo>
                  <a:cubicBezTo>
                    <a:pt x="2160" y="23"/>
                    <a:pt x="2155" y="22"/>
                    <a:pt x="2150" y="21"/>
                  </a:cubicBezTo>
                  <a:cubicBezTo>
                    <a:pt x="2146" y="21"/>
                    <a:pt x="2147" y="21"/>
                    <a:pt x="2152" y="20"/>
                  </a:cubicBezTo>
                  <a:cubicBezTo>
                    <a:pt x="2158" y="19"/>
                    <a:pt x="2152" y="17"/>
                    <a:pt x="2155" y="17"/>
                  </a:cubicBezTo>
                  <a:cubicBezTo>
                    <a:pt x="2158" y="17"/>
                    <a:pt x="2154" y="16"/>
                    <a:pt x="2152" y="14"/>
                  </a:cubicBezTo>
                  <a:cubicBezTo>
                    <a:pt x="2150" y="12"/>
                    <a:pt x="2151" y="11"/>
                    <a:pt x="2149" y="11"/>
                  </a:cubicBezTo>
                  <a:cubicBezTo>
                    <a:pt x="2149" y="11"/>
                    <a:pt x="2149" y="11"/>
                    <a:pt x="2149" y="11"/>
                  </a:cubicBezTo>
                  <a:cubicBezTo>
                    <a:pt x="2149" y="11"/>
                    <a:pt x="2149" y="11"/>
                    <a:pt x="2148" y="11"/>
                  </a:cubicBezTo>
                  <a:cubicBezTo>
                    <a:pt x="2146" y="11"/>
                    <a:pt x="2138" y="10"/>
                    <a:pt x="2129" y="10"/>
                  </a:cubicBezTo>
                  <a:cubicBezTo>
                    <a:pt x="2128" y="9"/>
                    <a:pt x="2126" y="9"/>
                    <a:pt x="2125" y="9"/>
                  </a:cubicBezTo>
                  <a:cubicBezTo>
                    <a:pt x="2117" y="9"/>
                    <a:pt x="2111" y="11"/>
                    <a:pt x="2111" y="11"/>
                  </a:cubicBezTo>
                  <a:cubicBezTo>
                    <a:pt x="2111" y="12"/>
                    <a:pt x="2111" y="12"/>
                    <a:pt x="2110" y="12"/>
                  </a:cubicBezTo>
                  <a:cubicBezTo>
                    <a:pt x="2110" y="12"/>
                    <a:pt x="2110" y="12"/>
                    <a:pt x="2109" y="12"/>
                  </a:cubicBezTo>
                  <a:cubicBezTo>
                    <a:pt x="2109" y="12"/>
                    <a:pt x="2108" y="12"/>
                    <a:pt x="2107" y="12"/>
                  </a:cubicBezTo>
                  <a:cubicBezTo>
                    <a:pt x="2106" y="12"/>
                    <a:pt x="2104" y="12"/>
                    <a:pt x="2103" y="12"/>
                  </a:cubicBezTo>
                  <a:cubicBezTo>
                    <a:pt x="2100" y="13"/>
                    <a:pt x="2105" y="14"/>
                    <a:pt x="2108" y="15"/>
                  </a:cubicBezTo>
                  <a:cubicBezTo>
                    <a:pt x="2111" y="16"/>
                    <a:pt x="2116" y="17"/>
                    <a:pt x="2118" y="18"/>
                  </a:cubicBezTo>
                  <a:cubicBezTo>
                    <a:pt x="2120" y="18"/>
                    <a:pt x="2120" y="18"/>
                    <a:pt x="2120" y="18"/>
                  </a:cubicBezTo>
                  <a:cubicBezTo>
                    <a:pt x="2120" y="18"/>
                    <a:pt x="2120" y="18"/>
                    <a:pt x="2119" y="18"/>
                  </a:cubicBezTo>
                  <a:cubicBezTo>
                    <a:pt x="2119" y="18"/>
                    <a:pt x="2118" y="18"/>
                    <a:pt x="2117" y="18"/>
                  </a:cubicBezTo>
                  <a:cubicBezTo>
                    <a:pt x="2117" y="18"/>
                    <a:pt x="2116" y="18"/>
                    <a:pt x="2116" y="18"/>
                  </a:cubicBezTo>
                  <a:cubicBezTo>
                    <a:pt x="2116" y="18"/>
                    <a:pt x="2116" y="18"/>
                    <a:pt x="2115" y="18"/>
                  </a:cubicBezTo>
                  <a:cubicBezTo>
                    <a:pt x="2112" y="18"/>
                    <a:pt x="2105" y="18"/>
                    <a:pt x="2099" y="16"/>
                  </a:cubicBezTo>
                  <a:cubicBezTo>
                    <a:pt x="2092" y="14"/>
                    <a:pt x="2087" y="12"/>
                    <a:pt x="2087" y="12"/>
                  </a:cubicBezTo>
                  <a:cubicBezTo>
                    <a:pt x="2087" y="12"/>
                    <a:pt x="2087" y="12"/>
                    <a:pt x="2087" y="12"/>
                  </a:cubicBezTo>
                  <a:cubicBezTo>
                    <a:pt x="2087" y="12"/>
                    <a:pt x="2086" y="12"/>
                    <a:pt x="2086" y="12"/>
                  </a:cubicBezTo>
                  <a:cubicBezTo>
                    <a:pt x="2085" y="12"/>
                    <a:pt x="2083" y="12"/>
                    <a:pt x="2080" y="11"/>
                  </a:cubicBezTo>
                  <a:cubicBezTo>
                    <a:pt x="2079" y="11"/>
                    <a:pt x="2078" y="11"/>
                    <a:pt x="2077" y="11"/>
                  </a:cubicBezTo>
                  <a:cubicBezTo>
                    <a:pt x="2075" y="11"/>
                    <a:pt x="2075" y="11"/>
                    <a:pt x="2076" y="11"/>
                  </a:cubicBezTo>
                  <a:cubicBezTo>
                    <a:pt x="2078" y="11"/>
                    <a:pt x="2078" y="12"/>
                    <a:pt x="2077" y="12"/>
                  </a:cubicBezTo>
                  <a:cubicBezTo>
                    <a:pt x="2076" y="12"/>
                    <a:pt x="2075" y="11"/>
                    <a:pt x="2073" y="11"/>
                  </a:cubicBezTo>
                  <a:cubicBezTo>
                    <a:pt x="2069" y="11"/>
                    <a:pt x="2051" y="11"/>
                    <a:pt x="2034" y="10"/>
                  </a:cubicBezTo>
                  <a:cubicBezTo>
                    <a:pt x="2019" y="10"/>
                    <a:pt x="2008" y="10"/>
                    <a:pt x="2007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1995" y="8"/>
                    <a:pt x="1979" y="8"/>
                  </a:cubicBezTo>
                  <a:cubicBezTo>
                    <a:pt x="1976" y="7"/>
                    <a:pt x="1972" y="7"/>
                    <a:pt x="1968" y="7"/>
                  </a:cubicBezTo>
                  <a:cubicBezTo>
                    <a:pt x="1955" y="7"/>
                    <a:pt x="1942" y="8"/>
                    <a:pt x="1928" y="9"/>
                  </a:cubicBezTo>
                  <a:cubicBezTo>
                    <a:pt x="1910" y="10"/>
                    <a:pt x="1898" y="11"/>
                    <a:pt x="1900" y="12"/>
                  </a:cubicBezTo>
                  <a:cubicBezTo>
                    <a:pt x="1903" y="14"/>
                    <a:pt x="1917" y="15"/>
                    <a:pt x="1924" y="18"/>
                  </a:cubicBezTo>
                  <a:cubicBezTo>
                    <a:pt x="1929" y="20"/>
                    <a:pt x="1927" y="22"/>
                    <a:pt x="1913" y="22"/>
                  </a:cubicBezTo>
                  <a:cubicBezTo>
                    <a:pt x="1913" y="22"/>
                    <a:pt x="1913" y="22"/>
                    <a:pt x="1913" y="22"/>
                  </a:cubicBezTo>
                  <a:cubicBezTo>
                    <a:pt x="1907" y="22"/>
                    <a:pt x="1898" y="20"/>
                    <a:pt x="1891" y="18"/>
                  </a:cubicBezTo>
                  <a:cubicBezTo>
                    <a:pt x="1887" y="17"/>
                    <a:pt x="1883" y="17"/>
                    <a:pt x="1879" y="17"/>
                  </a:cubicBezTo>
                  <a:cubicBezTo>
                    <a:pt x="1867" y="17"/>
                    <a:pt x="1853" y="19"/>
                    <a:pt x="1841" y="20"/>
                  </a:cubicBezTo>
                  <a:cubicBezTo>
                    <a:pt x="1839" y="20"/>
                    <a:pt x="1838" y="20"/>
                    <a:pt x="1836" y="21"/>
                  </a:cubicBezTo>
                  <a:cubicBezTo>
                    <a:pt x="1822" y="23"/>
                    <a:pt x="1828" y="27"/>
                    <a:pt x="1827" y="27"/>
                  </a:cubicBezTo>
                  <a:cubicBezTo>
                    <a:pt x="1827" y="27"/>
                    <a:pt x="1827" y="27"/>
                    <a:pt x="1826" y="27"/>
                  </a:cubicBezTo>
                  <a:cubicBezTo>
                    <a:pt x="1825" y="26"/>
                    <a:pt x="1824" y="26"/>
                    <a:pt x="1823" y="26"/>
                  </a:cubicBezTo>
                  <a:cubicBezTo>
                    <a:pt x="1822" y="26"/>
                    <a:pt x="1822" y="26"/>
                    <a:pt x="1823" y="27"/>
                  </a:cubicBezTo>
                  <a:cubicBezTo>
                    <a:pt x="1823" y="27"/>
                    <a:pt x="1823" y="27"/>
                    <a:pt x="1823" y="27"/>
                  </a:cubicBezTo>
                  <a:cubicBezTo>
                    <a:pt x="1823" y="27"/>
                    <a:pt x="1821" y="26"/>
                    <a:pt x="1818" y="26"/>
                  </a:cubicBezTo>
                  <a:cubicBezTo>
                    <a:pt x="1814" y="25"/>
                    <a:pt x="1812" y="24"/>
                    <a:pt x="1810" y="24"/>
                  </a:cubicBezTo>
                  <a:cubicBezTo>
                    <a:pt x="1810" y="24"/>
                    <a:pt x="1810" y="24"/>
                    <a:pt x="1810" y="24"/>
                  </a:cubicBezTo>
                  <a:cubicBezTo>
                    <a:pt x="1810" y="24"/>
                    <a:pt x="1810" y="24"/>
                    <a:pt x="1809" y="24"/>
                  </a:cubicBezTo>
                  <a:cubicBezTo>
                    <a:pt x="1809" y="24"/>
                    <a:pt x="1808" y="24"/>
                    <a:pt x="1807" y="24"/>
                  </a:cubicBezTo>
                  <a:cubicBezTo>
                    <a:pt x="1805" y="24"/>
                    <a:pt x="1804" y="24"/>
                    <a:pt x="1802" y="24"/>
                  </a:cubicBezTo>
                  <a:cubicBezTo>
                    <a:pt x="1802" y="24"/>
                    <a:pt x="1801" y="24"/>
                    <a:pt x="1801" y="24"/>
                  </a:cubicBezTo>
                  <a:cubicBezTo>
                    <a:pt x="1801" y="24"/>
                    <a:pt x="1801" y="24"/>
                    <a:pt x="1801" y="24"/>
                  </a:cubicBezTo>
                  <a:cubicBezTo>
                    <a:pt x="1795" y="24"/>
                    <a:pt x="1795" y="21"/>
                    <a:pt x="1780" y="18"/>
                  </a:cubicBezTo>
                  <a:cubicBezTo>
                    <a:pt x="1773" y="16"/>
                    <a:pt x="1763" y="16"/>
                    <a:pt x="1754" y="16"/>
                  </a:cubicBezTo>
                  <a:cubicBezTo>
                    <a:pt x="1751" y="16"/>
                    <a:pt x="1747" y="16"/>
                    <a:pt x="1744" y="16"/>
                  </a:cubicBezTo>
                  <a:cubicBezTo>
                    <a:pt x="1735" y="16"/>
                    <a:pt x="1726" y="18"/>
                    <a:pt x="1717" y="19"/>
                  </a:cubicBezTo>
                  <a:cubicBezTo>
                    <a:pt x="1712" y="20"/>
                    <a:pt x="1708" y="20"/>
                    <a:pt x="1705" y="20"/>
                  </a:cubicBezTo>
                  <a:cubicBezTo>
                    <a:pt x="1699" y="20"/>
                    <a:pt x="1695" y="19"/>
                    <a:pt x="1689" y="18"/>
                  </a:cubicBezTo>
                  <a:cubicBezTo>
                    <a:pt x="1687" y="18"/>
                    <a:pt x="1685" y="18"/>
                    <a:pt x="1684" y="18"/>
                  </a:cubicBezTo>
                  <a:cubicBezTo>
                    <a:pt x="1678" y="18"/>
                    <a:pt x="1673" y="19"/>
                    <a:pt x="1671" y="20"/>
                  </a:cubicBezTo>
                  <a:cubicBezTo>
                    <a:pt x="1671" y="20"/>
                    <a:pt x="1671" y="20"/>
                    <a:pt x="1671" y="20"/>
                  </a:cubicBezTo>
                  <a:cubicBezTo>
                    <a:pt x="1670" y="20"/>
                    <a:pt x="1670" y="19"/>
                    <a:pt x="1669" y="18"/>
                  </a:cubicBezTo>
                  <a:cubicBezTo>
                    <a:pt x="1668" y="18"/>
                    <a:pt x="1667" y="18"/>
                    <a:pt x="1667" y="18"/>
                  </a:cubicBezTo>
                  <a:cubicBezTo>
                    <a:pt x="1666" y="18"/>
                    <a:pt x="1665" y="18"/>
                    <a:pt x="1664" y="18"/>
                  </a:cubicBezTo>
                  <a:cubicBezTo>
                    <a:pt x="1663" y="18"/>
                    <a:pt x="1662" y="18"/>
                    <a:pt x="1661" y="18"/>
                  </a:cubicBezTo>
                  <a:cubicBezTo>
                    <a:pt x="1660" y="18"/>
                    <a:pt x="1660" y="18"/>
                    <a:pt x="1660" y="18"/>
                  </a:cubicBezTo>
                  <a:cubicBezTo>
                    <a:pt x="1659" y="17"/>
                    <a:pt x="1657" y="17"/>
                    <a:pt x="1654" y="17"/>
                  </a:cubicBezTo>
                  <a:cubicBezTo>
                    <a:pt x="1654" y="17"/>
                    <a:pt x="1653" y="17"/>
                    <a:pt x="1652" y="17"/>
                  </a:cubicBezTo>
                  <a:cubicBezTo>
                    <a:pt x="1651" y="17"/>
                    <a:pt x="1651" y="17"/>
                    <a:pt x="1650" y="17"/>
                  </a:cubicBezTo>
                  <a:cubicBezTo>
                    <a:pt x="1649" y="17"/>
                    <a:pt x="1648" y="17"/>
                    <a:pt x="1648" y="16"/>
                  </a:cubicBezTo>
                  <a:cubicBezTo>
                    <a:pt x="1648" y="16"/>
                    <a:pt x="1649" y="15"/>
                    <a:pt x="1650" y="15"/>
                  </a:cubicBezTo>
                  <a:cubicBezTo>
                    <a:pt x="1650" y="15"/>
                    <a:pt x="1651" y="15"/>
                    <a:pt x="1651" y="15"/>
                  </a:cubicBezTo>
                  <a:cubicBezTo>
                    <a:pt x="1651" y="15"/>
                    <a:pt x="1651" y="15"/>
                    <a:pt x="1651" y="15"/>
                  </a:cubicBezTo>
                  <a:cubicBezTo>
                    <a:pt x="1652" y="15"/>
                    <a:pt x="1649" y="13"/>
                    <a:pt x="1637" y="12"/>
                  </a:cubicBezTo>
                  <a:cubicBezTo>
                    <a:pt x="1636" y="12"/>
                    <a:pt x="1635" y="12"/>
                    <a:pt x="1634" y="12"/>
                  </a:cubicBezTo>
                  <a:cubicBezTo>
                    <a:pt x="1627" y="12"/>
                    <a:pt x="1621" y="13"/>
                    <a:pt x="1617" y="14"/>
                  </a:cubicBezTo>
                  <a:cubicBezTo>
                    <a:pt x="1614" y="15"/>
                    <a:pt x="1616" y="17"/>
                    <a:pt x="1616" y="19"/>
                  </a:cubicBezTo>
                  <a:cubicBezTo>
                    <a:pt x="1616" y="20"/>
                    <a:pt x="1616" y="20"/>
                    <a:pt x="1615" y="20"/>
                  </a:cubicBezTo>
                  <a:cubicBezTo>
                    <a:pt x="1613" y="20"/>
                    <a:pt x="1610" y="19"/>
                    <a:pt x="1609" y="18"/>
                  </a:cubicBezTo>
                  <a:cubicBezTo>
                    <a:pt x="1609" y="17"/>
                    <a:pt x="1608" y="16"/>
                    <a:pt x="1609" y="16"/>
                  </a:cubicBezTo>
                  <a:cubicBezTo>
                    <a:pt x="1610" y="16"/>
                    <a:pt x="1610" y="16"/>
                    <a:pt x="1610" y="16"/>
                  </a:cubicBezTo>
                  <a:cubicBezTo>
                    <a:pt x="1611" y="16"/>
                    <a:pt x="1612" y="16"/>
                    <a:pt x="1613" y="17"/>
                  </a:cubicBezTo>
                  <a:cubicBezTo>
                    <a:pt x="1613" y="17"/>
                    <a:pt x="1614" y="17"/>
                    <a:pt x="1614" y="17"/>
                  </a:cubicBezTo>
                  <a:cubicBezTo>
                    <a:pt x="1615" y="17"/>
                    <a:pt x="1615" y="17"/>
                    <a:pt x="1615" y="16"/>
                  </a:cubicBezTo>
                  <a:cubicBezTo>
                    <a:pt x="1615" y="16"/>
                    <a:pt x="1614" y="16"/>
                    <a:pt x="1611" y="16"/>
                  </a:cubicBezTo>
                  <a:cubicBezTo>
                    <a:pt x="1609" y="16"/>
                    <a:pt x="1606" y="16"/>
                    <a:pt x="1604" y="16"/>
                  </a:cubicBezTo>
                  <a:cubicBezTo>
                    <a:pt x="1600" y="17"/>
                    <a:pt x="1597" y="17"/>
                    <a:pt x="1595" y="17"/>
                  </a:cubicBezTo>
                  <a:cubicBezTo>
                    <a:pt x="1594" y="17"/>
                    <a:pt x="1593" y="17"/>
                    <a:pt x="1593" y="17"/>
                  </a:cubicBezTo>
                  <a:cubicBezTo>
                    <a:pt x="1593" y="16"/>
                    <a:pt x="1598" y="15"/>
                    <a:pt x="1604" y="15"/>
                  </a:cubicBezTo>
                  <a:cubicBezTo>
                    <a:pt x="1607" y="14"/>
                    <a:pt x="1603" y="14"/>
                    <a:pt x="1593" y="14"/>
                  </a:cubicBezTo>
                  <a:cubicBezTo>
                    <a:pt x="1589" y="14"/>
                    <a:pt x="1585" y="14"/>
                    <a:pt x="1580" y="14"/>
                  </a:cubicBezTo>
                  <a:cubicBezTo>
                    <a:pt x="1578" y="14"/>
                    <a:pt x="1576" y="14"/>
                    <a:pt x="1574" y="14"/>
                  </a:cubicBezTo>
                  <a:cubicBezTo>
                    <a:pt x="1556" y="15"/>
                    <a:pt x="1552" y="16"/>
                    <a:pt x="1550" y="19"/>
                  </a:cubicBezTo>
                  <a:cubicBezTo>
                    <a:pt x="1549" y="21"/>
                    <a:pt x="1552" y="21"/>
                    <a:pt x="1554" y="21"/>
                  </a:cubicBezTo>
                  <a:cubicBezTo>
                    <a:pt x="1554" y="21"/>
                    <a:pt x="1555" y="21"/>
                    <a:pt x="1555" y="21"/>
                  </a:cubicBezTo>
                  <a:cubicBezTo>
                    <a:pt x="1555" y="21"/>
                    <a:pt x="1555" y="21"/>
                    <a:pt x="1556" y="21"/>
                  </a:cubicBezTo>
                  <a:cubicBezTo>
                    <a:pt x="1556" y="21"/>
                    <a:pt x="1556" y="21"/>
                    <a:pt x="1556" y="21"/>
                  </a:cubicBezTo>
                  <a:cubicBezTo>
                    <a:pt x="1555" y="22"/>
                    <a:pt x="1552" y="22"/>
                    <a:pt x="1554" y="22"/>
                  </a:cubicBezTo>
                  <a:cubicBezTo>
                    <a:pt x="1556" y="23"/>
                    <a:pt x="1557" y="24"/>
                    <a:pt x="1561" y="25"/>
                  </a:cubicBezTo>
                  <a:cubicBezTo>
                    <a:pt x="1564" y="26"/>
                    <a:pt x="1564" y="28"/>
                    <a:pt x="1561" y="28"/>
                  </a:cubicBezTo>
                  <a:cubicBezTo>
                    <a:pt x="1561" y="28"/>
                    <a:pt x="1561" y="28"/>
                    <a:pt x="1560" y="28"/>
                  </a:cubicBezTo>
                  <a:cubicBezTo>
                    <a:pt x="1559" y="28"/>
                    <a:pt x="1558" y="27"/>
                    <a:pt x="1556" y="27"/>
                  </a:cubicBezTo>
                  <a:cubicBezTo>
                    <a:pt x="1553" y="27"/>
                    <a:pt x="1549" y="28"/>
                    <a:pt x="1551" y="29"/>
                  </a:cubicBezTo>
                  <a:cubicBezTo>
                    <a:pt x="1554" y="30"/>
                    <a:pt x="1558" y="31"/>
                    <a:pt x="1556" y="31"/>
                  </a:cubicBezTo>
                  <a:cubicBezTo>
                    <a:pt x="1554" y="31"/>
                    <a:pt x="1554" y="31"/>
                    <a:pt x="1555" y="31"/>
                  </a:cubicBezTo>
                  <a:cubicBezTo>
                    <a:pt x="1555" y="31"/>
                    <a:pt x="1555" y="31"/>
                    <a:pt x="1555" y="31"/>
                  </a:cubicBezTo>
                  <a:cubicBezTo>
                    <a:pt x="1554" y="31"/>
                    <a:pt x="1546" y="30"/>
                    <a:pt x="1534" y="29"/>
                  </a:cubicBezTo>
                  <a:cubicBezTo>
                    <a:pt x="1532" y="29"/>
                    <a:pt x="1531" y="29"/>
                    <a:pt x="1530" y="29"/>
                  </a:cubicBezTo>
                  <a:cubicBezTo>
                    <a:pt x="1525" y="29"/>
                    <a:pt x="1520" y="30"/>
                    <a:pt x="1516" y="31"/>
                  </a:cubicBezTo>
                  <a:cubicBezTo>
                    <a:pt x="1512" y="31"/>
                    <a:pt x="1508" y="32"/>
                    <a:pt x="1504" y="32"/>
                  </a:cubicBezTo>
                  <a:cubicBezTo>
                    <a:pt x="1504" y="32"/>
                    <a:pt x="1503" y="32"/>
                    <a:pt x="1502" y="32"/>
                  </a:cubicBezTo>
                  <a:cubicBezTo>
                    <a:pt x="1499" y="32"/>
                    <a:pt x="1497" y="32"/>
                    <a:pt x="1496" y="32"/>
                  </a:cubicBezTo>
                  <a:cubicBezTo>
                    <a:pt x="1491" y="32"/>
                    <a:pt x="1491" y="32"/>
                    <a:pt x="1494" y="35"/>
                  </a:cubicBezTo>
                  <a:cubicBezTo>
                    <a:pt x="1498" y="37"/>
                    <a:pt x="1497" y="40"/>
                    <a:pt x="1495" y="40"/>
                  </a:cubicBezTo>
                  <a:cubicBezTo>
                    <a:pt x="1495" y="40"/>
                    <a:pt x="1495" y="40"/>
                    <a:pt x="1495" y="40"/>
                  </a:cubicBezTo>
                  <a:cubicBezTo>
                    <a:pt x="1493" y="39"/>
                    <a:pt x="1484" y="39"/>
                    <a:pt x="1475" y="38"/>
                  </a:cubicBezTo>
                  <a:cubicBezTo>
                    <a:pt x="1465" y="36"/>
                    <a:pt x="1459" y="35"/>
                    <a:pt x="1461" y="34"/>
                  </a:cubicBezTo>
                  <a:cubicBezTo>
                    <a:pt x="1463" y="34"/>
                    <a:pt x="1463" y="34"/>
                    <a:pt x="1461" y="33"/>
                  </a:cubicBezTo>
                  <a:cubicBezTo>
                    <a:pt x="1460" y="33"/>
                    <a:pt x="1460" y="33"/>
                    <a:pt x="1460" y="33"/>
                  </a:cubicBezTo>
                  <a:cubicBezTo>
                    <a:pt x="1459" y="33"/>
                    <a:pt x="1458" y="34"/>
                    <a:pt x="1457" y="34"/>
                  </a:cubicBezTo>
                  <a:cubicBezTo>
                    <a:pt x="1456" y="34"/>
                    <a:pt x="1455" y="34"/>
                    <a:pt x="1453" y="34"/>
                  </a:cubicBezTo>
                  <a:cubicBezTo>
                    <a:pt x="1452" y="34"/>
                    <a:pt x="1451" y="34"/>
                    <a:pt x="1449" y="34"/>
                  </a:cubicBezTo>
                  <a:cubicBezTo>
                    <a:pt x="1442" y="33"/>
                    <a:pt x="1442" y="32"/>
                    <a:pt x="1447" y="32"/>
                  </a:cubicBezTo>
                  <a:cubicBezTo>
                    <a:pt x="1453" y="32"/>
                    <a:pt x="1453" y="30"/>
                    <a:pt x="1448" y="29"/>
                  </a:cubicBezTo>
                  <a:cubicBezTo>
                    <a:pt x="1443" y="29"/>
                    <a:pt x="1439" y="28"/>
                    <a:pt x="1440" y="27"/>
                  </a:cubicBezTo>
                  <a:cubicBezTo>
                    <a:pt x="1441" y="27"/>
                    <a:pt x="1441" y="27"/>
                    <a:pt x="1440" y="27"/>
                  </a:cubicBezTo>
                  <a:cubicBezTo>
                    <a:pt x="1439" y="27"/>
                    <a:pt x="1439" y="27"/>
                    <a:pt x="1439" y="27"/>
                  </a:cubicBezTo>
                  <a:cubicBezTo>
                    <a:pt x="1438" y="27"/>
                    <a:pt x="1438" y="27"/>
                    <a:pt x="1438" y="27"/>
                  </a:cubicBezTo>
                  <a:cubicBezTo>
                    <a:pt x="1437" y="27"/>
                    <a:pt x="1437" y="26"/>
                    <a:pt x="1438" y="26"/>
                  </a:cubicBezTo>
                  <a:cubicBezTo>
                    <a:pt x="1438" y="26"/>
                    <a:pt x="1434" y="25"/>
                    <a:pt x="1432" y="24"/>
                  </a:cubicBezTo>
                  <a:cubicBezTo>
                    <a:pt x="1431" y="24"/>
                    <a:pt x="1429" y="23"/>
                    <a:pt x="1428" y="23"/>
                  </a:cubicBezTo>
                  <a:cubicBezTo>
                    <a:pt x="1428" y="23"/>
                    <a:pt x="1428" y="23"/>
                    <a:pt x="1428" y="23"/>
                  </a:cubicBezTo>
                  <a:cubicBezTo>
                    <a:pt x="1427" y="23"/>
                    <a:pt x="1427" y="24"/>
                    <a:pt x="1427" y="24"/>
                  </a:cubicBezTo>
                  <a:cubicBezTo>
                    <a:pt x="1425" y="24"/>
                    <a:pt x="1424" y="23"/>
                    <a:pt x="1421" y="23"/>
                  </a:cubicBezTo>
                  <a:cubicBezTo>
                    <a:pt x="1418" y="22"/>
                    <a:pt x="1413" y="22"/>
                    <a:pt x="1409" y="22"/>
                  </a:cubicBezTo>
                  <a:cubicBezTo>
                    <a:pt x="1408" y="22"/>
                    <a:pt x="1407" y="22"/>
                    <a:pt x="1407" y="22"/>
                  </a:cubicBezTo>
                  <a:cubicBezTo>
                    <a:pt x="1404" y="22"/>
                    <a:pt x="1402" y="22"/>
                    <a:pt x="1402" y="22"/>
                  </a:cubicBezTo>
                  <a:cubicBezTo>
                    <a:pt x="1403" y="23"/>
                    <a:pt x="1401" y="23"/>
                    <a:pt x="1399" y="23"/>
                  </a:cubicBezTo>
                  <a:cubicBezTo>
                    <a:pt x="1399" y="23"/>
                    <a:pt x="1399" y="23"/>
                    <a:pt x="1398" y="23"/>
                  </a:cubicBezTo>
                  <a:cubicBezTo>
                    <a:pt x="1397" y="23"/>
                    <a:pt x="1396" y="23"/>
                    <a:pt x="1397" y="23"/>
                  </a:cubicBezTo>
                  <a:cubicBezTo>
                    <a:pt x="1398" y="22"/>
                    <a:pt x="1392" y="22"/>
                    <a:pt x="1385" y="22"/>
                  </a:cubicBezTo>
                  <a:cubicBezTo>
                    <a:pt x="1385" y="22"/>
                    <a:pt x="1384" y="22"/>
                    <a:pt x="1384" y="22"/>
                  </a:cubicBezTo>
                  <a:cubicBezTo>
                    <a:pt x="1378" y="22"/>
                    <a:pt x="1372" y="22"/>
                    <a:pt x="1372" y="22"/>
                  </a:cubicBezTo>
                  <a:cubicBezTo>
                    <a:pt x="1371" y="22"/>
                    <a:pt x="1370" y="24"/>
                    <a:pt x="1373" y="26"/>
                  </a:cubicBezTo>
                  <a:cubicBezTo>
                    <a:pt x="1376" y="28"/>
                    <a:pt x="1364" y="30"/>
                    <a:pt x="1346" y="31"/>
                  </a:cubicBezTo>
                  <a:cubicBezTo>
                    <a:pt x="1346" y="31"/>
                    <a:pt x="1345" y="31"/>
                    <a:pt x="1344" y="31"/>
                  </a:cubicBezTo>
                  <a:cubicBezTo>
                    <a:pt x="1336" y="31"/>
                    <a:pt x="1329" y="30"/>
                    <a:pt x="1323" y="29"/>
                  </a:cubicBezTo>
                  <a:cubicBezTo>
                    <a:pt x="1316" y="28"/>
                    <a:pt x="1310" y="27"/>
                    <a:pt x="1304" y="27"/>
                  </a:cubicBezTo>
                  <a:cubicBezTo>
                    <a:pt x="1302" y="27"/>
                    <a:pt x="1301" y="27"/>
                    <a:pt x="1300" y="28"/>
                  </a:cubicBezTo>
                  <a:cubicBezTo>
                    <a:pt x="1286" y="28"/>
                    <a:pt x="1277" y="31"/>
                    <a:pt x="1279" y="31"/>
                  </a:cubicBezTo>
                  <a:cubicBezTo>
                    <a:pt x="1282" y="32"/>
                    <a:pt x="1282" y="32"/>
                    <a:pt x="1280" y="32"/>
                  </a:cubicBezTo>
                  <a:cubicBezTo>
                    <a:pt x="1280" y="32"/>
                    <a:pt x="1280" y="32"/>
                    <a:pt x="1280" y="32"/>
                  </a:cubicBezTo>
                  <a:cubicBezTo>
                    <a:pt x="1278" y="32"/>
                    <a:pt x="1277" y="31"/>
                    <a:pt x="1273" y="30"/>
                  </a:cubicBezTo>
                  <a:cubicBezTo>
                    <a:pt x="1272" y="30"/>
                    <a:pt x="1271" y="30"/>
                    <a:pt x="1270" y="30"/>
                  </a:cubicBezTo>
                  <a:cubicBezTo>
                    <a:pt x="1269" y="30"/>
                    <a:pt x="1268" y="30"/>
                    <a:pt x="1267" y="30"/>
                  </a:cubicBezTo>
                  <a:cubicBezTo>
                    <a:pt x="1265" y="31"/>
                    <a:pt x="1263" y="31"/>
                    <a:pt x="1260" y="31"/>
                  </a:cubicBezTo>
                  <a:cubicBezTo>
                    <a:pt x="1260" y="31"/>
                    <a:pt x="1260" y="31"/>
                    <a:pt x="1259" y="31"/>
                  </a:cubicBezTo>
                  <a:cubicBezTo>
                    <a:pt x="1253" y="31"/>
                    <a:pt x="1247" y="30"/>
                    <a:pt x="1242" y="30"/>
                  </a:cubicBezTo>
                  <a:cubicBezTo>
                    <a:pt x="1240" y="30"/>
                    <a:pt x="1238" y="30"/>
                    <a:pt x="1237" y="31"/>
                  </a:cubicBezTo>
                  <a:cubicBezTo>
                    <a:pt x="1232" y="33"/>
                    <a:pt x="1245" y="32"/>
                    <a:pt x="1243" y="33"/>
                  </a:cubicBezTo>
                  <a:cubicBezTo>
                    <a:pt x="1241" y="34"/>
                    <a:pt x="1234" y="36"/>
                    <a:pt x="1225" y="38"/>
                  </a:cubicBezTo>
                  <a:cubicBezTo>
                    <a:pt x="1217" y="39"/>
                    <a:pt x="1221" y="42"/>
                    <a:pt x="1217" y="43"/>
                  </a:cubicBezTo>
                  <a:cubicBezTo>
                    <a:pt x="1217" y="43"/>
                    <a:pt x="1217" y="43"/>
                    <a:pt x="1216" y="43"/>
                  </a:cubicBezTo>
                  <a:cubicBezTo>
                    <a:pt x="1214" y="43"/>
                    <a:pt x="1217" y="40"/>
                    <a:pt x="1221" y="36"/>
                  </a:cubicBezTo>
                  <a:cubicBezTo>
                    <a:pt x="1221" y="36"/>
                    <a:pt x="1221" y="36"/>
                    <a:pt x="1221" y="35"/>
                  </a:cubicBezTo>
                  <a:cubicBezTo>
                    <a:pt x="1225" y="31"/>
                    <a:pt x="1226" y="27"/>
                    <a:pt x="1223" y="27"/>
                  </a:cubicBezTo>
                  <a:cubicBezTo>
                    <a:pt x="1221" y="27"/>
                    <a:pt x="1230" y="25"/>
                    <a:pt x="1234" y="20"/>
                  </a:cubicBezTo>
                  <a:cubicBezTo>
                    <a:pt x="1238" y="16"/>
                    <a:pt x="1225" y="14"/>
                    <a:pt x="1222" y="13"/>
                  </a:cubicBezTo>
                  <a:cubicBezTo>
                    <a:pt x="1221" y="13"/>
                    <a:pt x="1221" y="12"/>
                    <a:pt x="1223" y="12"/>
                  </a:cubicBezTo>
                  <a:cubicBezTo>
                    <a:pt x="1223" y="12"/>
                    <a:pt x="1224" y="12"/>
                    <a:pt x="1225" y="12"/>
                  </a:cubicBezTo>
                  <a:cubicBezTo>
                    <a:pt x="1226" y="12"/>
                    <a:pt x="1226" y="12"/>
                    <a:pt x="1226" y="12"/>
                  </a:cubicBezTo>
                  <a:cubicBezTo>
                    <a:pt x="1230" y="12"/>
                    <a:pt x="1229" y="11"/>
                    <a:pt x="1224" y="10"/>
                  </a:cubicBezTo>
                  <a:cubicBezTo>
                    <a:pt x="1220" y="9"/>
                    <a:pt x="1217" y="8"/>
                    <a:pt x="1215" y="8"/>
                  </a:cubicBezTo>
                  <a:cubicBezTo>
                    <a:pt x="1214" y="8"/>
                    <a:pt x="1214" y="9"/>
                    <a:pt x="1214" y="9"/>
                  </a:cubicBezTo>
                  <a:cubicBezTo>
                    <a:pt x="1214" y="9"/>
                    <a:pt x="1214" y="9"/>
                    <a:pt x="1214" y="9"/>
                  </a:cubicBezTo>
                  <a:cubicBezTo>
                    <a:pt x="1213" y="9"/>
                    <a:pt x="1211" y="8"/>
                    <a:pt x="1207" y="7"/>
                  </a:cubicBezTo>
                  <a:cubicBezTo>
                    <a:pt x="1203" y="6"/>
                    <a:pt x="1198" y="5"/>
                    <a:pt x="1189" y="5"/>
                  </a:cubicBezTo>
                  <a:cubicBezTo>
                    <a:pt x="1189" y="5"/>
                    <a:pt x="1189" y="5"/>
                    <a:pt x="1189" y="5"/>
                  </a:cubicBezTo>
                  <a:cubicBezTo>
                    <a:pt x="1188" y="5"/>
                    <a:pt x="1188" y="5"/>
                    <a:pt x="1187" y="5"/>
                  </a:cubicBezTo>
                  <a:cubicBezTo>
                    <a:pt x="1169" y="5"/>
                    <a:pt x="1163" y="9"/>
                    <a:pt x="1158" y="10"/>
                  </a:cubicBezTo>
                  <a:cubicBezTo>
                    <a:pt x="1158" y="11"/>
                    <a:pt x="1157" y="11"/>
                    <a:pt x="1156" y="11"/>
                  </a:cubicBezTo>
                  <a:cubicBezTo>
                    <a:pt x="1153" y="11"/>
                    <a:pt x="1152" y="8"/>
                    <a:pt x="1147" y="6"/>
                  </a:cubicBezTo>
                  <a:cubicBezTo>
                    <a:pt x="1145" y="5"/>
                    <a:pt x="1142" y="5"/>
                    <a:pt x="1139" y="5"/>
                  </a:cubicBezTo>
                  <a:cubicBezTo>
                    <a:pt x="1136" y="5"/>
                    <a:pt x="1134" y="5"/>
                    <a:pt x="1132" y="5"/>
                  </a:cubicBezTo>
                  <a:cubicBezTo>
                    <a:pt x="1130" y="5"/>
                    <a:pt x="1128" y="6"/>
                    <a:pt x="1128" y="6"/>
                  </a:cubicBezTo>
                  <a:cubicBezTo>
                    <a:pt x="1128" y="6"/>
                    <a:pt x="1128" y="6"/>
                    <a:pt x="1128" y="6"/>
                  </a:cubicBezTo>
                  <a:cubicBezTo>
                    <a:pt x="1128" y="5"/>
                    <a:pt x="1128" y="5"/>
                    <a:pt x="1127" y="5"/>
                  </a:cubicBezTo>
                  <a:cubicBezTo>
                    <a:pt x="1126" y="5"/>
                    <a:pt x="1124" y="5"/>
                    <a:pt x="1122" y="6"/>
                  </a:cubicBezTo>
                  <a:cubicBezTo>
                    <a:pt x="1122" y="6"/>
                    <a:pt x="1121" y="6"/>
                    <a:pt x="1121" y="6"/>
                  </a:cubicBezTo>
                  <a:cubicBezTo>
                    <a:pt x="1120" y="6"/>
                    <a:pt x="1126" y="4"/>
                    <a:pt x="1121" y="2"/>
                  </a:cubicBezTo>
                  <a:cubicBezTo>
                    <a:pt x="1119" y="1"/>
                    <a:pt x="1114" y="0"/>
                    <a:pt x="110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2" name="Freeform 164"/>
            <p:cNvSpPr>
              <a:spLocks noEditPoints="1"/>
            </p:cNvSpPr>
            <p:nvPr/>
          </p:nvSpPr>
          <p:spPr bwMode="auto">
            <a:xfrm>
              <a:off x="4276725" y="4213225"/>
              <a:ext cx="1436688" cy="479425"/>
            </a:xfrm>
            <a:custGeom>
              <a:avLst/>
              <a:gdLst>
                <a:gd name="T0" fmla="*/ 334 w 530"/>
                <a:gd name="T1" fmla="*/ 6 h 176"/>
                <a:gd name="T2" fmla="*/ 317 w 530"/>
                <a:gd name="T3" fmla="*/ 13 h 176"/>
                <a:gd name="T4" fmla="*/ 287 w 530"/>
                <a:gd name="T5" fmla="*/ 22 h 176"/>
                <a:gd name="T6" fmla="*/ 239 w 530"/>
                <a:gd name="T7" fmla="*/ 19 h 176"/>
                <a:gd name="T8" fmla="*/ 208 w 530"/>
                <a:gd name="T9" fmla="*/ 11 h 176"/>
                <a:gd name="T10" fmla="*/ 169 w 530"/>
                <a:gd name="T11" fmla="*/ 17 h 176"/>
                <a:gd name="T12" fmla="*/ 117 w 530"/>
                <a:gd name="T13" fmla="*/ 21 h 176"/>
                <a:gd name="T14" fmla="*/ 74 w 530"/>
                <a:gd name="T15" fmla="*/ 39 h 176"/>
                <a:gd name="T16" fmla="*/ 18 w 530"/>
                <a:gd name="T17" fmla="*/ 49 h 176"/>
                <a:gd name="T18" fmla="*/ 31 w 530"/>
                <a:gd name="T19" fmla="*/ 54 h 176"/>
                <a:gd name="T20" fmla="*/ 8 w 530"/>
                <a:gd name="T21" fmla="*/ 63 h 176"/>
                <a:gd name="T22" fmla="*/ 38 w 530"/>
                <a:gd name="T23" fmla="*/ 66 h 176"/>
                <a:gd name="T24" fmla="*/ 76 w 530"/>
                <a:gd name="T25" fmla="*/ 68 h 176"/>
                <a:gd name="T26" fmla="*/ 94 w 530"/>
                <a:gd name="T27" fmla="*/ 99 h 176"/>
                <a:gd name="T28" fmla="*/ 94 w 530"/>
                <a:gd name="T29" fmla="*/ 107 h 176"/>
                <a:gd name="T30" fmla="*/ 116 w 530"/>
                <a:gd name="T31" fmla="*/ 106 h 176"/>
                <a:gd name="T32" fmla="*/ 118 w 530"/>
                <a:gd name="T33" fmla="*/ 110 h 176"/>
                <a:gd name="T34" fmla="*/ 106 w 530"/>
                <a:gd name="T35" fmla="*/ 112 h 176"/>
                <a:gd name="T36" fmla="*/ 119 w 530"/>
                <a:gd name="T37" fmla="*/ 124 h 176"/>
                <a:gd name="T38" fmla="*/ 97 w 530"/>
                <a:gd name="T39" fmla="*/ 128 h 176"/>
                <a:gd name="T40" fmla="*/ 87 w 530"/>
                <a:gd name="T41" fmla="*/ 129 h 176"/>
                <a:gd name="T42" fmla="*/ 106 w 530"/>
                <a:gd name="T43" fmla="*/ 131 h 176"/>
                <a:gd name="T44" fmla="*/ 73 w 530"/>
                <a:gd name="T45" fmla="*/ 135 h 176"/>
                <a:gd name="T46" fmla="*/ 73 w 530"/>
                <a:gd name="T47" fmla="*/ 140 h 176"/>
                <a:gd name="T48" fmla="*/ 77 w 530"/>
                <a:gd name="T49" fmla="*/ 145 h 176"/>
                <a:gd name="T50" fmla="*/ 82 w 530"/>
                <a:gd name="T51" fmla="*/ 151 h 176"/>
                <a:gd name="T52" fmla="*/ 91 w 530"/>
                <a:gd name="T53" fmla="*/ 151 h 176"/>
                <a:gd name="T54" fmla="*/ 81 w 530"/>
                <a:gd name="T55" fmla="*/ 155 h 176"/>
                <a:gd name="T56" fmla="*/ 85 w 530"/>
                <a:gd name="T57" fmla="*/ 158 h 176"/>
                <a:gd name="T58" fmla="*/ 95 w 530"/>
                <a:gd name="T59" fmla="*/ 165 h 176"/>
                <a:gd name="T60" fmla="*/ 113 w 530"/>
                <a:gd name="T61" fmla="*/ 172 h 176"/>
                <a:gd name="T62" fmla="*/ 131 w 530"/>
                <a:gd name="T63" fmla="*/ 172 h 176"/>
                <a:gd name="T64" fmla="*/ 135 w 530"/>
                <a:gd name="T65" fmla="*/ 175 h 176"/>
                <a:gd name="T66" fmla="*/ 151 w 530"/>
                <a:gd name="T67" fmla="*/ 175 h 176"/>
                <a:gd name="T68" fmla="*/ 159 w 530"/>
                <a:gd name="T69" fmla="*/ 170 h 176"/>
                <a:gd name="T70" fmla="*/ 169 w 530"/>
                <a:gd name="T71" fmla="*/ 164 h 176"/>
                <a:gd name="T72" fmla="*/ 178 w 530"/>
                <a:gd name="T73" fmla="*/ 160 h 176"/>
                <a:gd name="T74" fmla="*/ 183 w 530"/>
                <a:gd name="T75" fmla="*/ 157 h 176"/>
                <a:gd name="T76" fmla="*/ 229 w 530"/>
                <a:gd name="T77" fmla="*/ 144 h 176"/>
                <a:gd name="T78" fmla="*/ 263 w 530"/>
                <a:gd name="T79" fmla="*/ 143 h 176"/>
                <a:gd name="T80" fmla="*/ 373 w 530"/>
                <a:gd name="T81" fmla="*/ 129 h 176"/>
                <a:gd name="T82" fmla="*/ 361 w 530"/>
                <a:gd name="T83" fmla="*/ 122 h 176"/>
                <a:gd name="T84" fmla="*/ 358 w 530"/>
                <a:gd name="T85" fmla="*/ 112 h 176"/>
                <a:gd name="T86" fmla="*/ 401 w 530"/>
                <a:gd name="T87" fmla="*/ 119 h 176"/>
                <a:gd name="T88" fmla="*/ 409 w 530"/>
                <a:gd name="T89" fmla="*/ 112 h 176"/>
                <a:gd name="T90" fmla="*/ 378 w 530"/>
                <a:gd name="T91" fmla="*/ 106 h 176"/>
                <a:gd name="T92" fmla="*/ 377 w 530"/>
                <a:gd name="T93" fmla="*/ 103 h 176"/>
                <a:gd name="T94" fmla="*/ 378 w 530"/>
                <a:gd name="T95" fmla="*/ 99 h 176"/>
                <a:gd name="T96" fmla="*/ 405 w 530"/>
                <a:gd name="T97" fmla="*/ 97 h 176"/>
                <a:gd name="T98" fmla="*/ 421 w 530"/>
                <a:gd name="T99" fmla="*/ 91 h 176"/>
                <a:gd name="T100" fmla="*/ 421 w 530"/>
                <a:gd name="T101" fmla="*/ 83 h 176"/>
                <a:gd name="T102" fmla="*/ 434 w 530"/>
                <a:gd name="T103" fmla="*/ 78 h 176"/>
                <a:gd name="T104" fmla="*/ 454 w 530"/>
                <a:gd name="T105" fmla="*/ 69 h 176"/>
                <a:gd name="T106" fmla="*/ 462 w 530"/>
                <a:gd name="T107" fmla="*/ 44 h 176"/>
                <a:gd name="T108" fmla="*/ 474 w 530"/>
                <a:gd name="T109" fmla="*/ 42 h 176"/>
                <a:gd name="T110" fmla="*/ 501 w 530"/>
                <a:gd name="T111" fmla="*/ 26 h 176"/>
                <a:gd name="T112" fmla="*/ 457 w 530"/>
                <a:gd name="T113" fmla="*/ 28 h 176"/>
                <a:gd name="T114" fmla="*/ 377 w 530"/>
                <a:gd name="T115" fmla="*/ 23 h 176"/>
                <a:gd name="T116" fmla="*/ 452 w 530"/>
                <a:gd name="T117" fmla="*/ 12 h 176"/>
                <a:gd name="T118" fmla="*/ 444 w 530"/>
                <a:gd name="T119" fmla="*/ 9 h 176"/>
                <a:gd name="T120" fmla="*/ 363 w 530"/>
                <a:gd name="T121" fmla="*/ 10 h 176"/>
                <a:gd name="T122" fmla="*/ 369 w 530"/>
                <a:gd name="T12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0" h="176">
                  <a:moveTo>
                    <a:pt x="121" y="114"/>
                  </a:moveTo>
                  <a:cubicBezTo>
                    <a:pt x="121" y="114"/>
                    <a:pt x="121" y="114"/>
                    <a:pt x="120" y="114"/>
                  </a:cubicBezTo>
                  <a:cubicBezTo>
                    <a:pt x="120" y="114"/>
                    <a:pt x="120" y="114"/>
                    <a:pt x="119" y="114"/>
                  </a:cubicBezTo>
                  <a:cubicBezTo>
                    <a:pt x="120" y="114"/>
                    <a:pt x="121" y="114"/>
                    <a:pt x="121" y="114"/>
                  </a:cubicBezTo>
                  <a:moveTo>
                    <a:pt x="369" y="0"/>
                  </a:moveTo>
                  <a:cubicBezTo>
                    <a:pt x="361" y="0"/>
                    <a:pt x="355" y="0"/>
                    <a:pt x="353" y="1"/>
                  </a:cubicBezTo>
                  <a:cubicBezTo>
                    <a:pt x="348" y="2"/>
                    <a:pt x="342" y="3"/>
                    <a:pt x="340" y="5"/>
                  </a:cubicBezTo>
                  <a:cubicBezTo>
                    <a:pt x="339" y="6"/>
                    <a:pt x="340" y="6"/>
                    <a:pt x="340" y="6"/>
                  </a:cubicBezTo>
                  <a:cubicBezTo>
                    <a:pt x="340" y="6"/>
                    <a:pt x="340" y="6"/>
                    <a:pt x="339" y="6"/>
                  </a:cubicBezTo>
                  <a:cubicBezTo>
                    <a:pt x="337" y="6"/>
                    <a:pt x="335" y="6"/>
                    <a:pt x="334" y="6"/>
                  </a:cubicBezTo>
                  <a:cubicBezTo>
                    <a:pt x="333" y="6"/>
                    <a:pt x="332" y="6"/>
                    <a:pt x="332" y="7"/>
                  </a:cubicBezTo>
                  <a:cubicBezTo>
                    <a:pt x="332" y="7"/>
                    <a:pt x="332" y="7"/>
                    <a:pt x="331" y="7"/>
                  </a:cubicBezTo>
                  <a:cubicBezTo>
                    <a:pt x="331" y="7"/>
                    <a:pt x="330" y="7"/>
                    <a:pt x="329" y="6"/>
                  </a:cubicBezTo>
                  <a:cubicBezTo>
                    <a:pt x="328" y="5"/>
                    <a:pt x="322" y="5"/>
                    <a:pt x="321" y="4"/>
                  </a:cubicBezTo>
                  <a:cubicBezTo>
                    <a:pt x="319" y="3"/>
                    <a:pt x="315" y="3"/>
                    <a:pt x="316" y="3"/>
                  </a:cubicBezTo>
                  <a:cubicBezTo>
                    <a:pt x="316" y="3"/>
                    <a:pt x="316" y="3"/>
                    <a:pt x="316" y="3"/>
                  </a:cubicBezTo>
                  <a:cubicBezTo>
                    <a:pt x="316" y="3"/>
                    <a:pt x="314" y="3"/>
                    <a:pt x="310" y="4"/>
                  </a:cubicBezTo>
                  <a:cubicBezTo>
                    <a:pt x="305" y="4"/>
                    <a:pt x="296" y="6"/>
                    <a:pt x="303" y="7"/>
                  </a:cubicBezTo>
                  <a:cubicBezTo>
                    <a:pt x="305" y="8"/>
                    <a:pt x="310" y="8"/>
                    <a:pt x="313" y="9"/>
                  </a:cubicBezTo>
                  <a:cubicBezTo>
                    <a:pt x="316" y="10"/>
                    <a:pt x="316" y="12"/>
                    <a:pt x="317" y="13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7" y="14"/>
                    <a:pt x="315" y="13"/>
                    <a:pt x="309" y="11"/>
                  </a:cubicBezTo>
                  <a:cubicBezTo>
                    <a:pt x="306" y="10"/>
                    <a:pt x="302" y="9"/>
                    <a:pt x="298" y="9"/>
                  </a:cubicBezTo>
                  <a:cubicBezTo>
                    <a:pt x="296" y="9"/>
                    <a:pt x="293" y="10"/>
                    <a:pt x="291" y="10"/>
                  </a:cubicBezTo>
                  <a:cubicBezTo>
                    <a:pt x="289" y="10"/>
                    <a:pt x="287" y="10"/>
                    <a:pt x="286" y="10"/>
                  </a:cubicBezTo>
                  <a:cubicBezTo>
                    <a:pt x="286" y="10"/>
                    <a:pt x="285" y="10"/>
                    <a:pt x="285" y="10"/>
                  </a:cubicBezTo>
                  <a:cubicBezTo>
                    <a:pt x="285" y="10"/>
                    <a:pt x="284" y="10"/>
                    <a:pt x="284" y="10"/>
                  </a:cubicBezTo>
                  <a:cubicBezTo>
                    <a:pt x="280" y="10"/>
                    <a:pt x="276" y="13"/>
                    <a:pt x="280" y="17"/>
                  </a:cubicBezTo>
                  <a:cubicBezTo>
                    <a:pt x="283" y="20"/>
                    <a:pt x="289" y="22"/>
                    <a:pt x="288" y="22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5" y="22"/>
                    <a:pt x="279" y="22"/>
                    <a:pt x="273" y="2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3" y="22"/>
                    <a:pt x="271" y="21"/>
                    <a:pt x="270" y="21"/>
                  </a:cubicBezTo>
                  <a:cubicBezTo>
                    <a:pt x="270" y="21"/>
                    <a:pt x="270" y="21"/>
                    <a:pt x="270" y="21"/>
                  </a:cubicBezTo>
                  <a:cubicBezTo>
                    <a:pt x="268" y="20"/>
                    <a:pt x="266" y="20"/>
                    <a:pt x="265" y="19"/>
                  </a:cubicBezTo>
                  <a:cubicBezTo>
                    <a:pt x="263" y="17"/>
                    <a:pt x="262" y="14"/>
                    <a:pt x="260" y="13"/>
                  </a:cubicBezTo>
                  <a:cubicBezTo>
                    <a:pt x="257" y="11"/>
                    <a:pt x="255" y="10"/>
                    <a:pt x="253" y="10"/>
                  </a:cubicBezTo>
                  <a:cubicBezTo>
                    <a:pt x="251" y="10"/>
                    <a:pt x="249" y="11"/>
                    <a:pt x="248" y="13"/>
                  </a:cubicBezTo>
                  <a:cubicBezTo>
                    <a:pt x="245" y="16"/>
                    <a:pt x="243" y="19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7" y="19"/>
                    <a:pt x="236" y="19"/>
                    <a:pt x="235" y="19"/>
                  </a:cubicBezTo>
                  <a:cubicBezTo>
                    <a:pt x="234" y="19"/>
                    <a:pt x="233" y="19"/>
                    <a:pt x="234" y="19"/>
                  </a:cubicBezTo>
                  <a:cubicBezTo>
                    <a:pt x="234" y="19"/>
                    <a:pt x="234" y="19"/>
                    <a:pt x="233" y="19"/>
                  </a:cubicBezTo>
                  <a:cubicBezTo>
                    <a:pt x="233" y="19"/>
                    <a:pt x="230" y="19"/>
                    <a:pt x="227" y="18"/>
                  </a:cubicBezTo>
                  <a:cubicBezTo>
                    <a:pt x="226" y="17"/>
                    <a:pt x="225" y="17"/>
                    <a:pt x="223" y="17"/>
                  </a:cubicBezTo>
                  <a:cubicBezTo>
                    <a:pt x="220" y="17"/>
                    <a:pt x="217" y="17"/>
                    <a:pt x="215" y="18"/>
                  </a:cubicBezTo>
                  <a:cubicBezTo>
                    <a:pt x="214" y="19"/>
                    <a:pt x="213" y="19"/>
                    <a:pt x="213" y="19"/>
                  </a:cubicBezTo>
                  <a:cubicBezTo>
                    <a:pt x="211" y="19"/>
                    <a:pt x="213" y="17"/>
                    <a:pt x="217" y="14"/>
                  </a:cubicBezTo>
                  <a:cubicBezTo>
                    <a:pt x="221" y="12"/>
                    <a:pt x="214" y="11"/>
                    <a:pt x="210" y="11"/>
                  </a:cubicBezTo>
                  <a:cubicBezTo>
                    <a:pt x="209" y="11"/>
                    <a:pt x="208" y="11"/>
                    <a:pt x="208" y="11"/>
                  </a:cubicBezTo>
                  <a:cubicBezTo>
                    <a:pt x="208" y="11"/>
                    <a:pt x="208" y="11"/>
                    <a:pt x="207" y="11"/>
                  </a:cubicBezTo>
                  <a:cubicBezTo>
                    <a:pt x="206" y="11"/>
                    <a:pt x="204" y="11"/>
                    <a:pt x="202" y="11"/>
                  </a:cubicBezTo>
                  <a:cubicBezTo>
                    <a:pt x="202" y="11"/>
                    <a:pt x="201" y="11"/>
                    <a:pt x="201" y="11"/>
                  </a:cubicBezTo>
                  <a:cubicBezTo>
                    <a:pt x="200" y="11"/>
                    <a:pt x="199" y="11"/>
                    <a:pt x="198" y="11"/>
                  </a:cubicBezTo>
                  <a:cubicBezTo>
                    <a:pt x="197" y="11"/>
                    <a:pt x="196" y="11"/>
                    <a:pt x="195" y="11"/>
                  </a:cubicBezTo>
                  <a:cubicBezTo>
                    <a:pt x="192" y="11"/>
                    <a:pt x="189" y="11"/>
                    <a:pt x="185" y="11"/>
                  </a:cubicBezTo>
                  <a:cubicBezTo>
                    <a:pt x="182" y="11"/>
                    <a:pt x="180" y="11"/>
                    <a:pt x="178" y="11"/>
                  </a:cubicBezTo>
                  <a:cubicBezTo>
                    <a:pt x="175" y="11"/>
                    <a:pt x="172" y="11"/>
                    <a:pt x="170" y="11"/>
                  </a:cubicBezTo>
                  <a:cubicBezTo>
                    <a:pt x="167" y="12"/>
                    <a:pt x="168" y="14"/>
                    <a:pt x="169" y="15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8" y="17"/>
                    <a:pt x="168" y="17"/>
                    <a:pt x="167" y="16"/>
                  </a:cubicBezTo>
                  <a:cubicBezTo>
                    <a:pt x="165" y="14"/>
                    <a:pt x="163" y="13"/>
                    <a:pt x="162" y="13"/>
                  </a:cubicBezTo>
                  <a:cubicBezTo>
                    <a:pt x="160" y="13"/>
                    <a:pt x="159" y="12"/>
                    <a:pt x="158" y="12"/>
                  </a:cubicBezTo>
                  <a:cubicBezTo>
                    <a:pt x="147" y="12"/>
                    <a:pt x="151" y="18"/>
                    <a:pt x="147" y="19"/>
                  </a:cubicBezTo>
                  <a:cubicBezTo>
                    <a:pt x="140" y="20"/>
                    <a:pt x="134" y="20"/>
                    <a:pt x="129" y="20"/>
                  </a:cubicBezTo>
                  <a:cubicBezTo>
                    <a:pt x="123" y="21"/>
                    <a:pt x="122" y="22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3"/>
                    <a:pt x="122" y="23"/>
                    <a:pt x="122" y="22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1" y="22"/>
                    <a:pt x="119" y="21"/>
                    <a:pt x="117" y="21"/>
                  </a:cubicBezTo>
                  <a:cubicBezTo>
                    <a:pt x="115" y="21"/>
                    <a:pt x="114" y="21"/>
                    <a:pt x="112" y="22"/>
                  </a:cubicBezTo>
                  <a:cubicBezTo>
                    <a:pt x="107" y="23"/>
                    <a:pt x="82" y="24"/>
                    <a:pt x="84" y="28"/>
                  </a:cubicBezTo>
                  <a:cubicBezTo>
                    <a:pt x="85" y="30"/>
                    <a:pt x="89" y="31"/>
                    <a:pt x="93" y="31"/>
                  </a:cubicBezTo>
                  <a:cubicBezTo>
                    <a:pt x="95" y="31"/>
                    <a:pt x="98" y="30"/>
                    <a:pt x="100" y="30"/>
                  </a:cubicBezTo>
                  <a:cubicBezTo>
                    <a:pt x="101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0" y="31"/>
                    <a:pt x="98" y="31"/>
                    <a:pt x="99" y="31"/>
                  </a:cubicBezTo>
                  <a:cubicBezTo>
                    <a:pt x="101" y="32"/>
                    <a:pt x="96" y="33"/>
                    <a:pt x="91" y="36"/>
                  </a:cubicBezTo>
                  <a:cubicBezTo>
                    <a:pt x="88" y="37"/>
                    <a:pt x="85" y="38"/>
                    <a:pt x="79" y="39"/>
                  </a:cubicBezTo>
                  <a:cubicBezTo>
                    <a:pt x="77" y="39"/>
                    <a:pt x="76" y="39"/>
                    <a:pt x="74" y="39"/>
                  </a:cubicBezTo>
                  <a:cubicBezTo>
                    <a:pt x="70" y="39"/>
                    <a:pt x="66" y="39"/>
                    <a:pt x="62" y="38"/>
                  </a:cubicBezTo>
                  <a:cubicBezTo>
                    <a:pt x="60" y="38"/>
                    <a:pt x="59" y="38"/>
                    <a:pt x="57" y="38"/>
                  </a:cubicBezTo>
                  <a:cubicBezTo>
                    <a:pt x="48" y="38"/>
                    <a:pt x="34" y="40"/>
                    <a:pt x="24" y="40"/>
                  </a:cubicBezTo>
                  <a:cubicBezTo>
                    <a:pt x="12" y="41"/>
                    <a:pt x="4" y="43"/>
                    <a:pt x="5" y="43"/>
                  </a:cubicBezTo>
                  <a:cubicBezTo>
                    <a:pt x="7" y="43"/>
                    <a:pt x="6" y="43"/>
                    <a:pt x="3" y="44"/>
                  </a:cubicBezTo>
                  <a:cubicBezTo>
                    <a:pt x="1" y="44"/>
                    <a:pt x="2" y="45"/>
                    <a:pt x="6" y="46"/>
                  </a:cubicBezTo>
                  <a:cubicBezTo>
                    <a:pt x="8" y="47"/>
                    <a:pt x="11" y="48"/>
                    <a:pt x="14" y="48"/>
                  </a:cubicBezTo>
                  <a:cubicBezTo>
                    <a:pt x="14" y="48"/>
                    <a:pt x="15" y="48"/>
                    <a:pt x="15" y="48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8" y="48"/>
                    <a:pt x="19" y="49"/>
                    <a:pt x="18" y="49"/>
                  </a:cubicBezTo>
                  <a:cubicBezTo>
                    <a:pt x="15" y="49"/>
                    <a:pt x="15" y="50"/>
                    <a:pt x="18" y="50"/>
                  </a:cubicBezTo>
                  <a:cubicBezTo>
                    <a:pt x="20" y="50"/>
                    <a:pt x="21" y="50"/>
                    <a:pt x="18" y="50"/>
                  </a:cubicBezTo>
                  <a:cubicBezTo>
                    <a:pt x="16" y="51"/>
                    <a:pt x="18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5" y="51"/>
                    <a:pt x="26" y="51"/>
                    <a:pt x="28" y="51"/>
                  </a:cubicBezTo>
                  <a:cubicBezTo>
                    <a:pt x="29" y="51"/>
                    <a:pt x="31" y="51"/>
                    <a:pt x="32" y="51"/>
                  </a:cubicBezTo>
                  <a:cubicBezTo>
                    <a:pt x="35" y="51"/>
                    <a:pt x="38" y="51"/>
                    <a:pt x="40" y="52"/>
                  </a:cubicBezTo>
                  <a:cubicBezTo>
                    <a:pt x="47" y="53"/>
                    <a:pt x="41" y="54"/>
                    <a:pt x="35" y="54"/>
                  </a:cubicBezTo>
                  <a:cubicBezTo>
                    <a:pt x="35" y="54"/>
                    <a:pt x="34" y="54"/>
                    <a:pt x="33" y="54"/>
                  </a:cubicBezTo>
                  <a:cubicBezTo>
                    <a:pt x="32" y="54"/>
                    <a:pt x="32" y="54"/>
                    <a:pt x="31" y="54"/>
                  </a:cubicBezTo>
                  <a:cubicBezTo>
                    <a:pt x="26" y="54"/>
                    <a:pt x="26" y="54"/>
                    <a:pt x="31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5"/>
                    <a:pt x="26" y="55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5" y="54"/>
                    <a:pt x="0" y="56"/>
                    <a:pt x="0" y="57"/>
                  </a:cubicBezTo>
                  <a:cubicBezTo>
                    <a:pt x="0" y="57"/>
                    <a:pt x="1" y="57"/>
                    <a:pt x="3" y="57"/>
                  </a:cubicBezTo>
                  <a:cubicBezTo>
                    <a:pt x="4" y="57"/>
                    <a:pt x="5" y="57"/>
                    <a:pt x="6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7"/>
                    <a:pt x="5" y="58"/>
                    <a:pt x="8" y="59"/>
                  </a:cubicBezTo>
                  <a:cubicBezTo>
                    <a:pt x="11" y="60"/>
                    <a:pt x="2" y="61"/>
                    <a:pt x="8" y="63"/>
                  </a:cubicBezTo>
                  <a:cubicBezTo>
                    <a:pt x="11" y="65"/>
                    <a:pt x="17" y="66"/>
                    <a:pt x="21" y="66"/>
                  </a:cubicBezTo>
                  <a:cubicBezTo>
                    <a:pt x="23" y="66"/>
                    <a:pt x="24" y="66"/>
                    <a:pt x="25" y="66"/>
                  </a:cubicBezTo>
                  <a:cubicBezTo>
                    <a:pt x="26" y="65"/>
                    <a:pt x="27" y="65"/>
                    <a:pt x="28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30" y="65"/>
                    <a:pt x="31" y="65"/>
                  </a:cubicBezTo>
                  <a:cubicBezTo>
                    <a:pt x="32" y="65"/>
                    <a:pt x="32" y="65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6" y="65"/>
                    <a:pt x="36" y="65"/>
                    <a:pt x="36" y="66"/>
                  </a:cubicBezTo>
                  <a:cubicBezTo>
                    <a:pt x="35" y="66"/>
                    <a:pt x="36" y="66"/>
                    <a:pt x="36" y="66"/>
                  </a:cubicBezTo>
                  <a:cubicBezTo>
                    <a:pt x="37" y="66"/>
                    <a:pt x="37" y="66"/>
                    <a:pt x="38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1" y="66"/>
                    <a:pt x="42" y="66"/>
                    <a:pt x="44" y="66"/>
                  </a:cubicBezTo>
                  <a:cubicBezTo>
                    <a:pt x="44" y="66"/>
                    <a:pt x="44" y="66"/>
                    <a:pt x="45" y="66"/>
                  </a:cubicBezTo>
                  <a:cubicBezTo>
                    <a:pt x="45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8" y="66"/>
                    <a:pt x="49" y="66"/>
                    <a:pt x="48" y="66"/>
                  </a:cubicBezTo>
                  <a:cubicBezTo>
                    <a:pt x="48" y="66"/>
                    <a:pt x="49" y="66"/>
                    <a:pt x="50" y="66"/>
                  </a:cubicBezTo>
                  <a:cubicBezTo>
                    <a:pt x="51" y="66"/>
                    <a:pt x="52" y="66"/>
                    <a:pt x="53" y="66"/>
                  </a:cubicBezTo>
                  <a:cubicBezTo>
                    <a:pt x="54" y="66"/>
                    <a:pt x="55" y="66"/>
                    <a:pt x="57" y="66"/>
                  </a:cubicBezTo>
                  <a:cubicBezTo>
                    <a:pt x="62" y="66"/>
                    <a:pt x="68" y="67"/>
                    <a:pt x="76" y="68"/>
                  </a:cubicBezTo>
                  <a:cubicBezTo>
                    <a:pt x="85" y="69"/>
                    <a:pt x="93" y="71"/>
                    <a:pt x="96" y="73"/>
                  </a:cubicBezTo>
                  <a:cubicBezTo>
                    <a:pt x="97" y="73"/>
                    <a:pt x="96" y="74"/>
                    <a:pt x="95" y="74"/>
                  </a:cubicBezTo>
                  <a:cubicBezTo>
                    <a:pt x="94" y="75"/>
                    <a:pt x="94" y="76"/>
                    <a:pt x="95" y="77"/>
                  </a:cubicBezTo>
                  <a:cubicBezTo>
                    <a:pt x="96" y="78"/>
                    <a:pt x="99" y="80"/>
                    <a:pt x="100" y="83"/>
                  </a:cubicBezTo>
                  <a:cubicBezTo>
                    <a:pt x="101" y="84"/>
                    <a:pt x="96" y="85"/>
                    <a:pt x="96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9" y="85"/>
                    <a:pt x="101" y="87"/>
                    <a:pt x="101" y="89"/>
                  </a:cubicBezTo>
                  <a:cubicBezTo>
                    <a:pt x="102" y="92"/>
                    <a:pt x="106" y="95"/>
                    <a:pt x="102" y="97"/>
                  </a:cubicBezTo>
                  <a:cubicBezTo>
                    <a:pt x="99" y="99"/>
                    <a:pt x="92" y="99"/>
                    <a:pt x="94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4" y="99"/>
                    <a:pt x="94" y="99"/>
                    <a:pt x="95" y="99"/>
                  </a:cubicBezTo>
                  <a:cubicBezTo>
                    <a:pt x="96" y="99"/>
                    <a:pt x="98" y="99"/>
                    <a:pt x="98" y="99"/>
                  </a:cubicBezTo>
                  <a:cubicBezTo>
                    <a:pt x="98" y="99"/>
                    <a:pt x="97" y="100"/>
                    <a:pt x="94" y="101"/>
                  </a:cubicBezTo>
                  <a:cubicBezTo>
                    <a:pt x="91" y="101"/>
                    <a:pt x="92" y="102"/>
                    <a:pt x="95" y="102"/>
                  </a:cubicBezTo>
                  <a:cubicBezTo>
                    <a:pt x="95" y="102"/>
                    <a:pt x="95" y="102"/>
                    <a:pt x="95" y="102"/>
                  </a:cubicBezTo>
                  <a:cubicBezTo>
                    <a:pt x="96" y="102"/>
                    <a:pt x="96" y="102"/>
                    <a:pt x="97" y="102"/>
                  </a:cubicBezTo>
                  <a:cubicBezTo>
                    <a:pt x="98" y="102"/>
                    <a:pt x="96" y="102"/>
                    <a:pt x="90" y="103"/>
                  </a:cubicBezTo>
                  <a:cubicBezTo>
                    <a:pt x="85" y="104"/>
                    <a:pt x="89" y="107"/>
                    <a:pt x="93" y="107"/>
                  </a:cubicBezTo>
                  <a:cubicBezTo>
                    <a:pt x="93" y="107"/>
                    <a:pt x="94" y="107"/>
                    <a:pt x="94" y="107"/>
                  </a:cubicBezTo>
                  <a:cubicBezTo>
                    <a:pt x="99" y="106"/>
                    <a:pt x="102" y="105"/>
                    <a:pt x="102" y="105"/>
                  </a:cubicBezTo>
                  <a:cubicBezTo>
                    <a:pt x="102" y="104"/>
                    <a:pt x="105" y="103"/>
                    <a:pt x="106" y="102"/>
                  </a:cubicBezTo>
                  <a:cubicBezTo>
                    <a:pt x="107" y="102"/>
                    <a:pt x="107" y="102"/>
                    <a:pt x="107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3"/>
                    <a:pt x="108" y="104"/>
                    <a:pt x="110" y="104"/>
                  </a:cubicBezTo>
                  <a:cubicBezTo>
                    <a:pt x="110" y="104"/>
                    <a:pt x="111" y="104"/>
                    <a:pt x="112" y="104"/>
                  </a:cubicBezTo>
                  <a:cubicBezTo>
                    <a:pt x="113" y="103"/>
                    <a:pt x="114" y="103"/>
                    <a:pt x="114" y="103"/>
                  </a:cubicBezTo>
                  <a:cubicBezTo>
                    <a:pt x="115" y="103"/>
                    <a:pt x="114" y="103"/>
                    <a:pt x="114" y="104"/>
                  </a:cubicBezTo>
                  <a:cubicBezTo>
                    <a:pt x="112" y="104"/>
                    <a:pt x="113" y="105"/>
                    <a:pt x="117" y="105"/>
                  </a:cubicBezTo>
                  <a:cubicBezTo>
                    <a:pt x="120" y="105"/>
                    <a:pt x="120" y="106"/>
                    <a:pt x="116" y="106"/>
                  </a:cubicBezTo>
                  <a:cubicBezTo>
                    <a:pt x="113" y="107"/>
                    <a:pt x="112" y="107"/>
                    <a:pt x="116" y="107"/>
                  </a:cubicBezTo>
                  <a:cubicBezTo>
                    <a:pt x="119" y="107"/>
                    <a:pt x="119" y="107"/>
                    <a:pt x="116" y="108"/>
                  </a:cubicBezTo>
                  <a:cubicBezTo>
                    <a:pt x="114" y="109"/>
                    <a:pt x="113" y="109"/>
                    <a:pt x="115" y="109"/>
                  </a:cubicBezTo>
                  <a:cubicBezTo>
                    <a:pt x="115" y="109"/>
                    <a:pt x="116" y="109"/>
                    <a:pt x="116" y="109"/>
                  </a:cubicBezTo>
                  <a:cubicBezTo>
                    <a:pt x="117" y="109"/>
                    <a:pt x="117" y="109"/>
                    <a:pt x="118" y="109"/>
                  </a:cubicBezTo>
                  <a:cubicBezTo>
                    <a:pt x="120" y="109"/>
                    <a:pt x="120" y="109"/>
                    <a:pt x="118" y="109"/>
                  </a:cubicBezTo>
                  <a:cubicBezTo>
                    <a:pt x="116" y="109"/>
                    <a:pt x="117" y="109"/>
                    <a:pt x="120" y="110"/>
                  </a:cubicBezTo>
                  <a:cubicBezTo>
                    <a:pt x="122" y="110"/>
                    <a:pt x="122" y="110"/>
                    <a:pt x="120" y="110"/>
                  </a:cubicBezTo>
                  <a:cubicBezTo>
                    <a:pt x="120" y="110"/>
                    <a:pt x="120" y="110"/>
                    <a:pt x="119" y="110"/>
                  </a:cubicBezTo>
                  <a:cubicBezTo>
                    <a:pt x="119" y="110"/>
                    <a:pt x="119" y="110"/>
                    <a:pt x="118" y="110"/>
                  </a:cubicBezTo>
                  <a:cubicBezTo>
                    <a:pt x="117" y="110"/>
                    <a:pt x="117" y="111"/>
                    <a:pt x="118" y="111"/>
                  </a:cubicBezTo>
                  <a:cubicBezTo>
                    <a:pt x="120" y="112"/>
                    <a:pt x="120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8" y="112"/>
                    <a:pt x="118" y="112"/>
                  </a:cubicBezTo>
                  <a:cubicBezTo>
                    <a:pt x="118" y="112"/>
                    <a:pt x="118" y="112"/>
                    <a:pt x="120" y="113"/>
                  </a:cubicBezTo>
                  <a:cubicBezTo>
                    <a:pt x="121" y="113"/>
                    <a:pt x="122" y="114"/>
                    <a:pt x="121" y="114"/>
                  </a:cubicBezTo>
                  <a:cubicBezTo>
                    <a:pt x="121" y="114"/>
                    <a:pt x="121" y="114"/>
                    <a:pt x="121" y="114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7" y="114"/>
                    <a:pt x="112" y="113"/>
                    <a:pt x="106" y="112"/>
                  </a:cubicBezTo>
                  <a:cubicBezTo>
                    <a:pt x="101" y="111"/>
                    <a:pt x="96" y="111"/>
                    <a:pt x="92" y="111"/>
                  </a:cubicBezTo>
                  <a:cubicBezTo>
                    <a:pt x="89" y="111"/>
                    <a:pt x="87" y="111"/>
                    <a:pt x="86" y="112"/>
                  </a:cubicBezTo>
                  <a:cubicBezTo>
                    <a:pt x="84" y="113"/>
                    <a:pt x="92" y="115"/>
                    <a:pt x="102" y="116"/>
                  </a:cubicBezTo>
                  <a:cubicBezTo>
                    <a:pt x="114" y="117"/>
                    <a:pt x="125" y="118"/>
                    <a:pt x="122" y="119"/>
                  </a:cubicBezTo>
                  <a:cubicBezTo>
                    <a:pt x="120" y="120"/>
                    <a:pt x="118" y="120"/>
                    <a:pt x="120" y="120"/>
                  </a:cubicBezTo>
                  <a:cubicBezTo>
                    <a:pt x="121" y="120"/>
                    <a:pt x="120" y="121"/>
                    <a:pt x="117" y="121"/>
                  </a:cubicBezTo>
                  <a:cubicBezTo>
                    <a:pt x="114" y="122"/>
                    <a:pt x="115" y="122"/>
                    <a:pt x="117" y="122"/>
                  </a:cubicBezTo>
                  <a:cubicBezTo>
                    <a:pt x="119" y="123"/>
                    <a:pt x="120" y="123"/>
                    <a:pt x="119" y="123"/>
                  </a:cubicBezTo>
                  <a:cubicBezTo>
                    <a:pt x="117" y="123"/>
                    <a:pt x="118" y="123"/>
                    <a:pt x="119" y="124"/>
                  </a:cubicBezTo>
                  <a:cubicBezTo>
                    <a:pt x="119" y="124"/>
                    <a:pt x="120" y="124"/>
                    <a:pt x="119" y="124"/>
                  </a:cubicBezTo>
                  <a:cubicBezTo>
                    <a:pt x="119" y="124"/>
                    <a:pt x="118" y="124"/>
                    <a:pt x="116" y="123"/>
                  </a:cubicBezTo>
                  <a:cubicBezTo>
                    <a:pt x="115" y="123"/>
                    <a:pt x="113" y="123"/>
                    <a:pt x="113" y="123"/>
                  </a:cubicBezTo>
                  <a:cubicBezTo>
                    <a:pt x="111" y="123"/>
                    <a:pt x="110" y="123"/>
                    <a:pt x="110" y="124"/>
                  </a:cubicBezTo>
                  <a:cubicBezTo>
                    <a:pt x="109" y="124"/>
                    <a:pt x="109" y="125"/>
                    <a:pt x="110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6" y="126"/>
                    <a:pt x="101" y="126"/>
                  </a:cubicBezTo>
                  <a:cubicBezTo>
                    <a:pt x="96" y="127"/>
                    <a:pt x="92" y="127"/>
                    <a:pt x="91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2" y="127"/>
                    <a:pt x="93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100" y="128"/>
                    <a:pt x="102" y="128"/>
                    <a:pt x="102" y="128"/>
                  </a:cubicBezTo>
                  <a:cubicBezTo>
                    <a:pt x="101" y="127"/>
                    <a:pt x="102" y="127"/>
                    <a:pt x="104" y="127"/>
                  </a:cubicBezTo>
                  <a:cubicBezTo>
                    <a:pt x="104" y="127"/>
                    <a:pt x="105" y="127"/>
                    <a:pt x="105" y="127"/>
                  </a:cubicBezTo>
                  <a:cubicBezTo>
                    <a:pt x="106" y="127"/>
                    <a:pt x="107" y="128"/>
                    <a:pt x="108" y="129"/>
                  </a:cubicBezTo>
                  <a:cubicBezTo>
                    <a:pt x="109" y="130"/>
                    <a:pt x="108" y="130"/>
                    <a:pt x="105" y="130"/>
                  </a:cubicBezTo>
                  <a:cubicBezTo>
                    <a:pt x="104" y="130"/>
                    <a:pt x="102" y="130"/>
                    <a:pt x="100" y="130"/>
                  </a:cubicBezTo>
                  <a:cubicBezTo>
                    <a:pt x="96" y="129"/>
                    <a:pt x="92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0" y="129"/>
                    <a:pt x="89" y="129"/>
                    <a:pt x="87" y="129"/>
                  </a:cubicBezTo>
                  <a:cubicBezTo>
                    <a:pt x="87" y="128"/>
                    <a:pt x="86" y="128"/>
                    <a:pt x="86" y="128"/>
                  </a:cubicBezTo>
                  <a:cubicBezTo>
                    <a:pt x="85" y="128"/>
                    <a:pt x="86" y="129"/>
                    <a:pt x="88" y="129"/>
                  </a:cubicBezTo>
                  <a:cubicBezTo>
                    <a:pt x="91" y="130"/>
                    <a:pt x="88" y="130"/>
                    <a:pt x="83" y="130"/>
                  </a:cubicBezTo>
                  <a:cubicBezTo>
                    <a:pt x="78" y="131"/>
                    <a:pt x="81" y="131"/>
                    <a:pt x="88" y="131"/>
                  </a:cubicBezTo>
                  <a:cubicBezTo>
                    <a:pt x="88" y="131"/>
                    <a:pt x="89" y="131"/>
                    <a:pt x="89" y="131"/>
                  </a:cubicBezTo>
                  <a:cubicBezTo>
                    <a:pt x="92" y="131"/>
                    <a:pt x="95" y="131"/>
                    <a:pt x="97" y="131"/>
                  </a:cubicBezTo>
                  <a:cubicBezTo>
                    <a:pt x="100" y="131"/>
                    <a:pt x="102" y="131"/>
                    <a:pt x="102" y="131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4" y="131"/>
                    <a:pt x="104" y="131"/>
                    <a:pt x="103" y="131"/>
                  </a:cubicBezTo>
                  <a:cubicBezTo>
                    <a:pt x="103" y="131"/>
                    <a:pt x="104" y="131"/>
                    <a:pt x="106" y="131"/>
                  </a:cubicBezTo>
                  <a:cubicBezTo>
                    <a:pt x="106" y="131"/>
                    <a:pt x="107" y="131"/>
                    <a:pt x="107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10" y="131"/>
                    <a:pt x="110" y="132"/>
                    <a:pt x="107" y="132"/>
                  </a:cubicBezTo>
                  <a:cubicBezTo>
                    <a:pt x="105" y="132"/>
                    <a:pt x="105" y="133"/>
                    <a:pt x="107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7" y="133"/>
                    <a:pt x="100" y="133"/>
                    <a:pt x="91" y="132"/>
                  </a:cubicBezTo>
                  <a:cubicBezTo>
                    <a:pt x="90" y="132"/>
                    <a:pt x="88" y="132"/>
                    <a:pt x="87" y="132"/>
                  </a:cubicBezTo>
                  <a:cubicBezTo>
                    <a:pt x="78" y="132"/>
                    <a:pt x="78" y="134"/>
                    <a:pt x="83" y="134"/>
                  </a:cubicBezTo>
                  <a:cubicBezTo>
                    <a:pt x="88" y="135"/>
                    <a:pt x="88" y="135"/>
                    <a:pt x="82" y="135"/>
                  </a:cubicBezTo>
                  <a:cubicBezTo>
                    <a:pt x="77" y="135"/>
                    <a:pt x="72" y="135"/>
                    <a:pt x="73" y="135"/>
                  </a:cubicBezTo>
                  <a:cubicBezTo>
                    <a:pt x="74" y="135"/>
                    <a:pt x="74" y="136"/>
                    <a:pt x="73" y="136"/>
                  </a:cubicBezTo>
                  <a:cubicBezTo>
                    <a:pt x="71" y="136"/>
                    <a:pt x="73" y="136"/>
                    <a:pt x="77" y="136"/>
                  </a:cubicBezTo>
                  <a:cubicBezTo>
                    <a:pt x="81" y="136"/>
                    <a:pt x="84" y="137"/>
                    <a:pt x="84" y="137"/>
                  </a:cubicBezTo>
                  <a:cubicBezTo>
                    <a:pt x="84" y="137"/>
                    <a:pt x="83" y="137"/>
                    <a:pt x="81" y="138"/>
                  </a:cubicBezTo>
                  <a:cubicBezTo>
                    <a:pt x="79" y="138"/>
                    <a:pt x="79" y="138"/>
                    <a:pt x="80" y="138"/>
                  </a:cubicBezTo>
                  <a:cubicBezTo>
                    <a:pt x="81" y="138"/>
                    <a:pt x="80" y="138"/>
                    <a:pt x="77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77" y="138"/>
                    <a:pt x="76" y="138"/>
                  </a:cubicBezTo>
                  <a:cubicBezTo>
                    <a:pt x="75" y="138"/>
                    <a:pt x="74" y="138"/>
                    <a:pt x="76" y="139"/>
                  </a:cubicBezTo>
                  <a:cubicBezTo>
                    <a:pt x="78" y="139"/>
                    <a:pt x="77" y="139"/>
                    <a:pt x="73" y="140"/>
                  </a:cubicBezTo>
                  <a:cubicBezTo>
                    <a:pt x="71" y="140"/>
                    <a:pt x="72" y="140"/>
                    <a:pt x="75" y="140"/>
                  </a:cubicBezTo>
                  <a:cubicBezTo>
                    <a:pt x="77" y="140"/>
                    <a:pt x="80" y="140"/>
                    <a:pt x="84" y="139"/>
                  </a:cubicBezTo>
                  <a:cubicBezTo>
                    <a:pt x="87" y="139"/>
                    <a:pt x="89" y="139"/>
                    <a:pt x="90" y="139"/>
                  </a:cubicBezTo>
                  <a:cubicBezTo>
                    <a:pt x="91" y="139"/>
                    <a:pt x="90" y="139"/>
                    <a:pt x="85" y="140"/>
                  </a:cubicBezTo>
                  <a:cubicBezTo>
                    <a:pt x="77" y="141"/>
                    <a:pt x="73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9" y="142"/>
                    <a:pt x="79" y="142"/>
                  </a:cubicBezTo>
                  <a:cubicBezTo>
                    <a:pt x="83" y="142"/>
                    <a:pt x="83" y="142"/>
                    <a:pt x="79" y="142"/>
                  </a:cubicBezTo>
                  <a:cubicBezTo>
                    <a:pt x="75" y="143"/>
                    <a:pt x="73" y="144"/>
                    <a:pt x="74" y="144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79" y="145"/>
                    <a:pt x="82" y="144"/>
                    <a:pt x="85" y="144"/>
                  </a:cubicBezTo>
                  <a:cubicBezTo>
                    <a:pt x="87" y="144"/>
                    <a:pt x="88" y="144"/>
                    <a:pt x="89" y="144"/>
                  </a:cubicBezTo>
                  <a:cubicBezTo>
                    <a:pt x="89" y="144"/>
                    <a:pt x="88" y="144"/>
                    <a:pt x="84" y="145"/>
                  </a:cubicBezTo>
                  <a:cubicBezTo>
                    <a:pt x="78" y="145"/>
                    <a:pt x="75" y="147"/>
                    <a:pt x="76" y="148"/>
                  </a:cubicBezTo>
                  <a:cubicBezTo>
                    <a:pt x="76" y="148"/>
                    <a:pt x="79" y="148"/>
                    <a:pt x="81" y="148"/>
                  </a:cubicBezTo>
                  <a:cubicBezTo>
                    <a:pt x="81" y="148"/>
                    <a:pt x="82" y="148"/>
                    <a:pt x="82" y="148"/>
                  </a:cubicBezTo>
                  <a:cubicBezTo>
                    <a:pt x="82" y="148"/>
                    <a:pt x="83" y="148"/>
                    <a:pt x="83" y="148"/>
                  </a:cubicBezTo>
                  <a:cubicBezTo>
                    <a:pt x="83" y="148"/>
                    <a:pt x="81" y="149"/>
                    <a:pt x="78" y="150"/>
                  </a:cubicBezTo>
                  <a:cubicBezTo>
                    <a:pt x="76" y="151"/>
                    <a:pt x="78" y="151"/>
                    <a:pt x="80" y="151"/>
                  </a:cubicBezTo>
                  <a:cubicBezTo>
                    <a:pt x="81" y="151"/>
                    <a:pt x="82" y="151"/>
                    <a:pt x="82" y="151"/>
                  </a:cubicBezTo>
                  <a:cubicBezTo>
                    <a:pt x="85" y="151"/>
                    <a:pt x="86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8" y="150"/>
                  </a:cubicBezTo>
                  <a:cubicBezTo>
                    <a:pt x="89" y="150"/>
                    <a:pt x="91" y="150"/>
                    <a:pt x="92" y="150"/>
                  </a:cubicBezTo>
                  <a:cubicBezTo>
                    <a:pt x="93" y="150"/>
                    <a:pt x="94" y="150"/>
                    <a:pt x="94" y="150"/>
                  </a:cubicBezTo>
                  <a:cubicBezTo>
                    <a:pt x="96" y="150"/>
                    <a:pt x="96" y="150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7" y="151"/>
                    <a:pt x="96" y="151"/>
                    <a:pt x="96" y="151"/>
                  </a:cubicBezTo>
                  <a:cubicBezTo>
                    <a:pt x="94" y="151"/>
                    <a:pt x="93" y="151"/>
                    <a:pt x="92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1"/>
                    <a:pt x="90" y="151"/>
                    <a:pt x="92" y="152"/>
                  </a:cubicBezTo>
                  <a:cubicBezTo>
                    <a:pt x="93" y="152"/>
                    <a:pt x="91" y="152"/>
                    <a:pt x="87" y="153"/>
                  </a:cubicBezTo>
                  <a:cubicBezTo>
                    <a:pt x="84" y="153"/>
                    <a:pt x="83" y="153"/>
                    <a:pt x="85" y="153"/>
                  </a:cubicBezTo>
                  <a:cubicBezTo>
                    <a:pt x="86" y="153"/>
                    <a:pt x="86" y="153"/>
                    <a:pt x="87" y="153"/>
                  </a:cubicBezTo>
                  <a:cubicBezTo>
                    <a:pt x="88" y="153"/>
                    <a:pt x="89" y="153"/>
                    <a:pt x="89" y="153"/>
                  </a:cubicBezTo>
                  <a:cubicBezTo>
                    <a:pt x="91" y="153"/>
                    <a:pt x="90" y="153"/>
                    <a:pt x="87" y="153"/>
                  </a:cubicBezTo>
                  <a:cubicBezTo>
                    <a:pt x="82" y="154"/>
                    <a:pt x="79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3" y="155"/>
                    <a:pt x="83" y="155"/>
                    <a:pt x="81" y="155"/>
                  </a:cubicBezTo>
                  <a:cubicBezTo>
                    <a:pt x="79" y="155"/>
                    <a:pt x="81" y="156"/>
                    <a:pt x="84" y="156"/>
                  </a:cubicBezTo>
                  <a:cubicBezTo>
                    <a:pt x="84" y="156"/>
                    <a:pt x="85" y="156"/>
                    <a:pt x="85" y="156"/>
                  </a:cubicBezTo>
                  <a:cubicBezTo>
                    <a:pt x="85" y="156"/>
                    <a:pt x="85" y="156"/>
                    <a:pt x="86" y="156"/>
                  </a:cubicBezTo>
                  <a:cubicBezTo>
                    <a:pt x="88" y="156"/>
                    <a:pt x="89" y="156"/>
                    <a:pt x="87" y="156"/>
                  </a:cubicBezTo>
                  <a:cubicBezTo>
                    <a:pt x="85" y="156"/>
                    <a:pt x="84" y="156"/>
                    <a:pt x="85" y="156"/>
                  </a:cubicBezTo>
                  <a:cubicBezTo>
                    <a:pt x="86" y="156"/>
                    <a:pt x="85" y="157"/>
                    <a:pt x="84" y="157"/>
                  </a:cubicBezTo>
                  <a:cubicBezTo>
                    <a:pt x="82" y="157"/>
                    <a:pt x="82" y="157"/>
                    <a:pt x="85" y="157"/>
                  </a:cubicBezTo>
                  <a:cubicBezTo>
                    <a:pt x="87" y="157"/>
                    <a:pt x="87" y="157"/>
                    <a:pt x="85" y="158"/>
                  </a:cubicBezTo>
                  <a:cubicBezTo>
                    <a:pt x="83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7" y="158"/>
                    <a:pt x="87" y="159"/>
                    <a:pt x="85" y="159"/>
                  </a:cubicBezTo>
                  <a:cubicBezTo>
                    <a:pt x="83" y="159"/>
                    <a:pt x="87" y="160"/>
                    <a:pt x="88" y="160"/>
                  </a:cubicBezTo>
                  <a:cubicBezTo>
                    <a:pt x="88" y="160"/>
                    <a:pt x="89" y="160"/>
                    <a:pt x="89" y="160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90" y="160"/>
                    <a:pt x="90" y="161"/>
                    <a:pt x="89" y="161"/>
                  </a:cubicBezTo>
                  <a:cubicBezTo>
                    <a:pt x="88" y="162"/>
                    <a:pt x="90" y="163"/>
                    <a:pt x="90" y="164"/>
                  </a:cubicBezTo>
                  <a:cubicBezTo>
                    <a:pt x="90" y="165"/>
                    <a:pt x="91" y="165"/>
                    <a:pt x="93" y="165"/>
                  </a:cubicBezTo>
                  <a:cubicBezTo>
                    <a:pt x="93" y="165"/>
                    <a:pt x="94" y="165"/>
                    <a:pt x="94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96" y="165"/>
                    <a:pt x="96" y="165"/>
                    <a:pt x="95" y="166"/>
                  </a:cubicBezTo>
                  <a:cubicBezTo>
                    <a:pt x="93" y="166"/>
                    <a:pt x="92" y="166"/>
                    <a:pt x="93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7" y="166"/>
                    <a:pt x="96" y="167"/>
                    <a:pt x="94" y="167"/>
                  </a:cubicBezTo>
                  <a:cubicBezTo>
                    <a:pt x="92" y="168"/>
                    <a:pt x="93" y="168"/>
                    <a:pt x="96" y="168"/>
                  </a:cubicBezTo>
                  <a:cubicBezTo>
                    <a:pt x="99" y="168"/>
                    <a:pt x="100" y="168"/>
                    <a:pt x="99" y="168"/>
                  </a:cubicBezTo>
                  <a:cubicBezTo>
                    <a:pt x="97" y="169"/>
                    <a:pt x="98" y="169"/>
                    <a:pt x="98" y="169"/>
                  </a:cubicBezTo>
                  <a:cubicBezTo>
                    <a:pt x="99" y="170"/>
                    <a:pt x="102" y="170"/>
                    <a:pt x="105" y="170"/>
                  </a:cubicBezTo>
                  <a:cubicBezTo>
                    <a:pt x="108" y="171"/>
                    <a:pt x="110" y="172"/>
                    <a:pt x="113" y="172"/>
                  </a:cubicBezTo>
                  <a:cubicBezTo>
                    <a:pt x="114" y="172"/>
                    <a:pt x="115" y="172"/>
                    <a:pt x="117" y="172"/>
                  </a:cubicBezTo>
                  <a:cubicBezTo>
                    <a:pt x="121" y="171"/>
                    <a:pt x="125" y="171"/>
                    <a:pt x="126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2"/>
                    <a:pt x="128" y="172"/>
                  </a:cubicBezTo>
                  <a:cubicBezTo>
                    <a:pt x="128" y="172"/>
                    <a:pt x="129" y="171"/>
                    <a:pt x="130" y="171"/>
                  </a:cubicBezTo>
                  <a:cubicBezTo>
                    <a:pt x="131" y="171"/>
                    <a:pt x="132" y="171"/>
                    <a:pt x="133" y="171"/>
                  </a:cubicBezTo>
                  <a:cubicBezTo>
                    <a:pt x="133" y="171"/>
                    <a:pt x="133" y="171"/>
                    <a:pt x="132" y="172"/>
                  </a:cubicBezTo>
                  <a:cubicBezTo>
                    <a:pt x="130" y="172"/>
                    <a:pt x="129" y="173"/>
                    <a:pt x="130" y="173"/>
                  </a:cubicBezTo>
                  <a:cubicBezTo>
                    <a:pt x="130" y="173"/>
                    <a:pt x="130" y="172"/>
                    <a:pt x="130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2" y="172"/>
                    <a:pt x="131" y="173"/>
                    <a:pt x="129" y="173"/>
                  </a:cubicBezTo>
                  <a:cubicBezTo>
                    <a:pt x="126" y="174"/>
                    <a:pt x="126" y="174"/>
                    <a:pt x="128" y="174"/>
                  </a:cubicBezTo>
                  <a:cubicBezTo>
                    <a:pt x="129" y="174"/>
                    <a:pt x="130" y="174"/>
                    <a:pt x="130" y="174"/>
                  </a:cubicBezTo>
                  <a:cubicBezTo>
                    <a:pt x="130" y="174"/>
                    <a:pt x="131" y="174"/>
                    <a:pt x="131" y="174"/>
                  </a:cubicBezTo>
                  <a:cubicBezTo>
                    <a:pt x="131" y="174"/>
                    <a:pt x="131" y="174"/>
                    <a:pt x="132" y="174"/>
                  </a:cubicBezTo>
                  <a:cubicBezTo>
                    <a:pt x="132" y="174"/>
                    <a:pt x="132" y="174"/>
                    <a:pt x="132" y="174"/>
                  </a:cubicBezTo>
                  <a:cubicBezTo>
                    <a:pt x="131" y="175"/>
                    <a:pt x="132" y="175"/>
                    <a:pt x="133" y="175"/>
                  </a:cubicBezTo>
                  <a:cubicBezTo>
                    <a:pt x="133" y="175"/>
                    <a:pt x="134" y="175"/>
                    <a:pt x="134" y="175"/>
                  </a:cubicBezTo>
                  <a:cubicBezTo>
                    <a:pt x="135" y="174"/>
                    <a:pt x="135" y="174"/>
                    <a:pt x="135" y="174"/>
                  </a:cubicBezTo>
                  <a:cubicBezTo>
                    <a:pt x="136" y="174"/>
                    <a:pt x="136" y="175"/>
                    <a:pt x="135" y="175"/>
                  </a:cubicBezTo>
                  <a:cubicBezTo>
                    <a:pt x="134" y="176"/>
                    <a:pt x="134" y="176"/>
                    <a:pt x="134" y="176"/>
                  </a:cubicBezTo>
                  <a:cubicBezTo>
                    <a:pt x="135" y="176"/>
                    <a:pt x="135" y="176"/>
                    <a:pt x="136" y="176"/>
                  </a:cubicBezTo>
                  <a:cubicBezTo>
                    <a:pt x="137" y="175"/>
                    <a:pt x="137" y="175"/>
                    <a:pt x="137" y="175"/>
                  </a:cubicBezTo>
                  <a:cubicBezTo>
                    <a:pt x="138" y="175"/>
                    <a:pt x="138" y="175"/>
                    <a:pt x="137" y="176"/>
                  </a:cubicBezTo>
                  <a:cubicBezTo>
                    <a:pt x="136" y="176"/>
                    <a:pt x="137" y="176"/>
                    <a:pt x="137" y="176"/>
                  </a:cubicBezTo>
                  <a:cubicBezTo>
                    <a:pt x="138" y="176"/>
                    <a:pt x="139" y="176"/>
                    <a:pt x="140" y="176"/>
                  </a:cubicBezTo>
                  <a:cubicBezTo>
                    <a:pt x="141" y="176"/>
                    <a:pt x="142" y="176"/>
                    <a:pt x="144" y="176"/>
                  </a:cubicBezTo>
                  <a:cubicBezTo>
                    <a:pt x="146" y="176"/>
                    <a:pt x="147" y="176"/>
                    <a:pt x="149" y="176"/>
                  </a:cubicBezTo>
                  <a:cubicBezTo>
                    <a:pt x="150" y="176"/>
                    <a:pt x="150" y="176"/>
                    <a:pt x="151" y="176"/>
                  </a:cubicBezTo>
                  <a:cubicBezTo>
                    <a:pt x="153" y="176"/>
                    <a:pt x="153" y="176"/>
                    <a:pt x="151" y="175"/>
                  </a:cubicBezTo>
                  <a:cubicBezTo>
                    <a:pt x="148" y="175"/>
                    <a:pt x="148" y="174"/>
                    <a:pt x="152" y="174"/>
                  </a:cubicBezTo>
                  <a:cubicBezTo>
                    <a:pt x="156" y="174"/>
                    <a:pt x="158" y="174"/>
                    <a:pt x="156" y="174"/>
                  </a:cubicBezTo>
                  <a:cubicBezTo>
                    <a:pt x="154" y="174"/>
                    <a:pt x="155" y="174"/>
                    <a:pt x="157" y="174"/>
                  </a:cubicBezTo>
                  <a:cubicBezTo>
                    <a:pt x="158" y="174"/>
                    <a:pt x="157" y="174"/>
                    <a:pt x="155" y="173"/>
                  </a:cubicBezTo>
                  <a:cubicBezTo>
                    <a:pt x="154" y="173"/>
                    <a:pt x="154" y="172"/>
                    <a:pt x="157" y="172"/>
                  </a:cubicBezTo>
                  <a:cubicBezTo>
                    <a:pt x="160" y="172"/>
                    <a:pt x="160" y="172"/>
                    <a:pt x="158" y="171"/>
                  </a:cubicBezTo>
                  <a:cubicBezTo>
                    <a:pt x="156" y="171"/>
                    <a:pt x="156" y="171"/>
                    <a:pt x="156" y="171"/>
                  </a:cubicBezTo>
                  <a:cubicBezTo>
                    <a:pt x="157" y="171"/>
                    <a:pt x="157" y="171"/>
                    <a:pt x="158" y="171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60" y="171"/>
                    <a:pt x="161" y="170"/>
                    <a:pt x="159" y="170"/>
                  </a:cubicBezTo>
                  <a:cubicBezTo>
                    <a:pt x="158" y="170"/>
                    <a:pt x="159" y="170"/>
                    <a:pt x="160" y="170"/>
                  </a:cubicBezTo>
                  <a:cubicBezTo>
                    <a:pt x="160" y="170"/>
                    <a:pt x="160" y="170"/>
                    <a:pt x="161" y="170"/>
                  </a:cubicBezTo>
                  <a:cubicBezTo>
                    <a:pt x="161" y="170"/>
                    <a:pt x="161" y="170"/>
                    <a:pt x="161" y="170"/>
                  </a:cubicBezTo>
                  <a:cubicBezTo>
                    <a:pt x="162" y="170"/>
                    <a:pt x="163" y="169"/>
                    <a:pt x="162" y="169"/>
                  </a:cubicBezTo>
                  <a:cubicBezTo>
                    <a:pt x="162" y="169"/>
                    <a:pt x="162" y="169"/>
                    <a:pt x="163" y="169"/>
                  </a:cubicBezTo>
                  <a:cubicBezTo>
                    <a:pt x="165" y="168"/>
                    <a:pt x="164" y="168"/>
                    <a:pt x="163" y="168"/>
                  </a:cubicBezTo>
                  <a:cubicBezTo>
                    <a:pt x="162" y="168"/>
                    <a:pt x="171" y="168"/>
                    <a:pt x="170" y="166"/>
                  </a:cubicBezTo>
                  <a:cubicBezTo>
                    <a:pt x="169" y="165"/>
                    <a:pt x="166" y="164"/>
                    <a:pt x="167" y="164"/>
                  </a:cubicBezTo>
                  <a:cubicBezTo>
                    <a:pt x="167" y="164"/>
                    <a:pt x="167" y="164"/>
                    <a:pt x="168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70" y="164"/>
                    <a:pt x="170" y="164"/>
                    <a:pt x="168" y="164"/>
                  </a:cubicBezTo>
                  <a:cubicBezTo>
                    <a:pt x="165" y="163"/>
                    <a:pt x="165" y="163"/>
                    <a:pt x="167" y="162"/>
                  </a:cubicBezTo>
                  <a:cubicBezTo>
                    <a:pt x="169" y="162"/>
                    <a:pt x="171" y="162"/>
                    <a:pt x="174" y="162"/>
                  </a:cubicBezTo>
                  <a:cubicBezTo>
                    <a:pt x="174" y="162"/>
                    <a:pt x="175" y="162"/>
                    <a:pt x="175" y="162"/>
                  </a:cubicBezTo>
                  <a:cubicBezTo>
                    <a:pt x="179" y="162"/>
                    <a:pt x="179" y="162"/>
                    <a:pt x="177" y="161"/>
                  </a:cubicBezTo>
                  <a:cubicBezTo>
                    <a:pt x="176" y="161"/>
                    <a:pt x="176" y="160"/>
                    <a:pt x="177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80" y="160"/>
                    <a:pt x="180" y="160"/>
                    <a:pt x="179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80" y="160"/>
                  </a:cubicBezTo>
                  <a:cubicBezTo>
                    <a:pt x="181" y="160"/>
                    <a:pt x="181" y="160"/>
                    <a:pt x="181" y="160"/>
                  </a:cubicBezTo>
                  <a:cubicBezTo>
                    <a:pt x="182" y="160"/>
                    <a:pt x="182" y="160"/>
                    <a:pt x="181" y="159"/>
                  </a:cubicBezTo>
                  <a:cubicBezTo>
                    <a:pt x="180" y="159"/>
                    <a:pt x="180" y="158"/>
                    <a:pt x="180" y="158"/>
                  </a:cubicBezTo>
                  <a:cubicBezTo>
                    <a:pt x="180" y="158"/>
                    <a:pt x="181" y="158"/>
                    <a:pt x="181" y="158"/>
                  </a:cubicBezTo>
                  <a:cubicBezTo>
                    <a:pt x="182" y="158"/>
                    <a:pt x="182" y="158"/>
                    <a:pt x="183" y="158"/>
                  </a:cubicBezTo>
                  <a:cubicBezTo>
                    <a:pt x="184" y="158"/>
                    <a:pt x="185" y="158"/>
                    <a:pt x="186" y="158"/>
                  </a:cubicBezTo>
                  <a:cubicBezTo>
                    <a:pt x="186" y="158"/>
                    <a:pt x="186" y="158"/>
                    <a:pt x="187" y="158"/>
                  </a:cubicBezTo>
                  <a:cubicBezTo>
                    <a:pt x="190" y="158"/>
                    <a:pt x="190" y="158"/>
                    <a:pt x="188" y="157"/>
                  </a:cubicBezTo>
                  <a:cubicBezTo>
                    <a:pt x="185" y="157"/>
                    <a:pt x="183" y="157"/>
                    <a:pt x="183" y="157"/>
                  </a:cubicBezTo>
                  <a:cubicBezTo>
                    <a:pt x="183" y="157"/>
                    <a:pt x="184" y="157"/>
                    <a:pt x="184" y="157"/>
                  </a:cubicBezTo>
                  <a:cubicBezTo>
                    <a:pt x="185" y="157"/>
                    <a:pt x="187" y="157"/>
                    <a:pt x="189" y="157"/>
                  </a:cubicBezTo>
                  <a:cubicBezTo>
                    <a:pt x="189" y="157"/>
                    <a:pt x="190" y="157"/>
                    <a:pt x="191" y="157"/>
                  </a:cubicBezTo>
                  <a:cubicBezTo>
                    <a:pt x="192" y="157"/>
                    <a:pt x="194" y="157"/>
                    <a:pt x="194" y="156"/>
                  </a:cubicBezTo>
                  <a:cubicBezTo>
                    <a:pt x="195" y="156"/>
                    <a:pt x="193" y="155"/>
                    <a:pt x="191" y="154"/>
                  </a:cubicBezTo>
                  <a:cubicBezTo>
                    <a:pt x="188" y="154"/>
                    <a:pt x="188" y="154"/>
                    <a:pt x="191" y="154"/>
                  </a:cubicBezTo>
                  <a:cubicBezTo>
                    <a:pt x="194" y="154"/>
                    <a:pt x="196" y="153"/>
                    <a:pt x="196" y="151"/>
                  </a:cubicBezTo>
                  <a:cubicBezTo>
                    <a:pt x="195" y="150"/>
                    <a:pt x="201" y="150"/>
                    <a:pt x="206" y="149"/>
                  </a:cubicBezTo>
                  <a:cubicBezTo>
                    <a:pt x="210" y="147"/>
                    <a:pt x="220" y="148"/>
                    <a:pt x="224" y="147"/>
                  </a:cubicBezTo>
                  <a:cubicBezTo>
                    <a:pt x="229" y="146"/>
                    <a:pt x="227" y="144"/>
                    <a:pt x="229" y="144"/>
                  </a:cubicBezTo>
                  <a:cubicBezTo>
                    <a:pt x="231" y="143"/>
                    <a:pt x="232" y="143"/>
                    <a:pt x="233" y="143"/>
                  </a:cubicBezTo>
                  <a:cubicBezTo>
                    <a:pt x="234" y="143"/>
                    <a:pt x="234" y="143"/>
                    <a:pt x="234" y="143"/>
                  </a:cubicBezTo>
                  <a:cubicBezTo>
                    <a:pt x="236" y="143"/>
                    <a:pt x="236" y="144"/>
                    <a:pt x="236" y="145"/>
                  </a:cubicBezTo>
                  <a:cubicBezTo>
                    <a:pt x="236" y="145"/>
                    <a:pt x="237" y="146"/>
                    <a:pt x="237" y="146"/>
                  </a:cubicBezTo>
                  <a:cubicBezTo>
                    <a:pt x="238" y="146"/>
                    <a:pt x="238" y="146"/>
                    <a:pt x="238" y="145"/>
                  </a:cubicBezTo>
                  <a:cubicBezTo>
                    <a:pt x="239" y="145"/>
                    <a:pt x="239" y="145"/>
                    <a:pt x="239" y="145"/>
                  </a:cubicBezTo>
                  <a:cubicBezTo>
                    <a:pt x="240" y="145"/>
                    <a:pt x="241" y="145"/>
                    <a:pt x="242" y="146"/>
                  </a:cubicBezTo>
                  <a:cubicBezTo>
                    <a:pt x="242" y="146"/>
                    <a:pt x="243" y="146"/>
                    <a:pt x="244" y="146"/>
                  </a:cubicBezTo>
                  <a:cubicBezTo>
                    <a:pt x="247" y="146"/>
                    <a:pt x="251" y="146"/>
                    <a:pt x="253" y="145"/>
                  </a:cubicBezTo>
                  <a:cubicBezTo>
                    <a:pt x="256" y="144"/>
                    <a:pt x="259" y="144"/>
                    <a:pt x="263" y="143"/>
                  </a:cubicBezTo>
                  <a:cubicBezTo>
                    <a:pt x="267" y="143"/>
                    <a:pt x="273" y="141"/>
                    <a:pt x="276" y="140"/>
                  </a:cubicBezTo>
                  <a:cubicBezTo>
                    <a:pt x="280" y="139"/>
                    <a:pt x="290" y="137"/>
                    <a:pt x="296" y="135"/>
                  </a:cubicBezTo>
                  <a:cubicBezTo>
                    <a:pt x="299" y="133"/>
                    <a:pt x="302" y="133"/>
                    <a:pt x="306" y="133"/>
                  </a:cubicBezTo>
                  <a:cubicBezTo>
                    <a:pt x="308" y="133"/>
                    <a:pt x="310" y="133"/>
                    <a:pt x="312" y="133"/>
                  </a:cubicBezTo>
                  <a:cubicBezTo>
                    <a:pt x="315" y="133"/>
                    <a:pt x="317" y="133"/>
                    <a:pt x="321" y="133"/>
                  </a:cubicBezTo>
                  <a:cubicBezTo>
                    <a:pt x="322" y="133"/>
                    <a:pt x="322" y="133"/>
                    <a:pt x="323" y="133"/>
                  </a:cubicBezTo>
                  <a:cubicBezTo>
                    <a:pt x="341" y="133"/>
                    <a:pt x="363" y="131"/>
                    <a:pt x="369" y="128"/>
                  </a:cubicBezTo>
                  <a:cubicBezTo>
                    <a:pt x="369" y="128"/>
                    <a:pt x="369" y="128"/>
                    <a:pt x="369" y="128"/>
                  </a:cubicBezTo>
                  <a:cubicBezTo>
                    <a:pt x="370" y="128"/>
                    <a:pt x="372" y="129"/>
                    <a:pt x="373" y="129"/>
                  </a:cubicBezTo>
                  <a:cubicBezTo>
                    <a:pt x="373" y="129"/>
                    <a:pt x="373" y="129"/>
                    <a:pt x="373" y="129"/>
                  </a:cubicBezTo>
                  <a:cubicBezTo>
                    <a:pt x="374" y="129"/>
                    <a:pt x="375" y="129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6" y="128"/>
                    <a:pt x="376" y="128"/>
                  </a:cubicBezTo>
                  <a:cubicBezTo>
                    <a:pt x="377" y="128"/>
                    <a:pt x="378" y="128"/>
                    <a:pt x="378" y="127"/>
                  </a:cubicBezTo>
                  <a:cubicBezTo>
                    <a:pt x="378" y="127"/>
                    <a:pt x="383" y="127"/>
                    <a:pt x="388" y="126"/>
                  </a:cubicBezTo>
                  <a:cubicBezTo>
                    <a:pt x="392" y="125"/>
                    <a:pt x="399" y="124"/>
                    <a:pt x="401" y="123"/>
                  </a:cubicBezTo>
                  <a:cubicBezTo>
                    <a:pt x="403" y="123"/>
                    <a:pt x="398" y="123"/>
                    <a:pt x="390" y="122"/>
                  </a:cubicBezTo>
                  <a:cubicBezTo>
                    <a:pt x="385" y="122"/>
                    <a:pt x="380" y="122"/>
                    <a:pt x="374" y="122"/>
                  </a:cubicBezTo>
                  <a:cubicBezTo>
                    <a:pt x="369" y="122"/>
                    <a:pt x="365" y="122"/>
                    <a:pt x="361" y="122"/>
                  </a:cubicBezTo>
                  <a:cubicBezTo>
                    <a:pt x="359" y="122"/>
                    <a:pt x="357" y="122"/>
                    <a:pt x="355" y="122"/>
                  </a:cubicBezTo>
                  <a:cubicBezTo>
                    <a:pt x="351" y="122"/>
                    <a:pt x="351" y="122"/>
                    <a:pt x="355" y="121"/>
                  </a:cubicBezTo>
                  <a:cubicBezTo>
                    <a:pt x="361" y="121"/>
                    <a:pt x="359" y="120"/>
                    <a:pt x="350" y="120"/>
                  </a:cubicBezTo>
                  <a:cubicBezTo>
                    <a:pt x="342" y="120"/>
                    <a:pt x="340" y="120"/>
                    <a:pt x="345" y="119"/>
                  </a:cubicBezTo>
                  <a:cubicBezTo>
                    <a:pt x="350" y="118"/>
                    <a:pt x="350" y="116"/>
                    <a:pt x="352" y="116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3" y="116"/>
                    <a:pt x="354" y="116"/>
                    <a:pt x="356" y="116"/>
                  </a:cubicBezTo>
                  <a:cubicBezTo>
                    <a:pt x="358" y="116"/>
                    <a:pt x="360" y="116"/>
                    <a:pt x="362" y="116"/>
                  </a:cubicBezTo>
                  <a:cubicBezTo>
                    <a:pt x="366" y="116"/>
                    <a:pt x="370" y="116"/>
                    <a:pt x="370" y="114"/>
                  </a:cubicBezTo>
                  <a:cubicBezTo>
                    <a:pt x="370" y="112"/>
                    <a:pt x="362" y="112"/>
                    <a:pt x="358" y="112"/>
                  </a:cubicBezTo>
                  <a:cubicBezTo>
                    <a:pt x="357" y="112"/>
                    <a:pt x="356" y="112"/>
                    <a:pt x="355" y="112"/>
                  </a:cubicBezTo>
                  <a:cubicBezTo>
                    <a:pt x="355" y="112"/>
                    <a:pt x="354" y="112"/>
                    <a:pt x="354" y="112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57" y="112"/>
                    <a:pt x="357" y="111"/>
                    <a:pt x="355" y="111"/>
                  </a:cubicBezTo>
                  <a:cubicBezTo>
                    <a:pt x="353" y="110"/>
                    <a:pt x="353" y="110"/>
                    <a:pt x="355" y="110"/>
                  </a:cubicBezTo>
                  <a:cubicBezTo>
                    <a:pt x="355" y="110"/>
                    <a:pt x="355" y="110"/>
                    <a:pt x="355" y="110"/>
                  </a:cubicBezTo>
                  <a:cubicBezTo>
                    <a:pt x="357" y="110"/>
                    <a:pt x="360" y="111"/>
                    <a:pt x="368" y="112"/>
                  </a:cubicBezTo>
                  <a:cubicBezTo>
                    <a:pt x="376" y="113"/>
                    <a:pt x="384" y="117"/>
                    <a:pt x="391" y="119"/>
                  </a:cubicBezTo>
                  <a:cubicBezTo>
                    <a:pt x="393" y="120"/>
                    <a:pt x="395" y="120"/>
                    <a:pt x="397" y="120"/>
                  </a:cubicBezTo>
                  <a:cubicBezTo>
                    <a:pt x="398" y="120"/>
                    <a:pt x="400" y="120"/>
                    <a:pt x="401" y="119"/>
                  </a:cubicBezTo>
                  <a:cubicBezTo>
                    <a:pt x="402" y="119"/>
                    <a:pt x="403" y="119"/>
                    <a:pt x="403" y="119"/>
                  </a:cubicBezTo>
                  <a:cubicBezTo>
                    <a:pt x="403" y="119"/>
                    <a:pt x="404" y="119"/>
                    <a:pt x="404" y="119"/>
                  </a:cubicBezTo>
                  <a:cubicBezTo>
                    <a:pt x="404" y="119"/>
                    <a:pt x="407" y="120"/>
                    <a:pt x="410" y="120"/>
                  </a:cubicBezTo>
                  <a:cubicBezTo>
                    <a:pt x="411" y="120"/>
                    <a:pt x="412" y="120"/>
                    <a:pt x="412" y="119"/>
                  </a:cubicBezTo>
                  <a:cubicBezTo>
                    <a:pt x="413" y="118"/>
                    <a:pt x="411" y="116"/>
                    <a:pt x="411" y="115"/>
                  </a:cubicBezTo>
                  <a:cubicBezTo>
                    <a:pt x="412" y="114"/>
                    <a:pt x="412" y="114"/>
                    <a:pt x="411" y="114"/>
                  </a:cubicBezTo>
                  <a:cubicBezTo>
                    <a:pt x="411" y="114"/>
                    <a:pt x="410" y="114"/>
                    <a:pt x="410" y="114"/>
                  </a:cubicBezTo>
                  <a:cubicBezTo>
                    <a:pt x="409" y="114"/>
                    <a:pt x="409" y="114"/>
                    <a:pt x="409" y="114"/>
                  </a:cubicBezTo>
                  <a:cubicBezTo>
                    <a:pt x="408" y="114"/>
                    <a:pt x="408" y="114"/>
                    <a:pt x="409" y="113"/>
                  </a:cubicBezTo>
                  <a:cubicBezTo>
                    <a:pt x="410" y="112"/>
                    <a:pt x="410" y="112"/>
                    <a:pt x="409" y="112"/>
                  </a:cubicBezTo>
                  <a:cubicBezTo>
                    <a:pt x="409" y="112"/>
                    <a:pt x="409" y="112"/>
                    <a:pt x="409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7" y="112"/>
                  </a:cubicBezTo>
                  <a:cubicBezTo>
                    <a:pt x="407" y="112"/>
                    <a:pt x="407" y="112"/>
                    <a:pt x="408" y="112"/>
                  </a:cubicBezTo>
                  <a:cubicBezTo>
                    <a:pt x="408" y="111"/>
                    <a:pt x="407" y="111"/>
                    <a:pt x="407" y="111"/>
                  </a:cubicBezTo>
                  <a:cubicBezTo>
                    <a:pt x="407" y="111"/>
                    <a:pt x="406" y="112"/>
                    <a:pt x="405" y="112"/>
                  </a:cubicBezTo>
                  <a:cubicBezTo>
                    <a:pt x="405" y="112"/>
                    <a:pt x="405" y="112"/>
                    <a:pt x="405" y="112"/>
                  </a:cubicBezTo>
                  <a:cubicBezTo>
                    <a:pt x="404" y="112"/>
                    <a:pt x="406" y="110"/>
                    <a:pt x="399" y="108"/>
                  </a:cubicBezTo>
                  <a:cubicBezTo>
                    <a:pt x="391" y="106"/>
                    <a:pt x="380" y="107"/>
                    <a:pt x="378" y="106"/>
                  </a:cubicBezTo>
                  <a:cubicBezTo>
                    <a:pt x="375" y="106"/>
                    <a:pt x="391" y="106"/>
                    <a:pt x="384" y="104"/>
                  </a:cubicBezTo>
                  <a:cubicBezTo>
                    <a:pt x="379" y="103"/>
                    <a:pt x="375" y="103"/>
                    <a:pt x="372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70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70" y="103"/>
                    <a:pt x="370" y="103"/>
                  </a:cubicBezTo>
                  <a:cubicBezTo>
                    <a:pt x="371" y="103"/>
                    <a:pt x="374" y="103"/>
                    <a:pt x="377" y="103"/>
                  </a:cubicBezTo>
                  <a:cubicBezTo>
                    <a:pt x="381" y="103"/>
                    <a:pt x="384" y="103"/>
                    <a:pt x="383" y="101"/>
                  </a:cubicBezTo>
                  <a:cubicBezTo>
                    <a:pt x="382" y="100"/>
                    <a:pt x="379" y="100"/>
                    <a:pt x="376" y="100"/>
                  </a:cubicBezTo>
                  <a:cubicBezTo>
                    <a:pt x="373" y="100"/>
                    <a:pt x="370" y="100"/>
                    <a:pt x="368" y="100"/>
                  </a:cubicBezTo>
                  <a:cubicBezTo>
                    <a:pt x="366" y="101"/>
                    <a:pt x="364" y="101"/>
                    <a:pt x="363" y="101"/>
                  </a:cubicBezTo>
                  <a:cubicBezTo>
                    <a:pt x="363" y="101"/>
                    <a:pt x="363" y="101"/>
                    <a:pt x="363" y="101"/>
                  </a:cubicBezTo>
                  <a:cubicBezTo>
                    <a:pt x="362" y="101"/>
                    <a:pt x="364" y="100"/>
                    <a:pt x="367" y="100"/>
                  </a:cubicBezTo>
                  <a:cubicBezTo>
                    <a:pt x="370" y="100"/>
                    <a:pt x="371" y="99"/>
                    <a:pt x="370" y="99"/>
                  </a:cubicBezTo>
                  <a:cubicBezTo>
                    <a:pt x="369" y="98"/>
                    <a:pt x="369" y="98"/>
                    <a:pt x="369" y="98"/>
                  </a:cubicBezTo>
                  <a:cubicBezTo>
                    <a:pt x="370" y="98"/>
                    <a:pt x="370" y="99"/>
                    <a:pt x="372" y="99"/>
                  </a:cubicBezTo>
                  <a:cubicBezTo>
                    <a:pt x="373" y="99"/>
                    <a:pt x="375" y="99"/>
                    <a:pt x="378" y="99"/>
                  </a:cubicBezTo>
                  <a:cubicBezTo>
                    <a:pt x="380" y="99"/>
                    <a:pt x="382" y="99"/>
                    <a:pt x="384" y="99"/>
                  </a:cubicBezTo>
                  <a:cubicBezTo>
                    <a:pt x="392" y="98"/>
                    <a:pt x="388" y="96"/>
                    <a:pt x="388" y="96"/>
                  </a:cubicBezTo>
                  <a:cubicBezTo>
                    <a:pt x="388" y="96"/>
                    <a:pt x="388" y="96"/>
                    <a:pt x="388" y="97"/>
                  </a:cubicBezTo>
                  <a:cubicBezTo>
                    <a:pt x="390" y="97"/>
                    <a:pt x="392" y="97"/>
                    <a:pt x="393" y="97"/>
                  </a:cubicBezTo>
                  <a:cubicBezTo>
                    <a:pt x="394" y="97"/>
                    <a:pt x="394" y="97"/>
                    <a:pt x="395" y="97"/>
                  </a:cubicBezTo>
                  <a:cubicBezTo>
                    <a:pt x="395" y="97"/>
                    <a:pt x="397" y="96"/>
                    <a:pt x="399" y="96"/>
                  </a:cubicBezTo>
                  <a:cubicBezTo>
                    <a:pt x="401" y="96"/>
                    <a:pt x="402" y="96"/>
                    <a:pt x="404" y="97"/>
                  </a:cubicBezTo>
                  <a:cubicBezTo>
                    <a:pt x="408" y="97"/>
                    <a:pt x="409" y="97"/>
                    <a:pt x="407" y="97"/>
                  </a:cubicBezTo>
                  <a:cubicBezTo>
                    <a:pt x="406" y="97"/>
                    <a:pt x="406" y="97"/>
                    <a:pt x="405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7"/>
                    <a:pt x="403" y="98"/>
                    <a:pt x="404" y="99"/>
                  </a:cubicBezTo>
                  <a:cubicBezTo>
                    <a:pt x="406" y="99"/>
                    <a:pt x="409" y="100"/>
                    <a:pt x="415" y="100"/>
                  </a:cubicBezTo>
                  <a:cubicBezTo>
                    <a:pt x="416" y="100"/>
                    <a:pt x="417" y="100"/>
                    <a:pt x="418" y="100"/>
                  </a:cubicBezTo>
                  <a:cubicBezTo>
                    <a:pt x="431" y="99"/>
                    <a:pt x="431" y="95"/>
                    <a:pt x="427" y="95"/>
                  </a:cubicBezTo>
                  <a:cubicBezTo>
                    <a:pt x="426" y="95"/>
                    <a:pt x="425" y="95"/>
                    <a:pt x="424" y="95"/>
                  </a:cubicBezTo>
                  <a:cubicBezTo>
                    <a:pt x="422" y="95"/>
                    <a:pt x="420" y="95"/>
                    <a:pt x="420" y="96"/>
                  </a:cubicBezTo>
                  <a:cubicBezTo>
                    <a:pt x="420" y="96"/>
                    <a:pt x="419" y="96"/>
                    <a:pt x="419" y="96"/>
                  </a:cubicBezTo>
                  <a:cubicBezTo>
                    <a:pt x="418" y="96"/>
                    <a:pt x="417" y="96"/>
                    <a:pt x="417" y="95"/>
                  </a:cubicBezTo>
                  <a:cubicBezTo>
                    <a:pt x="416" y="93"/>
                    <a:pt x="417" y="92"/>
                    <a:pt x="418" y="91"/>
                  </a:cubicBezTo>
                  <a:cubicBezTo>
                    <a:pt x="419" y="91"/>
                    <a:pt x="420" y="91"/>
                    <a:pt x="421" y="91"/>
                  </a:cubicBezTo>
                  <a:cubicBezTo>
                    <a:pt x="424" y="91"/>
                    <a:pt x="430" y="92"/>
                    <a:pt x="436" y="92"/>
                  </a:cubicBezTo>
                  <a:cubicBezTo>
                    <a:pt x="437" y="93"/>
                    <a:pt x="438" y="93"/>
                    <a:pt x="439" y="93"/>
                  </a:cubicBezTo>
                  <a:cubicBezTo>
                    <a:pt x="443" y="93"/>
                    <a:pt x="441" y="90"/>
                    <a:pt x="438" y="90"/>
                  </a:cubicBezTo>
                  <a:cubicBezTo>
                    <a:pt x="434" y="90"/>
                    <a:pt x="434" y="88"/>
                    <a:pt x="430" y="87"/>
                  </a:cubicBezTo>
                  <a:cubicBezTo>
                    <a:pt x="429" y="87"/>
                    <a:pt x="428" y="87"/>
                    <a:pt x="427" y="86"/>
                  </a:cubicBezTo>
                  <a:cubicBezTo>
                    <a:pt x="426" y="86"/>
                    <a:pt x="425" y="86"/>
                    <a:pt x="426" y="86"/>
                  </a:cubicBezTo>
                  <a:cubicBezTo>
                    <a:pt x="426" y="86"/>
                    <a:pt x="427" y="86"/>
                    <a:pt x="427" y="86"/>
                  </a:cubicBezTo>
                  <a:cubicBezTo>
                    <a:pt x="427" y="86"/>
                    <a:pt x="428" y="86"/>
                    <a:pt x="428" y="86"/>
                  </a:cubicBezTo>
                  <a:cubicBezTo>
                    <a:pt x="432" y="86"/>
                    <a:pt x="432" y="86"/>
                    <a:pt x="427" y="84"/>
                  </a:cubicBezTo>
                  <a:cubicBezTo>
                    <a:pt x="424" y="83"/>
                    <a:pt x="421" y="83"/>
                    <a:pt x="421" y="83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22" y="83"/>
                    <a:pt x="423" y="83"/>
                    <a:pt x="423" y="83"/>
                  </a:cubicBezTo>
                  <a:cubicBezTo>
                    <a:pt x="424" y="83"/>
                    <a:pt x="425" y="83"/>
                    <a:pt x="424" y="83"/>
                  </a:cubicBezTo>
                  <a:cubicBezTo>
                    <a:pt x="424" y="83"/>
                    <a:pt x="424" y="83"/>
                    <a:pt x="424" y="83"/>
                  </a:cubicBezTo>
                  <a:cubicBezTo>
                    <a:pt x="425" y="83"/>
                    <a:pt x="429" y="83"/>
                    <a:pt x="433" y="84"/>
                  </a:cubicBezTo>
                  <a:cubicBezTo>
                    <a:pt x="435" y="85"/>
                    <a:pt x="438" y="86"/>
                    <a:pt x="441" y="86"/>
                  </a:cubicBezTo>
                  <a:cubicBezTo>
                    <a:pt x="443" y="86"/>
                    <a:pt x="444" y="85"/>
                    <a:pt x="445" y="85"/>
                  </a:cubicBezTo>
                  <a:cubicBezTo>
                    <a:pt x="447" y="84"/>
                    <a:pt x="445" y="82"/>
                    <a:pt x="439" y="81"/>
                  </a:cubicBezTo>
                  <a:cubicBezTo>
                    <a:pt x="434" y="80"/>
                    <a:pt x="433" y="80"/>
                    <a:pt x="439" y="80"/>
                  </a:cubicBezTo>
                  <a:cubicBezTo>
                    <a:pt x="444" y="79"/>
                    <a:pt x="440" y="78"/>
                    <a:pt x="434" y="78"/>
                  </a:cubicBezTo>
                  <a:cubicBezTo>
                    <a:pt x="428" y="78"/>
                    <a:pt x="425" y="76"/>
                    <a:pt x="427" y="75"/>
                  </a:cubicBezTo>
                  <a:cubicBezTo>
                    <a:pt x="428" y="74"/>
                    <a:pt x="432" y="74"/>
                    <a:pt x="434" y="73"/>
                  </a:cubicBezTo>
                  <a:cubicBezTo>
                    <a:pt x="437" y="73"/>
                    <a:pt x="438" y="73"/>
                    <a:pt x="437" y="73"/>
                  </a:cubicBezTo>
                  <a:cubicBezTo>
                    <a:pt x="436" y="73"/>
                    <a:pt x="438" y="72"/>
                    <a:pt x="442" y="72"/>
                  </a:cubicBezTo>
                  <a:cubicBezTo>
                    <a:pt x="444" y="72"/>
                    <a:pt x="446" y="72"/>
                    <a:pt x="448" y="73"/>
                  </a:cubicBezTo>
                  <a:cubicBezTo>
                    <a:pt x="451" y="73"/>
                    <a:pt x="454" y="73"/>
                    <a:pt x="457" y="73"/>
                  </a:cubicBezTo>
                  <a:cubicBezTo>
                    <a:pt x="461" y="73"/>
                    <a:pt x="463" y="73"/>
                    <a:pt x="464" y="72"/>
                  </a:cubicBezTo>
                  <a:cubicBezTo>
                    <a:pt x="464" y="70"/>
                    <a:pt x="459" y="69"/>
                    <a:pt x="456" y="69"/>
                  </a:cubicBezTo>
                  <a:cubicBezTo>
                    <a:pt x="456" y="69"/>
                    <a:pt x="456" y="69"/>
                    <a:pt x="455" y="69"/>
                  </a:cubicBezTo>
                  <a:cubicBezTo>
                    <a:pt x="455" y="69"/>
                    <a:pt x="454" y="69"/>
                    <a:pt x="454" y="69"/>
                  </a:cubicBezTo>
                  <a:cubicBezTo>
                    <a:pt x="452" y="69"/>
                    <a:pt x="448" y="69"/>
                    <a:pt x="447" y="68"/>
                  </a:cubicBezTo>
                  <a:cubicBezTo>
                    <a:pt x="446" y="67"/>
                    <a:pt x="448" y="67"/>
                    <a:pt x="451" y="67"/>
                  </a:cubicBezTo>
                  <a:cubicBezTo>
                    <a:pt x="451" y="67"/>
                    <a:pt x="452" y="67"/>
                    <a:pt x="452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4" y="67"/>
                    <a:pt x="451" y="66"/>
                    <a:pt x="447" y="64"/>
                  </a:cubicBezTo>
                  <a:cubicBezTo>
                    <a:pt x="443" y="61"/>
                    <a:pt x="459" y="60"/>
                    <a:pt x="463" y="56"/>
                  </a:cubicBezTo>
                  <a:cubicBezTo>
                    <a:pt x="466" y="54"/>
                    <a:pt x="468" y="51"/>
                    <a:pt x="472" y="49"/>
                  </a:cubicBezTo>
                  <a:cubicBezTo>
                    <a:pt x="477" y="45"/>
                    <a:pt x="480" y="44"/>
                    <a:pt x="478" y="44"/>
                  </a:cubicBezTo>
                  <a:cubicBezTo>
                    <a:pt x="475" y="44"/>
                    <a:pt x="473" y="44"/>
                    <a:pt x="471" y="44"/>
                  </a:cubicBezTo>
                  <a:cubicBezTo>
                    <a:pt x="468" y="44"/>
                    <a:pt x="465" y="44"/>
                    <a:pt x="462" y="44"/>
                  </a:cubicBezTo>
                  <a:cubicBezTo>
                    <a:pt x="460" y="44"/>
                    <a:pt x="458" y="44"/>
                    <a:pt x="457" y="44"/>
                  </a:cubicBezTo>
                  <a:cubicBezTo>
                    <a:pt x="457" y="44"/>
                    <a:pt x="457" y="44"/>
                    <a:pt x="457" y="44"/>
                  </a:cubicBezTo>
                  <a:cubicBezTo>
                    <a:pt x="456" y="44"/>
                    <a:pt x="459" y="43"/>
                    <a:pt x="465" y="42"/>
                  </a:cubicBezTo>
                  <a:cubicBezTo>
                    <a:pt x="464" y="42"/>
                    <a:pt x="464" y="42"/>
                    <a:pt x="464" y="42"/>
                  </a:cubicBezTo>
                  <a:cubicBezTo>
                    <a:pt x="464" y="42"/>
                    <a:pt x="464" y="42"/>
                    <a:pt x="465" y="42"/>
                  </a:cubicBezTo>
                  <a:cubicBezTo>
                    <a:pt x="465" y="42"/>
                    <a:pt x="466" y="42"/>
                    <a:pt x="467" y="42"/>
                  </a:cubicBezTo>
                  <a:cubicBezTo>
                    <a:pt x="467" y="42"/>
                    <a:pt x="467" y="42"/>
                    <a:pt x="468" y="42"/>
                  </a:cubicBezTo>
                  <a:cubicBezTo>
                    <a:pt x="468" y="42"/>
                    <a:pt x="468" y="42"/>
                    <a:pt x="468" y="42"/>
                  </a:cubicBezTo>
                  <a:cubicBezTo>
                    <a:pt x="469" y="42"/>
                    <a:pt x="470" y="42"/>
                    <a:pt x="471" y="42"/>
                  </a:cubicBezTo>
                  <a:cubicBezTo>
                    <a:pt x="472" y="42"/>
                    <a:pt x="473" y="42"/>
                    <a:pt x="474" y="42"/>
                  </a:cubicBezTo>
                  <a:cubicBezTo>
                    <a:pt x="477" y="42"/>
                    <a:pt x="480" y="43"/>
                    <a:pt x="483" y="43"/>
                  </a:cubicBezTo>
                  <a:cubicBezTo>
                    <a:pt x="487" y="43"/>
                    <a:pt x="490" y="42"/>
                    <a:pt x="493" y="41"/>
                  </a:cubicBezTo>
                  <a:cubicBezTo>
                    <a:pt x="498" y="40"/>
                    <a:pt x="490" y="39"/>
                    <a:pt x="481" y="39"/>
                  </a:cubicBezTo>
                  <a:cubicBezTo>
                    <a:pt x="471" y="39"/>
                    <a:pt x="470" y="39"/>
                    <a:pt x="479" y="39"/>
                  </a:cubicBezTo>
                  <a:cubicBezTo>
                    <a:pt x="485" y="39"/>
                    <a:pt x="492" y="39"/>
                    <a:pt x="495" y="38"/>
                  </a:cubicBezTo>
                  <a:cubicBezTo>
                    <a:pt x="496" y="38"/>
                    <a:pt x="499" y="38"/>
                    <a:pt x="502" y="38"/>
                  </a:cubicBezTo>
                  <a:cubicBezTo>
                    <a:pt x="506" y="37"/>
                    <a:pt x="509" y="36"/>
                    <a:pt x="513" y="36"/>
                  </a:cubicBezTo>
                  <a:cubicBezTo>
                    <a:pt x="516" y="35"/>
                    <a:pt x="530" y="33"/>
                    <a:pt x="527" y="29"/>
                  </a:cubicBezTo>
                  <a:cubicBezTo>
                    <a:pt x="526" y="28"/>
                    <a:pt x="521" y="27"/>
                    <a:pt x="510" y="26"/>
                  </a:cubicBezTo>
                  <a:cubicBezTo>
                    <a:pt x="506" y="26"/>
                    <a:pt x="503" y="26"/>
                    <a:pt x="501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84" y="28"/>
                    <a:pt x="477" y="29"/>
                    <a:pt x="476" y="30"/>
                  </a:cubicBezTo>
                  <a:cubicBezTo>
                    <a:pt x="476" y="30"/>
                    <a:pt x="476" y="30"/>
                    <a:pt x="475" y="30"/>
                  </a:cubicBezTo>
                  <a:cubicBezTo>
                    <a:pt x="475" y="30"/>
                    <a:pt x="474" y="30"/>
                    <a:pt x="474" y="29"/>
                  </a:cubicBezTo>
                  <a:cubicBezTo>
                    <a:pt x="474" y="29"/>
                    <a:pt x="473" y="29"/>
                    <a:pt x="473" y="29"/>
                  </a:cubicBezTo>
                  <a:cubicBezTo>
                    <a:pt x="471" y="29"/>
                    <a:pt x="463" y="31"/>
                    <a:pt x="449" y="33"/>
                  </a:cubicBezTo>
                  <a:cubicBezTo>
                    <a:pt x="446" y="34"/>
                    <a:pt x="442" y="34"/>
                    <a:pt x="438" y="35"/>
                  </a:cubicBezTo>
                  <a:cubicBezTo>
                    <a:pt x="432" y="35"/>
                    <a:pt x="427" y="36"/>
                    <a:pt x="425" y="36"/>
                  </a:cubicBezTo>
                  <a:cubicBezTo>
                    <a:pt x="421" y="36"/>
                    <a:pt x="423" y="35"/>
                    <a:pt x="432" y="33"/>
                  </a:cubicBezTo>
                  <a:cubicBezTo>
                    <a:pt x="442" y="32"/>
                    <a:pt x="452" y="30"/>
                    <a:pt x="457" y="28"/>
                  </a:cubicBezTo>
                  <a:cubicBezTo>
                    <a:pt x="461" y="26"/>
                    <a:pt x="462" y="25"/>
                    <a:pt x="460" y="24"/>
                  </a:cubicBezTo>
                  <a:cubicBezTo>
                    <a:pt x="459" y="24"/>
                    <a:pt x="458" y="23"/>
                    <a:pt x="456" y="23"/>
                  </a:cubicBezTo>
                  <a:cubicBezTo>
                    <a:pt x="451" y="23"/>
                    <a:pt x="443" y="25"/>
                    <a:pt x="441" y="26"/>
                  </a:cubicBezTo>
                  <a:cubicBezTo>
                    <a:pt x="438" y="26"/>
                    <a:pt x="436" y="27"/>
                    <a:pt x="434" y="27"/>
                  </a:cubicBezTo>
                  <a:cubicBezTo>
                    <a:pt x="432" y="27"/>
                    <a:pt x="428" y="27"/>
                    <a:pt x="425" y="27"/>
                  </a:cubicBezTo>
                  <a:cubicBezTo>
                    <a:pt x="419" y="27"/>
                    <a:pt x="418" y="26"/>
                    <a:pt x="424" y="25"/>
                  </a:cubicBezTo>
                  <a:cubicBezTo>
                    <a:pt x="429" y="24"/>
                    <a:pt x="433" y="23"/>
                    <a:pt x="429" y="22"/>
                  </a:cubicBezTo>
                  <a:cubicBezTo>
                    <a:pt x="427" y="21"/>
                    <a:pt x="421" y="21"/>
                    <a:pt x="415" y="21"/>
                  </a:cubicBezTo>
                  <a:cubicBezTo>
                    <a:pt x="413" y="21"/>
                    <a:pt x="412" y="21"/>
                    <a:pt x="410" y="21"/>
                  </a:cubicBezTo>
                  <a:cubicBezTo>
                    <a:pt x="399" y="21"/>
                    <a:pt x="384" y="22"/>
                    <a:pt x="377" y="23"/>
                  </a:cubicBezTo>
                  <a:cubicBezTo>
                    <a:pt x="376" y="23"/>
                    <a:pt x="374" y="24"/>
                    <a:pt x="373" y="24"/>
                  </a:cubicBezTo>
                  <a:cubicBezTo>
                    <a:pt x="368" y="24"/>
                    <a:pt x="365" y="22"/>
                    <a:pt x="372" y="22"/>
                  </a:cubicBezTo>
                  <a:cubicBezTo>
                    <a:pt x="381" y="21"/>
                    <a:pt x="387" y="20"/>
                    <a:pt x="386" y="20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9" y="20"/>
                    <a:pt x="401" y="20"/>
                    <a:pt x="416" y="20"/>
                  </a:cubicBezTo>
                  <a:cubicBezTo>
                    <a:pt x="416" y="20"/>
                    <a:pt x="417" y="20"/>
                    <a:pt x="417" y="20"/>
                  </a:cubicBezTo>
                  <a:cubicBezTo>
                    <a:pt x="420" y="20"/>
                    <a:pt x="423" y="20"/>
                    <a:pt x="425" y="20"/>
                  </a:cubicBezTo>
                  <a:cubicBezTo>
                    <a:pt x="442" y="20"/>
                    <a:pt x="461" y="20"/>
                    <a:pt x="468" y="18"/>
                  </a:cubicBezTo>
                  <a:cubicBezTo>
                    <a:pt x="472" y="17"/>
                    <a:pt x="473" y="16"/>
                    <a:pt x="466" y="14"/>
                  </a:cubicBezTo>
                  <a:cubicBezTo>
                    <a:pt x="461" y="13"/>
                    <a:pt x="457" y="12"/>
                    <a:pt x="452" y="12"/>
                  </a:cubicBezTo>
                  <a:cubicBezTo>
                    <a:pt x="451" y="12"/>
                    <a:pt x="450" y="12"/>
                    <a:pt x="448" y="12"/>
                  </a:cubicBezTo>
                  <a:cubicBezTo>
                    <a:pt x="447" y="12"/>
                    <a:pt x="446" y="12"/>
                    <a:pt x="444" y="12"/>
                  </a:cubicBezTo>
                  <a:cubicBezTo>
                    <a:pt x="439" y="12"/>
                    <a:pt x="435" y="12"/>
                    <a:pt x="433" y="12"/>
                  </a:cubicBezTo>
                  <a:cubicBezTo>
                    <a:pt x="433" y="12"/>
                    <a:pt x="433" y="12"/>
                    <a:pt x="433" y="12"/>
                  </a:cubicBezTo>
                  <a:cubicBezTo>
                    <a:pt x="433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3" y="12"/>
                  </a:cubicBezTo>
                  <a:cubicBezTo>
                    <a:pt x="434" y="12"/>
                    <a:pt x="434" y="12"/>
                    <a:pt x="434" y="11"/>
                  </a:cubicBezTo>
                  <a:cubicBezTo>
                    <a:pt x="432" y="11"/>
                    <a:pt x="437" y="11"/>
                    <a:pt x="442" y="11"/>
                  </a:cubicBezTo>
                  <a:cubicBezTo>
                    <a:pt x="446" y="11"/>
                    <a:pt x="448" y="10"/>
                    <a:pt x="444" y="9"/>
                  </a:cubicBezTo>
                  <a:cubicBezTo>
                    <a:pt x="442" y="8"/>
                    <a:pt x="441" y="8"/>
                    <a:pt x="439" y="8"/>
                  </a:cubicBezTo>
                  <a:cubicBezTo>
                    <a:pt x="438" y="8"/>
                    <a:pt x="437" y="8"/>
                    <a:pt x="436" y="9"/>
                  </a:cubicBezTo>
                  <a:cubicBezTo>
                    <a:pt x="435" y="9"/>
                    <a:pt x="433" y="9"/>
                    <a:pt x="431" y="9"/>
                  </a:cubicBezTo>
                  <a:cubicBezTo>
                    <a:pt x="430" y="9"/>
                    <a:pt x="429" y="9"/>
                    <a:pt x="428" y="9"/>
                  </a:cubicBezTo>
                  <a:cubicBezTo>
                    <a:pt x="422" y="9"/>
                    <a:pt x="413" y="8"/>
                    <a:pt x="405" y="8"/>
                  </a:cubicBezTo>
                  <a:cubicBezTo>
                    <a:pt x="402" y="8"/>
                    <a:pt x="399" y="8"/>
                    <a:pt x="395" y="8"/>
                  </a:cubicBezTo>
                  <a:cubicBezTo>
                    <a:pt x="386" y="8"/>
                    <a:pt x="378" y="8"/>
                    <a:pt x="372" y="8"/>
                  </a:cubicBezTo>
                  <a:cubicBezTo>
                    <a:pt x="366" y="9"/>
                    <a:pt x="364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59" y="10"/>
                    <a:pt x="359" y="10"/>
                  </a:cubicBezTo>
                  <a:cubicBezTo>
                    <a:pt x="357" y="10"/>
                    <a:pt x="357" y="8"/>
                    <a:pt x="365" y="8"/>
                  </a:cubicBezTo>
                  <a:cubicBezTo>
                    <a:pt x="374" y="7"/>
                    <a:pt x="380" y="6"/>
                    <a:pt x="382" y="6"/>
                  </a:cubicBezTo>
                  <a:cubicBezTo>
                    <a:pt x="382" y="6"/>
                    <a:pt x="382" y="6"/>
                    <a:pt x="383" y="6"/>
                  </a:cubicBezTo>
                  <a:cubicBezTo>
                    <a:pt x="386" y="6"/>
                    <a:pt x="397" y="7"/>
                    <a:pt x="410" y="7"/>
                  </a:cubicBezTo>
                  <a:cubicBezTo>
                    <a:pt x="411" y="7"/>
                    <a:pt x="411" y="7"/>
                    <a:pt x="411" y="7"/>
                  </a:cubicBezTo>
                  <a:cubicBezTo>
                    <a:pt x="426" y="7"/>
                    <a:pt x="425" y="3"/>
                    <a:pt x="408" y="2"/>
                  </a:cubicBezTo>
                  <a:cubicBezTo>
                    <a:pt x="403" y="1"/>
                    <a:pt x="398" y="1"/>
                    <a:pt x="393" y="1"/>
                  </a:cubicBezTo>
                  <a:cubicBezTo>
                    <a:pt x="385" y="0"/>
                    <a:pt x="376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3" name="Freeform 165"/>
            <p:cNvSpPr>
              <a:spLocks/>
            </p:cNvSpPr>
            <p:nvPr/>
          </p:nvSpPr>
          <p:spPr bwMode="auto">
            <a:xfrm>
              <a:off x="4237038" y="5329238"/>
              <a:ext cx="15875" cy="1587"/>
            </a:xfrm>
            <a:custGeom>
              <a:avLst/>
              <a:gdLst>
                <a:gd name="T0" fmla="*/ 6 w 6"/>
                <a:gd name="T1" fmla="*/ 0 h 1"/>
                <a:gd name="T2" fmla="*/ 1 w 6"/>
                <a:gd name="T3" fmla="*/ 1 h 1"/>
                <a:gd name="T4" fmla="*/ 1 w 6"/>
                <a:gd name="T5" fmla="*/ 1 h 1"/>
                <a:gd name="T6" fmla="*/ 3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4" name="Freeform 166"/>
            <p:cNvSpPr>
              <a:spLocks/>
            </p:cNvSpPr>
            <p:nvPr/>
          </p:nvSpPr>
          <p:spPr bwMode="auto">
            <a:xfrm>
              <a:off x="2686050" y="5067300"/>
              <a:ext cx="7938" cy="7937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1 w 3"/>
                <a:gd name="T5" fmla="*/ 3 h 3"/>
                <a:gd name="T6" fmla="*/ 1 w 3"/>
                <a:gd name="T7" fmla="*/ 2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5" name="Freeform 167"/>
            <p:cNvSpPr>
              <a:spLocks/>
            </p:cNvSpPr>
            <p:nvPr/>
          </p:nvSpPr>
          <p:spPr bwMode="auto">
            <a:xfrm>
              <a:off x="4265613" y="5322888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0 w 3"/>
                <a:gd name="T7" fmla="*/ 1 h 1"/>
                <a:gd name="T8" fmla="*/ 2 w 3"/>
                <a:gd name="T9" fmla="*/ 0 h 1"/>
                <a:gd name="T10" fmla="*/ 2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6" name="Freeform 168"/>
            <p:cNvSpPr>
              <a:spLocks/>
            </p:cNvSpPr>
            <p:nvPr/>
          </p:nvSpPr>
          <p:spPr bwMode="auto">
            <a:xfrm>
              <a:off x="4291013" y="4354513"/>
              <a:ext cx="15875" cy="0"/>
            </a:xfrm>
            <a:custGeom>
              <a:avLst/>
              <a:gdLst>
                <a:gd name="T0" fmla="*/ 3 w 6"/>
                <a:gd name="T1" fmla="*/ 1 w 6"/>
                <a:gd name="T2" fmla="*/ 2 w 6"/>
                <a:gd name="T3" fmla="*/ 2 w 6"/>
                <a:gd name="T4" fmla="*/ 3 w 6"/>
                <a:gd name="T5" fmla="*/ 5 w 6"/>
                <a:gd name="T6" fmla="*/ 6 w 6"/>
                <a:gd name="T7" fmla="*/ 4 w 6"/>
                <a:gd name="T8" fmla="*/ 3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7" name="Freeform 169"/>
            <p:cNvSpPr>
              <a:spLocks/>
            </p:cNvSpPr>
            <p:nvPr/>
          </p:nvSpPr>
          <p:spPr bwMode="auto">
            <a:xfrm>
              <a:off x="3119438" y="5111750"/>
              <a:ext cx="325438" cy="31750"/>
            </a:xfrm>
            <a:custGeom>
              <a:avLst/>
              <a:gdLst>
                <a:gd name="T0" fmla="*/ 32 w 120"/>
                <a:gd name="T1" fmla="*/ 0 h 12"/>
                <a:gd name="T2" fmla="*/ 17 w 120"/>
                <a:gd name="T3" fmla="*/ 1 h 12"/>
                <a:gd name="T4" fmla="*/ 4 w 120"/>
                <a:gd name="T5" fmla="*/ 3 h 12"/>
                <a:gd name="T6" fmla="*/ 10 w 120"/>
                <a:gd name="T7" fmla="*/ 3 h 12"/>
                <a:gd name="T8" fmla="*/ 23 w 120"/>
                <a:gd name="T9" fmla="*/ 2 h 12"/>
                <a:gd name="T10" fmla="*/ 29 w 120"/>
                <a:gd name="T11" fmla="*/ 3 h 12"/>
                <a:gd name="T12" fmla="*/ 42 w 120"/>
                <a:gd name="T13" fmla="*/ 4 h 12"/>
                <a:gd name="T14" fmla="*/ 58 w 120"/>
                <a:gd name="T15" fmla="*/ 5 h 12"/>
                <a:gd name="T16" fmla="*/ 73 w 120"/>
                <a:gd name="T17" fmla="*/ 8 h 12"/>
                <a:gd name="T18" fmla="*/ 85 w 120"/>
                <a:gd name="T19" fmla="*/ 11 h 12"/>
                <a:gd name="T20" fmla="*/ 93 w 120"/>
                <a:gd name="T21" fmla="*/ 12 h 12"/>
                <a:gd name="T22" fmla="*/ 104 w 120"/>
                <a:gd name="T23" fmla="*/ 12 h 12"/>
                <a:gd name="T24" fmla="*/ 105 w 120"/>
                <a:gd name="T25" fmla="*/ 12 h 12"/>
                <a:gd name="T26" fmla="*/ 115 w 120"/>
                <a:gd name="T27" fmla="*/ 12 h 12"/>
                <a:gd name="T28" fmla="*/ 115 w 120"/>
                <a:gd name="T29" fmla="*/ 9 h 12"/>
                <a:gd name="T30" fmla="*/ 107 w 120"/>
                <a:gd name="T31" fmla="*/ 8 h 12"/>
                <a:gd name="T32" fmla="*/ 80 w 120"/>
                <a:gd name="T33" fmla="*/ 5 h 12"/>
                <a:gd name="T34" fmla="*/ 54 w 120"/>
                <a:gd name="T35" fmla="*/ 1 h 12"/>
                <a:gd name="T36" fmla="*/ 32 w 120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">
                  <a:moveTo>
                    <a:pt x="32" y="0"/>
                  </a:moveTo>
                  <a:cubicBezTo>
                    <a:pt x="27" y="0"/>
                    <a:pt x="22" y="1"/>
                    <a:pt x="17" y="1"/>
                  </a:cubicBezTo>
                  <a:cubicBezTo>
                    <a:pt x="4" y="2"/>
                    <a:pt x="0" y="3"/>
                    <a:pt x="4" y="3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5" y="3"/>
                    <a:pt x="19" y="2"/>
                    <a:pt x="23" y="2"/>
                  </a:cubicBezTo>
                  <a:cubicBezTo>
                    <a:pt x="27" y="2"/>
                    <a:pt x="30" y="3"/>
                    <a:pt x="29" y="3"/>
                  </a:cubicBezTo>
                  <a:cubicBezTo>
                    <a:pt x="27" y="3"/>
                    <a:pt x="33" y="3"/>
                    <a:pt x="42" y="4"/>
                  </a:cubicBezTo>
                  <a:cubicBezTo>
                    <a:pt x="48" y="4"/>
                    <a:pt x="53" y="5"/>
                    <a:pt x="58" y="5"/>
                  </a:cubicBezTo>
                  <a:cubicBezTo>
                    <a:pt x="63" y="6"/>
                    <a:pt x="68" y="7"/>
                    <a:pt x="73" y="8"/>
                  </a:cubicBezTo>
                  <a:cubicBezTo>
                    <a:pt x="81" y="9"/>
                    <a:pt x="87" y="10"/>
                    <a:pt x="85" y="11"/>
                  </a:cubicBezTo>
                  <a:cubicBezTo>
                    <a:pt x="83" y="12"/>
                    <a:pt x="86" y="12"/>
                    <a:pt x="93" y="12"/>
                  </a:cubicBezTo>
                  <a:cubicBezTo>
                    <a:pt x="97" y="12"/>
                    <a:pt x="100" y="12"/>
                    <a:pt x="104" y="12"/>
                  </a:cubicBezTo>
                  <a:cubicBezTo>
                    <a:pt x="104" y="12"/>
                    <a:pt x="104" y="12"/>
                    <a:pt x="105" y="12"/>
                  </a:cubicBezTo>
                  <a:cubicBezTo>
                    <a:pt x="108" y="12"/>
                    <a:pt x="112" y="12"/>
                    <a:pt x="115" y="12"/>
                  </a:cubicBezTo>
                  <a:cubicBezTo>
                    <a:pt x="120" y="11"/>
                    <a:pt x="120" y="10"/>
                    <a:pt x="115" y="9"/>
                  </a:cubicBezTo>
                  <a:cubicBezTo>
                    <a:pt x="110" y="9"/>
                    <a:pt x="107" y="8"/>
                    <a:pt x="107" y="8"/>
                  </a:cubicBezTo>
                  <a:cubicBezTo>
                    <a:pt x="108" y="8"/>
                    <a:pt x="95" y="7"/>
                    <a:pt x="80" y="5"/>
                  </a:cubicBezTo>
                  <a:cubicBezTo>
                    <a:pt x="73" y="4"/>
                    <a:pt x="65" y="2"/>
                    <a:pt x="54" y="1"/>
                  </a:cubicBezTo>
                  <a:cubicBezTo>
                    <a:pt x="46" y="1"/>
                    <a:pt x="39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8" name="Freeform 170"/>
            <p:cNvSpPr>
              <a:spLocks/>
            </p:cNvSpPr>
            <p:nvPr/>
          </p:nvSpPr>
          <p:spPr bwMode="auto">
            <a:xfrm>
              <a:off x="3560763" y="4568825"/>
              <a:ext cx="9525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1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9" name="Freeform 171"/>
            <p:cNvSpPr>
              <a:spLocks/>
            </p:cNvSpPr>
            <p:nvPr/>
          </p:nvSpPr>
          <p:spPr bwMode="auto">
            <a:xfrm>
              <a:off x="1162050" y="4487863"/>
              <a:ext cx="1587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1 w 6"/>
                <a:gd name="T5" fmla="*/ 1 h 1"/>
                <a:gd name="T6" fmla="*/ 2 w 6"/>
                <a:gd name="T7" fmla="*/ 1 h 1"/>
                <a:gd name="T8" fmla="*/ 6 w 6"/>
                <a:gd name="T9" fmla="*/ 0 h 1"/>
                <a:gd name="T10" fmla="*/ 6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2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0" name="Freeform 172"/>
            <p:cNvSpPr>
              <a:spLocks/>
            </p:cNvSpPr>
            <p:nvPr/>
          </p:nvSpPr>
          <p:spPr bwMode="auto">
            <a:xfrm>
              <a:off x="3694113" y="4618038"/>
              <a:ext cx="26988" cy="6350"/>
            </a:xfrm>
            <a:custGeom>
              <a:avLst/>
              <a:gdLst>
                <a:gd name="T0" fmla="*/ 4 w 10"/>
                <a:gd name="T1" fmla="*/ 0 h 2"/>
                <a:gd name="T2" fmla="*/ 3 w 10"/>
                <a:gd name="T3" fmla="*/ 2 h 2"/>
                <a:gd name="T4" fmla="*/ 4 w 10"/>
                <a:gd name="T5" fmla="*/ 2 h 2"/>
                <a:gd name="T6" fmla="*/ 10 w 10"/>
                <a:gd name="T7" fmla="*/ 1 h 2"/>
                <a:gd name="T8" fmla="*/ 5 w 10"/>
                <a:gd name="T9" fmla="*/ 0 h 2"/>
                <a:gd name="T10" fmla="*/ 4 w 10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">
                  <a:moveTo>
                    <a:pt x="4" y="0"/>
                  </a:moveTo>
                  <a:cubicBezTo>
                    <a:pt x="1" y="0"/>
                    <a:pt x="0" y="1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2"/>
                    <a:pt x="7" y="2"/>
                    <a:pt x="10" y="1"/>
                  </a:cubicBezTo>
                  <a:cubicBezTo>
                    <a:pt x="8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1" name="Freeform 173"/>
            <p:cNvSpPr>
              <a:spLocks/>
            </p:cNvSpPr>
            <p:nvPr/>
          </p:nvSpPr>
          <p:spPr bwMode="auto">
            <a:xfrm>
              <a:off x="1230313" y="4479925"/>
              <a:ext cx="12700" cy="3175"/>
            </a:xfrm>
            <a:custGeom>
              <a:avLst/>
              <a:gdLst>
                <a:gd name="T0" fmla="*/ 3 w 5"/>
                <a:gd name="T1" fmla="*/ 0 h 1"/>
                <a:gd name="T2" fmla="*/ 1 w 5"/>
                <a:gd name="T3" fmla="*/ 1 h 1"/>
                <a:gd name="T4" fmla="*/ 4 w 5"/>
                <a:gd name="T5" fmla="*/ 1 h 1"/>
                <a:gd name="T6" fmla="*/ 4 w 5"/>
                <a:gd name="T7" fmla="*/ 0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3" y="1"/>
                    <a:pt x="5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2" name="Freeform 174"/>
            <p:cNvSpPr>
              <a:spLocks noEditPoints="1"/>
            </p:cNvSpPr>
            <p:nvPr/>
          </p:nvSpPr>
          <p:spPr bwMode="auto">
            <a:xfrm>
              <a:off x="3567113" y="4922838"/>
              <a:ext cx="58738" cy="3175"/>
            </a:xfrm>
            <a:custGeom>
              <a:avLst/>
              <a:gdLst>
                <a:gd name="T0" fmla="*/ 19 w 22"/>
                <a:gd name="T1" fmla="*/ 0 h 1"/>
                <a:gd name="T2" fmla="*/ 8 w 22"/>
                <a:gd name="T3" fmla="*/ 0 h 1"/>
                <a:gd name="T4" fmla="*/ 2 w 22"/>
                <a:gd name="T5" fmla="*/ 1 h 1"/>
                <a:gd name="T6" fmla="*/ 1 w 22"/>
                <a:gd name="T7" fmla="*/ 1 h 1"/>
                <a:gd name="T8" fmla="*/ 0 w 22"/>
                <a:gd name="T9" fmla="*/ 1 h 1"/>
                <a:gd name="T10" fmla="*/ 1 w 22"/>
                <a:gd name="T11" fmla="*/ 1 h 1"/>
                <a:gd name="T12" fmla="*/ 11 w 22"/>
                <a:gd name="T13" fmla="*/ 1 h 1"/>
                <a:gd name="T14" fmla="*/ 20 w 22"/>
                <a:gd name="T15" fmla="*/ 0 h 1"/>
                <a:gd name="T16" fmla="*/ 19 w 22"/>
                <a:gd name="T17" fmla="*/ 0 h 1"/>
                <a:gd name="T18" fmla="*/ 19 w 22"/>
                <a:gd name="T19" fmla="*/ 0 h 1"/>
                <a:gd name="T20" fmla="*/ 19 w 22"/>
                <a:gd name="T21" fmla="*/ 0 h 1"/>
                <a:gd name="T22" fmla="*/ 19 w 22"/>
                <a:gd name="T23" fmla="*/ 0 h 1"/>
                <a:gd name="T24" fmla="*/ 19 w 22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">
                  <a:moveTo>
                    <a:pt x="19" y="0"/>
                  </a:moveTo>
                  <a:cubicBezTo>
                    <a:pt x="16" y="0"/>
                    <a:pt x="12" y="0"/>
                    <a:pt x="8" y="0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6" y="1"/>
                    <a:pt x="11" y="1"/>
                  </a:cubicBezTo>
                  <a:cubicBezTo>
                    <a:pt x="18" y="0"/>
                    <a:pt x="22" y="0"/>
                    <a:pt x="20" y="0"/>
                  </a:cubicBezTo>
                  <a:cubicBezTo>
                    <a:pt x="18" y="0"/>
                    <a:pt x="19" y="0"/>
                    <a:pt x="19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3" name="Freeform 175"/>
            <p:cNvSpPr>
              <a:spLocks/>
            </p:cNvSpPr>
            <p:nvPr/>
          </p:nvSpPr>
          <p:spPr bwMode="auto">
            <a:xfrm>
              <a:off x="3222625" y="5353050"/>
              <a:ext cx="11113" cy="4762"/>
            </a:xfrm>
            <a:custGeom>
              <a:avLst/>
              <a:gdLst>
                <a:gd name="T0" fmla="*/ 4 w 4"/>
                <a:gd name="T1" fmla="*/ 0 h 2"/>
                <a:gd name="T2" fmla="*/ 1 w 4"/>
                <a:gd name="T3" fmla="*/ 1 h 2"/>
                <a:gd name="T4" fmla="*/ 2 w 4"/>
                <a:gd name="T5" fmla="*/ 2 h 2"/>
                <a:gd name="T6" fmla="*/ 3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4" name="Freeform 176"/>
            <p:cNvSpPr>
              <a:spLocks noEditPoints="1"/>
            </p:cNvSpPr>
            <p:nvPr/>
          </p:nvSpPr>
          <p:spPr bwMode="auto">
            <a:xfrm>
              <a:off x="901700" y="4332288"/>
              <a:ext cx="3898900" cy="1554162"/>
            </a:xfrm>
            <a:custGeom>
              <a:avLst/>
              <a:gdLst>
                <a:gd name="T0" fmla="*/ 667 w 1438"/>
                <a:gd name="T1" fmla="*/ 267 h 571"/>
                <a:gd name="T2" fmla="*/ 228 w 1438"/>
                <a:gd name="T3" fmla="*/ 81 h 571"/>
                <a:gd name="T4" fmla="*/ 286 w 1438"/>
                <a:gd name="T5" fmla="*/ 5 h 571"/>
                <a:gd name="T6" fmla="*/ 184 w 1438"/>
                <a:gd name="T7" fmla="*/ 33 h 571"/>
                <a:gd name="T8" fmla="*/ 107 w 1438"/>
                <a:gd name="T9" fmla="*/ 40 h 571"/>
                <a:gd name="T10" fmla="*/ 54 w 1438"/>
                <a:gd name="T11" fmla="*/ 71 h 571"/>
                <a:gd name="T12" fmla="*/ 108 w 1438"/>
                <a:gd name="T13" fmla="*/ 94 h 571"/>
                <a:gd name="T14" fmla="*/ 47 w 1438"/>
                <a:gd name="T15" fmla="*/ 112 h 571"/>
                <a:gd name="T16" fmla="*/ 227 w 1438"/>
                <a:gd name="T17" fmla="*/ 81 h 571"/>
                <a:gd name="T18" fmla="*/ 245 w 1438"/>
                <a:gd name="T19" fmla="*/ 85 h 571"/>
                <a:gd name="T20" fmla="*/ 289 w 1438"/>
                <a:gd name="T21" fmla="*/ 95 h 571"/>
                <a:gd name="T22" fmla="*/ 353 w 1438"/>
                <a:gd name="T23" fmla="*/ 111 h 571"/>
                <a:gd name="T24" fmla="*/ 375 w 1438"/>
                <a:gd name="T25" fmla="*/ 131 h 571"/>
                <a:gd name="T26" fmla="*/ 388 w 1438"/>
                <a:gd name="T27" fmla="*/ 143 h 571"/>
                <a:gd name="T28" fmla="*/ 390 w 1438"/>
                <a:gd name="T29" fmla="*/ 153 h 571"/>
                <a:gd name="T30" fmla="*/ 410 w 1438"/>
                <a:gd name="T31" fmla="*/ 161 h 571"/>
                <a:gd name="T32" fmla="*/ 361 w 1438"/>
                <a:gd name="T33" fmla="*/ 216 h 571"/>
                <a:gd name="T34" fmla="*/ 469 w 1438"/>
                <a:gd name="T35" fmla="*/ 276 h 571"/>
                <a:gd name="T36" fmla="*/ 656 w 1438"/>
                <a:gd name="T37" fmla="*/ 312 h 571"/>
                <a:gd name="T38" fmla="*/ 810 w 1438"/>
                <a:gd name="T39" fmla="*/ 334 h 571"/>
                <a:gd name="T40" fmla="*/ 845 w 1438"/>
                <a:gd name="T41" fmla="*/ 384 h 571"/>
                <a:gd name="T42" fmla="*/ 995 w 1438"/>
                <a:gd name="T43" fmla="*/ 537 h 571"/>
                <a:gd name="T44" fmla="*/ 1018 w 1438"/>
                <a:gd name="T45" fmla="*/ 559 h 571"/>
                <a:gd name="T46" fmla="*/ 1034 w 1438"/>
                <a:gd name="T47" fmla="*/ 564 h 571"/>
                <a:gd name="T48" fmla="*/ 1050 w 1438"/>
                <a:gd name="T49" fmla="*/ 570 h 571"/>
                <a:gd name="T50" fmla="*/ 1174 w 1438"/>
                <a:gd name="T51" fmla="*/ 502 h 571"/>
                <a:gd name="T52" fmla="*/ 1363 w 1438"/>
                <a:gd name="T53" fmla="*/ 440 h 571"/>
                <a:gd name="T54" fmla="*/ 1315 w 1438"/>
                <a:gd name="T55" fmla="*/ 376 h 571"/>
                <a:gd name="T56" fmla="*/ 1225 w 1438"/>
                <a:gd name="T57" fmla="*/ 369 h 571"/>
                <a:gd name="T58" fmla="*/ 1123 w 1438"/>
                <a:gd name="T59" fmla="*/ 338 h 571"/>
                <a:gd name="T60" fmla="*/ 933 w 1438"/>
                <a:gd name="T61" fmla="*/ 329 h 571"/>
                <a:gd name="T62" fmla="*/ 818 w 1438"/>
                <a:gd name="T63" fmla="*/ 324 h 571"/>
                <a:gd name="T64" fmla="*/ 770 w 1438"/>
                <a:gd name="T65" fmla="*/ 292 h 571"/>
                <a:gd name="T66" fmla="*/ 657 w 1438"/>
                <a:gd name="T67" fmla="*/ 277 h 571"/>
                <a:gd name="T68" fmla="*/ 755 w 1438"/>
                <a:gd name="T69" fmla="*/ 263 h 571"/>
                <a:gd name="T70" fmla="*/ 813 w 1438"/>
                <a:gd name="T71" fmla="*/ 261 h 571"/>
                <a:gd name="T72" fmla="*/ 933 w 1438"/>
                <a:gd name="T73" fmla="*/ 242 h 571"/>
                <a:gd name="T74" fmla="*/ 942 w 1438"/>
                <a:gd name="T75" fmla="*/ 231 h 571"/>
                <a:gd name="T76" fmla="*/ 983 w 1438"/>
                <a:gd name="T77" fmla="*/ 218 h 571"/>
                <a:gd name="T78" fmla="*/ 1099 w 1438"/>
                <a:gd name="T79" fmla="*/ 199 h 571"/>
                <a:gd name="T80" fmla="*/ 1107 w 1438"/>
                <a:gd name="T81" fmla="*/ 187 h 571"/>
                <a:gd name="T82" fmla="*/ 1227 w 1438"/>
                <a:gd name="T83" fmla="*/ 168 h 571"/>
                <a:gd name="T84" fmla="*/ 1180 w 1438"/>
                <a:gd name="T85" fmla="*/ 162 h 571"/>
                <a:gd name="T86" fmla="*/ 1196 w 1438"/>
                <a:gd name="T87" fmla="*/ 156 h 571"/>
                <a:gd name="T88" fmla="*/ 1181 w 1438"/>
                <a:gd name="T89" fmla="*/ 147 h 571"/>
                <a:gd name="T90" fmla="*/ 1168 w 1438"/>
                <a:gd name="T91" fmla="*/ 135 h 571"/>
                <a:gd name="T92" fmla="*/ 1103 w 1438"/>
                <a:gd name="T93" fmla="*/ 133 h 571"/>
                <a:gd name="T94" fmla="*/ 1055 w 1438"/>
                <a:gd name="T95" fmla="*/ 113 h 571"/>
                <a:gd name="T96" fmla="*/ 987 w 1438"/>
                <a:gd name="T97" fmla="*/ 150 h 571"/>
                <a:gd name="T98" fmla="*/ 821 w 1438"/>
                <a:gd name="T99" fmla="*/ 129 h 571"/>
                <a:gd name="T100" fmla="*/ 873 w 1438"/>
                <a:gd name="T101" fmla="*/ 106 h 571"/>
                <a:gd name="T102" fmla="*/ 903 w 1438"/>
                <a:gd name="T103" fmla="*/ 100 h 571"/>
                <a:gd name="T104" fmla="*/ 977 w 1438"/>
                <a:gd name="T105" fmla="*/ 83 h 571"/>
                <a:gd name="T106" fmla="*/ 1033 w 1438"/>
                <a:gd name="T107" fmla="*/ 73 h 571"/>
                <a:gd name="T108" fmla="*/ 957 w 1438"/>
                <a:gd name="T109" fmla="*/ 68 h 571"/>
                <a:gd name="T110" fmla="*/ 925 w 1438"/>
                <a:gd name="T111" fmla="*/ 59 h 571"/>
                <a:gd name="T112" fmla="*/ 885 w 1438"/>
                <a:gd name="T113" fmla="*/ 74 h 571"/>
                <a:gd name="T114" fmla="*/ 868 w 1438"/>
                <a:gd name="T115" fmla="*/ 69 h 571"/>
                <a:gd name="T116" fmla="*/ 782 w 1438"/>
                <a:gd name="T117" fmla="*/ 60 h 571"/>
                <a:gd name="T118" fmla="*/ 694 w 1438"/>
                <a:gd name="T119" fmla="*/ 51 h 571"/>
                <a:gd name="T120" fmla="*/ 580 w 1438"/>
                <a:gd name="T121" fmla="*/ 34 h 571"/>
                <a:gd name="T122" fmla="*/ 509 w 1438"/>
                <a:gd name="T123" fmla="*/ 39 h 571"/>
                <a:gd name="T124" fmla="*/ 339 w 1438"/>
                <a:gd name="T125" fmla="*/ 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8" h="571">
                  <a:moveTo>
                    <a:pt x="104" y="35"/>
                  </a:move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moveTo>
                    <a:pt x="738" y="305"/>
                  </a:moveTo>
                  <a:cubicBezTo>
                    <a:pt x="742" y="305"/>
                    <a:pt x="745" y="305"/>
                    <a:pt x="749" y="305"/>
                  </a:cubicBezTo>
                  <a:cubicBezTo>
                    <a:pt x="745" y="305"/>
                    <a:pt x="742" y="305"/>
                    <a:pt x="738" y="305"/>
                  </a:cubicBezTo>
                  <a:moveTo>
                    <a:pt x="733" y="305"/>
                  </a:moveTo>
                  <a:cubicBezTo>
                    <a:pt x="733" y="305"/>
                    <a:pt x="735" y="305"/>
                    <a:pt x="738" y="305"/>
                  </a:cubicBezTo>
                  <a:cubicBezTo>
                    <a:pt x="735" y="305"/>
                    <a:pt x="733" y="305"/>
                    <a:pt x="733" y="305"/>
                  </a:cubicBezTo>
                  <a:moveTo>
                    <a:pt x="667" y="267"/>
                  </a:moveTo>
                  <a:cubicBezTo>
                    <a:pt x="667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6" y="268"/>
                    <a:pt x="665" y="268"/>
                    <a:pt x="664" y="268"/>
                  </a:cubicBezTo>
                  <a:cubicBezTo>
                    <a:pt x="665" y="268"/>
                    <a:pt x="666" y="268"/>
                    <a:pt x="666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7" y="267"/>
                    <a:pt x="667" y="267"/>
                    <a:pt x="667" y="267"/>
                  </a:cubicBezTo>
                  <a:moveTo>
                    <a:pt x="802" y="259"/>
                  </a:move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moveTo>
                    <a:pt x="414" y="177"/>
                  </a:moveTo>
                  <a:cubicBezTo>
                    <a:pt x="414" y="177"/>
                    <a:pt x="414" y="177"/>
                    <a:pt x="415" y="177"/>
                  </a:cubicBezTo>
                  <a:cubicBezTo>
                    <a:pt x="414" y="177"/>
                    <a:pt x="414" y="177"/>
                    <a:pt x="414" y="177"/>
                  </a:cubicBezTo>
                  <a:cubicBezTo>
                    <a:pt x="414" y="177"/>
                    <a:pt x="414" y="177"/>
                    <a:pt x="414" y="177"/>
                  </a:cubicBezTo>
                  <a:moveTo>
                    <a:pt x="413" y="165"/>
                  </a:moveTo>
                  <a:cubicBezTo>
                    <a:pt x="413" y="165"/>
                    <a:pt x="414" y="165"/>
                    <a:pt x="414" y="165"/>
                  </a:cubicBezTo>
                  <a:cubicBezTo>
                    <a:pt x="414" y="165"/>
                    <a:pt x="414" y="165"/>
                    <a:pt x="415" y="165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4" y="165"/>
                    <a:pt x="414" y="165"/>
                    <a:pt x="413" y="165"/>
                  </a:cubicBezTo>
                  <a:moveTo>
                    <a:pt x="190" y="92"/>
                  </a:move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moveTo>
                    <a:pt x="228" y="81"/>
                  </a:moveTo>
                  <a:cubicBezTo>
                    <a:pt x="229" y="81"/>
                    <a:pt x="230" y="81"/>
                    <a:pt x="230" y="81"/>
                  </a:cubicBezTo>
                  <a:cubicBezTo>
                    <a:pt x="231" y="81"/>
                    <a:pt x="230" y="81"/>
                    <a:pt x="228" y="81"/>
                  </a:cubicBezTo>
                  <a:moveTo>
                    <a:pt x="60" y="73"/>
                  </a:moveTo>
                  <a:cubicBezTo>
                    <a:pt x="60" y="73"/>
                    <a:pt x="61" y="73"/>
                    <a:pt x="61" y="73"/>
                  </a:cubicBezTo>
                  <a:cubicBezTo>
                    <a:pt x="62" y="73"/>
                    <a:pt x="64" y="73"/>
                    <a:pt x="65" y="73"/>
                  </a:cubicBezTo>
                  <a:cubicBezTo>
                    <a:pt x="64" y="73"/>
                    <a:pt x="64" y="73"/>
                    <a:pt x="63" y="73"/>
                  </a:cubicBezTo>
                  <a:cubicBezTo>
                    <a:pt x="62" y="73"/>
                    <a:pt x="61" y="73"/>
                    <a:pt x="60" y="73"/>
                  </a:cubicBezTo>
                  <a:moveTo>
                    <a:pt x="65" y="73"/>
                  </a:moveTo>
                  <a:cubicBezTo>
                    <a:pt x="66" y="73"/>
                    <a:pt x="66" y="73"/>
                    <a:pt x="67" y="73"/>
                  </a:cubicBezTo>
                  <a:cubicBezTo>
                    <a:pt x="71" y="73"/>
                    <a:pt x="74" y="72"/>
                    <a:pt x="74" y="72"/>
                  </a:cubicBezTo>
                  <a:cubicBezTo>
                    <a:pt x="75" y="72"/>
                    <a:pt x="74" y="73"/>
                    <a:pt x="73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69" y="73"/>
                    <a:pt x="67" y="73"/>
                    <a:pt x="65" y="73"/>
                  </a:cubicBezTo>
                  <a:moveTo>
                    <a:pt x="333" y="0"/>
                  </a:moveTo>
                  <a:cubicBezTo>
                    <a:pt x="331" y="0"/>
                    <a:pt x="328" y="0"/>
                    <a:pt x="326" y="0"/>
                  </a:cubicBezTo>
                  <a:cubicBezTo>
                    <a:pt x="320" y="1"/>
                    <a:pt x="314" y="1"/>
                    <a:pt x="310" y="1"/>
                  </a:cubicBezTo>
                  <a:cubicBezTo>
                    <a:pt x="306" y="1"/>
                    <a:pt x="304" y="1"/>
                    <a:pt x="305" y="1"/>
                  </a:cubicBezTo>
                  <a:cubicBezTo>
                    <a:pt x="305" y="0"/>
                    <a:pt x="305" y="0"/>
                    <a:pt x="304" y="0"/>
                  </a:cubicBezTo>
                  <a:cubicBezTo>
                    <a:pt x="303" y="0"/>
                    <a:pt x="301" y="0"/>
                    <a:pt x="299" y="1"/>
                  </a:cubicBezTo>
                  <a:cubicBezTo>
                    <a:pt x="295" y="1"/>
                    <a:pt x="294" y="3"/>
                    <a:pt x="290" y="4"/>
                  </a:cubicBezTo>
                  <a:cubicBezTo>
                    <a:pt x="288" y="5"/>
                    <a:pt x="287" y="5"/>
                    <a:pt x="286" y="5"/>
                  </a:cubicBezTo>
                  <a:cubicBezTo>
                    <a:pt x="285" y="5"/>
                    <a:pt x="285" y="5"/>
                    <a:pt x="286" y="5"/>
                  </a:cubicBezTo>
                  <a:cubicBezTo>
                    <a:pt x="287" y="4"/>
                    <a:pt x="284" y="3"/>
                    <a:pt x="278" y="3"/>
                  </a:cubicBezTo>
                  <a:cubicBezTo>
                    <a:pt x="277" y="3"/>
                    <a:pt x="277" y="3"/>
                    <a:pt x="276" y="3"/>
                  </a:cubicBezTo>
                  <a:cubicBezTo>
                    <a:pt x="272" y="3"/>
                    <a:pt x="271" y="3"/>
                    <a:pt x="272" y="3"/>
                  </a:cubicBezTo>
                  <a:cubicBezTo>
                    <a:pt x="273" y="4"/>
                    <a:pt x="259" y="4"/>
                    <a:pt x="246" y="7"/>
                  </a:cubicBezTo>
                  <a:cubicBezTo>
                    <a:pt x="238" y="9"/>
                    <a:pt x="230" y="11"/>
                    <a:pt x="219" y="11"/>
                  </a:cubicBezTo>
                  <a:cubicBezTo>
                    <a:pt x="218" y="11"/>
                    <a:pt x="217" y="12"/>
                    <a:pt x="216" y="12"/>
                  </a:cubicBezTo>
                  <a:cubicBezTo>
                    <a:pt x="212" y="12"/>
                    <a:pt x="208" y="11"/>
                    <a:pt x="205" y="11"/>
                  </a:cubicBezTo>
                  <a:cubicBezTo>
                    <a:pt x="201" y="11"/>
                    <a:pt x="197" y="10"/>
                    <a:pt x="195" y="10"/>
                  </a:cubicBezTo>
                  <a:cubicBezTo>
                    <a:pt x="194" y="10"/>
                    <a:pt x="193" y="10"/>
                    <a:pt x="193" y="10"/>
                  </a:cubicBezTo>
                  <a:cubicBezTo>
                    <a:pt x="189" y="11"/>
                    <a:pt x="186" y="11"/>
                    <a:pt x="183" y="12"/>
                  </a:cubicBezTo>
                  <a:cubicBezTo>
                    <a:pt x="178" y="14"/>
                    <a:pt x="177" y="18"/>
                    <a:pt x="178" y="22"/>
                  </a:cubicBezTo>
                  <a:cubicBezTo>
                    <a:pt x="179" y="26"/>
                    <a:pt x="186" y="29"/>
                    <a:pt x="187" y="29"/>
                  </a:cubicBezTo>
                  <a:cubicBezTo>
                    <a:pt x="187" y="29"/>
                    <a:pt x="188" y="29"/>
                    <a:pt x="188" y="29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9" y="29"/>
                    <a:pt x="191" y="29"/>
                    <a:pt x="192" y="30"/>
                  </a:cubicBezTo>
                  <a:cubicBezTo>
                    <a:pt x="193" y="30"/>
                    <a:pt x="186" y="33"/>
                    <a:pt x="194" y="34"/>
                  </a:cubicBezTo>
                  <a:cubicBezTo>
                    <a:pt x="200" y="34"/>
                    <a:pt x="200" y="36"/>
                    <a:pt x="197" y="36"/>
                  </a:cubicBezTo>
                  <a:cubicBezTo>
                    <a:pt x="196" y="36"/>
                    <a:pt x="194" y="36"/>
                    <a:pt x="192" y="35"/>
                  </a:cubicBezTo>
                  <a:cubicBezTo>
                    <a:pt x="185" y="34"/>
                    <a:pt x="185" y="32"/>
                    <a:pt x="185" y="32"/>
                  </a:cubicBezTo>
                  <a:cubicBezTo>
                    <a:pt x="185" y="32"/>
                    <a:pt x="185" y="32"/>
                    <a:pt x="184" y="33"/>
                  </a:cubicBezTo>
                  <a:cubicBezTo>
                    <a:pt x="182" y="34"/>
                    <a:pt x="190" y="35"/>
                    <a:pt x="189" y="36"/>
                  </a:cubicBezTo>
                  <a:cubicBezTo>
                    <a:pt x="187" y="37"/>
                    <a:pt x="186" y="37"/>
                    <a:pt x="186" y="37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6" y="36"/>
                    <a:pt x="185" y="36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5" y="36"/>
                    <a:pt x="184" y="36"/>
                    <a:pt x="182" y="37"/>
                  </a:cubicBezTo>
                  <a:cubicBezTo>
                    <a:pt x="180" y="37"/>
                    <a:pt x="177" y="38"/>
                    <a:pt x="174" y="38"/>
                  </a:cubicBezTo>
                  <a:cubicBezTo>
                    <a:pt x="172" y="38"/>
                    <a:pt x="171" y="37"/>
                    <a:pt x="169" y="37"/>
                  </a:cubicBezTo>
                  <a:cubicBezTo>
                    <a:pt x="160" y="36"/>
                    <a:pt x="161" y="34"/>
                    <a:pt x="162" y="32"/>
                  </a:cubicBezTo>
                  <a:cubicBezTo>
                    <a:pt x="163" y="31"/>
                    <a:pt x="162" y="31"/>
                    <a:pt x="159" y="31"/>
                  </a:cubicBezTo>
                  <a:cubicBezTo>
                    <a:pt x="158" y="31"/>
                    <a:pt x="156" y="31"/>
                    <a:pt x="154" y="31"/>
                  </a:cubicBezTo>
                  <a:cubicBezTo>
                    <a:pt x="151" y="32"/>
                    <a:pt x="149" y="32"/>
                    <a:pt x="146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37" y="32"/>
                    <a:pt x="131" y="32"/>
                    <a:pt x="121" y="33"/>
                  </a:cubicBezTo>
                  <a:cubicBezTo>
                    <a:pt x="111" y="34"/>
                    <a:pt x="105" y="35"/>
                    <a:pt x="104" y="35"/>
                  </a:cubicBezTo>
                  <a:cubicBezTo>
                    <a:pt x="104" y="35"/>
                    <a:pt x="103" y="37"/>
                    <a:pt x="109" y="39"/>
                  </a:cubicBezTo>
                  <a:cubicBezTo>
                    <a:pt x="115" y="40"/>
                    <a:pt x="118" y="41"/>
                    <a:pt x="115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0" y="41"/>
                    <a:pt x="107" y="41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93" y="44"/>
                    <a:pt x="106" y="46"/>
                  </a:cubicBezTo>
                  <a:cubicBezTo>
                    <a:pt x="118" y="47"/>
                    <a:pt x="128" y="48"/>
                    <a:pt x="132" y="48"/>
                  </a:cubicBezTo>
                  <a:cubicBezTo>
                    <a:pt x="132" y="48"/>
                    <a:pt x="133" y="48"/>
                    <a:pt x="133" y="48"/>
                  </a:cubicBezTo>
                  <a:cubicBezTo>
                    <a:pt x="133" y="48"/>
                    <a:pt x="133" y="48"/>
                    <a:pt x="134" y="48"/>
                  </a:cubicBezTo>
                  <a:cubicBezTo>
                    <a:pt x="134" y="48"/>
                    <a:pt x="135" y="48"/>
                    <a:pt x="135" y="49"/>
                  </a:cubicBezTo>
                  <a:cubicBezTo>
                    <a:pt x="135" y="49"/>
                    <a:pt x="136" y="49"/>
                    <a:pt x="136" y="49"/>
                  </a:cubicBezTo>
                  <a:cubicBezTo>
                    <a:pt x="138" y="49"/>
                    <a:pt x="142" y="48"/>
                    <a:pt x="149" y="47"/>
                  </a:cubicBezTo>
                  <a:cubicBezTo>
                    <a:pt x="152" y="47"/>
                    <a:pt x="155" y="47"/>
                    <a:pt x="157" y="47"/>
                  </a:cubicBezTo>
                  <a:cubicBezTo>
                    <a:pt x="161" y="47"/>
                    <a:pt x="163" y="47"/>
                    <a:pt x="160" y="48"/>
                  </a:cubicBezTo>
                  <a:cubicBezTo>
                    <a:pt x="156" y="49"/>
                    <a:pt x="158" y="54"/>
                    <a:pt x="142" y="56"/>
                  </a:cubicBezTo>
                  <a:cubicBezTo>
                    <a:pt x="134" y="56"/>
                    <a:pt x="125" y="57"/>
                    <a:pt x="117" y="57"/>
                  </a:cubicBezTo>
                  <a:cubicBezTo>
                    <a:pt x="100" y="59"/>
                    <a:pt x="90" y="61"/>
                    <a:pt x="87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5" y="61"/>
                    <a:pt x="85" y="61"/>
                  </a:cubicBezTo>
                  <a:cubicBezTo>
                    <a:pt x="84" y="61"/>
                    <a:pt x="83" y="61"/>
                    <a:pt x="84" y="62"/>
                  </a:cubicBezTo>
                  <a:cubicBezTo>
                    <a:pt x="85" y="62"/>
                    <a:pt x="76" y="62"/>
                    <a:pt x="69" y="63"/>
                  </a:cubicBezTo>
                  <a:cubicBezTo>
                    <a:pt x="63" y="65"/>
                    <a:pt x="58" y="66"/>
                    <a:pt x="58" y="66"/>
                  </a:cubicBezTo>
                  <a:cubicBezTo>
                    <a:pt x="58" y="66"/>
                    <a:pt x="52" y="67"/>
                    <a:pt x="51" y="69"/>
                  </a:cubicBezTo>
                  <a:cubicBezTo>
                    <a:pt x="50" y="70"/>
                    <a:pt x="52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5" y="71"/>
                    <a:pt x="55" y="72"/>
                    <a:pt x="54" y="72"/>
                  </a:cubicBezTo>
                  <a:cubicBezTo>
                    <a:pt x="54" y="72"/>
                    <a:pt x="56" y="73"/>
                    <a:pt x="60" y="73"/>
                  </a:cubicBezTo>
                  <a:cubicBezTo>
                    <a:pt x="57" y="73"/>
                    <a:pt x="53" y="74"/>
                    <a:pt x="52" y="75"/>
                  </a:cubicBezTo>
                  <a:cubicBezTo>
                    <a:pt x="49" y="77"/>
                    <a:pt x="57" y="81"/>
                    <a:pt x="65" y="81"/>
                  </a:cubicBezTo>
                  <a:cubicBezTo>
                    <a:pt x="67" y="81"/>
                    <a:pt x="68" y="81"/>
                    <a:pt x="70" y="80"/>
                  </a:cubicBezTo>
                  <a:cubicBezTo>
                    <a:pt x="73" y="79"/>
                    <a:pt x="75" y="79"/>
                    <a:pt x="76" y="79"/>
                  </a:cubicBezTo>
                  <a:cubicBezTo>
                    <a:pt x="77" y="79"/>
                    <a:pt x="76" y="80"/>
                    <a:pt x="72" y="82"/>
                  </a:cubicBezTo>
                  <a:cubicBezTo>
                    <a:pt x="67" y="85"/>
                    <a:pt x="69" y="89"/>
                    <a:pt x="65" y="89"/>
                  </a:cubicBezTo>
                  <a:cubicBezTo>
                    <a:pt x="63" y="90"/>
                    <a:pt x="63" y="90"/>
                    <a:pt x="66" y="90"/>
                  </a:cubicBezTo>
                  <a:cubicBezTo>
                    <a:pt x="67" y="90"/>
                    <a:pt x="69" y="90"/>
                    <a:pt x="70" y="90"/>
                  </a:cubicBezTo>
                  <a:cubicBezTo>
                    <a:pt x="74" y="90"/>
                    <a:pt x="76" y="90"/>
                    <a:pt x="78" y="90"/>
                  </a:cubicBezTo>
                  <a:cubicBezTo>
                    <a:pt x="80" y="90"/>
                    <a:pt x="81" y="90"/>
                    <a:pt x="81" y="90"/>
                  </a:cubicBezTo>
                  <a:cubicBezTo>
                    <a:pt x="82" y="91"/>
                    <a:pt x="87" y="91"/>
                    <a:pt x="88" y="92"/>
                  </a:cubicBezTo>
                  <a:cubicBezTo>
                    <a:pt x="89" y="93"/>
                    <a:pt x="89" y="93"/>
                    <a:pt x="90" y="93"/>
                  </a:cubicBezTo>
                  <a:cubicBezTo>
                    <a:pt x="91" y="93"/>
                    <a:pt x="93" y="93"/>
                    <a:pt x="95" y="92"/>
                  </a:cubicBezTo>
                  <a:cubicBezTo>
                    <a:pt x="96" y="92"/>
                    <a:pt x="97" y="92"/>
                    <a:pt x="97" y="92"/>
                  </a:cubicBezTo>
                  <a:cubicBezTo>
                    <a:pt x="98" y="92"/>
                    <a:pt x="98" y="92"/>
                    <a:pt x="99" y="92"/>
                  </a:cubicBezTo>
                  <a:cubicBezTo>
                    <a:pt x="100" y="93"/>
                    <a:pt x="101" y="93"/>
                    <a:pt x="104" y="93"/>
                  </a:cubicBezTo>
                  <a:cubicBezTo>
                    <a:pt x="105" y="93"/>
                    <a:pt x="105" y="93"/>
                    <a:pt x="106" y="93"/>
                  </a:cubicBezTo>
                  <a:cubicBezTo>
                    <a:pt x="109" y="93"/>
                    <a:pt x="111" y="93"/>
                    <a:pt x="112" y="93"/>
                  </a:cubicBezTo>
                  <a:cubicBezTo>
                    <a:pt x="113" y="93"/>
                    <a:pt x="112" y="93"/>
                    <a:pt x="108" y="94"/>
                  </a:cubicBezTo>
                  <a:cubicBezTo>
                    <a:pt x="103" y="95"/>
                    <a:pt x="100" y="98"/>
                    <a:pt x="96" y="99"/>
                  </a:cubicBezTo>
                  <a:cubicBezTo>
                    <a:pt x="93" y="100"/>
                    <a:pt x="86" y="102"/>
                    <a:pt x="81" y="103"/>
                  </a:cubicBezTo>
                  <a:cubicBezTo>
                    <a:pt x="75" y="104"/>
                    <a:pt x="62" y="105"/>
                    <a:pt x="52" y="107"/>
                  </a:cubicBezTo>
                  <a:cubicBezTo>
                    <a:pt x="42" y="108"/>
                    <a:pt x="38" y="110"/>
                    <a:pt x="37" y="111"/>
                  </a:cubicBezTo>
                  <a:cubicBezTo>
                    <a:pt x="37" y="111"/>
                    <a:pt x="37" y="111"/>
                    <a:pt x="36" y="111"/>
                  </a:cubicBezTo>
                  <a:cubicBezTo>
                    <a:pt x="36" y="111"/>
                    <a:pt x="34" y="110"/>
                    <a:pt x="33" y="110"/>
                  </a:cubicBezTo>
                  <a:cubicBezTo>
                    <a:pt x="31" y="110"/>
                    <a:pt x="29" y="110"/>
                    <a:pt x="27" y="110"/>
                  </a:cubicBezTo>
                  <a:cubicBezTo>
                    <a:pt x="24" y="110"/>
                    <a:pt x="20" y="110"/>
                    <a:pt x="15" y="111"/>
                  </a:cubicBezTo>
                  <a:cubicBezTo>
                    <a:pt x="8" y="113"/>
                    <a:pt x="3" y="114"/>
                    <a:pt x="0" y="115"/>
                  </a:cubicBezTo>
                  <a:cubicBezTo>
                    <a:pt x="1" y="115"/>
                    <a:pt x="1" y="114"/>
                    <a:pt x="1" y="114"/>
                  </a:cubicBezTo>
                  <a:cubicBezTo>
                    <a:pt x="1" y="114"/>
                    <a:pt x="2" y="115"/>
                    <a:pt x="2" y="115"/>
                  </a:cubicBez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4" y="115"/>
                    <a:pt x="5" y="115"/>
                  </a:cubicBezTo>
                  <a:cubicBezTo>
                    <a:pt x="6" y="114"/>
                    <a:pt x="13" y="115"/>
                    <a:pt x="18" y="114"/>
                  </a:cubicBezTo>
                  <a:cubicBezTo>
                    <a:pt x="22" y="113"/>
                    <a:pt x="26" y="113"/>
                    <a:pt x="27" y="113"/>
                  </a:cubicBezTo>
                  <a:cubicBezTo>
                    <a:pt x="27" y="113"/>
                    <a:pt x="27" y="113"/>
                    <a:pt x="26" y="113"/>
                  </a:cubicBezTo>
                  <a:cubicBezTo>
                    <a:pt x="25" y="113"/>
                    <a:pt x="26" y="113"/>
                    <a:pt x="28" y="113"/>
                  </a:cubicBezTo>
                  <a:cubicBezTo>
                    <a:pt x="28" y="113"/>
                    <a:pt x="28" y="113"/>
                    <a:pt x="29" y="113"/>
                  </a:cubicBezTo>
                  <a:cubicBezTo>
                    <a:pt x="31" y="113"/>
                    <a:pt x="36" y="113"/>
                    <a:pt x="41" y="112"/>
                  </a:cubicBezTo>
                  <a:cubicBezTo>
                    <a:pt x="43" y="112"/>
                    <a:pt x="45" y="112"/>
                    <a:pt x="46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6" y="112"/>
                    <a:pt x="46" y="113"/>
                    <a:pt x="47" y="113"/>
                  </a:cubicBezTo>
                  <a:cubicBezTo>
                    <a:pt x="47" y="113"/>
                    <a:pt x="48" y="112"/>
                    <a:pt x="48" y="112"/>
                  </a:cubicBezTo>
                  <a:cubicBezTo>
                    <a:pt x="50" y="112"/>
                    <a:pt x="54" y="111"/>
                    <a:pt x="57" y="110"/>
                  </a:cubicBezTo>
                  <a:cubicBezTo>
                    <a:pt x="60" y="110"/>
                    <a:pt x="62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10"/>
                  </a:cubicBezTo>
                  <a:cubicBezTo>
                    <a:pt x="65" y="110"/>
                    <a:pt x="66" y="110"/>
                    <a:pt x="66" y="110"/>
                  </a:cubicBezTo>
                  <a:cubicBezTo>
                    <a:pt x="68" y="110"/>
                    <a:pt x="67" y="109"/>
                    <a:pt x="66" y="109"/>
                  </a:cubicBezTo>
                  <a:cubicBezTo>
                    <a:pt x="65" y="109"/>
                    <a:pt x="69" y="109"/>
                    <a:pt x="76" y="108"/>
                  </a:cubicBezTo>
                  <a:cubicBezTo>
                    <a:pt x="84" y="107"/>
                    <a:pt x="91" y="106"/>
                    <a:pt x="96" y="106"/>
                  </a:cubicBezTo>
                  <a:cubicBezTo>
                    <a:pt x="100" y="105"/>
                    <a:pt x="108" y="102"/>
                    <a:pt x="120" y="101"/>
                  </a:cubicBezTo>
                  <a:cubicBezTo>
                    <a:pt x="131" y="100"/>
                    <a:pt x="139" y="99"/>
                    <a:pt x="139" y="99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99"/>
                    <a:pt x="139" y="99"/>
                    <a:pt x="138" y="99"/>
                  </a:cubicBezTo>
                  <a:cubicBezTo>
                    <a:pt x="138" y="99"/>
                    <a:pt x="139" y="98"/>
                    <a:pt x="140" y="98"/>
                  </a:cubicBezTo>
                  <a:cubicBezTo>
                    <a:pt x="142" y="98"/>
                    <a:pt x="144" y="98"/>
                    <a:pt x="143" y="97"/>
                  </a:cubicBezTo>
                  <a:cubicBezTo>
                    <a:pt x="142" y="97"/>
                    <a:pt x="148" y="97"/>
                    <a:pt x="154" y="96"/>
                  </a:cubicBezTo>
                  <a:cubicBezTo>
                    <a:pt x="160" y="94"/>
                    <a:pt x="153" y="91"/>
                    <a:pt x="160" y="91"/>
                  </a:cubicBezTo>
                  <a:cubicBezTo>
                    <a:pt x="168" y="90"/>
                    <a:pt x="174" y="89"/>
                    <a:pt x="178" y="88"/>
                  </a:cubicBezTo>
                  <a:cubicBezTo>
                    <a:pt x="182" y="87"/>
                    <a:pt x="185" y="86"/>
                    <a:pt x="199" y="84"/>
                  </a:cubicBezTo>
                  <a:cubicBezTo>
                    <a:pt x="212" y="82"/>
                    <a:pt x="222" y="82"/>
                    <a:pt x="227" y="81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7" y="81"/>
                    <a:pt x="226" y="82"/>
                  </a:cubicBezTo>
                  <a:cubicBezTo>
                    <a:pt x="223" y="83"/>
                    <a:pt x="212" y="83"/>
                    <a:pt x="199" y="86"/>
                  </a:cubicBezTo>
                  <a:cubicBezTo>
                    <a:pt x="187" y="88"/>
                    <a:pt x="188" y="91"/>
                    <a:pt x="190" y="92"/>
                  </a:cubicBezTo>
                  <a:cubicBezTo>
                    <a:pt x="188" y="92"/>
                    <a:pt x="181" y="92"/>
                    <a:pt x="181" y="95"/>
                  </a:cubicBezTo>
                  <a:cubicBezTo>
                    <a:pt x="181" y="95"/>
                    <a:pt x="182" y="96"/>
                    <a:pt x="184" y="96"/>
                  </a:cubicBezTo>
                  <a:cubicBezTo>
                    <a:pt x="189" y="96"/>
                    <a:pt x="200" y="93"/>
                    <a:pt x="204" y="93"/>
                  </a:cubicBezTo>
                  <a:cubicBezTo>
                    <a:pt x="208" y="92"/>
                    <a:pt x="210" y="92"/>
                    <a:pt x="210" y="92"/>
                  </a:cubicBezTo>
                  <a:cubicBezTo>
                    <a:pt x="211" y="92"/>
                    <a:pt x="210" y="92"/>
                    <a:pt x="210" y="92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0" y="92"/>
                    <a:pt x="211" y="92"/>
                    <a:pt x="213" y="91"/>
                  </a:cubicBezTo>
                  <a:cubicBezTo>
                    <a:pt x="214" y="91"/>
                    <a:pt x="215" y="91"/>
                    <a:pt x="215" y="91"/>
                  </a:cubicBezTo>
                  <a:cubicBezTo>
                    <a:pt x="216" y="91"/>
                    <a:pt x="216" y="91"/>
                    <a:pt x="215" y="91"/>
                  </a:cubicBezTo>
                  <a:cubicBezTo>
                    <a:pt x="215" y="91"/>
                    <a:pt x="217" y="91"/>
                    <a:pt x="220" y="91"/>
                  </a:cubicBezTo>
                  <a:cubicBezTo>
                    <a:pt x="223" y="91"/>
                    <a:pt x="225" y="91"/>
                    <a:pt x="228" y="91"/>
                  </a:cubicBezTo>
                  <a:cubicBezTo>
                    <a:pt x="234" y="90"/>
                    <a:pt x="235" y="88"/>
                    <a:pt x="233" y="88"/>
                  </a:cubicBezTo>
                  <a:cubicBezTo>
                    <a:pt x="231" y="88"/>
                    <a:pt x="231" y="87"/>
                    <a:pt x="233" y="87"/>
                  </a:cubicBezTo>
                  <a:cubicBezTo>
                    <a:pt x="236" y="87"/>
                    <a:pt x="234" y="86"/>
                    <a:pt x="232" y="86"/>
                  </a:cubicBezTo>
                  <a:cubicBezTo>
                    <a:pt x="231" y="86"/>
                    <a:pt x="234" y="85"/>
                    <a:pt x="239" y="84"/>
                  </a:cubicBezTo>
                  <a:cubicBezTo>
                    <a:pt x="240" y="84"/>
                    <a:pt x="240" y="84"/>
                    <a:pt x="241" y="84"/>
                  </a:cubicBezTo>
                  <a:cubicBezTo>
                    <a:pt x="244" y="84"/>
                    <a:pt x="246" y="85"/>
                    <a:pt x="245" y="85"/>
                  </a:cubicBezTo>
                  <a:cubicBezTo>
                    <a:pt x="244" y="86"/>
                    <a:pt x="244" y="86"/>
                    <a:pt x="245" y="86"/>
                  </a:cubicBezTo>
                  <a:cubicBezTo>
                    <a:pt x="246" y="86"/>
                    <a:pt x="246" y="86"/>
                    <a:pt x="247" y="86"/>
                  </a:cubicBezTo>
                  <a:cubicBezTo>
                    <a:pt x="248" y="86"/>
                    <a:pt x="248" y="86"/>
                    <a:pt x="248" y="86"/>
                  </a:cubicBezTo>
                  <a:cubicBezTo>
                    <a:pt x="249" y="86"/>
                    <a:pt x="249" y="86"/>
                    <a:pt x="248" y="86"/>
                  </a:cubicBezTo>
                  <a:cubicBezTo>
                    <a:pt x="248" y="86"/>
                    <a:pt x="248" y="86"/>
                    <a:pt x="249" y="86"/>
                  </a:cubicBezTo>
                  <a:cubicBezTo>
                    <a:pt x="250" y="86"/>
                    <a:pt x="253" y="86"/>
                    <a:pt x="256" y="86"/>
                  </a:cubicBezTo>
                  <a:cubicBezTo>
                    <a:pt x="258" y="85"/>
                    <a:pt x="259" y="85"/>
                    <a:pt x="260" y="85"/>
                  </a:cubicBezTo>
                  <a:cubicBezTo>
                    <a:pt x="262" y="85"/>
                    <a:pt x="262" y="85"/>
                    <a:pt x="260" y="86"/>
                  </a:cubicBezTo>
                  <a:cubicBezTo>
                    <a:pt x="258" y="86"/>
                    <a:pt x="257" y="87"/>
                    <a:pt x="260" y="87"/>
                  </a:cubicBezTo>
                  <a:cubicBezTo>
                    <a:pt x="262" y="87"/>
                    <a:pt x="261" y="88"/>
                    <a:pt x="259" y="88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8"/>
                    <a:pt x="258" y="88"/>
                    <a:pt x="257" y="88"/>
                  </a:cubicBezTo>
                  <a:cubicBezTo>
                    <a:pt x="256" y="88"/>
                    <a:pt x="256" y="88"/>
                    <a:pt x="257" y="88"/>
                  </a:cubicBezTo>
                  <a:cubicBezTo>
                    <a:pt x="259" y="88"/>
                    <a:pt x="256" y="88"/>
                    <a:pt x="258" y="89"/>
                  </a:cubicBezTo>
                  <a:cubicBezTo>
                    <a:pt x="260" y="89"/>
                    <a:pt x="260" y="89"/>
                    <a:pt x="259" y="90"/>
                  </a:cubicBezTo>
                  <a:cubicBezTo>
                    <a:pt x="258" y="90"/>
                    <a:pt x="262" y="90"/>
                    <a:pt x="268" y="91"/>
                  </a:cubicBezTo>
                  <a:cubicBezTo>
                    <a:pt x="272" y="91"/>
                    <a:pt x="275" y="92"/>
                    <a:pt x="276" y="92"/>
                  </a:cubicBezTo>
                  <a:cubicBezTo>
                    <a:pt x="276" y="92"/>
                    <a:pt x="276" y="92"/>
                    <a:pt x="276" y="92"/>
                  </a:cubicBezTo>
                  <a:cubicBezTo>
                    <a:pt x="277" y="92"/>
                    <a:pt x="277" y="91"/>
                    <a:pt x="277" y="91"/>
                  </a:cubicBezTo>
                  <a:cubicBezTo>
                    <a:pt x="277" y="91"/>
                    <a:pt x="277" y="92"/>
                    <a:pt x="275" y="92"/>
                  </a:cubicBezTo>
                  <a:cubicBezTo>
                    <a:pt x="274" y="93"/>
                    <a:pt x="280" y="94"/>
                    <a:pt x="289" y="95"/>
                  </a:cubicBezTo>
                  <a:cubicBezTo>
                    <a:pt x="299" y="95"/>
                    <a:pt x="306" y="96"/>
                    <a:pt x="304" y="96"/>
                  </a:cubicBezTo>
                  <a:cubicBezTo>
                    <a:pt x="303" y="96"/>
                    <a:pt x="306" y="98"/>
                    <a:pt x="313" y="98"/>
                  </a:cubicBezTo>
                  <a:cubicBezTo>
                    <a:pt x="314" y="98"/>
                    <a:pt x="315" y="98"/>
                    <a:pt x="316" y="98"/>
                  </a:cubicBezTo>
                  <a:cubicBezTo>
                    <a:pt x="317" y="98"/>
                    <a:pt x="318" y="98"/>
                    <a:pt x="319" y="98"/>
                  </a:cubicBezTo>
                  <a:cubicBezTo>
                    <a:pt x="320" y="98"/>
                    <a:pt x="321" y="98"/>
                    <a:pt x="321" y="98"/>
                  </a:cubicBezTo>
                  <a:cubicBezTo>
                    <a:pt x="322" y="98"/>
                    <a:pt x="321" y="98"/>
                    <a:pt x="320" y="99"/>
                  </a:cubicBezTo>
                  <a:cubicBezTo>
                    <a:pt x="318" y="99"/>
                    <a:pt x="316" y="100"/>
                    <a:pt x="318" y="101"/>
                  </a:cubicBezTo>
                  <a:cubicBezTo>
                    <a:pt x="320" y="101"/>
                    <a:pt x="323" y="103"/>
                    <a:pt x="326" y="103"/>
                  </a:cubicBezTo>
                  <a:cubicBezTo>
                    <a:pt x="326" y="103"/>
                    <a:pt x="327" y="103"/>
                    <a:pt x="327" y="103"/>
                  </a:cubicBezTo>
                  <a:cubicBezTo>
                    <a:pt x="328" y="102"/>
                    <a:pt x="328" y="102"/>
                    <a:pt x="329" y="102"/>
                  </a:cubicBezTo>
                  <a:cubicBezTo>
                    <a:pt x="330" y="102"/>
                    <a:pt x="328" y="104"/>
                    <a:pt x="330" y="106"/>
                  </a:cubicBezTo>
                  <a:cubicBezTo>
                    <a:pt x="331" y="108"/>
                    <a:pt x="334" y="108"/>
                    <a:pt x="337" y="108"/>
                  </a:cubicBezTo>
                  <a:cubicBezTo>
                    <a:pt x="340" y="108"/>
                    <a:pt x="342" y="108"/>
                    <a:pt x="342" y="107"/>
                  </a:cubicBezTo>
                  <a:cubicBezTo>
                    <a:pt x="342" y="106"/>
                    <a:pt x="343" y="106"/>
                    <a:pt x="344" y="106"/>
                  </a:cubicBezTo>
                  <a:cubicBezTo>
                    <a:pt x="344" y="106"/>
                    <a:pt x="344" y="106"/>
                    <a:pt x="344" y="106"/>
                  </a:cubicBezTo>
                  <a:cubicBezTo>
                    <a:pt x="345" y="107"/>
                    <a:pt x="347" y="107"/>
                    <a:pt x="348" y="107"/>
                  </a:cubicBezTo>
                  <a:cubicBezTo>
                    <a:pt x="348" y="107"/>
                    <a:pt x="348" y="107"/>
                    <a:pt x="348" y="107"/>
                  </a:cubicBezTo>
                  <a:cubicBezTo>
                    <a:pt x="348" y="107"/>
                    <a:pt x="349" y="107"/>
                    <a:pt x="349" y="107"/>
                  </a:cubicBezTo>
                  <a:cubicBezTo>
                    <a:pt x="349" y="107"/>
                    <a:pt x="349" y="108"/>
                    <a:pt x="349" y="109"/>
                  </a:cubicBezTo>
                  <a:cubicBezTo>
                    <a:pt x="348" y="109"/>
                    <a:pt x="353" y="110"/>
                    <a:pt x="353" y="110"/>
                  </a:cubicBezTo>
                  <a:cubicBezTo>
                    <a:pt x="353" y="111"/>
                    <a:pt x="353" y="111"/>
                    <a:pt x="353" y="111"/>
                  </a:cubicBezTo>
                  <a:cubicBezTo>
                    <a:pt x="354" y="111"/>
                    <a:pt x="358" y="109"/>
                    <a:pt x="359" y="107"/>
                  </a:cubicBezTo>
                  <a:cubicBezTo>
                    <a:pt x="360" y="105"/>
                    <a:pt x="360" y="103"/>
                    <a:pt x="361" y="103"/>
                  </a:cubicBezTo>
                  <a:cubicBezTo>
                    <a:pt x="361" y="103"/>
                    <a:pt x="361" y="103"/>
                    <a:pt x="361" y="103"/>
                  </a:cubicBezTo>
                  <a:cubicBezTo>
                    <a:pt x="361" y="104"/>
                    <a:pt x="362" y="104"/>
                    <a:pt x="362" y="104"/>
                  </a:cubicBezTo>
                  <a:cubicBezTo>
                    <a:pt x="363" y="104"/>
                    <a:pt x="363" y="103"/>
                    <a:pt x="364" y="103"/>
                  </a:cubicBezTo>
                  <a:cubicBezTo>
                    <a:pt x="364" y="103"/>
                    <a:pt x="364" y="103"/>
                    <a:pt x="364" y="103"/>
                  </a:cubicBezTo>
                  <a:cubicBezTo>
                    <a:pt x="365" y="103"/>
                    <a:pt x="362" y="106"/>
                    <a:pt x="362" y="109"/>
                  </a:cubicBezTo>
                  <a:cubicBezTo>
                    <a:pt x="361" y="112"/>
                    <a:pt x="373" y="113"/>
                    <a:pt x="373" y="114"/>
                  </a:cubicBezTo>
                  <a:cubicBezTo>
                    <a:pt x="372" y="115"/>
                    <a:pt x="371" y="116"/>
                    <a:pt x="370" y="116"/>
                  </a:cubicBezTo>
                  <a:cubicBezTo>
                    <a:pt x="369" y="116"/>
                    <a:pt x="369" y="116"/>
                    <a:pt x="369" y="116"/>
                  </a:cubicBezTo>
                  <a:cubicBezTo>
                    <a:pt x="369" y="116"/>
                    <a:pt x="369" y="116"/>
                    <a:pt x="368" y="116"/>
                  </a:cubicBezTo>
                  <a:cubicBezTo>
                    <a:pt x="368" y="116"/>
                    <a:pt x="367" y="116"/>
                    <a:pt x="366" y="117"/>
                  </a:cubicBezTo>
                  <a:cubicBezTo>
                    <a:pt x="365" y="118"/>
                    <a:pt x="366" y="119"/>
                    <a:pt x="368" y="119"/>
                  </a:cubicBezTo>
                  <a:cubicBezTo>
                    <a:pt x="370" y="120"/>
                    <a:pt x="371" y="121"/>
                    <a:pt x="373" y="121"/>
                  </a:cubicBezTo>
                  <a:cubicBezTo>
                    <a:pt x="374" y="122"/>
                    <a:pt x="372" y="123"/>
                    <a:pt x="374" y="124"/>
                  </a:cubicBezTo>
                  <a:cubicBezTo>
                    <a:pt x="377" y="125"/>
                    <a:pt x="374" y="125"/>
                    <a:pt x="370" y="126"/>
                  </a:cubicBezTo>
                  <a:cubicBezTo>
                    <a:pt x="368" y="127"/>
                    <a:pt x="367" y="128"/>
                    <a:pt x="368" y="128"/>
                  </a:cubicBezTo>
                  <a:cubicBezTo>
                    <a:pt x="369" y="128"/>
                    <a:pt x="370" y="128"/>
                    <a:pt x="371" y="127"/>
                  </a:cubicBezTo>
                  <a:cubicBezTo>
                    <a:pt x="373" y="127"/>
                    <a:pt x="374" y="127"/>
                    <a:pt x="375" y="127"/>
                  </a:cubicBezTo>
                  <a:cubicBezTo>
                    <a:pt x="378" y="127"/>
                    <a:pt x="380" y="128"/>
                    <a:pt x="380" y="129"/>
                  </a:cubicBezTo>
                  <a:cubicBezTo>
                    <a:pt x="379" y="130"/>
                    <a:pt x="377" y="131"/>
                    <a:pt x="375" y="131"/>
                  </a:cubicBezTo>
                  <a:cubicBezTo>
                    <a:pt x="373" y="131"/>
                    <a:pt x="373" y="132"/>
                    <a:pt x="375" y="132"/>
                  </a:cubicBezTo>
                  <a:cubicBezTo>
                    <a:pt x="377" y="132"/>
                    <a:pt x="376" y="132"/>
                    <a:pt x="373" y="133"/>
                  </a:cubicBezTo>
                  <a:cubicBezTo>
                    <a:pt x="373" y="133"/>
                    <a:pt x="373" y="133"/>
                    <a:pt x="374" y="133"/>
                  </a:cubicBezTo>
                  <a:cubicBezTo>
                    <a:pt x="376" y="133"/>
                    <a:pt x="380" y="133"/>
                    <a:pt x="383" y="132"/>
                  </a:cubicBezTo>
                  <a:cubicBezTo>
                    <a:pt x="387" y="130"/>
                    <a:pt x="389" y="128"/>
                    <a:pt x="389" y="128"/>
                  </a:cubicBezTo>
                  <a:cubicBezTo>
                    <a:pt x="389" y="128"/>
                    <a:pt x="389" y="128"/>
                    <a:pt x="389" y="128"/>
                  </a:cubicBezTo>
                  <a:cubicBezTo>
                    <a:pt x="390" y="128"/>
                    <a:pt x="388" y="129"/>
                    <a:pt x="386" y="131"/>
                  </a:cubicBezTo>
                  <a:cubicBezTo>
                    <a:pt x="384" y="132"/>
                    <a:pt x="384" y="132"/>
                    <a:pt x="385" y="132"/>
                  </a:cubicBezTo>
                  <a:cubicBezTo>
                    <a:pt x="385" y="132"/>
                    <a:pt x="386" y="132"/>
                    <a:pt x="386" y="132"/>
                  </a:cubicBezTo>
                  <a:cubicBezTo>
                    <a:pt x="388" y="131"/>
                    <a:pt x="390" y="131"/>
                    <a:pt x="391" y="131"/>
                  </a:cubicBezTo>
                  <a:cubicBezTo>
                    <a:pt x="391" y="131"/>
                    <a:pt x="391" y="131"/>
                    <a:pt x="391" y="131"/>
                  </a:cubicBezTo>
                  <a:cubicBezTo>
                    <a:pt x="392" y="131"/>
                    <a:pt x="391" y="131"/>
                    <a:pt x="389" y="132"/>
                  </a:cubicBezTo>
                  <a:cubicBezTo>
                    <a:pt x="387" y="133"/>
                    <a:pt x="382" y="134"/>
                    <a:pt x="379" y="135"/>
                  </a:cubicBezTo>
                  <a:cubicBezTo>
                    <a:pt x="375" y="135"/>
                    <a:pt x="372" y="137"/>
                    <a:pt x="374" y="139"/>
                  </a:cubicBezTo>
                  <a:cubicBezTo>
                    <a:pt x="375" y="140"/>
                    <a:pt x="378" y="141"/>
                    <a:pt x="381" y="141"/>
                  </a:cubicBezTo>
                  <a:cubicBezTo>
                    <a:pt x="382" y="141"/>
                    <a:pt x="383" y="141"/>
                    <a:pt x="384" y="141"/>
                  </a:cubicBezTo>
                  <a:cubicBezTo>
                    <a:pt x="385" y="141"/>
                    <a:pt x="385" y="140"/>
                    <a:pt x="386" y="140"/>
                  </a:cubicBezTo>
                  <a:cubicBezTo>
                    <a:pt x="387" y="140"/>
                    <a:pt x="388" y="141"/>
                    <a:pt x="389" y="142"/>
                  </a:cubicBezTo>
                  <a:cubicBezTo>
                    <a:pt x="391" y="143"/>
                    <a:pt x="392" y="143"/>
                    <a:pt x="390" y="143"/>
                  </a:cubicBezTo>
                  <a:cubicBezTo>
                    <a:pt x="390" y="143"/>
                    <a:pt x="389" y="143"/>
                    <a:pt x="389" y="143"/>
                  </a:cubicBezTo>
                  <a:cubicBezTo>
                    <a:pt x="389" y="143"/>
                    <a:pt x="388" y="143"/>
                    <a:pt x="388" y="143"/>
                  </a:cubicBezTo>
                  <a:cubicBezTo>
                    <a:pt x="385" y="143"/>
                    <a:pt x="384" y="144"/>
                    <a:pt x="385" y="144"/>
                  </a:cubicBezTo>
                  <a:cubicBezTo>
                    <a:pt x="386" y="145"/>
                    <a:pt x="388" y="147"/>
                    <a:pt x="386" y="147"/>
                  </a:cubicBezTo>
                  <a:cubicBezTo>
                    <a:pt x="384" y="148"/>
                    <a:pt x="382" y="148"/>
                    <a:pt x="383" y="148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8"/>
                    <a:pt x="384" y="148"/>
                    <a:pt x="385" y="148"/>
                  </a:cubicBezTo>
                  <a:cubicBezTo>
                    <a:pt x="385" y="148"/>
                    <a:pt x="385" y="149"/>
                    <a:pt x="385" y="149"/>
                  </a:cubicBezTo>
                  <a:cubicBezTo>
                    <a:pt x="385" y="149"/>
                    <a:pt x="385" y="149"/>
                    <a:pt x="386" y="149"/>
                  </a:cubicBezTo>
                  <a:cubicBezTo>
                    <a:pt x="387" y="149"/>
                    <a:pt x="391" y="149"/>
                    <a:pt x="394" y="148"/>
                  </a:cubicBezTo>
                  <a:cubicBezTo>
                    <a:pt x="397" y="148"/>
                    <a:pt x="399" y="147"/>
                    <a:pt x="399" y="147"/>
                  </a:cubicBezTo>
                  <a:cubicBezTo>
                    <a:pt x="400" y="147"/>
                    <a:pt x="400" y="147"/>
                    <a:pt x="399" y="148"/>
                  </a:cubicBezTo>
                  <a:cubicBezTo>
                    <a:pt x="397" y="148"/>
                    <a:pt x="397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401" y="149"/>
                    <a:pt x="401" y="150"/>
                    <a:pt x="399" y="150"/>
                  </a:cubicBezTo>
                  <a:cubicBezTo>
                    <a:pt x="397" y="150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1"/>
                  </a:cubicBezTo>
                  <a:cubicBezTo>
                    <a:pt x="397" y="150"/>
                    <a:pt x="396" y="150"/>
                    <a:pt x="395" y="150"/>
                  </a:cubicBezTo>
                  <a:cubicBezTo>
                    <a:pt x="393" y="150"/>
                    <a:pt x="390" y="151"/>
                    <a:pt x="387" y="151"/>
                  </a:cubicBezTo>
                  <a:cubicBezTo>
                    <a:pt x="384" y="152"/>
                    <a:pt x="385" y="153"/>
                    <a:pt x="388" y="153"/>
                  </a:cubicBezTo>
                  <a:cubicBezTo>
                    <a:pt x="388" y="153"/>
                    <a:pt x="389" y="153"/>
                    <a:pt x="389" y="153"/>
                  </a:cubicBezTo>
                  <a:cubicBezTo>
                    <a:pt x="389" y="153"/>
                    <a:pt x="390" y="153"/>
                    <a:pt x="390" y="153"/>
                  </a:cubicBezTo>
                  <a:cubicBezTo>
                    <a:pt x="392" y="153"/>
                    <a:pt x="390" y="153"/>
                    <a:pt x="387" y="154"/>
                  </a:cubicBezTo>
                  <a:cubicBezTo>
                    <a:pt x="384" y="154"/>
                    <a:pt x="382" y="155"/>
                    <a:pt x="384" y="155"/>
                  </a:cubicBezTo>
                  <a:cubicBezTo>
                    <a:pt x="386" y="155"/>
                    <a:pt x="386" y="155"/>
                    <a:pt x="384" y="155"/>
                  </a:cubicBezTo>
                  <a:cubicBezTo>
                    <a:pt x="381" y="155"/>
                    <a:pt x="382" y="156"/>
                    <a:pt x="385" y="156"/>
                  </a:cubicBezTo>
                  <a:cubicBezTo>
                    <a:pt x="388" y="156"/>
                    <a:pt x="389" y="156"/>
                    <a:pt x="388" y="156"/>
                  </a:cubicBezTo>
                  <a:cubicBezTo>
                    <a:pt x="386" y="156"/>
                    <a:pt x="386" y="156"/>
                    <a:pt x="387" y="156"/>
                  </a:cubicBezTo>
                  <a:cubicBezTo>
                    <a:pt x="389" y="157"/>
                    <a:pt x="388" y="157"/>
                    <a:pt x="387" y="157"/>
                  </a:cubicBezTo>
                  <a:cubicBezTo>
                    <a:pt x="386" y="157"/>
                    <a:pt x="386" y="157"/>
                    <a:pt x="386" y="157"/>
                  </a:cubicBezTo>
                  <a:cubicBezTo>
                    <a:pt x="386" y="157"/>
                    <a:pt x="386" y="157"/>
                    <a:pt x="385" y="157"/>
                  </a:cubicBezTo>
                  <a:cubicBezTo>
                    <a:pt x="384" y="157"/>
                    <a:pt x="385" y="157"/>
                    <a:pt x="388" y="157"/>
                  </a:cubicBezTo>
                  <a:cubicBezTo>
                    <a:pt x="391" y="158"/>
                    <a:pt x="395" y="158"/>
                    <a:pt x="398" y="158"/>
                  </a:cubicBezTo>
                  <a:cubicBezTo>
                    <a:pt x="399" y="158"/>
                    <a:pt x="399" y="158"/>
                    <a:pt x="400" y="158"/>
                  </a:cubicBezTo>
                  <a:cubicBezTo>
                    <a:pt x="401" y="158"/>
                    <a:pt x="401" y="158"/>
                    <a:pt x="401" y="158"/>
                  </a:cubicBezTo>
                  <a:cubicBezTo>
                    <a:pt x="401" y="158"/>
                    <a:pt x="400" y="158"/>
                    <a:pt x="399" y="158"/>
                  </a:cubicBezTo>
                  <a:cubicBezTo>
                    <a:pt x="396" y="159"/>
                    <a:pt x="396" y="160"/>
                    <a:pt x="397" y="160"/>
                  </a:cubicBezTo>
                  <a:cubicBezTo>
                    <a:pt x="397" y="160"/>
                    <a:pt x="398" y="160"/>
                    <a:pt x="398" y="160"/>
                  </a:cubicBezTo>
                  <a:cubicBezTo>
                    <a:pt x="400" y="160"/>
                    <a:pt x="406" y="160"/>
                    <a:pt x="408" y="159"/>
                  </a:cubicBezTo>
                  <a:cubicBezTo>
                    <a:pt x="409" y="159"/>
                    <a:pt x="410" y="159"/>
                    <a:pt x="410" y="159"/>
                  </a:cubicBezTo>
                  <a:cubicBezTo>
                    <a:pt x="411" y="159"/>
                    <a:pt x="410" y="159"/>
                    <a:pt x="410" y="159"/>
                  </a:cubicBezTo>
                  <a:cubicBezTo>
                    <a:pt x="408" y="160"/>
                    <a:pt x="408" y="161"/>
                    <a:pt x="409" y="161"/>
                  </a:cubicBezTo>
                  <a:cubicBezTo>
                    <a:pt x="409" y="161"/>
                    <a:pt x="409" y="161"/>
                    <a:pt x="410" y="161"/>
                  </a:cubicBezTo>
                  <a:cubicBezTo>
                    <a:pt x="410" y="161"/>
                    <a:pt x="410" y="161"/>
                    <a:pt x="410" y="161"/>
                  </a:cubicBezTo>
                  <a:cubicBezTo>
                    <a:pt x="411" y="161"/>
                    <a:pt x="408" y="162"/>
                    <a:pt x="409" y="164"/>
                  </a:cubicBezTo>
                  <a:cubicBezTo>
                    <a:pt x="410" y="164"/>
                    <a:pt x="412" y="165"/>
                    <a:pt x="413" y="165"/>
                  </a:cubicBezTo>
                  <a:cubicBezTo>
                    <a:pt x="413" y="165"/>
                    <a:pt x="413" y="165"/>
                    <a:pt x="413" y="166"/>
                  </a:cubicBezTo>
                  <a:cubicBezTo>
                    <a:pt x="414" y="166"/>
                    <a:pt x="415" y="166"/>
                    <a:pt x="416" y="166"/>
                  </a:cubicBezTo>
                  <a:cubicBezTo>
                    <a:pt x="417" y="166"/>
                    <a:pt x="418" y="166"/>
                    <a:pt x="419" y="166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21" y="166"/>
                    <a:pt x="424" y="169"/>
                    <a:pt x="424" y="172"/>
                  </a:cubicBezTo>
                  <a:cubicBezTo>
                    <a:pt x="425" y="175"/>
                    <a:pt x="417" y="177"/>
                    <a:pt x="415" y="177"/>
                  </a:cubicBezTo>
                  <a:cubicBezTo>
                    <a:pt x="416" y="177"/>
                    <a:pt x="416" y="177"/>
                    <a:pt x="417" y="176"/>
                  </a:cubicBezTo>
                  <a:cubicBezTo>
                    <a:pt x="418" y="176"/>
                    <a:pt x="418" y="175"/>
                    <a:pt x="418" y="175"/>
                  </a:cubicBezTo>
                  <a:cubicBezTo>
                    <a:pt x="418" y="175"/>
                    <a:pt x="417" y="175"/>
                    <a:pt x="417" y="175"/>
                  </a:cubicBezTo>
                  <a:cubicBezTo>
                    <a:pt x="416" y="175"/>
                    <a:pt x="416" y="176"/>
                    <a:pt x="415" y="176"/>
                  </a:cubicBezTo>
                  <a:cubicBezTo>
                    <a:pt x="415" y="176"/>
                    <a:pt x="415" y="175"/>
                    <a:pt x="416" y="175"/>
                  </a:cubicBezTo>
                  <a:cubicBezTo>
                    <a:pt x="417" y="174"/>
                    <a:pt x="414" y="174"/>
                    <a:pt x="408" y="173"/>
                  </a:cubicBezTo>
                  <a:cubicBezTo>
                    <a:pt x="407" y="173"/>
                    <a:pt x="406" y="172"/>
                    <a:pt x="405" y="172"/>
                  </a:cubicBezTo>
                  <a:cubicBezTo>
                    <a:pt x="400" y="172"/>
                    <a:pt x="395" y="174"/>
                    <a:pt x="395" y="177"/>
                  </a:cubicBezTo>
                  <a:cubicBezTo>
                    <a:pt x="395" y="180"/>
                    <a:pt x="396" y="183"/>
                    <a:pt x="400" y="184"/>
                  </a:cubicBezTo>
                  <a:cubicBezTo>
                    <a:pt x="403" y="184"/>
                    <a:pt x="391" y="184"/>
                    <a:pt x="384" y="188"/>
                  </a:cubicBezTo>
                  <a:cubicBezTo>
                    <a:pt x="375" y="193"/>
                    <a:pt x="369" y="200"/>
                    <a:pt x="366" y="203"/>
                  </a:cubicBezTo>
                  <a:cubicBezTo>
                    <a:pt x="364" y="206"/>
                    <a:pt x="360" y="211"/>
                    <a:pt x="361" y="216"/>
                  </a:cubicBezTo>
                  <a:cubicBezTo>
                    <a:pt x="363" y="220"/>
                    <a:pt x="372" y="223"/>
                    <a:pt x="373" y="223"/>
                  </a:cubicBezTo>
                  <a:cubicBezTo>
                    <a:pt x="373" y="223"/>
                    <a:pt x="373" y="223"/>
                    <a:pt x="373" y="223"/>
                  </a:cubicBezTo>
                  <a:cubicBezTo>
                    <a:pt x="373" y="222"/>
                    <a:pt x="373" y="222"/>
                    <a:pt x="374" y="222"/>
                  </a:cubicBezTo>
                  <a:cubicBezTo>
                    <a:pt x="375" y="222"/>
                    <a:pt x="376" y="222"/>
                    <a:pt x="377" y="222"/>
                  </a:cubicBezTo>
                  <a:cubicBezTo>
                    <a:pt x="379" y="223"/>
                    <a:pt x="380" y="223"/>
                    <a:pt x="379" y="223"/>
                  </a:cubicBezTo>
                  <a:cubicBezTo>
                    <a:pt x="379" y="223"/>
                    <a:pt x="378" y="223"/>
                    <a:pt x="378" y="223"/>
                  </a:cubicBezTo>
                  <a:cubicBezTo>
                    <a:pt x="378" y="223"/>
                    <a:pt x="378" y="223"/>
                    <a:pt x="378" y="223"/>
                  </a:cubicBezTo>
                  <a:cubicBezTo>
                    <a:pt x="376" y="223"/>
                    <a:pt x="375" y="223"/>
                    <a:pt x="376" y="224"/>
                  </a:cubicBezTo>
                  <a:cubicBezTo>
                    <a:pt x="377" y="224"/>
                    <a:pt x="377" y="225"/>
                    <a:pt x="376" y="225"/>
                  </a:cubicBezTo>
                  <a:cubicBezTo>
                    <a:pt x="376" y="225"/>
                    <a:pt x="376" y="225"/>
                    <a:pt x="376" y="224"/>
                  </a:cubicBezTo>
                  <a:cubicBezTo>
                    <a:pt x="375" y="224"/>
                    <a:pt x="375" y="224"/>
                    <a:pt x="375" y="224"/>
                  </a:cubicBezTo>
                  <a:cubicBezTo>
                    <a:pt x="374" y="224"/>
                    <a:pt x="373" y="227"/>
                    <a:pt x="375" y="230"/>
                  </a:cubicBezTo>
                  <a:cubicBezTo>
                    <a:pt x="376" y="231"/>
                    <a:pt x="378" y="233"/>
                    <a:pt x="382" y="235"/>
                  </a:cubicBezTo>
                  <a:cubicBezTo>
                    <a:pt x="389" y="239"/>
                    <a:pt x="384" y="237"/>
                    <a:pt x="394" y="239"/>
                  </a:cubicBezTo>
                  <a:cubicBezTo>
                    <a:pt x="399" y="240"/>
                    <a:pt x="411" y="241"/>
                    <a:pt x="414" y="242"/>
                  </a:cubicBezTo>
                  <a:cubicBezTo>
                    <a:pt x="421" y="244"/>
                    <a:pt x="433" y="253"/>
                    <a:pt x="441" y="259"/>
                  </a:cubicBezTo>
                  <a:cubicBezTo>
                    <a:pt x="446" y="263"/>
                    <a:pt x="446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0" y="267"/>
                    <a:pt x="440" y="268"/>
                    <a:pt x="446" y="270"/>
                  </a:cubicBezTo>
                  <a:cubicBezTo>
                    <a:pt x="452" y="271"/>
                    <a:pt x="464" y="273"/>
                    <a:pt x="469" y="276"/>
                  </a:cubicBezTo>
                  <a:cubicBezTo>
                    <a:pt x="472" y="278"/>
                    <a:pt x="475" y="280"/>
                    <a:pt x="483" y="282"/>
                  </a:cubicBezTo>
                  <a:cubicBezTo>
                    <a:pt x="490" y="284"/>
                    <a:pt x="494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506" y="285"/>
                    <a:pt x="485" y="279"/>
                    <a:pt x="483" y="276"/>
                  </a:cubicBezTo>
                  <a:cubicBezTo>
                    <a:pt x="481" y="273"/>
                    <a:pt x="478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6" y="271"/>
                    <a:pt x="470" y="268"/>
                    <a:pt x="463" y="264"/>
                  </a:cubicBezTo>
                  <a:cubicBezTo>
                    <a:pt x="459" y="262"/>
                    <a:pt x="456" y="260"/>
                    <a:pt x="453" y="258"/>
                  </a:cubicBezTo>
                  <a:cubicBezTo>
                    <a:pt x="449" y="255"/>
                    <a:pt x="452" y="252"/>
                    <a:pt x="456" y="252"/>
                  </a:cubicBezTo>
                  <a:cubicBezTo>
                    <a:pt x="457" y="252"/>
                    <a:pt x="458" y="252"/>
                    <a:pt x="460" y="253"/>
                  </a:cubicBezTo>
                  <a:cubicBezTo>
                    <a:pt x="463" y="253"/>
                    <a:pt x="465" y="254"/>
                    <a:pt x="468" y="256"/>
                  </a:cubicBezTo>
                  <a:cubicBezTo>
                    <a:pt x="473" y="258"/>
                    <a:pt x="473" y="260"/>
                    <a:pt x="477" y="263"/>
                  </a:cubicBezTo>
                  <a:cubicBezTo>
                    <a:pt x="482" y="265"/>
                    <a:pt x="487" y="267"/>
                    <a:pt x="492" y="268"/>
                  </a:cubicBezTo>
                  <a:cubicBezTo>
                    <a:pt x="502" y="271"/>
                    <a:pt x="505" y="275"/>
                    <a:pt x="513" y="277"/>
                  </a:cubicBezTo>
                  <a:cubicBezTo>
                    <a:pt x="517" y="279"/>
                    <a:pt x="524" y="280"/>
                    <a:pt x="526" y="281"/>
                  </a:cubicBezTo>
                  <a:cubicBezTo>
                    <a:pt x="533" y="283"/>
                    <a:pt x="539" y="285"/>
                    <a:pt x="543" y="288"/>
                  </a:cubicBezTo>
                  <a:cubicBezTo>
                    <a:pt x="550" y="291"/>
                    <a:pt x="545" y="299"/>
                    <a:pt x="560" y="301"/>
                  </a:cubicBezTo>
                  <a:cubicBezTo>
                    <a:pt x="571" y="303"/>
                    <a:pt x="584" y="304"/>
                    <a:pt x="588" y="305"/>
                  </a:cubicBezTo>
                  <a:cubicBezTo>
                    <a:pt x="607" y="307"/>
                    <a:pt x="625" y="311"/>
                    <a:pt x="646" y="312"/>
                  </a:cubicBezTo>
                  <a:cubicBezTo>
                    <a:pt x="649" y="312"/>
                    <a:pt x="653" y="312"/>
                    <a:pt x="656" y="312"/>
                  </a:cubicBezTo>
                  <a:cubicBezTo>
                    <a:pt x="668" y="312"/>
                    <a:pt x="676" y="311"/>
                    <a:pt x="675" y="311"/>
                  </a:cubicBezTo>
                  <a:cubicBezTo>
                    <a:pt x="674" y="311"/>
                    <a:pt x="675" y="311"/>
                    <a:pt x="677" y="311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79" y="311"/>
                    <a:pt x="682" y="311"/>
                    <a:pt x="684" y="311"/>
                  </a:cubicBezTo>
                  <a:cubicBezTo>
                    <a:pt x="686" y="312"/>
                    <a:pt x="686" y="312"/>
                    <a:pt x="687" y="312"/>
                  </a:cubicBezTo>
                  <a:cubicBezTo>
                    <a:pt x="687" y="312"/>
                    <a:pt x="687" y="312"/>
                    <a:pt x="686" y="312"/>
                  </a:cubicBezTo>
                  <a:cubicBezTo>
                    <a:pt x="686" y="312"/>
                    <a:pt x="686" y="312"/>
                    <a:pt x="685" y="312"/>
                  </a:cubicBezTo>
                  <a:cubicBezTo>
                    <a:pt x="685" y="311"/>
                    <a:pt x="685" y="311"/>
                    <a:pt x="685" y="311"/>
                  </a:cubicBezTo>
                  <a:cubicBezTo>
                    <a:pt x="685" y="311"/>
                    <a:pt x="685" y="311"/>
                    <a:pt x="685" y="312"/>
                  </a:cubicBezTo>
                  <a:cubicBezTo>
                    <a:pt x="686" y="312"/>
                    <a:pt x="686" y="312"/>
                    <a:pt x="686" y="312"/>
                  </a:cubicBezTo>
                  <a:cubicBezTo>
                    <a:pt x="689" y="312"/>
                    <a:pt x="692" y="313"/>
                    <a:pt x="697" y="315"/>
                  </a:cubicBezTo>
                  <a:cubicBezTo>
                    <a:pt x="703" y="316"/>
                    <a:pt x="708" y="317"/>
                    <a:pt x="714" y="318"/>
                  </a:cubicBezTo>
                  <a:cubicBezTo>
                    <a:pt x="720" y="319"/>
                    <a:pt x="727" y="319"/>
                    <a:pt x="733" y="320"/>
                  </a:cubicBezTo>
                  <a:cubicBezTo>
                    <a:pt x="743" y="320"/>
                    <a:pt x="755" y="321"/>
                    <a:pt x="761" y="321"/>
                  </a:cubicBezTo>
                  <a:cubicBezTo>
                    <a:pt x="762" y="321"/>
                    <a:pt x="763" y="321"/>
                    <a:pt x="763" y="321"/>
                  </a:cubicBezTo>
                  <a:cubicBezTo>
                    <a:pt x="763" y="321"/>
                    <a:pt x="763" y="321"/>
                    <a:pt x="764" y="321"/>
                  </a:cubicBezTo>
                  <a:cubicBezTo>
                    <a:pt x="769" y="321"/>
                    <a:pt x="775" y="325"/>
                    <a:pt x="782" y="328"/>
                  </a:cubicBezTo>
                  <a:cubicBezTo>
                    <a:pt x="789" y="331"/>
                    <a:pt x="796" y="333"/>
                    <a:pt x="798" y="333"/>
                  </a:cubicBezTo>
                  <a:cubicBezTo>
                    <a:pt x="798" y="333"/>
                    <a:pt x="798" y="332"/>
                    <a:pt x="798" y="332"/>
                  </a:cubicBezTo>
                  <a:cubicBezTo>
                    <a:pt x="798" y="332"/>
                    <a:pt x="798" y="332"/>
                    <a:pt x="799" y="332"/>
                  </a:cubicBezTo>
                  <a:cubicBezTo>
                    <a:pt x="801" y="332"/>
                    <a:pt x="805" y="333"/>
                    <a:pt x="810" y="334"/>
                  </a:cubicBezTo>
                  <a:cubicBezTo>
                    <a:pt x="814" y="336"/>
                    <a:pt x="817" y="337"/>
                    <a:pt x="821" y="338"/>
                  </a:cubicBezTo>
                  <a:cubicBezTo>
                    <a:pt x="821" y="338"/>
                    <a:pt x="821" y="338"/>
                    <a:pt x="821" y="338"/>
                  </a:cubicBezTo>
                  <a:cubicBezTo>
                    <a:pt x="821" y="338"/>
                    <a:pt x="820" y="337"/>
                    <a:pt x="819" y="337"/>
                  </a:cubicBezTo>
                  <a:cubicBezTo>
                    <a:pt x="819" y="337"/>
                    <a:pt x="819" y="337"/>
                    <a:pt x="820" y="337"/>
                  </a:cubicBezTo>
                  <a:cubicBezTo>
                    <a:pt x="820" y="337"/>
                    <a:pt x="826" y="338"/>
                    <a:pt x="833" y="338"/>
                  </a:cubicBezTo>
                  <a:cubicBezTo>
                    <a:pt x="842" y="339"/>
                    <a:pt x="851" y="340"/>
                    <a:pt x="851" y="340"/>
                  </a:cubicBezTo>
                  <a:cubicBezTo>
                    <a:pt x="851" y="341"/>
                    <a:pt x="852" y="341"/>
                    <a:pt x="854" y="341"/>
                  </a:cubicBezTo>
                  <a:cubicBezTo>
                    <a:pt x="855" y="341"/>
                    <a:pt x="855" y="341"/>
                    <a:pt x="856" y="341"/>
                  </a:cubicBezTo>
                  <a:cubicBezTo>
                    <a:pt x="859" y="341"/>
                    <a:pt x="856" y="337"/>
                    <a:pt x="867" y="336"/>
                  </a:cubicBezTo>
                  <a:cubicBezTo>
                    <a:pt x="868" y="336"/>
                    <a:pt x="869" y="336"/>
                    <a:pt x="870" y="336"/>
                  </a:cubicBezTo>
                  <a:cubicBezTo>
                    <a:pt x="879" y="336"/>
                    <a:pt x="886" y="340"/>
                    <a:pt x="889" y="343"/>
                  </a:cubicBezTo>
                  <a:cubicBezTo>
                    <a:pt x="892" y="346"/>
                    <a:pt x="895" y="348"/>
                    <a:pt x="895" y="350"/>
                  </a:cubicBezTo>
                  <a:cubicBezTo>
                    <a:pt x="895" y="352"/>
                    <a:pt x="891" y="356"/>
                    <a:pt x="883" y="359"/>
                  </a:cubicBezTo>
                  <a:cubicBezTo>
                    <a:pt x="873" y="363"/>
                    <a:pt x="855" y="367"/>
                    <a:pt x="852" y="371"/>
                  </a:cubicBezTo>
                  <a:cubicBezTo>
                    <a:pt x="849" y="375"/>
                    <a:pt x="861" y="374"/>
                    <a:pt x="861" y="374"/>
                  </a:cubicBezTo>
                  <a:cubicBezTo>
                    <a:pt x="861" y="375"/>
                    <a:pt x="861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5" y="377"/>
                    <a:pt x="858" y="378"/>
                  </a:cubicBezTo>
                  <a:cubicBezTo>
                    <a:pt x="853" y="378"/>
                    <a:pt x="848" y="379"/>
                    <a:pt x="845" y="380"/>
                  </a:cubicBezTo>
                  <a:cubicBezTo>
                    <a:pt x="843" y="382"/>
                    <a:pt x="844" y="383"/>
                    <a:pt x="845" y="384"/>
                  </a:cubicBezTo>
                  <a:cubicBezTo>
                    <a:pt x="847" y="385"/>
                    <a:pt x="857" y="389"/>
                    <a:pt x="867" y="392"/>
                  </a:cubicBezTo>
                  <a:cubicBezTo>
                    <a:pt x="884" y="399"/>
                    <a:pt x="896" y="408"/>
                    <a:pt x="911" y="414"/>
                  </a:cubicBezTo>
                  <a:cubicBezTo>
                    <a:pt x="921" y="417"/>
                    <a:pt x="945" y="421"/>
                    <a:pt x="961" y="423"/>
                  </a:cubicBezTo>
                  <a:cubicBezTo>
                    <a:pt x="972" y="425"/>
                    <a:pt x="982" y="426"/>
                    <a:pt x="988" y="429"/>
                  </a:cubicBezTo>
                  <a:cubicBezTo>
                    <a:pt x="993" y="431"/>
                    <a:pt x="993" y="435"/>
                    <a:pt x="993" y="439"/>
                  </a:cubicBezTo>
                  <a:cubicBezTo>
                    <a:pt x="992" y="444"/>
                    <a:pt x="994" y="451"/>
                    <a:pt x="993" y="456"/>
                  </a:cubicBezTo>
                  <a:cubicBezTo>
                    <a:pt x="992" y="467"/>
                    <a:pt x="998" y="478"/>
                    <a:pt x="992" y="489"/>
                  </a:cubicBezTo>
                  <a:cubicBezTo>
                    <a:pt x="990" y="492"/>
                    <a:pt x="985" y="494"/>
                    <a:pt x="984" y="497"/>
                  </a:cubicBezTo>
                  <a:cubicBezTo>
                    <a:pt x="981" y="501"/>
                    <a:pt x="983" y="501"/>
                    <a:pt x="987" y="506"/>
                  </a:cubicBezTo>
                  <a:cubicBezTo>
                    <a:pt x="988" y="508"/>
                    <a:pt x="986" y="511"/>
                    <a:pt x="986" y="514"/>
                  </a:cubicBezTo>
                  <a:cubicBezTo>
                    <a:pt x="987" y="519"/>
                    <a:pt x="1006" y="518"/>
                    <a:pt x="1006" y="519"/>
                  </a:cubicBezTo>
                  <a:cubicBezTo>
                    <a:pt x="1006" y="520"/>
                    <a:pt x="1006" y="521"/>
                    <a:pt x="1005" y="521"/>
                  </a:cubicBezTo>
                  <a:cubicBezTo>
                    <a:pt x="1005" y="521"/>
                    <a:pt x="1005" y="521"/>
                    <a:pt x="1005" y="521"/>
                  </a:cubicBezTo>
                  <a:cubicBezTo>
                    <a:pt x="1005" y="521"/>
                    <a:pt x="1005" y="521"/>
                    <a:pt x="1004" y="521"/>
                  </a:cubicBezTo>
                  <a:cubicBezTo>
                    <a:pt x="1004" y="521"/>
                    <a:pt x="1003" y="524"/>
                    <a:pt x="1004" y="529"/>
                  </a:cubicBezTo>
                  <a:cubicBezTo>
                    <a:pt x="1005" y="529"/>
                    <a:pt x="1005" y="530"/>
                    <a:pt x="1005" y="531"/>
                  </a:cubicBezTo>
                  <a:cubicBezTo>
                    <a:pt x="1004" y="535"/>
                    <a:pt x="1000" y="538"/>
                    <a:pt x="999" y="538"/>
                  </a:cubicBezTo>
                  <a:cubicBezTo>
                    <a:pt x="999" y="538"/>
                    <a:pt x="999" y="538"/>
                    <a:pt x="999" y="538"/>
                  </a:cubicBezTo>
                  <a:cubicBezTo>
                    <a:pt x="1000" y="538"/>
                    <a:pt x="999" y="537"/>
                    <a:pt x="997" y="537"/>
                  </a:cubicBezTo>
                  <a:cubicBezTo>
                    <a:pt x="997" y="537"/>
                    <a:pt x="996" y="537"/>
                    <a:pt x="996" y="537"/>
                  </a:cubicBezTo>
                  <a:cubicBezTo>
                    <a:pt x="996" y="537"/>
                    <a:pt x="995" y="537"/>
                    <a:pt x="995" y="537"/>
                  </a:cubicBezTo>
                  <a:cubicBezTo>
                    <a:pt x="994" y="537"/>
                    <a:pt x="993" y="537"/>
                    <a:pt x="994" y="537"/>
                  </a:cubicBezTo>
                  <a:cubicBezTo>
                    <a:pt x="995" y="536"/>
                    <a:pt x="994" y="536"/>
                    <a:pt x="991" y="536"/>
                  </a:cubicBezTo>
                  <a:cubicBezTo>
                    <a:pt x="991" y="536"/>
                    <a:pt x="990" y="536"/>
                    <a:pt x="990" y="536"/>
                  </a:cubicBezTo>
                  <a:cubicBezTo>
                    <a:pt x="987" y="536"/>
                    <a:pt x="983" y="537"/>
                    <a:pt x="983" y="538"/>
                  </a:cubicBezTo>
                  <a:cubicBezTo>
                    <a:pt x="982" y="540"/>
                    <a:pt x="982" y="540"/>
                    <a:pt x="983" y="540"/>
                  </a:cubicBezTo>
                  <a:cubicBezTo>
                    <a:pt x="983" y="540"/>
                    <a:pt x="984" y="540"/>
                    <a:pt x="984" y="540"/>
                  </a:cubicBezTo>
                  <a:cubicBezTo>
                    <a:pt x="985" y="540"/>
                    <a:pt x="987" y="540"/>
                    <a:pt x="989" y="540"/>
                  </a:cubicBezTo>
                  <a:cubicBezTo>
                    <a:pt x="991" y="540"/>
                    <a:pt x="993" y="540"/>
                    <a:pt x="995" y="540"/>
                  </a:cubicBezTo>
                  <a:cubicBezTo>
                    <a:pt x="999" y="541"/>
                    <a:pt x="1000" y="542"/>
                    <a:pt x="1000" y="542"/>
                  </a:cubicBezTo>
                  <a:cubicBezTo>
                    <a:pt x="1001" y="543"/>
                    <a:pt x="1000" y="543"/>
                    <a:pt x="999" y="543"/>
                  </a:cubicBezTo>
                  <a:cubicBezTo>
                    <a:pt x="999" y="543"/>
                    <a:pt x="999" y="543"/>
                    <a:pt x="999" y="543"/>
                  </a:cubicBezTo>
                  <a:cubicBezTo>
                    <a:pt x="1000" y="544"/>
                    <a:pt x="1001" y="544"/>
                    <a:pt x="1003" y="544"/>
                  </a:cubicBezTo>
                  <a:cubicBezTo>
                    <a:pt x="1007" y="544"/>
                    <a:pt x="1010" y="544"/>
                    <a:pt x="1010" y="545"/>
                  </a:cubicBezTo>
                  <a:cubicBezTo>
                    <a:pt x="1010" y="545"/>
                    <a:pt x="1006" y="545"/>
                    <a:pt x="1002" y="545"/>
                  </a:cubicBezTo>
                  <a:cubicBezTo>
                    <a:pt x="999" y="546"/>
                    <a:pt x="1004" y="548"/>
                    <a:pt x="1004" y="550"/>
                  </a:cubicBezTo>
                  <a:cubicBezTo>
                    <a:pt x="1005" y="551"/>
                    <a:pt x="1008" y="552"/>
                    <a:pt x="1009" y="552"/>
                  </a:cubicBezTo>
                  <a:cubicBezTo>
                    <a:pt x="1010" y="552"/>
                    <a:pt x="1011" y="552"/>
                    <a:pt x="1011" y="552"/>
                  </a:cubicBezTo>
                  <a:cubicBezTo>
                    <a:pt x="1012" y="551"/>
                    <a:pt x="1012" y="551"/>
                    <a:pt x="1012" y="551"/>
                  </a:cubicBezTo>
                  <a:cubicBezTo>
                    <a:pt x="1013" y="551"/>
                    <a:pt x="1013" y="551"/>
                    <a:pt x="1013" y="551"/>
                  </a:cubicBezTo>
                  <a:cubicBezTo>
                    <a:pt x="1014" y="552"/>
                    <a:pt x="1006" y="554"/>
                    <a:pt x="1008" y="556"/>
                  </a:cubicBezTo>
                  <a:cubicBezTo>
                    <a:pt x="1011" y="558"/>
                    <a:pt x="1019" y="559"/>
                    <a:pt x="1018" y="559"/>
                  </a:cubicBezTo>
                  <a:cubicBezTo>
                    <a:pt x="1016" y="559"/>
                    <a:pt x="1016" y="560"/>
                    <a:pt x="1018" y="560"/>
                  </a:cubicBezTo>
                  <a:cubicBezTo>
                    <a:pt x="1021" y="560"/>
                    <a:pt x="1022" y="561"/>
                    <a:pt x="1022" y="561"/>
                  </a:cubicBezTo>
                  <a:cubicBezTo>
                    <a:pt x="1022" y="562"/>
                    <a:pt x="1022" y="562"/>
                    <a:pt x="1021" y="562"/>
                  </a:cubicBezTo>
                  <a:cubicBezTo>
                    <a:pt x="1019" y="562"/>
                    <a:pt x="1021" y="563"/>
                    <a:pt x="1023" y="563"/>
                  </a:cubicBezTo>
                  <a:cubicBezTo>
                    <a:pt x="1025" y="564"/>
                    <a:pt x="1026" y="564"/>
                    <a:pt x="1027" y="564"/>
                  </a:cubicBezTo>
                  <a:cubicBezTo>
                    <a:pt x="1027" y="564"/>
                    <a:pt x="1027" y="564"/>
                    <a:pt x="1027" y="563"/>
                  </a:cubicBezTo>
                  <a:cubicBezTo>
                    <a:pt x="1027" y="563"/>
                    <a:pt x="1027" y="563"/>
                    <a:pt x="1027" y="563"/>
                  </a:cubicBezTo>
                  <a:cubicBezTo>
                    <a:pt x="1028" y="563"/>
                    <a:pt x="1028" y="563"/>
                    <a:pt x="1029" y="563"/>
                  </a:cubicBezTo>
                  <a:cubicBezTo>
                    <a:pt x="1029" y="563"/>
                    <a:pt x="1030" y="564"/>
                    <a:pt x="1030" y="564"/>
                  </a:cubicBezTo>
                  <a:cubicBezTo>
                    <a:pt x="1031" y="564"/>
                    <a:pt x="1031" y="563"/>
                    <a:pt x="1032" y="563"/>
                  </a:cubicBezTo>
                  <a:cubicBezTo>
                    <a:pt x="1032" y="563"/>
                    <a:pt x="1032" y="563"/>
                    <a:pt x="1030" y="562"/>
                  </a:cubicBezTo>
                  <a:cubicBezTo>
                    <a:pt x="1030" y="562"/>
                    <a:pt x="1030" y="562"/>
                    <a:pt x="1031" y="562"/>
                  </a:cubicBezTo>
                  <a:cubicBezTo>
                    <a:pt x="1031" y="562"/>
                    <a:pt x="1032" y="562"/>
                    <a:pt x="1033" y="562"/>
                  </a:cubicBezTo>
                  <a:cubicBezTo>
                    <a:pt x="1033" y="562"/>
                    <a:pt x="1034" y="562"/>
                    <a:pt x="1034" y="562"/>
                  </a:cubicBezTo>
                  <a:cubicBezTo>
                    <a:pt x="1035" y="562"/>
                    <a:pt x="1036" y="562"/>
                    <a:pt x="1034" y="562"/>
                  </a:cubicBezTo>
                  <a:cubicBezTo>
                    <a:pt x="1033" y="562"/>
                    <a:pt x="1033" y="562"/>
                    <a:pt x="1033" y="562"/>
                  </a:cubicBezTo>
                  <a:cubicBezTo>
                    <a:pt x="1034" y="562"/>
                    <a:pt x="1036" y="562"/>
                    <a:pt x="1038" y="563"/>
                  </a:cubicBezTo>
                  <a:cubicBezTo>
                    <a:pt x="1039" y="564"/>
                    <a:pt x="1039" y="565"/>
                    <a:pt x="1038" y="565"/>
                  </a:cubicBezTo>
                  <a:cubicBezTo>
                    <a:pt x="1038" y="565"/>
                    <a:pt x="1037" y="565"/>
                    <a:pt x="1037" y="564"/>
                  </a:cubicBezTo>
                  <a:cubicBezTo>
                    <a:pt x="1037" y="564"/>
                    <a:pt x="1036" y="564"/>
                    <a:pt x="1035" y="564"/>
                  </a:cubicBezTo>
                  <a:cubicBezTo>
                    <a:pt x="1034" y="564"/>
                    <a:pt x="1034" y="564"/>
                    <a:pt x="1034" y="564"/>
                  </a:cubicBezTo>
                  <a:cubicBezTo>
                    <a:pt x="1035" y="565"/>
                    <a:pt x="1033" y="565"/>
                    <a:pt x="1032" y="565"/>
                  </a:cubicBezTo>
                  <a:cubicBezTo>
                    <a:pt x="1031" y="565"/>
                    <a:pt x="1030" y="565"/>
                    <a:pt x="1029" y="565"/>
                  </a:cubicBezTo>
                  <a:cubicBezTo>
                    <a:pt x="1029" y="565"/>
                    <a:pt x="1029" y="565"/>
                    <a:pt x="1028" y="565"/>
                  </a:cubicBezTo>
                  <a:cubicBezTo>
                    <a:pt x="1026" y="565"/>
                    <a:pt x="1025" y="566"/>
                    <a:pt x="1026" y="566"/>
                  </a:cubicBezTo>
                  <a:cubicBezTo>
                    <a:pt x="1027" y="567"/>
                    <a:pt x="1029" y="568"/>
                    <a:pt x="1030" y="568"/>
                  </a:cubicBezTo>
                  <a:cubicBezTo>
                    <a:pt x="1030" y="568"/>
                    <a:pt x="1030" y="568"/>
                    <a:pt x="1030" y="568"/>
                  </a:cubicBezTo>
                  <a:cubicBezTo>
                    <a:pt x="1030" y="568"/>
                    <a:pt x="1030" y="568"/>
                    <a:pt x="1031" y="568"/>
                  </a:cubicBezTo>
                  <a:cubicBezTo>
                    <a:pt x="1032" y="568"/>
                    <a:pt x="1033" y="568"/>
                    <a:pt x="1031" y="568"/>
                  </a:cubicBezTo>
                  <a:cubicBezTo>
                    <a:pt x="1030" y="568"/>
                    <a:pt x="1033" y="569"/>
                    <a:pt x="1036" y="569"/>
                  </a:cubicBezTo>
                  <a:cubicBezTo>
                    <a:pt x="1037" y="569"/>
                    <a:pt x="1037" y="569"/>
                    <a:pt x="1037" y="569"/>
                  </a:cubicBezTo>
                  <a:cubicBezTo>
                    <a:pt x="1040" y="569"/>
                    <a:pt x="1039" y="566"/>
                    <a:pt x="1044" y="566"/>
                  </a:cubicBezTo>
                  <a:cubicBezTo>
                    <a:pt x="1045" y="566"/>
                    <a:pt x="1045" y="566"/>
                    <a:pt x="1046" y="566"/>
                  </a:cubicBezTo>
                  <a:cubicBezTo>
                    <a:pt x="1049" y="566"/>
                    <a:pt x="1045" y="567"/>
                    <a:pt x="1041" y="568"/>
                  </a:cubicBezTo>
                  <a:cubicBezTo>
                    <a:pt x="1038" y="569"/>
                    <a:pt x="1040" y="570"/>
                    <a:pt x="1042" y="570"/>
                  </a:cubicBezTo>
                  <a:cubicBezTo>
                    <a:pt x="1045" y="570"/>
                    <a:pt x="1048" y="569"/>
                    <a:pt x="1050" y="569"/>
                  </a:cubicBezTo>
                  <a:cubicBezTo>
                    <a:pt x="1051" y="568"/>
                    <a:pt x="1053" y="568"/>
                    <a:pt x="1054" y="568"/>
                  </a:cubicBezTo>
                  <a:cubicBezTo>
                    <a:pt x="1056" y="568"/>
                    <a:pt x="1058" y="569"/>
                    <a:pt x="1056" y="570"/>
                  </a:cubicBezTo>
                  <a:cubicBezTo>
                    <a:pt x="1054" y="570"/>
                    <a:pt x="1053" y="571"/>
                    <a:pt x="1053" y="571"/>
                  </a:cubicBezTo>
                  <a:cubicBezTo>
                    <a:pt x="1052" y="571"/>
                    <a:pt x="1052" y="571"/>
                    <a:pt x="1053" y="571"/>
                  </a:cubicBezTo>
                  <a:cubicBezTo>
                    <a:pt x="1053" y="570"/>
                    <a:pt x="1052" y="570"/>
                    <a:pt x="1052" y="570"/>
                  </a:cubicBezTo>
                  <a:cubicBezTo>
                    <a:pt x="1051" y="570"/>
                    <a:pt x="1051" y="570"/>
                    <a:pt x="1050" y="570"/>
                  </a:cubicBezTo>
                  <a:cubicBezTo>
                    <a:pt x="1049" y="571"/>
                    <a:pt x="1052" y="571"/>
                    <a:pt x="1055" y="571"/>
                  </a:cubicBezTo>
                  <a:cubicBezTo>
                    <a:pt x="1059" y="571"/>
                    <a:pt x="1063" y="571"/>
                    <a:pt x="1066" y="568"/>
                  </a:cubicBezTo>
                  <a:cubicBezTo>
                    <a:pt x="1072" y="564"/>
                    <a:pt x="1079" y="563"/>
                    <a:pt x="1076" y="559"/>
                  </a:cubicBezTo>
                  <a:cubicBezTo>
                    <a:pt x="1072" y="556"/>
                    <a:pt x="1081" y="554"/>
                    <a:pt x="1084" y="553"/>
                  </a:cubicBezTo>
                  <a:cubicBezTo>
                    <a:pt x="1088" y="552"/>
                    <a:pt x="1089" y="549"/>
                    <a:pt x="1097" y="546"/>
                  </a:cubicBezTo>
                  <a:cubicBezTo>
                    <a:pt x="1102" y="544"/>
                    <a:pt x="1104" y="543"/>
                    <a:pt x="1098" y="540"/>
                  </a:cubicBezTo>
                  <a:cubicBezTo>
                    <a:pt x="1095" y="539"/>
                    <a:pt x="1076" y="539"/>
                    <a:pt x="1075" y="536"/>
                  </a:cubicBezTo>
                  <a:cubicBezTo>
                    <a:pt x="1075" y="534"/>
                    <a:pt x="1078" y="533"/>
                    <a:pt x="1082" y="532"/>
                  </a:cubicBezTo>
                  <a:cubicBezTo>
                    <a:pt x="1090" y="531"/>
                    <a:pt x="1096" y="529"/>
                    <a:pt x="1096" y="526"/>
                  </a:cubicBezTo>
                  <a:cubicBezTo>
                    <a:pt x="1097" y="523"/>
                    <a:pt x="1103" y="522"/>
                    <a:pt x="1101" y="522"/>
                  </a:cubicBezTo>
                  <a:cubicBezTo>
                    <a:pt x="1099" y="521"/>
                    <a:pt x="1105" y="522"/>
                    <a:pt x="1111" y="520"/>
                  </a:cubicBezTo>
                  <a:cubicBezTo>
                    <a:pt x="1116" y="519"/>
                    <a:pt x="1107" y="519"/>
                    <a:pt x="1106" y="519"/>
                  </a:cubicBezTo>
                  <a:cubicBezTo>
                    <a:pt x="1106" y="519"/>
                    <a:pt x="1106" y="519"/>
                    <a:pt x="1106" y="519"/>
                  </a:cubicBezTo>
                  <a:cubicBezTo>
                    <a:pt x="1107" y="519"/>
                    <a:pt x="1105" y="519"/>
                    <a:pt x="1104" y="519"/>
                  </a:cubicBezTo>
                  <a:cubicBezTo>
                    <a:pt x="1103" y="519"/>
                    <a:pt x="1103" y="519"/>
                    <a:pt x="1103" y="519"/>
                  </a:cubicBezTo>
                  <a:cubicBezTo>
                    <a:pt x="1102" y="519"/>
                    <a:pt x="1101" y="519"/>
                    <a:pt x="1102" y="519"/>
                  </a:cubicBezTo>
                  <a:cubicBezTo>
                    <a:pt x="1102" y="519"/>
                    <a:pt x="1096" y="518"/>
                    <a:pt x="1093" y="516"/>
                  </a:cubicBezTo>
                  <a:cubicBezTo>
                    <a:pt x="1090" y="514"/>
                    <a:pt x="1114" y="517"/>
                    <a:pt x="1122" y="512"/>
                  </a:cubicBezTo>
                  <a:cubicBezTo>
                    <a:pt x="1122" y="512"/>
                    <a:pt x="1122" y="512"/>
                    <a:pt x="1123" y="512"/>
                  </a:cubicBezTo>
                  <a:cubicBezTo>
                    <a:pt x="1129" y="508"/>
                    <a:pt x="1137" y="506"/>
                    <a:pt x="1155" y="505"/>
                  </a:cubicBezTo>
                  <a:cubicBezTo>
                    <a:pt x="1162" y="504"/>
                    <a:pt x="1169" y="503"/>
                    <a:pt x="1174" y="502"/>
                  </a:cubicBezTo>
                  <a:cubicBezTo>
                    <a:pt x="1187" y="499"/>
                    <a:pt x="1176" y="495"/>
                    <a:pt x="1178" y="493"/>
                  </a:cubicBezTo>
                  <a:cubicBezTo>
                    <a:pt x="1179" y="493"/>
                    <a:pt x="1182" y="491"/>
                    <a:pt x="1179" y="490"/>
                  </a:cubicBezTo>
                  <a:cubicBezTo>
                    <a:pt x="1172" y="488"/>
                    <a:pt x="1162" y="488"/>
                    <a:pt x="1159" y="485"/>
                  </a:cubicBezTo>
                  <a:cubicBezTo>
                    <a:pt x="1156" y="483"/>
                    <a:pt x="1159" y="475"/>
                    <a:pt x="1162" y="473"/>
                  </a:cubicBezTo>
                  <a:cubicBezTo>
                    <a:pt x="1165" y="472"/>
                    <a:pt x="1169" y="471"/>
                    <a:pt x="1175" y="471"/>
                  </a:cubicBezTo>
                  <a:cubicBezTo>
                    <a:pt x="1185" y="471"/>
                    <a:pt x="1197" y="473"/>
                    <a:pt x="1207" y="476"/>
                  </a:cubicBezTo>
                  <a:cubicBezTo>
                    <a:pt x="1214" y="478"/>
                    <a:pt x="1220" y="479"/>
                    <a:pt x="1226" y="479"/>
                  </a:cubicBezTo>
                  <a:cubicBezTo>
                    <a:pt x="1231" y="479"/>
                    <a:pt x="1235" y="479"/>
                    <a:pt x="1238" y="477"/>
                  </a:cubicBezTo>
                  <a:cubicBezTo>
                    <a:pt x="1242" y="474"/>
                    <a:pt x="1248" y="472"/>
                    <a:pt x="1250" y="472"/>
                  </a:cubicBezTo>
                  <a:cubicBezTo>
                    <a:pt x="1251" y="472"/>
                    <a:pt x="1251" y="472"/>
                    <a:pt x="1249" y="473"/>
                  </a:cubicBezTo>
                  <a:cubicBezTo>
                    <a:pt x="1247" y="474"/>
                    <a:pt x="1246" y="475"/>
                    <a:pt x="1248" y="475"/>
                  </a:cubicBezTo>
                  <a:cubicBezTo>
                    <a:pt x="1250" y="475"/>
                    <a:pt x="1254" y="474"/>
                    <a:pt x="1260" y="472"/>
                  </a:cubicBezTo>
                  <a:cubicBezTo>
                    <a:pt x="1267" y="469"/>
                    <a:pt x="1270" y="465"/>
                    <a:pt x="1272" y="461"/>
                  </a:cubicBezTo>
                  <a:cubicBezTo>
                    <a:pt x="1274" y="457"/>
                    <a:pt x="1284" y="451"/>
                    <a:pt x="1298" y="449"/>
                  </a:cubicBezTo>
                  <a:cubicBezTo>
                    <a:pt x="1311" y="447"/>
                    <a:pt x="1322" y="444"/>
                    <a:pt x="1320" y="444"/>
                  </a:cubicBezTo>
                  <a:cubicBezTo>
                    <a:pt x="1319" y="444"/>
                    <a:pt x="1321" y="443"/>
                    <a:pt x="1325" y="443"/>
                  </a:cubicBezTo>
                  <a:cubicBezTo>
                    <a:pt x="1326" y="443"/>
                    <a:pt x="1327" y="443"/>
                    <a:pt x="1328" y="443"/>
                  </a:cubicBezTo>
                  <a:cubicBezTo>
                    <a:pt x="1329" y="443"/>
                    <a:pt x="1329" y="443"/>
                    <a:pt x="1328" y="443"/>
                  </a:cubicBezTo>
                  <a:cubicBezTo>
                    <a:pt x="1327" y="443"/>
                    <a:pt x="1327" y="443"/>
                    <a:pt x="1327" y="443"/>
                  </a:cubicBezTo>
                  <a:cubicBezTo>
                    <a:pt x="1328" y="443"/>
                    <a:pt x="1329" y="443"/>
                    <a:pt x="1331" y="443"/>
                  </a:cubicBezTo>
                  <a:cubicBezTo>
                    <a:pt x="1335" y="443"/>
                    <a:pt x="1355" y="444"/>
                    <a:pt x="1363" y="440"/>
                  </a:cubicBezTo>
                  <a:cubicBezTo>
                    <a:pt x="1375" y="434"/>
                    <a:pt x="1382" y="424"/>
                    <a:pt x="1384" y="416"/>
                  </a:cubicBezTo>
                  <a:cubicBezTo>
                    <a:pt x="1386" y="412"/>
                    <a:pt x="1384" y="408"/>
                    <a:pt x="1384" y="408"/>
                  </a:cubicBezTo>
                  <a:cubicBezTo>
                    <a:pt x="1384" y="408"/>
                    <a:pt x="1385" y="408"/>
                    <a:pt x="1385" y="408"/>
                  </a:cubicBezTo>
                  <a:cubicBezTo>
                    <a:pt x="1385" y="408"/>
                    <a:pt x="1385" y="408"/>
                    <a:pt x="1386" y="408"/>
                  </a:cubicBezTo>
                  <a:cubicBezTo>
                    <a:pt x="1386" y="408"/>
                    <a:pt x="1387" y="408"/>
                    <a:pt x="1387" y="408"/>
                  </a:cubicBezTo>
                  <a:cubicBezTo>
                    <a:pt x="1388" y="408"/>
                    <a:pt x="1388" y="408"/>
                    <a:pt x="1388" y="408"/>
                  </a:cubicBezTo>
                  <a:cubicBezTo>
                    <a:pt x="1389" y="408"/>
                    <a:pt x="1390" y="408"/>
                    <a:pt x="1391" y="408"/>
                  </a:cubicBezTo>
                  <a:cubicBezTo>
                    <a:pt x="1392" y="408"/>
                    <a:pt x="1392" y="408"/>
                    <a:pt x="1392" y="408"/>
                  </a:cubicBezTo>
                  <a:cubicBezTo>
                    <a:pt x="1393" y="408"/>
                    <a:pt x="1393" y="409"/>
                    <a:pt x="1392" y="409"/>
                  </a:cubicBezTo>
                  <a:cubicBezTo>
                    <a:pt x="1392" y="409"/>
                    <a:pt x="1392" y="409"/>
                    <a:pt x="1392" y="409"/>
                  </a:cubicBezTo>
                  <a:cubicBezTo>
                    <a:pt x="1392" y="409"/>
                    <a:pt x="1403" y="407"/>
                    <a:pt x="1413" y="404"/>
                  </a:cubicBezTo>
                  <a:cubicBezTo>
                    <a:pt x="1426" y="399"/>
                    <a:pt x="1438" y="394"/>
                    <a:pt x="1438" y="391"/>
                  </a:cubicBezTo>
                  <a:cubicBezTo>
                    <a:pt x="1429" y="382"/>
                    <a:pt x="1417" y="385"/>
                    <a:pt x="1397" y="380"/>
                  </a:cubicBezTo>
                  <a:cubicBezTo>
                    <a:pt x="1390" y="378"/>
                    <a:pt x="1382" y="377"/>
                    <a:pt x="1375" y="376"/>
                  </a:cubicBezTo>
                  <a:cubicBezTo>
                    <a:pt x="1360" y="375"/>
                    <a:pt x="1341" y="374"/>
                    <a:pt x="1332" y="374"/>
                  </a:cubicBezTo>
                  <a:cubicBezTo>
                    <a:pt x="1331" y="374"/>
                    <a:pt x="1331" y="374"/>
                    <a:pt x="1331" y="374"/>
                  </a:cubicBezTo>
                  <a:cubicBezTo>
                    <a:pt x="1327" y="374"/>
                    <a:pt x="1324" y="374"/>
                    <a:pt x="1322" y="375"/>
                  </a:cubicBezTo>
                  <a:cubicBezTo>
                    <a:pt x="1320" y="375"/>
                    <a:pt x="1318" y="375"/>
                    <a:pt x="1318" y="375"/>
                  </a:cubicBezTo>
                  <a:cubicBezTo>
                    <a:pt x="1318" y="375"/>
                    <a:pt x="1318" y="375"/>
                    <a:pt x="1318" y="375"/>
                  </a:cubicBezTo>
                  <a:cubicBezTo>
                    <a:pt x="1318" y="375"/>
                    <a:pt x="1317" y="375"/>
                    <a:pt x="1317" y="375"/>
                  </a:cubicBezTo>
                  <a:cubicBezTo>
                    <a:pt x="1317" y="375"/>
                    <a:pt x="1316" y="376"/>
                    <a:pt x="1315" y="376"/>
                  </a:cubicBezTo>
                  <a:cubicBezTo>
                    <a:pt x="1315" y="376"/>
                    <a:pt x="1315" y="376"/>
                    <a:pt x="1315" y="376"/>
                  </a:cubicBezTo>
                  <a:cubicBezTo>
                    <a:pt x="1314" y="376"/>
                    <a:pt x="1315" y="373"/>
                    <a:pt x="1301" y="370"/>
                  </a:cubicBezTo>
                  <a:cubicBezTo>
                    <a:pt x="1295" y="369"/>
                    <a:pt x="1288" y="369"/>
                    <a:pt x="1281" y="369"/>
                  </a:cubicBezTo>
                  <a:cubicBezTo>
                    <a:pt x="1274" y="369"/>
                    <a:pt x="1267" y="369"/>
                    <a:pt x="1262" y="370"/>
                  </a:cubicBezTo>
                  <a:cubicBezTo>
                    <a:pt x="1253" y="372"/>
                    <a:pt x="1250" y="374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49" y="375"/>
                    <a:pt x="1249" y="375"/>
                  </a:cubicBezTo>
                  <a:cubicBezTo>
                    <a:pt x="1249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49" y="373"/>
                    <a:pt x="1247" y="372"/>
                    <a:pt x="1243" y="372"/>
                  </a:cubicBezTo>
                  <a:cubicBezTo>
                    <a:pt x="1239" y="372"/>
                    <a:pt x="1244" y="372"/>
                    <a:pt x="1253" y="371"/>
                  </a:cubicBezTo>
                  <a:cubicBezTo>
                    <a:pt x="1259" y="371"/>
                    <a:pt x="1264" y="370"/>
                    <a:pt x="1263" y="368"/>
                  </a:cubicBezTo>
                  <a:cubicBezTo>
                    <a:pt x="1263" y="367"/>
                    <a:pt x="1257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42" y="367"/>
                    <a:pt x="1237" y="368"/>
                    <a:pt x="1236" y="368"/>
                  </a:cubicBezTo>
                  <a:cubicBezTo>
                    <a:pt x="1234" y="369"/>
                    <a:pt x="1232" y="369"/>
                    <a:pt x="1229" y="370"/>
                  </a:cubicBezTo>
                  <a:cubicBezTo>
                    <a:pt x="1228" y="370"/>
                    <a:pt x="1227" y="370"/>
                    <a:pt x="1226" y="370"/>
                  </a:cubicBezTo>
                  <a:cubicBezTo>
                    <a:pt x="1225" y="370"/>
                    <a:pt x="1224" y="370"/>
                    <a:pt x="1225" y="370"/>
                  </a:cubicBezTo>
                  <a:cubicBezTo>
                    <a:pt x="1225" y="369"/>
                    <a:pt x="1226" y="369"/>
                    <a:pt x="1225" y="369"/>
                  </a:cubicBezTo>
                  <a:cubicBezTo>
                    <a:pt x="1225" y="369"/>
                    <a:pt x="1224" y="369"/>
                    <a:pt x="1223" y="370"/>
                  </a:cubicBezTo>
                  <a:cubicBezTo>
                    <a:pt x="1222" y="370"/>
                    <a:pt x="1222" y="370"/>
                    <a:pt x="1222" y="370"/>
                  </a:cubicBezTo>
                  <a:cubicBezTo>
                    <a:pt x="1221" y="370"/>
                    <a:pt x="1224" y="368"/>
                    <a:pt x="1232" y="366"/>
                  </a:cubicBezTo>
                  <a:cubicBezTo>
                    <a:pt x="1238" y="364"/>
                    <a:pt x="1244" y="363"/>
                    <a:pt x="1244" y="361"/>
                  </a:cubicBezTo>
                  <a:cubicBezTo>
                    <a:pt x="1244" y="361"/>
                    <a:pt x="1243" y="360"/>
                    <a:pt x="1241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8"/>
                    <a:pt x="1239" y="358"/>
                    <a:pt x="1238" y="358"/>
                  </a:cubicBezTo>
                  <a:cubicBezTo>
                    <a:pt x="1238" y="358"/>
                    <a:pt x="1239" y="358"/>
                    <a:pt x="1239" y="358"/>
                  </a:cubicBezTo>
                  <a:cubicBezTo>
                    <a:pt x="1238" y="357"/>
                    <a:pt x="1236" y="357"/>
                    <a:pt x="1235" y="356"/>
                  </a:cubicBezTo>
                  <a:cubicBezTo>
                    <a:pt x="1230" y="354"/>
                    <a:pt x="1226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2" y="352"/>
                    <a:pt x="1220" y="350"/>
                    <a:pt x="1211" y="348"/>
                  </a:cubicBezTo>
                  <a:cubicBezTo>
                    <a:pt x="1201" y="347"/>
                    <a:pt x="1186" y="345"/>
                    <a:pt x="1175" y="345"/>
                  </a:cubicBezTo>
                  <a:cubicBezTo>
                    <a:pt x="1175" y="345"/>
                    <a:pt x="1175" y="345"/>
                    <a:pt x="1174" y="345"/>
                  </a:cubicBezTo>
                  <a:cubicBezTo>
                    <a:pt x="1174" y="345"/>
                    <a:pt x="1173" y="345"/>
                    <a:pt x="1173" y="345"/>
                  </a:cubicBezTo>
                  <a:cubicBezTo>
                    <a:pt x="1162" y="345"/>
                    <a:pt x="1154" y="345"/>
                    <a:pt x="1148" y="344"/>
                  </a:cubicBezTo>
                  <a:cubicBezTo>
                    <a:pt x="1141" y="343"/>
                    <a:pt x="1137" y="340"/>
                    <a:pt x="1123" y="338"/>
                  </a:cubicBezTo>
                  <a:cubicBezTo>
                    <a:pt x="1109" y="336"/>
                    <a:pt x="1108" y="335"/>
                    <a:pt x="1101" y="334"/>
                  </a:cubicBezTo>
                  <a:cubicBezTo>
                    <a:pt x="1094" y="332"/>
                    <a:pt x="1084" y="332"/>
                    <a:pt x="1083" y="332"/>
                  </a:cubicBezTo>
                  <a:cubicBezTo>
                    <a:pt x="1081" y="331"/>
                    <a:pt x="1082" y="330"/>
                    <a:pt x="1086" y="330"/>
                  </a:cubicBezTo>
                  <a:cubicBezTo>
                    <a:pt x="1088" y="330"/>
                    <a:pt x="1087" y="330"/>
                    <a:pt x="1084" y="330"/>
                  </a:cubicBezTo>
                  <a:cubicBezTo>
                    <a:pt x="1081" y="330"/>
                    <a:pt x="1078" y="330"/>
                    <a:pt x="1075" y="330"/>
                  </a:cubicBezTo>
                  <a:cubicBezTo>
                    <a:pt x="1069" y="330"/>
                    <a:pt x="1063" y="331"/>
                    <a:pt x="1057" y="331"/>
                  </a:cubicBezTo>
                  <a:cubicBezTo>
                    <a:pt x="1055" y="331"/>
                    <a:pt x="1054" y="331"/>
                    <a:pt x="1052" y="331"/>
                  </a:cubicBezTo>
                  <a:cubicBezTo>
                    <a:pt x="1047" y="331"/>
                    <a:pt x="1043" y="331"/>
                    <a:pt x="1038" y="331"/>
                  </a:cubicBezTo>
                  <a:cubicBezTo>
                    <a:pt x="1028" y="331"/>
                    <a:pt x="1011" y="329"/>
                    <a:pt x="999" y="327"/>
                  </a:cubicBezTo>
                  <a:cubicBezTo>
                    <a:pt x="996" y="327"/>
                    <a:pt x="993" y="326"/>
                    <a:pt x="992" y="326"/>
                  </a:cubicBezTo>
                  <a:cubicBezTo>
                    <a:pt x="989" y="326"/>
                    <a:pt x="989" y="327"/>
                    <a:pt x="986" y="327"/>
                  </a:cubicBezTo>
                  <a:cubicBezTo>
                    <a:pt x="982" y="328"/>
                    <a:pt x="978" y="329"/>
                    <a:pt x="976" y="331"/>
                  </a:cubicBezTo>
                  <a:cubicBezTo>
                    <a:pt x="975" y="332"/>
                    <a:pt x="970" y="334"/>
                    <a:pt x="967" y="334"/>
                  </a:cubicBezTo>
                  <a:cubicBezTo>
                    <a:pt x="966" y="334"/>
                    <a:pt x="965" y="333"/>
                    <a:pt x="966" y="333"/>
                  </a:cubicBezTo>
                  <a:cubicBezTo>
                    <a:pt x="966" y="331"/>
                    <a:pt x="968" y="329"/>
                    <a:pt x="969" y="328"/>
                  </a:cubicBezTo>
                  <a:cubicBezTo>
                    <a:pt x="970" y="326"/>
                    <a:pt x="980" y="324"/>
                    <a:pt x="971" y="324"/>
                  </a:cubicBezTo>
                  <a:cubicBezTo>
                    <a:pt x="970" y="324"/>
                    <a:pt x="968" y="324"/>
                    <a:pt x="966" y="325"/>
                  </a:cubicBezTo>
                  <a:cubicBezTo>
                    <a:pt x="962" y="325"/>
                    <a:pt x="955" y="325"/>
                    <a:pt x="949" y="327"/>
                  </a:cubicBezTo>
                  <a:cubicBezTo>
                    <a:pt x="941" y="328"/>
                    <a:pt x="936" y="329"/>
                    <a:pt x="935" y="329"/>
                  </a:cubicBezTo>
                  <a:cubicBezTo>
                    <a:pt x="934" y="329"/>
                    <a:pt x="934" y="329"/>
                    <a:pt x="934" y="329"/>
                  </a:cubicBezTo>
                  <a:cubicBezTo>
                    <a:pt x="934" y="329"/>
                    <a:pt x="934" y="329"/>
                    <a:pt x="933" y="329"/>
                  </a:cubicBezTo>
                  <a:cubicBezTo>
                    <a:pt x="929" y="329"/>
                    <a:pt x="923" y="329"/>
                    <a:pt x="917" y="332"/>
                  </a:cubicBezTo>
                  <a:cubicBezTo>
                    <a:pt x="910" y="335"/>
                    <a:pt x="902" y="337"/>
                    <a:pt x="902" y="338"/>
                  </a:cubicBezTo>
                  <a:cubicBezTo>
                    <a:pt x="902" y="338"/>
                    <a:pt x="902" y="338"/>
                    <a:pt x="902" y="338"/>
                  </a:cubicBezTo>
                  <a:cubicBezTo>
                    <a:pt x="901" y="338"/>
                    <a:pt x="898" y="337"/>
                    <a:pt x="891" y="336"/>
                  </a:cubicBezTo>
                  <a:cubicBezTo>
                    <a:pt x="887" y="335"/>
                    <a:pt x="882" y="334"/>
                    <a:pt x="875" y="334"/>
                  </a:cubicBezTo>
                  <a:cubicBezTo>
                    <a:pt x="875" y="334"/>
                    <a:pt x="874" y="334"/>
                    <a:pt x="873" y="334"/>
                  </a:cubicBezTo>
                  <a:cubicBezTo>
                    <a:pt x="867" y="334"/>
                    <a:pt x="862" y="335"/>
                    <a:pt x="857" y="335"/>
                  </a:cubicBezTo>
                  <a:cubicBezTo>
                    <a:pt x="854" y="335"/>
                    <a:pt x="851" y="335"/>
                    <a:pt x="848" y="335"/>
                  </a:cubicBezTo>
                  <a:cubicBezTo>
                    <a:pt x="846" y="335"/>
                    <a:pt x="843" y="335"/>
                    <a:pt x="842" y="335"/>
                  </a:cubicBezTo>
                  <a:cubicBezTo>
                    <a:pt x="840" y="335"/>
                    <a:pt x="839" y="335"/>
                    <a:pt x="839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3" y="334"/>
                    <a:pt x="827" y="333"/>
                  </a:cubicBezTo>
                  <a:cubicBezTo>
                    <a:pt x="821" y="331"/>
                    <a:pt x="815" y="329"/>
                    <a:pt x="815" y="328"/>
                  </a:cubicBezTo>
                  <a:cubicBezTo>
                    <a:pt x="816" y="327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5" y="326"/>
                    <a:pt x="815" y="326"/>
                    <a:pt x="816" y="325"/>
                  </a:cubicBezTo>
                  <a:cubicBezTo>
                    <a:pt x="816" y="324"/>
                    <a:pt x="817" y="324"/>
                    <a:pt x="817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20" y="322"/>
                    <a:pt x="823" y="319"/>
                  </a:cubicBezTo>
                  <a:cubicBezTo>
                    <a:pt x="827" y="316"/>
                    <a:pt x="818" y="314"/>
                    <a:pt x="815" y="314"/>
                  </a:cubicBezTo>
                  <a:cubicBezTo>
                    <a:pt x="815" y="314"/>
                    <a:pt x="815" y="314"/>
                    <a:pt x="815" y="314"/>
                  </a:cubicBezTo>
                  <a:cubicBezTo>
                    <a:pt x="814" y="314"/>
                    <a:pt x="814" y="314"/>
                    <a:pt x="813" y="314"/>
                  </a:cubicBezTo>
                  <a:cubicBezTo>
                    <a:pt x="812" y="314"/>
                    <a:pt x="812" y="313"/>
                    <a:pt x="814" y="313"/>
                  </a:cubicBezTo>
                  <a:cubicBezTo>
                    <a:pt x="816" y="313"/>
                    <a:pt x="811" y="313"/>
                    <a:pt x="803" y="312"/>
                  </a:cubicBezTo>
                  <a:cubicBezTo>
                    <a:pt x="800" y="312"/>
                    <a:pt x="796" y="312"/>
                    <a:pt x="792" y="312"/>
                  </a:cubicBezTo>
                  <a:cubicBezTo>
                    <a:pt x="785" y="312"/>
                    <a:pt x="777" y="312"/>
                    <a:pt x="771" y="312"/>
                  </a:cubicBezTo>
                  <a:cubicBezTo>
                    <a:pt x="771" y="312"/>
                    <a:pt x="770" y="312"/>
                    <a:pt x="770" y="312"/>
                  </a:cubicBezTo>
                  <a:cubicBezTo>
                    <a:pt x="761" y="312"/>
                    <a:pt x="760" y="310"/>
                    <a:pt x="762" y="308"/>
                  </a:cubicBezTo>
                  <a:cubicBezTo>
                    <a:pt x="764" y="305"/>
                    <a:pt x="761" y="303"/>
                    <a:pt x="763" y="303"/>
                  </a:cubicBezTo>
                  <a:cubicBezTo>
                    <a:pt x="764" y="302"/>
                    <a:pt x="764" y="302"/>
                    <a:pt x="765" y="302"/>
                  </a:cubicBezTo>
                  <a:cubicBezTo>
                    <a:pt x="765" y="302"/>
                    <a:pt x="766" y="303"/>
                    <a:pt x="766" y="303"/>
                  </a:cubicBezTo>
                  <a:cubicBezTo>
                    <a:pt x="767" y="303"/>
                    <a:pt x="767" y="303"/>
                    <a:pt x="768" y="303"/>
                  </a:cubicBezTo>
                  <a:cubicBezTo>
                    <a:pt x="769" y="303"/>
                    <a:pt x="771" y="303"/>
                    <a:pt x="772" y="302"/>
                  </a:cubicBezTo>
                  <a:cubicBezTo>
                    <a:pt x="774" y="301"/>
                    <a:pt x="774" y="300"/>
                    <a:pt x="773" y="300"/>
                  </a:cubicBezTo>
                  <a:cubicBezTo>
                    <a:pt x="773" y="300"/>
                    <a:pt x="773" y="300"/>
                    <a:pt x="773" y="300"/>
                  </a:cubicBezTo>
                  <a:cubicBezTo>
                    <a:pt x="773" y="301"/>
                    <a:pt x="773" y="301"/>
                    <a:pt x="773" y="301"/>
                  </a:cubicBezTo>
                  <a:cubicBezTo>
                    <a:pt x="772" y="301"/>
                    <a:pt x="776" y="298"/>
                    <a:pt x="781" y="295"/>
                  </a:cubicBezTo>
                  <a:cubicBezTo>
                    <a:pt x="785" y="293"/>
                    <a:pt x="786" y="292"/>
                    <a:pt x="772" y="292"/>
                  </a:cubicBezTo>
                  <a:cubicBezTo>
                    <a:pt x="772" y="292"/>
                    <a:pt x="771" y="292"/>
                    <a:pt x="770" y="292"/>
                  </a:cubicBezTo>
                  <a:cubicBezTo>
                    <a:pt x="761" y="292"/>
                    <a:pt x="743" y="293"/>
                    <a:pt x="739" y="294"/>
                  </a:cubicBezTo>
                  <a:cubicBezTo>
                    <a:pt x="735" y="296"/>
                    <a:pt x="735" y="297"/>
                    <a:pt x="733" y="298"/>
                  </a:cubicBezTo>
                  <a:cubicBezTo>
                    <a:pt x="731" y="300"/>
                    <a:pt x="725" y="301"/>
                    <a:pt x="724" y="302"/>
                  </a:cubicBezTo>
                  <a:cubicBezTo>
                    <a:pt x="724" y="302"/>
                    <a:pt x="724" y="302"/>
                    <a:pt x="724" y="302"/>
                  </a:cubicBezTo>
                  <a:cubicBezTo>
                    <a:pt x="725" y="302"/>
                    <a:pt x="724" y="302"/>
                    <a:pt x="723" y="303"/>
                  </a:cubicBezTo>
                  <a:cubicBezTo>
                    <a:pt x="721" y="303"/>
                    <a:pt x="720" y="303"/>
                    <a:pt x="719" y="303"/>
                  </a:cubicBezTo>
                  <a:cubicBezTo>
                    <a:pt x="719" y="303"/>
                    <a:pt x="718" y="303"/>
                    <a:pt x="718" y="303"/>
                  </a:cubicBezTo>
                  <a:cubicBezTo>
                    <a:pt x="717" y="303"/>
                    <a:pt x="716" y="303"/>
                    <a:pt x="717" y="303"/>
                  </a:cubicBezTo>
                  <a:cubicBezTo>
                    <a:pt x="717" y="303"/>
                    <a:pt x="716" y="302"/>
                    <a:pt x="713" y="302"/>
                  </a:cubicBezTo>
                  <a:cubicBezTo>
                    <a:pt x="709" y="302"/>
                    <a:pt x="703" y="303"/>
                    <a:pt x="696" y="303"/>
                  </a:cubicBezTo>
                  <a:cubicBezTo>
                    <a:pt x="694" y="303"/>
                    <a:pt x="692" y="303"/>
                    <a:pt x="689" y="303"/>
                  </a:cubicBezTo>
                  <a:cubicBezTo>
                    <a:pt x="685" y="303"/>
                    <a:pt x="681" y="303"/>
                    <a:pt x="675" y="302"/>
                  </a:cubicBezTo>
                  <a:cubicBezTo>
                    <a:pt x="668" y="301"/>
                    <a:pt x="661" y="299"/>
                    <a:pt x="656" y="297"/>
                  </a:cubicBezTo>
                  <a:cubicBezTo>
                    <a:pt x="649" y="294"/>
                    <a:pt x="647" y="291"/>
                    <a:pt x="648" y="291"/>
                  </a:cubicBezTo>
                  <a:cubicBezTo>
                    <a:pt x="648" y="291"/>
                    <a:pt x="648" y="291"/>
                    <a:pt x="648" y="292"/>
                  </a:cubicBezTo>
                  <a:cubicBezTo>
                    <a:pt x="648" y="292"/>
                    <a:pt x="648" y="292"/>
                    <a:pt x="648" y="292"/>
                  </a:cubicBezTo>
                  <a:cubicBezTo>
                    <a:pt x="649" y="292"/>
                    <a:pt x="646" y="289"/>
                    <a:pt x="648" y="285"/>
                  </a:cubicBezTo>
                  <a:cubicBezTo>
                    <a:pt x="649" y="281"/>
                    <a:pt x="653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5" y="278"/>
                    <a:pt x="656" y="277"/>
                    <a:pt x="657" y="277"/>
                  </a:cubicBezTo>
                  <a:cubicBezTo>
                    <a:pt x="658" y="276"/>
                    <a:pt x="658" y="275"/>
                    <a:pt x="658" y="275"/>
                  </a:cubicBezTo>
                  <a:cubicBezTo>
                    <a:pt x="658" y="275"/>
                    <a:pt x="658" y="276"/>
                    <a:pt x="658" y="276"/>
                  </a:cubicBezTo>
                  <a:cubicBezTo>
                    <a:pt x="657" y="276"/>
                    <a:pt x="657" y="276"/>
                    <a:pt x="657" y="276"/>
                  </a:cubicBezTo>
                  <a:cubicBezTo>
                    <a:pt x="656" y="276"/>
                    <a:pt x="657" y="273"/>
                    <a:pt x="661" y="270"/>
                  </a:cubicBezTo>
                  <a:cubicBezTo>
                    <a:pt x="666" y="266"/>
                    <a:pt x="682" y="266"/>
                    <a:pt x="688" y="264"/>
                  </a:cubicBezTo>
                  <a:cubicBezTo>
                    <a:pt x="694" y="263"/>
                    <a:pt x="693" y="261"/>
                    <a:pt x="695" y="261"/>
                  </a:cubicBezTo>
                  <a:cubicBezTo>
                    <a:pt x="696" y="261"/>
                    <a:pt x="696" y="261"/>
                    <a:pt x="696" y="261"/>
                  </a:cubicBezTo>
                  <a:cubicBezTo>
                    <a:pt x="697" y="261"/>
                    <a:pt x="697" y="261"/>
                    <a:pt x="696" y="261"/>
                  </a:cubicBezTo>
                  <a:cubicBezTo>
                    <a:pt x="696" y="262"/>
                    <a:pt x="697" y="262"/>
                    <a:pt x="698" y="262"/>
                  </a:cubicBezTo>
                  <a:cubicBezTo>
                    <a:pt x="699" y="262"/>
                    <a:pt x="701" y="262"/>
                    <a:pt x="704" y="262"/>
                  </a:cubicBezTo>
                  <a:cubicBezTo>
                    <a:pt x="706" y="261"/>
                    <a:pt x="709" y="261"/>
                    <a:pt x="712" y="261"/>
                  </a:cubicBezTo>
                  <a:cubicBezTo>
                    <a:pt x="712" y="261"/>
                    <a:pt x="712" y="261"/>
                    <a:pt x="713" y="261"/>
                  </a:cubicBezTo>
                  <a:cubicBezTo>
                    <a:pt x="718" y="261"/>
                    <a:pt x="724" y="262"/>
                    <a:pt x="729" y="262"/>
                  </a:cubicBezTo>
                  <a:cubicBezTo>
                    <a:pt x="730" y="262"/>
                    <a:pt x="730" y="262"/>
                    <a:pt x="730" y="262"/>
                  </a:cubicBezTo>
                  <a:cubicBezTo>
                    <a:pt x="731" y="262"/>
                    <a:pt x="731" y="262"/>
                    <a:pt x="732" y="262"/>
                  </a:cubicBezTo>
                  <a:cubicBezTo>
                    <a:pt x="733" y="262"/>
                    <a:pt x="734" y="262"/>
                    <a:pt x="734" y="262"/>
                  </a:cubicBezTo>
                  <a:cubicBezTo>
                    <a:pt x="735" y="262"/>
                    <a:pt x="735" y="262"/>
                    <a:pt x="736" y="262"/>
                  </a:cubicBezTo>
                  <a:cubicBezTo>
                    <a:pt x="739" y="262"/>
                    <a:pt x="741" y="264"/>
                    <a:pt x="745" y="264"/>
                  </a:cubicBezTo>
                  <a:cubicBezTo>
                    <a:pt x="746" y="264"/>
                    <a:pt x="747" y="264"/>
                    <a:pt x="747" y="264"/>
                  </a:cubicBezTo>
                  <a:cubicBezTo>
                    <a:pt x="751" y="264"/>
                    <a:pt x="753" y="264"/>
                    <a:pt x="753" y="263"/>
                  </a:cubicBezTo>
                  <a:cubicBezTo>
                    <a:pt x="753" y="263"/>
                    <a:pt x="754" y="263"/>
                    <a:pt x="755" y="263"/>
                  </a:cubicBezTo>
                  <a:cubicBezTo>
                    <a:pt x="756" y="263"/>
                    <a:pt x="757" y="263"/>
                    <a:pt x="759" y="263"/>
                  </a:cubicBezTo>
                  <a:cubicBezTo>
                    <a:pt x="761" y="264"/>
                    <a:pt x="763" y="264"/>
                    <a:pt x="764" y="264"/>
                  </a:cubicBezTo>
                  <a:cubicBezTo>
                    <a:pt x="764" y="264"/>
                    <a:pt x="764" y="264"/>
                    <a:pt x="764" y="264"/>
                  </a:cubicBezTo>
                  <a:cubicBezTo>
                    <a:pt x="765" y="264"/>
                    <a:pt x="765" y="263"/>
                    <a:pt x="763" y="263"/>
                  </a:cubicBezTo>
                  <a:cubicBezTo>
                    <a:pt x="762" y="262"/>
                    <a:pt x="762" y="261"/>
                    <a:pt x="760" y="261"/>
                  </a:cubicBezTo>
                  <a:cubicBezTo>
                    <a:pt x="760" y="261"/>
                    <a:pt x="760" y="261"/>
                    <a:pt x="760" y="261"/>
                  </a:cubicBezTo>
                  <a:cubicBezTo>
                    <a:pt x="760" y="261"/>
                    <a:pt x="759" y="261"/>
                    <a:pt x="759" y="261"/>
                  </a:cubicBezTo>
                  <a:cubicBezTo>
                    <a:pt x="758" y="261"/>
                    <a:pt x="761" y="260"/>
                    <a:pt x="769" y="259"/>
                  </a:cubicBezTo>
                  <a:cubicBezTo>
                    <a:pt x="772" y="259"/>
                    <a:pt x="775" y="259"/>
                    <a:pt x="779" y="259"/>
                  </a:cubicBezTo>
                  <a:cubicBezTo>
                    <a:pt x="784" y="259"/>
                    <a:pt x="789" y="259"/>
                    <a:pt x="793" y="259"/>
                  </a:cubicBezTo>
                  <a:cubicBezTo>
                    <a:pt x="794" y="259"/>
                    <a:pt x="795" y="259"/>
                    <a:pt x="797" y="259"/>
                  </a:cubicBezTo>
                  <a:cubicBezTo>
                    <a:pt x="799" y="259"/>
                    <a:pt x="801" y="259"/>
                    <a:pt x="802" y="259"/>
                  </a:cubicBezTo>
                  <a:cubicBezTo>
                    <a:pt x="802" y="259"/>
                    <a:pt x="803" y="259"/>
                    <a:pt x="805" y="259"/>
                  </a:cubicBezTo>
                  <a:cubicBezTo>
                    <a:pt x="808" y="259"/>
                    <a:pt x="809" y="260"/>
                    <a:pt x="809" y="260"/>
                  </a:cubicBezTo>
                  <a:cubicBezTo>
                    <a:pt x="809" y="260"/>
                    <a:pt x="809" y="260"/>
                    <a:pt x="809" y="260"/>
                  </a:cubicBezTo>
                  <a:cubicBezTo>
                    <a:pt x="809" y="259"/>
                    <a:pt x="809" y="259"/>
                    <a:pt x="810" y="259"/>
                  </a:cubicBezTo>
                  <a:cubicBezTo>
                    <a:pt x="810" y="259"/>
                    <a:pt x="811" y="259"/>
                    <a:pt x="811" y="260"/>
                  </a:cubicBezTo>
                  <a:cubicBezTo>
                    <a:pt x="812" y="260"/>
                    <a:pt x="813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1" y="260"/>
                    <a:pt x="812" y="260"/>
                    <a:pt x="813" y="261"/>
                  </a:cubicBezTo>
                  <a:cubicBezTo>
                    <a:pt x="815" y="261"/>
                    <a:pt x="814" y="261"/>
                    <a:pt x="815" y="261"/>
                  </a:cubicBezTo>
                  <a:cubicBezTo>
                    <a:pt x="815" y="261"/>
                    <a:pt x="815" y="261"/>
                    <a:pt x="815" y="261"/>
                  </a:cubicBezTo>
                  <a:cubicBezTo>
                    <a:pt x="815" y="261"/>
                    <a:pt x="817" y="261"/>
                    <a:pt x="819" y="261"/>
                  </a:cubicBezTo>
                  <a:cubicBezTo>
                    <a:pt x="821" y="261"/>
                    <a:pt x="824" y="261"/>
                    <a:pt x="827" y="261"/>
                  </a:cubicBezTo>
                  <a:cubicBezTo>
                    <a:pt x="831" y="261"/>
                    <a:pt x="836" y="261"/>
                    <a:pt x="839" y="262"/>
                  </a:cubicBezTo>
                  <a:cubicBezTo>
                    <a:pt x="848" y="266"/>
                    <a:pt x="844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6" y="269"/>
                    <a:pt x="847" y="270"/>
                    <a:pt x="847" y="271"/>
                  </a:cubicBezTo>
                  <a:cubicBezTo>
                    <a:pt x="848" y="272"/>
                    <a:pt x="850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2" y="272"/>
                    <a:pt x="849" y="276"/>
                    <a:pt x="859" y="278"/>
                  </a:cubicBezTo>
                  <a:cubicBezTo>
                    <a:pt x="861" y="278"/>
                    <a:pt x="863" y="278"/>
                    <a:pt x="864" y="278"/>
                  </a:cubicBezTo>
                  <a:cubicBezTo>
                    <a:pt x="868" y="278"/>
                    <a:pt x="872" y="277"/>
                    <a:pt x="875" y="275"/>
                  </a:cubicBezTo>
                  <a:cubicBezTo>
                    <a:pt x="880" y="270"/>
                    <a:pt x="866" y="265"/>
                    <a:pt x="866" y="260"/>
                  </a:cubicBezTo>
                  <a:cubicBezTo>
                    <a:pt x="867" y="254"/>
                    <a:pt x="887" y="249"/>
                    <a:pt x="909" y="245"/>
                  </a:cubicBezTo>
                  <a:cubicBezTo>
                    <a:pt x="924" y="243"/>
                    <a:pt x="938" y="242"/>
                    <a:pt x="938" y="242"/>
                  </a:cubicBezTo>
                  <a:cubicBezTo>
                    <a:pt x="937" y="242"/>
                    <a:pt x="936" y="242"/>
                    <a:pt x="934" y="242"/>
                  </a:cubicBezTo>
                  <a:cubicBezTo>
                    <a:pt x="933" y="242"/>
                    <a:pt x="933" y="242"/>
                    <a:pt x="933" y="242"/>
                  </a:cubicBezTo>
                  <a:cubicBezTo>
                    <a:pt x="931" y="242"/>
                    <a:pt x="931" y="242"/>
                    <a:pt x="933" y="242"/>
                  </a:cubicBezTo>
                  <a:cubicBezTo>
                    <a:pt x="935" y="241"/>
                    <a:pt x="935" y="241"/>
                    <a:pt x="933" y="241"/>
                  </a:cubicBezTo>
                  <a:cubicBezTo>
                    <a:pt x="933" y="241"/>
                    <a:pt x="933" y="240"/>
                    <a:pt x="933" y="240"/>
                  </a:cubicBezTo>
                  <a:cubicBezTo>
                    <a:pt x="933" y="240"/>
                    <a:pt x="933" y="241"/>
                    <a:pt x="934" y="241"/>
                  </a:cubicBezTo>
                  <a:cubicBezTo>
                    <a:pt x="934" y="241"/>
                    <a:pt x="934" y="241"/>
                    <a:pt x="935" y="241"/>
                  </a:cubicBezTo>
                  <a:cubicBezTo>
                    <a:pt x="936" y="241"/>
                    <a:pt x="938" y="240"/>
                    <a:pt x="940" y="240"/>
                  </a:cubicBezTo>
                  <a:cubicBezTo>
                    <a:pt x="945" y="239"/>
                    <a:pt x="945" y="238"/>
                    <a:pt x="945" y="238"/>
                  </a:cubicBezTo>
                  <a:cubicBezTo>
                    <a:pt x="944" y="238"/>
                    <a:pt x="944" y="238"/>
                    <a:pt x="944" y="238"/>
                  </a:cubicBezTo>
                  <a:cubicBezTo>
                    <a:pt x="944" y="239"/>
                    <a:pt x="944" y="239"/>
                    <a:pt x="944" y="239"/>
                  </a:cubicBezTo>
                  <a:cubicBezTo>
                    <a:pt x="943" y="239"/>
                    <a:pt x="942" y="238"/>
                    <a:pt x="939" y="238"/>
                  </a:cubicBezTo>
                  <a:cubicBezTo>
                    <a:pt x="936" y="238"/>
                    <a:pt x="934" y="238"/>
                    <a:pt x="934" y="238"/>
                  </a:cubicBezTo>
                  <a:cubicBezTo>
                    <a:pt x="934" y="237"/>
                    <a:pt x="947" y="237"/>
                    <a:pt x="945" y="235"/>
                  </a:cubicBezTo>
                  <a:cubicBezTo>
                    <a:pt x="944" y="234"/>
                    <a:pt x="941" y="233"/>
                    <a:pt x="939" y="233"/>
                  </a:cubicBezTo>
                  <a:cubicBezTo>
                    <a:pt x="939" y="233"/>
                    <a:pt x="939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9" y="233"/>
                    <a:pt x="939" y="233"/>
                  </a:cubicBezTo>
                  <a:cubicBezTo>
                    <a:pt x="940" y="233"/>
                    <a:pt x="940" y="233"/>
                    <a:pt x="941" y="233"/>
                  </a:cubicBezTo>
                  <a:cubicBezTo>
                    <a:pt x="942" y="233"/>
                    <a:pt x="943" y="233"/>
                    <a:pt x="942" y="233"/>
                  </a:cubicBezTo>
                  <a:cubicBezTo>
                    <a:pt x="942" y="232"/>
                    <a:pt x="944" y="232"/>
                    <a:pt x="942" y="231"/>
                  </a:cubicBezTo>
                  <a:cubicBezTo>
                    <a:pt x="941" y="231"/>
                    <a:pt x="940" y="230"/>
                    <a:pt x="941" y="230"/>
                  </a:cubicBezTo>
                  <a:cubicBezTo>
                    <a:pt x="941" y="230"/>
                    <a:pt x="941" y="230"/>
                    <a:pt x="941" y="231"/>
                  </a:cubicBezTo>
                  <a:cubicBezTo>
                    <a:pt x="941" y="231"/>
                    <a:pt x="941" y="231"/>
                    <a:pt x="941" y="231"/>
                  </a:cubicBezTo>
                  <a:cubicBezTo>
                    <a:pt x="942" y="231"/>
                    <a:pt x="941" y="230"/>
                    <a:pt x="939" y="228"/>
                  </a:cubicBezTo>
                  <a:cubicBezTo>
                    <a:pt x="937" y="228"/>
                    <a:pt x="936" y="227"/>
                    <a:pt x="936" y="227"/>
                  </a:cubicBezTo>
                  <a:cubicBezTo>
                    <a:pt x="936" y="227"/>
                    <a:pt x="937" y="227"/>
                    <a:pt x="938" y="228"/>
                  </a:cubicBezTo>
                  <a:cubicBezTo>
                    <a:pt x="938" y="228"/>
                    <a:pt x="939" y="228"/>
                    <a:pt x="939" y="228"/>
                  </a:cubicBezTo>
                  <a:cubicBezTo>
                    <a:pt x="941" y="228"/>
                    <a:pt x="942" y="227"/>
                    <a:pt x="943" y="226"/>
                  </a:cubicBezTo>
                  <a:cubicBezTo>
                    <a:pt x="943" y="225"/>
                    <a:pt x="944" y="224"/>
                    <a:pt x="944" y="224"/>
                  </a:cubicBezTo>
                  <a:cubicBezTo>
                    <a:pt x="945" y="224"/>
                    <a:pt x="946" y="225"/>
                    <a:pt x="946" y="226"/>
                  </a:cubicBezTo>
                  <a:cubicBezTo>
                    <a:pt x="946" y="228"/>
                    <a:pt x="951" y="230"/>
                    <a:pt x="950" y="231"/>
                  </a:cubicBezTo>
                  <a:cubicBezTo>
                    <a:pt x="949" y="232"/>
                    <a:pt x="949" y="232"/>
                    <a:pt x="949" y="232"/>
                  </a:cubicBezTo>
                  <a:cubicBezTo>
                    <a:pt x="949" y="232"/>
                    <a:pt x="950" y="232"/>
                    <a:pt x="950" y="232"/>
                  </a:cubicBezTo>
                  <a:cubicBezTo>
                    <a:pt x="951" y="232"/>
                    <a:pt x="958" y="230"/>
                    <a:pt x="958" y="227"/>
                  </a:cubicBezTo>
                  <a:cubicBezTo>
                    <a:pt x="958" y="224"/>
                    <a:pt x="959" y="223"/>
                    <a:pt x="960" y="223"/>
                  </a:cubicBezTo>
                  <a:cubicBezTo>
                    <a:pt x="960" y="223"/>
                    <a:pt x="960" y="223"/>
                    <a:pt x="961" y="224"/>
                  </a:cubicBezTo>
                  <a:cubicBezTo>
                    <a:pt x="961" y="225"/>
                    <a:pt x="963" y="225"/>
                    <a:pt x="964" y="225"/>
                  </a:cubicBezTo>
                  <a:cubicBezTo>
                    <a:pt x="964" y="225"/>
                    <a:pt x="964" y="225"/>
                    <a:pt x="964" y="225"/>
                  </a:cubicBezTo>
                  <a:cubicBezTo>
                    <a:pt x="965" y="225"/>
                    <a:pt x="973" y="222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2" y="218"/>
                    <a:pt x="983" y="218"/>
                    <a:pt x="985" y="218"/>
                  </a:cubicBezTo>
                  <a:cubicBezTo>
                    <a:pt x="997" y="214"/>
                    <a:pt x="1014" y="215"/>
                    <a:pt x="1014" y="215"/>
                  </a:cubicBezTo>
                  <a:cubicBezTo>
                    <a:pt x="1014" y="214"/>
                    <a:pt x="1014" y="214"/>
                    <a:pt x="1015" y="214"/>
                  </a:cubicBezTo>
                  <a:cubicBezTo>
                    <a:pt x="1015" y="214"/>
                    <a:pt x="1016" y="214"/>
                    <a:pt x="1016" y="214"/>
                  </a:cubicBezTo>
                  <a:cubicBezTo>
                    <a:pt x="1017" y="215"/>
                    <a:pt x="1018" y="215"/>
                    <a:pt x="1018" y="215"/>
                  </a:cubicBezTo>
                  <a:cubicBezTo>
                    <a:pt x="1019" y="215"/>
                    <a:pt x="1019" y="215"/>
                    <a:pt x="1020" y="215"/>
                  </a:cubicBezTo>
                  <a:cubicBezTo>
                    <a:pt x="1021" y="214"/>
                    <a:pt x="1026" y="215"/>
                    <a:pt x="1028" y="214"/>
                  </a:cubicBezTo>
                  <a:cubicBezTo>
                    <a:pt x="1030" y="213"/>
                    <a:pt x="1030" y="213"/>
                    <a:pt x="1030" y="213"/>
                  </a:cubicBezTo>
                  <a:cubicBezTo>
                    <a:pt x="1030" y="213"/>
                    <a:pt x="1030" y="213"/>
                    <a:pt x="1029" y="213"/>
                  </a:cubicBezTo>
                  <a:cubicBezTo>
                    <a:pt x="1029" y="213"/>
                    <a:pt x="1029" y="213"/>
                    <a:pt x="1029" y="213"/>
                  </a:cubicBezTo>
                  <a:cubicBezTo>
                    <a:pt x="1027" y="213"/>
                    <a:pt x="1021" y="211"/>
                    <a:pt x="1027" y="208"/>
                  </a:cubicBezTo>
                  <a:cubicBezTo>
                    <a:pt x="1030" y="206"/>
                    <a:pt x="1037" y="205"/>
                    <a:pt x="1042" y="204"/>
                  </a:cubicBezTo>
                  <a:cubicBezTo>
                    <a:pt x="1044" y="204"/>
                    <a:pt x="1046" y="204"/>
                    <a:pt x="1049" y="203"/>
                  </a:cubicBezTo>
                  <a:cubicBezTo>
                    <a:pt x="1051" y="203"/>
                    <a:pt x="1052" y="202"/>
                    <a:pt x="1053" y="202"/>
                  </a:cubicBezTo>
                  <a:cubicBezTo>
                    <a:pt x="1053" y="202"/>
                    <a:pt x="1053" y="202"/>
                    <a:pt x="1053" y="203"/>
                  </a:cubicBezTo>
                  <a:cubicBezTo>
                    <a:pt x="1053" y="203"/>
                    <a:pt x="1055" y="203"/>
                    <a:pt x="1059" y="203"/>
                  </a:cubicBezTo>
                  <a:cubicBezTo>
                    <a:pt x="1061" y="203"/>
                    <a:pt x="1064" y="203"/>
                    <a:pt x="1068" y="203"/>
                  </a:cubicBezTo>
                  <a:cubicBezTo>
                    <a:pt x="1075" y="202"/>
                    <a:pt x="1079" y="201"/>
                    <a:pt x="1076" y="200"/>
                  </a:cubicBezTo>
                  <a:cubicBezTo>
                    <a:pt x="1074" y="200"/>
                    <a:pt x="1076" y="200"/>
                    <a:pt x="1081" y="200"/>
                  </a:cubicBezTo>
                  <a:cubicBezTo>
                    <a:pt x="1086" y="199"/>
                    <a:pt x="1094" y="200"/>
                    <a:pt x="1099" y="199"/>
                  </a:cubicBezTo>
                  <a:cubicBezTo>
                    <a:pt x="1104" y="198"/>
                    <a:pt x="1107" y="197"/>
                    <a:pt x="1108" y="197"/>
                  </a:cubicBezTo>
                  <a:cubicBezTo>
                    <a:pt x="1109" y="197"/>
                    <a:pt x="1107" y="198"/>
                    <a:pt x="1105" y="198"/>
                  </a:cubicBezTo>
                  <a:cubicBezTo>
                    <a:pt x="1103" y="199"/>
                    <a:pt x="1105" y="199"/>
                    <a:pt x="1110" y="199"/>
                  </a:cubicBezTo>
                  <a:cubicBezTo>
                    <a:pt x="1115" y="199"/>
                    <a:pt x="1117" y="199"/>
                    <a:pt x="1115" y="200"/>
                  </a:cubicBezTo>
                  <a:cubicBezTo>
                    <a:pt x="1112" y="200"/>
                    <a:pt x="1098" y="199"/>
                    <a:pt x="1088" y="202"/>
                  </a:cubicBezTo>
                  <a:cubicBezTo>
                    <a:pt x="1082" y="204"/>
                    <a:pt x="1081" y="206"/>
                    <a:pt x="1093" y="206"/>
                  </a:cubicBezTo>
                  <a:cubicBezTo>
                    <a:pt x="1094" y="206"/>
                    <a:pt x="1095" y="206"/>
                    <a:pt x="1095" y="206"/>
                  </a:cubicBezTo>
                  <a:cubicBezTo>
                    <a:pt x="1097" y="206"/>
                    <a:pt x="1102" y="205"/>
                    <a:pt x="1107" y="204"/>
                  </a:cubicBezTo>
                  <a:cubicBezTo>
                    <a:pt x="1112" y="203"/>
                    <a:pt x="1124" y="202"/>
                    <a:pt x="1133" y="201"/>
                  </a:cubicBezTo>
                  <a:cubicBezTo>
                    <a:pt x="1141" y="200"/>
                    <a:pt x="1148" y="200"/>
                    <a:pt x="1146" y="200"/>
                  </a:cubicBezTo>
                  <a:cubicBezTo>
                    <a:pt x="1144" y="200"/>
                    <a:pt x="1144" y="199"/>
                    <a:pt x="1145" y="199"/>
                  </a:cubicBezTo>
                  <a:cubicBezTo>
                    <a:pt x="1146" y="199"/>
                    <a:pt x="1144" y="199"/>
                    <a:pt x="1142" y="198"/>
                  </a:cubicBezTo>
                  <a:cubicBezTo>
                    <a:pt x="1141" y="198"/>
                    <a:pt x="1139" y="198"/>
                    <a:pt x="1136" y="198"/>
                  </a:cubicBezTo>
                  <a:cubicBezTo>
                    <a:pt x="1136" y="198"/>
                    <a:pt x="1135" y="198"/>
                    <a:pt x="1134" y="198"/>
                  </a:cubicBezTo>
                  <a:cubicBezTo>
                    <a:pt x="1134" y="198"/>
                    <a:pt x="1133" y="198"/>
                    <a:pt x="1133" y="198"/>
                  </a:cubicBezTo>
                  <a:cubicBezTo>
                    <a:pt x="1131" y="198"/>
                    <a:pt x="1128" y="198"/>
                    <a:pt x="1126" y="198"/>
                  </a:cubicBezTo>
                  <a:cubicBezTo>
                    <a:pt x="1119" y="198"/>
                    <a:pt x="1116" y="197"/>
                    <a:pt x="1117" y="197"/>
                  </a:cubicBezTo>
                  <a:cubicBezTo>
                    <a:pt x="1118" y="196"/>
                    <a:pt x="1113" y="196"/>
                    <a:pt x="1109" y="194"/>
                  </a:cubicBezTo>
                  <a:cubicBezTo>
                    <a:pt x="1105" y="193"/>
                    <a:pt x="1105" y="191"/>
                    <a:pt x="1107" y="190"/>
                  </a:cubicBezTo>
                  <a:cubicBezTo>
                    <a:pt x="1109" y="189"/>
                    <a:pt x="1106" y="189"/>
                    <a:pt x="1099" y="189"/>
                  </a:cubicBezTo>
                  <a:cubicBezTo>
                    <a:pt x="1093" y="188"/>
                    <a:pt x="1096" y="188"/>
                    <a:pt x="1107" y="187"/>
                  </a:cubicBezTo>
                  <a:cubicBezTo>
                    <a:pt x="1118" y="186"/>
                    <a:pt x="1113" y="184"/>
                    <a:pt x="1113" y="184"/>
                  </a:cubicBezTo>
                  <a:cubicBezTo>
                    <a:pt x="1113" y="184"/>
                    <a:pt x="1114" y="184"/>
                    <a:pt x="1114" y="184"/>
                  </a:cubicBezTo>
                  <a:cubicBezTo>
                    <a:pt x="1114" y="184"/>
                    <a:pt x="1115" y="184"/>
                    <a:pt x="1115" y="184"/>
                  </a:cubicBezTo>
                  <a:cubicBezTo>
                    <a:pt x="1115" y="184"/>
                    <a:pt x="1115" y="184"/>
                    <a:pt x="1115" y="184"/>
                  </a:cubicBezTo>
                  <a:cubicBezTo>
                    <a:pt x="1115" y="184"/>
                    <a:pt x="1114" y="184"/>
                    <a:pt x="1110" y="183"/>
                  </a:cubicBezTo>
                  <a:cubicBezTo>
                    <a:pt x="1107" y="183"/>
                    <a:pt x="1103" y="182"/>
                    <a:pt x="1097" y="182"/>
                  </a:cubicBezTo>
                  <a:cubicBezTo>
                    <a:pt x="1094" y="182"/>
                    <a:pt x="1090" y="182"/>
                    <a:pt x="1087" y="183"/>
                  </a:cubicBezTo>
                  <a:cubicBezTo>
                    <a:pt x="1075" y="184"/>
                    <a:pt x="1063" y="187"/>
                    <a:pt x="1052" y="189"/>
                  </a:cubicBezTo>
                  <a:cubicBezTo>
                    <a:pt x="1046" y="190"/>
                    <a:pt x="1042" y="191"/>
                    <a:pt x="1041" y="191"/>
                  </a:cubicBezTo>
                  <a:cubicBezTo>
                    <a:pt x="1039" y="191"/>
                    <a:pt x="1041" y="190"/>
                    <a:pt x="1048" y="188"/>
                  </a:cubicBezTo>
                  <a:cubicBezTo>
                    <a:pt x="1058" y="185"/>
                    <a:pt x="1067" y="182"/>
                    <a:pt x="1078" y="182"/>
                  </a:cubicBezTo>
                  <a:cubicBezTo>
                    <a:pt x="1090" y="182"/>
                    <a:pt x="1093" y="177"/>
                    <a:pt x="1100" y="177"/>
                  </a:cubicBezTo>
                  <a:cubicBezTo>
                    <a:pt x="1101" y="177"/>
                    <a:pt x="1103" y="177"/>
                    <a:pt x="1105" y="177"/>
                  </a:cubicBezTo>
                  <a:cubicBezTo>
                    <a:pt x="1113" y="177"/>
                    <a:pt x="1130" y="178"/>
                    <a:pt x="1136" y="178"/>
                  </a:cubicBezTo>
                  <a:cubicBezTo>
                    <a:pt x="1142" y="178"/>
                    <a:pt x="1153" y="179"/>
                    <a:pt x="1164" y="179"/>
                  </a:cubicBezTo>
                  <a:cubicBezTo>
                    <a:pt x="1175" y="179"/>
                    <a:pt x="1185" y="178"/>
                    <a:pt x="1189" y="176"/>
                  </a:cubicBezTo>
                  <a:cubicBezTo>
                    <a:pt x="1193" y="174"/>
                    <a:pt x="1202" y="174"/>
                    <a:pt x="1211" y="173"/>
                  </a:cubicBezTo>
                  <a:cubicBezTo>
                    <a:pt x="1225" y="172"/>
                    <a:pt x="1231" y="170"/>
                    <a:pt x="1229" y="170"/>
                  </a:cubicBezTo>
                  <a:cubicBezTo>
                    <a:pt x="1229" y="170"/>
                    <a:pt x="1229" y="170"/>
                    <a:pt x="1229" y="170"/>
                  </a:cubicBezTo>
                  <a:cubicBezTo>
                    <a:pt x="1227" y="170"/>
                    <a:pt x="1228" y="169"/>
                    <a:pt x="1229" y="169"/>
                  </a:cubicBezTo>
                  <a:cubicBezTo>
                    <a:pt x="1231" y="169"/>
                    <a:pt x="1230" y="169"/>
                    <a:pt x="1227" y="168"/>
                  </a:cubicBezTo>
                  <a:cubicBezTo>
                    <a:pt x="1225" y="168"/>
                    <a:pt x="1225" y="168"/>
                    <a:pt x="1228" y="167"/>
                  </a:cubicBezTo>
                  <a:cubicBezTo>
                    <a:pt x="1230" y="167"/>
                    <a:pt x="1229" y="166"/>
                    <a:pt x="1231" y="166"/>
                  </a:cubicBezTo>
                  <a:cubicBezTo>
                    <a:pt x="1233" y="166"/>
                    <a:pt x="1233" y="165"/>
                    <a:pt x="1232" y="165"/>
                  </a:cubicBezTo>
                  <a:cubicBezTo>
                    <a:pt x="1230" y="164"/>
                    <a:pt x="1230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2" y="164"/>
                    <a:pt x="1231" y="164"/>
                    <a:pt x="1229" y="164"/>
                  </a:cubicBezTo>
                  <a:cubicBezTo>
                    <a:pt x="1228" y="163"/>
                    <a:pt x="1227" y="163"/>
                    <a:pt x="1225" y="163"/>
                  </a:cubicBezTo>
                  <a:cubicBezTo>
                    <a:pt x="1224" y="163"/>
                    <a:pt x="1223" y="163"/>
                    <a:pt x="1222" y="163"/>
                  </a:cubicBezTo>
                  <a:cubicBezTo>
                    <a:pt x="1221" y="164"/>
                    <a:pt x="1220" y="164"/>
                    <a:pt x="1219" y="164"/>
                  </a:cubicBezTo>
                  <a:cubicBezTo>
                    <a:pt x="1218" y="164"/>
                    <a:pt x="1217" y="164"/>
                    <a:pt x="1216" y="164"/>
                  </a:cubicBezTo>
                  <a:cubicBezTo>
                    <a:pt x="1215" y="163"/>
                    <a:pt x="1223" y="162"/>
                    <a:pt x="1218" y="161"/>
                  </a:cubicBezTo>
                  <a:cubicBezTo>
                    <a:pt x="1216" y="161"/>
                    <a:pt x="1214" y="161"/>
                    <a:pt x="1212" y="161"/>
                  </a:cubicBezTo>
                  <a:cubicBezTo>
                    <a:pt x="1210" y="161"/>
                    <a:pt x="1208" y="161"/>
                    <a:pt x="1209" y="161"/>
                  </a:cubicBezTo>
                  <a:cubicBezTo>
                    <a:pt x="1211" y="161"/>
                    <a:pt x="1204" y="161"/>
                    <a:pt x="1195" y="163"/>
                  </a:cubicBezTo>
                  <a:cubicBezTo>
                    <a:pt x="1188" y="164"/>
                    <a:pt x="1181" y="164"/>
                    <a:pt x="1181" y="164"/>
                  </a:cubicBezTo>
                  <a:cubicBezTo>
                    <a:pt x="1181" y="164"/>
                    <a:pt x="1181" y="164"/>
                    <a:pt x="1181" y="164"/>
                  </a:cubicBezTo>
                  <a:cubicBezTo>
                    <a:pt x="1183" y="164"/>
                    <a:pt x="1182" y="163"/>
                    <a:pt x="1180" y="163"/>
                  </a:cubicBezTo>
                  <a:cubicBezTo>
                    <a:pt x="1178" y="163"/>
                    <a:pt x="1177" y="162"/>
                    <a:pt x="1177" y="162"/>
                  </a:cubicBezTo>
                  <a:cubicBezTo>
                    <a:pt x="1177" y="162"/>
                    <a:pt x="1177" y="162"/>
                    <a:pt x="1177" y="162"/>
                  </a:cubicBezTo>
                  <a:cubicBezTo>
                    <a:pt x="1178" y="162"/>
                    <a:pt x="1179" y="162"/>
                    <a:pt x="1180" y="162"/>
                  </a:cubicBezTo>
                  <a:cubicBezTo>
                    <a:pt x="1181" y="163"/>
                    <a:pt x="1182" y="163"/>
                    <a:pt x="1184" y="163"/>
                  </a:cubicBezTo>
                  <a:cubicBezTo>
                    <a:pt x="1186" y="163"/>
                    <a:pt x="1190" y="162"/>
                    <a:pt x="1194" y="162"/>
                  </a:cubicBezTo>
                  <a:cubicBezTo>
                    <a:pt x="1199" y="161"/>
                    <a:pt x="1201" y="161"/>
                    <a:pt x="1198" y="161"/>
                  </a:cubicBezTo>
                  <a:cubicBezTo>
                    <a:pt x="1198" y="161"/>
                    <a:pt x="1198" y="161"/>
                    <a:pt x="1198" y="161"/>
                  </a:cubicBezTo>
                  <a:cubicBezTo>
                    <a:pt x="1198" y="161"/>
                    <a:pt x="1197" y="161"/>
                    <a:pt x="1197" y="161"/>
                  </a:cubicBezTo>
                  <a:cubicBezTo>
                    <a:pt x="1195" y="161"/>
                    <a:pt x="1198" y="161"/>
                    <a:pt x="1206" y="160"/>
                  </a:cubicBezTo>
                  <a:cubicBezTo>
                    <a:pt x="1213" y="159"/>
                    <a:pt x="1218" y="159"/>
                    <a:pt x="1216" y="158"/>
                  </a:cubicBezTo>
                  <a:cubicBezTo>
                    <a:pt x="1213" y="158"/>
                    <a:pt x="1213" y="158"/>
                    <a:pt x="1214" y="158"/>
                  </a:cubicBezTo>
                  <a:cubicBezTo>
                    <a:pt x="1215" y="157"/>
                    <a:pt x="1212" y="157"/>
                    <a:pt x="1209" y="157"/>
                  </a:cubicBezTo>
                  <a:cubicBezTo>
                    <a:pt x="1209" y="157"/>
                    <a:pt x="1209" y="157"/>
                    <a:pt x="1209" y="157"/>
                  </a:cubicBezTo>
                  <a:cubicBezTo>
                    <a:pt x="1208" y="157"/>
                    <a:pt x="1208" y="157"/>
                    <a:pt x="1208" y="157"/>
                  </a:cubicBezTo>
                  <a:cubicBezTo>
                    <a:pt x="1205" y="157"/>
                    <a:pt x="1203" y="157"/>
                    <a:pt x="1203" y="156"/>
                  </a:cubicBezTo>
                  <a:cubicBezTo>
                    <a:pt x="1204" y="156"/>
                    <a:pt x="1203" y="156"/>
                    <a:pt x="1202" y="156"/>
                  </a:cubicBezTo>
                  <a:cubicBezTo>
                    <a:pt x="1202" y="156"/>
                    <a:pt x="1202" y="156"/>
                    <a:pt x="1202" y="156"/>
                  </a:cubicBezTo>
                  <a:cubicBezTo>
                    <a:pt x="1202" y="156"/>
                    <a:pt x="1201" y="156"/>
                    <a:pt x="1201" y="156"/>
                  </a:cubicBezTo>
                  <a:cubicBezTo>
                    <a:pt x="1201" y="156"/>
                    <a:pt x="1200" y="156"/>
                    <a:pt x="1201" y="156"/>
                  </a:cubicBezTo>
                  <a:cubicBezTo>
                    <a:pt x="1201" y="156"/>
                    <a:pt x="1201" y="156"/>
                    <a:pt x="1201" y="156"/>
                  </a:cubicBezTo>
                  <a:cubicBezTo>
                    <a:pt x="1200" y="156"/>
                    <a:pt x="1199" y="156"/>
                    <a:pt x="1197" y="156"/>
                  </a:cubicBezTo>
                  <a:cubicBezTo>
                    <a:pt x="1196" y="156"/>
                    <a:pt x="1195" y="156"/>
                    <a:pt x="1195" y="156"/>
                  </a:cubicBezTo>
                  <a:cubicBezTo>
                    <a:pt x="1194" y="156"/>
                    <a:pt x="1194" y="156"/>
                    <a:pt x="1195" y="156"/>
                  </a:cubicBezTo>
                  <a:cubicBezTo>
                    <a:pt x="1197" y="156"/>
                    <a:pt x="1197" y="156"/>
                    <a:pt x="1196" y="156"/>
                  </a:cubicBezTo>
                  <a:cubicBezTo>
                    <a:pt x="1196" y="156"/>
                    <a:pt x="1196" y="156"/>
                    <a:pt x="1195" y="156"/>
                  </a:cubicBezTo>
                  <a:cubicBezTo>
                    <a:pt x="1195" y="156"/>
                    <a:pt x="1195" y="156"/>
                    <a:pt x="1195" y="156"/>
                  </a:cubicBezTo>
                  <a:cubicBezTo>
                    <a:pt x="1194" y="156"/>
                    <a:pt x="1194" y="155"/>
                    <a:pt x="1194" y="155"/>
                  </a:cubicBezTo>
                  <a:cubicBezTo>
                    <a:pt x="1195" y="155"/>
                    <a:pt x="1195" y="155"/>
                    <a:pt x="1194" y="155"/>
                  </a:cubicBezTo>
                  <a:cubicBezTo>
                    <a:pt x="1194" y="155"/>
                    <a:pt x="1193" y="155"/>
                    <a:pt x="1191" y="155"/>
                  </a:cubicBezTo>
                  <a:cubicBezTo>
                    <a:pt x="1190" y="156"/>
                    <a:pt x="1189" y="156"/>
                    <a:pt x="1189" y="156"/>
                  </a:cubicBezTo>
                  <a:cubicBezTo>
                    <a:pt x="1188" y="156"/>
                    <a:pt x="1188" y="156"/>
                    <a:pt x="1189" y="156"/>
                  </a:cubicBezTo>
                  <a:cubicBezTo>
                    <a:pt x="1189" y="155"/>
                    <a:pt x="1189" y="155"/>
                    <a:pt x="1188" y="155"/>
                  </a:cubicBezTo>
                  <a:cubicBezTo>
                    <a:pt x="1188" y="155"/>
                    <a:pt x="1187" y="155"/>
                    <a:pt x="1185" y="156"/>
                  </a:cubicBezTo>
                  <a:cubicBezTo>
                    <a:pt x="1184" y="156"/>
                    <a:pt x="1184" y="156"/>
                    <a:pt x="1184" y="156"/>
                  </a:cubicBezTo>
                  <a:cubicBezTo>
                    <a:pt x="1182" y="156"/>
                    <a:pt x="1183" y="155"/>
                    <a:pt x="1185" y="154"/>
                  </a:cubicBezTo>
                  <a:cubicBezTo>
                    <a:pt x="1188" y="154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7" y="153"/>
                  </a:cubicBezTo>
                  <a:cubicBezTo>
                    <a:pt x="1187" y="153"/>
                    <a:pt x="1185" y="152"/>
                    <a:pt x="1180" y="151"/>
                  </a:cubicBezTo>
                  <a:cubicBezTo>
                    <a:pt x="1174" y="150"/>
                    <a:pt x="1170" y="150"/>
                    <a:pt x="1172" y="150"/>
                  </a:cubicBezTo>
                  <a:cubicBezTo>
                    <a:pt x="1174" y="150"/>
                    <a:pt x="1174" y="149"/>
                    <a:pt x="1172" y="149"/>
                  </a:cubicBezTo>
                  <a:cubicBezTo>
                    <a:pt x="1170" y="148"/>
                    <a:pt x="1171" y="148"/>
                    <a:pt x="1173" y="148"/>
                  </a:cubicBezTo>
                  <a:cubicBezTo>
                    <a:pt x="1173" y="148"/>
                    <a:pt x="1173" y="148"/>
                    <a:pt x="1174" y="148"/>
                  </a:cubicBezTo>
                  <a:cubicBezTo>
                    <a:pt x="1174" y="148"/>
                    <a:pt x="1174" y="148"/>
                    <a:pt x="1174" y="148"/>
                  </a:cubicBezTo>
                  <a:cubicBezTo>
                    <a:pt x="1177" y="148"/>
                    <a:pt x="1179" y="147"/>
                    <a:pt x="1181" y="147"/>
                  </a:cubicBezTo>
                  <a:cubicBezTo>
                    <a:pt x="1182" y="146"/>
                    <a:pt x="1183" y="145"/>
                    <a:pt x="1181" y="145"/>
                  </a:cubicBezTo>
                  <a:cubicBezTo>
                    <a:pt x="1180" y="145"/>
                    <a:pt x="1178" y="145"/>
                    <a:pt x="1178" y="145"/>
                  </a:cubicBezTo>
                  <a:cubicBezTo>
                    <a:pt x="1177" y="145"/>
                    <a:pt x="1178" y="144"/>
                    <a:pt x="1176" y="144"/>
                  </a:cubicBezTo>
                  <a:cubicBezTo>
                    <a:pt x="1174" y="143"/>
                    <a:pt x="1176" y="143"/>
                    <a:pt x="1178" y="142"/>
                  </a:cubicBezTo>
                  <a:cubicBezTo>
                    <a:pt x="1180" y="141"/>
                    <a:pt x="1172" y="141"/>
                    <a:pt x="1173" y="141"/>
                  </a:cubicBezTo>
                  <a:cubicBezTo>
                    <a:pt x="1175" y="140"/>
                    <a:pt x="1174" y="140"/>
                    <a:pt x="1172" y="140"/>
                  </a:cubicBezTo>
                  <a:cubicBezTo>
                    <a:pt x="1172" y="140"/>
                    <a:pt x="1171" y="140"/>
                    <a:pt x="1171" y="140"/>
                  </a:cubicBezTo>
                  <a:cubicBezTo>
                    <a:pt x="1170" y="140"/>
                    <a:pt x="1170" y="140"/>
                    <a:pt x="1170" y="140"/>
                  </a:cubicBezTo>
                  <a:cubicBezTo>
                    <a:pt x="1168" y="140"/>
                    <a:pt x="1168" y="140"/>
                    <a:pt x="1170" y="139"/>
                  </a:cubicBezTo>
                  <a:cubicBezTo>
                    <a:pt x="1172" y="139"/>
                    <a:pt x="1173" y="138"/>
                    <a:pt x="1171" y="138"/>
                  </a:cubicBezTo>
                  <a:cubicBezTo>
                    <a:pt x="1170" y="138"/>
                    <a:pt x="1170" y="138"/>
                    <a:pt x="1170" y="138"/>
                  </a:cubicBezTo>
                  <a:cubicBezTo>
                    <a:pt x="1168" y="138"/>
                    <a:pt x="1168" y="138"/>
                    <a:pt x="1167" y="138"/>
                  </a:cubicBezTo>
                  <a:cubicBezTo>
                    <a:pt x="1166" y="138"/>
                    <a:pt x="1165" y="138"/>
                    <a:pt x="1165" y="138"/>
                  </a:cubicBezTo>
                  <a:cubicBezTo>
                    <a:pt x="1165" y="138"/>
                    <a:pt x="1167" y="138"/>
                    <a:pt x="1169" y="137"/>
                  </a:cubicBezTo>
                  <a:cubicBezTo>
                    <a:pt x="1171" y="137"/>
                    <a:pt x="1173" y="136"/>
                    <a:pt x="1172" y="136"/>
                  </a:cubicBezTo>
                  <a:cubicBezTo>
                    <a:pt x="1172" y="136"/>
                    <a:pt x="1172" y="136"/>
                    <a:pt x="1172" y="136"/>
                  </a:cubicBezTo>
                  <a:cubicBezTo>
                    <a:pt x="1172" y="136"/>
                    <a:pt x="1171" y="136"/>
                    <a:pt x="1171" y="136"/>
                  </a:cubicBezTo>
                  <a:cubicBezTo>
                    <a:pt x="1170" y="136"/>
                    <a:pt x="1171" y="136"/>
                    <a:pt x="1171" y="136"/>
                  </a:cubicBezTo>
                  <a:cubicBezTo>
                    <a:pt x="1172" y="135"/>
                    <a:pt x="1170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5" y="135"/>
                    <a:pt x="1164" y="135"/>
                    <a:pt x="1167" y="134"/>
                  </a:cubicBezTo>
                  <a:cubicBezTo>
                    <a:pt x="1169" y="134"/>
                    <a:pt x="1170" y="134"/>
                    <a:pt x="1169" y="133"/>
                  </a:cubicBezTo>
                  <a:cubicBezTo>
                    <a:pt x="1168" y="133"/>
                    <a:pt x="1168" y="133"/>
                    <a:pt x="1166" y="133"/>
                  </a:cubicBezTo>
                  <a:cubicBezTo>
                    <a:pt x="1164" y="133"/>
                    <a:pt x="1166" y="131"/>
                    <a:pt x="1165" y="129"/>
                  </a:cubicBezTo>
                  <a:cubicBezTo>
                    <a:pt x="1165" y="128"/>
                    <a:pt x="1163" y="128"/>
                    <a:pt x="1161" y="128"/>
                  </a:cubicBezTo>
                  <a:cubicBezTo>
                    <a:pt x="1159" y="128"/>
                    <a:pt x="1157" y="128"/>
                    <a:pt x="1155" y="129"/>
                  </a:cubicBezTo>
                  <a:cubicBezTo>
                    <a:pt x="1150" y="131"/>
                    <a:pt x="1146" y="133"/>
                    <a:pt x="1143" y="134"/>
                  </a:cubicBezTo>
                  <a:cubicBezTo>
                    <a:pt x="1140" y="135"/>
                    <a:pt x="1138" y="136"/>
                    <a:pt x="1138" y="136"/>
                  </a:cubicBezTo>
                  <a:cubicBezTo>
                    <a:pt x="1138" y="136"/>
                    <a:pt x="1137" y="136"/>
                    <a:pt x="1137" y="136"/>
                  </a:cubicBezTo>
                  <a:cubicBezTo>
                    <a:pt x="1137" y="136"/>
                    <a:pt x="1137" y="136"/>
                    <a:pt x="1136" y="136"/>
                  </a:cubicBezTo>
                  <a:cubicBezTo>
                    <a:pt x="1134" y="136"/>
                    <a:pt x="1130" y="136"/>
                    <a:pt x="1125" y="137"/>
                  </a:cubicBezTo>
                  <a:cubicBezTo>
                    <a:pt x="1122" y="138"/>
                    <a:pt x="1119" y="138"/>
                    <a:pt x="1117" y="138"/>
                  </a:cubicBezTo>
                  <a:cubicBezTo>
                    <a:pt x="1116" y="138"/>
                    <a:pt x="1116" y="138"/>
                    <a:pt x="1116" y="138"/>
                  </a:cubicBezTo>
                  <a:cubicBezTo>
                    <a:pt x="1116" y="137"/>
                    <a:pt x="1115" y="137"/>
                    <a:pt x="1115" y="137"/>
                  </a:cubicBezTo>
                  <a:cubicBezTo>
                    <a:pt x="1114" y="137"/>
                    <a:pt x="1113" y="137"/>
                    <a:pt x="1112" y="138"/>
                  </a:cubicBezTo>
                  <a:cubicBezTo>
                    <a:pt x="1111" y="138"/>
                    <a:pt x="1110" y="138"/>
                    <a:pt x="1110" y="138"/>
                  </a:cubicBezTo>
                  <a:cubicBezTo>
                    <a:pt x="1110" y="138"/>
                    <a:pt x="1111" y="137"/>
                    <a:pt x="1111" y="136"/>
                  </a:cubicBezTo>
                  <a:cubicBezTo>
                    <a:pt x="1110" y="134"/>
                    <a:pt x="1105" y="133"/>
                    <a:pt x="1104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4" y="133"/>
                  </a:cubicBezTo>
                  <a:cubicBezTo>
                    <a:pt x="1105" y="133"/>
                    <a:pt x="1106" y="132"/>
                    <a:pt x="1104" y="129"/>
                  </a:cubicBezTo>
                  <a:cubicBezTo>
                    <a:pt x="1102" y="128"/>
                    <a:pt x="1098" y="127"/>
                    <a:pt x="1098" y="127"/>
                  </a:cubicBezTo>
                  <a:cubicBezTo>
                    <a:pt x="1098" y="127"/>
                    <a:pt x="1098" y="127"/>
                    <a:pt x="1099" y="127"/>
                  </a:cubicBezTo>
                  <a:cubicBezTo>
                    <a:pt x="1099" y="127"/>
                    <a:pt x="1099" y="127"/>
                    <a:pt x="1099" y="127"/>
                  </a:cubicBezTo>
                  <a:cubicBezTo>
                    <a:pt x="1103" y="127"/>
                    <a:pt x="1108" y="126"/>
                    <a:pt x="1110" y="124"/>
                  </a:cubicBezTo>
                  <a:cubicBezTo>
                    <a:pt x="1112" y="123"/>
                    <a:pt x="1112" y="122"/>
                    <a:pt x="1111" y="122"/>
                  </a:cubicBezTo>
                  <a:cubicBezTo>
                    <a:pt x="1111" y="122"/>
                    <a:pt x="1111" y="122"/>
                    <a:pt x="1110" y="122"/>
                  </a:cubicBezTo>
                  <a:cubicBezTo>
                    <a:pt x="1110" y="122"/>
                    <a:pt x="1110" y="123"/>
                    <a:pt x="1109" y="123"/>
                  </a:cubicBezTo>
                  <a:cubicBezTo>
                    <a:pt x="1108" y="123"/>
                    <a:pt x="1105" y="122"/>
                    <a:pt x="1100" y="121"/>
                  </a:cubicBezTo>
                  <a:cubicBezTo>
                    <a:pt x="1095" y="120"/>
                    <a:pt x="1091" y="120"/>
                    <a:pt x="1089" y="120"/>
                  </a:cubicBezTo>
                  <a:cubicBezTo>
                    <a:pt x="1088" y="120"/>
                    <a:pt x="1088" y="119"/>
                    <a:pt x="1090" y="119"/>
                  </a:cubicBezTo>
                  <a:cubicBezTo>
                    <a:pt x="1091" y="119"/>
                    <a:pt x="1091" y="119"/>
                    <a:pt x="1089" y="119"/>
                  </a:cubicBezTo>
                  <a:cubicBezTo>
                    <a:pt x="1088" y="118"/>
                    <a:pt x="1087" y="117"/>
                    <a:pt x="1086" y="117"/>
                  </a:cubicBezTo>
                  <a:cubicBezTo>
                    <a:pt x="1084" y="117"/>
                    <a:pt x="1085" y="115"/>
                    <a:pt x="1078" y="113"/>
                  </a:cubicBezTo>
                  <a:cubicBezTo>
                    <a:pt x="1076" y="113"/>
                    <a:pt x="1074" y="113"/>
                    <a:pt x="1071" y="113"/>
                  </a:cubicBezTo>
                  <a:cubicBezTo>
                    <a:pt x="1069" y="113"/>
                    <a:pt x="1066" y="113"/>
                    <a:pt x="1064" y="113"/>
                  </a:cubicBezTo>
                  <a:cubicBezTo>
                    <a:pt x="1062" y="113"/>
                    <a:pt x="1060" y="113"/>
                    <a:pt x="1059" y="113"/>
                  </a:cubicBezTo>
                  <a:cubicBezTo>
                    <a:pt x="1058" y="113"/>
                    <a:pt x="1058" y="113"/>
                    <a:pt x="1058" y="113"/>
                  </a:cubicBezTo>
                  <a:cubicBezTo>
                    <a:pt x="1057" y="113"/>
                    <a:pt x="1056" y="113"/>
                    <a:pt x="1055" y="113"/>
                  </a:cubicBezTo>
                  <a:cubicBezTo>
                    <a:pt x="1055" y="113"/>
                    <a:pt x="1054" y="113"/>
                    <a:pt x="1054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4" y="113"/>
                    <a:pt x="1045" y="111"/>
                    <a:pt x="1038" y="111"/>
                  </a:cubicBezTo>
                  <a:cubicBezTo>
                    <a:pt x="1034" y="111"/>
                    <a:pt x="1030" y="112"/>
                    <a:pt x="1028" y="113"/>
                  </a:cubicBezTo>
                  <a:cubicBezTo>
                    <a:pt x="1022" y="118"/>
                    <a:pt x="1018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2" y="121"/>
                    <a:pt x="1022" y="121"/>
                    <a:pt x="1021" y="122"/>
                  </a:cubicBezTo>
                  <a:cubicBezTo>
                    <a:pt x="1019" y="122"/>
                    <a:pt x="1022" y="124"/>
                    <a:pt x="1021" y="125"/>
                  </a:cubicBezTo>
                  <a:cubicBezTo>
                    <a:pt x="1020" y="127"/>
                    <a:pt x="1018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4" y="128"/>
                    <a:pt x="1010" y="129"/>
                    <a:pt x="1006" y="131"/>
                  </a:cubicBezTo>
                  <a:cubicBezTo>
                    <a:pt x="1004" y="132"/>
                    <a:pt x="1002" y="133"/>
                    <a:pt x="1002" y="134"/>
                  </a:cubicBezTo>
                  <a:cubicBezTo>
                    <a:pt x="1001" y="136"/>
                    <a:pt x="1005" y="138"/>
                    <a:pt x="1007" y="140"/>
                  </a:cubicBezTo>
                  <a:cubicBezTo>
                    <a:pt x="1011" y="143"/>
                    <a:pt x="1008" y="145"/>
                    <a:pt x="1008" y="145"/>
                  </a:cubicBezTo>
                  <a:cubicBezTo>
                    <a:pt x="1008" y="145"/>
                    <a:pt x="1008" y="145"/>
                    <a:pt x="1008" y="145"/>
                  </a:cubicBezTo>
                  <a:cubicBezTo>
                    <a:pt x="1008" y="145"/>
                    <a:pt x="1009" y="145"/>
                    <a:pt x="1009" y="145"/>
                  </a:cubicBezTo>
                  <a:cubicBezTo>
                    <a:pt x="1009" y="145"/>
                    <a:pt x="1009" y="145"/>
                    <a:pt x="1010" y="146"/>
                  </a:cubicBezTo>
                  <a:cubicBezTo>
                    <a:pt x="1010" y="146"/>
                    <a:pt x="1001" y="148"/>
                    <a:pt x="987" y="150"/>
                  </a:cubicBezTo>
                  <a:cubicBezTo>
                    <a:pt x="974" y="152"/>
                    <a:pt x="966" y="157"/>
                    <a:pt x="962" y="161"/>
                  </a:cubicBezTo>
                  <a:cubicBezTo>
                    <a:pt x="962" y="162"/>
                    <a:pt x="961" y="163"/>
                    <a:pt x="960" y="164"/>
                  </a:cubicBezTo>
                  <a:cubicBezTo>
                    <a:pt x="957" y="168"/>
                    <a:pt x="960" y="170"/>
                    <a:pt x="959" y="170"/>
                  </a:cubicBezTo>
                  <a:cubicBezTo>
                    <a:pt x="958" y="170"/>
                    <a:pt x="958" y="170"/>
                    <a:pt x="958" y="170"/>
                  </a:cubicBezTo>
                  <a:cubicBezTo>
                    <a:pt x="956" y="169"/>
                    <a:pt x="954" y="169"/>
                    <a:pt x="952" y="169"/>
                  </a:cubicBezTo>
                  <a:cubicBezTo>
                    <a:pt x="952" y="169"/>
                    <a:pt x="951" y="169"/>
                    <a:pt x="950" y="169"/>
                  </a:cubicBezTo>
                  <a:cubicBezTo>
                    <a:pt x="949" y="170"/>
                    <a:pt x="944" y="171"/>
                    <a:pt x="940" y="171"/>
                  </a:cubicBezTo>
                  <a:cubicBezTo>
                    <a:pt x="940" y="171"/>
                    <a:pt x="940" y="171"/>
                    <a:pt x="940" y="171"/>
                  </a:cubicBezTo>
                  <a:cubicBezTo>
                    <a:pt x="936" y="171"/>
                    <a:pt x="937" y="168"/>
                    <a:pt x="933" y="165"/>
                  </a:cubicBezTo>
                  <a:cubicBezTo>
                    <a:pt x="931" y="163"/>
                    <a:pt x="927" y="160"/>
                    <a:pt x="928" y="158"/>
                  </a:cubicBezTo>
                  <a:cubicBezTo>
                    <a:pt x="928" y="157"/>
                    <a:pt x="938" y="151"/>
                    <a:pt x="937" y="151"/>
                  </a:cubicBezTo>
                  <a:cubicBezTo>
                    <a:pt x="936" y="150"/>
                    <a:pt x="934" y="150"/>
                    <a:pt x="932" y="150"/>
                  </a:cubicBezTo>
                  <a:cubicBezTo>
                    <a:pt x="931" y="150"/>
                    <a:pt x="931" y="150"/>
                    <a:pt x="930" y="150"/>
                  </a:cubicBezTo>
                  <a:cubicBezTo>
                    <a:pt x="929" y="150"/>
                    <a:pt x="928" y="150"/>
                    <a:pt x="927" y="150"/>
                  </a:cubicBezTo>
                  <a:cubicBezTo>
                    <a:pt x="925" y="150"/>
                    <a:pt x="923" y="150"/>
                    <a:pt x="920" y="150"/>
                  </a:cubicBezTo>
                  <a:cubicBezTo>
                    <a:pt x="910" y="148"/>
                    <a:pt x="886" y="147"/>
                    <a:pt x="881" y="144"/>
                  </a:cubicBezTo>
                  <a:cubicBezTo>
                    <a:pt x="874" y="139"/>
                    <a:pt x="864" y="138"/>
                    <a:pt x="852" y="138"/>
                  </a:cubicBezTo>
                  <a:cubicBezTo>
                    <a:pt x="834" y="138"/>
                    <a:pt x="830" y="137"/>
                    <a:pt x="834" y="135"/>
                  </a:cubicBezTo>
                  <a:cubicBezTo>
                    <a:pt x="836" y="133"/>
                    <a:pt x="836" y="131"/>
                    <a:pt x="833" y="130"/>
                  </a:cubicBezTo>
                  <a:cubicBezTo>
                    <a:pt x="831" y="128"/>
                    <a:pt x="829" y="128"/>
                    <a:pt x="827" y="128"/>
                  </a:cubicBezTo>
                  <a:cubicBezTo>
                    <a:pt x="825" y="128"/>
                    <a:pt x="823" y="128"/>
                    <a:pt x="821" y="129"/>
                  </a:cubicBezTo>
                  <a:cubicBezTo>
                    <a:pt x="819" y="129"/>
                    <a:pt x="818" y="129"/>
                    <a:pt x="818" y="130"/>
                  </a:cubicBezTo>
                  <a:cubicBezTo>
                    <a:pt x="818" y="130"/>
                    <a:pt x="817" y="130"/>
                    <a:pt x="817" y="130"/>
                  </a:cubicBezTo>
                  <a:cubicBezTo>
                    <a:pt x="817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8" y="130"/>
                  </a:cubicBezTo>
                  <a:cubicBezTo>
                    <a:pt x="818" y="129"/>
                    <a:pt x="818" y="129"/>
                    <a:pt x="819" y="129"/>
                  </a:cubicBezTo>
                  <a:cubicBezTo>
                    <a:pt x="822" y="127"/>
                    <a:pt x="821" y="123"/>
                    <a:pt x="825" y="121"/>
                  </a:cubicBezTo>
                  <a:cubicBezTo>
                    <a:pt x="829" y="118"/>
                    <a:pt x="838" y="115"/>
                    <a:pt x="845" y="113"/>
                  </a:cubicBezTo>
                  <a:cubicBezTo>
                    <a:pt x="851" y="111"/>
                    <a:pt x="853" y="109"/>
                    <a:pt x="854" y="109"/>
                  </a:cubicBezTo>
                  <a:cubicBezTo>
                    <a:pt x="854" y="109"/>
                    <a:pt x="854" y="109"/>
                    <a:pt x="855" y="109"/>
                  </a:cubicBezTo>
                  <a:cubicBezTo>
                    <a:pt x="856" y="109"/>
                    <a:pt x="856" y="109"/>
                    <a:pt x="857" y="109"/>
                  </a:cubicBezTo>
                  <a:cubicBezTo>
                    <a:pt x="857" y="109"/>
                    <a:pt x="858" y="109"/>
                    <a:pt x="858" y="109"/>
                  </a:cubicBezTo>
                  <a:cubicBezTo>
                    <a:pt x="860" y="109"/>
                    <a:pt x="862" y="109"/>
                    <a:pt x="863" y="108"/>
                  </a:cubicBezTo>
                  <a:cubicBezTo>
                    <a:pt x="865" y="108"/>
                    <a:pt x="867" y="108"/>
                    <a:pt x="868" y="108"/>
                  </a:cubicBezTo>
                  <a:cubicBezTo>
                    <a:pt x="868" y="108"/>
                    <a:pt x="868" y="108"/>
                    <a:pt x="868" y="108"/>
                  </a:cubicBezTo>
                  <a:cubicBezTo>
                    <a:pt x="868" y="108"/>
                    <a:pt x="869" y="108"/>
                    <a:pt x="869" y="108"/>
                  </a:cubicBezTo>
                  <a:cubicBezTo>
                    <a:pt x="869" y="108"/>
                    <a:pt x="869" y="108"/>
                    <a:pt x="870" y="107"/>
                  </a:cubicBezTo>
                  <a:cubicBezTo>
                    <a:pt x="870" y="107"/>
                    <a:pt x="870" y="106"/>
                    <a:pt x="871" y="106"/>
                  </a:cubicBezTo>
                  <a:cubicBezTo>
                    <a:pt x="871" y="106"/>
                    <a:pt x="871" y="107"/>
                    <a:pt x="872" y="107"/>
                  </a:cubicBezTo>
                  <a:cubicBezTo>
                    <a:pt x="872" y="107"/>
                    <a:pt x="872" y="107"/>
                    <a:pt x="872" y="107"/>
                  </a:cubicBezTo>
                  <a:cubicBezTo>
                    <a:pt x="873" y="107"/>
                    <a:pt x="874" y="106"/>
                    <a:pt x="873" y="106"/>
                  </a:cubicBezTo>
                  <a:cubicBezTo>
                    <a:pt x="871" y="106"/>
                    <a:pt x="872" y="106"/>
                    <a:pt x="872" y="105"/>
                  </a:cubicBezTo>
                  <a:cubicBezTo>
                    <a:pt x="872" y="105"/>
                    <a:pt x="872" y="105"/>
                    <a:pt x="873" y="105"/>
                  </a:cubicBezTo>
                  <a:cubicBezTo>
                    <a:pt x="873" y="105"/>
                    <a:pt x="874" y="105"/>
                    <a:pt x="875" y="106"/>
                  </a:cubicBezTo>
                  <a:cubicBezTo>
                    <a:pt x="875" y="106"/>
                    <a:pt x="875" y="106"/>
                    <a:pt x="875" y="106"/>
                  </a:cubicBezTo>
                  <a:cubicBezTo>
                    <a:pt x="877" y="106"/>
                    <a:pt x="877" y="105"/>
                    <a:pt x="875" y="103"/>
                  </a:cubicBezTo>
                  <a:cubicBezTo>
                    <a:pt x="875" y="103"/>
                    <a:pt x="875" y="103"/>
                    <a:pt x="875" y="103"/>
                  </a:cubicBezTo>
                  <a:cubicBezTo>
                    <a:pt x="875" y="103"/>
                    <a:pt x="877" y="104"/>
                    <a:pt x="878" y="104"/>
                  </a:cubicBezTo>
                  <a:cubicBezTo>
                    <a:pt x="880" y="104"/>
                    <a:pt x="882" y="105"/>
                    <a:pt x="884" y="105"/>
                  </a:cubicBezTo>
                  <a:cubicBezTo>
                    <a:pt x="887" y="105"/>
                    <a:pt x="889" y="104"/>
                    <a:pt x="891" y="103"/>
                  </a:cubicBezTo>
                  <a:cubicBezTo>
                    <a:pt x="899" y="100"/>
                    <a:pt x="880" y="100"/>
                    <a:pt x="880" y="100"/>
                  </a:cubicBezTo>
                  <a:cubicBezTo>
                    <a:pt x="879" y="100"/>
                    <a:pt x="881" y="99"/>
                    <a:pt x="883" y="99"/>
                  </a:cubicBezTo>
                  <a:cubicBezTo>
                    <a:pt x="885" y="99"/>
                    <a:pt x="884" y="98"/>
                    <a:pt x="881" y="98"/>
                  </a:cubicBezTo>
                  <a:cubicBezTo>
                    <a:pt x="879" y="97"/>
                    <a:pt x="877" y="97"/>
                    <a:pt x="876" y="97"/>
                  </a:cubicBezTo>
                  <a:cubicBezTo>
                    <a:pt x="876" y="97"/>
                    <a:pt x="876" y="97"/>
                    <a:pt x="876" y="97"/>
                  </a:cubicBezTo>
                  <a:cubicBezTo>
                    <a:pt x="876" y="97"/>
                    <a:pt x="876" y="97"/>
                    <a:pt x="875" y="97"/>
                  </a:cubicBezTo>
                  <a:cubicBezTo>
                    <a:pt x="875" y="97"/>
                    <a:pt x="874" y="97"/>
                    <a:pt x="873" y="97"/>
                  </a:cubicBezTo>
                  <a:cubicBezTo>
                    <a:pt x="872" y="96"/>
                    <a:pt x="874" y="96"/>
                    <a:pt x="875" y="96"/>
                  </a:cubicBezTo>
                  <a:cubicBezTo>
                    <a:pt x="875" y="96"/>
                    <a:pt x="875" y="96"/>
                    <a:pt x="875" y="96"/>
                  </a:cubicBezTo>
                  <a:cubicBezTo>
                    <a:pt x="876" y="96"/>
                    <a:pt x="881" y="97"/>
                    <a:pt x="887" y="98"/>
                  </a:cubicBezTo>
                  <a:cubicBezTo>
                    <a:pt x="893" y="99"/>
                    <a:pt x="899" y="100"/>
                    <a:pt x="902" y="100"/>
                  </a:cubicBezTo>
                  <a:cubicBezTo>
                    <a:pt x="902" y="100"/>
                    <a:pt x="903" y="100"/>
                    <a:pt x="903" y="100"/>
                  </a:cubicBezTo>
                  <a:cubicBezTo>
                    <a:pt x="903" y="100"/>
                    <a:pt x="903" y="99"/>
                    <a:pt x="904" y="99"/>
                  </a:cubicBezTo>
                  <a:cubicBezTo>
                    <a:pt x="904" y="99"/>
                    <a:pt x="904" y="99"/>
                    <a:pt x="904" y="100"/>
                  </a:cubicBezTo>
                  <a:cubicBezTo>
                    <a:pt x="904" y="100"/>
                    <a:pt x="905" y="100"/>
                    <a:pt x="905" y="100"/>
                  </a:cubicBezTo>
                  <a:cubicBezTo>
                    <a:pt x="906" y="100"/>
                    <a:pt x="908" y="99"/>
                    <a:pt x="908" y="98"/>
                  </a:cubicBezTo>
                  <a:cubicBezTo>
                    <a:pt x="909" y="98"/>
                    <a:pt x="910" y="97"/>
                    <a:pt x="911" y="97"/>
                  </a:cubicBezTo>
                  <a:cubicBezTo>
                    <a:pt x="911" y="97"/>
                    <a:pt x="911" y="97"/>
                    <a:pt x="911" y="97"/>
                  </a:cubicBezTo>
                  <a:cubicBezTo>
                    <a:pt x="911" y="98"/>
                    <a:pt x="911" y="98"/>
                    <a:pt x="912" y="98"/>
                  </a:cubicBezTo>
                  <a:cubicBezTo>
                    <a:pt x="912" y="98"/>
                    <a:pt x="912" y="97"/>
                    <a:pt x="913" y="97"/>
                  </a:cubicBezTo>
                  <a:cubicBezTo>
                    <a:pt x="913" y="97"/>
                    <a:pt x="914" y="97"/>
                    <a:pt x="914" y="97"/>
                  </a:cubicBezTo>
                  <a:cubicBezTo>
                    <a:pt x="915" y="97"/>
                    <a:pt x="916" y="97"/>
                    <a:pt x="916" y="97"/>
                  </a:cubicBezTo>
                  <a:cubicBezTo>
                    <a:pt x="916" y="98"/>
                    <a:pt x="919" y="98"/>
                    <a:pt x="924" y="98"/>
                  </a:cubicBezTo>
                  <a:cubicBezTo>
                    <a:pt x="927" y="98"/>
                    <a:pt x="932" y="98"/>
                    <a:pt x="937" y="97"/>
                  </a:cubicBezTo>
                  <a:cubicBezTo>
                    <a:pt x="944" y="96"/>
                    <a:pt x="950" y="95"/>
                    <a:pt x="950" y="93"/>
                  </a:cubicBezTo>
                  <a:cubicBezTo>
                    <a:pt x="951" y="92"/>
                    <a:pt x="944" y="91"/>
                    <a:pt x="938" y="90"/>
                  </a:cubicBezTo>
                  <a:cubicBezTo>
                    <a:pt x="929" y="89"/>
                    <a:pt x="927" y="86"/>
                    <a:pt x="923" y="85"/>
                  </a:cubicBezTo>
                  <a:cubicBezTo>
                    <a:pt x="921" y="85"/>
                    <a:pt x="921" y="85"/>
                    <a:pt x="923" y="85"/>
                  </a:cubicBezTo>
                  <a:cubicBezTo>
                    <a:pt x="925" y="85"/>
                    <a:pt x="929" y="86"/>
                    <a:pt x="934" y="87"/>
                  </a:cubicBezTo>
                  <a:cubicBezTo>
                    <a:pt x="939" y="88"/>
                    <a:pt x="941" y="90"/>
                    <a:pt x="949" y="91"/>
                  </a:cubicBezTo>
                  <a:cubicBezTo>
                    <a:pt x="950" y="91"/>
                    <a:pt x="951" y="91"/>
                    <a:pt x="952" y="91"/>
                  </a:cubicBezTo>
                  <a:cubicBezTo>
                    <a:pt x="959" y="91"/>
                    <a:pt x="964" y="90"/>
                    <a:pt x="968" y="88"/>
                  </a:cubicBezTo>
                  <a:cubicBezTo>
                    <a:pt x="974" y="86"/>
                    <a:pt x="974" y="83"/>
                    <a:pt x="977" y="83"/>
                  </a:cubicBezTo>
                  <a:cubicBezTo>
                    <a:pt x="977" y="83"/>
                    <a:pt x="977" y="83"/>
                    <a:pt x="977" y="83"/>
                  </a:cubicBezTo>
                  <a:cubicBezTo>
                    <a:pt x="981" y="83"/>
                    <a:pt x="984" y="83"/>
                    <a:pt x="984" y="84"/>
                  </a:cubicBezTo>
                  <a:cubicBezTo>
                    <a:pt x="985" y="84"/>
                    <a:pt x="985" y="84"/>
                    <a:pt x="985" y="84"/>
                  </a:cubicBezTo>
                  <a:cubicBezTo>
                    <a:pt x="984" y="85"/>
                    <a:pt x="986" y="85"/>
                    <a:pt x="988" y="85"/>
                  </a:cubicBezTo>
                  <a:cubicBezTo>
                    <a:pt x="989" y="85"/>
                    <a:pt x="989" y="85"/>
                    <a:pt x="990" y="85"/>
                  </a:cubicBezTo>
                  <a:cubicBezTo>
                    <a:pt x="990" y="85"/>
                    <a:pt x="991" y="85"/>
                    <a:pt x="991" y="85"/>
                  </a:cubicBezTo>
                  <a:cubicBezTo>
                    <a:pt x="991" y="85"/>
                    <a:pt x="991" y="85"/>
                    <a:pt x="991" y="85"/>
                  </a:cubicBezTo>
                  <a:cubicBezTo>
                    <a:pt x="992" y="85"/>
                    <a:pt x="993" y="85"/>
                    <a:pt x="995" y="85"/>
                  </a:cubicBezTo>
                  <a:cubicBezTo>
                    <a:pt x="995" y="85"/>
                    <a:pt x="995" y="85"/>
                    <a:pt x="996" y="85"/>
                  </a:cubicBezTo>
                  <a:cubicBezTo>
                    <a:pt x="998" y="85"/>
                    <a:pt x="1000" y="85"/>
                    <a:pt x="998" y="83"/>
                  </a:cubicBezTo>
                  <a:cubicBezTo>
                    <a:pt x="996" y="82"/>
                    <a:pt x="994" y="81"/>
                    <a:pt x="995" y="81"/>
                  </a:cubicBezTo>
                  <a:cubicBezTo>
                    <a:pt x="995" y="81"/>
                    <a:pt x="995" y="81"/>
                    <a:pt x="995" y="81"/>
                  </a:cubicBezTo>
                  <a:cubicBezTo>
                    <a:pt x="998" y="82"/>
                    <a:pt x="1000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2" y="82"/>
                    <a:pt x="1001" y="83"/>
                    <a:pt x="1001" y="84"/>
                  </a:cubicBezTo>
                  <a:cubicBezTo>
                    <a:pt x="1001" y="85"/>
                    <a:pt x="1001" y="85"/>
                    <a:pt x="1005" y="85"/>
                  </a:cubicBezTo>
                  <a:cubicBezTo>
                    <a:pt x="1005" y="85"/>
                    <a:pt x="1006" y="85"/>
                    <a:pt x="1007" y="85"/>
                  </a:cubicBezTo>
                  <a:cubicBezTo>
                    <a:pt x="1011" y="85"/>
                    <a:pt x="1017" y="84"/>
                    <a:pt x="1022" y="83"/>
                  </a:cubicBezTo>
                  <a:cubicBezTo>
                    <a:pt x="1030" y="81"/>
                    <a:pt x="1032" y="80"/>
                    <a:pt x="1032" y="79"/>
                  </a:cubicBezTo>
                  <a:cubicBezTo>
                    <a:pt x="1033" y="76"/>
                    <a:pt x="1034" y="74"/>
                    <a:pt x="1033" y="73"/>
                  </a:cubicBezTo>
                  <a:cubicBezTo>
                    <a:pt x="1032" y="73"/>
                    <a:pt x="1031" y="72"/>
                    <a:pt x="1031" y="72"/>
                  </a:cubicBezTo>
                  <a:cubicBezTo>
                    <a:pt x="1031" y="72"/>
                    <a:pt x="1031" y="72"/>
                    <a:pt x="1032" y="72"/>
                  </a:cubicBezTo>
                  <a:cubicBezTo>
                    <a:pt x="1032" y="72"/>
                    <a:pt x="1033" y="72"/>
                    <a:pt x="1035" y="72"/>
                  </a:cubicBezTo>
                  <a:cubicBezTo>
                    <a:pt x="1036" y="72"/>
                    <a:pt x="1038" y="72"/>
                    <a:pt x="1040" y="72"/>
                  </a:cubicBezTo>
                  <a:cubicBezTo>
                    <a:pt x="1041" y="72"/>
                    <a:pt x="1042" y="72"/>
                    <a:pt x="1044" y="72"/>
                  </a:cubicBezTo>
                  <a:cubicBezTo>
                    <a:pt x="1051" y="72"/>
                    <a:pt x="1049" y="70"/>
                    <a:pt x="1051" y="68"/>
                  </a:cubicBezTo>
                  <a:cubicBezTo>
                    <a:pt x="1053" y="67"/>
                    <a:pt x="1044" y="66"/>
                    <a:pt x="1043" y="66"/>
                  </a:cubicBezTo>
                  <a:cubicBezTo>
                    <a:pt x="1041" y="65"/>
                    <a:pt x="1041" y="65"/>
                    <a:pt x="1041" y="65"/>
                  </a:cubicBezTo>
                  <a:cubicBezTo>
                    <a:pt x="1041" y="65"/>
                    <a:pt x="1041" y="65"/>
                    <a:pt x="1042" y="65"/>
                  </a:cubicBezTo>
                  <a:cubicBezTo>
                    <a:pt x="1042" y="65"/>
                    <a:pt x="1042" y="65"/>
                    <a:pt x="1042" y="65"/>
                  </a:cubicBezTo>
                  <a:cubicBezTo>
                    <a:pt x="1042" y="65"/>
                    <a:pt x="1038" y="64"/>
                    <a:pt x="1031" y="63"/>
                  </a:cubicBezTo>
                  <a:cubicBezTo>
                    <a:pt x="1029" y="62"/>
                    <a:pt x="1026" y="62"/>
                    <a:pt x="1024" y="62"/>
                  </a:cubicBezTo>
                  <a:cubicBezTo>
                    <a:pt x="1018" y="62"/>
                    <a:pt x="1014" y="63"/>
                    <a:pt x="1013" y="65"/>
                  </a:cubicBezTo>
                  <a:cubicBezTo>
                    <a:pt x="1013" y="66"/>
                    <a:pt x="1014" y="68"/>
                    <a:pt x="1012" y="68"/>
                  </a:cubicBezTo>
                  <a:cubicBezTo>
                    <a:pt x="1009" y="68"/>
                    <a:pt x="1008" y="68"/>
                    <a:pt x="1009" y="69"/>
                  </a:cubicBezTo>
                  <a:cubicBezTo>
                    <a:pt x="1011" y="69"/>
                    <a:pt x="999" y="70"/>
                    <a:pt x="990" y="73"/>
                  </a:cubicBezTo>
                  <a:cubicBezTo>
                    <a:pt x="986" y="74"/>
                    <a:pt x="982" y="75"/>
                    <a:pt x="978" y="75"/>
                  </a:cubicBezTo>
                  <a:cubicBezTo>
                    <a:pt x="972" y="75"/>
                    <a:pt x="968" y="74"/>
                    <a:pt x="971" y="71"/>
                  </a:cubicBezTo>
                  <a:cubicBezTo>
                    <a:pt x="976" y="68"/>
                    <a:pt x="971" y="66"/>
                    <a:pt x="967" y="66"/>
                  </a:cubicBezTo>
                  <a:cubicBezTo>
                    <a:pt x="965" y="66"/>
                    <a:pt x="963" y="66"/>
                    <a:pt x="962" y="67"/>
                  </a:cubicBezTo>
                  <a:cubicBezTo>
                    <a:pt x="960" y="68"/>
                    <a:pt x="958" y="68"/>
                    <a:pt x="957" y="68"/>
                  </a:cubicBezTo>
                  <a:cubicBezTo>
                    <a:pt x="955" y="68"/>
                    <a:pt x="954" y="67"/>
                    <a:pt x="954" y="66"/>
                  </a:cubicBezTo>
                  <a:cubicBezTo>
                    <a:pt x="955" y="64"/>
                    <a:pt x="954" y="62"/>
                    <a:pt x="957" y="62"/>
                  </a:cubicBezTo>
                  <a:cubicBezTo>
                    <a:pt x="959" y="61"/>
                    <a:pt x="960" y="61"/>
                    <a:pt x="958" y="61"/>
                  </a:cubicBezTo>
                  <a:cubicBezTo>
                    <a:pt x="956" y="61"/>
                    <a:pt x="951" y="60"/>
                    <a:pt x="948" y="60"/>
                  </a:cubicBezTo>
                  <a:cubicBezTo>
                    <a:pt x="944" y="60"/>
                    <a:pt x="943" y="59"/>
                    <a:pt x="946" y="58"/>
                  </a:cubicBezTo>
                  <a:cubicBezTo>
                    <a:pt x="949" y="57"/>
                    <a:pt x="952" y="56"/>
                    <a:pt x="950" y="56"/>
                  </a:cubicBezTo>
                  <a:cubicBezTo>
                    <a:pt x="949" y="56"/>
                    <a:pt x="949" y="56"/>
                    <a:pt x="951" y="56"/>
                  </a:cubicBezTo>
                  <a:cubicBezTo>
                    <a:pt x="952" y="55"/>
                    <a:pt x="952" y="55"/>
                    <a:pt x="953" y="55"/>
                  </a:cubicBezTo>
                  <a:cubicBezTo>
                    <a:pt x="954" y="55"/>
                    <a:pt x="955" y="55"/>
                    <a:pt x="956" y="56"/>
                  </a:cubicBezTo>
                  <a:cubicBezTo>
                    <a:pt x="956" y="56"/>
                    <a:pt x="956" y="56"/>
                    <a:pt x="956" y="56"/>
                  </a:cubicBezTo>
                  <a:cubicBezTo>
                    <a:pt x="957" y="56"/>
                    <a:pt x="959" y="52"/>
                    <a:pt x="958" y="47"/>
                  </a:cubicBezTo>
                  <a:cubicBezTo>
                    <a:pt x="957" y="46"/>
                    <a:pt x="957" y="45"/>
                    <a:pt x="956" y="44"/>
                  </a:cubicBezTo>
                  <a:cubicBezTo>
                    <a:pt x="955" y="42"/>
                    <a:pt x="951" y="42"/>
                    <a:pt x="948" y="42"/>
                  </a:cubicBezTo>
                  <a:cubicBezTo>
                    <a:pt x="942" y="42"/>
                    <a:pt x="936" y="43"/>
                    <a:pt x="937" y="43"/>
                  </a:cubicBezTo>
                  <a:cubicBezTo>
                    <a:pt x="939" y="43"/>
                    <a:pt x="939" y="44"/>
                    <a:pt x="937" y="44"/>
                  </a:cubicBezTo>
                  <a:cubicBezTo>
                    <a:pt x="936" y="45"/>
                    <a:pt x="935" y="45"/>
                    <a:pt x="935" y="45"/>
                  </a:cubicBezTo>
                  <a:cubicBezTo>
                    <a:pt x="934" y="45"/>
                    <a:pt x="934" y="45"/>
                    <a:pt x="934" y="45"/>
                  </a:cubicBezTo>
                  <a:cubicBezTo>
                    <a:pt x="934" y="44"/>
                    <a:pt x="933" y="44"/>
                    <a:pt x="932" y="44"/>
                  </a:cubicBezTo>
                  <a:cubicBezTo>
                    <a:pt x="930" y="44"/>
                    <a:pt x="925" y="45"/>
                    <a:pt x="921" y="46"/>
                  </a:cubicBezTo>
                  <a:cubicBezTo>
                    <a:pt x="917" y="48"/>
                    <a:pt x="913" y="51"/>
                    <a:pt x="910" y="54"/>
                  </a:cubicBezTo>
                  <a:cubicBezTo>
                    <a:pt x="908" y="57"/>
                    <a:pt x="923" y="58"/>
                    <a:pt x="925" y="59"/>
                  </a:cubicBezTo>
                  <a:cubicBezTo>
                    <a:pt x="928" y="60"/>
                    <a:pt x="931" y="60"/>
                    <a:pt x="929" y="61"/>
                  </a:cubicBezTo>
                  <a:cubicBezTo>
                    <a:pt x="928" y="61"/>
                    <a:pt x="927" y="61"/>
                    <a:pt x="927" y="61"/>
                  </a:cubicBezTo>
                  <a:cubicBezTo>
                    <a:pt x="926" y="61"/>
                    <a:pt x="926" y="61"/>
                    <a:pt x="926" y="61"/>
                  </a:cubicBezTo>
                  <a:cubicBezTo>
                    <a:pt x="927" y="61"/>
                    <a:pt x="926" y="61"/>
                    <a:pt x="926" y="61"/>
                  </a:cubicBezTo>
                  <a:cubicBezTo>
                    <a:pt x="925" y="61"/>
                    <a:pt x="923" y="61"/>
                    <a:pt x="920" y="62"/>
                  </a:cubicBezTo>
                  <a:cubicBezTo>
                    <a:pt x="916" y="63"/>
                    <a:pt x="916" y="64"/>
                    <a:pt x="918" y="64"/>
                  </a:cubicBezTo>
                  <a:cubicBezTo>
                    <a:pt x="919" y="64"/>
                    <a:pt x="919" y="63"/>
                    <a:pt x="919" y="63"/>
                  </a:cubicBezTo>
                  <a:cubicBezTo>
                    <a:pt x="919" y="63"/>
                    <a:pt x="919" y="63"/>
                    <a:pt x="919" y="63"/>
                  </a:cubicBezTo>
                  <a:cubicBezTo>
                    <a:pt x="922" y="63"/>
                    <a:pt x="921" y="67"/>
                    <a:pt x="906" y="69"/>
                  </a:cubicBezTo>
                  <a:cubicBezTo>
                    <a:pt x="892" y="71"/>
                    <a:pt x="890" y="75"/>
                    <a:pt x="892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4" y="75"/>
                    <a:pt x="893" y="75"/>
                    <a:pt x="889" y="76"/>
                  </a:cubicBezTo>
                  <a:cubicBezTo>
                    <a:pt x="884" y="76"/>
                    <a:pt x="878" y="77"/>
                    <a:pt x="877" y="77"/>
                  </a:cubicBezTo>
                  <a:cubicBezTo>
                    <a:pt x="877" y="78"/>
                    <a:pt x="876" y="78"/>
                    <a:pt x="876" y="78"/>
                  </a:cubicBezTo>
                  <a:cubicBezTo>
                    <a:pt x="875" y="78"/>
                    <a:pt x="875" y="77"/>
                    <a:pt x="875" y="77"/>
                  </a:cubicBezTo>
                  <a:cubicBezTo>
                    <a:pt x="875" y="76"/>
                    <a:pt x="877" y="76"/>
                    <a:pt x="881" y="76"/>
                  </a:cubicBezTo>
                  <a:cubicBezTo>
                    <a:pt x="885" y="75"/>
                    <a:pt x="886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4" y="75"/>
                    <a:pt x="884" y="74"/>
                    <a:pt x="885" y="74"/>
                  </a:cubicBezTo>
                  <a:cubicBezTo>
                    <a:pt x="886" y="74"/>
                    <a:pt x="886" y="74"/>
                    <a:pt x="885" y="74"/>
                  </a:cubicBezTo>
                  <a:cubicBezTo>
                    <a:pt x="884" y="74"/>
                    <a:pt x="884" y="74"/>
                    <a:pt x="883" y="74"/>
                  </a:cubicBezTo>
                  <a:cubicBezTo>
                    <a:pt x="883" y="74"/>
                    <a:pt x="882" y="74"/>
                    <a:pt x="882" y="74"/>
                  </a:cubicBezTo>
                  <a:cubicBezTo>
                    <a:pt x="881" y="74"/>
                    <a:pt x="880" y="74"/>
                    <a:pt x="881" y="73"/>
                  </a:cubicBezTo>
                  <a:cubicBezTo>
                    <a:pt x="883" y="73"/>
                    <a:pt x="881" y="71"/>
                    <a:pt x="886" y="70"/>
                  </a:cubicBezTo>
                  <a:cubicBezTo>
                    <a:pt x="890" y="69"/>
                    <a:pt x="891" y="68"/>
                    <a:pt x="889" y="68"/>
                  </a:cubicBezTo>
                  <a:cubicBezTo>
                    <a:pt x="889" y="68"/>
                    <a:pt x="889" y="68"/>
                    <a:pt x="888" y="68"/>
                  </a:cubicBezTo>
                  <a:cubicBezTo>
                    <a:pt x="887" y="68"/>
                    <a:pt x="885" y="68"/>
                    <a:pt x="885" y="68"/>
                  </a:cubicBezTo>
                  <a:cubicBezTo>
                    <a:pt x="884" y="68"/>
                    <a:pt x="884" y="68"/>
                    <a:pt x="885" y="68"/>
                  </a:cubicBezTo>
                  <a:cubicBezTo>
                    <a:pt x="886" y="68"/>
                    <a:pt x="885" y="67"/>
                    <a:pt x="883" y="66"/>
                  </a:cubicBezTo>
                  <a:cubicBezTo>
                    <a:pt x="880" y="66"/>
                    <a:pt x="879" y="65"/>
                    <a:pt x="879" y="65"/>
                  </a:cubicBezTo>
                  <a:cubicBezTo>
                    <a:pt x="879" y="65"/>
                    <a:pt x="878" y="65"/>
                    <a:pt x="877" y="65"/>
                  </a:cubicBezTo>
                  <a:cubicBezTo>
                    <a:pt x="876" y="65"/>
                    <a:pt x="876" y="65"/>
                    <a:pt x="875" y="65"/>
                  </a:cubicBezTo>
                  <a:cubicBezTo>
                    <a:pt x="874" y="65"/>
                    <a:pt x="873" y="65"/>
                    <a:pt x="872" y="65"/>
                  </a:cubicBezTo>
                  <a:cubicBezTo>
                    <a:pt x="871" y="65"/>
                    <a:pt x="871" y="65"/>
                    <a:pt x="870" y="65"/>
                  </a:cubicBezTo>
                  <a:cubicBezTo>
                    <a:pt x="870" y="65"/>
                    <a:pt x="870" y="65"/>
                    <a:pt x="870" y="65"/>
                  </a:cubicBezTo>
                  <a:cubicBezTo>
                    <a:pt x="869" y="65"/>
                    <a:pt x="867" y="65"/>
                    <a:pt x="867" y="66"/>
                  </a:cubicBezTo>
                  <a:cubicBezTo>
                    <a:pt x="867" y="66"/>
                    <a:pt x="867" y="67"/>
                    <a:pt x="867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7" y="67"/>
                    <a:pt x="868" y="69"/>
                  </a:cubicBezTo>
                  <a:cubicBezTo>
                    <a:pt x="869" y="69"/>
                    <a:pt x="869" y="70"/>
                    <a:pt x="868" y="70"/>
                  </a:cubicBezTo>
                  <a:cubicBezTo>
                    <a:pt x="868" y="70"/>
                    <a:pt x="867" y="70"/>
                    <a:pt x="866" y="69"/>
                  </a:cubicBezTo>
                  <a:cubicBezTo>
                    <a:pt x="864" y="68"/>
                    <a:pt x="863" y="68"/>
                    <a:pt x="863" y="68"/>
                  </a:cubicBezTo>
                  <a:cubicBezTo>
                    <a:pt x="862" y="68"/>
                    <a:pt x="862" y="68"/>
                    <a:pt x="862" y="68"/>
                  </a:cubicBezTo>
                  <a:cubicBezTo>
                    <a:pt x="863" y="69"/>
                    <a:pt x="857" y="69"/>
                    <a:pt x="849" y="69"/>
                  </a:cubicBezTo>
                  <a:cubicBezTo>
                    <a:pt x="848" y="69"/>
                    <a:pt x="846" y="69"/>
                    <a:pt x="844" y="69"/>
                  </a:cubicBezTo>
                  <a:cubicBezTo>
                    <a:pt x="837" y="69"/>
                    <a:pt x="829" y="69"/>
                    <a:pt x="825" y="68"/>
                  </a:cubicBezTo>
                  <a:cubicBezTo>
                    <a:pt x="820" y="68"/>
                    <a:pt x="818" y="67"/>
                    <a:pt x="814" y="66"/>
                  </a:cubicBezTo>
                  <a:cubicBezTo>
                    <a:pt x="809" y="64"/>
                    <a:pt x="803" y="59"/>
                    <a:pt x="789" y="57"/>
                  </a:cubicBezTo>
                  <a:cubicBezTo>
                    <a:pt x="787" y="56"/>
                    <a:pt x="784" y="56"/>
                    <a:pt x="782" y="56"/>
                  </a:cubicBezTo>
                  <a:cubicBezTo>
                    <a:pt x="777" y="56"/>
                    <a:pt x="773" y="57"/>
                    <a:pt x="770" y="58"/>
                  </a:cubicBezTo>
                  <a:cubicBezTo>
                    <a:pt x="767" y="58"/>
                    <a:pt x="765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7" y="59"/>
                    <a:pt x="765" y="60"/>
                    <a:pt x="768" y="61"/>
                  </a:cubicBezTo>
                  <a:cubicBezTo>
                    <a:pt x="768" y="61"/>
                    <a:pt x="769" y="61"/>
                    <a:pt x="769" y="61"/>
                  </a:cubicBezTo>
                  <a:cubicBezTo>
                    <a:pt x="771" y="61"/>
                    <a:pt x="773" y="60"/>
                    <a:pt x="772" y="60"/>
                  </a:cubicBezTo>
                  <a:cubicBezTo>
                    <a:pt x="771" y="60"/>
                    <a:pt x="774" y="60"/>
                    <a:pt x="777" y="60"/>
                  </a:cubicBezTo>
                  <a:cubicBezTo>
                    <a:pt x="778" y="60"/>
                    <a:pt x="780" y="60"/>
                    <a:pt x="780" y="60"/>
                  </a:cubicBezTo>
                  <a:cubicBezTo>
                    <a:pt x="781" y="60"/>
                    <a:pt x="781" y="60"/>
                    <a:pt x="781" y="60"/>
                  </a:cubicBezTo>
                  <a:cubicBezTo>
                    <a:pt x="782" y="60"/>
                    <a:pt x="782" y="60"/>
                    <a:pt x="782" y="60"/>
                  </a:cubicBezTo>
                  <a:cubicBezTo>
                    <a:pt x="784" y="60"/>
                    <a:pt x="787" y="59"/>
                    <a:pt x="790" y="59"/>
                  </a:cubicBezTo>
                  <a:cubicBezTo>
                    <a:pt x="791" y="59"/>
                    <a:pt x="792" y="59"/>
                    <a:pt x="792" y="59"/>
                  </a:cubicBezTo>
                  <a:cubicBezTo>
                    <a:pt x="794" y="59"/>
                    <a:pt x="792" y="59"/>
                    <a:pt x="789" y="60"/>
                  </a:cubicBezTo>
                  <a:cubicBezTo>
                    <a:pt x="786" y="61"/>
                    <a:pt x="772" y="61"/>
                    <a:pt x="765" y="64"/>
                  </a:cubicBezTo>
                  <a:cubicBezTo>
                    <a:pt x="758" y="67"/>
                    <a:pt x="758" y="71"/>
                    <a:pt x="757" y="71"/>
                  </a:cubicBezTo>
                  <a:cubicBezTo>
                    <a:pt x="757" y="71"/>
                    <a:pt x="757" y="71"/>
                    <a:pt x="757" y="71"/>
                  </a:cubicBezTo>
                  <a:cubicBezTo>
                    <a:pt x="756" y="71"/>
                    <a:pt x="755" y="70"/>
                    <a:pt x="756" y="70"/>
                  </a:cubicBezTo>
                  <a:cubicBezTo>
                    <a:pt x="756" y="70"/>
                    <a:pt x="756" y="70"/>
                    <a:pt x="756" y="70"/>
                  </a:cubicBezTo>
                  <a:cubicBezTo>
                    <a:pt x="756" y="70"/>
                    <a:pt x="752" y="71"/>
                    <a:pt x="751" y="72"/>
                  </a:cubicBezTo>
                  <a:cubicBezTo>
                    <a:pt x="751" y="73"/>
                    <a:pt x="751" y="73"/>
                    <a:pt x="750" y="73"/>
                  </a:cubicBezTo>
                  <a:cubicBezTo>
                    <a:pt x="750" y="73"/>
                    <a:pt x="749" y="72"/>
                    <a:pt x="748" y="70"/>
                  </a:cubicBezTo>
                  <a:cubicBezTo>
                    <a:pt x="747" y="67"/>
                    <a:pt x="749" y="65"/>
                    <a:pt x="749" y="65"/>
                  </a:cubicBezTo>
                  <a:cubicBezTo>
                    <a:pt x="749" y="65"/>
                    <a:pt x="749" y="65"/>
                    <a:pt x="749" y="65"/>
                  </a:cubicBezTo>
                  <a:cubicBezTo>
                    <a:pt x="749" y="65"/>
                    <a:pt x="748" y="65"/>
                    <a:pt x="748" y="65"/>
                  </a:cubicBezTo>
                  <a:cubicBezTo>
                    <a:pt x="747" y="65"/>
                    <a:pt x="746" y="65"/>
                    <a:pt x="745" y="64"/>
                  </a:cubicBezTo>
                  <a:cubicBezTo>
                    <a:pt x="744" y="62"/>
                    <a:pt x="729" y="62"/>
                    <a:pt x="712" y="62"/>
                  </a:cubicBezTo>
                  <a:cubicBezTo>
                    <a:pt x="694" y="62"/>
                    <a:pt x="686" y="58"/>
                    <a:pt x="688" y="57"/>
                  </a:cubicBezTo>
                  <a:cubicBezTo>
                    <a:pt x="690" y="57"/>
                    <a:pt x="710" y="58"/>
                    <a:pt x="708" y="54"/>
                  </a:cubicBezTo>
                  <a:cubicBezTo>
                    <a:pt x="707" y="52"/>
                    <a:pt x="700" y="51"/>
                    <a:pt x="696" y="51"/>
                  </a:cubicBezTo>
                  <a:cubicBezTo>
                    <a:pt x="695" y="51"/>
                    <a:pt x="695" y="51"/>
                    <a:pt x="695" y="51"/>
                  </a:cubicBezTo>
                  <a:cubicBezTo>
                    <a:pt x="695" y="51"/>
                    <a:pt x="695" y="51"/>
                    <a:pt x="694" y="51"/>
                  </a:cubicBezTo>
                  <a:cubicBezTo>
                    <a:pt x="693" y="51"/>
                    <a:pt x="686" y="50"/>
                    <a:pt x="677" y="48"/>
                  </a:cubicBezTo>
                  <a:cubicBezTo>
                    <a:pt x="670" y="46"/>
                    <a:pt x="664" y="45"/>
                    <a:pt x="658" y="43"/>
                  </a:cubicBezTo>
                  <a:cubicBezTo>
                    <a:pt x="651" y="42"/>
                    <a:pt x="653" y="40"/>
                    <a:pt x="642" y="39"/>
                  </a:cubicBezTo>
                  <a:cubicBezTo>
                    <a:pt x="641" y="39"/>
                    <a:pt x="641" y="39"/>
                    <a:pt x="640" y="39"/>
                  </a:cubicBezTo>
                  <a:cubicBezTo>
                    <a:pt x="637" y="39"/>
                    <a:pt x="635" y="40"/>
                    <a:pt x="631" y="41"/>
                  </a:cubicBezTo>
                  <a:cubicBezTo>
                    <a:pt x="630" y="41"/>
                    <a:pt x="629" y="42"/>
                    <a:pt x="628" y="42"/>
                  </a:cubicBezTo>
                  <a:cubicBezTo>
                    <a:pt x="626" y="42"/>
                    <a:pt x="625" y="40"/>
                    <a:pt x="627" y="39"/>
                  </a:cubicBezTo>
                  <a:cubicBezTo>
                    <a:pt x="630" y="38"/>
                    <a:pt x="628" y="37"/>
                    <a:pt x="625" y="37"/>
                  </a:cubicBezTo>
                  <a:cubicBezTo>
                    <a:pt x="625" y="37"/>
                    <a:pt x="625" y="37"/>
                    <a:pt x="624" y="37"/>
                  </a:cubicBezTo>
                  <a:cubicBezTo>
                    <a:pt x="621" y="37"/>
                    <a:pt x="619" y="38"/>
                    <a:pt x="620" y="38"/>
                  </a:cubicBezTo>
                  <a:cubicBezTo>
                    <a:pt x="621" y="38"/>
                    <a:pt x="617" y="39"/>
                    <a:pt x="614" y="39"/>
                  </a:cubicBezTo>
                  <a:cubicBezTo>
                    <a:pt x="612" y="40"/>
                    <a:pt x="610" y="40"/>
                    <a:pt x="611" y="40"/>
                  </a:cubicBezTo>
                  <a:cubicBezTo>
                    <a:pt x="613" y="41"/>
                    <a:pt x="613" y="41"/>
                    <a:pt x="612" y="41"/>
                  </a:cubicBezTo>
                  <a:cubicBezTo>
                    <a:pt x="612" y="41"/>
                    <a:pt x="612" y="41"/>
                    <a:pt x="612" y="41"/>
                  </a:cubicBezTo>
                  <a:cubicBezTo>
                    <a:pt x="610" y="41"/>
                    <a:pt x="604" y="39"/>
                    <a:pt x="605" y="35"/>
                  </a:cubicBezTo>
                  <a:cubicBezTo>
                    <a:pt x="606" y="33"/>
                    <a:pt x="605" y="31"/>
                    <a:pt x="604" y="31"/>
                  </a:cubicBezTo>
                  <a:cubicBezTo>
                    <a:pt x="604" y="31"/>
                    <a:pt x="603" y="31"/>
                    <a:pt x="603" y="31"/>
                  </a:cubicBezTo>
                  <a:cubicBezTo>
                    <a:pt x="601" y="32"/>
                    <a:pt x="597" y="33"/>
                    <a:pt x="591" y="34"/>
                  </a:cubicBezTo>
                  <a:cubicBezTo>
                    <a:pt x="587" y="34"/>
                    <a:pt x="584" y="35"/>
                    <a:pt x="583" y="35"/>
                  </a:cubicBezTo>
                  <a:cubicBezTo>
                    <a:pt x="582" y="35"/>
                    <a:pt x="582" y="34"/>
                    <a:pt x="583" y="34"/>
                  </a:cubicBezTo>
                  <a:cubicBezTo>
                    <a:pt x="583" y="34"/>
                    <a:pt x="582" y="34"/>
                    <a:pt x="580" y="34"/>
                  </a:cubicBezTo>
                  <a:cubicBezTo>
                    <a:pt x="577" y="34"/>
                    <a:pt x="573" y="34"/>
                    <a:pt x="568" y="35"/>
                  </a:cubicBezTo>
                  <a:cubicBezTo>
                    <a:pt x="561" y="36"/>
                    <a:pt x="557" y="36"/>
                    <a:pt x="556" y="36"/>
                  </a:cubicBezTo>
                  <a:cubicBezTo>
                    <a:pt x="555" y="36"/>
                    <a:pt x="555" y="36"/>
                    <a:pt x="555" y="36"/>
                  </a:cubicBezTo>
                  <a:cubicBezTo>
                    <a:pt x="556" y="36"/>
                    <a:pt x="554" y="36"/>
                    <a:pt x="552" y="36"/>
                  </a:cubicBezTo>
                  <a:cubicBezTo>
                    <a:pt x="550" y="36"/>
                    <a:pt x="546" y="36"/>
                    <a:pt x="541" y="37"/>
                  </a:cubicBezTo>
                  <a:cubicBezTo>
                    <a:pt x="534" y="38"/>
                    <a:pt x="528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5" y="39"/>
                    <a:pt x="525" y="39"/>
                  </a:cubicBezTo>
                  <a:cubicBezTo>
                    <a:pt x="525" y="39"/>
                    <a:pt x="524" y="39"/>
                    <a:pt x="524" y="39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39"/>
                    <a:pt x="523" y="39"/>
                    <a:pt x="523" y="39"/>
                  </a:cubicBezTo>
                  <a:cubicBezTo>
                    <a:pt x="523" y="39"/>
                    <a:pt x="524" y="39"/>
                    <a:pt x="525" y="39"/>
                  </a:cubicBezTo>
                  <a:cubicBezTo>
                    <a:pt x="528" y="38"/>
                    <a:pt x="533" y="36"/>
                    <a:pt x="546" y="35"/>
                  </a:cubicBezTo>
                  <a:cubicBezTo>
                    <a:pt x="549" y="35"/>
                    <a:pt x="552" y="35"/>
                    <a:pt x="555" y="35"/>
                  </a:cubicBezTo>
                  <a:cubicBezTo>
                    <a:pt x="571" y="34"/>
                    <a:pt x="571" y="32"/>
                    <a:pt x="562" y="32"/>
                  </a:cubicBezTo>
                  <a:cubicBezTo>
                    <a:pt x="561" y="32"/>
                    <a:pt x="560" y="32"/>
                    <a:pt x="559" y="32"/>
                  </a:cubicBezTo>
                  <a:cubicBezTo>
                    <a:pt x="552" y="32"/>
                    <a:pt x="545" y="32"/>
                    <a:pt x="539" y="33"/>
                  </a:cubicBezTo>
                  <a:cubicBezTo>
                    <a:pt x="535" y="33"/>
                    <a:pt x="522" y="35"/>
                    <a:pt x="518" y="36"/>
                  </a:cubicBezTo>
                  <a:cubicBezTo>
                    <a:pt x="513" y="37"/>
                    <a:pt x="511" y="38"/>
                    <a:pt x="509" y="39"/>
                  </a:cubicBezTo>
                  <a:cubicBezTo>
                    <a:pt x="509" y="40"/>
                    <a:pt x="508" y="40"/>
                    <a:pt x="507" y="40"/>
                  </a:cubicBezTo>
                  <a:cubicBezTo>
                    <a:pt x="505" y="40"/>
                    <a:pt x="504" y="40"/>
                    <a:pt x="502" y="39"/>
                  </a:cubicBezTo>
                  <a:cubicBezTo>
                    <a:pt x="502" y="39"/>
                    <a:pt x="501" y="39"/>
                    <a:pt x="501" y="39"/>
                  </a:cubicBezTo>
                  <a:cubicBezTo>
                    <a:pt x="500" y="39"/>
                    <a:pt x="499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6" y="37"/>
                    <a:pt x="493" y="36"/>
                    <a:pt x="490" y="35"/>
                  </a:cubicBezTo>
                  <a:cubicBezTo>
                    <a:pt x="477" y="29"/>
                    <a:pt x="455" y="24"/>
                    <a:pt x="446" y="22"/>
                  </a:cubicBezTo>
                  <a:cubicBezTo>
                    <a:pt x="439" y="21"/>
                    <a:pt x="426" y="19"/>
                    <a:pt x="414" y="17"/>
                  </a:cubicBezTo>
                  <a:cubicBezTo>
                    <a:pt x="398" y="15"/>
                    <a:pt x="400" y="13"/>
                    <a:pt x="389" y="12"/>
                  </a:cubicBezTo>
                  <a:cubicBezTo>
                    <a:pt x="386" y="12"/>
                    <a:pt x="384" y="12"/>
                    <a:pt x="382" y="12"/>
                  </a:cubicBezTo>
                  <a:cubicBezTo>
                    <a:pt x="380" y="12"/>
                    <a:pt x="378" y="12"/>
                    <a:pt x="376" y="12"/>
                  </a:cubicBezTo>
                  <a:cubicBezTo>
                    <a:pt x="375" y="12"/>
                    <a:pt x="374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2" y="11"/>
                    <a:pt x="372" y="9"/>
                    <a:pt x="368" y="8"/>
                  </a:cubicBezTo>
                  <a:cubicBezTo>
                    <a:pt x="365" y="8"/>
                    <a:pt x="369" y="6"/>
                    <a:pt x="363" y="5"/>
                  </a:cubicBezTo>
                  <a:cubicBezTo>
                    <a:pt x="356" y="5"/>
                    <a:pt x="352" y="5"/>
                    <a:pt x="353" y="4"/>
                  </a:cubicBezTo>
                  <a:cubicBezTo>
                    <a:pt x="353" y="3"/>
                    <a:pt x="352" y="3"/>
                    <a:pt x="350" y="3"/>
                  </a:cubicBezTo>
                  <a:cubicBezTo>
                    <a:pt x="349" y="3"/>
                    <a:pt x="347" y="3"/>
                    <a:pt x="345" y="3"/>
                  </a:cubicBezTo>
                  <a:cubicBezTo>
                    <a:pt x="342" y="4"/>
                    <a:pt x="340" y="5"/>
                    <a:pt x="339" y="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39" y="5"/>
                    <a:pt x="339" y="4"/>
                    <a:pt x="338" y="4"/>
                  </a:cubicBezTo>
                  <a:cubicBezTo>
                    <a:pt x="338" y="4"/>
                    <a:pt x="338" y="4"/>
                    <a:pt x="337" y="4"/>
                  </a:cubicBezTo>
                  <a:cubicBezTo>
                    <a:pt x="337" y="5"/>
                    <a:pt x="337" y="5"/>
                    <a:pt x="336" y="5"/>
                  </a:cubicBezTo>
                  <a:cubicBezTo>
                    <a:pt x="335" y="5"/>
                    <a:pt x="334" y="4"/>
                    <a:pt x="334" y="4"/>
                  </a:cubicBezTo>
                  <a:cubicBezTo>
                    <a:pt x="334" y="4"/>
                    <a:pt x="339" y="3"/>
                    <a:pt x="345" y="2"/>
                  </a:cubicBezTo>
                  <a:cubicBezTo>
                    <a:pt x="349" y="1"/>
                    <a:pt x="342" y="0"/>
                    <a:pt x="3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5" name="Freeform 177"/>
            <p:cNvSpPr>
              <a:spLocks/>
            </p:cNvSpPr>
            <p:nvPr/>
          </p:nvSpPr>
          <p:spPr bwMode="auto">
            <a:xfrm>
              <a:off x="4260850" y="5307013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6" name="Freeform 178"/>
            <p:cNvSpPr>
              <a:spLocks/>
            </p:cNvSpPr>
            <p:nvPr/>
          </p:nvSpPr>
          <p:spPr bwMode="auto">
            <a:xfrm>
              <a:off x="4003675" y="4852988"/>
              <a:ext cx="3175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0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7" name="Freeform 179"/>
            <p:cNvSpPr>
              <a:spLocks/>
            </p:cNvSpPr>
            <p:nvPr/>
          </p:nvSpPr>
          <p:spPr bwMode="auto">
            <a:xfrm>
              <a:off x="3954463" y="4822825"/>
              <a:ext cx="61913" cy="11112"/>
            </a:xfrm>
            <a:custGeom>
              <a:avLst/>
              <a:gdLst>
                <a:gd name="T0" fmla="*/ 6 w 23"/>
                <a:gd name="T1" fmla="*/ 0 h 4"/>
                <a:gd name="T2" fmla="*/ 4 w 23"/>
                <a:gd name="T3" fmla="*/ 2 h 4"/>
                <a:gd name="T4" fmla="*/ 16 w 23"/>
                <a:gd name="T5" fmla="*/ 3 h 4"/>
                <a:gd name="T6" fmla="*/ 21 w 23"/>
                <a:gd name="T7" fmla="*/ 4 h 4"/>
                <a:gd name="T8" fmla="*/ 21 w 23"/>
                <a:gd name="T9" fmla="*/ 4 h 4"/>
                <a:gd name="T10" fmla="*/ 12 w 23"/>
                <a:gd name="T11" fmla="*/ 0 h 4"/>
                <a:gd name="T12" fmla="*/ 6 w 2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">
                  <a:moveTo>
                    <a:pt x="6" y="0"/>
                  </a:moveTo>
                  <a:cubicBezTo>
                    <a:pt x="2" y="0"/>
                    <a:pt x="0" y="1"/>
                    <a:pt x="4" y="2"/>
                  </a:cubicBezTo>
                  <a:cubicBezTo>
                    <a:pt x="8" y="2"/>
                    <a:pt x="12" y="3"/>
                    <a:pt x="16" y="3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4"/>
                    <a:pt x="21" y="2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8" name="Freeform 180"/>
            <p:cNvSpPr>
              <a:spLocks/>
            </p:cNvSpPr>
            <p:nvPr/>
          </p:nvSpPr>
          <p:spPr bwMode="auto">
            <a:xfrm>
              <a:off x="4006850" y="4860925"/>
              <a:ext cx="53975" cy="12700"/>
            </a:xfrm>
            <a:custGeom>
              <a:avLst/>
              <a:gdLst>
                <a:gd name="T0" fmla="*/ 12 w 20"/>
                <a:gd name="T1" fmla="*/ 0 h 5"/>
                <a:gd name="T2" fmla="*/ 5 w 20"/>
                <a:gd name="T3" fmla="*/ 1 h 5"/>
                <a:gd name="T4" fmla="*/ 0 w 20"/>
                <a:gd name="T5" fmla="*/ 4 h 5"/>
                <a:gd name="T6" fmla="*/ 7 w 20"/>
                <a:gd name="T7" fmla="*/ 5 h 5"/>
                <a:gd name="T8" fmla="*/ 11 w 20"/>
                <a:gd name="T9" fmla="*/ 5 h 5"/>
                <a:gd name="T10" fmla="*/ 20 w 20"/>
                <a:gd name="T11" fmla="*/ 3 h 5"/>
                <a:gd name="T12" fmla="*/ 18 w 20"/>
                <a:gd name="T13" fmla="*/ 3 h 5"/>
                <a:gd name="T14" fmla="*/ 17 w 20"/>
                <a:gd name="T15" fmla="*/ 3 h 5"/>
                <a:gd name="T16" fmla="*/ 16 w 20"/>
                <a:gd name="T17" fmla="*/ 3 h 5"/>
                <a:gd name="T18" fmla="*/ 14 w 20"/>
                <a:gd name="T19" fmla="*/ 2 h 5"/>
                <a:gd name="T20" fmla="*/ 13 w 20"/>
                <a:gd name="T21" fmla="*/ 0 h 5"/>
                <a:gd name="T22" fmla="*/ 12 w 20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5">
                  <a:moveTo>
                    <a:pt x="12" y="0"/>
                  </a:moveTo>
                  <a:cubicBezTo>
                    <a:pt x="10" y="0"/>
                    <a:pt x="7" y="0"/>
                    <a:pt x="5" y="1"/>
                  </a:cubicBezTo>
                  <a:cubicBezTo>
                    <a:pt x="2" y="2"/>
                    <a:pt x="0" y="3"/>
                    <a:pt x="0" y="4"/>
                  </a:cubicBezTo>
                  <a:cubicBezTo>
                    <a:pt x="2" y="5"/>
                    <a:pt x="4" y="5"/>
                    <a:pt x="7" y="5"/>
                  </a:cubicBezTo>
                  <a:cubicBezTo>
                    <a:pt x="8" y="5"/>
                    <a:pt x="9" y="5"/>
                    <a:pt x="11" y="5"/>
                  </a:cubicBezTo>
                  <a:cubicBezTo>
                    <a:pt x="17" y="4"/>
                    <a:pt x="20" y="3"/>
                    <a:pt x="20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2" y="1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9" name="Freeform 181"/>
            <p:cNvSpPr>
              <a:spLocks/>
            </p:cNvSpPr>
            <p:nvPr/>
          </p:nvSpPr>
          <p:spPr bwMode="auto">
            <a:xfrm>
              <a:off x="3613150" y="4635500"/>
              <a:ext cx="38100" cy="7937"/>
            </a:xfrm>
            <a:custGeom>
              <a:avLst/>
              <a:gdLst>
                <a:gd name="T0" fmla="*/ 8 w 14"/>
                <a:gd name="T1" fmla="*/ 0 h 3"/>
                <a:gd name="T2" fmla="*/ 2 w 14"/>
                <a:gd name="T3" fmla="*/ 1 h 3"/>
                <a:gd name="T4" fmla="*/ 6 w 14"/>
                <a:gd name="T5" fmla="*/ 3 h 3"/>
                <a:gd name="T6" fmla="*/ 10 w 14"/>
                <a:gd name="T7" fmla="*/ 3 h 3"/>
                <a:gd name="T8" fmla="*/ 14 w 14"/>
                <a:gd name="T9" fmla="*/ 1 h 3"/>
                <a:gd name="T10" fmla="*/ 8 w 1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">
                  <a:moveTo>
                    <a:pt x="8" y="0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3" y="3"/>
                    <a:pt x="6" y="3"/>
                  </a:cubicBezTo>
                  <a:cubicBezTo>
                    <a:pt x="7" y="3"/>
                    <a:pt x="9" y="3"/>
                    <a:pt x="10" y="3"/>
                  </a:cubicBezTo>
                  <a:cubicBezTo>
                    <a:pt x="11" y="2"/>
                    <a:pt x="13" y="1"/>
                    <a:pt x="14" y="1"/>
                  </a:cubicBezTo>
                  <a:cubicBezTo>
                    <a:pt x="12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0" name="Freeform 182"/>
            <p:cNvSpPr>
              <a:spLocks/>
            </p:cNvSpPr>
            <p:nvPr/>
          </p:nvSpPr>
          <p:spPr bwMode="auto">
            <a:xfrm>
              <a:off x="3919538" y="4857750"/>
              <a:ext cx="65088" cy="7937"/>
            </a:xfrm>
            <a:custGeom>
              <a:avLst/>
              <a:gdLst>
                <a:gd name="T0" fmla="*/ 2 w 24"/>
                <a:gd name="T1" fmla="*/ 0 h 3"/>
                <a:gd name="T2" fmla="*/ 2 w 24"/>
                <a:gd name="T3" fmla="*/ 0 h 3"/>
                <a:gd name="T4" fmla="*/ 11 w 24"/>
                <a:gd name="T5" fmla="*/ 3 h 3"/>
                <a:gd name="T6" fmla="*/ 16 w 24"/>
                <a:gd name="T7" fmla="*/ 3 h 3"/>
                <a:gd name="T8" fmla="*/ 24 w 24"/>
                <a:gd name="T9" fmla="*/ 2 h 3"/>
                <a:gd name="T10" fmla="*/ 11 w 24"/>
                <a:gd name="T11" fmla="*/ 2 h 3"/>
                <a:gd name="T12" fmla="*/ 2 w 2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2"/>
                    <a:pt x="11" y="3"/>
                  </a:cubicBezTo>
                  <a:cubicBezTo>
                    <a:pt x="13" y="3"/>
                    <a:pt x="14" y="3"/>
                    <a:pt x="16" y="3"/>
                  </a:cubicBezTo>
                  <a:cubicBezTo>
                    <a:pt x="19" y="3"/>
                    <a:pt x="22" y="3"/>
                    <a:pt x="24" y="2"/>
                  </a:cubicBezTo>
                  <a:cubicBezTo>
                    <a:pt x="20" y="2"/>
                    <a:pt x="15" y="2"/>
                    <a:pt x="11" y="2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1" name="Freeform 183"/>
            <p:cNvSpPr>
              <a:spLocks/>
            </p:cNvSpPr>
            <p:nvPr/>
          </p:nvSpPr>
          <p:spPr bwMode="auto">
            <a:xfrm>
              <a:off x="3460750" y="5143500"/>
              <a:ext cx="198438" cy="15875"/>
            </a:xfrm>
            <a:custGeom>
              <a:avLst/>
              <a:gdLst>
                <a:gd name="T0" fmla="*/ 31 w 73"/>
                <a:gd name="T1" fmla="*/ 0 h 6"/>
                <a:gd name="T2" fmla="*/ 17 w 73"/>
                <a:gd name="T3" fmla="*/ 2 h 6"/>
                <a:gd name="T4" fmla="*/ 8 w 73"/>
                <a:gd name="T5" fmla="*/ 5 h 6"/>
                <a:gd name="T6" fmla="*/ 8 w 73"/>
                <a:gd name="T7" fmla="*/ 5 h 6"/>
                <a:gd name="T8" fmla="*/ 8 w 73"/>
                <a:gd name="T9" fmla="*/ 5 h 6"/>
                <a:gd name="T10" fmla="*/ 13 w 73"/>
                <a:gd name="T11" fmla="*/ 6 h 6"/>
                <a:gd name="T12" fmla="*/ 16 w 73"/>
                <a:gd name="T13" fmla="*/ 6 h 6"/>
                <a:gd name="T14" fmla="*/ 49 w 73"/>
                <a:gd name="T15" fmla="*/ 5 h 6"/>
                <a:gd name="T16" fmla="*/ 73 w 73"/>
                <a:gd name="T17" fmla="*/ 5 h 6"/>
                <a:gd name="T18" fmla="*/ 62 w 73"/>
                <a:gd name="T19" fmla="*/ 3 h 6"/>
                <a:gd name="T20" fmla="*/ 57 w 73"/>
                <a:gd name="T21" fmla="*/ 2 h 6"/>
                <a:gd name="T22" fmla="*/ 36 w 73"/>
                <a:gd name="T23" fmla="*/ 0 h 6"/>
                <a:gd name="T24" fmla="*/ 31 w 73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6">
                  <a:moveTo>
                    <a:pt x="31" y="0"/>
                  </a:moveTo>
                  <a:cubicBezTo>
                    <a:pt x="19" y="0"/>
                    <a:pt x="13" y="1"/>
                    <a:pt x="17" y="2"/>
                  </a:cubicBezTo>
                  <a:cubicBezTo>
                    <a:pt x="20" y="3"/>
                    <a:pt x="16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5"/>
                    <a:pt x="2" y="6"/>
                    <a:pt x="13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26" y="6"/>
                    <a:pt x="37" y="5"/>
                    <a:pt x="49" y="5"/>
                  </a:cubicBezTo>
                  <a:cubicBezTo>
                    <a:pt x="57" y="5"/>
                    <a:pt x="65" y="5"/>
                    <a:pt x="73" y="5"/>
                  </a:cubicBezTo>
                  <a:cubicBezTo>
                    <a:pt x="69" y="4"/>
                    <a:pt x="66" y="3"/>
                    <a:pt x="62" y="3"/>
                  </a:cubicBezTo>
                  <a:cubicBezTo>
                    <a:pt x="56" y="2"/>
                    <a:pt x="53" y="2"/>
                    <a:pt x="57" y="2"/>
                  </a:cubicBezTo>
                  <a:cubicBezTo>
                    <a:pt x="60" y="2"/>
                    <a:pt x="52" y="0"/>
                    <a:pt x="36" y="0"/>
                  </a:cubicBezTo>
                  <a:cubicBezTo>
                    <a:pt x="34" y="0"/>
                    <a:pt x="33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2" name="Freeform 184"/>
            <p:cNvSpPr>
              <a:spLocks/>
            </p:cNvSpPr>
            <p:nvPr/>
          </p:nvSpPr>
          <p:spPr bwMode="auto">
            <a:xfrm>
              <a:off x="3517900" y="4624388"/>
              <a:ext cx="68263" cy="11112"/>
            </a:xfrm>
            <a:custGeom>
              <a:avLst/>
              <a:gdLst>
                <a:gd name="T0" fmla="*/ 15 w 25"/>
                <a:gd name="T1" fmla="*/ 0 h 4"/>
                <a:gd name="T2" fmla="*/ 8 w 25"/>
                <a:gd name="T3" fmla="*/ 1 h 4"/>
                <a:gd name="T4" fmla="*/ 9 w 25"/>
                <a:gd name="T5" fmla="*/ 4 h 4"/>
                <a:gd name="T6" fmla="*/ 11 w 25"/>
                <a:gd name="T7" fmla="*/ 4 h 4"/>
                <a:gd name="T8" fmla="*/ 21 w 25"/>
                <a:gd name="T9" fmla="*/ 2 h 4"/>
                <a:gd name="T10" fmla="*/ 24 w 25"/>
                <a:gd name="T11" fmla="*/ 1 h 4"/>
                <a:gd name="T12" fmla="*/ 15 w 2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">
                  <a:moveTo>
                    <a:pt x="15" y="0"/>
                  </a:moveTo>
                  <a:cubicBezTo>
                    <a:pt x="13" y="0"/>
                    <a:pt x="11" y="0"/>
                    <a:pt x="8" y="1"/>
                  </a:cubicBezTo>
                  <a:cubicBezTo>
                    <a:pt x="0" y="2"/>
                    <a:pt x="5" y="4"/>
                    <a:pt x="9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5" y="3"/>
                    <a:pt x="18" y="3"/>
                    <a:pt x="21" y="2"/>
                  </a:cubicBezTo>
                  <a:cubicBezTo>
                    <a:pt x="22" y="2"/>
                    <a:pt x="23" y="1"/>
                    <a:pt x="24" y="1"/>
                  </a:cubicBezTo>
                  <a:cubicBezTo>
                    <a:pt x="25" y="1"/>
                    <a:pt x="21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3" name="Freeform 185"/>
            <p:cNvSpPr>
              <a:spLocks/>
            </p:cNvSpPr>
            <p:nvPr/>
          </p:nvSpPr>
          <p:spPr bwMode="auto">
            <a:xfrm>
              <a:off x="3590925" y="4568825"/>
              <a:ext cx="17463" cy="6350"/>
            </a:xfrm>
            <a:custGeom>
              <a:avLst/>
              <a:gdLst>
                <a:gd name="T0" fmla="*/ 0 w 6"/>
                <a:gd name="T1" fmla="*/ 0 h 2"/>
                <a:gd name="T2" fmla="*/ 2 w 6"/>
                <a:gd name="T3" fmla="*/ 1 h 2"/>
                <a:gd name="T4" fmla="*/ 6 w 6"/>
                <a:gd name="T5" fmla="*/ 2 h 2"/>
                <a:gd name="T6" fmla="*/ 5 w 6"/>
                <a:gd name="T7" fmla="*/ 2 h 2"/>
                <a:gd name="T8" fmla="*/ 3 w 6"/>
                <a:gd name="T9" fmla="*/ 1 h 2"/>
                <a:gd name="T10" fmla="*/ 1 w 6"/>
                <a:gd name="T11" fmla="*/ 0 h 2"/>
                <a:gd name="T12" fmla="*/ 0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0"/>
                    <a:pt x="2" y="1"/>
                  </a:cubicBezTo>
                  <a:cubicBezTo>
                    <a:pt x="3" y="2"/>
                    <a:pt x="5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4" name="Freeform 186"/>
            <p:cNvSpPr>
              <a:spLocks/>
            </p:cNvSpPr>
            <p:nvPr/>
          </p:nvSpPr>
          <p:spPr bwMode="auto">
            <a:xfrm>
              <a:off x="3475038" y="4575175"/>
              <a:ext cx="173038" cy="42862"/>
            </a:xfrm>
            <a:custGeom>
              <a:avLst/>
              <a:gdLst>
                <a:gd name="T0" fmla="*/ 26 w 64"/>
                <a:gd name="T1" fmla="*/ 0 h 16"/>
                <a:gd name="T2" fmla="*/ 8 w 64"/>
                <a:gd name="T3" fmla="*/ 5 h 16"/>
                <a:gd name="T4" fmla="*/ 5 w 64"/>
                <a:gd name="T5" fmla="*/ 14 h 16"/>
                <a:gd name="T6" fmla="*/ 10 w 64"/>
                <a:gd name="T7" fmla="*/ 16 h 16"/>
                <a:gd name="T8" fmla="*/ 12 w 64"/>
                <a:gd name="T9" fmla="*/ 16 h 16"/>
                <a:gd name="T10" fmla="*/ 26 w 64"/>
                <a:gd name="T11" fmla="*/ 13 h 16"/>
                <a:gd name="T12" fmla="*/ 38 w 64"/>
                <a:gd name="T13" fmla="*/ 11 h 16"/>
                <a:gd name="T14" fmla="*/ 38 w 64"/>
                <a:gd name="T15" fmla="*/ 11 h 16"/>
                <a:gd name="T16" fmla="*/ 41 w 64"/>
                <a:gd name="T17" fmla="*/ 12 h 16"/>
                <a:gd name="T18" fmla="*/ 42 w 64"/>
                <a:gd name="T19" fmla="*/ 12 h 16"/>
                <a:gd name="T20" fmla="*/ 42 w 64"/>
                <a:gd name="T21" fmla="*/ 12 h 16"/>
                <a:gd name="T22" fmla="*/ 47 w 64"/>
                <a:gd name="T23" fmla="*/ 14 h 16"/>
                <a:gd name="T24" fmla="*/ 54 w 64"/>
                <a:gd name="T25" fmla="*/ 15 h 16"/>
                <a:gd name="T26" fmla="*/ 54 w 64"/>
                <a:gd name="T27" fmla="*/ 15 h 16"/>
                <a:gd name="T28" fmla="*/ 64 w 64"/>
                <a:gd name="T29" fmla="*/ 13 h 16"/>
                <a:gd name="T30" fmla="*/ 64 w 64"/>
                <a:gd name="T31" fmla="*/ 12 h 16"/>
                <a:gd name="T32" fmla="*/ 56 w 64"/>
                <a:gd name="T33" fmla="*/ 12 h 16"/>
                <a:gd name="T34" fmla="*/ 48 w 64"/>
                <a:gd name="T35" fmla="*/ 6 h 16"/>
                <a:gd name="T36" fmla="*/ 31 w 64"/>
                <a:gd name="T37" fmla="*/ 2 h 16"/>
                <a:gd name="T38" fmla="*/ 30 w 64"/>
                <a:gd name="T39" fmla="*/ 2 h 16"/>
                <a:gd name="T40" fmla="*/ 30 w 64"/>
                <a:gd name="T41" fmla="*/ 2 h 16"/>
                <a:gd name="T42" fmla="*/ 28 w 64"/>
                <a:gd name="T43" fmla="*/ 1 h 16"/>
                <a:gd name="T44" fmla="*/ 26 w 64"/>
                <a:gd name="T4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16">
                  <a:moveTo>
                    <a:pt x="26" y="0"/>
                  </a:moveTo>
                  <a:cubicBezTo>
                    <a:pt x="22" y="0"/>
                    <a:pt x="14" y="2"/>
                    <a:pt x="8" y="5"/>
                  </a:cubicBezTo>
                  <a:cubicBezTo>
                    <a:pt x="0" y="9"/>
                    <a:pt x="5" y="12"/>
                    <a:pt x="5" y="14"/>
                  </a:cubicBezTo>
                  <a:cubicBezTo>
                    <a:pt x="5" y="15"/>
                    <a:pt x="5" y="16"/>
                    <a:pt x="10" y="16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7" y="15"/>
                    <a:pt x="22" y="14"/>
                    <a:pt x="26" y="13"/>
                  </a:cubicBezTo>
                  <a:cubicBezTo>
                    <a:pt x="32" y="12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8" y="12"/>
                    <a:pt x="41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2"/>
                    <a:pt x="45" y="13"/>
                    <a:pt x="47" y="14"/>
                  </a:cubicBezTo>
                  <a:cubicBezTo>
                    <a:pt x="48" y="14"/>
                    <a:pt x="50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8" y="15"/>
                    <a:pt x="62" y="14"/>
                    <a:pt x="64" y="13"/>
                  </a:cubicBezTo>
                  <a:cubicBezTo>
                    <a:pt x="64" y="13"/>
                    <a:pt x="64" y="13"/>
                    <a:pt x="64" y="12"/>
                  </a:cubicBezTo>
                  <a:cubicBezTo>
                    <a:pt x="64" y="12"/>
                    <a:pt x="59" y="12"/>
                    <a:pt x="56" y="12"/>
                  </a:cubicBezTo>
                  <a:cubicBezTo>
                    <a:pt x="52" y="12"/>
                    <a:pt x="56" y="9"/>
                    <a:pt x="48" y="6"/>
                  </a:cubicBezTo>
                  <a:cubicBezTo>
                    <a:pt x="41" y="4"/>
                    <a:pt x="33" y="2"/>
                    <a:pt x="31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5" name="Freeform 187"/>
            <p:cNvSpPr>
              <a:spLocks/>
            </p:cNvSpPr>
            <p:nvPr/>
          </p:nvSpPr>
          <p:spPr bwMode="auto">
            <a:xfrm>
              <a:off x="10409238" y="4686300"/>
              <a:ext cx="219075" cy="122237"/>
            </a:xfrm>
            <a:custGeom>
              <a:avLst/>
              <a:gdLst>
                <a:gd name="T0" fmla="*/ 2 w 81"/>
                <a:gd name="T1" fmla="*/ 0 h 45"/>
                <a:gd name="T2" fmla="*/ 2 w 81"/>
                <a:gd name="T3" fmla="*/ 0 h 45"/>
                <a:gd name="T4" fmla="*/ 7 w 81"/>
                <a:gd name="T5" fmla="*/ 2 h 45"/>
                <a:gd name="T6" fmla="*/ 8 w 81"/>
                <a:gd name="T7" fmla="*/ 5 h 45"/>
                <a:gd name="T8" fmla="*/ 8 w 81"/>
                <a:gd name="T9" fmla="*/ 5 h 45"/>
                <a:gd name="T10" fmla="*/ 8 w 81"/>
                <a:gd name="T11" fmla="*/ 5 h 45"/>
                <a:gd name="T12" fmla="*/ 10 w 81"/>
                <a:gd name="T13" fmla="*/ 11 h 45"/>
                <a:gd name="T14" fmla="*/ 24 w 81"/>
                <a:gd name="T15" fmla="*/ 17 h 45"/>
                <a:gd name="T16" fmla="*/ 51 w 81"/>
                <a:gd name="T17" fmla="*/ 40 h 45"/>
                <a:gd name="T18" fmla="*/ 65 w 81"/>
                <a:gd name="T19" fmla="*/ 45 h 45"/>
                <a:gd name="T20" fmla="*/ 66 w 81"/>
                <a:gd name="T21" fmla="*/ 45 h 45"/>
                <a:gd name="T22" fmla="*/ 72 w 81"/>
                <a:gd name="T23" fmla="*/ 43 h 45"/>
                <a:gd name="T24" fmla="*/ 73 w 81"/>
                <a:gd name="T25" fmla="*/ 43 h 45"/>
                <a:gd name="T26" fmla="*/ 80 w 81"/>
                <a:gd name="T27" fmla="*/ 45 h 45"/>
                <a:gd name="T28" fmla="*/ 80 w 81"/>
                <a:gd name="T29" fmla="*/ 45 h 45"/>
                <a:gd name="T30" fmla="*/ 71 w 81"/>
                <a:gd name="T31" fmla="*/ 41 h 45"/>
                <a:gd name="T32" fmla="*/ 58 w 81"/>
                <a:gd name="T33" fmla="*/ 36 h 45"/>
                <a:gd name="T34" fmla="*/ 58 w 81"/>
                <a:gd name="T35" fmla="*/ 29 h 45"/>
                <a:gd name="T36" fmla="*/ 60 w 81"/>
                <a:gd name="T37" fmla="*/ 25 h 45"/>
                <a:gd name="T38" fmla="*/ 44 w 81"/>
                <a:gd name="T39" fmla="*/ 18 h 45"/>
                <a:gd name="T40" fmla="*/ 34 w 81"/>
                <a:gd name="T41" fmla="*/ 12 h 45"/>
                <a:gd name="T42" fmla="*/ 24 w 81"/>
                <a:gd name="T43" fmla="*/ 7 h 45"/>
                <a:gd name="T44" fmla="*/ 25 w 81"/>
                <a:gd name="T45" fmla="*/ 7 h 45"/>
                <a:gd name="T46" fmla="*/ 25 w 81"/>
                <a:gd name="T47" fmla="*/ 7 h 45"/>
                <a:gd name="T48" fmla="*/ 16 w 81"/>
                <a:gd name="T49" fmla="*/ 4 h 45"/>
                <a:gd name="T50" fmla="*/ 2 w 81"/>
                <a:gd name="T5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" h="4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1"/>
                    <a:pt x="7" y="2"/>
                  </a:cubicBezTo>
                  <a:cubicBezTo>
                    <a:pt x="11" y="4"/>
                    <a:pt x="10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5" y="8"/>
                    <a:pt x="10" y="11"/>
                  </a:cubicBezTo>
                  <a:cubicBezTo>
                    <a:pt x="14" y="14"/>
                    <a:pt x="19" y="16"/>
                    <a:pt x="24" y="17"/>
                  </a:cubicBezTo>
                  <a:cubicBezTo>
                    <a:pt x="36" y="23"/>
                    <a:pt x="40" y="33"/>
                    <a:pt x="51" y="40"/>
                  </a:cubicBezTo>
                  <a:cubicBezTo>
                    <a:pt x="55" y="44"/>
                    <a:pt x="62" y="45"/>
                    <a:pt x="65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7" y="44"/>
                    <a:pt x="70" y="43"/>
                    <a:pt x="72" y="43"/>
                  </a:cubicBezTo>
                  <a:cubicBezTo>
                    <a:pt x="72" y="43"/>
                    <a:pt x="72" y="43"/>
                    <a:pt x="73" y="43"/>
                  </a:cubicBezTo>
                  <a:cubicBezTo>
                    <a:pt x="75" y="43"/>
                    <a:pt x="78" y="44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1" y="45"/>
                    <a:pt x="79" y="43"/>
                    <a:pt x="71" y="41"/>
                  </a:cubicBezTo>
                  <a:cubicBezTo>
                    <a:pt x="66" y="39"/>
                    <a:pt x="60" y="38"/>
                    <a:pt x="58" y="36"/>
                  </a:cubicBezTo>
                  <a:cubicBezTo>
                    <a:pt x="55" y="33"/>
                    <a:pt x="55" y="30"/>
                    <a:pt x="58" y="29"/>
                  </a:cubicBezTo>
                  <a:cubicBezTo>
                    <a:pt x="67" y="27"/>
                    <a:pt x="69" y="29"/>
                    <a:pt x="60" y="25"/>
                  </a:cubicBezTo>
                  <a:cubicBezTo>
                    <a:pt x="55" y="23"/>
                    <a:pt x="50" y="20"/>
                    <a:pt x="44" y="18"/>
                  </a:cubicBezTo>
                  <a:cubicBezTo>
                    <a:pt x="40" y="16"/>
                    <a:pt x="37" y="14"/>
                    <a:pt x="34" y="12"/>
                  </a:cubicBezTo>
                  <a:cubicBezTo>
                    <a:pt x="29" y="9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2" y="6"/>
                    <a:pt x="16" y="4"/>
                  </a:cubicBezTo>
                  <a:cubicBezTo>
                    <a:pt x="10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6" name="Freeform 188"/>
            <p:cNvSpPr>
              <a:spLocks/>
            </p:cNvSpPr>
            <p:nvPr/>
          </p:nvSpPr>
          <p:spPr bwMode="auto">
            <a:xfrm>
              <a:off x="10572750" y="4822825"/>
              <a:ext cx="177800" cy="53975"/>
            </a:xfrm>
            <a:custGeom>
              <a:avLst/>
              <a:gdLst>
                <a:gd name="T0" fmla="*/ 8 w 66"/>
                <a:gd name="T1" fmla="*/ 0 h 20"/>
                <a:gd name="T2" fmla="*/ 5 w 66"/>
                <a:gd name="T3" fmla="*/ 0 h 20"/>
                <a:gd name="T4" fmla="*/ 11 w 66"/>
                <a:gd name="T5" fmla="*/ 7 h 20"/>
                <a:gd name="T6" fmla="*/ 3 w 66"/>
                <a:gd name="T7" fmla="*/ 16 h 20"/>
                <a:gd name="T8" fmla="*/ 14 w 66"/>
                <a:gd name="T9" fmla="*/ 20 h 20"/>
                <a:gd name="T10" fmla="*/ 16 w 66"/>
                <a:gd name="T11" fmla="*/ 19 h 20"/>
                <a:gd name="T12" fmla="*/ 19 w 66"/>
                <a:gd name="T13" fmla="*/ 15 h 20"/>
                <a:gd name="T14" fmla="*/ 52 w 66"/>
                <a:gd name="T15" fmla="*/ 12 h 20"/>
                <a:gd name="T16" fmla="*/ 66 w 66"/>
                <a:gd name="T17" fmla="*/ 9 h 20"/>
                <a:gd name="T18" fmla="*/ 66 w 66"/>
                <a:gd name="T19" fmla="*/ 9 h 20"/>
                <a:gd name="T20" fmla="*/ 64 w 66"/>
                <a:gd name="T21" fmla="*/ 9 h 20"/>
                <a:gd name="T22" fmla="*/ 58 w 66"/>
                <a:gd name="T23" fmla="*/ 7 h 20"/>
                <a:gd name="T24" fmla="*/ 58 w 66"/>
                <a:gd name="T25" fmla="*/ 5 h 20"/>
                <a:gd name="T26" fmla="*/ 49 w 66"/>
                <a:gd name="T27" fmla="*/ 6 h 20"/>
                <a:gd name="T28" fmla="*/ 26 w 66"/>
                <a:gd name="T29" fmla="*/ 3 h 20"/>
                <a:gd name="T30" fmla="*/ 8 w 66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0"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1" y="1"/>
                    <a:pt x="7" y="4"/>
                    <a:pt x="11" y="7"/>
                  </a:cubicBezTo>
                  <a:cubicBezTo>
                    <a:pt x="17" y="11"/>
                    <a:pt x="0" y="14"/>
                    <a:pt x="3" y="16"/>
                  </a:cubicBezTo>
                  <a:cubicBezTo>
                    <a:pt x="5" y="18"/>
                    <a:pt x="10" y="20"/>
                    <a:pt x="14" y="20"/>
                  </a:cubicBezTo>
                  <a:cubicBezTo>
                    <a:pt x="15" y="20"/>
                    <a:pt x="16" y="20"/>
                    <a:pt x="16" y="19"/>
                  </a:cubicBezTo>
                  <a:cubicBezTo>
                    <a:pt x="20" y="19"/>
                    <a:pt x="4" y="15"/>
                    <a:pt x="19" y="15"/>
                  </a:cubicBezTo>
                  <a:cubicBezTo>
                    <a:pt x="34" y="15"/>
                    <a:pt x="41" y="14"/>
                    <a:pt x="52" y="12"/>
                  </a:cubicBezTo>
                  <a:cubicBezTo>
                    <a:pt x="61" y="10"/>
                    <a:pt x="66" y="9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2" y="9"/>
                    <a:pt x="59" y="8"/>
                    <a:pt x="58" y="7"/>
                  </a:cubicBezTo>
                  <a:cubicBezTo>
                    <a:pt x="58" y="7"/>
                    <a:pt x="57" y="6"/>
                    <a:pt x="58" y="5"/>
                  </a:cubicBezTo>
                  <a:cubicBezTo>
                    <a:pt x="55" y="6"/>
                    <a:pt x="52" y="6"/>
                    <a:pt x="49" y="6"/>
                  </a:cubicBezTo>
                  <a:cubicBezTo>
                    <a:pt x="42" y="6"/>
                    <a:pt x="34" y="5"/>
                    <a:pt x="26" y="3"/>
                  </a:cubicBezTo>
                  <a:cubicBezTo>
                    <a:pt x="19" y="2"/>
                    <a:pt x="12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7" name="Freeform 189"/>
            <p:cNvSpPr>
              <a:spLocks/>
            </p:cNvSpPr>
            <p:nvPr/>
          </p:nvSpPr>
          <p:spPr bwMode="auto">
            <a:xfrm>
              <a:off x="10534650" y="5334000"/>
              <a:ext cx="666750" cy="92075"/>
            </a:xfrm>
            <a:custGeom>
              <a:avLst/>
              <a:gdLst>
                <a:gd name="T0" fmla="*/ 10 w 246"/>
                <a:gd name="T1" fmla="*/ 0 h 34"/>
                <a:gd name="T2" fmla="*/ 19 w 246"/>
                <a:gd name="T3" fmla="*/ 8 h 34"/>
                <a:gd name="T4" fmla="*/ 26 w 246"/>
                <a:gd name="T5" fmla="*/ 12 h 34"/>
                <a:gd name="T6" fmla="*/ 33 w 246"/>
                <a:gd name="T7" fmla="*/ 11 h 34"/>
                <a:gd name="T8" fmla="*/ 42 w 246"/>
                <a:gd name="T9" fmla="*/ 12 h 34"/>
                <a:gd name="T10" fmla="*/ 44 w 246"/>
                <a:gd name="T11" fmla="*/ 12 h 34"/>
                <a:gd name="T12" fmla="*/ 62 w 246"/>
                <a:gd name="T13" fmla="*/ 15 h 34"/>
                <a:gd name="T14" fmla="*/ 89 w 246"/>
                <a:gd name="T15" fmla="*/ 19 h 34"/>
                <a:gd name="T16" fmla="*/ 97 w 246"/>
                <a:gd name="T17" fmla="*/ 23 h 34"/>
                <a:gd name="T18" fmla="*/ 96 w 246"/>
                <a:gd name="T19" fmla="*/ 25 h 34"/>
                <a:gd name="T20" fmla="*/ 103 w 246"/>
                <a:gd name="T21" fmla="*/ 26 h 34"/>
                <a:gd name="T22" fmla="*/ 122 w 246"/>
                <a:gd name="T23" fmla="*/ 29 h 34"/>
                <a:gd name="T24" fmla="*/ 143 w 246"/>
                <a:gd name="T25" fmla="*/ 31 h 34"/>
                <a:gd name="T26" fmla="*/ 142 w 246"/>
                <a:gd name="T27" fmla="*/ 27 h 34"/>
                <a:gd name="T28" fmla="*/ 136 w 246"/>
                <a:gd name="T29" fmla="*/ 26 h 34"/>
                <a:gd name="T30" fmla="*/ 147 w 246"/>
                <a:gd name="T31" fmla="*/ 27 h 34"/>
                <a:gd name="T32" fmla="*/ 153 w 246"/>
                <a:gd name="T33" fmla="*/ 25 h 34"/>
                <a:gd name="T34" fmla="*/ 155 w 246"/>
                <a:gd name="T35" fmla="*/ 26 h 34"/>
                <a:gd name="T36" fmla="*/ 158 w 246"/>
                <a:gd name="T37" fmla="*/ 24 h 34"/>
                <a:gd name="T38" fmla="*/ 164 w 246"/>
                <a:gd name="T39" fmla="*/ 24 h 34"/>
                <a:gd name="T40" fmla="*/ 165 w 246"/>
                <a:gd name="T41" fmla="*/ 24 h 34"/>
                <a:gd name="T42" fmla="*/ 170 w 246"/>
                <a:gd name="T43" fmla="*/ 24 h 34"/>
                <a:gd name="T44" fmla="*/ 207 w 246"/>
                <a:gd name="T45" fmla="*/ 33 h 34"/>
                <a:gd name="T46" fmla="*/ 240 w 246"/>
                <a:gd name="T47" fmla="*/ 34 h 34"/>
                <a:gd name="T48" fmla="*/ 244 w 246"/>
                <a:gd name="T49" fmla="*/ 34 h 34"/>
                <a:gd name="T50" fmla="*/ 244 w 246"/>
                <a:gd name="T51" fmla="*/ 34 h 34"/>
                <a:gd name="T52" fmla="*/ 235 w 246"/>
                <a:gd name="T53" fmla="*/ 32 h 34"/>
                <a:gd name="T54" fmla="*/ 229 w 246"/>
                <a:gd name="T55" fmla="*/ 30 h 34"/>
                <a:gd name="T56" fmla="*/ 209 w 246"/>
                <a:gd name="T57" fmla="*/ 20 h 34"/>
                <a:gd name="T58" fmla="*/ 179 w 246"/>
                <a:gd name="T59" fmla="*/ 13 h 34"/>
                <a:gd name="T60" fmla="*/ 82 w 246"/>
                <a:gd name="T61" fmla="*/ 4 h 34"/>
                <a:gd name="T62" fmla="*/ 59 w 246"/>
                <a:gd name="T63" fmla="*/ 8 h 34"/>
                <a:gd name="T64" fmla="*/ 45 w 246"/>
                <a:gd name="T65" fmla="*/ 9 h 34"/>
                <a:gd name="T66" fmla="*/ 42 w 246"/>
                <a:gd name="T67" fmla="*/ 8 h 34"/>
                <a:gd name="T68" fmla="*/ 38 w 246"/>
                <a:gd name="T69" fmla="*/ 4 h 34"/>
                <a:gd name="T70" fmla="*/ 16 w 246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6" h="34">
                  <a:moveTo>
                    <a:pt x="16" y="0"/>
                  </a:moveTo>
                  <a:cubicBezTo>
                    <a:pt x="14" y="0"/>
                    <a:pt x="12" y="0"/>
                    <a:pt x="10" y="0"/>
                  </a:cubicBezTo>
                  <a:cubicBezTo>
                    <a:pt x="0" y="1"/>
                    <a:pt x="6" y="4"/>
                    <a:pt x="16" y="5"/>
                  </a:cubicBezTo>
                  <a:cubicBezTo>
                    <a:pt x="26" y="6"/>
                    <a:pt x="25" y="7"/>
                    <a:pt x="19" y="8"/>
                  </a:cubicBezTo>
                  <a:cubicBezTo>
                    <a:pt x="13" y="8"/>
                    <a:pt x="13" y="11"/>
                    <a:pt x="22" y="12"/>
                  </a:cubicBezTo>
                  <a:cubicBezTo>
                    <a:pt x="24" y="12"/>
                    <a:pt x="25" y="12"/>
                    <a:pt x="26" y="12"/>
                  </a:cubicBezTo>
                  <a:cubicBezTo>
                    <a:pt x="28" y="12"/>
                    <a:pt x="30" y="12"/>
                    <a:pt x="30" y="11"/>
                  </a:cubicBezTo>
                  <a:cubicBezTo>
                    <a:pt x="31" y="11"/>
                    <a:pt x="32" y="11"/>
                    <a:pt x="33" y="11"/>
                  </a:cubicBezTo>
                  <a:cubicBezTo>
                    <a:pt x="33" y="11"/>
                    <a:pt x="34" y="11"/>
                    <a:pt x="35" y="11"/>
                  </a:cubicBezTo>
                  <a:cubicBezTo>
                    <a:pt x="37" y="12"/>
                    <a:pt x="40" y="12"/>
                    <a:pt x="42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2" y="12"/>
                    <a:pt x="51" y="14"/>
                    <a:pt x="62" y="15"/>
                  </a:cubicBezTo>
                  <a:cubicBezTo>
                    <a:pt x="74" y="15"/>
                    <a:pt x="81" y="16"/>
                    <a:pt x="83" y="16"/>
                  </a:cubicBezTo>
                  <a:cubicBezTo>
                    <a:pt x="85" y="16"/>
                    <a:pt x="86" y="18"/>
                    <a:pt x="89" y="19"/>
                  </a:cubicBezTo>
                  <a:cubicBezTo>
                    <a:pt x="93" y="21"/>
                    <a:pt x="95" y="22"/>
                    <a:pt x="94" y="22"/>
                  </a:cubicBezTo>
                  <a:cubicBezTo>
                    <a:pt x="93" y="22"/>
                    <a:pt x="95" y="22"/>
                    <a:pt x="97" y="23"/>
                  </a:cubicBezTo>
                  <a:cubicBezTo>
                    <a:pt x="99" y="23"/>
                    <a:pt x="100" y="23"/>
                    <a:pt x="98" y="23"/>
                  </a:cubicBezTo>
                  <a:cubicBezTo>
                    <a:pt x="96" y="23"/>
                    <a:pt x="95" y="24"/>
                    <a:pt x="96" y="25"/>
                  </a:cubicBezTo>
                  <a:cubicBezTo>
                    <a:pt x="96" y="25"/>
                    <a:pt x="98" y="26"/>
                    <a:pt x="102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8" y="26"/>
                    <a:pt x="112" y="28"/>
                    <a:pt x="122" y="29"/>
                  </a:cubicBezTo>
                  <a:cubicBezTo>
                    <a:pt x="127" y="30"/>
                    <a:pt x="133" y="31"/>
                    <a:pt x="138" y="31"/>
                  </a:cubicBezTo>
                  <a:cubicBezTo>
                    <a:pt x="140" y="31"/>
                    <a:pt x="141" y="31"/>
                    <a:pt x="143" y="31"/>
                  </a:cubicBezTo>
                  <a:cubicBezTo>
                    <a:pt x="155" y="30"/>
                    <a:pt x="151" y="29"/>
                    <a:pt x="145" y="27"/>
                  </a:cubicBezTo>
                  <a:cubicBezTo>
                    <a:pt x="144" y="27"/>
                    <a:pt x="143" y="27"/>
                    <a:pt x="142" y="27"/>
                  </a:cubicBezTo>
                  <a:cubicBezTo>
                    <a:pt x="141" y="27"/>
                    <a:pt x="141" y="27"/>
                    <a:pt x="141" y="27"/>
                  </a:cubicBezTo>
                  <a:cubicBezTo>
                    <a:pt x="137" y="26"/>
                    <a:pt x="136" y="26"/>
                    <a:pt x="136" y="26"/>
                  </a:cubicBezTo>
                  <a:cubicBezTo>
                    <a:pt x="137" y="26"/>
                    <a:pt x="139" y="26"/>
                    <a:pt x="142" y="27"/>
                  </a:cubicBezTo>
                  <a:cubicBezTo>
                    <a:pt x="144" y="27"/>
                    <a:pt x="145" y="27"/>
                    <a:pt x="147" y="27"/>
                  </a:cubicBezTo>
                  <a:cubicBezTo>
                    <a:pt x="151" y="27"/>
                    <a:pt x="154" y="26"/>
                    <a:pt x="153" y="26"/>
                  </a:cubicBezTo>
                  <a:cubicBezTo>
                    <a:pt x="151" y="26"/>
                    <a:pt x="151" y="25"/>
                    <a:pt x="153" y="25"/>
                  </a:cubicBezTo>
                  <a:cubicBezTo>
                    <a:pt x="153" y="25"/>
                    <a:pt x="153" y="26"/>
                    <a:pt x="154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7" y="26"/>
                    <a:pt x="157" y="25"/>
                    <a:pt x="157" y="25"/>
                  </a:cubicBezTo>
                  <a:cubicBezTo>
                    <a:pt x="156" y="24"/>
                    <a:pt x="157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1" y="24"/>
                    <a:pt x="164" y="24"/>
                    <a:pt x="164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5"/>
                    <a:pt x="166" y="24"/>
                    <a:pt x="165" y="24"/>
                  </a:cubicBezTo>
                  <a:cubicBezTo>
                    <a:pt x="165" y="24"/>
                    <a:pt x="166" y="24"/>
                    <a:pt x="167" y="24"/>
                  </a:cubicBezTo>
                  <a:cubicBezTo>
                    <a:pt x="168" y="24"/>
                    <a:pt x="169" y="24"/>
                    <a:pt x="170" y="24"/>
                  </a:cubicBezTo>
                  <a:cubicBezTo>
                    <a:pt x="173" y="24"/>
                    <a:pt x="183" y="26"/>
                    <a:pt x="191" y="29"/>
                  </a:cubicBezTo>
                  <a:cubicBezTo>
                    <a:pt x="196" y="30"/>
                    <a:pt x="201" y="32"/>
                    <a:pt x="207" y="33"/>
                  </a:cubicBezTo>
                  <a:cubicBezTo>
                    <a:pt x="212" y="34"/>
                    <a:pt x="219" y="34"/>
                    <a:pt x="225" y="34"/>
                  </a:cubicBezTo>
                  <a:cubicBezTo>
                    <a:pt x="231" y="34"/>
                    <a:pt x="237" y="34"/>
                    <a:pt x="240" y="34"/>
                  </a:cubicBezTo>
                  <a:cubicBezTo>
                    <a:pt x="243" y="34"/>
                    <a:pt x="244" y="34"/>
                    <a:pt x="243" y="34"/>
                  </a:cubicBezTo>
                  <a:cubicBezTo>
                    <a:pt x="242" y="34"/>
                    <a:pt x="242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6" y="34"/>
                    <a:pt x="244" y="33"/>
                    <a:pt x="240" y="33"/>
                  </a:cubicBezTo>
                  <a:cubicBezTo>
                    <a:pt x="236" y="33"/>
                    <a:pt x="234" y="32"/>
                    <a:pt x="235" y="32"/>
                  </a:cubicBezTo>
                  <a:cubicBezTo>
                    <a:pt x="237" y="32"/>
                    <a:pt x="234" y="32"/>
                    <a:pt x="231" y="31"/>
                  </a:cubicBezTo>
                  <a:cubicBezTo>
                    <a:pt x="229" y="31"/>
                    <a:pt x="230" y="30"/>
                    <a:pt x="229" y="30"/>
                  </a:cubicBezTo>
                  <a:cubicBezTo>
                    <a:pt x="223" y="29"/>
                    <a:pt x="217" y="28"/>
                    <a:pt x="212" y="26"/>
                  </a:cubicBezTo>
                  <a:cubicBezTo>
                    <a:pt x="204" y="24"/>
                    <a:pt x="213" y="21"/>
                    <a:pt x="209" y="20"/>
                  </a:cubicBezTo>
                  <a:cubicBezTo>
                    <a:pt x="208" y="19"/>
                    <a:pt x="204" y="19"/>
                    <a:pt x="198" y="18"/>
                  </a:cubicBezTo>
                  <a:cubicBezTo>
                    <a:pt x="184" y="17"/>
                    <a:pt x="190" y="15"/>
                    <a:pt x="179" y="13"/>
                  </a:cubicBezTo>
                  <a:cubicBezTo>
                    <a:pt x="166" y="11"/>
                    <a:pt x="145" y="9"/>
                    <a:pt x="127" y="7"/>
                  </a:cubicBezTo>
                  <a:cubicBezTo>
                    <a:pt x="116" y="7"/>
                    <a:pt x="97" y="4"/>
                    <a:pt x="82" y="4"/>
                  </a:cubicBezTo>
                  <a:cubicBezTo>
                    <a:pt x="80" y="4"/>
                    <a:pt x="77" y="4"/>
                    <a:pt x="75" y="4"/>
                  </a:cubicBezTo>
                  <a:cubicBezTo>
                    <a:pt x="70" y="5"/>
                    <a:pt x="65" y="7"/>
                    <a:pt x="59" y="8"/>
                  </a:cubicBezTo>
                  <a:cubicBezTo>
                    <a:pt x="57" y="9"/>
                    <a:pt x="54" y="9"/>
                    <a:pt x="52" y="9"/>
                  </a:cubicBezTo>
                  <a:cubicBezTo>
                    <a:pt x="50" y="9"/>
                    <a:pt x="47" y="9"/>
                    <a:pt x="45" y="9"/>
                  </a:cubicBezTo>
                  <a:cubicBezTo>
                    <a:pt x="43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6"/>
                    <a:pt x="38" y="4"/>
                  </a:cubicBezTo>
                  <a:cubicBezTo>
                    <a:pt x="37" y="3"/>
                    <a:pt x="36" y="2"/>
                    <a:pt x="28" y="1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8" name="Freeform 190"/>
            <p:cNvSpPr>
              <a:spLocks/>
            </p:cNvSpPr>
            <p:nvPr/>
          </p:nvSpPr>
          <p:spPr bwMode="auto">
            <a:xfrm>
              <a:off x="10086975" y="5081588"/>
              <a:ext cx="58738" cy="34925"/>
            </a:xfrm>
            <a:custGeom>
              <a:avLst/>
              <a:gdLst>
                <a:gd name="T0" fmla="*/ 13 w 22"/>
                <a:gd name="T1" fmla="*/ 0 h 13"/>
                <a:gd name="T2" fmla="*/ 5 w 22"/>
                <a:gd name="T3" fmla="*/ 4 h 13"/>
                <a:gd name="T4" fmla="*/ 1 w 22"/>
                <a:gd name="T5" fmla="*/ 9 h 13"/>
                <a:gd name="T6" fmla="*/ 12 w 22"/>
                <a:gd name="T7" fmla="*/ 13 h 13"/>
                <a:gd name="T8" fmla="*/ 19 w 22"/>
                <a:gd name="T9" fmla="*/ 8 h 13"/>
                <a:gd name="T10" fmla="*/ 20 w 22"/>
                <a:gd name="T11" fmla="*/ 3 h 13"/>
                <a:gd name="T12" fmla="*/ 13 w 2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13" y="0"/>
                  </a:moveTo>
                  <a:cubicBezTo>
                    <a:pt x="10" y="0"/>
                    <a:pt x="7" y="1"/>
                    <a:pt x="5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4" y="12"/>
                    <a:pt x="11" y="13"/>
                    <a:pt x="12" y="13"/>
                  </a:cubicBezTo>
                  <a:cubicBezTo>
                    <a:pt x="13" y="13"/>
                    <a:pt x="16" y="11"/>
                    <a:pt x="19" y="8"/>
                  </a:cubicBezTo>
                  <a:cubicBezTo>
                    <a:pt x="21" y="6"/>
                    <a:pt x="22" y="4"/>
                    <a:pt x="20" y="3"/>
                  </a:cubicBezTo>
                  <a:cubicBezTo>
                    <a:pt x="18" y="1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9" name="Freeform 191"/>
            <p:cNvSpPr>
              <a:spLocks/>
            </p:cNvSpPr>
            <p:nvPr/>
          </p:nvSpPr>
          <p:spPr bwMode="auto">
            <a:xfrm>
              <a:off x="10109200" y="5151438"/>
              <a:ext cx="157163" cy="57150"/>
            </a:xfrm>
            <a:custGeom>
              <a:avLst/>
              <a:gdLst>
                <a:gd name="T0" fmla="*/ 13 w 58"/>
                <a:gd name="T1" fmla="*/ 0 h 21"/>
                <a:gd name="T2" fmla="*/ 5 w 58"/>
                <a:gd name="T3" fmla="*/ 3 h 21"/>
                <a:gd name="T4" fmla="*/ 3 w 58"/>
                <a:gd name="T5" fmla="*/ 8 h 21"/>
                <a:gd name="T6" fmla="*/ 3 w 58"/>
                <a:gd name="T7" fmla="*/ 8 h 21"/>
                <a:gd name="T8" fmla="*/ 2 w 58"/>
                <a:gd name="T9" fmla="*/ 8 h 21"/>
                <a:gd name="T10" fmla="*/ 3 w 58"/>
                <a:gd name="T11" fmla="*/ 12 h 21"/>
                <a:gd name="T12" fmla="*/ 12 w 58"/>
                <a:gd name="T13" fmla="*/ 14 h 21"/>
                <a:gd name="T14" fmla="*/ 12 w 58"/>
                <a:gd name="T15" fmla="*/ 14 h 21"/>
                <a:gd name="T16" fmla="*/ 12 w 58"/>
                <a:gd name="T17" fmla="*/ 14 h 21"/>
                <a:gd name="T18" fmla="*/ 14 w 58"/>
                <a:gd name="T19" fmla="*/ 15 h 21"/>
                <a:gd name="T20" fmla="*/ 14 w 58"/>
                <a:gd name="T21" fmla="*/ 17 h 21"/>
                <a:gd name="T22" fmla="*/ 14 w 58"/>
                <a:gd name="T23" fmla="*/ 17 h 21"/>
                <a:gd name="T24" fmla="*/ 15 w 58"/>
                <a:gd name="T25" fmla="*/ 17 h 21"/>
                <a:gd name="T26" fmla="*/ 29 w 58"/>
                <a:gd name="T27" fmla="*/ 17 h 21"/>
                <a:gd name="T28" fmla="*/ 40 w 58"/>
                <a:gd name="T29" fmla="*/ 18 h 21"/>
                <a:gd name="T30" fmla="*/ 40 w 58"/>
                <a:gd name="T31" fmla="*/ 18 h 21"/>
                <a:gd name="T32" fmla="*/ 40 w 58"/>
                <a:gd name="T33" fmla="*/ 18 h 21"/>
                <a:gd name="T34" fmla="*/ 47 w 58"/>
                <a:gd name="T35" fmla="*/ 19 h 21"/>
                <a:gd name="T36" fmla="*/ 58 w 58"/>
                <a:gd name="T37" fmla="*/ 21 h 21"/>
                <a:gd name="T38" fmla="*/ 56 w 58"/>
                <a:gd name="T39" fmla="*/ 20 h 21"/>
                <a:gd name="T40" fmla="*/ 52 w 58"/>
                <a:gd name="T41" fmla="*/ 17 h 21"/>
                <a:gd name="T42" fmla="*/ 49 w 58"/>
                <a:gd name="T43" fmla="*/ 17 h 21"/>
                <a:gd name="T44" fmla="*/ 48 w 58"/>
                <a:gd name="T45" fmla="*/ 17 h 21"/>
                <a:gd name="T46" fmla="*/ 47 w 58"/>
                <a:gd name="T47" fmla="*/ 17 h 21"/>
                <a:gd name="T48" fmla="*/ 25 w 58"/>
                <a:gd name="T49" fmla="*/ 14 h 21"/>
                <a:gd name="T50" fmla="*/ 29 w 58"/>
                <a:gd name="T51" fmla="*/ 9 h 21"/>
                <a:gd name="T52" fmla="*/ 29 w 58"/>
                <a:gd name="T53" fmla="*/ 9 h 21"/>
                <a:gd name="T54" fmla="*/ 29 w 58"/>
                <a:gd name="T55" fmla="*/ 9 h 21"/>
                <a:gd name="T56" fmla="*/ 32 w 58"/>
                <a:gd name="T57" fmla="*/ 5 h 21"/>
                <a:gd name="T58" fmla="*/ 25 w 58"/>
                <a:gd name="T59" fmla="*/ 0 h 21"/>
                <a:gd name="T60" fmla="*/ 25 w 58"/>
                <a:gd name="T61" fmla="*/ 0 h 21"/>
                <a:gd name="T62" fmla="*/ 21 w 58"/>
                <a:gd name="T63" fmla="*/ 1 h 21"/>
                <a:gd name="T64" fmla="*/ 13 w 58"/>
                <a:gd name="T6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21">
                  <a:moveTo>
                    <a:pt x="13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3" y="6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1" y="8"/>
                    <a:pt x="0" y="10"/>
                    <a:pt x="3" y="12"/>
                  </a:cubicBezTo>
                  <a:cubicBezTo>
                    <a:pt x="6" y="13"/>
                    <a:pt x="11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5"/>
                    <a:pt x="14" y="15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8" y="17"/>
                    <a:pt x="23" y="17"/>
                    <a:pt x="29" y="17"/>
                  </a:cubicBezTo>
                  <a:cubicBezTo>
                    <a:pt x="35" y="17"/>
                    <a:pt x="39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40" y="18"/>
                    <a:pt x="40" y="18"/>
                  </a:cubicBezTo>
                  <a:cubicBezTo>
                    <a:pt x="41" y="18"/>
                    <a:pt x="43" y="18"/>
                    <a:pt x="47" y="19"/>
                  </a:cubicBezTo>
                  <a:cubicBezTo>
                    <a:pt x="52" y="20"/>
                    <a:pt x="57" y="21"/>
                    <a:pt x="58" y="21"/>
                  </a:cubicBezTo>
                  <a:cubicBezTo>
                    <a:pt x="58" y="21"/>
                    <a:pt x="57" y="20"/>
                    <a:pt x="56" y="20"/>
                  </a:cubicBezTo>
                  <a:cubicBezTo>
                    <a:pt x="55" y="18"/>
                    <a:pt x="54" y="17"/>
                    <a:pt x="52" y="17"/>
                  </a:cubicBezTo>
                  <a:cubicBezTo>
                    <a:pt x="51" y="17"/>
                    <a:pt x="50" y="17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4" y="17"/>
                    <a:pt x="34" y="16"/>
                    <a:pt x="25" y="14"/>
                  </a:cubicBezTo>
                  <a:cubicBezTo>
                    <a:pt x="15" y="11"/>
                    <a:pt x="28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3" y="7"/>
                    <a:pt x="32" y="5"/>
                  </a:cubicBezTo>
                  <a:cubicBezTo>
                    <a:pt x="30" y="2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8" y="0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0" name="Freeform 192"/>
            <p:cNvSpPr>
              <a:spLocks/>
            </p:cNvSpPr>
            <p:nvPr/>
          </p:nvSpPr>
          <p:spPr bwMode="auto">
            <a:xfrm>
              <a:off x="10347325" y="4876800"/>
              <a:ext cx="346075" cy="136525"/>
            </a:xfrm>
            <a:custGeom>
              <a:avLst/>
              <a:gdLst>
                <a:gd name="T0" fmla="*/ 102 w 128"/>
                <a:gd name="T1" fmla="*/ 1 h 50"/>
                <a:gd name="T2" fmla="*/ 104 w 128"/>
                <a:gd name="T3" fmla="*/ 2 h 50"/>
                <a:gd name="T4" fmla="*/ 106 w 128"/>
                <a:gd name="T5" fmla="*/ 2 h 50"/>
                <a:gd name="T6" fmla="*/ 101 w 128"/>
                <a:gd name="T7" fmla="*/ 3 h 50"/>
                <a:gd name="T8" fmla="*/ 98 w 128"/>
                <a:gd name="T9" fmla="*/ 2 h 50"/>
                <a:gd name="T10" fmla="*/ 96 w 128"/>
                <a:gd name="T11" fmla="*/ 8 h 50"/>
                <a:gd name="T12" fmla="*/ 95 w 128"/>
                <a:gd name="T13" fmla="*/ 20 h 50"/>
                <a:gd name="T14" fmla="*/ 78 w 128"/>
                <a:gd name="T15" fmla="*/ 23 h 50"/>
                <a:gd name="T16" fmla="*/ 72 w 128"/>
                <a:gd name="T17" fmla="*/ 23 h 50"/>
                <a:gd name="T18" fmla="*/ 67 w 128"/>
                <a:gd name="T19" fmla="*/ 28 h 50"/>
                <a:gd name="T20" fmla="*/ 63 w 128"/>
                <a:gd name="T21" fmla="*/ 29 h 50"/>
                <a:gd name="T22" fmla="*/ 58 w 128"/>
                <a:gd name="T23" fmla="*/ 29 h 50"/>
                <a:gd name="T24" fmla="*/ 5 w 128"/>
                <a:gd name="T25" fmla="*/ 40 h 50"/>
                <a:gd name="T26" fmla="*/ 2 w 128"/>
                <a:gd name="T27" fmla="*/ 42 h 50"/>
                <a:gd name="T28" fmla="*/ 1 w 128"/>
                <a:gd name="T29" fmla="*/ 42 h 50"/>
                <a:gd name="T30" fmla="*/ 3 w 128"/>
                <a:gd name="T31" fmla="*/ 43 h 50"/>
                <a:gd name="T32" fmla="*/ 7 w 128"/>
                <a:gd name="T33" fmla="*/ 42 h 50"/>
                <a:gd name="T34" fmla="*/ 11 w 128"/>
                <a:gd name="T35" fmla="*/ 46 h 50"/>
                <a:gd name="T36" fmla="*/ 18 w 128"/>
                <a:gd name="T37" fmla="*/ 49 h 50"/>
                <a:gd name="T38" fmla="*/ 19 w 128"/>
                <a:gd name="T39" fmla="*/ 49 h 50"/>
                <a:gd name="T40" fmla="*/ 24 w 128"/>
                <a:gd name="T41" fmla="*/ 50 h 50"/>
                <a:gd name="T42" fmla="*/ 21 w 128"/>
                <a:gd name="T43" fmla="*/ 39 h 50"/>
                <a:gd name="T44" fmla="*/ 35 w 128"/>
                <a:gd name="T45" fmla="*/ 36 h 50"/>
                <a:gd name="T46" fmla="*/ 58 w 128"/>
                <a:gd name="T47" fmla="*/ 34 h 50"/>
                <a:gd name="T48" fmla="*/ 61 w 128"/>
                <a:gd name="T49" fmla="*/ 34 h 50"/>
                <a:gd name="T50" fmla="*/ 64 w 128"/>
                <a:gd name="T51" fmla="*/ 35 h 50"/>
                <a:gd name="T52" fmla="*/ 78 w 128"/>
                <a:gd name="T53" fmla="*/ 37 h 50"/>
                <a:gd name="T54" fmla="*/ 85 w 128"/>
                <a:gd name="T55" fmla="*/ 33 h 50"/>
                <a:gd name="T56" fmla="*/ 89 w 128"/>
                <a:gd name="T57" fmla="*/ 33 h 50"/>
                <a:gd name="T58" fmla="*/ 95 w 128"/>
                <a:gd name="T59" fmla="*/ 33 h 50"/>
                <a:gd name="T60" fmla="*/ 107 w 128"/>
                <a:gd name="T61" fmla="*/ 32 h 50"/>
                <a:gd name="T62" fmla="*/ 108 w 128"/>
                <a:gd name="T63" fmla="*/ 32 h 50"/>
                <a:gd name="T64" fmla="*/ 117 w 128"/>
                <a:gd name="T65" fmla="*/ 29 h 50"/>
                <a:gd name="T66" fmla="*/ 120 w 128"/>
                <a:gd name="T67" fmla="*/ 30 h 50"/>
                <a:gd name="T68" fmla="*/ 125 w 128"/>
                <a:gd name="T69" fmla="*/ 23 h 50"/>
                <a:gd name="T70" fmla="*/ 106 w 128"/>
                <a:gd name="T7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50">
                  <a:moveTo>
                    <a:pt x="105" y="0"/>
                  </a:moveTo>
                  <a:cubicBezTo>
                    <a:pt x="103" y="0"/>
                    <a:pt x="102" y="0"/>
                    <a:pt x="102" y="1"/>
                  </a:cubicBezTo>
                  <a:cubicBezTo>
                    <a:pt x="102" y="1"/>
                    <a:pt x="102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5" y="2"/>
                    <a:pt x="105" y="1"/>
                    <a:pt x="105" y="1"/>
                  </a:cubicBezTo>
                  <a:cubicBezTo>
                    <a:pt x="106" y="1"/>
                    <a:pt x="106" y="2"/>
                    <a:pt x="106" y="2"/>
                  </a:cubicBezTo>
                  <a:cubicBezTo>
                    <a:pt x="105" y="3"/>
                    <a:pt x="104" y="3"/>
                    <a:pt x="103" y="3"/>
                  </a:cubicBezTo>
                  <a:cubicBezTo>
                    <a:pt x="102" y="3"/>
                    <a:pt x="102" y="3"/>
                    <a:pt x="101" y="3"/>
                  </a:cubicBezTo>
                  <a:cubicBezTo>
                    <a:pt x="100" y="2"/>
                    <a:pt x="99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7" y="2"/>
                    <a:pt x="97" y="3"/>
                    <a:pt x="96" y="5"/>
                  </a:cubicBezTo>
                  <a:cubicBezTo>
                    <a:pt x="96" y="6"/>
                    <a:pt x="97" y="8"/>
                    <a:pt x="96" y="8"/>
                  </a:cubicBezTo>
                  <a:cubicBezTo>
                    <a:pt x="94" y="8"/>
                    <a:pt x="102" y="10"/>
                    <a:pt x="101" y="14"/>
                  </a:cubicBezTo>
                  <a:cubicBezTo>
                    <a:pt x="101" y="16"/>
                    <a:pt x="98" y="18"/>
                    <a:pt x="95" y="20"/>
                  </a:cubicBezTo>
                  <a:cubicBezTo>
                    <a:pt x="91" y="21"/>
                    <a:pt x="86" y="22"/>
                    <a:pt x="82" y="23"/>
                  </a:cubicBezTo>
                  <a:cubicBezTo>
                    <a:pt x="80" y="23"/>
                    <a:pt x="79" y="23"/>
                    <a:pt x="78" y="23"/>
                  </a:cubicBezTo>
                  <a:cubicBezTo>
                    <a:pt x="76" y="23"/>
                    <a:pt x="75" y="23"/>
                    <a:pt x="74" y="23"/>
                  </a:cubicBezTo>
                  <a:cubicBezTo>
                    <a:pt x="74" y="23"/>
                    <a:pt x="73" y="23"/>
                    <a:pt x="72" y="23"/>
                  </a:cubicBezTo>
                  <a:cubicBezTo>
                    <a:pt x="72" y="23"/>
                    <a:pt x="71" y="23"/>
                    <a:pt x="71" y="24"/>
                  </a:cubicBezTo>
                  <a:cubicBezTo>
                    <a:pt x="71" y="25"/>
                    <a:pt x="70" y="26"/>
                    <a:pt x="67" y="28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2" y="29"/>
                  </a:cubicBezTo>
                  <a:cubicBezTo>
                    <a:pt x="62" y="29"/>
                    <a:pt x="60" y="29"/>
                    <a:pt x="58" y="29"/>
                  </a:cubicBezTo>
                  <a:cubicBezTo>
                    <a:pt x="38" y="32"/>
                    <a:pt x="13" y="32"/>
                    <a:pt x="11" y="38"/>
                  </a:cubicBezTo>
                  <a:cubicBezTo>
                    <a:pt x="9" y="39"/>
                    <a:pt x="7" y="39"/>
                    <a:pt x="5" y="40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1" y="42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3"/>
                    <a:pt x="2" y="43"/>
                    <a:pt x="3" y="43"/>
                  </a:cubicBezTo>
                  <a:cubicBezTo>
                    <a:pt x="4" y="43"/>
                    <a:pt x="4" y="43"/>
                    <a:pt x="5" y="43"/>
                  </a:cubicBezTo>
                  <a:cubicBezTo>
                    <a:pt x="7" y="43"/>
                    <a:pt x="8" y="43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10" y="44"/>
                    <a:pt x="11" y="46"/>
                  </a:cubicBezTo>
                  <a:cubicBezTo>
                    <a:pt x="11" y="48"/>
                    <a:pt x="15" y="49"/>
                    <a:pt x="17" y="49"/>
                  </a:cubicBezTo>
                  <a:cubicBezTo>
                    <a:pt x="17" y="49"/>
                    <a:pt x="18" y="49"/>
                    <a:pt x="18" y="49"/>
                  </a:cubicBezTo>
                  <a:cubicBezTo>
                    <a:pt x="18" y="49"/>
                    <a:pt x="18" y="48"/>
                    <a:pt x="18" y="48"/>
                  </a:cubicBezTo>
                  <a:cubicBezTo>
                    <a:pt x="18" y="48"/>
                    <a:pt x="19" y="49"/>
                    <a:pt x="19" y="49"/>
                  </a:cubicBezTo>
                  <a:cubicBezTo>
                    <a:pt x="20" y="50"/>
                    <a:pt x="22" y="50"/>
                    <a:pt x="23" y="50"/>
                  </a:cubicBezTo>
                  <a:cubicBezTo>
                    <a:pt x="23" y="50"/>
                    <a:pt x="24" y="50"/>
                    <a:pt x="24" y="50"/>
                  </a:cubicBezTo>
                  <a:cubicBezTo>
                    <a:pt x="24" y="49"/>
                    <a:pt x="28" y="47"/>
                    <a:pt x="29" y="44"/>
                  </a:cubicBezTo>
                  <a:cubicBezTo>
                    <a:pt x="30" y="42"/>
                    <a:pt x="23" y="40"/>
                    <a:pt x="21" y="39"/>
                  </a:cubicBezTo>
                  <a:cubicBezTo>
                    <a:pt x="18" y="39"/>
                    <a:pt x="18" y="38"/>
                    <a:pt x="22" y="38"/>
                  </a:cubicBezTo>
                  <a:cubicBezTo>
                    <a:pt x="26" y="38"/>
                    <a:pt x="28" y="36"/>
                    <a:pt x="35" y="36"/>
                  </a:cubicBezTo>
                  <a:cubicBezTo>
                    <a:pt x="38" y="36"/>
                    <a:pt x="42" y="36"/>
                    <a:pt x="47" y="35"/>
                  </a:cubicBezTo>
                  <a:cubicBezTo>
                    <a:pt x="53" y="35"/>
                    <a:pt x="56" y="34"/>
                    <a:pt x="58" y="34"/>
                  </a:cubicBezTo>
                  <a:cubicBezTo>
                    <a:pt x="59" y="34"/>
                    <a:pt x="60" y="34"/>
                    <a:pt x="61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5"/>
                    <a:pt x="61" y="35"/>
                  </a:cubicBezTo>
                  <a:cubicBezTo>
                    <a:pt x="62" y="35"/>
                    <a:pt x="63" y="35"/>
                    <a:pt x="64" y="35"/>
                  </a:cubicBezTo>
                  <a:cubicBezTo>
                    <a:pt x="70" y="35"/>
                    <a:pt x="65" y="38"/>
                    <a:pt x="70" y="38"/>
                  </a:cubicBezTo>
                  <a:cubicBezTo>
                    <a:pt x="71" y="38"/>
                    <a:pt x="74" y="38"/>
                    <a:pt x="78" y="37"/>
                  </a:cubicBezTo>
                  <a:cubicBezTo>
                    <a:pt x="81" y="37"/>
                    <a:pt x="83" y="36"/>
                    <a:pt x="84" y="35"/>
                  </a:cubicBezTo>
                  <a:cubicBezTo>
                    <a:pt x="85" y="33"/>
                    <a:pt x="83" y="33"/>
                    <a:pt x="85" y="33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9" y="33"/>
                    <a:pt x="90" y="33"/>
                    <a:pt x="89" y="33"/>
                  </a:cubicBezTo>
                  <a:cubicBezTo>
                    <a:pt x="88" y="33"/>
                    <a:pt x="89" y="33"/>
                    <a:pt x="92" y="33"/>
                  </a:cubicBezTo>
                  <a:cubicBezTo>
                    <a:pt x="93" y="33"/>
                    <a:pt x="94" y="33"/>
                    <a:pt x="95" y="33"/>
                  </a:cubicBezTo>
                  <a:cubicBezTo>
                    <a:pt x="99" y="33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8" y="32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9" y="32"/>
                    <a:pt x="110" y="32"/>
                    <a:pt x="113" y="30"/>
                  </a:cubicBezTo>
                  <a:cubicBezTo>
                    <a:pt x="114" y="30"/>
                    <a:pt x="116" y="29"/>
                    <a:pt x="117" y="29"/>
                  </a:cubicBezTo>
                  <a:cubicBezTo>
                    <a:pt x="118" y="29"/>
                    <a:pt x="118" y="30"/>
                    <a:pt x="119" y="30"/>
                  </a:cubicBezTo>
                  <a:cubicBezTo>
                    <a:pt x="119" y="30"/>
                    <a:pt x="119" y="30"/>
                    <a:pt x="120" y="30"/>
                  </a:cubicBezTo>
                  <a:cubicBezTo>
                    <a:pt x="122" y="30"/>
                    <a:pt x="128" y="28"/>
                    <a:pt x="125" y="24"/>
                  </a:cubicBezTo>
                  <a:cubicBezTo>
                    <a:pt x="125" y="24"/>
                    <a:pt x="125" y="23"/>
                    <a:pt x="125" y="23"/>
                  </a:cubicBezTo>
                  <a:cubicBezTo>
                    <a:pt x="121" y="19"/>
                    <a:pt x="126" y="12"/>
                    <a:pt x="119" y="8"/>
                  </a:cubicBezTo>
                  <a:cubicBezTo>
                    <a:pt x="113" y="4"/>
                    <a:pt x="108" y="0"/>
                    <a:pt x="106" y="0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1" name="Freeform 193"/>
            <p:cNvSpPr>
              <a:spLocks/>
            </p:cNvSpPr>
            <p:nvPr/>
          </p:nvSpPr>
          <p:spPr bwMode="auto">
            <a:xfrm>
              <a:off x="9704388" y="5135563"/>
              <a:ext cx="111125" cy="19050"/>
            </a:xfrm>
            <a:custGeom>
              <a:avLst/>
              <a:gdLst>
                <a:gd name="T0" fmla="*/ 22 w 41"/>
                <a:gd name="T1" fmla="*/ 0 h 7"/>
                <a:gd name="T2" fmla="*/ 7 w 41"/>
                <a:gd name="T3" fmla="*/ 7 h 7"/>
                <a:gd name="T4" fmla="*/ 11 w 41"/>
                <a:gd name="T5" fmla="*/ 7 h 7"/>
                <a:gd name="T6" fmla="*/ 29 w 41"/>
                <a:gd name="T7" fmla="*/ 1 h 7"/>
                <a:gd name="T8" fmla="*/ 22 w 4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">
                  <a:moveTo>
                    <a:pt x="22" y="0"/>
                  </a:moveTo>
                  <a:cubicBezTo>
                    <a:pt x="11" y="0"/>
                    <a:pt x="0" y="4"/>
                    <a:pt x="7" y="7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23" y="7"/>
                    <a:pt x="41" y="3"/>
                    <a:pt x="29" y="1"/>
                  </a:cubicBezTo>
                  <a:cubicBezTo>
                    <a:pt x="27" y="0"/>
                    <a:pt x="25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2" name="Freeform 194"/>
            <p:cNvSpPr>
              <a:spLocks/>
            </p:cNvSpPr>
            <p:nvPr/>
          </p:nvSpPr>
          <p:spPr bwMode="auto">
            <a:xfrm>
              <a:off x="5287963" y="4606925"/>
              <a:ext cx="290513" cy="47625"/>
            </a:xfrm>
            <a:custGeom>
              <a:avLst/>
              <a:gdLst>
                <a:gd name="T0" fmla="*/ 17 w 107"/>
                <a:gd name="T1" fmla="*/ 1 h 17"/>
                <a:gd name="T2" fmla="*/ 18 w 107"/>
                <a:gd name="T3" fmla="*/ 1 h 17"/>
                <a:gd name="T4" fmla="*/ 18 w 107"/>
                <a:gd name="T5" fmla="*/ 2 h 17"/>
                <a:gd name="T6" fmla="*/ 15 w 107"/>
                <a:gd name="T7" fmla="*/ 2 h 17"/>
                <a:gd name="T8" fmla="*/ 9 w 107"/>
                <a:gd name="T9" fmla="*/ 2 h 17"/>
                <a:gd name="T10" fmla="*/ 8 w 107"/>
                <a:gd name="T11" fmla="*/ 2 h 17"/>
                <a:gd name="T12" fmla="*/ 7 w 107"/>
                <a:gd name="T13" fmla="*/ 2 h 17"/>
                <a:gd name="T14" fmla="*/ 6 w 107"/>
                <a:gd name="T15" fmla="*/ 4 h 17"/>
                <a:gd name="T16" fmla="*/ 6 w 107"/>
                <a:gd name="T17" fmla="*/ 4 h 17"/>
                <a:gd name="T18" fmla="*/ 3 w 107"/>
                <a:gd name="T19" fmla="*/ 4 h 17"/>
                <a:gd name="T20" fmla="*/ 2 w 107"/>
                <a:gd name="T21" fmla="*/ 5 h 17"/>
                <a:gd name="T22" fmla="*/ 0 w 107"/>
                <a:gd name="T23" fmla="*/ 5 h 17"/>
                <a:gd name="T24" fmla="*/ 2 w 107"/>
                <a:gd name="T25" fmla="*/ 5 h 17"/>
                <a:gd name="T26" fmla="*/ 11 w 107"/>
                <a:gd name="T27" fmla="*/ 5 h 17"/>
                <a:gd name="T28" fmla="*/ 16 w 107"/>
                <a:gd name="T29" fmla="*/ 5 h 17"/>
                <a:gd name="T30" fmla="*/ 22 w 107"/>
                <a:gd name="T31" fmla="*/ 6 h 17"/>
                <a:gd name="T32" fmla="*/ 23 w 107"/>
                <a:gd name="T33" fmla="*/ 6 h 17"/>
                <a:gd name="T34" fmla="*/ 20 w 107"/>
                <a:gd name="T35" fmla="*/ 7 h 17"/>
                <a:gd name="T36" fmla="*/ 21 w 107"/>
                <a:gd name="T37" fmla="*/ 7 h 17"/>
                <a:gd name="T38" fmla="*/ 7 w 107"/>
                <a:gd name="T39" fmla="*/ 9 h 17"/>
                <a:gd name="T40" fmla="*/ 18 w 107"/>
                <a:gd name="T41" fmla="*/ 11 h 17"/>
                <a:gd name="T42" fmla="*/ 21 w 107"/>
                <a:gd name="T43" fmla="*/ 12 h 17"/>
                <a:gd name="T44" fmla="*/ 19 w 107"/>
                <a:gd name="T45" fmla="*/ 13 h 17"/>
                <a:gd name="T46" fmla="*/ 11 w 107"/>
                <a:gd name="T47" fmla="*/ 14 h 17"/>
                <a:gd name="T48" fmla="*/ 33 w 107"/>
                <a:gd name="T49" fmla="*/ 16 h 17"/>
                <a:gd name="T50" fmla="*/ 48 w 107"/>
                <a:gd name="T51" fmla="*/ 17 h 17"/>
                <a:gd name="T52" fmla="*/ 81 w 107"/>
                <a:gd name="T53" fmla="*/ 14 h 17"/>
                <a:gd name="T54" fmla="*/ 94 w 107"/>
                <a:gd name="T55" fmla="*/ 12 h 17"/>
                <a:gd name="T56" fmla="*/ 99 w 107"/>
                <a:gd name="T57" fmla="*/ 11 h 17"/>
                <a:gd name="T58" fmla="*/ 102 w 107"/>
                <a:gd name="T59" fmla="*/ 10 h 17"/>
                <a:gd name="T60" fmla="*/ 106 w 107"/>
                <a:gd name="T61" fmla="*/ 8 h 17"/>
                <a:gd name="T62" fmla="*/ 99 w 107"/>
                <a:gd name="T63" fmla="*/ 5 h 17"/>
                <a:gd name="T64" fmla="*/ 97 w 107"/>
                <a:gd name="T65" fmla="*/ 2 h 17"/>
                <a:gd name="T66" fmla="*/ 95 w 107"/>
                <a:gd name="T67" fmla="*/ 2 h 17"/>
                <a:gd name="T68" fmla="*/ 88 w 107"/>
                <a:gd name="T69" fmla="*/ 2 h 17"/>
                <a:gd name="T70" fmla="*/ 71 w 107"/>
                <a:gd name="T71" fmla="*/ 2 h 17"/>
                <a:gd name="T72" fmla="*/ 57 w 107"/>
                <a:gd name="T73" fmla="*/ 3 h 17"/>
                <a:gd name="T74" fmla="*/ 48 w 107"/>
                <a:gd name="T75" fmla="*/ 3 h 17"/>
                <a:gd name="T76" fmla="*/ 45 w 107"/>
                <a:gd name="T77" fmla="*/ 3 h 17"/>
                <a:gd name="T78" fmla="*/ 41 w 107"/>
                <a:gd name="T79" fmla="*/ 4 h 17"/>
                <a:gd name="T80" fmla="*/ 37 w 107"/>
                <a:gd name="T81" fmla="*/ 6 h 17"/>
                <a:gd name="T82" fmla="*/ 35 w 107"/>
                <a:gd name="T83" fmla="*/ 6 h 17"/>
                <a:gd name="T84" fmla="*/ 29 w 107"/>
                <a:gd name="T8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7" h="17">
                  <a:moveTo>
                    <a:pt x="18" y="0"/>
                  </a:moveTo>
                  <a:cubicBezTo>
                    <a:pt x="17" y="0"/>
                    <a:pt x="16" y="1"/>
                    <a:pt x="17" y="1"/>
                  </a:cubicBezTo>
                  <a:cubicBezTo>
                    <a:pt x="19" y="1"/>
                    <a:pt x="20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7" y="2"/>
                    <a:pt x="18" y="2"/>
                  </a:cubicBezTo>
                  <a:cubicBezTo>
                    <a:pt x="20" y="2"/>
                    <a:pt x="19" y="3"/>
                    <a:pt x="18" y="3"/>
                  </a:cubicBezTo>
                  <a:cubicBezTo>
                    <a:pt x="17" y="3"/>
                    <a:pt x="16" y="2"/>
                    <a:pt x="15" y="2"/>
                  </a:cubicBezTo>
                  <a:cubicBezTo>
                    <a:pt x="13" y="2"/>
                    <a:pt x="11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2" y="4"/>
                    <a:pt x="1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6" y="5"/>
                    <a:pt x="8" y="5"/>
                    <a:pt x="11" y="5"/>
                  </a:cubicBezTo>
                  <a:cubicBezTo>
                    <a:pt x="13" y="5"/>
                    <a:pt x="14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8" y="5"/>
                    <a:pt x="19" y="6"/>
                  </a:cubicBezTo>
                  <a:cubicBezTo>
                    <a:pt x="20" y="6"/>
                    <a:pt x="21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4" y="6"/>
                    <a:pt x="24" y="6"/>
                    <a:pt x="21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19" y="8"/>
                    <a:pt x="12" y="8"/>
                  </a:cubicBezTo>
                  <a:cubicBezTo>
                    <a:pt x="5" y="8"/>
                    <a:pt x="3" y="9"/>
                    <a:pt x="7" y="9"/>
                  </a:cubicBezTo>
                  <a:cubicBezTo>
                    <a:pt x="12" y="10"/>
                    <a:pt x="15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1" y="11"/>
                    <a:pt x="22" y="11"/>
                    <a:pt x="21" y="12"/>
                  </a:cubicBezTo>
                  <a:cubicBezTo>
                    <a:pt x="19" y="12"/>
                    <a:pt x="20" y="12"/>
                    <a:pt x="23" y="12"/>
                  </a:cubicBezTo>
                  <a:cubicBezTo>
                    <a:pt x="25" y="12"/>
                    <a:pt x="24" y="13"/>
                    <a:pt x="19" y="13"/>
                  </a:cubicBezTo>
                  <a:cubicBezTo>
                    <a:pt x="15" y="13"/>
                    <a:pt x="12" y="13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ubicBezTo>
                    <a:pt x="11" y="15"/>
                    <a:pt x="16" y="15"/>
                    <a:pt x="22" y="15"/>
                  </a:cubicBezTo>
                  <a:cubicBezTo>
                    <a:pt x="27" y="15"/>
                    <a:pt x="30" y="16"/>
                    <a:pt x="33" y="16"/>
                  </a:cubicBezTo>
                  <a:cubicBezTo>
                    <a:pt x="37" y="17"/>
                    <a:pt x="41" y="17"/>
                    <a:pt x="45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54" y="17"/>
                    <a:pt x="60" y="17"/>
                    <a:pt x="63" y="16"/>
                  </a:cubicBezTo>
                  <a:cubicBezTo>
                    <a:pt x="66" y="16"/>
                    <a:pt x="74" y="16"/>
                    <a:pt x="81" y="14"/>
                  </a:cubicBezTo>
                  <a:cubicBezTo>
                    <a:pt x="87" y="13"/>
                    <a:pt x="92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7" y="12"/>
                    <a:pt x="98" y="12"/>
                    <a:pt x="99" y="11"/>
                  </a:cubicBezTo>
                  <a:cubicBezTo>
                    <a:pt x="100" y="11"/>
                    <a:pt x="101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3" y="10"/>
                    <a:pt x="105" y="9"/>
                    <a:pt x="106" y="8"/>
                  </a:cubicBezTo>
                  <a:cubicBezTo>
                    <a:pt x="107" y="7"/>
                    <a:pt x="107" y="6"/>
                    <a:pt x="105" y="6"/>
                  </a:cubicBezTo>
                  <a:cubicBezTo>
                    <a:pt x="103" y="6"/>
                    <a:pt x="100" y="5"/>
                    <a:pt x="99" y="5"/>
                  </a:cubicBezTo>
                  <a:cubicBezTo>
                    <a:pt x="98" y="4"/>
                    <a:pt x="99" y="3"/>
                    <a:pt x="97" y="3"/>
                  </a:cubicBezTo>
                  <a:cubicBezTo>
                    <a:pt x="96" y="3"/>
                    <a:pt x="96" y="2"/>
                    <a:pt x="97" y="2"/>
                  </a:cubicBezTo>
                  <a:cubicBezTo>
                    <a:pt x="98" y="2"/>
                    <a:pt x="98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2"/>
                    <a:pt x="94" y="2"/>
                    <a:pt x="93" y="2"/>
                  </a:cubicBezTo>
                  <a:cubicBezTo>
                    <a:pt x="92" y="2"/>
                    <a:pt x="90" y="2"/>
                    <a:pt x="88" y="2"/>
                  </a:cubicBezTo>
                  <a:cubicBezTo>
                    <a:pt x="86" y="1"/>
                    <a:pt x="83" y="1"/>
                    <a:pt x="81" y="1"/>
                  </a:cubicBezTo>
                  <a:cubicBezTo>
                    <a:pt x="78" y="1"/>
                    <a:pt x="74" y="1"/>
                    <a:pt x="71" y="2"/>
                  </a:cubicBezTo>
                  <a:cubicBezTo>
                    <a:pt x="64" y="3"/>
                    <a:pt x="63" y="3"/>
                    <a:pt x="61" y="3"/>
                  </a:cubicBezTo>
                  <a:cubicBezTo>
                    <a:pt x="60" y="3"/>
                    <a:pt x="59" y="3"/>
                    <a:pt x="57" y="3"/>
                  </a:cubicBezTo>
                  <a:cubicBezTo>
                    <a:pt x="56" y="2"/>
                    <a:pt x="54" y="2"/>
                    <a:pt x="53" y="2"/>
                  </a:cubicBezTo>
                  <a:cubicBezTo>
                    <a:pt x="51" y="2"/>
                    <a:pt x="50" y="3"/>
                    <a:pt x="48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2" y="3"/>
                    <a:pt x="41" y="3"/>
                    <a:pt x="41" y="4"/>
                  </a:cubicBezTo>
                  <a:cubicBezTo>
                    <a:pt x="40" y="5"/>
                    <a:pt x="38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1" y="5"/>
                    <a:pt x="29" y="3"/>
                  </a:cubicBezTo>
                  <a:cubicBezTo>
                    <a:pt x="27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3" name="Freeform 195"/>
            <p:cNvSpPr>
              <a:spLocks/>
            </p:cNvSpPr>
            <p:nvPr/>
          </p:nvSpPr>
          <p:spPr bwMode="auto">
            <a:xfrm>
              <a:off x="9753600" y="5265738"/>
              <a:ext cx="349250" cy="101600"/>
            </a:xfrm>
            <a:custGeom>
              <a:avLst/>
              <a:gdLst>
                <a:gd name="T0" fmla="*/ 104 w 129"/>
                <a:gd name="T1" fmla="*/ 0 h 37"/>
                <a:gd name="T2" fmla="*/ 103 w 129"/>
                <a:gd name="T3" fmla="*/ 0 h 37"/>
                <a:gd name="T4" fmla="*/ 102 w 129"/>
                <a:gd name="T5" fmla="*/ 0 h 37"/>
                <a:gd name="T6" fmla="*/ 101 w 129"/>
                <a:gd name="T7" fmla="*/ 0 h 37"/>
                <a:gd name="T8" fmla="*/ 100 w 129"/>
                <a:gd name="T9" fmla="*/ 0 h 37"/>
                <a:gd name="T10" fmla="*/ 92 w 129"/>
                <a:gd name="T11" fmla="*/ 3 h 37"/>
                <a:gd name="T12" fmla="*/ 82 w 129"/>
                <a:gd name="T13" fmla="*/ 6 h 37"/>
                <a:gd name="T14" fmla="*/ 82 w 129"/>
                <a:gd name="T15" fmla="*/ 6 h 37"/>
                <a:gd name="T16" fmla="*/ 82 w 129"/>
                <a:gd name="T17" fmla="*/ 6 h 37"/>
                <a:gd name="T18" fmla="*/ 82 w 129"/>
                <a:gd name="T19" fmla="*/ 6 h 37"/>
                <a:gd name="T20" fmla="*/ 80 w 129"/>
                <a:gd name="T21" fmla="*/ 7 h 37"/>
                <a:gd name="T22" fmla="*/ 79 w 129"/>
                <a:gd name="T23" fmla="*/ 6 h 37"/>
                <a:gd name="T24" fmla="*/ 79 w 129"/>
                <a:gd name="T25" fmla="*/ 6 h 37"/>
                <a:gd name="T26" fmla="*/ 58 w 129"/>
                <a:gd name="T27" fmla="*/ 10 h 37"/>
                <a:gd name="T28" fmla="*/ 24 w 129"/>
                <a:gd name="T29" fmla="*/ 17 h 37"/>
                <a:gd name="T30" fmla="*/ 23 w 129"/>
                <a:gd name="T31" fmla="*/ 17 h 37"/>
                <a:gd name="T32" fmla="*/ 21 w 129"/>
                <a:gd name="T33" fmla="*/ 17 h 37"/>
                <a:gd name="T34" fmla="*/ 20 w 129"/>
                <a:gd name="T35" fmla="*/ 17 h 37"/>
                <a:gd name="T36" fmla="*/ 6 w 129"/>
                <a:gd name="T37" fmla="*/ 19 h 37"/>
                <a:gd name="T38" fmla="*/ 4 w 129"/>
                <a:gd name="T39" fmla="*/ 23 h 37"/>
                <a:gd name="T40" fmla="*/ 13 w 129"/>
                <a:gd name="T41" fmla="*/ 25 h 37"/>
                <a:gd name="T42" fmla="*/ 13 w 129"/>
                <a:gd name="T43" fmla="*/ 27 h 37"/>
                <a:gd name="T44" fmla="*/ 13 w 129"/>
                <a:gd name="T45" fmla="*/ 27 h 37"/>
                <a:gd name="T46" fmla="*/ 13 w 129"/>
                <a:gd name="T47" fmla="*/ 27 h 37"/>
                <a:gd name="T48" fmla="*/ 13 w 129"/>
                <a:gd name="T49" fmla="*/ 28 h 37"/>
                <a:gd name="T50" fmla="*/ 14 w 129"/>
                <a:gd name="T51" fmla="*/ 28 h 37"/>
                <a:gd name="T52" fmla="*/ 19 w 129"/>
                <a:gd name="T53" fmla="*/ 32 h 37"/>
                <a:gd name="T54" fmla="*/ 39 w 129"/>
                <a:gd name="T55" fmla="*/ 34 h 37"/>
                <a:gd name="T56" fmla="*/ 43 w 129"/>
                <a:gd name="T57" fmla="*/ 35 h 37"/>
                <a:gd name="T58" fmla="*/ 52 w 129"/>
                <a:gd name="T59" fmla="*/ 35 h 37"/>
                <a:gd name="T60" fmla="*/ 54 w 129"/>
                <a:gd name="T61" fmla="*/ 35 h 37"/>
                <a:gd name="T62" fmla="*/ 60 w 129"/>
                <a:gd name="T63" fmla="*/ 35 h 37"/>
                <a:gd name="T64" fmla="*/ 63 w 129"/>
                <a:gd name="T65" fmla="*/ 35 h 37"/>
                <a:gd name="T66" fmla="*/ 64 w 129"/>
                <a:gd name="T67" fmla="*/ 35 h 37"/>
                <a:gd name="T68" fmla="*/ 64 w 129"/>
                <a:gd name="T69" fmla="*/ 35 h 37"/>
                <a:gd name="T70" fmla="*/ 70 w 129"/>
                <a:gd name="T71" fmla="*/ 36 h 37"/>
                <a:gd name="T72" fmla="*/ 79 w 129"/>
                <a:gd name="T73" fmla="*/ 37 h 37"/>
                <a:gd name="T74" fmla="*/ 88 w 129"/>
                <a:gd name="T75" fmla="*/ 36 h 37"/>
                <a:gd name="T76" fmla="*/ 95 w 129"/>
                <a:gd name="T77" fmla="*/ 32 h 37"/>
                <a:gd name="T78" fmla="*/ 96 w 129"/>
                <a:gd name="T79" fmla="*/ 31 h 37"/>
                <a:gd name="T80" fmla="*/ 94 w 129"/>
                <a:gd name="T81" fmla="*/ 30 h 37"/>
                <a:gd name="T82" fmla="*/ 98 w 129"/>
                <a:gd name="T83" fmla="*/ 28 h 37"/>
                <a:gd name="T84" fmla="*/ 101 w 129"/>
                <a:gd name="T85" fmla="*/ 27 h 37"/>
                <a:gd name="T86" fmla="*/ 102 w 129"/>
                <a:gd name="T87" fmla="*/ 27 h 37"/>
                <a:gd name="T88" fmla="*/ 102 w 129"/>
                <a:gd name="T89" fmla="*/ 27 h 37"/>
                <a:gd name="T90" fmla="*/ 110 w 129"/>
                <a:gd name="T91" fmla="*/ 24 h 37"/>
                <a:gd name="T92" fmla="*/ 121 w 129"/>
                <a:gd name="T93" fmla="*/ 20 h 37"/>
                <a:gd name="T94" fmla="*/ 122 w 129"/>
                <a:gd name="T95" fmla="*/ 20 h 37"/>
                <a:gd name="T96" fmla="*/ 122 w 129"/>
                <a:gd name="T97" fmla="*/ 20 h 37"/>
                <a:gd name="T98" fmla="*/ 114 w 129"/>
                <a:gd name="T99" fmla="*/ 16 h 37"/>
                <a:gd name="T100" fmla="*/ 111 w 129"/>
                <a:gd name="T101" fmla="*/ 11 h 37"/>
                <a:gd name="T102" fmla="*/ 111 w 129"/>
                <a:gd name="T103" fmla="*/ 10 h 37"/>
                <a:gd name="T104" fmla="*/ 117 w 129"/>
                <a:gd name="T105" fmla="*/ 8 h 37"/>
                <a:gd name="T106" fmla="*/ 117 w 129"/>
                <a:gd name="T107" fmla="*/ 8 h 37"/>
                <a:gd name="T108" fmla="*/ 117 w 129"/>
                <a:gd name="T109" fmla="*/ 8 h 37"/>
                <a:gd name="T110" fmla="*/ 124 w 129"/>
                <a:gd name="T111" fmla="*/ 6 h 37"/>
                <a:gd name="T112" fmla="*/ 124 w 129"/>
                <a:gd name="T113" fmla="*/ 5 h 37"/>
                <a:gd name="T114" fmla="*/ 117 w 129"/>
                <a:gd name="T115" fmla="*/ 4 h 37"/>
                <a:gd name="T116" fmla="*/ 115 w 129"/>
                <a:gd name="T117" fmla="*/ 3 h 37"/>
                <a:gd name="T118" fmla="*/ 114 w 129"/>
                <a:gd name="T119" fmla="*/ 3 h 37"/>
                <a:gd name="T120" fmla="*/ 113 w 129"/>
                <a:gd name="T121" fmla="*/ 3 h 37"/>
                <a:gd name="T122" fmla="*/ 109 w 129"/>
                <a:gd name="T123" fmla="*/ 1 h 37"/>
                <a:gd name="T124" fmla="*/ 104 w 129"/>
                <a:gd name="T1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" h="37">
                  <a:moveTo>
                    <a:pt x="104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97" y="2"/>
                    <a:pt x="92" y="3"/>
                  </a:cubicBezTo>
                  <a:cubicBezTo>
                    <a:pt x="87" y="5"/>
                    <a:pt x="81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4" y="6"/>
                    <a:pt x="84" y="6"/>
                    <a:pt x="82" y="6"/>
                  </a:cubicBezTo>
                  <a:cubicBezTo>
                    <a:pt x="81" y="7"/>
                    <a:pt x="80" y="7"/>
                    <a:pt x="80" y="7"/>
                  </a:cubicBezTo>
                  <a:cubicBezTo>
                    <a:pt x="79" y="7"/>
                    <a:pt x="79" y="7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7" y="6"/>
                    <a:pt x="67" y="8"/>
                    <a:pt x="58" y="10"/>
                  </a:cubicBezTo>
                  <a:cubicBezTo>
                    <a:pt x="48" y="13"/>
                    <a:pt x="35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1" y="17"/>
                  </a:cubicBezTo>
                  <a:cubicBezTo>
                    <a:pt x="21" y="17"/>
                    <a:pt x="20" y="17"/>
                    <a:pt x="20" y="17"/>
                  </a:cubicBezTo>
                  <a:cubicBezTo>
                    <a:pt x="15" y="17"/>
                    <a:pt x="10" y="17"/>
                    <a:pt x="6" y="19"/>
                  </a:cubicBezTo>
                  <a:cubicBezTo>
                    <a:pt x="0" y="20"/>
                    <a:pt x="0" y="22"/>
                    <a:pt x="4" y="23"/>
                  </a:cubicBezTo>
                  <a:cubicBezTo>
                    <a:pt x="10" y="25"/>
                    <a:pt x="17" y="25"/>
                    <a:pt x="13" y="25"/>
                  </a:cubicBezTo>
                  <a:cubicBezTo>
                    <a:pt x="12" y="25"/>
                    <a:pt x="12" y="26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7" y="30"/>
                    <a:pt x="19" y="32"/>
                  </a:cubicBezTo>
                  <a:cubicBezTo>
                    <a:pt x="25" y="35"/>
                    <a:pt x="38" y="33"/>
                    <a:pt x="39" y="34"/>
                  </a:cubicBezTo>
                  <a:cubicBezTo>
                    <a:pt x="39" y="35"/>
                    <a:pt x="41" y="35"/>
                    <a:pt x="43" y="35"/>
                  </a:cubicBezTo>
                  <a:cubicBezTo>
                    <a:pt x="45" y="35"/>
                    <a:pt x="48" y="35"/>
                    <a:pt x="52" y="35"/>
                  </a:cubicBezTo>
                  <a:cubicBezTo>
                    <a:pt x="53" y="35"/>
                    <a:pt x="53" y="35"/>
                    <a:pt x="54" y="35"/>
                  </a:cubicBezTo>
                  <a:cubicBezTo>
                    <a:pt x="57" y="35"/>
                    <a:pt x="59" y="35"/>
                    <a:pt x="60" y="35"/>
                  </a:cubicBezTo>
                  <a:cubicBezTo>
                    <a:pt x="62" y="35"/>
                    <a:pt x="63" y="35"/>
                    <a:pt x="63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5" y="35"/>
                    <a:pt x="67" y="36"/>
                    <a:pt x="70" y="36"/>
                  </a:cubicBezTo>
                  <a:cubicBezTo>
                    <a:pt x="71" y="36"/>
                    <a:pt x="75" y="37"/>
                    <a:pt x="79" y="37"/>
                  </a:cubicBezTo>
                  <a:cubicBezTo>
                    <a:pt x="82" y="37"/>
                    <a:pt x="85" y="37"/>
                    <a:pt x="88" y="36"/>
                  </a:cubicBezTo>
                  <a:cubicBezTo>
                    <a:pt x="93" y="35"/>
                    <a:pt x="95" y="33"/>
                    <a:pt x="95" y="32"/>
                  </a:cubicBezTo>
                  <a:cubicBezTo>
                    <a:pt x="95" y="32"/>
                    <a:pt x="97" y="31"/>
                    <a:pt x="96" y="31"/>
                  </a:cubicBezTo>
                  <a:cubicBezTo>
                    <a:pt x="96" y="30"/>
                    <a:pt x="94" y="30"/>
                    <a:pt x="94" y="30"/>
                  </a:cubicBezTo>
                  <a:cubicBezTo>
                    <a:pt x="94" y="30"/>
                    <a:pt x="96" y="29"/>
                    <a:pt x="98" y="28"/>
                  </a:cubicBezTo>
                  <a:cubicBezTo>
                    <a:pt x="99" y="28"/>
                    <a:pt x="100" y="27"/>
                    <a:pt x="101" y="27"/>
                  </a:cubicBezTo>
                  <a:cubicBezTo>
                    <a:pt x="101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3" y="27"/>
                    <a:pt x="106" y="26"/>
                    <a:pt x="110" y="24"/>
                  </a:cubicBezTo>
                  <a:cubicBezTo>
                    <a:pt x="113" y="22"/>
                    <a:pt x="118" y="20"/>
                    <a:pt x="121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5" y="20"/>
                    <a:pt x="118" y="19"/>
                    <a:pt x="114" y="16"/>
                  </a:cubicBezTo>
                  <a:cubicBezTo>
                    <a:pt x="111" y="13"/>
                    <a:pt x="109" y="11"/>
                    <a:pt x="111" y="11"/>
                  </a:cubicBezTo>
                  <a:cubicBezTo>
                    <a:pt x="113" y="11"/>
                    <a:pt x="113" y="10"/>
                    <a:pt x="111" y="10"/>
                  </a:cubicBezTo>
                  <a:cubicBezTo>
                    <a:pt x="110" y="9"/>
                    <a:pt x="114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0" y="8"/>
                    <a:pt x="119" y="7"/>
                    <a:pt x="124" y="6"/>
                  </a:cubicBezTo>
                  <a:cubicBezTo>
                    <a:pt x="128" y="6"/>
                    <a:pt x="129" y="5"/>
                    <a:pt x="124" y="5"/>
                  </a:cubicBezTo>
                  <a:cubicBezTo>
                    <a:pt x="119" y="4"/>
                    <a:pt x="116" y="4"/>
                    <a:pt x="117" y="4"/>
                  </a:cubicBezTo>
                  <a:cubicBezTo>
                    <a:pt x="118" y="3"/>
                    <a:pt x="116" y="3"/>
                    <a:pt x="115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3"/>
                    <a:pt x="113" y="3"/>
                    <a:pt x="113" y="3"/>
                  </a:cubicBezTo>
                  <a:cubicBezTo>
                    <a:pt x="112" y="3"/>
                    <a:pt x="112" y="2"/>
                    <a:pt x="109" y="1"/>
                  </a:cubicBezTo>
                  <a:cubicBezTo>
                    <a:pt x="107" y="0"/>
                    <a:pt x="105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4" name="Freeform 196"/>
            <p:cNvSpPr>
              <a:spLocks/>
            </p:cNvSpPr>
            <p:nvPr/>
          </p:nvSpPr>
          <p:spPr bwMode="auto">
            <a:xfrm>
              <a:off x="8739188" y="5241925"/>
              <a:ext cx="76200" cy="31750"/>
            </a:xfrm>
            <a:custGeom>
              <a:avLst/>
              <a:gdLst>
                <a:gd name="T0" fmla="*/ 6 w 28"/>
                <a:gd name="T1" fmla="*/ 0 h 12"/>
                <a:gd name="T2" fmla="*/ 2 w 28"/>
                <a:gd name="T3" fmla="*/ 1 h 12"/>
                <a:gd name="T4" fmla="*/ 0 w 28"/>
                <a:gd name="T5" fmla="*/ 5 h 12"/>
                <a:gd name="T6" fmla="*/ 3 w 28"/>
                <a:gd name="T7" fmla="*/ 9 h 12"/>
                <a:gd name="T8" fmla="*/ 17 w 28"/>
                <a:gd name="T9" fmla="*/ 12 h 12"/>
                <a:gd name="T10" fmla="*/ 27 w 28"/>
                <a:gd name="T11" fmla="*/ 7 h 12"/>
                <a:gd name="T12" fmla="*/ 24 w 28"/>
                <a:gd name="T13" fmla="*/ 5 h 12"/>
                <a:gd name="T14" fmla="*/ 14 w 28"/>
                <a:gd name="T15" fmla="*/ 1 h 12"/>
                <a:gd name="T16" fmla="*/ 6 w 2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7"/>
                    <a:pt x="0" y="8"/>
                    <a:pt x="3" y="9"/>
                  </a:cubicBezTo>
                  <a:cubicBezTo>
                    <a:pt x="6" y="11"/>
                    <a:pt x="12" y="12"/>
                    <a:pt x="17" y="12"/>
                  </a:cubicBezTo>
                  <a:cubicBezTo>
                    <a:pt x="23" y="12"/>
                    <a:pt x="28" y="10"/>
                    <a:pt x="27" y="7"/>
                  </a:cubicBezTo>
                  <a:cubicBezTo>
                    <a:pt x="26" y="6"/>
                    <a:pt x="25" y="6"/>
                    <a:pt x="24" y="5"/>
                  </a:cubicBezTo>
                  <a:cubicBezTo>
                    <a:pt x="21" y="4"/>
                    <a:pt x="17" y="2"/>
                    <a:pt x="14" y="1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5" name="Freeform 197"/>
            <p:cNvSpPr>
              <a:spLocks/>
            </p:cNvSpPr>
            <p:nvPr/>
          </p:nvSpPr>
          <p:spPr bwMode="auto">
            <a:xfrm>
              <a:off x="7429500" y="5437188"/>
              <a:ext cx="271463" cy="125412"/>
            </a:xfrm>
            <a:custGeom>
              <a:avLst/>
              <a:gdLst>
                <a:gd name="T0" fmla="*/ 86 w 100"/>
                <a:gd name="T1" fmla="*/ 0 h 46"/>
                <a:gd name="T2" fmla="*/ 86 w 100"/>
                <a:gd name="T3" fmla="*/ 0 h 46"/>
                <a:gd name="T4" fmla="*/ 83 w 100"/>
                <a:gd name="T5" fmla="*/ 4 h 46"/>
                <a:gd name="T6" fmla="*/ 75 w 100"/>
                <a:gd name="T7" fmla="*/ 6 h 46"/>
                <a:gd name="T8" fmla="*/ 74 w 100"/>
                <a:gd name="T9" fmla="*/ 6 h 46"/>
                <a:gd name="T10" fmla="*/ 73 w 100"/>
                <a:gd name="T11" fmla="*/ 6 h 46"/>
                <a:gd name="T12" fmla="*/ 72 w 100"/>
                <a:gd name="T13" fmla="*/ 6 h 46"/>
                <a:gd name="T14" fmla="*/ 72 w 100"/>
                <a:gd name="T15" fmla="*/ 7 h 46"/>
                <a:gd name="T16" fmla="*/ 71 w 100"/>
                <a:gd name="T17" fmla="*/ 7 h 46"/>
                <a:gd name="T18" fmla="*/ 71 w 100"/>
                <a:gd name="T19" fmla="*/ 7 h 46"/>
                <a:gd name="T20" fmla="*/ 70 w 100"/>
                <a:gd name="T21" fmla="*/ 8 h 46"/>
                <a:gd name="T22" fmla="*/ 68 w 100"/>
                <a:gd name="T23" fmla="*/ 9 h 46"/>
                <a:gd name="T24" fmla="*/ 65 w 100"/>
                <a:gd name="T25" fmla="*/ 10 h 46"/>
                <a:gd name="T26" fmla="*/ 64 w 100"/>
                <a:gd name="T27" fmla="*/ 9 h 46"/>
                <a:gd name="T28" fmla="*/ 64 w 100"/>
                <a:gd name="T29" fmla="*/ 9 h 46"/>
                <a:gd name="T30" fmla="*/ 62 w 100"/>
                <a:gd name="T31" fmla="*/ 10 h 46"/>
                <a:gd name="T32" fmla="*/ 60 w 100"/>
                <a:gd name="T33" fmla="*/ 12 h 46"/>
                <a:gd name="T34" fmla="*/ 59 w 100"/>
                <a:gd name="T35" fmla="*/ 12 h 46"/>
                <a:gd name="T36" fmla="*/ 58 w 100"/>
                <a:gd name="T37" fmla="*/ 11 h 46"/>
                <a:gd name="T38" fmla="*/ 57 w 100"/>
                <a:gd name="T39" fmla="*/ 11 h 46"/>
                <a:gd name="T40" fmla="*/ 54 w 100"/>
                <a:gd name="T41" fmla="*/ 12 h 46"/>
                <a:gd name="T42" fmla="*/ 48 w 100"/>
                <a:gd name="T43" fmla="*/ 13 h 46"/>
                <a:gd name="T44" fmla="*/ 47 w 100"/>
                <a:gd name="T45" fmla="*/ 13 h 46"/>
                <a:gd name="T46" fmla="*/ 46 w 100"/>
                <a:gd name="T47" fmla="*/ 13 h 46"/>
                <a:gd name="T48" fmla="*/ 39 w 100"/>
                <a:gd name="T49" fmla="*/ 13 h 46"/>
                <a:gd name="T50" fmla="*/ 21 w 100"/>
                <a:gd name="T51" fmla="*/ 17 h 46"/>
                <a:gd name="T52" fmla="*/ 21 w 100"/>
                <a:gd name="T53" fmla="*/ 25 h 46"/>
                <a:gd name="T54" fmla="*/ 8 w 100"/>
                <a:gd name="T55" fmla="*/ 32 h 46"/>
                <a:gd name="T56" fmla="*/ 10 w 100"/>
                <a:gd name="T57" fmla="*/ 43 h 46"/>
                <a:gd name="T58" fmla="*/ 26 w 100"/>
                <a:gd name="T59" fmla="*/ 46 h 46"/>
                <a:gd name="T60" fmla="*/ 30 w 100"/>
                <a:gd name="T61" fmla="*/ 46 h 46"/>
                <a:gd name="T62" fmla="*/ 60 w 100"/>
                <a:gd name="T63" fmla="*/ 38 h 46"/>
                <a:gd name="T64" fmla="*/ 87 w 100"/>
                <a:gd name="T65" fmla="*/ 20 h 46"/>
                <a:gd name="T66" fmla="*/ 95 w 100"/>
                <a:gd name="T67" fmla="*/ 12 h 46"/>
                <a:gd name="T68" fmla="*/ 95 w 100"/>
                <a:gd name="T69" fmla="*/ 12 h 46"/>
                <a:gd name="T70" fmla="*/ 97 w 100"/>
                <a:gd name="T71" fmla="*/ 13 h 46"/>
                <a:gd name="T72" fmla="*/ 100 w 100"/>
                <a:gd name="T73" fmla="*/ 11 h 46"/>
                <a:gd name="T74" fmla="*/ 98 w 100"/>
                <a:gd name="T75" fmla="*/ 10 h 46"/>
                <a:gd name="T76" fmla="*/ 96 w 100"/>
                <a:gd name="T77" fmla="*/ 5 h 46"/>
                <a:gd name="T78" fmla="*/ 86 w 100"/>
                <a:gd name="T7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" h="46">
                  <a:moveTo>
                    <a:pt x="86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3" y="1"/>
                    <a:pt x="85" y="2"/>
                    <a:pt x="83" y="4"/>
                  </a:cubicBezTo>
                  <a:cubicBezTo>
                    <a:pt x="81" y="5"/>
                    <a:pt x="76" y="6"/>
                    <a:pt x="75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3" y="6"/>
                    <a:pt x="72" y="6"/>
                    <a:pt x="72" y="6"/>
                  </a:cubicBezTo>
                  <a:cubicBezTo>
                    <a:pt x="72" y="7"/>
                    <a:pt x="73" y="7"/>
                    <a:pt x="72" y="7"/>
                  </a:cubicBezTo>
                  <a:cubicBezTo>
                    <a:pt x="72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7"/>
                    <a:pt x="69" y="8"/>
                    <a:pt x="70" y="8"/>
                  </a:cubicBezTo>
                  <a:cubicBezTo>
                    <a:pt x="72" y="8"/>
                    <a:pt x="70" y="9"/>
                    <a:pt x="68" y="9"/>
                  </a:cubicBezTo>
                  <a:cubicBezTo>
                    <a:pt x="67" y="10"/>
                    <a:pt x="66" y="10"/>
                    <a:pt x="65" y="10"/>
                  </a:cubicBezTo>
                  <a:cubicBezTo>
                    <a:pt x="65" y="10"/>
                    <a:pt x="64" y="10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2" y="10"/>
                  </a:cubicBezTo>
                  <a:cubicBezTo>
                    <a:pt x="61" y="11"/>
                    <a:pt x="61" y="11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ubicBezTo>
                    <a:pt x="58" y="12"/>
                    <a:pt x="58" y="11"/>
                    <a:pt x="58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5" y="11"/>
                    <a:pt x="54" y="12"/>
                  </a:cubicBezTo>
                  <a:cubicBezTo>
                    <a:pt x="53" y="13"/>
                    <a:pt x="51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2" y="13"/>
                    <a:pt x="40" y="13"/>
                    <a:pt x="39" y="13"/>
                  </a:cubicBezTo>
                  <a:cubicBezTo>
                    <a:pt x="38" y="14"/>
                    <a:pt x="22" y="13"/>
                    <a:pt x="21" y="17"/>
                  </a:cubicBezTo>
                  <a:cubicBezTo>
                    <a:pt x="20" y="20"/>
                    <a:pt x="22" y="24"/>
                    <a:pt x="21" y="25"/>
                  </a:cubicBezTo>
                  <a:cubicBezTo>
                    <a:pt x="20" y="27"/>
                    <a:pt x="13" y="30"/>
                    <a:pt x="8" y="32"/>
                  </a:cubicBezTo>
                  <a:cubicBezTo>
                    <a:pt x="0" y="35"/>
                    <a:pt x="5" y="41"/>
                    <a:pt x="10" y="43"/>
                  </a:cubicBezTo>
                  <a:cubicBezTo>
                    <a:pt x="14" y="45"/>
                    <a:pt x="20" y="46"/>
                    <a:pt x="26" y="46"/>
                  </a:cubicBezTo>
                  <a:cubicBezTo>
                    <a:pt x="27" y="46"/>
                    <a:pt x="29" y="46"/>
                    <a:pt x="30" y="46"/>
                  </a:cubicBezTo>
                  <a:cubicBezTo>
                    <a:pt x="48" y="46"/>
                    <a:pt x="54" y="42"/>
                    <a:pt x="60" y="38"/>
                  </a:cubicBezTo>
                  <a:cubicBezTo>
                    <a:pt x="69" y="33"/>
                    <a:pt x="81" y="26"/>
                    <a:pt x="87" y="20"/>
                  </a:cubicBezTo>
                  <a:cubicBezTo>
                    <a:pt x="92" y="16"/>
                    <a:pt x="93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6" y="12"/>
                    <a:pt x="96" y="13"/>
                    <a:pt x="97" y="13"/>
                  </a:cubicBezTo>
                  <a:cubicBezTo>
                    <a:pt x="98" y="13"/>
                    <a:pt x="100" y="12"/>
                    <a:pt x="100" y="11"/>
                  </a:cubicBezTo>
                  <a:cubicBezTo>
                    <a:pt x="100" y="11"/>
                    <a:pt x="99" y="10"/>
                    <a:pt x="98" y="10"/>
                  </a:cubicBezTo>
                  <a:cubicBezTo>
                    <a:pt x="99" y="8"/>
                    <a:pt x="98" y="6"/>
                    <a:pt x="96" y="5"/>
                  </a:cubicBezTo>
                  <a:cubicBezTo>
                    <a:pt x="94" y="2"/>
                    <a:pt x="89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6" name="Freeform 198"/>
            <p:cNvSpPr>
              <a:spLocks/>
            </p:cNvSpPr>
            <p:nvPr/>
          </p:nvSpPr>
          <p:spPr bwMode="auto">
            <a:xfrm>
              <a:off x="9088438" y="5113338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1 w 4"/>
                <a:gd name="T3" fmla="*/ 1 h 1"/>
                <a:gd name="T4" fmla="*/ 3 w 4"/>
                <a:gd name="T5" fmla="*/ 1 h 1"/>
                <a:gd name="T6" fmla="*/ 3 w 4"/>
                <a:gd name="T7" fmla="*/ 1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7" name="Freeform 199"/>
            <p:cNvSpPr>
              <a:spLocks/>
            </p:cNvSpPr>
            <p:nvPr/>
          </p:nvSpPr>
          <p:spPr bwMode="auto">
            <a:xfrm>
              <a:off x="9075738" y="5113338"/>
              <a:ext cx="12700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3 w 5"/>
                <a:gd name="T5" fmla="*/ 1 h 1"/>
                <a:gd name="T6" fmla="*/ 4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2" y="1"/>
                    <a:pt x="3" y="1"/>
                  </a:cubicBezTo>
                  <a:cubicBezTo>
                    <a:pt x="4" y="1"/>
                    <a:pt x="5" y="1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8" name="Freeform 200"/>
            <p:cNvSpPr>
              <a:spLocks/>
            </p:cNvSpPr>
            <p:nvPr/>
          </p:nvSpPr>
          <p:spPr bwMode="auto">
            <a:xfrm>
              <a:off x="9290050" y="5276850"/>
              <a:ext cx="379413" cy="106362"/>
            </a:xfrm>
            <a:custGeom>
              <a:avLst/>
              <a:gdLst>
                <a:gd name="T0" fmla="*/ 4 w 140"/>
                <a:gd name="T1" fmla="*/ 0 h 39"/>
                <a:gd name="T2" fmla="*/ 10 w 140"/>
                <a:gd name="T3" fmla="*/ 5 h 39"/>
                <a:gd name="T4" fmla="*/ 57 w 140"/>
                <a:gd name="T5" fmla="*/ 20 h 39"/>
                <a:gd name="T6" fmla="*/ 96 w 140"/>
                <a:gd name="T7" fmla="*/ 33 h 39"/>
                <a:gd name="T8" fmla="*/ 117 w 140"/>
                <a:gd name="T9" fmla="*/ 39 h 39"/>
                <a:gd name="T10" fmla="*/ 117 w 140"/>
                <a:gd name="T11" fmla="*/ 39 h 39"/>
                <a:gd name="T12" fmla="*/ 118 w 140"/>
                <a:gd name="T13" fmla="*/ 39 h 39"/>
                <a:gd name="T14" fmla="*/ 120 w 140"/>
                <a:gd name="T15" fmla="*/ 39 h 39"/>
                <a:gd name="T16" fmla="*/ 122 w 140"/>
                <a:gd name="T17" fmla="*/ 39 h 39"/>
                <a:gd name="T18" fmla="*/ 125 w 140"/>
                <a:gd name="T19" fmla="*/ 39 h 39"/>
                <a:gd name="T20" fmla="*/ 128 w 140"/>
                <a:gd name="T21" fmla="*/ 38 h 39"/>
                <a:gd name="T22" fmla="*/ 129 w 140"/>
                <a:gd name="T23" fmla="*/ 38 h 39"/>
                <a:gd name="T24" fmla="*/ 138 w 140"/>
                <a:gd name="T25" fmla="*/ 31 h 39"/>
                <a:gd name="T26" fmla="*/ 125 w 140"/>
                <a:gd name="T27" fmla="*/ 27 h 39"/>
                <a:gd name="T28" fmla="*/ 108 w 140"/>
                <a:gd name="T29" fmla="*/ 23 h 39"/>
                <a:gd name="T30" fmla="*/ 105 w 140"/>
                <a:gd name="T31" fmla="*/ 21 h 39"/>
                <a:gd name="T32" fmla="*/ 104 w 140"/>
                <a:gd name="T33" fmla="*/ 20 h 39"/>
                <a:gd name="T34" fmla="*/ 102 w 140"/>
                <a:gd name="T35" fmla="*/ 19 h 39"/>
                <a:gd name="T36" fmla="*/ 98 w 140"/>
                <a:gd name="T37" fmla="*/ 19 h 39"/>
                <a:gd name="T38" fmla="*/ 97 w 140"/>
                <a:gd name="T39" fmla="*/ 19 h 39"/>
                <a:gd name="T40" fmla="*/ 96 w 140"/>
                <a:gd name="T41" fmla="*/ 19 h 39"/>
                <a:gd name="T42" fmla="*/ 96 w 140"/>
                <a:gd name="T43" fmla="*/ 18 h 39"/>
                <a:gd name="T44" fmla="*/ 71 w 140"/>
                <a:gd name="T45" fmla="*/ 13 h 39"/>
                <a:gd name="T46" fmla="*/ 42 w 140"/>
                <a:gd name="T47" fmla="*/ 6 h 39"/>
                <a:gd name="T48" fmla="*/ 4 w 140"/>
                <a:gd name="T4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" h="39">
                  <a:moveTo>
                    <a:pt x="4" y="0"/>
                  </a:moveTo>
                  <a:cubicBezTo>
                    <a:pt x="0" y="0"/>
                    <a:pt x="0" y="2"/>
                    <a:pt x="10" y="5"/>
                  </a:cubicBezTo>
                  <a:cubicBezTo>
                    <a:pt x="25" y="11"/>
                    <a:pt x="45" y="14"/>
                    <a:pt x="57" y="20"/>
                  </a:cubicBezTo>
                  <a:cubicBezTo>
                    <a:pt x="68" y="26"/>
                    <a:pt x="82" y="29"/>
                    <a:pt x="96" y="33"/>
                  </a:cubicBezTo>
                  <a:cubicBezTo>
                    <a:pt x="107" y="37"/>
                    <a:pt x="116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8" y="39"/>
                  </a:cubicBezTo>
                  <a:cubicBezTo>
                    <a:pt x="119" y="39"/>
                    <a:pt x="119" y="39"/>
                    <a:pt x="120" y="39"/>
                  </a:cubicBezTo>
                  <a:cubicBezTo>
                    <a:pt x="121" y="39"/>
                    <a:pt x="121" y="39"/>
                    <a:pt x="122" y="39"/>
                  </a:cubicBezTo>
                  <a:cubicBezTo>
                    <a:pt x="123" y="39"/>
                    <a:pt x="124" y="39"/>
                    <a:pt x="125" y="39"/>
                  </a:cubicBezTo>
                  <a:cubicBezTo>
                    <a:pt x="125" y="38"/>
                    <a:pt x="127" y="38"/>
                    <a:pt x="128" y="38"/>
                  </a:cubicBezTo>
                  <a:cubicBezTo>
                    <a:pt x="128" y="38"/>
                    <a:pt x="129" y="38"/>
                    <a:pt x="129" y="38"/>
                  </a:cubicBezTo>
                  <a:cubicBezTo>
                    <a:pt x="134" y="38"/>
                    <a:pt x="140" y="32"/>
                    <a:pt x="138" y="31"/>
                  </a:cubicBezTo>
                  <a:cubicBezTo>
                    <a:pt x="135" y="29"/>
                    <a:pt x="129" y="28"/>
                    <a:pt x="125" y="27"/>
                  </a:cubicBezTo>
                  <a:cubicBezTo>
                    <a:pt x="115" y="26"/>
                    <a:pt x="113" y="23"/>
                    <a:pt x="108" y="23"/>
                  </a:cubicBezTo>
                  <a:cubicBezTo>
                    <a:pt x="103" y="23"/>
                    <a:pt x="107" y="21"/>
                    <a:pt x="105" y="21"/>
                  </a:cubicBezTo>
                  <a:cubicBezTo>
                    <a:pt x="102" y="21"/>
                    <a:pt x="102" y="21"/>
                    <a:pt x="104" y="20"/>
                  </a:cubicBezTo>
                  <a:cubicBezTo>
                    <a:pt x="107" y="20"/>
                    <a:pt x="106" y="19"/>
                    <a:pt x="102" y="19"/>
                  </a:cubicBezTo>
                  <a:cubicBezTo>
                    <a:pt x="100" y="19"/>
                    <a:pt x="99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9"/>
                    <a:pt x="95" y="19"/>
                    <a:pt x="96" y="18"/>
                  </a:cubicBezTo>
                  <a:cubicBezTo>
                    <a:pt x="97" y="18"/>
                    <a:pt x="85" y="16"/>
                    <a:pt x="71" y="13"/>
                  </a:cubicBezTo>
                  <a:cubicBezTo>
                    <a:pt x="61" y="11"/>
                    <a:pt x="51" y="8"/>
                    <a:pt x="42" y="6"/>
                  </a:cubicBezTo>
                  <a:cubicBezTo>
                    <a:pt x="34" y="4"/>
                    <a:pt x="12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9" name="Freeform 201"/>
            <p:cNvSpPr>
              <a:spLocks/>
            </p:cNvSpPr>
            <p:nvPr/>
          </p:nvSpPr>
          <p:spPr bwMode="auto">
            <a:xfrm>
              <a:off x="9645650" y="5387975"/>
              <a:ext cx="280988" cy="19050"/>
            </a:xfrm>
            <a:custGeom>
              <a:avLst/>
              <a:gdLst>
                <a:gd name="T0" fmla="*/ 17 w 104"/>
                <a:gd name="T1" fmla="*/ 0 h 7"/>
                <a:gd name="T2" fmla="*/ 3 w 104"/>
                <a:gd name="T3" fmla="*/ 2 h 7"/>
                <a:gd name="T4" fmla="*/ 40 w 104"/>
                <a:gd name="T5" fmla="*/ 6 h 7"/>
                <a:gd name="T6" fmla="*/ 71 w 104"/>
                <a:gd name="T7" fmla="*/ 7 h 7"/>
                <a:gd name="T8" fmla="*/ 72 w 104"/>
                <a:gd name="T9" fmla="*/ 7 h 7"/>
                <a:gd name="T10" fmla="*/ 91 w 104"/>
                <a:gd name="T11" fmla="*/ 7 h 7"/>
                <a:gd name="T12" fmla="*/ 93 w 104"/>
                <a:gd name="T13" fmla="*/ 7 h 7"/>
                <a:gd name="T14" fmla="*/ 91 w 104"/>
                <a:gd name="T15" fmla="*/ 3 h 7"/>
                <a:gd name="T16" fmla="*/ 34 w 104"/>
                <a:gd name="T17" fmla="*/ 1 h 7"/>
                <a:gd name="T18" fmla="*/ 25 w 104"/>
                <a:gd name="T19" fmla="*/ 0 h 7"/>
                <a:gd name="T20" fmla="*/ 17 w 10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7">
                  <a:moveTo>
                    <a:pt x="17" y="0"/>
                  </a:moveTo>
                  <a:cubicBezTo>
                    <a:pt x="5" y="0"/>
                    <a:pt x="0" y="2"/>
                    <a:pt x="3" y="2"/>
                  </a:cubicBezTo>
                  <a:cubicBezTo>
                    <a:pt x="7" y="2"/>
                    <a:pt x="23" y="5"/>
                    <a:pt x="40" y="6"/>
                  </a:cubicBezTo>
                  <a:cubicBezTo>
                    <a:pt x="52" y="6"/>
                    <a:pt x="64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8" y="7"/>
                    <a:pt x="84" y="7"/>
                    <a:pt x="91" y="7"/>
                  </a:cubicBezTo>
                  <a:cubicBezTo>
                    <a:pt x="92" y="7"/>
                    <a:pt x="93" y="7"/>
                    <a:pt x="93" y="7"/>
                  </a:cubicBezTo>
                  <a:cubicBezTo>
                    <a:pt x="102" y="7"/>
                    <a:pt x="104" y="5"/>
                    <a:pt x="91" y="3"/>
                  </a:cubicBezTo>
                  <a:cubicBezTo>
                    <a:pt x="77" y="1"/>
                    <a:pt x="52" y="2"/>
                    <a:pt x="34" y="1"/>
                  </a:cubicBezTo>
                  <a:cubicBezTo>
                    <a:pt x="31" y="1"/>
                    <a:pt x="28" y="0"/>
                    <a:pt x="25" y="0"/>
                  </a:cubicBezTo>
                  <a:cubicBezTo>
                    <a:pt x="22" y="0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485116" y="3682753"/>
            <a:ext cx="157146" cy="337619"/>
            <a:chOff x="5670652" y="1738427"/>
            <a:chExt cx="363539" cy="781050"/>
          </a:xfrm>
          <a:solidFill>
            <a:schemeClr val="accent1"/>
          </a:solidFill>
        </p:grpSpPr>
        <p:sp>
          <p:nvSpPr>
            <p:cNvPr id="211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12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8591381" y="3668048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14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15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3568506" y="4385990"/>
            <a:ext cx="157146" cy="337619"/>
            <a:chOff x="5670652" y="1738427"/>
            <a:chExt cx="363539" cy="781050"/>
          </a:xfrm>
          <a:solidFill>
            <a:schemeClr val="accent2"/>
          </a:solidFill>
        </p:grpSpPr>
        <p:sp>
          <p:nvSpPr>
            <p:cNvPr id="217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18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3751026" y="4482769"/>
            <a:ext cx="157146" cy="337619"/>
            <a:chOff x="5670652" y="1738427"/>
            <a:chExt cx="363539" cy="781050"/>
          </a:xfrm>
          <a:solidFill>
            <a:schemeClr val="accent2"/>
          </a:solidFill>
        </p:grpSpPr>
        <p:sp>
          <p:nvSpPr>
            <p:cNvPr id="220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1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8407206" y="3626350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23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4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2260156" y="3753060"/>
            <a:ext cx="157146" cy="337619"/>
            <a:chOff x="5670652" y="1738427"/>
            <a:chExt cx="363539" cy="781050"/>
          </a:xfrm>
          <a:solidFill>
            <a:schemeClr val="accent1"/>
          </a:solidFill>
        </p:grpSpPr>
        <p:sp>
          <p:nvSpPr>
            <p:cNvPr id="226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7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8799136" y="3596753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29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0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6647046" y="4299970"/>
            <a:ext cx="157146" cy="337619"/>
            <a:chOff x="5670652" y="1738427"/>
            <a:chExt cx="363539" cy="781050"/>
          </a:xfrm>
          <a:solidFill>
            <a:schemeClr val="accent4"/>
          </a:solidFill>
        </p:grpSpPr>
        <p:sp>
          <p:nvSpPr>
            <p:cNvPr id="232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3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6857858" y="4330163"/>
            <a:ext cx="157146" cy="337619"/>
            <a:chOff x="5670652" y="1738427"/>
            <a:chExt cx="363539" cy="781050"/>
          </a:xfrm>
          <a:solidFill>
            <a:schemeClr val="accent4"/>
          </a:solidFill>
        </p:grpSpPr>
        <p:sp>
          <p:nvSpPr>
            <p:cNvPr id="235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6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9023478" y="3666467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38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9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cxnSp>
        <p:nvCxnSpPr>
          <p:cNvPr id="240" name="Straight Connector 239"/>
          <p:cNvCxnSpPr>
            <a:stCxn id="171" idx="62"/>
          </p:cNvCxnSpPr>
          <p:nvPr/>
        </p:nvCxnSpPr>
        <p:spPr>
          <a:xfrm flipV="1">
            <a:off x="8745907" y="3106002"/>
            <a:ext cx="2620" cy="44985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7816020" y="2630105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ASIA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42" name="Straight Connector 241"/>
          <p:cNvCxnSpPr>
            <a:stCxn id="171" idx="26"/>
          </p:cNvCxnSpPr>
          <p:nvPr/>
        </p:nvCxnSpPr>
        <p:spPr>
          <a:xfrm flipH="1" flipV="1">
            <a:off x="6756148" y="3330929"/>
            <a:ext cx="19494" cy="92263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5871685" y="2839795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AFRICA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44" name="Straight Connector 243"/>
          <p:cNvCxnSpPr>
            <a:stCxn id="221" idx="9"/>
          </p:cNvCxnSpPr>
          <p:nvPr/>
        </p:nvCxnSpPr>
        <p:spPr>
          <a:xfrm flipV="1">
            <a:off x="3752680" y="3106002"/>
            <a:ext cx="3247" cy="1546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2931741" y="2612286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SOUTH AMERICA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46" name="Straight Connector 245"/>
          <p:cNvCxnSpPr/>
          <p:nvPr/>
        </p:nvCxnSpPr>
        <p:spPr>
          <a:xfrm flipV="1">
            <a:off x="2417302" y="2612286"/>
            <a:ext cx="0" cy="1111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1552899" y="2162546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NORTH AMERICA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27135" y="719278"/>
            <a:ext cx="12192000" cy="1063077"/>
            <a:chOff x="0" y="2844225"/>
            <a:chExt cx="12192000" cy="1063077"/>
          </a:xfrm>
        </p:grpSpPr>
        <p:sp>
          <p:nvSpPr>
            <p:cNvPr id="249" name="TextBox 248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World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6454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714058" y="1903978"/>
            <a:ext cx="6060497" cy="4221726"/>
            <a:chOff x="2652713" y="1085850"/>
            <a:chExt cx="7231062" cy="5037138"/>
          </a:xfrm>
          <a:solidFill>
            <a:schemeClr val="tx2">
              <a:lumMod val="50000"/>
            </a:schemeClr>
          </a:solidFill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9356725" y="2740025"/>
              <a:ext cx="477837" cy="214313"/>
            </a:xfrm>
            <a:custGeom>
              <a:avLst/>
              <a:gdLst>
                <a:gd name="T0" fmla="*/ 126 w 127"/>
                <a:gd name="T1" fmla="*/ 30 h 57"/>
                <a:gd name="T2" fmla="*/ 106 w 127"/>
                <a:gd name="T3" fmla="*/ 46 h 57"/>
                <a:gd name="T4" fmla="*/ 73 w 127"/>
                <a:gd name="T5" fmla="*/ 57 h 57"/>
                <a:gd name="T6" fmla="*/ 33 w 127"/>
                <a:gd name="T7" fmla="*/ 49 h 57"/>
                <a:gd name="T8" fmla="*/ 14 w 127"/>
                <a:gd name="T9" fmla="*/ 41 h 57"/>
                <a:gd name="T10" fmla="*/ 18 w 127"/>
                <a:gd name="T11" fmla="*/ 39 h 57"/>
                <a:gd name="T12" fmla="*/ 20 w 127"/>
                <a:gd name="T13" fmla="*/ 26 h 57"/>
                <a:gd name="T14" fmla="*/ 1 w 127"/>
                <a:gd name="T15" fmla="*/ 24 h 57"/>
                <a:gd name="T16" fmla="*/ 24 w 127"/>
                <a:gd name="T17" fmla="*/ 20 h 57"/>
                <a:gd name="T18" fmla="*/ 22 w 127"/>
                <a:gd name="T19" fmla="*/ 17 h 57"/>
                <a:gd name="T20" fmla="*/ 0 w 127"/>
                <a:gd name="T21" fmla="*/ 7 h 57"/>
                <a:gd name="T22" fmla="*/ 9 w 127"/>
                <a:gd name="T23" fmla="*/ 8 h 57"/>
                <a:gd name="T24" fmla="*/ 9 w 127"/>
                <a:gd name="T25" fmla="*/ 5 h 57"/>
                <a:gd name="T26" fmla="*/ 17 w 127"/>
                <a:gd name="T27" fmla="*/ 0 h 57"/>
                <a:gd name="T28" fmla="*/ 20 w 127"/>
                <a:gd name="T29" fmla="*/ 0 h 57"/>
                <a:gd name="T30" fmla="*/ 23 w 127"/>
                <a:gd name="T31" fmla="*/ 6 h 57"/>
                <a:gd name="T32" fmla="*/ 29 w 127"/>
                <a:gd name="T33" fmla="*/ 15 h 57"/>
                <a:gd name="T34" fmla="*/ 37 w 127"/>
                <a:gd name="T35" fmla="*/ 13 h 57"/>
                <a:gd name="T36" fmla="*/ 37 w 127"/>
                <a:gd name="T37" fmla="*/ 7 h 57"/>
                <a:gd name="T38" fmla="*/ 43 w 127"/>
                <a:gd name="T39" fmla="*/ 11 h 57"/>
                <a:gd name="T40" fmla="*/ 53 w 127"/>
                <a:gd name="T41" fmla="*/ 8 h 57"/>
                <a:gd name="T42" fmla="*/ 59 w 127"/>
                <a:gd name="T43" fmla="*/ 11 h 57"/>
                <a:gd name="T44" fmla="*/ 59 w 127"/>
                <a:gd name="T45" fmla="*/ 7 h 57"/>
                <a:gd name="T46" fmla="*/ 73 w 127"/>
                <a:gd name="T47" fmla="*/ 8 h 57"/>
                <a:gd name="T48" fmla="*/ 88 w 127"/>
                <a:gd name="T49" fmla="*/ 7 h 57"/>
                <a:gd name="T50" fmla="*/ 90 w 127"/>
                <a:gd name="T51" fmla="*/ 0 h 57"/>
                <a:gd name="T52" fmla="*/ 95 w 127"/>
                <a:gd name="T53" fmla="*/ 0 h 57"/>
                <a:gd name="T54" fmla="*/ 103 w 127"/>
                <a:gd name="T55" fmla="*/ 6 h 57"/>
                <a:gd name="T56" fmla="*/ 113 w 127"/>
                <a:gd name="T57" fmla="*/ 4 h 57"/>
                <a:gd name="T58" fmla="*/ 110 w 127"/>
                <a:gd name="T59" fmla="*/ 8 h 57"/>
                <a:gd name="T60" fmla="*/ 127 w 127"/>
                <a:gd name="T61" fmla="*/ 30 h 57"/>
                <a:gd name="T62" fmla="*/ 126 w 127"/>
                <a:gd name="T63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57">
                  <a:moveTo>
                    <a:pt x="126" y="30"/>
                  </a:moveTo>
                  <a:cubicBezTo>
                    <a:pt x="122" y="37"/>
                    <a:pt x="112" y="44"/>
                    <a:pt x="106" y="46"/>
                  </a:cubicBezTo>
                  <a:cubicBezTo>
                    <a:pt x="96" y="50"/>
                    <a:pt x="87" y="57"/>
                    <a:pt x="73" y="57"/>
                  </a:cubicBezTo>
                  <a:cubicBezTo>
                    <a:pt x="56" y="57"/>
                    <a:pt x="45" y="53"/>
                    <a:pt x="33" y="49"/>
                  </a:cubicBezTo>
                  <a:cubicBezTo>
                    <a:pt x="27" y="47"/>
                    <a:pt x="24" y="41"/>
                    <a:pt x="14" y="41"/>
                  </a:cubicBezTo>
                  <a:cubicBezTo>
                    <a:pt x="15" y="40"/>
                    <a:pt x="17" y="39"/>
                    <a:pt x="18" y="39"/>
                  </a:cubicBezTo>
                  <a:cubicBezTo>
                    <a:pt x="18" y="33"/>
                    <a:pt x="19" y="31"/>
                    <a:pt x="20" y="26"/>
                  </a:cubicBezTo>
                  <a:cubicBezTo>
                    <a:pt x="13" y="24"/>
                    <a:pt x="6" y="29"/>
                    <a:pt x="1" y="24"/>
                  </a:cubicBezTo>
                  <a:cubicBezTo>
                    <a:pt x="8" y="24"/>
                    <a:pt x="19" y="22"/>
                    <a:pt x="24" y="20"/>
                  </a:cubicBezTo>
                  <a:cubicBezTo>
                    <a:pt x="23" y="20"/>
                    <a:pt x="22" y="18"/>
                    <a:pt x="22" y="17"/>
                  </a:cubicBezTo>
                  <a:cubicBezTo>
                    <a:pt x="17" y="17"/>
                    <a:pt x="1" y="12"/>
                    <a:pt x="0" y="7"/>
                  </a:cubicBezTo>
                  <a:cubicBezTo>
                    <a:pt x="4" y="6"/>
                    <a:pt x="6" y="7"/>
                    <a:pt x="9" y="8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12" y="5"/>
                    <a:pt x="13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2"/>
                    <a:pt x="22" y="4"/>
                    <a:pt x="23" y="6"/>
                  </a:cubicBezTo>
                  <a:cubicBezTo>
                    <a:pt x="22" y="9"/>
                    <a:pt x="26" y="15"/>
                    <a:pt x="29" y="15"/>
                  </a:cubicBezTo>
                  <a:cubicBezTo>
                    <a:pt x="32" y="15"/>
                    <a:pt x="35" y="13"/>
                    <a:pt x="37" y="13"/>
                  </a:cubicBezTo>
                  <a:cubicBezTo>
                    <a:pt x="36" y="9"/>
                    <a:pt x="36" y="9"/>
                    <a:pt x="37" y="7"/>
                  </a:cubicBezTo>
                  <a:cubicBezTo>
                    <a:pt x="39" y="9"/>
                    <a:pt x="40" y="11"/>
                    <a:pt x="43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7" y="9"/>
                    <a:pt x="58" y="10"/>
                    <a:pt x="59" y="11"/>
                  </a:cubicBezTo>
                  <a:cubicBezTo>
                    <a:pt x="59" y="10"/>
                    <a:pt x="59" y="8"/>
                    <a:pt x="59" y="7"/>
                  </a:cubicBezTo>
                  <a:cubicBezTo>
                    <a:pt x="66" y="7"/>
                    <a:pt x="69" y="8"/>
                    <a:pt x="73" y="8"/>
                  </a:cubicBezTo>
                  <a:cubicBezTo>
                    <a:pt x="79" y="8"/>
                    <a:pt x="84" y="3"/>
                    <a:pt x="88" y="7"/>
                  </a:cubicBezTo>
                  <a:cubicBezTo>
                    <a:pt x="88" y="3"/>
                    <a:pt x="89" y="2"/>
                    <a:pt x="90" y="0"/>
                  </a:cubicBezTo>
                  <a:cubicBezTo>
                    <a:pt x="93" y="1"/>
                    <a:pt x="93" y="2"/>
                    <a:pt x="95" y="0"/>
                  </a:cubicBezTo>
                  <a:cubicBezTo>
                    <a:pt x="95" y="6"/>
                    <a:pt x="98" y="6"/>
                    <a:pt x="103" y="6"/>
                  </a:cubicBezTo>
                  <a:cubicBezTo>
                    <a:pt x="107" y="6"/>
                    <a:pt x="109" y="4"/>
                    <a:pt x="113" y="4"/>
                  </a:cubicBezTo>
                  <a:cubicBezTo>
                    <a:pt x="112" y="5"/>
                    <a:pt x="110" y="6"/>
                    <a:pt x="110" y="8"/>
                  </a:cubicBezTo>
                  <a:cubicBezTo>
                    <a:pt x="110" y="20"/>
                    <a:pt x="127" y="17"/>
                    <a:pt x="127" y="30"/>
                  </a:cubicBezTo>
                  <a:lnTo>
                    <a:pt x="12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6518275" y="5348288"/>
              <a:ext cx="484187" cy="165100"/>
            </a:xfrm>
            <a:custGeom>
              <a:avLst/>
              <a:gdLst>
                <a:gd name="T0" fmla="*/ 129 w 129"/>
                <a:gd name="T1" fmla="*/ 39 h 44"/>
                <a:gd name="T2" fmla="*/ 113 w 129"/>
                <a:gd name="T3" fmla="*/ 44 h 44"/>
                <a:gd name="T4" fmla="*/ 88 w 129"/>
                <a:gd name="T5" fmla="*/ 41 h 44"/>
                <a:gd name="T6" fmla="*/ 88 w 129"/>
                <a:gd name="T7" fmla="*/ 39 h 44"/>
                <a:gd name="T8" fmla="*/ 92 w 129"/>
                <a:gd name="T9" fmla="*/ 35 h 44"/>
                <a:gd name="T10" fmla="*/ 77 w 129"/>
                <a:gd name="T11" fmla="*/ 25 h 44"/>
                <a:gd name="T12" fmla="*/ 72 w 129"/>
                <a:gd name="T13" fmla="*/ 22 h 44"/>
                <a:gd name="T14" fmla="*/ 63 w 129"/>
                <a:gd name="T15" fmla="*/ 21 h 44"/>
                <a:gd name="T16" fmla="*/ 48 w 129"/>
                <a:gd name="T17" fmla="*/ 15 h 44"/>
                <a:gd name="T18" fmla="*/ 35 w 129"/>
                <a:gd name="T19" fmla="*/ 15 h 44"/>
                <a:gd name="T20" fmla="*/ 34 w 129"/>
                <a:gd name="T21" fmla="*/ 10 h 44"/>
                <a:gd name="T22" fmla="*/ 28 w 129"/>
                <a:gd name="T23" fmla="*/ 8 h 44"/>
                <a:gd name="T24" fmla="*/ 4 w 129"/>
                <a:gd name="T25" fmla="*/ 19 h 44"/>
                <a:gd name="T26" fmla="*/ 0 w 129"/>
                <a:gd name="T27" fmla="*/ 19 h 44"/>
                <a:gd name="T28" fmla="*/ 36 w 129"/>
                <a:gd name="T29" fmla="*/ 0 h 44"/>
                <a:gd name="T30" fmla="*/ 78 w 129"/>
                <a:gd name="T31" fmla="*/ 11 h 44"/>
                <a:gd name="T32" fmla="*/ 86 w 129"/>
                <a:gd name="T33" fmla="*/ 16 h 44"/>
                <a:gd name="T34" fmla="*/ 113 w 129"/>
                <a:gd name="T35" fmla="*/ 27 h 44"/>
                <a:gd name="T36" fmla="*/ 113 w 129"/>
                <a:gd name="T37" fmla="*/ 30 h 44"/>
                <a:gd name="T38" fmla="*/ 119 w 129"/>
                <a:gd name="T39" fmla="*/ 30 h 44"/>
                <a:gd name="T40" fmla="*/ 129 w 129"/>
                <a:gd name="T41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44">
                  <a:moveTo>
                    <a:pt x="129" y="39"/>
                  </a:moveTo>
                  <a:cubicBezTo>
                    <a:pt x="126" y="44"/>
                    <a:pt x="118" y="44"/>
                    <a:pt x="113" y="44"/>
                  </a:cubicBezTo>
                  <a:cubicBezTo>
                    <a:pt x="103" y="44"/>
                    <a:pt x="96" y="41"/>
                    <a:pt x="88" y="41"/>
                  </a:cubicBezTo>
                  <a:cubicBezTo>
                    <a:pt x="88" y="40"/>
                    <a:pt x="88" y="39"/>
                    <a:pt x="88" y="39"/>
                  </a:cubicBezTo>
                  <a:cubicBezTo>
                    <a:pt x="90" y="39"/>
                    <a:pt x="92" y="37"/>
                    <a:pt x="92" y="35"/>
                  </a:cubicBezTo>
                  <a:cubicBezTo>
                    <a:pt x="85" y="32"/>
                    <a:pt x="78" y="32"/>
                    <a:pt x="77" y="25"/>
                  </a:cubicBezTo>
                  <a:cubicBezTo>
                    <a:pt x="74" y="25"/>
                    <a:pt x="74" y="22"/>
                    <a:pt x="72" y="22"/>
                  </a:cubicBezTo>
                  <a:cubicBezTo>
                    <a:pt x="69" y="20"/>
                    <a:pt x="67" y="21"/>
                    <a:pt x="63" y="21"/>
                  </a:cubicBezTo>
                  <a:cubicBezTo>
                    <a:pt x="57" y="21"/>
                    <a:pt x="54" y="15"/>
                    <a:pt x="48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3" y="13"/>
                    <a:pt x="33" y="11"/>
                    <a:pt x="34" y="10"/>
                  </a:cubicBezTo>
                  <a:cubicBezTo>
                    <a:pt x="33" y="8"/>
                    <a:pt x="30" y="8"/>
                    <a:pt x="28" y="8"/>
                  </a:cubicBezTo>
                  <a:cubicBezTo>
                    <a:pt x="20" y="8"/>
                    <a:pt x="8" y="15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7"/>
                    <a:pt x="16" y="0"/>
                    <a:pt x="36" y="0"/>
                  </a:cubicBezTo>
                  <a:cubicBezTo>
                    <a:pt x="55" y="0"/>
                    <a:pt x="64" y="11"/>
                    <a:pt x="78" y="11"/>
                  </a:cubicBezTo>
                  <a:cubicBezTo>
                    <a:pt x="81" y="11"/>
                    <a:pt x="85" y="15"/>
                    <a:pt x="86" y="16"/>
                  </a:cubicBezTo>
                  <a:cubicBezTo>
                    <a:pt x="92" y="22"/>
                    <a:pt x="103" y="27"/>
                    <a:pt x="113" y="27"/>
                  </a:cubicBezTo>
                  <a:cubicBezTo>
                    <a:pt x="113" y="28"/>
                    <a:pt x="112" y="29"/>
                    <a:pt x="113" y="3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24" y="32"/>
                    <a:pt x="126" y="38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6584950" y="5408613"/>
              <a:ext cx="26987" cy="30163"/>
            </a:xfrm>
            <a:custGeom>
              <a:avLst/>
              <a:gdLst>
                <a:gd name="T0" fmla="*/ 6 w 7"/>
                <a:gd name="T1" fmla="*/ 1 h 8"/>
                <a:gd name="T2" fmla="*/ 6 w 7"/>
                <a:gd name="T3" fmla="*/ 7 h 8"/>
                <a:gd name="T4" fmla="*/ 0 w 7"/>
                <a:gd name="T5" fmla="*/ 7 h 8"/>
                <a:gd name="T6" fmla="*/ 4 w 7"/>
                <a:gd name="T7" fmla="*/ 3 h 8"/>
                <a:gd name="T8" fmla="*/ 4 w 7"/>
                <a:gd name="T9" fmla="*/ 0 h 8"/>
                <a:gd name="T10" fmla="*/ 5 w 7"/>
                <a:gd name="T11" fmla="*/ 0 h 8"/>
                <a:gd name="T12" fmla="*/ 6 w 7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1"/>
                  </a:moveTo>
                  <a:cubicBezTo>
                    <a:pt x="6" y="3"/>
                    <a:pt x="7" y="5"/>
                    <a:pt x="6" y="7"/>
                  </a:cubicBezTo>
                  <a:cubicBezTo>
                    <a:pt x="5" y="7"/>
                    <a:pt x="0" y="8"/>
                    <a:pt x="0" y="7"/>
                  </a:cubicBezTo>
                  <a:cubicBezTo>
                    <a:pt x="0" y="4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829425" y="5573713"/>
              <a:ext cx="79375" cy="38100"/>
            </a:xfrm>
            <a:custGeom>
              <a:avLst/>
              <a:gdLst>
                <a:gd name="T0" fmla="*/ 17 w 21"/>
                <a:gd name="T1" fmla="*/ 3 h 10"/>
                <a:gd name="T2" fmla="*/ 21 w 21"/>
                <a:gd name="T3" fmla="*/ 7 h 10"/>
                <a:gd name="T4" fmla="*/ 7 w 21"/>
                <a:gd name="T5" fmla="*/ 10 h 10"/>
                <a:gd name="T6" fmla="*/ 0 w 21"/>
                <a:gd name="T7" fmla="*/ 3 h 10"/>
                <a:gd name="T8" fmla="*/ 4 w 21"/>
                <a:gd name="T9" fmla="*/ 0 h 10"/>
                <a:gd name="T10" fmla="*/ 18 w 21"/>
                <a:gd name="T11" fmla="*/ 4 h 10"/>
                <a:gd name="T12" fmla="*/ 17 w 2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">
                  <a:moveTo>
                    <a:pt x="17" y="3"/>
                  </a:moveTo>
                  <a:cubicBezTo>
                    <a:pt x="20" y="4"/>
                    <a:pt x="21" y="5"/>
                    <a:pt x="21" y="7"/>
                  </a:cubicBezTo>
                  <a:cubicBezTo>
                    <a:pt x="16" y="8"/>
                    <a:pt x="12" y="10"/>
                    <a:pt x="7" y="10"/>
                  </a:cubicBezTo>
                  <a:cubicBezTo>
                    <a:pt x="3" y="10"/>
                    <a:pt x="0" y="7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5" y="3"/>
                    <a:pt x="18" y="4"/>
                  </a:cubicBezTo>
                  <a:lnTo>
                    <a:pt x="1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005638" y="5502275"/>
              <a:ext cx="277812" cy="112713"/>
            </a:xfrm>
            <a:custGeom>
              <a:avLst/>
              <a:gdLst>
                <a:gd name="T0" fmla="*/ 63 w 74"/>
                <a:gd name="T1" fmla="*/ 11 h 30"/>
                <a:gd name="T2" fmla="*/ 74 w 74"/>
                <a:gd name="T3" fmla="*/ 21 h 30"/>
                <a:gd name="T4" fmla="*/ 58 w 74"/>
                <a:gd name="T5" fmla="*/ 21 h 30"/>
                <a:gd name="T6" fmla="*/ 50 w 74"/>
                <a:gd name="T7" fmla="*/ 24 h 30"/>
                <a:gd name="T8" fmla="*/ 46 w 74"/>
                <a:gd name="T9" fmla="*/ 22 h 30"/>
                <a:gd name="T10" fmla="*/ 36 w 74"/>
                <a:gd name="T11" fmla="*/ 30 h 30"/>
                <a:gd name="T12" fmla="*/ 31 w 74"/>
                <a:gd name="T13" fmla="*/ 24 h 30"/>
                <a:gd name="T14" fmla="*/ 11 w 74"/>
                <a:gd name="T15" fmla="*/ 23 h 30"/>
                <a:gd name="T16" fmla="*/ 6 w 74"/>
                <a:gd name="T17" fmla="*/ 23 h 30"/>
                <a:gd name="T18" fmla="*/ 6 w 74"/>
                <a:gd name="T19" fmla="*/ 26 h 30"/>
                <a:gd name="T20" fmla="*/ 0 w 74"/>
                <a:gd name="T21" fmla="*/ 19 h 30"/>
                <a:gd name="T22" fmla="*/ 3 w 74"/>
                <a:gd name="T23" fmla="*/ 18 h 30"/>
                <a:gd name="T24" fmla="*/ 22 w 74"/>
                <a:gd name="T25" fmla="*/ 17 h 30"/>
                <a:gd name="T26" fmla="*/ 19 w 74"/>
                <a:gd name="T27" fmla="*/ 8 h 30"/>
                <a:gd name="T28" fmla="*/ 13 w 74"/>
                <a:gd name="T29" fmla="*/ 3 h 30"/>
                <a:gd name="T30" fmla="*/ 17 w 74"/>
                <a:gd name="T31" fmla="*/ 0 h 30"/>
                <a:gd name="T32" fmla="*/ 27 w 74"/>
                <a:gd name="T33" fmla="*/ 3 h 30"/>
                <a:gd name="T34" fmla="*/ 40 w 74"/>
                <a:gd name="T35" fmla="*/ 1 h 30"/>
                <a:gd name="T36" fmla="*/ 65 w 74"/>
                <a:gd name="T37" fmla="*/ 13 h 30"/>
                <a:gd name="T38" fmla="*/ 63 w 74"/>
                <a:gd name="T39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63" y="11"/>
                  </a:moveTo>
                  <a:cubicBezTo>
                    <a:pt x="67" y="15"/>
                    <a:pt x="71" y="16"/>
                    <a:pt x="74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5" y="22"/>
                    <a:pt x="54" y="24"/>
                    <a:pt x="50" y="24"/>
                  </a:cubicBezTo>
                  <a:cubicBezTo>
                    <a:pt x="48" y="24"/>
                    <a:pt x="48" y="22"/>
                    <a:pt x="46" y="22"/>
                  </a:cubicBezTo>
                  <a:cubicBezTo>
                    <a:pt x="40" y="22"/>
                    <a:pt x="41" y="30"/>
                    <a:pt x="36" y="30"/>
                  </a:cubicBezTo>
                  <a:cubicBezTo>
                    <a:pt x="32" y="30"/>
                    <a:pt x="33" y="26"/>
                    <a:pt x="31" y="24"/>
                  </a:cubicBezTo>
                  <a:cubicBezTo>
                    <a:pt x="27" y="22"/>
                    <a:pt x="16" y="23"/>
                    <a:pt x="11" y="23"/>
                  </a:cubicBezTo>
                  <a:cubicBezTo>
                    <a:pt x="8" y="23"/>
                    <a:pt x="8" y="24"/>
                    <a:pt x="6" y="23"/>
                  </a:cubicBezTo>
                  <a:cubicBezTo>
                    <a:pt x="6" y="24"/>
                    <a:pt x="6" y="25"/>
                    <a:pt x="6" y="26"/>
                  </a:cubicBezTo>
                  <a:cubicBezTo>
                    <a:pt x="3" y="26"/>
                    <a:pt x="0" y="22"/>
                    <a:pt x="0" y="19"/>
                  </a:cubicBezTo>
                  <a:cubicBezTo>
                    <a:pt x="1" y="19"/>
                    <a:pt x="2" y="18"/>
                    <a:pt x="3" y="18"/>
                  </a:cubicBezTo>
                  <a:cubicBezTo>
                    <a:pt x="13" y="18"/>
                    <a:pt x="17" y="20"/>
                    <a:pt x="22" y="17"/>
                  </a:cubicBezTo>
                  <a:cubicBezTo>
                    <a:pt x="20" y="15"/>
                    <a:pt x="19" y="12"/>
                    <a:pt x="19" y="8"/>
                  </a:cubicBezTo>
                  <a:cubicBezTo>
                    <a:pt x="16" y="8"/>
                    <a:pt x="13" y="6"/>
                    <a:pt x="13" y="3"/>
                  </a:cubicBezTo>
                  <a:cubicBezTo>
                    <a:pt x="13" y="2"/>
                    <a:pt x="16" y="0"/>
                    <a:pt x="17" y="0"/>
                  </a:cubicBezTo>
                  <a:cubicBezTo>
                    <a:pt x="21" y="0"/>
                    <a:pt x="23" y="3"/>
                    <a:pt x="27" y="3"/>
                  </a:cubicBezTo>
                  <a:cubicBezTo>
                    <a:pt x="33" y="3"/>
                    <a:pt x="36" y="1"/>
                    <a:pt x="40" y="1"/>
                  </a:cubicBezTo>
                  <a:cubicBezTo>
                    <a:pt x="54" y="1"/>
                    <a:pt x="57" y="9"/>
                    <a:pt x="65" y="13"/>
                  </a:cubicBez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6815138" y="5254625"/>
              <a:ext cx="22225" cy="33338"/>
            </a:xfrm>
            <a:custGeom>
              <a:avLst/>
              <a:gdLst>
                <a:gd name="T0" fmla="*/ 2 w 6"/>
                <a:gd name="T1" fmla="*/ 1 h 9"/>
                <a:gd name="T2" fmla="*/ 6 w 6"/>
                <a:gd name="T3" fmla="*/ 7 h 9"/>
                <a:gd name="T4" fmla="*/ 4 w 6"/>
                <a:gd name="T5" fmla="*/ 9 h 9"/>
                <a:gd name="T6" fmla="*/ 0 w 6"/>
                <a:gd name="T7" fmla="*/ 1 h 9"/>
                <a:gd name="T8" fmla="*/ 2 w 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2" y="1"/>
                  </a:moveTo>
                  <a:cubicBezTo>
                    <a:pt x="5" y="1"/>
                    <a:pt x="6" y="4"/>
                    <a:pt x="6" y="7"/>
                  </a:cubicBezTo>
                  <a:cubicBezTo>
                    <a:pt x="6" y="8"/>
                    <a:pt x="5" y="9"/>
                    <a:pt x="4" y="9"/>
                  </a:cubicBezTo>
                  <a:cubicBezTo>
                    <a:pt x="0" y="9"/>
                    <a:pt x="0" y="4"/>
                    <a:pt x="0" y="1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6788150" y="5164138"/>
              <a:ext cx="44450" cy="15875"/>
            </a:xfrm>
            <a:custGeom>
              <a:avLst/>
              <a:gdLst>
                <a:gd name="T0" fmla="*/ 0 w 12"/>
                <a:gd name="T1" fmla="*/ 3 h 4"/>
                <a:gd name="T2" fmla="*/ 6 w 12"/>
                <a:gd name="T3" fmla="*/ 0 h 4"/>
                <a:gd name="T4" fmla="*/ 12 w 12"/>
                <a:gd name="T5" fmla="*/ 3 h 4"/>
                <a:gd name="T6" fmla="*/ 0 w 12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3"/>
                  </a:moveTo>
                  <a:cubicBezTo>
                    <a:pt x="1" y="2"/>
                    <a:pt x="4" y="0"/>
                    <a:pt x="6" y="0"/>
                  </a:cubicBezTo>
                  <a:cubicBezTo>
                    <a:pt x="9" y="0"/>
                    <a:pt x="11" y="2"/>
                    <a:pt x="12" y="3"/>
                  </a:cubicBezTo>
                  <a:cubicBezTo>
                    <a:pt x="7" y="4"/>
                    <a:pt x="3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6862763" y="5183188"/>
              <a:ext cx="7937" cy="14288"/>
            </a:xfrm>
            <a:custGeom>
              <a:avLst/>
              <a:gdLst>
                <a:gd name="T0" fmla="*/ 2 w 2"/>
                <a:gd name="T1" fmla="*/ 4 h 4"/>
                <a:gd name="T2" fmla="*/ 0 w 2"/>
                <a:gd name="T3" fmla="*/ 0 h 4"/>
                <a:gd name="T4" fmla="*/ 2 w 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1" y="4"/>
                    <a:pt x="0" y="1"/>
                    <a:pt x="0" y="0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4894263" y="2132013"/>
              <a:ext cx="860425" cy="450850"/>
            </a:xfrm>
            <a:custGeom>
              <a:avLst/>
              <a:gdLst>
                <a:gd name="T0" fmla="*/ 211 w 229"/>
                <a:gd name="T1" fmla="*/ 95 h 120"/>
                <a:gd name="T2" fmla="*/ 206 w 229"/>
                <a:gd name="T3" fmla="*/ 99 h 120"/>
                <a:gd name="T4" fmla="*/ 212 w 229"/>
                <a:gd name="T5" fmla="*/ 103 h 120"/>
                <a:gd name="T6" fmla="*/ 216 w 229"/>
                <a:gd name="T7" fmla="*/ 109 h 120"/>
                <a:gd name="T8" fmla="*/ 192 w 229"/>
                <a:gd name="T9" fmla="*/ 117 h 120"/>
                <a:gd name="T10" fmla="*/ 156 w 229"/>
                <a:gd name="T11" fmla="*/ 103 h 120"/>
                <a:gd name="T12" fmla="*/ 145 w 229"/>
                <a:gd name="T13" fmla="*/ 111 h 120"/>
                <a:gd name="T14" fmla="*/ 113 w 229"/>
                <a:gd name="T15" fmla="*/ 120 h 120"/>
                <a:gd name="T16" fmla="*/ 74 w 229"/>
                <a:gd name="T17" fmla="*/ 120 h 120"/>
                <a:gd name="T18" fmla="*/ 66 w 229"/>
                <a:gd name="T19" fmla="*/ 109 h 120"/>
                <a:gd name="T20" fmla="*/ 42 w 229"/>
                <a:gd name="T21" fmla="*/ 107 h 120"/>
                <a:gd name="T22" fmla="*/ 22 w 229"/>
                <a:gd name="T23" fmla="*/ 92 h 120"/>
                <a:gd name="T24" fmla="*/ 64 w 229"/>
                <a:gd name="T25" fmla="*/ 82 h 120"/>
                <a:gd name="T26" fmla="*/ 78 w 229"/>
                <a:gd name="T27" fmla="*/ 81 h 120"/>
                <a:gd name="T28" fmla="*/ 67 w 229"/>
                <a:gd name="T29" fmla="*/ 76 h 120"/>
                <a:gd name="T30" fmla="*/ 44 w 229"/>
                <a:gd name="T31" fmla="*/ 76 h 120"/>
                <a:gd name="T32" fmla="*/ 11 w 229"/>
                <a:gd name="T33" fmla="*/ 69 h 120"/>
                <a:gd name="T34" fmla="*/ 28 w 229"/>
                <a:gd name="T35" fmla="*/ 59 h 120"/>
                <a:gd name="T36" fmla="*/ 13 w 229"/>
                <a:gd name="T37" fmla="*/ 59 h 120"/>
                <a:gd name="T38" fmla="*/ 0 w 229"/>
                <a:gd name="T39" fmla="*/ 50 h 120"/>
                <a:gd name="T40" fmla="*/ 55 w 229"/>
                <a:gd name="T41" fmla="*/ 13 h 120"/>
                <a:gd name="T42" fmla="*/ 63 w 229"/>
                <a:gd name="T43" fmla="*/ 28 h 120"/>
                <a:gd name="T44" fmla="*/ 76 w 229"/>
                <a:gd name="T45" fmla="*/ 21 h 120"/>
                <a:gd name="T46" fmla="*/ 96 w 229"/>
                <a:gd name="T47" fmla="*/ 34 h 120"/>
                <a:gd name="T48" fmla="*/ 109 w 229"/>
                <a:gd name="T49" fmla="*/ 31 h 120"/>
                <a:gd name="T50" fmla="*/ 107 w 229"/>
                <a:gd name="T51" fmla="*/ 23 h 120"/>
                <a:gd name="T52" fmla="*/ 116 w 229"/>
                <a:gd name="T53" fmla="*/ 23 h 120"/>
                <a:gd name="T54" fmla="*/ 131 w 229"/>
                <a:gd name="T55" fmla="*/ 35 h 120"/>
                <a:gd name="T56" fmla="*/ 138 w 229"/>
                <a:gd name="T57" fmla="*/ 51 h 120"/>
                <a:gd name="T58" fmla="*/ 144 w 229"/>
                <a:gd name="T59" fmla="*/ 48 h 120"/>
                <a:gd name="T60" fmla="*/ 134 w 229"/>
                <a:gd name="T61" fmla="*/ 18 h 120"/>
                <a:gd name="T62" fmla="*/ 141 w 229"/>
                <a:gd name="T63" fmla="*/ 12 h 120"/>
                <a:gd name="T64" fmla="*/ 154 w 229"/>
                <a:gd name="T65" fmla="*/ 12 h 120"/>
                <a:gd name="T66" fmla="*/ 153 w 229"/>
                <a:gd name="T67" fmla="*/ 8 h 120"/>
                <a:gd name="T68" fmla="*/ 166 w 229"/>
                <a:gd name="T69" fmla="*/ 0 h 120"/>
                <a:gd name="T70" fmla="*/ 182 w 229"/>
                <a:gd name="T71" fmla="*/ 10 h 120"/>
                <a:gd name="T72" fmla="*/ 172 w 229"/>
                <a:gd name="T73" fmla="*/ 24 h 120"/>
                <a:gd name="T74" fmla="*/ 184 w 229"/>
                <a:gd name="T75" fmla="*/ 61 h 120"/>
                <a:gd name="T76" fmla="*/ 229 w 229"/>
                <a:gd name="T77" fmla="*/ 91 h 120"/>
                <a:gd name="T78" fmla="*/ 211 w 229"/>
                <a:gd name="T79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9" h="120">
                  <a:moveTo>
                    <a:pt x="211" y="95"/>
                  </a:moveTo>
                  <a:cubicBezTo>
                    <a:pt x="208" y="95"/>
                    <a:pt x="206" y="96"/>
                    <a:pt x="206" y="99"/>
                  </a:cubicBezTo>
                  <a:cubicBezTo>
                    <a:pt x="206" y="103"/>
                    <a:pt x="210" y="103"/>
                    <a:pt x="212" y="103"/>
                  </a:cubicBezTo>
                  <a:cubicBezTo>
                    <a:pt x="213" y="106"/>
                    <a:pt x="215" y="107"/>
                    <a:pt x="216" y="109"/>
                  </a:cubicBezTo>
                  <a:cubicBezTo>
                    <a:pt x="213" y="117"/>
                    <a:pt x="203" y="117"/>
                    <a:pt x="192" y="117"/>
                  </a:cubicBezTo>
                  <a:cubicBezTo>
                    <a:pt x="175" y="117"/>
                    <a:pt x="169" y="103"/>
                    <a:pt x="156" y="103"/>
                  </a:cubicBezTo>
                  <a:cubicBezTo>
                    <a:pt x="148" y="103"/>
                    <a:pt x="151" y="108"/>
                    <a:pt x="145" y="111"/>
                  </a:cubicBezTo>
                  <a:cubicBezTo>
                    <a:pt x="133" y="117"/>
                    <a:pt x="122" y="113"/>
                    <a:pt x="113" y="120"/>
                  </a:cubicBezTo>
                  <a:cubicBezTo>
                    <a:pt x="94" y="120"/>
                    <a:pt x="86" y="120"/>
                    <a:pt x="74" y="120"/>
                  </a:cubicBezTo>
                  <a:cubicBezTo>
                    <a:pt x="66" y="120"/>
                    <a:pt x="71" y="113"/>
                    <a:pt x="66" y="109"/>
                  </a:cubicBezTo>
                  <a:cubicBezTo>
                    <a:pt x="61" y="106"/>
                    <a:pt x="48" y="107"/>
                    <a:pt x="42" y="107"/>
                  </a:cubicBezTo>
                  <a:cubicBezTo>
                    <a:pt x="32" y="107"/>
                    <a:pt x="25" y="97"/>
                    <a:pt x="22" y="92"/>
                  </a:cubicBezTo>
                  <a:cubicBezTo>
                    <a:pt x="32" y="84"/>
                    <a:pt x="46" y="82"/>
                    <a:pt x="64" y="82"/>
                  </a:cubicBezTo>
                  <a:cubicBezTo>
                    <a:pt x="70" y="82"/>
                    <a:pt x="73" y="81"/>
                    <a:pt x="78" y="81"/>
                  </a:cubicBezTo>
                  <a:cubicBezTo>
                    <a:pt x="75" y="79"/>
                    <a:pt x="72" y="76"/>
                    <a:pt x="67" y="76"/>
                  </a:cubicBezTo>
                  <a:cubicBezTo>
                    <a:pt x="59" y="76"/>
                    <a:pt x="49" y="76"/>
                    <a:pt x="44" y="76"/>
                  </a:cubicBezTo>
                  <a:cubicBezTo>
                    <a:pt x="35" y="76"/>
                    <a:pt x="11" y="81"/>
                    <a:pt x="11" y="69"/>
                  </a:cubicBezTo>
                  <a:cubicBezTo>
                    <a:pt x="11" y="59"/>
                    <a:pt x="23" y="62"/>
                    <a:pt x="28" y="59"/>
                  </a:cubicBezTo>
                  <a:cubicBezTo>
                    <a:pt x="21" y="58"/>
                    <a:pt x="19" y="59"/>
                    <a:pt x="13" y="59"/>
                  </a:cubicBezTo>
                  <a:cubicBezTo>
                    <a:pt x="8" y="59"/>
                    <a:pt x="0" y="52"/>
                    <a:pt x="0" y="50"/>
                  </a:cubicBezTo>
                  <a:cubicBezTo>
                    <a:pt x="0" y="29"/>
                    <a:pt x="39" y="13"/>
                    <a:pt x="55" y="13"/>
                  </a:cubicBezTo>
                  <a:cubicBezTo>
                    <a:pt x="61" y="13"/>
                    <a:pt x="61" y="26"/>
                    <a:pt x="63" y="28"/>
                  </a:cubicBezTo>
                  <a:cubicBezTo>
                    <a:pt x="66" y="26"/>
                    <a:pt x="69" y="21"/>
                    <a:pt x="76" y="21"/>
                  </a:cubicBezTo>
                  <a:cubicBezTo>
                    <a:pt x="88" y="21"/>
                    <a:pt x="93" y="26"/>
                    <a:pt x="96" y="34"/>
                  </a:cubicBezTo>
                  <a:cubicBezTo>
                    <a:pt x="100" y="33"/>
                    <a:pt x="104" y="32"/>
                    <a:pt x="109" y="31"/>
                  </a:cubicBezTo>
                  <a:cubicBezTo>
                    <a:pt x="108" y="27"/>
                    <a:pt x="107" y="25"/>
                    <a:pt x="107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22" y="25"/>
                    <a:pt x="128" y="30"/>
                    <a:pt x="131" y="35"/>
                  </a:cubicBezTo>
                  <a:cubicBezTo>
                    <a:pt x="133" y="40"/>
                    <a:pt x="130" y="51"/>
                    <a:pt x="138" y="51"/>
                  </a:cubicBezTo>
                  <a:cubicBezTo>
                    <a:pt x="141" y="51"/>
                    <a:pt x="141" y="49"/>
                    <a:pt x="144" y="48"/>
                  </a:cubicBezTo>
                  <a:cubicBezTo>
                    <a:pt x="140" y="42"/>
                    <a:pt x="134" y="21"/>
                    <a:pt x="134" y="18"/>
                  </a:cubicBezTo>
                  <a:cubicBezTo>
                    <a:pt x="134" y="14"/>
                    <a:pt x="138" y="12"/>
                    <a:pt x="141" y="12"/>
                  </a:cubicBezTo>
                  <a:cubicBezTo>
                    <a:pt x="149" y="12"/>
                    <a:pt x="147" y="15"/>
                    <a:pt x="154" y="12"/>
                  </a:cubicBezTo>
                  <a:cubicBezTo>
                    <a:pt x="153" y="11"/>
                    <a:pt x="153" y="9"/>
                    <a:pt x="153" y="8"/>
                  </a:cubicBezTo>
                  <a:cubicBezTo>
                    <a:pt x="153" y="3"/>
                    <a:pt x="159" y="0"/>
                    <a:pt x="166" y="0"/>
                  </a:cubicBezTo>
                  <a:cubicBezTo>
                    <a:pt x="174" y="0"/>
                    <a:pt x="182" y="3"/>
                    <a:pt x="182" y="10"/>
                  </a:cubicBezTo>
                  <a:cubicBezTo>
                    <a:pt x="182" y="16"/>
                    <a:pt x="172" y="20"/>
                    <a:pt x="172" y="24"/>
                  </a:cubicBezTo>
                  <a:cubicBezTo>
                    <a:pt x="172" y="40"/>
                    <a:pt x="184" y="50"/>
                    <a:pt x="184" y="61"/>
                  </a:cubicBezTo>
                  <a:cubicBezTo>
                    <a:pt x="184" y="75"/>
                    <a:pt x="220" y="85"/>
                    <a:pt x="229" y="91"/>
                  </a:cubicBezTo>
                  <a:cubicBezTo>
                    <a:pt x="221" y="96"/>
                    <a:pt x="219" y="95"/>
                    <a:pt x="2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4579938" y="2055813"/>
              <a:ext cx="476250" cy="323850"/>
            </a:xfrm>
            <a:custGeom>
              <a:avLst/>
              <a:gdLst>
                <a:gd name="T0" fmla="*/ 27 w 127"/>
                <a:gd name="T1" fmla="*/ 81 h 86"/>
                <a:gd name="T2" fmla="*/ 21 w 127"/>
                <a:gd name="T3" fmla="*/ 72 h 86"/>
                <a:gd name="T4" fmla="*/ 0 w 127"/>
                <a:gd name="T5" fmla="*/ 64 h 86"/>
                <a:gd name="T6" fmla="*/ 21 w 127"/>
                <a:gd name="T7" fmla="*/ 21 h 86"/>
                <a:gd name="T8" fmla="*/ 15 w 127"/>
                <a:gd name="T9" fmla="*/ 6 h 86"/>
                <a:gd name="T10" fmla="*/ 41 w 127"/>
                <a:gd name="T11" fmla="*/ 6 h 86"/>
                <a:gd name="T12" fmla="*/ 58 w 127"/>
                <a:gd name="T13" fmla="*/ 3 h 86"/>
                <a:gd name="T14" fmla="*/ 82 w 127"/>
                <a:gd name="T15" fmla="*/ 11 h 86"/>
                <a:gd name="T16" fmla="*/ 97 w 127"/>
                <a:gd name="T17" fmla="*/ 10 h 86"/>
                <a:gd name="T18" fmla="*/ 127 w 127"/>
                <a:gd name="T19" fmla="*/ 29 h 86"/>
                <a:gd name="T20" fmla="*/ 100 w 127"/>
                <a:gd name="T21" fmla="*/ 38 h 86"/>
                <a:gd name="T22" fmla="*/ 67 w 127"/>
                <a:gd name="T23" fmla="*/ 71 h 86"/>
                <a:gd name="T24" fmla="*/ 34 w 127"/>
                <a:gd name="T25" fmla="*/ 86 h 86"/>
                <a:gd name="T26" fmla="*/ 27 w 127"/>
                <a:gd name="T2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86">
                  <a:moveTo>
                    <a:pt x="27" y="81"/>
                  </a:moveTo>
                  <a:cubicBezTo>
                    <a:pt x="25" y="81"/>
                    <a:pt x="22" y="75"/>
                    <a:pt x="21" y="72"/>
                  </a:cubicBezTo>
                  <a:cubicBezTo>
                    <a:pt x="17" y="68"/>
                    <a:pt x="0" y="69"/>
                    <a:pt x="0" y="64"/>
                  </a:cubicBezTo>
                  <a:cubicBezTo>
                    <a:pt x="0" y="49"/>
                    <a:pt x="21" y="37"/>
                    <a:pt x="21" y="21"/>
                  </a:cubicBezTo>
                  <a:cubicBezTo>
                    <a:pt x="21" y="17"/>
                    <a:pt x="15" y="11"/>
                    <a:pt x="15" y="6"/>
                  </a:cubicBezTo>
                  <a:cubicBezTo>
                    <a:pt x="26" y="1"/>
                    <a:pt x="31" y="6"/>
                    <a:pt x="41" y="6"/>
                  </a:cubicBezTo>
                  <a:cubicBezTo>
                    <a:pt x="46" y="6"/>
                    <a:pt x="51" y="0"/>
                    <a:pt x="58" y="3"/>
                  </a:cubicBezTo>
                  <a:cubicBezTo>
                    <a:pt x="68" y="5"/>
                    <a:pt x="72" y="11"/>
                    <a:pt x="82" y="11"/>
                  </a:cubicBezTo>
                  <a:cubicBezTo>
                    <a:pt x="86" y="15"/>
                    <a:pt x="91" y="10"/>
                    <a:pt x="97" y="10"/>
                  </a:cubicBezTo>
                  <a:cubicBezTo>
                    <a:pt x="106" y="10"/>
                    <a:pt x="127" y="19"/>
                    <a:pt x="127" y="29"/>
                  </a:cubicBezTo>
                  <a:cubicBezTo>
                    <a:pt x="127" y="34"/>
                    <a:pt x="104" y="37"/>
                    <a:pt x="100" y="38"/>
                  </a:cubicBezTo>
                  <a:cubicBezTo>
                    <a:pt x="86" y="43"/>
                    <a:pt x="67" y="61"/>
                    <a:pt x="67" y="71"/>
                  </a:cubicBezTo>
                  <a:cubicBezTo>
                    <a:pt x="67" y="75"/>
                    <a:pt x="37" y="86"/>
                    <a:pt x="34" y="86"/>
                  </a:cubicBezTo>
                  <a:cubicBezTo>
                    <a:pt x="31" y="86"/>
                    <a:pt x="29" y="81"/>
                    <a:pt x="2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959350" y="1838325"/>
              <a:ext cx="574675" cy="239713"/>
            </a:xfrm>
            <a:custGeom>
              <a:avLst/>
              <a:gdLst>
                <a:gd name="T0" fmla="*/ 53 w 153"/>
                <a:gd name="T1" fmla="*/ 64 h 64"/>
                <a:gd name="T2" fmla="*/ 40 w 153"/>
                <a:gd name="T3" fmla="*/ 57 h 64"/>
                <a:gd name="T4" fmla="*/ 53 w 153"/>
                <a:gd name="T5" fmla="*/ 52 h 64"/>
                <a:gd name="T6" fmla="*/ 45 w 153"/>
                <a:gd name="T7" fmla="*/ 42 h 64"/>
                <a:gd name="T8" fmla="*/ 40 w 153"/>
                <a:gd name="T9" fmla="*/ 48 h 64"/>
                <a:gd name="T10" fmla="*/ 22 w 153"/>
                <a:gd name="T11" fmla="*/ 51 h 64"/>
                <a:gd name="T12" fmla="*/ 7 w 153"/>
                <a:gd name="T13" fmla="*/ 48 h 64"/>
                <a:gd name="T14" fmla="*/ 0 w 153"/>
                <a:gd name="T15" fmla="*/ 41 h 64"/>
                <a:gd name="T16" fmla="*/ 0 w 153"/>
                <a:gd name="T17" fmla="*/ 34 h 64"/>
                <a:gd name="T18" fmla="*/ 11 w 153"/>
                <a:gd name="T19" fmla="*/ 30 h 64"/>
                <a:gd name="T20" fmla="*/ 31 w 153"/>
                <a:gd name="T21" fmla="*/ 34 h 64"/>
                <a:gd name="T22" fmla="*/ 11 w 153"/>
                <a:gd name="T23" fmla="*/ 29 h 64"/>
                <a:gd name="T24" fmla="*/ 11 w 153"/>
                <a:gd name="T25" fmla="*/ 22 h 64"/>
                <a:gd name="T26" fmla="*/ 19 w 153"/>
                <a:gd name="T27" fmla="*/ 22 h 64"/>
                <a:gd name="T28" fmla="*/ 38 w 153"/>
                <a:gd name="T29" fmla="*/ 25 h 64"/>
                <a:gd name="T30" fmla="*/ 16 w 153"/>
                <a:gd name="T31" fmla="*/ 21 h 64"/>
                <a:gd name="T32" fmla="*/ 25 w 153"/>
                <a:gd name="T33" fmla="*/ 16 h 64"/>
                <a:gd name="T34" fmla="*/ 36 w 153"/>
                <a:gd name="T35" fmla="*/ 17 h 64"/>
                <a:gd name="T36" fmla="*/ 23 w 153"/>
                <a:gd name="T37" fmla="*/ 11 h 64"/>
                <a:gd name="T38" fmla="*/ 37 w 153"/>
                <a:gd name="T39" fmla="*/ 11 h 64"/>
                <a:gd name="T40" fmla="*/ 45 w 153"/>
                <a:gd name="T41" fmla="*/ 18 h 64"/>
                <a:gd name="T42" fmla="*/ 55 w 153"/>
                <a:gd name="T43" fmla="*/ 18 h 64"/>
                <a:gd name="T44" fmla="*/ 96 w 153"/>
                <a:gd name="T45" fmla="*/ 34 h 64"/>
                <a:gd name="T46" fmla="*/ 106 w 153"/>
                <a:gd name="T47" fmla="*/ 29 h 64"/>
                <a:gd name="T48" fmla="*/ 97 w 153"/>
                <a:gd name="T49" fmla="*/ 28 h 64"/>
                <a:gd name="T50" fmla="*/ 101 w 153"/>
                <a:gd name="T51" fmla="*/ 26 h 64"/>
                <a:gd name="T52" fmla="*/ 101 w 153"/>
                <a:gd name="T53" fmla="*/ 20 h 64"/>
                <a:gd name="T54" fmla="*/ 90 w 153"/>
                <a:gd name="T55" fmla="*/ 14 h 64"/>
                <a:gd name="T56" fmla="*/ 106 w 153"/>
                <a:gd name="T57" fmla="*/ 0 h 64"/>
                <a:gd name="T58" fmla="*/ 114 w 153"/>
                <a:gd name="T59" fmla="*/ 3 h 64"/>
                <a:gd name="T60" fmla="*/ 114 w 153"/>
                <a:gd name="T61" fmla="*/ 8 h 64"/>
                <a:gd name="T62" fmla="*/ 131 w 153"/>
                <a:gd name="T63" fmla="*/ 24 h 64"/>
                <a:gd name="T64" fmla="*/ 143 w 153"/>
                <a:gd name="T65" fmla="*/ 19 h 64"/>
                <a:gd name="T66" fmla="*/ 153 w 153"/>
                <a:gd name="T67" fmla="*/ 30 h 64"/>
                <a:gd name="T68" fmla="*/ 138 w 153"/>
                <a:gd name="T69" fmla="*/ 51 h 64"/>
                <a:gd name="T70" fmla="*/ 110 w 153"/>
                <a:gd name="T71" fmla="*/ 50 h 64"/>
                <a:gd name="T72" fmla="*/ 81 w 153"/>
                <a:gd name="T73" fmla="*/ 57 h 64"/>
                <a:gd name="T74" fmla="*/ 53 w 153"/>
                <a:gd name="T7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4">
                  <a:moveTo>
                    <a:pt x="53" y="64"/>
                  </a:moveTo>
                  <a:cubicBezTo>
                    <a:pt x="47" y="64"/>
                    <a:pt x="40" y="60"/>
                    <a:pt x="40" y="57"/>
                  </a:cubicBezTo>
                  <a:cubicBezTo>
                    <a:pt x="40" y="51"/>
                    <a:pt x="47" y="52"/>
                    <a:pt x="53" y="52"/>
                  </a:cubicBezTo>
                  <a:cubicBezTo>
                    <a:pt x="50" y="48"/>
                    <a:pt x="46" y="46"/>
                    <a:pt x="45" y="42"/>
                  </a:cubicBezTo>
                  <a:cubicBezTo>
                    <a:pt x="42" y="42"/>
                    <a:pt x="40" y="45"/>
                    <a:pt x="40" y="48"/>
                  </a:cubicBezTo>
                  <a:cubicBezTo>
                    <a:pt x="33" y="48"/>
                    <a:pt x="27" y="51"/>
                    <a:pt x="22" y="51"/>
                  </a:cubicBezTo>
                  <a:cubicBezTo>
                    <a:pt x="16" y="51"/>
                    <a:pt x="10" y="48"/>
                    <a:pt x="7" y="48"/>
                  </a:cubicBezTo>
                  <a:cubicBezTo>
                    <a:pt x="3" y="48"/>
                    <a:pt x="0" y="45"/>
                    <a:pt x="0" y="41"/>
                  </a:cubicBezTo>
                  <a:cubicBezTo>
                    <a:pt x="0" y="37"/>
                    <a:pt x="2" y="38"/>
                    <a:pt x="0" y="34"/>
                  </a:cubicBezTo>
                  <a:cubicBezTo>
                    <a:pt x="5" y="34"/>
                    <a:pt x="7" y="30"/>
                    <a:pt x="11" y="30"/>
                  </a:cubicBezTo>
                  <a:cubicBezTo>
                    <a:pt x="20" y="30"/>
                    <a:pt x="24" y="34"/>
                    <a:pt x="31" y="34"/>
                  </a:cubicBezTo>
                  <a:cubicBezTo>
                    <a:pt x="23" y="34"/>
                    <a:pt x="17" y="31"/>
                    <a:pt x="11" y="29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5" y="22"/>
                    <a:pt x="19" y="22"/>
                    <a:pt x="19" y="22"/>
                  </a:cubicBezTo>
                  <a:cubicBezTo>
                    <a:pt x="20" y="22"/>
                    <a:pt x="34" y="25"/>
                    <a:pt x="38" y="25"/>
                  </a:cubicBezTo>
                  <a:cubicBezTo>
                    <a:pt x="30" y="24"/>
                    <a:pt x="22" y="24"/>
                    <a:pt x="16" y="21"/>
                  </a:cubicBezTo>
                  <a:cubicBezTo>
                    <a:pt x="18" y="18"/>
                    <a:pt x="22" y="16"/>
                    <a:pt x="25" y="16"/>
                  </a:cubicBezTo>
                  <a:cubicBezTo>
                    <a:pt x="31" y="16"/>
                    <a:pt x="32" y="17"/>
                    <a:pt x="36" y="17"/>
                  </a:cubicBezTo>
                  <a:cubicBezTo>
                    <a:pt x="31" y="17"/>
                    <a:pt x="23" y="17"/>
                    <a:pt x="23" y="11"/>
                  </a:cubicBezTo>
                  <a:cubicBezTo>
                    <a:pt x="31" y="10"/>
                    <a:pt x="33" y="11"/>
                    <a:pt x="37" y="11"/>
                  </a:cubicBezTo>
                  <a:cubicBezTo>
                    <a:pt x="39" y="11"/>
                    <a:pt x="44" y="13"/>
                    <a:pt x="45" y="18"/>
                  </a:cubicBezTo>
                  <a:cubicBezTo>
                    <a:pt x="50" y="18"/>
                    <a:pt x="54" y="18"/>
                    <a:pt x="55" y="18"/>
                  </a:cubicBezTo>
                  <a:cubicBezTo>
                    <a:pt x="68" y="18"/>
                    <a:pt x="77" y="34"/>
                    <a:pt x="96" y="34"/>
                  </a:cubicBezTo>
                  <a:cubicBezTo>
                    <a:pt x="102" y="34"/>
                    <a:pt x="104" y="33"/>
                    <a:pt x="106" y="29"/>
                  </a:cubicBezTo>
                  <a:cubicBezTo>
                    <a:pt x="101" y="29"/>
                    <a:pt x="99" y="28"/>
                    <a:pt x="97" y="28"/>
                  </a:cubicBezTo>
                  <a:cubicBezTo>
                    <a:pt x="97" y="27"/>
                    <a:pt x="100" y="26"/>
                    <a:pt x="101" y="2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98" y="20"/>
                    <a:pt x="90" y="17"/>
                    <a:pt x="90" y="14"/>
                  </a:cubicBezTo>
                  <a:cubicBezTo>
                    <a:pt x="90" y="7"/>
                    <a:pt x="102" y="3"/>
                    <a:pt x="106" y="0"/>
                  </a:cubicBezTo>
                  <a:cubicBezTo>
                    <a:pt x="109" y="1"/>
                    <a:pt x="111" y="3"/>
                    <a:pt x="114" y="3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4" y="15"/>
                    <a:pt x="123" y="24"/>
                    <a:pt x="131" y="24"/>
                  </a:cubicBezTo>
                  <a:cubicBezTo>
                    <a:pt x="135" y="24"/>
                    <a:pt x="137" y="19"/>
                    <a:pt x="143" y="19"/>
                  </a:cubicBezTo>
                  <a:cubicBezTo>
                    <a:pt x="148" y="19"/>
                    <a:pt x="153" y="25"/>
                    <a:pt x="153" y="30"/>
                  </a:cubicBezTo>
                  <a:cubicBezTo>
                    <a:pt x="153" y="36"/>
                    <a:pt x="142" y="49"/>
                    <a:pt x="138" y="51"/>
                  </a:cubicBezTo>
                  <a:cubicBezTo>
                    <a:pt x="136" y="51"/>
                    <a:pt x="110" y="48"/>
                    <a:pt x="110" y="50"/>
                  </a:cubicBezTo>
                  <a:cubicBezTo>
                    <a:pt x="110" y="51"/>
                    <a:pt x="82" y="57"/>
                    <a:pt x="81" y="57"/>
                  </a:cubicBezTo>
                  <a:cubicBezTo>
                    <a:pt x="72" y="61"/>
                    <a:pt x="63" y="64"/>
                    <a:pt x="5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4876800" y="1920875"/>
              <a:ext cx="77787" cy="60325"/>
            </a:xfrm>
            <a:custGeom>
              <a:avLst/>
              <a:gdLst>
                <a:gd name="T0" fmla="*/ 8 w 21"/>
                <a:gd name="T1" fmla="*/ 16 h 16"/>
                <a:gd name="T2" fmla="*/ 0 w 21"/>
                <a:gd name="T3" fmla="*/ 10 h 16"/>
                <a:gd name="T4" fmla="*/ 21 w 21"/>
                <a:gd name="T5" fmla="*/ 0 h 16"/>
                <a:gd name="T6" fmla="*/ 8 w 2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6">
                  <a:moveTo>
                    <a:pt x="8" y="16"/>
                  </a:moveTo>
                  <a:cubicBezTo>
                    <a:pt x="4" y="16"/>
                    <a:pt x="0" y="13"/>
                    <a:pt x="0" y="10"/>
                  </a:cubicBezTo>
                  <a:cubicBezTo>
                    <a:pt x="0" y="3"/>
                    <a:pt x="17" y="0"/>
                    <a:pt x="21" y="0"/>
                  </a:cubicBezTo>
                  <a:cubicBezTo>
                    <a:pt x="20" y="6"/>
                    <a:pt x="13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5086350" y="1838325"/>
              <a:ext cx="57150" cy="22225"/>
            </a:xfrm>
            <a:custGeom>
              <a:avLst/>
              <a:gdLst>
                <a:gd name="T0" fmla="*/ 5 w 15"/>
                <a:gd name="T1" fmla="*/ 6 h 6"/>
                <a:gd name="T2" fmla="*/ 0 w 15"/>
                <a:gd name="T3" fmla="*/ 0 h 6"/>
                <a:gd name="T4" fmla="*/ 15 w 15"/>
                <a:gd name="T5" fmla="*/ 0 h 6"/>
                <a:gd name="T6" fmla="*/ 15 w 15"/>
                <a:gd name="T7" fmla="*/ 6 h 6"/>
                <a:gd name="T8" fmla="*/ 5 w 1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5" y="6"/>
                  </a:moveTo>
                  <a:cubicBezTo>
                    <a:pt x="3" y="6"/>
                    <a:pt x="0" y="4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4714875" y="1763713"/>
              <a:ext cx="327025" cy="184150"/>
            </a:xfrm>
            <a:custGeom>
              <a:avLst/>
              <a:gdLst>
                <a:gd name="T0" fmla="*/ 87 w 87"/>
                <a:gd name="T1" fmla="*/ 8 h 49"/>
                <a:gd name="T2" fmla="*/ 81 w 87"/>
                <a:gd name="T3" fmla="*/ 15 h 49"/>
                <a:gd name="T4" fmla="*/ 85 w 87"/>
                <a:gd name="T5" fmla="*/ 24 h 49"/>
                <a:gd name="T6" fmla="*/ 66 w 87"/>
                <a:gd name="T7" fmla="*/ 38 h 49"/>
                <a:gd name="T8" fmla="*/ 55 w 87"/>
                <a:gd name="T9" fmla="*/ 26 h 49"/>
                <a:gd name="T10" fmla="*/ 40 w 87"/>
                <a:gd name="T11" fmla="*/ 39 h 49"/>
                <a:gd name="T12" fmla="*/ 31 w 87"/>
                <a:gd name="T13" fmla="*/ 49 h 49"/>
                <a:gd name="T14" fmla="*/ 24 w 87"/>
                <a:gd name="T15" fmla="*/ 42 h 49"/>
                <a:gd name="T16" fmla="*/ 12 w 87"/>
                <a:gd name="T17" fmla="*/ 42 h 49"/>
                <a:gd name="T18" fmla="*/ 4 w 87"/>
                <a:gd name="T19" fmla="*/ 46 h 49"/>
                <a:gd name="T20" fmla="*/ 0 w 87"/>
                <a:gd name="T21" fmla="*/ 39 h 49"/>
                <a:gd name="T22" fmla="*/ 9 w 87"/>
                <a:gd name="T23" fmla="*/ 31 h 49"/>
                <a:gd name="T24" fmla="*/ 30 w 87"/>
                <a:gd name="T25" fmla="*/ 23 h 49"/>
                <a:gd name="T26" fmla="*/ 53 w 87"/>
                <a:gd name="T27" fmla="*/ 6 h 49"/>
                <a:gd name="T28" fmla="*/ 61 w 87"/>
                <a:gd name="T29" fmla="*/ 7 h 49"/>
                <a:gd name="T30" fmla="*/ 87 w 87"/>
                <a:gd name="T31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49">
                  <a:moveTo>
                    <a:pt x="87" y="8"/>
                  </a:moveTo>
                  <a:cubicBezTo>
                    <a:pt x="87" y="11"/>
                    <a:pt x="84" y="14"/>
                    <a:pt x="81" y="15"/>
                  </a:cubicBezTo>
                  <a:cubicBezTo>
                    <a:pt x="82" y="20"/>
                    <a:pt x="85" y="20"/>
                    <a:pt x="85" y="24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59" y="38"/>
                    <a:pt x="59" y="28"/>
                    <a:pt x="55" y="26"/>
                  </a:cubicBezTo>
                  <a:cubicBezTo>
                    <a:pt x="54" y="33"/>
                    <a:pt x="48" y="40"/>
                    <a:pt x="40" y="39"/>
                  </a:cubicBezTo>
                  <a:cubicBezTo>
                    <a:pt x="39" y="44"/>
                    <a:pt x="36" y="49"/>
                    <a:pt x="31" y="49"/>
                  </a:cubicBezTo>
                  <a:cubicBezTo>
                    <a:pt x="28" y="49"/>
                    <a:pt x="25" y="44"/>
                    <a:pt x="24" y="42"/>
                  </a:cubicBezTo>
                  <a:cubicBezTo>
                    <a:pt x="19" y="45"/>
                    <a:pt x="16" y="42"/>
                    <a:pt x="12" y="42"/>
                  </a:cubicBezTo>
                  <a:cubicBezTo>
                    <a:pt x="9" y="42"/>
                    <a:pt x="8" y="45"/>
                    <a:pt x="4" y="46"/>
                  </a:cubicBezTo>
                  <a:cubicBezTo>
                    <a:pt x="3" y="43"/>
                    <a:pt x="0" y="41"/>
                    <a:pt x="0" y="39"/>
                  </a:cubicBezTo>
                  <a:cubicBezTo>
                    <a:pt x="0" y="38"/>
                    <a:pt x="8" y="32"/>
                    <a:pt x="9" y="31"/>
                  </a:cubicBezTo>
                  <a:cubicBezTo>
                    <a:pt x="16" y="28"/>
                    <a:pt x="23" y="27"/>
                    <a:pt x="30" y="23"/>
                  </a:cubicBezTo>
                  <a:cubicBezTo>
                    <a:pt x="39" y="18"/>
                    <a:pt x="41" y="6"/>
                    <a:pt x="53" y="6"/>
                  </a:cubicBezTo>
                  <a:cubicBezTo>
                    <a:pt x="56" y="6"/>
                    <a:pt x="57" y="7"/>
                    <a:pt x="61" y="7"/>
                  </a:cubicBezTo>
                  <a:cubicBezTo>
                    <a:pt x="61" y="7"/>
                    <a:pt x="87" y="0"/>
                    <a:pt x="8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5149850" y="1646238"/>
              <a:ext cx="188912" cy="60325"/>
            </a:xfrm>
            <a:custGeom>
              <a:avLst/>
              <a:gdLst>
                <a:gd name="T0" fmla="*/ 20 w 50"/>
                <a:gd name="T1" fmla="*/ 16 h 16"/>
                <a:gd name="T2" fmla="*/ 9 w 50"/>
                <a:gd name="T3" fmla="*/ 12 h 16"/>
                <a:gd name="T4" fmla="*/ 0 w 50"/>
                <a:gd name="T5" fmla="*/ 16 h 16"/>
                <a:gd name="T6" fmla="*/ 32 w 50"/>
                <a:gd name="T7" fmla="*/ 0 h 16"/>
                <a:gd name="T8" fmla="*/ 50 w 50"/>
                <a:gd name="T9" fmla="*/ 11 h 16"/>
                <a:gd name="T10" fmla="*/ 39 w 50"/>
                <a:gd name="T11" fmla="*/ 16 h 16"/>
                <a:gd name="T12" fmla="*/ 20 w 5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6">
                  <a:moveTo>
                    <a:pt x="20" y="16"/>
                  </a:moveTo>
                  <a:cubicBezTo>
                    <a:pt x="15" y="16"/>
                    <a:pt x="13" y="12"/>
                    <a:pt x="9" y="12"/>
                  </a:cubicBezTo>
                  <a:cubicBezTo>
                    <a:pt x="5" y="12"/>
                    <a:pt x="4" y="15"/>
                    <a:pt x="0" y="16"/>
                  </a:cubicBezTo>
                  <a:cubicBezTo>
                    <a:pt x="0" y="10"/>
                    <a:pt x="26" y="0"/>
                    <a:pt x="32" y="0"/>
                  </a:cubicBezTo>
                  <a:cubicBezTo>
                    <a:pt x="41" y="0"/>
                    <a:pt x="49" y="6"/>
                    <a:pt x="50" y="11"/>
                  </a:cubicBezTo>
                  <a:cubicBezTo>
                    <a:pt x="47" y="13"/>
                    <a:pt x="44" y="16"/>
                    <a:pt x="39" y="16"/>
                  </a:cubicBezTo>
                  <a:cubicBezTo>
                    <a:pt x="27" y="16"/>
                    <a:pt x="29" y="16"/>
                    <a:pt x="2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5157788" y="1714500"/>
              <a:ext cx="161925" cy="85725"/>
            </a:xfrm>
            <a:custGeom>
              <a:avLst/>
              <a:gdLst>
                <a:gd name="T0" fmla="*/ 37 w 43"/>
                <a:gd name="T1" fmla="*/ 9 h 23"/>
                <a:gd name="T2" fmla="*/ 13 w 43"/>
                <a:gd name="T3" fmla="*/ 23 h 23"/>
                <a:gd name="T4" fmla="*/ 0 w 43"/>
                <a:gd name="T5" fmla="*/ 11 h 23"/>
                <a:gd name="T6" fmla="*/ 35 w 43"/>
                <a:gd name="T7" fmla="*/ 0 h 23"/>
                <a:gd name="T8" fmla="*/ 43 w 43"/>
                <a:gd name="T9" fmla="*/ 4 h 23"/>
                <a:gd name="T10" fmla="*/ 24 w 43"/>
                <a:gd name="T11" fmla="*/ 9 h 23"/>
                <a:gd name="T12" fmla="*/ 37 w 43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3">
                  <a:moveTo>
                    <a:pt x="37" y="9"/>
                  </a:moveTo>
                  <a:cubicBezTo>
                    <a:pt x="37" y="19"/>
                    <a:pt x="23" y="23"/>
                    <a:pt x="13" y="23"/>
                  </a:cubicBezTo>
                  <a:cubicBezTo>
                    <a:pt x="7" y="23"/>
                    <a:pt x="0" y="15"/>
                    <a:pt x="0" y="11"/>
                  </a:cubicBezTo>
                  <a:cubicBezTo>
                    <a:pt x="0" y="1"/>
                    <a:pt x="26" y="0"/>
                    <a:pt x="35" y="0"/>
                  </a:cubicBezTo>
                  <a:cubicBezTo>
                    <a:pt x="40" y="0"/>
                    <a:pt x="42" y="2"/>
                    <a:pt x="43" y="4"/>
                  </a:cubicBezTo>
                  <a:cubicBezTo>
                    <a:pt x="38" y="8"/>
                    <a:pt x="31" y="9"/>
                    <a:pt x="24" y="9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5078413" y="1698625"/>
              <a:ext cx="53975" cy="68263"/>
            </a:xfrm>
            <a:custGeom>
              <a:avLst/>
              <a:gdLst>
                <a:gd name="T0" fmla="*/ 14 w 14"/>
                <a:gd name="T1" fmla="*/ 13 h 18"/>
                <a:gd name="T2" fmla="*/ 8 w 14"/>
                <a:gd name="T3" fmla="*/ 18 h 18"/>
                <a:gd name="T4" fmla="*/ 0 w 14"/>
                <a:gd name="T5" fmla="*/ 11 h 18"/>
                <a:gd name="T6" fmla="*/ 14 w 14"/>
                <a:gd name="T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14" y="13"/>
                  </a:moveTo>
                  <a:cubicBezTo>
                    <a:pt x="13" y="15"/>
                    <a:pt x="11" y="18"/>
                    <a:pt x="8" y="18"/>
                  </a:cubicBezTo>
                  <a:cubicBezTo>
                    <a:pt x="4" y="18"/>
                    <a:pt x="0" y="13"/>
                    <a:pt x="0" y="11"/>
                  </a:cubicBezTo>
                  <a:cubicBezTo>
                    <a:pt x="0" y="0"/>
                    <a:pt x="12" y="11"/>
                    <a:pt x="1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auto">
            <a:xfrm>
              <a:off x="5683250" y="2127250"/>
              <a:ext cx="277812" cy="230188"/>
            </a:xfrm>
            <a:custGeom>
              <a:avLst/>
              <a:gdLst>
                <a:gd name="T0" fmla="*/ 65 w 74"/>
                <a:gd name="T1" fmla="*/ 23 h 61"/>
                <a:gd name="T2" fmla="*/ 64 w 74"/>
                <a:gd name="T3" fmla="*/ 29 h 61"/>
                <a:gd name="T4" fmla="*/ 74 w 74"/>
                <a:gd name="T5" fmla="*/ 32 h 61"/>
                <a:gd name="T6" fmla="*/ 57 w 74"/>
                <a:gd name="T7" fmla="*/ 54 h 61"/>
                <a:gd name="T8" fmla="*/ 48 w 74"/>
                <a:gd name="T9" fmla="*/ 61 h 61"/>
                <a:gd name="T10" fmla="*/ 38 w 74"/>
                <a:gd name="T11" fmla="*/ 53 h 61"/>
                <a:gd name="T12" fmla="*/ 0 w 74"/>
                <a:gd name="T13" fmla="*/ 30 h 61"/>
                <a:gd name="T14" fmla="*/ 0 w 74"/>
                <a:gd name="T15" fmla="*/ 23 h 61"/>
                <a:gd name="T16" fmla="*/ 20 w 74"/>
                <a:gd name="T17" fmla="*/ 28 h 61"/>
                <a:gd name="T18" fmla="*/ 26 w 74"/>
                <a:gd name="T19" fmla="*/ 28 h 61"/>
                <a:gd name="T20" fmla="*/ 26 w 74"/>
                <a:gd name="T21" fmla="*/ 16 h 61"/>
                <a:gd name="T22" fmla="*/ 12 w 74"/>
                <a:gd name="T23" fmla="*/ 11 h 61"/>
                <a:gd name="T24" fmla="*/ 15 w 74"/>
                <a:gd name="T25" fmla="*/ 7 h 61"/>
                <a:gd name="T26" fmla="*/ 41 w 74"/>
                <a:gd name="T27" fmla="*/ 2 h 61"/>
                <a:gd name="T28" fmla="*/ 59 w 74"/>
                <a:gd name="T29" fmla="*/ 2 h 61"/>
                <a:gd name="T30" fmla="*/ 63 w 74"/>
                <a:gd name="T31" fmla="*/ 6 h 61"/>
                <a:gd name="T32" fmla="*/ 49 w 74"/>
                <a:gd name="T33" fmla="*/ 22 h 61"/>
                <a:gd name="T34" fmla="*/ 65 w 74"/>
                <a:gd name="T35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61">
                  <a:moveTo>
                    <a:pt x="65" y="23"/>
                  </a:moveTo>
                  <a:cubicBezTo>
                    <a:pt x="65" y="29"/>
                    <a:pt x="64" y="25"/>
                    <a:pt x="64" y="29"/>
                  </a:cubicBezTo>
                  <a:cubicBezTo>
                    <a:pt x="66" y="30"/>
                    <a:pt x="71" y="31"/>
                    <a:pt x="74" y="32"/>
                  </a:cubicBezTo>
                  <a:cubicBezTo>
                    <a:pt x="72" y="55"/>
                    <a:pt x="71" y="49"/>
                    <a:pt x="57" y="54"/>
                  </a:cubicBezTo>
                  <a:cubicBezTo>
                    <a:pt x="53" y="56"/>
                    <a:pt x="52" y="61"/>
                    <a:pt x="48" y="61"/>
                  </a:cubicBezTo>
                  <a:cubicBezTo>
                    <a:pt x="42" y="61"/>
                    <a:pt x="41" y="56"/>
                    <a:pt x="38" y="53"/>
                  </a:cubicBezTo>
                  <a:cubicBezTo>
                    <a:pt x="26" y="41"/>
                    <a:pt x="13" y="43"/>
                    <a:pt x="0" y="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12" y="28"/>
                    <a:pt x="20" y="28"/>
                  </a:cubicBezTo>
                  <a:cubicBezTo>
                    <a:pt x="24" y="28"/>
                    <a:pt x="23" y="28"/>
                    <a:pt x="26" y="28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0" y="15"/>
                    <a:pt x="12" y="16"/>
                    <a:pt x="12" y="11"/>
                  </a:cubicBezTo>
                  <a:cubicBezTo>
                    <a:pt x="12" y="9"/>
                    <a:pt x="15" y="9"/>
                    <a:pt x="15" y="7"/>
                  </a:cubicBezTo>
                  <a:cubicBezTo>
                    <a:pt x="22" y="0"/>
                    <a:pt x="32" y="2"/>
                    <a:pt x="41" y="2"/>
                  </a:cubicBezTo>
                  <a:cubicBezTo>
                    <a:pt x="49" y="2"/>
                    <a:pt x="59" y="2"/>
                    <a:pt x="59" y="2"/>
                  </a:cubicBezTo>
                  <a:cubicBezTo>
                    <a:pt x="60" y="2"/>
                    <a:pt x="63" y="4"/>
                    <a:pt x="63" y="6"/>
                  </a:cubicBezTo>
                  <a:cubicBezTo>
                    <a:pt x="63" y="15"/>
                    <a:pt x="52" y="19"/>
                    <a:pt x="49" y="22"/>
                  </a:cubicBezTo>
                  <a:cubicBezTo>
                    <a:pt x="53" y="22"/>
                    <a:pt x="65" y="18"/>
                    <a:pt x="6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5581650" y="1857375"/>
              <a:ext cx="312737" cy="165100"/>
            </a:xfrm>
            <a:custGeom>
              <a:avLst/>
              <a:gdLst>
                <a:gd name="T0" fmla="*/ 4 w 83"/>
                <a:gd name="T1" fmla="*/ 11 h 44"/>
                <a:gd name="T2" fmla="*/ 0 w 83"/>
                <a:gd name="T3" fmla="*/ 2 h 44"/>
                <a:gd name="T4" fmla="*/ 5 w 83"/>
                <a:gd name="T5" fmla="*/ 2 h 44"/>
                <a:gd name="T6" fmla="*/ 38 w 83"/>
                <a:gd name="T7" fmla="*/ 20 h 44"/>
                <a:gd name="T8" fmla="*/ 29 w 83"/>
                <a:gd name="T9" fmla="*/ 13 h 44"/>
                <a:gd name="T10" fmla="*/ 29 w 83"/>
                <a:gd name="T11" fmla="*/ 8 h 44"/>
                <a:gd name="T12" fmla="*/ 53 w 83"/>
                <a:gd name="T13" fmla="*/ 17 h 44"/>
                <a:gd name="T14" fmla="*/ 53 w 83"/>
                <a:gd name="T15" fmla="*/ 8 h 44"/>
                <a:gd name="T16" fmla="*/ 38 w 83"/>
                <a:gd name="T17" fmla="*/ 2 h 44"/>
                <a:gd name="T18" fmla="*/ 46 w 83"/>
                <a:gd name="T19" fmla="*/ 1 h 44"/>
                <a:gd name="T20" fmla="*/ 65 w 83"/>
                <a:gd name="T21" fmla="*/ 5 h 44"/>
                <a:gd name="T22" fmla="*/ 74 w 83"/>
                <a:gd name="T23" fmla="*/ 2 h 44"/>
                <a:gd name="T24" fmla="*/ 83 w 83"/>
                <a:gd name="T25" fmla="*/ 13 h 44"/>
                <a:gd name="T26" fmla="*/ 79 w 83"/>
                <a:gd name="T27" fmla="*/ 40 h 44"/>
                <a:gd name="T28" fmla="*/ 62 w 83"/>
                <a:gd name="T29" fmla="*/ 43 h 44"/>
                <a:gd name="T30" fmla="*/ 48 w 83"/>
                <a:gd name="T31" fmla="*/ 40 h 44"/>
                <a:gd name="T32" fmla="*/ 51 w 83"/>
                <a:gd name="T33" fmla="*/ 36 h 44"/>
                <a:gd name="T34" fmla="*/ 51 w 83"/>
                <a:gd name="T35" fmla="*/ 32 h 44"/>
                <a:gd name="T36" fmla="*/ 62 w 83"/>
                <a:gd name="T37" fmla="*/ 25 h 44"/>
                <a:gd name="T38" fmla="*/ 57 w 83"/>
                <a:gd name="T39" fmla="*/ 24 h 44"/>
                <a:gd name="T40" fmla="*/ 25 w 83"/>
                <a:gd name="T41" fmla="*/ 28 h 44"/>
                <a:gd name="T42" fmla="*/ 20 w 83"/>
                <a:gd name="T43" fmla="*/ 23 h 44"/>
                <a:gd name="T44" fmla="*/ 13 w 83"/>
                <a:gd name="T45" fmla="*/ 23 h 44"/>
                <a:gd name="T46" fmla="*/ 12 w 83"/>
                <a:gd name="T47" fmla="*/ 19 h 44"/>
                <a:gd name="T48" fmla="*/ 1 w 83"/>
                <a:gd name="T49" fmla="*/ 14 h 44"/>
                <a:gd name="T50" fmla="*/ 1 w 83"/>
                <a:gd name="T51" fmla="*/ 6 h 44"/>
                <a:gd name="T52" fmla="*/ 4 w 83"/>
                <a:gd name="T53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" h="44">
                  <a:moveTo>
                    <a:pt x="4" y="11"/>
                  </a:moveTo>
                  <a:cubicBezTo>
                    <a:pt x="3" y="9"/>
                    <a:pt x="0" y="6"/>
                    <a:pt x="0" y="2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18" y="2"/>
                    <a:pt x="24" y="24"/>
                    <a:pt x="38" y="20"/>
                  </a:cubicBezTo>
                  <a:cubicBezTo>
                    <a:pt x="34" y="18"/>
                    <a:pt x="31" y="15"/>
                    <a:pt x="29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9" y="8"/>
                    <a:pt x="42" y="17"/>
                    <a:pt x="53" y="17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6" y="8"/>
                    <a:pt x="40" y="8"/>
                    <a:pt x="38" y="2"/>
                  </a:cubicBezTo>
                  <a:cubicBezTo>
                    <a:pt x="41" y="0"/>
                    <a:pt x="43" y="1"/>
                    <a:pt x="46" y="1"/>
                  </a:cubicBezTo>
                  <a:cubicBezTo>
                    <a:pt x="53" y="1"/>
                    <a:pt x="57" y="5"/>
                    <a:pt x="65" y="5"/>
                  </a:cubicBezTo>
                  <a:cubicBezTo>
                    <a:pt x="69" y="5"/>
                    <a:pt x="71" y="2"/>
                    <a:pt x="74" y="2"/>
                  </a:cubicBezTo>
                  <a:cubicBezTo>
                    <a:pt x="82" y="2"/>
                    <a:pt x="83" y="6"/>
                    <a:pt x="83" y="13"/>
                  </a:cubicBezTo>
                  <a:cubicBezTo>
                    <a:pt x="83" y="23"/>
                    <a:pt x="78" y="28"/>
                    <a:pt x="79" y="40"/>
                  </a:cubicBezTo>
                  <a:cubicBezTo>
                    <a:pt x="73" y="43"/>
                    <a:pt x="63" y="43"/>
                    <a:pt x="62" y="43"/>
                  </a:cubicBezTo>
                  <a:cubicBezTo>
                    <a:pt x="59" y="43"/>
                    <a:pt x="48" y="44"/>
                    <a:pt x="48" y="40"/>
                  </a:cubicBezTo>
                  <a:cubicBezTo>
                    <a:pt x="48" y="39"/>
                    <a:pt x="49" y="37"/>
                    <a:pt x="51" y="36"/>
                  </a:cubicBezTo>
                  <a:cubicBezTo>
                    <a:pt x="51" y="35"/>
                    <a:pt x="51" y="33"/>
                    <a:pt x="51" y="32"/>
                  </a:cubicBezTo>
                  <a:cubicBezTo>
                    <a:pt x="51" y="28"/>
                    <a:pt x="59" y="28"/>
                    <a:pt x="62" y="25"/>
                  </a:cubicBezTo>
                  <a:cubicBezTo>
                    <a:pt x="61" y="24"/>
                    <a:pt x="58" y="24"/>
                    <a:pt x="57" y="24"/>
                  </a:cubicBezTo>
                  <a:cubicBezTo>
                    <a:pt x="49" y="24"/>
                    <a:pt x="33" y="28"/>
                    <a:pt x="25" y="28"/>
                  </a:cubicBezTo>
                  <a:cubicBezTo>
                    <a:pt x="22" y="28"/>
                    <a:pt x="20" y="26"/>
                    <a:pt x="2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7" y="20"/>
                    <a:pt x="4" y="17"/>
                    <a:pt x="1" y="14"/>
                  </a:cubicBezTo>
                  <a:cubicBezTo>
                    <a:pt x="1" y="6"/>
                    <a:pt x="1" y="6"/>
                    <a:pt x="1" y="6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5819775" y="2484438"/>
              <a:ext cx="182562" cy="109538"/>
            </a:xfrm>
            <a:custGeom>
              <a:avLst/>
              <a:gdLst>
                <a:gd name="T0" fmla="*/ 38 w 49"/>
                <a:gd name="T1" fmla="*/ 29 h 29"/>
                <a:gd name="T2" fmla="*/ 0 w 49"/>
                <a:gd name="T3" fmla="*/ 16 h 29"/>
                <a:gd name="T4" fmla="*/ 10 w 49"/>
                <a:gd name="T5" fmla="*/ 14 h 29"/>
                <a:gd name="T6" fmla="*/ 22 w 49"/>
                <a:gd name="T7" fmla="*/ 0 h 29"/>
                <a:gd name="T8" fmla="*/ 49 w 49"/>
                <a:gd name="T9" fmla="*/ 22 h 29"/>
                <a:gd name="T10" fmla="*/ 38 w 49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9">
                  <a:moveTo>
                    <a:pt x="38" y="29"/>
                  </a:moveTo>
                  <a:cubicBezTo>
                    <a:pt x="32" y="29"/>
                    <a:pt x="0" y="17"/>
                    <a:pt x="0" y="16"/>
                  </a:cubicBezTo>
                  <a:cubicBezTo>
                    <a:pt x="0" y="12"/>
                    <a:pt x="8" y="14"/>
                    <a:pt x="10" y="14"/>
                  </a:cubicBezTo>
                  <a:cubicBezTo>
                    <a:pt x="15" y="12"/>
                    <a:pt x="13" y="0"/>
                    <a:pt x="22" y="0"/>
                  </a:cubicBezTo>
                  <a:cubicBezTo>
                    <a:pt x="29" y="0"/>
                    <a:pt x="46" y="16"/>
                    <a:pt x="49" y="22"/>
                  </a:cubicBezTo>
                  <a:cubicBezTo>
                    <a:pt x="45" y="25"/>
                    <a:pt x="43" y="29"/>
                    <a:pt x="3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5995988" y="2097088"/>
              <a:ext cx="239712" cy="200025"/>
            </a:xfrm>
            <a:custGeom>
              <a:avLst/>
              <a:gdLst>
                <a:gd name="T0" fmla="*/ 64 w 64"/>
                <a:gd name="T1" fmla="*/ 11 h 53"/>
                <a:gd name="T2" fmla="*/ 57 w 64"/>
                <a:gd name="T3" fmla="*/ 18 h 53"/>
                <a:gd name="T4" fmla="*/ 32 w 64"/>
                <a:gd name="T5" fmla="*/ 35 h 53"/>
                <a:gd name="T6" fmla="*/ 19 w 64"/>
                <a:gd name="T7" fmla="*/ 38 h 53"/>
                <a:gd name="T8" fmla="*/ 25 w 64"/>
                <a:gd name="T9" fmla="*/ 38 h 53"/>
                <a:gd name="T10" fmla="*/ 15 w 64"/>
                <a:gd name="T11" fmla="*/ 53 h 53"/>
                <a:gd name="T12" fmla="*/ 6 w 64"/>
                <a:gd name="T13" fmla="*/ 53 h 53"/>
                <a:gd name="T14" fmla="*/ 7 w 64"/>
                <a:gd name="T15" fmla="*/ 40 h 53"/>
                <a:gd name="T16" fmla="*/ 0 w 64"/>
                <a:gd name="T17" fmla="*/ 19 h 53"/>
                <a:gd name="T18" fmla="*/ 0 w 64"/>
                <a:gd name="T19" fmla="*/ 11 h 53"/>
                <a:gd name="T20" fmla="*/ 10 w 64"/>
                <a:gd name="T21" fmla="*/ 11 h 53"/>
                <a:gd name="T22" fmla="*/ 10 w 64"/>
                <a:gd name="T23" fmla="*/ 7 h 53"/>
                <a:gd name="T24" fmla="*/ 22 w 64"/>
                <a:gd name="T25" fmla="*/ 0 h 53"/>
                <a:gd name="T26" fmla="*/ 64 w 64"/>
                <a:gd name="T27" fmla="*/ 6 h 53"/>
                <a:gd name="T28" fmla="*/ 64 w 64"/>
                <a:gd name="T2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53">
                  <a:moveTo>
                    <a:pt x="64" y="11"/>
                  </a:moveTo>
                  <a:cubicBezTo>
                    <a:pt x="64" y="12"/>
                    <a:pt x="57" y="18"/>
                    <a:pt x="57" y="18"/>
                  </a:cubicBezTo>
                  <a:cubicBezTo>
                    <a:pt x="51" y="26"/>
                    <a:pt x="45" y="35"/>
                    <a:pt x="32" y="35"/>
                  </a:cubicBezTo>
                  <a:cubicBezTo>
                    <a:pt x="22" y="35"/>
                    <a:pt x="22" y="30"/>
                    <a:pt x="19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6"/>
                    <a:pt x="20" y="48"/>
                    <a:pt x="15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47"/>
                    <a:pt x="6" y="42"/>
                    <a:pt x="7" y="40"/>
                  </a:cubicBezTo>
                  <a:cubicBezTo>
                    <a:pt x="0" y="33"/>
                    <a:pt x="3" y="27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1"/>
                    <a:pt x="8" y="11"/>
                    <a:pt x="10" y="11"/>
                  </a:cubicBezTo>
                  <a:cubicBezTo>
                    <a:pt x="9" y="11"/>
                    <a:pt x="10" y="8"/>
                    <a:pt x="10" y="7"/>
                  </a:cubicBezTo>
                  <a:cubicBezTo>
                    <a:pt x="10" y="6"/>
                    <a:pt x="12" y="0"/>
                    <a:pt x="22" y="0"/>
                  </a:cubicBezTo>
                  <a:cubicBezTo>
                    <a:pt x="36" y="0"/>
                    <a:pt x="49" y="6"/>
                    <a:pt x="64" y="6"/>
                  </a:cubicBezTo>
                  <a:cubicBezTo>
                    <a:pt x="64" y="8"/>
                    <a:pt x="64" y="9"/>
                    <a:pt x="6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5503863" y="1747838"/>
              <a:ext cx="77787" cy="68263"/>
            </a:xfrm>
            <a:custGeom>
              <a:avLst/>
              <a:gdLst>
                <a:gd name="T0" fmla="*/ 21 w 21"/>
                <a:gd name="T1" fmla="*/ 13 h 18"/>
                <a:gd name="T2" fmla="*/ 15 w 21"/>
                <a:gd name="T3" fmla="*/ 18 h 18"/>
                <a:gd name="T4" fmla="*/ 0 w 21"/>
                <a:gd name="T5" fmla="*/ 0 h 18"/>
                <a:gd name="T6" fmla="*/ 21 w 21"/>
                <a:gd name="T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16"/>
                    <a:pt x="18" y="18"/>
                    <a:pt x="15" y="18"/>
                  </a:cubicBezTo>
                  <a:cubicBezTo>
                    <a:pt x="10" y="18"/>
                    <a:pt x="0" y="6"/>
                    <a:pt x="0" y="0"/>
                  </a:cubicBezTo>
                  <a:cubicBezTo>
                    <a:pt x="11" y="0"/>
                    <a:pt x="12" y="10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5553075" y="1970088"/>
              <a:ext cx="55562" cy="49213"/>
            </a:xfrm>
            <a:custGeom>
              <a:avLst/>
              <a:gdLst>
                <a:gd name="T0" fmla="*/ 12 w 15"/>
                <a:gd name="T1" fmla="*/ 0 h 13"/>
                <a:gd name="T2" fmla="*/ 15 w 15"/>
                <a:gd name="T3" fmla="*/ 7 h 13"/>
                <a:gd name="T4" fmla="*/ 9 w 15"/>
                <a:gd name="T5" fmla="*/ 13 h 13"/>
                <a:gd name="T6" fmla="*/ 0 w 15"/>
                <a:gd name="T7" fmla="*/ 12 h 13"/>
                <a:gd name="T8" fmla="*/ 12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2" y="0"/>
                  </a:moveTo>
                  <a:cubicBezTo>
                    <a:pt x="13" y="3"/>
                    <a:pt x="15" y="4"/>
                    <a:pt x="15" y="7"/>
                  </a:cubicBezTo>
                  <a:cubicBezTo>
                    <a:pt x="15" y="12"/>
                    <a:pt x="11" y="13"/>
                    <a:pt x="9" y="13"/>
                  </a:cubicBezTo>
                  <a:cubicBezTo>
                    <a:pt x="4" y="13"/>
                    <a:pt x="4" y="12"/>
                    <a:pt x="0" y="12"/>
                  </a:cubicBezTo>
                  <a:cubicBezTo>
                    <a:pt x="2" y="5"/>
                    <a:pt x="6" y="3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5526088" y="1585913"/>
              <a:ext cx="300037" cy="161925"/>
            </a:xfrm>
            <a:custGeom>
              <a:avLst/>
              <a:gdLst>
                <a:gd name="T0" fmla="*/ 53 w 80"/>
                <a:gd name="T1" fmla="*/ 32 h 43"/>
                <a:gd name="T2" fmla="*/ 32 w 80"/>
                <a:gd name="T3" fmla="*/ 30 h 43"/>
                <a:gd name="T4" fmla="*/ 18 w 80"/>
                <a:gd name="T5" fmla="*/ 28 h 43"/>
                <a:gd name="T6" fmla="*/ 6 w 80"/>
                <a:gd name="T7" fmla="*/ 25 h 43"/>
                <a:gd name="T8" fmla="*/ 19 w 80"/>
                <a:gd name="T9" fmla="*/ 20 h 43"/>
                <a:gd name="T10" fmla="*/ 19 w 80"/>
                <a:gd name="T11" fmla="*/ 14 h 43"/>
                <a:gd name="T12" fmla="*/ 4 w 80"/>
                <a:gd name="T13" fmla="*/ 14 h 43"/>
                <a:gd name="T14" fmla="*/ 7 w 80"/>
                <a:gd name="T15" fmla="*/ 10 h 43"/>
                <a:gd name="T16" fmla="*/ 0 w 80"/>
                <a:gd name="T17" fmla="*/ 3 h 43"/>
                <a:gd name="T18" fmla="*/ 14 w 80"/>
                <a:gd name="T19" fmla="*/ 0 h 43"/>
                <a:gd name="T20" fmla="*/ 30 w 80"/>
                <a:gd name="T21" fmla="*/ 8 h 43"/>
                <a:gd name="T22" fmla="*/ 39 w 80"/>
                <a:gd name="T23" fmla="*/ 4 h 43"/>
                <a:gd name="T24" fmla="*/ 52 w 80"/>
                <a:gd name="T25" fmla="*/ 14 h 43"/>
                <a:gd name="T26" fmla="*/ 59 w 80"/>
                <a:gd name="T27" fmla="*/ 11 h 43"/>
                <a:gd name="T28" fmla="*/ 72 w 80"/>
                <a:gd name="T29" fmla="*/ 21 h 43"/>
                <a:gd name="T30" fmla="*/ 68 w 80"/>
                <a:gd name="T31" fmla="*/ 25 h 43"/>
                <a:gd name="T32" fmla="*/ 80 w 80"/>
                <a:gd name="T33" fmla="*/ 37 h 43"/>
                <a:gd name="T34" fmla="*/ 72 w 80"/>
                <a:gd name="T35" fmla="*/ 43 h 43"/>
                <a:gd name="T36" fmla="*/ 53 w 80"/>
                <a:gd name="T37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43">
                  <a:moveTo>
                    <a:pt x="53" y="32"/>
                  </a:moveTo>
                  <a:cubicBezTo>
                    <a:pt x="45" y="32"/>
                    <a:pt x="40" y="29"/>
                    <a:pt x="32" y="30"/>
                  </a:cubicBezTo>
                  <a:cubicBezTo>
                    <a:pt x="30" y="26"/>
                    <a:pt x="25" y="28"/>
                    <a:pt x="18" y="28"/>
                  </a:cubicBezTo>
                  <a:cubicBezTo>
                    <a:pt x="12" y="28"/>
                    <a:pt x="10" y="29"/>
                    <a:pt x="6" y="25"/>
                  </a:cubicBezTo>
                  <a:cubicBezTo>
                    <a:pt x="10" y="21"/>
                    <a:pt x="14" y="21"/>
                    <a:pt x="19" y="20"/>
                  </a:cubicBezTo>
                  <a:cubicBezTo>
                    <a:pt x="18" y="18"/>
                    <a:pt x="18" y="16"/>
                    <a:pt x="19" y="14"/>
                  </a:cubicBezTo>
                  <a:cubicBezTo>
                    <a:pt x="10" y="14"/>
                    <a:pt x="7" y="17"/>
                    <a:pt x="4" y="14"/>
                  </a:cubicBezTo>
                  <a:cubicBezTo>
                    <a:pt x="5" y="13"/>
                    <a:pt x="7" y="12"/>
                    <a:pt x="7" y="10"/>
                  </a:cubicBezTo>
                  <a:cubicBezTo>
                    <a:pt x="1" y="10"/>
                    <a:pt x="0" y="9"/>
                    <a:pt x="0" y="3"/>
                  </a:cubicBezTo>
                  <a:cubicBezTo>
                    <a:pt x="5" y="2"/>
                    <a:pt x="8" y="0"/>
                    <a:pt x="14" y="0"/>
                  </a:cubicBezTo>
                  <a:cubicBezTo>
                    <a:pt x="23" y="0"/>
                    <a:pt x="25" y="8"/>
                    <a:pt x="30" y="8"/>
                  </a:cubicBezTo>
                  <a:cubicBezTo>
                    <a:pt x="34" y="8"/>
                    <a:pt x="35" y="4"/>
                    <a:pt x="39" y="4"/>
                  </a:cubicBezTo>
                  <a:cubicBezTo>
                    <a:pt x="48" y="4"/>
                    <a:pt x="47" y="14"/>
                    <a:pt x="52" y="14"/>
                  </a:cubicBezTo>
                  <a:cubicBezTo>
                    <a:pt x="55" y="14"/>
                    <a:pt x="56" y="11"/>
                    <a:pt x="59" y="11"/>
                  </a:cubicBezTo>
                  <a:cubicBezTo>
                    <a:pt x="65" y="11"/>
                    <a:pt x="69" y="19"/>
                    <a:pt x="72" y="21"/>
                  </a:cubicBezTo>
                  <a:cubicBezTo>
                    <a:pt x="71" y="22"/>
                    <a:pt x="69" y="24"/>
                    <a:pt x="68" y="25"/>
                  </a:cubicBezTo>
                  <a:cubicBezTo>
                    <a:pt x="72" y="29"/>
                    <a:pt x="80" y="32"/>
                    <a:pt x="80" y="37"/>
                  </a:cubicBezTo>
                  <a:cubicBezTo>
                    <a:pt x="80" y="41"/>
                    <a:pt x="76" y="43"/>
                    <a:pt x="72" y="43"/>
                  </a:cubicBezTo>
                  <a:cubicBezTo>
                    <a:pt x="62" y="43"/>
                    <a:pt x="63" y="32"/>
                    <a:pt x="5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5641975" y="1725613"/>
              <a:ext cx="82550" cy="22225"/>
            </a:xfrm>
            <a:custGeom>
              <a:avLst/>
              <a:gdLst>
                <a:gd name="T0" fmla="*/ 8 w 22"/>
                <a:gd name="T1" fmla="*/ 6 h 6"/>
                <a:gd name="T2" fmla="*/ 12 w 22"/>
                <a:gd name="T3" fmla="*/ 0 h 6"/>
                <a:gd name="T4" fmla="*/ 22 w 22"/>
                <a:gd name="T5" fmla="*/ 3 h 6"/>
                <a:gd name="T6" fmla="*/ 8 w 2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6">
                  <a:moveTo>
                    <a:pt x="8" y="6"/>
                  </a:moveTo>
                  <a:cubicBezTo>
                    <a:pt x="0" y="6"/>
                    <a:pt x="11" y="0"/>
                    <a:pt x="12" y="0"/>
                  </a:cubicBezTo>
                  <a:cubicBezTo>
                    <a:pt x="17" y="0"/>
                    <a:pt x="18" y="2"/>
                    <a:pt x="22" y="3"/>
                  </a:cubicBezTo>
                  <a:cubicBezTo>
                    <a:pt x="20" y="6"/>
                    <a:pt x="15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5943600" y="1819275"/>
              <a:ext cx="803275" cy="255588"/>
            </a:xfrm>
            <a:custGeom>
              <a:avLst/>
              <a:gdLst>
                <a:gd name="T0" fmla="*/ 212 w 214"/>
                <a:gd name="T1" fmla="*/ 45 h 68"/>
                <a:gd name="T2" fmla="*/ 208 w 214"/>
                <a:gd name="T3" fmla="*/ 51 h 68"/>
                <a:gd name="T4" fmla="*/ 214 w 214"/>
                <a:gd name="T5" fmla="*/ 51 h 68"/>
                <a:gd name="T6" fmla="*/ 177 w 214"/>
                <a:gd name="T7" fmla="*/ 67 h 68"/>
                <a:gd name="T8" fmla="*/ 169 w 214"/>
                <a:gd name="T9" fmla="*/ 60 h 68"/>
                <a:gd name="T10" fmla="*/ 158 w 214"/>
                <a:gd name="T11" fmla="*/ 66 h 68"/>
                <a:gd name="T12" fmla="*/ 123 w 214"/>
                <a:gd name="T13" fmla="*/ 66 h 68"/>
                <a:gd name="T14" fmla="*/ 101 w 214"/>
                <a:gd name="T15" fmla="*/ 59 h 68"/>
                <a:gd name="T16" fmla="*/ 96 w 214"/>
                <a:gd name="T17" fmla="*/ 59 h 68"/>
                <a:gd name="T18" fmla="*/ 84 w 214"/>
                <a:gd name="T19" fmla="*/ 67 h 68"/>
                <a:gd name="T20" fmla="*/ 52 w 214"/>
                <a:gd name="T21" fmla="*/ 47 h 68"/>
                <a:gd name="T22" fmla="*/ 57 w 214"/>
                <a:gd name="T23" fmla="*/ 40 h 68"/>
                <a:gd name="T24" fmla="*/ 40 w 214"/>
                <a:gd name="T25" fmla="*/ 18 h 68"/>
                <a:gd name="T26" fmla="*/ 31 w 214"/>
                <a:gd name="T27" fmla="*/ 22 h 68"/>
                <a:gd name="T28" fmla="*/ 0 w 214"/>
                <a:gd name="T29" fmla="*/ 7 h 68"/>
                <a:gd name="T30" fmla="*/ 13 w 214"/>
                <a:gd name="T31" fmla="*/ 0 h 68"/>
                <a:gd name="T32" fmla="*/ 51 w 214"/>
                <a:gd name="T33" fmla="*/ 15 h 68"/>
                <a:gd name="T34" fmla="*/ 60 w 214"/>
                <a:gd name="T35" fmla="*/ 12 h 68"/>
                <a:gd name="T36" fmla="*/ 67 w 214"/>
                <a:gd name="T37" fmla="*/ 12 h 68"/>
                <a:gd name="T38" fmla="*/ 88 w 214"/>
                <a:gd name="T39" fmla="*/ 25 h 68"/>
                <a:gd name="T40" fmla="*/ 71 w 214"/>
                <a:gd name="T41" fmla="*/ 25 h 68"/>
                <a:gd name="T42" fmla="*/ 90 w 214"/>
                <a:gd name="T43" fmla="*/ 35 h 68"/>
                <a:gd name="T44" fmla="*/ 87 w 214"/>
                <a:gd name="T45" fmla="*/ 37 h 68"/>
                <a:gd name="T46" fmla="*/ 94 w 214"/>
                <a:gd name="T47" fmla="*/ 39 h 68"/>
                <a:gd name="T48" fmla="*/ 124 w 214"/>
                <a:gd name="T49" fmla="*/ 45 h 68"/>
                <a:gd name="T50" fmla="*/ 179 w 214"/>
                <a:gd name="T51" fmla="*/ 34 h 68"/>
                <a:gd name="T52" fmla="*/ 214 w 214"/>
                <a:gd name="T53" fmla="*/ 46 h 68"/>
                <a:gd name="T54" fmla="*/ 209 w 214"/>
                <a:gd name="T55" fmla="*/ 47 h 68"/>
                <a:gd name="T56" fmla="*/ 212 w 214"/>
                <a:gd name="T57" fmla="*/ 4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68">
                  <a:moveTo>
                    <a:pt x="212" y="45"/>
                  </a:moveTo>
                  <a:cubicBezTo>
                    <a:pt x="211" y="46"/>
                    <a:pt x="209" y="48"/>
                    <a:pt x="208" y="51"/>
                  </a:cubicBezTo>
                  <a:cubicBezTo>
                    <a:pt x="211" y="52"/>
                    <a:pt x="214" y="51"/>
                    <a:pt x="214" y="51"/>
                  </a:cubicBezTo>
                  <a:cubicBezTo>
                    <a:pt x="212" y="67"/>
                    <a:pt x="193" y="67"/>
                    <a:pt x="177" y="67"/>
                  </a:cubicBezTo>
                  <a:cubicBezTo>
                    <a:pt x="172" y="67"/>
                    <a:pt x="169" y="63"/>
                    <a:pt x="169" y="60"/>
                  </a:cubicBezTo>
                  <a:cubicBezTo>
                    <a:pt x="163" y="61"/>
                    <a:pt x="162" y="63"/>
                    <a:pt x="158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14" y="68"/>
                    <a:pt x="100" y="67"/>
                    <a:pt x="101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4" y="61"/>
                    <a:pt x="87" y="67"/>
                    <a:pt x="84" y="67"/>
                  </a:cubicBezTo>
                  <a:cubicBezTo>
                    <a:pt x="74" y="67"/>
                    <a:pt x="52" y="56"/>
                    <a:pt x="52" y="47"/>
                  </a:cubicBezTo>
                  <a:cubicBezTo>
                    <a:pt x="52" y="44"/>
                    <a:pt x="56" y="41"/>
                    <a:pt x="57" y="40"/>
                  </a:cubicBezTo>
                  <a:cubicBezTo>
                    <a:pt x="50" y="32"/>
                    <a:pt x="47" y="25"/>
                    <a:pt x="40" y="18"/>
                  </a:cubicBezTo>
                  <a:cubicBezTo>
                    <a:pt x="37" y="20"/>
                    <a:pt x="35" y="22"/>
                    <a:pt x="31" y="22"/>
                  </a:cubicBezTo>
                  <a:cubicBezTo>
                    <a:pt x="26" y="22"/>
                    <a:pt x="0" y="11"/>
                    <a:pt x="0" y="7"/>
                  </a:cubicBezTo>
                  <a:cubicBezTo>
                    <a:pt x="0" y="0"/>
                    <a:pt x="8" y="0"/>
                    <a:pt x="13" y="0"/>
                  </a:cubicBezTo>
                  <a:cubicBezTo>
                    <a:pt x="33" y="0"/>
                    <a:pt x="36" y="15"/>
                    <a:pt x="51" y="15"/>
                  </a:cubicBezTo>
                  <a:cubicBezTo>
                    <a:pt x="55" y="15"/>
                    <a:pt x="58" y="15"/>
                    <a:pt x="60" y="12"/>
                  </a:cubicBezTo>
                  <a:cubicBezTo>
                    <a:pt x="63" y="12"/>
                    <a:pt x="67" y="12"/>
                    <a:pt x="67" y="12"/>
                  </a:cubicBezTo>
                  <a:cubicBezTo>
                    <a:pt x="64" y="22"/>
                    <a:pt x="84" y="19"/>
                    <a:pt x="8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3" y="37"/>
                    <a:pt x="84" y="30"/>
                    <a:pt x="90" y="35"/>
                  </a:cubicBezTo>
                  <a:cubicBezTo>
                    <a:pt x="89" y="36"/>
                    <a:pt x="87" y="36"/>
                    <a:pt x="87" y="37"/>
                  </a:cubicBezTo>
                  <a:cubicBezTo>
                    <a:pt x="87" y="43"/>
                    <a:pt x="92" y="41"/>
                    <a:pt x="94" y="39"/>
                  </a:cubicBezTo>
                  <a:cubicBezTo>
                    <a:pt x="105" y="42"/>
                    <a:pt x="113" y="45"/>
                    <a:pt x="124" y="45"/>
                  </a:cubicBezTo>
                  <a:cubicBezTo>
                    <a:pt x="148" y="45"/>
                    <a:pt x="156" y="34"/>
                    <a:pt x="179" y="34"/>
                  </a:cubicBezTo>
                  <a:cubicBezTo>
                    <a:pt x="196" y="34"/>
                    <a:pt x="207" y="35"/>
                    <a:pt x="214" y="46"/>
                  </a:cubicBezTo>
                  <a:cubicBezTo>
                    <a:pt x="213" y="46"/>
                    <a:pt x="211" y="47"/>
                    <a:pt x="209" y="47"/>
                  </a:cubicBezTo>
                  <a:lnTo>
                    <a:pt x="212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5954713" y="1954213"/>
              <a:ext cx="138112" cy="106363"/>
            </a:xfrm>
            <a:custGeom>
              <a:avLst/>
              <a:gdLst>
                <a:gd name="T0" fmla="*/ 6 w 37"/>
                <a:gd name="T1" fmla="*/ 10 h 28"/>
                <a:gd name="T2" fmla="*/ 19 w 37"/>
                <a:gd name="T3" fmla="*/ 0 h 28"/>
                <a:gd name="T4" fmla="*/ 37 w 37"/>
                <a:gd name="T5" fmla="*/ 14 h 28"/>
                <a:gd name="T6" fmla="*/ 28 w 37"/>
                <a:gd name="T7" fmla="*/ 28 h 28"/>
                <a:gd name="T8" fmla="*/ 0 w 37"/>
                <a:gd name="T9" fmla="*/ 17 h 28"/>
                <a:gd name="T10" fmla="*/ 6 w 37"/>
                <a:gd name="T11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28">
                  <a:moveTo>
                    <a:pt x="6" y="10"/>
                  </a:moveTo>
                  <a:cubicBezTo>
                    <a:pt x="10" y="10"/>
                    <a:pt x="9" y="0"/>
                    <a:pt x="19" y="0"/>
                  </a:cubicBezTo>
                  <a:cubicBezTo>
                    <a:pt x="27" y="0"/>
                    <a:pt x="37" y="9"/>
                    <a:pt x="37" y="14"/>
                  </a:cubicBezTo>
                  <a:cubicBezTo>
                    <a:pt x="37" y="22"/>
                    <a:pt x="34" y="28"/>
                    <a:pt x="28" y="28"/>
                  </a:cubicBezTo>
                  <a:cubicBezTo>
                    <a:pt x="25" y="28"/>
                    <a:pt x="0" y="17"/>
                    <a:pt x="0" y="17"/>
                  </a:cubicBezTo>
                  <a:cubicBezTo>
                    <a:pt x="0" y="12"/>
                    <a:pt x="5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5969000" y="1747838"/>
              <a:ext cx="128587" cy="38100"/>
            </a:xfrm>
            <a:custGeom>
              <a:avLst/>
              <a:gdLst>
                <a:gd name="T0" fmla="*/ 29 w 34"/>
                <a:gd name="T1" fmla="*/ 0 h 10"/>
                <a:gd name="T2" fmla="*/ 34 w 34"/>
                <a:gd name="T3" fmla="*/ 0 h 10"/>
                <a:gd name="T4" fmla="*/ 34 w 34"/>
                <a:gd name="T5" fmla="*/ 6 h 10"/>
                <a:gd name="T6" fmla="*/ 28 w 34"/>
                <a:gd name="T7" fmla="*/ 10 h 10"/>
                <a:gd name="T8" fmla="*/ 0 w 34"/>
                <a:gd name="T9" fmla="*/ 6 h 10"/>
                <a:gd name="T10" fmla="*/ 29 w 3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0">
                  <a:moveTo>
                    <a:pt x="29" y="0"/>
                  </a:moveTo>
                  <a:cubicBezTo>
                    <a:pt x="33" y="0"/>
                    <a:pt x="30" y="1"/>
                    <a:pt x="34" y="0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4" y="8"/>
                    <a:pt x="32" y="10"/>
                    <a:pt x="28" y="10"/>
                  </a:cubicBezTo>
                  <a:cubicBezTo>
                    <a:pt x="26" y="10"/>
                    <a:pt x="0" y="6"/>
                    <a:pt x="0" y="6"/>
                  </a:cubicBezTo>
                  <a:cubicBezTo>
                    <a:pt x="5" y="1"/>
                    <a:pt x="20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72163" y="1627188"/>
              <a:ext cx="153987" cy="120650"/>
            </a:xfrm>
            <a:custGeom>
              <a:avLst/>
              <a:gdLst>
                <a:gd name="T0" fmla="*/ 10 w 41"/>
                <a:gd name="T1" fmla="*/ 27 h 32"/>
                <a:gd name="T2" fmla="*/ 15 w 41"/>
                <a:gd name="T3" fmla="*/ 23 h 32"/>
                <a:gd name="T4" fmla="*/ 0 w 41"/>
                <a:gd name="T5" fmla="*/ 6 h 32"/>
                <a:gd name="T6" fmla="*/ 10 w 41"/>
                <a:gd name="T7" fmla="*/ 0 h 32"/>
                <a:gd name="T8" fmla="*/ 25 w 41"/>
                <a:gd name="T9" fmla="*/ 6 h 32"/>
                <a:gd name="T10" fmla="*/ 41 w 41"/>
                <a:gd name="T11" fmla="*/ 16 h 32"/>
                <a:gd name="T12" fmla="*/ 41 w 41"/>
                <a:gd name="T13" fmla="*/ 27 h 32"/>
                <a:gd name="T14" fmla="*/ 10 w 41"/>
                <a:gd name="T1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2">
                  <a:moveTo>
                    <a:pt x="10" y="27"/>
                  </a:moveTo>
                  <a:cubicBezTo>
                    <a:pt x="10" y="25"/>
                    <a:pt x="13" y="23"/>
                    <a:pt x="15" y="23"/>
                  </a:cubicBezTo>
                  <a:cubicBezTo>
                    <a:pt x="9" y="18"/>
                    <a:pt x="0" y="15"/>
                    <a:pt x="0" y="6"/>
                  </a:cubicBezTo>
                  <a:cubicBezTo>
                    <a:pt x="0" y="2"/>
                    <a:pt x="6" y="0"/>
                    <a:pt x="10" y="0"/>
                  </a:cubicBezTo>
                  <a:cubicBezTo>
                    <a:pt x="11" y="3"/>
                    <a:pt x="21" y="6"/>
                    <a:pt x="25" y="6"/>
                  </a:cubicBezTo>
                  <a:cubicBezTo>
                    <a:pt x="25" y="17"/>
                    <a:pt x="41" y="7"/>
                    <a:pt x="41" y="16"/>
                  </a:cubicBezTo>
                  <a:cubicBezTo>
                    <a:pt x="41" y="19"/>
                    <a:pt x="39" y="22"/>
                    <a:pt x="41" y="27"/>
                  </a:cubicBezTo>
                  <a:cubicBezTo>
                    <a:pt x="25" y="31"/>
                    <a:pt x="10" y="32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5815013" y="1514475"/>
              <a:ext cx="57150" cy="34925"/>
            </a:xfrm>
            <a:custGeom>
              <a:avLst/>
              <a:gdLst>
                <a:gd name="T0" fmla="*/ 15 w 15"/>
                <a:gd name="T1" fmla="*/ 1 h 9"/>
                <a:gd name="T2" fmla="*/ 15 w 15"/>
                <a:gd name="T3" fmla="*/ 9 h 9"/>
                <a:gd name="T4" fmla="*/ 8 w 15"/>
                <a:gd name="T5" fmla="*/ 9 h 9"/>
                <a:gd name="T6" fmla="*/ 0 w 15"/>
                <a:gd name="T7" fmla="*/ 1 h 9"/>
                <a:gd name="T8" fmla="*/ 15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1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5" y="7"/>
                    <a:pt x="0" y="6"/>
                    <a:pt x="0" y="1"/>
                  </a:cubicBezTo>
                  <a:cubicBezTo>
                    <a:pt x="6" y="0"/>
                    <a:pt x="12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5976938" y="1371600"/>
              <a:ext cx="511175" cy="342900"/>
            </a:xfrm>
            <a:custGeom>
              <a:avLst/>
              <a:gdLst>
                <a:gd name="T0" fmla="*/ 91 w 136"/>
                <a:gd name="T1" fmla="*/ 36 h 91"/>
                <a:gd name="T2" fmla="*/ 96 w 136"/>
                <a:gd name="T3" fmla="*/ 36 h 91"/>
                <a:gd name="T4" fmla="*/ 96 w 136"/>
                <a:gd name="T5" fmla="*/ 31 h 91"/>
                <a:gd name="T6" fmla="*/ 94 w 136"/>
                <a:gd name="T7" fmla="*/ 28 h 91"/>
                <a:gd name="T8" fmla="*/ 99 w 136"/>
                <a:gd name="T9" fmla="*/ 28 h 91"/>
                <a:gd name="T10" fmla="*/ 104 w 136"/>
                <a:gd name="T11" fmla="*/ 35 h 91"/>
                <a:gd name="T12" fmla="*/ 109 w 136"/>
                <a:gd name="T13" fmla="*/ 42 h 91"/>
                <a:gd name="T14" fmla="*/ 106 w 136"/>
                <a:gd name="T15" fmla="*/ 48 h 91"/>
                <a:gd name="T16" fmla="*/ 114 w 136"/>
                <a:gd name="T17" fmla="*/ 48 h 91"/>
                <a:gd name="T18" fmla="*/ 135 w 136"/>
                <a:gd name="T19" fmla="*/ 54 h 91"/>
                <a:gd name="T20" fmla="*/ 135 w 136"/>
                <a:gd name="T21" fmla="*/ 60 h 91"/>
                <a:gd name="T22" fmla="*/ 125 w 136"/>
                <a:gd name="T23" fmla="*/ 63 h 91"/>
                <a:gd name="T24" fmla="*/ 104 w 136"/>
                <a:gd name="T25" fmla="*/ 77 h 91"/>
                <a:gd name="T26" fmla="*/ 97 w 136"/>
                <a:gd name="T27" fmla="*/ 68 h 91"/>
                <a:gd name="T28" fmla="*/ 92 w 136"/>
                <a:gd name="T29" fmla="*/ 74 h 91"/>
                <a:gd name="T30" fmla="*/ 98 w 136"/>
                <a:gd name="T31" fmla="*/ 83 h 91"/>
                <a:gd name="T32" fmla="*/ 90 w 136"/>
                <a:gd name="T33" fmla="*/ 83 h 91"/>
                <a:gd name="T34" fmla="*/ 90 w 136"/>
                <a:gd name="T35" fmla="*/ 89 h 91"/>
                <a:gd name="T36" fmla="*/ 74 w 136"/>
                <a:gd name="T37" fmla="*/ 81 h 91"/>
                <a:gd name="T38" fmla="*/ 64 w 136"/>
                <a:gd name="T39" fmla="*/ 91 h 91"/>
                <a:gd name="T40" fmla="*/ 46 w 136"/>
                <a:gd name="T41" fmla="*/ 83 h 91"/>
                <a:gd name="T42" fmla="*/ 52 w 136"/>
                <a:gd name="T43" fmla="*/ 80 h 91"/>
                <a:gd name="T44" fmla="*/ 32 w 136"/>
                <a:gd name="T45" fmla="*/ 69 h 91"/>
                <a:gd name="T46" fmla="*/ 65 w 136"/>
                <a:gd name="T47" fmla="*/ 60 h 91"/>
                <a:gd name="T48" fmla="*/ 48 w 136"/>
                <a:gd name="T49" fmla="*/ 57 h 91"/>
                <a:gd name="T50" fmla="*/ 34 w 136"/>
                <a:gd name="T51" fmla="*/ 60 h 91"/>
                <a:gd name="T52" fmla="*/ 28 w 136"/>
                <a:gd name="T53" fmla="*/ 55 h 91"/>
                <a:gd name="T54" fmla="*/ 19 w 136"/>
                <a:gd name="T55" fmla="*/ 58 h 91"/>
                <a:gd name="T56" fmla="*/ 16 w 136"/>
                <a:gd name="T57" fmla="*/ 54 h 91"/>
                <a:gd name="T58" fmla="*/ 26 w 136"/>
                <a:gd name="T59" fmla="*/ 48 h 91"/>
                <a:gd name="T60" fmla="*/ 0 w 136"/>
                <a:gd name="T61" fmla="*/ 34 h 91"/>
                <a:gd name="T62" fmla="*/ 7 w 136"/>
                <a:gd name="T63" fmla="*/ 34 h 91"/>
                <a:gd name="T64" fmla="*/ 20 w 136"/>
                <a:gd name="T65" fmla="*/ 39 h 91"/>
                <a:gd name="T66" fmla="*/ 24 w 136"/>
                <a:gd name="T67" fmla="*/ 35 h 91"/>
                <a:gd name="T68" fmla="*/ 5 w 136"/>
                <a:gd name="T69" fmla="*/ 25 h 91"/>
                <a:gd name="T70" fmla="*/ 15 w 136"/>
                <a:gd name="T71" fmla="*/ 21 h 91"/>
                <a:gd name="T72" fmla="*/ 27 w 136"/>
                <a:gd name="T73" fmla="*/ 24 h 91"/>
                <a:gd name="T74" fmla="*/ 31 w 136"/>
                <a:gd name="T75" fmla="*/ 20 h 91"/>
                <a:gd name="T76" fmla="*/ 19 w 136"/>
                <a:gd name="T77" fmla="*/ 20 h 91"/>
                <a:gd name="T78" fmla="*/ 14 w 136"/>
                <a:gd name="T79" fmla="*/ 13 h 91"/>
                <a:gd name="T80" fmla="*/ 30 w 136"/>
                <a:gd name="T81" fmla="*/ 9 h 91"/>
                <a:gd name="T82" fmla="*/ 38 w 136"/>
                <a:gd name="T83" fmla="*/ 9 h 91"/>
                <a:gd name="T84" fmla="*/ 24 w 136"/>
                <a:gd name="T85" fmla="*/ 0 h 91"/>
                <a:gd name="T86" fmla="*/ 52 w 136"/>
                <a:gd name="T87" fmla="*/ 4 h 91"/>
                <a:gd name="T88" fmla="*/ 66 w 136"/>
                <a:gd name="T89" fmla="*/ 23 h 91"/>
                <a:gd name="T90" fmla="*/ 83 w 136"/>
                <a:gd name="T91" fmla="*/ 24 h 91"/>
                <a:gd name="T92" fmla="*/ 91 w 136"/>
                <a:gd name="T93" fmla="*/ 3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" h="91">
                  <a:moveTo>
                    <a:pt x="91" y="36"/>
                  </a:moveTo>
                  <a:cubicBezTo>
                    <a:pt x="96" y="36"/>
                    <a:pt x="96" y="36"/>
                    <a:pt x="96" y="36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6" y="28"/>
                    <a:pt x="97" y="28"/>
                    <a:pt x="99" y="28"/>
                  </a:cubicBezTo>
                  <a:cubicBezTo>
                    <a:pt x="105" y="28"/>
                    <a:pt x="104" y="30"/>
                    <a:pt x="104" y="35"/>
                  </a:cubicBezTo>
                  <a:cubicBezTo>
                    <a:pt x="104" y="38"/>
                    <a:pt x="109" y="39"/>
                    <a:pt x="109" y="42"/>
                  </a:cubicBezTo>
                  <a:cubicBezTo>
                    <a:pt x="109" y="45"/>
                    <a:pt x="106" y="46"/>
                    <a:pt x="106" y="48"/>
                  </a:cubicBezTo>
                  <a:cubicBezTo>
                    <a:pt x="106" y="52"/>
                    <a:pt x="113" y="48"/>
                    <a:pt x="114" y="48"/>
                  </a:cubicBezTo>
                  <a:cubicBezTo>
                    <a:pt x="118" y="48"/>
                    <a:pt x="130" y="53"/>
                    <a:pt x="135" y="54"/>
                  </a:cubicBezTo>
                  <a:cubicBezTo>
                    <a:pt x="135" y="57"/>
                    <a:pt x="136" y="59"/>
                    <a:pt x="135" y="60"/>
                  </a:cubicBezTo>
                  <a:cubicBezTo>
                    <a:pt x="133" y="63"/>
                    <a:pt x="128" y="62"/>
                    <a:pt x="125" y="63"/>
                  </a:cubicBezTo>
                  <a:cubicBezTo>
                    <a:pt x="116" y="63"/>
                    <a:pt x="110" y="77"/>
                    <a:pt x="104" y="77"/>
                  </a:cubicBezTo>
                  <a:cubicBezTo>
                    <a:pt x="99" y="77"/>
                    <a:pt x="99" y="73"/>
                    <a:pt x="97" y="68"/>
                  </a:cubicBezTo>
                  <a:cubicBezTo>
                    <a:pt x="95" y="70"/>
                    <a:pt x="94" y="72"/>
                    <a:pt x="92" y="74"/>
                  </a:cubicBezTo>
                  <a:cubicBezTo>
                    <a:pt x="95" y="79"/>
                    <a:pt x="96" y="80"/>
                    <a:pt x="98" y="83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86" y="89"/>
                    <a:pt x="78" y="83"/>
                    <a:pt x="74" y="81"/>
                  </a:cubicBezTo>
                  <a:cubicBezTo>
                    <a:pt x="74" y="89"/>
                    <a:pt x="70" y="91"/>
                    <a:pt x="64" y="91"/>
                  </a:cubicBezTo>
                  <a:cubicBezTo>
                    <a:pt x="57" y="91"/>
                    <a:pt x="47" y="89"/>
                    <a:pt x="46" y="83"/>
                  </a:cubicBezTo>
                  <a:cubicBezTo>
                    <a:pt x="49" y="83"/>
                    <a:pt x="51" y="81"/>
                    <a:pt x="52" y="80"/>
                  </a:cubicBezTo>
                  <a:cubicBezTo>
                    <a:pt x="44" y="80"/>
                    <a:pt x="32" y="76"/>
                    <a:pt x="32" y="69"/>
                  </a:cubicBezTo>
                  <a:cubicBezTo>
                    <a:pt x="32" y="61"/>
                    <a:pt x="59" y="62"/>
                    <a:pt x="65" y="60"/>
                  </a:cubicBezTo>
                  <a:cubicBezTo>
                    <a:pt x="59" y="59"/>
                    <a:pt x="54" y="57"/>
                    <a:pt x="48" y="57"/>
                  </a:cubicBezTo>
                  <a:cubicBezTo>
                    <a:pt x="41" y="57"/>
                    <a:pt x="40" y="60"/>
                    <a:pt x="34" y="60"/>
                  </a:cubicBezTo>
                  <a:cubicBezTo>
                    <a:pt x="30" y="60"/>
                    <a:pt x="30" y="57"/>
                    <a:pt x="28" y="55"/>
                  </a:cubicBezTo>
                  <a:cubicBezTo>
                    <a:pt x="24" y="56"/>
                    <a:pt x="23" y="58"/>
                    <a:pt x="19" y="58"/>
                  </a:cubicBezTo>
                  <a:cubicBezTo>
                    <a:pt x="16" y="58"/>
                    <a:pt x="16" y="56"/>
                    <a:pt x="16" y="54"/>
                  </a:cubicBezTo>
                  <a:cubicBezTo>
                    <a:pt x="20" y="52"/>
                    <a:pt x="23" y="52"/>
                    <a:pt x="26" y="48"/>
                  </a:cubicBezTo>
                  <a:cubicBezTo>
                    <a:pt x="11" y="48"/>
                    <a:pt x="2" y="47"/>
                    <a:pt x="0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9" y="36"/>
                    <a:pt x="16" y="39"/>
                    <a:pt x="20" y="39"/>
                  </a:cubicBezTo>
                  <a:cubicBezTo>
                    <a:pt x="22" y="39"/>
                    <a:pt x="24" y="35"/>
                    <a:pt x="24" y="35"/>
                  </a:cubicBezTo>
                  <a:cubicBezTo>
                    <a:pt x="18" y="33"/>
                    <a:pt x="5" y="30"/>
                    <a:pt x="5" y="25"/>
                  </a:cubicBezTo>
                  <a:cubicBezTo>
                    <a:pt x="5" y="21"/>
                    <a:pt x="11" y="21"/>
                    <a:pt x="15" y="21"/>
                  </a:cubicBezTo>
                  <a:cubicBezTo>
                    <a:pt x="21" y="21"/>
                    <a:pt x="23" y="24"/>
                    <a:pt x="27" y="24"/>
                  </a:cubicBezTo>
                  <a:cubicBezTo>
                    <a:pt x="29" y="24"/>
                    <a:pt x="30" y="21"/>
                    <a:pt x="31" y="20"/>
                  </a:cubicBezTo>
                  <a:cubicBezTo>
                    <a:pt x="27" y="17"/>
                    <a:pt x="22" y="20"/>
                    <a:pt x="19" y="20"/>
                  </a:cubicBezTo>
                  <a:cubicBezTo>
                    <a:pt x="17" y="20"/>
                    <a:pt x="14" y="13"/>
                    <a:pt x="14" y="13"/>
                  </a:cubicBezTo>
                  <a:cubicBezTo>
                    <a:pt x="19" y="10"/>
                    <a:pt x="22" y="7"/>
                    <a:pt x="30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2" y="6"/>
                    <a:pt x="25" y="6"/>
                    <a:pt x="24" y="0"/>
                  </a:cubicBezTo>
                  <a:cubicBezTo>
                    <a:pt x="35" y="1"/>
                    <a:pt x="44" y="1"/>
                    <a:pt x="52" y="4"/>
                  </a:cubicBezTo>
                  <a:cubicBezTo>
                    <a:pt x="61" y="8"/>
                    <a:pt x="59" y="21"/>
                    <a:pt x="66" y="23"/>
                  </a:cubicBezTo>
                  <a:cubicBezTo>
                    <a:pt x="72" y="26"/>
                    <a:pt x="77" y="22"/>
                    <a:pt x="83" y="24"/>
                  </a:cubicBezTo>
                  <a:cubicBezTo>
                    <a:pt x="90" y="27"/>
                    <a:pt x="87" y="32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6386513" y="2800350"/>
              <a:ext cx="333375" cy="206375"/>
            </a:xfrm>
            <a:custGeom>
              <a:avLst/>
              <a:gdLst>
                <a:gd name="T0" fmla="*/ 7 w 89"/>
                <a:gd name="T1" fmla="*/ 38 h 55"/>
                <a:gd name="T2" fmla="*/ 11 w 89"/>
                <a:gd name="T3" fmla="*/ 32 h 55"/>
                <a:gd name="T4" fmla="*/ 11 w 89"/>
                <a:gd name="T5" fmla="*/ 26 h 55"/>
                <a:gd name="T6" fmla="*/ 26 w 89"/>
                <a:gd name="T7" fmla="*/ 0 h 55"/>
                <a:gd name="T8" fmla="*/ 32 w 89"/>
                <a:gd name="T9" fmla="*/ 12 h 55"/>
                <a:gd name="T10" fmla="*/ 36 w 89"/>
                <a:gd name="T11" fmla="*/ 8 h 55"/>
                <a:gd name="T12" fmla="*/ 67 w 89"/>
                <a:gd name="T13" fmla="*/ 26 h 55"/>
                <a:gd name="T14" fmla="*/ 70 w 89"/>
                <a:gd name="T15" fmla="*/ 34 h 55"/>
                <a:gd name="T16" fmla="*/ 89 w 89"/>
                <a:gd name="T17" fmla="*/ 42 h 55"/>
                <a:gd name="T18" fmla="*/ 75 w 89"/>
                <a:gd name="T19" fmla="*/ 47 h 55"/>
                <a:gd name="T20" fmla="*/ 63 w 89"/>
                <a:gd name="T21" fmla="*/ 47 h 55"/>
                <a:gd name="T22" fmla="*/ 46 w 89"/>
                <a:gd name="T23" fmla="*/ 36 h 55"/>
                <a:gd name="T24" fmla="*/ 26 w 89"/>
                <a:gd name="T25" fmla="*/ 52 h 55"/>
                <a:gd name="T26" fmla="*/ 22 w 89"/>
                <a:gd name="T27" fmla="*/ 55 h 55"/>
                <a:gd name="T28" fmla="*/ 19 w 89"/>
                <a:gd name="T29" fmla="*/ 47 h 55"/>
                <a:gd name="T30" fmla="*/ 0 w 89"/>
                <a:gd name="T31" fmla="*/ 47 h 55"/>
                <a:gd name="T32" fmla="*/ 7 w 89"/>
                <a:gd name="T33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55">
                  <a:moveTo>
                    <a:pt x="7" y="38"/>
                  </a:moveTo>
                  <a:cubicBezTo>
                    <a:pt x="9" y="36"/>
                    <a:pt x="11" y="35"/>
                    <a:pt x="11" y="32"/>
                  </a:cubicBezTo>
                  <a:cubicBezTo>
                    <a:pt x="11" y="28"/>
                    <a:pt x="11" y="30"/>
                    <a:pt x="11" y="26"/>
                  </a:cubicBezTo>
                  <a:cubicBezTo>
                    <a:pt x="11" y="18"/>
                    <a:pt x="14" y="1"/>
                    <a:pt x="26" y="0"/>
                  </a:cubicBezTo>
                  <a:cubicBezTo>
                    <a:pt x="28" y="6"/>
                    <a:pt x="30" y="7"/>
                    <a:pt x="32" y="12"/>
                  </a:cubicBezTo>
                  <a:cubicBezTo>
                    <a:pt x="34" y="10"/>
                    <a:pt x="35" y="9"/>
                    <a:pt x="36" y="8"/>
                  </a:cubicBezTo>
                  <a:cubicBezTo>
                    <a:pt x="45" y="20"/>
                    <a:pt x="59" y="15"/>
                    <a:pt x="67" y="26"/>
                  </a:cubicBezTo>
                  <a:cubicBezTo>
                    <a:pt x="69" y="29"/>
                    <a:pt x="68" y="32"/>
                    <a:pt x="70" y="34"/>
                  </a:cubicBezTo>
                  <a:cubicBezTo>
                    <a:pt x="77" y="39"/>
                    <a:pt x="85" y="37"/>
                    <a:pt x="89" y="42"/>
                  </a:cubicBezTo>
                  <a:cubicBezTo>
                    <a:pt x="84" y="45"/>
                    <a:pt x="80" y="47"/>
                    <a:pt x="75" y="47"/>
                  </a:cubicBezTo>
                  <a:cubicBezTo>
                    <a:pt x="69" y="47"/>
                    <a:pt x="67" y="47"/>
                    <a:pt x="63" y="47"/>
                  </a:cubicBezTo>
                  <a:cubicBezTo>
                    <a:pt x="63" y="47"/>
                    <a:pt x="49" y="37"/>
                    <a:pt x="46" y="36"/>
                  </a:cubicBezTo>
                  <a:cubicBezTo>
                    <a:pt x="46" y="45"/>
                    <a:pt x="32" y="55"/>
                    <a:pt x="26" y="52"/>
                  </a:cubicBezTo>
                  <a:cubicBezTo>
                    <a:pt x="24" y="54"/>
                    <a:pt x="24" y="55"/>
                    <a:pt x="22" y="55"/>
                  </a:cubicBezTo>
                  <a:cubicBezTo>
                    <a:pt x="17" y="55"/>
                    <a:pt x="18" y="51"/>
                    <a:pt x="19" y="47"/>
                  </a:cubicBezTo>
                  <a:cubicBezTo>
                    <a:pt x="12" y="45"/>
                    <a:pt x="4" y="46"/>
                    <a:pt x="0" y="47"/>
                  </a:cubicBezTo>
                  <a:cubicBezTo>
                    <a:pt x="1" y="39"/>
                    <a:pt x="6" y="40"/>
                    <a:pt x="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859588" y="2589213"/>
              <a:ext cx="101600" cy="101600"/>
            </a:xfrm>
            <a:custGeom>
              <a:avLst/>
              <a:gdLst>
                <a:gd name="T0" fmla="*/ 27 w 27"/>
                <a:gd name="T1" fmla="*/ 18 h 27"/>
                <a:gd name="T2" fmla="*/ 11 w 27"/>
                <a:gd name="T3" fmla="*/ 27 h 27"/>
                <a:gd name="T4" fmla="*/ 0 w 27"/>
                <a:gd name="T5" fmla="*/ 18 h 27"/>
                <a:gd name="T6" fmla="*/ 27 w 27"/>
                <a:gd name="T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7">
                  <a:moveTo>
                    <a:pt x="27" y="18"/>
                  </a:moveTo>
                  <a:cubicBezTo>
                    <a:pt x="27" y="23"/>
                    <a:pt x="16" y="27"/>
                    <a:pt x="11" y="27"/>
                  </a:cubicBezTo>
                  <a:cubicBezTo>
                    <a:pt x="4" y="27"/>
                    <a:pt x="0" y="23"/>
                    <a:pt x="0" y="18"/>
                  </a:cubicBezTo>
                  <a:cubicBezTo>
                    <a:pt x="0" y="0"/>
                    <a:pt x="27" y="3"/>
                    <a:pt x="2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554788" y="3017838"/>
              <a:ext cx="82550" cy="65088"/>
            </a:xfrm>
            <a:custGeom>
              <a:avLst/>
              <a:gdLst>
                <a:gd name="T0" fmla="*/ 10 w 22"/>
                <a:gd name="T1" fmla="*/ 0 h 17"/>
                <a:gd name="T2" fmla="*/ 22 w 22"/>
                <a:gd name="T3" fmla="*/ 2 h 17"/>
                <a:gd name="T4" fmla="*/ 0 w 22"/>
                <a:gd name="T5" fmla="*/ 17 h 17"/>
                <a:gd name="T6" fmla="*/ 0 w 22"/>
                <a:gd name="T7" fmla="*/ 11 h 17"/>
                <a:gd name="T8" fmla="*/ 10 w 2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10" y="0"/>
                  </a:moveTo>
                  <a:cubicBezTo>
                    <a:pt x="19" y="0"/>
                    <a:pt x="17" y="0"/>
                    <a:pt x="22" y="2"/>
                  </a:cubicBezTo>
                  <a:cubicBezTo>
                    <a:pt x="18" y="7"/>
                    <a:pt x="7" y="16"/>
                    <a:pt x="0" y="1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7"/>
                    <a:pt x="10" y="3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686550" y="2135188"/>
              <a:ext cx="222250" cy="93663"/>
            </a:xfrm>
            <a:custGeom>
              <a:avLst/>
              <a:gdLst>
                <a:gd name="T0" fmla="*/ 22 w 59"/>
                <a:gd name="T1" fmla="*/ 25 h 25"/>
                <a:gd name="T2" fmla="*/ 9 w 59"/>
                <a:gd name="T3" fmla="*/ 16 h 25"/>
                <a:gd name="T4" fmla="*/ 0 w 59"/>
                <a:gd name="T5" fmla="*/ 7 h 25"/>
                <a:gd name="T6" fmla="*/ 8 w 59"/>
                <a:gd name="T7" fmla="*/ 0 h 25"/>
                <a:gd name="T8" fmla="*/ 30 w 59"/>
                <a:gd name="T9" fmla="*/ 3 h 25"/>
                <a:gd name="T10" fmla="*/ 59 w 59"/>
                <a:gd name="T11" fmla="*/ 17 h 25"/>
                <a:gd name="T12" fmla="*/ 51 w 59"/>
                <a:gd name="T13" fmla="*/ 24 h 25"/>
                <a:gd name="T14" fmla="*/ 38 w 59"/>
                <a:gd name="T15" fmla="*/ 21 h 25"/>
                <a:gd name="T16" fmla="*/ 22 w 59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5">
                  <a:moveTo>
                    <a:pt x="22" y="25"/>
                  </a:moveTo>
                  <a:cubicBezTo>
                    <a:pt x="13" y="25"/>
                    <a:pt x="6" y="23"/>
                    <a:pt x="9" y="16"/>
                  </a:cubicBezTo>
                  <a:cubicBezTo>
                    <a:pt x="5" y="13"/>
                    <a:pt x="0" y="11"/>
                    <a:pt x="0" y="7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7" y="0"/>
                    <a:pt x="20" y="3"/>
                    <a:pt x="30" y="3"/>
                  </a:cubicBezTo>
                  <a:cubicBezTo>
                    <a:pt x="41" y="3"/>
                    <a:pt x="51" y="13"/>
                    <a:pt x="59" y="17"/>
                  </a:cubicBezTo>
                  <a:cubicBezTo>
                    <a:pt x="58" y="21"/>
                    <a:pt x="55" y="24"/>
                    <a:pt x="51" y="24"/>
                  </a:cubicBezTo>
                  <a:cubicBezTo>
                    <a:pt x="46" y="24"/>
                    <a:pt x="43" y="21"/>
                    <a:pt x="38" y="21"/>
                  </a:cubicBezTo>
                  <a:cubicBezTo>
                    <a:pt x="33" y="21"/>
                    <a:pt x="30" y="25"/>
                    <a:pt x="2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708775" y="3059113"/>
              <a:ext cx="52387" cy="57150"/>
            </a:xfrm>
            <a:custGeom>
              <a:avLst/>
              <a:gdLst>
                <a:gd name="T0" fmla="*/ 14 w 14"/>
                <a:gd name="T1" fmla="*/ 5 h 15"/>
                <a:gd name="T2" fmla="*/ 6 w 14"/>
                <a:gd name="T3" fmla="*/ 15 h 15"/>
                <a:gd name="T4" fmla="*/ 0 w 14"/>
                <a:gd name="T5" fmla="*/ 8 h 15"/>
                <a:gd name="T6" fmla="*/ 14 w 14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1" y="9"/>
                    <a:pt x="10" y="15"/>
                    <a:pt x="6" y="15"/>
                  </a:cubicBezTo>
                  <a:cubicBezTo>
                    <a:pt x="5" y="15"/>
                    <a:pt x="0" y="8"/>
                    <a:pt x="0" y="8"/>
                  </a:cubicBezTo>
                  <a:cubicBezTo>
                    <a:pt x="0" y="0"/>
                    <a:pt x="10" y="0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6975475" y="2619375"/>
              <a:ext cx="57150" cy="30163"/>
            </a:xfrm>
            <a:custGeom>
              <a:avLst/>
              <a:gdLst>
                <a:gd name="T0" fmla="*/ 6 w 15"/>
                <a:gd name="T1" fmla="*/ 7 h 8"/>
                <a:gd name="T2" fmla="*/ 0 w 15"/>
                <a:gd name="T3" fmla="*/ 4 h 8"/>
                <a:gd name="T4" fmla="*/ 6 w 15"/>
                <a:gd name="T5" fmla="*/ 0 h 8"/>
                <a:gd name="T6" fmla="*/ 15 w 15"/>
                <a:gd name="T7" fmla="*/ 7 h 8"/>
                <a:gd name="T8" fmla="*/ 6 w 15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6" y="7"/>
                  </a:moveTo>
                  <a:cubicBezTo>
                    <a:pt x="3" y="7"/>
                    <a:pt x="0" y="7"/>
                    <a:pt x="0" y="4"/>
                  </a:cubicBezTo>
                  <a:cubicBezTo>
                    <a:pt x="0" y="3"/>
                    <a:pt x="5" y="0"/>
                    <a:pt x="6" y="0"/>
                  </a:cubicBezTo>
                  <a:cubicBezTo>
                    <a:pt x="10" y="0"/>
                    <a:pt x="14" y="5"/>
                    <a:pt x="15" y="7"/>
                  </a:cubicBezTo>
                  <a:cubicBezTo>
                    <a:pt x="9" y="8"/>
                    <a:pt x="11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6746875" y="2522538"/>
              <a:ext cx="55562" cy="36513"/>
            </a:xfrm>
            <a:custGeom>
              <a:avLst/>
              <a:gdLst>
                <a:gd name="T0" fmla="*/ 5 w 15"/>
                <a:gd name="T1" fmla="*/ 10 h 10"/>
                <a:gd name="T2" fmla="*/ 15 w 15"/>
                <a:gd name="T3" fmla="*/ 0 h 10"/>
                <a:gd name="T4" fmla="*/ 5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5" y="10"/>
                  </a:moveTo>
                  <a:cubicBezTo>
                    <a:pt x="0" y="10"/>
                    <a:pt x="10" y="0"/>
                    <a:pt x="15" y="0"/>
                  </a:cubicBezTo>
                  <a:cubicBezTo>
                    <a:pt x="14" y="6"/>
                    <a:pt x="10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6254750" y="2132013"/>
              <a:ext cx="1344612" cy="968375"/>
            </a:xfrm>
            <a:custGeom>
              <a:avLst/>
              <a:gdLst>
                <a:gd name="T0" fmla="*/ 330 w 358"/>
                <a:gd name="T1" fmla="*/ 194 h 258"/>
                <a:gd name="T2" fmla="*/ 278 w 358"/>
                <a:gd name="T3" fmla="*/ 169 h 258"/>
                <a:gd name="T4" fmla="*/ 286 w 358"/>
                <a:gd name="T5" fmla="*/ 175 h 258"/>
                <a:gd name="T6" fmla="*/ 280 w 358"/>
                <a:gd name="T7" fmla="*/ 182 h 258"/>
                <a:gd name="T8" fmla="*/ 295 w 358"/>
                <a:gd name="T9" fmla="*/ 199 h 258"/>
                <a:gd name="T10" fmla="*/ 315 w 358"/>
                <a:gd name="T11" fmla="*/ 204 h 258"/>
                <a:gd name="T12" fmla="*/ 322 w 358"/>
                <a:gd name="T13" fmla="*/ 222 h 258"/>
                <a:gd name="T14" fmla="*/ 275 w 358"/>
                <a:gd name="T15" fmla="*/ 222 h 258"/>
                <a:gd name="T16" fmla="*/ 301 w 358"/>
                <a:gd name="T17" fmla="*/ 253 h 258"/>
                <a:gd name="T18" fmla="*/ 292 w 358"/>
                <a:gd name="T19" fmla="*/ 253 h 258"/>
                <a:gd name="T20" fmla="*/ 231 w 358"/>
                <a:gd name="T21" fmla="*/ 223 h 258"/>
                <a:gd name="T22" fmla="*/ 188 w 358"/>
                <a:gd name="T23" fmla="*/ 208 h 258"/>
                <a:gd name="T24" fmla="*/ 168 w 358"/>
                <a:gd name="T25" fmla="*/ 212 h 258"/>
                <a:gd name="T26" fmla="*/ 166 w 358"/>
                <a:gd name="T27" fmla="*/ 188 h 258"/>
                <a:gd name="T28" fmla="*/ 205 w 358"/>
                <a:gd name="T29" fmla="*/ 182 h 258"/>
                <a:gd name="T30" fmla="*/ 208 w 358"/>
                <a:gd name="T31" fmla="*/ 166 h 258"/>
                <a:gd name="T32" fmla="*/ 184 w 358"/>
                <a:gd name="T33" fmla="*/ 113 h 258"/>
                <a:gd name="T34" fmla="*/ 166 w 358"/>
                <a:gd name="T35" fmla="*/ 113 h 258"/>
                <a:gd name="T36" fmla="*/ 145 w 358"/>
                <a:gd name="T37" fmla="*/ 84 h 258"/>
                <a:gd name="T38" fmla="*/ 121 w 358"/>
                <a:gd name="T39" fmla="*/ 90 h 258"/>
                <a:gd name="T40" fmla="*/ 41 w 358"/>
                <a:gd name="T41" fmla="*/ 82 h 258"/>
                <a:gd name="T42" fmla="*/ 11 w 358"/>
                <a:gd name="T43" fmla="*/ 69 h 258"/>
                <a:gd name="T44" fmla="*/ 30 w 358"/>
                <a:gd name="T45" fmla="*/ 64 h 258"/>
                <a:gd name="T46" fmla="*/ 0 w 358"/>
                <a:gd name="T47" fmla="*/ 48 h 258"/>
                <a:gd name="T48" fmla="*/ 12 w 358"/>
                <a:gd name="T49" fmla="*/ 16 h 258"/>
                <a:gd name="T50" fmla="*/ 61 w 358"/>
                <a:gd name="T51" fmla="*/ 4 h 258"/>
                <a:gd name="T52" fmla="*/ 46 w 358"/>
                <a:gd name="T53" fmla="*/ 31 h 258"/>
                <a:gd name="T54" fmla="*/ 50 w 358"/>
                <a:gd name="T55" fmla="*/ 47 h 258"/>
                <a:gd name="T56" fmla="*/ 54 w 358"/>
                <a:gd name="T57" fmla="*/ 26 h 258"/>
                <a:gd name="T58" fmla="*/ 118 w 358"/>
                <a:gd name="T59" fmla="*/ 29 h 258"/>
                <a:gd name="T60" fmla="*/ 127 w 358"/>
                <a:gd name="T61" fmla="*/ 34 h 258"/>
                <a:gd name="T62" fmla="*/ 155 w 358"/>
                <a:gd name="T63" fmla="*/ 27 h 258"/>
                <a:gd name="T64" fmla="*/ 214 w 358"/>
                <a:gd name="T65" fmla="*/ 55 h 258"/>
                <a:gd name="T66" fmla="*/ 240 w 358"/>
                <a:gd name="T67" fmla="*/ 64 h 258"/>
                <a:gd name="T68" fmla="*/ 270 w 358"/>
                <a:gd name="T69" fmla="*/ 84 h 258"/>
                <a:gd name="T70" fmla="*/ 290 w 358"/>
                <a:gd name="T71" fmla="*/ 94 h 258"/>
                <a:gd name="T72" fmla="*/ 288 w 358"/>
                <a:gd name="T73" fmla="*/ 101 h 258"/>
                <a:gd name="T74" fmla="*/ 280 w 358"/>
                <a:gd name="T75" fmla="*/ 115 h 258"/>
                <a:gd name="T76" fmla="*/ 314 w 358"/>
                <a:gd name="T77" fmla="*/ 134 h 258"/>
                <a:gd name="T78" fmla="*/ 339 w 358"/>
                <a:gd name="T79" fmla="*/ 151 h 258"/>
                <a:gd name="T80" fmla="*/ 358 w 358"/>
                <a:gd name="T81" fmla="*/ 164 h 258"/>
                <a:gd name="T82" fmla="*/ 345 w 358"/>
                <a:gd name="T83" fmla="*/ 17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58">
                  <a:moveTo>
                    <a:pt x="336" y="182"/>
                  </a:moveTo>
                  <a:cubicBezTo>
                    <a:pt x="336" y="187"/>
                    <a:pt x="335" y="194"/>
                    <a:pt x="330" y="194"/>
                  </a:cubicBezTo>
                  <a:cubicBezTo>
                    <a:pt x="308" y="194"/>
                    <a:pt x="307" y="164"/>
                    <a:pt x="286" y="164"/>
                  </a:cubicBezTo>
                  <a:cubicBezTo>
                    <a:pt x="284" y="164"/>
                    <a:pt x="278" y="169"/>
                    <a:pt x="278" y="169"/>
                  </a:cubicBezTo>
                  <a:cubicBezTo>
                    <a:pt x="281" y="171"/>
                    <a:pt x="282" y="171"/>
                    <a:pt x="286" y="170"/>
                  </a:cubicBezTo>
                  <a:cubicBezTo>
                    <a:pt x="286" y="175"/>
                    <a:pt x="286" y="175"/>
                    <a:pt x="286" y="175"/>
                  </a:cubicBezTo>
                  <a:cubicBezTo>
                    <a:pt x="284" y="176"/>
                    <a:pt x="281" y="177"/>
                    <a:pt x="280" y="175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286" y="188"/>
                    <a:pt x="291" y="197"/>
                    <a:pt x="295" y="199"/>
                  </a:cubicBezTo>
                  <a:cubicBezTo>
                    <a:pt x="303" y="202"/>
                    <a:pt x="306" y="196"/>
                    <a:pt x="307" y="204"/>
                  </a:cubicBezTo>
                  <a:cubicBezTo>
                    <a:pt x="312" y="204"/>
                    <a:pt x="312" y="204"/>
                    <a:pt x="315" y="204"/>
                  </a:cubicBezTo>
                  <a:cubicBezTo>
                    <a:pt x="314" y="211"/>
                    <a:pt x="314" y="211"/>
                    <a:pt x="315" y="212"/>
                  </a:cubicBezTo>
                  <a:cubicBezTo>
                    <a:pt x="315" y="216"/>
                    <a:pt x="322" y="218"/>
                    <a:pt x="322" y="222"/>
                  </a:cubicBezTo>
                  <a:cubicBezTo>
                    <a:pt x="322" y="227"/>
                    <a:pt x="318" y="235"/>
                    <a:pt x="316" y="240"/>
                  </a:cubicBezTo>
                  <a:cubicBezTo>
                    <a:pt x="308" y="239"/>
                    <a:pt x="280" y="229"/>
                    <a:pt x="275" y="222"/>
                  </a:cubicBezTo>
                  <a:cubicBezTo>
                    <a:pt x="269" y="222"/>
                    <a:pt x="269" y="222"/>
                    <a:pt x="269" y="222"/>
                  </a:cubicBezTo>
                  <a:cubicBezTo>
                    <a:pt x="276" y="232"/>
                    <a:pt x="301" y="241"/>
                    <a:pt x="301" y="253"/>
                  </a:cubicBezTo>
                  <a:cubicBezTo>
                    <a:pt x="301" y="256"/>
                    <a:pt x="298" y="258"/>
                    <a:pt x="296" y="258"/>
                  </a:cubicBezTo>
                  <a:cubicBezTo>
                    <a:pt x="294" y="258"/>
                    <a:pt x="293" y="253"/>
                    <a:pt x="292" y="253"/>
                  </a:cubicBezTo>
                  <a:cubicBezTo>
                    <a:pt x="279" y="247"/>
                    <a:pt x="271" y="250"/>
                    <a:pt x="260" y="243"/>
                  </a:cubicBezTo>
                  <a:cubicBezTo>
                    <a:pt x="250" y="237"/>
                    <a:pt x="223" y="237"/>
                    <a:pt x="231" y="223"/>
                  </a:cubicBezTo>
                  <a:cubicBezTo>
                    <a:pt x="216" y="217"/>
                    <a:pt x="209" y="209"/>
                    <a:pt x="197" y="202"/>
                  </a:cubicBezTo>
                  <a:cubicBezTo>
                    <a:pt x="195" y="205"/>
                    <a:pt x="192" y="208"/>
                    <a:pt x="188" y="208"/>
                  </a:cubicBezTo>
                  <a:cubicBezTo>
                    <a:pt x="184" y="208"/>
                    <a:pt x="185" y="205"/>
                    <a:pt x="181" y="205"/>
                  </a:cubicBezTo>
                  <a:cubicBezTo>
                    <a:pt x="175" y="205"/>
                    <a:pt x="173" y="212"/>
                    <a:pt x="168" y="212"/>
                  </a:cubicBezTo>
                  <a:cubicBezTo>
                    <a:pt x="163" y="212"/>
                    <a:pt x="149" y="205"/>
                    <a:pt x="149" y="199"/>
                  </a:cubicBezTo>
                  <a:cubicBezTo>
                    <a:pt x="149" y="195"/>
                    <a:pt x="160" y="188"/>
                    <a:pt x="166" y="188"/>
                  </a:cubicBezTo>
                  <a:cubicBezTo>
                    <a:pt x="174" y="188"/>
                    <a:pt x="181" y="188"/>
                    <a:pt x="185" y="188"/>
                  </a:cubicBezTo>
                  <a:cubicBezTo>
                    <a:pt x="189" y="188"/>
                    <a:pt x="199" y="185"/>
                    <a:pt x="205" y="182"/>
                  </a:cubicBezTo>
                  <a:cubicBezTo>
                    <a:pt x="203" y="180"/>
                    <a:pt x="197" y="176"/>
                    <a:pt x="197" y="172"/>
                  </a:cubicBezTo>
                  <a:cubicBezTo>
                    <a:pt x="197" y="165"/>
                    <a:pt x="205" y="169"/>
                    <a:pt x="208" y="166"/>
                  </a:cubicBezTo>
                  <a:cubicBezTo>
                    <a:pt x="212" y="162"/>
                    <a:pt x="221" y="152"/>
                    <a:pt x="221" y="146"/>
                  </a:cubicBezTo>
                  <a:cubicBezTo>
                    <a:pt x="221" y="135"/>
                    <a:pt x="193" y="113"/>
                    <a:pt x="184" y="113"/>
                  </a:cubicBezTo>
                  <a:cubicBezTo>
                    <a:pt x="178" y="113"/>
                    <a:pt x="175" y="119"/>
                    <a:pt x="170" y="119"/>
                  </a:cubicBezTo>
                  <a:cubicBezTo>
                    <a:pt x="168" y="119"/>
                    <a:pt x="166" y="114"/>
                    <a:pt x="166" y="113"/>
                  </a:cubicBezTo>
                  <a:cubicBezTo>
                    <a:pt x="166" y="109"/>
                    <a:pt x="174" y="108"/>
                    <a:pt x="177" y="108"/>
                  </a:cubicBezTo>
                  <a:cubicBezTo>
                    <a:pt x="173" y="104"/>
                    <a:pt x="149" y="84"/>
                    <a:pt x="145" y="84"/>
                  </a:cubicBezTo>
                  <a:cubicBezTo>
                    <a:pt x="139" y="84"/>
                    <a:pt x="132" y="100"/>
                    <a:pt x="124" y="100"/>
                  </a:cubicBezTo>
                  <a:cubicBezTo>
                    <a:pt x="118" y="100"/>
                    <a:pt x="120" y="93"/>
                    <a:pt x="121" y="90"/>
                  </a:cubicBezTo>
                  <a:cubicBezTo>
                    <a:pt x="107" y="89"/>
                    <a:pt x="74" y="90"/>
                    <a:pt x="54" y="90"/>
                  </a:cubicBezTo>
                  <a:cubicBezTo>
                    <a:pt x="51" y="90"/>
                    <a:pt x="44" y="85"/>
                    <a:pt x="41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8" y="76"/>
                    <a:pt x="12" y="75"/>
                    <a:pt x="11" y="69"/>
                  </a:cubicBezTo>
                  <a:cubicBezTo>
                    <a:pt x="16" y="66"/>
                    <a:pt x="23" y="69"/>
                    <a:pt x="30" y="70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26" y="62"/>
                    <a:pt x="6" y="60"/>
                    <a:pt x="6" y="60"/>
                  </a:cubicBezTo>
                  <a:cubicBezTo>
                    <a:pt x="6" y="60"/>
                    <a:pt x="0" y="52"/>
                    <a:pt x="0" y="48"/>
                  </a:cubicBezTo>
                  <a:cubicBezTo>
                    <a:pt x="0" y="36"/>
                    <a:pt x="2" y="33"/>
                    <a:pt x="8" y="28"/>
                  </a:cubicBezTo>
                  <a:cubicBezTo>
                    <a:pt x="12" y="26"/>
                    <a:pt x="10" y="18"/>
                    <a:pt x="12" y="16"/>
                  </a:cubicBezTo>
                  <a:cubicBezTo>
                    <a:pt x="20" y="8"/>
                    <a:pt x="32" y="0"/>
                    <a:pt x="46" y="0"/>
                  </a:cubicBezTo>
                  <a:cubicBezTo>
                    <a:pt x="46" y="0"/>
                    <a:pt x="60" y="4"/>
                    <a:pt x="61" y="4"/>
                  </a:cubicBezTo>
                  <a:cubicBezTo>
                    <a:pt x="56" y="14"/>
                    <a:pt x="42" y="14"/>
                    <a:pt x="42" y="27"/>
                  </a:cubicBezTo>
                  <a:cubicBezTo>
                    <a:pt x="42" y="30"/>
                    <a:pt x="43" y="31"/>
                    <a:pt x="46" y="31"/>
                  </a:cubicBezTo>
                  <a:cubicBezTo>
                    <a:pt x="45" y="35"/>
                    <a:pt x="46" y="39"/>
                    <a:pt x="46" y="39"/>
                  </a:cubicBezTo>
                  <a:cubicBezTo>
                    <a:pt x="46" y="43"/>
                    <a:pt x="45" y="47"/>
                    <a:pt x="50" y="47"/>
                  </a:cubicBezTo>
                  <a:cubicBezTo>
                    <a:pt x="52" y="47"/>
                    <a:pt x="59" y="42"/>
                    <a:pt x="59" y="38"/>
                  </a:cubicBezTo>
                  <a:cubicBezTo>
                    <a:pt x="59" y="34"/>
                    <a:pt x="54" y="31"/>
                    <a:pt x="54" y="26"/>
                  </a:cubicBezTo>
                  <a:cubicBezTo>
                    <a:pt x="54" y="10"/>
                    <a:pt x="83" y="4"/>
                    <a:pt x="101" y="4"/>
                  </a:cubicBezTo>
                  <a:cubicBezTo>
                    <a:pt x="112" y="4"/>
                    <a:pt x="118" y="20"/>
                    <a:pt x="118" y="29"/>
                  </a:cubicBezTo>
                  <a:cubicBezTo>
                    <a:pt x="118" y="31"/>
                    <a:pt x="116" y="38"/>
                    <a:pt x="118" y="38"/>
                  </a:cubicBezTo>
                  <a:cubicBezTo>
                    <a:pt x="121" y="38"/>
                    <a:pt x="123" y="34"/>
                    <a:pt x="127" y="34"/>
                  </a:cubicBezTo>
                  <a:cubicBezTo>
                    <a:pt x="132" y="34"/>
                    <a:pt x="133" y="38"/>
                    <a:pt x="137" y="38"/>
                  </a:cubicBezTo>
                  <a:cubicBezTo>
                    <a:pt x="145" y="38"/>
                    <a:pt x="147" y="27"/>
                    <a:pt x="155" y="27"/>
                  </a:cubicBezTo>
                  <a:cubicBezTo>
                    <a:pt x="163" y="27"/>
                    <a:pt x="182" y="30"/>
                    <a:pt x="187" y="34"/>
                  </a:cubicBezTo>
                  <a:cubicBezTo>
                    <a:pt x="197" y="41"/>
                    <a:pt x="200" y="55"/>
                    <a:pt x="214" y="55"/>
                  </a:cubicBezTo>
                  <a:cubicBezTo>
                    <a:pt x="221" y="55"/>
                    <a:pt x="222" y="55"/>
                    <a:pt x="225" y="55"/>
                  </a:cubicBezTo>
                  <a:cubicBezTo>
                    <a:pt x="230" y="55"/>
                    <a:pt x="241" y="57"/>
                    <a:pt x="240" y="64"/>
                  </a:cubicBezTo>
                  <a:cubicBezTo>
                    <a:pt x="251" y="68"/>
                    <a:pt x="258" y="75"/>
                    <a:pt x="270" y="76"/>
                  </a:cubicBezTo>
                  <a:cubicBezTo>
                    <a:pt x="270" y="84"/>
                    <a:pt x="270" y="84"/>
                    <a:pt x="270" y="84"/>
                  </a:cubicBezTo>
                  <a:cubicBezTo>
                    <a:pt x="273" y="84"/>
                    <a:pt x="278" y="84"/>
                    <a:pt x="278" y="84"/>
                  </a:cubicBezTo>
                  <a:cubicBezTo>
                    <a:pt x="284" y="84"/>
                    <a:pt x="287" y="88"/>
                    <a:pt x="290" y="94"/>
                  </a:cubicBezTo>
                  <a:cubicBezTo>
                    <a:pt x="284" y="96"/>
                    <a:pt x="278" y="95"/>
                    <a:pt x="274" y="100"/>
                  </a:cubicBezTo>
                  <a:cubicBezTo>
                    <a:pt x="282" y="101"/>
                    <a:pt x="284" y="101"/>
                    <a:pt x="288" y="101"/>
                  </a:cubicBezTo>
                  <a:cubicBezTo>
                    <a:pt x="290" y="101"/>
                    <a:pt x="293" y="103"/>
                    <a:pt x="294" y="105"/>
                  </a:cubicBezTo>
                  <a:cubicBezTo>
                    <a:pt x="287" y="109"/>
                    <a:pt x="284" y="109"/>
                    <a:pt x="280" y="115"/>
                  </a:cubicBezTo>
                  <a:cubicBezTo>
                    <a:pt x="284" y="117"/>
                    <a:pt x="286" y="119"/>
                    <a:pt x="292" y="119"/>
                  </a:cubicBezTo>
                  <a:cubicBezTo>
                    <a:pt x="293" y="129"/>
                    <a:pt x="305" y="133"/>
                    <a:pt x="314" y="134"/>
                  </a:cubicBezTo>
                  <a:cubicBezTo>
                    <a:pt x="315" y="142"/>
                    <a:pt x="317" y="149"/>
                    <a:pt x="323" y="149"/>
                  </a:cubicBezTo>
                  <a:cubicBezTo>
                    <a:pt x="333" y="149"/>
                    <a:pt x="335" y="143"/>
                    <a:pt x="339" y="151"/>
                  </a:cubicBezTo>
                  <a:cubicBezTo>
                    <a:pt x="341" y="154"/>
                    <a:pt x="344" y="154"/>
                    <a:pt x="346" y="154"/>
                  </a:cubicBezTo>
                  <a:cubicBezTo>
                    <a:pt x="355" y="154"/>
                    <a:pt x="358" y="157"/>
                    <a:pt x="358" y="164"/>
                  </a:cubicBezTo>
                  <a:cubicBezTo>
                    <a:pt x="358" y="169"/>
                    <a:pt x="351" y="171"/>
                    <a:pt x="345" y="171"/>
                  </a:cubicBezTo>
                  <a:cubicBezTo>
                    <a:pt x="346" y="176"/>
                    <a:pt x="345" y="175"/>
                    <a:pt x="345" y="177"/>
                  </a:cubicBezTo>
                  <a:cubicBezTo>
                    <a:pt x="345" y="178"/>
                    <a:pt x="344" y="182"/>
                    <a:pt x="336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6807200" y="2970213"/>
              <a:ext cx="36512" cy="33338"/>
            </a:xfrm>
            <a:custGeom>
              <a:avLst/>
              <a:gdLst>
                <a:gd name="T0" fmla="*/ 10 w 10"/>
                <a:gd name="T1" fmla="*/ 6 h 9"/>
                <a:gd name="T2" fmla="*/ 0 w 10"/>
                <a:gd name="T3" fmla="*/ 6 h 9"/>
                <a:gd name="T4" fmla="*/ 10 w 10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0" y="6"/>
                  </a:moveTo>
                  <a:cubicBezTo>
                    <a:pt x="5" y="9"/>
                    <a:pt x="4" y="9"/>
                    <a:pt x="0" y="6"/>
                  </a:cubicBezTo>
                  <a:cubicBezTo>
                    <a:pt x="4" y="0"/>
                    <a:pt x="4" y="3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6529388" y="2781300"/>
              <a:ext cx="36512" cy="33338"/>
            </a:xfrm>
            <a:custGeom>
              <a:avLst/>
              <a:gdLst>
                <a:gd name="T0" fmla="*/ 1 w 10"/>
                <a:gd name="T1" fmla="*/ 2 h 9"/>
                <a:gd name="T2" fmla="*/ 10 w 10"/>
                <a:gd name="T3" fmla="*/ 9 h 9"/>
                <a:gd name="T4" fmla="*/ 1 w 10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" y="2"/>
                  </a:moveTo>
                  <a:cubicBezTo>
                    <a:pt x="7" y="0"/>
                    <a:pt x="7" y="5"/>
                    <a:pt x="10" y="9"/>
                  </a:cubicBezTo>
                  <a:cubicBezTo>
                    <a:pt x="4" y="9"/>
                    <a:pt x="0" y="5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6172200" y="1157288"/>
              <a:ext cx="1435100" cy="752475"/>
            </a:xfrm>
            <a:custGeom>
              <a:avLst/>
              <a:gdLst>
                <a:gd name="T0" fmla="*/ 304 w 382"/>
                <a:gd name="T1" fmla="*/ 15 h 200"/>
                <a:gd name="T2" fmla="*/ 347 w 382"/>
                <a:gd name="T3" fmla="*/ 8 h 200"/>
                <a:gd name="T4" fmla="*/ 382 w 382"/>
                <a:gd name="T5" fmla="*/ 27 h 200"/>
                <a:gd name="T6" fmla="*/ 310 w 382"/>
                <a:gd name="T7" fmla="*/ 50 h 200"/>
                <a:gd name="T8" fmla="*/ 292 w 382"/>
                <a:gd name="T9" fmla="*/ 72 h 200"/>
                <a:gd name="T10" fmla="*/ 229 w 382"/>
                <a:gd name="T11" fmla="*/ 106 h 200"/>
                <a:gd name="T12" fmla="*/ 214 w 382"/>
                <a:gd name="T13" fmla="*/ 116 h 200"/>
                <a:gd name="T14" fmla="*/ 214 w 382"/>
                <a:gd name="T15" fmla="*/ 134 h 200"/>
                <a:gd name="T16" fmla="*/ 172 w 382"/>
                <a:gd name="T17" fmla="*/ 154 h 200"/>
                <a:gd name="T18" fmla="*/ 157 w 382"/>
                <a:gd name="T19" fmla="*/ 181 h 200"/>
                <a:gd name="T20" fmla="*/ 174 w 382"/>
                <a:gd name="T21" fmla="*/ 185 h 200"/>
                <a:gd name="T22" fmla="*/ 125 w 382"/>
                <a:gd name="T23" fmla="*/ 194 h 200"/>
                <a:gd name="T24" fmla="*/ 79 w 382"/>
                <a:gd name="T25" fmla="*/ 198 h 200"/>
                <a:gd name="T26" fmla="*/ 33 w 382"/>
                <a:gd name="T27" fmla="*/ 194 h 200"/>
                <a:gd name="T28" fmla="*/ 60 w 382"/>
                <a:gd name="T29" fmla="*/ 173 h 200"/>
                <a:gd name="T30" fmla="*/ 57 w 382"/>
                <a:gd name="T31" fmla="*/ 155 h 200"/>
                <a:gd name="T32" fmla="*/ 91 w 382"/>
                <a:gd name="T33" fmla="*/ 167 h 200"/>
                <a:gd name="T34" fmla="*/ 65 w 382"/>
                <a:gd name="T35" fmla="*/ 146 h 200"/>
                <a:gd name="T36" fmla="*/ 54 w 382"/>
                <a:gd name="T37" fmla="*/ 149 h 200"/>
                <a:gd name="T38" fmla="*/ 68 w 382"/>
                <a:gd name="T39" fmla="*/ 129 h 200"/>
                <a:gd name="T40" fmla="*/ 62 w 382"/>
                <a:gd name="T41" fmla="*/ 96 h 200"/>
                <a:gd name="T42" fmla="*/ 66 w 382"/>
                <a:gd name="T43" fmla="*/ 87 h 200"/>
                <a:gd name="T44" fmla="*/ 96 w 382"/>
                <a:gd name="T45" fmla="*/ 88 h 200"/>
                <a:gd name="T46" fmla="*/ 107 w 382"/>
                <a:gd name="T47" fmla="*/ 89 h 200"/>
                <a:gd name="T48" fmla="*/ 132 w 382"/>
                <a:gd name="T49" fmla="*/ 85 h 200"/>
                <a:gd name="T50" fmla="*/ 146 w 382"/>
                <a:gd name="T51" fmla="*/ 72 h 200"/>
                <a:gd name="T52" fmla="*/ 98 w 382"/>
                <a:gd name="T53" fmla="*/ 79 h 200"/>
                <a:gd name="T54" fmla="*/ 72 w 382"/>
                <a:gd name="T55" fmla="*/ 75 h 200"/>
                <a:gd name="T56" fmla="*/ 57 w 382"/>
                <a:gd name="T57" fmla="*/ 79 h 200"/>
                <a:gd name="T58" fmla="*/ 44 w 382"/>
                <a:gd name="T59" fmla="*/ 65 h 200"/>
                <a:gd name="T60" fmla="*/ 51 w 382"/>
                <a:gd name="T61" fmla="*/ 51 h 200"/>
                <a:gd name="T62" fmla="*/ 25 w 382"/>
                <a:gd name="T63" fmla="*/ 58 h 200"/>
                <a:gd name="T64" fmla="*/ 29 w 382"/>
                <a:gd name="T65" fmla="*/ 48 h 200"/>
                <a:gd name="T66" fmla="*/ 10 w 382"/>
                <a:gd name="T67" fmla="*/ 51 h 200"/>
                <a:gd name="T68" fmla="*/ 44 w 382"/>
                <a:gd name="T69" fmla="*/ 35 h 200"/>
                <a:gd name="T70" fmla="*/ 57 w 382"/>
                <a:gd name="T71" fmla="*/ 31 h 200"/>
                <a:gd name="T72" fmla="*/ 103 w 382"/>
                <a:gd name="T73" fmla="*/ 31 h 200"/>
                <a:gd name="T74" fmla="*/ 134 w 382"/>
                <a:gd name="T75" fmla="*/ 10 h 200"/>
                <a:gd name="T76" fmla="*/ 194 w 382"/>
                <a:gd name="T77" fmla="*/ 5 h 200"/>
                <a:gd name="T78" fmla="*/ 216 w 382"/>
                <a:gd name="T79" fmla="*/ 7 h 200"/>
                <a:gd name="T80" fmla="*/ 243 w 382"/>
                <a:gd name="T81" fmla="*/ 3 h 200"/>
                <a:gd name="T82" fmla="*/ 312 w 382"/>
                <a:gd name="T83" fmla="*/ 1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2" h="200">
                  <a:moveTo>
                    <a:pt x="312" y="10"/>
                  </a:moveTo>
                  <a:cubicBezTo>
                    <a:pt x="309" y="13"/>
                    <a:pt x="307" y="14"/>
                    <a:pt x="304" y="1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42" y="7"/>
                    <a:pt x="344" y="7"/>
                    <a:pt x="347" y="8"/>
                  </a:cubicBezTo>
                  <a:cubicBezTo>
                    <a:pt x="351" y="10"/>
                    <a:pt x="351" y="13"/>
                    <a:pt x="354" y="16"/>
                  </a:cubicBezTo>
                  <a:cubicBezTo>
                    <a:pt x="359" y="21"/>
                    <a:pt x="382" y="19"/>
                    <a:pt x="382" y="27"/>
                  </a:cubicBezTo>
                  <a:cubicBezTo>
                    <a:pt x="382" y="32"/>
                    <a:pt x="375" y="31"/>
                    <a:pt x="371" y="33"/>
                  </a:cubicBezTo>
                  <a:cubicBezTo>
                    <a:pt x="354" y="46"/>
                    <a:pt x="333" y="38"/>
                    <a:pt x="310" y="50"/>
                  </a:cubicBezTo>
                  <a:cubicBezTo>
                    <a:pt x="314" y="54"/>
                    <a:pt x="331" y="51"/>
                    <a:pt x="342" y="51"/>
                  </a:cubicBezTo>
                  <a:cubicBezTo>
                    <a:pt x="332" y="61"/>
                    <a:pt x="308" y="67"/>
                    <a:pt x="292" y="72"/>
                  </a:cubicBezTo>
                  <a:cubicBezTo>
                    <a:pt x="275" y="78"/>
                    <a:pt x="265" y="96"/>
                    <a:pt x="252" y="105"/>
                  </a:cubicBezTo>
                  <a:cubicBezTo>
                    <a:pt x="245" y="109"/>
                    <a:pt x="236" y="104"/>
                    <a:pt x="229" y="106"/>
                  </a:cubicBezTo>
                  <a:cubicBezTo>
                    <a:pt x="219" y="109"/>
                    <a:pt x="208" y="110"/>
                    <a:pt x="201" y="116"/>
                  </a:cubicBezTo>
                  <a:cubicBezTo>
                    <a:pt x="214" y="116"/>
                    <a:pt x="214" y="116"/>
                    <a:pt x="214" y="116"/>
                  </a:cubicBezTo>
                  <a:cubicBezTo>
                    <a:pt x="214" y="126"/>
                    <a:pt x="209" y="125"/>
                    <a:pt x="201" y="124"/>
                  </a:cubicBezTo>
                  <a:cubicBezTo>
                    <a:pt x="206" y="127"/>
                    <a:pt x="211" y="128"/>
                    <a:pt x="214" y="134"/>
                  </a:cubicBezTo>
                  <a:cubicBezTo>
                    <a:pt x="204" y="139"/>
                    <a:pt x="201" y="149"/>
                    <a:pt x="194" y="154"/>
                  </a:cubicBezTo>
                  <a:cubicBezTo>
                    <a:pt x="175" y="154"/>
                    <a:pt x="176" y="154"/>
                    <a:pt x="172" y="154"/>
                  </a:cubicBezTo>
                  <a:cubicBezTo>
                    <a:pt x="173" y="157"/>
                    <a:pt x="175" y="158"/>
                    <a:pt x="175" y="161"/>
                  </a:cubicBezTo>
                  <a:cubicBezTo>
                    <a:pt x="175" y="175"/>
                    <a:pt x="157" y="167"/>
                    <a:pt x="157" y="181"/>
                  </a:cubicBezTo>
                  <a:cubicBezTo>
                    <a:pt x="163" y="181"/>
                    <a:pt x="165" y="181"/>
                    <a:pt x="168" y="181"/>
                  </a:cubicBezTo>
                  <a:cubicBezTo>
                    <a:pt x="169" y="181"/>
                    <a:pt x="174" y="181"/>
                    <a:pt x="174" y="185"/>
                  </a:cubicBezTo>
                  <a:cubicBezTo>
                    <a:pt x="174" y="192"/>
                    <a:pt x="150" y="200"/>
                    <a:pt x="139" y="200"/>
                  </a:cubicBezTo>
                  <a:cubicBezTo>
                    <a:pt x="129" y="200"/>
                    <a:pt x="134" y="194"/>
                    <a:pt x="125" y="194"/>
                  </a:cubicBezTo>
                  <a:cubicBezTo>
                    <a:pt x="112" y="194"/>
                    <a:pt x="103" y="194"/>
                    <a:pt x="92" y="194"/>
                  </a:cubicBezTo>
                  <a:cubicBezTo>
                    <a:pt x="88" y="194"/>
                    <a:pt x="86" y="198"/>
                    <a:pt x="79" y="198"/>
                  </a:cubicBezTo>
                  <a:cubicBezTo>
                    <a:pt x="65" y="198"/>
                    <a:pt x="53" y="194"/>
                    <a:pt x="38" y="189"/>
                  </a:cubicBezTo>
                  <a:cubicBezTo>
                    <a:pt x="37" y="191"/>
                    <a:pt x="35" y="194"/>
                    <a:pt x="33" y="194"/>
                  </a:cubicBezTo>
                  <a:cubicBezTo>
                    <a:pt x="30" y="194"/>
                    <a:pt x="28" y="191"/>
                    <a:pt x="28" y="190"/>
                  </a:cubicBezTo>
                  <a:cubicBezTo>
                    <a:pt x="28" y="173"/>
                    <a:pt x="51" y="179"/>
                    <a:pt x="60" y="173"/>
                  </a:cubicBezTo>
                  <a:cubicBezTo>
                    <a:pt x="55" y="169"/>
                    <a:pt x="46" y="167"/>
                    <a:pt x="46" y="160"/>
                  </a:cubicBezTo>
                  <a:cubicBezTo>
                    <a:pt x="46" y="154"/>
                    <a:pt x="52" y="155"/>
                    <a:pt x="57" y="155"/>
                  </a:cubicBezTo>
                  <a:cubicBezTo>
                    <a:pt x="71" y="155"/>
                    <a:pt x="75" y="163"/>
                    <a:pt x="84" y="167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85" y="161"/>
                    <a:pt x="72" y="156"/>
                    <a:pt x="72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3" y="147"/>
                    <a:pt x="63" y="147"/>
                    <a:pt x="61" y="149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8" y="136"/>
                    <a:pt x="61" y="131"/>
                    <a:pt x="68" y="129"/>
                  </a:cubicBezTo>
                  <a:cubicBezTo>
                    <a:pt x="78" y="126"/>
                    <a:pt x="91" y="130"/>
                    <a:pt x="91" y="117"/>
                  </a:cubicBezTo>
                  <a:cubicBezTo>
                    <a:pt x="91" y="103"/>
                    <a:pt x="62" y="103"/>
                    <a:pt x="62" y="96"/>
                  </a:cubicBezTo>
                  <a:cubicBezTo>
                    <a:pt x="62" y="91"/>
                    <a:pt x="68" y="92"/>
                    <a:pt x="73" y="92"/>
                  </a:cubicBezTo>
                  <a:cubicBezTo>
                    <a:pt x="68" y="92"/>
                    <a:pt x="67" y="90"/>
                    <a:pt x="66" y="87"/>
                  </a:cubicBezTo>
                  <a:cubicBezTo>
                    <a:pt x="68" y="86"/>
                    <a:pt x="71" y="87"/>
                    <a:pt x="73" y="87"/>
                  </a:cubicBezTo>
                  <a:cubicBezTo>
                    <a:pt x="78" y="87"/>
                    <a:pt x="87" y="85"/>
                    <a:pt x="96" y="88"/>
                  </a:cubicBezTo>
                  <a:cubicBezTo>
                    <a:pt x="107" y="91"/>
                    <a:pt x="111" y="104"/>
                    <a:pt x="123" y="103"/>
                  </a:cubicBezTo>
                  <a:cubicBezTo>
                    <a:pt x="121" y="100"/>
                    <a:pt x="107" y="92"/>
                    <a:pt x="107" y="89"/>
                  </a:cubicBezTo>
                  <a:cubicBezTo>
                    <a:pt x="107" y="87"/>
                    <a:pt x="109" y="86"/>
                    <a:pt x="110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40" y="81"/>
                    <a:pt x="147" y="79"/>
                    <a:pt x="153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37" y="79"/>
                    <a:pt x="127" y="82"/>
                    <a:pt x="113" y="82"/>
                  </a:cubicBezTo>
                  <a:cubicBezTo>
                    <a:pt x="105" y="82"/>
                    <a:pt x="102" y="79"/>
                    <a:pt x="98" y="79"/>
                  </a:cubicBezTo>
                  <a:cubicBezTo>
                    <a:pt x="95" y="79"/>
                    <a:pt x="93" y="83"/>
                    <a:pt x="89" y="83"/>
                  </a:cubicBezTo>
                  <a:cubicBezTo>
                    <a:pt x="81" y="83"/>
                    <a:pt x="69" y="80"/>
                    <a:pt x="72" y="75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3" y="77"/>
                    <a:pt x="61" y="79"/>
                    <a:pt x="57" y="79"/>
                  </a:cubicBezTo>
                  <a:cubicBezTo>
                    <a:pt x="48" y="79"/>
                    <a:pt x="36" y="74"/>
                    <a:pt x="33" y="70"/>
                  </a:cubicBezTo>
                  <a:cubicBezTo>
                    <a:pt x="36" y="68"/>
                    <a:pt x="39" y="65"/>
                    <a:pt x="44" y="65"/>
                  </a:cubicBezTo>
                  <a:cubicBezTo>
                    <a:pt x="36" y="65"/>
                    <a:pt x="27" y="65"/>
                    <a:pt x="24" y="65"/>
                  </a:cubicBezTo>
                  <a:cubicBezTo>
                    <a:pt x="29" y="54"/>
                    <a:pt x="40" y="55"/>
                    <a:pt x="51" y="51"/>
                  </a:cubicBezTo>
                  <a:cubicBezTo>
                    <a:pt x="47" y="51"/>
                    <a:pt x="46" y="51"/>
                    <a:pt x="42" y="51"/>
                  </a:cubicBezTo>
                  <a:cubicBezTo>
                    <a:pt x="34" y="51"/>
                    <a:pt x="33" y="58"/>
                    <a:pt x="25" y="58"/>
                  </a:cubicBezTo>
                  <a:cubicBezTo>
                    <a:pt x="23" y="58"/>
                    <a:pt x="18" y="55"/>
                    <a:pt x="17" y="55"/>
                  </a:cubicBezTo>
                  <a:cubicBezTo>
                    <a:pt x="21" y="51"/>
                    <a:pt x="24" y="49"/>
                    <a:pt x="29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3" y="48"/>
                    <a:pt x="11" y="50"/>
                    <a:pt x="10" y="51"/>
                  </a:cubicBezTo>
                  <a:cubicBezTo>
                    <a:pt x="8" y="51"/>
                    <a:pt x="3" y="51"/>
                    <a:pt x="0" y="51"/>
                  </a:cubicBezTo>
                  <a:cubicBezTo>
                    <a:pt x="3" y="40"/>
                    <a:pt x="31" y="35"/>
                    <a:pt x="44" y="35"/>
                  </a:cubicBezTo>
                  <a:cubicBezTo>
                    <a:pt x="49" y="35"/>
                    <a:pt x="52" y="35"/>
                    <a:pt x="53" y="35"/>
                  </a:cubicBezTo>
                  <a:cubicBezTo>
                    <a:pt x="55" y="35"/>
                    <a:pt x="57" y="33"/>
                    <a:pt x="57" y="31"/>
                  </a:cubicBezTo>
                  <a:cubicBezTo>
                    <a:pt x="71" y="31"/>
                    <a:pt x="65" y="21"/>
                    <a:pt x="74" y="21"/>
                  </a:cubicBezTo>
                  <a:cubicBezTo>
                    <a:pt x="82" y="21"/>
                    <a:pt x="99" y="30"/>
                    <a:pt x="103" y="31"/>
                  </a:cubicBezTo>
                  <a:cubicBezTo>
                    <a:pt x="107" y="21"/>
                    <a:pt x="112" y="11"/>
                    <a:pt x="125" y="11"/>
                  </a:cubicBezTo>
                  <a:cubicBezTo>
                    <a:pt x="132" y="11"/>
                    <a:pt x="128" y="15"/>
                    <a:pt x="134" y="10"/>
                  </a:cubicBezTo>
                  <a:cubicBezTo>
                    <a:pt x="136" y="6"/>
                    <a:pt x="139" y="5"/>
                    <a:pt x="144" y="5"/>
                  </a:cubicBezTo>
                  <a:cubicBezTo>
                    <a:pt x="167" y="5"/>
                    <a:pt x="171" y="5"/>
                    <a:pt x="194" y="5"/>
                  </a:cubicBezTo>
                  <a:cubicBezTo>
                    <a:pt x="195" y="3"/>
                    <a:pt x="197" y="2"/>
                    <a:pt x="199" y="2"/>
                  </a:cubicBezTo>
                  <a:cubicBezTo>
                    <a:pt x="207" y="2"/>
                    <a:pt x="209" y="7"/>
                    <a:pt x="216" y="7"/>
                  </a:cubicBezTo>
                  <a:cubicBezTo>
                    <a:pt x="222" y="7"/>
                    <a:pt x="224" y="0"/>
                    <a:pt x="230" y="0"/>
                  </a:cubicBezTo>
                  <a:cubicBezTo>
                    <a:pt x="236" y="0"/>
                    <a:pt x="239" y="3"/>
                    <a:pt x="243" y="3"/>
                  </a:cubicBezTo>
                  <a:cubicBezTo>
                    <a:pt x="248" y="3"/>
                    <a:pt x="251" y="3"/>
                    <a:pt x="255" y="3"/>
                  </a:cubicBezTo>
                  <a:cubicBezTo>
                    <a:pt x="265" y="3"/>
                    <a:pt x="303" y="1"/>
                    <a:pt x="3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7073900" y="1085850"/>
              <a:ext cx="2809875" cy="2135188"/>
            </a:xfrm>
            <a:custGeom>
              <a:avLst/>
              <a:gdLst>
                <a:gd name="T0" fmla="*/ 277 w 748"/>
                <a:gd name="T1" fmla="*/ 367 h 568"/>
                <a:gd name="T2" fmla="*/ 264 w 748"/>
                <a:gd name="T3" fmla="*/ 355 h 568"/>
                <a:gd name="T4" fmla="*/ 225 w 748"/>
                <a:gd name="T5" fmla="*/ 331 h 568"/>
                <a:gd name="T6" fmla="*/ 212 w 748"/>
                <a:gd name="T7" fmla="*/ 298 h 568"/>
                <a:gd name="T8" fmla="*/ 108 w 748"/>
                <a:gd name="T9" fmla="*/ 216 h 568"/>
                <a:gd name="T10" fmla="*/ 72 w 748"/>
                <a:gd name="T11" fmla="*/ 220 h 568"/>
                <a:gd name="T12" fmla="*/ 42 w 748"/>
                <a:gd name="T13" fmla="*/ 214 h 568"/>
                <a:gd name="T14" fmla="*/ 18 w 748"/>
                <a:gd name="T15" fmla="*/ 200 h 568"/>
                <a:gd name="T16" fmla="*/ 50 w 748"/>
                <a:gd name="T17" fmla="*/ 187 h 568"/>
                <a:gd name="T18" fmla="*/ 63 w 748"/>
                <a:gd name="T19" fmla="*/ 178 h 568"/>
                <a:gd name="T20" fmla="*/ 0 w 748"/>
                <a:gd name="T21" fmla="*/ 163 h 568"/>
                <a:gd name="T22" fmla="*/ 83 w 748"/>
                <a:gd name="T23" fmla="*/ 139 h 568"/>
                <a:gd name="T24" fmla="*/ 70 w 748"/>
                <a:gd name="T25" fmla="*/ 100 h 568"/>
                <a:gd name="T26" fmla="*/ 142 w 748"/>
                <a:gd name="T27" fmla="*/ 58 h 568"/>
                <a:gd name="T28" fmla="*/ 234 w 748"/>
                <a:gd name="T29" fmla="*/ 54 h 568"/>
                <a:gd name="T30" fmla="*/ 257 w 748"/>
                <a:gd name="T31" fmla="*/ 52 h 568"/>
                <a:gd name="T32" fmla="*/ 271 w 748"/>
                <a:gd name="T33" fmla="*/ 37 h 568"/>
                <a:gd name="T34" fmla="*/ 305 w 748"/>
                <a:gd name="T35" fmla="*/ 35 h 568"/>
                <a:gd name="T36" fmla="*/ 351 w 748"/>
                <a:gd name="T37" fmla="*/ 14 h 568"/>
                <a:gd name="T38" fmla="*/ 387 w 748"/>
                <a:gd name="T39" fmla="*/ 12 h 568"/>
                <a:gd name="T40" fmla="*/ 527 w 748"/>
                <a:gd name="T41" fmla="*/ 0 h 568"/>
                <a:gd name="T42" fmla="*/ 587 w 748"/>
                <a:gd name="T43" fmla="*/ 47 h 568"/>
                <a:gd name="T44" fmla="*/ 563 w 748"/>
                <a:gd name="T45" fmla="*/ 74 h 568"/>
                <a:gd name="T46" fmla="*/ 596 w 748"/>
                <a:gd name="T47" fmla="*/ 100 h 568"/>
                <a:gd name="T48" fmla="*/ 676 w 748"/>
                <a:gd name="T49" fmla="*/ 64 h 568"/>
                <a:gd name="T50" fmla="*/ 722 w 748"/>
                <a:gd name="T51" fmla="*/ 50 h 568"/>
                <a:gd name="T52" fmla="*/ 694 w 748"/>
                <a:gd name="T53" fmla="*/ 93 h 568"/>
                <a:gd name="T54" fmla="*/ 683 w 748"/>
                <a:gd name="T55" fmla="*/ 112 h 568"/>
                <a:gd name="T56" fmla="*/ 646 w 748"/>
                <a:gd name="T57" fmla="*/ 148 h 568"/>
                <a:gd name="T58" fmla="*/ 669 w 748"/>
                <a:gd name="T59" fmla="*/ 175 h 568"/>
                <a:gd name="T60" fmla="*/ 650 w 748"/>
                <a:gd name="T61" fmla="*/ 200 h 568"/>
                <a:gd name="T62" fmla="*/ 661 w 748"/>
                <a:gd name="T63" fmla="*/ 232 h 568"/>
                <a:gd name="T64" fmla="*/ 665 w 748"/>
                <a:gd name="T65" fmla="*/ 256 h 568"/>
                <a:gd name="T66" fmla="*/ 626 w 748"/>
                <a:gd name="T67" fmla="*/ 291 h 568"/>
                <a:gd name="T68" fmla="*/ 630 w 748"/>
                <a:gd name="T69" fmla="*/ 301 h 568"/>
                <a:gd name="T70" fmla="*/ 594 w 748"/>
                <a:gd name="T71" fmla="*/ 293 h 568"/>
                <a:gd name="T72" fmla="*/ 626 w 748"/>
                <a:gd name="T73" fmla="*/ 353 h 568"/>
                <a:gd name="T74" fmla="*/ 589 w 748"/>
                <a:gd name="T75" fmla="*/ 342 h 568"/>
                <a:gd name="T76" fmla="*/ 609 w 748"/>
                <a:gd name="T77" fmla="*/ 371 h 568"/>
                <a:gd name="T78" fmla="*/ 512 w 748"/>
                <a:gd name="T79" fmla="*/ 402 h 568"/>
                <a:gd name="T80" fmla="*/ 477 w 748"/>
                <a:gd name="T81" fmla="*/ 439 h 568"/>
                <a:gd name="T82" fmla="*/ 438 w 748"/>
                <a:gd name="T83" fmla="*/ 444 h 568"/>
                <a:gd name="T84" fmla="*/ 398 w 748"/>
                <a:gd name="T85" fmla="*/ 479 h 568"/>
                <a:gd name="T86" fmla="*/ 379 w 748"/>
                <a:gd name="T87" fmla="*/ 517 h 568"/>
                <a:gd name="T88" fmla="*/ 357 w 748"/>
                <a:gd name="T89" fmla="*/ 564 h 568"/>
                <a:gd name="T90" fmla="*/ 309 w 748"/>
                <a:gd name="T91" fmla="*/ 553 h 568"/>
                <a:gd name="T92" fmla="*/ 267 w 748"/>
                <a:gd name="T93" fmla="*/ 493 h 568"/>
                <a:gd name="T94" fmla="*/ 253 w 748"/>
                <a:gd name="T95" fmla="*/ 469 h 568"/>
                <a:gd name="T96" fmla="*/ 234 w 748"/>
                <a:gd name="T97" fmla="*/ 433 h 568"/>
                <a:gd name="T98" fmla="*/ 251 w 748"/>
                <a:gd name="T99" fmla="*/ 39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8" h="568">
                  <a:moveTo>
                    <a:pt x="251" y="398"/>
                  </a:moveTo>
                  <a:cubicBezTo>
                    <a:pt x="258" y="395"/>
                    <a:pt x="258" y="395"/>
                    <a:pt x="264" y="397"/>
                  </a:cubicBezTo>
                  <a:cubicBezTo>
                    <a:pt x="266" y="384"/>
                    <a:pt x="273" y="380"/>
                    <a:pt x="277" y="367"/>
                  </a:cubicBezTo>
                  <a:cubicBezTo>
                    <a:pt x="263" y="363"/>
                    <a:pt x="231" y="361"/>
                    <a:pt x="230" y="349"/>
                  </a:cubicBezTo>
                  <a:cubicBezTo>
                    <a:pt x="234" y="347"/>
                    <a:pt x="234" y="349"/>
                    <a:pt x="237" y="349"/>
                  </a:cubicBezTo>
                  <a:cubicBezTo>
                    <a:pt x="247" y="349"/>
                    <a:pt x="253" y="355"/>
                    <a:pt x="264" y="355"/>
                  </a:cubicBezTo>
                  <a:cubicBezTo>
                    <a:pt x="268" y="355"/>
                    <a:pt x="268" y="351"/>
                    <a:pt x="268" y="349"/>
                  </a:cubicBezTo>
                  <a:cubicBezTo>
                    <a:pt x="254" y="344"/>
                    <a:pt x="251" y="324"/>
                    <a:pt x="236" y="324"/>
                  </a:cubicBezTo>
                  <a:cubicBezTo>
                    <a:pt x="232" y="324"/>
                    <a:pt x="231" y="331"/>
                    <a:pt x="225" y="331"/>
                  </a:cubicBezTo>
                  <a:cubicBezTo>
                    <a:pt x="217" y="331"/>
                    <a:pt x="213" y="330"/>
                    <a:pt x="213" y="324"/>
                  </a:cubicBezTo>
                  <a:cubicBezTo>
                    <a:pt x="213" y="314"/>
                    <a:pt x="223" y="315"/>
                    <a:pt x="223" y="305"/>
                  </a:cubicBezTo>
                  <a:cubicBezTo>
                    <a:pt x="223" y="299"/>
                    <a:pt x="216" y="298"/>
                    <a:pt x="212" y="298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00" y="254"/>
                    <a:pt x="169" y="216"/>
                    <a:pt x="121" y="216"/>
                  </a:cubicBezTo>
                  <a:cubicBezTo>
                    <a:pt x="113" y="216"/>
                    <a:pt x="111" y="216"/>
                    <a:pt x="108" y="216"/>
                  </a:cubicBezTo>
                  <a:cubicBezTo>
                    <a:pt x="102" y="216"/>
                    <a:pt x="99" y="221"/>
                    <a:pt x="94" y="221"/>
                  </a:cubicBezTo>
                  <a:cubicBezTo>
                    <a:pt x="90" y="221"/>
                    <a:pt x="86" y="218"/>
                    <a:pt x="80" y="218"/>
                  </a:cubicBezTo>
                  <a:cubicBezTo>
                    <a:pt x="76" y="218"/>
                    <a:pt x="74" y="219"/>
                    <a:pt x="72" y="220"/>
                  </a:cubicBezTo>
                  <a:cubicBezTo>
                    <a:pt x="73" y="221"/>
                    <a:pt x="75" y="223"/>
                    <a:pt x="76" y="223"/>
                  </a:cubicBezTo>
                  <a:cubicBezTo>
                    <a:pt x="73" y="226"/>
                    <a:pt x="74" y="224"/>
                    <a:pt x="70" y="224"/>
                  </a:cubicBezTo>
                  <a:cubicBezTo>
                    <a:pt x="61" y="224"/>
                    <a:pt x="47" y="221"/>
                    <a:pt x="42" y="214"/>
                  </a:cubicBezTo>
                  <a:cubicBezTo>
                    <a:pt x="46" y="211"/>
                    <a:pt x="49" y="211"/>
                    <a:pt x="51" y="207"/>
                  </a:cubicBezTo>
                  <a:cubicBezTo>
                    <a:pt x="44" y="204"/>
                    <a:pt x="39" y="200"/>
                    <a:pt x="33" y="200"/>
                  </a:cubicBezTo>
                  <a:cubicBezTo>
                    <a:pt x="24" y="200"/>
                    <a:pt x="26" y="203"/>
                    <a:pt x="18" y="200"/>
                  </a:cubicBezTo>
                  <a:cubicBezTo>
                    <a:pt x="19" y="193"/>
                    <a:pt x="28" y="191"/>
                    <a:pt x="31" y="191"/>
                  </a:cubicBezTo>
                  <a:cubicBezTo>
                    <a:pt x="36" y="191"/>
                    <a:pt x="39" y="191"/>
                    <a:pt x="42" y="191"/>
                  </a:cubicBezTo>
                  <a:cubicBezTo>
                    <a:pt x="46" y="191"/>
                    <a:pt x="48" y="190"/>
                    <a:pt x="50" y="187"/>
                  </a:cubicBezTo>
                  <a:cubicBezTo>
                    <a:pt x="75" y="187"/>
                    <a:pt x="75" y="187"/>
                    <a:pt x="75" y="187"/>
                  </a:cubicBezTo>
                  <a:cubicBezTo>
                    <a:pt x="79" y="184"/>
                    <a:pt x="79" y="183"/>
                    <a:pt x="80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2" y="180"/>
                    <a:pt x="61" y="182"/>
                    <a:pt x="59" y="182"/>
                  </a:cubicBezTo>
                  <a:cubicBezTo>
                    <a:pt x="52" y="182"/>
                    <a:pt x="49" y="182"/>
                    <a:pt x="43" y="182"/>
                  </a:cubicBezTo>
                  <a:cubicBezTo>
                    <a:pt x="42" y="182"/>
                    <a:pt x="0" y="170"/>
                    <a:pt x="0" y="163"/>
                  </a:cubicBezTo>
                  <a:cubicBezTo>
                    <a:pt x="0" y="150"/>
                    <a:pt x="15" y="155"/>
                    <a:pt x="25" y="152"/>
                  </a:cubicBezTo>
                  <a:cubicBezTo>
                    <a:pt x="32" y="149"/>
                    <a:pt x="37" y="144"/>
                    <a:pt x="46" y="142"/>
                  </a:cubicBezTo>
                  <a:cubicBezTo>
                    <a:pt x="57" y="138"/>
                    <a:pt x="73" y="144"/>
                    <a:pt x="83" y="139"/>
                  </a:cubicBezTo>
                  <a:cubicBezTo>
                    <a:pt x="90" y="134"/>
                    <a:pt x="94" y="126"/>
                    <a:pt x="94" y="115"/>
                  </a:cubicBezTo>
                  <a:cubicBezTo>
                    <a:pt x="87" y="115"/>
                    <a:pt x="62" y="115"/>
                    <a:pt x="62" y="107"/>
                  </a:cubicBezTo>
                  <a:cubicBezTo>
                    <a:pt x="62" y="103"/>
                    <a:pt x="68" y="101"/>
                    <a:pt x="70" y="100"/>
                  </a:cubicBezTo>
                  <a:cubicBezTo>
                    <a:pt x="85" y="95"/>
                    <a:pt x="105" y="85"/>
                    <a:pt x="114" y="76"/>
                  </a:cubicBezTo>
                  <a:cubicBezTo>
                    <a:pt x="117" y="79"/>
                    <a:pt x="121" y="80"/>
                    <a:pt x="125" y="80"/>
                  </a:cubicBezTo>
                  <a:cubicBezTo>
                    <a:pt x="140" y="80"/>
                    <a:pt x="128" y="60"/>
                    <a:pt x="142" y="58"/>
                  </a:cubicBezTo>
                  <a:cubicBezTo>
                    <a:pt x="160" y="56"/>
                    <a:pt x="166" y="51"/>
                    <a:pt x="183" y="51"/>
                  </a:cubicBezTo>
                  <a:cubicBezTo>
                    <a:pt x="195" y="48"/>
                    <a:pt x="204" y="41"/>
                    <a:pt x="216" y="41"/>
                  </a:cubicBezTo>
                  <a:cubicBezTo>
                    <a:pt x="223" y="41"/>
                    <a:pt x="226" y="54"/>
                    <a:pt x="234" y="54"/>
                  </a:cubicBezTo>
                  <a:cubicBezTo>
                    <a:pt x="234" y="51"/>
                    <a:pt x="232" y="49"/>
                    <a:pt x="232" y="46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41" y="50"/>
                    <a:pt x="248" y="49"/>
                    <a:pt x="257" y="52"/>
                  </a:cubicBezTo>
                  <a:cubicBezTo>
                    <a:pt x="259" y="52"/>
                    <a:pt x="264" y="52"/>
                    <a:pt x="264" y="52"/>
                  </a:cubicBezTo>
                  <a:cubicBezTo>
                    <a:pt x="262" y="49"/>
                    <a:pt x="260" y="46"/>
                    <a:pt x="260" y="43"/>
                  </a:cubicBezTo>
                  <a:cubicBezTo>
                    <a:pt x="260" y="37"/>
                    <a:pt x="267" y="37"/>
                    <a:pt x="271" y="37"/>
                  </a:cubicBezTo>
                  <a:cubicBezTo>
                    <a:pt x="289" y="37"/>
                    <a:pt x="299" y="47"/>
                    <a:pt x="310" y="52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23" y="49"/>
                    <a:pt x="305" y="43"/>
                    <a:pt x="305" y="35"/>
                  </a:cubicBezTo>
                  <a:cubicBezTo>
                    <a:pt x="305" y="28"/>
                    <a:pt x="319" y="30"/>
                    <a:pt x="322" y="29"/>
                  </a:cubicBezTo>
                  <a:cubicBezTo>
                    <a:pt x="319" y="26"/>
                    <a:pt x="316" y="26"/>
                    <a:pt x="314" y="23"/>
                  </a:cubicBezTo>
                  <a:cubicBezTo>
                    <a:pt x="326" y="17"/>
                    <a:pt x="336" y="14"/>
                    <a:pt x="351" y="14"/>
                  </a:cubicBezTo>
                  <a:cubicBezTo>
                    <a:pt x="361" y="14"/>
                    <a:pt x="368" y="14"/>
                    <a:pt x="378" y="17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7" y="12"/>
                    <a:pt x="387" y="12"/>
                    <a:pt x="387" y="12"/>
                  </a:cubicBezTo>
                  <a:cubicBezTo>
                    <a:pt x="393" y="11"/>
                    <a:pt x="398" y="12"/>
                    <a:pt x="404" y="12"/>
                  </a:cubicBezTo>
                  <a:cubicBezTo>
                    <a:pt x="425" y="12"/>
                    <a:pt x="442" y="0"/>
                    <a:pt x="464" y="0"/>
                  </a:cubicBezTo>
                  <a:cubicBezTo>
                    <a:pt x="489" y="0"/>
                    <a:pt x="506" y="0"/>
                    <a:pt x="527" y="0"/>
                  </a:cubicBezTo>
                  <a:cubicBezTo>
                    <a:pt x="553" y="0"/>
                    <a:pt x="572" y="16"/>
                    <a:pt x="593" y="25"/>
                  </a:cubicBezTo>
                  <a:cubicBezTo>
                    <a:pt x="605" y="30"/>
                    <a:pt x="620" y="27"/>
                    <a:pt x="631" y="29"/>
                  </a:cubicBezTo>
                  <a:cubicBezTo>
                    <a:pt x="629" y="45"/>
                    <a:pt x="599" y="43"/>
                    <a:pt x="587" y="47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9" y="58"/>
                    <a:pt x="572" y="49"/>
                    <a:pt x="580" y="52"/>
                  </a:cubicBezTo>
                  <a:cubicBezTo>
                    <a:pt x="579" y="56"/>
                    <a:pt x="560" y="74"/>
                    <a:pt x="563" y="74"/>
                  </a:cubicBezTo>
                  <a:cubicBezTo>
                    <a:pt x="574" y="74"/>
                    <a:pt x="600" y="49"/>
                    <a:pt x="615" y="49"/>
                  </a:cubicBezTo>
                  <a:cubicBezTo>
                    <a:pt x="623" y="49"/>
                    <a:pt x="626" y="56"/>
                    <a:pt x="626" y="62"/>
                  </a:cubicBezTo>
                  <a:cubicBezTo>
                    <a:pt x="626" y="66"/>
                    <a:pt x="597" y="96"/>
                    <a:pt x="596" y="100"/>
                  </a:cubicBezTo>
                  <a:cubicBezTo>
                    <a:pt x="607" y="97"/>
                    <a:pt x="630" y="68"/>
                    <a:pt x="636" y="63"/>
                  </a:cubicBezTo>
                  <a:cubicBezTo>
                    <a:pt x="648" y="63"/>
                    <a:pt x="666" y="63"/>
                    <a:pt x="666" y="63"/>
                  </a:cubicBezTo>
                  <a:cubicBezTo>
                    <a:pt x="666" y="63"/>
                    <a:pt x="674" y="65"/>
                    <a:pt x="676" y="64"/>
                  </a:cubicBezTo>
                  <a:cubicBezTo>
                    <a:pt x="684" y="61"/>
                    <a:pt x="685" y="59"/>
                    <a:pt x="692" y="56"/>
                  </a:cubicBezTo>
                  <a:cubicBezTo>
                    <a:pt x="713" y="56"/>
                    <a:pt x="713" y="56"/>
                    <a:pt x="713" y="56"/>
                  </a:cubicBezTo>
                  <a:cubicBezTo>
                    <a:pt x="714" y="50"/>
                    <a:pt x="717" y="50"/>
                    <a:pt x="722" y="50"/>
                  </a:cubicBezTo>
                  <a:cubicBezTo>
                    <a:pt x="727" y="50"/>
                    <a:pt x="748" y="60"/>
                    <a:pt x="748" y="65"/>
                  </a:cubicBezTo>
                  <a:cubicBezTo>
                    <a:pt x="748" y="70"/>
                    <a:pt x="739" y="74"/>
                    <a:pt x="737" y="75"/>
                  </a:cubicBezTo>
                  <a:cubicBezTo>
                    <a:pt x="722" y="80"/>
                    <a:pt x="713" y="93"/>
                    <a:pt x="694" y="93"/>
                  </a:cubicBezTo>
                  <a:cubicBezTo>
                    <a:pt x="699" y="95"/>
                    <a:pt x="699" y="95"/>
                    <a:pt x="703" y="93"/>
                  </a:cubicBezTo>
                  <a:cubicBezTo>
                    <a:pt x="703" y="105"/>
                    <a:pt x="691" y="105"/>
                    <a:pt x="683" y="107"/>
                  </a:cubicBezTo>
                  <a:cubicBezTo>
                    <a:pt x="686" y="113"/>
                    <a:pt x="683" y="108"/>
                    <a:pt x="683" y="112"/>
                  </a:cubicBezTo>
                  <a:cubicBezTo>
                    <a:pt x="683" y="119"/>
                    <a:pt x="672" y="121"/>
                    <a:pt x="664" y="123"/>
                  </a:cubicBezTo>
                  <a:cubicBezTo>
                    <a:pt x="664" y="128"/>
                    <a:pt x="664" y="128"/>
                    <a:pt x="664" y="130"/>
                  </a:cubicBezTo>
                  <a:cubicBezTo>
                    <a:pt x="664" y="139"/>
                    <a:pt x="654" y="142"/>
                    <a:pt x="646" y="148"/>
                  </a:cubicBezTo>
                  <a:cubicBezTo>
                    <a:pt x="641" y="152"/>
                    <a:pt x="641" y="163"/>
                    <a:pt x="639" y="167"/>
                  </a:cubicBezTo>
                  <a:cubicBezTo>
                    <a:pt x="643" y="169"/>
                    <a:pt x="647" y="167"/>
                    <a:pt x="652" y="167"/>
                  </a:cubicBezTo>
                  <a:cubicBezTo>
                    <a:pt x="659" y="167"/>
                    <a:pt x="665" y="172"/>
                    <a:pt x="669" y="175"/>
                  </a:cubicBezTo>
                  <a:cubicBezTo>
                    <a:pt x="667" y="176"/>
                    <a:pt x="664" y="178"/>
                    <a:pt x="661" y="178"/>
                  </a:cubicBezTo>
                  <a:cubicBezTo>
                    <a:pt x="663" y="185"/>
                    <a:pt x="680" y="183"/>
                    <a:pt x="680" y="193"/>
                  </a:cubicBezTo>
                  <a:cubicBezTo>
                    <a:pt x="680" y="204"/>
                    <a:pt x="657" y="200"/>
                    <a:pt x="650" y="200"/>
                  </a:cubicBezTo>
                  <a:cubicBezTo>
                    <a:pt x="645" y="200"/>
                    <a:pt x="641" y="203"/>
                    <a:pt x="641" y="206"/>
                  </a:cubicBezTo>
                  <a:cubicBezTo>
                    <a:pt x="641" y="214"/>
                    <a:pt x="649" y="214"/>
                    <a:pt x="655" y="214"/>
                  </a:cubicBezTo>
                  <a:cubicBezTo>
                    <a:pt x="655" y="223"/>
                    <a:pt x="661" y="226"/>
                    <a:pt x="661" y="232"/>
                  </a:cubicBezTo>
                  <a:cubicBezTo>
                    <a:pt x="661" y="236"/>
                    <a:pt x="659" y="239"/>
                    <a:pt x="661" y="242"/>
                  </a:cubicBezTo>
                  <a:cubicBezTo>
                    <a:pt x="654" y="242"/>
                    <a:pt x="647" y="242"/>
                    <a:pt x="647" y="248"/>
                  </a:cubicBezTo>
                  <a:cubicBezTo>
                    <a:pt x="647" y="255"/>
                    <a:pt x="660" y="255"/>
                    <a:pt x="665" y="256"/>
                  </a:cubicBezTo>
                  <a:cubicBezTo>
                    <a:pt x="662" y="263"/>
                    <a:pt x="654" y="267"/>
                    <a:pt x="645" y="268"/>
                  </a:cubicBezTo>
                  <a:cubicBezTo>
                    <a:pt x="645" y="271"/>
                    <a:pt x="647" y="274"/>
                    <a:pt x="650" y="275"/>
                  </a:cubicBezTo>
                  <a:cubicBezTo>
                    <a:pt x="647" y="288"/>
                    <a:pt x="629" y="282"/>
                    <a:pt x="626" y="291"/>
                  </a:cubicBezTo>
                  <a:cubicBezTo>
                    <a:pt x="621" y="288"/>
                    <a:pt x="616" y="286"/>
                    <a:pt x="612" y="281"/>
                  </a:cubicBezTo>
                  <a:cubicBezTo>
                    <a:pt x="606" y="281"/>
                    <a:pt x="606" y="281"/>
                    <a:pt x="606" y="281"/>
                  </a:cubicBezTo>
                  <a:cubicBezTo>
                    <a:pt x="610" y="293"/>
                    <a:pt x="630" y="289"/>
                    <a:pt x="630" y="301"/>
                  </a:cubicBezTo>
                  <a:cubicBezTo>
                    <a:pt x="630" y="306"/>
                    <a:pt x="629" y="313"/>
                    <a:pt x="623" y="313"/>
                  </a:cubicBezTo>
                  <a:cubicBezTo>
                    <a:pt x="616" y="313"/>
                    <a:pt x="602" y="302"/>
                    <a:pt x="599" y="293"/>
                  </a:cubicBezTo>
                  <a:cubicBezTo>
                    <a:pt x="596" y="294"/>
                    <a:pt x="595" y="293"/>
                    <a:pt x="594" y="293"/>
                  </a:cubicBezTo>
                  <a:cubicBezTo>
                    <a:pt x="594" y="300"/>
                    <a:pt x="594" y="300"/>
                    <a:pt x="594" y="300"/>
                  </a:cubicBezTo>
                  <a:cubicBezTo>
                    <a:pt x="609" y="316"/>
                    <a:pt x="637" y="323"/>
                    <a:pt x="637" y="348"/>
                  </a:cubicBezTo>
                  <a:cubicBezTo>
                    <a:pt x="637" y="353"/>
                    <a:pt x="630" y="353"/>
                    <a:pt x="626" y="353"/>
                  </a:cubicBezTo>
                  <a:cubicBezTo>
                    <a:pt x="605" y="353"/>
                    <a:pt x="609" y="331"/>
                    <a:pt x="592" y="331"/>
                  </a:cubicBezTo>
                  <a:cubicBezTo>
                    <a:pt x="589" y="331"/>
                    <a:pt x="587" y="333"/>
                    <a:pt x="585" y="331"/>
                  </a:cubicBezTo>
                  <a:cubicBezTo>
                    <a:pt x="585" y="337"/>
                    <a:pt x="589" y="339"/>
                    <a:pt x="589" y="342"/>
                  </a:cubicBezTo>
                  <a:cubicBezTo>
                    <a:pt x="589" y="346"/>
                    <a:pt x="582" y="347"/>
                    <a:pt x="580" y="348"/>
                  </a:cubicBezTo>
                  <a:cubicBezTo>
                    <a:pt x="580" y="361"/>
                    <a:pt x="619" y="359"/>
                    <a:pt x="628" y="362"/>
                  </a:cubicBezTo>
                  <a:cubicBezTo>
                    <a:pt x="621" y="367"/>
                    <a:pt x="617" y="368"/>
                    <a:pt x="609" y="371"/>
                  </a:cubicBezTo>
                  <a:cubicBezTo>
                    <a:pt x="595" y="375"/>
                    <a:pt x="590" y="388"/>
                    <a:pt x="578" y="391"/>
                  </a:cubicBezTo>
                  <a:cubicBezTo>
                    <a:pt x="562" y="397"/>
                    <a:pt x="549" y="395"/>
                    <a:pt x="533" y="402"/>
                  </a:cubicBezTo>
                  <a:cubicBezTo>
                    <a:pt x="512" y="402"/>
                    <a:pt x="512" y="402"/>
                    <a:pt x="512" y="402"/>
                  </a:cubicBezTo>
                  <a:cubicBezTo>
                    <a:pt x="508" y="405"/>
                    <a:pt x="503" y="406"/>
                    <a:pt x="503" y="410"/>
                  </a:cubicBezTo>
                  <a:cubicBezTo>
                    <a:pt x="493" y="418"/>
                    <a:pt x="493" y="418"/>
                    <a:pt x="493" y="418"/>
                  </a:cubicBezTo>
                  <a:cubicBezTo>
                    <a:pt x="484" y="424"/>
                    <a:pt x="484" y="433"/>
                    <a:pt x="477" y="439"/>
                  </a:cubicBezTo>
                  <a:cubicBezTo>
                    <a:pt x="469" y="448"/>
                    <a:pt x="454" y="446"/>
                    <a:pt x="445" y="453"/>
                  </a:cubicBezTo>
                  <a:cubicBezTo>
                    <a:pt x="438" y="453"/>
                    <a:pt x="438" y="453"/>
                    <a:pt x="438" y="453"/>
                  </a:cubicBezTo>
                  <a:cubicBezTo>
                    <a:pt x="438" y="444"/>
                    <a:pt x="438" y="444"/>
                    <a:pt x="438" y="444"/>
                  </a:cubicBezTo>
                  <a:cubicBezTo>
                    <a:pt x="432" y="446"/>
                    <a:pt x="433" y="451"/>
                    <a:pt x="429" y="455"/>
                  </a:cubicBezTo>
                  <a:cubicBezTo>
                    <a:pt x="420" y="464"/>
                    <a:pt x="397" y="460"/>
                    <a:pt x="397" y="474"/>
                  </a:cubicBezTo>
                  <a:cubicBezTo>
                    <a:pt x="397" y="476"/>
                    <a:pt x="398" y="477"/>
                    <a:pt x="398" y="479"/>
                  </a:cubicBezTo>
                  <a:cubicBezTo>
                    <a:pt x="396" y="480"/>
                    <a:pt x="394" y="482"/>
                    <a:pt x="394" y="484"/>
                  </a:cubicBezTo>
                  <a:cubicBezTo>
                    <a:pt x="394" y="487"/>
                    <a:pt x="400" y="489"/>
                    <a:pt x="400" y="494"/>
                  </a:cubicBezTo>
                  <a:cubicBezTo>
                    <a:pt x="400" y="509"/>
                    <a:pt x="379" y="504"/>
                    <a:pt x="379" y="517"/>
                  </a:cubicBezTo>
                  <a:cubicBezTo>
                    <a:pt x="379" y="524"/>
                    <a:pt x="378" y="536"/>
                    <a:pt x="379" y="541"/>
                  </a:cubicBezTo>
                  <a:cubicBezTo>
                    <a:pt x="369" y="545"/>
                    <a:pt x="374" y="568"/>
                    <a:pt x="363" y="568"/>
                  </a:cubicBezTo>
                  <a:cubicBezTo>
                    <a:pt x="360" y="568"/>
                    <a:pt x="358" y="566"/>
                    <a:pt x="357" y="564"/>
                  </a:cubicBezTo>
                  <a:cubicBezTo>
                    <a:pt x="352" y="564"/>
                    <a:pt x="351" y="567"/>
                    <a:pt x="349" y="567"/>
                  </a:cubicBezTo>
                  <a:cubicBezTo>
                    <a:pt x="338" y="567"/>
                    <a:pt x="339" y="547"/>
                    <a:pt x="328" y="547"/>
                  </a:cubicBezTo>
                  <a:cubicBezTo>
                    <a:pt x="322" y="547"/>
                    <a:pt x="315" y="552"/>
                    <a:pt x="309" y="553"/>
                  </a:cubicBezTo>
                  <a:cubicBezTo>
                    <a:pt x="306" y="543"/>
                    <a:pt x="302" y="546"/>
                    <a:pt x="295" y="541"/>
                  </a:cubicBezTo>
                  <a:cubicBezTo>
                    <a:pt x="292" y="539"/>
                    <a:pt x="293" y="533"/>
                    <a:pt x="292" y="532"/>
                  </a:cubicBezTo>
                  <a:cubicBezTo>
                    <a:pt x="283" y="525"/>
                    <a:pt x="267" y="505"/>
                    <a:pt x="267" y="493"/>
                  </a:cubicBezTo>
                  <a:cubicBezTo>
                    <a:pt x="267" y="487"/>
                    <a:pt x="270" y="487"/>
                    <a:pt x="273" y="484"/>
                  </a:cubicBezTo>
                  <a:cubicBezTo>
                    <a:pt x="267" y="476"/>
                    <a:pt x="264" y="487"/>
                    <a:pt x="257" y="483"/>
                  </a:cubicBezTo>
                  <a:cubicBezTo>
                    <a:pt x="255" y="481"/>
                    <a:pt x="254" y="473"/>
                    <a:pt x="253" y="469"/>
                  </a:cubicBezTo>
                  <a:cubicBezTo>
                    <a:pt x="250" y="460"/>
                    <a:pt x="238" y="456"/>
                    <a:pt x="238" y="444"/>
                  </a:cubicBezTo>
                  <a:cubicBezTo>
                    <a:pt x="238" y="439"/>
                    <a:pt x="241" y="437"/>
                    <a:pt x="243" y="433"/>
                  </a:cubicBezTo>
                  <a:cubicBezTo>
                    <a:pt x="240" y="431"/>
                    <a:pt x="237" y="431"/>
                    <a:pt x="234" y="433"/>
                  </a:cubicBezTo>
                  <a:cubicBezTo>
                    <a:pt x="234" y="423"/>
                    <a:pt x="234" y="423"/>
                    <a:pt x="234" y="423"/>
                  </a:cubicBezTo>
                  <a:cubicBezTo>
                    <a:pt x="240" y="415"/>
                    <a:pt x="243" y="406"/>
                    <a:pt x="251" y="399"/>
                  </a:cubicBezTo>
                  <a:lnTo>
                    <a:pt x="251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7907338" y="2428875"/>
              <a:ext cx="134937" cy="88900"/>
            </a:xfrm>
            <a:custGeom>
              <a:avLst/>
              <a:gdLst>
                <a:gd name="T0" fmla="*/ 9 w 36"/>
                <a:gd name="T1" fmla="*/ 24 h 24"/>
                <a:gd name="T2" fmla="*/ 0 w 36"/>
                <a:gd name="T3" fmla="*/ 9 h 24"/>
                <a:gd name="T4" fmla="*/ 10 w 36"/>
                <a:gd name="T5" fmla="*/ 0 h 24"/>
                <a:gd name="T6" fmla="*/ 36 w 36"/>
                <a:gd name="T7" fmla="*/ 16 h 24"/>
                <a:gd name="T8" fmla="*/ 19 w 36"/>
                <a:gd name="T9" fmla="*/ 24 h 24"/>
                <a:gd name="T10" fmla="*/ 9 w 3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4">
                  <a:moveTo>
                    <a:pt x="9" y="24"/>
                  </a:moveTo>
                  <a:cubicBezTo>
                    <a:pt x="5" y="24"/>
                    <a:pt x="0" y="14"/>
                    <a:pt x="0" y="9"/>
                  </a:cubicBezTo>
                  <a:cubicBezTo>
                    <a:pt x="0" y="3"/>
                    <a:pt x="6" y="0"/>
                    <a:pt x="10" y="0"/>
                  </a:cubicBezTo>
                  <a:cubicBezTo>
                    <a:pt x="21" y="0"/>
                    <a:pt x="25" y="12"/>
                    <a:pt x="36" y="16"/>
                  </a:cubicBezTo>
                  <a:cubicBezTo>
                    <a:pt x="35" y="23"/>
                    <a:pt x="26" y="24"/>
                    <a:pt x="19" y="24"/>
                  </a:cubicBezTo>
                  <a:lnTo>
                    <a:pt x="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9582150" y="1970088"/>
              <a:ext cx="76200" cy="49213"/>
            </a:xfrm>
            <a:custGeom>
              <a:avLst/>
              <a:gdLst>
                <a:gd name="T0" fmla="*/ 6 w 20"/>
                <a:gd name="T1" fmla="*/ 13 h 13"/>
                <a:gd name="T2" fmla="*/ 0 w 20"/>
                <a:gd name="T3" fmla="*/ 6 h 13"/>
                <a:gd name="T4" fmla="*/ 4 w 20"/>
                <a:gd name="T5" fmla="*/ 0 h 13"/>
                <a:gd name="T6" fmla="*/ 12 w 20"/>
                <a:gd name="T7" fmla="*/ 0 h 13"/>
                <a:gd name="T8" fmla="*/ 12 w 20"/>
                <a:gd name="T9" fmla="*/ 6 h 13"/>
                <a:gd name="T10" fmla="*/ 20 w 20"/>
                <a:gd name="T11" fmla="*/ 6 h 13"/>
                <a:gd name="T12" fmla="*/ 6 w 20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6" y="13"/>
                  </a:moveTo>
                  <a:cubicBezTo>
                    <a:pt x="3" y="13"/>
                    <a:pt x="0" y="8"/>
                    <a:pt x="0" y="6"/>
                  </a:cubicBezTo>
                  <a:cubicBezTo>
                    <a:pt x="0" y="3"/>
                    <a:pt x="3" y="2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"/>
                    <a:pt x="12" y="4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7"/>
                    <a:pt x="10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7708900" y="3784600"/>
              <a:ext cx="303212" cy="296863"/>
            </a:xfrm>
            <a:custGeom>
              <a:avLst/>
              <a:gdLst>
                <a:gd name="T0" fmla="*/ 4 w 81"/>
                <a:gd name="T1" fmla="*/ 66 h 79"/>
                <a:gd name="T2" fmla="*/ 0 w 81"/>
                <a:gd name="T3" fmla="*/ 62 h 79"/>
                <a:gd name="T4" fmla="*/ 7 w 81"/>
                <a:gd name="T5" fmla="*/ 54 h 79"/>
                <a:gd name="T6" fmla="*/ 7 w 81"/>
                <a:gd name="T7" fmla="*/ 51 h 79"/>
                <a:gd name="T8" fmla="*/ 4 w 81"/>
                <a:gd name="T9" fmla="*/ 49 h 79"/>
                <a:gd name="T10" fmla="*/ 27 w 81"/>
                <a:gd name="T11" fmla="*/ 13 h 79"/>
                <a:gd name="T12" fmla="*/ 41 w 81"/>
                <a:gd name="T13" fmla="*/ 0 h 79"/>
                <a:gd name="T14" fmla="*/ 44 w 81"/>
                <a:gd name="T15" fmla="*/ 4 h 79"/>
                <a:gd name="T16" fmla="*/ 32 w 81"/>
                <a:gd name="T17" fmla="*/ 27 h 79"/>
                <a:gd name="T18" fmla="*/ 32 w 81"/>
                <a:gd name="T19" fmla="*/ 31 h 79"/>
                <a:gd name="T20" fmla="*/ 38 w 81"/>
                <a:gd name="T21" fmla="*/ 27 h 79"/>
                <a:gd name="T22" fmla="*/ 45 w 81"/>
                <a:gd name="T23" fmla="*/ 29 h 79"/>
                <a:gd name="T24" fmla="*/ 43 w 81"/>
                <a:gd name="T25" fmla="*/ 32 h 79"/>
                <a:gd name="T26" fmla="*/ 43 w 81"/>
                <a:gd name="T27" fmla="*/ 35 h 79"/>
                <a:gd name="T28" fmla="*/ 51 w 81"/>
                <a:gd name="T29" fmla="*/ 35 h 79"/>
                <a:gd name="T30" fmla="*/ 51 w 81"/>
                <a:gd name="T31" fmla="*/ 38 h 79"/>
                <a:gd name="T32" fmla="*/ 56 w 81"/>
                <a:gd name="T33" fmla="*/ 36 h 79"/>
                <a:gd name="T34" fmla="*/ 69 w 81"/>
                <a:gd name="T35" fmla="*/ 36 h 79"/>
                <a:gd name="T36" fmla="*/ 68 w 81"/>
                <a:gd name="T37" fmla="*/ 50 h 79"/>
                <a:gd name="T38" fmla="*/ 73 w 81"/>
                <a:gd name="T39" fmla="*/ 49 h 79"/>
                <a:gd name="T40" fmla="*/ 69 w 81"/>
                <a:gd name="T41" fmla="*/ 56 h 79"/>
                <a:gd name="T42" fmla="*/ 72 w 81"/>
                <a:gd name="T43" fmla="*/ 62 h 79"/>
                <a:gd name="T44" fmla="*/ 78 w 81"/>
                <a:gd name="T45" fmla="*/ 60 h 79"/>
                <a:gd name="T46" fmla="*/ 81 w 81"/>
                <a:gd name="T47" fmla="*/ 69 h 79"/>
                <a:gd name="T48" fmla="*/ 74 w 81"/>
                <a:gd name="T49" fmla="*/ 79 h 79"/>
                <a:gd name="T50" fmla="*/ 70 w 81"/>
                <a:gd name="T51" fmla="*/ 74 h 79"/>
                <a:gd name="T52" fmla="*/ 66 w 81"/>
                <a:gd name="T53" fmla="*/ 73 h 79"/>
                <a:gd name="T54" fmla="*/ 62 w 81"/>
                <a:gd name="T55" fmla="*/ 62 h 79"/>
                <a:gd name="T56" fmla="*/ 49 w 81"/>
                <a:gd name="T57" fmla="*/ 73 h 79"/>
                <a:gd name="T58" fmla="*/ 47 w 81"/>
                <a:gd name="T59" fmla="*/ 73 h 79"/>
                <a:gd name="T60" fmla="*/ 51 w 81"/>
                <a:gd name="T61" fmla="*/ 66 h 79"/>
                <a:gd name="T62" fmla="*/ 39 w 81"/>
                <a:gd name="T63" fmla="*/ 65 h 79"/>
                <a:gd name="T64" fmla="*/ 31 w 81"/>
                <a:gd name="T65" fmla="*/ 67 h 79"/>
                <a:gd name="T66" fmla="*/ 17 w 81"/>
                <a:gd name="T67" fmla="*/ 64 h 79"/>
                <a:gd name="T68" fmla="*/ 4 w 81"/>
                <a:gd name="T6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79">
                  <a:moveTo>
                    <a:pt x="4" y="66"/>
                  </a:moveTo>
                  <a:cubicBezTo>
                    <a:pt x="2" y="66"/>
                    <a:pt x="0" y="63"/>
                    <a:pt x="0" y="62"/>
                  </a:cubicBezTo>
                  <a:cubicBezTo>
                    <a:pt x="0" y="60"/>
                    <a:pt x="7" y="54"/>
                    <a:pt x="7" y="54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4" y="50"/>
                    <a:pt x="4" y="49"/>
                  </a:cubicBezTo>
                  <a:cubicBezTo>
                    <a:pt x="16" y="43"/>
                    <a:pt x="21" y="23"/>
                    <a:pt x="27" y="13"/>
                  </a:cubicBezTo>
                  <a:cubicBezTo>
                    <a:pt x="31" y="8"/>
                    <a:pt x="34" y="0"/>
                    <a:pt x="41" y="0"/>
                  </a:cubicBezTo>
                  <a:cubicBezTo>
                    <a:pt x="42" y="0"/>
                    <a:pt x="44" y="3"/>
                    <a:pt x="44" y="4"/>
                  </a:cubicBezTo>
                  <a:cubicBezTo>
                    <a:pt x="44" y="14"/>
                    <a:pt x="34" y="19"/>
                    <a:pt x="32" y="2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5" y="30"/>
                    <a:pt x="35" y="27"/>
                    <a:pt x="38" y="27"/>
                  </a:cubicBezTo>
                  <a:cubicBezTo>
                    <a:pt x="41" y="27"/>
                    <a:pt x="44" y="28"/>
                    <a:pt x="45" y="29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8"/>
                    <a:pt x="51" y="3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61" y="37"/>
                    <a:pt x="67" y="37"/>
                    <a:pt x="69" y="36"/>
                  </a:cubicBezTo>
                  <a:cubicBezTo>
                    <a:pt x="69" y="40"/>
                    <a:pt x="68" y="44"/>
                    <a:pt x="68" y="50"/>
                  </a:cubicBezTo>
                  <a:cubicBezTo>
                    <a:pt x="69" y="49"/>
                    <a:pt x="72" y="49"/>
                    <a:pt x="73" y="49"/>
                  </a:cubicBezTo>
                  <a:cubicBezTo>
                    <a:pt x="73" y="53"/>
                    <a:pt x="69" y="54"/>
                    <a:pt x="69" y="56"/>
                  </a:cubicBezTo>
                  <a:cubicBezTo>
                    <a:pt x="69" y="58"/>
                    <a:pt x="72" y="59"/>
                    <a:pt x="72" y="62"/>
                  </a:cubicBezTo>
                  <a:cubicBezTo>
                    <a:pt x="76" y="62"/>
                    <a:pt x="75" y="62"/>
                    <a:pt x="78" y="60"/>
                  </a:cubicBezTo>
                  <a:cubicBezTo>
                    <a:pt x="78" y="65"/>
                    <a:pt x="81" y="65"/>
                    <a:pt x="81" y="69"/>
                  </a:cubicBezTo>
                  <a:cubicBezTo>
                    <a:pt x="81" y="74"/>
                    <a:pt x="78" y="79"/>
                    <a:pt x="74" y="79"/>
                  </a:cubicBezTo>
                  <a:cubicBezTo>
                    <a:pt x="71" y="79"/>
                    <a:pt x="70" y="76"/>
                    <a:pt x="70" y="74"/>
                  </a:cubicBezTo>
                  <a:cubicBezTo>
                    <a:pt x="68" y="74"/>
                    <a:pt x="68" y="73"/>
                    <a:pt x="66" y="73"/>
                  </a:cubicBezTo>
                  <a:cubicBezTo>
                    <a:pt x="63" y="73"/>
                    <a:pt x="65" y="65"/>
                    <a:pt x="62" y="62"/>
                  </a:cubicBezTo>
                  <a:cubicBezTo>
                    <a:pt x="58" y="67"/>
                    <a:pt x="54" y="73"/>
                    <a:pt x="49" y="73"/>
                  </a:cubicBezTo>
                  <a:cubicBezTo>
                    <a:pt x="48" y="73"/>
                    <a:pt x="47" y="74"/>
                    <a:pt x="47" y="73"/>
                  </a:cubicBezTo>
                  <a:cubicBezTo>
                    <a:pt x="47" y="69"/>
                    <a:pt x="50" y="69"/>
                    <a:pt x="51" y="66"/>
                  </a:cubicBezTo>
                  <a:cubicBezTo>
                    <a:pt x="47" y="66"/>
                    <a:pt x="41" y="69"/>
                    <a:pt x="39" y="65"/>
                  </a:cubicBezTo>
                  <a:cubicBezTo>
                    <a:pt x="36" y="66"/>
                    <a:pt x="34" y="67"/>
                    <a:pt x="31" y="67"/>
                  </a:cubicBezTo>
                  <a:cubicBezTo>
                    <a:pt x="25" y="67"/>
                    <a:pt x="22" y="64"/>
                    <a:pt x="17" y="64"/>
                  </a:cubicBezTo>
                  <a:cubicBezTo>
                    <a:pt x="11" y="64"/>
                    <a:pt x="9" y="66"/>
                    <a:pt x="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6645275" y="3690938"/>
              <a:ext cx="52387" cy="30163"/>
            </a:xfrm>
            <a:custGeom>
              <a:avLst/>
              <a:gdLst>
                <a:gd name="T0" fmla="*/ 0 w 14"/>
                <a:gd name="T1" fmla="*/ 0 h 8"/>
                <a:gd name="T2" fmla="*/ 14 w 14"/>
                <a:gd name="T3" fmla="*/ 8 h 8"/>
                <a:gd name="T4" fmla="*/ 12 w 14"/>
                <a:gd name="T5" fmla="*/ 8 h 8"/>
                <a:gd name="T6" fmla="*/ 0 w 14"/>
                <a:gd name="T7" fmla="*/ 3 h 8"/>
                <a:gd name="T8" fmla="*/ 0 w 1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0"/>
                  </a:moveTo>
                  <a:cubicBezTo>
                    <a:pt x="7" y="0"/>
                    <a:pt x="14" y="2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8" y="8"/>
                    <a:pt x="2" y="6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2"/>
            <p:cNvSpPr>
              <a:spLocks noEditPoints="1"/>
            </p:cNvSpPr>
            <p:nvPr/>
          </p:nvSpPr>
          <p:spPr bwMode="auto">
            <a:xfrm>
              <a:off x="2652713" y="2311400"/>
              <a:ext cx="5216525" cy="3811588"/>
            </a:xfrm>
            <a:custGeom>
              <a:avLst/>
              <a:gdLst>
                <a:gd name="T0" fmla="*/ 1332 w 1389"/>
                <a:gd name="T1" fmla="*/ 318 h 1014"/>
                <a:gd name="T2" fmla="*/ 1267 w 1389"/>
                <a:gd name="T3" fmla="*/ 251 h 1014"/>
                <a:gd name="T4" fmla="*/ 1106 w 1389"/>
                <a:gd name="T5" fmla="*/ 205 h 1014"/>
                <a:gd name="T6" fmla="*/ 1084 w 1389"/>
                <a:gd name="T7" fmla="*/ 398 h 1014"/>
                <a:gd name="T8" fmla="*/ 903 w 1389"/>
                <a:gd name="T9" fmla="*/ 271 h 1014"/>
                <a:gd name="T10" fmla="*/ 975 w 1389"/>
                <a:gd name="T11" fmla="*/ 167 h 1014"/>
                <a:gd name="T12" fmla="*/ 1025 w 1389"/>
                <a:gd name="T13" fmla="*/ 124 h 1014"/>
                <a:gd name="T14" fmla="*/ 1028 w 1389"/>
                <a:gd name="T15" fmla="*/ 46 h 1014"/>
                <a:gd name="T16" fmla="*/ 954 w 1389"/>
                <a:gd name="T17" fmla="*/ 76 h 1014"/>
                <a:gd name="T18" fmla="*/ 881 w 1389"/>
                <a:gd name="T19" fmla="*/ 16 h 1014"/>
                <a:gd name="T20" fmla="*/ 865 w 1389"/>
                <a:gd name="T21" fmla="*/ 76 h 1014"/>
                <a:gd name="T22" fmla="*/ 738 w 1389"/>
                <a:gd name="T23" fmla="*/ 105 h 1014"/>
                <a:gd name="T24" fmla="*/ 559 w 1389"/>
                <a:gd name="T25" fmla="*/ 48 h 1014"/>
                <a:gd name="T26" fmla="*/ 417 w 1389"/>
                <a:gd name="T27" fmla="*/ 54 h 1014"/>
                <a:gd name="T28" fmla="*/ 283 w 1389"/>
                <a:gd name="T29" fmla="*/ 45 h 1014"/>
                <a:gd name="T30" fmla="*/ 134 w 1389"/>
                <a:gd name="T31" fmla="*/ 14 h 1014"/>
                <a:gd name="T32" fmla="*/ 76 w 1389"/>
                <a:gd name="T33" fmla="*/ 129 h 1014"/>
                <a:gd name="T34" fmla="*/ 41 w 1389"/>
                <a:gd name="T35" fmla="*/ 161 h 1014"/>
                <a:gd name="T36" fmla="*/ 19 w 1389"/>
                <a:gd name="T37" fmla="*/ 216 h 1014"/>
                <a:gd name="T38" fmla="*/ 82 w 1389"/>
                <a:gd name="T39" fmla="*/ 271 h 1014"/>
                <a:gd name="T40" fmla="*/ 126 w 1389"/>
                <a:gd name="T41" fmla="*/ 293 h 1014"/>
                <a:gd name="T42" fmla="*/ 152 w 1389"/>
                <a:gd name="T43" fmla="*/ 288 h 1014"/>
                <a:gd name="T44" fmla="*/ 193 w 1389"/>
                <a:gd name="T45" fmla="*/ 260 h 1014"/>
                <a:gd name="T46" fmla="*/ 380 w 1389"/>
                <a:gd name="T47" fmla="*/ 279 h 1014"/>
                <a:gd name="T48" fmla="*/ 414 w 1389"/>
                <a:gd name="T49" fmla="*/ 304 h 1014"/>
                <a:gd name="T50" fmla="*/ 475 w 1389"/>
                <a:gd name="T51" fmla="*/ 365 h 1014"/>
                <a:gd name="T52" fmla="*/ 551 w 1389"/>
                <a:gd name="T53" fmla="*/ 457 h 1014"/>
                <a:gd name="T54" fmla="*/ 578 w 1389"/>
                <a:gd name="T55" fmla="*/ 641 h 1014"/>
                <a:gd name="T56" fmla="*/ 656 w 1389"/>
                <a:gd name="T57" fmla="*/ 751 h 1014"/>
                <a:gd name="T58" fmla="*/ 711 w 1389"/>
                <a:gd name="T59" fmla="*/ 800 h 1014"/>
                <a:gd name="T60" fmla="*/ 680 w 1389"/>
                <a:gd name="T61" fmla="*/ 716 h 1014"/>
                <a:gd name="T62" fmla="*/ 776 w 1389"/>
                <a:gd name="T63" fmla="*/ 837 h 1014"/>
                <a:gd name="T64" fmla="*/ 868 w 1389"/>
                <a:gd name="T65" fmla="*/ 903 h 1014"/>
                <a:gd name="T66" fmla="*/ 984 w 1389"/>
                <a:gd name="T67" fmla="*/ 938 h 1014"/>
                <a:gd name="T68" fmla="*/ 1043 w 1389"/>
                <a:gd name="T69" fmla="*/ 990 h 1014"/>
                <a:gd name="T70" fmla="*/ 1110 w 1389"/>
                <a:gd name="T71" fmla="*/ 1000 h 1014"/>
                <a:gd name="T72" fmla="*/ 1043 w 1389"/>
                <a:gd name="T73" fmla="*/ 938 h 1014"/>
                <a:gd name="T74" fmla="*/ 986 w 1389"/>
                <a:gd name="T75" fmla="*/ 869 h 1014"/>
                <a:gd name="T76" fmla="*/ 957 w 1389"/>
                <a:gd name="T77" fmla="*/ 846 h 1014"/>
                <a:gd name="T78" fmla="*/ 872 w 1389"/>
                <a:gd name="T79" fmla="*/ 827 h 1014"/>
                <a:gd name="T80" fmla="*/ 885 w 1389"/>
                <a:gd name="T81" fmla="*/ 736 h 1014"/>
                <a:gd name="T82" fmla="*/ 987 w 1389"/>
                <a:gd name="T83" fmla="*/ 710 h 1014"/>
                <a:gd name="T84" fmla="*/ 1086 w 1389"/>
                <a:gd name="T85" fmla="*/ 764 h 1014"/>
                <a:gd name="T86" fmla="*/ 1137 w 1389"/>
                <a:gd name="T87" fmla="*/ 644 h 1014"/>
                <a:gd name="T88" fmla="*/ 1136 w 1389"/>
                <a:gd name="T89" fmla="*/ 613 h 1014"/>
                <a:gd name="T90" fmla="*/ 1149 w 1389"/>
                <a:gd name="T91" fmla="*/ 585 h 1014"/>
                <a:gd name="T92" fmla="*/ 1168 w 1389"/>
                <a:gd name="T93" fmla="*/ 560 h 1014"/>
                <a:gd name="T94" fmla="*/ 1236 w 1389"/>
                <a:gd name="T95" fmla="*/ 509 h 1014"/>
                <a:gd name="T96" fmla="*/ 1286 w 1389"/>
                <a:gd name="T97" fmla="*/ 493 h 1014"/>
                <a:gd name="T98" fmla="*/ 1268 w 1389"/>
                <a:gd name="T99" fmla="*/ 451 h 1014"/>
                <a:gd name="T100" fmla="*/ 1389 w 1389"/>
                <a:gd name="T101" fmla="*/ 379 h 1014"/>
                <a:gd name="T102" fmla="*/ 998 w 1389"/>
                <a:gd name="T103" fmla="*/ 550 h 1014"/>
                <a:gd name="T104" fmla="*/ 999 w 1389"/>
                <a:gd name="T105" fmla="*/ 476 h 1014"/>
                <a:gd name="T106" fmla="*/ 936 w 1389"/>
                <a:gd name="T107" fmla="*/ 474 h 1014"/>
                <a:gd name="T108" fmla="*/ 1028 w 1389"/>
                <a:gd name="T109" fmla="*/ 471 h 1014"/>
                <a:gd name="T110" fmla="*/ 1042 w 1389"/>
                <a:gd name="T111" fmla="*/ 516 h 1014"/>
                <a:gd name="T112" fmla="*/ 1089 w 1389"/>
                <a:gd name="T113" fmla="*/ 539 h 1014"/>
                <a:gd name="T114" fmla="*/ 1089 w 1389"/>
                <a:gd name="T115" fmla="*/ 525 h 1014"/>
                <a:gd name="T116" fmla="*/ 1247 w 1389"/>
                <a:gd name="T117" fmla="*/ 498 h 1014"/>
                <a:gd name="T118" fmla="*/ 1245 w 1389"/>
                <a:gd name="T119" fmla="*/ 488 h 1014"/>
                <a:gd name="T120" fmla="*/ 1244 w 1389"/>
                <a:gd name="T121" fmla="*/ 476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9" h="1014">
                  <a:moveTo>
                    <a:pt x="1382" y="359"/>
                  </a:moveTo>
                  <a:cubicBezTo>
                    <a:pt x="1378" y="359"/>
                    <a:pt x="1383" y="354"/>
                    <a:pt x="1378" y="352"/>
                  </a:cubicBezTo>
                  <a:cubicBezTo>
                    <a:pt x="1378" y="347"/>
                    <a:pt x="1378" y="347"/>
                    <a:pt x="1378" y="347"/>
                  </a:cubicBezTo>
                  <a:cubicBezTo>
                    <a:pt x="1368" y="352"/>
                    <a:pt x="1347" y="360"/>
                    <a:pt x="1337" y="360"/>
                  </a:cubicBezTo>
                  <a:cubicBezTo>
                    <a:pt x="1336" y="360"/>
                    <a:pt x="1333" y="359"/>
                    <a:pt x="1333" y="358"/>
                  </a:cubicBezTo>
                  <a:cubicBezTo>
                    <a:pt x="1341" y="353"/>
                    <a:pt x="1365" y="350"/>
                    <a:pt x="1368" y="342"/>
                  </a:cubicBezTo>
                  <a:cubicBezTo>
                    <a:pt x="1368" y="340"/>
                    <a:pt x="1365" y="339"/>
                    <a:pt x="1364" y="337"/>
                  </a:cubicBezTo>
                  <a:cubicBezTo>
                    <a:pt x="1354" y="338"/>
                    <a:pt x="1332" y="333"/>
                    <a:pt x="1332" y="318"/>
                  </a:cubicBezTo>
                  <a:cubicBezTo>
                    <a:pt x="1332" y="317"/>
                    <a:pt x="1332" y="317"/>
                    <a:pt x="1332" y="317"/>
                  </a:cubicBezTo>
                  <a:cubicBezTo>
                    <a:pt x="1322" y="317"/>
                    <a:pt x="1316" y="311"/>
                    <a:pt x="1311" y="307"/>
                  </a:cubicBezTo>
                  <a:cubicBezTo>
                    <a:pt x="1313" y="305"/>
                    <a:pt x="1317" y="304"/>
                    <a:pt x="1317" y="299"/>
                  </a:cubicBezTo>
                  <a:cubicBezTo>
                    <a:pt x="1317" y="294"/>
                    <a:pt x="1313" y="291"/>
                    <a:pt x="1314" y="287"/>
                  </a:cubicBezTo>
                  <a:cubicBezTo>
                    <a:pt x="1310" y="285"/>
                    <a:pt x="1296" y="276"/>
                    <a:pt x="1300" y="268"/>
                  </a:cubicBezTo>
                  <a:cubicBezTo>
                    <a:pt x="1304" y="258"/>
                    <a:pt x="1286" y="256"/>
                    <a:pt x="1285" y="244"/>
                  </a:cubicBezTo>
                  <a:cubicBezTo>
                    <a:pt x="1283" y="244"/>
                    <a:pt x="1279" y="240"/>
                    <a:pt x="1277" y="239"/>
                  </a:cubicBezTo>
                  <a:cubicBezTo>
                    <a:pt x="1274" y="241"/>
                    <a:pt x="1267" y="245"/>
                    <a:pt x="1267" y="251"/>
                  </a:cubicBezTo>
                  <a:cubicBezTo>
                    <a:pt x="1267" y="257"/>
                    <a:pt x="1253" y="274"/>
                    <a:pt x="1242" y="274"/>
                  </a:cubicBezTo>
                  <a:cubicBezTo>
                    <a:pt x="1234" y="274"/>
                    <a:pt x="1233" y="264"/>
                    <a:pt x="1228" y="264"/>
                  </a:cubicBezTo>
                  <a:cubicBezTo>
                    <a:pt x="1220" y="264"/>
                    <a:pt x="1217" y="243"/>
                    <a:pt x="1216" y="233"/>
                  </a:cubicBezTo>
                  <a:cubicBezTo>
                    <a:pt x="1214" y="221"/>
                    <a:pt x="1191" y="230"/>
                    <a:pt x="1191" y="214"/>
                  </a:cubicBezTo>
                  <a:cubicBezTo>
                    <a:pt x="1179" y="212"/>
                    <a:pt x="1176" y="197"/>
                    <a:pt x="1164" y="197"/>
                  </a:cubicBezTo>
                  <a:cubicBezTo>
                    <a:pt x="1158" y="197"/>
                    <a:pt x="1158" y="202"/>
                    <a:pt x="1151" y="202"/>
                  </a:cubicBezTo>
                  <a:cubicBezTo>
                    <a:pt x="1139" y="202"/>
                    <a:pt x="1131" y="194"/>
                    <a:pt x="1119" y="194"/>
                  </a:cubicBezTo>
                  <a:cubicBezTo>
                    <a:pt x="1112" y="194"/>
                    <a:pt x="1106" y="197"/>
                    <a:pt x="1106" y="205"/>
                  </a:cubicBezTo>
                  <a:cubicBezTo>
                    <a:pt x="1106" y="209"/>
                    <a:pt x="1121" y="216"/>
                    <a:pt x="1107" y="225"/>
                  </a:cubicBezTo>
                  <a:cubicBezTo>
                    <a:pt x="1101" y="228"/>
                    <a:pt x="1115" y="238"/>
                    <a:pt x="1116" y="244"/>
                  </a:cubicBezTo>
                  <a:cubicBezTo>
                    <a:pt x="1117" y="257"/>
                    <a:pt x="1105" y="260"/>
                    <a:pt x="1099" y="263"/>
                  </a:cubicBezTo>
                  <a:cubicBezTo>
                    <a:pt x="1109" y="280"/>
                    <a:pt x="1124" y="285"/>
                    <a:pt x="1124" y="314"/>
                  </a:cubicBezTo>
                  <a:cubicBezTo>
                    <a:pt x="1124" y="322"/>
                    <a:pt x="1098" y="342"/>
                    <a:pt x="1090" y="343"/>
                  </a:cubicBezTo>
                  <a:cubicBezTo>
                    <a:pt x="1105" y="351"/>
                    <a:pt x="1099" y="375"/>
                    <a:pt x="1105" y="382"/>
                  </a:cubicBezTo>
                  <a:cubicBezTo>
                    <a:pt x="1103" y="385"/>
                    <a:pt x="1097" y="388"/>
                    <a:pt x="1097" y="393"/>
                  </a:cubicBezTo>
                  <a:cubicBezTo>
                    <a:pt x="1092" y="393"/>
                    <a:pt x="1088" y="401"/>
                    <a:pt x="1084" y="398"/>
                  </a:cubicBezTo>
                  <a:cubicBezTo>
                    <a:pt x="1073" y="389"/>
                    <a:pt x="1058" y="376"/>
                    <a:pt x="1058" y="363"/>
                  </a:cubicBezTo>
                  <a:cubicBezTo>
                    <a:pt x="1058" y="349"/>
                    <a:pt x="1060" y="338"/>
                    <a:pt x="1048" y="330"/>
                  </a:cubicBezTo>
                  <a:cubicBezTo>
                    <a:pt x="1020" y="330"/>
                    <a:pt x="1020" y="330"/>
                    <a:pt x="1020" y="330"/>
                  </a:cubicBezTo>
                  <a:cubicBezTo>
                    <a:pt x="1004" y="318"/>
                    <a:pt x="985" y="311"/>
                    <a:pt x="966" y="304"/>
                  </a:cubicBezTo>
                  <a:cubicBezTo>
                    <a:pt x="963" y="303"/>
                    <a:pt x="953" y="295"/>
                    <a:pt x="947" y="295"/>
                  </a:cubicBezTo>
                  <a:cubicBezTo>
                    <a:pt x="940" y="295"/>
                    <a:pt x="937" y="302"/>
                    <a:pt x="930" y="302"/>
                  </a:cubicBezTo>
                  <a:cubicBezTo>
                    <a:pt x="930" y="291"/>
                    <a:pt x="923" y="267"/>
                    <a:pt x="914" y="267"/>
                  </a:cubicBezTo>
                  <a:cubicBezTo>
                    <a:pt x="909" y="267"/>
                    <a:pt x="907" y="270"/>
                    <a:pt x="903" y="271"/>
                  </a:cubicBezTo>
                  <a:cubicBezTo>
                    <a:pt x="905" y="266"/>
                    <a:pt x="903" y="264"/>
                    <a:pt x="903" y="252"/>
                  </a:cubicBezTo>
                  <a:cubicBezTo>
                    <a:pt x="903" y="234"/>
                    <a:pt x="908" y="224"/>
                    <a:pt x="918" y="214"/>
                  </a:cubicBezTo>
                  <a:cubicBezTo>
                    <a:pt x="922" y="210"/>
                    <a:pt x="929" y="193"/>
                    <a:pt x="933" y="192"/>
                  </a:cubicBezTo>
                  <a:cubicBezTo>
                    <a:pt x="940" y="189"/>
                    <a:pt x="953" y="194"/>
                    <a:pt x="953" y="183"/>
                  </a:cubicBezTo>
                  <a:cubicBezTo>
                    <a:pt x="953" y="177"/>
                    <a:pt x="936" y="176"/>
                    <a:pt x="930" y="173"/>
                  </a:cubicBezTo>
                  <a:cubicBezTo>
                    <a:pt x="934" y="174"/>
                    <a:pt x="921" y="165"/>
                    <a:pt x="956" y="176"/>
                  </a:cubicBezTo>
                  <a:cubicBezTo>
                    <a:pt x="966" y="179"/>
                    <a:pt x="960" y="167"/>
                    <a:pt x="965" y="167"/>
                  </a:cubicBezTo>
                  <a:cubicBezTo>
                    <a:pt x="966" y="167"/>
                    <a:pt x="970" y="167"/>
                    <a:pt x="975" y="167"/>
                  </a:cubicBezTo>
                  <a:cubicBezTo>
                    <a:pt x="985" y="167"/>
                    <a:pt x="991" y="156"/>
                    <a:pt x="998" y="151"/>
                  </a:cubicBezTo>
                  <a:cubicBezTo>
                    <a:pt x="998" y="144"/>
                    <a:pt x="998" y="144"/>
                    <a:pt x="998" y="144"/>
                  </a:cubicBezTo>
                  <a:cubicBezTo>
                    <a:pt x="983" y="141"/>
                    <a:pt x="968" y="143"/>
                    <a:pt x="962" y="130"/>
                  </a:cubicBezTo>
                  <a:cubicBezTo>
                    <a:pt x="962" y="130"/>
                    <a:pt x="967" y="130"/>
                    <a:pt x="970" y="130"/>
                  </a:cubicBezTo>
                  <a:cubicBezTo>
                    <a:pt x="975" y="133"/>
                    <a:pt x="981" y="140"/>
                    <a:pt x="989" y="140"/>
                  </a:cubicBezTo>
                  <a:cubicBezTo>
                    <a:pt x="996" y="140"/>
                    <a:pt x="1009" y="130"/>
                    <a:pt x="1009" y="125"/>
                  </a:cubicBezTo>
                  <a:cubicBezTo>
                    <a:pt x="1009" y="123"/>
                    <a:pt x="1002" y="116"/>
                    <a:pt x="1006" y="116"/>
                  </a:cubicBezTo>
                  <a:cubicBezTo>
                    <a:pt x="1015" y="116"/>
                    <a:pt x="1019" y="124"/>
                    <a:pt x="1025" y="124"/>
                  </a:cubicBezTo>
                  <a:cubicBezTo>
                    <a:pt x="1029" y="124"/>
                    <a:pt x="1032" y="121"/>
                    <a:pt x="1039" y="121"/>
                  </a:cubicBezTo>
                  <a:cubicBezTo>
                    <a:pt x="1037" y="118"/>
                    <a:pt x="1039" y="111"/>
                    <a:pt x="1045" y="119"/>
                  </a:cubicBezTo>
                  <a:cubicBezTo>
                    <a:pt x="1048" y="123"/>
                    <a:pt x="1070" y="104"/>
                    <a:pt x="1070" y="98"/>
                  </a:cubicBezTo>
                  <a:cubicBezTo>
                    <a:pt x="1070" y="94"/>
                    <a:pt x="1060" y="90"/>
                    <a:pt x="1060" y="87"/>
                  </a:cubicBezTo>
                  <a:cubicBezTo>
                    <a:pt x="1060" y="84"/>
                    <a:pt x="1054" y="77"/>
                    <a:pt x="1068" y="71"/>
                  </a:cubicBezTo>
                  <a:cubicBezTo>
                    <a:pt x="1069" y="67"/>
                    <a:pt x="1068" y="67"/>
                    <a:pt x="1068" y="60"/>
                  </a:cubicBezTo>
                  <a:cubicBezTo>
                    <a:pt x="1054" y="60"/>
                    <a:pt x="1057" y="49"/>
                    <a:pt x="1039" y="49"/>
                  </a:cubicBezTo>
                  <a:cubicBezTo>
                    <a:pt x="1035" y="48"/>
                    <a:pt x="1032" y="46"/>
                    <a:pt x="1028" y="46"/>
                  </a:cubicBezTo>
                  <a:cubicBezTo>
                    <a:pt x="1023" y="46"/>
                    <a:pt x="1018" y="49"/>
                    <a:pt x="1018" y="55"/>
                  </a:cubicBezTo>
                  <a:cubicBezTo>
                    <a:pt x="1018" y="60"/>
                    <a:pt x="1024" y="62"/>
                    <a:pt x="1024" y="66"/>
                  </a:cubicBezTo>
                  <a:cubicBezTo>
                    <a:pt x="1024" y="71"/>
                    <a:pt x="1014" y="71"/>
                    <a:pt x="1012" y="75"/>
                  </a:cubicBezTo>
                  <a:cubicBezTo>
                    <a:pt x="1008" y="82"/>
                    <a:pt x="1010" y="88"/>
                    <a:pt x="1003" y="96"/>
                  </a:cubicBezTo>
                  <a:cubicBezTo>
                    <a:pt x="993" y="109"/>
                    <a:pt x="981" y="89"/>
                    <a:pt x="981" y="84"/>
                  </a:cubicBezTo>
                  <a:cubicBezTo>
                    <a:pt x="981" y="78"/>
                    <a:pt x="988" y="79"/>
                    <a:pt x="988" y="73"/>
                  </a:cubicBezTo>
                  <a:cubicBezTo>
                    <a:pt x="988" y="70"/>
                    <a:pt x="975" y="58"/>
                    <a:pt x="972" y="58"/>
                  </a:cubicBezTo>
                  <a:cubicBezTo>
                    <a:pt x="959" y="58"/>
                    <a:pt x="968" y="76"/>
                    <a:pt x="954" y="76"/>
                  </a:cubicBezTo>
                  <a:cubicBezTo>
                    <a:pt x="954" y="69"/>
                    <a:pt x="953" y="64"/>
                    <a:pt x="944" y="59"/>
                  </a:cubicBezTo>
                  <a:cubicBezTo>
                    <a:pt x="946" y="57"/>
                    <a:pt x="947" y="56"/>
                    <a:pt x="949" y="54"/>
                  </a:cubicBezTo>
                  <a:cubicBezTo>
                    <a:pt x="942" y="50"/>
                    <a:pt x="932" y="54"/>
                    <a:pt x="927" y="48"/>
                  </a:cubicBezTo>
                  <a:cubicBezTo>
                    <a:pt x="930" y="46"/>
                    <a:pt x="938" y="43"/>
                    <a:pt x="938" y="37"/>
                  </a:cubicBezTo>
                  <a:cubicBezTo>
                    <a:pt x="938" y="29"/>
                    <a:pt x="925" y="29"/>
                    <a:pt x="925" y="23"/>
                  </a:cubicBezTo>
                  <a:cubicBezTo>
                    <a:pt x="924" y="9"/>
                    <a:pt x="915" y="0"/>
                    <a:pt x="898" y="0"/>
                  </a:cubicBezTo>
                  <a:cubicBezTo>
                    <a:pt x="889" y="0"/>
                    <a:pt x="893" y="5"/>
                    <a:pt x="893" y="10"/>
                  </a:cubicBezTo>
                  <a:cubicBezTo>
                    <a:pt x="888" y="11"/>
                    <a:pt x="881" y="10"/>
                    <a:pt x="881" y="16"/>
                  </a:cubicBezTo>
                  <a:cubicBezTo>
                    <a:pt x="881" y="21"/>
                    <a:pt x="885" y="23"/>
                    <a:pt x="885" y="27"/>
                  </a:cubicBezTo>
                  <a:cubicBezTo>
                    <a:pt x="885" y="31"/>
                    <a:pt x="879" y="31"/>
                    <a:pt x="879" y="37"/>
                  </a:cubicBezTo>
                  <a:cubicBezTo>
                    <a:pt x="879" y="52"/>
                    <a:pt x="909" y="43"/>
                    <a:pt x="909" y="58"/>
                  </a:cubicBezTo>
                  <a:cubicBezTo>
                    <a:pt x="909" y="60"/>
                    <a:pt x="905" y="71"/>
                    <a:pt x="905" y="71"/>
                  </a:cubicBezTo>
                  <a:cubicBezTo>
                    <a:pt x="908" y="69"/>
                    <a:pt x="911" y="68"/>
                    <a:pt x="914" y="66"/>
                  </a:cubicBezTo>
                  <a:cubicBezTo>
                    <a:pt x="920" y="84"/>
                    <a:pt x="891" y="76"/>
                    <a:pt x="891" y="97"/>
                  </a:cubicBezTo>
                  <a:cubicBezTo>
                    <a:pt x="877" y="101"/>
                    <a:pt x="888" y="86"/>
                    <a:pt x="885" y="82"/>
                  </a:cubicBezTo>
                  <a:cubicBezTo>
                    <a:pt x="883" y="79"/>
                    <a:pt x="872" y="76"/>
                    <a:pt x="865" y="76"/>
                  </a:cubicBezTo>
                  <a:cubicBezTo>
                    <a:pt x="857" y="76"/>
                    <a:pt x="854" y="81"/>
                    <a:pt x="854" y="90"/>
                  </a:cubicBezTo>
                  <a:cubicBezTo>
                    <a:pt x="847" y="89"/>
                    <a:pt x="842" y="90"/>
                    <a:pt x="817" y="90"/>
                  </a:cubicBezTo>
                  <a:cubicBezTo>
                    <a:pt x="793" y="90"/>
                    <a:pt x="766" y="82"/>
                    <a:pt x="760" y="64"/>
                  </a:cubicBezTo>
                  <a:cubicBezTo>
                    <a:pt x="752" y="66"/>
                    <a:pt x="726" y="67"/>
                    <a:pt x="726" y="76"/>
                  </a:cubicBezTo>
                  <a:cubicBezTo>
                    <a:pt x="726" y="79"/>
                    <a:pt x="728" y="81"/>
                    <a:pt x="732" y="81"/>
                  </a:cubicBezTo>
                  <a:cubicBezTo>
                    <a:pt x="739" y="81"/>
                    <a:pt x="750" y="78"/>
                    <a:pt x="755" y="74"/>
                  </a:cubicBezTo>
                  <a:cubicBezTo>
                    <a:pt x="757" y="89"/>
                    <a:pt x="735" y="77"/>
                    <a:pt x="735" y="92"/>
                  </a:cubicBezTo>
                  <a:cubicBezTo>
                    <a:pt x="735" y="95"/>
                    <a:pt x="740" y="105"/>
                    <a:pt x="738" y="105"/>
                  </a:cubicBezTo>
                  <a:cubicBezTo>
                    <a:pt x="729" y="105"/>
                    <a:pt x="727" y="94"/>
                    <a:pt x="720" y="90"/>
                  </a:cubicBezTo>
                  <a:cubicBezTo>
                    <a:pt x="713" y="87"/>
                    <a:pt x="713" y="87"/>
                    <a:pt x="713" y="87"/>
                  </a:cubicBezTo>
                  <a:cubicBezTo>
                    <a:pt x="703" y="87"/>
                    <a:pt x="696" y="87"/>
                    <a:pt x="685" y="87"/>
                  </a:cubicBezTo>
                  <a:cubicBezTo>
                    <a:pt x="677" y="87"/>
                    <a:pt x="671" y="91"/>
                    <a:pt x="661" y="91"/>
                  </a:cubicBezTo>
                  <a:cubicBezTo>
                    <a:pt x="644" y="92"/>
                    <a:pt x="644" y="86"/>
                    <a:pt x="644" y="84"/>
                  </a:cubicBezTo>
                  <a:cubicBezTo>
                    <a:pt x="644" y="80"/>
                    <a:pt x="657" y="82"/>
                    <a:pt x="660" y="79"/>
                  </a:cubicBezTo>
                  <a:cubicBezTo>
                    <a:pt x="648" y="63"/>
                    <a:pt x="650" y="65"/>
                    <a:pt x="625" y="67"/>
                  </a:cubicBezTo>
                  <a:cubicBezTo>
                    <a:pt x="599" y="69"/>
                    <a:pt x="585" y="48"/>
                    <a:pt x="559" y="48"/>
                  </a:cubicBezTo>
                  <a:cubicBezTo>
                    <a:pt x="551" y="48"/>
                    <a:pt x="547" y="53"/>
                    <a:pt x="540" y="53"/>
                  </a:cubicBezTo>
                  <a:cubicBezTo>
                    <a:pt x="535" y="53"/>
                    <a:pt x="530" y="45"/>
                    <a:pt x="530" y="41"/>
                  </a:cubicBezTo>
                  <a:cubicBezTo>
                    <a:pt x="521" y="43"/>
                    <a:pt x="521" y="53"/>
                    <a:pt x="513" y="53"/>
                  </a:cubicBezTo>
                  <a:cubicBezTo>
                    <a:pt x="504" y="53"/>
                    <a:pt x="492" y="33"/>
                    <a:pt x="490" y="33"/>
                  </a:cubicBezTo>
                  <a:cubicBezTo>
                    <a:pt x="481" y="33"/>
                    <a:pt x="484" y="46"/>
                    <a:pt x="475" y="46"/>
                  </a:cubicBezTo>
                  <a:cubicBezTo>
                    <a:pt x="472" y="46"/>
                    <a:pt x="469" y="43"/>
                    <a:pt x="467" y="40"/>
                  </a:cubicBezTo>
                  <a:cubicBezTo>
                    <a:pt x="454" y="43"/>
                    <a:pt x="449" y="44"/>
                    <a:pt x="437" y="48"/>
                  </a:cubicBezTo>
                  <a:cubicBezTo>
                    <a:pt x="432" y="49"/>
                    <a:pt x="420" y="58"/>
                    <a:pt x="417" y="54"/>
                  </a:cubicBezTo>
                  <a:cubicBezTo>
                    <a:pt x="405" y="43"/>
                    <a:pt x="407" y="57"/>
                    <a:pt x="403" y="57"/>
                  </a:cubicBezTo>
                  <a:cubicBezTo>
                    <a:pt x="375" y="58"/>
                    <a:pt x="394" y="69"/>
                    <a:pt x="390" y="69"/>
                  </a:cubicBezTo>
                  <a:cubicBezTo>
                    <a:pt x="380" y="69"/>
                    <a:pt x="360" y="66"/>
                    <a:pt x="342" y="55"/>
                  </a:cubicBezTo>
                  <a:cubicBezTo>
                    <a:pt x="341" y="55"/>
                    <a:pt x="336" y="51"/>
                    <a:pt x="336" y="50"/>
                  </a:cubicBezTo>
                  <a:cubicBezTo>
                    <a:pt x="333" y="52"/>
                    <a:pt x="335" y="51"/>
                    <a:pt x="331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20" y="47"/>
                    <a:pt x="316" y="41"/>
                    <a:pt x="303" y="41"/>
                  </a:cubicBezTo>
                  <a:cubicBezTo>
                    <a:pt x="295" y="41"/>
                    <a:pt x="291" y="45"/>
                    <a:pt x="283" y="45"/>
                  </a:cubicBezTo>
                  <a:cubicBezTo>
                    <a:pt x="269" y="45"/>
                    <a:pt x="242" y="42"/>
                    <a:pt x="233" y="34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194" y="31"/>
                    <a:pt x="192" y="28"/>
                    <a:pt x="187" y="2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1" y="24"/>
                    <a:pt x="160" y="22"/>
                    <a:pt x="155" y="21"/>
                  </a:cubicBezTo>
                  <a:cubicBezTo>
                    <a:pt x="153" y="24"/>
                    <a:pt x="148" y="27"/>
                    <a:pt x="144" y="26"/>
                  </a:cubicBezTo>
                  <a:cubicBezTo>
                    <a:pt x="145" y="24"/>
                    <a:pt x="146" y="23"/>
                    <a:pt x="148" y="21"/>
                  </a:cubicBezTo>
                  <a:cubicBezTo>
                    <a:pt x="142" y="19"/>
                    <a:pt x="140" y="14"/>
                    <a:pt x="134" y="14"/>
                  </a:cubicBezTo>
                  <a:cubicBezTo>
                    <a:pt x="127" y="14"/>
                    <a:pt x="123" y="24"/>
                    <a:pt x="116" y="26"/>
                  </a:cubicBezTo>
                  <a:cubicBezTo>
                    <a:pt x="110" y="28"/>
                    <a:pt x="106" y="25"/>
                    <a:pt x="100" y="27"/>
                  </a:cubicBezTo>
                  <a:cubicBezTo>
                    <a:pt x="76" y="34"/>
                    <a:pt x="57" y="51"/>
                    <a:pt x="44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19" y="70"/>
                    <a:pt x="13" y="81"/>
                    <a:pt x="13" y="81"/>
                  </a:cubicBezTo>
                  <a:cubicBezTo>
                    <a:pt x="13" y="84"/>
                    <a:pt x="31" y="87"/>
                    <a:pt x="36" y="90"/>
                  </a:cubicBezTo>
                  <a:cubicBezTo>
                    <a:pt x="41" y="93"/>
                    <a:pt x="46" y="106"/>
                    <a:pt x="49" y="108"/>
                  </a:cubicBezTo>
                  <a:cubicBezTo>
                    <a:pt x="62" y="114"/>
                    <a:pt x="71" y="115"/>
                    <a:pt x="76" y="129"/>
                  </a:cubicBezTo>
                  <a:cubicBezTo>
                    <a:pt x="70" y="130"/>
                    <a:pt x="69" y="129"/>
                    <a:pt x="63" y="129"/>
                  </a:cubicBezTo>
                  <a:cubicBezTo>
                    <a:pt x="54" y="129"/>
                    <a:pt x="47" y="133"/>
                    <a:pt x="47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29" y="126"/>
                    <a:pt x="11" y="131"/>
                    <a:pt x="0" y="138"/>
                  </a:cubicBezTo>
                  <a:cubicBezTo>
                    <a:pt x="2" y="142"/>
                    <a:pt x="6" y="145"/>
                    <a:pt x="13" y="145"/>
                  </a:cubicBezTo>
                  <a:cubicBezTo>
                    <a:pt x="13" y="146"/>
                    <a:pt x="12" y="148"/>
                    <a:pt x="12" y="149"/>
                  </a:cubicBezTo>
                  <a:cubicBezTo>
                    <a:pt x="12" y="153"/>
                    <a:pt x="17" y="155"/>
                    <a:pt x="18" y="161"/>
                  </a:cubicBezTo>
                  <a:cubicBezTo>
                    <a:pt x="21" y="161"/>
                    <a:pt x="32" y="161"/>
                    <a:pt x="41" y="161"/>
                  </a:cubicBezTo>
                  <a:cubicBezTo>
                    <a:pt x="47" y="160"/>
                    <a:pt x="50" y="164"/>
                    <a:pt x="59" y="164"/>
                  </a:cubicBezTo>
                  <a:cubicBezTo>
                    <a:pt x="68" y="164"/>
                    <a:pt x="71" y="157"/>
                    <a:pt x="78" y="157"/>
                  </a:cubicBezTo>
                  <a:cubicBezTo>
                    <a:pt x="80" y="157"/>
                    <a:pt x="80" y="157"/>
                    <a:pt x="84" y="157"/>
                  </a:cubicBezTo>
                  <a:cubicBezTo>
                    <a:pt x="84" y="164"/>
                    <a:pt x="84" y="164"/>
                    <a:pt x="84" y="164"/>
                  </a:cubicBezTo>
                  <a:cubicBezTo>
                    <a:pt x="81" y="162"/>
                    <a:pt x="82" y="161"/>
                    <a:pt x="78" y="164"/>
                  </a:cubicBezTo>
                  <a:cubicBezTo>
                    <a:pt x="78" y="165"/>
                    <a:pt x="85" y="171"/>
                    <a:pt x="85" y="174"/>
                  </a:cubicBezTo>
                  <a:cubicBezTo>
                    <a:pt x="85" y="180"/>
                    <a:pt x="56" y="192"/>
                    <a:pt x="52" y="192"/>
                  </a:cubicBezTo>
                  <a:cubicBezTo>
                    <a:pt x="42" y="192"/>
                    <a:pt x="19" y="203"/>
                    <a:pt x="19" y="216"/>
                  </a:cubicBezTo>
                  <a:cubicBezTo>
                    <a:pt x="19" y="223"/>
                    <a:pt x="33" y="225"/>
                    <a:pt x="36" y="235"/>
                  </a:cubicBezTo>
                  <a:cubicBezTo>
                    <a:pt x="34" y="235"/>
                    <a:pt x="32" y="236"/>
                    <a:pt x="30" y="236"/>
                  </a:cubicBezTo>
                  <a:cubicBezTo>
                    <a:pt x="33" y="240"/>
                    <a:pt x="53" y="256"/>
                    <a:pt x="59" y="256"/>
                  </a:cubicBezTo>
                  <a:cubicBezTo>
                    <a:pt x="61" y="256"/>
                    <a:pt x="64" y="249"/>
                    <a:pt x="68" y="249"/>
                  </a:cubicBezTo>
                  <a:cubicBezTo>
                    <a:pt x="72" y="249"/>
                    <a:pt x="71" y="254"/>
                    <a:pt x="71" y="255"/>
                  </a:cubicBezTo>
                  <a:cubicBezTo>
                    <a:pt x="71" y="259"/>
                    <a:pt x="71" y="259"/>
                    <a:pt x="71" y="264"/>
                  </a:cubicBezTo>
                  <a:cubicBezTo>
                    <a:pt x="71" y="267"/>
                    <a:pt x="73" y="275"/>
                    <a:pt x="76" y="275"/>
                  </a:cubicBezTo>
                  <a:cubicBezTo>
                    <a:pt x="77" y="275"/>
                    <a:pt x="79" y="271"/>
                    <a:pt x="82" y="271"/>
                  </a:cubicBezTo>
                  <a:cubicBezTo>
                    <a:pt x="84" y="271"/>
                    <a:pt x="83" y="271"/>
                    <a:pt x="87" y="271"/>
                  </a:cubicBezTo>
                  <a:cubicBezTo>
                    <a:pt x="87" y="270"/>
                    <a:pt x="87" y="267"/>
                    <a:pt x="88" y="265"/>
                  </a:cubicBezTo>
                  <a:cubicBezTo>
                    <a:pt x="95" y="270"/>
                    <a:pt x="98" y="273"/>
                    <a:pt x="109" y="277"/>
                  </a:cubicBezTo>
                  <a:cubicBezTo>
                    <a:pt x="109" y="274"/>
                    <a:pt x="110" y="273"/>
                    <a:pt x="112" y="269"/>
                  </a:cubicBezTo>
                  <a:cubicBezTo>
                    <a:pt x="116" y="270"/>
                    <a:pt x="118" y="273"/>
                    <a:pt x="124" y="273"/>
                  </a:cubicBezTo>
                  <a:cubicBezTo>
                    <a:pt x="130" y="273"/>
                    <a:pt x="133" y="270"/>
                    <a:pt x="140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36" y="274"/>
                    <a:pt x="136" y="287"/>
                    <a:pt x="126" y="293"/>
                  </a:cubicBezTo>
                  <a:cubicBezTo>
                    <a:pt x="115" y="300"/>
                    <a:pt x="98" y="308"/>
                    <a:pt x="91" y="317"/>
                  </a:cubicBezTo>
                  <a:cubicBezTo>
                    <a:pt x="86" y="324"/>
                    <a:pt x="77" y="319"/>
                    <a:pt x="70" y="324"/>
                  </a:cubicBezTo>
                  <a:cubicBezTo>
                    <a:pt x="65" y="326"/>
                    <a:pt x="61" y="335"/>
                    <a:pt x="56" y="338"/>
                  </a:cubicBezTo>
                  <a:cubicBezTo>
                    <a:pt x="49" y="342"/>
                    <a:pt x="40" y="339"/>
                    <a:pt x="35" y="347"/>
                  </a:cubicBezTo>
                  <a:cubicBezTo>
                    <a:pt x="53" y="352"/>
                    <a:pt x="62" y="334"/>
                    <a:pt x="78" y="332"/>
                  </a:cubicBezTo>
                  <a:cubicBezTo>
                    <a:pt x="90" y="330"/>
                    <a:pt x="106" y="325"/>
                    <a:pt x="113" y="318"/>
                  </a:cubicBezTo>
                  <a:cubicBezTo>
                    <a:pt x="120" y="311"/>
                    <a:pt x="134" y="307"/>
                    <a:pt x="141" y="299"/>
                  </a:cubicBezTo>
                  <a:cubicBezTo>
                    <a:pt x="144" y="294"/>
                    <a:pt x="146" y="290"/>
                    <a:pt x="152" y="288"/>
                  </a:cubicBezTo>
                  <a:cubicBezTo>
                    <a:pt x="162" y="284"/>
                    <a:pt x="172" y="280"/>
                    <a:pt x="172" y="270"/>
                  </a:cubicBezTo>
                  <a:cubicBezTo>
                    <a:pt x="172" y="268"/>
                    <a:pt x="172" y="266"/>
                    <a:pt x="172" y="264"/>
                  </a:cubicBezTo>
                  <a:cubicBezTo>
                    <a:pt x="172" y="250"/>
                    <a:pt x="200" y="226"/>
                    <a:pt x="211" y="226"/>
                  </a:cubicBezTo>
                  <a:cubicBezTo>
                    <a:pt x="213" y="226"/>
                    <a:pt x="212" y="226"/>
                    <a:pt x="216" y="226"/>
                  </a:cubicBezTo>
                  <a:cubicBezTo>
                    <a:pt x="216" y="227"/>
                    <a:pt x="216" y="229"/>
                    <a:pt x="216" y="230"/>
                  </a:cubicBezTo>
                  <a:cubicBezTo>
                    <a:pt x="203" y="234"/>
                    <a:pt x="196" y="241"/>
                    <a:pt x="196" y="251"/>
                  </a:cubicBezTo>
                  <a:cubicBezTo>
                    <a:pt x="196" y="253"/>
                    <a:pt x="195" y="253"/>
                    <a:pt x="197" y="256"/>
                  </a:cubicBezTo>
                  <a:cubicBezTo>
                    <a:pt x="196" y="256"/>
                    <a:pt x="193" y="257"/>
                    <a:pt x="193" y="260"/>
                  </a:cubicBezTo>
                  <a:cubicBezTo>
                    <a:pt x="193" y="261"/>
                    <a:pt x="196" y="263"/>
                    <a:pt x="198" y="263"/>
                  </a:cubicBezTo>
                  <a:cubicBezTo>
                    <a:pt x="208" y="263"/>
                    <a:pt x="236" y="247"/>
                    <a:pt x="241" y="238"/>
                  </a:cubicBezTo>
                  <a:cubicBezTo>
                    <a:pt x="239" y="236"/>
                    <a:pt x="238" y="235"/>
                    <a:pt x="237" y="232"/>
                  </a:cubicBezTo>
                  <a:cubicBezTo>
                    <a:pt x="241" y="230"/>
                    <a:pt x="250" y="228"/>
                    <a:pt x="255" y="226"/>
                  </a:cubicBezTo>
                  <a:cubicBezTo>
                    <a:pt x="262" y="241"/>
                    <a:pt x="281" y="243"/>
                    <a:pt x="296" y="247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33" y="255"/>
                    <a:pt x="348" y="254"/>
                    <a:pt x="359" y="263"/>
                  </a:cubicBezTo>
                  <a:cubicBezTo>
                    <a:pt x="364" y="267"/>
                    <a:pt x="370" y="279"/>
                    <a:pt x="380" y="279"/>
                  </a:cubicBezTo>
                  <a:cubicBezTo>
                    <a:pt x="383" y="279"/>
                    <a:pt x="385" y="275"/>
                    <a:pt x="386" y="271"/>
                  </a:cubicBezTo>
                  <a:cubicBezTo>
                    <a:pt x="390" y="275"/>
                    <a:pt x="393" y="278"/>
                    <a:pt x="399" y="278"/>
                  </a:cubicBezTo>
                  <a:cubicBezTo>
                    <a:pt x="401" y="275"/>
                    <a:pt x="405" y="279"/>
                    <a:pt x="407" y="281"/>
                  </a:cubicBezTo>
                  <a:cubicBezTo>
                    <a:pt x="406" y="283"/>
                    <a:pt x="403" y="285"/>
                    <a:pt x="403" y="290"/>
                  </a:cubicBezTo>
                  <a:cubicBezTo>
                    <a:pt x="403" y="293"/>
                    <a:pt x="407" y="297"/>
                    <a:pt x="409" y="297"/>
                  </a:cubicBezTo>
                  <a:cubicBezTo>
                    <a:pt x="415" y="297"/>
                    <a:pt x="413" y="291"/>
                    <a:pt x="421" y="291"/>
                  </a:cubicBezTo>
                  <a:cubicBezTo>
                    <a:pt x="421" y="292"/>
                    <a:pt x="421" y="294"/>
                    <a:pt x="421" y="297"/>
                  </a:cubicBezTo>
                  <a:cubicBezTo>
                    <a:pt x="421" y="300"/>
                    <a:pt x="414" y="301"/>
                    <a:pt x="414" y="304"/>
                  </a:cubicBezTo>
                  <a:cubicBezTo>
                    <a:pt x="414" y="307"/>
                    <a:pt x="416" y="311"/>
                    <a:pt x="422" y="311"/>
                  </a:cubicBezTo>
                  <a:cubicBezTo>
                    <a:pt x="430" y="311"/>
                    <a:pt x="435" y="311"/>
                    <a:pt x="435" y="317"/>
                  </a:cubicBezTo>
                  <a:cubicBezTo>
                    <a:pt x="435" y="321"/>
                    <a:pt x="435" y="320"/>
                    <a:pt x="435" y="324"/>
                  </a:cubicBezTo>
                  <a:cubicBezTo>
                    <a:pt x="435" y="328"/>
                    <a:pt x="446" y="337"/>
                    <a:pt x="454" y="337"/>
                  </a:cubicBezTo>
                  <a:cubicBezTo>
                    <a:pt x="456" y="337"/>
                    <a:pt x="456" y="336"/>
                    <a:pt x="458" y="336"/>
                  </a:cubicBezTo>
                  <a:cubicBezTo>
                    <a:pt x="458" y="338"/>
                    <a:pt x="461" y="340"/>
                    <a:pt x="461" y="342"/>
                  </a:cubicBezTo>
                  <a:cubicBezTo>
                    <a:pt x="461" y="348"/>
                    <a:pt x="459" y="360"/>
                    <a:pt x="465" y="362"/>
                  </a:cubicBezTo>
                  <a:cubicBezTo>
                    <a:pt x="469" y="362"/>
                    <a:pt x="472" y="362"/>
                    <a:pt x="475" y="365"/>
                  </a:cubicBezTo>
                  <a:cubicBezTo>
                    <a:pt x="479" y="369"/>
                    <a:pt x="474" y="375"/>
                    <a:pt x="479" y="378"/>
                  </a:cubicBezTo>
                  <a:cubicBezTo>
                    <a:pt x="479" y="378"/>
                    <a:pt x="490" y="385"/>
                    <a:pt x="491" y="386"/>
                  </a:cubicBezTo>
                  <a:cubicBezTo>
                    <a:pt x="494" y="396"/>
                    <a:pt x="495" y="408"/>
                    <a:pt x="510" y="408"/>
                  </a:cubicBezTo>
                  <a:cubicBezTo>
                    <a:pt x="512" y="417"/>
                    <a:pt x="527" y="411"/>
                    <a:pt x="530" y="423"/>
                  </a:cubicBezTo>
                  <a:cubicBezTo>
                    <a:pt x="532" y="427"/>
                    <a:pt x="543" y="428"/>
                    <a:pt x="547" y="432"/>
                  </a:cubicBezTo>
                  <a:cubicBezTo>
                    <a:pt x="548" y="433"/>
                    <a:pt x="550" y="434"/>
                    <a:pt x="552" y="435"/>
                  </a:cubicBezTo>
                  <a:cubicBezTo>
                    <a:pt x="554" y="439"/>
                    <a:pt x="557" y="441"/>
                    <a:pt x="557" y="445"/>
                  </a:cubicBezTo>
                  <a:cubicBezTo>
                    <a:pt x="557" y="449"/>
                    <a:pt x="554" y="454"/>
                    <a:pt x="551" y="457"/>
                  </a:cubicBezTo>
                  <a:cubicBezTo>
                    <a:pt x="549" y="453"/>
                    <a:pt x="545" y="449"/>
                    <a:pt x="539" y="449"/>
                  </a:cubicBezTo>
                  <a:cubicBezTo>
                    <a:pt x="537" y="449"/>
                    <a:pt x="532" y="450"/>
                    <a:pt x="532" y="452"/>
                  </a:cubicBezTo>
                  <a:cubicBezTo>
                    <a:pt x="532" y="462"/>
                    <a:pt x="543" y="466"/>
                    <a:pt x="543" y="475"/>
                  </a:cubicBezTo>
                  <a:cubicBezTo>
                    <a:pt x="543" y="489"/>
                    <a:pt x="532" y="514"/>
                    <a:pt x="536" y="524"/>
                  </a:cubicBezTo>
                  <a:cubicBezTo>
                    <a:pt x="540" y="535"/>
                    <a:pt x="535" y="551"/>
                    <a:pt x="540" y="561"/>
                  </a:cubicBezTo>
                  <a:cubicBezTo>
                    <a:pt x="537" y="563"/>
                    <a:pt x="534" y="565"/>
                    <a:pt x="536" y="569"/>
                  </a:cubicBezTo>
                  <a:cubicBezTo>
                    <a:pt x="543" y="582"/>
                    <a:pt x="553" y="601"/>
                    <a:pt x="562" y="603"/>
                  </a:cubicBezTo>
                  <a:cubicBezTo>
                    <a:pt x="560" y="621"/>
                    <a:pt x="572" y="626"/>
                    <a:pt x="578" y="641"/>
                  </a:cubicBezTo>
                  <a:cubicBezTo>
                    <a:pt x="579" y="645"/>
                    <a:pt x="578" y="649"/>
                    <a:pt x="581" y="651"/>
                  </a:cubicBezTo>
                  <a:cubicBezTo>
                    <a:pt x="597" y="657"/>
                    <a:pt x="619" y="666"/>
                    <a:pt x="626" y="679"/>
                  </a:cubicBezTo>
                  <a:cubicBezTo>
                    <a:pt x="625" y="679"/>
                    <a:pt x="625" y="679"/>
                    <a:pt x="625" y="679"/>
                  </a:cubicBezTo>
                  <a:cubicBezTo>
                    <a:pt x="625" y="682"/>
                    <a:pt x="625" y="682"/>
                    <a:pt x="625" y="682"/>
                  </a:cubicBezTo>
                  <a:cubicBezTo>
                    <a:pt x="628" y="692"/>
                    <a:pt x="632" y="695"/>
                    <a:pt x="636" y="703"/>
                  </a:cubicBezTo>
                  <a:cubicBezTo>
                    <a:pt x="639" y="708"/>
                    <a:pt x="638" y="720"/>
                    <a:pt x="643" y="723"/>
                  </a:cubicBezTo>
                  <a:cubicBezTo>
                    <a:pt x="651" y="728"/>
                    <a:pt x="658" y="738"/>
                    <a:pt x="665" y="747"/>
                  </a:cubicBezTo>
                  <a:cubicBezTo>
                    <a:pt x="669" y="752"/>
                    <a:pt x="658" y="751"/>
                    <a:pt x="656" y="751"/>
                  </a:cubicBezTo>
                  <a:cubicBezTo>
                    <a:pt x="660" y="757"/>
                    <a:pt x="670" y="756"/>
                    <a:pt x="676" y="762"/>
                  </a:cubicBezTo>
                  <a:cubicBezTo>
                    <a:pt x="680" y="766"/>
                    <a:pt x="684" y="771"/>
                    <a:pt x="689" y="776"/>
                  </a:cubicBezTo>
                  <a:cubicBezTo>
                    <a:pt x="689" y="787"/>
                    <a:pt x="689" y="787"/>
                    <a:pt x="689" y="787"/>
                  </a:cubicBezTo>
                  <a:cubicBezTo>
                    <a:pt x="690" y="789"/>
                    <a:pt x="691" y="789"/>
                    <a:pt x="693" y="791"/>
                  </a:cubicBezTo>
                  <a:cubicBezTo>
                    <a:pt x="698" y="794"/>
                    <a:pt x="702" y="805"/>
                    <a:pt x="710" y="805"/>
                  </a:cubicBezTo>
                  <a:cubicBezTo>
                    <a:pt x="710" y="806"/>
                    <a:pt x="716" y="814"/>
                    <a:pt x="717" y="814"/>
                  </a:cubicBezTo>
                  <a:cubicBezTo>
                    <a:pt x="718" y="814"/>
                    <a:pt x="720" y="810"/>
                    <a:pt x="720" y="807"/>
                  </a:cubicBezTo>
                  <a:cubicBezTo>
                    <a:pt x="720" y="804"/>
                    <a:pt x="715" y="796"/>
                    <a:pt x="711" y="800"/>
                  </a:cubicBezTo>
                  <a:cubicBezTo>
                    <a:pt x="704" y="795"/>
                    <a:pt x="701" y="783"/>
                    <a:pt x="697" y="773"/>
                  </a:cubicBezTo>
                  <a:cubicBezTo>
                    <a:pt x="694" y="764"/>
                    <a:pt x="686" y="759"/>
                    <a:pt x="683" y="749"/>
                  </a:cubicBezTo>
                  <a:cubicBezTo>
                    <a:pt x="680" y="741"/>
                    <a:pt x="680" y="737"/>
                    <a:pt x="674" y="731"/>
                  </a:cubicBezTo>
                  <a:cubicBezTo>
                    <a:pt x="669" y="727"/>
                    <a:pt x="663" y="727"/>
                    <a:pt x="660" y="720"/>
                  </a:cubicBezTo>
                  <a:cubicBezTo>
                    <a:pt x="657" y="713"/>
                    <a:pt x="653" y="707"/>
                    <a:pt x="653" y="698"/>
                  </a:cubicBezTo>
                  <a:cubicBezTo>
                    <a:pt x="653" y="697"/>
                    <a:pt x="652" y="694"/>
                    <a:pt x="653" y="692"/>
                  </a:cubicBezTo>
                  <a:cubicBezTo>
                    <a:pt x="659" y="698"/>
                    <a:pt x="666" y="697"/>
                    <a:pt x="674" y="701"/>
                  </a:cubicBezTo>
                  <a:cubicBezTo>
                    <a:pt x="677" y="703"/>
                    <a:pt x="676" y="712"/>
                    <a:pt x="680" y="716"/>
                  </a:cubicBezTo>
                  <a:cubicBezTo>
                    <a:pt x="684" y="720"/>
                    <a:pt x="683" y="728"/>
                    <a:pt x="687" y="731"/>
                  </a:cubicBezTo>
                  <a:cubicBezTo>
                    <a:pt x="691" y="736"/>
                    <a:pt x="696" y="741"/>
                    <a:pt x="701" y="747"/>
                  </a:cubicBezTo>
                  <a:cubicBezTo>
                    <a:pt x="703" y="745"/>
                    <a:pt x="702" y="746"/>
                    <a:pt x="706" y="747"/>
                  </a:cubicBezTo>
                  <a:cubicBezTo>
                    <a:pt x="706" y="757"/>
                    <a:pt x="720" y="758"/>
                    <a:pt x="724" y="766"/>
                  </a:cubicBezTo>
                  <a:cubicBezTo>
                    <a:pt x="726" y="771"/>
                    <a:pt x="723" y="775"/>
                    <a:pt x="726" y="779"/>
                  </a:cubicBezTo>
                  <a:cubicBezTo>
                    <a:pt x="731" y="783"/>
                    <a:pt x="738" y="785"/>
                    <a:pt x="742" y="789"/>
                  </a:cubicBezTo>
                  <a:cubicBezTo>
                    <a:pt x="752" y="799"/>
                    <a:pt x="766" y="811"/>
                    <a:pt x="772" y="827"/>
                  </a:cubicBezTo>
                  <a:cubicBezTo>
                    <a:pt x="772" y="830"/>
                    <a:pt x="776" y="831"/>
                    <a:pt x="776" y="837"/>
                  </a:cubicBezTo>
                  <a:cubicBezTo>
                    <a:pt x="776" y="842"/>
                    <a:pt x="772" y="844"/>
                    <a:pt x="772" y="849"/>
                  </a:cubicBezTo>
                  <a:cubicBezTo>
                    <a:pt x="772" y="853"/>
                    <a:pt x="774" y="858"/>
                    <a:pt x="778" y="858"/>
                  </a:cubicBezTo>
                  <a:cubicBezTo>
                    <a:pt x="779" y="864"/>
                    <a:pt x="793" y="867"/>
                    <a:pt x="798" y="872"/>
                  </a:cubicBezTo>
                  <a:cubicBezTo>
                    <a:pt x="800" y="873"/>
                    <a:pt x="800" y="874"/>
                    <a:pt x="803" y="875"/>
                  </a:cubicBezTo>
                  <a:cubicBezTo>
                    <a:pt x="809" y="878"/>
                    <a:pt x="812" y="877"/>
                    <a:pt x="817" y="879"/>
                  </a:cubicBezTo>
                  <a:cubicBezTo>
                    <a:pt x="824" y="882"/>
                    <a:pt x="825" y="888"/>
                    <a:pt x="831" y="889"/>
                  </a:cubicBezTo>
                  <a:cubicBezTo>
                    <a:pt x="836" y="891"/>
                    <a:pt x="839" y="888"/>
                    <a:pt x="844" y="890"/>
                  </a:cubicBezTo>
                  <a:cubicBezTo>
                    <a:pt x="848" y="892"/>
                    <a:pt x="863" y="903"/>
                    <a:pt x="868" y="903"/>
                  </a:cubicBezTo>
                  <a:cubicBezTo>
                    <a:pt x="872" y="903"/>
                    <a:pt x="875" y="902"/>
                    <a:pt x="878" y="904"/>
                  </a:cubicBezTo>
                  <a:cubicBezTo>
                    <a:pt x="880" y="905"/>
                    <a:pt x="883" y="908"/>
                    <a:pt x="887" y="908"/>
                  </a:cubicBezTo>
                  <a:cubicBezTo>
                    <a:pt x="894" y="908"/>
                    <a:pt x="895" y="899"/>
                    <a:pt x="903" y="899"/>
                  </a:cubicBezTo>
                  <a:cubicBezTo>
                    <a:pt x="907" y="899"/>
                    <a:pt x="909" y="900"/>
                    <a:pt x="913" y="902"/>
                  </a:cubicBezTo>
                  <a:cubicBezTo>
                    <a:pt x="916" y="902"/>
                    <a:pt x="916" y="902"/>
                    <a:pt x="916" y="902"/>
                  </a:cubicBezTo>
                  <a:cubicBezTo>
                    <a:pt x="927" y="908"/>
                    <a:pt x="929" y="918"/>
                    <a:pt x="943" y="925"/>
                  </a:cubicBezTo>
                  <a:cubicBezTo>
                    <a:pt x="951" y="929"/>
                    <a:pt x="957" y="927"/>
                    <a:pt x="966" y="931"/>
                  </a:cubicBezTo>
                  <a:cubicBezTo>
                    <a:pt x="971" y="933"/>
                    <a:pt x="976" y="938"/>
                    <a:pt x="984" y="938"/>
                  </a:cubicBezTo>
                  <a:cubicBezTo>
                    <a:pt x="987" y="938"/>
                    <a:pt x="989" y="936"/>
                    <a:pt x="992" y="936"/>
                  </a:cubicBezTo>
                  <a:cubicBezTo>
                    <a:pt x="993" y="936"/>
                    <a:pt x="994" y="936"/>
                    <a:pt x="995" y="936"/>
                  </a:cubicBezTo>
                  <a:cubicBezTo>
                    <a:pt x="998" y="946"/>
                    <a:pt x="1005" y="950"/>
                    <a:pt x="1012" y="957"/>
                  </a:cubicBezTo>
                  <a:cubicBezTo>
                    <a:pt x="1014" y="960"/>
                    <a:pt x="1016" y="960"/>
                    <a:pt x="1018" y="965"/>
                  </a:cubicBezTo>
                  <a:cubicBezTo>
                    <a:pt x="1020" y="971"/>
                    <a:pt x="1015" y="977"/>
                    <a:pt x="1022" y="982"/>
                  </a:cubicBezTo>
                  <a:cubicBezTo>
                    <a:pt x="1026" y="982"/>
                    <a:pt x="1026" y="982"/>
                    <a:pt x="1026" y="982"/>
                  </a:cubicBezTo>
                  <a:cubicBezTo>
                    <a:pt x="1025" y="981"/>
                    <a:pt x="1025" y="979"/>
                    <a:pt x="1026" y="978"/>
                  </a:cubicBezTo>
                  <a:cubicBezTo>
                    <a:pt x="1027" y="978"/>
                    <a:pt x="1042" y="987"/>
                    <a:pt x="1043" y="990"/>
                  </a:cubicBezTo>
                  <a:cubicBezTo>
                    <a:pt x="1045" y="993"/>
                    <a:pt x="1045" y="997"/>
                    <a:pt x="1051" y="999"/>
                  </a:cubicBezTo>
                  <a:cubicBezTo>
                    <a:pt x="1051" y="1000"/>
                    <a:pt x="1052" y="1001"/>
                    <a:pt x="1053" y="1001"/>
                  </a:cubicBezTo>
                  <a:cubicBezTo>
                    <a:pt x="1056" y="1001"/>
                    <a:pt x="1063" y="999"/>
                    <a:pt x="1066" y="1002"/>
                  </a:cubicBezTo>
                  <a:cubicBezTo>
                    <a:pt x="1069" y="1005"/>
                    <a:pt x="1074" y="1014"/>
                    <a:pt x="1081" y="1014"/>
                  </a:cubicBezTo>
                  <a:cubicBezTo>
                    <a:pt x="1084" y="1014"/>
                    <a:pt x="1087" y="1011"/>
                    <a:pt x="1087" y="1007"/>
                  </a:cubicBezTo>
                  <a:cubicBezTo>
                    <a:pt x="1087" y="1007"/>
                    <a:pt x="1084" y="1005"/>
                    <a:pt x="1084" y="1003"/>
                  </a:cubicBezTo>
                  <a:cubicBezTo>
                    <a:pt x="1084" y="1001"/>
                    <a:pt x="1096" y="992"/>
                    <a:pt x="1099" y="992"/>
                  </a:cubicBezTo>
                  <a:cubicBezTo>
                    <a:pt x="1104" y="992"/>
                    <a:pt x="1105" y="997"/>
                    <a:pt x="1110" y="1000"/>
                  </a:cubicBezTo>
                  <a:cubicBezTo>
                    <a:pt x="1109" y="1001"/>
                    <a:pt x="1107" y="1002"/>
                    <a:pt x="1107" y="1004"/>
                  </a:cubicBezTo>
                  <a:cubicBezTo>
                    <a:pt x="1107" y="1005"/>
                    <a:pt x="1111" y="1007"/>
                    <a:pt x="1112" y="1007"/>
                  </a:cubicBezTo>
                  <a:cubicBezTo>
                    <a:pt x="1113" y="1008"/>
                    <a:pt x="1123" y="998"/>
                    <a:pt x="1123" y="997"/>
                  </a:cubicBezTo>
                  <a:cubicBezTo>
                    <a:pt x="1116" y="992"/>
                    <a:pt x="1111" y="983"/>
                    <a:pt x="1099" y="983"/>
                  </a:cubicBezTo>
                  <a:cubicBezTo>
                    <a:pt x="1088" y="983"/>
                    <a:pt x="1083" y="992"/>
                    <a:pt x="1071" y="992"/>
                  </a:cubicBezTo>
                  <a:cubicBezTo>
                    <a:pt x="1064" y="992"/>
                    <a:pt x="1064" y="984"/>
                    <a:pt x="1059" y="981"/>
                  </a:cubicBezTo>
                  <a:cubicBezTo>
                    <a:pt x="1052" y="978"/>
                    <a:pt x="1043" y="974"/>
                    <a:pt x="1043" y="964"/>
                  </a:cubicBezTo>
                  <a:cubicBezTo>
                    <a:pt x="1043" y="957"/>
                    <a:pt x="1043" y="948"/>
                    <a:pt x="1043" y="938"/>
                  </a:cubicBezTo>
                  <a:cubicBezTo>
                    <a:pt x="1045" y="933"/>
                    <a:pt x="1046" y="922"/>
                    <a:pt x="1046" y="919"/>
                  </a:cubicBezTo>
                  <a:cubicBezTo>
                    <a:pt x="1046" y="916"/>
                    <a:pt x="1046" y="914"/>
                    <a:pt x="1046" y="912"/>
                  </a:cubicBezTo>
                  <a:cubicBezTo>
                    <a:pt x="1038" y="910"/>
                    <a:pt x="1035" y="903"/>
                    <a:pt x="1025" y="903"/>
                  </a:cubicBezTo>
                  <a:cubicBezTo>
                    <a:pt x="1010" y="903"/>
                    <a:pt x="998" y="905"/>
                    <a:pt x="984" y="905"/>
                  </a:cubicBezTo>
                  <a:cubicBezTo>
                    <a:pt x="981" y="905"/>
                    <a:pt x="978" y="904"/>
                    <a:pt x="978" y="901"/>
                  </a:cubicBezTo>
                  <a:cubicBezTo>
                    <a:pt x="978" y="900"/>
                    <a:pt x="978" y="899"/>
                    <a:pt x="978" y="898"/>
                  </a:cubicBezTo>
                  <a:cubicBezTo>
                    <a:pt x="981" y="896"/>
                    <a:pt x="986" y="894"/>
                    <a:pt x="986" y="890"/>
                  </a:cubicBezTo>
                  <a:cubicBezTo>
                    <a:pt x="986" y="884"/>
                    <a:pt x="986" y="874"/>
                    <a:pt x="986" y="869"/>
                  </a:cubicBezTo>
                  <a:cubicBezTo>
                    <a:pt x="987" y="869"/>
                    <a:pt x="988" y="869"/>
                    <a:pt x="990" y="869"/>
                  </a:cubicBezTo>
                  <a:cubicBezTo>
                    <a:pt x="990" y="870"/>
                    <a:pt x="990" y="871"/>
                    <a:pt x="990" y="872"/>
                  </a:cubicBezTo>
                  <a:cubicBezTo>
                    <a:pt x="992" y="867"/>
                    <a:pt x="995" y="864"/>
                    <a:pt x="995" y="857"/>
                  </a:cubicBezTo>
                  <a:cubicBezTo>
                    <a:pt x="995" y="849"/>
                    <a:pt x="1002" y="841"/>
                    <a:pt x="1002" y="835"/>
                  </a:cubicBezTo>
                  <a:cubicBezTo>
                    <a:pt x="1002" y="834"/>
                    <a:pt x="1002" y="833"/>
                    <a:pt x="1002" y="831"/>
                  </a:cubicBezTo>
                  <a:cubicBezTo>
                    <a:pt x="1000" y="831"/>
                    <a:pt x="994" y="831"/>
                    <a:pt x="992" y="830"/>
                  </a:cubicBezTo>
                  <a:cubicBezTo>
                    <a:pt x="991" y="830"/>
                    <a:pt x="987" y="829"/>
                    <a:pt x="984" y="829"/>
                  </a:cubicBezTo>
                  <a:cubicBezTo>
                    <a:pt x="972" y="829"/>
                    <a:pt x="957" y="833"/>
                    <a:pt x="957" y="846"/>
                  </a:cubicBezTo>
                  <a:cubicBezTo>
                    <a:pt x="957" y="853"/>
                    <a:pt x="950" y="858"/>
                    <a:pt x="948" y="864"/>
                  </a:cubicBezTo>
                  <a:cubicBezTo>
                    <a:pt x="948" y="865"/>
                    <a:pt x="946" y="871"/>
                    <a:pt x="942" y="871"/>
                  </a:cubicBezTo>
                  <a:cubicBezTo>
                    <a:pt x="940" y="871"/>
                    <a:pt x="939" y="868"/>
                    <a:pt x="934" y="868"/>
                  </a:cubicBezTo>
                  <a:cubicBezTo>
                    <a:pt x="925" y="868"/>
                    <a:pt x="918" y="874"/>
                    <a:pt x="910" y="874"/>
                  </a:cubicBezTo>
                  <a:cubicBezTo>
                    <a:pt x="906" y="874"/>
                    <a:pt x="906" y="870"/>
                    <a:pt x="902" y="869"/>
                  </a:cubicBezTo>
                  <a:cubicBezTo>
                    <a:pt x="891" y="865"/>
                    <a:pt x="891" y="858"/>
                    <a:pt x="883" y="850"/>
                  </a:cubicBezTo>
                  <a:cubicBezTo>
                    <a:pt x="880" y="847"/>
                    <a:pt x="875" y="841"/>
                    <a:pt x="873" y="837"/>
                  </a:cubicBezTo>
                  <a:cubicBezTo>
                    <a:pt x="871" y="833"/>
                    <a:pt x="873" y="831"/>
                    <a:pt x="872" y="827"/>
                  </a:cubicBezTo>
                  <a:cubicBezTo>
                    <a:pt x="871" y="825"/>
                    <a:pt x="867" y="822"/>
                    <a:pt x="868" y="818"/>
                  </a:cubicBezTo>
                  <a:cubicBezTo>
                    <a:pt x="868" y="794"/>
                    <a:pt x="868" y="794"/>
                    <a:pt x="868" y="794"/>
                  </a:cubicBezTo>
                  <a:cubicBezTo>
                    <a:pt x="869" y="787"/>
                    <a:pt x="872" y="784"/>
                    <a:pt x="872" y="776"/>
                  </a:cubicBezTo>
                  <a:cubicBezTo>
                    <a:pt x="872" y="774"/>
                    <a:pt x="872" y="772"/>
                    <a:pt x="871" y="769"/>
                  </a:cubicBezTo>
                  <a:cubicBezTo>
                    <a:pt x="870" y="768"/>
                    <a:pt x="870" y="768"/>
                    <a:pt x="870" y="768"/>
                  </a:cubicBezTo>
                  <a:cubicBezTo>
                    <a:pt x="871" y="768"/>
                    <a:pt x="871" y="768"/>
                    <a:pt x="872" y="768"/>
                  </a:cubicBezTo>
                  <a:cubicBezTo>
                    <a:pt x="872" y="767"/>
                    <a:pt x="869" y="765"/>
                    <a:pt x="869" y="764"/>
                  </a:cubicBezTo>
                  <a:cubicBezTo>
                    <a:pt x="869" y="751"/>
                    <a:pt x="875" y="739"/>
                    <a:pt x="885" y="736"/>
                  </a:cubicBezTo>
                  <a:cubicBezTo>
                    <a:pt x="889" y="734"/>
                    <a:pt x="893" y="737"/>
                    <a:pt x="896" y="734"/>
                  </a:cubicBezTo>
                  <a:cubicBezTo>
                    <a:pt x="902" y="728"/>
                    <a:pt x="908" y="717"/>
                    <a:pt x="920" y="717"/>
                  </a:cubicBezTo>
                  <a:cubicBezTo>
                    <a:pt x="925" y="717"/>
                    <a:pt x="928" y="722"/>
                    <a:pt x="933" y="722"/>
                  </a:cubicBezTo>
                  <a:cubicBezTo>
                    <a:pt x="935" y="722"/>
                    <a:pt x="936" y="718"/>
                    <a:pt x="939" y="718"/>
                  </a:cubicBezTo>
                  <a:cubicBezTo>
                    <a:pt x="948" y="718"/>
                    <a:pt x="958" y="733"/>
                    <a:pt x="971" y="727"/>
                  </a:cubicBezTo>
                  <a:cubicBezTo>
                    <a:pt x="965" y="724"/>
                    <a:pt x="969" y="720"/>
                    <a:pt x="970" y="713"/>
                  </a:cubicBezTo>
                  <a:cubicBezTo>
                    <a:pt x="967" y="714"/>
                    <a:pt x="968" y="714"/>
                    <a:pt x="963" y="713"/>
                  </a:cubicBezTo>
                  <a:cubicBezTo>
                    <a:pt x="971" y="710"/>
                    <a:pt x="980" y="711"/>
                    <a:pt x="987" y="710"/>
                  </a:cubicBezTo>
                  <a:cubicBezTo>
                    <a:pt x="987" y="711"/>
                    <a:pt x="989" y="713"/>
                    <a:pt x="990" y="713"/>
                  </a:cubicBezTo>
                  <a:cubicBezTo>
                    <a:pt x="994" y="713"/>
                    <a:pt x="995" y="710"/>
                    <a:pt x="1001" y="710"/>
                  </a:cubicBezTo>
                  <a:cubicBezTo>
                    <a:pt x="1011" y="710"/>
                    <a:pt x="1016" y="720"/>
                    <a:pt x="1024" y="720"/>
                  </a:cubicBezTo>
                  <a:cubicBezTo>
                    <a:pt x="1028" y="720"/>
                    <a:pt x="1030" y="714"/>
                    <a:pt x="1034" y="714"/>
                  </a:cubicBezTo>
                  <a:cubicBezTo>
                    <a:pt x="1053" y="714"/>
                    <a:pt x="1048" y="741"/>
                    <a:pt x="1055" y="755"/>
                  </a:cubicBezTo>
                  <a:cubicBezTo>
                    <a:pt x="1058" y="762"/>
                    <a:pt x="1063" y="764"/>
                    <a:pt x="1068" y="771"/>
                  </a:cubicBezTo>
                  <a:cubicBezTo>
                    <a:pt x="1070" y="775"/>
                    <a:pt x="1070" y="782"/>
                    <a:pt x="1076" y="782"/>
                  </a:cubicBezTo>
                  <a:cubicBezTo>
                    <a:pt x="1084" y="782"/>
                    <a:pt x="1086" y="773"/>
                    <a:pt x="1086" y="764"/>
                  </a:cubicBezTo>
                  <a:cubicBezTo>
                    <a:pt x="1086" y="756"/>
                    <a:pt x="1082" y="752"/>
                    <a:pt x="1081" y="747"/>
                  </a:cubicBezTo>
                  <a:cubicBezTo>
                    <a:pt x="1081" y="745"/>
                    <a:pt x="1081" y="745"/>
                    <a:pt x="1081" y="745"/>
                  </a:cubicBezTo>
                  <a:cubicBezTo>
                    <a:pt x="1081" y="731"/>
                    <a:pt x="1069" y="726"/>
                    <a:pt x="1069" y="712"/>
                  </a:cubicBezTo>
                  <a:cubicBezTo>
                    <a:pt x="1069" y="680"/>
                    <a:pt x="1095" y="672"/>
                    <a:pt x="1115" y="660"/>
                  </a:cubicBezTo>
                  <a:cubicBezTo>
                    <a:pt x="1114" y="659"/>
                    <a:pt x="1114" y="659"/>
                    <a:pt x="1114" y="659"/>
                  </a:cubicBezTo>
                  <a:cubicBezTo>
                    <a:pt x="1117" y="657"/>
                    <a:pt x="1116" y="656"/>
                    <a:pt x="1121" y="654"/>
                  </a:cubicBezTo>
                  <a:cubicBezTo>
                    <a:pt x="1125" y="653"/>
                    <a:pt x="1127" y="650"/>
                    <a:pt x="1132" y="649"/>
                  </a:cubicBezTo>
                  <a:cubicBezTo>
                    <a:pt x="1135" y="648"/>
                    <a:pt x="1136" y="645"/>
                    <a:pt x="1137" y="644"/>
                  </a:cubicBezTo>
                  <a:cubicBezTo>
                    <a:pt x="1132" y="641"/>
                    <a:pt x="1132" y="641"/>
                    <a:pt x="1132" y="641"/>
                  </a:cubicBezTo>
                  <a:cubicBezTo>
                    <a:pt x="1132" y="637"/>
                    <a:pt x="1132" y="637"/>
                    <a:pt x="1132" y="637"/>
                  </a:cubicBezTo>
                  <a:cubicBezTo>
                    <a:pt x="1136" y="637"/>
                    <a:pt x="1138" y="638"/>
                    <a:pt x="1139" y="633"/>
                  </a:cubicBezTo>
                  <a:cubicBezTo>
                    <a:pt x="1137" y="632"/>
                    <a:pt x="1135" y="632"/>
                    <a:pt x="1133" y="629"/>
                  </a:cubicBezTo>
                  <a:cubicBezTo>
                    <a:pt x="1135" y="629"/>
                    <a:pt x="1139" y="627"/>
                    <a:pt x="1139" y="624"/>
                  </a:cubicBezTo>
                  <a:cubicBezTo>
                    <a:pt x="1139" y="622"/>
                    <a:pt x="1139" y="621"/>
                    <a:pt x="1139" y="619"/>
                  </a:cubicBezTo>
                  <a:cubicBezTo>
                    <a:pt x="1138" y="619"/>
                    <a:pt x="1137" y="619"/>
                    <a:pt x="1136" y="619"/>
                  </a:cubicBezTo>
                  <a:cubicBezTo>
                    <a:pt x="1133" y="617"/>
                    <a:pt x="1136" y="617"/>
                    <a:pt x="1136" y="613"/>
                  </a:cubicBezTo>
                  <a:cubicBezTo>
                    <a:pt x="1136" y="608"/>
                    <a:pt x="1134" y="601"/>
                    <a:pt x="1134" y="598"/>
                  </a:cubicBezTo>
                  <a:cubicBezTo>
                    <a:pt x="1134" y="598"/>
                    <a:pt x="1133" y="594"/>
                    <a:pt x="1134" y="592"/>
                  </a:cubicBezTo>
                  <a:cubicBezTo>
                    <a:pt x="1135" y="596"/>
                    <a:pt x="1139" y="603"/>
                    <a:pt x="1139" y="606"/>
                  </a:cubicBezTo>
                  <a:cubicBezTo>
                    <a:pt x="1139" y="608"/>
                    <a:pt x="1139" y="609"/>
                    <a:pt x="1139" y="611"/>
                  </a:cubicBezTo>
                  <a:cubicBezTo>
                    <a:pt x="1139" y="612"/>
                    <a:pt x="1140" y="614"/>
                    <a:pt x="1141" y="614"/>
                  </a:cubicBezTo>
                  <a:cubicBezTo>
                    <a:pt x="1142" y="614"/>
                    <a:pt x="1151" y="598"/>
                    <a:pt x="1151" y="596"/>
                  </a:cubicBezTo>
                  <a:cubicBezTo>
                    <a:pt x="1151" y="592"/>
                    <a:pt x="1148" y="591"/>
                    <a:pt x="1147" y="588"/>
                  </a:cubicBezTo>
                  <a:cubicBezTo>
                    <a:pt x="1149" y="585"/>
                    <a:pt x="1149" y="585"/>
                    <a:pt x="1149" y="585"/>
                  </a:cubicBezTo>
                  <a:cubicBezTo>
                    <a:pt x="1150" y="586"/>
                    <a:pt x="1151" y="589"/>
                    <a:pt x="1152" y="589"/>
                  </a:cubicBezTo>
                  <a:cubicBezTo>
                    <a:pt x="1155" y="589"/>
                    <a:pt x="1163" y="574"/>
                    <a:pt x="1164" y="570"/>
                  </a:cubicBezTo>
                  <a:cubicBezTo>
                    <a:pt x="1164" y="570"/>
                    <a:pt x="1160" y="567"/>
                    <a:pt x="1160" y="565"/>
                  </a:cubicBezTo>
                  <a:cubicBezTo>
                    <a:pt x="1160" y="564"/>
                    <a:pt x="1162" y="562"/>
                    <a:pt x="1163" y="562"/>
                  </a:cubicBezTo>
                  <a:cubicBezTo>
                    <a:pt x="1164" y="562"/>
                    <a:pt x="1165" y="562"/>
                    <a:pt x="1167" y="562"/>
                  </a:cubicBezTo>
                  <a:cubicBezTo>
                    <a:pt x="1173" y="562"/>
                    <a:pt x="1177" y="562"/>
                    <a:pt x="1183" y="560"/>
                  </a:cubicBezTo>
                  <a:cubicBezTo>
                    <a:pt x="1180" y="558"/>
                    <a:pt x="1176" y="560"/>
                    <a:pt x="1172" y="560"/>
                  </a:cubicBezTo>
                  <a:cubicBezTo>
                    <a:pt x="1168" y="560"/>
                    <a:pt x="1168" y="560"/>
                    <a:pt x="1168" y="560"/>
                  </a:cubicBezTo>
                  <a:cubicBezTo>
                    <a:pt x="1177" y="554"/>
                    <a:pt x="1192" y="557"/>
                    <a:pt x="1200" y="550"/>
                  </a:cubicBezTo>
                  <a:cubicBezTo>
                    <a:pt x="1202" y="552"/>
                    <a:pt x="1209" y="550"/>
                    <a:pt x="1215" y="549"/>
                  </a:cubicBezTo>
                  <a:cubicBezTo>
                    <a:pt x="1215" y="546"/>
                    <a:pt x="1215" y="546"/>
                    <a:pt x="1215" y="546"/>
                  </a:cubicBezTo>
                  <a:cubicBezTo>
                    <a:pt x="1215" y="546"/>
                    <a:pt x="1211" y="549"/>
                    <a:pt x="1210" y="549"/>
                  </a:cubicBezTo>
                  <a:cubicBezTo>
                    <a:pt x="1207" y="549"/>
                    <a:pt x="1206" y="543"/>
                    <a:pt x="1206" y="541"/>
                  </a:cubicBezTo>
                  <a:cubicBezTo>
                    <a:pt x="1204" y="541"/>
                    <a:pt x="1204" y="539"/>
                    <a:pt x="1204" y="537"/>
                  </a:cubicBezTo>
                  <a:cubicBezTo>
                    <a:pt x="1204" y="521"/>
                    <a:pt x="1219" y="516"/>
                    <a:pt x="1226" y="509"/>
                  </a:cubicBezTo>
                  <a:cubicBezTo>
                    <a:pt x="1230" y="507"/>
                    <a:pt x="1230" y="509"/>
                    <a:pt x="1236" y="509"/>
                  </a:cubicBezTo>
                  <a:cubicBezTo>
                    <a:pt x="1242" y="509"/>
                    <a:pt x="1247" y="506"/>
                    <a:pt x="1250" y="502"/>
                  </a:cubicBezTo>
                  <a:cubicBezTo>
                    <a:pt x="1249" y="501"/>
                    <a:pt x="1248" y="499"/>
                    <a:pt x="1248" y="498"/>
                  </a:cubicBezTo>
                  <a:cubicBezTo>
                    <a:pt x="1247" y="497"/>
                    <a:pt x="1247" y="497"/>
                    <a:pt x="1247" y="497"/>
                  </a:cubicBezTo>
                  <a:cubicBezTo>
                    <a:pt x="1247" y="496"/>
                    <a:pt x="1247" y="496"/>
                    <a:pt x="1247" y="496"/>
                  </a:cubicBezTo>
                  <a:cubicBezTo>
                    <a:pt x="1248" y="496"/>
                    <a:pt x="1250" y="496"/>
                    <a:pt x="1252" y="496"/>
                  </a:cubicBezTo>
                  <a:cubicBezTo>
                    <a:pt x="1254" y="496"/>
                    <a:pt x="1265" y="498"/>
                    <a:pt x="1269" y="495"/>
                  </a:cubicBezTo>
                  <a:cubicBezTo>
                    <a:pt x="1273" y="492"/>
                    <a:pt x="1273" y="487"/>
                    <a:pt x="1280" y="486"/>
                  </a:cubicBezTo>
                  <a:cubicBezTo>
                    <a:pt x="1280" y="492"/>
                    <a:pt x="1279" y="493"/>
                    <a:pt x="1286" y="493"/>
                  </a:cubicBezTo>
                  <a:cubicBezTo>
                    <a:pt x="1276" y="494"/>
                    <a:pt x="1261" y="501"/>
                    <a:pt x="1261" y="510"/>
                  </a:cubicBezTo>
                  <a:cubicBezTo>
                    <a:pt x="1261" y="514"/>
                    <a:pt x="1267" y="521"/>
                    <a:pt x="1269" y="521"/>
                  </a:cubicBezTo>
                  <a:cubicBezTo>
                    <a:pt x="1273" y="521"/>
                    <a:pt x="1281" y="510"/>
                    <a:pt x="1290" y="507"/>
                  </a:cubicBezTo>
                  <a:cubicBezTo>
                    <a:pt x="1292" y="506"/>
                    <a:pt x="1322" y="495"/>
                    <a:pt x="1322" y="492"/>
                  </a:cubicBezTo>
                  <a:cubicBezTo>
                    <a:pt x="1322" y="487"/>
                    <a:pt x="1310" y="486"/>
                    <a:pt x="1308" y="486"/>
                  </a:cubicBezTo>
                  <a:cubicBezTo>
                    <a:pt x="1295" y="486"/>
                    <a:pt x="1275" y="474"/>
                    <a:pt x="1275" y="463"/>
                  </a:cubicBezTo>
                  <a:cubicBezTo>
                    <a:pt x="1275" y="461"/>
                    <a:pt x="1278" y="457"/>
                    <a:pt x="1279" y="453"/>
                  </a:cubicBezTo>
                  <a:cubicBezTo>
                    <a:pt x="1277" y="453"/>
                    <a:pt x="1272" y="451"/>
                    <a:pt x="1268" y="451"/>
                  </a:cubicBezTo>
                  <a:cubicBezTo>
                    <a:pt x="1271" y="448"/>
                    <a:pt x="1287" y="446"/>
                    <a:pt x="1287" y="437"/>
                  </a:cubicBezTo>
                  <a:cubicBezTo>
                    <a:pt x="1287" y="429"/>
                    <a:pt x="1273" y="431"/>
                    <a:pt x="1264" y="431"/>
                  </a:cubicBezTo>
                  <a:cubicBezTo>
                    <a:pt x="1245" y="431"/>
                    <a:pt x="1236" y="444"/>
                    <a:pt x="1223" y="446"/>
                  </a:cubicBezTo>
                  <a:cubicBezTo>
                    <a:pt x="1229" y="434"/>
                    <a:pt x="1238" y="438"/>
                    <a:pt x="1247" y="428"/>
                  </a:cubicBezTo>
                  <a:cubicBezTo>
                    <a:pt x="1254" y="422"/>
                    <a:pt x="1249" y="418"/>
                    <a:pt x="1258" y="415"/>
                  </a:cubicBezTo>
                  <a:cubicBezTo>
                    <a:pt x="1275" y="410"/>
                    <a:pt x="1285" y="413"/>
                    <a:pt x="1301" y="413"/>
                  </a:cubicBezTo>
                  <a:cubicBezTo>
                    <a:pt x="1323" y="413"/>
                    <a:pt x="1335" y="420"/>
                    <a:pt x="1348" y="403"/>
                  </a:cubicBezTo>
                  <a:cubicBezTo>
                    <a:pt x="1354" y="395"/>
                    <a:pt x="1389" y="393"/>
                    <a:pt x="1389" y="379"/>
                  </a:cubicBezTo>
                  <a:cubicBezTo>
                    <a:pt x="1389" y="369"/>
                    <a:pt x="1386" y="365"/>
                    <a:pt x="1382" y="359"/>
                  </a:cubicBezTo>
                  <a:close/>
                  <a:moveTo>
                    <a:pt x="1042" y="516"/>
                  </a:moveTo>
                  <a:cubicBezTo>
                    <a:pt x="1043" y="509"/>
                    <a:pt x="1047" y="506"/>
                    <a:pt x="1047" y="499"/>
                  </a:cubicBezTo>
                  <a:cubicBezTo>
                    <a:pt x="1047" y="494"/>
                    <a:pt x="1031" y="486"/>
                    <a:pt x="1027" y="486"/>
                  </a:cubicBezTo>
                  <a:cubicBezTo>
                    <a:pt x="1020" y="486"/>
                    <a:pt x="1027" y="497"/>
                    <a:pt x="1011" y="498"/>
                  </a:cubicBezTo>
                  <a:cubicBezTo>
                    <a:pt x="1007" y="498"/>
                    <a:pt x="1007" y="511"/>
                    <a:pt x="1007" y="517"/>
                  </a:cubicBezTo>
                  <a:cubicBezTo>
                    <a:pt x="1007" y="517"/>
                    <a:pt x="1007" y="526"/>
                    <a:pt x="1007" y="531"/>
                  </a:cubicBezTo>
                  <a:cubicBezTo>
                    <a:pt x="1007" y="536"/>
                    <a:pt x="1005" y="550"/>
                    <a:pt x="998" y="550"/>
                  </a:cubicBezTo>
                  <a:cubicBezTo>
                    <a:pt x="993" y="550"/>
                    <a:pt x="988" y="546"/>
                    <a:pt x="988" y="541"/>
                  </a:cubicBezTo>
                  <a:cubicBezTo>
                    <a:pt x="988" y="530"/>
                    <a:pt x="991" y="507"/>
                    <a:pt x="999" y="498"/>
                  </a:cubicBezTo>
                  <a:cubicBezTo>
                    <a:pt x="994" y="498"/>
                    <a:pt x="993" y="501"/>
                    <a:pt x="988" y="504"/>
                  </a:cubicBezTo>
                  <a:cubicBezTo>
                    <a:pt x="989" y="495"/>
                    <a:pt x="1007" y="483"/>
                    <a:pt x="1016" y="483"/>
                  </a:cubicBezTo>
                  <a:cubicBezTo>
                    <a:pt x="1020" y="483"/>
                    <a:pt x="1029" y="485"/>
                    <a:pt x="1036" y="483"/>
                  </a:cubicBezTo>
                  <a:cubicBezTo>
                    <a:pt x="1036" y="478"/>
                    <a:pt x="1036" y="478"/>
                    <a:pt x="1036" y="478"/>
                  </a:cubicBezTo>
                  <a:cubicBezTo>
                    <a:pt x="1027" y="478"/>
                    <a:pt x="1022" y="472"/>
                    <a:pt x="1011" y="472"/>
                  </a:cubicBezTo>
                  <a:cubicBezTo>
                    <a:pt x="1006" y="472"/>
                    <a:pt x="1005" y="476"/>
                    <a:pt x="999" y="476"/>
                  </a:cubicBezTo>
                  <a:cubicBezTo>
                    <a:pt x="996" y="476"/>
                    <a:pt x="992" y="474"/>
                    <a:pt x="991" y="471"/>
                  </a:cubicBezTo>
                  <a:cubicBezTo>
                    <a:pt x="983" y="471"/>
                    <a:pt x="983" y="471"/>
                    <a:pt x="983" y="471"/>
                  </a:cubicBezTo>
                  <a:cubicBezTo>
                    <a:pt x="984" y="468"/>
                    <a:pt x="987" y="466"/>
                    <a:pt x="987" y="460"/>
                  </a:cubicBezTo>
                  <a:cubicBezTo>
                    <a:pt x="981" y="461"/>
                    <a:pt x="973" y="470"/>
                    <a:pt x="968" y="470"/>
                  </a:cubicBezTo>
                  <a:cubicBezTo>
                    <a:pt x="964" y="470"/>
                    <a:pt x="964" y="475"/>
                    <a:pt x="957" y="475"/>
                  </a:cubicBezTo>
                  <a:cubicBezTo>
                    <a:pt x="953" y="475"/>
                    <a:pt x="952" y="475"/>
                    <a:pt x="950" y="471"/>
                  </a:cubicBezTo>
                  <a:cubicBezTo>
                    <a:pt x="947" y="471"/>
                    <a:pt x="945" y="473"/>
                    <a:pt x="942" y="474"/>
                  </a:cubicBezTo>
                  <a:cubicBezTo>
                    <a:pt x="936" y="474"/>
                    <a:pt x="936" y="474"/>
                    <a:pt x="936" y="474"/>
                  </a:cubicBezTo>
                  <a:cubicBezTo>
                    <a:pt x="946" y="461"/>
                    <a:pt x="958" y="457"/>
                    <a:pt x="970" y="449"/>
                  </a:cubicBezTo>
                  <a:cubicBezTo>
                    <a:pt x="975" y="448"/>
                    <a:pt x="976" y="449"/>
                    <a:pt x="981" y="447"/>
                  </a:cubicBezTo>
                  <a:cubicBezTo>
                    <a:pt x="985" y="445"/>
                    <a:pt x="984" y="438"/>
                    <a:pt x="988" y="438"/>
                  </a:cubicBezTo>
                  <a:cubicBezTo>
                    <a:pt x="993" y="438"/>
                    <a:pt x="997" y="446"/>
                    <a:pt x="998" y="448"/>
                  </a:cubicBezTo>
                  <a:cubicBezTo>
                    <a:pt x="999" y="446"/>
                    <a:pt x="999" y="442"/>
                    <a:pt x="999" y="441"/>
                  </a:cubicBezTo>
                  <a:cubicBezTo>
                    <a:pt x="1000" y="441"/>
                    <a:pt x="1001" y="441"/>
                    <a:pt x="1002" y="441"/>
                  </a:cubicBezTo>
                  <a:cubicBezTo>
                    <a:pt x="1005" y="441"/>
                    <a:pt x="1023" y="456"/>
                    <a:pt x="1024" y="458"/>
                  </a:cubicBezTo>
                  <a:cubicBezTo>
                    <a:pt x="1027" y="463"/>
                    <a:pt x="1024" y="468"/>
                    <a:pt x="1028" y="471"/>
                  </a:cubicBezTo>
                  <a:cubicBezTo>
                    <a:pt x="1038" y="481"/>
                    <a:pt x="1051" y="479"/>
                    <a:pt x="1062" y="486"/>
                  </a:cubicBezTo>
                  <a:cubicBezTo>
                    <a:pt x="1073" y="486"/>
                    <a:pt x="1073" y="486"/>
                    <a:pt x="1073" y="486"/>
                  </a:cubicBezTo>
                  <a:cubicBezTo>
                    <a:pt x="1079" y="489"/>
                    <a:pt x="1085" y="494"/>
                    <a:pt x="1085" y="500"/>
                  </a:cubicBezTo>
                  <a:cubicBezTo>
                    <a:pt x="1085" y="503"/>
                    <a:pt x="1083" y="506"/>
                    <a:pt x="1081" y="506"/>
                  </a:cubicBezTo>
                  <a:cubicBezTo>
                    <a:pt x="1076" y="506"/>
                    <a:pt x="1070" y="500"/>
                    <a:pt x="1069" y="498"/>
                  </a:cubicBezTo>
                  <a:cubicBezTo>
                    <a:pt x="1067" y="505"/>
                    <a:pt x="1063" y="526"/>
                    <a:pt x="1057" y="526"/>
                  </a:cubicBezTo>
                  <a:cubicBezTo>
                    <a:pt x="1052" y="523"/>
                    <a:pt x="1052" y="519"/>
                    <a:pt x="1051" y="513"/>
                  </a:cubicBezTo>
                  <a:cubicBezTo>
                    <a:pt x="1046" y="514"/>
                    <a:pt x="1047" y="516"/>
                    <a:pt x="1042" y="516"/>
                  </a:cubicBezTo>
                  <a:close/>
                  <a:moveTo>
                    <a:pt x="1053" y="552"/>
                  </a:moveTo>
                  <a:cubicBezTo>
                    <a:pt x="1049" y="552"/>
                    <a:pt x="1047" y="545"/>
                    <a:pt x="1047" y="541"/>
                  </a:cubicBezTo>
                  <a:cubicBezTo>
                    <a:pt x="1049" y="543"/>
                    <a:pt x="1051" y="546"/>
                    <a:pt x="1054" y="546"/>
                  </a:cubicBezTo>
                  <a:cubicBezTo>
                    <a:pt x="1058" y="546"/>
                    <a:pt x="1058" y="543"/>
                    <a:pt x="1060" y="542"/>
                  </a:cubicBezTo>
                  <a:cubicBezTo>
                    <a:pt x="1064" y="538"/>
                    <a:pt x="1070" y="538"/>
                    <a:pt x="1076" y="538"/>
                  </a:cubicBezTo>
                  <a:cubicBezTo>
                    <a:pt x="1082" y="538"/>
                    <a:pt x="1085" y="541"/>
                    <a:pt x="1087" y="540"/>
                  </a:cubicBezTo>
                  <a:cubicBezTo>
                    <a:pt x="1077" y="545"/>
                    <a:pt x="1062" y="552"/>
                    <a:pt x="1053" y="552"/>
                  </a:cubicBezTo>
                  <a:close/>
                  <a:moveTo>
                    <a:pt x="1089" y="539"/>
                  </a:moveTo>
                  <a:cubicBezTo>
                    <a:pt x="1091" y="538"/>
                    <a:pt x="1093" y="537"/>
                    <a:pt x="1094" y="536"/>
                  </a:cubicBezTo>
                  <a:cubicBezTo>
                    <a:pt x="1094" y="535"/>
                    <a:pt x="1093" y="534"/>
                    <a:pt x="1093" y="533"/>
                  </a:cubicBezTo>
                  <a:cubicBezTo>
                    <a:pt x="1093" y="534"/>
                    <a:pt x="1094" y="535"/>
                    <a:pt x="1094" y="536"/>
                  </a:cubicBezTo>
                  <a:cubicBezTo>
                    <a:pt x="1093" y="537"/>
                    <a:pt x="1091" y="538"/>
                    <a:pt x="1089" y="539"/>
                  </a:cubicBezTo>
                  <a:close/>
                  <a:moveTo>
                    <a:pt x="1095" y="526"/>
                  </a:moveTo>
                  <a:cubicBezTo>
                    <a:pt x="1093" y="526"/>
                    <a:pt x="1093" y="526"/>
                    <a:pt x="1090" y="526"/>
                  </a:cubicBezTo>
                  <a:cubicBezTo>
                    <a:pt x="1090" y="527"/>
                    <a:pt x="1091" y="528"/>
                    <a:pt x="1091" y="529"/>
                  </a:cubicBezTo>
                  <a:cubicBezTo>
                    <a:pt x="1091" y="528"/>
                    <a:pt x="1089" y="527"/>
                    <a:pt x="1089" y="525"/>
                  </a:cubicBezTo>
                  <a:cubicBezTo>
                    <a:pt x="1089" y="523"/>
                    <a:pt x="1093" y="522"/>
                    <a:pt x="1094" y="522"/>
                  </a:cubicBezTo>
                  <a:cubicBezTo>
                    <a:pt x="1104" y="519"/>
                    <a:pt x="1124" y="513"/>
                    <a:pt x="1135" y="513"/>
                  </a:cubicBezTo>
                  <a:cubicBezTo>
                    <a:pt x="1135" y="530"/>
                    <a:pt x="1107" y="526"/>
                    <a:pt x="1095" y="526"/>
                  </a:cubicBezTo>
                  <a:close/>
                  <a:moveTo>
                    <a:pt x="1092" y="532"/>
                  </a:moveTo>
                  <a:cubicBezTo>
                    <a:pt x="1092" y="531"/>
                    <a:pt x="1092" y="530"/>
                    <a:pt x="1091" y="530"/>
                  </a:cubicBezTo>
                  <a:cubicBezTo>
                    <a:pt x="1092" y="530"/>
                    <a:pt x="1092" y="531"/>
                    <a:pt x="1092" y="532"/>
                  </a:cubicBezTo>
                  <a:close/>
                  <a:moveTo>
                    <a:pt x="1247" y="496"/>
                  </a:moveTo>
                  <a:cubicBezTo>
                    <a:pt x="1247" y="497"/>
                    <a:pt x="1247" y="497"/>
                    <a:pt x="1247" y="498"/>
                  </a:cubicBezTo>
                  <a:cubicBezTo>
                    <a:pt x="1247" y="497"/>
                    <a:pt x="1247" y="497"/>
                    <a:pt x="1247" y="496"/>
                  </a:cubicBezTo>
                  <a:close/>
                  <a:moveTo>
                    <a:pt x="1242" y="466"/>
                  </a:moveTo>
                  <a:cubicBezTo>
                    <a:pt x="1241" y="464"/>
                    <a:pt x="1241" y="463"/>
                    <a:pt x="1240" y="461"/>
                  </a:cubicBezTo>
                  <a:cubicBezTo>
                    <a:pt x="1241" y="463"/>
                    <a:pt x="1241" y="464"/>
                    <a:pt x="1242" y="466"/>
                  </a:cubicBezTo>
                  <a:close/>
                  <a:moveTo>
                    <a:pt x="1246" y="493"/>
                  </a:moveTo>
                  <a:cubicBezTo>
                    <a:pt x="1246" y="493"/>
                    <a:pt x="1245" y="492"/>
                    <a:pt x="1245" y="491"/>
                  </a:cubicBezTo>
                  <a:cubicBezTo>
                    <a:pt x="1245" y="492"/>
                    <a:pt x="1246" y="493"/>
                    <a:pt x="1246" y="493"/>
                  </a:cubicBezTo>
                  <a:close/>
                  <a:moveTo>
                    <a:pt x="1245" y="488"/>
                  </a:moveTo>
                  <a:cubicBezTo>
                    <a:pt x="1245" y="488"/>
                    <a:pt x="1245" y="487"/>
                    <a:pt x="1245" y="486"/>
                  </a:cubicBezTo>
                  <a:cubicBezTo>
                    <a:pt x="1245" y="487"/>
                    <a:pt x="1245" y="488"/>
                    <a:pt x="1245" y="488"/>
                  </a:cubicBezTo>
                  <a:close/>
                  <a:moveTo>
                    <a:pt x="1244" y="483"/>
                  </a:moveTo>
                  <a:cubicBezTo>
                    <a:pt x="1244" y="481"/>
                    <a:pt x="1244" y="480"/>
                    <a:pt x="1244" y="479"/>
                  </a:cubicBezTo>
                  <a:cubicBezTo>
                    <a:pt x="1244" y="480"/>
                    <a:pt x="1244" y="481"/>
                    <a:pt x="1244" y="483"/>
                  </a:cubicBezTo>
                  <a:close/>
                  <a:moveTo>
                    <a:pt x="1244" y="476"/>
                  </a:moveTo>
                  <a:cubicBezTo>
                    <a:pt x="1244" y="475"/>
                    <a:pt x="1244" y="474"/>
                    <a:pt x="1243" y="473"/>
                  </a:cubicBezTo>
                  <a:cubicBezTo>
                    <a:pt x="1244" y="474"/>
                    <a:pt x="1244" y="475"/>
                    <a:pt x="1244" y="476"/>
                  </a:cubicBezTo>
                  <a:close/>
                  <a:moveTo>
                    <a:pt x="1243" y="471"/>
                  </a:moveTo>
                  <a:cubicBezTo>
                    <a:pt x="1243" y="470"/>
                    <a:pt x="1243" y="469"/>
                    <a:pt x="1242" y="467"/>
                  </a:cubicBezTo>
                  <a:cubicBezTo>
                    <a:pt x="1243" y="469"/>
                    <a:pt x="1243" y="470"/>
                    <a:pt x="1243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4222750" y="3484563"/>
              <a:ext cx="82550" cy="109538"/>
            </a:xfrm>
            <a:custGeom>
              <a:avLst/>
              <a:gdLst>
                <a:gd name="T0" fmla="*/ 18 w 22"/>
                <a:gd name="T1" fmla="*/ 29 h 29"/>
                <a:gd name="T2" fmla="*/ 22 w 22"/>
                <a:gd name="T3" fmla="*/ 25 h 29"/>
                <a:gd name="T4" fmla="*/ 11 w 22"/>
                <a:gd name="T5" fmla="*/ 2 h 29"/>
                <a:gd name="T6" fmla="*/ 0 w 22"/>
                <a:gd name="T7" fmla="*/ 11 h 29"/>
                <a:gd name="T8" fmla="*/ 10 w 22"/>
                <a:gd name="T9" fmla="*/ 11 h 29"/>
                <a:gd name="T10" fmla="*/ 10 w 22"/>
                <a:gd name="T11" fmla="*/ 20 h 29"/>
                <a:gd name="T12" fmla="*/ 18 w 22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18" y="29"/>
                  </a:moveTo>
                  <a:cubicBezTo>
                    <a:pt x="20" y="29"/>
                    <a:pt x="22" y="28"/>
                    <a:pt x="22" y="25"/>
                  </a:cubicBezTo>
                  <a:cubicBezTo>
                    <a:pt x="22" y="15"/>
                    <a:pt x="10" y="14"/>
                    <a:pt x="11" y="2"/>
                  </a:cubicBezTo>
                  <a:cubicBezTo>
                    <a:pt x="2" y="0"/>
                    <a:pt x="0" y="0"/>
                    <a:pt x="0" y="11"/>
                  </a:cubicBezTo>
                  <a:cubicBezTo>
                    <a:pt x="5" y="7"/>
                    <a:pt x="3" y="9"/>
                    <a:pt x="10" y="11"/>
                  </a:cubicBezTo>
                  <a:cubicBezTo>
                    <a:pt x="8" y="13"/>
                    <a:pt x="10" y="16"/>
                    <a:pt x="10" y="20"/>
                  </a:cubicBezTo>
                  <a:cubicBezTo>
                    <a:pt x="10" y="20"/>
                    <a:pt x="14" y="29"/>
                    <a:pt x="1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4098925" y="3360738"/>
              <a:ext cx="85725" cy="131763"/>
            </a:xfrm>
            <a:custGeom>
              <a:avLst/>
              <a:gdLst>
                <a:gd name="T0" fmla="*/ 20 w 23"/>
                <a:gd name="T1" fmla="*/ 18 h 35"/>
                <a:gd name="T2" fmla="*/ 15 w 23"/>
                <a:gd name="T3" fmla="*/ 18 h 35"/>
                <a:gd name="T4" fmla="*/ 15 w 23"/>
                <a:gd name="T5" fmla="*/ 0 h 35"/>
                <a:gd name="T6" fmla="*/ 5 w 23"/>
                <a:gd name="T7" fmla="*/ 0 h 35"/>
                <a:gd name="T8" fmla="*/ 0 w 23"/>
                <a:gd name="T9" fmla="*/ 5 h 35"/>
                <a:gd name="T10" fmla="*/ 12 w 23"/>
                <a:gd name="T11" fmla="*/ 18 h 35"/>
                <a:gd name="T12" fmla="*/ 19 w 23"/>
                <a:gd name="T13" fmla="*/ 35 h 35"/>
                <a:gd name="T14" fmla="*/ 20 w 23"/>
                <a:gd name="T15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20" y="18"/>
                  </a:moveTo>
                  <a:cubicBezTo>
                    <a:pt x="19" y="19"/>
                    <a:pt x="15" y="20"/>
                    <a:pt x="15" y="18"/>
                  </a:cubicBezTo>
                  <a:cubicBezTo>
                    <a:pt x="13" y="11"/>
                    <a:pt x="15" y="11"/>
                    <a:pt x="15" y="0"/>
                  </a:cubicBezTo>
                  <a:cubicBezTo>
                    <a:pt x="9" y="4"/>
                    <a:pt x="13" y="0"/>
                    <a:pt x="5" y="0"/>
                  </a:cubicBezTo>
                  <a:cubicBezTo>
                    <a:pt x="4" y="0"/>
                    <a:pt x="0" y="1"/>
                    <a:pt x="0" y="5"/>
                  </a:cubicBezTo>
                  <a:cubicBezTo>
                    <a:pt x="0" y="11"/>
                    <a:pt x="5" y="17"/>
                    <a:pt x="12" y="18"/>
                  </a:cubicBezTo>
                  <a:cubicBezTo>
                    <a:pt x="12" y="25"/>
                    <a:pt x="14" y="30"/>
                    <a:pt x="19" y="35"/>
                  </a:cubicBezTo>
                  <a:cubicBezTo>
                    <a:pt x="23" y="31"/>
                    <a:pt x="19" y="25"/>
                    <a:pt x="2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55"/>
            <p:cNvSpPr>
              <a:spLocks/>
            </p:cNvSpPr>
            <p:nvPr/>
          </p:nvSpPr>
          <p:spPr bwMode="auto">
            <a:xfrm>
              <a:off x="4478338" y="3849688"/>
              <a:ext cx="220662" cy="142875"/>
            </a:xfrm>
            <a:custGeom>
              <a:avLst/>
              <a:gdLst>
                <a:gd name="T0" fmla="*/ 23 w 59"/>
                <a:gd name="T1" fmla="*/ 22 h 38"/>
                <a:gd name="T2" fmla="*/ 55 w 59"/>
                <a:gd name="T3" fmla="*/ 38 h 38"/>
                <a:gd name="T4" fmla="*/ 59 w 59"/>
                <a:gd name="T5" fmla="*/ 38 h 38"/>
                <a:gd name="T6" fmla="*/ 59 w 59"/>
                <a:gd name="T7" fmla="*/ 34 h 38"/>
                <a:gd name="T8" fmla="*/ 18 w 59"/>
                <a:gd name="T9" fmla="*/ 6 h 38"/>
                <a:gd name="T10" fmla="*/ 6 w 59"/>
                <a:gd name="T11" fmla="*/ 0 h 38"/>
                <a:gd name="T12" fmla="*/ 0 w 59"/>
                <a:gd name="T13" fmla="*/ 2 h 38"/>
                <a:gd name="T14" fmla="*/ 2 w 59"/>
                <a:gd name="T15" fmla="*/ 2 h 38"/>
                <a:gd name="T16" fmla="*/ 9 w 59"/>
                <a:gd name="T17" fmla="*/ 4 h 38"/>
                <a:gd name="T18" fmla="*/ 4 w 59"/>
                <a:gd name="T19" fmla="*/ 8 h 38"/>
                <a:gd name="T20" fmla="*/ 27 w 59"/>
                <a:gd name="T21" fmla="*/ 17 h 38"/>
                <a:gd name="T22" fmla="*/ 23 w 59"/>
                <a:gd name="T2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38">
                  <a:moveTo>
                    <a:pt x="23" y="22"/>
                  </a:moveTo>
                  <a:cubicBezTo>
                    <a:pt x="30" y="26"/>
                    <a:pt x="45" y="38"/>
                    <a:pt x="55" y="38"/>
                  </a:cubicBezTo>
                  <a:cubicBezTo>
                    <a:pt x="56" y="38"/>
                    <a:pt x="58" y="38"/>
                    <a:pt x="59" y="38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48" y="22"/>
                    <a:pt x="37" y="12"/>
                    <a:pt x="18" y="6"/>
                  </a:cubicBezTo>
                  <a:cubicBezTo>
                    <a:pt x="15" y="5"/>
                    <a:pt x="11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6" y="3"/>
                    <a:pt x="9" y="4"/>
                  </a:cubicBezTo>
                  <a:cubicBezTo>
                    <a:pt x="8" y="5"/>
                    <a:pt x="6" y="7"/>
                    <a:pt x="4" y="8"/>
                  </a:cubicBezTo>
                  <a:cubicBezTo>
                    <a:pt x="6" y="13"/>
                    <a:pt x="18" y="17"/>
                    <a:pt x="27" y="17"/>
                  </a:cubicBezTo>
                  <a:cubicBezTo>
                    <a:pt x="26" y="18"/>
                    <a:pt x="24" y="18"/>
                    <a:pt x="2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4260850" y="3641725"/>
              <a:ext cx="77787" cy="112713"/>
            </a:xfrm>
            <a:custGeom>
              <a:avLst/>
              <a:gdLst>
                <a:gd name="T0" fmla="*/ 15 w 21"/>
                <a:gd name="T1" fmla="*/ 17 h 30"/>
                <a:gd name="T2" fmla="*/ 13 w 21"/>
                <a:gd name="T3" fmla="*/ 12 h 30"/>
                <a:gd name="T4" fmla="*/ 13 w 21"/>
                <a:gd name="T5" fmla="*/ 2 h 30"/>
                <a:gd name="T6" fmla="*/ 7 w 21"/>
                <a:gd name="T7" fmla="*/ 8 h 30"/>
                <a:gd name="T8" fmla="*/ 10 w 21"/>
                <a:gd name="T9" fmla="*/ 3 h 30"/>
                <a:gd name="T10" fmla="*/ 0 w 21"/>
                <a:gd name="T11" fmla="*/ 0 h 30"/>
                <a:gd name="T12" fmla="*/ 0 w 21"/>
                <a:gd name="T13" fmla="*/ 3 h 30"/>
                <a:gd name="T14" fmla="*/ 5 w 21"/>
                <a:gd name="T15" fmla="*/ 11 h 30"/>
                <a:gd name="T16" fmla="*/ 12 w 21"/>
                <a:gd name="T17" fmla="*/ 17 h 30"/>
                <a:gd name="T18" fmla="*/ 10 w 21"/>
                <a:gd name="T19" fmla="*/ 22 h 30"/>
                <a:gd name="T20" fmla="*/ 17 w 21"/>
                <a:gd name="T21" fmla="*/ 30 h 30"/>
                <a:gd name="T22" fmla="*/ 13 w 21"/>
                <a:gd name="T23" fmla="*/ 22 h 30"/>
                <a:gd name="T24" fmla="*/ 15 w 21"/>
                <a:gd name="T2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0">
                  <a:moveTo>
                    <a:pt x="15" y="17"/>
                  </a:moveTo>
                  <a:cubicBezTo>
                    <a:pt x="15" y="15"/>
                    <a:pt x="13" y="14"/>
                    <a:pt x="13" y="12"/>
                  </a:cubicBezTo>
                  <a:cubicBezTo>
                    <a:pt x="13" y="8"/>
                    <a:pt x="14" y="5"/>
                    <a:pt x="13" y="2"/>
                  </a:cubicBezTo>
                  <a:cubicBezTo>
                    <a:pt x="12" y="5"/>
                    <a:pt x="10" y="8"/>
                    <a:pt x="7" y="8"/>
                  </a:cubicBezTo>
                  <a:cubicBezTo>
                    <a:pt x="5" y="8"/>
                    <a:pt x="10" y="3"/>
                    <a:pt x="10" y="3"/>
                  </a:cubicBezTo>
                  <a:cubicBezTo>
                    <a:pt x="6" y="2"/>
                    <a:pt x="4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3" y="11"/>
                    <a:pt x="5" y="11"/>
                  </a:cubicBezTo>
                  <a:cubicBezTo>
                    <a:pt x="8" y="11"/>
                    <a:pt x="9" y="16"/>
                    <a:pt x="12" y="17"/>
                  </a:cubicBezTo>
                  <a:cubicBezTo>
                    <a:pt x="12" y="18"/>
                    <a:pt x="10" y="19"/>
                    <a:pt x="10" y="22"/>
                  </a:cubicBezTo>
                  <a:cubicBezTo>
                    <a:pt x="10" y="25"/>
                    <a:pt x="13" y="30"/>
                    <a:pt x="17" y="30"/>
                  </a:cubicBezTo>
                  <a:cubicBezTo>
                    <a:pt x="21" y="30"/>
                    <a:pt x="13" y="23"/>
                    <a:pt x="13" y="22"/>
                  </a:cubicBezTo>
                  <a:cubicBezTo>
                    <a:pt x="13" y="20"/>
                    <a:pt x="15" y="19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57"/>
            <p:cNvSpPr>
              <a:spLocks/>
            </p:cNvSpPr>
            <p:nvPr/>
          </p:nvSpPr>
          <p:spPr bwMode="auto">
            <a:xfrm>
              <a:off x="3257550" y="3394075"/>
              <a:ext cx="101600" cy="63500"/>
            </a:xfrm>
            <a:custGeom>
              <a:avLst/>
              <a:gdLst>
                <a:gd name="T0" fmla="*/ 21 w 27"/>
                <a:gd name="T1" fmla="*/ 0 h 17"/>
                <a:gd name="T2" fmla="*/ 27 w 27"/>
                <a:gd name="T3" fmla="*/ 0 h 17"/>
                <a:gd name="T4" fmla="*/ 27 w 27"/>
                <a:gd name="T5" fmla="*/ 5 h 17"/>
                <a:gd name="T6" fmla="*/ 10 w 27"/>
                <a:gd name="T7" fmla="*/ 17 h 17"/>
                <a:gd name="T8" fmla="*/ 0 w 27"/>
                <a:gd name="T9" fmla="*/ 12 h 17"/>
                <a:gd name="T10" fmla="*/ 0 w 27"/>
                <a:gd name="T11" fmla="*/ 6 h 17"/>
                <a:gd name="T12" fmla="*/ 21 w 2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1" y="0"/>
                  </a:moveTo>
                  <a:cubicBezTo>
                    <a:pt x="24" y="0"/>
                    <a:pt x="24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9" y="9"/>
                    <a:pt x="16" y="12"/>
                    <a:pt x="10" y="17"/>
                  </a:cubicBezTo>
                  <a:cubicBezTo>
                    <a:pt x="6" y="14"/>
                    <a:pt x="4" y="14"/>
                    <a:pt x="0" y="1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" y="4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>
              <a:off x="7467600" y="3883025"/>
              <a:ext cx="117475" cy="60325"/>
            </a:xfrm>
            <a:custGeom>
              <a:avLst/>
              <a:gdLst>
                <a:gd name="T0" fmla="*/ 25 w 31"/>
                <a:gd name="T1" fmla="*/ 16 h 16"/>
                <a:gd name="T2" fmla="*/ 31 w 31"/>
                <a:gd name="T3" fmla="*/ 14 h 16"/>
                <a:gd name="T4" fmla="*/ 0 w 31"/>
                <a:gd name="T5" fmla="*/ 3 h 16"/>
                <a:gd name="T6" fmla="*/ 25 w 3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6">
                  <a:moveTo>
                    <a:pt x="25" y="16"/>
                  </a:moveTo>
                  <a:cubicBezTo>
                    <a:pt x="28" y="16"/>
                    <a:pt x="30" y="16"/>
                    <a:pt x="31" y="14"/>
                  </a:cubicBezTo>
                  <a:cubicBezTo>
                    <a:pt x="22" y="9"/>
                    <a:pt x="13" y="0"/>
                    <a:pt x="0" y="3"/>
                  </a:cubicBezTo>
                  <a:cubicBezTo>
                    <a:pt x="5" y="7"/>
                    <a:pt x="18" y="16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59"/>
            <p:cNvSpPr>
              <a:spLocks/>
            </p:cNvSpPr>
            <p:nvPr/>
          </p:nvSpPr>
          <p:spPr bwMode="auto">
            <a:xfrm>
              <a:off x="2674938" y="3217863"/>
              <a:ext cx="71437" cy="33338"/>
            </a:xfrm>
            <a:custGeom>
              <a:avLst/>
              <a:gdLst>
                <a:gd name="T0" fmla="*/ 6 w 19"/>
                <a:gd name="T1" fmla="*/ 4 h 9"/>
                <a:gd name="T2" fmla="*/ 13 w 19"/>
                <a:gd name="T3" fmla="*/ 1 h 9"/>
                <a:gd name="T4" fmla="*/ 19 w 19"/>
                <a:gd name="T5" fmla="*/ 9 h 9"/>
                <a:gd name="T6" fmla="*/ 5 w 19"/>
                <a:gd name="T7" fmla="*/ 9 h 9"/>
                <a:gd name="T8" fmla="*/ 0 w 19"/>
                <a:gd name="T9" fmla="*/ 4 h 9"/>
                <a:gd name="T10" fmla="*/ 6 w 19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9">
                  <a:moveTo>
                    <a:pt x="6" y="4"/>
                  </a:moveTo>
                  <a:cubicBezTo>
                    <a:pt x="8" y="0"/>
                    <a:pt x="9" y="1"/>
                    <a:pt x="13" y="1"/>
                  </a:cubicBezTo>
                  <a:cubicBezTo>
                    <a:pt x="18" y="1"/>
                    <a:pt x="19" y="4"/>
                    <a:pt x="19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7"/>
                    <a:pt x="1" y="6"/>
                    <a:pt x="0" y="4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68" name="Freeform 39"/>
          <p:cNvSpPr>
            <a:spLocks/>
          </p:cNvSpPr>
          <p:nvPr/>
        </p:nvSpPr>
        <p:spPr bwMode="auto">
          <a:xfrm>
            <a:off x="7205877" y="2221612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9" name="Freeform 39"/>
          <p:cNvSpPr>
            <a:spLocks/>
          </p:cNvSpPr>
          <p:nvPr/>
        </p:nvSpPr>
        <p:spPr bwMode="auto">
          <a:xfrm>
            <a:off x="7725281" y="2587504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0" name="Freeform 39"/>
          <p:cNvSpPr>
            <a:spLocks/>
          </p:cNvSpPr>
          <p:nvPr/>
        </p:nvSpPr>
        <p:spPr bwMode="auto">
          <a:xfrm>
            <a:off x="3986420" y="3175447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1" name="Freeform 39"/>
          <p:cNvSpPr>
            <a:spLocks/>
          </p:cNvSpPr>
          <p:nvPr/>
        </p:nvSpPr>
        <p:spPr bwMode="auto">
          <a:xfrm>
            <a:off x="4558040" y="3669212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2" name="Freeform 39"/>
          <p:cNvSpPr>
            <a:spLocks/>
          </p:cNvSpPr>
          <p:nvPr/>
        </p:nvSpPr>
        <p:spPr bwMode="auto">
          <a:xfrm>
            <a:off x="5164447" y="4531860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3" name="Rectangle 72"/>
          <p:cNvSpPr/>
          <p:nvPr/>
        </p:nvSpPr>
        <p:spPr>
          <a:xfrm>
            <a:off x="6866596" y="4995096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866597" y="4661333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774554" y="2440359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774555" y="2106596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737915" y="1867659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37916" y="1533896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97378" y="4491444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597379" y="4157681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26838" y="486007"/>
            <a:ext cx="12192000" cy="1063077"/>
            <a:chOff x="0" y="2844225"/>
            <a:chExt cx="12192000" cy="1063077"/>
          </a:xfrm>
        </p:grpSpPr>
        <p:sp>
          <p:nvSpPr>
            <p:cNvPr id="82" name="TextBox 81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North </a:t>
              </a:r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america</a:t>
              </a:r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922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7922394" y="1813258"/>
            <a:ext cx="2509065" cy="4039496"/>
          </a:xfrm>
          <a:custGeom>
            <a:avLst/>
            <a:gdLst>
              <a:gd name="T0" fmla="*/ 77 w 972"/>
              <a:gd name="T1" fmla="*/ 150 h 1567"/>
              <a:gd name="T2" fmla="*/ 86 w 972"/>
              <a:gd name="T3" fmla="*/ 84 h 1567"/>
              <a:gd name="T4" fmla="*/ 99 w 972"/>
              <a:gd name="T5" fmla="*/ 76 h 1567"/>
              <a:gd name="T6" fmla="*/ 137 w 972"/>
              <a:gd name="T7" fmla="*/ 29 h 1567"/>
              <a:gd name="T8" fmla="*/ 212 w 972"/>
              <a:gd name="T9" fmla="*/ 9 h 1567"/>
              <a:gd name="T10" fmla="*/ 210 w 972"/>
              <a:gd name="T11" fmla="*/ 70 h 1567"/>
              <a:gd name="T12" fmla="*/ 227 w 972"/>
              <a:gd name="T13" fmla="*/ 21 h 1567"/>
              <a:gd name="T14" fmla="*/ 243 w 972"/>
              <a:gd name="T15" fmla="*/ 8 h 1567"/>
              <a:gd name="T16" fmla="*/ 322 w 972"/>
              <a:gd name="T17" fmla="*/ 39 h 1567"/>
              <a:gd name="T18" fmla="*/ 377 w 972"/>
              <a:gd name="T19" fmla="*/ 33 h 1567"/>
              <a:gd name="T20" fmla="*/ 387 w 972"/>
              <a:gd name="T21" fmla="*/ 43 h 1567"/>
              <a:gd name="T22" fmla="*/ 449 w 972"/>
              <a:gd name="T23" fmla="*/ 82 h 1567"/>
              <a:gd name="T24" fmla="*/ 545 w 972"/>
              <a:gd name="T25" fmla="*/ 138 h 1567"/>
              <a:gd name="T26" fmla="*/ 588 w 972"/>
              <a:gd name="T27" fmla="*/ 148 h 1567"/>
              <a:gd name="T28" fmla="*/ 645 w 972"/>
              <a:gd name="T29" fmla="*/ 215 h 1567"/>
              <a:gd name="T30" fmla="*/ 636 w 972"/>
              <a:gd name="T31" fmla="*/ 282 h 1567"/>
              <a:gd name="T32" fmla="*/ 669 w 972"/>
              <a:gd name="T33" fmla="*/ 307 h 1567"/>
              <a:gd name="T34" fmla="*/ 754 w 972"/>
              <a:gd name="T35" fmla="*/ 291 h 1567"/>
              <a:gd name="T36" fmla="*/ 775 w 972"/>
              <a:gd name="T37" fmla="*/ 317 h 1567"/>
              <a:gd name="T38" fmla="*/ 851 w 972"/>
              <a:gd name="T39" fmla="*/ 317 h 1567"/>
              <a:gd name="T40" fmla="*/ 954 w 972"/>
              <a:gd name="T41" fmla="*/ 365 h 1567"/>
              <a:gd name="T42" fmla="*/ 911 w 972"/>
              <a:gd name="T43" fmla="*/ 514 h 1567"/>
              <a:gd name="T44" fmla="*/ 883 w 972"/>
              <a:gd name="T45" fmla="*/ 620 h 1567"/>
              <a:gd name="T46" fmla="*/ 866 w 972"/>
              <a:gd name="T47" fmla="*/ 671 h 1567"/>
              <a:gd name="T48" fmla="*/ 805 w 972"/>
              <a:gd name="T49" fmla="*/ 745 h 1567"/>
              <a:gd name="T50" fmla="*/ 712 w 972"/>
              <a:gd name="T51" fmla="*/ 785 h 1567"/>
              <a:gd name="T52" fmla="*/ 683 w 972"/>
              <a:gd name="T53" fmla="*/ 868 h 1567"/>
              <a:gd name="T54" fmla="*/ 644 w 972"/>
              <a:gd name="T55" fmla="*/ 927 h 1567"/>
              <a:gd name="T56" fmla="*/ 516 w 972"/>
              <a:gd name="T57" fmla="*/ 1018 h 1567"/>
              <a:gd name="T58" fmla="*/ 493 w 972"/>
              <a:gd name="T59" fmla="*/ 1026 h 1567"/>
              <a:gd name="T60" fmla="*/ 512 w 972"/>
              <a:gd name="T61" fmla="*/ 1084 h 1567"/>
              <a:gd name="T62" fmla="*/ 405 w 972"/>
              <a:gd name="T63" fmla="*/ 1123 h 1567"/>
              <a:gd name="T64" fmla="*/ 398 w 972"/>
              <a:gd name="T65" fmla="*/ 1172 h 1567"/>
              <a:gd name="T66" fmla="*/ 341 w 972"/>
              <a:gd name="T67" fmla="*/ 1179 h 1567"/>
              <a:gd name="T68" fmla="*/ 373 w 972"/>
              <a:gd name="T69" fmla="*/ 1211 h 1567"/>
              <a:gd name="T70" fmla="*/ 355 w 972"/>
              <a:gd name="T71" fmla="*/ 1225 h 1567"/>
              <a:gd name="T72" fmla="*/ 296 w 972"/>
              <a:gd name="T73" fmla="*/ 1304 h 1567"/>
              <a:gd name="T74" fmla="*/ 292 w 972"/>
              <a:gd name="T75" fmla="*/ 1403 h 1567"/>
              <a:gd name="T76" fmla="*/ 267 w 972"/>
              <a:gd name="T77" fmla="*/ 1465 h 1567"/>
              <a:gd name="T78" fmla="*/ 333 w 972"/>
              <a:gd name="T79" fmla="*/ 1550 h 1567"/>
              <a:gd name="T80" fmla="*/ 282 w 972"/>
              <a:gd name="T81" fmla="*/ 1567 h 1567"/>
              <a:gd name="T82" fmla="*/ 211 w 972"/>
              <a:gd name="T83" fmla="*/ 1527 h 1567"/>
              <a:gd name="T84" fmla="*/ 154 w 972"/>
              <a:gd name="T85" fmla="*/ 1497 h 1567"/>
              <a:gd name="T86" fmla="*/ 155 w 972"/>
              <a:gd name="T87" fmla="*/ 1474 h 1567"/>
              <a:gd name="T88" fmla="*/ 140 w 972"/>
              <a:gd name="T89" fmla="*/ 1421 h 1567"/>
              <a:gd name="T90" fmla="*/ 136 w 972"/>
              <a:gd name="T91" fmla="*/ 1312 h 1567"/>
              <a:gd name="T92" fmla="*/ 143 w 972"/>
              <a:gd name="T93" fmla="*/ 1296 h 1567"/>
              <a:gd name="T94" fmla="*/ 187 w 972"/>
              <a:gd name="T95" fmla="*/ 1190 h 1567"/>
              <a:gd name="T96" fmla="*/ 159 w 972"/>
              <a:gd name="T97" fmla="*/ 1173 h 1567"/>
              <a:gd name="T98" fmla="*/ 169 w 972"/>
              <a:gd name="T99" fmla="*/ 1128 h 1567"/>
              <a:gd name="T100" fmla="*/ 190 w 972"/>
              <a:gd name="T101" fmla="*/ 1038 h 1567"/>
              <a:gd name="T102" fmla="*/ 206 w 972"/>
              <a:gd name="T103" fmla="*/ 931 h 1567"/>
              <a:gd name="T104" fmla="*/ 226 w 972"/>
              <a:gd name="T105" fmla="*/ 819 h 1567"/>
              <a:gd name="T106" fmla="*/ 238 w 972"/>
              <a:gd name="T107" fmla="*/ 719 h 1567"/>
              <a:gd name="T108" fmla="*/ 173 w 972"/>
              <a:gd name="T109" fmla="*/ 614 h 1567"/>
              <a:gd name="T110" fmla="*/ 103 w 972"/>
              <a:gd name="T111" fmla="*/ 547 h 1567"/>
              <a:gd name="T112" fmla="*/ 48 w 972"/>
              <a:gd name="T113" fmla="*/ 432 h 1567"/>
              <a:gd name="T114" fmla="*/ 18 w 972"/>
              <a:gd name="T115" fmla="*/ 400 h 1567"/>
              <a:gd name="T116" fmla="*/ 31 w 972"/>
              <a:gd name="T117" fmla="*/ 317 h 1567"/>
              <a:gd name="T118" fmla="*/ 23 w 972"/>
              <a:gd name="T119" fmla="*/ 245 h 1567"/>
              <a:gd name="T120" fmla="*/ 78 w 972"/>
              <a:gd name="T121" fmla="*/ 176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72" h="1567">
                <a:moveTo>
                  <a:pt x="81" y="171"/>
                </a:moveTo>
                <a:cubicBezTo>
                  <a:pt x="81" y="169"/>
                  <a:pt x="81" y="168"/>
                  <a:pt x="81" y="166"/>
                </a:cubicBezTo>
                <a:cubicBezTo>
                  <a:pt x="81" y="160"/>
                  <a:pt x="77" y="156"/>
                  <a:pt x="77" y="150"/>
                </a:cubicBezTo>
                <a:cubicBezTo>
                  <a:pt x="77" y="141"/>
                  <a:pt x="81" y="138"/>
                  <a:pt x="81" y="131"/>
                </a:cubicBezTo>
                <a:cubicBezTo>
                  <a:pt x="81" y="116"/>
                  <a:pt x="67" y="118"/>
                  <a:pt x="67" y="105"/>
                </a:cubicBezTo>
                <a:cubicBezTo>
                  <a:pt x="67" y="95"/>
                  <a:pt x="82" y="90"/>
                  <a:pt x="86" y="84"/>
                </a:cubicBezTo>
                <a:cubicBezTo>
                  <a:pt x="92" y="86"/>
                  <a:pt x="89" y="86"/>
                  <a:pt x="94" y="84"/>
                </a:cubicBezTo>
                <a:cubicBezTo>
                  <a:pt x="94" y="83"/>
                  <a:pt x="94" y="81"/>
                  <a:pt x="94" y="80"/>
                </a:cubicBezTo>
                <a:cubicBezTo>
                  <a:pt x="94" y="78"/>
                  <a:pt x="97" y="76"/>
                  <a:pt x="99" y="76"/>
                </a:cubicBezTo>
                <a:cubicBezTo>
                  <a:pt x="99" y="69"/>
                  <a:pt x="106" y="67"/>
                  <a:pt x="111" y="64"/>
                </a:cubicBezTo>
                <a:cubicBezTo>
                  <a:pt x="115" y="61"/>
                  <a:pt x="116" y="51"/>
                  <a:pt x="117" y="46"/>
                </a:cubicBezTo>
                <a:cubicBezTo>
                  <a:pt x="121" y="34"/>
                  <a:pt x="127" y="32"/>
                  <a:pt x="137" y="29"/>
                </a:cubicBezTo>
                <a:cubicBezTo>
                  <a:pt x="154" y="23"/>
                  <a:pt x="166" y="20"/>
                  <a:pt x="184" y="14"/>
                </a:cubicBezTo>
                <a:cubicBezTo>
                  <a:pt x="194" y="11"/>
                  <a:pt x="196" y="0"/>
                  <a:pt x="206" y="0"/>
                </a:cubicBezTo>
                <a:cubicBezTo>
                  <a:pt x="209" y="0"/>
                  <a:pt x="212" y="8"/>
                  <a:pt x="212" y="9"/>
                </a:cubicBezTo>
                <a:cubicBezTo>
                  <a:pt x="212" y="15"/>
                  <a:pt x="208" y="18"/>
                  <a:pt x="205" y="18"/>
                </a:cubicBezTo>
                <a:cubicBezTo>
                  <a:pt x="203" y="29"/>
                  <a:pt x="198" y="41"/>
                  <a:pt x="198" y="48"/>
                </a:cubicBezTo>
                <a:cubicBezTo>
                  <a:pt x="198" y="56"/>
                  <a:pt x="202" y="70"/>
                  <a:pt x="210" y="70"/>
                </a:cubicBezTo>
                <a:cubicBezTo>
                  <a:pt x="213" y="70"/>
                  <a:pt x="217" y="61"/>
                  <a:pt x="217" y="58"/>
                </a:cubicBezTo>
                <a:cubicBezTo>
                  <a:pt x="217" y="49"/>
                  <a:pt x="209" y="44"/>
                  <a:pt x="209" y="35"/>
                </a:cubicBezTo>
                <a:cubicBezTo>
                  <a:pt x="209" y="24"/>
                  <a:pt x="220" y="26"/>
                  <a:pt x="227" y="21"/>
                </a:cubicBezTo>
                <a:cubicBezTo>
                  <a:pt x="244" y="21"/>
                  <a:pt x="244" y="21"/>
                  <a:pt x="244" y="21"/>
                </a:cubicBezTo>
                <a:cubicBezTo>
                  <a:pt x="241" y="13"/>
                  <a:pt x="230" y="16"/>
                  <a:pt x="230" y="8"/>
                </a:cubicBezTo>
                <a:cubicBezTo>
                  <a:pt x="243" y="8"/>
                  <a:pt x="243" y="8"/>
                  <a:pt x="243" y="8"/>
                </a:cubicBezTo>
                <a:cubicBezTo>
                  <a:pt x="246" y="19"/>
                  <a:pt x="263" y="24"/>
                  <a:pt x="274" y="26"/>
                </a:cubicBezTo>
                <a:cubicBezTo>
                  <a:pt x="274" y="33"/>
                  <a:pt x="278" y="38"/>
                  <a:pt x="282" y="39"/>
                </a:cubicBezTo>
                <a:cubicBezTo>
                  <a:pt x="294" y="39"/>
                  <a:pt x="315" y="39"/>
                  <a:pt x="322" y="39"/>
                </a:cubicBezTo>
                <a:cubicBezTo>
                  <a:pt x="322" y="46"/>
                  <a:pt x="331" y="47"/>
                  <a:pt x="337" y="47"/>
                </a:cubicBezTo>
                <a:cubicBezTo>
                  <a:pt x="347" y="46"/>
                  <a:pt x="355" y="46"/>
                  <a:pt x="359" y="37"/>
                </a:cubicBezTo>
                <a:cubicBezTo>
                  <a:pt x="360" y="35"/>
                  <a:pt x="375" y="35"/>
                  <a:pt x="377" y="33"/>
                </a:cubicBezTo>
                <a:cubicBezTo>
                  <a:pt x="385" y="33"/>
                  <a:pt x="398" y="35"/>
                  <a:pt x="398" y="35"/>
                </a:cubicBezTo>
                <a:cubicBezTo>
                  <a:pt x="395" y="38"/>
                  <a:pt x="389" y="38"/>
                  <a:pt x="387" y="37"/>
                </a:cubicBezTo>
                <a:cubicBezTo>
                  <a:pt x="387" y="43"/>
                  <a:pt x="387" y="43"/>
                  <a:pt x="387" y="43"/>
                </a:cubicBezTo>
                <a:cubicBezTo>
                  <a:pt x="392" y="53"/>
                  <a:pt x="407" y="55"/>
                  <a:pt x="418" y="59"/>
                </a:cubicBezTo>
                <a:cubicBezTo>
                  <a:pt x="428" y="62"/>
                  <a:pt x="426" y="73"/>
                  <a:pt x="429" y="82"/>
                </a:cubicBezTo>
                <a:cubicBezTo>
                  <a:pt x="449" y="82"/>
                  <a:pt x="449" y="82"/>
                  <a:pt x="449" y="82"/>
                </a:cubicBezTo>
                <a:cubicBezTo>
                  <a:pt x="463" y="96"/>
                  <a:pt x="470" y="94"/>
                  <a:pt x="478" y="112"/>
                </a:cubicBezTo>
                <a:cubicBezTo>
                  <a:pt x="480" y="115"/>
                  <a:pt x="486" y="116"/>
                  <a:pt x="489" y="116"/>
                </a:cubicBezTo>
                <a:cubicBezTo>
                  <a:pt x="494" y="137"/>
                  <a:pt x="525" y="135"/>
                  <a:pt x="545" y="138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9" y="141"/>
                  <a:pt x="581" y="146"/>
                  <a:pt x="588" y="146"/>
                </a:cubicBezTo>
                <a:cubicBezTo>
                  <a:pt x="588" y="148"/>
                  <a:pt x="588" y="148"/>
                  <a:pt x="588" y="148"/>
                </a:cubicBezTo>
                <a:cubicBezTo>
                  <a:pt x="590" y="148"/>
                  <a:pt x="591" y="148"/>
                  <a:pt x="592" y="148"/>
                </a:cubicBezTo>
                <a:cubicBezTo>
                  <a:pt x="604" y="148"/>
                  <a:pt x="620" y="172"/>
                  <a:pt x="632" y="175"/>
                </a:cubicBezTo>
                <a:cubicBezTo>
                  <a:pt x="632" y="184"/>
                  <a:pt x="641" y="207"/>
                  <a:pt x="645" y="215"/>
                </a:cubicBezTo>
                <a:cubicBezTo>
                  <a:pt x="649" y="223"/>
                  <a:pt x="658" y="223"/>
                  <a:pt x="658" y="230"/>
                </a:cubicBezTo>
                <a:cubicBezTo>
                  <a:pt x="647" y="244"/>
                  <a:pt x="625" y="252"/>
                  <a:pt x="625" y="274"/>
                </a:cubicBezTo>
                <a:cubicBezTo>
                  <a:pt x="625" y="281"/>
                  <a:pt x="632" y="280"/>
                  <a:pt x="636" y="282"/>
                </a:cubicBezTo>
                <a:cubicBezTo>
                  <a:pt x="643" y="285"/>
                  <a:pt x="647" y="291"/>
                  <a:pt x="648" y="299"/>
                </a:cubicBezTo>
                <a:cubicBezTo>
                  <a:pt x="666" y="299"/>
                  <a:pt x="666" y="299"/>
                  <a:pt x="666" y="299"/>
                </a:cubicBezTo>
                <a:cubicBezTo>
                  <a:pt x="666" y="301"/>
                  <a:pt x="667" y="307"/>
                  <a:pt x="669" y="307"/>
                </a:cubicBezTo>
                <a:cubicBezTo>
                  <a:pt x="672" y="307"/>
                  <a:pt x="675" y="302"/>
                  <a:pt x="677" y="298"/>
                </a:cubicBezTo>
                <a:cubicBezTo>
                  <a:pt x="685" y="286"/>
                  <a:pt x="693" y="271"/>
                  <a:pt x="705" y="271"/>
                </a:cubicBezTo>
                <a:cubicBezTo>
                  <a:pt x="718" y="271"/>
                  <a:pt x="745" y="285"/>
                  <a:pt x="754" y="291"/>
                </a:cubicBezTo>
                <a:cubicBezTo>
                  <a:pt x="760" y="294"/>
                  <a:pt x="767" y="293"/>
                  <a:pt x="768" y="299"/>
                </a:cubicBezTo>
                <a:cubicBezTo>
                  <a:pt x="770" y="305"/>
                  <a:pt x="769" y="310"/>
                  <a:pt x="769" y="317"/>
                </a:cubicBezTo>
                <a:cubicBezTo>
                  <a:pt x="775" y="317"/>
                  <a:pt x="775" y="317"/>
                  <a:pt x="775" y="317"/>
                </a:cubicBezTo>
                <a:cubicBezTo>
                  <a:pt x="781" y="314"/>
                  <a:pt x="784" y="309"/>
                  <a:pt x="791" y="309"/>
                </a:cubicBezTo>
                <a:cubicBezTo>
                  <a:pt x="806" y="309"/>
                  <a:pt x="809" y="321"/>
                  <a:pt x="824" y="321"/>
                </a:cubicBezTo>
                <a:cubicBezTo>
                  <a:pt x="851" y="317"/>
                  <a:pt x="851" y="317"/>
                  <a:pt x="851" y="317"/>
                </a:cubicBezTo>
                <a:cubicBezTo>
                  <a:pt x="865" y="320"/>
                  <a:pt x="878" y="325"/>
                  <a:pt x="886" y="329"/>
                </a:cubicBezTo>
                <a:cubicBezTo>
                  <a:pt x="892" y="340"/>
                  <a:pt x="915" y="360"/>
                  <a:pt x="927" y="364"/>
                </a:cubicBezTo>
                <a:cubicBezTo>
                  <a:pt x="937" y="367"/>
                  <a:pt x="944" y="362"/>
                  <a:pt x="954" y="365"/>
                </a:cubicBezTo>
                <a:cubicBezTo>
                  <a:pt x="968" y="370"/>
                  <a:pt x="972" y="385"/>
                  <a:pt x="972" y="400"/>
                </a:cubicBezTo>
                <a:cubicBezTo>
                  <a:pt x="972" y="454"/>
                  <a:pt x="942" y="469"/>
                  <a:pt x="923" y="499"/>
                </a:cubicBezTo>
                <a:cubicBezTo>
                  <a:pt x="918" y="505"/>
                  <a:pt x="915" y="507"/>
                  <a:pt x="911" y="514"/>
                </a:cubicBezTo>
                <a:cubicBezTo>
                  <a:pt x="903" y="525"/>
                  <a:pt x="895" y="526"/>
                  <a:pt x="888" y="533"/>
                </a:cubicBezTo>
                <a:cubicBezTo>
                  <a:pt x="877" y="544"/>
                  <a:pt x="888" y="568"/>
                  <a:pt x="888" y="586"/>
                </a:cubicBezTo>
                <a:cubicBezTo>
                  <a:pt x="888" y="599"/>
                  <a:pt x="883" y="611"/>
                  <a:pt x="883" y="620"/>
                </a:cubicBezTo>
                <a:cubicBezTo>
                  <a:pt x="883" y="624"/>
                  <a:pt x="880" y="627"/>
                  <a:pt x="879" y="629"/>
                </a:cubicBezTo>
                <a:cubicBezTo>
                  <a:pt x="876" y="633"/>
                  <a:pt x="870" y="640"/>
                  <a:pt x="870" y="646"/>
                </a:cubicBezTo>
                <a:cubicBezTo>
                  <a:pt x="870" y="653"/>
                  <a:pt x="867" y="668"/>
                  <a:pt x="866" y="671"/>
                </a:cubicBezTo>
                <a:cubicBezTo>
                  <a:pt x="855" y="688"/>
                  <a:pt x="851" y="695"/>
                  <a:pt x="840" y="710"/>
                </a:cubicBezTo>
                <a:cubicBezTo>
                  <a:pt x="837" y="714"/>
                  <a:pt x="838" y="723"/>
                  <a:pt x="837" y="726"/>
                </a:cubicBezTo>
                <a:cubicBezTo>
                  <a:pt x="832" y="735"/>
                  <a:pt x="817" y="745"/>
                  <a:pt x="805" y="745"/>
                </a:cubicBezTo>
                <a:cubicBezTo>
                  <a:pt x="791" y="745"/>
                  <a:pt x="780" y="744"/>
                  <a:pt x="769" y="749"/>
                </a:cubicBezTo>
                <a:cubicBezTo>
                  <a:pt x="764" y="751"/>
                  <a:pt x="764" y="755"/>
                  <a:pt x="761" y="757"/>
                </a:cubicBezTo>
                <a:cubicBezTo>
                  <a:pt x="744" y="775"/>
                  <a:pt x="726" y="764"/>
                  <a:pt x="712" y="785"/>
                </a:cubicBezTo>
                <a:cubicBezTo>
                  <a:pt x="707" y="794"/>
                  <a:pt x="697" y="794"/>
                  <a:pt x="691" y="800"/>
                </a:cubicBezTo>
                <a:cubicBezTo>
                  <a:pt x="682" y="810"/>
                  <a:pt x="683" y="820"/>
                  <a:pt x="683" y="834"/>
                </a:cubicBezTo>
                <a:cubicBezTo>
                  <a:pt x="683" y="868"/>
                  <a:pt x="683" y="868"/>
                  <a:pt x="683" y="868"/>
                </a:cubicBezTo>
                <a:cubicBezTo>
                  <a:pt x="669" y="876"/>
                  <a:pt x="661" y="888"/>
                  <a:pt x="654" y="903"/>
                </a:cubicBezTo>
                <a:cubicBezTo>
                  <a:pt x="654" y="903"/>
                  <a:pt x="654" y="903"/>
                  <a:pt x="654" y="903"/>
                </a:cubicBezTo>
                <a:cubicBezTo>
                  <a:pt x="649" y="912"/>
                  <a:pt x="650" y="917"/>
                  <a:pt x="644" y="927"/>
                </a:cubicBezTo>
                <a:cubicBezTo>
                  <a:pt x="631" y="947"/>
                  <a:pt x="616" y="949"/>
                  <a:pt x="603" y="968"/>
                </a:cubicBezTo>
                <a:cubicBezTo>
                  <a:pt x="589" y="990"/>
                  <a:pt x="583" y="1026"/>
                  <a:pt x="550" y="1026"/>
                </a:cubicBezTo>
                <a:cubicBezTo>
                  <a:pt x="538" y="1026"/>
                  <a:pt x="522" y="1018"/>
                  <a:pt x="516" y="1018"/>
                </a:cubicBezTo>
                <a:cubicBezTo>
                  <a:pt x="506" y="1018"/>
                  <a:pt x="497" y="1010"/>
                  <a:pt x="486" y="1010"/>
                </a:cubicBezTo>
                <a:cubicBezTo>
                  <a:pt x="484" y="1010"/>
                  <a:pt x="480" y="1011"/>
                  <a:pt x="480" y="1013"/>
                </a:cubicBezTo>
                <a:cubicBezTo>
                  <a:pt x="480" y="1020"/>
                  <a:pt x="491" y="1023"/>
                  <a:pt x="493" y="1026"/>
                </a:cubicBezTo>
                <a:cubicBezTo>
                  <a:pt x="499" y="1031"/>
                  <a:pt x="499" y="1039"/>
                  <a:pt x="502" y="1048"/>
                </a:cubicBezTo>
                <a:cubicBezTo>
                  <a:pt x="504" y="1056"/>
                  <a:pt x="516" y="1056"/>
                  <a:pt x="516" y="1064"/>
                </a:cubicBezTo>
                <a:cubicBezTo>
                  <a:pt x="516" y="1073"/>
                  <a:pt x="516" y="1078"/>
                  <a:pt x="512" y="1084"/>
                </a:cubicBezTo>
                <a:cubicBezTo>
                  <a:pt x="506" y="1094"/>
                  <a:pt x="500" y="1099"/>
                  <a:pt x="493" y="1106"/>
                </a:cubicBezTo>
                <a:cubicBezTo>
                  <a:pt x="481" y="1118"/>
                  <a:pt x="465" y="1115"/>
                  <a:pt x="448" y="1121"/>
                </a:cubicBezTo>
                <a:cubicBezTo>
                  <a:pt x="436" y="1124"/>
                  <a:pt x="412" y="1116"/>
                  <a:pt x="405" y="1123"/>
                </a:cubicBezTo>
                <a:cubicBezTo>
                  <a:pt x="396" y="1132"/>
                  <a:pt x="403" y="1154"/>
                  <a:pt x="398" y="1165"/>
                </a:cubicBezTo>
                <a:cubicBezTo>
                  <a:pt x="398" y="1163"/>
                  <a:pt x="398" y="1163"/>
                  <a:pt x="398" y="1163"/>
                </a:cubicBezTo>
                <a:cubicBezTo>
                  <a:pt x="398" y="1165"/>
                  <a:pt x="398" y="1170"/>
                  <a:pt x="398" y="1172"/>
                </a:cubicBezTo>
                <a:cubicBezTo>
                  <a:pt x="398" y="1175"/>
                  <a:pt x="386" y="1181"/>
                  <a:pt x="381" y="1181"/>
                </a:cubicBezTo>
                <a:cubicBezTo>
                  <a:pt x="366" y="1181"/>
                  <a:pt x="363" y="1170"/>
                  <a:pt x="348" y="1170"/>
                </a:cubicBezTo>
                <a:cubicBezTo>
                  <a:pt x="343" y="1170"/>
                  <a:pt x="341" y="1175"/>
                  <a:pt x="341" y="1179"/>
                </a:cubicBezTo>
                <a:cubicBezTo>
                  <a:pt x="341" y="1189"/>
                  <a:pt x="350" y="1208"/>
                  <a:pt x="356" y="1208"/>
                </a:cubicBezTo>
                <a:cubicBezTo>
                  <a:pt x="360" y="1208"/>
                  <a:pt x="364" y="1204"/>
                  <a:pt x="366" y="1203"/>
                </a:cubicBezTo>
                <a:cubicBezTo>
                  <a:pt x="369" y="1206"/>
                  <a:pt x="373" y="1207"/>
                  <a:pt x="373" y="1211"/>
                </a:cubicBezTo>
                <a:cubicBezTo>
                  <a:pt x="373" y="1215"/>
                  <a:pt x="367" y="1220"/>
                  <a:pt x="366" y="1220"/>
                </a:cubicBezTo>
                <a:cubicBezTo>
                  <a:pt x="357" y="1220"/>
                  <a:pt x="354" y="1214"/>
                  <a:pt x="347" y="1214"/>
                </a:cubicBezTo>
                <a:cubicBezTo>
                  <a:pt x="347" y="1222"/>
                  <a:pt x="351" y="1223"/>
                  <a:pt x="355" y="1225"/>
                </a:cubicBezTo>
                <a:cubicBezTo>
                  <a:pt x="342" y="1238"/>
                  <a:pt x="342" y="1251"/>
                  <a:pt x="337" y="1269"/>
                </a:cubicBezTo>
                <a:cubicBezTo>
                  <a:pt x="336" y="1277"/>
                  <a:pt x="323" y="1278"/>
                  <a:pt x="317" y="1279"/>
                </a:cubicBezTo>
                <a:cubicBezTo>
                  <a:pt x="306" y="1282"/>
                  <a:pt x="296" y="1292"/>
                  <a:pt x="296" y="1304"/>
                </a:cubicBezTo>
                <a:cubicBezTo>
                  <a:pt x="296" y="1333"/>
                  <a:pt x="328" y="1323"/>
                  <a:pt x="328" y="1345"/>
                </a:cubicBezTo>
                <a:cubicBezTo>
                  <a:pt x="328" y="1366"/>
                  <a:pt x="310" y="1368"/>
                  <a:pt x="300" y="1378"/>
                </a:cubicBezTo>
                <a:cubicBezTo>
                  <a:pt x="294" y="1384"/>
                  <a:pt x="296" y="1393"/>
                  <a:pt x="292" y="1403"/>
                </a:cubicBezTo>
                <a:cubicBezTo>
                  <a:pt x="287" y="1413"/>
                  <a:pt x="275" y="1409"/>
                  <a:pt x="268" y="1415"/>
                </a:cubicBezTo>
                <a:cubicBezTo>
                  <a:pt x="260" y="1424"/>
                  <a:pt x="256" y="1434"/>
                  <a:pt x="256" y="1448"/>
                </a:cubicBezTo>
                <a:cubicBezTo>
                  <a:pt x="256" y="1456"/>
                  <a:pt x="263" y="1464"/>
                  <a:pt x="267" y="1465"/>
                </a:cubicBezTo>
                <a:cubicBezTo>
                  <a:pt x="280" y="1472"/>
                  <a:pt x="279" y="1506"/>
                  <a:pt x="289" y="1516"/>
                </a:cubicBezTo>
                <a:cubicBezTo>
                  <a:pt x="305" y="1532"/>
                  <a:pt x="325" y="1538"/>
                  <a:pt x="345" y="1548"/>
                </a:cubicBezTo>
                <a:cubicBezTo>
                  <a:pt x="342" y="1552"/>
                  <a:pt x="337" y="1550"/>
                  <a:pt x="333" y="1550"/>
                </a:cubicBezTo>
                <a:cubicBezTo>
                  <a:pt x="322" y="1550"/>
                  <a:pt x="304" y="1564"/>
                  <a:pt x="297" y="1564"/>
                </a:cubicBezTo>
                <a:cubicBezTo>
                  <a:pt x="292" y="1564"/>
                  <a:pt x="293" y="1564"/>
                  <a:pt x="289" y="1564"/>
                </a:cubicBezTo>
                <a:cubicBezTo>
                  <a:pt x="287" y="1564"/>
                  <a:pt x="284" y="1567"/>
                  <a:pt x="282" y="1567"/>
                </a:cubicBezTo>
                <a:cubicBezTo>
                  <a:pt x="274" y="1567"/>
                  <a:pt x="268" y="1567"/>
                  <a:pt x="261" y="1567"/>
                </a:cubicBezTo>
                <a:cubicBezTo>
                  <a:pt x="244" y="1567"/>
                  <a:pt x="250" y="1547"/>
                  <a:pt x="238" y="1543"/>
                </a:cubicBezTo>
                <a:cubicBezTo>
                  <a:pt x="228" y="1540"/>
                  <a:pt x="211" y="1540"/>
                  <a:pt x="211" y="1527"/>
                </a:cubicBezTo>
                <a:cubicBezTo>
                  <a:pt x="206" y="1527"/>
                  <a:pt x="203" y="1527"/>
                  <a:pt x="198" y="1527"/>
                </a:cubicBezTo>
                <a:cubicBezTo>
                  <a:pt x="192" y="1527"/>
                  <a:pt x="190" y="1521"/>
                  <a:pt x="189" y="1517"/>
                </a:cubicBezTo>
                <a:cubicBezTo>
                  <a:pt x="169" y="1517"/>
                  <a:pt x="163" y="1507"/>
                  <a:pt x="154" y="1497"/>
                </a:cubicBezTo>
                <a:cubicBezTo>
                  <a:pt x="151" y="1495"/>
                  <a:pt x="147" y="1491"/>
                  <a:pt x="147" y="1490"/>
                </a:cubicBezTo>
                <a:cubicBezTo>
                  <a:pt x="147" y="1483"/>
                  <a:pt x="160" y="1484"/>
                  <a:pt x="161" y="1478"/>
                </a:cubicBezTo>
                <a:cubicBezTo>
                  <a:pt x="159" y="1477"/>
                  <a:pt x="157" y="1475"/>
                  <a:pt x="155" y="1474"/>
                </a:cubicBezTo>
                <a:cubicBezTo>
                  <a:pt x="157" y="1470"/>
                  <a:pt x="160" y="1466"/>
                  <a:pt x="160" y="1461"/>
                </a:cubicBezTo>
                <a:cubicBezTo>
                  <a:pt x="160" y="1444"/>
                  <a:pt x="140" y="1447"/>
                  <a:pt x="140" y="1431"/>
                </a:cubicBezTo>
                <a:cubicBezTo>
                  <a:pt x="140" y="1426"/>
                  <a:pt x="140" y="1424"/>
                  <a:pt x="140" y="1421"/>
                </a:cubicBezTo>
                <a:cubicBezTo>
                  <a:pt x="140" y="1405"/>
                  <a:pt x="130" y="1380"/>
                  <a:pt x="130" y="1367"/>
                </a:cubicBezTo>
                <a:cubicBezTo>
                  <a:pt x="130" y="1354"/>
                  <a:pt x="146" y="1349"/>
                  <a:pt x="146" y="1337"/>
                </a:cubicBezTo>
                <a:cubicBezTo>
                  <a:pt x="146" y="1331"/>
                  <a:pt x="138" y="1320"/>
                  <a:pt x="136" y="1312"/>
                </a:cubicBezTo>
                <a:cubicBezTo>
                  <a:pt x="136" y="1304"/>
                  <a:pt x="136" y="1304"/>
                  <a:pt x="136" y="1304"/>
                </a:cubicBezTo>
                <a:cubicBezTo>
                  <a:pt x="137" y="1304"/>
                  <a:pt x="137" y="1304"/>
                  <a:pt x="137" y="1304"/>
                </a:cubicBezTo>
                <a:cubicBezTo>
                  <a:pt x="137" y="1300"/>
                  <a:pt x="140" y="1296"/>
                  <a:pt x="143" y="1296"/>
                </a:cubicBezTo>
                <a:cubicBezTo>
                  <a:pt x="157" y="1296"/>
                  <a:pt x="151" y="1309"/>
                  <a:pt x="162" y="1309"/>
                </a:cubicBezTo>
                <a:cubicBezTo>
                  <a:pt x="187" y="1201"/>
                  <a:pt x="187" y="1201"/>
                  <a:pt x="187" y="1201"/>
                </a:cubicBezTo>
                <a:cubicBezTo>
                  <a:pt x="187" y="1190"/>
                  <a:pt x="187" y="1190"/>
                  <a:pt x="187" y="1190"/>
                </a:cubicBezTo>
                <a:cubicBezTo>
                  <a:pt x="184" y="1190"/>
                  <a:pt x="182" y="1189"/>
                  <a:pt x="180" y="1190"/>
                </a:cubicBezTo>
                <a:cubicBezTo>
                  <a:pt x="175" y="1192"/>
                  <a:pt x="174" y="1198"/>
                  <a:pt x="169" y="1198"/>
                </a:cubicBezTo>
                <a:cubicBezTo>
                  <a:pt x="163" y="1198"/>
                  <a:pt x="159" y="1181"/>
                  <a:pt x="159" y="1173"/>
                </a:cubicBezTo>
                <a:cubicBezTo>
                  <a:pt x="159" y="1159"/>
                  <a:pt x="164" y="1154"/>
                  <a:pt x="166" y="1140"/>
                </a:cubicBezTo>
                <a:cubicBezTo>
                  <a:pt x="171" y="1140"/>
                  <a:pt x="173" y="1138"/>
                  <a:pt x="173" y="1136"/>
                </a:cubicBezTo>
                <a:cubicBezTo>
                  <a:pt x="173" y="1132"/>
                  <a:pt x="169" y="1128"/>
                  <a:pt x="169" y="1128"/>
                </a:cubicBezTo>
                <a:cubicBezTo>
                  <a:pt x="166" y="1128"/>
                  <a:pt x="165" y="1108"/>
                  <a:pt x="165" y="1102"/>
                </a:cubicBezTo>
                <a:cubicBezTo>
                  <a:pt x="165" y="1086"/>
                  <a:pt x="176" y="1069"/>
                  <a:pt x="182" y="1058"/>
                </a:cubicBezTo>
                <a:cubicBezTo>
                  <a:pt x="185" y="1053"/>
                  <a:pt x="187" y="1043"/>
                  <a:pt x="190" y="1038"/>
                </a:cubicBezTo>
                <a:cubicBezTo>
                  <a:pt x="192" y="1035"/>
                  <a:pt x="196" y="1036"/>
                  <a:pt x="197" y="1033"/>
                </a:cubicBezTo>
                <a:cubicBezTo>
                  <a:pt x="202" y="1016"/>
                  <a:pt x="202" y="1004"/>
                  <a:pt x="206" y="986"/>
                </a:cubicBezTo>
                <a:cubicBezTo>
                  <a:pt x="206" y="931"/>
                  <a:pt x="206" y="931"/>
                  <a:pt x="206" y="931"/>
                </a:cubicBezTo>
                <a:cubicBezTo>
                  <a:pt x="201" y="918"/>
                  <a:pt x="209" y="908"/>
                  <a:pt x="209" y="896"/>
                </a:cubicBezTo>
                <a:cubicBezTo>
                  <a:pt x="209" y="868"/>
                  <a:pt x="226" y="850"/>
                  <a:pt x="226" y="825"/>
                </a:cubicBezTo>
                <a:cubicBezTo>
                  <a:pt x="226" y="823"/>
                  <a:pt x="226" y="821"/>
                  <a:pt x="226" y="819"/>
                </a:cubicBezTo>
                <a:cubicBezTo>
                  <a:pt x="226" y="813"/>
                  <a:pt x="230" y="800"/>
                  <a:pt x="231" y="793"/>
                </a:cubicBezTo>
                <a:cubicBezTo>
                  <a:pt x="231" y="770"/>
                  <a:pt x="231" y="770"/>
                  <a:pt x="231" y="761"/>
                </a:cubicBezTo>
                <a:cubicBezTo>
                  <a:pt x="231" y="751"/>
                  <a:pt x="238" y="731"/>
                  <a:pt x="238" y="719"/>
                </a:cubicBezTo>
                <a:cubicBezTo>
                  <a:pt x="238" y="712"/>
                  <a:pt x="234" y="669"/>
                  <a:pt x="232" y="661"/>
                </a:cubicBezTo>
                <a:cubicBezTo>
                  <a:pt x="225" y="643"/>
                  <a:pt x="214" y="632"/>
                  <a:pt x="200" y="626"/>
                </a:cubicBezTo>
                <a:cubicBezTo>
                  <a:pt x="189" y="620"/>
                  <a:pt x="181" y="622"/>
                  <a:pt x="173" y="614"/>
                </a:cubicBezTo>
                <a:cubicBezTo>
                  <a:pt x="165" y="605"/>
                  <a:pt x="160" y="602"/>
                  <a:pt x="150" y="599"/>
                </a:cubicBezTo>
                <a:cubicBezTo>
                  <a:pt x="130" y="593"/>
                  <a:pt x="119" y="582"/>
                  <a:pt x="106" y="569"/>
                </a:cubicBezTo>
                <a:cubicBezTo>
                  <a:pt x="100" y="563"/>
                  <a:pt x="103" y="555"/>
                  <a:pt x="103" y="547"/>
                </a:cubicBezTo>
                <a:cubicBezTo>
                  <a:pt x="103" y="535"/>
                  <a:pt x="92" y="529"/>
                  <a:pt x="89" y="519"/>
                </a:cubicBezTo>
                <a:cubicBezTo>
                  <a:pt x="83" y="501"/>
                  <a:pt x="69" y="488"/>
                  <a:pt x="64" y="472"/>
                </a:cubicBezTo>
                <a:cubicBezTo>
                  <a:pt x="59" y="455"/>
                  <a:pt x="54" y="446"/>
                  <a:pt x="48" y="432"/>
                </a:cubicBezTo>
                <a:cubicBezTo>
                  <a:pt x="45" y="427"/>
                  <a:pt x="40" y="429"/>
                  <a:pt x="38" y="427"/>
                </a:cubicBezTo>
                <a:cubicBezTo>
                  <a:pt x="33" y="421"/>
                  <a:pt x="32" y="411"/>
                  <a:pt x="29" y="406"/>
                </a:cubicBezTo>
                <a:cubicBezTo>
                  <a:pt x="27" y="402"/>
                  <a:pt x="21" y="403"/>
                  <a:pt x="18" y="400"/>
                </a:cubicBezTo>
                <a:cubicBezTo>
                  <a:pt x="10" y="392"/>
                  <a:pt x="0" y="378"/>
                  <a:pt x="0" y="364"/>
                </a:cubicBezTo>
                <a:cubicBezTo>
                  <a:pt x="0" y="356"/>
                  <a:pt x="5" y="345"/>
                  <a:pt x="8" y="342"/>
                </a:cubicBezTo>
                <a:cubicBezTo>
                  <a:pt x="15" y="332"/>
                  <a:pt x="28" y="329"/>
                  <a:pt x="31" y="317"/>
                </a:cubicBezTo>
                <a:cubicBezTo>
                  <a:pt x="24" y="312"/>
                  <a:pt x="25" y="316"/>
                  <a:pt x="20" y="316"/>
                </a:cubicBezTo>
                <a:cubicBezTo>
                  <a:pt x="10" y="316"/>
                  <a:pt x="8" y="302"/>
                  <a:pt x="8" y="291"/>
                </a:cubicBezTo>
                <a:cubicBezTo>
                  <a:pt x="8" y="275"/>
                  <a:pt x="27" y="277"/>
                  <a:pt x="23" y="245"/>
                </a:cubicBezTo>
                <a:cubicBezTo>
                  <a:pt x="43" y="245"/>
                  <a:pt x="48" y="225"/>
                  <a:pt x="54" y="214"/>
                </a:cubicBezTo>
                <a:cubicBezTo>
                  <a:pt x="62" y="198"/>
                  <a:pt x="81" y="203"/>
                  <a:pt x="86" y="183"/>
                </a:cubicBezTo>
                <a:cubicBezTo>
                  <a:pt x="82" y="182"/>
                  <a:pt x="78" y="178"/>
                  <a:pt x="78" y="176"/>
                </a:cubicBezTo>
                <a:cubicBezTo>
                  <a:pt x="81" y="170"/>
                  <a:pt x="81" y="170"/>
                  <a:pt x="81" y="170"/>
                </a:cubicBezTo>
                <a:lnTo>
                  <a:pt x="81" y="17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3" name="Freeform 39"/>
          <p:cNvSpPr>
            <a:spLocks/>
          </p:cNvSpPr>
          <p:nvPr/>
        </p:nvSpPr>
        <p:spPr bwMode="auto">
          <a:xfrm>
            <a:off x="8685526" y="2341620"/>
            <a:ext cx="338138" cy="536972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4" name="Freeform 39"/>
          <p:cNvSpPr>
            <a:spLocks/>
          </p:cNvSpPr>
          <p:nvPr/>
        </p:nvSpPr>
        <p:spPr bwMode="auto">
          <a:xfrm>
            <a:off x="9448658" y="2878592"/>
            <a:ext cx="338138" cy="536972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5" name="Freeform 39"/>
          <p:cNvSpPr>
            <a:spLocks/>
          </p:cNvSpPr>
          <p:nvPr/>
        </p:nvSpPr>
        <p:spPr bwMode="auto">
          <a:xfrm>
            <a:off x="8989383" y="3406954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6" name="Freeform 39"/>
          <p:cNvSpPr>
            <a:spLocks/>
          </p:cNvSpPr>
          <p:nvPr/>
        </p:nvSpPr>
        <p:spPr bwMode="auto">
          <a:xfrm>
            <a:off x="8607817" y="4236321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7" name="Rectangle 16"/>
          <p:cNvSpPr/>
          <p:nvPr/>
        </p:nvSpPr>
        <p:spPr>
          <a:xfrm>
            <a:off x="2316286" y="246202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287" y="212826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390960" y="212826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31" y="2341620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316286" y="345008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16287" y="311631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390960" y="311631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16286" y="44386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16287" y="41048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90960" y="410489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316286" y="542424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16287" y="509048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90960" y="509048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31" y="3329677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20" y="4318253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20" y="5321318"/>
            <a:ext cx="304800" cy="3048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0" y="700526"/>
            <a:ext cx="12192000" cy="1063077"/>
            <a:chOff x="0" y="2844225"/>
            <a:chExt cx="12192000" cy="1063077"/>
          </a:xfrm>
        </p:grpSpPr>
        <p:sp>
          <p:nvSpPr>
            <p:cNvPr id="34" name="TextBox 3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South </a:t>
              </a:r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america</a:t>
              </a:r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1522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3" grpId="0" animBg="1"/>
      <p:bldP spid="26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9908" y="2266748"/>
            <a:ext cx="3942266" cy="1416507"/>
            <a:chOff x="683320" y="1915893"/>
            <a:chExt cx="3942266" cy="1416507"/>
          </a:xfrm>
        </p:grpSpPr>
        <p:sp>
          <p:nvSpPr>
            <p:cNvPr id="12" name="TextBox 11"/>
            <p:cNvSpPr txBox="1"/>
            <p:nvPr/>
          </p:nvSpPr>
          <p:spPr>
            <a:xfrm>
              <a:off x="1494644" y="1988954"/>
              <a:ext cx="3130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94644" y="2316737"/>
              <a:ext cx="313094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ipsum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dolor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facilisis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convallis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Nulla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finibus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lacus.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maximus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mauris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vel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lacinia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Fusce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luctus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Suspendisse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potenti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320" y="1915893"/>
              <a:ext cx="8113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tx2"/>
                  </a:solidFill>
                  <a:latin typeface="Bebas Neue" panose="020B0606020202050201" pitchFamily="34" charset="0"/>
                </a:rPr>
                <a:t>1.</a:t>
              </a:r>
              <a:endParaRPr lang="en-US" sz="6000" dirty="0">
                <a:solidFill>
                  <a:schemeClr val="tx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222174" y="2266748"/>
            <a:ext cx="3942266" cy="1416507"/>
            <a:chOff x="683320" y="1915893"/>
            <a:chExt cx="3942266" cy="1416507"/>
          </a:xfrm>
        </p:grpSpPr>
        <p:sp>
          <p:nvSpPr>
            <p:cNvPr id="16" name="TextBox 15"/>
            <p:cNvSpPr txBox="1"/>
            <p:nvPr/>
          </p:nvSpPr>
          <p:spPr>
            <a:xfrm>
              <a:off x="1494644" y="1988954"/>
              <a:ext cx="3130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94644" y="2316737"/>
              <a:ext cx="313094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ipsum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dolor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facilisis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convallis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Nulla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finibus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lacus.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maximus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mauris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vel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lacinia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Fusce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luctus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Suspendisse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potenti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320" y="1915893"/>
              <a:ext cx="8113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2.</a:t>
              </a:r>
              <a:endParaRPr lang="en-US" sz="6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164440" y="2266748"/>
            <a:ext cx="3942266" cy="1416507"/>
            <a:chOff x="683320" y="1915893"/>
            <a:chExt cx="3942266" cy="1416507"/>
          </a:xfrm>
        </p:grpSpPr>
        <p:sp>
          <p:nvSpPr>
            <p:cNvPr id="20" name="TextBox 19"/>
            <p:cNvSpPr txBox="1"/>
            <p:nvPr/>
          </p:nvSpPr>
          <p:spPr>
            <a:xfrm>
              <a:off x="1494644" y="1988954"/>
              <a:ext cx="3130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94644" y="2316737"/>
              <a:ext cx="313094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ipsum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dolor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facilisis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convallis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Nulla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finibus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lacus.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maximus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mauris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vel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lacinia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Fusce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luctus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Suspendisse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potenti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3320" y="1915893"/>
              <a:ext cx="8113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3.</a:t>
              </a:r>
              <a:endParaRPr lang="en-US" sz="6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9908" y="4011038"/>
            <a:ext cx="3942266" cy="1416507"/>
            <a:chOff x="683320" y="1915893"/>
            <a:chExt cx="3942266" cy="1416507"/>
          </a:xfrm>
        </p:grpSpPr>
        <p:sp>
          <p:nvSpPr>
            <p:cNvPr id="24" name="TextBox 23"/>
            <p:cNvSpPr txBox="1"/>
            <p:nvPr/>
          </p:nvSpPr>
          <p:spPr>
            <a:xfrm>
              <a:off x="1494644" y="1988954"/>
              <a:ext cx="3130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94644" y="2316737"/>
              <a:ext cx="313094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ipsum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dolor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facilisis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convallis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Nulla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finibus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lacus.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maximus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mauris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vel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lacinia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Fusce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luctus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Suspendisse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potenti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3320" y="1915893"/>
              <a:ext cx="8113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accent3"/>
                  </a:solidFill>
                  <a:latin typeface="Bebas Neue" panose="020B0606020202050201" pitchFamily="34" charset="0"/>
                </a:rPr>
                <a:t>4.</a:t>
              </a:r>
              <a:endParaRPr lang="en-US" sz="6000" dirty="0">
                <a:solidFill>
                  <a:schemeClr val="accent3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22174" y="4011038"/>
            <a:ext cx="3942266" cy="1416507"/>
            <a:chOff x="683320" y="1915893"/>
            <a:chExt cx="3942266" cy="1416507"/>
          </a:xfrm>
        </p:grpSpPr>
        <p:sp>
          <p:nvSpPr>
            <p:cNvPr id="28" name="TextBox 27"/>
            <p:cNvSpPr txBox="1"/>
            <p:nvPr/>
          </p:nvSpPr>
          <p:spPr>
            <a:xfrm>
              <a:off x="1494644" y="1988954"/>
              <a:ext cx="3130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94644" y="2316737"/>
              <a:ext cx="313094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ipsum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dolor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facilisis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convallis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Nulla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finibus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lacus.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maximus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mauris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vel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lacinia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Fusce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luctus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Suspendisse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potenti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320" y="1915893"/>
              <a:ext cx="8113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5.</a:t>
              </a:r>
              <a:endParaRPr lang="en-US" sz="6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164440" y="4011038"/>
            <a:ext cx="3942266" cy="1416507"/>
            <a:chOff x="683320" y="1915893"/>
            <a:chExt cx="3942266" cy="1416507"/>
          </a:xfrm>
        </p:grpSpPr>
        <p:sp>
          <p:nvSpPr>
            <p:cNvPr id="32" name="TextBox 31"/>
            <p:cNvSpPr txBox="1"/>
            <p:nvPr/>
          </p:nvSpPr>
          <p:spPr>
            <a:xfrm>
              <a:off x="1494644" y="1988954"/>
              <a:ext cx="3130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494644" y="2316737"/>
              <a:ext cx="313094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ipsum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dolor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facilisis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convallis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Nulla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finibus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lacus.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Sed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maximus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commodo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mauris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vel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lacinia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Fusce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sit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luctus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lorem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Suspendisse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2">
                      <a:lumMod val="50000"/>
                    </a:schemeClr>
                  </a:solidFill>
                </a:rPr>
                <a:t>potenti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3320" y="1915893"/>
              <a:ext cx="8113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accent5"/>
                  </a:solidFill>
                  <a:latin typeface="Bebas Neue" panose="020B0606020202050201" pitchFamily="34" charset="0"/>
                </a:rPr>
                <a:t>6.</a:t>
              </a:r>
              <a:endParaRPr lang="en-US" sz="6000" dirty="0">
                <a:solidFill>
                  <a:schemeClr val="accent5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1003249"/>
            <a:ext cx="12192000" cy="1063077"/>
            <a:chOff x="0" y="2844225"/>
            <a:chExt cx="12192000" cy="1063077"/>
          </a:xfrm>
        </p:grpSpPr>
        <p:sp>
          <p:nvSpPr>
            <p:cNvPr id="36" name="TextBox 3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summary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0781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7357" y="2441924"/>
            <a:ext cx="4317030" cy="2628347"/>
            <a:chOff x="450851" y="1746250"/>
            <a:chExt cx="6075361" cy="3698876"/>
          </a:xfrm>
          <a:solidFill>
            <a:schemeClr val="tx2">
              <a:lumMod val="50000"/>
            </a:schemeClr>
          </a:solidFill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970588" y="2874963"/>
              <a:ext cx="17462" cy="25400"/>
            </a:xfrm>
            <a:custGeom>
              <a:avLst/>
              <a:gdLst>
                <a:gd name="T0" fmla="*/ 19 w 21"/>
                <a:gd name="T1" fmla="*/ 6 h 31"/>
                <a:gd name="T2" fmla="*/ 21 w 21"/>
                <a:gd name="T3" fmla="*/ 11 h 31"/>
                <a:gd name="T4" fmla="*/ 19 w 21"/>
                <a:gd name="T5" fmla="*/ 16 h 31"/>
                <a:gd name="T6" fmla="*/ 16 w 21"/>
                <a:gd name="T7" fmla="*/ 21 h 31"/>
                <a:gd name="T8" fmla="*/ 12 w 21"/>
                <a:gd name="T9" fmla="*/ 24 h 31"/>
                <a:gd name="T10" fmla="*/ 9 w 21"/>
                <a:gd name="T11" fmla="*/ 28 h 31"/>
                <a:gd name="T12" fmla="*/ 3 w 21"/>
                <a:gd name="T13" fmla="*/ 30 h 31"/>
                <a:gd name="T14" fmla="*/ 0 w 21"/>
                <a:gd name="T15" fmla="*/ 31 h 31"/>
                <a:gd name="T16" fmla="*/ 0 w 21"/>
                <a:gd name="T17" fmla="*/ 30 h 31"/>
                <a:gd name="T18" fmla="*/ 1 w 21"/>
                <a:gd name="T19" fmla="*/ 26 h 31"/>
                <a:gd name="T20" fmla="*/ 1 w 21"/>
                <a:gd name="T21" fmla="*/ 21 h 31"/>
                <a:gd name="T22" fmla="*/ 3 w 21"/>
                <a:gd name="T23" fmla="*/ 18 h 31"/>
                <a:gd name="T24" fmla="*/ 2 w 21"/>
                <a:gd name="T25" fmla="*/ 12 h 31"/>
                <a:gd name="T26" fmla="*/ 2 w 21"/>
                <a:gd name="T27" fmla="*/ 7 h 31"/>
                <a:gd name="T28" fmla="*/ 5 w 21"/>
                <a:gd name="T29" fmla="*/ 4 h 31"/>
                <a:gd name="T30" fmla="*/ 10 w 21"/>
                <a:gd name="T31" fmla="*/ 3 h 31"/>
                <a:gd name="T32" fmla="*/ 14 w 21"/>
                <a:gd name="T33" fmla="*/ 2 h 31"/>
                <a:gd name="T34" fmla="*/ 16 w 21"/>
                <a:gd name="T35" fmla="*/ 0 h 31"/>
                <a:gd name="T36" fmla="*/ 17 w 21"/>
                <a:gd name="T37" fmla="*/ 3 h 31"/>
                <a:gd name="T38" fmla="*/ 19 w 21"/>
                <a:gd name="T3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31">
                  <a:moveTo>
                    <a:pt x="19" y="6"/>
                  </a:moveTo>
                  <a:cubicBezTo>
                    <a:pt x="20" y="7"/>
                    <a:pt x="21" y="10"/>
                    <a:pt x="21" y="11"/>
                  </a:cubicBezTo>
                  <a:cubicBezTo>
                    <a:pt x="21" y="12"/>
                    <a:pt x="20" y="14"/>
                    <a:pt x="19" y="16"/>
                  </a:cubicBezTo>
                  <a:cubicBezTo>
                    <a:pt x="18" y="17"/>
                    <a:pt x="17" y="19"/>
                    <a:pt x="16" y="21"/>
                  </a:cubicBezTo>
                  <a:cubicBezTo>
                    <a:pt x="15" y="22"/>
                    <a:pt x="13" y="23"/>
                    <a:pt x="12" y="24"/>
                  </a:cubicBezTo>
                  <a:cubicBezTo>
                    <a:pt x="11" y="25"/>
                    <a:pt x="10" y="27"/>
                    <a:pt x="9" y="28"/>
                  </a:cubicBezTo>
                  <a:cubicBezTo>
                    <a:pt x="8" y="29"/>
                    <a:pt x="5" y="29"/>
                    <a:pt x="3" y="30"/>
                  </a:cubicBezTo>
                  <a:cubicBezTo>
                    <a:pt x="3" y="30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1" y="25"/>
                    <a:pt x="1" y="22"/>
                    <a:pt x="1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3" y="17"/>
                    <a:pt x="2" y="14"/>
                    <a:pt x="2" y="12"/>
                  </a:cubicBezTo>
                  <a:cubicBezTo>
                    <a:pt x="2" y="11"/>
                    <a:pt x="1" y="8"/>
                    <a:pt x="2" y="7"/>
                  </a:cubicBezTo>
                  <a:cubicBezTo>
                    <a:pt x="2" y="6"/>
                    <a:pt x="4" y="4"/>
                    <a:pt x="5" y="4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1" y="3"/>
                    <a:pt x="13" y="2"/>
                    <a:pt x="14" y="2"/>
                  </a:cubicBezTo>
                  <a:cubicBezTo>
                    <a:pt x="14" y="1"/>
                    <a:pt x="16" y="0"/>
                    <a:pt x="16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8" y="4"/>
                    <a:pt x="19" y="5"/>
                    <a:pt x="19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6229350" y="2644775"/>
              <a:ext cx="7937" cy="12700"/>
            </a:xfrm>
            <a:custGeom>
              <a:avLst/>
              <a:gdLst>
                <a:gd name="T0" fmla="*/ 9 w 10"/>
                <a:gd name="T1" fmla="*/ 14 h 14"/>
                <a:gd name="T2" fmla="*/ 7 w 10"/>
                <a:gd name="T3" fmla="*/ 12 h 14"/>
                <a:gd name="T4" fmla="*/ 7 w 10"/>
                <a:gd name="T5" fmla="*/ 8 h 14"/>
                <a:gd name="T6" fmla="*/ 4 w 10"/>
                <a:gd name="T7" fmla="*/ 6 h 14"/>
                <a:gd name="T8" fmla="*/ 1 w 10"/>
                <a:gd name="T9" fmla="*/ 3 h 14"/>
                <a:gd name="T10" fmla="*/ 2 w 10"/>
                <a:gd name="T11" fmla="*/ 1 h 14"/>
                <a:gd name="T12" fmla="*/ 4 w 10"/>
                <a:gd name="T13" fmla="*/ 1 h 14"/>
                <a:gd name="T14" fmla="*/ 6 w 10"/>
                <a:gd name="T15" fmla="*/ 4 h 14"/>
                <a:gd name="T16" fmla="*/ 9 w 10"/>
                <a:gd name="T17" fmla="*/ 5 h 14"/>
                <a:gd name="T18" fmla="*/ 10 w 10"/>
                <a:gd name="T19" fmla="*/ 7 h 14"/>
                <a:gd name="T20" fmla="*/ 10 w 10"/>
                <a:gd name="T21" fmla="*/ 11 h 14"/>
                <a:gd name="T22" fmla="*/ 9 w 10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4">
                  <a:moveTo>
                    <a:pt x="9" y="14"/>
                  </a:moveTo>
                  <a:cubicBezTo>
                    <a:pt x="8" y="14"/>
                    <a:pt x="7" y="12"/>
                    <a:pt x="7" y="12"/>
                  </a:cubicBezTo>
                  <a:cubicBezTo>
                    <a:pt x="7" y="11"/>
                    <a:pt x="7" y="9"/>
                    <a:pt x="7" y="8"/>
                  </a:cubicBezTo>
                  <a:cubicBezTo>
                    <a:pt x="6" y="7"/>
                    <a:pt x="5" y="7"/>
                    <a:pt x="4" y="6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4"/>
                    <a:pt x="6" y="4"/>
                  </a:cubicBezTo>
                  <a:cubicBezTo>
                    <a:pt x="6" y="5"/>
                    <a:pt x="8" y="4"/>
                    <a:pt x="9" y="5"/>
                  </a:cubicBezTo>
                  <a:cubicBezTo>
                    <a:pt x="9" y="5"/>
                    <a:pt x="10" y="7"/>
                    <a:pt x="10" y="7"/>
                  </a:cubicBezTo>
                  <a:cubicBezTo>
                    <a:pt x="10" y="8"/>
                    <a:pt x="10" y="10"/>
                    <a:pt x="10" y="11"/>
                  </a:cubicBezTo>
                  <a:cubicBezTo>
                    <a:pt x="10" y="12"/>
                    <a:pt x="10" y="14"/>
                    <a:pt x="9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230938" y="2660650"/>
              <a:ext cx="4762" cy="17463"/>
            </a:xfrm>
            <a:custGeom>
              <a:avLst/>
              <a:gdLst>
                <a:gd name="T0" fmla="*/ 6 w 6"/>
                <a:gd name="T1" fmla="*/ 11 h 20"/>
                <a:gd name="T2" fmla="*/ 5 w 6"/>
                <a:gd name="T3" fmla="*/ 7 h 20"/>
                <a:gd name="T4" fmla="*/ 4 w 6"/>
                <a:gd name="T5" fmla="*/ 4 h 20"/>
                <a:gd name="T6" fmla="*/ 3 w 6"/>
                <a:gd name="T7" fmla="*/ 1 h 20"/>
                <a:gd name="T8" fmla="*/ 2 w 6"/>
                <a:gd name="T9" fmla="*/ 0 h 20"/>
                <a:gd name="T10" fmla="*/ 1 w 6"/>
                <a:gd name="T11" fmla="*/ 3 h 20"/>
                <a:gd name="T12" fmla="*/ 0 w 6"/>
                <a:gd name="T13" fmla="*/ 7 h 20"/>
                <a:gd name="T14" fmla="*/ 2 w 6"/>
                <a:gd name="T15" fmla="*/ 10 h 20"/>
                <a:gd name="T16" fmla="*/ 3 w 6"/>
                <a:gd name="T17" fmla="*/ 14 h 20"/>
                <a:gd name="T18" fmla="*/ 2 w 6"/>
                <a:gd name="T19" fmla="*/ 18 h 20"/>
                <a:gd name="T20" fmla="*/ 3 w 6"/>
                <a:gd name="T21" fmla="*/ 20 h 20"/>
                <a:gd name="T22" fmla="*/ 5 w 6"/>
                <a:gd name="T23" fmla="*/ 19 h 20"/>
                <a:gd name="T24" fmla="*/ 6 w 6"/>
                <a:gd name="T25" fmla="*/ 16 h 20"/>
                <a:gd name="T26" fmla="*/ 6 w 6"/>
                <a:gd name="T27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20">
                  <a:moveTo>
                    <a:pt x="6" y="11"/>
                  </a:moveTo>
                  <a:cubicBezTo>
                    <a:pt x="6" y="10"/>
                    <a:pt x="5" y="8"/>
                    <a:pt x="5" y="7"/>
                  </a:cubicBezTo>
                  <a:cubicBezTo>
                    <a:pt x="5" y="7"/>
                    <a:pt x="4" y="5"/>
                    <a:pt x="4" y="4"/>
                  </a:cubicBez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7"/>
                    <a:pt x="2" y="9"/>
                    <a:pt x="2" y="10"/>
                  </a:cubicBezTo>
                  <a:cubicBezTo>
                    <a:pt x="2" y="11"/>
                    <a:pt x="3" y="13"/>
                    <a:pt x="3" y="14"/>
                  </a:cubicBezTo>
                  <a:cubicBezTo>
                    <a:pt x="3" y="15"/>
                    <a:pt x="2" y="17"/>
                    <a:pt x="2" y="18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0"/>
                    <a:pt x="5" y="20"/>
                    <a:pt x="5" y="19"/>
                  </a:cubicBezTo>
                  <a:cubicBezTo>
                    <a:pt x="6" y="19"/>
                    <a:pt x="6" y="17"/>
                    <a:pt x="6" y="16"/>
                  </a:cubicBezTo>
                  <a:cubicBezTo>
                    <a:pt x="6" y="15"/>
                    <a:pt x="6" y="13"/>
                    <a:pt x="6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6357938" y="2640013"/>
              <a:ext cx="36512" cy="25400"/>
            </a:xfrm>
            <a:custGeom>
              <a:avLst/>
              <a:gdLst>
                <a:gd name="T0" fmla="*/ 42 w 42"/>
                <a:gd name="T1" fmla="*/ 17 h 29"/>
                <a:gd name="T2" fmla="*/ 39 w 42"/>
                <a:gd name="T3" fmla="*/ 12 h 29"/>
                <a:gd name="T4" fmla="*/ 35 w 42"/>
                <a:gd name="T5" fmla="*/ 9 h 29"/>
                <a:gd name="T6" fmla="*/ 31 w 42"/>
                <a:gd name="T7" fmla="*/ 4 h 29"/>
                <a:gd name="T8" fmla="*/ 27 w 42"/>
                <a:gd name="T9" fmla="*/ 0 h 29"/>
                <a:gd name="T10" fmla="*/ 24 w 42"/>
                <a:gd name="T11" fmla="*/ 0 h 29"/>
                <a:gd name="T12" fmla="*/ 24 w 42"/>
                <a:gd name="T13" fmla="*/ 3 h 29"/>
                <a:gd name="T14" fmla="*/ 27 w 42"/>
                <a:gd name="T15" fmla="*/ 5 h 29"/>
                <a:gd name="T16" fmla="*/ 27 w 42"/>
                <a:gd name="T17" fmla="*/ 10 h 29"/>
                <a:gd name="T18" fmla="*/ 25 w 42"/>
                <a:gd name="T19" fmla="*/ 15 h 29"/>
                <a:gd name="T20" fmla="*/ 21 w 42"/>
                <a:gd name="T21" fmla="*/ 18 h 29"/>
                <a:gd name="T22" fmla="*/ 12 w 42"/>
                <a:gd name="T23" fmla="*/ 22 h 29"/>
                <a:gd name="T24" fmla="*/ 7 w 42"/>
                <a:gd name="T25" fmla="*/ 23 h 29"/>
                <a:gd name="T26" fmla="*/ 3 w 42"/>
                <a:gd name="T27" fmla="*/ 22 h 29"/>
                <a:gd name="T28" fmla="*/ 0 w 42"/>
                <a:gd name="T29" fmla="*/ 22 h 29"/>
                <a:gd name="T30" fmla="*/ 2 w 42"/>
                <a:gd name="T31" fmla="*/ 27 h 29"/>
                <a:gd name="T32" fmla="*/ 8 w 42"/>
                <a:gd name="T33" fmla="*/ 28 h 29"/>
                <a:gd name="T34" fmla="*/ 15 w 42"/>
                <a:gd name="T35" fmla="*/ 29 h 29"/>
                <a:gd name="T36" fmla="*/ 24 w 42"/>
                <a:gd name="T37" fmla="*/ 28 h 29"/>
                <a:gd name="T38" fmla="*/ 31 w 42"/>
                <a:gd name="T39" fmla="*/ 25 h 29"/>
                <a:gd name="T40" fmla="*/ 38 w 42"/>
                <a:gd name="T41" fmla="*/ 23 h 29"/>
                <a:gd name="T42" fmla="*/ 41 w 42"/>
                <a:gd name="T43" fmla="*/ 19 h 29"/>
                <a:gd name="T44" fmla="*/ 42 w 42"/>
                <a:gd name="T4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29">
                  <a:moveTo>
                    <a:pt x="42" y="17"/>
                  </a:moveTo>
                  <a:cubicBezTo>
                    <a:pt x="41" y="15"/>
                    <a:pt x="40" y="13"/>
                    <a:pt x="39" y="12"/>
                  </a:cubicBezTo>
                  <a:cubicBezTo>
                    <a:pt x="38" y="11"/>
                    <a:pt x="36" y="10"/>
                    <a:pt x="35" y="9"/>
                  </a:cubicBezTo>
                  <a:cubicBezTo>
                    <a:pt x="33" y="8"/>
                    <a:pt x="32" y="5"/>
                    <a:pt x="31" y="4"/>
                  </a:cubicBezTo>
                  <a:cubicBezTo>
                    <a:pt x="30" y="3"/>
                    <a:pt x="28" y="1"/>
                    <a:pt x="27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4" y="1"/>
                    <a:pt x="24" y="3"/>
                    <a:pt x="24" y="3"/>
                  </a:cubicBezTo>
                  <a:cubicBezTo>
                    <a:pt x="24" y="4"/>
                    <a:pt x="26" y="5"/>
                    <a:pt x="27" y="5"/>
                  </a:cubicBezTo>
                  <a:cubicBezTo>
                    <a:pt x="27" y="7"/>
                    <a:pt x="27" y="9"/>
                    <a:pt x="27" y="10"/>
                  </a:cubicBezTo>
                  <a:cubicBezTo>
                    <a:pt x="27" y="12"/>
                    <a:pt x="25" y="14"/>
                    <a:pt x="25" y="15"/>
                  </a:cubicBezTo>
                  <a:cubicBezTo>
                    <a:pt x="24" y="16"/>
                    <a:pt x="22" y="18"/>
                    <a:pt x="21" y="18"/>
                  </a:cubicBezTo>
                  <a:cubicBezTo>
                    <a:pt x="19" y="19"/>
                    <a:pt x="15" y="21"/>
                    <a:pt x="12" y="22"/>
                  </a:cubicBezTo>
                  <a:cubicBezTo>
                    <a:pt x="11" y="23"/>
                    <a:pt x="8" y="23"/>
                    <a:pt x="7" y="23"/>
                  </a:cubicBezTo>
                  <a:cubicBezTo>
                    <a:pt x="6" y="23"/>
                    <a:pt x="4" y="22"/>
                    <a:pt x="3" y="22"/>
                  </a:cubicBezTo>
                  <a:cubicBezTo>
                    <a:pt x="2" y="22"/>
                    <a:pt x="1" y="22"/>
                    <a:pt x="0" y="22"/>
                  </a:cubicBezTo>
                  <a:cubicBezTo>
                    <a:pt x="0" y="23"/>
                    <a:pt x="1" y="26"/>
                    <a:pt x="2" y="27"/>
                  </a:cubicBezTo>
                  <a:cubicBezTo>
                    <a:pt x="3" y="28"/>
                    <a:pt x="6" y="28"/>
                    <a:pt x="8" y="28"/>
                  </a:cubicBezTo>
                  <a:cubicBezTo>
                    <a:pt x="9" y="29"/>
                    <a:pt x="13" y="29"/>
                    <a:pt x="15" y="29"/>
                  </a:cubicBezTo>
                  <a:cubicBezTo>
                    <a:pt x="17" y="29"/>
                    <a:pt x="22" y="29"/>
                    <a:pt x="24" y="28"/>
                  </a:cubicBezTo>
                  <a:cubicBezTo>
                    <a:pt x="26" y="28"/>
                    <a:pt x="29" y="26"/>
                    <a:pt x="31" y="25"/>
                  </a:cubicBezTo>
                  <a:cubicBezTo>
                    <a:pt x="33" y="25"/>
                    <a:pt x="37" y="24"/>
                    <a:pt x="38" y="23"/>
                  </a:cubicBezTo>
                  <a:cubicBezTo>
                    <a:pt x="39" y="22"/>
                    <a:pt x="41" y="20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297613" y="2646363"/>
              <a:ext cx="41275" cy="33338"/>
            </a:xfrm>
            <a:custGeom>
              <a:avLst/>
              <a:gdLst>
                <a:gd name="T0" fmla="*/ 49 w 50"/>
                <a:gd name="T1" fmla="*/ 12 h 39"/>
                <a:gd name="T2" fmla="*/ 48 w 50"/>
                <a:gd name="T3" fmla="*/ 6 h 39"/>
                <a:gd name="T4" fmla="*/ 45 w 50"/>
                <a:gd name="T5" fmla="*/ 4 h 39"/>
                <a:gd name="T6" fmla="*/ 42 w 50"/>
                <a:gd name="T7" fmla="*/ 6 h 39"/>
                <a:gd name="T8" fmla="*/ 43 w 50"/>
                <a:gd name="T9" fmla="*/ 9 h 39"/>
                <a:gd name="T10" fmla="*/ 41 w 50"/>
                <a:gd name="T11" fmla="*/ 12 h 39"/>
                <a:gd name="T12" fmla="*/ 38 w 50"/>
                <a:gd name="T13" fmla="*/ 10 h 39"/>
                <a:gd name="T14" fmla="*/ 34 w 50"/>
                <a:gd name="T15" fmla="*/ 11 h 39"/>
                <a:gd name="T16" fmla="*/ 31 w 50"/>
                <a:gd name="T17" fmla="*/ 8 h 39"/>
                <a:gd name="T18" fmla="*/ 30 w 50"/>
                <a:gd name="T19" fmla="*/ 4 h 39"/>
                <a:gd name="T20" fmla="*/ 26 w 50"/>
                <a:gd name="T21" fmla="*/ 1 h 39"/>
                <a:gd name="T22" fmla="*/ 23 w 50"/>
                <a:gd name="T23" fmla="*/ 0 h 39"/>
                <a:gd name="T24" fmla="*/ 20 w 50"/>
                <a:gd name="T25" fmla="*/ 4 h 39"/>
                <a:gd name="T26" fmla="*/ 17 w 50"/>
                <a:gd name="T27" fmla="*/ 7 h 39"/>
                <a:gd name="T28" fmla="*/ 14 w 50"/>
                <a:gd name="T29" fmla="*/ 10 h 39"/>
                <a:gd name="T30" fmla="*/ 11 w 50"/>
                <a:gd name="T31" fmla="*/ 15 h 39"/>
                <a:gd name="T32" fmla="*/ 10 w 50"/>
                <a:gd name="T33" fmla="*/ 18 h 39"/>
                <a:gd name="T34" fmla="*/ 10 w 50"/>
                <a:gd name="T35" fmla="*/ 24 h 39"/>
                <a:gd name="T36" fmla="*/ 7 w 50"/>
                <a:gd name="T37" fmla="*/ 29 h 39"/>
                <a:gd name="T38" fmla="*/ 2 w 50"/>
                <a:gd name="T39" fmla="*/ 28 h 39"/>
                <a:gd name="T40" fmla="*/ 0 w 50"/>
                <a:gd name="T41" fmla="*/ 31 h 39"/>
                <a:gd name="T42" fmla="*/ 2 w 50"/>
                <a:gd name="T43" fmla="*/ 35 h 39"/>
                <a:gd name="T44" fmla="*/ 5 w 50"/>
                <a:gd name="T45" fmla="*/ 35 h 39"/>
                <a:gd name="T46" fmla="*/ 6 w 50"/>
                <a:gd name="T47" fmla="*/ 37 h 39"/>
                <a:gd name="T48" fmla="*/ 10 w 50"/>
                <a:gd name="T49" fmla="*/ 38 h 39"/>
                <a:gd name="T50" fmla="*/ 12 w 50"/>
                <a:gd name="T51" fmla="*/ 35 h 39"/>
                <a:gd name="T52" fmla="*/ 13 w 50"/>
                <a:gd name="T53" fmla="*/ 31 h 39"/>
                <a:gd name="T54" fmla="*/ 18 w 50"/>
                <a:gd name="T55" fmla="*/ 28 h 39"/>
                <a:gd name="T56" fmla="*/ 26 w 50"/>
                <a:gd name="T57" fmla="*/ 24 h 39"/>
                <a:gd name="T58" fmla="*/ 32 w 50"/>
                <a:gd name="T59" fmla="*/ 22 h 39"/>
                <a:gd name="T60" fmla="*/ 40 w 50"/>
                <a:gd name="T61" fmla="*/ 20 h 39"/>
                <a:gd name="T62" fmla="*/ 47 w 50"/>
                <a:gd name="T63" fmla="*/ 18 h 39"/>
                <a:gd name="T64" fmla="*/ 50 w 50"/>
                <a:gd name="T65" fmla="*/ 14 h 39"/>
                <a:gd name="T66" fmla="*/ 49 w 50"/>
                <a:gd name="T6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9">
                  <a:moveTo>
                    <a:pt x="49" y="12"/>
                  </a:moveTo>
                  <a:cubicBezTo>
                    <a:pt x="49" y="10"/>
                    <a:pt x="49" y="7"/>
                    <a:pt x="48" y="6"/>
                  </a:cubicBezTo>
                  <a:cubicBezTo>
                    <a:pt x="47" y="5"/>
                    <a:pt x="45" y="4"/>
                    <a:pt x="45" y="4"/>
                  </a:cubicBezTo>
                  <a:cubicBezTo>
                    <a:pt x="44" y="4"/>
                    <a:pt x="42" y="5"/>
                    <a:pt x="42" y="6"/>
                  </a:cubicBezTo>
                  <a:cubicBezTo>
                    <a:pt x="42" y="6"/>
                    <a:pt x="43" y="8"/>
                    <a:pt x="43" y="9"/>
                  </a:cubicBezTo>
                  <a:cubicBezTo>
                    <a:pt x="43" y="10"/>
                    <a:pt x="42" y="11"/>
                    <a:pt x="41" y="12"/>
                  </a:cubicBezTo>
                  <a:cubicBezTo>
                    <a:pt x="40" y="12"/>
                    <a:pt x="39" y="10"/>
                    <a:pt x="38" y="10"/>
                  </a:cubicBezTo>
                  <a:cubicBezTo>
                    <a:pt x="37" y="10"/>
                    <a:pt x="35" y="11"/>
                    <a:pt x="34" y="11"/>
                  </a:cubicBezTo>
                  <a:cubicBezTo>
                    <a:pt x="33" y="10"/>
                    <a:pt x="32" y="8"/>
                    <a:pt x="31" y="8"/>
                  </a:cubicBezTo>
                  <a:cubicBezTo>
                    <a:pt x="31" y="7"/>
                    <a:pt x="31" y="5"/>
                    <a:pt x="30" y="4"/>
                  </a:cubicBezTo>
                  <a:cubicBezTo>
                    <a:pt x="30" y="3"/>
                    <a:pt x="27" y="2"/>
                    <a:pt x="26" y="1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2" y="0"/>
                    <a:pt x="21" y="3"/>
                    <a:pt x="20" y="4"/>
                  </a:cubicBezTo>
                  <a:cubicBezTo>
                    <a:pt x="19" y="4"/>
                    <a:pt x="18" y="6"/>
                    <a:pt x="17" y="7"/>
                  </a:cubicBezTo>
                  <a:cubicBezTo>
                    <a:pt x="17" y="8"/>
                    <a:pt x="15" y="9"/>
                    <a:pt x="14" y="10"/>
                  </a:cubicBezTo>
                  <a:cubicBezTo>
                    <a:pt x="13" y="11"/>
                    <a:pt x="12" y="13"/>
                    <a:pt x="11" y="15"/>
                  </a:cubicBezTo>
                  <a:cubicBezTo>
                    <a:pt x="11" y="15"/>
                    <a:pt x="10" y="17"/>
                    <a:pt x="10" y="18"/>
                  </a:cubicBezTo>
                  <a:cubicBezTo>
                    <a:pt x="10" y="20"/>
                    <a:pt x="10" y="22"/>
                    <a:pt x="10" y="24"/>
                  </a:cubicBezTo>
                  <a:cubicBezTo>
                    <a:pt x="9" y="25"/>
                    <a:pt x="8" y="28"/>
                    <a:pt x="7" y="29"/>
                  </a:cubicBezTo>
                  <a:cubicBezTo>
                    <a:pt x="6" y="29"/>
                    <a:pt x="3" y="28"/>
                    <a:pt x="2" y="28"/>
                  </a:cubicBezTo>
                  <a:cubicBezTo>
                    <a:pt x="1" y="29"/>
                    <a:pt x="0" y="30"/>
                    <a:pt x="0" y="31"/>
                  </a:cubicBezTo>
                  <a:cubicBezTo>
                    <a:pt x="0" y="32"/>
                    <a:pt x="1" y="35"/>
                    <a:pt x="2" y="35"/>
                  </a:cubicBezTo>
                  <a:cubicBezTo>
                    <a:pt x="3" y="36"/>
                    <a:pt x="4" y="35"/>
                    <a:pt x="5" y="35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7" y="38"/>
                    <a:pt x="9" y="39"/>
                    <a:pt x="10" y="38"/>
                  </a:cubicBezTo>
                  <a:cubicBezTo>
                    <a:pt x="11" y="38"/>
                    <a:pt x="11" y="36"/>
                    <a:pt x="12" y="35"/>
                  </a:cubicBezTo>
                  <a:cubicBezTo>
                    <a:pt x="12" y="34"/>
                    <a:pt x="13" y="31"/>
                    <a:pt x="13" y="31"/>
                  </a:cubicBezTo>
                  <a:cubicBezTo>
                    <a:pt x="14" y="30"/>
                    <a:pt x="17" y="29"/>
                    <a:pt x="18" y="28"/>
                  </a:cubicBezTo>
                  <a:cubicBezTo>
                    <a:pt x="20" y="27"/>
                    <a:pt x="24" y="25"/>
                    <a:pt x="26" y="24"/>
                  </a:cubicBezTo>
                  <a:cubicBezTo>
                    <a:pt x="27" y="24"/>
                    <a:pt x="31" y="23"/>
                    <a:pt x="32" y="22"/>
                  </a:cubicBezTo>
                  <a:cubicBezTo>
                    <a:pt x="34" y="22"/>
                    <a:pt x="38" y="21"/>
                    <a:pt x="40" y="20"/>
                  </a:cubicBezTo>
                  <a:cubicBezTo>
                    <a:pt x="42" y="20"/>
                    <a:pt x="45" y="19"/>
                    <a:pt x="47" y="18"/>
                  </a:cubicBezTo>
                  <a:cubicBezTo>
                    <a:pt x="48" y="17"/>
                    <a:pt x="49" y="15"/>
                    <a:pt x="50" y="14"/>
                  </a:cubicBezTo>
                  <a:cubicBezTo>
                    <a:pt x="50" y="14"/>
                    <a:pt x="49" y="12"/>
                    <a:pt x="49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238875" y="2522538"/>
              <a:ext cx="6350" cy="6350"/>
            </a:xfrm>
            <a:custGeom>
              <a:avLst/>
              <a:gdLst>
                <a:gd name="T0" fmla="*/ 6 w 7"/>
                <a:gd name="T1" fmla="*/ 3 h 8"/>
                <a:gd name="T2" fmla="*/ 2 w 7"/>
                <a:gd name="T3" fmla="*/ 0 h 8"/>
                <a:gd name="T4" fmla="*/ 0 w 7"/>
                <a:gd name="T5" fmla="*/ 2 h 8"/>
                <a:gd name="T6" fmla="*/ 1 w 7"/>
                <a:gd name="T7" fmla="*/ 5 h 8"/>
                <a:gd name="T8" fmla="*/ 5 w 7"/>
                <a:gd name="T9" fmla="*/ 8 h 8"/>
                <a:gd name="T10" fmla="*/ 7 w 7"/>
                <a:gd name="T11" fmla="*/ 6 h 8"/>
                <a:gd name="T12" fmla="*/ 6 w 7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5" y="2"/>
                    <a:pt x="3" y="0"/>
                    <a:pt x="2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2" y="6"/>
                    <a:pt x="4" y="8"/>
                    <a:pt x="5" y="8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5"/>
                    <a:pt x="6" y="4"/>
                    <a:pt x="6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984875" y="2457450"/>
              <a:ext cx="393700" cy="211138"/>
            </a:xfrm>
            <a:custGeom>
              <a:avLst/>
              <a:gdLst>
                <a:gd name="T0" fmla="*/ 247 w 466"/>
                <a:gd name="T1" fmla="*/ 38 h 250"/>
                <a:gd name="T2" fmla="*/ 256 w 466"/>
                <a:gd name="T3" fmla="*/ 22 h 250"/>
                <a:gd name="T4" fmla="*/ 277 w 466"/>
                <a:gd name="T5" fmla="*/ 5 h 250"/>
                <a:gd name="T6" fmla="*/ 291 w 466"/>
                <a:gd name="T7" fmla="*/ 0 h 250"/>
                <a:gd name="T8" fmla="*/ 307 w 466"/>
                <a:gd name="T9" fmla="*/ 27 h 250"/>
                <a:gd name="T10" fmla="*/ 321 w 466"/>
                <a:gd name="T11" fmla="*/ 26 h 250"/>
                <a:gd name="T12" fmla="*/ 331 w 466"/>
                <a:gd name="T13" fmla="*/ 28 h 250"/>
                <a:gd name="T14" fmla="*/ 325 w 466"/>
                <a:gd name="T15" fmla="*/ 43 h 250"/>
                <a:gd name="T16" fmla="*/ 305 w 466"/>
                <a:gd name="T17" fmla="*/ 54 h 250"/>
                <a:gd name="T18" fmla="*/ 306 w 466"/>
                <a:gd name="T19" fmla="*/ 66 h 250"/>
                <a:gd name="T20" fmla="*/ 297 w 466"/>
                <a:gd name="T21" fmla="*/ 77 h 250"/>
                <a:gd name="T22" fmla="*/ 301 w 466"/>
                <a:gd name="T23" fmla="*/ 94 h 250"/>
                <a:gd name="T24" fmla="*/ 305 w 466"/>
                <a:gd name="T25" fmla="*/ 107 h 250"/>
                <a:gd name="T26" fmla="*/ 311 w 466"/>
                <a:gd name="T27" fmla="*/ 99 h 250"/>
                <a:gd name="T28" fmla="*/ 321 w 466"/>
                <a:gd name="T29" fmla="*/ 101 h 250"/>
                <a:gd name="T30" fmla="*/ 350 w 466"/>
                <a:gd name="T31" fmla="*/ 118 h 250"/>
                <a:gd name="T32" fmla="*/ 356 w 466"/>
                <a:gd name="T33" fmla="*/ 138 h 250"/>
                <a:gd name="T34" fmla="*/ 358 w 466"/>
                <a:gd name="T35" fmla="*/ 145 h 250"/>
                <a:gd name="T36" fmla="*/ 376 w 466"/>
                <a:gd name="T37" fmla="*/ 147 h 250"/>
                <a:gd name="T38" fmla="*/ 391 w 466"/>
                <a:gd name="T39" fmla="*/ 169 h 250"/>
                <a:gd name="T40" fmla="*/ 422 w 466"/>
                <a:gd name="T41" fmla="*/ 170 h 250"/>
                <a:gd name="T42" fmla="*/ 442 w 466"/>
                <a:gd name="T43" fmla="*/ 153 h 250"/>
                <a:gd name="T44" fmla="*/ 440 w 466"/>
                <a:gd name="T45" fmla="*/ 132 h 250"/>
                <a:gd name="T46" fmla="*/ 438 w 466"/>
                <a:gd name="T47" fmla="*/ 136 h 250"/>
                <a:gd name="T48" fmla="*/ 428 w 466"/>
                <a:gd name="T49" fmla="*/ 113 h 250"/>
                <a:gd name="T50" fmla="*/ 413 w 466"/>
                <a:gd name="T51" fmla="*/ 119 h 250"/>
                <a:gd name="T52" fmla="*/ 412 w 466"/>
                <a:gd name="T53" fmla="*/ 104 h 250"/>
                <a:gd name="T54" fmla="*/ 453 w 466"/>
                <a:gd name="T55" fmla="*/ 130 h 250"/>
                <a:gd name="T56" fmla="*/ 464 w 466"/>
                <a:gd name="T57" fmla="*/ 172 h 250"/>
                <a:gd name="T58" fmla="*/ 462 w 466"/>
                <a:gd name="T59" fmla="*/ 189 h 250"/>
                <a:gd name="T60" fmla="*/ 458 w 466"/>
                <a:gd name="T61" fmla="*/ 169 h 250"/>
                <a:gd name="T62" fmla="*/ 430 w 466"/>
                <a:gd name="T63" fmla="*/ 185 h 250"/>
                <a:gd name="T64" fmla="*/ 423 w 466"/>
                <a:gd name="T65" fmla="*/ 186 h 250"/>
                <a:gd name="T66" fmla="*/ 407 w 466"/>
                <a:gd name="T67" fmla="*/ 196 h 250"/>
                <a:gd name="T68" fmla="*/ 389 w 466"/>
                <a:gd name="T69" fmla="*/ 213 h 250"/>
                <a:gd name="T70" fmla="*/ 364 w 466"/>
                <a:gd name="T71" fmla="*/ 244 h 250"/>
                <a:gd name="T72" fmla="*/ 359 w 466"/>
                <a:gd name="T73" fmla="*/ 242 h 250"/>
                <a:gd name="T74" fmla="*/ 382 w 466"/>
                <a:gd name="T75" fmla="*/ 215 h 250"/>
                <a:gd name="T76" fmla="*/ 380 w 466"/>
                <a:gd name="T77" fmla="*/ 196 h 250"/>
                <a:gd name="T78" fmla="*/ 373 w 466"/>
                <a:gd name="T79" fmla="*/ 186 h 250"/>
                <a:gd name="T80" fmla="*/ 366 w 466"/>
                <a:gd name="T81" fmla="*/ 195 h 250"/>
                <a:gd name="T82" fmla="*/ 358 w 466"/>
                <a:gd name="T83" fmla="*/ 202 h 250"/>
                <a:gd name="T84" fmla="*/ 357 w 466"/>
                <a:gd name="T85" fmla="*/ 212 h 250"/>
                <a:gd name="T86" fmla="*/ 353 w 466"/>
                <a:gd name="T87" fmla="*/ 213 h 250"/>
                <a:gd name="T88" fmla="*/ 348 w 466"/>
                <a:gd name="T89" fmla="*/ 217 h 250"/>
                <a:gd name="T90" fmla="*/ 346 w 466"/>
                <a:gd name="T91" fmla="*/ 229 h 250"/>
                <a:gd name="T92" fmla="*/ 327 w 466"/>
                <a:gd name="T93" fmla="*/ 239 h 250"/>
                <a:gd name="T94" fmla="*/ 296 w 466"/>
                <a:gd name="T95" fmla="*/ 202 h 250"/>
                <a:gd name="T96" fmla="*/ 269 w 466"/>
                <a:gd name="T97" fmla="*/ 163 h 250"/>
                <a:gd name="T98" fmla="*/ 97 w 466"/>
                <a:gd name="T99" fmla="*/ 212 h 250"/>
                <a:gd name="T100" fmla="*/ 2 w 466"/>
                <a:gd name="T101" fmla="*/ 23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6" h="250">
                  <a:moveTo>
                    <a:pt x="98" y="86"/>
                  </a:moveTo>
                  <a:cubicBezTo>
                    <a:pt x="99" y="85"/>
                    <a:pt x="99" y="85"/>
                    <a:pt x="99" y="85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6" y="44"/>
                    <a:pt x="247" y="42"/>
                  </a:cubicBezTo>
                  <a:cubicBezTo>
                    <a:pt x="247" y="41"/>
                    <a:pt x="246" y="39"/>
                    <a:pt x="247" y="38"/>
                  </a:cubicBezTo>
                  <a:cubicBezTo>
                    <a:pt x="248" y="37"/>
                    <a:pt x="253" y="38"/>
                    <a:pt x="254" y="36"/>
                  </a:cubicBezTo>
                  <a:cubicBezTo>
                    <a:pt x="255" y="36"/>
                    <a:pt x="255" y="33"/>
                    <a:pt x="254" y="32"/>
                  </a:cubicBezTo>
                  <a:cubicBezTo>
                    <a:pt x="254" y="31"/>
                    <a:pt x="253" y="30"/>
                    <a:pt x="252" y="30"/>
                  </a:cubicBezTo>
                  <a:cubicBezTo>
                    <a:pt x="252" y="29"/>
                    <a:pt x="252" y="27"/>
                    <a:pt x="253" y="26"/>
                  </a:cubicBezTo>
                  <a:cubicBezTo>
                    <a:pt x="253" y="25"/>
                    <a:pt x="255" y="22"/>
                    <a:pt x="256" y="22"/>
                  </a:cubicBezTo>
                  <a:cubicBezTo>
                    <a:pt x="258" y="21"/>
                    <a:pt x="261" y="21"/>
                    <a:pt x="263" y="21"/>
                  </a:cubicBezTo>
                  <a:cubicBezTo>
                    <a:pt x="264" y="20"/>
                    <a:pt x="265" y="19"/>
                    <a:pt x="266" y="18"/>
                  </a:cubicBezTo>
                  <a:cubicBezTo>
                    <a:pt x="266" y="17"/>
                    <a:pt x="265" y="13"/>
                    <a:pt x="266" y="12"/>
                  </a:cubicBezTo>
                  <a:cubicBezTo>
                    <a:pt x="267" y="11"/>
                    <a:pt x="270" y="10"/>
                    <a:pt x="271" y="9"/>
                  </a:cubicBezTo>
                  <a:cubicBezTo>
                    <a:pt x="272" y="8"/>
                    <a:pt x="276" y="6"/>
                    <a:pt x="277" y="5"/>
                  </a:cubicBezTo>
                  <a:cubicBezTo>
                    <a:pt x="277" y="4"/>
                    <a:pt x="277" y="2"/>
                    <a:pt x="278" y="2"/>
                  </a:cubicBezTo>
                  <a:cubicBezTo>
                    <a:pt x="279" y="1"/>
                    <a:pt x="281" y="1"/>
                    <a:pt x="282" y="1"/>
                  </a:cubicBezTo>
                  <a:cubicBezTo>
                    <a:pt x="283" y="1"/>
                    <a:pt x="286" y="2"/>
                    <a:pt x="287" y="2"/>
                  </a:cubicBezTo>
                  <a:cubicBezTo>
                    <a:pt x="288" y="2"/>
                    <a:pt x="289" y="2"/>
                    <a:pt x="290" y="2"/>
                  </a:cubicBezTo>
                  <a:cubicBezTo>
                    <a:pt x="290" y="2"/>
                    <a:pt x="291" y="1"/>
                    <a:pt x="291" y="0"/>
                  </a:cubicBezTo>
                  <a:cubicBezTo>
                    <a:pt x="292" y="2"/>
                    <a:pt x="294" y="5"/>
                    <a:pt x="295" y="7"/>
                  </a:cubicBezTo>
                  <a:cubicBezTo>
                    <a:pt x="296" y="8"/>
                    <a:pt x="297" y="12"/>
                    <a:pt x="298" y="13"/>
                  </a:cubicBezTo>
                  <a:cubicBezTo>
                    <a:pt x="298" y="14"/>
                    <a:pt x="300" y="17"/>
                    <a:pt x="301" y="18"/>
                  </a:cubicBezTo>
                  <a:cubicBezTo>
                    <a:pt x="302" y="20"/>
                    <a:pt x="304" y="22"/>
                    <a:pt x="306" y="24"/>
                  </a:cubicBezTo>
                  <a:cubicBezTo>
                    <a:pt x="306" y="25"/>
                    <a:pt x="307" y="27"/>
                    <a:pt x="307" y="27"/>
                  </a:cubicBezTo>
                  <a:cubicBezTo>
                    <a:pt x="308" y="28"/>
                    <a:pt x="309" y="28"/>
                    <a:pt x="310" y="28"/>
                  </a:cubicBezTo>
                  <a:cubicBezTo>
                    <a:pt x="311" y="29"/>
                    <a:pt x="313" y="30"/>
                    <a:pt x="314" y="31"/>
                  </a:cubicBezTo>
                  <a:cubicBezTo>
                    <a:pt x="315" y="31"/>
                    <a:pt x="317" y="32"/>
                    <a:pt x="318" y="32"/>
                  </a:cubicBezTo>
                  <a:cubicBezTo>
                    <a:pt x="319" y="32"/>
                    <a:pt x="320" y="31"/>
                    <a:pt x="320" y="30"/>
                  </a:cubicBezTo>
                  <a:cubicBezTo>
                    <a:pt x="321" y="29"/>
                    <a:pt x="320" y="27"/>
                    <a:pt x="321" y="26"/>
                  </a:cubicBezTo>
                  <a:cubicBezTo>
                    <a:pt x="321" y="25"/>
                    <a:pt x="321" y="24"/>
                    <a:pt x="322" y="23"/>
                  </a:cubicBezTo>
                  <a:cubicBezTo>
                    <a:pt x="322" y="23"/>
                    <a:pt x="324" y="21"/>
                    <a:pt x="325" y="22"/>
                  </a:cubicBezTo>
                  <a:cubicBezTo>
                    <a:pt x="326" y="22"/>
                    <a:pt x="327" y="23"/>
                    <a:pt x="327" y="24"/>
                  </a:cubicBezTo>
                  <a:cubicBezTo>
                    <a:pt x="328" y="24"/>
                    <a:pt x="328" y="27"/>
                    <a:pt x="328" y="27"/>
                  </a:cubicBezTo>
                  <a:cubicBezTo>
                    <a:pt x="329" y="28"/>
                    <a:pt x="331" y="27"/>
                    <a:pt x="331" y="28"/>
                  </a:cubicBezTo>
                  <a:cubicBezTo>
                    <a:pt x="332" y="29"/>
                    <a:pt x="332" y="31"/>
                    <a:pt x="331" y="32"/>
                  </a:cubicBezTo>
                  <a:cubicBezTo>
                    <a:pt x="331" y="33"/>
                    <a:pt x="329" y="34"/>
                    <a:pt x="328" y="35"/>
                  </a:cubicBezTo>
                  <a:cubicBezTo>
                    <a:pt x="328" y="36"/>
                    <a:pt x="330" y="39"/>
                    <a:pt x="330" y="40"/>
                  </a:cubicBezTo>
                  <a:cubicBezTo>
                    <a:pt x="330" y="41"/>
                    <a:pt x="328" y="42"/>
                    <a:pt x="327" y="43"/>
                  </a:cubicBezTo>
                  <a:cubicBezTo>
                    <a:pt x="327" y="43"/>
                    <a:pt x="325" y="43"/>
                    <a:pt x="325" y="43"/>
                  </a:cubicBezTo>
                  <a:cubicBezTo>
                    <a:pt x="323" y="43"/>
                    <a:pt x="322" y="46"/>
                    <a:pt x="321" y="46"/>
                  </a:cubicBezTo>
                  <a:cubicBezTo>
                    <a:pt x="321" y="47"/>
                    <a:pt x="319" y="47"/>
                    <a:pt x="319" y="48"/>
                  </a:cubicBezTo>
                  <a:cubicBezTo>
                    <a:pt x="318" y="48"/>
                    <a:pt x="316" y="50"/>
                    <a:pt x="315" y="50"/>
                  </a:cubicBezTo>
                  <a:cubicBezTo>
                    <a:pt x="313" y="51"/>
                    <a:pt x="311" y="52"/>
                    <a:pt x="309" y="53"/>
                  </a:cubicBezTo>
                  <a:cubicBezTo>
                    <a:pt x="308" y="53"/>
                    <a:pt x="306" y="54"/>
                    <a:pt x="305" y="54"/>
                  </a:cubicBezTo>
                  <a:cubicBezTo>
                    <a:pt x="305" y="55"/>
                    <a:pt x="303" y="56"/>
                    <a:pt x="303" y="57"/>
                  </a:cubicBezTo>
                  <a:cubicBezTo>
                    <a:pt x="303" y="58"/>
                    <a:pt x="303" y="60"/>
                    <a:pt x="304" y="60"/>
                  </a:cubicBezTo>
                  <a:cubicBezTo>
                    <a:pt x="305" y="61"/>
                    <a:pt x="308" y="60"/>
                    <a:pt x="308" y="60"/>
                  </a:cubicBezTo>
                  <a:cubicBezTo>
                    <a:pt x="309" y="61"/>
                    <a:pt x="310" y="64"/>
                    <a:pt x="310" y="65"/>
                  </a:cubicBezTo>
                  <a:cubicBezTo>
                    <a:pt x="309" y="66"/>
                    <a:pt x="307" y="65"/>
                    <a:pt x="306" y="66"/>
                  </a:cubicBezTo>
                  <a:cubicBezTo>
                    <a:pt x="306" y="66"/>
                    <a:pt x="306" y="68"/>
                    <a:pt x="305" y="69"/>
                  </a:cubicBezTo>
                  <a:cubicBezTo>
                    <a:pt x="305" y="69"/>
                    <a:pt x="304" y="70"/>
                    <a:pt x="304" y="71"/>
                  </a:cubicBezTo>
                  <a:cubicBezTo>
                    <a:pt x="303" y="71"/>
                    <a:pt x="301" y="72"/>
                    <a:pt x="300" y="72"/>
                  </a:cubicBezTo>
                  <a:cubicBezTo>
                    <a:pt x="300" y="73"/>
                    <a:pt x="300" y="75"/>
                    <a:pt x="300" y="76"/>
                  </a:cubicBezTo>
                  <a:cubicBezTo>
                    <a:pt x="299" y="76"/>
                    <a:pt x="298" y="77"/>
                    <a:pt x="297" y="77"/>
                  </a:cubicBezTo>
                  <a:cubicBezTo>
                    <a:pt x="297" y="77"/>
                    <a:pt x="295" y="79"/>
                    <a:pt x="295" y="80"/>
                  </a:cubicBezTo>
                  <a:cubicBezTo>
                    <a:pt x="295" y="81"/>
                    <a:pt x="295" y="83"/>
                    <a:pt x="296" y="84"/>
                  </a:cubicBezTo>
                  <a:cubicBezTo>
                    <a:pt x="296" y="85"/>
                    <a:pt x="299" y="86"/>
                    <a:pt x="299" y="87"/>
                  </a:cubicBezTo>
                  <a:cubicBezTo>
                    <a:pt x="300" y="88"/>
                    <a:pt x="301" y="90"/>
                    <a:pt x="301" y="91"/>
                  </a:cubicBezTo>
                  <a:cubicBezTo>
                    <a:pt x="302" y="91"/>
                    <a:pt x="302" y="93"/>
                    <a:pt x="301" y="94"/>
                  </a:cubicBezTo>
                  <a:cubicBezTo>
                    <a:pt x="301" y="94"/>
                    <a:pt x="299" y="94"/>
                    <a:pt x="298" y="94"/>
                  </a:cubicBezTo>
                  <a:cubicBezTo>
                    <a:pt x="298" y="94"/>
                    <a:pt x="296" y="94"/>
                    <a:pt x="295" y="94"/>
                  </a:cubicBezTo>
                  <a:cubicBezTo>
                    <a:pt x="294" y="96"/>
                    <a:pt x="296" y="100"/>
                    <a:pt x="297" y="101"/>
                  </a:cubicBezTo>
                  <a:cubicBezTo>
                    <a:pt x="298" y="102"/>
                    <a:pt x="300" y="105"/>
                    <a:pt x="301" y="106"/>
                  </a:cubicBezTo>
                  <a:cubicBezTo>
                    <a:pt x="302" y="106"/>
                    <a:pt x="304" y="107"/>
                    <a:pt x="305" y="107"/>
                  </a:cubicBezTo>
                  <a:cubicBezTo>
                    <a:pt x="306" y="107"/>
                    <a:pt x="308" y="105"/>
                    <a:pt x="308" y="105"/>
                  </a:cubicBezTo>
                  <a:cubicBezTo>
                    <a:pt x="309" y="105"/>
                    <a:pt x="311" y="105"/>
                    <a:pt x="311" y="105"/>
                  </a:cubicBezTo>
                  <a:cubicBezTo>
                    <a:pt x="312" y="104"/>
                    <a:pt x="312" y="103"/>
                    <a:pt x="313" y="102"/>
                  </a:cubicBezTo>
                  <a:cubicBezTo>
                    <a:pt x="313" y="102"/>
                    <a:pt x="313" y="100"/>
                    <a:pt x="312" y="100"/>
                  </a:cubicBezTo>
                  <a:cubicBezTo>
                    <a:pt x="312" y="99"/>
                    <a:pt x="311" y="99"/>
                    <a:pt x="311" y="99"/>
                  </a:cubicBezTo>
                  <a:cubicBezTo>
                    <a:pt x="310" y="98"/>
                    <a:pt x="309" y="97"/>
                    <a:pt x="309" y="96"/>
                  </a:cubicBezTo>
                  <a:cubicBezTo>
                    <a:pt x="309" y="95"/>
                    <a:pt x="310" y="95"/>
                    <a:pt x="311" y="94"/>
                  </a:cubicBezTo>
                  <a:cubicBezTo>
                    <a:pt x="312" y="94"/>
                    <a:pt x="315" y="95"/>
                    <a:pt x="316" y="96"/>
                  </a:cubicBezTo>
                  <a:cubicBezTo>
                    <a:pt x="317" y="96"/>
                    <a:pt x="317" y="99"/>
                    <a:pt x="318" y="99"/>
                  </a:cubicBezTo>
                  <a:cubicBezTo>
                    <a:pt x="318" y="100"/>
                    <a:pt x="320" y="101"/>
                    <a:pt x="321" y="101"/>
                  </a:cubicBezTo>
                  <a:cubicBezTo>
                    <a:pt x="322" y="101"/>
                    <a:pt x="325" y="100"/>
                    <a:pt x="326" y="100"/>
                  </a:cubicBezTo>
                  <a:cubicBezTo>
                    <a:pt x="327" y="100"/>
                    <a:pt x="330" y="100"/>
                    <a:pt x="332" y="101"/>
                  </a:cubicBezTo>
                  <a:cubicBezTo>
                    <a:pt x="333" y="101"/>
                    <a:pt x="335" y="103"/>
                    <a:pt x="336" y="104"/>
                  </a:cubicBezTo>
                  <a:cubicBezTo>
                    <a:pt x="337" y="105"/>
                    <a:pt x="341" y="108"/>
                    <a:pt x="342" y="110"/>
                  </a:cubicBezTo>
                  <a:cubicBezTo>
                    <a:pt x="344" y="112"/>
                    <a:pt x="348" y="116"/>
                    <a:pt x="350" y="118"/>
                  </a:cubicBezTo>
                  <a:cubicBezTo>
                    <a:pt x="352" y="119"/>
                    <a:pt x="354" y="121"/>
                    <a:pt x="355" y="122"/>
                  </a:cubicBezTo>
                  <a:cubicBezTo>
                    <a:pt x="356" y="123"/>
                    <a:pt x="357" y="125"/>
                    <a:pt x="357" y="126"/>
                  </a:cubicBezTo>
                  <a:cubicBezTo>
                    <a:pt x="357" y="127"/>
                    <a:pt x="356" y="131"/>
                    <a:pt x="356" y="132"/>
                  </a:cubicBezTo>
                  <a:cubicBezTo>
                    <a:pt x="356" y="133"/>
                    <a:pt x="355" y="134"/>
                    <a:pt x="355" y="134"/>
                  </a:cubicBezTo>
                  <a:cubicBezTo>
                    <a:pt x="355" y="135"/>
                    <a:pt x="356" y="137"/>
                    <a:pt x="356" y="138"/>
                  </a:cubicBezTo>
                  <a:cubicBezTo>
                    <a:pt x="356" y="138"/>
                    <a:pt x="355" y="139"/>
                    <a:pt x="354" y="140"/>
                  </a:cubicBezTo>
                  <a:cubicBezTo>
                    <a:pt x="353" y="140"/>
                    <a:pt x="352" y="138"/>
                    <a:pt x="351" y="139"/>
                  </a:cubicBezTo>
                  <a:cubicBezTo>
                    <a:pt x="351" y="139"/>
                    <a:pt x="350" y="140"/>
                    <a:pt x="351" y="141"/>
                  </a:cubicBezTo>
                  <a:cubicBezTo>
                    <a:pt x="351" y="142"/>
                    <a:pt x="354" y="142"/>
                    <a:pt x="355" y="143"/>
                  </a:cubicBezTo>
                  <a:cubicBezTo>
                    <a:pt x="356" y="143"/>
                    <a:pt x="357" y="145"/>
                    <a:pt x="358" y="145"/>
                  </a:cubicBezTo>
                  <a:cubicBezTo>
                    <a:pt x="359" y="146"/>
                    <a:pt x="362" y="146"/>
                    <a:pt x="364" y="146"/>
                  </a:cubicBezTo>
                  <a:cubicBezTo>
                    <a:pt x="364" y="147"/>
                    <a:pt x="366" y="147"/>
                    <a:pt x="366" y="146"/>
                  </a:cubicBezTo>
                  <a:cubicBezTo>
                    <a:pt x="367" y="146"/>
                    <a:pt x="368" y="145"/>
                    <a:pt x="369" y="145"/>
                  </a:cubicBezTo>
                  <a:cubicBezTo>
                    <a:pt x="369" y="145"/>
                    <a:pt x="370" y="144"/>
                    <a:pt x="371" y="144"/>
                  </a:cubicBezTo>
                  <a:cubicBezTo>
                    <a:pt x="373" y="144"/>
                    <a:pt x="375" y="146"/>
                    <a:pt x="376" y="147"/>
                  </a:cubicBezTo>
                  <a:cubicBezTo>
                    <a:pt x="377" y="148"/>
                    <a:pt x="379" y="150"/>
                    <a:pt x="379" y="151"/>
                  </a:cubicBezTo>
                  <a:cubicBezTo>
                    <a:pt x="380" y="153"/>
                    <a:pt x="381" y="155"/>
                    <a:pt x="382" y="156"/>
                  </a:cubicBezTo>
                  <a:cubicBezTo>
                    <a:pt x="382" y="158"/>
                    <a:pt x="381" y="161"/>
                    <a:pt x="381" y="162"/>
                  </a:cubicBezTo>
                  <a:cubicBezTo>
                    <a:pt x="381" y="163"/>
                    <a:pt x="383" y="165"/>
                    <a:pt x="383" y="166"/>
                  </a:cubicBezTo>
                  <a:cubicBezTo>
                    <a:pt x="385" y="167"/>
                    <a:pt x="389" y="169"/>
                    <a:pt x="391" y="169"/>
                  </a:cubicBezTo>
                  <a:cubicBezTo>
                    <a:pt x="393" y="170"/>
                    <a:pt x="397" y="171"/>
                    <a:pt x="399" y="171"/>
                  </a:cubicBezTo>
                  <a:cubicBezTo>
                    <a:pt x="400" y="171"/>
                    <a:pt x="403" y="171"/>
                    <a:pt x="404" y="171"/>
                  </a:cubicBezTo>
                  <a:cubicBezTo>
                    <a:pt x="406" y="171"/>
                    <a:pt x="409" y="169"/>
                    <a:pt x="411" y="168"/>
                  </a:cubicBezTo>
                  <a:cubicBezTo>
                    <a:pt x="412" y="168"/>
                    <a:pt x="416" y="168"/>
                    <a:pt x="418" y="168"/>
                  </a:cubicBezTo>
                  <a:cubicBezTo>
                    <a:pt x="419" y="168"/>
                    <a:pt x="421" y="170"/>
                    <a:pt x="422" y="170"/>
                  </a:cubicBezTo>
                  <a:cubicBezTo>
                    <a:pt x="422" y="170"/>
                    <a:pt x="423" y="168"/>
                    <a:pt x="424" y="168"/>
                  </a:cubicBezTo>
                  <a:cubicBezTo>
                    <a:pt x="424" y="167"/>
                    <a:pt x="425" y="165"/>
                    <a:pt x="426" y="164"/>
                  </a:cubicBezTo>
                  <a:cubicBezTo>
                    <a:pt x="427" y="163"/>
                    <a:pt x="429" y="161"/>
                    <a:pt x="430" y="161"/>
                  </a:cubicBezTo>
                  <a:cubicBezTo>
                    <a:pt x="431" y="160"/>
                    <a:pt x="434" y="159"/>
                    <a:pt x="435" y="159"/>
                  </a:cubicBezTo>
                  <a:cubicBezTo>
                    <a:pt x="437" y="157"/>
                    <a:pt x="440" y="155"/>
                    <a:pt x="442" y="153"/>
                  </a:cubicBezTo>
                  <a:cubicBezTo>
                    <a:pt x="443" y="152"/>
                    <a:pt x="445" y="150"/>
                    <a:pt x="446" y="149"/>
                  </a:cubicBezTo>
                  <a:cubicBezTo>
                    <a:pt x="447" y="148"/>
                    <a:pt x="448" y="145"/>
                    <a:pt x="448" y="143"/>
                  </a:cubicBezTo>
                  <a:cubicBezTo>
                    <a:pt x="447" y="141"/>
                    <a:pt x="445" y="138"/>
                    <a:pt x="444" y="136"/>
                  </a:cubicBezTo>
                  <a:cubicBezTo>
                    <a:pt x="444" y="135"/>
                    <a:pt x="444" y="133"/>
                    <a:pt x="443" y="132"/>
                  </a:cubicBezTo>
                  <a:cubicBezTo>
                    <a:pt x="443" y="132"/>
                    <a:pt x="441" y="132"/>
                    <a:pt x="440" y="132"/>
                  </a:cubicBezTo>
                  <a:cubicBezTo>
                    <a:pt x="440" y="131"/>
                    <a:pt x="440" y="130"/>
                    <a:pt x="440" y="129"/>
                  </a:cubicBezTo>
                  <a:cubicBezTo>
                    <a:pt x="440" y="129"/>
                    <a:pt x="439" y="127"/>
                    <a:pt x="438" y="127"/>
                  </a:cubicBezTo>
                  <a:cubicBezTo>
                    <a:pt x="437" y="128"/>
                    <a:pt x="436" y="130"/>
                    <a:pt x="436" y="130"/>
                  </a:cubicBezTo>
                  <a:cubicBezTo>
                    <a:pt x="436" y="131"/>
                    <a:pt x="438" y="133"/>
                    <a:pt x="438" y="133"/>
                  </a:cubicBezTo>
                  <a:cubicBezTo>
                    <a:pt x="438" y="134"/>
                    <a:pt x="438" y="136"/>
                    <a:pt x="438" y="136"/>
                  </a:cubicBezTo>
                  <a:cubicBezTo>
                    <a:pt x="437" y="137"/>
                    <a:pt x="436" y="137"/>
                    <a:pt x="436" y="137"/>
                  </a:cubicBezTo>
                  <a:cubicBezTo>
                    <a:pt x="434" y="137"/>
                    <a:pt x="434" y="134"/>
                    <a:pt x="433" y="132"/>
                  </a:cubicBezTo>
                  <a:cubicBezTo>
                    <a:pt x="433" y="131"/>
                    <a:pt x="433" y="129"/>
                    <a:pt x="432" y="127"/>
                  </a:cubicBezTo>
                  <a:cubicBezTo>
                    <a:pt x="432" y="125"/>
                    <a:pt x="431" y="120"/>
                    <a:pt x="430" y="118"/>
                  </a:cubicBezTo>
                  <a:cubicBezTo>
                    <a:pt x="429" y="117"/>
                    <a:pt x="429" y="114"/>
                    <a:pt x="428" y="113"/>
                  </a:cubicBezTo>
                  <a:cubicBezTo>
                    <a:pt x="427" y="111"/>
                    <a:pt x="424" y="110"/>
                    <a:pt x="422" y="110"/>
                  </a:cubicBezTo>
                  <a:cubicBezTo>
                    <a:pt x="421" y="109"/>
                    <a:pt x="417" y="108"/>
                    <a:pt x="416" y="109"/>
                  </a:cubicBezTo>
                  <a:cubicBezTo>
                    <a:pt x="415" y="109"/>
                    <a:pt x="414" y="111"/>
                    <a:pt x="413" y="112"/>
                  </a:cubicBezTo>
                  <a:cubicBezTo>
                    <a:pt x="413" y="113"/>
                    <a:pt x="414" y="115"/>
                    <a:pt x="414" y="116"/>
                  </a:cubicBezTo>
                  <a:cubicBezTo>
                    <a:pt x="414" y="116"/>
                    <a:pt x="414" y="119"/>
                    <a:pt x="413" y="119"/>
                  </a:cubicBezTo>
                  <a:cubicBezTo>
                    <a:pt x="412" y="120"/>
                    <a:pt x="410" y="118"/>
                    <a:pt x="409" y="117"/>
                  </a:cubicBezTo>
                  <a:cubicBezTo>
                    <a:pt x="408" y="116"/>
                    <a:pt x="407" y="114"/>
                    <a:pt x="406" y="114"/>
                  </a:cubicBezTo>
                  <a:cubicBezTo>
                    <a:pt x="406" y="113"/>
                    <a:pt x="404" y="112"/>
                    <a:pt x="404" y="111"/>
                  </a:cubicBezTo>
                  <a:cubicBezTo>
                    <a:pt x="403" y="110"/>
                    <a:pt x="405" y="108"/>
                    <a:pt x="406" y="107"/>
                  </a:cubicBezTo>
                  <a:cubicBezTo>
                    <a:pt x="407" y="106"/>
                    <a:pt x="410" y="105"/>
                    <a:pt x="412" y="104"/>
                  </a:cubicBezTo>
                  <a:cubicBezTo>
                    <a:pt x="414" y="104"/>
                    <a:pt x="419" y="104"/>
                    <a:pt x="422" y="104"/>
                  </a:cubicBezTo>
                  <a:cubicBezTo>
                    <a:pt x="424" y="105"/>
                    <a:pt x="427" y="106"/>
                    <a:pt x="429" y="107"/>
                  </a:cubicBezTo>
                  <a:cubicBezTo>
                    <a:pt x="432" y="109"/>
                    <a:pt x="437" y="113"/>
                    <a:pt x="439" y="115"/>
                  </a:cubicBezTo>
                  <a:cubicBezTo>
                    <a:pt x="441" y="117"/>
                    <a:pt x="444" y="121"/>
                    <a:pt x="446" y="123"/>
                  </a:cubicBezTo>
                  <a:cubicBezTo>
                    <a:pt x="447" y="125"/>
                    <a:pt x="451" y="128"/>
                    <a:pt x="453" y="130"/>
                  </a:cubicBezTo>
                  <a:cubicBezTo>
                    <a:pt x="455" y="133"/>
                    <a:pt x="457" y="140"/>
                    <a:pt x="459" y="143"/>
                  </a:cubicBezTo>
                  <a:cubicBezTo>
                    <a:pt x="460" y="145"/>
                    <a:pt x="462" y="150"/>
                    <a:pt x="463" y="153"/>
                  </a:cubicBezTo>
                  <a:cubicBezTo>
                    <a:pt x="464" y="155"/>
                    <a:pt x="464" y="160"/>
                    <a:pt x="464" y="162"/>
                  </a:cubicBezTo>
                  <a:cubicBezTo>
                    <a:pt x="465" y="164"/>
                    <a:pt x="464" y="166"/>
                    <a:pt x="464" y="167"/>
                  </a:cubicBezTo>
                  <a:cubicBezTo>
                    <a:pt x="464" y="168"/>
                    <a:pt x="463" y="171"/>
                    <a:pt x="464" y="172"/>
                  </a:cubicBezTo>
                  <a:cubicBezTo>
                    <a:pt x="464" y="173"/>
                    <a:pt x="465" y="176"/>
                    <a:pt x="465" y="176"/>
                  </a:cubicBezTo>
                  <a:cubicBezTo>
                    <a:pt x="465" y="176"/>
                    <a:pt x="466" y="180"/>
                    <a:pt x="465" y="181"/>
                  </a:cubicBezTo>
                  <a:cubicBezTo>
                    <a:pt x="465" y="183"/>
                    <a:pt x="465" y="186"/>
                    <a:pt x="465" y="187"/>
                  </a:cubicBezTo>
                  <a:cubicBezTo>
                    <a:pt x="465" y="188"/>
                    <a:pt x="466" y="192"/>
                    <a:pt x="464" y="193"/>
                  </a:cubicBezTo>
                  <a:cubicBezTo>
                    <a:pt x="463" y="193"/>
                    <a:pt x="462" y="190"/>
                    <a:pt x="462" y="189"/>
                  </a:cubicBezTo>
                  <a:cubicBezTo>
                    <a:pt x="461" y="188"/>
                    <a:pt x="460" y="186"/>
                    <a:pt x="460" y="185"/>
                  </a:cubicBezTo>
                  <a:cubicBezTo>
                    <a:pt x="459" y="183"/>
                    <a:pt x="460" y="181"/>
                    <a:pt x="460" y="180"/>
                  </a:cubicBezTo>
                  <a:cubicBezTo>
                    <a:pt x="460" y="178"/>
                    <a:pt x="461" y="176"/>
                    <a:pt x="461" y="175"/>
                  </a:cubicBezTo>
                  <a:cubicBezTo>
                    <a:pt x="461" y="174"/>
                    <a:pt x="461" y="173"/>
                    <a:pt x="461" y="172"/>
                  </a:cubicBezTo>
                  <a:cubicBezTo>
                    <a:pt x="460" y="171"/>
                    <a:pt x="459" y="170"/>
                    <a:pt x="458" y="169"/>
                  </a:cubicBezTo>
                  <a:cubicBezTo>
                    <a:pt x="457" y="168"/>
                    <a:pt x="455" y="168"/>
                    <a:pt x="454" y="169"/>
                  </a:cubicBezTo>
                  <a:cubicBezTo>
                    <a:pt x="452" y="169"/>
                    <a:pt x="451" y="171"/>
                    <a:pt x="449" y="172"/>
                  </a:cubicBezTo>
                  <a:cubicBezTo>
                    <a:pt x="448" y="173"/>
                    <a:pt x="444" y="175"/>
                    <a:pt x="442" y="176"/>
                  </a:cubicBezTo>
                  <a:cubicBezTo>
                    <a:pt x="441" y="177"/>
                    <a:pt x="437" y="179"/>
                    <a:pt x="436" y="181"/>
                  </a:cubicBezTo>
                  <a:cubicBezTo>
                    <a:pt x="434" y="182"/>
                    <a:pt x="431" y="183"/>
                    <a:pt x="430" y="185"/>
                  </a:cubicBezTo>
                  <a:cubicBezTo>
                    <a:pt x="429" y="186"/>
                    <a:pt x="429" y="188"/>
                    <a:pt x="429" y="189"/>
                  </a:cubicBezTo>
                  <a:cubicBezTo>
                    <a:pt x="428" y="190"/>
                    <a:pt x="427" y="191"/>
                    <a:pt x="427" y="191"/>
                  </a:cubicBezTo>
                  <a:cubicBezTo>
                    <a:pt x="426" y="190"/>
                    <a:pt x="426" y="189"/>
                    <a:pt x="426" y="188"/>
                  </a:cubicBezTo>
                  <a:cubicBezTo>
                    <a:pt x="425" y="188"/>
                    <a:pt x="425" y="187"/>
                    <a:pt x="425" y="186"/>
                  </a:cubicBezTo>
                  <a:cubicBezTo>
                    <a:pt x="424" y="186"/>
                    <a:pt x="423" y="186"/>
                    <a:pt x="423" y="186"/>
                  </a:cubicBezTo>
                  <a:cubicBezTo>
                    <a:pt x="422" y="187"/>
                    <a:pt x="421" y="188"/>
                    <a:pt x="420" y="188"/>
                  </a:cubicBezTo>
                  <a:cubicBezTo>
                    <a:pt x="419" y="188"/>
                    <a:pt x="417" y="188"/>
                    <a:pt x="416" y="188"/>
                  </a:cubicBezTo>
                  <a:cubicBezTo>
                    <a:pt x="414" y="189"/>
                    <a:pt x="414" y="192"/>
                    <a:pt x="414" y="193"/>
                  </a:cubicBezTo>
                  <a:cubicBezTo>
                    <a:pt x="413" y="194"/>
                    <a:pt x="411" y="195"/>
                    <a:pt x="410" y="195"/>
                  </a:cubicBezTo>
                  <a:cubicBezTo>
                    <a:pt x="409" y="196"/>
                    <a:pt x="407" y="196"/>
                    <a:pt x="407" y="196"/>
                  </a:cubicBezTo>
                  <a:cubicBezTo>
                    <a:pt x="406" y="197"/>
                    <a:pt x="406" y="199"/>
                    <a:pt x="405" y="200"/>
                  </a:cubicBezTo>
                  <a:cubicBezTo>
                    <a:pt x="405" y="202"/>
                    <a:pt x="405" y="204"/>
                    <a:pt x="404" y="206"/>
                  </a:cubicBezTo>
                  <a:cubicBezTo>
                    <a:pt x="403" y="207"/>
                    <a:pt x="401" y="208"/>
                    <a:pt x="401" y="208"/>
                  </a:cubicBezTo>
                  <a:cubicBezTo>
                    <a:pt x="400" y="208"/>
                    <a:pt x="396" y="211"/>
                    <a:pt x="395" y="211"/>
                  </a:cubicBezTo>
                  <a:cubicBezTo>
                    <a:pt x="393" y="212"/>
                    <a:pt x="390" y="212"/>
                    <a:pt x="389" y="213"/>
                  </a:cubicBezTo>
                  <a:cubicBezTo>
                    <a:pt x="387" y="214"/>
                    <a:pt x="386" y="218"/>
                    <a:pt x="385" y="220"/>
                  </a:cubicBezTo>
                  <a:cubicBezTo>
                    <a:pt x="384" y="222"/>
                    <a:pt x="381" y="225"/>
                    <a:pt x="379" y="227"/>
                  </a:cubicBezTo>
                  <a:cubicBezTo>
                    <a:pt x="378" y="229"/>
                    <a:pt x="375" y="232"/>
                    <a:pt x="373" y="234"/>
                  </a:cubicBezTo>
                  <a:cubicBezTo>
                    <a:pt x="372" y="235"/>
                    <a:pt x="370" y="238"/>
                    <a:pt x="369" y="239"/>
                  </a:cubicBezTo>
                  <a:cubicBezTo>
                    <a:pt x="368" y="241"/>
                    <a:pt x="365" y="243"/>
                    <a:pt x="364" y="244"/>
                  </a:cubicBezTo>
                  <a:cubicBezTo>
                    <a:pt x="362" y="245"/>
                    <a:pt x="360" y="247"/>
                    <a:pt x="358" y="248"/>
                  </a:cubicBezTo>
                  <a:cubicBezTo>
                    <a:pt x="357" y="248"/>
                    <a:pt x="356" y="250"/>
                    <a:pt x="355" y="250"/>
                  </a:cubicBezTo>
                  <a:cubicBezTo>
                    <a:pt x="354" y="249"/>
                    <a:pt x="353" y="248"/>
                    <a:pt x="353" y="248"/>
                  </a:cubicBezTo>
                  <a:cubicBezTo>
                    <a:pt x="352" y="247"/>
                    <a:pt x="353" y="245"/>
                    <a:pt x="354" y="245"/>
                  </a:cubicBezTo>
                  <a:cubicBezTo>
                    <a:pt x="355" y="244"/>
                    <a:pt x="358" y="243"/>
                    <a:pt x="359" y="242"/>
                  </a:cubicBezTo>
                  <a:cubicBezTo>
                    <a:pt x="361" y="241"/>
                    <a:pt x="363" y="239"/>
                    <a:pt x="364" y="238"/>
                  </a:cubicBezTo>
                  <a:cubicBezTo>
                    <a:pt x="366" y="236"/>
                    <a:pt x="369" y="232"/>
                    <a:pt x="370" y="230"/>
                  </a:cubicBezTo>
                  <a:cubicBezTo>
                    <a:pt x="372" y="229"/>
                    <a:pt x="374" y="225"/>
                    <a:pt x="376" y="224"/>
                  </a:cubicBezTo>
                  <a:cubicBezTo>
                    <a:pt x="377" y="222"/>
                    <a:pt x="379" y="220"/>
                    <a:pt x="380" y="218"/>
                  </a:cubicBezTo>
                  <a:cubicBezTo>
                    <a:pt x="380" y="218"/>
                    <a:pt x="382" y="216"/>
                    <a:pt x="382" y="215"/>
                  </a:cubicBezTo>
                  <a:cubicBezTo>
                    <a:pt x="383" y="214"/>
                    <a:pt x="384" y="212"/>
                    <a:pt x="384" y="210"/>
                  </a:cubicBezTo>
                  <a:cubicBezTo>
                    <a:pt x="384" y="209"/>
                    <a:pt x="383" y="207"/>
                    <a:pt x="382" y="206"/>
                  </a:cubicBezTo>
                  <a:cubicBezTo>
                    <a:pt x="381" y="206"/>
                    <a:pt x="379" y="205"/>
                    <a:pt x="379" y="204"/>
                  </a:cubicBezTo>
                  <a:cubicBezTo>
                    <a:pt x="378" y="203"/>
                    <a:pt x="378" y="201"/>
                    <a:pt x="378" y="199"/>
                  </a:cubicBezTo>
                  <a:cubicBezTo>
                    <a:pt x="379" y="198"/>
                    <a:pt x="380" y="197"/>
                    <a:pt x="380" y="196"/>
                  </a:cubicBezTo>
                  <a:cubicBezTo>
                    <a:pt x="379" y="195"/>
                    <a:pt x="378" y="193"/>
                    <a:pt x="377" y="193"/>
                  </a:cubicBezTo>
                  <a:cubicBezTo>
                    <a:pt x="377" y="192"/>
                    <a:pt x="376" y="191"/>
                    <a:pt x="376" y="191"/>
                  </a:cubicBezTo>
                  <a:cubicBezTo>
                    <a:pt x="376" y="190"/>
                    <a:pt x="377" y="189"/>
                    <a:pt x="377" y="189"/>
                  </a:cubicBezTo>
                  <a:cubicBezTo>
                    <a:pt x="377" y="188"/>
                    <a:pt x="378" y="187"/>
                    <a:pt x="378" y="186"/>
                  </a:cubicBezTo>
                  <a:cubicBezTo>
                    <a:pt x="377" y="185"/>
                    <a:pt x="374" y="186"/>
                    <a:pt x="373" y="186"/>
                  </a:cubicBezTo>
                  <a:cubicBezTo>
                    <a:pt x="372" y="186"/>
                    <a:pt x="370" y="187"/>
                    <a:pt x="369" y="187"/>
                  </a:cubicBezTo>
                  <a:cubicBezTo>
                    <a:pt x="368" y="187"/>
                    <a:pt x="366" y="186"/>
                    <a:pt x="365" y="187"/>
                  </a:cubicBezTo>
                  <a:cubicBezTo>
                    <a:pt x="365" y="187"/>
                    <a:pt x="364" y="189"/>
                    <a:pt x="364" y="189"/>
                  </a:cubicBezTo>
                  <a:cubicBezTo>
                    <a:pt x="364" y="190"/>
                    <a:pt x="366" y="191"/>
                    <a:pt x="366" y="192"/>
                  </a:cubicBezTo>
                  <a:cubicBezTo>
                    <a:pt x="366" y="193"/>
                    <a:pt x="366" y="194"/>
                    <a:pt x="366" y="195"/>
                  </a:cubicBezTo>
                  <a:cubicBezTo>
                    <a:pt x="365" y="195"/>
                    <a:pt x="364" y="195"/>
                    <a:pt x="364" y="196"/>
                  </a:cubicBezTo>
                  <a:cubicBezTo>
                    <a:pt x="363" y="196"/>
                    <a:pt x="363" y="197"/>
                    <a:pt x="363" y="198"/>
                  </a:cubicBezTo>
                  <a:cubicBezTo>
                    <a:pt x="363" y="199"/>
                    <a:pt x="365" y="200"/>
                    <a:pt x="365" y="200"/>
                  </a:cubicBezTo>
                  <a:cubicBezTo>
                    <a:pt x="364" y="201"/>
                    <a:pt x="363" y="203"/>
                    <a:pt x="362" y="203"/>
                  </a:cubicBezTo>
                  <a:cubicBezTo>
                    <a:pt x="361" y="203"/>
                    <a:pt x="359" y="202"/>
                    <a:pt x="358" y="202"/>
                  </a:cubicBezTo>
                  <a:cubicBezTo>
                    <a:pt x="358" y="203"/>
                    <a:pt x="358" y="204"/>
                    <a:pt x="358" y="204"/>
                  </a:cubicBezTo>
                  <a:cubicBezTo>
                    <a:pt x="358" y="205"/>
                    <a:pt x="360" y="205"/>
                    <a:pt x="360" y="206"/>
                  </a:cubicBezTo>
                  <a:cubicBezTo>
                    <a:pt x="361" y="206"/>
                    <a:pt x="360" y="208"/>
                    <a:pt x="359" y="209"/>
                  </a:cubicBezTo>
                  <a:cubicBezTo>
                    <a:pt x="358" y="209"/>
                    <a:pt x="356" y="209"/>
                    <a:pt x="355" y="210"/>
                  </a:cubicBezTo>
                  <a:cubicBezTo>
                    <a:pt x="355" y="210"/>
                    <a:pt x="357" y="212"/>
                    <a:pt x="357" y="212"/>
                  </a:cubicBezTo>
                  <a:cubicBezTo>
                    <a:pt x="358" y="213"/>
                    <a:pt x="360" y="212"/>
                    <a:pt x="360" y="212"/>
                  </a:cubicBezTo>
                  <a:cubicBezTo>
                    <a:pt x="361" y="213"/>
                    <a:pt x="360" y="215"/>
                    <a:pt x="360" y="215"/>
                  </a:cubicBezTo>
                  <a:cubicBezTo>
                    <a:pt x="359" y="216"/>
                    <a:pt x="358" y="216"/>
                    <a:pt x="357" y="216"/>
                  </a:cubicBezTo>
                  <a:cubicBezTo>
                    <a:pt x="357" y="216"/>
                    <a:pt x="355" y="216"/>
                    <a:pt x="354" y="216"/>
                  </a:cubicBezTo>
                  <a:cubicBezTo>
                    <a:pt x="354" y="215"/>
                    <a:pt x="353" y="214"/>
                    <a:pt x="353" y="213"/>
                  </a:cubicBezTo>
                  <a:cubicBezTo>
                    <a:pt x="352" y="212"/>
                    <a:pt x="352" y="211"/>
                    <a:pt x="352" y="210"/>
                  </a:cubicBezTo>
                  <a:cubicBezTo>
                    <a:pt x="351" y="210"/>
                    <a:pt x="349" y="210"/>
                    <a:pt x="348" y="210"/>
                  </a:cubicBezTo>
                  <a:cubicBezTo>
                    <a:pt x="348" y="210"/>
                    <a:pt x="346" y="211"/>
                    <a:pt x="346" y="212"/>
                  </a:cubicBezTo>
                  <a:cubicBezTo>
                    <a:pt x="346" y="213"/>
                    <a:pt x="348" y="214"/>
                    <a:pt x="348" y="215"/>
                  </a:cubicBezTo>
                  <a:cubicBezTo>
                    <a:pt x="348" y="216"/>
                    <a:pt x="348" y="217"/>
                    <a:pt x="348" y="217"/>
                  </a:cubicBezTo>
                  <a:cubicBezTo>
                    <a:pt x="348" y="218"/>
                    <a:pt x="346" y="218"/>
                    <a:pt x="346" y="219"/>
                  </a:cubicBezTo>
                  <a:cubicBezTo>
                    <a:pt x="346" y="219"/>
                    <a:pt x="346" y="221"/>
                    <a:pt x="346" y="222"/>
                  </a:cubicBezTo>
                  <a:cubicBezTo>
                    <a:pt x="346" y="222"/>
                    <a:pt x="347" y="223"/>
                    <a:pt x="347" y="223"/>
                  </a:cubicBezTo>
                  <a:cubicBezTo>
                    <a:pt x="348" y="224"/>
                    <a:pt x="349" y="226"/>
                    <a:pt x="348" y="227"/>
                  </a:cubicBezTo>
                  <a:cubicBezTo>
                    <a:pt x="348" y="228"/>
                    <a:pt x="347" y="228"/>
                    <a:pt x="346" y="229"/>
                  </a:cubicBezTo>
                  <a:cubicBezTo>
                    <a:pt x="345" y="229"/>
                    <a:pt x="344" y="230"/>
                    <a:pt x="343" y="230"/>
                  </a:cubicBezTo>
                  <a:cubicBezTo>
                    <a:pt x="342" y="231"/>
                    <a:pt x="341" y="234"/>
                    <a:pt x="341" y="236"/>
                  </a:cubicBezTo>
                  <a:cubicBezTo>
                    <a:pt x="340" y="236"/>
                    <a:pt x="338" y="238"/>
                    <a:pt x="337" y="238"/>
                  </a:cubicBezTo>
                  <a:cubicBezTo>
                    <a:pt x="336" y="239"/>
                    <a:pt x="332" y="238"/>
                    <a:pt x="331" y="238"/>
                  </a:cubicBezTo>
                  <a:cubicBezTo>
                    <a:pt x="330" y="238"/>
                    <a:pt x="328" y="239"/>
                    <a:pt x="327" y="239"/>
                  </a:cubicBezTo>
                  <a:cubicBezTo>
                    <a:pt x="327" y="239"/>
                    <a:pt x="327" y="240"/>
                    <a:pt x="326" y="240"/>
                  </a:cubicBezTo>
                  <a:cubicBezTo>
                    <a:pt x="318" y="223"/>
                    <a:pt x="318" y="223"/>
                    <a:pt x="318" y="223"/>
                  </a:cubicBezTo>
                  <a:cubicBezTo>
                    <a:pt x="318" y="215"/>
                    <a:pt x="318" y="215"/>
                    <a:pt x="318" y="215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296" y="202"/>
                    <a:pt x="296" y="202"/>
                    <a:pt x="296" y="202"/>
                  </a:cubicBezTo>
                  <a:cubicBezTo>
                    <a:pt x="287" y="202"/>
                    <a:pt x="287" y="202"/>
                    <a:pt x="287" y="202"/>
                  </a:cubicBezTo>
                  <a:cubicBezTo>
                    <a:pt x="283" y="198"/>
                    <a:pt x="283" y="198"/>
                    <a:pt x="283" y="198"/>
                  </a:cubicBezTo>
                  <a:cubicBezTo>
                    <a:pt x="281" y="184"/>
                    <a:pt x="281" y="184"/>
                    <a:pt x="281" y="184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69" y="163"/>
                    <a:pt x="269" y="163"/>
                    <a:pt x="269" y="163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18" y="180"/>
                    <a:pt x="218" y="180"/>
                    <a:pt x="218" y="180"/>
                  </a:cubicBezTo>
                  <a:cubicBezTo>
                    <a:pt x="214" y="180"/>
                    <a:pt x="214" y="180"/>
                    <a:pt x="214" y="180"/>
                  </a:cubicBezTo>
                  <a:cubicBezTo>
                    <a:pt x="119" y="208"/>
                    <a:pt x="119" y="208"/>
                    <a:pt x="119" y="208"/>
                  </a:cubicBezTo>
                  <a:cubicBezTo>
                    <a:pt x="97" y="212"/>
                    <a:pt x="97" y="212"/>
                    <a:pt x="97" y="212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6" y="238"/>
                    <a:pt x="6" y="238"/>
                    <a:pt x="6" y="238"/>
                  </a:cubicBezTo>
                  <a:cubicBezTo>
                    <a:pt x="2" y="232"/>
                    <a:pt x="2" y="232"/>
                    <a:pt x="2" y="232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98" y="8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6169025" y="2601913"/>
              <a:ext cx="88900" cy="107950"/>
            </a:xfrm>
            <a:custGeom>
              <a:avLst/>
              <a:gdLst>
                <a:gd name="T0" fmla="*/ 94 w 106"/>
                <a:gd name="T1" fmla="*/ 51 h 129"/>
                <a:gd name="T2" fmla="*/ 76 w 106"/>
                <a:gd name="T3" fmla="*/ 37 h 129"/>
                <a:gd name="T4" fmla="*/ 60 w 106"/>
                <a:gd name="T5" fmla="*/ 30 h 129"/>
                <a:gd name="T6" fmla="*/ 51 w 106"/>
                <a:gd name="T7" fmla="*/ 20 h 129"/>
                <a:gd name="T8" fmla="*/ 4 w 106"/>
                <a:gd name="T9" fmla="*/ 15 h 129"/>
                <a:gd name="T10" fmla="*/ 0 w 106"/>
                <a:gd name="T11" fmla="*/ 16 h 129"/>
                <a:gd name="T12" fmla="*/ 29 w 106"/>
                <a:gd name="T13" fmla="*/ 109 h 129"/>
                <a:gd name="T14" fmla="*/ 29 w 106"/>
                <a:gd name="T15" fmla="*/ 119 h 129"/>
                <a:gd name="T16" fmla="*/ 28 w 106"/>
                <a:gd name="T17" fmla="*/ 129 h 129"/>
                <a:gd name="T18" fmla="*/ 34 w 106"/>
                <a:gd name="T19" fmla="*/ 128 h 129"/>
                <a:gd name="T20" fmla="*/ 44 w 106"/>
                <a:gd name="T21" fmla="*/ 123 h 129"/>
                <a:gd name="T22" fmla="*/ 54 w 106"/>
                <a:gd name="T23" fmla="*/ 115 h 129"/>
                <a:gd name="T24" fmla="*/ 65 w 106"/>
                <a:gd name="T25" fmla="*/ 108 h 129"/>
                <a:gd name="T26" fmla="*/ 73 w 106"/>
                <a:gd name="T27" fmla="*/ 104 h 129"/>
                <a:gd name="T28" fmla="*/ 72 w 106"/>
                <a:gd name="T29" fmla="*/ 96 h 129"/>
                <a:gd name="T30" fmla="*/ 72 w 106"/>
                <a:gd name="T31" fmla="*/ 89 h 129"/>
                <a:gd name="T32" fmla="*/ 74 w 106"/>
                <a:gd name="T33" fmla="*/ 81 h 129"/>
                <a:gd name="T34" fmla="*/ 67 w 106"/>
                <a:gd name="T35" fmla="*/ 75 h 129"/>
                <a:gd name="T36" fmla="*/ 68 w 106"/>
                <a:gd name="T37" fmla="*/ 69 h 129"/>
                <a:gd name="T38" fmla="*/ 68 w 106"/>
                <a:gd name="T39" fmla="*/ 61 h 129"/>
                <a:gd name="T40" fmla="*/ 63 w 106"/>
                <a:gd name="T41" fmla="*/ 56 h 129"/>
                <a:gd name="T42" fmla="*/ 59 w 106"/>
                <a:gd name="T43" fmla="*/ 54 h 129"/>
                <a:gd name="T44" fmla="*/ 65 w 106"/>
                <a:gd name="T45" fmla="*/ 51 h 129"/>
                <a:gd name="T46" fmla="*/ 69 w 106"/>
                <a:gd name="T47" fmla="*/ 50 h 129"/>
                <a:gd name="T48" fmla="*/ 68 w 106"/>
                <a:gd name="T49" fmla="*/ 44 h 129"/>
                <a:gd name="T50" fmla="*/ 73 w 106"/>
                <a:gd name="T51" fmla="*/ 42 h 129"/>
                <a:gd name="T52" fmla="*/ 78 w 106"/>
                <a:gd name="T53" fmla="*/ 40 h 129"/>
                <a:gd name="T54" fmla="*/ 77 w 106"/>
                <a:gd name="T55" fmla="*/ 46 h 129"/>
                <a:gd name="T56" fmla="*/ 82 w 106"/>
                <a:gd name="T57" fmla="*/ 50 h 129"/>
                <a:gd name="T58" fmla="*/ 85 w 106"/>
                <a:gd name="T59" fmla="*/ 54 h 129"/>
                <a:gd name="T60" fmla="*/ 85 w 106"/>
                <a:gd name="T61" fmla="*/ 65 h 129"/>
                <a:gd name="T62" fmla="*/ 83 w 106"/>
                <a:gd name="T63" fmla="*/ 72 h 129"/>
                <a:gd name="T64" fmla="*/ 84 w 106"/>
                <a:gd name="T65" fmla="*/ 79 h 129"/>
                <a:gd name="T66" fmla="*/ 84 w 106"/>
                <a:gd name="T67" fmla="*/ 84 h 129"/>
                <a:gd name="T68" fmla="*/ 83 w 106"/>
                <a:gd name="T69" fmla="*/ 89 h 129"/>
                <a:gd name="T70" fmla="*/ 89 w 106"/>
                <a:gd name="T71" fmla="*/ 80 h 129"/>
                <a:gd name="T72" fmla="*/ 94 w 106"/>
                <a:gd name="T73" fmla="*/ 79 h 129"/>
                <a:gd name="T74" fmla="*/ 94 w 106"/>
                <a:gd name="T75" fmla="*/ 71 h 129"/>
                <a:gd name="T76" fmla="*/ 92 w 106"/>
                <a:gd name="T77" fmla="*/ 64 h 129"/>
                <a:gd name="T78" fmla="*/ 88 w 106"/>
                <a:gd name="T79" fmla="*/ 58 h 129"/>
                <a:gd name="T80" fmla="*/ 92 w 106"/>
                <a:gd name="T81" fmla="*/ 55 h 129"/>
                <a:gd name="T82" fmla="*/ 95 w 106"/>
                <a:gd name="T83" fmla="*/ 63 h 129"/>
                <a:gd name="T84" fmla="*/ 98 w 106"/>
                <a:gd name="T85" fmla="*/ 70 h 129"/>
                <a:gd name="T86" fmla="*/ 102 w 106"/>
                <a:gd name="T87" fmla="*/ 77 h 129"/>
                <a:gd name="T88" fmla="*/ 102 w 106"/>
                <a:gd name="T89" fmla="*/ 82 h 129"/>
                <a:gd name="T90" fmla="*/ 106 w 106"/>
                <a:gd name="T91" fmla="*/ 7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29">
                  <a:moveTo>
                    <a:pt x="94" y="54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28"/>
                    <a:pt x="29" y="128"/>
                    <a:pt x="30" y="128"/>
                  </a:cubicBezTo>
                  <a:cubicBezTo>
                    <a:pt x="31" y="128"/>
                    <a:pt x="33" y="128"/>
                    <a:pt x="34" y="128"/>
                  </a:cubicBezTo>
                  <a:cubicBezTo>
                    <a:pt x="36" y="127"/>
                    <a:pt x="39" y="126"/>
                    <a:pt x="40" y="125"/>
                  </a:cubicBezTo>
                  <a:cubicBezTo>
                    <a:pt x="41" y="124"/>
                    <a:pt x="43" y="123"/>
                    <a:pt x="44" y="123"/>
                  </a:cubicBezTo>
                  <a:cubicBezTo>
                    <a:pt x="46" y="122"/>
                    <a:pt x="48" y="119"/>
                    <a:pt x="49" y="118"/>
                  </a:cubicBezTo>
                  <a:cubicBezTo>
                    <a:pt x="50" y="117"/>
                    <a:pt x="53" y="116"/>
                    <a:pt x="54" y="115"/>
                  </a:cubicBezTo>
                  <a:cubicBezTo>
                    <a:pt x="55" y="114"/>
                    <a:pt x="57" y="112"/>
                    <a:pt x="58" y="112"/>
                  </a:cubicBezTo>
                  <a:cubicBezTo>
                    <a:pt x="60" y="111"/>
                    <a:pt x="63" y="108"/>
                    <a:pt x="65" y="108"/>
                  </a:cubicBezTo>
                  <a:cubicBezTo>
                    <a:pt x="66" y="107"/>
                    <a:pt x="69" y="107"/>
                    <a:pt x="70" y="107"/>
                  </a:cubicBezTo>
                  <a:cubicBezTo>
                    <a:pt x="71" y="106"/>
                    <a:pt x="73" y="105"/>
                    <a:pt x="73" y="104"/>
                  </a:cubicBezTo>
                  <a:cubicBezTo>
                    <a:pt x="74" y="103"/>
                    <a:pt x="74" y="100"/>
                    <a:pt x="74" y="99"/>
                  </a:cubicBezTo>
                  <a:cubicBezTo>
                    <a:pt x="74" y="98"/>
                    <a:pt x="72" y="97"/>
                    <a:pt x="72" y="96"/>
                  </a:cubicBezTo>
                  <a:cubicBezTo>
                    <a:pt x="71" y="96"/>
                    <a:pt x="73" y="94"/>
                    <a:pt x="73" y="94"/>
                  </a:cubicBezTo>
                  <a:cubicBezTo>
                    <a:pt x="73" y="93"/>
                    <a:pt x="72" y="90"/>
                    <a:pt x="72" y="89"/>
                  </a:cubicBezTo>
                  <a:cubicBezTo>
                    <a:pt x="72" y="88"/>
                    <a:pt x="73" y="86"/>
                    <a:pt x="74" y="85"/>
                  </a:cubicBezTo>
                  <a:cubicBezTo>
                    <a:pt x="74" y="84"/>
                    <a:pt x="74" y="82"/>
                    <a:pt x="74" y="81"/>
                  </a:cubicBezTo>
                  <a:cubicBezTo>
                    <a:pt x="73" y="80"/>
                    <a:pt x="72" y="78"/>
                    <a:pt x="71" y="77"/>
                  </a:cubicBezTo>
                  <a:cubicBezTo>
                    <a:pt x="70" y="76"/>
                    <a:pt x="68" y="76"/>
                    <a:pt x="67" y="75"/>
                  </a:cubicBezTo>
                  <a:cubicBezTo>
                    <a:pt x="67" y="74"/>
                    <a:pt x="65" y="73"/>
                    <a:pt x="65" y="72"/>
                  </a:cubicBezTo>
                  <a:cubicBezTo>
                    <a:pt x="66" y="71"/>
                    <a:pt x="68" y="70"/>
                    <a:pt x="68" y="69"/>
                  </a:cubicBezTo>
                  <a:cubicBezTo>
                    <a:pt x="69" y="69"/>
                    <a:pt x="70" y="67"/>
                    <a:pt x="70" y="66"/>
                  </a:cubicBezTo>
                  <a:cubicBezTo>
                    <a:pt x="70" y="65"/>
                    <a:pt x="69" y="63"/>
                    <a:pt x="68" y="61"/>
                  </a:cubicBezTo>
                  <a:cubicBezTo>
                    <a:pt x="68" y="60"/>
                    <a:pt x="66" y="58"/>
                    <a:pt x="66" y="57"/>
                  </a:cubicBezTo>
                  <a:cubicBezTo>
                    <a:pt x="65" y="57"/>
                    <a:pt x="63" y="56"/>
                    <a:pt x="63" y="56"/>
                  </a:cubicBezTo>
                  <a:cubicBezTo>
                    <a:pt x="62" y="56"/>
                    <a:pt x="61" y="57"/>
                    <a:pt x="60" y="56"/>
                  </a:cubicBezTo>
                  <a:cubicBezTo>
                    <a:pt x="60" y="56"/>
                    <a:pt x="59" y="55"/>
                    <a:pt x="59" y="54"/>
                  </a:cubicBezTo>
                  <a:cubicBezTo>
                    <a:pt x="59" y="53"/>
                    <a:pt x="61" y="52"/>
                    <a:pt x="62" y="51"/>
                  </a:cubicBezTo>
                  <a:cubicBezTo>
                    <a:pt x="62" y="51"/>
                    <a:pt x="64" y="50"/>
                    <a:pt x="65" y="51"/>
                  </a:cubicBezTo>
                  <a:cubicBezTo>
                    <a:pt x="66" y="51"/>
                    <a:pt x="67" y="52"/>
                    <a:pt x="67" y="52"/>
                  </a:cubicBezTo>
                  <a:cubicBezTo>
                    <a:pt x="68" y="52"/>
                    <a:pt x="69" y="51"/>
                    <a:pt x="69" y="50"/>
                  </a:cubicBezTo>
                  <a:cubicBezTo>
                    <a:pt x="70" y="50"/>
                    <a:pt x="70" y="48"/>
                    <a:pt x="70" y="47"/>
                  </a:cubicBezTo>
                  <a:cubicBezTo>
                    <a:pt x="70" y="46"/>
                    <a:pt x="68" y="45"/>
                    <a:pt x="68" y="44"/>
                  </a:cubicBezTo>
                  <a:cubicBezTo>
                    <a:pt x="69" y="44"/>
                    <a:pt x="69" y="42"/>
                    <a:pt x="70" y="42"/>
                  </a:cubicBezTo>
                  <a:cubicBezTo>
                    <a:pt x="70" y="42"/>
                    <a:pt x="72" y="42"/>
                    <a:pt x="73" y="42"/>
                  </a:cubicBezTo>
                  <a:cubicBezTo>
                    <a:pt x="74" y="42"/>
                    <a:pt x="75" y="40"/>
                    <a:pt x="76" y="39"/>
                  </a:cubicBezTo>
                  <a:cubicBezTo>
                    <a:pt x="76" y="39"/>
                    <a:pt x="77" y="39"/>
                    <a:pt x="78" y="40"/>
                  </a:cubicBezTo>
                  <a:cubicBezTo>
                    <a:pt x="78" y="40"/>
                    <a:pt x="78" y="42"/>
                    <a:pt x="78" y="42"/>
                  </a:cubicBezTo>
                  <a:cubicBezTo>
                    <a:pt x="78" y="43"/>
                    <a:pt x="77" y="45"/>
                    <a:pt x="77" y="46"/>
                  </a:cubicBezTo>
                  <a:cubicBezTo>
                    <a:pt x="78" y="47"/>
                    <a:pt x="80" y="48"/>
                    <a:pt x="80" y="49"/>
                  </a:cubicBezTo>
                  <a:cubicBezTo>
                    <a:pt x="81" y="49"/>
                    <a:pt x="82" y="50"/>
                    <a:pt x="82" y="50"/>
                  </a:cubicBezTo>
                  <a:cubicBezTo>
                    <a:pt x="83" y="51"/>
                    <a:pt x="81" y="53"/>
                    <a:pt x="82" y="54"/>
                  </a:cubicBezTo>
                  <a:cubicBezTo>
                    <a:pt x="82" y="54"/>
                    <a:pt x="84" y="54"/>
                    <a:pt x="85" y="54"/>
                  </a:cubicBezTo>
                  <a:cubicBezTo>
                    <a:pt x="85" y="55"/>
                    <a:pt x="84" y="57"/>
                    <a:pt x="84" y="58"/>
                  </a:cubicBezTo>
                  <a:cubicBezTo>
                    <a:pt x="84" y="60"/>
                    <a:pt x="85" y="63"/>
                    <a:pt x="85" y="65"/>
                  </a:cubicBezTo>
                  <a:cubicBezTo>
                    <a:pt x="84" y="66"/>
                    <a:pt x="84" y="67"/>
                    <a:pt x="84" y="67"/>
                  </a:cubicBezTo>
                  <a:cubicBezTo>
                    <a:pt x="83" y="68"/>
                    <a:pt x="83" y="71"/>
                    <a:pt x="83" y="72"/>
                  </a:cubicBezTo>
                  <a:cubicBezTo>
                    <a:pt x="83" y="73"/>
                    <a:pt x="83" y="75"/>
                    <a:pt x="83" y="77"/>
                  </a:cubicBezTo>
                  <a:cubicBezTo>
                    <a:pt x="83" y="77"/>
                    <a:pt x="84" y="79"/>
                    <a:pt x="84" y="79"/>
                  </a:cubicBezTo>
                  <a:cubicBezTo>
                    <a:pt x="84" y="80"/>
                    <a:pt x="85" y="81"/>
                    <a:pt x="85" y="82"/>
                  </a:cubicBezTo>
                  <a:cubicBezTo>
                    <a:pt x="85" y="82"/>
                    <a:pt x="85" y="83"/>
                    <a:pt x="84" y="84"/>
                  </a:cubicBezTo>
                  <a:cubicBezTo>
                    <a:pt x="84" y="84"/>
                    <a:pt x="83" y="86"/>
                    <a:pt x="83" y="86"/>
                  </a:cubicBezTo>
                  <a:cubicBezTo>
                    <a:pt x="83" y="87"/>
                    <a:pt x="83" y="89"/>
                    <a:pt x="83" y="89"/>
                  </a:cubicBezTo>
                  <a:cubicBezTo>
                    <a:pt x="85" y="89"/>
                    <a:pt x="88" y="88"/>
                    <a:pt x="89" y="86"/>
                  </a:cubicBezTo>
                  <a:cubicBezTo>
                    <a:pt x="89" y="85"/>
                    <a:pt x="88" y="82"/>
                    <a:pt x="89" y="80"/>
                  </a:cubicBezTo>
                  <a:cubicBezTo>
                    <a:pt x="90" y="80"/>
                    <a:pt x="91" y="79"/>
                    <a:pt x="92" y="79"/>
                  </a:cubicBezTo>
                  <a:cubicBezTo>
                    <a:pt x="93" y="79"/>
                    <a:pt x="94" y="79"/>
                    <a:pt x="94" y="79"/>
                  </a:cubicBezTo>
                  <a:cubicBezTo>
                    <a:pt x="95" y="79"/>
                    <a:pt x="95" y="77"/>
                    <a:pt x="96" y="76"/>
                  </a:cubicBezTo>
                  <a:cubicBezTo>
                    <a:pt x="96" y="75"/>
                    <a:pt x="95" y="72"/>
                    <a:pt x="94" y="71"/>
                  </a:cubicBezTo>
                  <a:cubicBezTo>
                    <a:pt x="94" y="70"/>
                    <a:pt x="92" y="69"/>
                    <a:pt x="92" y="68"/>
                  </a:cubicBezTo>
                  <a:cubicBezTo>
                    <a:pt x="91" y="67"/>
                    <a:pt x="92" y="65"/>
                    <a:pt x="92" y="64"/>
                  </a:cubicBezTo>
                  <a:cubicBezTo>
                    <a:pt x="91" y="63"/>
                    <a:pt x="90" y="62"/>
                    <a:pt x="89" y="61"/>
                  </a:cubicBezTo>
                  <a:cubicBezTo>
                    <a:pt x="89" y="60"/>
                    <a:pt x="88" y="59"/>
                    <a:pt x="88" y="58"/>
                  </a:cubicBezTo>
                  <a:cubicBezTo>
                    <a:pt x="88" y="57"/>
                    <a:pt x="89" y="55"/>
                    <a:pt x="90" y="55"/>
                  </a:cubicBezTo>
                  <a:cubicBezTo>
                    <a:pt x="90" y="55"/>
                    <a:pt x="91" y="55"/>
                    <a:pt x="92" y="55"/>
                  </a:cubicBezTo>
                  <a:cubicBezTo>
                    <a:pt x="93" y="56"/>
                    <a:pt x="95" y="57"/>
                    <a:pt x="95" y="58"/>
                  </a:cubicBezTo>
                  <a:cubicBezTo>
                    <a:pt x="95" y="59"/>
                    <a:pt x="95" y="61"/>
                    <a:pt x="95" y="63"/>
                  </a:cubicBezTo>
                  <a:cubicBezTo>
                    <a:pt x="95" y="64"/>
                    <a:pt x="96" y="67"/>
                    <a:pt x="96" y="68"/>
                  </a:cubicBezTo>
                  <a:cubicBezTo>
                    <a:pt x="97" y="69"/>
                    <a:pt x="98" y="70"/>
                    <a:pt x="98" y="70"/>
                  </a:cubicBezTo>
                  <a:cubicBezTo>
                    <a:pt x="98" y="71"/>
                    <a:pt x="99" y="72"/>
                    <a:pt x="100" y="73"/>
                  </a:cubicBezTo>
                  <a:cubicBezTo>
                    <a:pt x="100" y="74"/>
                    <a:pt x="102" y="75"/>
                    <a:pt x="102" y="77"/>
                  </a:cubicBezTo>
                  <a:cubicBezTo>
                    <a:pt x="102" y="77"/>
                    <a:pt x="101" y="79"/>
                    <a:pt x="101" y="80"/>
                  </a:cubicBezTo>
                  <a:cubicBezTo>
                    <a:pt x="101" y="80"/>
                    <a:pt x="101" y="82"/>
                    <a:pt x="102" y="82"/>
                  </a:cubicBezTo>
                  <a:cubicBezTo>
                    <a:pt x="103" y="82"/>
                    <a:pt x="104" y="81"/>
                    <a:pt x="105" y="81"/>
                  </a:cubicBezTo>
                  <a:cubicBezTo>
                    <a:pt x="105" y="80"/>
                    <a:pt x="106" y="79"/>
                    <a:pt x="106" y="78"/>
                  </a:cubicBezTo>
                  <a:lnTo>
                    <a:pt x="94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718175" y="3195638"/>
              <a:ext cx="23812" cy="28575"/>
            </a:xfrm>
            <a:custGeom>
              <a:avLst/>
              <a:gdLst>
                <a:gd name="T0" fmla="*/ 29 w 29"/>
                <a:gd name="T1" fmla="*/ 14 h 34"/>
                <a:gd name="T2" fmla="*/ 17 w 29"/>
                <a:gd name="T3" fmla="*/ 34 h 34"/>
                <a:gd name="T4" fmla="*/ 17 w 29"/>
                <a:gd name="T5" fmla="*/ 34 h 34"/>
                <a:gd name="T6" fmla="*/ 17 w 29"/>
                <a:gd name="T7" fmla="*/ 29 h 34"/>
                <a:gd name="T8" fmla="*/ 13 w 29"/>
                <a:gd name="T9" fmla="*/ 22 h 34"/>
                <a:gd name="T10" fmla="*/ 9 w 29"/>
                <a:gd name="T11" fmla="*/ 20 h 34"/>
                <a:gd name="T12" fmla="*/ 3 w 29"/>
                <a:gd name="T13" fmla="*/ 17 h 34"/>
                <a:gd name="T14" fmla="*/ 0 w 29"/>
                <a:gd name="T15" fmla="*/ 14 h 34"/>
                <a:gd name="T16" fmla="*/ 0 w 29"/>
                <a:gd name="T17" fmla="*/ 14 h 34"/>
                <a:gd name="T18" fmla="*/ 9 w 29"/>
                <a:gd name="T19" fmla="*/ 0 h 34"/>
                <a:gd name="T20" fmla="*/ 29 w 29"/>
                <a:gd name="T2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4">
                  <a:moveTo>
                    <a:pt x="29" y="1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0"/>
                    <a:pt x="17" y="29"/>
                  </a:cubicBezTo>
                  <a:cubicBezTo>
                    <a:pt x="16" y="28"/>
                    <a:pt x="15" y="24"/>
                    <a:pt x="13" y="22"/>
                  </a:cubicBezTo>
                  <a:cubicBezTo>
                    <a:pt x="13" y="21"/>
                    <a:pt x="10" y="20"/>
                    <a:pt x="9" y="20"/>
                  </a:cubicBezTo>
                  <a:cubicBezTo>
                    <a:pt x="8" y="19"/>
                    <a:pt x="4" y="18"/>
                    <a:pt x="3" y="17"/>
                  </a:cubicBezTo>
                  <a:cubicBezTo>
                    <a:pt x="2" y="16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29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030788" y="4737100"/>
              <a:ext cx="15875" cy="9525"/>
            </a:xfrm>
            <a:custGeom>
              <a:avLst/>
              <a:gdLst>
                <a:gd name="T0" fmla="*/ 8 w 18"/>
                <a:gd name="T1" fmla="*/ 1 h 11"/>
                <a:gd name="T2" fmla="*/ 7 w 18"/>
                <a:gd name="T3" fmla="*/ 3 h 11"/>
                <a:gd name="T4" fmla="*/ 3 w 18"/>
                <a:gd name="T5" fmla="*/ 3 h 11"/>
                <a:gd name="T6" fmla="*/ 0 w 18"/>
                <a:gd name="T7" fmla="*/ 4 h 11"/>
                <a:gd name="T8" fmla="*/ 2 w 18"/>
                <a:gd name="T9" fmla="*/ 6 h 11"/>
                <a:gd name="T10" fmla="*/ 4 w 18"/>
                <a:gd name="T11" fmla="*/ 10 h 11"/>
                <a:gd name="T12" fmla="*/ 10 w 18"/>
                <a:gd name="T13" fmla="*/ 11 h 11"/>
                <a:gd name="T14" fmla="*/ 14 w 18"/>
                <a:gd name="T15" fmla="*/ 11 h 11"/>
                <a:gd name="T16" fmla="*/ 17 w 18"/>
                <a:gd name="T17" fmla="*/ 8 h 11"/>
                <a:gd name="T18" fmla="*/ 17 w 18"/>
                <a:gd name="T19" fmla="*/ 4 h 11"/>
                <a:gd name="T20" fmla="*/ 17 w 18"/>
                <a:gd name="T21" fmla="*/ 1 h 11"/>
                <a:gd name="T22" fmla="*/ 12 w 18"/>
                <a:gd name="T23" fmla="*/ 0 h 11"/>
                <a:gd name="T24" fmla="*/ 8 w 18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8" y="2"/>
                    <a:pt x="7" y="3"/>
                    <a:pt x="7" y="3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3" y="3"/>
                    <a:pt x="0" y="4"/>
                    <a:pt x="0" y="4"/>
                  </a:cubicBezTo>
                  <a:cubicBezTo>
                    <a:pt x="0" y="5"/>
                    <a:pt x="2" y="6"/>
                    <a:pt x="2" y="6"/>
                  </a:cubicBezTo>
                  <a:cubicBezTo>
                    <a:pt x="3" y="7"/>
                    <a:pt x="4" y="9"/>
                    <a:pt x="4" y="10"/>
                  </a:cubicBezTo>
                  <a:cubicBezTo>
                    <a:pt x="6" y="10"/>
                    <a:pt x="8" y="11"/>
                    <a:pt x="10" y="11"/>
                  </a:cubicBezTo>
                  <a:cubicBezTo>
                    <a:pt x="11" y="11"/>
                    <a:pt x="13" y="11"/>
                    <a:pt x="14" y="11"/>
                  </a:cubicBezTo>
                  <a:cubicBezTo>
                    <a:pt x="15" y="10"/>
                    <a:pt x="17" y="9"/>
                    <a:pt x="17" y="8"/>
                  </a:cubicBezTo>
                  <a:cubicBezTo>
                    <a:pt x="18" y="7"/>
                    <a:pt x="18" y="5"/>
                    <a:pt x="17" y="4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6" y="0"/>
                    <a:pt x="13" y="0"/>
                    <a:pt x="12" y="0"/>
                  </a:cubicBezTo>
                  <a:cubicBezTo>
                    <a:pt x="11" y="0"/>
                    <a:pt x="9" y="1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048250" y="4716463"/>
              <a:ext cx="44450" cy="34925"/>
            </a:xfrm>
            <a:custGeom>
              <a:avLst/>
              <a:gdLst>
                <a:gd name="T0" fmla="*/ 1 w 54"/>
                <a:gd name="T1" fmla="*/ 36 h 43"/>
                <a:gd name="T2" fmla="*/ 0 w 54"/>
                <a:gd name="T3" fmla="*/ 38 h 43"/>
                <a:gd name="T4" fmla="*/ 1 w 54"/>
                <a:gd name="T5" fmla="*/ 41 h 43"/>
                <a:gd name="T6" fmla="*/ 5 w 54"/>
                <a:gd name="T7" fmla="*/ 42 h 43"/>
                <a:gd name="T8" fmla="*/ 10 w 54"/>
                <a:gd name="T9" fmla="*/ 39 h 43"/>
                <a:gd name="T10" fmla="*/ 15 w 54"/>
                <a:gd name="T11" fmla="*/ 37 h 43"/>
                <a:gd name="T12" fmla="*/ 19 w 54"/>
                <a:gd name="T13" fmla="*/ 34 h 43"/>
                <a:gd name="T14" fmla="*/ 24 w 54"/>
                <a:gd name="T15" fmla="*/ 29 h 43"/>
                <a:gd name="T16" fmla="*/ 30 w 54"/>
                <a:gd name="T17" fmla="*/ 26 h 43"/>
                <a:gd name="T18" fmla="*/ 34 w 54"/>
                <a:gd name="T19" fmla="*/ 23 h 43"/>
                <a:gd name="T20" fmla="*/ 39 w 54"/>
                <a:gd name="T21" fmla="*/ 20 h 43"/>
                <a:gd name="T22" fmla="*/ 46 w 54"/>
                <a:gd name="T23" fmla="*/ 12 h 43"/>
                <a:gd name="T24" fmla="*/ 50 w 54"/>
                <a:gd name="T25" fmla="*/ 8 h 43"/>
                <a:gd name="T26" fmla="*/ 53 w 54"/>
                <a:gd name="T27" fmla="*/ 4 h 43"/>
                <a:gd name="T28" fmla="*/ 53 w 54"/>
                <a:gd name="T29" fmla="*/ 1 h 43"/>
                <a:gd name="T30" fmla="*/ 50 w 54"/>
                <a:gd name="T31" fmla="*/ 1 h 43"/>
                <a:gd name="T32" fmla="*/ 48 w 54"/>
                <a:gd name="T33" fmla="*/ 5 h 43"/>
                <a:gd name="T34" fmla="*/ 44 w 54"/>
                <a:gd name="T35" fmla="*/ 9 h 43"/>
                <a:gd name="T36" fmla="*/ 40 w 54"/>
                <a:gd name="T37" fmla="*/ 12 h 43"/>
                <a:gd name="T38" fmla="*/ 36 w 54"/>
                <a:gd name="T39" fmla="*/ 15 h 43"/>
                <a:gd name="T40" fmla="*/ 33 w 54"/>
                <a:gd name="T41" fmla="*/ 18 h 43"/>
                <a:gd name="T42" fmla="*/ 27 w 54"/>
                <a:gd name="T43" fmla="*/ 22 h 43"/>
                <a:gd name="T44" fmla="*/ 21 w 54"/>
                <a:gd name="T45" fmla="*/ 24 h 43"/>
                <a:gd name="T46" fmla="*/ 19 w 54"/>
                <a:gd name="T47" fmla="*/ 27 h 43"/>
                <a:gd name="T48" fmla="*/ 16 w 54"/>
                <a:gd name="T49" fmla="*/ 31 h 43"/>
                <a:gd name="T50" fmla="*/ 13 w 54"/>
                <a:gd name="T51" fmla="*/ 34 h 43"/>
                <a:gd name="T52" fmla="*/ 8 w 54"/>
                <a:gd name="T53" fmla="*/ 37 h 43"/>
                <a:gd name="T54" fmla="*/ 4 w 54"/>
                <a:gd name="T55" fmla="*/ 38 h 43"/>
                <a:gd name="T56" fmla="*/ 1 w 54"/>
                <a:gd name="T57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43">
                  <a:moveTo>
                    <a:pt x="1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9"/>
                    <a:pt x="1" y="40"/>
                    <a:pt x="1" y="41"/>
                  </a:cubicBezTo>
                  <a:cubicBezTo>
                    <a:pt x="2" y="41"/>
                    <a:pt x="4" y="43"/>
                    <a:pt x="5" y="42"/>
                  </a:cubicBezTo>
                  <a:cubicBezTo>
                    <a:pt x="7" y="42"/>
                    <a:pt x="8" y="40"/>
                    <a:pt x="10" y="39"/>
                  </a:cubicBezTo>
                  <a:cubicBezTo>
                    <a:pt x="11" y="38"/>
                    <a:pt x="14" y="38"/>
                    <a:pt x="15" y="37"/>
                  </a:cubicBezTo>
                  <a:cubicBezTo>
                    <a:pt x="16" y="36"/>
                    <a:pt x="18" y="35"/>
                    <a:pt x="19" y="34"/>
                  </a:cubicBezTo>
                  <a:cubicBezTo>
                    <a:pt x="20" y="33"/>
                    <a:pt x="22" y="30"/>
                    <a:pt x="24" y="29"/>
                  </a:cubicBezTo>
                  <a:cubicBezTo>
                    <a:pt x="25" y="28"/>
                    <a:pt x="28" y="27"/>
                    <a:pt x="30" y="26"/>
                  </a:cubicBezTo>
                  <a:cubicBezTo>
                    <a:pt x="31" y="25"/>
                    <a:pt x="33" y="24"/>
                    <a:pt x="34" y="23"/>
                  </a:cubicBezTo>
                  <a:cubicBezTo>
                    <a:pt x="35" y="22"/>
                    <a:pt x="38" y="21"/>
                    <a:pt x="39" y="20"/>
                  </a:cubicBezTo>
                  <a:cubicBezTo>
                    <a:pt x="41" y="19"/>
                    <a:pt x="44" y="14"/>
                    <a:pt x="46" y="12"/>
                  </a:cubicBezTo>
                  <a:cubicBezTo>
                    <a:pt x="47" y="11"/>
                    <a:pt x="49" y="9"/>
                    <a:pt x="50" y="8"/>
                  </a:cubicBezTo>
                  <a:cubicBezTo>
                    <a:pt x="51" y="7"/>
                    <a:pt x="53" y="6"/>
                    <a:pt x="53" y="4"/>
                  </a:cubicBezTo>
                  <a:cubicBezTo>
                    <a:pt x="53" y="3"/>
                    <a:pt x="54" y="1"/>
                    <a:pt x="53" y="1"/>
                  </a:cubicBezTo>
                  <a:cubicBezTo>
                    <a:pt x="52" y="0"/>
                    <a:pt x="50" y="1"/>
                    <a:pt x="50" y="1"/>
                  </a:cubicBezTo>
                  <a:cubicBezTo>
                    <a:pt x="49" y="2"/>
                    <a:pt x="49" y="4"/>
                    <a:pt x="48" y="5"/>
                  </a:cubicBezTo>
                  <a:cubicBezTo>
                    <a:pt x="47" y="6"/>
                    <a:pt x="45" y="8"/>
                    <a:pt x="44" y="9"/>
                  </a:cubicBezTo>
                  <a:cubicBezTo>
                    <a:pt x="43" y="10"/>
                    <a:pt x="41" y="11"/>
                    <a:pt x="40" y="12"/>
                  </a:cubicBezTo>
                  <a:cubicBezTo>
                    <a:pt x="39" y="13"/>
                    <a:pt x="37" y="14"/>
                    <a:pt x="36" y="15"/>
                  </a:cubicBezTo>
                  <a:cubicBezTo>
                    <a:pt x="35" y="16"/>
                    <a:pt x="34" y="17"/>
                    <a:pt x="33" y="18"/>
                  </a:cubicBezTo>
                  <a:cubicBezTo>
                    <a:pt x="31" y="19"/>
                    <a:pt x="28" y="21"/>
                    <a:pt x="27" y="22"/>
                  </a:cubicBezTo>
                  <a:cubicBezTo>
                    <a:pt x="25" y="22"/>
                    <a:pt x="23" y="23"/>
                    <a:pt x="21" y="24"/>
                  </a:cubicBezTo>
                  <a:cubicBezTo>
                    <a:pt x="21" y="25"/>
                    <a:pt x="19" y="26"/>
                    <a:pt x="19" y="27"/>
                  </a:cubicBezTo>
                  <a:cubicBezTo>
                    <a:pt x="18" y="28"/>
                    <a:pt x="17" y="30"/>
                    <a:pt x="16" y="31"/>
                  </a:cubicBezTo>
                  <a:cubicBezTo>
                    <a:pt x="15" y="32"/>
                    <a:pt x="14" y="33"/>
                    <a:pt x="13" y="34"/>
                  </a:cubicBezTo>
                  <a:cubicBezTo>
                    <a:pt x="12" y="35"/>
                    <a:pt x="9" y="36"/>
                    <a:pt x="8" y="37"/>
                  </a:cubicBezTo>
                  <a:cubicBezTo>
                    <a:pt x="7" y="37"/>
                    <a:pt x="5" y="38"/>
                    <a:pt x="4" y="38"/>
                  </a:cubicBezTo>
                  <a:cubicBezTo>
                    <a:pt x="3" y="38"/>
                    <a:pt x="2" y="36"/>
                    <a:pt x="1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480050" y="5102225"/>
              <a:ext cx="41275" cy="36513"/>
            </a:xfrm>
            <a:custGeom>
              <a:avLst/>
              <a:gdLst>
                <a:gd name="T0" fmla="*/ 45 w 48"/>
                <a:gd name="T1" fmla="*/ 36 h 44"/>
                <a:gd name="T2" fmla="*/ 47 w 48"/>
                <a:gd name="T3" fmla="*/ 37 h 44"/>
                <a:gd name="T4" fmla="*/ 44 w 48"/>
                <a:gd name="T5" fmla="*/ 41 h 44"/>
                <a:gd name="T6" fmla="*/ 40 w 48"/>
                <a:gd name="T7" fmla="*/ 44 h 44"/>
                <a:gd name="T8" fmla="*/ 33 w 48"/>
                <a:gd name="T9" fmla="*/ 44 h 44"/>
                <a:gd name="T10" fmla="*/ 26 w 48"/>
                <a:gd name="T11" fmla="*/ 40 h 44"/>
                <a:gd name="T12" fmla="*/ 21 w 48"/>
                <a:gd name="T13" fmla="*/ 39 h 44"/>
                <a:gd name="T14" fmla="*/ 19 w 48"/>
                <a:gd name="T15" fmla="*/ 36 h 44"/>
                <a:gd name="T16" fmla="*/ 17 w 48"/>
                <a:gd name="T17" fmla="*/ 31 h 44"/>
                <a:gd name="T18" fmla="*/ 14 w 48"/>
                <a:gd name="T19" fmla="*/ 24 h 44"/>
                <a:gd name="T20" fmla="*/ 9 w 48"/>
                <a:gd name="T21" fmla="*/ 19 h 44"/>
                <a:gd name="T22" fmla="*/ 7 w 48"/>
                <a:gd name="T23" fmla="*/ 15 h 44"/>
                <a:gd name="T24" fmla="*/ 3 w 48"/>
                <a:gd name="T25" fmla="*/ 11 h 44"/>
                <a:gd name="T26" fmla="*/ 1 w 48"/>
                <a:gd name="T27" fmla="*/ 7 h 44"/>
                <a:gd name="T28" fmla="*/ 0 w 48"/>
                <a:gd name="T29" fmla="*/ 3 h 44"/>
                <a:gd name="T30" fmla="*/ 2 w 48"/>
                <a:gd name="T31" fmla="*/ 0 h 44"/>
                <a:gd name="T32" fmla="*/ 4 w 48"/>
                <a:gd name="T33" fmla="*/ 1 h 44"/>
                <a:gd name="T34" fmla="*/ 7 w 48"/>
                <a:gd name="T35" fmla="*/ 4 h 44"/>
                <a:gd name="T36" fmla="*/ 8 w 48"/>
                <a:gd name="T37" fmla="*/ 7 h 44"/>
                <a:gd name="T38" fmla="*/ 11 w 48"/>
                <a:gd name="T39" fmla="*/ 11 h 44"/>
                <a:gd name="T40" fmla="*/ 12 w 48"/>
                <a:gd name="T41" fmla="*/ 14 h 44"/>
                <a:gd name="T42" fmla="*/ 14 w 48"/>
                <a:gd name="T43" fmla="*/ 19 h 44"/>
                <a:gd name="T44" fmla="*/ 17 w 48"/>
                <a:gd name="T45" fmla="*/ 21 h 44"/>
                <a:gd name="T46" fmla="*/ 20 w 48"/>
                <a:gd name="T47" fmla="*/ 26 h 44"/>
                <a:gd name="T48" fmla="*/ 21 w 48"/>
                <a:gd name="T49" fmla="*/ 31 h 44"/>
                <a:gd name="T50" fmla="*/ 25 w 48"/>
                <a:gd name="T51" fmla="*/ 35 h 44"/>
                <a:gd name="T52" fmla="*/ 28 w 48"/>
                <a:gd name="T53" fmla="*/ 36 h 44"/>
                <a:gd name="T54" fmla="*/ 33 w 48"/>
                <a:gd name="T55" fmla="*/ 37 h 44"/>
                <a:gd name="T56" fmla="*/ 37 w 48"/>
                <a:gd name="T57" fmla="*/ 37 h 44"/>
                <a:gd name="T58" fmla="*/ 40 w 48"/>
                <a:gd name="T59" fmla="*/ 35 h 44"/>
                <a:gd name="T60" fmla="*/ 42 w 48"/>
                <a:gd name="T61" fmla="*/ 35 h 44"/>
                <a:gd name="T62" fmla="*/ 45 w 48"/>
                <a:gd name="T63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4">
                  <a:moveTo>
                    <a:pt x="45" y="36"/>
                  </a:moveTo>
                  <a:cubicBezTo>
                    <a:pt x="45" y="36"/>
                    <a:pt x="47" y="36"/>
                    <a:pt x="47" y="37"/>
                  </a:cubicBezTo>
                  <a:cubicBezTo>
                    <a:pt x="48" y="38"/>
                    <a:pt x="45" y="40"/>
                    <a:pt x="44" y="41"/>
                  </a:cubicBezTo>
                  <a:cubicBezTo>
                    <a:pt x="43" y="42"/>
                    <a:pt x="41" y="43"/>
                    <a:pt x="40" y="44"/>
                  </a:cubicBezTo>
                  <a:cubicBezTo>
                    <a:pt x="38" y="44"/>
                    <a:pt x="34" y="44"/>
                    <a:pt x="33" y="44"/>
                  </a:cubicBezTo>
                  <a:cubicBezTo>
                    <a:pt x="31" y="43"/>
                    <a:pt x="28" y="41"/>
                    <a:pt x="26" y="40"/>
                  </a:cubicBezTo>
                  <a:cubicBezTo>
                    <a:pt x="25" y="40"/>
                    <a:pt x="22" y="40"/>
                    <a:pt x="21" y="39"/>
                  </a:cubicBezTo>
                  <a:cubicBezTo>
                    <a:pt x="21" y="39"/>
                    <a:pt x="20" y="37"/>
                    <a:pt x="19" y="36"/>
                  </a:cubicBezTo>
                  <a:cubicBezTo>
                    <a:pt x="18" y="35"/>
                    <a:pt x="17" y="32"/>
                    <a:pt x="17" y="31"/>
                  </a:cubicBezTo>
                  <a:cubicBezTo>
                    <a:pt x="16" y="29"/>
                    <a:pt x="15" y="25"/>
                    <a:pt x="14" y="24"/>
                  </a:cubicBezTo>
                  <a:cubicBezTo>
                    <a:pt x="13" y="22"/>
                    <a:pt x="10" y="21"/>
                    <a:pt x="9" y="19"/>
                  </a:cubicBezTo>
                  <a:cubicBezTo>
                    <a:pt x="8" y="18"/>
                    <a:pt x="8" y="16"/>
                    <a:pt x="7" y="15"/>
                  </a:cubicBezTo>
                  <a:cubicBezTo>
                    <a:pt x="6" y="14"/>
                    <a:pt x="4" y="12"/>
                    <a:pt x="3" y="11"/>
                  </a:cubicBezTo>
                  <a:cubicBezTo>
                    <a:pt x="3" y="10"/>
                    <a:pt x="1" y="9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5" y="1"/>
                    <a:pt x="7" y="3"/>
                    <a:pt x="7" y="4"/>
                  </a:cubicBezTo>
                  <a:cubicBezTo>
                    <a:pt x="8" y="5"/>
                    <a:pt x="7" y="6"/>
                    <a:pt x="8" y="7"/>
                  </a:cubicBezTo>
                  <a:cubicBezTo>
                    <a:pt x="8" y="8"/>
                    <a:pt x="10" y="10"/>
                    <a:pt x="11" y="11"/>
                  </a:cubicBezTo>
                  <a:cubicBezTo>
                    <a:pt x="11" y="12"/>
                    <a:pt x="12" y="14"/>
                    <a:pt x="12" y="14"/>
                  </a:cubicBezTo>
                  <a:cubicBezTo>
                    <a:pt x="12" y="16"/>
                    <a:pt x="13" y="18"/>
                    <a:pt x="14" y="19"/>
                  </a:cubicBezTo>
                  <a:cubicBezTo>
                    <a:pt x="14" y="20"/>
                    <a:pt x="16" y="20"/>
                    <a:pt x="17" y="21"/>
                  </a:cubicBezTo>
                  <a:cubicBezTo>
                    <a:pt x="18" y="22"/>
                    <a:pt x="19" y="25"/>
                    <a:pt x="20" y="26"/>
                  </a:cubicBezTo>
                  <a:cubicBezTo>
                    <a:pt x="20" y="28"/>
                    <a:pt x="20" y="30"/>
                    <a:pt x="21" y="31"/>
                  </a:cubicBezTo>
                  <a:cubicBezTo>
                    <a:pt x="22" y="32"/>
                    <a:pt x="24" y="35"/>
                    <a:pt x="25" y="35"/>
                  </a:cubicBezTo>
                  <a:cubicBezTo>
                    <a:pt x="26" y="36"/>
                    <a:pt x="28" y="36"/>
                    <a:pt x="28" y="36"/>
                  </a:cubicBezTo>
                  <a:cubicBezTo>
                    <a:pt x="30" y="36"/>
                    <a:pt x="32" y="37"/>
                    <a:pt x="33" y="37"/>
                  </a:cubicBezTo>
                  <a:cubicBezTo>
                    <a:pt x="34" y="37"/>
                    <a:pt x="36" y="38"/>
                    <a:pt x="37" y="37"/>
                  </a:cubicBezTo>
                  <a:cubicBezTo>
                    <a:pt x="38" y="37"/>
                    <a:pt x="39" y="35"/>
                    <a:pt x="40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4" y="36"/>
                    <a:pt x="45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925513" y="1831975"/>
              <a:ext cx="7937" cy="9525"/>
            </a:xfrm>
            <a:custGeom>
              <a:avLst/>
              <a:gdLst>
                <a:gd name="T0" fmla="*/ 8 w 10"/>
                <a:gd name="T1" fmla="*/ 10 h 10"/>
                <a:gd name="T2" fmla="*/ 10 w 10"/>
                <a:gd name="T3" fmla="*/ 8 h 10"/>
                <a:gd name="T4" fmla="*/ 8 w 10"/>
                <a:gd name="T5" fmla="*/ 5 h 10"/>
                <a:gd name="T6" fmla="*/ 6 w 10"/>
                <a:gd name="T7" fmla="*/ 4 h 10"/>
                <a:gd name="T8" fmla="*/ 4 w 10"/>
                <a:gd name="T9" fmla="*/ 0 h 10"/>
                <a:gd name="T10" fmla="*/ 3 w 10"/>
                <a:gd name="T11" fmla="*/ 1 h 10"/>
                <a:gd name="T12" fmla="*/ 2 w 10"/>
                <a:gd name="T13" fmla="*/ 5 h 10"/>
                <a:gd name="T14" fmla="*/ 1 w 10"/>
                <a:gd name="T15" fmla="*/ 6 h 10"/>
                <a:gd name="T16" fmla="*/ 3 w 10"/>
                <a:gd name="T17" fmla="*/ 9 h 10"/>
                <a:gd name="T18" fmla="*/ 5 w 10"/>
                <a:gd name="T19" fmla="*/ 9 h 10"/>
                <a:gd name="T20" fmla="*/ 8 w 10"/>
                <a:gd name="T2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9" y="5"/>
                    <a:pt x="8" y="5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3"/>
                    <a:pt x="5" y="1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2"/>
                    <a:pt x="2" y="4"/>
                    <a:pt x="2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0" y="7"/>
                    <a:pt x="2" y="8"/>
                    <a:pt x="3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5" y="9"/>
                    <a:pt x="7" y="10"/>
                    <a:pt x="8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917575" y="1827213"/>
              <a:ext cx="7937" cy="9525"/>
            </a:xfrm>
            <a:custGeom>
              <a:avLst/>
              <a:gdLst>
                <a:gd name="T0" fmla="*/ 8 w 9"/>
                <a:gd name="T1" fmla="*/ 9 h 11"/>
                <a:gd name="T2" fmla="*/ 6 w 9"/>
                <a:gd name="T3" fmla="*/ 11 h 11"/>
                <a:gd name="T4" fmla="*/ 2 w 9"/>
                <a:gd name="T5" fmla="*/ 11 h 11"/>
                <a:gd name="T6" fmla="*/ 1 w 9"/>
                <a:gd name="T7" fmla="*/ 7 h 11"/>
                <a:gd name="T8" fmla="*/ 0 w 9"/>
                <a:gd name="T9" fmla="*/ 3 h 11"/>
                <a:gd name="T10" fmla="*/ 3 w 9"/>
                <a:gd name="T11" fmla="*/ 1 h 11"/>
                <a:gd name="T12" fmla="*/ 5 w 9"/>
                <a:gd name="T13" fmla="*/ 0 h 11"/>
                <a:gd name="T14" fmla="*/ 6 w 9"/>
                <a:gd name="T15" fmla="*/ 1 h 11"/>
                <a:gd name="T16" fmla="*/ 6 w 9"/>
                <a:gd name="T17" fmla="*/ 4 h 11"/>
                <a:gd name="T18" fmla="*/ 8 w 9"/>
                <a:gd name="T19" fmla="*/ 6 h 11"/>
                <a:gd name="T20" fmla="*/ 8 w 9"/>
                <a:gd name="T2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1">
                  <a:moveTo>
                    <a:pt x="8" y="9"/>
                  </a:moveTo>
                  <a:cubicBezTo>
                    <a:pt x="8" y="10"/>
                    <a:pt x="7" y="11"/>
                    <a:pt x="6" y="11"/>
                  </a:cubicBezTo>
                  <a:cubicBezTo>
                    <a:pt x="5" y="11"/>
                    <a:pt x="3" y="11"/>
                    <a:pt x="2" y="11"/>
                  </a:cubicBezTo>
                  <a:cubicBezTo>
                    <a:pt x="1" y="10"/>
                    <a:pt x="1" y="8"/>
                    <a:pt x="1" y="7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2" y="2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6" y="4"/>
                  </a:cubicBezTo>
                  <a:cubicBezTo>
                    <a:pt x="7" y="5"/>
                    <a:pt x="8" y="5"/>
                    <a:pt x="8" y="6"/>
                  </a:cubicBezTo>
                  <a:cubicBezTo>
                    <a:pt x="9" y="7"/>
                    <a:pt x="8" y="8"/>
                    <a:pt x="8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25513" y="1824038"/>
              <a:ext cx="4762" cy="4763"/>
            </a:xfrm>
            <a:custGeom>
              <a:avLst/>
              <a:gdLst>
                <a:gd name="T0" fmla="*/ 5 w 5"/>
                <a:gd name="T1" fmla="*/ 2 h 5"/>
                <a:gd name="T2" fmla="*/ 3 w 5"/>
                <a:gd name="T3" fmla="*/ 0 h 5"/>
                <a:gd name="T4" fmla="*/ 0 w 5"/>
                <a:gd name="T5" fmla="*/ 1 h 5"/>
                <a:gd name="T6" fmla="*/ 0 w 5"/>
                <a:gd name="T7" fmla="*/ 3 h 5"/>
                <a:gd name="T8" fmla="*/ 2 w 5"/>
                <a:gd name="T9" fmla="*/ 5 h 5"/>
                <a:gd name="T10" fmla="*/ 3 w 5"/>
                <a:gd name="T11" fmla="*/ 5 h 5"/>
                <a:gd name="T12" fmla="*/ 5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876300" y="1803400"/>
              <a:ext cx="44450" cy="47625"/>
            </a:xfrm>
            <a:custGeom>
              <a:avLst/>
              <a:gdLst>
                <a:gd name="T0" fmla="*/ 48 w 53"/>
                <a:gd name="T1" fmla="*/ 22 h 58"/>
                <a:gd name="T2" fmla="*/ 53 w 53"/>
                <a:gd name="T3" fmla="*/ 21 h 58"/>
                <a:gd name="T4" fmla="*/ 53 w 53"/>
                <a:gd name="T5" fmla="*/ 17 h 58"/>
                <a:gd name="T6" fmla="*/ 48 w 53"/>
                <a:gd name="T7" fmla="*/ 13 h 58"/>
                <a:gd name="T8" fmla="*/ 43 w 53"/>
                <a:gd name="T9" fmla="*/ 7 h 58"/>
                <a:gd name="T10" fmla="*/ 38 w 53"/>
                <a:gd name="T11" fmla="*/ 5 h 58"/>
                <a:gd name="T12" fmla="*/ 32 w 53"/>
                <a:gd name="T13" fmla="*/ 6 h 58"/>
                <a:gd name="T14" fmla="*/ 30 w 53"/>
                <a:gd name="T15" fmla="*/ 8 h 58"/>
                <a:gd name="T16" fmla="*/ 27 w 53"/>
                <a:gd name="T17" fmla="*/ 11 h 58"/>
                <a:gd name="T18" fmla="*/ 23 w 53"/>
                <a:gd name="T19" fmla="*/ 13 h 58"/>
                <a:gd name="T20" fmla="*/ 19 w 53"/>
                <a:gd name="T21" fmla="*/ 15 h 58"/>
                <a:gd name="T22" fmla="*/ 18 w 53"/>
                <a:gd name="T23" fmla="*/ 18 h 58"/>
                <a:gd name="T24" fmla="*/ 19 w 53"/>
                <a:gd name="T25" fmla="*/ 21 h 58"/>
                <a:gd name="T26" fmla="*/ 22 w 53"/>
                <a:gd name="T27" fmla="*/ 24 h 58"/>
                <a:gd name="T28" fmla="*/ 24 w 53"/>
                <a:gd name="T29" fmla="*/ 27 h 58"/>
                <a:gd name="T30" fmla="*/ 23 w 53"/>
                <a:gd name="T31" fmla="*/ 28 h 58"/>
                <a:gd name="T32" fmla="*/ 16 w 53"/>
                <a:gd name="T33" fmla="*/ 29 h 58"/>
                <a:gd name="T34" fmla="*/ 15 w 53"/>
                <a:gd name="T35" fmla="*/ 25 h 58"/>
                <a:gd name="T36" fmla="*/ 13 w 53"/>
                <a:gd name="T37" fmla="*/ 20 h 58"/>
                <a:gd name="T38" fmla="*/ 10 w 53"/>
                <a:gd name="T39" fmla="*/ 17 h 58"/>
                <a:gd name="T40" fmla="*/ 11 w 53"/>
                <a:gd name="T41" fmla="*/ 12 h 58"/>
                <a:gd name="T42" fmla="*/ 10 w 53"/>
                <a:gd name="T43" fmla="*/ 8 h 58"/>
                <a:gd name="T44" fmla="*/ 8 w 53"/>
                <a:gd name="T45" fmla="*/ 5 h 58"/>
                <a:gd name="T46" fmla="*/ 4 w 53"/>
                <a:gd name="T47" fmla="*/ 2 h 58"/>
                <a:gd name="T48" fmla="*/ 1 w 53"/>
                <a:gd name="T49" fmla="*/ 1 h 58"/>
                <a:gd name="T50" fmla="*/ 1 w 53"/>
                <a:gd name="T51" fmla="*/ 3 h 58"/>
                <a:gd name="T52" fmla="*/ 3 w 53"/>
                <a:gd name="T53" fmla="*/ 7 h 58"/>
                <a:gd name="T54" fmla="*/ 6 w 53"/>
                <a:gd name="T55" fmla="*/ 10 h 58"/>
                <a:gd name="T56" fmla="*/ 7 w 53"/>
                <a:gd name="T57" fmla="*/ 12 h 58"/>
                <a:gd name="T58" fmla="*/ 6 w 53"/>
                <a:gd name="T59" fmla="*/ 14 h 58"/>
                <a:gd name="T60" fmla="*/ 3 w 53"/>
                <a:gd name="T61" fmla="*/ 14 h 58"/>
                <a:gd name="T62" fmla="*/ 2 w 53"/>
                <a:gd name="T63" fmla="*/ 15 h 58"/>
                <a:gd name="T64" fmla="*/ 1 w 53"/>
                <a:gd name="T65" fmla="*/ 18 h 58"/>
                <a:gd name="T66" fmla="*/ 1 w 53"/>
                <a:gd name="T67" fmla="*/ 22 h 58"/>
                <a:gd name="T68" fmla="*/ 0 w 53"/>
                <a:gd name="T69" fmla="*/ 27 h 58"/>
                <a:gd name="T70" fmla="*/ 2 w 53"/>
                <a:gd name="T71" fmla="*/ 34 h 58"/>
                <a:gd name="T72" fmla="*/ 6 w 53"/>
                <a:gd name="T73" fmla="*/ 37 h 58"/>
                <a:gd name="T74" fmla="*/ 10 w 53"/>
                <a:gd name="T75" fmla="*/ 41 h 58"/>
                <a:gd name="T76" fmla="*/ 12 w 53"/>
                <a:gd name="T77" fmla="*/ 44 h 58"/>
                <a:gd name="T78" fmla="*/ 15 w 53"/>
                <a:gd name="T79" fmla="*/ 47 h 58"/>
                <a:gd name="T80" fmla="*/ 20 w 53"/>
                <a:gd name="T81" fmla="*/ 48 h 58"/>
                <a:gd name="T82" fmla="*/ 26 w 53"/>
                <a:gd name="T83" fmla="*/ 48 h 58"/>
                <a:gd name="T84" fmla="*/ 27 w 53"/>
                <a:gd name="T85" fmla="*/ 51 h 58"/>
                <a:gd name="T86" fmla="*/ 27 w 53"/>
                <a:gd name="T87" fmla="*/ 55 h 58"/>
                <a:gd name="T88" fmla="*/ 30 w 53"/>
                <a:gd name="T89" fmla="*/ 57 h 58"/>
                <a:gd name="T90" fmla="*/ 33 w 53"/>
                <a:gd name="T91" fmla="*/ 58 h 58"/>
                <a:gd name="T92" fmla="*/ 37 w 53"/>
                <a:gd name="T93" fmla="*/ 56 h 58"/>
                <a:gd name="T94" fmla="*/ 38 w 53"/>
                <a:gd name="T95" fmla="*/ 51 h 58"/>
                <a:gd name="T96" fmla="*/ 37 w 53"/>
                <a:gd name="T97" fmla="*/ 48 h 58"/>
                <a:gd name="T98" fmla="*/ 39 w 53"/>
                <a:gd name="T99" fmla="*/ 46 h 58"/>
                <a:gd name="T100" fmla="*/ 41 w 53"/>
                <a:gd name="T101" fmla="*/ 45 h 58"/>
                <a:gd name="T102" fmla="*/ 43 w 53"/>
                <a:gd name="T103" fmla="*/ 44 h 58"/>
                <a:gd name="T104" fmla="*/ 43 w 53"/>
                <a:gd name="T105" fmla="*/ 40 h 58"/>
                <a:gd name="T106" fmla="*/ 43 w 53"/>
                <a:gd name="T107" fmla="*/ 38 h 58"/>
                <a:gd name="T108" fmla="*/ 46 w 53"/>
                <a:gd name="T109" fmla="*/ 36 h 58"/>
                <a:gd name="T110" fmla="*/ 44 w 53"/>
                <a:gd name="T111" fmla="*/ 32 h 58"/>
                <a:gd name="T112" fmla="*/ 44 w 53"/>
                <a:gd name="T113" fmla="*/ 28 h 58"/>
                <a:gd name="T114" fmla="*/ 45 w 53"/>
                <a:gd name="T115" fmla="*/ 23 h 58"/>
                <a:gd name="T116" fmla="*/ 48 w 53"/>
                <a:gd name="T117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" h="58">
                  <a:moveTo>
                    <a:pt x="48" y="22"/>
                  </a:moveTo>
                  <a:cubicBezTo>
                    <a:pt x="49" y="22"/>
                    <a:pt x="52" y="22"/>
                    <a:pt x="53" y="21"/>
                  </a:cubicBezTo>
                  <a:cubicBezTo>
                    <a:pt x="53" y="20"/>
                    <a:pt x="53" y="18"/>
                    <a:pt x="53" y="17"/>
                  </a:cubicBezTo>
                  <a:cubicBezTo>
                    <a:pt x="52" y="15"/>
                    <a:pt x="49" y="14"/>
                    <a:pt x="48" y="13"/>
                  </a:cubicBezTo>
                  <a:cubicBezTo>
                    <a:pt x="47" y="12"/>
                    <a:pt x="45" y="8"/>
                    <a:pt x="43" y="7"/>
                  </a:cubicBezTo>
                  <a:cubicBezTo>
                    <a:pt x="42" y="6"/>
                    <a:pt x="40" y="5"/>
                    <a:pt x="38" y="5"/>
                  </a:cubicBezTo>
                  <a:cubicBezTo>
                    <a:pt x="37" y="5"/>
                    <a:pt x="34" y="5"/>
                    <a:pt x="32" y="6"/>
                  </a:cubicBezTo>
                  <a:cubicBezTo>
                    <a:pt x="32" y="6"/>
                    <a:pt x="30" y="8"/>
                    <a:pt x="30" y="8"/>
                  </a:cubicBezTo>
                  <a:cubicBezTo>
                    <a:pt x="29" y="9"/>
                    <a:pt x="28" y="10"/>
                    <a:pt x="27" y="11"/>
                  </a:cubicBezTo>
                  <a:cubicBezTo>
                    <a:pt x="26" y="11"/>
                    <a:pt x="24" y="13"/>
                    <a:pt x="23" y="13"/>
                  </a:cubicBezTo>
                  <a:cubicBezTo>
                    <a:pt x="22" y="14"/>
                    <a:pt x="20" y="14"/>
                    <a:pt x="19" y="15"/>
                  </a:cubicBezTo>
                  <a:cubicBezTo>
                    <a:pt x="19" y="16"/>
                    <a:pt x="18" y="17"/>
                    <a:pt x="18" y="18"/>
                  </a:cubicBezTo>
                  <a:cubicBezTo>
                    <a:pt x="18" y="19"/>
                    <a:pt x="18" y="21"/>
                    <a:pt x="19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2" y="24"/>
                    <a:pt x="24" y="26"/>
                    <a:pt x="24" y="27"/>
                  </a:cubicBezTo>
                  <a:cubicBezTo>
                    <a:pt x="24" y="27"/>
                    <a:pt x="23" y="28"/>
                    <a:pt x="23" y="28"/>
                  </a:cubicBezTo>
                  <a:cubicBezTo>
                    <a:pt x="21" y="29"/>
                    <a:pt x="17" y="30"/>
                    <a:pt x="16" y="29"/>
                  </a:cubicBezTo>
                  <a:cubicBezTo>
                    <a:pt x="15" y="28"/>
                    <a:pt x="15" y="26"/>
                    <a:pt x="15" y="25"/>
                  </a:cubicBezTo>
                  <a:cubicBezTo>
                    <a:pt x="15" y="24"/>
                    <a:pt x="13" y="21"/>
                    <a:pt x="13" y="20"/>
                  </a:cubicBezTo>
                  <a:cubicBezTo>
                    <a:pt x="12" y="19"/>
                    <a:pt x="11" y="18"/>
                    <a:pt x="10" y="17"/>
                  </a:cubicBezTo>
                  <a:cubicBezTo>
                    <a:pt x="10" y="16"/>
                    <a:pt x="11" y="13"/>
                    <a:pt x="11" y="12"/>
                  </a:cubicBezTo>
                  <a:cubicBezTo>
                    <a:pt x="11" y="11"/>
                    <a:pt x="10" y="9"/>
                    <a:pt x="10" y="8"/>
                  </a:cubicBezTo>
                  <a:cubicBezTo>
                    <a:pt x="10" y="7"/>
                    <a:pt x="9" y="6"/>
                    <a:pt x="8" y="5"/>
                  </a:cubicBezTo>
                  <a:cubicBezTo>
                    <a:pt x="7" y="4"/>
                    <a:pt x="5" y="3"/>
                    <a:pt x="4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5"/>
                    <a:pt x="3" y="6"/>
                    <a:pt x="3" y="7"/>
                  </a:cubicBezTo>
                  <a:cubicBezTo>
                    <a:pt x="4" y="8"/>
                    <a:pt x="5" y="9"/>
                    <a:pt x="6" y="10"/>
                  </a:cubicBezTo>
                  <a:cubicBezTo>
                    <a:pt x="6" y="10"/>
                    <a:pt x="7" y="11"/>
                    <a:pt x="7" y="12"/>
                  </a:cubicBezTo>
                  <a:cubicBezTo>
                    <a:pt x="7" y="13"/>
                    <a:pt x="7" y="14"/>
                    <a:pt x="6" y="14"/>
                  </a:cubicBezTo>
                  <a:cubicBezTo>
                    <a:pt x="5" y="14"/>
                    <a:pt x="4" y="13"/>
                    <a:pt x="3" y="14"/>
                  </a:cubicBezTo>
                  <a:cubicBezTo>
                    <a:pt x="3" y="14"/>
                    <a:pt x="2" y="15"/>
                    <a:pt x="2" y="15"/>
                  </a:cubicBezTo>
                  <a:cubicBezTo>
                    <a:pt x="1" y="16"/>
                    <a:pt x="1" y="17"/>
                    <a:pt x="1" y="18"/>
                  </a:cubicBezTo>
                  <a:cubicBezTo>
                    <a:pt x="1" y="19"/>
                    <a:pt x="1" y="21"/>
                    <a:pt x="1" y="22"/>
                  </a:cubicBezTo>
                  <a:cubicBezTo>
                    <a:pt x="1" y="23"/>
                    <a:pt x="0" y="26"/>
                    <a:pt x="0" y="27"/>
                  </a:cubicBezTo>
                  <a:cubicBezTo>
                    <a:pt x="1" y="29"/>
                    <a:pt x="1" y="32"/>
                    <a:pt x="2" y="34"/>
                  </a:cubicBezTo>
                  <a:cubicBezTo>
                    <a:pt x="2" y="35"/>
                    <a:pt x="5" y="36"/>
                    <a:pt x="6" y="37"/>
                  </a:cubicBezTo>
                  <a:cubicBezTo>
                    <a:pt x="7" y="38"/>
                    <a:pt x="9" y="40"/>
                    <a:pt x="10" y="41"/>
                  </a:cubicBezTo>
                  <a:cubicBezTo>
                    <a:pt x="11" y="41"/>
                    <a:pt x="11" y="43"/>
                    <a:pt x="12" y="44"/>
                  </a:cubicBezTo>
                  <a:cubicBezTo>
                    <a:pt x="13" y="45"/>
                    <a:pt x="14" y="46"/>
                    <a:pt x="15" y="47"/>
                  </a:cubicBezTo>
                  <a:cubicBezTo>
                    <a:pt x="17" y="47"/>
                    <a:pt x="19" y="48"/>
                    <a:pt x="20" y="48"/>
                  </a:cubicBezTo>
                  <a:cubicBezTo>
                    <a:pt x="21" y="48"/>
                    <a:pt x="25" y="47"/>
                    <a:pt x="26" y="48"/>
                  </a:cubicBezTo>
                  <a:cubicBezTo>
                    <a:pt x="26" y="48"/>
                    <a:pt x="26" y="50"/>
                    <a:pt x="27" y="51"/>
                  </a:cubicBezTo>
                  <a:cubicBezTo>
                    <a:pt x="27" y="52"/>
                    <a:pt x="26" y="54"/>
                    <a:pt x="27" y="55"/>
                  </a:cubicBezTo>
                  <a:cubicBezTo>
                    <a:pt x="27" y="55"/>
                    <a:pt x="29" y="57"/>
                    <a:pt x="30" y="57"/>
                  </a:cubicBezTo>
                  <a:cubicBezTo>
                    <a:pt x="30" y="57"/>
                    <a:pt x="32" y="58"/>
                    <a:pt x="33" y="58"/>
                  </a:cubicBezTo>
                  <a:cubicBezTo>
                    <a:pt x="34" y="58"/>
                    <a:pt x="36" y="57"/>
                    <a:pt x="37" y="56"/>
                  </a:cubicBezTo>
                  <a:cubicBezTo>
                    <a:pt x="38" y="55"/>
                    <a:pt x="38" y="53"/>
                    <a:pt x="38" y="51"/>
                  </a:cubicBezTo>
                  <a:cubicBezTo>
                    <a:pt x="38" y="51"/>
                    <a:pt x="37" y="49"/>
                    <a:pt x="37" y="48"/>
                  </a:cubicBezTo>
                  <a:cubicBezTo>
                    <a:pt x="37" y="47"/>
                    <a:pt x="38" y="46"/>
                    <a:pt x="39" y="46"/>
                  </a:cubicBezTo>
                  <a:cubicBezTo>
                    <a:pt x="39" y="45"/>
                    <a:pt x="40" y="45"/>
                    <a:pt x="41" y="45"/>
                  </a:cubicBezTo>
                  <a:cubicBezTo>
                    <a:pt x="42" y="45"/>
                    <a:pt x="43" y="44"/>
                    <a:pt x="43" y="44"/>
                  </a:cubicBezTo>
                  <a:cubicBezTo>
                    <a:pt x="43" y="43"/>
                    <a:pt x="43" y="41"/>
                    <a:pt x="43" y="40"/>
                  </a:cubicBezTo>
                  <a:cubicBezTo>
                    <a:pt x="43" y="40"/>
                    <a:pt x="43" y="38"/>
                    <a:pt x="43" y="38"/>
                  </a:cubicBezTo>
                  <a:cubicBezTo>
                    <a:pt x="44" y="37"/>
                    <a:pt x="45" y="36"/>
                    <a:pt x="46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4" y="31"/>
                    <a:pt x="44" y="29"/>
                    <a:pt x="44" y="28"/>
                  </a:cubicBezTo>
                  <a:cubicBezTo>
                    <a:pt x="44" y="27"/>
                    <a:pt x="44" y="24"/>
                    <a:pt x="45" y="23"/>
                  </a:cubicBezTo>
                  <a:cubicBezTo>
                    <a:pt x="45" y="22"/>
                    <a:pt x="47" y="22"/>
                    <a:pt x="48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90588" y="1801813"/>
              <a:ext cx="7937" cy="7938"/>
            </a:xfrm>
            <a:custGeom>
              <a:avLst/>
              <a:gdLst>
                <a:gd name="T0" fmla="*/ 7 w 9"/>
                <a:gd name="T1" fmla="*/ 8 h 10"/>
                <a:gd name="T2" fmla="*/ 9 w 9"/>
                <a:gd name="T3" fmla="*/ 4 h 10"/>
                <a:gd name="T4" fmla="*/ 7 w 9"/>
                <a:gd name="T5" fmla="*/ 1 h 10"/>
                <a:gd name="T6" fmla="*/ 4 w 9"/>
                <a:gd name="T7" fmla="*/ 1 h 10"/>
                <a:gd name="T8" fmla="*/ 0 w 9"/>
                <a:gd name="T9" fmla="*/ 3 h 10"/>
                <a:gd name="T10" fmla="*/ 2 w 9"/>
                <a:gd name="T11" fmla="*/ 5 h 10"/>
                <a:gd name="T12" fmla="*/ 1 w 9"/>
                <a:gd name="T13" fmla="*/ 8 h 10"/>
                <a:gd name="T14" fmla="*/ 3 w 9"/>
                <a:gd name="T15" fmla="*/ 10 h 10"/>
                <a:gd name="T16" fmla="*/ 5 w 9"/>
                <a:gd name="T17" fmla="*/ 10 h 10"/>
                <a:gd name="T18" fmla="*/ 7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7" y="8"/>
                  </a:moveTo>
                  <a:cubicBezTo>
                    <a:pt x="8" y="7"/>
                    <a:pt x="9" y="5"/>
                    <a:pt x="9" y="4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1"/>
                    <a:pt x="0" y="2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1" y="9"/>
                    <a:pt x="2" y="10"/>
                    <a:pt x="3" y="10"/>
                  </a:cubicBezTo>
                  <a:cubicBezTo>
                    <a:pt x="3" y="10"/>
                    <a:pt x="5" y="10"/>
                    <a:pt x="5" y="10"/>
                  </a:cubicBezTo>
                  <a:cubicBezTo>
                    <a:pt x="6" y="10"/>
                    <a:pt x="7" y="9"/>
                    <a:pt x="7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898525" y="1762125"/>
              <a:ext cx="7937" cy="6350"/>
            </a:xfrm>
            <a:custGeom>
              <a:avLst/>
              <a:gdLst>
                <a:gd name="T0" fmla="*/ 9 w 9"/>
                <a:gd name="T1" fmla="*/ 3 h 8"/>
                <a:gd name="T2" fmla="*/ 0 w 9"/>
                <a:gd name="T3" fmla="*/ 0 h 8"/>
                <a:gd name="T4" fmla="*/ 0 w 9"/>
                <a:gd name="T5" fmla="*/ 3 h 8"/>
                <a:gd name="T6" fmla="*/ 2 w 9"/>
                <a:gd name="T7" fmla="*/ 6 h 8"/>
                <a:gd name="T8" fmla="*/ 5 w 9"/>
                <a:gd name="T9" fmla="*/ 8 h 8"/>
                <a:gd name="T10" fmla="*/ 7 w 9"/>
                <a:gd name="T11" fmla="*/ 7 h 8"/>
                <a:gd name="T12" fmla="*/ 8 w 9"/>
                <a:gd name="T13" fmla="*/ 6 h 8"/>
                <a:gd name="T14" fmla="*/ 9 w 9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4" y="8"/>
                    <a:pt x="5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9" y="5"/>
                    <a:pt x="9" y="3"/>
                    <a:pt x="9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706438" y="1768475"/>
              <a:ext cx="774700" cy="552450"/>
            </a:xfrm>
            <a:custGeom>
              <a:avLst/>
              <a:gdLst>
                <a:gd name="T0" fmla="*/ 844 w 918"/>
                <a:gd name="T1" fmla="*/ 623 h 655"/>
                <a:gd name="T2" fmla="*/ 580 w 918"/>
                <a:gd name="T3" fmla="*/ 613 h 655"/>
                <a:gd name="T4" fmla="*/ 516 w 918"/>
                <a:gd name="T5" fmla="*/ 604 h 655"/>
                <a:gd name="T6" fmla="*/ 439 w 918"/>
                <a:gd name="T7" fmla="*/ 621 h 655"/>
                <a:gd name="T8" fmla="*/ 361 w 918"/>
                <a:gd name="T9" fmla="*/ 614 h 655"/>
                <a:gd name="T10" fmla="*/ 315 w 918"/>
                <a:gd name="T11" fmla="*/ 610 h 655"/>
                <a:gd name="T12" fmla="*/ 259 w 918"/>
                <a:gd name="T13" fmla="*/ 587 h 655"/>
                <a:gd name="T14" fmla="*/ 205 w 918"/>
                <a:gd name="T15" fmla="*/ 595 h 655"/>
                <a:gd name="T16" fmla="*/ 151 w 918"/>
                <a:gd name="T17" fmla="*/ 579 h 655"/>
                <a:gd name="T18" fmla="*/ 134 w 918"/>
                <a:gd name="T19" fmla="*/ 528 h 655"/>
                <a:gd name="T20" fmla="*/ 106 w 918"/>
                <a:gd name="T21" fmla="*/ 463 h 655"/>
                <a:gd name="T22" fmla="*/ 65 w 918"/>
                <a:gd name="T23" fmla="*/ 440 h 655"/>
                <a:gd name="T24" fmla="*/ 30 w 918"/>
                <a:gd name="T25" fmla="*/ 428 h 655"/>
                <a:gd name="T26" fmla="*/ 6 w 918"/>
                <a:gd name="T27" fmla="*/ 422 h 655"/>
                <a:gd name="T28" fmla="*/ 16 w 918"/>
                <a:gd name="T29" fmla="*/ 361 h 655"/>
                <a:gd name="T30" fmla="*/ 22 w 918"/>
                <a:gd name="T31" fmla="*/ 387 h 655"/>
                <a:gd name="T32" fmla="*/ 42 w 918"/>
                <a:gd name="T33" fmla="*/ 358 h 655"/>
                <a:gd name="T34" fmla="*/ 26 w 918"/>
                <a:gd name="T35" fmla="*/ 351 h 655"/>
                <a:gd name="T36" fmla="*/ 25 w 918"/>
                <a:gd name="T37" fmla="*/ 322 h 655"/>
                <a:gd name="T38" fmla="*/ 45 w 918"/>
                <a:gd name="T39" fmla="*/ 305 h 655"/>
                <a:gd name="T40" fmla="*/ 20 w 918"/>
                <a:gd name="T41" fmla="*/ 308 h 655"/>
                <a:gd name="T42" fmla="*/ 18 w 918"/>
                <a:gd name="T43" fmla="*/ 217 h 655"/>
                <a:gd name="T44" fmla="*/ 7 w 918"/>
                <a:gd name="T45" fmla="*/ 129 h 655"/>
                <a:gd name="T46" fmla="*/ 14 w 918"/>
                <a:gd name="T47" fmla="*/ 77 h 655"/>
                <a:gd name="T48" fmla="*/ 29 w 918"/>
                <a:gd name="T49" fmla="*/ 50 h 655"/>
                <a:gd name="T50" fmla="*/ 85 w 918"/>
                <a:gd name="T51" fmla="*/ 102 h 655"/>
                <a:gd name="T52" fmla="*/ 153 w 918"/>
                <a:gd name="T53" fmla="*/ 127 h 655"/>
                <a:gd name="T54" fmla="*/ 195 w 918"/>
                <a:gd name="T55" fmla="*/ 139 h 655"/>
                <a:gd name="T56" fmla="*/ 216 w 918"/>
                <a:gd name="T57" fmla="*/ 152 h 655"/>
                <a:gd name="T58" fmla="*/ 228 w 918"/>
                <a:gd name="T59" fmla="*/ 162 h 655"/>
                <a:gd name="T60" fmla="*/ 231 w 918"/>
                <a:gd name="T61" fmla="*/ 174 h 655"/>
                <a:gd name="T62" fmla="*/ 229 w 918"/>
                <a:gd name="T63" fmla="*/ 197 h 655"/>
                <a:gd name="T64" fmla="*/ 230 w 918"/>
                <a:gd name="T65" fmla="*/ 203 h 655"/>
                <a:gd name="T66" fmla="*/ 249 w 918"/>
                <a:gd name="T67" fmla="*/ 200 h 655"/>
                <a:gd name="T68" fmla="*/ 243 w 918"/>
                <a:gd name="T69" fmla="*/ 228 h 655"/>
                <a:gd name="T70" fmla="*/ 240 w 918"/>
                <a:gd name="T71" fmla="*/ 260 h 655"/>
                <a:gd name="T72" fmla="*/ 234 w 918"/>
                <a:gd name="T73" fmla="*/ 287 h 655"/>
                <a:gd name="T74" fmla="*/ 232 w 918"/>
                <a:gd name="T75" fmla="*/ 301 h 655"/>
                <a:gd name="T76" fmla="*/ 250 w 918"/>
                <a:gd name="T77" fmla="*/ 270 h 655"/>
                <a:gd name="T78" fmla="*/ 251 w 918"/>
                <a:gd name="T79" fmla="*/ 240 h 655"/>
                <a:gd name="T80" fmla="*/ 272 w 918"/>
                <a:gd name="T81" fmla="*/ 198 h 655"/>
                <a:gd name="T82" fmla="*/ 277 w 918"/>
                <a:gd name="T83" fmla="*/ 155 h 655"/>
                <a:gd name="T84" fmla="*/ 267 w 918"/>
                <a:gd name="T85" fmla="*/ 154 h 655"/>
                <a:gd name="T86" fmla="*/ 260 w 918"/>
                <a:gd name="T87" fmla="*/ 150 h 655"/>
                <a:gd name="T88" fmla="*/ 282 w 918"/>
                <a:gd name="T89" fmla="*/ 127 h 655"/>
                <a:gd name="T90" fmla="*/ 261 w 918"/>
                <a:gd name="T91" fmla="*/ 108 h 655"/>
                <a:gd name="T92" fmla="*/ 254 w 918"/>
                <a:gd name="T93" fmla="*/ 125 h 655"/>
                <a:gd name="T94" fmla="*/ 252 w 918"/>
                <a:gd name="T95" fmla="*/ 166 h 655"/>
                <a:gd name="T96" fmla="*/ 269 w 918"/>
                <a:gd name="T97" fmla="*/ 172 h 655"/>
                <a:gd name="T98" fmla="*/ 260 w 918"/>
                <a:gd name="T99" fmla="*/ 185 h 655"/>
                <a:gd name="T100" fmla="*/ 247 w 918"/>
                <a:gd name="T101" fmla="*/ 164 h 655"/>
                <a:gd name="T102" fmla="*/ 234 w 918"/>
                <a:gd name="T103" fmla="*/ 132 h 655"/>
                <a:gd name="T104" fmla="*/ 257 w 918"/>
                <a:gd name="T105" fmla="*/ 91 h 655"/>
                <a:gd name="T106" fmla="*/ 269 w 918"/>
                <a:gd name="T107" fmla="*/ 91 h 655"/>
                <a:gd name="T108" fmla="*/ 286 w 918"/>
                <a:gd name="T109" fmla="*/ 80 h 655"/>
                <a:gd name="T110" fmla="*/ 272 w 918"/>
                <a:gd name="T111" fmla="*/ 49 h 655"/>
                <a:gd name="T112" fmla="*/ 263 w 918"/>
                <a:gd name="T113" fmla="*/ 45 h 655"/>
                <a:gd name="T114" fmla="*/ 262 w 918"/>
                <a:gd name="T115" fmla="*/ 24 h 655"/>
                <a:gd name="T116" fmla="*/ 266 w 918"/>
                <a:gd name="T11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8" h="655">
                  <a:moveTo>
                    <a:pt x="918" y="139"/>
                  </a:moveTo>
                  <a:cubicBezTo>
                    <a:pt x="837" y="582"/>
                    <a:pt x="837" y="582"/>
                    <a:pt x="837" y="582"/>
                  </a:cubicBezTo>
                  <a:cubicBezTo>
                    <a:pt x="837" y="582"/>
                    <a:pt x="836" y="585"/>
                    <a:pt x="835" y="587"/>
                  </a:cubicBezTo>
                  <a:cubicBezTo>
                    <a:pt x="835" y="588"/>
                    <a:pt x="834" y="590"/>
                    <a:pt x="834" y="592"/>
                  </a:cubicBezTo>
                  <a:cubicBezTo>
                    <a:pt x="835" y="592"/>
                    <a:pt x="836" y="593"/>
                    <a:pt x="836" y="594"/>
                  </a:cubicBezTo>
                  <a:cubicBezTo>
                    <a:pt x="837" y="595"/>
                    <a:pt x="836" y="597"/>
                    <a:pt x="836" y="598"/>
                  </a:cubicBezTo>
                  <a:cubicBezTo>
                    <a:pt x="837" y="599"/>
                    <a:pt x="840" y="601"/>
                    <a:pt x="841" y="603"/>
                  </a:cubicBezTo>
                  <a:cubicBezTo>
                    <a:pt x="841" y="604"/>
                    <a:pt x="840" y="606"/>
                    <a:pt x="840" y="607"/>
                  </a:cubicBezTo>
                  <a:cubicBezTo>
                    <a:pt x="840" y="609"/>
                    <a:pt x="843" y="611"/>
                    <a:pt x="843" y="613"/>
                  </a:cubicBezTo>
                  <a:cubicBezTo>
                    <a:pt x="843" y="614"/>
                    <a:pt x="840" y="617"/>
                    <a:pt x="840" y="618"/>
                  </a:cubicBezTo>
                  <a:cubicBezTo>
                    <a:pt x="840" y="620"/>
                    <a:pt x="843" y="621"/>
                    <a:pt x="844" y="623"/>
                  </a:cubicBezTo>
                  <a:cubicBezTo>
                    <a:pt x="844" y="624"/>
                    <a:pt x="844" y="626"/>
                    <a:pt x="843" y="627"/>
                  </a:cubicBezTo>
                  <a:cubicBezTo>
                    <a:pt x="843" y="628"/>
                    <a:pt x="840" y="630"/>
                    <a:pt x="840" y="631"/>
                  </a:cubicBezTo>
                  <a:cubicBezTo>
                    <a:pt x="839" y="632"/>
                    <a:pt x="839" y="633"/>
                    <a:pt x="838" y="634"/>
                  </a:cubicBezTo>
                  <a:cubicBezTo>
                    <a:pt x="838" y="635"/>
                    <a:pt x="836" y="635"/>
                    <a:pt x="835" y="636"/>
                  </a:cubicBezTo>
                  <a:cubicBezTo>
                    <a:pt x="834" y="637"/>
                    <a:pt x="834" y="639"/>
                    <a:pt x="834" y="640"/>
                  </a:cubicBezTo>
                  <a:cubicBezTo>
                    <a:pt x="835" y="642"/>
                    <a:pt x="839" y="644"/>
                    <a:pt x="839" y="645"/>
                  </a:cubicBezTo>
                  <a:cubicBezTo>
                    <a:pt x="841" y="650"/>
                    <a:pt x="837" y="650"/>
                    <a:pt x="839" y="655"/>
                  </a:cubicBezTo>
                  <a:cubicBezTo>
                    <a:pt x="839" y="655"/>
                    <a:pt x="837" y="654"/>
                    <a:pt x="837" y="654"/>
                  </a:cubicBezTo>
                  <a:cubicBezTo>
                    <a:pt x="593" y="606"/>
                    <a:pt x="593" y="606"/>
                    <a:pt x="593" y="606"/>
                  </a:cubicBezTo>
                  <a:cubicBezTo>
                    <a:pt x="593" y="606"/>
                    <a:pt x="588" y="609"/>
                    <a:pt x="586" y="610"/>
                  </a:cubicBezTo>
                  <a:cubicBezTo>
                    <a:pt x="585" y="611"/>
                    <a:pt x="582" y="613"/>
                    <a:pt x="580" y="613"/>
                  </a:cubicBezTo>
                  <a:cubicBezTo>
                    <a:pt x="578" y="613"/>
                    <a:pt x="575" y="614"/>
                    <a:pt x="574" y="614"/>
                  </a:cubicBezTo>
                  <a:cubicBezTo>
                    <a:pt x="572" y="614"/>
                    <a:pt x="567" y="615"/>
                    <a:pt x="565" y="614"/>
                  </a:cubicBezTo>
                  <a:cubicBezTo>
                    <a:pt x="563" y="613"/>
                    <a:pt x="561" y="611"/>
                    <a:pt x="560" y="610"/>
                  </a:cubicBezTo>
                  <a:cubicBezTo>
                    <a:pt x="558" y="610"/>
                    <a:pt x="556" y="609"/>
                    <a:pt x="554" y="609"/>
                  </a:cubicBezTo>
                  <a:cubicBezTo>
                    <a:pt x="552" y="609"/>
                    <a:pt x="549" y="610"/>
                    <a:pt x="547" y="610"/>
                  </a:cubicBezTo>
                  <a:cubicBezTo>
                    <a:pt x="545" y="610"/>
                    <a:pt x="542" y="611"/>
                    <a:pt x="540" y="611"/>
                  </a:cubicBezTo>
                  <a:cubicBezTo>
                    <a:pt x="539" y="611"/>
                    <a:pt x="537" y="609"/>
                    <a:pt x="536" y="609"/>
                  </a:cubicBezTo>
                  <a:cubicBezTo>
                    <a:pt x="535" y="609"/>
                    <a:pt x="532" y="611"/>
                    <a:pt x="531" y="610"/>
                  </a:cubicBezTo>
                  <a:cubicBezTo>
                    <a:pt x="529" y="610"/>
                    <a:pt x="527" y="610"/>
                    <a:pt x="526" y="609"/>
                  </a:cubicBezTo>
                  <a:cubicBezTo>
                    <a:pt x="525" y="609"/>
                    <a:pt x="523" y="606"/>
                    <a:pt x="522" y="605"/>
                  </a:cubicBezTo>
                  <a:cubicBezTo>
                    <a:pt x="520" y="604"/>
                    <a:pt x="517" y="604"/>
                    <a:pt x="516" y="604"/>
                  </a:cubicBezTo>
                  <a:cubicBezTo>
                    <a:pt x="515" y="605"/>
                    <a:pt x="513" y="606"/>
                    <a:pt x="512" y="607"/>
                  </a:cubicBezTo>
                  <a:cubicBezTo>
                    <a:pt x="511" y="608"/>
                    <a:pt x="509" y="611"/>
                    <a:pt x="508" y="612"/>
                  </a:cubicBezTo>
                  <a:cubicBezTo>
                    <a:pt x="507" y="612"/>
                    <a:pt x="505" y="613"/>
                    <a:pt x="504" y="613"/>
                  </a:cubicBezTo>
                  <a:cubicBezTo>
                    <a:pt x="501" y="614"/>
                    <a:pt x="497" y="615"/>
                    <a:pt x="495" y="615"/>
                  </a:cubicBezTo>
                  <a:cubicBezTo>
                    <a:pt x="493" y="615"/>
                    <a:pt x="488" y="612"/>
                    <a:pt x="486" y="612"/>
                  </a:cubicBezTo>
                  <a:cubicBezTo>
                    <a:pt x="483" y="611"/>
                    <a:pt x="475" y="612"/>
                    <a:pt x="472" y="613"/>
                  </a:cubicBezTo>
                  <a:cubicBezTo>
                    <a:pt x="469" y="613"/>
                    <a:pt x="464" y="615"/>
                    <a:pt x="461" y="615"/>
                  </a:cubicBezTo>
                  <a:cubicBezTo>
                    <a:pt x="459" y="616"/>
                    <a:pt x="455" y="616"/>
                    <a:pt x="453" y="616"/>
                  </a:cubicBezTo>
                  <a:cubicBezTo>
                    <a:pt x="451" y="616"/>
                    <a:pt x="448" y="616"/>
                    <a:pt x="446" y="616"/>
                  </a:cubicBezTo>
                  <a:cubicBezTo>
                    <a:pt x="445" y="616"/>
                    <a:pt x="442" y="617"/>
                    <a:pt x="442" y="617"/>
                  </a:cubicBezTo>
                  <a:cubicBezTo>
                    <a:pt x="441" y="618"/>
                    <a:pt x="440" y="620"/>
                    <a:pt x="439" y="621"/>
                  </a:cubicBezTo>
                  <a:cubicBezTo>
                    <a:pt x="437" y="621"/>
                    <a:pt x="435" y="622"/>
                    <a:pt x="433" y="622"/>
                  </a:cubicBezTo>
                  <a:cubicBezTo>
                    <a:pt x="432" y="622"/>
                    <a:pt x="429" y="621"/>
                    <a:pt x="428" y="621"/>
                  </a:cubicBezTo>
                  <a:cubicBezTo>
                    <a:pt x="426" y="620"/>
                    <a:pt x="422" y="623"/>
                    <a:pt x="419" y="623"/>
                  </a:cubicBezTo>
                  <a:cubicBezTo>
                    <a:pt x="416" y="623"/>
                    <a:pt x="408" y="623"/>
                    <a:pt x="404" y="622"/>
                  </a:cubicBezTo>
                  <a:cubicBezTo>
                    <a:pt x="403" y="621"/>
                    <a:pt x="400" y="619"/>
                    <a:pt x="398" y="617"/>
                  </a:cubicBezTo>
                  <a:cubicBezTo>
                    <a:pt x="397" y="616"/>
                    <a:pt x="396" y="612"/>
                    <a:pt x="395" y="611"/>
                  </a:cubicBezTo>
                  <a:cubicBezTo>
                    <a:pt x="394" y="610"/>
                    <a:pt x="391" y="608"/>
                    <a:pt x="389" y="608"/>
                  </a:cubicBezTo>
                  <a:cubicBezTo>
                    <a:pt x="387" y="607"/>
                    <a:pt x="384" y="608"/>
                    <a:pt x="382" y="609"/>
                  </a:cubicBezTo>
                  <a:cubicBezTo>
                    <a:pt x="381" y="609"/>
                    <a:pt x="379" y="612"/>
                    <a:pt x="377" y="613"/>
                  </a:cubicBezTo>
                  <a:cubicBezTo>
                    <a:pt x="375" y="613"/>
                    <a:pt x="371" y="614"/>
                    <a:pt x="369" y="614"/>
                  </a:cubicBezTo>
                  <a:cubicBezTo>
                    <a:pt x="367" y="614"/>
                    <a:pt x="363" y="613"/>
                    <a:pt x="361" y="614"/>
                  </a:cubicBezTo>
                  <a:cubicBezTo>
                    <a:pt x="360" y="614"/>
                    <a:pt x="356" y="614"/>
                    <a:pt x="355" y="615"/>
                  </a:cubicBezTo>
                  <a:cubicBezTo>
                    <a:pt x="354" y="616"/>
                    <a:pt x="352" y="618"/>
                    <a:pt x="351" y="618"/>
                  </a:cubicBezTo>
                  <a:cubicBezTo>
                    <a:pt x="350" y="619"/>
                    <a:pt x="348" y="618"/>
                    <a:pt x="347" y="617"/>
                  </a:cubicBezTo>
                  <a:cubicBezTo>
                    <a:pt x="346" y="617"/>
                    <a:pt x="346" y="615"/>
                    <a:pt x="345" y="614"/>
                  </a:cubicBezTo>
                  <a:cubicBezTo>
                    <a:pt x="343" y="614"/>
                    <a:pt x="339" y="614"/>
                    <a:pt x="338" y="614"/>
                  </a:cubicBezTo>
                  <a:cubicBezTo>
                    <a:pt x="336" y="613"/>
                    <a:pt x="332" y="611"/>
                    <a:pt x="332" y="611"/>
                  </a:cubicBezTo>
                  <a:cubicBezTo>
                    <a:pt x="331" y="611"/>
                    <a:pt x="328" y="612"/>
                    <a:pt x="327" y="612"/>
                  </a:cubicBezTo>
                  <a:cubicBezTo>
                    <a:pt x="325" y="613"/>
                    <a:pt x="325" y="617"/>
                    <a:pt x="324" y="618"/>
                  </a:cubicBezTo>
                  <a:cubicBezTo>
                    <a:pt x="323" y="619"/>
                    <a:pt x="319" y="619"/>
                    <a:pt x="318" y="619"/>
                  </a:cubicBezTo>
                  <a:cubicBezTo>
                    <a:pt x="317" y="618"/>
                    <a:pt x="315" y="617"/>
                    <a:pt x="314" y="616"/>
                  </a:cubicBezTo>
                  <a:cubicBezTo>
                    <a:pt x="314" y="614"/>
                    <a:pt x="315" y="611"/>
                    <a:pt x="315" y="610"/>
                  </a:cubicBezTo>
                  <a:cubicBezTo>
                    <a:pt x="315" y="609"/>
                    <a:pt x="314" y="606"/>
                    <a:pt x="313" y="605"/>
                  </a:cubicBezTo>
                  <a:cubicBezTo>
                    <a:pt x="312" y="604"/>
                    <a:pt x="309" y="603"/>
                    <a:pt x="307" y="602"/>
                  </a:cubicBezTo>
                  <a:cubicBezTo>
                    <a:pt x="306" y="600"/>
                    <a:pt x="303" y="597"/>
                    <a:pt x="302" y="596"/>
                  </a:cubicBezTo>
                  <a:cubicBezTo>
                    <a:pt x="301" y="596"/>
                    <a:pt x="298" y="595"/>
                    <a:pt x="297" y="595"/>
                  </a:cubicBezTo>
                  <a:cubicBezTo>
                    <a:pt x="296" y="595"/>
                    <a:pt x="293" y="596"/>
                    <a:pt x="292" y="596"/>
                  </a:cubicBezTo>
                  <a:cubicBezTo>
                    <a:pt x="290" y="596"/>
                    <a:pt x="287" y="595"/>
                    <a:pt x="286" y="594"/>
                  </a:cubicBezTo>
                  <a:cubicBezTo>
                    <a:pt x="285" y="593"/>
                    <a:pt x="283" y="590"/>
                    <a:pt x="281" y="589"/>
                  </a:cubicBezTo>
                  <a:cubicBezTo>
                    <a:pt x="280" y="588"/>
                    <a:pt x="278" y="586"/>
                    <a:pt x="277" y="586"/>
                  </a:cubicBezTo>
                  <a:cubicBezTo>
                    <a:pt x="275" y="586"/>
                    <a:pt x="272" y="588"/>
                    <a:pt x="271" y="588"/>
                  </a:cubicBezTo>
                  <a:cubicBezTo>
                    <a:pt x="269" y="588"/>
                    <a:pt x="267" y="588"/>
                    <a:pt x="265" y="588"/>
                  </a:cubicBezTo>
                  <a:cubicBezTo>
                    <a:pt x="264" y="587"/>
                    <a:pt x="261" y="586"/>
                    <a:pt x="259" y="587"/>
                  </a:cubicBezTo>
                  <a:cubicBezTo>
                    <a:pt x="258" y="587"/>
                    <a:pt x="256" y="588"/>
                    <a:pt x="254" y="588"/>
                  </a:cubicBezTo>
                  <a:cubicBezTo>
                    <a:pt x="253" y="588"/>
                    <a:pt x="250" y="586"/>
                    <a:pt x="248" y="586"/>
                  </a:cubicBezTo>
                  <a:cubicBezTo>
                    <a:pt x="247" y="585"/>
                    <a:pt x="245" y="583"/>
                    <a:pt x="244" y="582"/>
                  </a:cubicBezTo>
                  <a:cubicBezTo>
                    <a:pt x="243" y="582"/>
                    <a:pt x="240" y="582"/>
                    <a:pt x="239" y="583"/>
                  </a:cubicBezTo>
                  <a:cubicBezTo>
                    <a:pt x="237" y="583"/>
                    <a:pt x="235" y="585"/>
                    <a:pt x="233" y="586"/>
                  </a:cubicBezTo>
                  <a:cubicBezTo>
                    <a:pt x="232" y="587"/>
                    <a:pt x="231" y="590"/>
                    <a:pt x="230" y="590"/>
                  </a:cubicBezTo>
                  <a:cubicBezTo>
                    <a:pt x="228" y="591"/>
                    <a:pt x="225" y="590"/>
                    <a:pt x="224" y="590"/>
                  </a:cubicBezTo>
                  <a:cubicBezTo>
                    <a:pt x="223" y="590"/>
                    <a:pt x="221" y="592"/>
                    <a:pt x="220" y="592"/>
                  </a:cubicBezTo>
                  <a:cubicBezTo>
                    <a:pt x="219" y="592"/>
                    <a:pt x="216" y="591"/>
                    <a:pt x="215" y="592"/>
                  </a:cubicBezTo>
                  <a:cubicBezTo>
                    <a:pt x="214" y="592"/>
                    <a:pt x="212" y="593"/>
                    <a:pt x="211" y="593"/>
                  </a:cubicBezTo>
                  <a:cubicBezTo>
                    <a:pt x="209" y="594"/>
                    <a:pt x="206" y="595"/>
                    <a:pt x="205" y="595"/>
                  </a:cubicBezTo>
                  <a:cubicBezTo>
                    <a:pt x="204" y="594"/>
                    <a:pt x="201" y="593"/>
                    <a:pt x="200" y="593"/>
                  </a:cubicBezTo>
                  <a:cubicBezTo>
                    <a:pt x="198" y="593"/>
                    <a:pt x="195" y="593"/>
                    <a:pt x="193" y="594"/>
                  </a:cubicBezTo>
                  <a:cubicBezTo>
                    <a:pt x="192" y="594"/>
                    <a:pt x="190" y="595"/>
                    <a:pt x="189" y="596"/>
                  </a:cubicBezTo>
                  <a:cubicBezTo>
                    <a:pt x="188" y="596"/>
                    <a:pt x="184" y="597"/>
                    <a:pt x="182" y="597"/>
                  </a:cubicBezTo>
                  <a:cubicBezTo>
                    <a:pt x="181" y="597"/>
                    <a:pt x="178" y="597"/>
                    <a:pt x="177" y="596"/>
                  </a:cubicBezTo>
                  <a:cubicBezTo>
                    <a:pt x="176" y="595"/>
                    <a:pt x="175" y="591"/>
                    <a:pt x="174" y="590"/>
                  </a:cubicBezTo>
                  <a:cubicBezTo>
                    <a:pt x="174" y="589"/>
                    <a:pt x="171" y="588"/>
                    <a:pt x="170" y="588"/>
                  </a:cubicBezTo>
                  <a:cubicBezTo>
                    <a:pt x="169" y="587"/>
                    <a:pt x="167" y="588"/>
                    <a:pt x="166" y="588"/>
                  </a:cubicBezTo>
                  <a:cubicBezTo>
                    <a:pt x="165" y="588"/>
                    <a:pt x="163" y="588"/>
                    <a:pt x="162" y="587"/>
                  </a:cubicBezTo>
                  <a:cubicBezTo>
                    <a:pt x="161" y="587"/>
                    <a:pt x="159" y="584"/>
                    <a:pt x="158" y="584"/>
                  </a:cubicBezTo>
                  <a:cubicBezTo>
                    <a:pt x="157" y="582"/>
                    <a:pt x="153" y="580"/>
                    <a:pt x="151" y="579"/>
                  </a:cubicBezTo>
                  <a:cubicBezTo>
                    <a:pt x="149" y="578"/>
                    <a:pt x="146" y="577"/>
                    <a:pt x="144" y="577"/>
                  </a:cubicBezTo>
                  <a:cubicBezTo>
                    <a:pt x="142" y="576"/>
                    <a:pt x="139" y="575"/>
                    <a:pt x="138" y="574"/>
                  </a:cubicBezTo>
                  <a:cubicBezTo>
                    <a:pt x="136" y="573"/>
                    <a:pt x="133" y="569"/>
                    <a:pt x="132" y="568"/>
                  </a:cubicBezTo>
                  <a:cubicBezTo>
                    <a:pt x="131" y="567"/>
                    <a:pt x="129" y="564"/>
                    <a:pt x="129" y="563"/>
                  </a:cubicBezTo>
                  <a:cubicBezTo>
                    <a:pt x="129" y="562"/>
                    <a:pt x="129" y="559"/>
                    <a:pt x="129" y="558"/>
                  </a:cubicBezTo>
                  <a:cubicBezTo>
                    <a:pt x="130" y="556"/>
                    <a:pt x="131" y="554"/>
                    <a:pt x="132" y="553"/>
                  </a:cubicBezTo>
                  <a:cubicBezTo>
                    <a:pt x="132" y="551"/>
                    <a:pt x="133" y="549"/>
                    <a:pt x="134" y="547"/>
                  </a:cubicBezTo>
                  <a:cubicBezTo>
                    <a:pt x="134" y="546"/>
                    <a:pt x="134" y="542"/>
                    <a:pt x="133" y="541"/>
                  </a:cubicBezTo>
                  <a:cubicBezTo>
                    <a:pt x="133" y="539"/>
                    <a:pt x="131" y="537"/>
                    <a:pt x="131" y="536"/>
                  </a:cubicBezTo>
                  <a:cubicBezTo>
                    <a:pt x="131" y="535"/>
                    <a:pt x="132" y="533"/>
                    <a:pt x="132" y="532"/>
                  </a:cubicBezTo>
                  <a:cubicBezTo>
                    <a:pt x="133" y="531"/>
                    <a:pt x="134" y="529"/>
                    <a:pt x="134" y="528"/>
                  </a:cubicBezTo>
                  <a:cubicBezTo>
                    <a:pt x="135" y="527"/>
                    <a:pt x="134" y="524"/>
                    <a:pt x="134" y="523"/>
                  </a:cubicBezTo>
                  <a:cubicBezTo>
                    <a:pt x="134" y="521"/>
                    <a:pt x="136" y="519"/>
                    <a:pt x="136" y="517"/>
                  </a:cubicBezTo>
                  <a:cubicBezTo>
                    <a:pt x="136" y="516"/>
                    <a:pt x="137" y="513"/>
                    <a:pt x="136" y="511"/>
                  </a:cubicBezTo>
                  <a:cubicBezTo>
                    <a:pt x="136" y="510"/>
                    <a:pt x="135" y="508"/>
                    <a:pt x="134" y="507"/>
                  </a:cubicBezTo>
                  <a:cubicBezTo>
                    <a:pt x="133" y="505"/>
                    <a:pt x="132" y="501"/>
                    <a:pt x="131" y="499"/>
                  </a:cubicBezTo>
                  <a:cubicBezTo>
                    <a:pt x="131" y="497"/>
                    <a:pt x="132" y="493"/>
                    <a:pt x="132" y="491"/>
                  </a:cubicBezTo>
                  <a:cubicBezTo>
                    <a:pt x="131" y="490"/>
                    <a:pt x="130" y="487"/>
                    <a:pt x="129" y="486"/>
                  </a:cubicBezTo>
                  <a:cubicBezTo>
                    <a:pt x="128" y="485"/>
                    <a:pt x="125" y="483"/>
                    <a:pt x="124" y="482"/>
                  </a:cubicBezTo>
                  <a:cubicBezTo>
                    <a:pt x="122" y="480"/>
                    <a:pt x="119" y="476"/>
                    <a:pt x="118" y="474"/>
                  </a:cubicBezTo>
                  <a:cubicBezTo>
                    <a:pt x="116" y="472"/>
                    <a:pt x="113" y="468"/>
                    <a:pt x="111" y="466"/>
                  </a:cubicBezTo>
                  <a:cubicBezTo>
                    <a:pt x="110" y="465"/>
                    <a:pt x="107" y="463"/>
                    <a:pt x="106" y="463"/>
                  </a:cubicBezTo>
                  <a:cubicBezTo>
                    <a:pt x="105" y="462"/>
                    <a:pt x="101" y="462"/>
                    <a:pt x="100" y="462"/>
                  </a:cubicBezTo>
                  <a:cubicBezTo>
                    <a:pt x="98" y="463"/>
                    <a:pt x="95" y="463"/>
                    <a:pt x="93" y="463"/>
                  </a:cubicBezTo>
                  <a:cubicBezTo>
                    <a:pt x="92" y="464"/>
                    <a:pt x="89" y="466"/>
                    <a:pt x="88" y="466"/>
                  </a:cubicBezTo>
                  <a:cubicBezTo>
                    <a:pt x="86" y="467"/>
                    <a:pt x="84" y="464"/>
                    <a:pt x="82" y="464"/>
                  </a:cubicBezTo>
                  <a:cubicBezTo>
                    <a:pt x="81" y="464"/>
                    <a:pt x="79" y="464"/>
                    <a:pt x="78" y="464"/>
                  </a:cubicBezTo>
                  <a:cubicBezTo>
                    <a:pt x="77" y="463"/>
                    <a:pt x="75" y="461"/>
                    <a:pt x="75" y="459"/>
                  </a:cubicBezTo>
                  <a:cubicBezTo>
                    <a:pt x="74" y="459"/>
                    <a:pt x="72" y="457"/>
                    <a:pt x="72" y="456"/>
                  </a:cubicBezTo>
                  <a:cubicBezTo>
                    <a:pt x="72" y="455"/>
                    <a:pt x="73" y="452"/>
                    <a:pt x="73" y="451"/>
                  </a:cubicBezTo>
                  <a:cubicBezTo>
                    <a:pt x="74" y="449"/>
                    <a:pt x="74" y="447"/>
                    <a:pt x="74" y="445"/>
                  </a:cubicBezTo>
                  <a:cubicBezTo>
                    <a:pt x="73" y="444"/>
                    <a:pt x="71" y="441"/>
                    <a:pt x="69" y="440"/>
                  </a:cubicBezTo>
                  <a:cubicBezTo>
                    <a:pt x="69" y="439"/>
                    <a:pt x="66" y="440"/>
                    <a:pt x="65" y="440"/>
                  </a:cubicBezTo>
                  <a:cubicBezTo>
                    <a:pt x="64" y="440"/>
                    <a:pt x="62" y="439"/>
                    <a:pt x="61" y="439"/>
                  </a:cubicBezTo>
                  <a:cubicBezTo>
                    <a:pt x="59" y="438"/>
                    <a:pt x="56" y="438"/>
                    <a:pt x="55" y="437"/>
                  </a:cubicBezTo>
                  <a:cubicBezTo>
                    <a:pt x="53" y="437"/>
                    <a:pt x="51" y="437"/>
                    <a:pt x="49" y="436"/>
                  </a:cubicBezTo>
                  <a:cubicBezTo>
                    <a:pt x="49" y="436"/>
                    <a:pt x="47" y="437"/>
                    <a:pt x="47" y="436"/>
                  </a:cubicBezTo>
                  <a:cubicBezTo>
                    <a:pt x="46" y="435"/>
                    <a:pt x="47" y="433"/>
                    <a:pt x="47" y="432"/>
                  </a:cubicBezTo>
                  <a:cubicBezTo>
                    <a:pt x="47" y="431"/>
                    <a:pt x="47" y="428"/>
                    <a:pt x="46" y="427"/>
                  </a:cubicBezTo>
                  <a:cubicBezTo>
                    <a:pt x="45" y="427"/>
                    <a:pt x="42" y="428"/>
                    <a:pt x="40" y="429"/>
                  </a:cubicBezTo>
                  <a:cubicBezTo>
                    <a:pt x="40" y="429"/>
                    <a:pt x="39" y="430"/>
                    <a:pt x="38" y="431"/>
                  </a:cubicBezTo>
                  <a:cubicBezTo>
                    <a:pt x="38" y="431"/>
                    <a:pt x="35" y="431"/>
                    <a:pt x="35" y="431"/>
                  </a:cubicBezTo>
                  <a:cubicBezTo>
                    <a:pt x="34" y="430"/>
                    <a:pt x="35" y="428"/>
                    <a:pt x="34" y="428"/>
                  </a:cubicBezTo>
                  <a:cubicBezTo>
                    <a:pt x="34" y="427"/>
                    <a:pt x="31" y="427"/>
                    <a:pt x="30" y="428"/>
                  </a:cubicBezTo>
                  <a:cubicBezTo>
                    <a:pt x="29" y="428"/>
                    <a:pt x="27" y="431"/>
                    <a:pt x="26" y="432"/>
                  </a:cubicBezTo>
                  <a:cubicBezTo>
                    <a:pt x="25" y="433"/>
                    <a:pt x="24" y="436"/>
                    <a:pt x="23" y="436"/>
                  </a:cubicBezTo>
                  <a:cubicBezTo>
                    <a:pt x="22" y="436"/>
                    <a:pt x="21" y="434"/>
                    <a:pt x="20" y="433"/>
                  </a:cubicBezTo>
                  <a:cubicBezTo>
                    <a:pt x="19" y="433"/>
                    <a:pt x="17" y="431"/>
                    <a:pt x="16" y="431"/>
                  </a:cubicBezTo>
                  <a:cubicBezTo>
                    <a:pt x="15" y="430"/>
                    <a:pt x="14" y="429"/>
                    <a:pt x="13" y="429"/>
                  </a:cubicBezTo>
                  <a:cubicBezTo>
                    <a:pt x="13" y="428"/>
                    <a:pt x="13" y="426"/>
                    <a:pt x="13" y="425"/>
                  </a:cubicBezTo>
                  <a:cubicBezTo>
                    <a:pt x="13" y="424"/>
                    <a:pt x="14" y="422"/>
                    <a:pt x="14" y="421"/>
                  </a:cubicBezTo>
                  <a:cubicBezTo>
                    <a:pt x="13" y="420"/>
                    <a:pt x="12" y="419"/>
                    <a:pt x="12" y="418"/>
                  </a:cubicBezTo>
                  <a:cubicBezTo>
                    <a:pt x="11" y="417"/>
                    <a:pt x="10" y="417"/>
                    <a:pt x="10" y="416"/>
                  </a:cubicBezTo>
                  <a:cubicBezTo>
                    <a:pt x="9" y="416"/>
                    <a:pt x="7" y="417"/>
                    <a:pt x="7" y="417"/>
                  </a:cubicBezTo>
                  <a:cubicBezTo>
                    <a:pt x="6" y="418"/>
                    <a:pt x="7" y="421"/>
                    <a:pt x="6" y="422"/>
                  </a:cubicBezTo>
                  <a:cubicBezTo>
                    <a:pt x="6" y="423"/>
                    <a:pt x="4" y="424"/>
                    <a:pt x="3" y="424"/>
                  </a:cubicBezTo>
                  <a:cubicBezTo>
                    <a:pt x="2" y="424"/>
                    <a:pt x="1" y="421"/>
                    <a:pt x="1" y="420"/>
                  </a:cubicBezTo>
                  <a:cubicBezTo>
                    <a:pt x="0" y="419"/>
                    <a:pt x="0" y="417"/>
                    <a:pt x="0" y="416"/>
                  </a:cubicBezTo>
                  <a:cubicBezTo>
                    <a:pt x="1" y="414"/>
                    <a:pt x="3" y="412"/>
                    <a:pt x="3" y="411"/>
                  </a:cubicBezTo>
                  <a:cubicBezTo>
                    <a:pt x="4" y="409"/>
                    <a:pt x="6" y="405"/>
                    <a:pt x="6" y="403"/>
                  </a:cubicBezTo>
                  <a:cubicBezTo>
                    <a:pt x="7" y="402"/>
                    <a:pt x="8" y="398"/>
                    <a:pt x="9" y="397"/>
                  </a:cubicBezTo>
                  <a:cubicBezTo>
                    <a:pt x="9" y="395"/>
                    <a:pt x="10" y="391"/>
                    <a:pt x="10" y="389"/>
                  </a:cubicBezTo>
                  <a:cubicBezTo>
                    <a:pt x="10" y="387"/>
                    <a:pt x="10" y="383"/>
                    <a:pt x="11" y="381"/>
                  </a:cubicBezTo>
                  <a:cubicBezTo>
                    <a:pt x="11" y="379"/>
                    <a:pt x="12" y="375"/>
                    <a:pt x="13" y="373"/>
                  </a:cubicBezTo>
                  <a:cubicBezTo>
                    <a:pt x="13" y="371"/>
                    <a:pt x="14" y="367"/>
                    <a:pt x="14" y="365"/>
                  </a:cubicBezTo>
                  <a:cubicBezTo>
                    <a:pt x="15" y="364"/>
                    <a:pt x="15" y="362"/>
                    <a:pt x="16" y="361"/>
                  </a:cubicBezTo>
                  <a:cubicBezTo>
                    <a:pt x="17" y="361"/>
                    <a:pt x="18" y="359"/>
                    <a:pt x="19" y="360"/>
                  </a:cubicBezTo>
                  <a:cubicBezTo>
                    <a:pt x="20" y="360"/>
                    <a:pt x="21" y="362"/>
                    <a:pt x="21" y="363"/>
                  </a:cubicBezTo>
                  <a:cubicBezTo>
                    <a:pt x="21" y="363"/>
                    <a:pt x="21" y="365"/>
                    <a:pt x="21" y="366"/>
                  </a:cubicBezTo>
                  <a:cubicBezTo>
                    <a:pt x="21" y="368"/>
                    <a:pt x="21" y="370"/>
                    <a:pt x="20" y="372"/>
                  </a:cubicBezTo>
                  <a:cubicBezTo>
                    <a:pt x="20" y="373"/>
                    <a:pt x="19" y="375"/>
                    <a:pt x="19" y="377"/>
                  </a:cubicBezTo>
                  <a:cubicBezTo>
                    <a:pt x="18" y="378"/>
                    <a:pt x="17" y="379"/>
                    <a:pt x="16" y="380"/>
                  </a:cubicBezTo>
                  <a:cubicBezTo>
                    <a:pt x="16" y="381"/>
                    <a:pt x="14" y="383"/>
                    <a:pt x="14" y="385"/>
                  </a:cubicBezTo>
                  <a:cubicBezTo>
                    <a:pt x="14" y="386"/>
                    <a:pt x="15" y="390"/>
                    <a:pt x="16" y="391"/>
                  </a:cubicBezTo>
                  <a:cubicBezTo>
                    <a:pt x="16" y="392"/>
                    <a:pt x="17" y="393"/>
                    <a:pt x="18" y="393"/>
                  </a:cubicBezTo>
                  <a:cubicBezTo>
                    <a:pt x="19" y="393"/>
                    <a:pt x="18" y="389"/>
                    <a:pt x="19" y="388"/>
                  </a:cubicBezTo>
                  <a:cubicBezTo>
                    <a:pt x="19" y="387"/>
                    <a:pt x="21" y="387"/>
                    <a:pt x="22" y="387"/>
                  </a:cubicBezTo>
                  <a:cubicBezTo>
                    <a:pt x="23" y="388"/>
                    <a:pt x="22" y="390"/>
                    <a:pt x="23" y="391"/>
                  </a:cubicBezTo>
                  <a:cubicBezTo>
                    <a:pt x="24" y="391"/>
                    <a:pt x="25" y="390"/>
                    <a:pt x="26" y="390"/>
                  </a:cubicBezTo>
                  <a:cubicBezTo>
                    <a:pt x="27" y="389"/>
                    <a:pt x="28" y="386"/>
                    <a:pt x="29" y="385"/>
                  </a:cubicBezTo>
                  <a:cubicBezTo>
                    <a:pt x="30" y="384"/>
                    <a:pt x="31" y="383"/>
                    <a:pt x="31" y="382"/>
                  </a:cubicBezTo>
                  <a:cubicBezTo>
                    <a:pt x="32" y="380"/>
                    <a:pt x="32" y="376"/>
                    <a:pt x="32" y="375"/>
                  </a:cubicBezTo>
                  <a:cubicBezTo>
                    <a:pt x="31" y="373"/>
                    <a:pt x="30" y="370"/>
                    <a:pt x="29" y="369"/>
                  </a:cubicBezTo>
                  <a:cubicBezTo>
                    <a:pt x="29" y="367"/>
                    <a:pt x="27" y="365"/>
                    <a:pt x="28" y="364"/>
                  </a:cubicBezTo>
                  <a:cubicBezTo>
                    <a:pt x="29" y="363"/>
                    <a:pt x="31" y="363"/>
                    <a:pt x="32" y="363"/>
                  </a:cubicBezTo>
                  <a:cubicBezTo>
                    <a:pt x="32" y="362"/>
                    <a:pt x="34" y="361"/>
                    <a:pt x="34" y="361"/>
                  </a:cubicBezTo>
                  <a:cubicBezTo>
                    <a:pt x="35" y="360"/>
                    <a:pt x="36" y="358"/>
                    <a:pt x="37" y="358"/>
                  </a:cubicBezTo>
                  <a:cubicBezTo>
                    <a:pt x="38" y="357"/>
                    <a:pt x="41" y="358"/>
                    <a:pt x="42" y="358"/>
                  </a:cubicBezTo>
                  <a:cubicBezTo>
                    <a:pt x="43" y="357"/>
                    <a:pt x="45" y="356"/>
                    <a:pt x="45" y="355"/>
                  </a:cubicBezTo>
                  <a:cubicBezTo>
                    <a:pt x="45" y="355"/>
                    <a:pt x="45" y="353"/>
                    <a:pt x="45" y="352"/>
                  </a:cubicBezTo>
                  <a:cubicBezTo>
                    <a:pt x="45" y="351"/>
                    <a:pt x="43" y="351"/>
                    <a:pt x="43" y="350"/>
                  </a:cubicBezTo>
                  <a:cubicBezTo>
                    <a:pt x="42" y="350"/>
                    <a:pt x="43" y="348"/>
                    <a:pt x="42" y="347"/>
                  </a:cubicBezTo>
                  <a:cubicBezTo>
                    <a:pt x="42" y="346"/>
                    <a:pt x="41" y="346"/>
                    <a:pt x="40" y="346"/>
                  </a:cubicBezTo>
                  <a:cubicBezTo>
                    <a:pt x="39" y="346"/>
                    <a:pt x="39" y="350"/>
                    <a:pt x="38" y="350"/>
                  </a:cubicBezTo>
                  <a:cubicBezTo>
                    <a:pt x="37" y="350"/>
                    <a:pt x="35" y="350"/>
                    <a:pt x="35" y="350"/>
                  </a:cubicBezTo>
                  <a:cubicBezTo>
                    <a:pt x="34" y="349"/>
                    <a:pt x="34" y="347"/>
                    <a:pt x="33" y="347"/>
                  </a:cubicBezTo>
                  <a:cubicBezTo>
                    <a:pt x="33" y="346"/>
                    <a:pt x="32" y="347"/>
                    <a:pt x="32" y="347"/>
                  </a:cubicBezTo>
                  <a:cubicBezTo>
                    <a:pt x="31" y="348"/>
                    <a:pt x="30" y="350"/>
                    <a:pt x="29" y="351"/>
                  </a:cubicBezTo>
                  <a:cubicBezTo>
                    <a:pt x="29" y="351"/>
                    <a:pt x="27" y="351"/>
                    <a:pt x="26" y="351"/>
                  </a:cubicBezTo>
                  <a:cubicBezTo>
                    <a:pt x="25" y="350"/>
                    <a:pt x="25" y="347"/>
                    <a:pt x="24" y="346"/>
                  </a:cubicBezTo>
                  <a:cubicBezTo>
                    <a:pt x="23" y="345"/>
                    <a:pt x="21" y="345"/>
                    <a:pt x="20" y="344"/>
                  </a:cubicBezTo>
                  <a:cubicBezTo>
                    <a:pt x="19" y="343"/>
                    <a:pt x="18" y="340"/>
                    <a:pt x="18" y="339"/>
                  </a:cubicBezTo>
                  <a:cubicBezTo>
                    <a:pt x="18" y="338"/>
                    <a:pt x="19" y="335"/>
                    <a:pt x="19" y="333"/>
                  </a:cubicBezTo>
                  <a:cubicBezTo>
                    <a:pt x="19" y="332"/>
                    <a:pt x="19" y="329"/>
                    <a:pt x="19" y="327"/>
                  </a:cubicBezTo>
                  <a:cubicBezTo>
                    <a:pt x="19" y="325"/>
                    <a:pt x="19" y="321"/>
                    <a:pt x="19" y="319"/>
                  </a:cubicBezTo>
                  <a:cubicBezTo>
                    <a:pt x="19" y="317"/>
                    <a:pt x="20" y="315"/>
                    <a:pt x="21" y="314"/>
                  </a:cubicBezTo>
                  <a:cubicBezTo>
                    <a:pt x="21" y="314"/>
                    <a:pt x="22" y="312"/>
                    <a:pt x="23" y="312"/>
                  </a:cubicBezTo>
                  <a:cubicBezTo>
                    <a:pt x="24" y="312"/>
                    <a:pt x="25" y="313"/>
                    <a:pt x="25" y="314"/>
                  </a:cubicBezTo>
                  <a:cubicBezTo>
                    <a:pt x="25" y="315"/>
                    <a:pt x="26" y="317"/>
                    <a:pt x="25" y="318"/>
                  </a:cubicBezTo>
                  <a:cubicBezTo>
                    <a:pt x="25" y="319"/>
                    <a:pt x="24" y="321"/>
                    <a:pt x="25" y="322"/>
                  </a:cubicBezTo>
                  <a:cubicBezTo>
                    <a:pt x="25" y="322"/>
                    <a:pt x="28" y="322"/>
                    <a:pt x="29" y="321"/>
                  </a:cubicBezTo>
                  <a:cubicBezTo>
                    <a:pt x="30" y="320"/>
                    <a:pt x="30" y="318"/>
                    <a:pt x="31" y="317"/>
                  </a:cubicBezTo>
                  <a:cubicBezTo>
                    <a:pt x="32" y="316"/>
                    <a:pt x="35" y="316"/>
                    <a:pt x="36" y="315"/>
                  </a:cubicBezTo>
                  <a:cubicBezTo>
                    <a:pt x="37" y="315"/>
                    <a:pt x="38" y="314"/>
                    <a:pt x="39" y="314"/>
                  </a:cubicBezTo>
                  <a:cubicBezTo>
                    <a:pt x="40" y="313"/>
                    <a:pt x="42" y="314"/>
                    <a:pt x="44" y="314"/>
                  </a:cubicBezTo>
                  <a:cubicBezTo>
                    <a:pt x="46" y="315"/>
                    <a:pt x="49" y="315"/>
                    <a:pt x="51" y="315"/>
                  </a:cubicBezTo>
                  <a:cubicBezTo>
                    <a:pt x="52" y="314"/>
                    <a:pt x="54" y="313"/>
                    <a:pt x="54" y="312"/>
                  </a:cubicBezTo>
                  <a:cubicBezTo>
                    <a:pt x="54" y="312"/>
                    <a:pt x="54" y="310"/>
                    <a:pt x="53" y="310"/>
                  </a:cubicBezTo>
                  <a:cubicBezTo>
                    <a:pt x="53" y="309"/>
                    <a:pt x="51" y="308"/>
                    <a:pt x="51" y="308"/>
                  </a:cubicBezTo>
                  <a:cubicBezTo>
                    <a:pt x="49" y="307"/>
                    <a:pt x="46" y="309"/>
                    <a:pt x="45" y="308"/>
                  </a:cubicBezTo>
                  <a:cubicBezTo>
                    <a:pt x="45" y="308"/>
                    <a:pt x="45" y="306"/>
                    <a:pt x="45" y="305"/>
                  </a:cubicBezTo>
                  <a:cubicBezTo>
                    <a:pt x="44" y="304"/>
                    <a:pt x="40" y="305"/>
                    <a:pt x="39" y="304"/>
                  </a:cubicBezTo>
                  <a:cubicBezTo>
                    <a:pt x="39" y="304"/>
                    <a:pt x="39" y="302"/>
                    <a:pt x="39" y="302"/>
                  </a:cubicBezTo>
                  <a:cubicBezTo>
                    <a:pt x="39" y="301"/>
                    <a:pt x="40" y="300"/>
                    <a:pt x="40" y="299"/>
                  </a:cubicBezTo>
                  <a:cubicBezTo>
                    <a:pt x="40" y="298"/>
                    <a:pt x="40" y="296"/>
                    <a:pt x="40" y="295"/>
                  </a:cubicBezTo>
                  <a:cubicBezTo>
                    <a:pt x="39" y="294"/>
                    <a:pt x="37" y="294"/>
                    <a:pt x="36" y="294"/>
                  </a:cubicBezTo>
                  <a:cubicBezTo>
                    <a:pt x="36" y="293"/>
                    <a:pt x="34" y="292"/>
                    <a:pt x="33" y="292"/>
                  </a:cubicBezTo>
                  <a:cubicBezTo>
                    <a:pt x="32" y="291"/>
                    <a:pt x="29" y="291"/>
                    <a:pt x="28" y="292"/>
                  </a:cubicBezTo>
                  <a:cubicBezTo>
                    <a:pt x="27" y="292"/>
                    <a:pt x="25" y="293"/>
                    <a:pt x="25" y="294"/>
                  </a:cubicBezTo>
                  <a:cubicBezTo>
                    <a:pt x="24" y="296"/>
                    <a:pt x="24" y="299"/>
                    <a:pt x="24" y="301"/>
                  </a:cubicBezTo>
                  <a:cubicBezTo>
                    <a:pt x="24" y="302"/>
                    <a:pt x="25" y="305"/>
                    <a:pt x="25" y="306"/>
                  </a:cubicBezTo>
                  <a:cubicBezTo>
                    <a:pt x="24" y="307"/>
                    <a:pt x="21" y="307"/>
                    <a:pt x="20" y="308"/>
                  </a:cubicBezTo>
                  <a:cubicBezTo>
                    <a:pt x="19" y="308"/>
                    <a:pt x="17" y="309"/>
                    <a:pt x="16" y="308"/>
                  </a:cubicBezTo>
                  <a:cubicBezTo>
                    <a:pt x="15" y="307"/>
                    <a:pt x="16" y="305"/>
                    <a:pt x="16" y="304"/>
                  </a:cubicBezTo>
                  <a:cubicBezTo>
                    <a:pt x="16" y="302"/>
                    <a:pt x="19" y="300"/>
                    <a:pt x="19" y="298"/>
                  </a:cubicBezTo>
                  <a:cubicBezTo>
                    <a:pt x="20" y="295"/>
                    <a:pt x="20" y="289"/>
                    <a:pt x="21" y="286"/>
                  </a:cubicBezTo>
                  <a:cubicBezTo>
                    <a:pt x="21" y="284"/>
                    <a:pt x="24" y="279"/>
                    <a:pt x="25" y="277"/>
                  </a:cubicBezTo>
                  <a:cubicBezTo>
                    <a:pt x="26" y="273"/>
                    <a:pt x="26" y="265"/>
                    <a:pt x="26" y="262"/>
                  </a:cubicBezTo>
                  <a:cubicBezTo>
                    <a:pt x="26" y="259"/>
                    <a:pt x="26" y="253"/>
                    <a:pt x="25" y="250"/>
                  </a:cubicBezTo>
                  <a:cubicBezTo>
                    <a:pt x="25" y="249"/>
                    <a:pt x="24" y="246"/>
                    <a:pt x="24" y="245"/>
                  </a:cubicBezTo>
                  <a:cubicBezTo>
                    <a:pt x="23" y="242"/>
                    <a:pt x="20" y="237"/>
                    <a:pt x="19" y="234"/>
                  </a:cubicBezTo>
                  <a:cubicBezTo>
                    <a:pt x="19" y="232"/>
                    <a:pt x="18" y="228"/>
                    <a:pt x="18" y="226"/>
                  </a:cubicBezTo>
                  <a:cubicBezTo>
                    <a:pt x="18" y="224"/>
                    <a:pt x="18" y="219"/>
                    <a:pt x="18" y="217"/>
                  </a:cubicBezTo>
                  <a:cubicBezTo>
                    <a:pt x="19" y="215"/>
                    <a:pt x="21" y="210"/>
                    <a:pt x="22" y="208"/>
                  </a:cubicBezTo>
                  <a:cubicBezTo>
                    <a:pt x="23" y="205"/>
                    <a:pt x="23" y="198"/>
                    <a:pt x="23" y="194"/>
                  </a:cubicBezTo>
                  <a:cubicBezTo>
                    <a:pt x="24" y="191"/>
                    <a:pt x="24" y="184"/>
                    <a:pt x="24" y="181"/>
                  </a:cubicBezTo>
                  <a:cubicBezTo>
                    <a:pt x="24" y="176"/>
                    <a:pt x="26" y="165"/>
                    <a:pt x="23" y="160"/>
                  </a:cubicBezTo>
                  <a:cubicBezTo>
                    <a:pt x="22" y="159"/>
                    <a:pt x="18" y="159"/>
                    <a:pt x="17" y="158"/>
                  </a:cubicBezTo>
                  <a:cubicBezTo>
                    <a:pt x="17" y="156"/>
                    <a:pt x="18" y="152"/>
                    <a:pt x="18" y="150"/>
                  </a:cubicBezTo>
                  <a:cubicBezTo>
                    <a:pt x="18" y="149"/>
                    <a:pt x="18" y="147"/>
                    <a:pt x="17" y="146"/>
                  </a:cubicBezTo>
                  <a:cubicBezTo>
                    <a:pt x="17" y="145"/>
                    <a:pt x="15" y="142"/>
                    <a:pt x="14" y="141"/>
                  </a:cubicBezTo>
                  <a:cubicBezTo>
                    <a:pt x="13" y="140"/>
                    <a:pt x="12" y="137"/>
                    <a:pt x="11" y="136"/>
                  </a:cubicBezTo>
                  <a:cubicBezTo>
                    <a:pt x="11" y="136"/>
                    <a:pt x="8" y="136"/>
                    <a:pt x="8" y="136"/>
                  </a:cubicBezTo>
                  <a:cubicBezTo>
                    <a:pt x="7" y="135"/>
                    <a:pt x="7" y="131"/>
                    <a:pt x="7" y="129"/>
                  </a:cubicBezTo>
                  <a:cubicBezTo>
                    <a:pt x="6" y="127"/>
                    <a:pt x="5" y="124"/>
                    <a:pt x="5" y="122"/>
                  </a:cubicBezTo>
                  <a:cubicBezTo>
                    <a:pt x="4" y="120"/>
                    <a:pt x="4" y="117"/>
                    <a:pt x="5" y="115"/>
                  </a:cubicBezTo>
                  <a:cubicBezTo>
                    <a:pt x="5" y="114"/>
                    <a:pt x="7" y="110"/>
                    <a:pt x="8" y="108"/>
                  </a:cubicBezTo>
                  <a:cubicBezTo>
                    <a:pt x="8" y="106"/>
                    <a:pt x="6" y="102"/>
                    <a:pt x="7" y="100"/>
                  </a:cubicBezTo>
                  <a:cubicBezTo>
                    <a:pt x="7" y="99"/>
                    <a:pt x="9" y="98"/>
                    <a:pt x="9" y="98"/>
                  </a:cubicBezTo>
                  <a:cubicBezTo>
                    <a:pt x="10" y="97"/>
                    <a:pt x="10" y="94"/>
                    <a:pt x="10" y="93"/>
                  </a:cubicBezTo>
                  <a:cubicBezTo>
                    <a:pt x="10" y="92"/>
                    <a:pt x="8" y="90"/>
                    <a:pt x="7" y="89"/>
                  </a:cubicBezTo>
                  <a:cubicBezTo>
                    <a:pt x="7" y="87"/>
                    <a:pt x="7" y="84"/>
                    <a:pt x="7" y="83"/>
                  </a:cubicBezTo>
                  <a:cubicBezTo>
                    <a:pt x="8" y="83"/>
                    <a:pt x="9" y="82"/>
                    <a:pt x="10" y="82"/>
                  </a:cubicBezTo>
                  <a:cubicBezTo>
                    <a:pt x="10" y="81"/>
                    <a:pt x="12" y="80"/>
                    <a:pt x="12" y="80"/>
                  </a:cubicBezTo>
                  <a:cubicBezTo>
                    <a:pt x="13" y="79"/>
                    <a:pt x="14" y="78"/>
                    <a:pt x="14" y="77"/>
                  </a:cubicBezTo>
                  <a:cubicBezTo>
                    <a:pt x="15" y="76"/>
                    <a:pt x="14" y="73"/>
                    <a:pt x="14" y="72"/>
                  </a:cubicBezTo>
                  <a:cubicBezTo>
                    <a:pt x="14" y="71"/>
                    <a:pt x="15" y="69"/>
                    <a:pt x="15" y="68"/>
                  </a:cubicBezTo>
                  <a:cubicBezTo>
                    <a:pt x="16" y="67"/>
                    <a:pt x="18" y="65"/>
                    <a:pt x="19" y="65"/>
                  </a:cubicBezTo>
                  <a:cubicBezTo>
                    <a:pt x="20" y="64"/>
                    <a:pt x="22" y="63"/>
                    <a:pt x="22" y="62"/>
                  </a:cubicBezTo>
                  <a:cubicBezTo>
                    <a:pt x="22" y="61"/>
                    <a:pt x="23" y="59"/>
                    <a:pt x="23" y="58"/>
                  </a:cubicBezTo>
                  <a:cubicBezTo>
                    <a:pt x="23" y="57"/>
                    <a:pt x="23" y="55"/>
                    <a:pt x="23" y="55"/>
                  </a:cubicBezTo>
                  <a:cubicBezTo>
                    <a:pt x="22" y="54"/>
                    <a:pt x="20" y="54"/>
                    <a:pt x="19" y="53"/>
                  </a:cubicBezTo>
                  <a:cubicBezTo>
                    <a:pt x="19" y="53"/>
                    <a:pt x="18" y="50"/>
                    <a:pt x="18" y="49"/>
                  </a:cubicBezTo>
                  <a:cubicBezTo>
                    <a:pt x="18" y="49"/>
                    <a:pt x="19" y="48"/>
                    <a:pt x="20" y="47"/>
                  </a:cubicBezTo>
                  <a:cubicBezTo>
                    <a:pt x="21" y="47"/>
                    <a:pt x="23" y="47"/>
                    <a:pt x="24" y="48"/>
                  </a:cubicBezTo>
                  <a:cubicBezTo>
                    <a:pt x="26" y="48"/>
                    <a:pt x="28" y="49"/>
                    <a:pt x="29" y="50"/>
                  </a:cubicBezTo>
                  <a:cubicBezTo>
                    <a:pt x="31" y="51"/>
                    <a:pt x="34" y="55"/>
                    <a:pt x="36" y="57"/>
                  </a:cubicBezTo>
                  <a:cubicBezTo>
                    <a:pt x="37" y="59"/>
                    <a:pt x="41" y="62"/>
                    <a:pt x="43" y="63"/>
                  </a:cubicBezTo>
                  <a:cubicBezTo>
                    <a:pt x="45" y="65"/>
                    <a:pt x="50" y="69"/>
                    <a:pt x="52" y="71"/>
                  </a:cubicBezTo>
                  <a:cubicBezTo>
                    <a:pt x="54" y="73"/>
                    <a:pt x="58" y="78"/>
                    <a:pt x="61" y="80"/>
                  </a:cubicBezTo>
                  <a:cubicBezTo>
                    <a:pt x="61" y="80"/>
                    <a:pt x="63" y="82"/>
                    <a:pt x="64" y="82"/>
                  </a:cubicBezTo>
                  <a:cubicBezTo>
                    <a:pt x="65" y="83"/>
                    <a:pt x="67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2" y="85"/>
                    <a:pt x="75" y="87"/>
                    <a:pt x="77" y="89"/>
                  </a:cubicBezTo>
                  <a:cubicBezTo>
                    <a:pt x="78" y="89"/>
                    <a:pt x="79" y="91"/>
                    <a:pt x="80" y="92"/>
                  </a:cubicBezTo>
                  <a:cubicBezTo>
                    <a:pt x="80" y="93"/>
                    <a:pt x="82" y="96"/>
                    <a:pt x="82" y="97"/>
                  </a:cubicBezTo>
                  <a:cubicBezTo>
                    <a:pt x="83" y="99"/>
                    <a:pt x="84" y="101"/>
                    <a:pt x="85" y="102"/>
                  </a:cubicBezTo>
                  <a:cubicBezTo>
                    <a:pt x="87" y="103"/>
                    <a:pt x="92" y="105"/>
                    <a:pt x="94" y="106"/>
                  </a:cubicBezTo>
                  <a:cubicBezTo>
                    <a:pt x="97" y="108"/>
                    <a:pt x="103" y="111"/>
                    <a:pt x="106" y="112"/>
                  </a:cubicBezTo>
                  <a:cubicBezTo>
                    <a:pt x="109" y="113"/>
                    <a:pt x="115" y="115"/>
                    <a:pt x="117" y="115"/>
                  </a:cubicBezTo>
                  <a:cubicBezTo>
                    <a:pt x="119" y="115"/>
                    <a:pt x="122" y="114"/>
                    <a:pt x="124" y="114"/>
                  </a:cubicBezTo>
                  <a:cubicBezTo>
                    <a:pt x="125" y="114"/>
                    <a:pt x="127" y="114"/>
                    <a:pt x="128" y="115"/>
                  </a:cubicBezTo>
                  <a:cubicBezTo>
                    <a:pt x="130" y="116"/>
                    <a:pt x="132" y="120"/>
                    <a:pt x="133" y="121"/>
                  </a:cubicBezTo>
                  <a:cubicBezTo>
                    <a:pt x="134" y="122"/>
                    <a:pt x="136" y="122"/>
                    <a:pt x="136" y="122"/>
                  </a:cubicBezTo>
                  <a:cubicBezTo>
                    <a:pt x="137" y="122"/>
                    <a:pt x="139" y="121"/>
                    <a:pt x="140" y="121"/>
                  </a:cubicBezTo>
                  <a:cubicBezTo>
                    <a:pt x="141" y="121"/>
                    <a:pt x="142" y="122"/>
                    <a:pt x="143" y="122"/>
                  </a:cubicBezTo>
                  <a:cubicBezTo>
                    <a:pt x="144" y="123"/>
                    <a:pt x="146" y="125"/>
                    <a:pt x="147" y="125"/>
                  </a:cubicBezTo>
                  <a:cubicBezTo>
                    <a:pt x="148" y="126"/>
                    <a:pt x="152" y="126"/>
                    <a:pt x="153" y="127"/>
                  </a:cubicBezTo>
                  <a:cubicBezTo>
                    <a:pt x="154" y="128"/>
                    <a:pt x="156" y="130"/>
                    <a:pt x="157" y="131"/>
                  </a:cubicBezTo>
                  <a:cubicBezTo>
                    <a:pt x="158" y="132"/>
                    <a:pt x="160" y="132"/>
                    <a:pt x="161" y="132"/>
                  </a:cubicBezTo>
                  <a:cubicBezTo>
                    <a:pt x="163" y="133"/>
                    <a:pt x="166" y="134"/>
                    <a:pt x="168" y="134"/>
                  </a:cubicBezTo>
                  <a:cubicBezTo>
                    <a:pt x="170" y="134"/>
                    <a:pt x="173" y="135"/>
                    <a:pt x="175" y="135"/>
                  </a:cubicBezTo>
                  <a:cubicBezTo>
                    <a:pt x="176" y="135"/>
                    <a:pt x="178" y="136"/>
                    <a:pt x="179" y="135"/>
                  </a:cubicBezTo>
                  <a:cubicBezTo>
                    <a:pt x="180" y="135"/>
                    <a:pt x="181" y="133"/>
                    <a:pt x="182" y="133"/>
                  </a:cubicBezTo>
                  <a:cubicBezTo>
                    <a:pt x="183" y="132"/>
                    <a:pt x="184" y="131"/>
                    <a:pt x="184" y="131"/>
                  </a:cubicBezTo>
                  <a:cubicBezTo>
                    <a:pt x="185" y="130"/>
                    <a:pt x="187" y="129"/>
                    <a:pt x="188" y="130"/>
                  </a:cubicBezTo>
                  <a:cubicBezTo>
                    <a:pt x="189" y="130"/>
                    <a:pt x="189" y="131"/>
                    <a:pt x="189" y="131"/>
                  </a:cubicBezTo>
                  <a:cubicBezTo>
                    <a:pt x="190" y="132"/>
                    <a:pt x="191" y="135"/>
                    <a:pt x="191" y="136"/>
                  </a:cubicBezTo>
                  <a:cubicBezTo>
                    <a:pt x="192" y="137"/>
                    <a:pt x="194" y="138"/>
                    <a:pt x="195" y="139"/>
                  </a:cubicBezTo>
                  <a:cubicBezTo>
                    <a:pt x="195" y="140"/>
                    <a:pt x="196" y="143"/>
                    <a:pt x="196" y="145"/>
                  </a:cubicBezTo>
                  <a:cubicBezTo>
                    <a:pt x="197" y="145"/>
                    <a:pt x="198" y="147"/>
                    <a:pt x="198" y="147"/>
                  </a:cubicBezTo>
                  <a:cubicBezTo>
                    <a:pt x="200" y="147"/>
                    <a:pt x="202" y="146"/>
                    <a:pt x="203" y="146"/>
                  </a:cubicBezTo>
                  <a:cubicBezTo>
                    <a:pt x="204" y="146"/>
                    <a:pt x="207" y="146"/>
                    <a:pt x="208" y="147"/>
                  </a:cubicBezTo>
                  <a:cubicBezTo>
                    <a:pt x="209" y="147"/>
                    <a:pt x="210" y="149"/>
                    <a:pt x="211" y="150"/>
                  </a:cubicBezTo>
                  <a:cubicBezTo>
                    <a:pt x="211" y="151"/>
                    <a:pt x="209" y="153"/>
                    <a:pt x="210" y="154"/>
                  </a:cubicBezTo>
                  <a:cubicBezTo>
                    <a:pt x="210" y="155"/>
                    <a:pt x="211" y="157"/>
                    <a:pt x="212" y="158"/>
                  </a:cubicBezTo>
                  <a:cubicBezTo>
                    <a:pt x="213" y="158"/>
                    <a:pt x="215" y="159"/>
                    <a:pt x="216" y="159"/>
                  </a:cubicBezTo>
                  <a:cubicBezTo>
                    <a:pt x="217" y="159"/>
                    <a:pt x="219" y="159"/>
                    <a:pt x="219" y="158"/>
                  </a:cubicBezTo>
                  <a:cubicBezTo>
                    <a:pt x="219" y="157"/>
                    <a:pt x="218" y="155"/>
                    <a:pt x="217" y="154"/>
                  </a:cubicBezTo>
                  <a:cubicBezTo>
                    <a:pt x="217" y="154"/>
                    <a:pt x="216" y="153"/>
                    <a:pt x="216" y="152"/>
                  </a:cubicBezTo>
                  <a:cubicBezTo>
                    <a:pt x="215" y="152"/>
                    <a:pt x="216" y="150"/>
                    <a:pt x="216" y="149"/>
                  </a:cubicBezTo>
                  <a:cubicBezTo>
                    <a:pt x="216" y="149"/>
                    <a:pt x="218" y="148"/>
                    <a:pt x="219" y="148"/>
                  </a:cubicBezTo>
                  <a:cubicBezTo>
                    <a:pt x="219" y="147"/>
                    <a:pt x="220" y="145"/>
                    <a:pt x="221" y="145"/>
                  </a:cubicBezTo>
                  <a:cubicBezTo>
                    <a:pt x="222" y="145"/>
                    <a:pt x="225" y="145"/>
                    <a:pt x="226" y="145"/>
                  </a:cubicBezTo>
                  <a:cubicBezTo>
                    <a:pt x="227" y="145"/>
                    <a:pt x="230" y="144"/>
                    <a:pt x="231" y="145"/>
                  </a:cubicBezTo>
                  <a:cubicBezTo>
                    <a:pt x="231" y="146"/>
                    <a:pt x="232" y="148"/>
                    <a:pt x="232" y="148"/>
                  </a:cubicBezTo>
                  <a:cubicBezTo>
                    <a:pt x="231" y="149"/>
                    <a:pt x="229" y="150"/>
                    <a:pt x="228" y="150"/>
                  </a:cubicBezTo>
                  <a:cubicBezTo>
                    <a:pt x="227" y="151"/>
                    <a:pt x="225" y="152"/>
                    <a:pt x="225" y="153"/>
                  </a:cubicBezTo>
                  <a:cubicBezTo>
                    <a:pt x="225" y="154"/>
                    <a:pt x="224" y="156"/>
                    <a:pt x="225" y="156"/>
                  </a:cubicBezTo>
                  <a:cubicBezTo>
                    <a:pt x="225" y="157"/>
                    <a:pt x="226" y="159"/>
                    <a:pt x="226" y="160"/>
                  </a:cubicBezTo>
                  <a:cubicBezTo>
                    <a:pt x="227" y="161"/>
                    <a:pt x="227" y="162"/>
                    <a:pt x="228" y="162"/>
                  </a:cubicBezTo>
                  <a:cubicBezTo>
                    <a:pt x="228" y="162"/>
                    <a:pt x="230" y="162"/>
                    <a:pt x="231" y="162"/>
                  </a:cubicBezTo>
                  <a:cubicBezTo>
                    <a:pt x="231" y="161"/>
                    <a:pt x="231" y="159"/>
                    <a:pt x="231" y="158"/>
                  </a:cubicBezTo>
                  <a:cubicBezTo>
                    <a:pt x="232" y="157"/>
                    <a:pt x="232" y="156"/>
                    <a:pt x="233" y="156"/>
                  </a:cubicBezTo>
                  <a:cubicBezTo>
                    <a:pt x="234" y="155"/>
                    <a:pt x="235" y="154"/>
                    <a:pt x="236" y="155"/>
                  </a:cubicBezTo>
                  <a:cubicBezTo>
                    <a:pt x="237" y="155"/>
                    <a:pt x="237" y="158"/>
                    <a:pt x="237" y="158"/>
                  </a:cubicBezTo>
                  <a:cubicBezTo>
                    <a:pt x="237" y="160"/>
                    <a:pt x="236" y="162"/>
                    <a:pt x="236" y="163"/>
                  </a:cubicBezTo>
                  <a:cubicBezTo>
                    <a:pt x="236" y="164"/>
                    <a:pt x="237" y="166"/>
                    <a:pt x="237" y="167"/>
                  </a:cubicBezTo>
                  <a:cubicBezTo>
                    <a:pt x="237" y="168"/>
                    <a:pt x="237" y="170"/>
                    <a:pt x="236" y="170"/>
                  </a:cubicBezTo>
                  <a:cubicBezTo>
                    <a:pt x="235" y="171"/>
                    <a:pt x="234" y="169"/>
                    <a:pt x="233" y="169"/>
                  </a:cubicBezTo>
                  <a:cubicBezTo>
                    <a:pt x="232" y="169"/>
                    <a:pt x="231" y="170"/>
                    <a:pt x="231" y="170"/>
                  </a:cubicBezTo>
                  <a:cubicBezTo>
                    <a:pt x="230" y="171"/>
                    <a:pt x="231" y="173"/>
                    <a:pt x="231" y="174"/>
                  </a:cubicBezTo>
                  <a:cubicBezTo>
                    <a:pt x="232" y="174"/>
                    <a:pt x="233" y="175"/>
                    <a:pt x="233" y="176"/>
                  </a:cubicBezTo>
                  <a:cubicBezTo>
                    <a:pt x="233" y="177"/>
                    <a:pt x="233" y="178"/>
                    <a:pt x="232" y="179"/>
                  </a:cubicBezTo>
                  <a:cubicBezTo>
                    <a:pt x="232" y="180"/>
                    <a:pt x="232" y="182"/>
                    <a:pt x="232" y="182"/>
                  </a:cubicBezTo>
                  <a:cubicBezTo>
                    <a:pt x="233" y="183"/>
                    <a:pt x="234" y="184"/>
                    <a:pt x="235" y="185"/>
                  </a:cubicBezTo>
                  <a:cubicBezTo>
                    <a:pt x="235" y="186"/>
                    <a:pt x="234" y="188"/>
                    <a:pt x="234" y="189"/>
                  </a:cubicBezTo>
                  <a:cubicBezTo>
                    <a:pt x="234" y="190"/>
                    <a:pt x="236" y="191"/>
                    <a:pt x="236" y="192"/>
                  </a:cubicBezTo>
                  <a:cubicBezTo>
                    <a:pt x="236" y="193"/>
                    <a:pt x="235" y="194"/>
                    <a:pt x="235" y="195"/>
                  </a:cubicBezTo>
                  <a:cubicBezTo>
                    <a:pt x="234" y="195"/>
                    <a:pt x="233" y="196"/>
                    <a:pt x="232" y="196"/>
                  </a:cubicBezTo>
                  <a:cubicBezTo>
                    <a:pt x="232" y="196"/>
                    <a:pt x="231" y="195"/>
                    <a:pt x="231" y="194"/>
                  </a:cubicBezTo>
                  <a:cubicBezTo>
                    <a:pt x="230" y="194"/>
                    <a:pt x="229" y="194"/>
                    <a:pt x="229" y="194"/>
                  </a:cubicBezTo>
                  <a:cubicBezTo>
                    <a:pt x="228" y="194"/>
                    <a:pt x="229" y="197"/>
                    <a:pt x="229" y="197"/>
                  </a:cubicBezTo>
                  <a:cubicBezTo>
                    <a:pt x="228" y="198"/>
                    <a:pt x="226" y="199"/>
                    <a:pt x="225" y="199"/>
                  </a:cubicBezTo>
                  <a:cubicBezTo>
                    <a:pt x="225" y="200"/>
                    <a:pt x="223" y="200"/>
                    <a:pt x="222" y="201"/>
                  </a:cubicBezTo>
                  <a:cubicBezTo>
                    <a:pt x="221" y="202"/>
                    <a:pt x="220" y="204"/>
                    <a:pt x="219" y="205"/>
                  </a:cubicBezTo>
                  <a:cubicBezTo>
                    <a:pt x="219" y="206"/>
                    <a:pt x="218" y="207"/>
                    <a:pt x="217" y="208"/>
                  </a:cubicBezTo>
                  <a:cubicBezTo>
                    <a:pt x="216" y="209"/>
                    <a:pt x="215" y="212"/>
                    <a:pt x="215" y="213"/>
                  </a:cubicBezTo>
                  <a:cubicBezTo>
                    <a:pt x="215" y="214"/>
                    <a:pt x="217" y="215"/>
                    <a:pt x="218" y="215"/>
                  </a:cubicBezTo>
                  <a:cubicBezTo>
                    <a:pt x="219" y="215"/>
                    <a:pt x="220" y="214"/>
                    <a:pt x="220" y="213"/>
                  </a:cubicBezTo>
                  <a:cubicBezTo>
                    <a:pt x="221" y="213"/>
                    <a:pt x="222" y="211"/>
                    <a:pt x="222" y="210"/>
                  </a:cubicBezTo>
                  <a:cubicBezTo>
                    <a:pt x="223" y="210"/>
                    <a:pt x="225" y="210"/>
                    <a:pt x="225" y="209"/>
                  </a:cubicBezTo>
                  <a:cubicBezTo>
                    <a:pt x="226" y="209"/>
                    <a:pt x="226" y="206"/>
                    <a:pt x="227" y="206"/>
                  </a:cubicBezTo>
                  <a:cubicBezTo>
                    <a:pt x="228" y="205"/>
                    <a:pt x="229" y="204"/>
                    <a:pt x="230" y="203"/>
                  </a:cubicBezTo>
                  <a:cubicBezTo>
                    <a:pt x="231" y="203"/>
                    <a:pt x="233" y="202"/>
                    <a:pt x="234" y="202"/>
                  </a:cubicBezTo>
                  <a:cubicBezTo>
                    <a:pt x="235" y="201"/>
                    <a:pt x="236" y="200"/>
                    <a:pt x="237" y="199"/>
                  </a:cubicBezTo>
                  <a:cubicBezTo>
                    <a:pt x="238" y="199"/>
                    <a:pt x="239" y="198"/>
                    <a:pt x="239" y="198"/>
                  </a:cubicBezTo>
                  <a:cubicBezTo>
                    <a:pt x="240" y="198"/>
                    <a:pt x="241" y="198"/>
                    <a:pt x="241" y="197"/>
                  </a:cubicBezTo>
                  <a:cubicBezTo>
                    <a:pt x="242" y="197"/>
                    <a:pt x="242" y="195"/>
                    <a:pt x="242" y="194"/>
                  </a:cubicBezTo>
                  <a:cubicBezTo>
                    <a:pt x="242" y="193"/>
                    <a:pt x="241" y="191"/>
                    <a:pt x="241" y="190"/>
                  </a:cubicBezTo>
                  <a:cubicBezTo>
                    <a:pt x="241" y="189"/>
                    <a:pt x="239" y="186"/>
                    <a:pt x="240" y="185"/>
                  </a:cubicBezTo>
                  <a:cubicBezTo>
                    <a:pt x="241" y="185"/>
                    <a:pt x="242" y="187"/>
                    <a:pt x="242" y="187"/>
                  </a:cubicBezTo>
                  <a:cubicBezTo>
                    <a:pt x="243" y="188"/>
                    <a:pt x="245" y="189"/>
                    <a:pt x="246" y="189"/>
                  </a:cubicBezTo>
                  <a:cubicBezTo>
                    <a:pt x="247" y="190"/>
                    <a:pt x="248" y="191"/>
                    <a:pt x="249" y="191"/>
                  </a:cubicBezTo>
                  <a:cubicBezTo>
                    <a:pt x="250" y="193"/>
                    <a:pt x="249" y="198"/>
                    <a:pt x="249" y="200"/>
                  </a:cubicBezTo>
                  <a:cubicBezTo>
                    <a:pt x="249" y="201"/>
                    <a:pt x="249" y="202"/>
                    <a:pt x="249" y="203"/>
                  </a:cubicBezTo>
                  <a:cubicBezTo>
                    <a:pt x="249" y="204"/>
                    <a:pt x="250" y="206"/>
                    <a:pt x="250" y="207"/>
                  </a:cubicBezTo>
                  <a:cubicBezTo>
                    <a:pt x="249" y="208"/>
                    <a:pt x="248" y="210"/>
                    <a:pt x="248" y="211"/>
                  </a:cubicBezTo>
                  <a:cubicBezTo>
                    <a:pt x="248" y="212"/>
                    <a:pt x="249" y="213"/>
                    <a:pt x="250" y="214"/>
                  </a:cubicBezTo>
                  <a:cubicBezTo>
                    <a:pt x="250" y="215"/>
                    <a:pt x="249" y="218"/>
                    <a:pt x="249" y="219"/>
                  </a:cubicBezTo>
                  <a:cubicBezTo>
                    <a:pt x="249" y="219"/>
                    <a:pt x="248" y="221"/>
                    <a:pt x="248" y="221"/>
                  </a:cubicBezTo>
                  <a:cubicBezTo>
                    <a:pt x="247" y="221"/>
                    <a:pt x="245" y="218"/>
                    <a:pt x="244" y="218"/>
                  </a:cubicBezTo>
                  <a:cubicBezTo>
                    <a:pt x="243" y="218"/>
                    <a:pt x="240" y="218"/>
                    <a:pt x="239" y="219"/>
                  </a:cubicBezTo>
                  <a:cubicBezTo>
                    <a:pt x="239" y="219"/>
                    <a:pt x="239" y="221"/>
                    <a:pt x="239" y="222"/>
                  </a:cubicBezTo>
                  <a:cubicBezTo>
                    <a:pt x="239" y="223"/>
                    <a:pt x="240" y="223"/>
                    <a:pt x="241" y="224"/>
                  </a:cubicBezTo>
                  <a:cubicBezTo>
                    <a:pt x="241" y="224"/>
                    <a:pt x="243" y="227"/>
                    <a:pt x="243" y="228"/>
                  </a:cubicBezTo>
                  <a:cubicBezTo>
                    <a:pt x="243" y="229"/>
                    <a:pt x="242" y="231"/>
                    <a:pt x="241" y="232"/>
                  </a:cubicBezTo>
                  <a:cubicBezTo>
                    <a:pt x="241" y="233"/>
                    <a:pt x="240" y="235"/>
                    <a:pt x="240" y="236"/>
                  </a:cubicBezTo>
                  <a:cubicBezTo>
                    <a:pt x="240" y="237"/>
                    <a:pt x="241" y="238"/>
                    <a:pt x="242" y="239"/>
                  </a:cubicBezTo>
                  <a:cubicBezTo>
                    <a:pt x="242" y="240"/>
                    <a:pt x="241" y="242"/>
                    <a:pt x="241" y="243"/>
                  </a:cubicBezTo>
                  <a:cubicBezTo>
                    <a:pt x="240" y="244"/>
                    <a:pt x="241" y="247"/>
                    <a:pt x="240" y="248"/>
                  </a:cubicBezTo>
                  <a:cubicBezTo>
                    <a:pt x="239" y="248"/>
                    <a:pt x="236" y="247"/>
                    <a:pt x="235" y="247"/>
                  </a:cubicBezTo>
                  <a:cubicBezTo>
                    <a:pt x="234" y="248"/>
                    <a:pt x="232" y="250"/>
                    <a:pt x="232" y="251"/>
                  </a:cubicBezTo>
                  <a:cubicBezTo>
                    <a:pt x="232" y="252"/>
                    <a:pt x="231" y="253"/>
                    <a:pt x="231" y="254"/>
                  </a:cubicBezTo>
                  <a:cubicBezTo>
                    <a:pt x="232" y="255"/>
                    <a:pt x="234" y="255"/>
                    <a:pt x="234" y="256"/>
                  </a:cubicBezTo>
                  <a:cubicBezTo>
                    <a:pt x="235" y="256"/>
                    <a:pt x="236" y="258"/>
                    <a:pt x="236" y="258"/>
                  </a:cubicBezTo>
                  <a:cubicBezTo>
                    <a:pt x="237" y="259"/>
                    <a:pt x="239" y="260"/>
                    <a:pt x="240" y="260"/>
                  </a:cubicBezTo>
                  <a:cubicBezTo>
                    <a:pt x="240" y="261"/>
                    <a:pt x="240" y="263"/>
                    <a:pt x="240" y="263"/>
                  </a:cubicBezTo>
                  <a:cubicBezTo>
                    <a:pt x="241" y="265"/>
                    <a:pt x="242" y="267"/>
                    <a:pt x="242" y="268"/>
                  </a:cubicBezTo>
                  <a:cubicBezTo>
                    <a:pt x="242" y="269"/>
                    <a:pt x="241" y="272"/>
                    <a:pt x="240" y="273"/>
                  </a:cubicBezTo>
                  <a:cubicBezTo>
                    <a:pt x="240" y="273"/>
                    <a:pt x="239" y="275"/>
                    <a:pt x="239" y="276"/>
                  </a:cubicBezTo>
                  <a:cubicBezTo>
                    <a:pt x="239" y="277"/>
                    <a:pt x="239" y="278"/>
                    <a:pt x="239" y="278"/>
                  </a:cubicBezTo>
                  <a:cubicBezTo>
                    <a:pt x="240" y="279"/>
                    <a:pt x="241" y="279"/>
                    <a:pt x="242" y="279"/>
                  </a:cubicBezTo>
                  <a:cubicBezTo>
                    <a:pt x="243" y="279"/>
                    <a:pt x="245" y="280"/>
                    <a:pt x="245" y="280"/>
                  </a:cubicBezTo>
                  <a:cubicBezTo>
                    <a:pt x="245" y="281"/>
                    <a:pt x="245" y="283"/>
                    <a:pt x="245" y="283"/>
                  </a:cubicBezTo>
                  <a:cubicBezTo>
                    <a:pt x="245" y="284"/>
                    <a:pt x="243" y="284"/>
                    <a:pt x="242" y="285"/>
                  </a:cubicBezTo>
                  <a:cubicBezTo>
                    <a:pt x="241" y="285"/>
                    <a:pt x="239" y="285"/>
                    <a:pt x="237" y="285"/>
                  </a:cubicBezTo>
                  <a:cubicBezTo>
                    <a:pt x="236" y="285"/>
                    <a:pt x="235" y="287"/>
                    <a:pt x="234" y="287"/>
                  </a:cubicBezTo>
                  <a:cubicBezTo>
                    <a:pt x="233" y="288"/>
                    <a:pt x="230" y="288"/>
                    <a:pt x="229" y="288"/>
                  </a:cubicBezTo>
                  <a:cubicBezTo>
                    <a:pt x="229" y="288"/>
                    <a:pt x="227" y="287"/>
                    <a:pt x="227" y="286"/>
                  </a:cubicBezTo>
                  <a:cubicBezTo>
                    <a:pt x="226" y="285"/>
                    <a:pt x="227" y="284"/>
                    <a:pt x="226" y="283"/>
                  </a:cubicBezTo>
                  <a:cubicBezTo>
                    <a:pt x="226" y="283"/>
                    <a:pt x="225" y="283"/>
                    <a:pt x="224" y="283"/>
                  </a:cubicBezTo>
                  <a:cubicBezTo>
                    <a:pt x="223" y="284"/>
                    <a:pt x="222" y="284"/>
                    <a:pt x="221" y="285"/>
                  </a:cubicBezTo>
                  <a:cubicBezTo>
                    <a:pt x="221" y="286"/>
                    <a:pt x="220" y="287"/>
                    <a:pt x="220" y="288"/>
                  </a:cubicBezTo>
                  <a:cubicBezTo>
                    <a:pt x="220" y="289"/>
                    <a:pt x="220" y="290"/>
                    <a:pt x="221" y="290"/>
                  </a:cubicBezTo>
                  <a:cubicBezTo>
                    <a:pt x="221" y="291"/>
                    <a:pt x="223" y="291"/>
                    <a:pt x="224" y="291"/>
                  </a:cubicBezTo>
                  <a:cubicBezTo>
                    <a:pt x="225" y="291"/>
                    <a:pt x="226" y="293"/>
                    <a:pt x="226" y="293"/>
                  </a:cubicBezTo>
                  <a:cubicBezTo>
                    <a:pt x="227" y="294"/>
                    <a:pt x="227" y="297"/>
                    <a:pt x="228" y="298"/>
                  </a:cubicBezTo>
                  <a:cubicBezTo>
                    <a:pt x="229" y="299"/>
                    <a:pt x="231" y="301"/>
                    <a:pt x="232" y="301"/>
                  </a:cubicBezTo>
                  <a:cubicBezTo>
                    <a:pt x="233" y="301"/>
                    <a:pt x="235" y="302"/>
                    <a:pt x="236" y="301"/>
                  </a:cubicBezTo>
                  <a:cubicBezTo>
                    <a:pt x="237" y="301"/>
                    <a:pt x="237" y="299"/>
                    <a:pt x="237" y="298"/>
                  </a:cubicBezTo>
                  <a:cubicBezTo>
                    <a:pt x="237" y="297"/>
                    <a:pt x="235" y="295"/>
                    <a:pt x="235" y="294"/>
                  </a:cubicBezTo>
                  <a:cubicBezTo>
                    <a:pt x="236" y="293"/>
                    <a:pt x="238" y="292"/>
                    <a:pt x="239" y="292"/>
                  </a:cubicBezTo>
                  <a:cubicBezTo>
                    <a:pt x="240" y="292"/>
                    <a:pt x="242" y="294"/>
                    <a:pt x="243" y="294"/>
                  </a:cubicBezTo>
                  <a:cubicBezTo>
                    <a:pt x="245" y="293"/>
                    <a:pt x="248" y="292"/>
                    <a:pt x="249" y="291"/>
                  </a:cubicBezTo>
                  <a:cubicBezTo>
                    <a:pt x="249" y="290"/>
                    <a:pt x="250" y="287"/>
                    <a:pt x="250" y="286"/>
                  </a:cubicBezTo>
                  <a:cubicBezTo>
                    <a:pt x="251" y="285"/>
                    <a:pt x="251" y="282"/>
                    <a:pt x="250" y="280"/>
                  </a:cubicBezTo>
                  <a:cubicBezTo>
                    <a:pt x="250" y="279"/>
                    <a:pt x="248" y="278"/>
                    <a:pt x="248" y="277"/>
                  </a:cubicBezTo>
                  <a:cubicBezTo>
                    <a:pt x="247" y="276"/>
                    <a:pt x="247" y="273"/>
                    <a:pt x="247" y="272"/>
                  </a:cubicBezTo>
                  <a:cubicBezTo>
                    <a:pt x="248" y="271"/>
                    <a:pt x="249" y="271"/>
                    <a:pt x="250" y="270"/>
                  </a:cubicBezTo>
                  <a:cubicBezTo>
                    <a:pt x="251" y="270"/>
                    <a:pt x="252" y="268"/>
                    <a:pt x="252" y="266"/>
                  </a:cubicBezTo>
                  <a:cubicBezTo>
                    <a:pt x="251" y="265"/>
                    <a:pt x="249" y="264"/>
                    <a:pt x="249" y="264"/>
                  </a:cubicBezTo>
                  <a:cubicBezTo>
                    <a:pt x="248" y="263"/>
                    <a:pt x="248" y="261"/>
                    <a:pt x="248" y="260"/>
                  </a:cubicBezTo>
                  <a:cubicBezTo>
                    <a:pt x="248" y="259"/>
                    <a:pt x="249" y="257"/>
                    <a:pt x="250" y="256"/>
                  </a:cubicBezTo>
                  <a:cubicBezTo>
                    <a:pt x="250" y="255"/>
                    <a:pt x="249" y="252"/>
                    <a:pt x="250" y="251"/>
                  </a:cubicBezTo>
                  <a:cubicBezTo>
                    <a:pt x="250" y="251"/>
                    <a:pt x="252" y="250"/>
                    <a:pt x="253" y="250"/>
                  </a:cubicBezTo>
                  <a:cubicBezTo>
                    <a:pt x="254" y="250"/>
                    <a:pt x="256" y="251"/>
                    <a:pt x="257" y="250"/>
                  </a:cubicBezTo>
                  <a:cubicBezTo>
                    <a:pt x="258" y="250"/>
                    <a:pt x="260" y="247"/>
                    <a:pt x="259" y="246"/>
                  </a:cubicBezTo>
                  <a:cubicBezTo>
                    <a:pt x="259" y="246"/>
                    <a:pt x="258" y="245"/>
                    <a:pt x="258" y="244"/>
                  </a:cubicBezTo>
                  <a:cubicBezTo>
                    <a:pt x="257" y="244"/>
                    <a:pt x="256" y="242"/>
                    <a:pt x="255" y="242"/>
                  </a:cubicBezTo>
                  <a:cubicBezTo>
                    <a:pt x="254" y="241"/>
                    <a:pt x="252" y="241"/>
                    <a:pt x="251" y="240"/>
                  </a:cubicBezTo>
                  <a:cubicBezTo>
                    <a:pt x="250" y="239"/>
                    <a:pt x="250" y="236"/>
                    <a:pt x="251" y="235"/>
                  </a:cubicBezTo>
                  <a:cubicBezTo>
                    <a:pt x="251" y="234"/>
                    <a:pt x="252" y="233"/>
                    <a:pt x="252" y="232"/>
                  </a:cubicBezTo>
                  <a:cubicBezTo>
                    <a:pt x="253" y="231"/>
                    <a:pt x="256" y="229"/>
                    <a:pt x="257" y="228"/>
                  </a:cubicBezTo>
                  <a:cubicBezTo>
                    <a:pt x="258" y="227"/>
                    <a:pt x="259" y="225"/>
                    <a:pt x="260" y="224"/>
                  </a:cubicBezTo>
                  <a:cubicBezTo>
                    <a:pt x="260" y="223"/>
                    <a:pt x="259" y="221"/>
                    <a:pt x="259" y="219"/>
                  </a:cubicBezTo>
                  <a:cubicBezTo>
                    <a:pt x="260" y="218"/>
                    <a:pt x="260" y="214"/>
                    <a:pt x="261" y="213"/>
                  </a:cubicBezTo>
                  <a:cubicBezTo>
                    <a:pt x="261" y="212"/>
                    <a:pt x="262" y="210"/>
                    <a:pt x="263" y="210"/>
                  </a:cubicBezTo>
                  <a:cubicBezTo>
                    <a:pt x="264" y="209"/>
                    <a:pt x="265" y="208"/>
                    <a:pt x="265" y="208"/>
                  </a:cubicBezTo>
                  <a:cubicBezTo>
                    <a:pt x="266" y="207"/>
                    <a:pt x="269" y="206"/>
                    <a:pt x="269" y="205"/>
                  </a:cubicBezTo>
                  <a:cubicBezTo>
                    <a:pt x="270" y="204"/>
                    <a:pt x="270" y="202"/>
                    <a:pt x="270" y="201"/>
                  </a:cubicBezTo>
                  <a:cubicBezTo>
                    <a:pt x="271" y="200"/>
                    <a:pt x="272" y="199"/>
                    <a:pt x="272" y="198"/>
                  </a:cubicBezTo>
                  <a:cubicBezTo>
                    <a:pt x="273" y="197"/>
                    <a:pt x="274" y="195"/>
                    <a:pt x="275" y="194"/>
                  </a:cubicBezTo>
                  <a:cubicBezTo>
                    <a:pt x="276" y="193"/>
                    <a:pt x="276" y="191"/>
                    <a:pt x="277" y="191"/>
                  </a:cubicBezTo>
                  <a:cubicBezTo>
                    <a:pt x="278" y="190"/>
                    <a:pt x="281" y="191"/>
                    <a:pt x="282" y="191"/>
                  </a:cubicBezTo>
                  <a:cubicBezTo>
                    <a:pt x="283" y="190"/>
                    <a:pt x="284" y="189"/>
                    <a:pt x="285" y="189"/>
                  </a:cubicBezTo>
                  <a:cubicBezTo>
                    <a:pt x="285" y="188"/>
                    <a:pt x="285" y="186"/>
                    <a:pt x="285" y="186"/>
                  </a:cubicBezTo>
                  <a:cubicBezTo>
                    <a:pt x="285" y="185"/>
                    <a:pt x="286" y="183"/>
                    <a:pt x="287" y="182"/>
                  </a:cubicBezTo>
                  <a:cubicBezTo>
                    <a:pt x="287" y="181"/>
                    <a:pt x="288" y="178"/>
                    <a:pt x="288" y="177"/>
                  </a:cubicBezTo>
                  <a:cubicBezTo>
                    <a:pt x="288" y="176"/>
                    <a:pt x="285" y="176"/>
                    <a:pt x="284" y="175"/>
                  </a:cubicBezTo>
                  <a:cubicBezTo>
                    <a:pt x="283" y="173"/>
                    <a:pt x="281" y="170"/>
                    <a:pt x="280" y="169"/>
                  </a:cubicBezTo>
                  <a:cubicBezTo>
                    <a:pt x="279" y="167"/>
                    <a:pt x="278" y="163"/>
                    <a:pt x="277" y="161"/>
                  </a:cubicBezTo>
                  <a:cubicBezTo>
                    <a:pt x="277" y="160"/>
                    <a:pt x="277" y="157"/>
                    <a:pt x="277" y="155"/>
                  </a:cubicBezTo>
                  <a:cubicBezTo>
                    <a:pt x="277" y="154"/>
                    <a:pt x="279" y="152"/>
                    <a:pt x="279" y="150"/>
                  </a:cubicBezTo>
                  <a:cubicBezTo>
                    <a:pt x="279" y="149"/>
                    <a:pt x="277" y="147"/>
                    <a:pt x="277" y="146"/>
                  </a:cubicBezTo>
                  <a:cubicBezTo>
                    <a:pt x="277" y="145"/>
                    <a:pt x="277" y="142"/>
                    <a:pt x="277" y="141"/>
                  </a:cubicBezTo>
                  <a:cubicBezTo>
                    <a:pt x="276" y="140"/>
                    <a:pt x="275" y="139"/>
                    <a:pt x="274" y="139"/>
                  </a:cubicBezTo>
                  <a:cubicBezTo>
                    <a:pt x="273" y="139"/>
                    <a:pt x="271" y="139"/>
                    <a:pt x="271" y="140"/>
                  </a:cubicBezTo>
                  <a:cubicBezTo>
                    <a:pt x="270" y="140"/>
                    <a:pt x="270" y="142"/>
                    <a:pt x="270" y="143"/>
                  </a:cubicBezTo>
                  <a:cubicBezTo>
                    <a:pt x="270" y="143"/>
                    <a:pt x="269" y="145"/>
                    <a:pt x="269" y="145"/>
                  </a:cubicBezTo>
                  <a:cubicBezTo>
                    <a:pt x="268" y="145"/>
                    <a:pt x="266" y="145"/>
                    <a:pt x="266" y="145"/>
                  </a:cubicBezTo>
                  <a:cubicBezTo>
                    <a:pt x="265" y="146"/>
                    <a:pt x="266" y="147"/>
                    <a:pt x="266" y="147"/>
                  </a:cubicBezTo>
                  <a:cubicBezTo>
                    <a:pt x="265" y="148"/>
                    <a:pt x="265" y="150"/>
                    <a:pt x="265" y="151"/>
                  </a:cubicBezTo>
                  <a:cubicBezTo>
                    <a:pt x="266" y="152"/>
                    <a:pt x="267" y="153"/>
                    <a:pt x="267" y="154"/>
                  </a:cubicBezTo>
                  <a:cubicBezTo>
                    <a:pt x="268" y="154"/>
                    <a:pt x="269" y="155"/>
                    <a:pt x="269" y="156"/>
                  </a:cubicBezTo>
                  <a:cubicBezTo>
                    <a:pt x="270" y="156"/>
                    <a:pt x="271" y="158"/>
                    <a:pt x="272" y="159"/>
                  </a:cubicBezTo>
                  <a:cubicBezTo>
                    <a:pt x="272" y="160"/>
                    <a:pt x="273" y="162"/>
                    <a:pt x="273" y="163"/>
                  </a:cubicBezTo>
                  <a:cubicBezTo>
                    <a:pt x="274" y="164"/>
                    <a:pt x="273" y="166"/>
                    <a:pt x="273" y="167"/>
                  </a:cubicBezTo>
                  <a:cubicBezTo>
                    <a:pt x="273" y="168"/>
                    <a:pt x="273" y="170"/>
                    <a:pt x="272" y="170"/>
                  </a:cubicBezTo>
                  <a:cubicBezTo>
                    <a:pt x="272" y="170"/>
                    <a:pt x="271" y="169"/>
                    <a:pt x="270" y="168"/>
                  </a:cubicBezTo>
                  <a:cubicBezTo>
                    <a:pt x="270" y="167"/>
                    <a:pt x="271" y="165"/>
                    <a:pt x="270" y="164"/>
                  </a:cubicBezTo>
                  <a:cubicBezTo>
                    <a:pt x="270" y="163"/>
                    <a:pt x="269" y="161"/>
                    <a:pt x="268" y="160"/>
                  </a:cubicBezTo>
                  <a:cubicBezTo>
                    <a:pt x="267" y="159"/>
                    <a:pt x="266" y="156"/>
                    <a:pt x="265" y="156"/>
                  </a:cubicBezTo>
                  <a:cubicBezTo>
                    <a:pt x="264" y="155"/>
                    <a:pt x="262" y="154"/>
                    <a:pt x="261" y="153"/>
                  </a:cubicBezTo>
                  <a:cubicBezTo>
                    <a:pt x="261" y="153"/>
                    <a:pt x="260" y="151"/>
                    <a:pt x="260" y="150"/>
                  </a:cubicBezTo>
                  <a:cubicBezTo>
                    <a:pt x="260" y="149"/>
                    <a:pt x="260" y="147"/>
                    <a:pt x="260" y="147"/>
                  </a:cubicBezTo>
                  <a:cubicBezTo>
                    <a:pt x="259" y="145"/>
                    <a:pt x="258" y="143"/>
                    <a:pt x="258" y="142"/>
                  </a:cubicBezTo>
                  <a:cubicBezTo>
                    <a:pt x="259" y="141"/>
                    <a:pt x="260" y="139"/>
                    <a:pt x="260" y="139"/>
                  </a:cubicBezTo>
                  <a:cubicBezTo>
                    <a:pt x="261" y="138"/>
                    <a:pt x="261" y="136"/>
                    <a:pt x="261" y="135"/>
                  </a:cubicBezTo>
                  <a:cubicBezTo>
                    <a:pt x="262" y="134"/>
                    <a:pt x="263" y="133"/>
                    <a:pt x="264" y="133"/>
                  </a:cubicBezTo>
                  <a:cubicBezTo>
                    <a:pt x="265" y="133"/>
                    <a:pt x="267" y="134"/>
                    <a:pt x="268" y="134"/>
                  </a:cubicBezTo>
                  <a:cubicBezTo>
                    <a:pt x="269" y="134"/>
                    <a:pt x="271" y="133"/>
                    <a:pt x="272" y="133"/>
                  </a:cubicBezTo>
                  <a:cubicBezTo>
                    <a:pt x="273" y="134"/>
                    <a:pt x="275" y="135"/>
                    <a:pt x="276" y="136"/>
                  </a:cubicBezTo>
                  <a:cubicBezTo>
                    <a:pt x="276" y="136"/>
                    <a:pt x="278" y="136"/>
                    <a:pt x="278" y="136"/>
                  </a:cubicBezTo>
                  <a:cubicBezTo>
                    <a:pt x="278" y="136"/>
                    <a:pt x="281" y="133"/>
                    <a:pt x="281" y="132"/>
                  </a:cubicBezTo>
                  <a:cubicBezTo>
                    <a:pt x="282" y="131"/>
                    <a:pt x="283" y="129"/>
                    <a:pt x="282" y="127"/>
                  </a:cubicBezTo>
                  <a:cubicBezTo>
                    <a:pt x="282" y="126"/>
                    <a:pt x="280" y="123"/>
                    <a:pt x="279" y="122"/>
                  </a:cubicBezTo>
                  <a:cubicBezTo>
                    <a:pt x="278" y="120"/>
                    <a:pt x="274" y="120"/>
                    <a:pt x="273" y="118"/>
                  </a:cubicBezTo>
                  <a:cubicBezTo>
                    <a:pt x="272" y="117"/>
                    <a:pt x="270" y="115"/>
                    <a:pt x="269" y="114"/>
                  </a:cubicBezTo>
                  <a:cubicBezTo>
                    <a:pt x="269" y="113"/>
                    <a:pt x="267" y="112"/>
                    <a:pt x="267" y="111"/>
                  </a:cubicBezTo>
                  <a:cubicBezTo>
                    <a:pt x="267" y="109"/>
                    <a:pt x="266" y="107"/>
                    <a:pt x="266" y="105"/>
                  </a:cubicBezTo>
                  <a:cubicBezTo>
                    <a:pt x="267" y="105"/>
                    <a:pt x="268" y="103"/>
                    <a:pt x="268" y="103"/>
                  </a:cubicBezTo>
                  <a:cubicBezTo>
                    <a:pt x="268" y="102"/>
                    <a:pt x="268" y="100"/>
                    <a:pt x="267" y="99"/>
                  </a:cubicBezTo>
                  <a:cubicBezTo>
                    <a:pt x="267" y="99"/>
                    <a:pt x="266" y="100"/>
                    <a:pt x="265" y="100"/>
                  </a:cubicBezTo>
                  <a:cubicBezTo>
                    <a:pt x="264" y="101"/>
                    <a:pt x="262" y="101"/>
                    <a:pt x="262" y="102"/>
                  </a:cubicBezTo>
                  <a:cubicBezTo>
                    <a:pt x="261" y="102"/>
                    <a:pt x="261" y="104"/>
                    <a:pt x="261" y="105"/>
                  </a:cubicBezTo>
                  <a:cubicBezTo>
                    <a:pt x="261" y="106"/>
                    <a:pt x="261" y="107"/>
                    <a:pt x="261" y="108"/>
                  </a:cubicBezTo>
                  <a:cubicBezTo>
                    <a:pt x="261" y="109"/>
                    <a:pt x="261" y="111"/>
                    <a:pt x="261" y="111"/>
                  </a:cubicBezTo>
                  <a:cubicBezTo>
                    <a:pt x="261" y="112"/>
                    <a:pt x="259" y="112"/>
                    <a:pt x="259" y="113"/>
                  </a:cubicBezTo>
                  <a:cubicBezTo>
                    <a:pt x="259" y="114"/>
                    <a:pt x="261" y="115"/>
                    <a:pt x="261" y="116"/>
                  </a:cubicBezTo>
                  <a:cubicBezTo>
                    <a:pt x="262" y="117"/>
                    <a:pt x="264" y="118"/>
                    <a:pt x="264" y="119"/>
                  </a:cubicBezTo>
                  <a:cubicBezTo>
                    <a:pt x="265" y="119"/>
                    <a:pt x="266" y="120"/>
                    <a:pt x="267" y="121"/>
                  </a:cubicBezTo>
                  <a:cubicBezTo>
                    <a:pt x="267" y="122"/>
                    <a:pt x="268" y="124"/>
                    <a:pt x="268" y="125"/>
                  </a:cubicBezTo>
                  <a:cubicBezTo>
                    <a:pt x="268" y="126"/>
                    <a:pt x="266" y="127"/>
                    <a:pt x="266" y="127"/>
                  </a:cubicBezTo>
                  <a:cubicBezTo>
                    <a:pt x="265" y="128"/>
                    <a:pt x="264" y="129"/>
                    <a:pt x="263" y="128"/>
                  </a:cubicBezTo>
                  <a:cubicBezTo>
                    <a:pt x="262" y="128"/>
                    <a:pt x="260" y="127"/>
                    <a:pt x="259" y="127"/>
                  </a:cubicBezTo>
                  <a:cubicBezTo>
                    <a:pt x="259" y="126"/>
                    <a:pt x="259" y="124"/>
                    <a:pt x="258" y="124"/>
                  </a:cubicBezTo>
                  <a:cubicBezTo>
                    <a:pt x="257" y="123"/>
                    <a:pt x="255" y="125"/>
                    <a:pt x="254" y="125"/>
                  </a:cubicBezTo>
                  <a:cubicBezTo>
                    <a:pt x="253" y="126"/>
                    <a:pt x="253" y="128"/>
                    <a:pt x="252" y="129"/>
                  </a:cubicBezTo>
                  <a:cubicBezTo>
                    <a:pt x="251" y="129"/>
                    <a:pt x="249" y="128"/>
                    <a:pt x="248" y="128"/>
                  </a:cubicBezTo>
                  <a:cubicBezTo>
                    <a:pt x="247" y="129"/>
                    <a:pt x="246" y="132"/>
                    <a:pt x="247" y="133"/>
                  </a:cubicBezTo>
                  <a:cubicBezTo>
                    <a:pt x="247" y="134"/>
                    <a:pt x="249" y="135"/>
                    <a:pt x="249" y="135"/>
                  </a:cubicBezTo>
                  <a:cubicBezTo>
                    <a:pt x="250" y="136"/>
                    <a:pt x="251" y="137"/>
                    <a:pt x="252" y="137"/>
                  </a:cubicBezTo>
                  <a:cubicBezTo>
                    <a:pt x="252" y="138"/>
                    <a:pt x="252" y="141"/>
                    <a:pt x="252" y="142"/>
                  </a:cubicBezTo>
                  <a:cubicBezTo>
                    <a:pt x="253" y="144"/>
                    <a:pt x="254" y="147"/>
                    <a:pt x="254" y="149"/>
                  </a:cubicBezTo>
                  <a:cubicBezTo>
                    <a:pt x="254" y="150"/>
                    <a:pt x="254" y="152"/>
                    <a:pt x="254" y="153"/>
                  </a:cubicBezTo>
                  <a:cubicBezTo>
                    <a:pt x="253" y="155"/>
                    <a:pt x="253" y="157"/>
                    <a:pt x="253" y="158"/>
                  </a:cubicBezTo>
                  <a:cubicBezTo>
                    <a:pt x="252" y="159"/>
                    <a:pt x="252" y="161"/>
                    <a:pt x="252" y="162"/>
                  </a:cubicBezTo>
                  <a:cubicBezTo>
                    <a:pt x="252" y="163"/>
                    <a:pt x="251" y="165"/>
                    <a:pt x="252" y="166"/>
                  </a:cubicBezTo>
                  <a:cubicBezTo>
                    <a:pt x="252" y="166"/>
                    <a:pt x="254" y="167"/>
                    <a:pt x="254" y="167"/>
                  </a:cubicBezTo>
                  <a:cubicBezTo>
                    <a:pt x="255" y="167"/>
                    <a:pt x="256" y="166"/>
                    <a:pt x="256" y="166"/>
                  </a:cubicBezTo>
                  <a:cubicBezTo>
                    <a:pt x="257" y="165"/>
                    <a:pt x="257" y="163"/>
                    <a:pt x="257" y="162"/>
                  </a:cubicBezTo>
                  <a:cubicBezTo>
                    <a:pt x="257" y="162"/>
                    <a:pt x="257" y="161"/>
                    <a:pt x="257" y="160"/>
                  </a:cubicBezTo>
                  <a:cubicBezTo>
                    <a:pt x="257" y="160"/>
                    <a:pt x="257" y="159"/>
                    <a:pt x="258" y="159"/>
                  </a:cubicBezTo>
                  <a:cubicBezTo>
                    <a:pt x="259" y="158"/>
                    <a:pt x="260" y="159"/>
                    <a:pt x="261" y="160"/>
                  </a:cubicBezTo>
                  <a:cubicBezTo>
                    <a:pt x="262" y="160"/>
                    <a:pt x="263" y="161"/>
                    <a:pt x="263" y="161"/>
                  </a:cubicBezTo>
                  <a:cubicBezTo>
                    <a:pt x="263" y="162"/>
                    <a:pt x="263" y="164"/>
                    <a:pt x="263" y="165"/>
                  </a:cubicBezTo>
                  <a:cubicBezTo>
                    <a:pt x="263" y="166"/>
                    <a:pt x="264" y="168"/>
                    <a:pt x="264" y="168"/>
                  </a:cubicBezTo>
                  <a:cubicBezTo>
                    <a:pt x="265" y="169"/>
                    <a:pt x="266" y="171"/>
                    <a:pt x="266" y="171"/>
                  </a:cubicBezTo>
                  <a:cubicBezTo>
                    <a:pt x="267" y="172"/>
                    <a:pt x="268" y="172"/>
                    <a:pt x="269" y="172"/>
                  </a:cubicBezTo>
                  <a:cubicBezTo>
                    <a:pt x="269" y="173"/>
                    <a:pt x="270" y="174"/>
                    <a:pt x="270" y="175"/>
                  </a:cubicBezTo>
                  <a:cubicBezTo>
                    <a:pt x="271" y="176"/>
                    <a:pt x="271" y="178"/>
                    <a:pt x="271" y="179"/>
                  </a:cubicBezTo>
                  <a:cubicBezTo>
                    <a:pt x="271" y="180"/>
                    <a:pt x="272" y="183"/>
                    <a:pt x="272" y="184"/>
                  </a:cubicBezTo>
                  <a:cubicBezTo>
                    <a:pt x="272" y="185"/>
                    <a:pt x="272" y="187"/>
                    <a:pt x="271" y="188"/>
                  </a:cubicBezTo>
                  <a:cubicBezTo>
                    <a:pt x="271" y="188"/>
                    <a:pt x="270" y="190"/>
                    <a:pt x="269" y="190"/>
                  </a:cubicBezTo>
                  <a:cubicBezTo>
                    <a:pt x="269" y="191"/>
                    <a:pt x="267" y="192"/>
                    <a:pt x="267" y="193"/>
                  </a:cubicBezTo>
                  <a:cubicBezTo>
                    <a:pt x="266" y="193"/>
                    <a:pt x="266" y="195"/>
                    <a:pt x="265" y="195"/>
                  </a:cubicBezTo>
                  <a:cubicBezTo>
                    <a:pt x="265" y="195"/>
                    <a:pt x="264" y="196"/>
                    <a:pt x="264" y="196"/>
                  </a:cubicBezTo>
                  <a:cubicBezTo>
                    <a:pt x="263" y="196"/>
                    <a:pt x="261" y="195"/>
                    <a:pt x="261" y="194"/>
                  </a:cubicBezTo>
                  <a:cubicBezTo>
                    <a:pt x="260" y="193"/>
                    <a:pt x="259" y="191"/>
                    <a:pt x="258" y="190"/>
                  </a:cubicBezTo>
                  <a:cubicBezTo>
                    <a:pt x="258" y="189"/>
                    <a:pt x="260" y="186"/>
                    <a:pt x="260" y="185"/>
                  </a:cubicBezTo>
                  <a:cubicBezTo>
                    <a:pt x="260" y="184"/>
                    <a:pt x="259" y="184"/>
                    <a:pt x="259" y="183"/>
                  </a:cubicBezTo>
                  <a:cubicBezTo>
                    <a:pt x="258" y="182"/>
                    <a:pt x="259" y="180"/>
                    <a:pt x="259" y="180"/>
                  </a:cubicBezTo>
                  <a:cubicBezTo>
                    <a:pt x="258" y="179"/>
                    <a:pt x="257" y="178"/>
                    <a:pt x="256" y="178"/>
                  </a:cubicBezTo>
                  <a:cubicBezTo>
                    <a:pt x="255" y="178"/>
                    <a:pt x="254" y="179"/>
                    <a:pt x="253" y="179"/>
                  </a:cubicBezTo>
                  <a:cubicBezTo>
                    <a:pt x="253" y="179"/>
                    <a:pt x="252" y="181"/>
                    <a:pt x="251" y="180"/>
                  </a:cubicBezTo>
                  <a:cubicBezTo>
                    <a:pt x="250" y="180"/>
                    <a:pt x="249" y="179"/>
                    <a:pt x="249" y="178"/>
                  </a:cubicBezTo>
                  <a:cubicBezTo>
                    <a:pt x="249" y="178"/>
                    <a:pt x="250" y="177"/>
                    <a:pt x="250" y="176"/>
                  </a:cubicBezTo>
                  <a:cubicBezTo>
                    <a:pt x="250" y="175"/>
                    <a:pt x="250" y="174"/>
                    <a:pt x="250" y="174"/>
                  </a:cubicBezTo>
                  <a:cubicBezTo>
                    <a:pt x="249" y="173"/>
                    <a:pt x="247" y="172"/>
                    <a:pt x="246" y="171"/>
                  </a:cubicBezTo>
                  <a:cubicBezTo>
                    <a:pt x="246" y="170"/>
                    <a:pt x="245" y="168"/>
                    <a:pt x="245" y="167"/>
                  </a:cubicBezTo>
                  <a:cubicBezTo>
                    <a:pt x="245" y="167"/>
                    <a:pt x="247" y="165"/>
                    <a:pt x="247" y="164"/>
                  </a:cubicBezTo>
                  <a:cubicBezTo>
                    <a:pt x="247" y="164"/>
                    <a:pt x="246" y="162"/>
                    <a:pt x="246" y="162"/>
                  </a:cubicBezTo>
                  <a:cubicBezTo>
                    <a:pt x="246" y="161"/>
                    <a:pt x="246" y="159"/>
                    <a:pt x="246" y="159"/>
                  </a:cubicBezTo>
                  <a:cubicBezTo>
                    <a:pt x="247" y="158"/>
                    <a:pt x="248" y="157"/>
                    <a:pt x="249" y="156"/>
                  </a:cubicBezTo>
                  <a:cubicBezTo>
                    <a:pt x="249" y="155"/>
                    <a:pt x="249" y="153"/>
                    <a:pt x="249" y="151"/>
                  </a:cubicBezTo>
                  <a:cubicBezTo>
                    <a:pt x="249" y="150"/>
                    <a:pt x="248" y="148"/>
                    <a:pt x="248" y="147"/>
                  </a:cubicBezTo>
                  <a:cubicBezTo>
                    <a:pt x="247" y="147"/>
                    <a:pt x="247" y="145"/>
                    <a:pt x="247" y="144"/>
                  </a:cubicBezTo>
                  <a:cubicBezTo>
                    <a:pt x="246" y="144"/>
                    <a:pt x="243" y="145"/>
                    <a:pt x="242" y="144"/>
                  </a:cubicBezTo>
                  <a:cubicBezTo>
                    <a:pt x="242" y="144"/>
                    <a:pt x="242" y="142"/>
                    <a:pt x="241" y="142"/>
                  </a:cubicBezTo>
                  <a:cubicBezTo>
                    <a:pt x="241" y="141"/>
                    <a:pt x="240" y="139"/>
                    <a:pt x="239" y="139"/>
                  </a:cubicBezTo>
                  <a:cubicBezTo>
                    <a:pt x="239" y="138"/>
                    <a:pt x="237" y="136"/>
                    <a:pt x="237" y="136"/>
                  </a:cubicBezTo>
                  <a:cubicBezTo>
                    <a:pt x="236" y="135"/>
                    <a:pt x="234" y="133"/>
                    <a:pt x="234" y="132"/>
                  </a:cubicBezTo>
                  <a:cubicBezTo>
                    <a:pt x="233" y="131"/>
                    <a:pt x="232" y="128"/>
                    <a:pt x="233" y="127"/>
                  </a:cubicBezTo>
                  <a:cubicBezTo>
                    <a:pt x="233" y="125"/>
                    <a:pt x="236" y="124"/>
                    <a:pt x="238" y="122"/>
                  </a:cubicBezTo>
                  <a:cubicBezTo>
                    <a:pt x="239" y="121"/>
                    <a:pt x="241" y="119"/>
                    <a:pt x="242" y="118"/>
                  </a:cubicBezTo>
                  <a:cubicBezTo>
                    <a:pt x="243" y="117"/>
                    <a:pt x="246" y="115"/>
                    <a:pt x="248" y="113"/>
                  </a:cubicBezTo>
                  <a:cubicBezTo>
                    <a:pt x="249" y="113"/>
                    <a:pt x="250" y="112"/>
                    <a:pt x="251" y="111"/>
                  </a:cubicBezTo>
                  <a:cubicBezTo>
                    <a:pt x="251" y="110"/>
                    <a:pt x="253" y="109"/>
                    <a:pt x="253" y="108"/>
                  </a:cubicBezTo>
                  <a:cubicBezTo>
                    <a:pt x="253" y="107"/>
                    <a:pt x="254" y="105"/>
                    <a:pt x="254" y="104"/>
                  </a:cubicBezTo>
                  <a:cubicBezTo>
                    <a:pt x="254" y="103"/>
                    <a:pt x="254" y="101"/>
                    <a:pt x="254" y="100"/>
                  </a:cubicBezTo>
                  <a:cubicBezTo>
                    <a:pt x="254" y="99"/>
                    <a:pt x="254" y="97"/>
                    <a:pt x="254" y="96"/>
                  </a:cubicBezTo>
                  <a:cubicBezTo>
                    <a:pt x="255" y="96"/>
                    <a:pt x="256" y="95"/>
                    <a:pt x="256" y="94"/>
                  </a:cubicBezTo>
                  <a:cubicBezTo>
                    <a:pt x="257" y="93"/>
                    <a:pt x="257" y="92"/>
                    <a:pt x="257" y="91"/>
                  </a:cubicBezTo>
                  <a:cubicBezTo>
                    <a:pt x="256" y="91"/>
                    <a:pt x="255" y="91"/>
                    <a:pt x="254" y="91"/>
                  </a:cubicBezTo>
                  <a:cubicBezTo>
                    <a:pt x="254" y="92"/>
                    <a:pt x="253" y="93"/>
                    <a:pt x="253" y="93"/>
                  </a:cubicBezTo>
                  <a:cubicBezTo>
                    <a:pt x="252" y="93"/>
                    <a:pt x="251" y="93"/>
                    <a:pt x="250" y="93"/>
                  </a:cubicBezTo>
                  <a:cubicBezTo>
                    <a:pt x="250" y="93"/>
                    <a:pt x="250" y="91"/>
                    <a:pt x="250" y="90"/>
                  </a:cubicBezTo>
                  <a:cubicBezTo>
                    <a:pt x="251" y="89"/>
                    <a:pt x="252" y="88"/>
                    <a:pt x="253" y="87"/>
                  </a:cubicBezTo>
                  <a:cubicBezTo>
                    <a:pt x="253" y="87"/>
                    <a:pt x="254" y="86"/>
                    <a:pt x="255" y="86"/>
                  </a:cubicBezTo>
                  <a:cubicBezTo>
                    <a:pt x="256" y="86"/>
                    <a:pt x="258" y="86"/>
                    <a:pt x="259" y="86"/>
                  </a:cubicBezTo>
                  <a:cubicBezTo>
                    <a:pt x="260" y="86"/>
                    <a:pt x="262" y="86"/>
                    <a:pt x="263" y="86"/>
                  </a:cubicBezTo>
                  <a:cubicBezTo>
                    <a:pt x="264" y="86"/>
                    <a:pt x="265" y="87"/>
                    <a:pt x="265" y="87"/>
                  </a:cubicBezTo>
                  <a:cubicBezTo>
                    <a:pt x="266" y="88"/>
                    <a:pt x="267" y="89"/>
                    <a:pt x="268" y="89"/>
                  </a:cubicBezTo>
                  <a:cubicBezTo>
                    <a:pt x="268" y="90"/>
                    <a:pt x="269" y="91"/>
                    <a:pt x="269" y="91"/>
                  </a:cubicBezTo>
                  <a:cubicBezTo>
                    <a:pt x="270" y="92"/>
                    <a:pt x="270" y="95"/>
                    <a:pt x="270" y="96"/>
                  </a:cubicBezTo>
                  <a:cubicBezTo>
                    <a:pt x="271" y="96"/>
                    <a:pt x="272" y="97"/>
                    <a:pt x="273" y="98"/>
                  </a:cubicBezTo>
                  <a:cubicBezTo>
                    <a:pt x="273" y="98"/>
                    <a:pt x="276" y="99"/>
                    <a:pt x="276" y="99"/>
                  </a:cubicBezTo>
                  <a:cubicBezTo>
                    <a:pt x="278" y="98"/>
                    <a:pt x="278" y="94"/>
                    <a:pt x="278" y="92"/>
                  </a:cubicBezTo>
                  <a:cubicBezTo>
                    <a:pt x="278" y="91"/>
                    <a:pt x="278" y="89"/>
                    <a:pt x="278" y="88"/>
                  </a:cubicBezTo>
                  <a:cubicBezTo>
                    <a:pt x="278" y="87"/>
                    <a:pt x="278" y="84"/>
                    <a:pt x="278" y="83"/>
                  </a:cubicBezTo>
                  <a:cubicBezTo>
                    <a:pt x="277" y="82"/>
                    <a:pt x="275" y="81"/>
                    <a:pt x="275" y="80"/>
                  </a:cubicBezTo>
                  <a:cubicBezTo>
                    <a:pt x="275" y="80"/>
                    <a:pt x="276" y="78"/>
                    <a:pt x="276" y="78"/>
                  </a:cubicBezTo>
                  <a:cubicBezTo>
                    <a:pt x="277" y="78"/>
                    <a:pt x="279" y="79"/>
                    <a:pt x="280" y="79"/>
                  </a:cubicBezTo>
                  <a:cubicBezTo>
                    <a:pt x="281" y="80"/>
                    <a:pt x="281" y="82"/>
                    <a:pt x="281" y="82"/>
                  </a:cubicBezTo>
                  <a:cubicBezTo>
                    <a:pt x="282" y="83"/>
                    <a:pt x="285" y="81"/>
                    <a:pt x="286" y="80"/>
                  </a:cubicBezTo>
                  <a:cubicBezTo>
                    <a:pt x="286" y="80"/>
                    <a:pt x="288" y="78"/>
                    <a:pt x="288" y="77"/>
                  </a:cubicBezTo>
                  <a:cubicBezTo>
                    <a:pt x="288" y="76"/>
                    <a:pt x="287" y="73"/>
                    <a:pt x="286" y="72"/>
                  </a:cubicBezTo>
                  <a:cubicBezTo>
                    <a:pt x="286" y="70"/>
                    <a:pt x="283" y="68"/>
                    <a:pt x="282" y="66"/>
                  </a:cubicBezTo>
                  <a:cubicBezTo>
                    <a:pt x="281" y="64"/>
                    <a:pt x="281" y="61"/>
                    <a:pt x="281" y="59"/>
                  </a:cubicBezTo>
                  <a:cubicBezTo>
                    <a:pt x="281" y="58"/>
                    <a:pt x="282" y="56"/>
                    <a:pt x="283" y="55"/>
                  </a:cubicBezTo>
                  <a:cubicBezTo>
                    <a:pt x="283" y="55"/>
                    <a:pt x="285" y="54"/>
                    <a:pt x="285" y="53"/>
                  </a:cubicBezTo>
                  <a:cubicBezTo>
                    <a:pt x="286" y="52"/>
                    <a:pt x="286" y="51"/>
                    <a:pt x="286" y="50"/>
                  </a:cubicBezTo>
                  <a:cubicBezTo>
                    <a:pt x="285" y="49"/>
                    <a:pt x="284" y="47"/>
                    <a:pt x="283" y="47"/>
                  </a:cubicBezTo>
                  <a:cubicBezTo>
                    <a:pt x="283" y="46"/>
                    <a:pt x="281" y="45"/>
                    <a:pt x="279" y="45"/>
                  </a:cubicBezTo>
                  <a:cubicBezTo>
                    <a:pt x="278" y="45"/>
                    <a:pt x="276" y="45"/>
                    <a:pt x="275" y="46"/>
                  </a:cubicBezTo>
                  <a:cubicBezTo>
                    <a:pt x="274" y="46"/>
                    <a:pt x="273" y="48"/>
                    <a:pt x="272" y="49"/>
                  </a:cubicBezTo>
                  <a:cubicBezTo>
                    <a:pt x="271" y="49"/>
                    <a:pt x="271" y="51"/>
                    <a:pt x="271" y="52"/>
                  </a:cubicBezTo>
                  <a:cubicBezTo>
                    <a:pt x="271" y="53"/>
                    <a:pt x="271" y="54"/>
                    <a:pt x="271" y="55"/>
                  </a:cubicBezTo>
                  <a:cubicBezTo>
                    <a:pt x="271" y="55"/>
                    <a:pt x="270" y="56"/>
                    <a:pt x="270" y="57"/>
                  </a:cubicBezTo>
                  <a:cubicBezTo>
                    <a:pt x="269" y="58"/>
                    <a:pt x="271" y="59"/>
                    <a:pt x="270" y="60"/>
                  </a:cubicBezTo>
                  <a:cubicBezTo>
                    <a:pt x="270" y="61"/>
                    <a:pt x="268" y="62"/>
                    <a:pt x="267" y="62"/>
                  </a:cubicBezTo>
                  <a:cubicBezTo>
                    <a:pt x="266" y="62"/>
                    <a:pt x="265" y="60"/>
                    <a:pt x="265" y="59"/>
                  </a:cubicBezTo>
                  <a:cubicBezTo>
                    <a:pt x="264" y="58"/>
                    <a:pt x="264" y="57"/>
                    <a:pt x="264" y="56"/>
                  </a:cubicBezTo>
                  <a:cubicBezTo>
                    <a:pt x="263" y="55"/>
                    <a:pt x="263" y="53"/>
                    <a:pt x="263" y="52"/>
                  </a:cubicBezTo>
                  <a:cubicBezTo>
                    <a:pt x="263" y="51"/>
                    <a:pt x="261" y="50"/>
                    <a:pt x="261" y="50"/>
                  </a:cubicBezTo>
                  <a:cubicBezTo>
                    <a:pt x="261" y="49"/>
                    <a:pt x="259" y="47"/>
                    <a:pt x="259" y="46"/>
                  </a:cubicBezTo>
                  <a:cubicBezTo>
                    <a:pt x="260" y="45"/>
                    <a:pt x="262" y="45"/>
                    <a:pt x="263" y="45"/>
                  </a:cubicBezTo>
                  <a:cubicBezTo>
                    <a:pt x="264" y="45"/>
                    <a:pt x="266" y="47"/>
                    <a:pt x="267" y="46"/>
                  </a:cubicBezTo>
                  <a:cubicBezTo>
                    <a:pt x="267" y="46"/>
                    <a:pt x="268" y="45"/>
                    <a:pt x="268" y="45"/>
                  </a:cubicBezTo>
                  <a:cubicBezTo>
                    <a:pt x="268" y="44"/>
                    <a:pt x="270" y="43"/>
                    <a:pt x="270" y="43"/>
                  </a:cubicBezTo>
                  <a:cubicBezTo>
                    <a:pt x="270" y="42"/>
                    <a:pt x="270" y="41"/>
                    <a:pt x="270" y="40"/>
                  </a:cubicBezTo>
                  <a:cubicBezTo>
                    <a:pt x="270" y="40"/>
                    <a:pt x="269" y="38"/>
                    <a:pt x="268" y="38"/>
                  </a:cubicBezTo>
                  <a:cubicBezTo>
                    <a:pt x="267" y="38"/>
                    <a:pt x="266" y="38"/>
                    <a:pt x="265" y="38"/>
                  </a:cubicBezTo>
                  <a:cubicBezTo>
                    <a:pt x="265" y="38"/>
                    <a:pt x="263" y="37"/>
                    <a:pt x="263" y="36"/>
                  </a:cubicBezTo>
                  <a:cubicBezTo>
                    <a:pt x="263" y="35"/>
                    <a:pt x="265" y="33"/>
                    <a:pt x="265" y="32"/>
                  </a:cubicBezTo>
                  <a:cubicBezTo>
                    <a:pt x="265" y="31"/>
                    <a:pt x="265" y="30"/>
                    <a:pt x="265" y="29"/>
                  </a:cubicBezTo>
                  <a:cubicBezTo>
                    <a:pt x="265" y="28"/>
                    <a:pt x="265" y="27"/>
                    <a:pt x="264" y="26"/>
                  </a:cubicBezTo>
                  <a:cubicBezTo>
                    <a:pt x="264" y="26"/>
                    <a:pt x="263" y="25"/>
                    <a:pt x="262" y="24"/>
                  </a:cubicBezTo>
                  <a:cubicBezTo>
                    <a:pt x="262" y="24"/>
                    <a:pt x="261" y="22"/>
                    <a:pt x="260" y="22"/>
                  </a:cubicBezTo>
                  <a:cubicBezTo>
                    <a:pt x="260" y="21"/>
                    <a:pt x="259" y="18"/>
                    <a:pt x="260" y="18"/>
                  </a:cubicBezTo>
                  <a:cubicBezTo>
                    <a:pt x="260" y="17"/>
                    <a:pt x="262" y="18"/>
                    <a:pt x="263" y="18"/>
                  </a:cubicBezTo>
                  <a:cubicBezTo>
                    <a:pt x="264" y="17"/>
                    <a:pt x="265" y="14"/>
                    <a:pt x="265" y="13"/>
                  </a:cubicBezTo>
                  <a:cubicBezTo>
                    <a:pt x="265" y="12"/>
                    <a:pt x="265" y="10"/>
                    <a:pt x="264" y="10"/>
                  </a:cubicBezTo>
                  <a:cubicBezTo>
                    <a:pt x="263" y="9"/>
                    <a:pt x="261" y="11"/>
                    <a:pt x="259" y="11"/>
                  </a:cubicBezTo>
                  <a:cubicBezTo>
                    <a:pt x="259" y="11"/>
                    <a:pt x="258" y="10"/>
                    <a:pt x="257" y="9"/>
                  </a:cubicBezTo>
                  <a:cubicBezTo>
                    <a:pt x="257" y="8"/>
                    <a:pt x="258" y="6"/>
                    <a:pt x="258" y="6"/>
                  </a:cubicBezTo>
                  <a:cubicBezTo>
                    <a:pt x="259" y="5"/>
                    <a:pt x="261" y="4"/>
                    <a:pt x="261" y="4"/>
                  </a:cubicBezTo>
                  <a:cubicBezTo>
                    <a:pt x="262" y="4"/>
                    <a:pt x="264" y="3"/>
                    <a:pt x="264" y="3"/>
                  </a:cubicBezTo>
                  <a:cubicBezTo>
                    <a:pt x="265" y="2"/>
                    <a:pt x="265" y="1"/>
                    <a:pt x="266" y="0"/>
                  </a:cubicBezTo>
                  <a:cubicBezTo>
                    <a:pt x="266" y="0"/>
                    <a:pt x="268" y="0"/>
                    <a:pt x="268" y="0"/>
                  </a:cubicBezTo>
                  <a:cubicBezTo>
                    <a:pt x="580" y="74"/>
                    <a:pt x="580" y="74"/>
                    <a:pt x="580" y="74"/>
                  </a:cubicBezTo>
                  <a:lnTo>
                    <a:pt x="918" y="1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82613" y="3379788"/>
              <a:ext cx="3175" cy="4763"/>
            </a:xfrm>
            <a:custGeom>
              <a:avLst/>
              <a:gdLst>
                <a:gd name="T0" fmla="*/ 2 w 4"/>
                <a:gd name="T1" fmla="*/ 0 h 7"/>
                <a:gd name="T2" fmla="*/ 0 w 4"/>
                <a:gd name="T3" fmla="*/ 0 h 7"/>
                <a:gd name="T4" fmla="*/ 0 w 4"/>
                <a:gd name="T5" fmla="*/ 3 h 7"/>
                <a:gd name="T6" fmla="*/ 1 w 4"/>
                <a:gd name="T7" fmla="*/ 4 h 7"/>
                <a:gd name="T8" fmla="*/ 2 w 4"/>
                <a:gd name="T9" fmla="*/ 7 h 7"/>
                <a:gd name="T10" fmla="*/ 3 w 4"/>
                <a:gd name="T11" fmla="*/ 5 h 7"/>
                <a:gd name="T12" fmla="*/ 4 w 4"/>
                <a:gd name="T13" fmla="*/ 2 h 7"/>
                <a:gd name="T14" fmla="*/ 2 w 4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5"/>
                    <a:pt x="1" y="7"/>
                    <a:pt x="2" y="7"/>
                  </a:cubicBezTo>
                  <a:cubicBezTo>
                    <a:pt x="2" y="7"/>
                    <a:pt x="3" y="6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22288" y="2132013"/>
              <a:ext cx="928687" cy="766763"/>
            </a:xfrm>
            <a:custGeom>
              <a:avLst/>
              <a:gdLst>
                <a:gd name="T0" fmla="*/ 1073 w 1102"/>
                <a:gd name="T1" fmla="*/ 260 h 910"/>
                <a:gd name="T2" fmla="*/ 1055 w 1102"/>
                <a:gd name="T3" fmla="*/ 229 h 910"/>
                <a:gd name="T4" fmla="*/ 792 w 1102"/>
                <a:gd name="T5" fmla="*/ 189 h 910"/>
                <a:gd name="T6" fmla="*/ 765 w 1102"/>
                <a:gd name="T7" fmla="*/ 185 h 910"/>
                <a:gd name="T8" fmla="*/ 743 w 1102"/>
                <a:gd name="T9" fmla="*/ 184 h 910"/>
                <a:gd name="T10" fmla="*/ 724 w 1102"/>
                <a:gd name="T11" fmla="*/ 188 h 910"/>
                <a:gd name="T12" fmla="*/ 691 w 1102"/>
                <a:gd name="T13" fmla="*/ 188 h 910"/>
                <a:gd name="T14" fmla="*/ 663 w 1102"/>
                <a:gd name="T15" fmla="*/ 192 h 910"/>
                <a:gd name="T16" fmla="*/ 639 w 1102"/>
                <a:gd name="T17" fmla="*/ 198 h 910"/>
                <a:gd name="T18" fmla="*/ 607 w 1102"/>
                <a:gd name="T19" fmla="*/ 183 h 910"/>
                <a:gd name="T20" fmla="*/ 581 w 1102"/>
                <a:gd name="T21" fmla="*/ 189 h 910"/>
                <a:gd name="T22" fmla="*/ 560 w 1102"/>
                <a:gd name="T23" fmla="*/ 189 h 910"/>
                <a:gd name="T24" fmla="*/ 539 w 1102"/>
                <a:gd name="T25" fmla="*/ 194 h 910"/>
                <a:gd name="T26" fmla="*/ 520 w 1102"/>
                <a:gd name="T27" fmla="*/ 173 h 910"/>
                <a:gd name="T28" fmla="*/ 497 w 1102"/>
                <a:gd name="T29" fmla="*/ 163 h 910"/>
                <a:gd name="T30" fmla="*/ 479 w 1102"/>
                <a:gd name="T31" fmla="*/ 162 h 910"/>
                <a:gd name="T32" fmla="*/ 456 w 1102"/>
                <a:gd name="T33" fmla="*/ 160 h 910"/>
                <a:gd name="T34" fmla="*/ 439 w 1102"/>
                <a:gd name="T35" fmla="*/ 167 h 910"/>
                <a:gd name="T36" fmla="*/ 418 w 1102"/>
                <a:gd name="T37" fmla="*/ 168 h 910"/>
                <a:gd name="T38" fmla="*/ 393 w 1102"/>
                <a:gd name="T39" fmla="*/ 170 h 910"/>
                <a:gd name="T40" fmla="*/ 375 w 1102"/>
                <a:gd name="T41" fmla="*/ 159 h 910"/>
                <a:gd name="T42" fmla="*/ 343 w 1102"/>
                <a:gd name="T43" fmla="*/ 134 h 910"/>
                <a:gd name="T44" fmla="*/ 345 w 1102"/>
                <a:gd name="T45" fmla="*/ 106 h 910"/>
                <a:gd name="T46" fmla="*/ 350 w 1102"/>
                <a:gd name="T47" fmla="*/ 86 h 910"/>
                <a:gd name="T48" fmla="*/ 342 w 1102"/>
                <a:gd name="T49" fmla="*/ 58 h 910"/>
                <a:gd name="T50" fmla="*/ 320 w 1102"/>
                <a:gd name="T51" fmla="*/ 38 h 910"/>
                <a:gd name="T52" fmla="*/ 300 w 1102"/>
                <a:gd name="T53" fmla="*/ 39 h 910"/>
                <a:gd name="T54" fmla="*/ 287 w 1102"/>
                <a:gd name="T55" fmla="*/ 20 h 910"/>
                <a:gd name="T56" fmla="*/ 279 w 1102"/>
                <a:gd name="T57" fmla="*/ 14 h 910"/>
                <a:gd name="T58" fmla="*/ 264 w 1102"/>
                <a:gd name="T59" fmla="*/ 13 h 910"/>
                <a:gd name="T60" fmla="*/ 241 w 1102"/>
                <a:gd name="T61" fmla="*/ 16 h 910"/>
                <a:gd name="T62" fmla="*/ 226 w 1102"/>
                <a:gd name="T63" fmla="*/ 2 h 910"/>
                <a:gd name="T64" fmla="*/ 215 w 1102"/>
                <a:gd name="T65" fmla="*/ 48 h 910"/>
                <a:gd name="T66" fmla="*/ 211 w 1102"/>
                <a:gd name="T67" fmla="*/ 93 h 910"/>
                <a:gd name="T68" fmla="*/ 193 w 1102"/>
                <a:gd name="T69" fmla="*/ 144 h 910"/>
                <a:gd name="T70" fmla="*/ 183 w 1102"/>
                <a:gd name="T71" fmla="*/ 182 h 910"/>
                <a:gd name="T72" fmla="*/ 167 w 1102"/>
                <a:gd name="T73" fmla="*/ 218 h 910"/>
                <a:gd name="T74" fmla="*/ 150 w 1102"/>
                <a:gd name="T75" fmla="*/ 262 h 910"/>
                <a:gd name="T76" fmla="*/ 139 w 1102"/>
                <a:gd name="T77" fmla="*/ 301 h 910"/>
                <a:gd name="T78" fmla="*/ 116 w 1102"/>
                <a:gd name="T79" fmla="*/ 364 h 910"/>
                <a:gd name="T80" fmla="*/ 57 w 1102"/>
                <a:gd name="T81" fmla="*/ 477 h 910"/>
                <a:gd name="T82" fmla="*/ 39 w 1102"/>
                <a:gd name="T83" fmla="*/ 510 h 910"/>
                <a:gd name="T84" fmla="*/ 13 w 1102"/>
                <a:gd name="T85" fmla="*/ 551 h 910"/>
                <a:gd name="T86" fmla="*/ 15 w 1102"/>
                <a:gd name="T87" fmla="*/ 580 h 910"/>
                <a:gd name="T88" fmla="*/ 9 w 1102"/>
                <a:gd name="T89" fmla="*/ 625 h 910"/>
                <a:gd name="T90" fmla="*/ 3 w 1102"/>
                <a:gd name="T91" fmla="*/ 666 h 910"/>
                <a:gd name="T92" fmla="*/ 4 w 1102"/>
                <a:gd name="T93" fmla="*/ 696 h 910"/>
                <a:gd name="T94" fmla="*/ 552 w 1102"/>
                <a:gd name="T95" fmla="*/ 839 h 910"/>
                <a:gd name="T96" fmla="*/ 985 w 1102"/>
                <a:gd name="T97" fmla="*/ 587 h 910"/>
                <a:gd name="T98" fmla="*/ 991 w 1102"/>
                <a:gd name="T99" fmla="*/ 558 h 910"/>
                <a:gd name="T100" fmla="*/ 998 w 1102"/>
                <a:gd name="T101" fmla="*/ 533 h 910"/>
                <a:gd name="T102" fmla="*/ 982 w 1102"/>
                <a:gd name="T103" fmla="*/ 515 h 910"/>
                <a:gd name="T104" fmla="*/ 968 w 1102"/>
                <a:gd name="T105" fmla="*/ 494 h 910"/>
                <a:gd name="T106" fmla="*/ 988 w 1102"/>
                <a:gd name="T107" fmla="*/ 464 h 910"/>
                <a:gd name="T108" fmla="*/ 1014 w 1102"/>
                <a:gd name="T109" fmla="*/ 434 h 910"/>
                <a:gd name="T110" fmla="*/ 1036 w 1102"/>
                <a:gd name="T111" fmla="*/ 392 h 910"/>
                <a:gd name="T112" fmla="*/ 1063 w 1102"/>
                <a:gd name="T113" fmla="*/ 354 h 910"/>
                <a:gd name="T114" fmla="*/ 1096 w 1102"/>
                <a:gd name="T115" fmla="*/ 307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2" h="910">
                  <a:moveTo>
                    <a:pt x="1095" y="286"/>
                  </a:moveTo>
                  <a:cubicBezTo>
                    <a:pt x="1095" y="285"/>
                    <a:pt x="1095" y="283"/>
                    <a:pt x="1095" y="282"/>
                  </a:cubicBezTo>
                  <a:cubicBezTo>
                    <a:pt x="1095" y="281"/>
                    <a:pt x="1096" y="278"/>
                    <a:pt x="1095" y="276"/>
                  </a:cubicBezTo>
                  <a:cubicBezTo>
                    <a:pt x="1095" y="274"/>
                    <a:pt x="1093" y="269"/>
                    <a:pt x="1091" y="267"/>
                  </a:cubicBezTo>
                  <a:cubicBezTo>
                    <a:pt x="1090" y="267"/>
                    <a:pt x="1087" y="268"/>
                    <a:pt x="1085" y="268"/>
                  </a:cubicBezTo>
                  <a:cubicBezTo>
                    <a:pt x="1084" y="267"/>
                    <a:pt x="1082" y="266"/>
                    <a:pt x="1081" y="265"/>
                  </a:cubicBezTo>
                  <a:cubicBezTo>
                    <a:pt x="1080" y="264"/>
                    <a:pt x="1080" y="259"/>
                    <a:pt x="1078" y="259"/>
                  </a:cubicBezTo>
                  <a:cubicBezTo>
                    <a:pt x="1077" y="258"/>
                    <a:pt x="1074" y="260"/>
                    <a:pt x="1073" y="260"/>
                  </a:cubicBezTo>
                  <a:cubicBezTo>
                    <a:pt x="1072" y="259"/>
                    <a:pt x="1070" y="258"/>
                    <a:pt x="1069" y="257"/>
                  </a:cubicBezTo>
                  <a:cubicBezTo>
                    <a:pt x="1068" y="256"/>
                    <a:pt x="1069" y="253"/>
                    <a:pt x="1068" y="252"/>
                  </a:cubicBezTo>
                  <a:cubicBezTo>
                    <a:pt x="1068" y="250"/>
                    <a:pt x="1067" y="248"/>
                    <a:pt x="1066" y="247"/>
                  </a:cubicBezTo>
                  <a:cubicBezTo>
                    <a:pt x="1065" y="245"/>
                    <a:pt x="1062" y="242"/>
                    <a:pt x="1062" y="241"/>
                  </a:cubicBezTo>
                  <a:cubicBezTo>
                    <a:pt x="1061" y="239"/>
                    <a:pt x="1061" y="234"/>
                    <a:pt x="1061" y="231"/>
                  </a:cubicBezTo>
                  <a:cubicBezTo>
                    <a:pt x="1060" y="230"/>
                    <a:pt x="1060" y="227"/>
                    <a:pt x="1059" y="226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4" y="229"/>
                    <a:pt x="1054" y="229"/>
                    <a:pt x="1054" y="229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5" y="229"/>
                    <a:pt x="1054" y="229"/>
                    <a:pt x="1054" y="229"/>
                  </a:cubicBezTo>
                  <a:cubicBezTo>
                    <a:pt x="813" y="182"/>
                    <a:pt x="813" y="182"/>
                    <a:pt x="813" y="182"/>
                  </a:cubicBezTo>
                  <a:cubicBezTo>
                    <a:pt x="811" y="183"/>
                    <a:pt x="809" y="184"/>
                    <a:pt x="808" y="185"/>
                  </a:cubicBezTo>
                  <a:cubicBezTo>
                    <a:pt x="807" y="185"/>
                    <a:pt x="803" y="187"/>
                    <a:pt x="800" y="188"/>
                  </a:cubicBezTo>
                  <a:cubicBezTo>
                    <a:pt x="798" y="189"/>
                    <a:pt x="794" y="189"/>
                    <a:pt x="793" y="189"/>
                  </a:cubicBezTo>
                  <a:cubicBezTo>
                    <a:pt x="793" y="189"/>
                    <a:pt x="792" y="189"/>
                    <a:pt x="792" y="189"/>
                  </a:cubicBezTo>
                  <a:cubicBezTo>
                    <a:pt x="790" y="189"/>
                    <a:pt x="789" y="189"/>
                    <a:pt x="787" y="189"/>
                  </a:cubicBezTo>
                  <a:cubicBezTo>
                    <a:pt x="785" y="189"/>
                    <a:pt x="783" y="189"/>
                    <a:pt x="782" y="189"/>
                  </a:cubicBezTo>
                  <a:cubicBezTo>
                    <a:pt x="780" y="188"/>
                    <a:pt x="779" y="187"/>
                    <a:pt x="778" y="186"/>
                  </a:cubicBezTo>
                  <a:cubicBezTo>
                    <a:pt x="777" y="185"/>
                    <a:pt x="777" y="185"/>
                    <a:pt x="776" y="185"/>
                  </a:cubicBezTo>
                  <a:cubicBezTo>
                    <a:pt x="776" y="185"/>
                    <a:pt x="774" y="184"/>
                    <a:pt x="773" y="184"/>
                  </a:cubicBezTo>
                  <a:cubicBezTo>
                    <a:pt x="772" y="184"/>
                    <a:pt x="770" y="184"/>
                    <a:pt x="769" y="185"/>
                  </a:cubicBezTo>
                  <a:cubicBezTo>
                    <a:pt x="768" y="185"/>
                    <a:pt x="767" y="185"/>
                    <a:pt x="766" y="185"/>
                  </a:cubicBezTo>
                  <a:cubicBezTo>
                    <a:pt x="766" y="185"/>
                    <a:pt x="766" y="185"/>
                    <a:pt x="765" y="185"/>
                  </a:cubicBezTo>
                  <a:cubicBezTo>
                    <a:pt x="764" y="186"/>
                    <a:pt x="762" y="186"/>
                    <a:pt x="760" y="186"/>
                  </a:cubicBezTo>
                  <a:cubicBezTo>
                    <a:pt x="759" y="186"/>
                    <a:pt x="759" y="186"/>
                    <a:pt x="759" y="186"/>
                  </a:cubicBezTo>
                  <a:cubicBezTo>
                    <a:pt x="758" y="186"/>
                    <a:pt x="756" y="185"/>
                    <a:pt x="755" y="185"/>
                  </a:cubicBezTo>
                  <a:cubicBezTo>
                    <a:pt x="755" y="185"/>
                    <a:pt x="755" y="185"/>
                    <a:pt x="755" y="185"/>
                  </a:cubicBezTo>
                  <a:cubicBezTo>
                    <a:pt x="754" y="185"/>
                    <a:pt x="754" y="185"/>
                    <a:pt x="754" y="185"/>
                  </a:cubicBezTo>
                  <a:cubicBezTo>
                    <a:pt x="752" y="185"/>
                    <a:pt x="751" y="186"/>
                    <a:pt x="750" y="186"/>
                  </a:cubicBezTo>
                  <a:cubicBezTo>
                    <a:pt x="749" y="186"/>
                    <a:pt x="749" y="186"/>
                    <a:pt x="749" y="186"/>
                  </a:cubicBezTo>
                  <a:cubicBezTo>
                    <a:pt x="747" y="186"/>
                    <a:pt x="745" y="185"/>
                    <a:pt x="743" y="184"/>
                  </a:cubicBezTo>
                  <a:cubicBezTo>
                    <a:pt x="741" y="183"/>
                    <a:pt x="740" y="182"/>
                    <a:pt x="739" y="181"/>
                  </a:cubicBezTo>
                  <a:cubicBezTo>
                    <a:pt x="739" y="180"/>
                    <a:pt x="739" y="180"/>
                    <a:pt x="738" y="180"/>
                  </a:cubicBezTo>
                  <a:cubicBezTo>
                    <a:pt x="738" y="179"/>
                    <a:pt x="737" y="179"/>
                    <a:pt x="736" y="179"/>
                  </a:cubicBezTo>
                  <a:cubicBezTo>
                    <a:pt x="736" y="179"/>
                    <a:pt x="736" y="179"/>
                    <a:pt x="736" y="179"/>
                  </a:cubicBezTo>
                  <a:cubicBezTo>
                    <a:pt x="736" y="180"/>
                    <a:pt x="735" y="180"/>
                    <a:pt x="734" y="181"/>
                  </a:cubicBezTo>
                  <a:cubicBezTo>
                    <a:pt x="734" y="181"/>
                    <a:pt x="734" y="182"/>
                    <a:pt x="733" y="182"/>
                  </a:cubicBezTo>
                  <a:cubicBezTo>
                    <a:pt x="732" y="183"/>
                    <a:pt x="731" y="185"/>
                    <a:pt x="730" y="186"/>
                  </a:cubicBezTo>
                  <a:cubicBezTo>
                    <a:pt x="728" y="187"/>
                    <a:pt x="726" y="187"/>
                    <a:pt x="724" y="188"/>
                  </a:cubicBezTo>
                  <a:cubicBezTo>
                    <a:pt x="724" y="188"/>
                    <a:pt x="724" y="188"/>
                    <a:pt x="724" y="188"/>
                  </a:cubicBezTo>
                  <a:cubicBezTo>
                    <a:pt x="724" y="188"/>
                    <a:pt x="723" y="188"/>
                    <a:pt x="723" y="188"/>
                  </a:cubicBezTo>
                  <a:cubicBezTo>
                    <a:pt x="720" y="189"/>
                    <a:pt x="717" y="190"/>
                    <a:pt x="714" y="190"/>
                  </a:cubicBezTo>
                  <a:cubicBezTo>
                    <a:pt x="714" y="190"/>
                    <a:pt x="714" y="190"/>
                    <a:pt x="713" y="190"/>
                  </a:cubicBezTo>
                  <a:cubicBezTo>
                    <a:pt x="711" y="190"/>
                    <a:pt x="709" y="189"/>
                    <a:pt x="707" y="188"/>
                  </a:cubicBezTo>
                  <a:cubicBezTo>
                    <a:pt x="706" y="188"/>
                    <a:pt x="705" y="187"/>
                    <a:pt x="704" y="187"/>
                  </a:cubicBezTo>
                  <a:cubicBezTo>
                    <a:pt x="704" y="187"/>
                    <a:pt x="703" y="187"/>
                    <a:pt x="702" y="187"/>
                  </a:cubicBezTo>
                  <a:cubicBezTo>
                    <a:pt x="699" y="187"/>
                    <a:pt x="694" y="187"/>
                    <a:pt x="691" y="188"/>
                  </a:cubicBezTo>
                  <a:cubicBezTo>
                    <a:pt x="690" y="188"/>
                    <a:pt x="688" y="189"/>
                    <a:pt x="686" y="189"/>
                  </a:cubicBezTo>
                  <a:cubicBezTo>
                    <a:pt x="684" y="190"/>
                    <a:pt x="682" y="190"/>
                    <a:pt x="681" y="190"/>
                  </a:cubicBezTo>
                  <a:cubicBezTo>
                    <a:pt x="679" y="191"/>
                    <a:pt x="675" y="191"/>
                    <a:pt x="673" y="192"/>
                  </a:cubicBezTo>
                  <a:cubicBezTo>
                    <a:pt x="672" y="192"/>
                    <a:pt x="672" y="192"/>
                    <a:pt x="672" y="192"/>
                  </a:cubicBezTo>
                  <a:cubicBezTo>
                    <a:pt x="671" y="192"/>
                    <a:pt x="670" y="191"/>
                    <a:pt x="669" y="191"/>
                  </a:cubicBezTo>
                  <a:cubicBezTo>
                    <a:pt x="668" y="191"/>
                    <a:pt x="667" y="191"/>
                    <a:pt x="666" y="191"/>
                  </a:cubicBezTo>
                  <a:cubicBezTo>
                    <a:pt x="666" y="191"/>
                    <a:pt x="665" y="191"/>
                    <a:pt x="665" y="191"/>
                  </a:cubicBezTo>
                  <a:cubicBezTo>
                    <a:pt x="665" y="191"/>
                    <a:pt x="664" y="192"/>
                    <a:pt x="663" y="192"/>
                  </a:cubicBezTo>
                  <a:cubicBezTo>
                    <a:pt x="663" y="192"/>
                    <a:pt x="663" y="192"/>
                    <a:pt x="663" y="192"/>
                  </a:cubicBezTo>
                  <a:cubicBezTo>
                    <a:pt x="663" y="193"/>
                    <a:pt x="662" y="194"/>
                    <a:pt x="660" y="195"/>
                  </a:cubicBezTo>
                  <a:cubicBezTo>
                    <a:pt x="659" y="196"/>
                    <a:pt x="655" y="198"/>
                    <a:pt x="652" y="198"/>
                  </a:cubicBezTo>
                  <a:cubicBezTo>
                    <a:pt x="652" y="198"/>
                    <a:pt x="652" y="198"/>
                    <a:pt x="652" y="198"/>
                  </a:cubicBezTo>
                  <a:cubicBezTo>
                    <a:pt x="650" y="198"/>
                    <a:pt x="649" y="197"/>
                    <a:pt x="647" y="196"/>
                  </a:cubicBezTo>
                  <a:cubicBezTo>
                    <a:pt x="647" y="196"/>
                    <a:pt x="647" y="196"/>
                    <a:pt x="647" y="196"/>
                  </a:cubicBezTo>
                  <a:cubicBezTo>
                    <a:pt x="646" y="196"/>
                    <a:pt x="645" y="196"/>
                    <a:pt x="644" y="197"/>
                  </a:cubicBezTo>
                  <a:cubicBezTo>
                    <a:pt x="642" y="197"/>
                    <a:pt x="641" y="198"/>
                    <a:pt x="639" y="198"/>
                  </a:cubicBezTo>
                  <a:cubicBezTo>
                    <a:pt x="637" y="198"/>
                    <a:pt x="635" y="198"/>
                    <a:pt x="633" y="198"/>
                  </a:cubicBezTo>
                  <a:cubicBezTo>
                    <a:pt x="628" y="198"/>
                    <a:pt x="624" y="198"/>
                    <a:pt x="622" y="197"/>
                  </a:cubicBezTo>
                  <a:cubicBezTo>
                    <a:pt x="619" y="196"/>
                    <a:pt x="615" y="193"/>
                    <a:pt x="613" y="191"/>
                  </a:cubicBezTo>
                  <a:cubicBezTo>
                    <a:pt x="612" y="189"/>
                    <a:pt x="612" y="188"/>
                    <a:pt x="611" y="186"/>
                  </a:cubicBezTo>
                  <a:cubicBezTo>
                    <a:pt x="611" y="186"/>
                    <a:pt x="610" y="185"/>
                    <a:pt x="610" y="184"/>
                  </a:cubicBezTo>
                  <a:cubicBezTo>
                    <a:pt x="610" y="184"/>
                    <a:pt x="608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5" y="183"/>
                    <a:pt x="604" y="183"/>
                    <a:pt x="603" y="183"/>
                  </a:cubicBezTo>
                  <a:cubicBezTo>
                    <a:pt x="603" y="183"/>
                    <a:pt x="602" y="184"/>
                    <a:pt x="602" y="184"/>
                  </a:cubicBezTo>
                  <a:cubicBezTo>
                    <a:pt x="601" y="185"/>
                    <a:pt x="600" y="187"/>
                    <a:pt x="598" y="187"/>
                  </a:cubicBezTo>
                  <a:cubicBezTo>
                    <a:pt x="595" y="189"/>
                    <a:pt x="589" y="189"/>
                    <a:pt x="589" y="189"/>
                  </a:cubicBezTo>
                  <a:cubicBezTo>
                    <a:pt x="588" y="189"/>
                    <a:pt x="588" y="189"/>
                    <a:pt x="588" y="189"/>
                  </a:cubicBezTo>
                  <a:cubicBezTo>
                    <a:pt x="587" y="189"/>
                    <a:pt x="585" y="189"/>
                    <a:pt x="584" y="189"/>
                  </a:cubicBezTo>
                  <a:cubicBezTo>
                    <a:pt x="583" y="189"/>
                    <a:pt x="582" y="189"/>
                    <a:pt x="581" y="189"/>
                  </a:cubicBezTo>
                  <a:cubicBezTo>
                    <a:pt x="581" y="189"/>
                    <a:pt x="581" y="189"/>
                    <a:pt x="581" y="189"/>
                  </a:cubicBezTo>
                  <a:cubicBezTo>
                    <a:pt x="579" y="189"/>
                    <a:pt x="577" y="189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1"/>
                    <a:pt x="573" y="193"/>
                    <a:pt x="571" y="193"/>
                  </a:cubicBezTo>
                  <a:cubicBezTo>
                    <a:pt x="571" y="194"/>
                    <a:pt x="570" y="194"/>
                    <a:pt x="569" y="194"/>
                  </a:cubicBezTo>
                  <a:cubicBezTo>
                    <a:pt x="568" y="194"/>
                    <a:pt x="565" y="193"/>
                    <a:pt x="563" y="192"/>
                  </a:cubicBezTo>
                  <a:cubicBezTo>
                    <a:pt x="562" y="191"/>
                    <a:pt x="561" y="190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8" y="189"/>
                    <a:pt x="556" y="189"/>
                    <a:pt x="555" y="189"/>
                  </a:cubicBezTo>
                  <a:cubicBezTo>
                    <a:pt x="554" y="188"/>
                    <a:pt x="552" y="188"/>
                    <a:pt x="550" y="187"/>
                  </a:cubicBezTo>
                  <a:cubicBezTo>
                    <a:pt x="550" y="187"/>
                    <a:pt x="550" y="186"/>
                    <a:pt x="550" y="186"/>
                  </a:cubicBezTo>
                  <a:cubicBezTo>
                    <a:pt x="550" y="186"/>
                    <a:pt x="549" y="186"/>
                    <a:pt x="549" y="187"/>
                  </a:cubicBezTo>
                  <a:cubicBezTo>
                    <a:pt x="549" y="187"/>
                    <a:pt x="549" y="187"/>
                    <a:pt x="549" y="187"/>
                  </a:cubicBezTo>
                  <a:cubicBezTo>
                    <a:pt x="548" y="189"/>
                    <a:pt x="548" y="191"/>
                    <a:pt x="546" y="192"/>
                  </a:cubicBezTo>
                  <a:cubicBezTo>
                    <a:pt x="543" y="194"/>
                    <a:pt x="540" y="194"/>
                    <a:pt x="539" y="194"/>
                  </a:cubicBezTo>
                  <a:cubicBezTo>
                    <a:pt x="538" y="194"/>
                    <a:pt x="537" y="194"/>
                    <a:pt x="536" y="194"/>
                  </a:cubicBezTo>
                  <a:cubicBezTo>
                    <a:pt x="534" y="193"/>
                    <a:pt x="530" y="191"/>
                    <a:pt x="528" y="188"/>
                  </a:cubicBezTo>
                  <a:cubicBezTo>
                    <a:pt x="527" y="185"/>
                    <a:pt x="528" y="183"/>
                    <a:pt x="529" y="181"/>
                  </a:cubicBezTo>
                  <a:cubicBezTo>
                    <a:pt x="529" y="181"/>
                    <a:pt x="529" y="180"/>
                    <a:pt x="529" y="180"/>
                  </a:cubicBezTo>
                  <a:cubicBezTo>
                    <a:pt x="529" y="180"/>
                    <a:pt x="529" y="179"/>
                    <a:pt x="528" y="179"/>
                  </a:cubicBezTo>
                  <a:cubicBezTo>
                    <a:pt x="528" y="178"/>
                    <a:pt x="527" y="178"/>
                    <a:pt x="526" y="178"/>
                  </a:cubicBezTo>
                  <a:cubicBezTo>
                    <a:pt x="525" y="177"/>
                    <a:pt x="524" y="176"/>
                    <a:pt x="523" y="176"/>
                  </a:cubicBezTo>
                  <a:cubicBezTo>
                    <a:pt x="522" y="175"/>
                    <a:pt x="521" y="174"/>
                    <a:pt x="520" y="173"/>
                  </a:cubicBezTo>
                  <a:cubicBezTo>
                    <a:pt x="520" y="172"/>
                    <a:pt x="519" y="171"/>
                    <a:pt x="518" y="171"/>
                  </a:cubicBezTo>
                  <a:cubicBezTo>
                    <a:pt x="518" y="171"/>
                    <a:pt x="517" y="171"/>
                    <a:pt x="516" y="170"/>
                  </a:cubicBezTo>
                  <a:cubicBezTo>
                    <a:pt x="516" y="170"/>
                    <a:pt x="515" y="171"/>
                    <a:pt x="514" y="171"/>
                  </a:cubicBezTo>
                  <a:cubicBezTo>
                    <a:pt x="513" y="171"/>
                    <a:pt x="512" y="171"/>
                    <a:pt x="511" y="171"/>
                  </a:cubicBezTo>
                  <a:cubicBezTo>
                    <a:pt x="511" y="171"/>
                    <a:pt x="510" y="171"/>
                    <a:pt x="510" y="171"/>
                  </a:cubicBezTo>
                  <a:cubicBezTo>
                    <a:pt x="508" y="171"/>
                    <a:pt x="504" y="169"/>
                    <a:pt x="502" y="168"/>
                  </a:cubicBezTo>
                  <a:cubicBezTo>
                    <a:pt x="501" y="167"/>
                    <a:pt x="500" y="166"/>
                    <a:pt x="499" y="165"/>
                  </a:cubicBezTo>
                  <a:cubicBezTo>
                    <a:pt x="498" y="164"/>
                    <a:pt x="497" y="163"/>
                    <a:pt x="497" y="163"/>
                  </a:cubicBezTo>
                  <a:cubicBezTo>
                    <a:pt x="496" y="162"/>
                    <a:pt x="496" y="162"/>
                    <a:pt x="495" y="162"/>
                  </a:cubicBezTo>
                  <a:cubicBezTo>
                    <a:pt x="495" y="162"/>
                    <a:pt x="495" y="162"/>
                    <a:pt x="495" y="162"/>
                  </a:cubicBezTo>
                  <a:cubicBezTo>
                    <a:pt x="493" y="163"/>
                    <a:pt x="492" y="163"/>
                    <a:pt x="490" y="163"/>
                  </a:cubicBezTo>
                  <a:cubicBezTo>
                    <a:pt x="490" y="163"/>
                    <a:pt x="490" y="163"/>
                    <a:pt x="489" y="163"/>
                  </a:cubicBezTo>
                  <a:cubicBezTo>
                    <a:pt x="488" y="163"/>
                    <a:pt x="486" y="163"/>
                    <a:pt x="485" y="163"/>
                  </a:cubicBezTo>
                  <a:cubicBezTo>
                    <a:pt x="484" y="163"/>
                    <a:pt x="484" y="163"/>
                    <a:pt x="483" y="163"/>
                  </a:cubicBezTo>
                  <a:cubicBezTo>
                    <a:pt x="483" y="163"/>
                    <a:pt x="482" y="162"/>
                    <a:pt x="481" y="162"/>
                  </a:cubicBezTo>
                  <a:cubicBezTo>
                    <a:pt x="481" y="162"/>
                    <a:pt x="479" y="162"/>
                    <a:pt x="479" y="162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76" y="162"/>
                    <a:pt x="475" y="163"/>
                    <a:pt x="473" y="163"/>
                  </a:cubicBezTo>
                  <a:cubicBezTo>
                    <a:pt x="473" y="163"/>
                    <a:pt x="473" y="163"/>
                    <a:pt x="473" y="163"/>
                  </a:cubicBezTo>
                  <a:cubicBezTo>
                    <a:pt x="470" y="163"/>
                    <a:pt x="465" y="160"/>
                    <a:pt x="465" y="160"/>
                  </a:cubicBezTo>
                  <a:cubicBezTo>
                    <a:pt x="464" y="160"/>
                    <a:pt x="463" y="159"/>
                    <a:pt x="462" y="158"/>
                  </a:cubicBezTo>
                  <a:cubicBezTo>
                    <a:pt x="462" y="158"/>
                    <a:pt x="461" y="157"/>
                    <a:pt x="461" y="157"/>
                  </a:cubicBezTo>
                  <a:cubicBezTo>
                    <a:pt x="460" y="157"/>
                    <a:pt x="459" y="157"/>
                    <a:pt x="459" y="158"/>
                  </a:cubicBezTo>
                  <a:cubicBezTo>
                    <a:pt x="458" y="158"/>
                    <a:pt x="457" y="159"/>
                    <a:pt x="456" y="160"/>
                  </a:cubicBezTo>
                  <a:cubicBezTo>
                    <a:pt x="456" y="160"/>
                    <a:pt x="455" y="160"/>
                    <a:pt x="455" y="161"/>
                  </a:cubicBezTo>
                  <a:cubicBezTo>
                    <a:pt x="454" y="162"/>
                    <a:pt x="453" y="164"/>
                    <a:pt x="451" y="165"/>
                  </a:cubicBezTo>
                  <a:cubicBezTo>
                    <a:pt x="450" y="165"/>
                    <a:pt x="449" y="166"/>
                    <a:pt x="447" y="166"/>
                  </a:cubicBezTo>
                  <a:cubicBezTo>
                    <a:pt x="447" y="166"/>
                    <a:pt x="446" y="165"/>
                    <a:pt x="445" y="165"/>
                  </a:cubicBezTo>
                  <a:cubicBezTo>
                    <a:pt x="445" y="165"/>
                    <a:pt x="444" y="165"/>
                    <a:pt x="444" y="165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3" y="166"/>
                    <a:pt x="442" y="167"/>
                    <a:pt x="440" y="167"/>
                  </a:cubicBezTo>
                  <a:cubicBezTo>
                    <a:pt x="440" y="167"/>
                    <a:pt x="439" y="167"/>
                    <a:pt x="439" y="167"/>
                  </a:cubicBezTo>
                  <a:cubicBezTo>
                    <a:pt x="438" y="167"/>
                    <a:pt x="437" y="167"/>
                    <a:pt x="436" y="167"/>
                  </a:cubicBezTo>
                  <a:cubicBezTo>
                    <a:pt x="435" y="167"/>
                    <a:pt x="435" y="167"/>
                    <a:pt x="435" y="167"/>
                  </a:cubicBezTo>
                  <a:cubicBezTo>
                    <a:pt x="435" y="167"/>
                    <a:pt x="434" y="167"/>
                    <a:pt x="434" y="167"/>
                  </a:cubicBezTo>
                  <a:cubicBezTo>
                    <a:pt x="433" y="168"/>
                    <a:pt x="432" y="168"/>
                    <a:pt x="431" y="168"/>
                  </a:cubicBezTo>
                  <a:cubicBezTo>
                    <a:pt x="431" y="168"/>
                    <a:pt x="427" y="170"/>
                    <a:pt x="424" y="170"/>
                  </a:cubicBezTo>
                  <a:cubicBezTo>
                    <a:pt x="424" y="170"/>
                    <a:pt x="424" y="170"/>
                    <a:pt x="423" y="170"/>
                  </a:cubicBezTo>
                  <a:cubicBezTo>
                    <a:pt x="422" y="170"/>
                    <a:pt x="421" y="169"/>
                    <a:pt x="420" y="169"/>
                  </a:cubicBezTo>
                  <a:cubicBezTo>
                    <a:pt x="419" y="169"/>
                    <a:pt x="419" y="168"/>
                    <a:pt x="418" y="168"/>
                  </a:cubicBezTo>
                  <a:cubicBezTo>
                    <a:pt x="418" y="168"/>
                    <a:pt x="418" y="168"/>
                    <a:pt x="418" y="168"/>
                  </a:cubicBezTo>
                  <a:cubicBezTo>
                    <a:pt x="416" y="168"/>
                    <a:pt x="414" y="169"/>
                    <a:pt x="414" y="169"/>
                  </a:cubicBezTo>
                  <a:cubicBezTo>
                    <a:pt x="414" y="169"/>
                    <a:pt x="413" y="169"/>
                    <a:pt x="413" y="169"/>
                  </a:cubicBezTo>
                  <a:cubicBezTo>
                    <a:pt x="412" y="170"/>
                    <a:pt x="411" y="170"/>
                    <a:pt x="410" y="171"/>
                  </a:cubicBezTo>
                  <a:cubicBezTo>
                    <a:pt x="407" y="172"/>
                    <a:pt x="403" y="172"/>
                    <a:pt x="401" y="172"/>
                  </a:cubicBezTo>
                  <a:cubicBezTo>
                    <a:pt x="401" y="172"/>
                    <a:pt x="401" y="172"/>
                    <a:pt x="400" y="172"/>
                  </a:cubicBezTo>
                  <a:cubicBezTo>
                    <a:pt x="400" y="172"/>
                    <a:pt x="399" y="172"/>
                    <a:pt x="399" y="172"/>
                  </a:cubicBezTo>
                  <a:cubicBezTo>
                    <a:pt x="397" y="172"/>
                    <a:pt x="395" y="172"/>
                    <a:pt x="393" y="170"/>
                  </a:cubicBezTo>
                  <a:cubicBezTo>
                    <a:pt x="391" y="169"/>
                    <a:pt x="390" y="166"/>
                    <a:pt x="389" y="164"/>
                  </a:cubicBezTo>
                  <a:cubicBezTo>
                    <a:pt x="389" y="164"/>
                    <a:pt x="389" y="164"/>
                    <a:pt x="389" y="163"/>
                  </a:cubicBezTo>
                  <a:cubicBezTo>
                    <a:pt x="389" y="163"/>
                    <a:pt x="389" y="163"/>
                    <a:pt x="388" y="163"/>
                  </a:cubicBezTo>
                  <a:cubicBezTo>
                    <a:pt x="388" y="163"/>
                    <a:pt x="388" y="163"/>
                    <a:pt x="388" y="163"/>
                  </a:cubicBezTo>
                  <a:cubicBezTo>
                    <a:pt x="387" y="163"/>
                    <a:pt x="386" y="163"/>
                    <a:pt x="385" y="163"/>
                  </a:cubicBezTo>
                  <a:cubicBezTo>
                    <a:pt x="385" y="163"/>
                    <a:pt x="385" y="163"/>
                    <a:pt x="385" y="163"/>
                  </a:cubicBezTo>
                  <a:cubicBezTo>
                    <a:pt x="383" y="163"/>
                    <a:pt x="380" y="162"/>
                    <a:pt x="379" y="162"/>
                  </a:cubicBezTo>
                  <a:cubicBezTo>
                    <a:pt x="377" y="161"/>
                    <a:pt x="376" y="160"/>
                    <a:pt x="375" y="159"/>
                  </a:cubicBezTo>
                  <a:cubicBezTo>
                    <a:pt x="375" y="158"/>
                    <a:pt x="374" y="158"/>
                    <a:pt x="374" y="158"/>
                  </a:cubicBezTo>
                  <a:cubicBezTo>
                    <a:pt x="373" y="156"/>
                    <a:pt x="369" y="154"/>
                    <a:pt x="368" y="154"/>
                  </a:cubicBezTo>
                  <a:cubicBezTo>
                    <a:pt x="367" y="153"/>
                    <a:pt x="365" y="153"/>
                    <a:pt x="364" y="152"/>
                  </a:cubicBezTo>
                  <a:cubicBezTo>
                    <a:pt x="363" y="152"/>
                    <a:pt x="362" y="152"/>
                    <a:pt x="361" y="151"/>
                  </a:cubicBezTo>
                  <a:cubicBezTo>
                    <a:pt x="361" y="151"/>
                    <a:pt x="361" y="151"/>
                    <a:pt x="360" y="151"/>
                  </a:cubicBezTo>
                  <a:cubicBezTo>
                    <a:pt x="358" y="150"/>
                    <a:pt x="356" y="149"/>
                    <a:pt x="354" y="148"/>
                  </a:cubicBezTo>
                  <a:cubicBezTo>
                    <a:pt x="351" y="146"/>
                    <a:pt x="348" y="142"/>
                    <a:pt x="347" y="141"/>
                  </a:cubicBezTo>
                  <a:cubicBezTo>
                    <a:pt x="344" y="138"/>
                    <a:pt x="343" y="136"/>
                    <a:pt x="343" y="134"/>
                  </a:cubicBezTo>
                  <a:cubicBezTo>
                    <a:pt x="342" y="131"/>
                    <a:pt x="343" y="127"/>
                    <a:pt x="343" y="126"/>
                  </a:cubicBezTo>
                  <a:cubicBezTo>
                    <a:pt x="344" y="125"/>
                    <a:pt x="344" y="123"/>
                    <a:pt x="345" y="122"/>
                  </a:cubicBezTo>
                  <a:cubicBezTo>
                    <a:pt x="345" y="121"/>
                    <a:pt x="346" y="121"/>
                    <a:pt x="346" y="121"/>
                  </a:cubicBezTo>
                  <a:cubicBezTo>
                    <a:pt x="346" y="120"/>
                    <a:pt x="346" y="120"/>
                    <a:pt x="346" y="119"/>
                  </a:cubicBezTo>
                  <a:cubicBezTo>
                    <a:pt x="347" y="119"/>
                    <a:pt x="347" y="117"/>
                    <a:pt x="348" y="116"/>
                  </a:cubicBezTo>
                  <a:cubicBezTo>
                    <a:pt x="348" y="115"/>
                    <a:pt x="348" y="113"/>
                    <a:pt x="347" y="112"/>
                  </a:cubicBezTo>
                  <a:cubicBezTo>
                    <a:pt x="347" y="112"/>
                    <a:pt x="347" y="111"/>
                    <a:pt x="347" y="111"/>
                  </a:cubicBezTo>
                  <a:cubicBezTo>
                    <a:pt x="346" y="110"/>
                    <a:pt x="345" y="108"/>
                    <a:pt x="345" y="106"/>
                  </a:cubicBezTo>
                  <a:cubicBezTo>
                    <a:pt x="345" y="104"/>
                    <a:pt x="346" y="102"/>
                    <a:pt x="346" y="100"/>
                  </a:cubicBezTo>
                  <a:cubicBezTo>
                    <a:pt x="346" y="100"/>
                    <a:pt x="346" y="100"/>
                    <a:pt x="346" y="100"/>
                  </a:cubicBezTo>
                  <a:cubicBezTo>
                    <a:pt x="347" y="99"/>
                    <a:pt x="347" y="98"/>
                    <a:pt x="348" y="98"/>
                  </a:cubicBezTo>
                  <a:cubicBezTo>
                    <a:pt x="348" y="97"/>
                    <a:pt x="348" y="97"/>
                    <a:pt x="348" y="97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48" y="94"/>
                    <a:pt x="348" y="93"/>
                    <a:pt x="348" y="92"/>
                  </a:cubicBezTo>
                  <a:cubicBezTo>
                    <a:pt x="348" y="91"/>
                    <a:pt x="349" y="89"/>
                    <a:pt x="349" y="88"/>
                  </a:cubicBezTo>
                  <a:cubicBezTo>
                    <a:pt x="350" y="87"/>
                    <a:pt x="350" y="87"/>
                    <a:pt x="350" y="86"/>
                  </a:cubicBezTo>
                  <a:cubicBezTo>
                    <a:pt x="350" y="85"/>
                    <a:pt x="350" y="84"/>
                    <a:pt x="350" y="83"/>
                  </a:cubicBezTo>
                  <a:cubicBezTo>
                    <a:pt x="350" y="82"/>
                    <a:pt x="350" y="82"/>
                    <a:pt x="350" y="82"/>
                  </a:cubicBezTo>
                  <a:cubicBezTo>
                    <a:pt x="349" y="81"/>
                    <a:pt x="349" y="80"/>
                    <a:pt x="348" y="79"/>
                  </a:cubicBezTo>
                  <a:cubicBezTo>
                    <a:pt x="348" y="77"/>
                    <a:pt x="346" y="73"/>
                    <a:pt x="345" y="70"/>
                  </a:cubicBezTo>
                  <a:cubicBezTo>
                    <a:pt x="345" y="68"/>
                    <a:pt x="345" y="66"/>
                    <a:pt x="345" y="65"/>
                  </a:cubicBezTo>
                  <a:cubicBezTo>
                    <a:pt x="346" y="64"/>
                    <a:pt x="346" y="63"/>
                    <a:pt x="346" y="62"/>
                  </a:cubicBezTo>
                  <a:cubicBezTo>
                    <a:pt x="345" y="61"/>
                    <a:pt x="345" y="60"/>
                    <a:pt x="344" y="60"/>
                  </a:cubicBezTo>
                  <a:cubicBezTo>
                    <a:pt x="344" y="59"/>
                    <a:pt x="343" y="59"/>
                    <a:pt x="342" y="58"/>
                  </a:cubicBezTo>
                  <a:cubicBezTo>
                    <a:pt x="341" y="57"/>
                    <a:pt x="340" y="56"/>
                    <a:pt x="339" y="55"/>
                  </a:cubicBezTo>
                  <a:cubicBezTo>
                    <a:pt x="338" y="54"/>
                    <a:pt x="336" y="52"/>
                    <a:pt x="335" y="50"/>
                  </a:cubicBezTo>
                  <a:cubicBezTo>
                    <a:pt x="334" y="49"/>
                    <a:pt x="333" y="48"/>
                    <a:pt x="333" y="48"/>
                  </a:cubicBezTo>
                  <a:cubicBezTo>
                    <a:pt x="331" y="46"/>
                    <a:pt x="328" y="42"/>
                    <a:pt x="326" y="40"/>
                  </a:cubicBezTo>
                  <a:cubicBezTo>
                    <a:pt x="326" y="40"/>
                    <a:pt x="326" y="40"/>
                    <a:pt x="325" y="40"/>
                  </a:cubicBezTo>
                  <a:cubicBezTo>
                    <a:pt x="325" y="39"/>
                    <a:pt x="324" y="38"/>
                    <a:pt x="323" y="38"/>
                  </a:cubicBezTo>
                  <a:cubicBezTo>
                    <a:pt x="323" y="37"/>
                    <a:pt x="323" y="37"/>
                    <a:pt x="322" y="37"/>
                  </a:cubicBezTo>
                  <a:cubicBezTo>
                    <a:pt x="322" y="37"/>
                    <a:pt x="321" y="38"/>
                    <a:pt x="320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16" y="38"/>
                    <a:pt x="315" y="38"/>
                    <a:pt x="314" y="38"/>
                  </a:cubicBezTo>
                  <a:cubicBezTo>
                    <a:pt x="314" y="38"/>
                    <a:pt x="313" y="39"/>
                    <a:pt x="313" y="39"/>
                  </a:cubicBezTo>
                  <a:cubicBezTo>
                    <a:pt x="312" y="40"/>
                    <a:pt x="310" y="41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4" y="42"/>
                    <a:pt x="303" y="41"/>
                    <a:pt x="301" y="40"/>
                  </a:cubicBezTo>
                  <a:cubicBezTo>
                    <a:pt x="301" y="39"/>
                    <a:pt x="300" y="39"/>
                    <a:pt x="300" y="39"/>
                  </a:cubicBezTo>
                  <a:cubicBezTo>
                    <a:pt x="300" y="39"/>
                    <a:pt x="300" y="39"/>
                    <a:pt x="299" y="39"/>
                  </a:cubicBezTo>
                  <a:cubicBezTo>
                    <a:pt x="298" y="39"/>
                    <a:pt x="296" y="39"/>
                    <a:pt x="294" y="38"/>
                  </a:cubicBezTo>
                  <a:cubicBezTo>
                    <a:pt x="293" y="37"/>
                    <a:pt x="291" y="35"/>
                    <a:pt x="290" y="33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289" y="33"/>
                    <a:pt x="289" y="32"/>
                    <a:pt x="289" y="32"/>
                  </a:cubicBezTo>
                  <a:cubicBezTo>
                    <a:pt x="288" y="31"/>
                    <a:pt x="286" y="29"/>
                    <a:pt x="286" y="27"/>
                  </a:cubicBezTo>
                  <a:cubicBezTo>
                    <a:pt x="286" y="25"/>
                    <a:pt x="286" y="23"/>
                    <a:pt x="287" y="21"/>
                  </a:cubicBezTo>
                  <a:cubicBezTo>
                    <a:pt x="287" y="21"/>
                    <a:pt x="287" y="20"/>
                    <a:pt x="287" y="20"/>
                  </a:cubicBezTo>
                  <a:cubicBezTo>
                    <a:pt x="288" y="19"/>
                    <a:pt x="288" y="19"/>
                    <a:pt x="288" y="19"/>
                  </a:cubicBezTo>
                  <a:cubicBezTo>
                    <a:pt x="288" y="19"/>
                    <a:pt x="288" y="17"/>
                    <a:pt x="288" y="17"/>
                  </a:cubicBezTo>
                  <a:cubicBezTo>
                    <a:pt x="288" y="16"/>
                    <a:pt x="287" y="15"/>
                    <a:pt x="286" y="15"/>
                  </a:cubicBezTo>
                  <a:cubicBezTo>
                    <a:pt x="286" y="15"/>
                    <a:pt x="286" y="15"/>
                    <a:pt x="285" y="15"/>
                  </a:cubicBezTo>
                  <a:cubicBezTo>
                    <a:pt x="285" y="15"/>
                    <a:pt x="285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ubicBezTo>
                    <a:pt x="283" y="15"/>
                    <a:pt x="283" y="15"/>
                    <a:pt x="282" y="15"/>
                  </a:cubicBezTo>
                  <a:cubicBezTo>
                    <a:pt x="281" y="15"/>
                    <a:pt x="280" y="14"/>
                    <a:pt x="279" y="14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6" y="13"/>
                    <a:pt x="276" y="13"/>
                    <a:pt x="276" y="13"/>
                  </a:cubicBezTo>
                  <a:cubicBezTo>
                    <a:pt x="275" y="13"/>
                    <a:pt x="274" y="13"/>
                    <a:pt x="274" y="13"/>
                  </a:cubicBezTo>
                  <a:cubicBezTo>
                    <a:pt x="273" y="12"/>
                    <a:pt x="273" y="12"/>
                    <a:pt x="272" y="12"/>
                  </a:cubicBezTo>
                  <a:cubicBezTo>
                    <a:pt x="272" y="12"/>
                    <a:pt x="272" y="12"/>
                    <a:pt x="272" y="12"/>
                  </a:cubicBezTo>
                  <a:cubicBezTo>
                    <a:pt x="271" y="13"/>
                    <a:pt x="271" y="14"/>
                    <a:pt x="270" y="14"/>
                  </a:cubicBezTo>
                  <a:cubicBezTo>
                    <a:pt x="270" y="14"/>
                    <a:pt x="268" y="14"/>
                    <a:pt x="268" y="14"/>
                  </a:cubicBezTo>
                  <a:cubicBezTo>
                    <a:pt x="267" y="14"/>
                    <a:pt x="265" y="13"/>
                    <a:pt x="264" y="13"/>
                  </a:cubicBezTo>
                  <a:cubicBezTo>
                    <a:pt x="263" y="13"/>
                    <a:pt x="262" y="15"/>
                    <a:pt x="261" y="15"/>
                  </a:cubicBezTo>
                  <a:cubicBezTo>
                    <a:pt x="260" y="15"/>
                    <a:pt x="257" y="14"/>
                    <a:pt x="255" y="14"/>
                  </a:cubicBezTo>
                  <a:cubicBezTo>
                    <a:pt x="255" y="13"/>
                    <a:pt x="254" y="11"/>
                    <a:pt x="253" y="11"/>
                  </a:cubicBezTo>
                  <a:cubicBezTo>
                    <a:pt x="252" y="11"/>
                    <a:pt x="250" y="13"/>
                    <a:pt x="249" y="13"/>
                  </a:cubicBezTo>
                  <a:cubicBezTo>
                    <a:pt x="248" y="13"/>
                    <a:pt x="246" y="13"/>
                    <a:pt x="244" y="13"/>
                  </a:cubicBezTo>
                  <a:cubicBezTo>
                    <a:pt x="244" y="13"/>
                    <a:pt x="242" y="11"/>
                    <a:pt x="241" y="11"/>
                  </a:cubicBezTo>
                  <a:cubicBezTo>
                    <a:pt x="241" y="12"/>
                    <a:pt x="240" y="13"/>
                    <a:pt x="240" y="14"/>
                  </a:cubicBezTo>
                  <a:cubicBezTo>
                    <a:pt x="240" y="14"/>
                    <a:pt x="241" y="15"/>
                    <a:pt x="241" y="16"/>
                  </a:cubicBezTo>
                  <a:cubicBezTo>
                    <a:pt x="242" y="17"/>
                    <a:pt x="241" y="18"/>
                    <a:pt x="241" y="18"/>
                  </a:cubicBezTo>
                  <a:cubicBezTo>
                    <a:pt x="240" y="18"/>
                    <a:pt x="238" y="18"/>
                    <a:pt x="238" y="17"/>
                  </a:cubicBezTo>
                  <a:cubicBezTo>
                    <a:pt x="237" y="17"/>
                    <a:pt x="236" y="15"/>
                    <a:pt x="235" y="14"/>
                  </a:cubicBezTo>
                  <a:cubicBezTo>
                    <a:pt x="234" y="13"/>
                    <a:pt x="234" y="10"/>
                    <a:pt x="233" y="9"/>
                  </a:cubicBezTo>
                  <a:cubicBezTo>
                    <a:pt x="233" y="8"/>
                    <a:pt x="231" y="6"/>
                    <a:pt x="230" y="5"/>
                  </a:cubicBezTo>
                  <a:cubicBezTo>
                    <a:pt x="229" y="4"/>
                    <a:pt x="228" y="3"/>
                    <a:pt x="228" y="3"/>
                  </a:cubicBezTo>
                  <a:cubicBezTo>
                    <a:pt x="227" y="2"/>
                    <a:pt x="227" y="0"/>
                    <a:pt x="226" y="0"/>
                  </a:cubicBezTo>
                  <a:cubicBezTo>
                    <a:pt x="226" y="0"/>
                    <a:pt x="226" y="2"/>
                    <a:pt x="226" y="2"/>
                  </a:cubicBezTo>
                  <a:cubicBezTo>
                    <a:pt x="225" y="4"/>
                    <a:pt x="225" y="6"/>
                    <a:pt x="225" y="7"/>
                  </a:cubicBezTo>
                  <a:cubicBezTo>
                    <a:pt x="225" y="9"/>
                    <a:pt x="226" y="11"/>
                    <a:pt x="226" y="12"/>
                  </a:cubicBezTo>
                  <a:cubicBezTo>
                    <a:pt x="227" y="13"/>
                    <a:pt x="227" y="16"/>
                    <a:pt x="227" y="17"/>
                  </a:cubicBezTo>
                  <a:cubicBezTo>
                    <a:pt x="228" y="20"/>
                    <a:pt x="228" y="25"/>
                    <a:pt x="228" y="28"/>
                  </a:cubicBezTo>
                  <a:cubicBezTo>
                    <a:pt x="227" y="31"/>
                    <a:pt x="227" y="36"/>
                    <a:pt x="226" y="39"/>
                  </a:cubicBezTo>
                  <a:cubicBezTo>
                    <a:pt x="225" y="40"/>
                    <a:pt x="224" y="43"/>
                    <a:pt x="223" y="44"/>
                  </a:cubicBezTo>
                  <a:cubicBezTo>
                    <a:pt x="222" y="45"/>
                    <a:pt x="219" y="45"/>
                    <a:pt x="218" y="45"/>
                  </a:cubicBezTo>
                  <a:cubicBezTo>
                    <a:pt x="217" y="46"/>
                    <a:pt x="215" y="47"/>
                    <a:pt x="215" y="48"/>
                  </a:cubicBezTo>
                  <a:cubicBezTo>
                    <a:pt x="214" y="49"/>
                    <a:pt x="214" y="51"/>
                    <a:pt x="214" y="52"/>
                  </a:cubicBezTo>
                  <a:cubicBezTo>
                    <a:pt x="215" y="53"/>
                    <a:pt x="216" y="55"/>
                    <a:pt x="216" y="56"/>
                  </a:cubicBezTo>
                  <a:cubicBezTo>
                    <a:pt x="216" y="57"/>
                    <a:pt x="215" y="60"/>
                    <a:pt x="215" y="61"/>
                  </a:cubicBezTo>
                  <a:cubicBezTo>
                    <a:pt x="215" y="63"/>
                    <a:pt x="213" y="67"/>
                    <a:pt x="213" y="69"/>
                  </a:cubicBezTo>
                  <a:cubicBezTo>
                    <a:pt x="212" y="71"/>
                    <a:pt x="208" y="75"/>
                    <a:pt x="208" y="78"/>
                  </a:cubicBezTo>
                  <a:cubicBezTo>
                    <a:pt x="208" y="79"/>
                    <a:pt x="209" y="82"/>
                    <a:pt x="209" y="83"/>
                  </a:cubicBezTo>
                  <a:cubicBezTo>
                    <a:pt x="210" y="84"/>
                    <a:pt x="211" y="86"/>
                    <a:pt x="211" y="87"/>
                  </a:cubicBezTo>
                  <a:cubicBezTo>
                    <a:pt x="211" y="89"/>
                    <a:pt x="211" y="92"/>
                    <a:pt x="211" y="93"/>
                  </a:cubicBezTo>
                  <a:cubicBezTo>
                    <a:pt x="210" y="96"/>
                    <a:pt x="208" y="101"/>
                    <a:pt x="207" y="104"/>
                  </a:cubicBezTo>
                  <a:cubicBezTo>
                    <a:pt x="206" y="106"/>
                    <a:pt x="205" y="112"/>
                    <a:pt x="204" y="114"/>
                  </a:cubicBezTo>
                  <a:cubicBezTo>
                    <a:pt x="203" y="116"/>
                    <a:pt x="202" y="120"/>
                    <a:pt x="201" y="121"/>
                  </a:cubicBezTo>
                  <a:cubicBezTo>
                    <a:pt x="200" y="122"/>
                    <a:pt x="199" y="124"/>
                    <a:pt x="198" y="125"/>
                  </a:cubicBezTo>
                  <a:cubicBezTo>
                    <a:pt x="198" y="126"/>
                    <a:pt x="196" y="127"/>
                    <a:pt x="196" y="128"/>
                  </a:cubicBezTo>
                  <a:cubicBezTo>
                    <a:pt x="196" y="129"/>
                    <a:pt x="195" y="131"/>
                    <a:pt x="195" y="132"/>
                  </a:cubicBezTo>
                  <a:cubicBezTo>
                    <a:pt x="195" y="133"/>
                    <a:pt x="197" y="136"/>
                    <a:pt x="197" y="137"/>
                  </a:cubicBezTo>
                  <a:cubicBezTo>
                    <a:pt x="197" y="139"/>
                    <a:pt x="194" y="142"/>
                    <a:pt x="193" y="144"/>
                  </a:cubicBezTo>
                  <a:cubicBezTo>
                    <a:pt x="193" y="145"/>
                    <a:pt x="192" y="148"/>
                    <a:pt x="191" y="148"/>
                  </a:cubicBezTo>
                  <a:cubicBezTo>
                    <a:pt x="190" y="149"/>
                    <a:pt x="188" y="148"/>
                    <a:pt x="187" y="149"/>
                  </a:cubicBezTo>
                  <a:cubicBezTo>
                    <a:pt x="187" y="149"/>
                    <a:pt x="187" y="151"/>
                    <a:pt x="187" y="151"/>
                  </a:cubicBezTo>
                  <a:cubicBezTo>
                    <a:pt x="187" y="153"/>
                    <a:pt x="190" y="153"/>
                    <a:pt x="191" y="154"/>
                  </a:cubicBezTo>
                  <a:cubicBezTo>
                    <a:pt x="192" y="156"/>
                    <a:pt x="191" y="159"/>
                    <a:pt x="190" y="161"/>
                  </a:cubicBezTo>
                  <a:cubicBezTo>
                    <a:pt x="190" y="163"/>
                    <a:pt x="188" y="166"/>
                    <a:pt x="187" y="168"/>
                  </a:cubicBezTo>
                  <a:cubicBezTo>
                    <a:pt x="186" y="170"/>
                    <a:pt x="185" y="174"/>
                    <a:pt x="184" y="176"/>
                  </a:cubicBezTo>
                  <a:cubicBezTo>
                    <a:pt x="184" y="178"/>
                    <a:pt x="183" y="181"/>
                    <a:pt x="183" y="182"/>
                  </a:cubicBezTo>
                  <a:cubicBezTo>
                    <a:pt x="182" y="184"/>
                    <a:pt x="181" y="186"/>
                    <a:pt x="180" y="188"/>
                  </a:cubicBezTo>
                  <a:cubicBezTo>
                    <a:pt x="180" y="189"/>
                    <a:pt x="179" y="190"/>
                    <a:pt x="178" y="191"/>
                  </a:cubicBezTo>
                  <a:cubicBezTo>
                    <a:pt x="177" y="192"/>
                    <a:pt x="175" y="193"/>
                    <a:pt x="174" y="194"/>
                  </a:cubicBezTo>
                  <a:cubicBezTo>
                    <a:pt x="174" y="195"/>
                    <a:pt x="172" y="196"/>
                    <a:pt x="172" y="197"/>
                  </a:cubicBezTo>
                  <a:cubicBezTo>
                    <a:pt x="172" y="198"/>
                    <a:pt x="172" y="200"/>
                    <a:pt x="172" y="201"/>
                  </a:cubicBezTo>
                  <a:cubicBezTo>
                    <a:pt x="172" y="202"/>
                    <a:pt x="172" y="205"/>
                    <a:pt x="171" y="206"/>
                  </a:cubicBezTo>
                  <a:cubicBezTo>
                    <a:pt x="171" y="207"/>
                    <a:pt x="170" y="210"/>
                    <a:pt x="169" y="211"/>
                  </a:cubicBezTo>
                  <a:cubicBezTo>
                    <a:pt x="168" y="213"/>
                    <a:pt x="168" y="217"/>
                    <a:pt x="167" y="218"/>
                  </a:cubicBezTo>
                  <a:cubicBezTo>
                    <a:pt x="166" y="221"/>
                    <a:pt x="164" y="225"/>
                    <a:pt x="163" y="227"/>
                  </a:cubicBezTo>
                  <a:cubicBezTo>
                    <a:pt x="162" y="229"/>
                    <a:pt x="160" y="232"/>
                    <a:pt x="159" y="233"/>
                  </a:cubicBezTo>
                  <a:cubicBezTo>
                    <a:pt x="158" y="234"/>
                    <a:pt x="156" y="236"/>
                    <a:pt x="155" y="237"/>
                  </a:cubicBezTo>
                  <a:cubicBezTo>
                    <a:pt x="155" y="238"/>
                    <a:pt x="154" y="240"/>
                    <a:pt x="153" y="241"/>
                  </a:cubicBezTo>
                  <a:cubicBezTo>
                    <a:pt x="153" y="243"/>
                    <a:pt x="154" y="247"/>
                    <a:pt x="154" y="248"/>
                  </a:cubicBezTo>
                  <a:cubicBezTo>
                    <a:pt x="154" y="249"/>
                    <a:pt x="153" y="251"/>
                    <a:pt x="153" y="252"/>
                  </a:cubicBezTo>
                  <a:cubicBezTo>
                    <a:pt x="153" y="253"/>
                    <a:pt x="152" y="256"/>
                    <a:pt x="151" y="258"/>
                  </a:cubicBezTo>
                  <a:cubicBezTo>
                    <a:pt x="151" y="259"/>
                    <a:pt x="150" y="261"/>
                    <a:pt x="150" y="262"/>
                  </a:cubicBezTo>
                  <a:cubicBezTo>
                    <a:pt x="150" y="263"/>
                    <a:pt x="150" y="264"/>
                    <a:pt x="150" y="265"/>
                  </a:cubicBezTo>
                  <a:cubicBezTo>
                    <a:pt x="150" y="266"/>
                    <a:pt x="150" y="267"/>
                    <a:pt x="149" y="267"/>
                  </a:cubicBezTo>
                  <a:cubicBezTo>
                    <a:pt x="149" y="268"/>
                    <a:pt x="147" y="269"/>
                    <a:pt x="147" y="270"/>
                  </a:cubicBezTo>
                  <a:cubicBezTo>
                    <a:pt x="146" y="271"/>
                    <a:pt x="147" y="273"/>
                    <a:pt x="147" y="274"/>
                  </a:cubicBezTo>
                  <a:cubicBezTo>
                    <a:pt x="147" y="275"/>
                    <a:pt x="146" y="277"/>
                    <a:pt x="146" y="278"/>
                  </a:cubicBezTo>
                  <a:cubicBezTo>
                    <a:pt x="145" y="280"/>
                    <a:pt x="144" y="283"/>
                    <a:pt x="143" y="285"/>
                  </a:cubicBezTo>
                  <a:cubicBezTo>
                    <a:pt x="142" y="287"/>
                    <a:pt x="140" y="292"/>
                    <a:pt x="139" y="294"/>
                  </a:cubicBezTo>
                  <a:cubicBezTo>
                    <a:pt x="139" y="296"/>
                    <a:pt x="140" y="300"/>
                    <a:pt x="139" y="301"/>
                  </a:cubicBezTo>
                  <a:cubicBezTo>
                    <a:pt x="139" y="303"/>
                    <a:pt x="137" y="306"/>
                    <a:pt x="137" y="308"/>
                  </a:cubicBezTo>
                  <a:cubicBezTo>
                    <a:pt x="136" y="310"/>
                    <a:pt x="133" y="314"/>
                    <a:pt x="131" y="316"/>
                  </a:cubicBezTo>
                  <a:cubicBezTo>
                    <a:pt x="131" y="318"/>
                    <a:pt x="128" y="321"/>
                    <a:pt x="128" y="322"/>
                  </a:cubicBezTo>
                  <a:cubicBezTo>
                    <a:pt x="127" y="323"/>
                    <a:pt x="127" y="325"/>
                    <a:pt x="127" y="326"/>
                  </a:cubicBezTo>
                  <a:cubicBezTo>
                    <a:pt x="127" y="328"/>
                    <a:pt x="126" y="332"/>
                    <a:pt x="126" y="333"/>
                  </a:cubicBezTo>
                  <a:cubicBezTo>
                    <a:pt x="125" y="336"/>
                    <a:pt x="124" y="341"/>
                    <a:pt x="123" y="343"/>
                  </a:cubicBezTo>
                  <a:cubicBezTo>
                    <a:pt x="122" y="344"/>
                    <a:pt x="121" y="348"/>
                    <a:pt x="120" y="349"/>
                  </a:cubicBezTo>
                  <a:cubicBezTo>
                    <a:pt x="119" y="353"/>
                    <a:pt x="117" y="361"/>
                    <a:pt x="116" y="364"/>
                  </a:cubicBezTo>
                  <a:cubicBezTo>
                    <a:pt x="114" y="370"/>
                    <a:pt x="110" y="380"/>
                    <a:pt x="108" y="386"/>
                  </a:cubicBezTo>
                  <a:cubicBezTo>
                    <a:pt x="105" y="394"/>
                    <a:pt x="98" y="411"/>
                    <a:pt x="94" y="419"/>
                  </a:cubicBezTo>
                  <a:cubicBezTo>
                    <a:pt x="92" y="424"/>
                    <a:pt x="88" y="432"/>
                    <a:pt x="86" y="437"/>
                  </a:cubicBezTo>
                  <a:cubicBezTo>
                    <a:pt x="84" y="440"/>
                    <a:pt x="81" y="447"/>
                    <a:pt x="80" y="450"/>
                  </a:cubicBezTo>
                  <a:cubicBezTo>
                    <a:pt x="78" y="453"/>
                    <a:pt x="73" y="459"/>
                    <a:pt x="71" y="462"/>
                  </a:cubicBezTo>
                  <a:cubicBezTo>
                    <a:pt x="70" y="464"/>
                    <a:pt x="67" y="468"/>
                    <a:pt x="65" y="470"/>
                  </a:cubicBezTo>
                  <a:cubicBezTo>
                    <a:pt x="64" y="471"/>
                    <a:pt x="61" y="473"/>
                    <a:pt x="60" y="475"/>
                  </a:cubicBezTo>
                  <a:cubicBezTo>
                    <a:pt x="59" y="475"/>
                    <a:pt x="58" y="477"/>
                    <a:pt x="57" y="477"/>
                  </a:cubicBezTo>
                  <a:cubicBezTo>
                    <a:pt x="56" y="478"/>
                    <a:pt x="54" y="477"/>
                    <a:pt x="54" y="477"/>
                  </a:cubicBezTo>
                  <a:cubicBezTo>
                    <a:pt x="53" y="478"/>
                    <a:pt x="51" y="479"/>
                    <a:pt x="51" y="480"/>
                  </a:cubicBezTo>
                  <a:cubicBezTo>
                    <a:pt x="50" y="481"/>
                    <a:pt x="49" y="483"/>
                    <a:pt x="49" y="484"/>
                  </a:cubicBezTo>
                  <a:cubicBezTo>
                    <a:pt x="49" y="486"/>
                    <a:pt x="49" y="489"/>
                    <a:pt x="49" y="491"/>
                  </a:cubicBezTo>
                  <a:cubicBezTo>
                    <a:pt x="49" y="492"/>
                    <a:pt x="48" y="494"/>
                    <a:pt x="48" y="495"/>
                  </a:cubicBezTo>
                  <a:cubicBezTo>
                    <a:pt x="47" y="497"/>
                    <a:pt x="45" y="500"/>
                    <a:pt x="44" y="501"/>
                  </a:cubicBezTo>
                  <a:cubicBezTo>
                    <a:pt x="43" y="503"/>
                    <a:pt x="42" y="505"/>
                    <a:pt x="41" y="506"/>
                  </a:cubicBezTo>
                  <a:cubicBezTo>
                    <a:pt x="41" y="507"/>
                    <a:pt x="40" y="509"/>
                    <a:pt x="39" y="510"/>
                  </a:cubicBezTo>
                  <a:cubicBezTo>
                    <a:pt x="38" y="511"/>
                    <a:pt x="36" y="512"/>
                    <a:pt x="36" y="513"/>
                  </a:cubicBezTo>
                  <a:cubicBezTo>
                    <a:pt x="35" y="514"/>
                    <a:pt x="36" y="516"/>
                    <a:pt x="36" y="517"/>
                  </a:cubicBezTo>
                  <a:cubicBezTo>
                    <a:pt x="35" y="519"/>
                    <a:pt x="34" y="521"/>
                    <a:pt x="33" y="522"/>
                  </a:cubicBezTo>
                  <a:cubicBezTo>
                    <a:pt x="32" y="524"/>
                    <a:pt x="31" y="527"/>
                    <a:pt x="30" y="528"/>
                  </a:cubicBezTo>
                  <a:cubicBezTo>
                    <a:pt x="30" y="530"/>
                    <a:pt x="28" y="532"/>
                    <a:pt x="27" y="533"/>
                  </a:cubicBezTo>
                  <a:cubicBezTo>
                    <a:pt x="26" y="535"/>
                    <a:pt x="24" y="537"/>
                    <a:pt x="23" y="538"/>
                  </a:cubicBezTo>
                  <a:cubicBezTo>
                    <a:pt x="22" y="540"/>
                    <a:pt x="20" y="545"/>
                    <a:pt x="18" y="547"/>
                  </a:cubicBezTo>
                  <a:cubicBezTo>
                    <a:pt x="17" y="548"/>
                    <a:pt x="14" y="550"/>
                    <a:pt x="13" y="551"/>
                  </a:cubicBezTo>
                  <a:cubicBezTo>
                    <a:pt x="12" y="552"/>
                    <a:pt x="11" y="554"/>
                    <a:pt x="10" y="555"/>
                  </a:cubicBezTo>
                  <a:cubicBezTo>
                    <a:pt x="10" y="556"/>
                    <a:pt x="10" y="559"/>
                    <a:pt x="10" y="560"/>
                  </a:cubicBezTo>
                  <a:cubicBezTo>
                    <a:pt x="10" y="561"/>
                    <a:pt x="11" y="564"/>
                    <a:pt x="11" y="566"/>
                  </a:cubicBezTo>
                  <a:cubicBezTo>
                    <a:pt x="11" y="567"/>
                    <a:pt x="10" y="569"/>
                    <a:pt x="10" y="570"/>
                  </a:cubicBezTo>
                  <a:cubicBezTo>
                    <a:pt x="10" y="571"/>
                    <a:pt x="9" y="574"/>
                    <a:pt x="10" y="575"/>
                  </a:cubicBezTo>
                  <a:cubicBezTo>
                    <a:pt x="11" y="575"/>
                    <a:pt x="12" y="575"/>
                    <a:pt x="13" y="575"/>
                  </a:cubicBezTo>
                  <a:cubicBezTo>
                    <a:pt x="13" y="576"/>
                    <a:pt x="13" y="577"/>
                    <a:pt x="13" y="578"/>
                  </a:cubicBezTo>
                  <a:cubicBezTo>
                    <a:pt x="13" y="579"/>
                    <a:pt x="15" y="579"/>
                    <a:pt x="15" y="580"/>
                  </a:cubicBezTo>
                  <a:cubicBezTo>
                    <a:pt x="16" y="581"/>
                    <a:pt x="16" y="583"/>
                    <a:pt x="16" y="584"/>
                  </a:cubicBezTo>
                  <a:cubicBezTo>
                    <a:pt x="16" y="585"/>
                    <a:pt x="14" y="586"/>
                    <a:pt x="14" y="587"/>
                  </a:cubicBezTo>
                  <a:cubicBezTo>
                    <a:pt x="14" y="588"/>
                    <a:pt x="15" y="589"/>
                    <a:pt x="15" y="589"/>
                  </a:cubicBezTo>
                  <a:cubicBezTo>
                    <a:pt x="16" y="590"/>
                    <a:pt x="18" y="592"/>
                    <a:pt x="19" y="593"/>
                  </a:cubicBezTo>
                  <a:cubicBezTo>
                    <a:pt x="19" y="595"/>
                    <a:pt x="19" y="599"/>
                    <a:pt x="18" y="601"/>
                  </a:cubicBezTo>
                  <a:cubicBezTo>
                    <a:pt x="18" y="604"/>
                    <a:pt x="17" y="608"/>
                    <a:pt x="16" y="610"/>
                  </a:cubicBezTo>
                  <a:cubicBezTo>
                    <a:pt x="15" y="612"/>
                    <a:pt x="12" y="615"/>
                    <a:pt x="11" y="617"/>
                  </a:cubicBezTo>
                  <a:cubicBezTo>
                    <a:pt x="10" y="619"/>
                    <a:pt x="10" y="623"/>
                    <a:pt x="9" y="625"/>
                  </a:cubicBezTo>
                  <a:cubicBezTo>
                    <a:pt x="8" y="627"/>
                    <a:pt x="6" y="630"/>
                    <a:pt x="6" y="631"/>
                  </a:cubicBezTo>
                  <a:cubicBezTo>
                    <a:pt x="5" y="633"/>
                    <a:pt x="5" y="638"/>
                    <a:pt x="4" y="640"/>
                  </a:cubicBezTo>
                  <a:cubicBezTo>
                    <a:pt x="4" y="641"/>
                    <a:pt x="2" y="643"/>
                    <a:pt x="2" y="644"/>
                  </a:cubicBezTo>
                  <a:cubicBezTo>
                    <a:pt x="2" y="645"/>
                    <a:pt x="2" y="647"/>
                    <a:pt x="2" y="648"/>
                  </a:cubicBezTo>
                  <a:cubicBezTo>
                    <a:pt x="2" y="650"/>
                    <a:pt x="4" y="653"/>
                    <a:pt x="3" y="655"/>
                  </a:cubicBezTo>
                  <a:cubicBezTo>
                    <a:pt x="3" y="656"/>
                    <a:pt x="1" y="657"/>
                    <a:pt x="1" y="658"/>
                  </a:cubicBezTo>
                  <a:cubicBezTo>
                    <a:pt x="1" y="659"/>
                    <a:pt x="0" y="661"/>
                    <a:pt x="1" y="662"/>
                  </a:cubicBezTo>
                  <a:cubicBezTo>
                    <a:pt x="1" y="663"/>
                    <a:pt x="2" y="665"/>
                    <a:pt x="3" y="666"/>
                  </a:cubicBezTo>
                  <a:cubicBezTo>
                    <a:pt x="3" y="667"/>
                    <a:pt x="3" y="669"/>
                    <a:pt x="3" y="670"/>
                  </a:cubicBezTo>
                  <a:cubicBezTo>
                    <a:pt x="3" y="671"/>
                    <a:pt x="3" y="674"/>
                    <a:pt x="2" y="675"/>
                  </a:cubicBezTo>
                  <a:cubicBezTo>
                    <a:pt x="2" y="676"/>
                    <a:pt x="2" y="678"/>
                    <a:pt x="2" y="679"/>
                  </a:cubicBezTo>
                  <a:cubicBezTo>
                    <a:pt x="2" y="679"/>
                    <a:pt x="3" y="681"/>
                    <a:pt x="3" y="681"/>
                  </a:cubicBezTo>
                  <a:cubicBezTo>
                    <a:pt x="3" y="682"/>
                    <a:pt x="2" y="683"/>
                    <a:pt x="1" y="684"/>
                  </a:cubicBezTo>
                  <a:cubicBezTo>
                    <a:pt x="1" y="685"/>
                    <a:pt x="0" y="688"/>
                    <a:pt x="1" y="689"/>
                  </a:cubicBezTo>
                  <a:cubicBezTo>
                    <a:pt x="1" y="690"/>
                    <a:pt x="3" y="691"/>
                    <a:pt x="4" y="691"/>
                  </a:cubicBezTo>
                  <a:cubicBezTo>
                    <a:pt x="4" y="693"/>
                    <a:pt x="4" y="695"/>
                    <a:pt x="4" y="696"/>
                  </a:cubicBezTo>
                  <a:cubicBezTo>
                    <a:pt x="5" y="697"/>
                    <a:pt x="6" y="699"/>
                    <a:pt x="7" y="699"/>
                  </a:cubicBezTo>
                  <a:cubicBezTo>
                    <a:pt x="7" y="700"/>
                    <a:pt x="9" y="700"/>
                    <a:pt x="10" y="701"/>
                  </a:cubicBezTo>
                  <a:cubicBezTo>
                    <a:pt x="11" y="702"/>
                    <a:pt x="13" y="704"/>
                    <a:pt x="14" y="706"/>
                  </a:cubicBezTo>
                  <a:cubicBezTo>
                    <a:pt x="14" y="707"/>
                    <a:pt x="14" y="709"/>
                    <a:pt x="15" y="711"/>
                  </a:cubicBezTo>
                  <a:cubicBezTo>
                    <a:pt x="138" y="741"/>
                    <a:pt x="138" y="741"/>
                    <a:pt x="138" y="741"/>
                  </a:cubicBezTo>
                  <a:cubicBezTo>
                    <a:pt x="361" y="795"/>
                    <a:pt x="361" y="795"/>
                    <a:pt x="361" y="795"/>
                  </a:cubicBezTo>
                  <a:cubicBezTo>
                    <a:pt x="543" y="837"/>
                    <a:pt x="543" y="837"/>
                    <a:pt x="543" y="837"/>
                  </a:cubicBezTo>
                  <a:cubicBezTo>
                    <a:pt x="552" y="839"/>
                    <a:pt x="552" y="839"/>
                    <a:pt x="552" y="839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72" y="625"/>
                    <a:pt x="972" y="625"/>
                    <a:pt x="972" y="625"/>
                  </a:cubicBezTo>
                  <a:cubicBezTo>
                    <a:pt x="972" y="625"/>
                    <a:pt x="975" y="615"/>
                    <a:pt x="976" y="612"/>
                  </a:cubicBezTo>
                  <a:cubicBezTo>
                    <a:pt x="976" y="609"/>
                    <a:pt x="975" y="604"/>
                    <a:pt x="975" y="601"/>
                  </a:cubicBezTo>
                  <a:cubicBezTo>
                    <a:pt x="976" y="599"/>
                    <a:pt x="976" y="594"/>
                    <a:pt x="977" y="592"/>
                  </a:cubicBezTo>
                  <a:cubicBezTo>
                    <a:pt x="978" y="591"/>
                    <a:pt x="980" y="590"/>
                    <a:pt x="981" y="590"/>
                  </a:cubicBezTo>
                  <a:cubicBezTo>
                    <a:pt x="982" y="589"/>
                    <a:pt x="984" y="588"/>
                    <a:pt x="985" y="587"/>
                  </a:cubicBezTo>
                  <a:cubicBezTo>
                    <a:pt x="986" y="586"/>
                    <a:pt x="986" y="584"/>
                    <a:pt x="986" y="583"/>
                  </a:cubicBezTo>
                  <a:cubicBezTo>
                    <a:pt x="987" y="582"/>
                    <a:pt x="988" y="581"/>
                    <a:pt x="988" y="580"/>
                  </a:cubicBezTo>
                  <a:cubicBezTo>
                    <a:pt x="989" y="579"/>
                    <a:pt x="988" y="575"/>
                    <a:pt x="989" y="574"/>
                  </a:cubicBezTo>
                  <a:cubicBezTo>
                    <a:pt x="989" y="573"/>
                    <a:pt x="991" y="572"/>
                    <a:pt x="992" y="571"/>
                  </a:cubicBezTo>
                  <a:cubicBezTo>
                    <a:pt x="992" y="570"/>
                    <a:pt x="993" y="568"/>
                    <a:pt x="994" y="567"/>
                  </a:cubicBezTo>
                  <a:cubicBezTo>
                    <a:pt x="994" y="566"/>
                    <a:pt x="995" y="563"/>
                    <a:pt x="995" y="561"/>
                  </a:cubicBezTo>
                  <a:cubicBezTo>
                    <a:pt x="994" y="560"/>
                    <a:pt x="993" y="559"/>
                    <a:pt x="992" y="558"/>
                  </a:cubicBezTo>
                  <a:cubicBezTo>
                    <a:pt x="992" y="558"/>
                    <a:pt x="991" y="558"/>
                    <a:pt x="991" y="558"/>
                  </a:cubicBezTo>
                  <a:cubicBezTo>
                    <a:pt x="990" y="557"/>
                    <a:pt x="990" y="553"/>
                    <a:pt x="990" y="552"/>
                  </a:cubicBezTo>
                  <a:cubicBezTo>
                    <a:pt x="991" y="551"/>
                    <a:pt x="995" y="552"/>
                    <a:pt x="997" y="551"/>
                  </a:cubicBezTo>
                  <a:cubicBezTo>
                    <a:pt x="998" y="551"/>
                    <a:pt x="999" y="549"/>
                    <a:pt x="999" y="548"/>
                  </a:cubicBezTo>
                  <a:cubicBezTo>
                    <a:pt x="1000" y="548"/>
                    <a:pt x="1001" y="545"/>
                    <a:pt x="1001" y="545"/>
                  </a:cubicBezTo>
                  <a:cubicBezTo>
                    <a:pt x="1002" y="544"/>
                    <a:pt x="1003" y="543"/>
                    <a:pt x="1003" y="542"/>
                  </a:cubicBezTo>
                  <a:cubicBezTo>
                    <a:pt x="1004" y="541"/>
                    <a:pt x="1005" y="538"/>
                    <a:pt x="1004" y="537"/>
                  </a:cubicBezTo>
                  <a:cubicBezTo>
                    <a:pt x="1004" y="536"/>
                    <a:pt x="1003" y="534"/>
                    <a:pt x="1002" y="533"/>
                  </a:cubicBezTo>
                  <a:cubicBezTo>
                    <a:pt x="1001" y="533"/>
                    <a:pt x="999" y="533"/>
                    <a:pt x="998" y="533"/>
                  </a:cubicBezTo>
                  <a:cubicBezTo>
                    <a:pt x="997" y="533"/>
                    <a:pt x="996" y="531"/>
                    <a:pt x="996" y="530"/>
                  </a:cubicBezTo>
                  <a:cubicBezTo>
                    <a:pt x="995" y="529"/>
                    <a:pt x="997" y="526"/>
                    <a:pt x="996" y="525"/>
                  </a:cubicBezTo>
                  <a:cubicBezTo>
                    <a:pt x="996" y="524"/>
                    <a:pt x="994" y="523"/>
                    <a:pt x="993" y="522"/>
                  </a:cubicBezTo>
                  <a:cubicBezTo>
                    <a:pt x="992" y="522"/>
                    <a:pt x="991" y="522"/>
                    <a:pt x="990" y="522"/>
                  </a:cubicBezTo>
                  <a:cubicBezTo>
                    <a:pt x="990" y="523"/>
                    <a:pt x="989" y="525"/>
                    <a:pt x="988" y="525"/>
                  </a:cubicBezTo>
                  <a:cubicBezTo>
                    <a:pt x="987" y="525"/>
                    <a:pt x="986" y="523"/>
                    <a:pt x="986" y="523"/>
                  </a:cubicBezTo>
                  <a:cubicBezTo>
                    <a:pt x="985" y="522"/>
                    <a:pt x="984" y="521"/>
                    <a:pt x="984" y="520"/>
                  </a:cubicBezTo>
                  <a:cubicBezTo>
                    <a:pt x="983" y="519"/>
                    <a:pt x="983" y="515"/>
                    <a:pt x="982" y="515"/>
                  </a:cubicBezTo>
                  <a:cubicBezTo>
                    <a:pt x="981" y="515"/>
                    <a:pt x="980" y="517"/>
                    <a:pt x="979" y="518"/>
                  </a:cubicBezTo>
                  <a:cubicBezTo>
                    <a:pt x="978" y="518"/>
                    <a:pt x="975" y="519"/>
                    <a:pt x="974" y="518"/>
                  </a:cubicBezTo>
                  <a:cubicBezTo>
                    <a:pt x="973" y="518"/>
                    <a:pt x="972" y="515"/>
                    <a:pt x="972" y="514"/>
                  </a:cubicBezTo>
                  <a:cubicBezTo>
                    <a:pt x="971" y="513"/>
                    <a:pt x="969" y="513"/>
                    <a:pt x="969" y="512"/>
                  </a:cubicBezTo>
                  <a:cubicBezTo>
                    <a:pt x="968" y="511"/>
                    <a:pt x="968" y="508"/>
                    <a:pt x="969" y="507"/>
                  </a:cubicBezTo>
                  <a:cubicBezTo>
                    <a:pt x="969" y="506"/>
                    <a:pt x="972" y="505"/>
                    <a:pt x="972" y="504"/>
                  </a:cubicBezTo>
                  <a:cubicBezTo>
                    <a:pt x="973" y="502"/>
                    <a:pt x="971" y="500"/>
                    <a:pt x="970" y="499"/>
                  </a:cubicBezTo>
                  <a:cubicBezTo>
                    <a:pt x="970" y="497"/>
                    <a:pt x="968" y="495"/>
                    <a:pt x="968" y="494"/>
                  </a:cubicBezTo>
                  <a:cubicBezTo>
                    <a:pt x="968" y="493"/>
                    <a:pt x="970" y="491"/>
                    <a:pt x="971" y="490"/>
                  </a:cubicBezTo>
                  <a:cubicBezTo>
                    <a:pt x="972" y="489"/>
                    <a:pt x="973" y="487"/>
                    <a:pt x="973" y="486"/>
                  </a:cubicBezTo>
                  <a:cubicBezTo>
                    <a:pt x="974" y="485"/>
                    <a:pt x="973" y="482"/>
                    <a:pt x="973" y="481"/>
                  </a:cubicBezTo>
                  <a:cubicBezTo>
                    <a:pt x="974" y="479"/>
                    <a:pt x="977" y="477"/>
                    <a:pt x="978" y="475"/>
                  </a:cubicBezTo>
                  <a:cubicBezTo>
                    <a:pt x="979" y="475"/>
                    <a:pt x="980" y="472"/>
                    <a:pt x="980" y="472"/>
                  </a:cubicBezTo>
                  <a:cubicBezTo>
                    <a:pt x="981" y="471"/>
                    <a:pt x="983" y="472"/>
                    <a:pt x="984" y="471"/>
                  </a:cubicBezTo>
                  <a:cubicBezTo>
                    <a:pt x="985" y="470"/>
                    <a:pt x="984" y="467"/>
                    <a:pt x="985" y="466"/>
                  </a:cubicBezTo>
                  <a:cubicBezTo>
                    <a:pt x="986" y="465"/>
                    <a:pt x="988" y="465"/>
                    <a:pt x="988" y="464"/>
                  </a:cubicBezTo>
                  <a:cubicBezTo>
                    <a:pt x="989" y="463"/>
                    <a:pt x="988" y="460"/>
                    <a:pt x="989" y="459"/>
                  </a:cubicBezTo>
                  <a:cubicBezTo>
                    <a:pt x="990" y="457"/>
                    <a:pt x="993" y="456"/>
                    <a:pt x="994" y="454"/>
                  </a:cubicBezTo>
                  <a:cubicBezTo>
                    <a:pt x="995" y="453"/>
                    <a:pt x="996" y="449"/>
                    <a:pt x="997" y="447"/>
                  </a:cubicBezTo>
                  <a:cubicBezTo>
                    <a:pt x="998" y="446"/>
                    <a:pt x="1000" y="445"/>
                    <a:pt x="1001" y="443"/>
                  </a:cubicBezTo>
                  <a:cubicBezTo>
                    <a:pt x="1001" y="442"/>
                    <a:pt x="1001" y="438"/>
                    <a:pt x="1002" y="437"/>
                  </a:cubicBezTo>
                  <a:cubicBezTo>
                    <a:pt x="1003" y="436"/>
                    <a:pt x="1005" y="436"/>
                    <a:pt x="1006" y="436"/>
                  </a:cubicBezTo>
                  <a:cubicBezTo>
                    <a:pt x="1008" y="436"/>
                    <a:pt x="1010" y="437"/>
                    <a:pt x="1011" y="436"/>
                  </a:cubicBezTo>
                  <a:cubicBezTo>
                    <a:pt x="1012" y="436"/>
                    <a:pt x="1013" y="434"/>
                    <a:pt x="1014" y="434"/>
                  </a:cubicBezTo>
                  <a:cubicBezTo>
                    <a:pt x="1015" y="433"/>
                    <a:pt x="1018" y="433"/>
                    <a:pt x="1019" y="432"/>
                  </a:cubicBezTo>
                  <a:cubicBezTo>
                    <a:pt x="1021" y="431"/>
                    <a:pt x="1021" y="426"/>
                    <a:pt x="1023" y="424"/>
                  </a:cubicBezTo>
                  <a:cubicBezTo>
                    <a:pt x="1024" y="423"/>
                    <a:pt x="1029" y="422"/>
                    <a:pt x="1030" y="420"/>
                  </a:cubicBezTo>
                  <a:cubicBezTo>
                    <a:pt x="1032" y="419"/>
                    <a:pt x="1033" y="415"/>
                    <a:pt x="1034" y="413"/>
                  </a:cubicBezTo>
                  <a:cubicBezTo>
                    <a:pt x="1035" y="412"/>
                    <a:pt x="1035" y="410"/>
                    <a:pt x="1035" y="409"/>
                  </a:cubicBezTo>
                  <a:cubicBezTo>
                    <a:pt x="1035" y="407"/>
                    <a:pt x="1032" y="404"/>
                    <a:pt x="1032" y="403"/>
                  </a:cubicBezTo>
                  <a:cubicBezTo>
                    <a:pt x="1032" y="401"/>
                    <a:pt x="1035" y="400"/>
                    <a:pt x="1036" y="399"/>
                  </a:cubicBezTo>
                  <a:cubicBezTo>
                    <a:pt x="1036" y="397"/>
                    <a:pt x="1035" y="394"/>
                    <a:pt x="1036" y="392"/>
                  </a:cubicBezTo>
                  <a:cubicBezTo>
                    <a:pt x="1037" y="391"/>
                    <a:pt x="1040" y="391"/>
                    <a:pt x="1041" y="390"/>
                  </a:cubicBezTo>
                  <a:cubicBezTo>
                    <a:pt x="1043" y="389"/>
                    <a:pt x="1045" y="387"/>
                    <a:pt x="1046" y="386"/>
                  </a:cubicBezTo>
                  <a:cubicBezTo>
                    <a:pt x="1046" y="385"/>
                    <a:pt x="1046" y="382"/>
                    <a:pt x="1047" y="381"/>
                  </a:cubicBezTo>
                  <a:cubicBezTo>
                    <a:pt x="1048" y="380"/>
                    <a:pt x="1050" y="380"/>
                    <a:pt x="1051" y="379"/>
                  </a:cubicBezTo>
                  <a:cubicBezTo>
                    <a:pt x="1052" y="378"/>
                    <a:pt x="1054" y="376"/>
                    <a:pt x="1055" y="374"/>
                  </a:cubicBezTo>
                  <a:cubicBezTo>
                    <a:pt x="1055" y="373"/>
                    <a:pt x="1056" y="370"/>
                    <a:pt x="1057" y="368"/>
                  </a:cubicBezTo>
                  <a:cubicBezTo>
                    <a:pt x="1058" y="366"/>
                    <a:pt x="1059" y="361"/>
                    <a:pt x="1060" y="359"/>
                  </a:cubicBezTo>
                  <a:cubicBezTo>
                    <a:pt x="1060" y="358"/>
                    <a:pt x="1062" y="356"/>
                    <a:pt x="1063" y="354"/>
                  </a:cubicBezTo>
                  <a:cubicBezTo>
                    <a:pt x="1064" y="353"/>
                    <a:pt x="1065" y="351"/>
                    <a:pt x="1066" y="350"/>
                  </a:cubicBezTo>
                  <a:cubicBezTo>
                    <a:pt x="1067" y="348"/>
                    <a:pt x="1067" y="345"/>
                    <a:pt x="1067" y="344"/>
                  </a:cubicBezTo>
                  <a:cubicBezTo>
                    <a:pt x="1068" y="343"/>
                    <a:pt x="1070" y="341"/>
                    <a:pt x="1071" y="340"/>
                  </a:cubicBezTo>
                  <a:cubicBezTo>
                    <a:pt x="1073" y="337"/>
                    <a:pt x="1076" y="333"/>
                    <a:pt x="1077" y="331"/>
                  </a:cubicBezTo>
                  <a:cubicBezTo>
                    <a:pt x="1079" y="329"/>
                    <a:pt x="1084" y="327"/>
                    <a:pt x="1085" y="324"/>
                  </a:cubicBezTo>
                  <a:cubicBezTo>
                    <a:pt x="1087" y="323"/>
                    <a:pt x="1086" y="318"/>
                    <a:pt x="1087" y="316"/>
                  </a:cubicBezTo>
                  <a:cubicBezTo>
                    <a:pt x="1087" y="315"/>
                    <a:pt x="1090" y="313"/>
                    <a:pt x="1091" y="312"/>
                  </a:cubicBezTo>
                  <a:cubicBezTo>
                    <a:pt x="1092" y="310"/>
                    <a:pt x="1095" y="308"/>
                    <a:pt x="1096" y="307"/>
                  </a:cubicBezTo>
                  <a:cubicBezTo>
                    <a:pt x="1097" y="306"/>
                    <a:pt x="1100" y="303"/>
                    <a:pt x="1101" y="301"/>
                  </a:cubicBezTo>
                  <a:cubicBezTo>
                    <a:pt x="1102" y="299"/>
                    <a:pt x="1101" y="295"/>
                    <a:pt x="1100" y="294"/>
                  </a:cubicBezTo>
                  <a:cubicBezTo>
                    <a:pt x="1100" y="291"/>
                    <a:pt x="1096" y="288"/>
                    <a:pt x="1095" y="2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301750" y="1887538"/>
              <a:ext cx="681037" cy="1106488"/>
            </a:xfrm>
            <a:custGeom>
              <a:avLst/>
              <a:gdLst>
                <a:gd name="T0" fmla="*/ 791 w 808"/>
                <a:gd name="T1" fmla="*/ 852 h 1312"/>
                <a:gd name="T2" fmla="*/ 767 w 808"/>
                <a:gd name="T3" fmla="*/ 834 h 1312"/>
                <a:gd name="T4" fmla="*/ 760 w 808"/>
                <a:gd name="T5" fmla="*/ 864 h 1312"/>
                <a:gd name="T6" fmla="*/ 723 w 808"/>
                <a:gd name="T7" fmla="*/ 862 h 1312"/>
                <a:gd name="T8" fmla="*/ 691 w 808"/>
                <a:gd name="T9" fmla="*/ 856 h 1312"/>
                <a:gd name="T10" fmla="*/ 665 w 808"/>
                <a:gd name="T11" fmla="*/ 850 h 1312"/>
                <a:gd name="T12" fmla="*/ 644 w 808"/>
                <a:gd name="T13" fmla="*/ 867 h 1312"/>
                <a:gd name="T14" fmla="*/ 618 w 808"/>
                <a:gd name="T15" fmla="*/ 857 h 1312"/>
                <a:gd name="T16" fmla="*/ 588 w 808"/>
                <a:gd name="T17" fmla="*/ 861 h 1312"/>
                <a:gd name="T18" fmla="*/ 574 w 808"/>
                <a:gd name="T19" fmla="*/ 864 h 1312"/>
                <a:gd name="T20" fmla="*/ 562 w 808"/>
                <a:gd name="T21" fmla="*/ 832 h 1312"/>
                <a:gd name="T22" fmla="*/ 558 w 808"/>
                <a:gd name="T23" fmla="*/ 802 h 1312"/>
                <a:gd name="T24" fmla="*/ 531 w 808"/>
                <a:gd name="T25" fmla="*/ 789 h 1312"/>
                <a:gd name="T26" fmla="*/ 522 w 808"/>
                <a:gd name="T27" fmla="*/ 763 h 1312"/>
                <a:gd name="T28" fmla="*/ 520 w 808"/>
                <a:gd name="T29" fmla="*/ 733 h 1312"/>
                <a:gd name="T30" fmla="*/ 504 w 808"/>
                <a:gd name="T31" fmla="*/ 701 h 1312"/>
                <a:gd name="T32" fmla="*/ 500 w 808"/>
                <a:gd name="T33" fmla="*/ 666 h 1312"/>
                <a:gd name="T34" fmla="*/ 495 w 808"/>
                <a:gd name="T35" fmla="*/ 640 h 1312"/>
                <a:gd name="T36" fmla="*/ 475 w 808"/>
                <a:gd name="T37" fmla="*/ 623 h 1312"/>
                <a:gd name="T38" fmla="*/ 456 w 808"/>
                <a:gd name="T39" fmla="*/ 644 h 1312"/>
                <a:gd name="T40" fmla="*/ 432 w 808"/>
                <a:gd name="T41" fmla="*/ 657 h 1312"/>
                <a:gd name="T42" fmla="*/ 409 w 808"/>
                <a:gd name="T43" fmla="*/ 637 h 1312"/>
                <a:gd name="T44" fmla="*/ 416 w 808"/>
                <a:gd name="T45" fmla="*/ 614 h 1312"/>
                <a:gd name="T46" fmla="*/ 424 w 808"/>
                <a:gd name="T47" fmla="*/ 588 h 1312"/>
                <a:gd name="T48" fmla="*/ 432 w 808"/>
                <a:gd name="T49" fmla="*/ 567 h 1312"/>
                <a:gd name="T50" fmla="*/ 424 w 808"/>
                <a:gd name="T51" fmla="*/ 541 h 1312"/>
                <a:gd name="T52" fmla="*/ 435 w 808"/>
                <a:gd name="T53" fmla="*/ 516 h 1312"/>
                <a:gd name="T54" fmla="*/ 451 w 808"/>
                <a:gd name="T55" fmla="*/ 486 h 1312"/>
                <a:gd name="T56" fmla="*/ 462 w 808"/>
                <a:gd name="T57" fmla="*/ 459 h 1312"/>
                <a:gd name="T58" fmla="*/ 435 w 808"/>
                <a:gd name="T59" fmla="*/ 450 h 1312"/>
                <a:gd name="T60" fmla="*/ 420 w 808"/>
                <a:gd name="T61" fmla="*/ 432 h 1312"/>
                <a:gd name="T62" fmla="*/ 406 w 808"/>
                <a:gd name="T63" fmla="*/ 421 h 1312"/>
                <a:gd name="T64" fmla="*/ 393 w 808"/>
                <a:gd name="T65" fmla="*/ 393 h 1312"/>
                <a:gd name="T66" fmla="*/ 373 w 808"/>
                <a:gd name="T67" fmla="*/ 358 h 1312"/>
                <a:gd name="T68" fmla="*/ 357 w 808"/>
                <a:gd name="T69" fmla="*/ 329 h 1312"/>
                <a:gd name="T70" fmla="*/ 324 w 808"/>
                <a:gd name="T71" fmla="*/ 299 h 1312"/>
                <a:gd name="T72" fmla="*/ 322 w 808"/>
                <a:gd name="T73" fmla="*/ 279 h 1312"/>
                <a:gd name="T74" fmla="*/ 322 w 808"/>
                <a:gd name="T75" fmla="*/ 253 h 1312"/>
                <a:gd name="T76" fmla="*/ 313 w 808"/>
                <a:gd name="T77" fmla="*/ 230 h 1312"/>
                <a:gd name="T78" fmla="*/ 298 w 808"/>
                <a:gd name="T79" fmla="*/ 197 h 1312"/>
                <a:gd name="T80" fmla="*/ 134 w 808"/>
                <a:gd name="T81" fmla="*/ 449 h 1312"/>
                <a:gd name="T82" fmla="*/ 142 w 808"/>
                <a:gd name="T83" fmla="*/ 473 h 1312"/>
                <a:gd name="T84" fmla="*/ 134 w 808"/>
                <a:gd name="T85" fmla="*/ 499 h 1312"/>
                <a:gd name="T86" fmla="*/ 141 w 808"/>
                <a:gd name="T87" fmla="*/ 529 h 1312"/>
                <a:gd name="T88" fmla="*/ 156 w 808"/>
                <a:gd name="T89" fmla="*/ 544 h 1312"/>
                <a:gd name="T90" fmla="*/ 175 w 808"/>
                <a:gd name="T91" fmla="*/ 570 h 1312"/>
                <a:gd name="T92" fmla="*/ 172 w 808"/>
                <a:gd name="T93" fmla="*/ 603 h 1312"/>
                <a:gd name="T94" fmla="*/ 152 w 808"/>
                <a:gd name="T95" fmla="*/ 629 h 1312"/>
                <a:gd name="T96" fmla="*/ 141 w 808"/>
                <a:gd name="T97" fmla="*/ 649 h 1312"/>
                <a:gd name="T98" fmla="*/ 126 w 808"/>
                <a:gd name="T99" fmla="*/ 675 h 1312"/>
                <a:gd name="T100" fmla="*/ 109 w 808"/>
                <a:gd name="T101" fmla="*/ 714 h 1312"/>
                <a:gd name="T102" fmla="*/ 87 w 808"/>
                <a:gd name="T103" fmla="*/ 731 h 1312"/>
                <a:gd name="T104" fmla="*/ 75 w 808"/>
                <a:gd name="T105" fmla="*/ 743 h 1312"/>
                <a:gd name="T106" fmla="*/ 58 w 808"/>
                <a:gd name="T107" fmla="*/ 767 h 1312"/>
                <a:gd name="T108" fmla="*/ 50 w 808"/>
                <a:gd name="T109" fmla="*/ 787 h 1312"/>
                <a:gd name="T110" fmla="*/ 58 w 808"/>
                <a:gd name="T111" fmla="*/ 800 h 1312"/>
                <a:gd name="T112" fmla="*/ 79 w 808"/>
                <a:gd name="T113" fmla="*/ 819 h 1312"/>
                <a:gd name="T114" fmla="*/ 73 w 808"/>
                <a:gd name="T115" fmla="*/ 847 h 1312"/>
                <a:gd name="T116" fmla="*/ 66 w 808"/>
                <a:gd name="T117" fmla="*/ 876 h 1312"/>
                <a:gd name="T118" fmla="*/ 56 w 808"/>
                <a:gd name="T119" fmla="*/ 902 h 1312"/>
                <a:gd name="T120" fmla="*/ 705 w 808"/>
                <a:gd name="T121" fmla="*/ 1306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8" h="1312">
                  <a:moveTo>
                    <a:pt x="806" y="883"/>
                  </a:moveTo>
                  <a:cubicBezTo>
                    <a:pt x="804" y="882"/>
                    <a:pt x="802" y="880"/>
                    <a:pt x="801" y="879"/>
                  </a:cubicBezTo>
                  <a:cubicBezTo>
                    <a:pt x="800" y="878"/>
                    <a:pt x="799" y="873"/>
                    <a:pt x="798" y="872"/>
                  </a:cubicBezTo>
                  <a:cubicBezTo>
                    <a:pt x="798" y="871"/>
                    <a:pt x="796" y="869"/>
                    <a:pt x="796" y="869"/>
                  </a:cubicBezTo>
                  <a:cubicBezTo>
                    <a:pt x="795" y="868"/>
                    <a:pt x="794" y="865"/>
                    <a:pt x="793" y="864"/>
                  </a:cubicBezTo>
                  <a:cubicBezTo>
                    <a:pt x="792" y="864"/>
                    <a:pt x="790" y="863"/>
                    <a:pt x="790" y="862"/>
                  </a:cubicBezTo>
                  <a:cubicBezTo>
                    <a:pt x="789" y="861"/>
                    <a:pt x="790" y="859"/>
                    <a:pt x="791" y="858"/>
                  </a:cubicBezTo>
                  <a:cubicBezTo>
                    <a:pt x="791" y="856"/>
                    <a:pt x="791" y="853"/>
                    <a:pt x="791" y="852"/>
                  </a:cubicBezTo>
                  <a:cubicBezTo>
                    <a:pt x="790" y="850"/>
                    <a:pt x="786" y="849"/>
                    <a:pt x="785" y="848"/>
                  </a:cubicBezTo>
                  <a:cubicBezTo>
                    <a:pt x="785" y="846"/>
                    <a:pt x="785" y="843"/>
                    <a:pt x="785" y="841"/>
                  </a:cubicBezTo>
                  <a:cubicBezTo>
                    <a:pt x="784" y="840"/>
                    <a:pt x="784" y="837"/>
                    <a:pt x="783" y="836"/>
                  </a:cubicBezTo>
                  <a:cubicBezTo>
                    <a:pt x="782" y="836"/>
                    <a:pt x="780" y="836"/>
                    <a:pt x="779" y="835"/>
                  </a:cubicBezTo>
                  <a:cubicBezTo>
                    <a:pt x="778" y="834"/>
                    <a:pt x="777" y="832"/>
                    <a:pt x="776" y="831"/>
                  </a:cubicBezTo>
                  <a:cubicBezTo>
                    <a:pt x="775" y="830"/>
                    <a:pt x="773" y="829"/>
                    <a:pt x="772" y="830"/>
                  </a:cubicBezTo>
                  <a:cubicBezTo>
                    <a:pt x="771" y="831"/>
                    <a:pt x="773" y="835"/>
                    <a:pt x="772" y="836"/>
                  </a:cubicBezTo>
                  <a:cubicBezTo>
                    <a:pt x="770" y="837"/>
                    <a:pt x="768" y="834"/>
                    <a:pt x="767" y="834"/>
                  </a:cubicBezTo>
                  <a:cubicBezTo>
                    <a:pt x="765" y="834"/>
                    <a:pt x="763" y="834"/>
                    <a:pt x="762" y="835"/>
                  </a:cubicBezTo>
                  <a:cubicBezTo>
                    <a:pt x="761" y="835"/>
                    <a:pt x="760" y="837"/>
                    <a:pt x="760" y="838"/>
                  </a:cubicBezTo>
                  <a:cubicBezTo>
                    <a:pt x="760" y="839"/>
                    <a:pt x="761" y="841"/>
                    <a:pt x="761" y="842"/>
                  </a:cubicBezTo>
                  <a:cubicBezTo>
                    <a:pt x="761" y="844"/>
                    <a:pt x="759" y="846"/>
                    <a:pt x="758" y="848"/>
                  </a:cubicBezTo>
                  <a:cubicBezTo>
                    <a:pt x="757" y="848"/>
                    <a:pt x="755" y="849"/>
                    <a:pt x="754" y="850"/>
                  </a:cubicBezTo>
                  <a:cubicBezTo>
                    <a:pt x="754" y="851"/>
                    <a:pt x="753" y="853"/>
                    <a:pt x="754" y="854"/>
                  </a:cubicBezTo>
                  <a:cubicBezTo>
                    <a:pt x="754" y="856"/>
                    <a:pt x="757" y="858"/>
                    <a:pt x="758" y="859"/>
                  </a:cubicBezTo>
                  <a:cubicBezTo>
                    <a:pt x="758" y="861"/>
                    <a:pt x="760" y="863"/>
                    <a:pt x="760" y="864"/>
                  </a:cubicBezTo>
                  <a:cubicBezTo>
                    <a:pt x="759" y="865"/>
                    <a:pt x="757" y="867"/>
                    <a:pt x="756" y="867"/>
                  </a:cubicBezTo>
                  <a:cubicBezTo>
                    <a:pt x="755" y="867"/>
                    <a:pt x="752" y="866"/>
                    <a:pt x="751" y="865"/>
                  </a:cubicBezTo>
                  <a:cubicBezTo>
                    <a:pt x="750" y="864"/>
                    <a:pt x="749" y="862"/>
                    <a:pt x="747" y="861"/>
                  </a:cubicBezTo>
                  <a:cubicBezTo>
                    <a:pt x="747" y="861"/>
                    <a:pt x="745" y="860"/>
                    <a:pt x="745" y="860"/>
                  </a:cubicBezTo>
                  <a:cubicBezTo>
                    <a:pt x="743" y="860"/>
                    <a:pt x="741" y="862"/>
                    <a:pt x="740" y="862"/>
                  </a:cubicBezTo>
                  <a:cubicBezTo>
                    <a:pt x="738" y="862"/>
                    <a:pt x="736" y="859"/>
                    <a:pt x="734" y="859"/>
                  </a:cubicBezTo>
                  <a:cubicBezTo>
                    <a:pt x="733" y="859"/>
                    <a:pt x="730" y="859"/>
                    <a:pt x="729" y="860"/>
                  </a:cubicBezTo>
                  <a:cubicBezTo>
                    <a:pt x="727" y="860"/>
                    <a:pt x="724" y="862"/>
                    <a:pt x="723" y="862"/>
                  </a:cubicBezTo>
                  <a:cubicBezTo>
                    <a:pt x="722" y="863"/>
                    <a:pt x="719" y="864"/>
                    <a:pt x="718" y="865"/>
                  </a:cubicBezTo>
                  <a:cubicBezTo>
                    <a:pt x="717" y="865"/>
                    <a:pt x="714" y="866"/>
                    <a:pt x="713" y="866"/>
                  </a:cubicBezTo>
                  <a:cubicBezTo>
                    <a:pt x="712" y="865"/>
                    <a:pt x="711" y="862"/>
                    <a:pt x="711" y="861"/>
                  </a:cubicBezTo>
                  <a:cubicBezTo>
                    <a:pt x="710" y="860"/>
                    <a:pt x="710" y="856"/>
                    <a:pt x="709" y="855"/>
                  </a:cubicBezTo>
                  <a:cubicBezTo>
                    <a:pt x="708" y="854"/>
                    <a:pt x="705" y="854"/>
                    <a:pt x="703" y="854"/>
                  </a:cubicBezTo>
                  <a:cubicBezTo>
                    <a:pt x="702" y="855"/>
                    <a:pt x="699" y="857"/>
                    <a:pt x="698" y="857"/>
                  </a:cubicBezTo>
                  <a:cubicBezTo>
                    <a:pt x="697" y="858"/>
                    <a:pt x="695" y="858"/>
                    <a:pt x="694" y="858"/>
                  </a:cubicBezTo>
                  <a:cubicBezTo>
                    <a:pt x="693" y="858"/>
                    <a:pt x="692" y="856"/>
                    <a:pt x="691" y="856"/>
                  </a:cubicBezTo>
                  <a:cubicBezTo>
                    <a:pt x="690" y="856"/>
                    <a:pt x="689" y="859"/>
                    <a:pt x="688" y="860"/>
                  </a:cubicBezTo>
                  <a:cubicBezTo>
                    <a:pt x="687" y="860"/>
                    <a:pt x="686" y="858"/>
                    <a:pt x="685" y="858"/>
                  </a:cubicBezTo>
                  <a:cubicBezTo>
                    <a:pt x="684" y="857"/>
                    <a:pt x="681" y="858"/>
                    <a:pt x="680" y="858"/>
                  </a:cubicBezTo>
                  <a:cubicBezTo>
                    <a:pt x="679" y="858"/>
                    <a:pt x="678" y="857"/>
                    <a:pt x="677" y="856"/>
                  </a:cubicBezTo>
                  <a:cubicBezTo>
                    <a:pt x="677" y="856"/>
                    <a:pt x="675" y="854"/>
                    <a:pt x="675" y="854"/>
                  </a:cubicBezTo>
                  <a:cubicBezTo>
                    <a:pt x="673" y="854"/>
                    <a:pt x="671" y="857"/>
                    <a:pt x="670" y="857"/>
                  </a:cubicBezTo>
                  <a:cubicBezTo>
                    <a:pt x="669" y="857"/>
                    <a:pt x="667" y="856"/>
                    <a:pt x="666" y="855"/>
                  </a:cubicBezTo>
                  <a:cubicBezTo>
                    <a:pt x="666" y="854"/>
                    <a:pt x="666" y="851"/>
                    <a:pt x="665" y="850"/>
                  </a:cubicBezTo>
                  <a:cubicBezTo>
                    <a:pt x="665" y="849"/>
                    <a:pt x="662" y="847"/>
                    <a:pt x="661" y="847"/>
                  </a:cubicBezTo>
                  <a:cubicBezTo>
                    <a:pt x="661" y="847"/>
                    <a:pt x="658" y="847"/>
                    <a:pt x="657" y="847"/>
                  </a:cubicBezTo>
                  <a:cubicBezTo>
                    <a:pt x="657" y="848"/>
                    <a:pt x="657" y="850"/>
                    <a:pt x="656" y="851"/>
                  </a:cubicBezTo>
                  <a:cubicBezTo>
                    <a:pt x="655" y="852"/>
                    <a:pt x="653" y="852"/>
                    <a:pt x="652" y="852"/>
                  </a:cubicBezTo>
                  <a:cubicBezTo>
                    <a:pt x="651" y="852"/>
                    <a:pt x="649" y="852"/>
                    <a:pt x="648" y="852"/>
                  </a:cubicBezTo>
                  <a:cubicBezTo>
                    <a:pt x="648" y="853"/>
                    <a:pt x="647" y="855"/>
                    <a:pt x="647" y="856"/>
                  </a:cubicBezTo>
                  <a:cubicBezTo>
                    <a:pt x="647" y="858"/>
                    <a:pt x="648" y="861"/>
                    <a:pt x="647" y="863"/>
                  </a:cubicBezTo>
                  <a:cubicBezTo>
                    <a:pt x="647" y="864"/>
                    <a:pt x="645" y="867"/>
                    <a:pt x="644" y="867"/>
                  </a:cubicBezTo>
                  <a:cubicBezTo>
                    <a:pt x="643" y="868"/>
                    <a:pt x="641" y="866"/>
                    <a:pt x="640" y="865"/>
                  </a:cubicBezTo>
                  <a:cubicBezTo>
                    <a:pt x="639" y="865"/>
                    <a:pt x="638" y="862"/>
                    <a:pt x="637" y="861"/>
                  </a:cubicBezTo>
                  <a:cubicBezTo>
                    <a:pt x="637" y="860"/>
                    <a:pt x="635" y="860"/>
                    <a:pt x="634" y="860"/>
                  </a:cubicBezTo>
                  <a:cubicBezTo>
                    <a:pt x="633" y="860"/>
                    <a:pt x="631" y="862"/>
                    <a:pt x="630" y="862"/>
                  </a:cubicBezTo>
                  <a:cubicBezTo>
                    <a:pt x="629" y="862"/>
                    <a:pt x="627" y="861"/>
                    <a:pt x="627" y="861"/>
                  </a:cubicBezTo>
                  <a:cubicBezTo>
                    <a:pt x="626" y="860"/>
                    <a:pt x="625" y="858"/>
                    <a:pt x="625" y="858"/>
                  </a:cubicBezTo>
                  <a:cubicBezTo>
                    <a:pt x="624" y="858"/>
                    <a:pt x="622" y="859"/>
                    <a:pt x="621" y="858"/>
                  </a:cubicBezTo>
                  <a:cubicBezTo>
                    <a:pt x="620" y="858"/>
                    <a:pt x="619" y="857"/>
                    <a:pt x="618" y="857"/>
                  </a:cubicBezTo>
                  <a:cubicBezTo>
                    <a:pt x="617" y="856"/>
                    <a:pt x="614" y="856"/>
                    <a:pt x="612" y="856"/>
                  </a:cubicBezTo>
                  <a:cubicBezTo>
                    <a:pt x="611" y="856"/>
                    <a:pt x="609" y="856"/>
                    <a:pt x="608" y="856"/>
                  </a:cubicBezTo>
                  <a:cubicBezTo>
                    <a:pt x="608" y="855"/>
                    <a:pt x="607" y="853"/>
                    <a:pt x="607" y="853"/>
                  </a:cubicBezTo>
                  <a:cubicBezTo>
                    <a:pt x="606" y="852"/>
                    <a:pt x="604" y="851"/>
                    <a:pt x="603" y="851"/>
                  </a:cubicBezTo>
                  <a:cubicBezTo>
                    <a:pt x="602" y="851"/>
                    <a:pt x="601" y="852"/>
                    <a:pt x="600" y="853"/>
                  </a:cubicBezTo>
                  <a:cubicBezTo>
                    <a:pt x="599" y="853"/>
                    <a:pt x="597" y="852"/>
                    <a:pt x="596" y="853"/>
                  </a:cubicBezTo>
                  <a:cubicBezTo>
                    <a:pt x="595" y="853"/>
                    <a:pt x="592" y="856"/>
                    <a:pt x="591" y="857"/>
                  </a:cubicBezTo>
                  <a:cubicBezTo>
                    <a:pt x="590" y="858"/>
                    <a:pt x="589" y="859"/>
                    <a:pt x="588" y="861"/>
                  </a:cubicBezTo>
                  <a:cubicBezTo>
                    <a:pt x="588" y="861"/>
                    <a:pt x="588" y="863"/>
                    <a:pt x="588" y="864"/>
                  </a:cubicBezTo>
                  <a:cubicBezTo>
                    <a:pt x="588" y="865"/>
                    <a:pt x="589" y="866"/>
                    <a:pt x="590" y="867"/>
                  </a:cubicBezTo>
                  <a:cubicBezTo>
                    <a:pt x="590" y="868"/>
                    <a:pt x="591" y="871"/>
                    <a:pt x="590" y="872"/>
                  </a:cubicBezTo>
                  <a:cubicBezTo>
                    <a:pt x="590" y="873"/>
                    <a:pt x="588" y="874"/>
                    <a:pt x="587" y="874"/>
                  </a:cubicBezTo>
                  <a:cubicBezTo>
                    <a:pt x="586" y="875"/>
                    <a:pt x="584" y="875"/>
                    <a:pt x="582" y="875"/>
                  </a:cubicBezTo>
                  <a:cubicBezTo>
                    <a:pt x="581" y="874"/>
                    <a:pt x="580" y="872"/>
                    <a:pt x="580" y="871"/>
                  </a:cubicBezTo>
                  <a:cubicBezTo>
                    <a:pt x="579" y="870"/>
                    <a:pt x="579" y="867"/>
                    <a:pt x="578" y="866"/>
                  </a:cubicBezTo>
                  <a:cubicBezTo>
                    <a:pt x="577" y="866"/>
                    <a:pt x="575" y="865"/>
                    <a:pt x="574" y="864"/>
                  </a:cubicBezTo>
                  <a:cubicBezTo>
                    <a:pt x="573" y="864"/>
                    <a:pt x="571" y="862"/>
                    <a:pt x="570" y="861"/>
                  </a:cubicBezTo>
                  <a:cubicBezTo>
                    <a:pt x="569" y="861"/>
                    <a:pt x="567" y="859"/>
                    <a:pt x="567" y="858"/>
                  </a:cubicBezTo>
                  <a:cubicBezTo>
                    <a:pt x="566" y="856"/>
                    <a:pt x="566" y="852"/>
                    <a:pt x="566" y="852"/>
                  </a:cubicBezTo>
                  <a:cubicBezTo>
                    <a:pt x="566" y="851"/>
                    <a:pt x="565" y="848"/>
                    <a:pt x="565" y="846"/>
                  </a:cubicBezTo>
                  <a:cubicBezTo>
                    <a:pt x="565" y="845"/>
                    <a:pt x="566" y="843"/>
                    <a:pt x="566" y="843"/>
                  </a:cubicBezTo>
                  <a:cubicBezTo>
                    <a:pt x="566" y="842"/>
                    <a:pt x="565" y="840"/>
                    <a:pt x="565" y="839"/>
                  </a:cubicBezTo>
                  <a:cubicBezTo>
                    <a:pt x="565" y="839"/>
                    <a:pt x="565" y="837"/>
                    <a:pt x="564" y="836"/>
                  </a:cubicBezTo>
                  <a:cubicBezTo>
                    <a:pt x="564" y="835"/>
                    <a:pt x="562" y="833"/>
                    <a:pt x="562" y="832"/>
                  </a:cubicBezTo>
                  <a:cubicBezTo>
                    <a:pt x="561" y="831"/>
                    <a:pt x="561" y="829"/>
                    <a:pt x="561" y="828"/>
                  </a:cubicBezTo>
                  <a:cubicBezTo>
                    <a:pt x="562" y="827"/>
                    <a:pt x="564" y="827"/>
                    <a:pt x="564" y="827"/>
                  </a:cubicBezTo>
                  <a:cubicBezTo>
                    <a:pt x="565" y="826"/>
                    <a:pt x="566" y="824"/>
                    <a:pt x="566" y="823"/>
                  </a:cubicBezTo>
                  <a:cubicBezTo>
                    <a:pt x="566" y="822"/>
                    <a:pt x="565" y="820"/>
                    <a:pt x="565" y="819"/>
                  </a:cubicBezTo>
                  <a:cubicBezTo>
                    <a:pt x="565" y="817"/>
                    <a:pt x="564" y="814"/>
                    <a:pt x="563" y="813"/>
                  </a:cubicBezTo>
                  <a:cubicBezTo>
                    <a:pt x="563" y="812"/>
                    <a:pt x="561" y="811"/>
                    <a:pt x="560" y="810"/>
                  </a:cubicBezTo>
                  <a:cubicBezTo>
                    <a:pt x="560" y="809"/>
                    <a:pt x="560" y="806"/>
                    <a:pt x="560" y="805"/>
                  </a:cubicBezTo>
                  <a:cubicBezTo>
                    <a:pt x="560" y="804"/>
                    <a:pt x="558" y="803"/>
                    <a:pt x="558" y="802"/>
                  </a:cubicBezTo>
                  <a:cubicBezTo>
                    <a:pt x="558" y="801"/>
                    <a:pt x="558" y="798"/>
                    <a:pt x="558" y="797"/>
                  </a:cubicBezTo>
                  <a:cubicBezTo>
                    <a:pt x="557" y="796"/>
                    <a:pt x="555" y="796"/>
                    <a:pt x="554" y="796"/>
                  </a:cubicBezTo>
                  <a:cubicBezTo>
                    <a:pt x="553" y="795"/>
                    <a:pt x="552" y="792"/>
                    <a:pt x="551" y="791"/>
                  </a:cubicBezTo>
                  <a:cubicBezTo>
                    <a:pt x="550" y="790"/>
                    <a:pt x="548" y="788"/>
                    <a:pt x="547" y="788"/>
                  </a:cubicBezTo>
                  <a:cubicBezTo>
                    <a:pt x="546" y="787"/>
                    <a:pt x="543" y="788"/>
                    <a:pt x="542" y="788"/>
                  </a:cubicBezTo>
                  <a:cubicBezTo>
                    <a:pt x="541" y="789"/>
                    <a:pt x="539" y="791"/>
                    <a:pt x="538" y="791"/>
                  </a:cubicBezTo>
                  <a:cubicBezTo>
                    <a:pt x="537" y="792"/>
                    <a:pt x="535" y="793"/>
                    <a:pt x="534" y="793"/>
                  </a:cubicBezTo>
                  <a:cubicBezTo>
                    <a:pt x="533" y="793"/>
                    <a:pt x="532" y="790"/>
                    <a:pt x="531" y="789"/>
                  </a:cubicBezTo>
                  <a:cubicBezTo>
                    <a:pt x="531" y="788"/>
                    <a:pt x="531" y="786"/>
                    <a:pt x="530" y="785"/>
                  </a:cubicBezTo>
                  <a:cubicBezTo>
                    <a:pt x="530" y="784"/>
                    <a:pt x="529" y="783"/>
                    <a:pt x="528" y="782"/>
                  </a:cubicBezTo>
                  <a:cubicBezTo>
                    <a:pt x="527" y="782"/>
                    <a:pt x="524" y="781"/>
                    <a:pt x="523" y="780"/>
                  </a:cubicBezTo>
                  <a:cubicBezTo>
                    <a:pt x="522" y="779"/>
                    <a:pt x="521" y="777"/>
                    <a:pt x="520" y="776"/>
                  </a:cubicBezTo>
                  <a:cubicBezTo>
                    <a:pt x="520" y="774"/>
                    <a:pt x="520" y="771"/>
                    <a:pt x="520" y="770"/>
                  </a:cubicBezTo>
                  <a:cubicBezTo>
                    <a:pt x="520" y="769"/>
                    <a:pt x="519" y="767"/>
                    <a:pt x="519" y="766"/>
                  </a:cubicBezTo>
                  <a:cubicBezTo>
                    <a:pt x="519" y="765"/>
                    <a:pt x="518" y="764"/>
                    <a:pt x="519" y="763"/>
                  </a:cubicBezTo>
                  <a:cubicBezTo>
                    <a:pt x="519" y="763"/>
                    <a:pt x="521" y="764"/>
                    <a:pt x="522" y="763"/>
                  </a:cubicBezTo>
                  <a:cubicBezTo>
                    <a:pt x="523" y="763"/>
                    <a:pt x="524" y="762"/>
                    <a:pt x="525" y="761"/>
                  </a:cubicBezTo>
                  <a:cubicBezTo>
                    <a:pt x="526" y="760"/>
                    <a:pt x="525" y="757"/>
                    <a:pt x="526" y="755"/>
                  </a:cubicBezTo>
                  <a:cubicBezTo>
                    <a:pt x="526" y="754"/>
                    <a:pt x="529" y="753"/>
                    <a:pt x="529" y="752"/>
                  </a:cubicBezTo>
                  <a:cubicBezTo>
                    <a:pt x="529" y="751"/>
                    <a:pt x="528" y="749"/>
                    <a:pt x="527" y="748"/>
                  </a:cubicBezTo>
                  <a:cubicBezTo>
                    <a:pt x="527" y="747"/>
                    <a:pt x="527" y="744"/>
                    <a:pt x="526" y="743"/>
                  </a:cubicBezTo>
                  <a:cubicBezTo>
                    <a:pt x="525" y="742"/>
                    <a:pt x="522" y="742"/>
                    <a:pt x="521" y="742"/>
                  </a:cubicBezTo>
                  <a:cubicBezTo>
                    <a:pt x="520" y="741"/>
                    <a:pt x="520" y="739"/>
                    <a:pt x="520" y="738"/>
                  </a:cubicBezTo>
                  <a:cubicBezTo>
                    <a:pt x="519" y="737"/>
                    <a:pt x="521" y="734"/>
                    <a:pt x="520" y="733"/>
                  </a:cubicBezTo>
                  <a:cubicBezTo>
                    <a:pt x="519" y="732"/>
                    <a:pt x="517" y="732"/>
                    <a:pt x="516" y="732"/>
                  </a:cubicBezTo>
                  <a:cubicBezTo>
                    <a:pt x="515" y="731"/>
                    <a:pt x="513" y="729"/>
                    <a:pt x="512" y="728"/>
                  </a:cubicBezTo>
                  <a:cubicBezTo>
                    <a:pt x="512" y="727"/>
                    <a:pt x="512" y="725"/>
                    <a:pt x="512" y="724"/>
                  </a:cubicBezTo>
                  <a:cubicBezTo>
                    <a:pt x="512" y="722"/>
                    <a:pt x="513" y="719"/>
                    <a:pt x="512" y="717"/>
                  </a:cubicBezTo>
                  <a:cubicBezTo>
                    <a:pt x="512" y="716"/>
                    <a:pt x="509" y="715"/>
                    <a:pt x="508" y="714"/>
                  </a:cubicBezTo>
                  <a:cubicBezTo>
                    <a:pt x="507" y="712"/>
                    <a:pt x="507" y="710"/>
                    <a:pt x="506" y="709"/>
                  </a:cubicBezTo>
                  <a:cubicBezTo>
                    <a:pt x="506" y="708"/>
                    <a:pt x="504" y="707"/>
                    <a:pt x="504" y="706"/>
                  </a:cubicBezTo>
                  <a:cubicBezTo>
                    <a:pt x="503" y="705"/>
                    <a:pt x="504" y="702"/>
                    <a:pt x="504" y="701"/>
                  </a:cubicBezTo>
                  <a:cubicBezTo>
                    <a:pt x="503" y="699"/>
                    <a:pt x="501" y="697"/>
                    <a:pt x="500" y="695"/>
                  </a:cubicBezTo>
                  <a:cubicBezTo>
                    <a:pt x="500" y="694"/>
                    <a:pt x="498" y="692"/>
                    <a:pt x="498" y="690"/>
                  </a:cubicBezTo>
                  <a:cubicBezTo>
                    <a:pt x="498" y="689"/>
                    <a:pt x="499" y="687"/>
                    <a:pt x="499" y="685"/>
                  </a:cubicBezTo>
                  <a:cubicBezTo>
                    <a:pt x="500" y="684"/>
                    <a:pt x="500" y="682"/>
                    <a:pt x="500" y="681"/>
                  </a:cubicBezTo>
                  <a:cubicBezTo>
                    <a:pt x="499" y="680"/>
                    <a:pt x="497" y="678"/>
                    <a:pt x="496" y="677"/>
                  </a:cubicBezTo>
                  <a:cubicBezTo>
                    <a:pt x="496" y="676"/>
                    <a:pt x="497" y="674"/>
                    <a:pt x="497" y="672"/>
                  </a:cubicBezTo>
                  <a:cubicBezTo>
                    <a:pt x="497" y="671"/>
                    <a:pt x="496" y="669"/>
                    <a:pt x="496" y="668"/>
                  </a:cubicBezTo>
                  <a:cubicBezTo>
                    <a:pt x="497" y="667"/>
                    <a:pt x="500" y="667"/>
                    <a:pt x="500" y="666"/>
                  </a:cubicBezTo>
                  <a:cubicBezTo>
                    <a:pt x="501" y="665"/>
                    <a:pt x="501" y="663"/>
                    <a:pt x="501" y="662"/>
                  </a:cubicBezTo>
                  <a:cubicBezTo>
                    <a:pt x="501" y="661"/>
                    <a:pt x="500" y="659"/>
                    <a:pt x="500" y="658"/>
                  </a:cubicBezTo>
                  <a:cubicBezTo>
                    <a:pt x="499" y="657"/>
                    <a:pt x="497" y="658"/>
                    <a:pt x="496" y="658"/>
                  </a:cubicBezTo>
                  <a:cubicBezTo>
                    <a:pt x="495" y="658"/>
                    <a:pt x="493" y="657"/>
                    <a:pt x="493" y="656"/>
                  </a:cubicBezTo>
                  <a:cubicBezTo>
                    <a:pt x="492" y="654"/>
                    <a:pt x="494" y="650"/>
                    <a:pt x="494" y="649"/>
                  </a:cubicBezTo>
                  <a:cubicBezTo>
                    <a:pt x="495" y="648"/>
                    <a:pt x="496" y="647"/>
                    <a:pt x="497" y="646"/>
                  </a:cubicBezTo>
                  <a:cubicBezTo>
                    <a:pt x="497" y="646"/>
                    <a:pt x="497" y="644"/>
                    <a:pt x="497" y="643"/>
                  </a:cubicBezTo>
                  <a:cubicBezTo>
                    <a:pt x="497" y="642"/>
                    <a:pt x="496" y="640"/>
                    <a:pt x="495" y="640"/>
                  </a:cubicBezTo>
                  <a:cubicBezTo>
                    <a:pt x="494" y="639"/>
                    <a:pt x="493" y="639"/>
                    <a:pt x="492" y="638"/>
                  </a:cubicBezTo>
                  <a:cubicBezTo>
                    <a:pt x="491" y="638"/>
                    <a:pt x="489" y="639"/>
                    <a:pt x="489" y="639"/>
                  </a:cubicBezTo>
                  <a:cubicBezTo>
                    <a:pt x="488" y="639"/>
                    <a:pt x="486" y="639"/>
                    <a:pt x="485" y="638"/>
                  </a:cubicBezTo>
                  <a:cubicBezTo>
                    <a:pt x="485" y="637"/>
                    <a:pt x="487" y="634"/>
                    <a:pt x="486" y="633"/>
                  </a:cubicBezTo>
                  <a:cubicBezTo>
                    <a:pt x="486" y="632"/>
                    <a:pt x="485" y="630"/>
                    <a:pt x="484" y="629"/>
                  </a:cubicBezTo>
                  <a:cubicBezTo>
                    <a:pt x="483" y="628"/>
                    <a:pt x="483" y="626"/>
                    <a:pt x="482" y="626"/>
                  </a:cubicBezTo>
                  <a:cubicBezTo>
                    <a:pt x="481" y="625"/>
                    <a:pt x="479" y="623"/>
                    <a:pt x="478" y="623"/>
                  </a:cubicBezTo>
                  <a:cubicBezTo>
                    <a:pt x="478" y="623"/>
                    <a:pt x="476" y="623"/>
                    <a:pt x="475" y="623"/>
                  </a:cubicBezTo>
                  <a:cubicBezTo>
                    <a:pt x="474" y="624"/>
                    <a:pt x="474" y="626"/>
                    <a:pt x="473" y="627"/>
                  </a:cubicBezTo>
                  <a:cubicBezTo>
                    <a:pt x="473" y="628"/>
                    <a:pt x="473" y="631"/>
                    <a:pt x="472" y="632"/>
                  </a:cubicBezTo>
                  <a:cubicBezTo>
                    <a:pt x="472" y="633"/>
                    <a:pt x="469" y="633"/>
                    <a:pt x="469" y="633"/>
                  </a:cubicBezTo>
                  <a:cubicBezTo>
                    <a:pt x="468" y="634"/>
                    <a:pt x="465" y="634"/>
                    <a:pt x="465" y="635"/>
                  </a:cubicBezTo>
                  <a:cubicBezTo>
                    <a:pt x="464" y="636"/>
                    <a:pt x="465" y="638"/>
                    <a:pt x="464" y="639"/>
                  </a:cubicBezTo>
                  <a:cubicBezTo>
                    <a:pt x="464" y="640"/>
                    <a:pt x="463" y="641"/>
                    <a:pt x="463" y="641"/>
                  </a:cubicBezTo>
                  <a:cubicBezTo>
                    <a:pt x="462" y="641"/>
                    <a:pt x="460" y="641"/>
                    <a:pt x="459" y="641"/>
                  </a:cubicBezTo>
                  <a:cubicBezTo>
                    <a:pt x="458" y="642"/>
                    <a:pt x="457" y="644"/>
                    <a:pt x="456" y="644"/>
                  </a:cubicBezTo>
                  <a:cubicBezTo>
                    <a:pt x="456" y="645"/>
                    <a:pt x="455" y="645"/>
                    <a:pt x="455" y="646"/>
                  </a:cubicBezTo>
                  <a:cubicBezTo>
                    <a:pt x="453" y="647"/>
                    <a:pt x="450" y="649"/>
                    <a:pt x="448" y="648"/>
                  </a:cubicBezTo>
                  <a:cubicBezTo>
                    <a:pt x="447" y="648"/>
                    <a:pt x="446" y="646"/>
                    <a:pt x="445" y="646"/>
                  </a:cubicBezTo>
                  <a:cubicBezTo>
                    <a:pt x="444" y="646"/>
                    <a:pt x="442" y="647"/>
                    <a:pt x="442" y="647"/>
                  </a:cubicBezTo>
                  <a:cubicBezTo>
                    <a:pt x="441" y="648"/>
                    <a:pt x="441" y="650"/>
                    <a:pt x="441" y="651"/>
                  </a:cubicBezTo>
                  <a:cubicBezTo>
                    <a:pt x="441" y="652"/>
                    <a:pt x="440" y="653"/>
                    <a:pt x="439" y="654"/>
                  </a:cubicBezTo>
                  <a:cubicBezTo>
                    <a:pt x="438" y="654"/>
                    <a:pt x="437" y="656"/>
                    <a:pt x="436" y="657"/>
                  </a:cubicBezTo>
                  <a:cubicBezTo>
                    <a:pt x="435" y="657"/>
                    <a:pt x="433" y="657"/>
                    <a:pt x="432" y="657"/>
                  </a:cubicBezTo>
                  <a:cubicBezTo>
                    <a:pt x="431" y="658"/>
                    <a:pt x="431" y="659"/>
                    <a:pt x="430" y="659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6"/>
                    <a:pt x="427" y="653"/>
                    <a:pt x="427" y="652"/>
                  </a:cubicBezTo>
                  <a:cubicBezTo>
                    <a:pt x="426" y="651"/>
                    <a:pt x="425" y="649"/>
                    <a:pt x="424" y="649"/>
                  </a:cubicBezTo>
                  <a:cubicBezTo>
                    <a:pt x="422" y="648"/>
                    <a:pt x="419" y="647"/>
                    <a:pt x="418" y="645"/>
                  </a:cubicBezTo>
                  <a:cubicBezTo>
                    <a:pt x="417" y="644"/>
                    <a:pt x="417" y="640"/>
                    <a:pt x="416" y="639"/>
                  </a:cubicBezTo>
                  <a:cubicBezTo>
                    <a:pt x="415" y="639"/>
                    <a:pt x="413" y="639"/>
                    <a:pt x="412" y="638"/>
                  </a:cubicBezTo>
                  <a:cubicBezTo>
                    <a:pt x="411" y="638"/>
                    <a:pt x="410" y="637"/>
                    <a:pt x="409" y="637"/>
                  </a:cubicBezTo>
                  <a:cubicBezTo>
                    <a:pt x="408" y="636"/>
                    <a:pt x="406" y="636"/>
                    <a:pt x="406" y="635"/>
                  </a:cubicBezTo>
                  <a:cubicBezTo>
                    <a:pt x="405" y="635"/>
                    <a:pt x="406" y="632"/>
                    <a:pt x="406" y="632"/>
                  </a:cubicBezTo>
                  <a:cubicBezTo>
                    <a:pt x="406" y="631"/>
                    <a:pt x="407" y="629"/>
                    <a:pt x="408" y="628"/>
                  </a:cubicBezTo>
                  <a:cubicBezTo>
                    <a:pt x="408" y="627"/>
                    <a:pt x="406" y="626"/>
                    <a:pt x="406" y="625"/>
                  </a:cubicBezTo>
                  <a:cubicBezTo>
                    <a:pt x="407" y="624"/>
                    <a:pt x="408" y="623"/>
                    <a:pt x="409" y="622"/>
                  </a:cubicBezTo>
                  <a:cubicBezTo>
                    <a:pt x="410" y="622"/>
                    <a:pt x="412" y="623"/>
                    <a:pt x="413" y="622"/>
                  </a:cubicBezTo>
                  <a:cubicBezTo>
                    <a:pt x="414" y="622"/>
                    <a:pt x="416" y="619"/>
                    <a:pt x="416" y="618"/>
                  </a:cubicBezTo>
                  <a:cubicBezTo>
                    <a:pt x="416" y="617"/>
                    <a:pt x="416" y="615"/>
                    <a:pt x="416" y="614"/>
                  </a:cubicBezTo>
                  <a:cubicBezTo>
                    <a:pt x="416" y="613"/>
                    <a:pt x="415" y="611"/>
                    <a:pt x="415" y="610"/>
                  </a:cubicBezTo>
                  <a:cubicBezTo>
                    <a:pt x="414" y="609"/>
                    <a:pt x="412" y="608"/>
                    <a:pt x="411" y="606"/>
                  </a:cubicBezTo>
                  <a:cubicBezTo>
                    <a:pt x="411" y="606"/>
                    <a:pt x="411" y="604"/>
                    <a:pt x="411" y="603"/>
                  </a:cubicBezTo>
                  <a:cubicBezTo>
                    <a:pt x="410" y="602"/>
                    <a:pt x="409" y="600"/>
                    <a:pt x="410" y="599"/>
                  </a:cubicBezTo>
                  <a:cubicBezTo>
                    <a:pt x="410" y="598"/>
                    <a:pt x="413" y="597"/>
                    <a:pt x="413" y="596"/>
                  </a:cubicBezTo>
                  <a:cubicBezTo>
                    <a:pt x="414" y="596"/>
                    <a:pt x="417" y="594"/>
                    <a:pt x="418" y="593"/>
                  </a:cubicBezTo>
                  <a:cubicBezTo>
                    <a:pt x="418" y="592"/>
                    <a:pt x="417" y="589"/>
                    <a:pt x="418" y="589"/>
                  </a:cubicBezTo>
                  <a:cubicBezTo>
                    <a:pt x="419" y="588"/>
                    <a:pt x="422" y="588"/>
                    <a:pt x="424" y="588"/>
                  </a:cubicBezTo>
                  <a:cubicBezTo>
                    <a:pt x="424" y="588"/>
                    <a:pt x="426" y="589"/>
                    <a:pt x="427" y="589"/>
                  </a:cubicBezTo>
                  <a:cubicBezTo>
                    <a:pt x="427" y="589"/>
                    <a:pt x="429" y="589"/>
                    <a:pt x="429" y="589"/>
                  </a:cubicBezTo>
                  <a:cubicBezTo>
                    <a:pt x="430" y="589"/>
                    <a:pt x="433" y="589"/>
                    <a:pt x="434" y="588"/>
                  </a:cubicBezTo>
                  <a:cubicBezTo>
                    <a:pt x="435" y="587"/>
                    <a:pt x="435" y="584"/>
                    <a:pt x="435" y="583"/>
                  </a:cubicBezTo>
                  <a:cubicBezTo>
                    <a:pt x="435" y="582"/>
                    <a:pt x="433" y="581"/>
                    <a:pt x="433" y="580"/>
                  </a:cubicBezTo>
                  <a:cubicBezTo>
                    <a:pt x="432" y="578"/>
                    <a:pt x="431" y="576"/>
                    <a:pt x="431" y="575"/>
                  </a:cubicBezTo>
                  <a:cubicBezTo>
                    <a:pt x="431" y="574"/>
                    <a:pt x="432" y="573"/>
                    <a:pt x="432" y="572"/>
                  </a:cubicBezTo>
                  <a:cubicBezTo>
                    <a:pt x="432" y="571"/>
                    <a:pt x="433" y="568"/>
                    <a:pt x="432" y="567"/>
                  </a:cubicBezTo>
                  <a:cubicBezTo>
                    <a:pt x="432" y="566"/>
                    <a:pt x="431" y="565"/>
                    <a:pt x="430" y="564"/>
                  </a:cubicBezTo>
                  <a:cubicBezTo>
                    <a:pt x="429" y="564"/>
                    <a:pt x="427" y="564"/>
                    <a:pt x="427" y="563"/>
                  </a:cubicBezTo>
                  <a:cubicBezTo>
                    <a:pt x="426" y="562"/>
                    <a:pt x="425" y="559"/>
                    <a:pt x="426" y="557"/>
                  </a:cubicBezTo>
                  <a:cubicBezTo>
                    <a:pt x="426" y="556"/>
                    <a:pt x="428" y="553"/>
                    <a:pt x="429" y="552"/>
                  </a:cubicBezTo>
                  <a:cubicBezTo>
                    <a:pt x="429" y="551"/>
                    <a:pt x="431" y="550"/>
                    <a:pt x="431" y="549"/>
                  </a:cubicBezTo>
                  <a:cubicBezTo>
                    <a:pt x="431" y="548"/>
                    <a:pt x="432" y="545"/>
                    <a:pt x="431" y="544"/>
                  </a:cubicBezTo>
                  <a:cubicBezTo>
                    <a:pt x="431" y="543"/>
                    <a:pt x="429" y="543"/>
                    <a:pt x="428" y="542"/>
                  </a:cubicBezTo>
                  <a:cubicBezTo>
                    <a:pt x="427" y="542"/>
                    <a:pt x="425" y="542"/>
                    <a:pt x="424" y="541"/>
                  </a:cubicBezTo>
                  <a:cubicBezTo>
                    <a:pt x="423" y="541"/>
                    <a:pt x="423" y="538"/>
                    <a:pt x="424" y="537"/>
                  </a:cubicBezTo>
                  <a:cubicBezTo>
                    <a:pt x="424" y="536"/>
                    <a:pt x="425" y="534"/>
                    <a:pt x="426" y="534"/>
                  </a:cubicBezTo>
                  <a:cubicBezTo>
                    <a:pt x="426" y="534"/>
                    <a:pt x="428" y="534"/>
                    <a:pt x="429" y="534"/>
                  </a:cubicBezTo>
                  <a:cubicBezTo>
                    <a:pt x="430" y="534"/>
                    <a:pt x="432" y="535"/>
                    <a:pt x="433" y="535"/>
                  </a:cubicBezTo>
                  <a:cubicBezTo>
                    <a:pt x="434" y="534"/>
                    <a:pt x="436" y="532"/>
                    <a:pt x="436" y="531"/>
                  </a:cubicBezTo>
                  <a:cubicBezTo>
                    <a:pt x="437" y="529"/>
                    <a:pt x="437" y="526"/>
                    <a:pt x="436" y="524"/>
                  </a:cubicBezTo>
                  <a:cubicBezTo>
                    <a:pt x="436" y="523"/>
                    <a:pt x="434" y="521"/>
                    <a:pt x="434" y="520"/>
                  </a:cubicBezTo>
                  <a:cubicBezTo>
                    <a:pt x="434" y="519"/>
                    <a:pt x="435" y="517"/>
                    <a:pt x="435" y="516"/>
                  </a:cubicBezTo>
                  <a:cubicBezTo>
                    <a:pt x="436" y="516"/>
                    <a:pt x="439" y="516"/>
                    <a:pt x="439" y="516"/>
                  </a:cubicBezTo>
                  <a:cubicBezTo>
                    <a:pt x="440" y="515"/>
                    <a:pt x="440" y="512"/>
                    <a:pt x="440" y="510"/>
                  </a:cubicBezTo>
                  <a:cubicBezTo>
                    <a:pt x="441" y="509"/>
                    <a:pt x="442" y="508"/>
                    <a:pt x="443" y="508"/>
                  </a:cubicBezTo>
                  <a:cubicBezTo>
                    <a:pt x="443" y="507"/>
                    <a:pt x="444" y="504"/>
                    <a:pt x="444" y="503"/>
                  </a:cubicBezTo>
                  <a:cubicBezTo>
                    <a:pt x="444" y="501"/>
                    <a:pt x="442" y="499"/>
                    <a:pt x="442" y="498"/>
                  </a:cubicBezTo>
                  <a:cubicBezTo>
                    <a:pt x="442" y="497"/>
                    <a:pt x="445" y="496"/>
                    <a:pt x="446" y="495"/>
                  </a:cubicBezTo>
                  <a:cubicBezTo>
                    <a:pt x="448" y="494"/>
                    <a:pt x="450" y="492"/>
                    <a:pt x="451" y="490"/>
                  </a:cubicBezTo>
                  <a:cubicBezTo>
                    <a:pt x="451" y="489"/>
                    <a:pt x="451" y="487"/>
                    <a:pt x="451" y="486"/>
                  </a:cubicBezTo>
                  <a:cubicBezTo>
                    <a:pt x="450" y="485"/>
                    <a:pt x="448" y="484"/>
                    <a:pt x="448" y="483"/>
                  </a:cubicBezTo>
                  <a:cubicBezTo>
                    <a:pt x="448" y="482"/>
                    <a:pt x="448" y="479"/>
                    <a:pt x="449" y="479"/>
                  </a:cubicBezTo>
                  <a:cubicBezTo>
                    <a:pt x="449" y="478"/>
                    <a:pt x="452" y="479"/>
                    <a:pt x="453" y="479"/>
                  </a:cubicBezTo>
                  <a:cubicBezTo>
                    <a:pt x="453" y="479"/>
                    <a:pt x="454" y="477"/>
                    <a:pt x="454" y="476"/>
                  </a:cubicBezTo>
                  <a:cubicBezTo>
                    <a:pt x="455" y="475"/>
                    <a:pt x="455" y="472"/>
                    <a:pt x="456" y="470"/>
                  </a:cubicBezTo>
                  <a:cubicBezTo>
                    <a:pt x="456" y="469"/>
                    <a:pt x="458" y="468"/>
                    <a:pt x="458" y="468"/>
                  </a:cubicBezTo>
                  <a:cubicBezTo>
                    <a:pt x="459" y="466"/>
                    <a:pt x="458" y="464"/>
                    <a:pt x="459" y="463"/>
                  </a:cubicBezTo>
                  <a:cubicBezTo>
                    <a:pt x="459" y="462"/>
                    <a:pt x="461" y="460"/>
                    <a:pt x="462" y="459"/>
                  </a:cubicBezTo>
                  <a:cubicBezTo>
                    <a:pt x="462" y="458"/>
                    <a:pt x="463" y="455"/>
                    <a:pt x="463" y="454"/>
                  </a:cubicBezTo>
                  <a:cubicBezTo>
                    <a:pt x="462" y="452"/>
                    <a:pt x="460" y="450"/>
                    <a:pt x="459" y="449"/>
                  </a:cubicBezTo>
                  <a:cubicBezTo>
                    <a:pt x="458" y="449"/>
                    <a:pt x="456" y="448"/>
                    <a:pt x="455" y="448"/>
                  </a:cubicBezTo>
                  <a:cubicBezTo>
                    <a:pt x="454" y="449"/>
                    <a:pt x="451" y="450"/>
                    <a:pt x="450" y="450"/>
                  </a:cubicBezTo>
                  <a:cubicBezTo>
                    <a:pt x="449" y="451"/>
                    <a:pt x="447" y="453"/>
                    <a:pt x="446" y="454"/>
                  </a:cubicBezTo>
                  <a:cubicBezTo>
                    <a:pt x="445" y="454"/>
                    <a:pt x="443" y="454"/>
                    <a:pt x="442" y="454"/>
                  </a:cubicBezTo>
                  <a:cubicBezTo>
                    <a:pt x="441" y="453"/>
                    <a:pt x="440" y="452"/>
                    <a:pt x="439" y="451"/>
                  </a:cubicBezTo>
                  <a:cubicBezTo>
                    <a:pt x="438" y="451"/>
                    <a:pt x="436" y="450"/>
                    <a:pt x="435" y="450"/>
                  </a:cubicBezTo>
                  <a:cubicBezTo>
                    <a:pt x="434" y="450"/>
                    <a:pt x="432" y="452"/>
                    <a:pt x="431" y="452"/>
                  </a:cubicBezTo>
                  <a:cubicBezTo>
                    <a:pt x="430" y="452"/>
                    <a:pt x="429" y="452"/>
                    <a:pt x="428" y="451"/>
                  </a:cubicBezTo>
                  <a:cubicBezTo>
                    <a:pt x="428" y="451"/>
                    <a:pt x="427" y="449"/>
                    <a:pt x="427" y="448"/>
                  </a:cubicBezTo>
                  <a:cubicBezTo>
                    <a:pt x="426" y="447"/>
                    <a:pt x="425" y="446"/>
                    <a:pt x="424" y="445"/>
                  </a:cubicBezTo>
                  <a:cubicBezTo>
                    <a:pt x="424" y="444"/>
                    <a:pt x="426" y="443"/>
                    <a:pt x="427" y="442"/>
                  </a:cubicBezTo>
                  <a:cubicBezTo>
                    <a:pt x="427" y="441"/>
                    <a:pt x="428" y="438"/>
                    <a:pt x="428" y="437"/>
                  </a:cubicBezTo>
                  <a:cubicBezTo>
                    <a:pt x="427" y="436"/>
                    <a:pt x="426" y="434"/>
                    <a:pt x="425" y="433"/>
                  </a:cubicBezTo>
                  <a:cubicBezTo>
                    <a:pt x="424" y="432"/>
                    <a:pt x="421" y="432"/>
                    <a:pt x="420" y="432"/>
                  </a:cubicBezTo>
                  <a:cubicBezTo>
                    <a:pt x="419" y="433"/>
                    <a:pt x="417" y="435"/>
                    <a:pt x="416" y="436"/>
                  </a:cubicBezTo>
                  <a:cubicBezTo>
                    <a:pt x="415" y="436"/>
                    <a:pt x="415" y="438"/>
                    <a:pt x="414" y="438"/>
                  </a:cubicBezTo>
                  <a:cubicBezTo>
                    <a:pt x="413" y="438"/>
                    <a:pt x="411" y="438"/>
                    <a:pt x="411" y="437"/>
                  </a:cubicBezTo>
                  <a:cubicBezTo>
                    <a:pt x="410" y="437"/>
                    <a:pt x="408" y="435"/>
                    <a:pt x="408" y="434"/>
                  </a:cubicBezTo>
                  <a:cubicBezTo>
                    <a:pt x="408" y="433"/>
                    <a:pt x="410" y="432"/>
                    <a:pt x="410" y="431"/>
                  </a:cubicBezTo>
                  <a:cubicBezTo>
                    <a:pt x="411" y="430"/>
                    <a:pt x="413" y="428"/>
                    <a:pt x="413" y="427"/>
                  </a:cubicBezTo>
                  <a:cubicBezTo>
                    <a:pt x="413" y="425"/>
                    <a:pt x="411" y="423"/>
                    <a:pt x="410" y="423"/>
                  </a:cubicBezTo>
                  <a:cubicBezTo>
                    <a:pt x="409" y="422"/>
                    <a:pt x="407" y="422"/>
                    <a:pt x="406" y="421"/>
                  </a:cubicBezTo>
                  <a:cubicBezTo>
                    <a:pt x="405" y="420"/>
                    <a:pt x="404" y="418"/>
                    <a:pt x="403" y="417"/>
                  </a:cubicBezTo>
                  <a:cubicBezTo>
                    <a:pt x="403" y="417"/>
                    <a:pt x="402" y="416"/>
                    <a:pt x="401" y="416"/>
                  </a:cubicBezTo>
                  <a:cubicBezTo>
                    <a:pt x="400" y="415"/>
                    <a:pt x="398" y="415"/>
                    <a:pt x="397" y="415"/>
                  </a:cubicBezTo>
                  <a:cubicBezTo>
                    <a:pt x="396" y="414"/>
                    <a:pt x="395" y="412"/>
                    <a:pt x="395" y="412"/>
                  </a:cubicBezTo>
                  <a:cubicBezTo>
                    <a:pt x="394" y="410"/>
                    <a:pt x="394" y="407"/>
                    <a:pt x="395" y="406"/>
                  </a:cubicBezTo>
                  <a:cubicBezTo>
                    <a:pt x="395" y="405"/>
                    <a:pt x="397" y="402"/>
                    <a:pt x="397" y="401"/>
                  </a:cubicBezTo>
                  <a:cubicBezTo>
                    <a:pt x="397" y="399"/>
                    <a:pt x="398" y="397"/>
                    <a:pt x="397" y="396"/>
                  </a:cubicBezTo>
                  <a:cubicBezTo>
                    <a:pt x="396" y="395"/>
                    <a:pt x="394" y="394"/>
                    <a:pt x="393" y="393"/>
                  </a:cubicBezTo>
                  <a:cubicBezTo>
                    <a:pt x="392" y="391"/>
                    <a:pt x="392" y="388"/>
                    <a:pt x="391" y="387"/>
                  </a:cubicBezTo>
                  <a:cubicBezTo>
                    <a:pt x="390" y="386"/>
                    <a:pt x="387" y="386"/>
                    <a:pt x="386" y="386"/>
                  </a:cubicBezTo>
                  <a:cubicBezTo>
                    <a:pt x="385" y="385"/>
                    <a:pt x="384" y="382"/>
                    <a:pt x="383" y="381"/>
                  </a:cubicBezTo>
                  <a:cubicBezTo>
                    <a:pt x="383" y="379"/>
                    <a:pt x="384" y="377"/>
                    <a:pt x="384" y="375"/>
                  </a:cubicBezTo>
                  <a:cubicBezTo>
                    <a:pt x="384" y="374"/>
                    <a:pt x="383" y="372"/>
                    <a:pt x="382" y="371"/>
                  </a:cubicBezTo>
                  <a:cubicBezTo>
                    <a:pt x="381" y="370"/>
                    <a:pt x="379" y="369"/>
                    <a:pt x="378" y="368"/>
                  </a:cubicBezTo>
                  <a:cubicBezTo>
                    <a:pt x="377" y="367"/>
                    <a:pt x="377" y="363"/>
                    <a:pt x="376" y="361"/>
                  </a:cubicBezTo>
                  <a:cubicBezTo>
                    <a:pt x="376" y="361"/>
                    <a:pt x="374" y="359"/>
                    <a:pt x="373" y="358"/>
                  </a:cubicBezTo>
                  <a:cubicBezTo>
                    <a:pt x="372" y="357"/>
                    <a:pt x="372" y="352"/>
                    <a:pt x="371" y="351"/>
                  </a:cubicBezTo>
                  <a:cubicBezTo>
                    <a:pt x="370" y="350"/>
                    <a:pt x="367" y="351"/>
                    <a:pt x="366" y="350"/>
                  </a:cubicBezTo>
                  <a:cubicBezTo>
                    <a:pt x="365" y="349"/>
                    <a:pt x="366" y="346"/>
                    <a:pt x="365" y="345"/>
                  </a:cubicBezTo>
                  <a:cubicBezTo>
                    <a:pt x="364" y="344"/>
                    <a:pt x="362" y="344"/>
                    <a:pt x="362" y="344"/>
                  </a:cubicBezTo>
                  <a:cubicBezTo>
                    <a:pt x="361" y="343"/>
                    <a:pt x="361" y="341"/>
                    <a:pt x="361" y="340"/>
                  </a:cubicBezTo>
                  <a:cubicBezTo>
                    <a:pt x="361" y="340"/>
                    <a:pt x="361" y="338"/>
                    <a:pt x="361" y="337"/>
                  </a:cubicBezTo>
                  <a:cubicBezTo>
                    <a:pt x="361" y="336"/>
                    <a:pt x="360" y="333"/>
                    <a:pt x="360" y="331"/>
                  </a:cubicBezTo>
                  <a:cubicBezTo>
                    <a:pt x="359" y="331"/>
                    <a:pt x="358" y="330"/>
                    <a:pt x="357" y="329"/>
                  </a:cubicBezTo>
                  <a:cubicBezTo>
                    <a:pt x="355" y="329"/>
                    <a:pt x="351" y="329"/>
                    <a:pt x="350" y="329"/>
                  </a:cubicBezTo>
                  <a:cubicBezTo>
                    <a:pt x="348" y="328"/>
                    <a:pt x="346" y="325"/>
                    <a:pt x="344" y="324"/>
                  </a:cubicBezTo>
                  <a:cubicBezTo>
                    <a:pt x="343" y="323"/>
                    <a:pt x="340" y="322"/>
                    <a:pt x="339" y="321"/>
                  </a:cubicBezTo>
                  <a:cubicBezTo>
                    <a:pt x="338" y="320"/>
                    <a:pt x="337" y="318"/>
                    <a:pt x="336" y="316"/>
                  </a:cubicBezTo>
                  <a:cubicBezTo>
                    <a:pt x="336" y="314"/>
                    <a:pt x="336" y="310"/>
                    <a:pt x="335" y="309"/>
                  </a:cubicBezTo>
                  <a:cubicBezTo>
                    <a:pt x="334" y="307"/>
                    <a:pt x="332" y="305"/>
                    <a:pt x="330" y="304"/>
                  </a:cubicBezTo>
                  <a:cubicBezTo>
                    <a:pt x="330" y="304"/>
                    <a:pt x="327" y="304"/>
                    <a:pt x="327" y="303"/>
                  </a:cubicBezTo>
                  <a:cubicBezTo>
                    <a:pt x="326" y="303"/>
                    <a:pt x="325" y="300"/>
                    <a:pt x="324" y="299"/>
                  </a:cubicBezTo>
                  <a:cubicBezTo>
                    <a:pt x="323" y="299"/>
                    <a:pt x="321" y="298"/>
                    <a:pt x="320" y="297"/>
                  </a:cubicBezTo>
                  <a:cubicBezTo>
                    <a:pt x="319" y="297"/>
                    <a:pt x="316" y="295"/>
                    <a:pt x="316" y="294"/>
                  </a:cubicBezTo>
                  <a:cubicBezTo>
                    <a:pt x="315" y="292"/>
                    <a:pt x="317" y="290"/>
                    <a:pt x="318" y="289"/>
                  </a:cubicBezTo>
                  <a:cubicBezTo>
                    <a:pt x="319" y="289"/>
                    <a:pt x="321" y="290"/>
                    <a:pt x="322" y="290"/>
                  </a:cubicBezTo>
                  <a:cubicBezTo>
                    <a:pt x="323" y="290"/>
                    <a:pt x="325" y="291"/>
                    <a:pt x="326" y="290"/>
                  </a:cubicBezTo>
                  <a:cubicBezTo>
                    <a:pt x="327" y="289"/>
                    <a:pt x="327" y="287"/>
                    <a:pt x="327" y="286"/>
                  </a:cubicBezTo>
                  <a:cubicBezTo>
                    <a:pt x="326" y="285"/>
                    <a:pt x="324" y="285"/>
                    <a:pt x="323" y="284"/>
                  </a:cubicBezTo>
                  <a:cubicBezTo>
                    <a:pt x="322" y="283"/>
                    <a:pt x="323" y="280"/>
                    <a:pt x="322" y="279"/>
                  </a:cubicBezTo>
                  <a:cubicBezTo>
                    <a:pt x="322" y="278"/>
                    <a:pt x="320" y="277"/>
                    <a:pt x="319" y="276"/>
                  </a:cubicBezTo>
                  <a:cubicBezTo>
                    <a:pt x="319" y="275"/>
                    <a:pt x="317" y="274"/>
                    <a:pt x="317" y="273"/>
                  </a:cubicBezTo>
                  <a:cubicBezTo>
                    <a:pt x="317" y="272"/>
                    <a:pt x="319" y="269"/>
                    <a:pt x="320" y="269"/>
                  </a:cubicBezTo>
                  <a:cubicBezTo>
                    <a:pt x="321" y="268"/>
                    <a:pt x="324" y="270"/>
                    <a:pt x="325" y="269"/>
                  </a:cubicBezTo>
                  <a:cubicBezTo>
                    <a:pt x="326" y="269"/>
                    <a:pt x="327" y="267"/>
                    <a:pt x="327" y="266"/>
                  </a:cubicBezTo>
                  <a:cubicBezTo>
                    <a:pt x="328" y="264"/>
                    <a:pt x="326" y="261"/>
                    <a:pt x="325" y="260"/>
                  </a:cubicBezTo>
                  <a:cubicBezTo>
                    <a:pt x="325" y="259"/>
                    <a:pt x="323" y="258"/>
                    <a:pt x="322" y="257"/>
                  </a:cubicBezTo>
                  <a:cubicBezTo>
                    <a:pt x="322" y="256"/>
                    <a:pt x="322" y="254"/>
                    <a:pt x="322" y="253"/>
                  </a:cubicBezTo>
                  <a:cubicBezTo>
                    <a:pt x="323" y="252"/>
                    <a:pt x="324" y="251"/>
                    <a:pt x="325" y="251"/>
                  </a:cubicBezTo>
                  <a:cubicBezTo>
                    <a:pt x="325" y="250"/>
                    <a:pt x="325" y="247"/>
                    <a:pt x="325" y="246"/>
                  </a:cubicBezTo>
                  <a:cubicBezTo>
                    <a:pt x="324" y="245"/>
                    <a:pt x="323" y="244"/>
                    <a:pt x="322" y="243"/>
                  </a:cubicBezTo>
                  <a:cubicBezTo>
                    <a:pt x="321" y="243"/>
                    <a:pt x="319" y="243"/>
                    <a:pt x="319" y="242"/>
                  </a:cubicBezTo>
                  <a:cubicBezTo>
                    <a:pt x="319" y="241"/>
                    <a:pt x="320" y="239"/>
                    <a:pt x="320" y="238"/>
                  </a:cubicBezTo>
                  <a:cubicBezTo>
                    <a:pt x="320" y="237"/>
                    <a:pt x="318" y="237"/>
                    <a:pt x="318" y="236"/>
                  </a:cubicBezTo>
                  <a:cubicBezTo>
                    <a:pt x="317" y="236"/>
                    <a:pt x="315" y="236"/>
                    <a:pt x="314" y="235"/>
                  </a:cubicBezTo>
                  <a:cubicBezTo>
                    <a:pt x="313" y="234"/>
                    <a:pt x="313" y="231"/>
                    <a:pt x="313" y="230"/>
                  </a:cubicBezTo>
                  <a:cubicBezTo>
                    <a:pt x="313" y="229"/>
                    <a:pt x="314" y="226"/>
                    <a:pt x="314" y="225"/>
                  </a:cubicBezTo>
                  <a:cubicBezTo>
                    <a:pt x="314" y="224"/>
                    <a:pt x="314" y="222"/>
                    <a:pt x="313" y="221"/>
                  </a:cubicBezTo>
                  <a:cubicBezTo>
                    <a:pt x="313" y="220"/>
                    <a:pt x="310" y="220"/>
                    <a:pt x="309" y="219"/>
                  </a:cubicBezTo>
                  <a:cubicBezTo>
                    <a:pt x="309" y="219"/>
                    <a:pt x="307" y="217"/>
                    <a:pt x="307" y="217"/>
                  </a:cubicBezTo>
                  <a:cubicBezTo>
                    <a:pt x="307" y="216"/>
                    <a:pt x="307" y="214"/>
                    <a:pt x="307" y="213"/>
                  </a:cubicBezTo>
                  <a:cubicBezTo>
                    <a:pt x="306" y="211"/>
                    <a:pt x="305" y="208"/>
                    <a:pt x="303" y="206"/>
                  </a:cubicBezTo>
                  <a:cubicBezTo>
                    <a:pt x="303" y="205"/>
                    <a:pt x="300" y="204"/>
                    <a:pt x="299" y="203"/>
                  </a:cubicBezTo>
                  <a:cubicBezTo>
                    <a:pt x="298" y="201"/>
                    <a:pt x="298" y="198"/>
                    <a:pt x="298" y="197"/>
                  </a:cubicBezTo>
                  <a:cubicBezTo>
                    <a:pt x="297" y="196"/>
                    <a:pt x="296" y="194"/>
                    <a:pt x="295" y="193"/>
                  </a:cubicBezTo>
                  <a:cubicBezTo>
                    <a:pt x="295" y="192"/>
                    <a:pt x="296" y="189"/>
                    <a:pt x="296" y="189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5" y="446"/>
                    <a:pt x="134" y="448"/>
                    <a:pt x="134" y="448"/>
                  </a:cubicBezTo>
                  <a:cubicBezTo>
                    <a:pt x="134" y="449"/>
                    <a:pt x="134" y="449"/>
                    <a:pt x="134" y="449"/>
                  </a:cubicBezTo>
                  <a:cubicBezTo>
                    <a:pt x="134" y="449"/>
                    <a:pt x="134" y="449"/>
                    <a:pt x="134" y="450"/>
                  </a:cubicBezTo>
                  <a:cubicBezTo>
                    <a:pt x="134" y="450"/>
                    <a:pt x="135" y="451"/>
                    <a:pt x="135" y="452"/>
                  </a:cubicBezTo>
                  <a:cubicBezTo>
                    <a:pt x="136" y="453"/>
                    <a:pt x="136" y="455"/>
                    <a:pt x="135" y="456"/>
                  </a:cubicBezTo>
                  <a:cubicBezTo>
                    <a:pt x="136" y="456"/>
                    <a:pt x="136" y="456"/>
                    <a:pt x="136" y="457"/>
                  </a:cubicBezTo>
                  <a:cubicBezTo>
                    <a:pt x="137" y="458"/>
                    <a:pt x="139" y="460"/>
                    <a:pt x="140" y="462"/>
                  </a:cubicBezTo>
                  <a:cubicBezTo>
                    <a:pt x="140" y="463"/>
                    <a:pt x="140" y="465"/>
                    <a:pt x="139" y="466"/>
                  </a:cubicBezTo>
                  <a:cubicBezTo>
                    <a:pt x="139" y="466"/>
                    <a:pt x="140" y="467"/>
                    <a:pt x="140" y="467"/>
                  </a:cubicBezTo>
                  <a:cubicBezTo>
                    <a:pt x="141" y="468"/>
                    <a:pt x="142" y="470"/>
                    <a:pt x="142" y="473"/>
                  </a:cubicBezTo>
                  <a:cubicBezTo>
                    <a:pt x="142" y="475"/>
                    <a:pt x="141" y="476"/>
                    <a:pt x="140" y="478"/>
                  </a:cubicBezTo>
                  <a:cubicBezTo>
                    <a:pt x="141" y="479"/>
                    <a:pt x="142" y="480"/>
                    <a:pt x="143" y="481"/>
                  </a:cubicBezTo>
                  <a:cubicBezTo>
                    <a:pt x="143" y="483"/>
                    <a:pt x="143" y="487"/>
                    <a:pt x="142" y="489"/>
                  </a:cubicBezTo>
                  <a:cubicBezTo>
                    <a:pt x="141" y="490"/>
                    <a:pt x="140" y="492"/>
                    <a:pt x="139" y="493"/>
                  </a:cubicBezTo>
                  <a:cubicBezTo>
                    <a:pt x="139" y="493"/>
                    <a:pt x="138" y="493"/>
                    <a:pt x="138" y="493"/>
                  </a:cubicBezTo>
                  <a:cubicBezTo>
                    <a:pt x="138" y="494"/>
                    <a:pt x="138" y="494"/>
                    <a:pt x="138" y="494"/>
                  </a:cubicBezTo>
                  <a:cubicBezTo>
                    <a:pt x="138" y="495"/>
                    <a:pt x="137" y="496"/>
                    <a:pt x="136" y="497"/>
                  </a:cubicBezTo>
                  <a:cubicBezTo>
                    <a:pt x="136" y="498"/>
                    <a:pt x="135" y="499"/>
                    <a:pt x="134" y="499"/>
                  </a:cubicBezTo>
                  <a:cubicBezTo>
                    <a:pt x="136" y="500"/>
                    <a:pt x="137" y="501"/>
                    <a:pt x="138" y="503"/>
                  </a:cubicBezTo>
                  <a:cubicBezTo>
                    <a:pt x="139" y="507"/>
                    <a:pt x="138" y="510"/>
                    <a:pt x="138" y="512"/>
                  </a:cubicBezTo>
                  <a:cubicBezTo>
                    <a:pt x="138" y="512"/>
                    <a:pt x="138" y="512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9" y="515"/>
                    <a:pt x="140" y="518"/>
                    <a:pt x="141" y="520"/>
                  </a:cubicBezTo>
                  <a:cubicBezTo>
                    <a:pt x="141" y="522"/>
                    <a:pt x="141" y="523"/>
                    <a:pt x="141" y="525"/>
                  </a:cubicBezTo>
                  <a:cubicBezTo>
                    <a:pt x="141" y="526"/>
                    <a:pt x="141" y="528"/>
                    <a:pt x="141" y="529"/>
                  </a:cubicBezTo>
                  <a:cubicBezTo>
                    <a:pt x="142" y="529"/>
                    <a:pt x="142" y="530"/>
                    <a:pt x="143" y="531"/>
                  </a:cubicBezTo>
                  <a:cubicBezTo>
                    <a:pt x="144" y="532"/>
                    <a:pt x="145" y="533"/>
                    <a:pt x="146" y="534"/>
                  </a:cubicBezTo>
                  <a:cubicBezTo>
                    <a:pt x="147" y="536"/>
                    <a:pt x="148" y="539"/>
                    <a:pt x="148" y="540"/>
                  </a:cubicBezTo>
                  <a:cubicBezTo>
                    <a:pt x="148" y="541"/>
                    <a:pt x="148" y="543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50" y="544"/>
                    <a:pt x="151" y="543"/>
                    <a:pt x="153" y="543"/>
                  </a:cubicBezTo>
                  <a:cubicBezTo>
                    <a:pt x="154" y="543"/>
                    <a:pt x="155" y="544"/>
                    <a:pt x="156" y="544"/>
                  </a:cubicBezTo>
                  <a:cubicBezTo>
                    <a:pt x="159" y="546"/>
                    <a:pt x="159" y="549"/>
                    <a:pt x="160" y="551"/>
                  </a:cubicBezTo>
                  <a:cubicBezTo>
                    <a:pt x="160" y="551"/>
                    <a:pt x="160" y="552"/>
                    <a:pt x="160" y="552"/>
                  </a:cubicBezTo>
                  <a:cubicBezTo>
                    <a:pt x="160" y="552"/>
                    <a:pt x="161" y="552"/>
                    <a:pt x="161" y="552"/>
                  </a:cubicBezTo>
                  <a:cubicBezTo>
                    <a:pt x="161" y="552"/>
                    <a:pt x="162" y="552"/>
                    <a:pt x="162" y="552"/>
                  </a:cubicBezTo>
                  <a:cubicBezTo>
                    <a:pt x="163" y="552"/>
                    <a:pt x="164" y="552"/>
                    <a:pt x="165" y="552"/>
                  </a:cubicBezTo>
                  <a:cubicBezTo>
                    <a:pt x="166" y="552"/>
                    <a:pt x="168" y="552"/>
                    <a:pt x="169" y="553"/>
                  </a:cubicBezTo>
                  <a:cubicBezTo>
                    <a:pt x="173" y="556"/>
                    <a:pt x="175" y="564"/>
                    <a:pt x="175" y="565"/>
                  </a:cubicBezTo>
                  <a:cubicBezTo>
                    <a:pt x="176" y="567"/>
                    <a:pt x="175" y="569"/>
                    <a:pt x="175" y="570"/>
                  </a:cubicBezTo>
                  <a:cubicBezTo>
                    <a:pt x="175" y="571"/>
                    <a:pt x="175" y="572"/>
                    <a:pt x="175" y="572"/>
                  </a:cubicBezTo>
                  <a:cubicBezTo>
                    <a:pt x="175" y="574"/>
                    <a:pt x="175" y="574"/>
                    <a:pt x="175" y="575"/>
                  </a:cubicBezTo>
                  <a:cubicBezTo>
                    <a:pt x="176" y="575"/>
                    <a:pt x="176" y="576"/>
                    <a:pt x="177" y="577"/>
                  </a:cubicBezTo>
                  <a:cubicBezTo>
                    <a:pt x="178" y="578"/>
                    <a:pt x="180" y="580"/>
                    <a:pt x="180" y="582"/>
                  </a:cubicBezTo>
                  <a:cubicBezTo>
                    <a:pt x="181" y="584"/>
                    <a:pt x="182" y="589"/>
                    <a:pt x="181" y="593"/>
                  </a:cubicBezTo>
                  <a:cubicBezTo>
                    <a:pt x="180" y="595"/>
                    <a:pt x="178" y="597"/>
                    <a:pt x="176" y="600"/>
                  </a:cubicBezTo>
                  <a:cubicBezTo>
                    <a:pt x="175" y="600"/>
                    <a:pt x="175" y="600"/>
                    <a:pt x="175" y="601"/>
                  </a:cubicBezTo>
                  <a:cubicBezTo>
                    <a:pt x="174" y="601"/>
                    <a:pt x="173" y="602"/>
                    <a:pt x="172" y="603"/>
                  </a:cubicBezTo>
                  <a:cubicBezTo>
                    <a:pt x="171" y="604"/>
                    <a:pt x="170" y="605"/>
                    <a:pt x="170" y="605"/>
                  </a:cubicBezTo>
                  <a:cubicBezTo>
                    <a:pt x="169" y="606"/>
                    <a:pt x="169" y="606"/>
                    <a:pt x="168" y="606"/>
                  </a:cubicBezTo>
                  <a:cubicBezTo>
                    <a:pt x="168" y="607"/>
                    <a:pt x="167" y="608"/>
                    <a:pt x="166" y="608"/>
                  </a:cubicBezTo>
                  <a:cubicBezTo>
                    <a:pt x="166" y="609"/>
                    <a:pt x="166" y="610"/>
                    <a:pt x="166" y="610"/>
                  </a:cubicBezTo>
                  <a:cubicBezTo>
                    <a:pt x="166" y="612"/>
                    <a:pt x="166" y="615"/>
                    <a:pt x="165" y="617"/>
                  </a:cubicBezTo>
                  <a:cubicBezTo>
                    <a:pt x="164" y="619"/>
                    <a:pt x="161" y="621"/>
                    <a:pt x="159" y="623"/>
                  </a:cubicBezTo>
                  <a:cubicBezTo>
                    <a:pt x="158" y="623"/>
                    <a:pt x="156" y="624"/>
                    <a:pt x="156" y="624"/>
                  </a:cubicBezTo>
                  <a:cubicBezTo>
                    <a:pt x="155" y="625"/>
                    <a:pt x="154" y="628"/>
                    <a:pt x="152" y="629"/>
                  </a:cubicBezTo>
                  <a:cubicBezTo>
                    <a:pt x="152" y="631"/>
                    <a:pt x="151" y="632"/>
                    <a:pt x="150" y="633"/>
                  </a:cubicBezTo>
                  <a:cubicBezTo>
                    <a:pt x="150" y="633"/>
                    <a:pt x="149" y="634"/>
                    <a:pt x="149" y="634"/>
                  </a:cubicBezTo>
                  <a:cubicBezTo>
                    <a:pt x="148" y="635"/>
                    <a:pt x="147" y="636"/>
                    <a:pt x="147" y="636"/>
                  </a:cubicBezTo>
                  <a:cubicBezTo>
                    <a:pt x="147" y="637"/>
                    <a:pt x="147" y="638"/>
                    <a:pt x="147" y="638"/>
                  </a:cubicBezTo>
                  <a:cubicBezTo>
                    <a:pt x="146" y="639"/>
                    <a:pt x="146" y="641"/>
                    <a:pt x="146" y="642"/>
                  </a:cubicBezTo>
                  <a:cubicBezTo>
                    <a:pt x="145" y="643"/>
                    <a:pt x="144" y="645"/>
                    <a:pt x="143" y="646"/>
                  </a:cubicBezTo>
                  <a:cubicBezTo>
                    <a:pt x="143" y="647"/>
                    <a:pt x="142" y="647"/>
                    <a:pt x="142" y="647"/>
                  </a:cubicBezTo>
                  <a:cubicBezTo>
                    <a:pt x="142" y="648"/>
                    <a:pt x="142" y="648"/>
                    <a:pt x="141" y="649"/>
                  </a:cubicBezTo>
                  <a:cubicBezTo>
                    <a:pt x="141" y="649"/>
                    <a:pt x="140" y="651"/>
                    <a:pt x="139" y="651"/>
                  </a:cubicBezTo>
                  <a:cubicBezTo>
                    <a:pt x="139" y="652"/>
                    <a:pt x="138" y="655"/>
                    <a:pt x="138" y="657"/>
                  </a:cubicBezTo>
                  <a:cubicBezTo>
                    <a:pt x="137" y="658"/>
                    <a:pt x="137" y="659"/>
                    <a:pt x="137" y="660"/>
                  </a:cubicBezTo>
                  <a:cubicBezTo>
                    <a:pt x="136" y="661"/>
                    <a:pt x="136" y="661"/>
                    <a:pt x="136" y="661"/>
                  </a:cubicBezTo>
                  <a:cubicBezTo>
                    <a:pt x="135" y="664"/>
                    <a:pt x="135" y="665"/>
                    <a:pt x="134" y="667"/>
                  </a:cubicBezTo>
                  <a:cubicBezTo>
                    <a:pt x="133" y="669"/>
                    <a:pt x="131" y="671"/>
                    <a:pt x="129" y="673"/>
                  </a:cubicBezTo>
                  <a:cubicBezTo>
                    <a:pt x="128" y="673"/>
                    <a:pt x="127" y="674"/>
                    <a:pt x="126" y="674"/>
                  </a:cubicBezTo>
                  <a:cubicBezTo>
                    <a:pt x="126" y="674"/>
                    <a:pt x="126" y="675"/>
                    <a:pt x="126" y="675"/>
                  </a:cubicBezTo>
                  <a:cubicBezTo>
                    <a:pt x="126" y="676"/>
                    <a:pt x="126" y="677"/>
                    <a:pt x="125" y="678"/>
                  </a:cubicBezTo>
                  <a:cubicBezTo>
                    <a:pt x="124" y="680"/>
                    <a:pt x="121" y="683"/>
                    <a:pt x="119" y="684"/>
                  </a:cubicBezTo>
                  <a:cubicBezTo>
                    <a:pt x="118" y="685"/>
                    <a:pt x="117" y="686"/>
                    <a:pt x="116" y="686"/>
                  </a:cubicBezTo>
                  <a:cubicBezTo>
                    <a:pt x="116" y="687"/>
                    <a:pt x="116" y="689"/>
                    <a:pt x="115" y="690"/>
                  </a:cubicBezTo>
                  <a:cubicBezTo>
                    <a:pt x="115" y="692"/>
                    <a:pt x="114" y="693"/>
                    <a:pt x="113" y="694"/>
                  </a:cubicBezTo>
                  <a:cubicBezTo>
                    <a:pt x="114" y="695"/>
                    <a:pt x="115" y="697"/>
                    <a:pt x="115" y="699"/>
                  </a:cubicBezTo>
                  <a:cubicBezTo>
                    <a:pt x="115" y="701"/>
                    <a:pt x="115" y="702"/>
                    <a:pt x="114" y="705"/>
                  </a:cubicBezTo>
                  <a:cubicBezTo>
                    <a:pt x="112" y="709"/>
                    <a:pt x="111" y="712"/>
                    <a:pt x="109" y="714"/>
                  </a:cubicBezTo>
                  <a:cubicBezTo>
                    <a:pt x="108" y="715"/>
                    <a:pt x="106" y="716"/>
                    <a:pt x="104" y="717"/>
                  </a:cubicBezTo>
                  <a:cubicBezTo>
                    <a:pt x="103" y="717"/>
                    <a:pt x="102" y="718"/>
                    <a:pt x="102" y="718"/>
                  </a:cubicBezTo>
                  <a:cubicBezTo>
                    <a:pt x="101" y="718"/>
                    <a:pt x="101" y="719"/>
                    <a:pt x="101" y="720"/>
                  </a:cubicBezTo>
                  <a:cubicBezTo>
                    <a:pt x="100" y="722"/>
                    <a:pt x="99" y="724"/>
                    <a:pt x="97" y="726"/>
                  </a:cubicBezTo>
                  <a:cubicBezTo>
                    <a:pt x="96" y="727"/>
                    <a:pt x="94" y="728"/>
                    <a:pt x="92" y="728"/>
                  </a:cubicBezTo>
                  <a:cubicBezTo>
                    <a:pt x="92" y="728"/>
                    <a:pt x="92" y="728"/>
                    <a:pt x="91" y="728"/>
                  </a:cubicBezTo>
                  <a:cubicBezTo>
                    <a:pt x="91" y="728"/>
                    <a:pt x="91" y="729"/>
                    <a:pt x="91" y="729"/>
                  </a:cubicBezTo>
                  <a:cubicBezTo>
                    <a:pt x="90" y="730"/>
                    <a:pt x="89" y="731"/>
                    <a:pt x="87" y="731"/>
                  </a:cubicBezTo>
                  <a:cubicBezTo>
                    <a:pt x="86" y="731"/>
                    <a:pt x="86" y="731"/>
                    <a:pt x="85" y="731"/>
                  </a:cubicBezTo>
                  <a:cubicBezTo>
                    <a:pt x="84" y="731"/>
                    <a:pt x="83" y="731"/>
                    <a:pt x="82" y="731"/>
                  </a:cubicBezTo>
                  <a:cubicBezTo>
                    <a:pt x="82" y="731"/>
                    <a:pt x="82" y="731"/>
                    <a:pt x="82" y="731"/>
                  </a:cubicBezTo>
                  <a:cubicBezTo>
                    <a:pt x="81" y="731"/>
                    <a:pt x="81" y="731"/>
                    <a:pt x="81" y="731"/>
                  </a:cubicBezTo>
                  <a:cubicBezTo>
                    <a:pt x="81" y="732"/>
                    <a:pt x="81" y="734"/>
                    <a:pt x="80" y="736"/>
                  </a:cubicBezTo>
                  <a:cubicBezTo>
                    <a:pt x="79" y="737"/>
                    <a:pt x="78" y="739"/>
                    <a:pt x="77" y="740"/>
                  </a:cubicBezTo>
                  <a:cubicBezTo>
                    <a:pt x="77" y="740"/>
                    <a:pt x="76" y="740"/>
                    <a:pt x="76" y="740"/>
                  </a:cubicBezTo>
                  <a:cubicBezTo>
                    <a:pt x="76" y="741"/>
                    <a:pt x="75" y="742"/>
                    <a:pt x="75" y="743"/>
                  </a:cubicBezTo>
                  <a:cubicBezTo>
                    <a:pt x="75" y="744"/>
                    <a:pt x="74" y="746"/>
                    <a:pt x="73" y="748"/>
                  </a:cubicBezTo>
                  <a:cubicBezTo>
                    <a:pt x="72" y="749"/>
                    <a:pt x="71" y="750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3"/>
                    <a:pt x="69" y="755"/>
                    <a:pt x="67" y="757"/>
                  </a:cubicBezTo>
                  <a:cubicBezTo>
                    <a:pt x="67" y="758"/>
                    <a:pt x="66" y="759"/>
                    <a:pt x="65" y="759"/>
                  </a:cubicBezTo>
                  <a:cubicBezTo>
                    <a:pt x="65" y="761"/>
                    <a:pt x="64" y="763"/>
                    <a:pt x="62" y="765"/>
                  </a:cubicBezTo>
                  <a:cubicBezTo>
                    <a:pt x="61" y="766"/>
                    <a:pt x="60" y="767"/>
                    <a:pt x="58" y="767"/>
                  </a:cubicBezTo>
                  <a:cubicBezTo>
                    <a:pt x="58" y="767"/>
                    <a:pt x="58" y="768"/>
                    <a:pt x="57" y="769"/>
                  </a:cubicBezTo>
                  <a:cubicBezTo>
                    <a:pt x="57" y="770"/>
                    <a:pt x="56" y="770"/>
                    <a:pt x="55" y="771"/>
                  </a:cubicBezTo>
                  <a:cubicBezTo>
                    <a:pt x="54" y="772"/>
                    <a:pt x="54" y="772"/>
                    <a:pt x="53" y="773"/>
                  </a:cubicBezTo>
                  <a:cubicBezTo>
                    <a:pt x="53" y="773"/>
                    <a:pt x="53" y="773"/>
                    <a:pt x="53" y="773"/>
                  </a:cubicBezTo>
                  <a:cubicBezTo>
                    <a:pt x="53" y="775"/>
                    <a:pt x="54" y="776"/>
                    <a:pt x="53" y="778"/>
                  </a:cubicBezTo>
                  <a:cubicBezTo>
                    <a:pt x="52" y="780"/>
                    <a:pt x="50" y="783"/>
                    <a:pt x="50" y="783"/>
                  </a:cubicBezTo>
                  <a:cubicBezTo>
                    <a:pt x="50" y="784"/>
                    <a:pt x="50" y="784"/>
                    <a:pt x="49" y="785"/>
                  </a:cubicBezTo>
                  <a:cubicBezTo>
                    <a:pt x="49" y="785"/>
                    <a:pt x="50" y="786"/>
                    <a:pt x="50" y="787"/>
                  </a:cubicBezTo>
                  <a:cubicBezTo>
                    <a:pt x="50" y="787"/>
                    <a:pt x="50" y="787"/>
                    <a:pt x="51" y="788"/>
                  </a:cubicBezTo>
                  <a:cubicBezTo>
                    <a:pt x="52" y="789"/>
                    <a:pt x="53" y="792"/>
                    <a:pt x="52" y="795"/>
                  </a:cubicBezTo>
                  <a:cubicBezTo>
                    <a:pt x="52" y="797"/>
                    <a:pt x="50" y="798"/>
                    <a:pt x="49" y="799"/>
                  </a:cubicBezTo>
                  <a:cubicBezTo>
                    <a:pt x="50" y="800"/>
                    <a:pt x="50" y="800"/>
                    <a:pt x="51" y="801"/>
                  </a:cubicBezTo>
                  <a:cubicBezTo>
                    <a:pt x="51" y="801"/>
                    <a:pt x="51" y="802"/>
                    <a:pt x="52" y="803"/>
                  </a:cubicBezTo>
                  <a:cubicBezTo>
                    <a:pt x="53" y="801"/>
                    <a:pt x="54" y="800"/>
                    <a:pt x="57" y="800"/>
                  </a:cubicBezTo>
                  <a:cubicBezTo>
                    <a:pt x="57" y="800"/>
                    <a:pt x="57" y="800"/>
                    <a:pt x="57" y="800"/>
                  </a:cubicBezTo>
                  <a:cubicBezTo>
                    <a:pt x="58" y="800"/>
                    <a:pt x="58" y="800"/>
                    <a:pt x="58" y="800"/>
                  </a:cubicBezTo>
                  <a:cubicBezTo>
                    <a:pt x="62" y="801"/>
                    <a:pt x="63" y="805"/>
                    <a:pt x="63" y="807"/>
                  </a:cubicBezTo>
                  <a:cubicBezTo>
                    <a:pt x="63" y="807"/>
                    <a:pt x="63" y="807"/>
                    <a:pt x="63" y="808"/>
                  </a:cubicBezTo>
                  <a:cubicBezTo>
                    <a:pt x="63" y="808"/>
                    <a:pt x="63" y="808"/>
                    <a:pt x="63" y="808"/>
                  </a:cubicBezTo>
                  <a:cubicBezTo>
                    <a:pt x="65" y="807"/>
                    <a:pt x="66" y="807"/>
                    <a:pt x="67" y="807"/>
                  </a:cubicBezTo>
                  <a:cubicBezTo>
                    <a:pt x="68" y="807"/>
                    <a:pt x="69" y="807"/>
                    <a:pt x="69" y="807"/>
                  </a:cubicBezTo>
                  <a:cubicBezTo>
                    <a:pt x="72" y="808"/>
                    <a:pt x="75" y="811"/>
                    <a:pt x="76" y="813"/>
                  </a:cubicBezTo>
                  <a:cubicBezTo>
                    <a:pt x="77" y="815"/>
                    <a:pt x="77" y="817"/>
                    <a:pt x="76" y="818"/>
                  </a:cubicBezTo>
                  <a:cubicBezTo>
                    <a:pt x="77" y="818"/>
                    <a:pt x="78" y="818"/>
                    <a:pt x="79" y="819"/>
                  </a:cubicBezTo>
                  <a:cubicBezTo>
                    <a:pt x="81" y="820"/>
                    <a:pt x="84" y="823"/>
                    <a:pt x="84" y="825"/>
                  </a:cubicBezTo>
                  <a:cubicBezTo>
                    <a:pt x="85" y="828"/>
                    <a:pt x="84" y="833"/>
                    <a:pt x="83" y="834"/>
                  </a:cubicBezTo>
                  <a:cubicBezTo>
                    <a:pt x="83" y="836"/>
                    <a:pt x="82" y="836"/>
                    <a:pt x="81" y="837"/>
                  </a:cubicBezTo>
                  <a:cubicBezTo>
                    <a:pt x="81" y="837"/>
                    <a:pt x="81" y="837"/>
                    <a:pt x="81" y="838"/>
                  </a:cubicBezTo>
                  <a:cubicBezTo>
                    <a:pt x="80" y="838"/>
                    <a:pt x="80" y="838"/>
                    <a:pt x="80" y="839"/>
                  </a:cubicBezTo>
                  <a:cubicBezTo>
                    <a:pt x="80" y="840"/>
                    <a:pt x="79" y="841"/>
                    <a:pt x="79" y="841"/>
                  </a:cubicBezTo>
                  <a:cubicBezTo>
                    <a:pt x="77" y="844"/>
                    <a:pt x="75" y="845"/>
                    <a:pt x="74" y="846"/>
                  </a:cubicBezTo>
                  <a:cubicBezTo>
                    <a:pt x="74" y="846"/>
                    <a:pt x="73" y="846"/>
                    <a:pt x="73" y="847"/>
                  </a:cubicBezTo>
                  <a:cubicBezTo>
                    <a:pt x="74" y="848"/>
                    <a:pt x="74" y="849"/>
                    <a:pt x="75" y="850"/>
                  </a:cubicBezTo>
                  <a:cubicBezTo>
                    <a:pt x="75" y="854"/>
                    <a:pt x="74" y="859"/>
                    <a:pt x="74" y="859"/>
                  </a:cubicBezTo>
                  <a:cubicBezTo>
                    <a:pt x="73" y="861"/>
                    <a:pt x="72" y="863"/>
                    <a:pt x="71" y="865"/>
                  </a:cubicBezTo>
                  <a:cubicBezTo>
                    <a:pt x="70" y="865"/>
                    <a:pt x="69" y="866"/>
                    <a:pt x="69" y="866"/>
                  </a:cubicBezTo>
                  <a:cubicBezTo>
                    <a:pt x="69" y="866"/>
                    <a:pt x="69" y="867"/>
                    <a:pt x="69" y="867"/>
                  </a:cubicBezTo>
                  <a:cubicBezTo>
                    <a:pt x="69" y="869"/>
                    <a:pt x="69" y="871"/>
                    <a:pt x="68" y="872"/>
                  </a:cubicBezTo>
                  <a:cubicBezTo>
                    <a:pt x="68" y="874"/>
                    <a:pt x="67" y="875"/>
                    <a:pt x="66" y="875"/>
                  </a:cubicBezTo>
                  <a:cubicBezTo>
                    <a:pt x="66" y="875"/>
                    <a:pt x="66" y="876"/>
                    <a:pt x="66" y="876"/>
                  </a:cubicBezTo>
                  <a:cubicBezTo>
                    <a:pt x="66" y="877"/>
                    <a:pt x="65" y="879"/>
                    <a:pt x="64" y="880"/>
                  </a:cubicBezTo>
                  <a:cubicBezTo>
                    <a:pt x="63" y="882"/>
                    <a:pt x="61" y="883"/>
                    <a:pt x="59" y="883"/>
                  </a:cubicBezTo>
                  <a:cubicBezTo>
                    <a:pt x="59" y="884"/>
                    <a:pt x="59" y="884"/>
                    <a:pt x="58" y="884"/>
                  </a:cubicBezTo>
                  <a:cubicBezTo>
                    <a:pt x="58" y="884"/>
                    <a:pt x="58" y="884"/>
                    <a:pt x="57" y="885"/>
                  </a:cubicBezTo>
                  <a:cubicBezTo>
                    <a:pt x="57" y="885"/>
                    <a:pt x="57" y="885"/>
                    <a:pt x="57" y="885"/>
                  </a:cubicBezTo>
                  <a:cubicBezTo>
                    <a:pt x="56" y="886"/>
                    <a:pt x="56" y="888"/>
                    <a:pt x="55" y="892"/>
                  </a:cubicBezTo>
                  <a:cubicBezTo>
                    <a:pt x="55" y="893"/>
                    <a:pt x="55" y="895"/>
                    <a:pt x="56" y="896"/>
                  </a:cubicBezTo>
                  <a:cubicBezTo>
                    <a:pt x="56" y="898"/>
                    <a:pt x="56" y="901"/>
                    <a:pt x="56" y="902"/>
                  </a:cubicBezTo>
                  <a:cubicBezTo>
                    <a:pt x="55" y="906"/>
                    <a:pt x="53" y="914"/>
                    <a:pt x="52" y="916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249" y="1244"/>
                    <a:pt x="249" y="1244"/>
                    <a:pt x="249" y="1244"/>
                  </a:cubicBezTo>
                  <a:cubicBezTo>
                    <a:pt x="288" y="1250"/>
                    <a:pt x="288" y="1250"/>
                    <a:pt x="288" y="1250"/>
                  </a:cubicBezTo>
                  <a:cubicBezTo>
                    <a:pt x="346" y="1259"/>
                    <a:pt x="346" y="1259"/>
                    <a:pt x="346" y="1259"/>
                  </a:cubicBezTo>
                  <a:cubicBezTo>
                    <a:pt x="376" y="1263"/>
                    <a:pt x="376" y="1263"/>
                    <a:pt x="376" y="1263"/>
                  </a:cubicBezTo>
                  <a:cubicBezTo>
                    <a:pt x="509" y="1283"/>
                    <a:pt x="509" y="1283"/>
                    <a:pt x="509" y="1283"/>
                  </a:cubicBezTo>
                  <a:cubicBezTo>
                    <a:pt x="705" y="1306"/>
                    <a:pt x="705" y="1306"/>
                    <a:pt x="705" y="1306"/>
                  </a:cubicBezTo>
                  <a:cubicBezTo>
                    <a:pt x="759" y="1312"/>
                    <a:pt x="759" y="1312"/>
                    <a:pt x="759" y="1312"/>
                  </a:cubicBezTo>
                  <a:cubicBezTo>
                    <a:pt x="808" y="882"/>
                    <a:pt x="808" y="882"/>
                    <a:pt x="808" y="882"/>
                  </a:cubicBezTo>
                  <a:cubicBezTo>
                    <a:pt x="807" y="883"/>
                    <a:pt x="806" y="883"/>
                    <a:pt x="806" y="88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50851" y="2735263"/>
              <a:ext cx="989012" cy="1565275"/>
            </a:xfrm>
            <a:custGeom>
              <a:avLst/>
              <a:gdLst>
                <a:gd name="T0" fmla="*/ 1142 w 1171"/>
                <a:gd name="T1" fmla="*/ 1555 h 1855"/>
                <a:gd name="T2" fmla="*/ 1124 w 1171"/>
                <a:gd name="T3" fmla="*/ 1500 h 1855"/>
                <a:gd name="T4" fmla="*/ 968 w 1171"/>
                <a:gd name="T5" fmla="*/ 1254 h 1855"/>
                <a:gd name="T6" fmla="*/ 97 w 1171"/>
                <a:gd name="T7" fmla="*/ 6 h 1855"/>
                <a:gd name="T8" fmla="*/ 92 w 1171"/>
                <a:gd name="T9" fmla="*/ 53 h 1855"/>
                <a:gd name="T10" fmla="*/ 66 w 1171"/>
                <a:gd name="T11" fmla="*/ 141 h 1855"/>
                <a:gd name="T12" fmla="*/ 12 w 1171"/>
                <a:gd name="T13" fmla="*/ 236 h 1855"/>
                <a:gd name="T14" fmla="*/ 4 w 1171"/>
                <a:gd name="T15" fmla="*/ 280 h 1855"/>
                <a:gd name="T16" fmla="*/ 27 w 1171"/>
                <a:gd name="T17" fmla="*/ 330 h 1855"/>
                <a:gd name="T18" fmla="*/ 47 w 1171"/>
                <a:gd name="T19" fmla="*/ 380 h 1855"/>
                <a:gd name="T20" fmla="*/ 38 w 1171"/>
                <a:gd name="T21" fmla="*/ 436 h 1855"/>
                <a:gd name="T22" fmla="*/ 35 w 1171"/>
                <a:gd name="T23" fmla="*/ 508 h 1855"/>
                <a:gd name="T24" fmla="*/ 43 w 1171"/>
                <a:gd name="T25" fmla="*/ 568 h 1855"/>
                <a:gd name="T26" fmla="*/ 73 w 1171"/>
                <a:gd name="T27" fmla="*/ 623 h 1855"/>
                <a:gd name="T28" fmla="*/ 93 w 1171"/>
                <a:gd name="T29" fmla="*/ 670 h 1855"/>
                <a:gd name="T30" fmla="*/ 82 w 1171"/>
                <a:gd name="T31" fmla="*/ 719 h 1855"/>
                <a:gd name="T32" fmla="*/ 112 w 1171"/>
                <a:gd name="T33" fmla="*/ 738 h 1855"/>
                <a:gd name="T34" fmla="*/ 143 w 1171"/>
                <a:gd name="T35" fmla="*/ 759 h 1855"/>
                <a:gd name="T36" fmla="*/ 148 w 1171"/>
                <a:gd name="T37" fmla="*/ 739 h 1855"/>
                <a:gd name="T38" fmla="*/ 160 w 1171"/>
                <a:gd name="T39" fmla="*/ 713 h 1855"/>
                <a:gd name="T40" fmla="*/ 172 w 1171"/>
                <a:gd name="T41" fmla="*/ 736 h 1855"/>
                <a:gd name="T42" fmla="*/ 163 w 1171"/>
                <a:gd name="T43" fmla="*/ 751 h 1855"/>
                <a:gd name="T44" fmla="*/ 166 w 1171"/>
                <a:gd name="T45" fmla="*/ 778 h 1855"/>
                <a:gd name="T46" fmla="*/ 177 w 1171"/>
                <a:gd name="T47" fmla="*/ 817 h 1855"/>
                <a:gd name="T48" fmla="*/ 156 w 1171"/>
                <a:gd name="T49" fmla="*/ 810 h 1855"/>
                <a:gd name="T50" fmla="*/ 154 w 1171"/>
                <a:gd name="T51" fmla="*/ 785 h 1855"/>
                <a:gd name="T52" fmla="*/ 136 w 1171"/>
                <a:gd name="T53" fmla="*/ 769 h 1855"/>
                <a:gd name="T54" fmla="*/ 126 w 1171"/>
                <a:gd name="T55" fmla="*/ 809 h 1855"/>
                <a:gd name="T56" fmla="*/ 129 w 1171"/>
                <a:gd name="T57" fmla="*/ 855 h 1855"/>
                <a:gd name="T58" fmla="*/ 140 w 1171"/>
                <a:gd name="T59" fmla="*/ 896 h 1855"/>
                <a:gd name="T60" fmla="*/ 187 w 1171"/>
                <a:gd name="T61" fmla="*/ 929 h 1855"/>
                <a:gd name="T62" fmla="*/ 176 w 1171"/>
                <a:gd name="T63" fmla="*/ 990 h 1855"/>
                <a:gd name="T64" fmla="*/ 160 w 1171"/>
                <a:gd name="T65" fmla="*/ 1005 h 1855"/>
                <a:gd name="T66" fmla="*/ 179 w 1171"/>
                <a:gd name="T67" fmla="*/ 1065 h 1855"/>
                <a:gd name="T68" fmla="*/ 201 w 1171"/>
                <a:gd name="T69" fmla="*/ 1122 h 1855"/>
                <a:gd name="T70" fmla="*/ 221 w 1171"/>
                <a:gd name="T71" fmla="*/ 1172 h 1855"/>
                <a:gd name="T72" fmla="*/ 246 w 1171"/>
                <a:gd name="T73" fmla="*/ 1207 h 1855"/>
                <a:gd name="T74" fmla="*/ 259 w 1171"/>
                <a:gd name="T75" fmla="*/ 1246 h 1855"/>
                <a:gd name="T76" fmla="*/ 276 w 1171"/>
                <a:gd name="T77" fmla="*/ 1270 h 1855"/>
                <a:gd name="T78" fmla="*/ 273 w 1171"/>
                <a:gd name="T79" fmla="*/ 1317 h 1855"/>
                <a:gd name="T80" fmla="*/ 275 w 1171"/>
                <a:gd name="T81" fmla="*/ 1354 h 1855"/>
                <a:gd name="T82" fmla="*/ 281 w 1171"/>
                <a:gd name="T83" fmla="*/ 1391 h 1855"/>
                <a:gd name="T84" fmla="*/ 333 w 1171"/>
                <a:gd name="T85" fmla="*/ 1410 h 1855"/>
                <a:gd name="T86" fmla="*/ 380 w 1171"/>
                <a:gd name="T87" fmla="*/ 1430 h 1855"/>
                <a:gd name="T88" fmla="*/ 429 w 1171"/>
                <a:gd name="T89" fmla="*/ 1455 h 1855"/>
                <a:gd name="T90" fmla="*/ 451 w 1171"/>
                <a:gd name="T91" fmla="*/ 1494 h 1855"/>
                <a:gd name="T92" fmla="*/ 498 w 1171"/>
                <a:gd name="T93" fmla="*/ 1524 h 1855"/>
                <a:gd name="T94" fmla="*/ 548 w 1171"/>
                <a:gd name="T95" fmla="*/ 1540 h 1855"/>
                <a:gd name="T96" fmla="*/ 567 w 1171"/>
                <a:gd name="T97" fmla="*/ 1595 h 1855"/>
                <a:gd name="T98" fmla="*/ 612 w 1171"/>
                <a:gd name="T99" fmla="*/ 1620 h 1855"/>
                <a:gd name="T100" fmla="*/ 648 w 1171"/>
                <a:gd name="T101" fmla="*/ 1657 h 1855"/>
                <a:gd name="T102" fmla="*/ 685 w 1171"/>
                <a:gd name="T103" fmla="*/ 1741 h 1855"/>
                <a:gd name="T104" fmla="*/ 678 w 1171"/>
                <a:gd name="T105" fmla="*/ 1790 h 1855"/>
                <a:gd name="T106" fmla="*/ 1046 w 1171"/>
                <a:gd name="T107" fmla="*/ 1854 h 1855"/>
                <a:gd name="T108" fmla="*/ 1080 w 1171"/>
                <a:gd name="T109" fmla="*/ 1842 h 1855"/>
                <a:gd name="T110" fmla="*/ 1072 w 1171"/>
                <a:gd name="T111" fmla="*/ 1804 h 1855"/>
                <a:gd name="T112" fmla="*/ 1066 w 1171"/>
                <a:gd name="T113" fmla="*/ 1764 h 1855"/>
                <a:gd name="T114" fmla="*/ 1073 w 1171"/>
                <a:gd name="T115" fmla="*/ 1736 h 1855"/>
                <a:gd name="T116" fmla="*/ 1099 w 1171"/>
                <a:gd name="T117" fmla="*/ 1692 h 1855"/>
                <a:gd name="T118" fmla="*/ 1105 w 1171"/>
                <a:gd name="T119" fmla="*/ 1650 h 1855"/>
                <a:gd name="T120" fmla="*/ 1140 w 1171"/>
                <a:gd name="T121" fmla="*/ 1617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1" h="1855">
                  <a:moveTo>
                    <a:pt x="1168" y="1587"/>
                  </a:moveTo>
                  <a:cubicBezTo>
                    <a:pt x="1167" y="1586"/>
                    <a:pt x="1167" y="1584"/>
                    <a:pt x="1167" y="1583"/>
                  </a:cubicBezTo>
                  <a:cubicBezTo>
                    <a:pt x="1165" y="1582"/>
                    <a:pt x="1162" y="1582"/>
                    <a:pt x="1161" y="1581"/>
                  </a:cubicBezTo>
                  <a:cubicBezTo>
                    <a:pt x="1160" y="1580"/>
                    <a:pt x="1159" y="1578"/>
                    <a:pt x="1159" y="1577"/>
                  </a:cubicBezTo>
                  <a:cubicBezTo>
                    <a:pt x="1158" y="1576"/>
                    <a:pt x="1156" y="1574"/>
                    <a:pt x="1156" y="1573"/>
                  </a:cubicBezTo>
                  <a:cubicBezTo>
                    <a:pt x="1155" y="1573"/>
                    <a:pt x="1153" y="1572"/>
                    <a:pt x="1153" y="1572"/>
                  </a:cubicBezTo>
                  <a:cubicBezTo>
                    <a:pt x="1152" y="1571"/>
                    <a:pt x="1152" y="1568"/>
                    <a:pt x="1151" y="1567"/>
                  </a:cubicBezTo>
                  <a:cubicBezTo>
                    <a:pt x="1151" y="1566"/>
                    <a:pt x="1149" y="1565"/>
                    <a:pt x="1148" y="1564"/>
                  </a:cubicBezTo>
                  <a:cubicBezTo>
                    <a:pt x="1147" y="1564"/>
                    <a:pt x="1144" y="1564"/>
                    <a:pt x="1143" y="1563"/>
                  </a:cubicBezTo>
                  <a:cubicBezTo>
                    <a:pt x="1142" y="1563"/>
                    <a:pt x="1141" y="1561"/>
                    <a:pt x="1141" y="1561"/>
                  </a:cubicBezTo>
                  <a:cubicBezTo>
                    <a:pt x="1140" y="1559"/>
                    <a:pt x="1141" y="1556"/>
                    <a:pt x="1142" y="1555"/>
                  </a:cubicBezTo>
                  <a:cubicBezTo>
                    <a:pt x="1142" y="1554"/>
                    <a:pt x="1144" y="1553"/>
                    <a:pt x="1145" y="1551"/>
                  </a:cubicBezTo>
                  <a:cubicBezTo>
                    <a:pt x="1145" y="1550"/>
                    <a:pt x="1144" y="1547"/>
                    <a:pt x="1144" y="1546"/>
                  </a:cubicBezTo>
                  <a:cubicBezTo>
                    <a:pt x="1143" y="1544"/>
                    <a:pt x="1140" y="1541"/>
                    <a:pt x="1139" y="1540"/>
                  </a:cubicBezTo>
                  <a:cubicBezTo>
                    <a:pt x="1138" y="1539"/>
                    <a:pt x="1136" y="1537"/>
                    <a:pt x="1136" y="1536"/>
                  </a:cubicBezTo>
                  <a:cubicBezTo>
                    <a:pt x="1136" y="1535"/>
                    <a:pt x="1138" y="1534"/>
                    <a:pt x="1138" y="1533"/>
                  </a:cubicBezTo>
                  <a:cubicBezTo>
                    <a:pt x="1138" y="1531"/>
                    <a:pt x="1136" y="1529"/>
                    <a:pt x="1136" y="1527"/>
                  </a:cubicBezTo>
                  <a:cubicBezTo>
                    <a:pt x="1135" y="1525"/>
                    <a:pt x="1135" y="1522"/>
                    <a:pt x="1135" y="1520"/>
                  </a:cubicBezTo>
                  <a:cubicBezTo>
                    <a:pt x="1135" y="1518"/>
                    <a:pt x="1135" y="1515"/>
                    <a:pt x="1134" y="1514"/>
                  </a:cubicBezTo>
                  <a:cubicBezTo>
                    <a:pt x="1133" y="1512"/>
                    <a:pt x="1131" y="1510"/>
                    <a:pt x="1130" y="1509"/>
                  </a:cubicBezTo>
                  <a:cubicBezTo>
                    <a:pt x="1129" y="1508"/>
                    <a:pt x="1126" y="1506"/>
                    <a:pt x="1126" y="1505"/>
                  </a:cubicBezTo>
                  <a:cubicBezTo>
                    <a:pt x="1125" y="1504"/>
                    <a:pt x="1124" y="1502"/>
                    <a:pt x="1124" y="1500"/>
                  </a:cubicBezTo>
                  <a:cubicBezTo>
                    <a:pt x="1123" y="1499"/>
                    <a:pt x="1124" y="1495"/>
                    <a:pt x="1123" y="1494"/>
                  </a:cubicBezTo>
                  <a:cubicBezTo>
                    <a:pt x="1123" y="1493"/>
                    <a:pt x="1122" y="1490"/>
                    <a:pt x="1121" y="1489"/>
                  </a:cubicBezTo>
                  <a:cubicBezTo>
                    <a:pt x="1120" y="1488"/>
                    <a:pt x="1117" y="1487"/>
                    <a:pt x="1117" y="1486"/>
                  </a:cubicBezTo>
                  <a:cubicBezTo>
                    <a:pt x="1116" y="1485"/>
                    <a:pt x="1116" y="1483"/>
                    <a:pt x="1116" y="1482"/>
                  </a:cubicBezTo>
                  <a:cubicBezTo>
                    <a:pt x="1116" y="1480"/>
                    <a:pt x="1117" y="1476"/>
                    <a:pt x="1118" y="1474"/>
                  </a:cubicBezTo>
                  <a:cubicBezTo>
                    <a:pt x="1118" y="1473"/>
                    <a:pt x="1120" y="1471"/>
                    <a:pt x="1119" y="1470"/>
                  </a:cubicBezTo>
                  <a:cubicBezTo>
                    <a:pt x="1119" y="1469"/>
                    <a:pt x="1118" y="1468"/>
                    <a:pt x="1118" y="1467"/>
                  </a:cubicBezTo>
                  <a:cubicBezTo>
                    <a:pt x="1117" y="1467"/>
                    <a:pt x="1119" y="1465"/>
                    <a:pt x="1119" y="1464"/>
                  </a:cubicBezTo>
                  <a:cubicBezTo>
                    <a:pt x="1119" y="1463"/>
                    <a:pt x="1119" y="1461"/>
                    <a:pt x="1119" y="1459"/>
                  </a:cubicBezTo>
                  <a:cubicBezTo>
                    <a:pt x="1118" y="1458"/>
                    <a:pt x="1115" y="1454"/>
                    <a:pt x="1115" y="1454"/>
                  </a:cubicBezTo>
                  <a:cubicBezTo>
                    <a:pt x="968" y="1254"/>
                    <a:pt x="968" y="1254"/>
                    <a:pt x="968" y="1254"/>
                  </a:cubicBezTo>
                  <a:cubicBezTo>
                    <a:pt x="831" y="1066"/>
                    <a:pt x="831" y="1066"/>
                    <a:pt x="831" y="1066"/>
                  </a:cubicBezTo>
                  <a:cubicBezTo>
                    <a:pt x="593" y="741"/>
                    <a:pt x="593" y="741"/>
                    <a:pt x="593" y="741"/>
                  </a:cubicBezTo>
                  <a:cubicBezTo>
                    <a:pt x="517" y="637"/>
                    <a:pt x="517" y="637"/>
                    <a:pt x="517" y="637"/>
                  </a:cubicBezTo>
                  <a:cubicBezTo>
                    <a:pt x="521" y="612"/>
                    <a:pt x="521" y="612"/>
                    <a:pt x="521" y="612"/>
                  </a:cubicBezTo>
                  <a:cubicBezTo>
                    <a:pt x="563" y="421"/>
                    <a:pt x="563" y="421"/>
                    <a:pt x="563" y="421"/>
                  </a:cubicBezTo>
                  <a:cubicBezTo>
                    <a:pt x="605" y="219"/>
                    <a:pt x="605" y="219"/>
                    <a:pt x="605" y="219"/>
                  </a:cubicBezTo>
                  <a:cubicBezTo>
                    <a:pt x="625" y="126"/>
                    <a:pt x="625" y="126"/>
                    <a:pt x="625" y="126"/>
                  </a:cubicBezTo>
                  <a:cubicBezTo>
                    <a:pt x="443" y="84"/>
                    <a:pt x="443" y="84"/>
                    <a:pt x="443" y="84"/>
                  </a:cubicBezTo>
                  <a:cubicBezTo>
                    <a:pt x="220" y="30"/>
                    <a:pt x="220" y="30"/>
                    <a:pt x="220" y="3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7" y="2"/>
                    <a:pt x="97" y="4"/>
                    <a:pt x="97" y="6"/>
                  </a:cubicBezTo>
                  <a:cubicBezTo>
                    <a:pt x="96" y="8"/>
                    <a:pt x="94" y="12"/>
                    <a:pt x="93" y="15"/>
                  </a:cubicBezTo>
                  <a:cubicBezTo>
                    <a:pt x="92" y="17"/>
                    <a:pt x="90" y="21"/>
                    <a:pt x="89" y="22"/>
                  </a:cubicBezTo>
                  <a:cubicBezTo>
                    <a:pt x="88" y="24"/>
                    <a:pt x="85" y="25"/>
                    <a:pt x="84" y="26"/>
                  </a:cubicBezTo>
                  <a:cubicBezTo>
                    <a:pt x="83" y="27"/>
                    <a:pt x="82" y="29"/>
                    <a:pt x="82" y="30"/>
                  </a:cubicBezTo>
                  <a:cubicBezTo>
                    <a:pt x="82" y="31"/>
                    <a:pt x="83" y="33"/>
                    <a:pt x="84" y="34"/>
                  </a:cubicBezTo>
                  <a:cubicBezTo>
                    <a:pt x="84" y="35"/>
                    <a:pt x="85" y="36"/>
                    <a:pt x="86" y="37"/>
                  </a:cubicBezTo>
                  <a:cubicBezTo>
                    <a:pt x="87" y="38"/>
                    <a:pt x="88" y="38"/>
                    <a:pt x="89" y="39"/>
                  </a:cubicBezTo>
                  <a:cubicBezTo>
                    <a:pt x="90" y="39"/>
                    <a:pt x="91" y="40"/>
                    <a:pt x="92" y="40"/>
                  </a:cubicBezTo>
                  <a:cubicBezTo>
                    <a:pt x="92" y="41"/>
                    <a:pt x="92" y="42"/>
                    <a:pt x="93" y="43"/>
                  </a:cubicBezTo>
                  <a:cubicBezTo>
                    <a:pt x="93" y="44"/>
                    <a:pt x="94" y="47"/>
                    <a:pt x="93" y="48"/>
                  </a:cubicBezTo>
                  <a:cubicBezTo>
                    <a:pt x="93" y="49"/>
                    <a:pt x="92" y="52"/>
                    <a:pt x="92" y="53"/>
                  </a:cubicBezTo>
                  <a:cubicBezTo>
                    <a:pt x="92" y="54"/>
                    <a:pt x="93" y="56"/>
                    <a:pt x="93" y="57"/>
                  </a:cubicBezTo>
                  <a:cubicBezTo>
                    <a:pt x="93" y="59"/>
                    <a:pt x="93" y="63"/>
                    <a:pt x="93" y="65"/>
                  </a:cubicBezTo>
                  <a:cubicBezTo>
                    <a:pt x="94" y="69"/>
                    <a:pt x="94" y="75"/>
                    <a:pt x="94" y="79"/>
                  </a:cubicBezTo>
                  <a:cubicBezTo>
                    <a:pt x="94" y="81"/>
                    <a:pt x="94" y="87"/>
                    <a:pt x="93" y="89"/>
                  </a:cubicBezTo>
                  <a:cubicBezTo>
                    <a:pt x="93" y="92"/>
                    <a:pt x="91" y="96"/>
                    <a:pt x="90" y="98"/>
                  </a:cubicBezTo>
                  <a:cubicBezTo>
                    <a:pt x="89" y="101"/>
                    <a:pt x="87" y="107"/>
                    <a:pt x="85" y="109"/>
                  </a:cubicBezTo>
                  <a:cubicBezTo>
                    <a:pt x="84" y="112"/>
                    <a:pt x="82" y="116"/>
                    <a:pt x="81" y="119"/>
                  </a:cubicBezTo>
                  <a:cubicBezTo>
                    <a:pt x="80" y="120"/>
                    <a:pt x="78" y="124"/>
                    <a:pt x="77" y="126"/>
                  </a:cubicBezTo>
                  <a:cubicBezTo>
                    <a:pt x="76" y="128"/>
                    <a:pt x="74" y="133"/>
                    <a:pt x="73" y="135"/>
                  </a:cubicBezTo>
                  <a:cubicBezTo>
                    <a:pt x="72" y="136"/>
                    <a:pt x="70" y="138"/>
                    <a:pt x="69" y="139"/>
                  </a:cubicBezTo>
                  <a:cubicBezTo>
                    <a:pt x="68" y="140"/>
                    <a:pt x="66" y="140"/>
                    <a:pt x="66" y="141"/>
                  </a:cubicBezTo>
                  <a:cubicBezTo>
                    <a:pt x="65" y="142"/>
                    <a:pt x="64" y="144"/>
                    <a:pt x="64" y="144"/>
                  </a:cubicBezTo>
                  <a:cubicBezTo>
                    <a:pt x="64" y="146"/>
                    <a:pt x="64" y="148"/>
                    <a:pt x="64" y="149"/>
                  </a:cubicBezTo>
                  <a:cubicBezTo>
                    <a:pt x="64" y="151"/>
                    <a:pt x="63" y="154"/>
                    <a:pt x="64" y="155"/>
                  </a:cubicBezTo>
                  <a:cubicBezTo>
                    <a:pt x="64" y="156"/>
                    <a:pt x="66" y="157"/>
                    <a:pt x="67" y="158"/>
                  </a:cubicBezTo>
                  <a:cubicBezTo>
                    <a:pt x="67" y="159"/>
                    <a:pt x="67" y="162"/>
                    <a:pt x="66" y="163"/>
                  </a:cubicBezTo>
                  <a:cubicBezTo>
                    <a:pt x="66" y="165"/>
                    <a:pt x="65" y="168"/>
                    <a:pt x="64" y="169"/>
                  </a:cubicBezTo>
                  <a:cubicBezTo>
                    <a:pt x="63" y="171"/>
                    <a:pt x="61" y="175"/>
                    <a:pt x="60" y="177"/>
                  </a:cubicBezTo>
                  <a:cubicBezTo>
                    <a:pt x="58" y="181"/>
                    <a:pt x="53" y="188"/>
                    <a:pt x="50" y="191"/>
                  </a:cubicBezTo>
                  <a:cubicBezTo>
                    <a:pt x="47" y="195"/>
                    <a:pt x="40" y="203"/>
                    <a:pt x="37" y="207"/>
                  </a:cubicBezTo>
                  <a:cubicBezTo>
                    <a:pt x="33" y="212"/>
                    <a:pt x="24" y="223"/>
                    <a:pt x="20" y="229"/>
                  </a:cubicBezTo>
                  <a:cubicBezTo>
                    <a:pt x="18" y="231"/>
                    <a:pt x="14" y="234"/>
                    <a:pt x="12" y="236"/>
                  </a:cubicBezTo>
                  <a:cubicBezTo>
                    <a:pt x="12" y="237"/>
                    <a:pt x="10" y="239"/>
                    <a:pt x="9" y="241"/>
                  </a:cubicBezTo>
                  <a:cubicBezTo>
                    <a:pt x="9" y="242"/>
                    <a:pt x="8" y="244"/>
                    <a:pt x="8" y="244"/>
                  </a:cubicBezTo>
                  <a:cubicBezTo>
                    <a:pt x="8" y="245"/>
                    <a:pt x="7" y="247"/>
                    <a:pt x="6" y="247"/>
                  </a:cubicBezTo>
                  <a:cubicBezTo>
                    <a:pt x="6" y="248"/>
                    <a:pt x="4" y="250"/>
                    <a:pt x="3" y="251"/>
                  </a:cubicBezTo>
                  <a:cubicBezTo>
                    <a:pt x="3" y="252"/>
                    <a:pt x="1" y="254"/>
                    <a:pt x="2" y="255"/>
                  </a:cubicBezTo>
                  <a:cubicBezTo>
                    <a:pt x="2" y="256"/>
                    <a:pt x="4" y="257"/>
                    <a:pt x="4" y="258"/>
                  </a:cubicBezTo>
                  <a:cubicBezTo>
                    <a:pt x="5" y="259"/>
                    <a:pt x="5" y="262"/>
                    <a:pt x="5" y="263"/>
                  </a:cubicBezTo>
                  <a:cubicBezTo>
                    <a:pt x="6" y="264"/>
                    <a:pt x="6" y="267"/>
                    <a:pt x="6" y="269"/>
                  </a:cubicBezTo>
                  <a:cubicBezTo>
                    <a:pt x="6" y="270"/>
                    <a:pt x="5" y="271"/>
                    <a:pt x="5" y="272"/>
                  </a:cubicBezTo>
                  <a:cubicBezTo>
                    <a:pt x="4" y="273"/>
                    <a:pt x="5" y="274"/>
                    <a:pt x="5" y="275"/>
                  </a:cubicBezTo>
                  <a:cubicBezTo>
                    <a:pt x="5" y="276"/>
                    <a:pt x="4" y="279"/>
                    <a:pt x="4" y="280"/>
                  </a:cubicBezTo>
                  <a:cubicBezTo>
                    <a:pt x="3" y="280"/>
                    <a:pt x="1" y="281"/>
                    <a:pt x="1" y="282"/>
                  </a:cubicBezTo>
                  <a:cubicBezTo>
                    <a:pt x="0" y="283"/>
                    <a:pt x="1" y="285"/>
                    <a:pt x="1" y="286"/>
                  </a:cubicBezTo>
                  <a:cubicBezTo>
                    <a:pt x="2" y="288"/>
                    <a:pt x="3" y="291"/>
                    <a:pt x="4" y="292"/>
                  </a:cubicBezTo>
                  <a:cubicBezTo>
                    <a:pt x="5" y="294"/>
                    <a:pt x="8" y="299"/>
                    <a:pt x="10" y="301"/>
                  </a:cubicBezTo>
                  <a:cubicBezTo>
                    <a:pt x="11" y="302"/>
                    <a:pt x="15" y="304"/>
                    <a:pt x="16" y="306"/>
                  </a:cubicBezTo>
                  <a:cubicBezTo>
                    <a:pt x="17" y="307"/>
                    <a:pt x="17" y="310"/>
                    <a:pt x="17" y="312"/>
                  </a:cubicBezTo>
                  <a:cubicBezTo>
                    <a:pt x="18" y="313"/>
                    <a:pt x="19" y="314"/>
                    <a:pt x="20" y="315"/>
                  </a:cubicBezTo>
                  <a:cubicBezTo>
                    <a:pt x="20" y="316"/>
                    <a:pt x="23" y="316"/>
                    <a:pt x="24" y="317"/>
                  </a:cubicBezTo>
                  <a:cubicBezTo>
                    <a:pt x="25" y="317"/>
                    <a:pt x="26" y="318"/>
                    <a:pt x="26" y="319"/>
                  </a:cubicBezTo>
                  <a:cubicBezTo>
                    <a:pt x="27" y="321"/>
                    <a:pt x="29" y="324"/>
                    <a:pt x="29" y="326"/>
                  </a:cubicBezTo>
                  <a:cubicBezTo>
                    <a:pt x="29" y="327"/>
                    <a:pt x="28" y="329"/>
                    <a:pt x="27" y="330"/>
                  </a:cubicBezTo>
                  <a:cubicBezTo>
                    <a:pt x="27" y="331"/>
                    <a:pt x="27" y="333"/>
                    <a:pt x="28" y="334"/>
                  </a:cubicBezTo>
                  <a:cubicBezTo>
                    <a:pt x="28" y="335"/>
                    <a:pt x="31" y="337"/>
                    <a:pt x="32" y="338"/>
                  </a:cubicBezTo>
                  <a:cubicBezTo>
                    <a:pt x="33" y="338"/>
                    <a:pt x="34" y="340"/>
                    <a:pt x="35" y="341"/>
                  </a:cubicBezTo>
                  <a:cubicBezTo>
                    <a:pt x="35" y="342"/>
                    <a:pt x="35" y="345"/>
                    <a:pt x="35" y="346"/>
                  </a:cubicBezTo>
                  <a:cubicBezTo>
                    <a:pt x="35" y="348"/>
                    <a:pt x="37" y="351"/>
                    <a:pt x="38" y="352"/>
                  </a:cubicBezTo>
                  <a:cubicBezTo>
                    <a:pt x="39" y="354"/>
                    <a:pt x="41" y="357"/>
                    <a:pt x="42" y="359"/>
                  </a:cubicBezTo>
                  <a:cubicBezTo>
                    <a:pt x="42" y="360"/>
                    <a:pt x="41" y="363"/>
                    <a:pt x="41" y="364"/>
                  </a:cubicBezTo>
                  <a:cubicBezTo>
                    <a:pt x="41" y="365"/>
                    <a:pt x="41" y="367"/>
                    <a:pt x="42" y="368"/>
                  </a:cubicBezTo>
                  <a:cubicBezTo>
                    <a:pt x="43" y="370"/>
                    <a:pt x="46" y="371"/>
                    <a:pt x="46" y="372"/>
                  </a:cubicBezTo>
                  <a:cubicBezTo>
                    <a:pt x="47" y="373"/>
                    <a:pt x="48" y="375"/>
                    <a:pt x="48" y="376"/>
                  </a:cubicBezTo>
                  <a:cubicBezTo>
                    <a:pt x="48" y="377"/>
                    <a:pt x="47" y="379"/>
                    <a:pt x="47" y="380"/>
                  </a:cubicBezTo>
                  <a:cubicBezTo>
                    <a:pt x="47" y="381"/>
                    <a:pt x="47" y="384"/>
                    <a:pt x="47" y="385"/>
                  </a:cubicBezTo>
                  <a:cubicBezTo>
                    <a:pt x="46" y="386"/>
                    <a:pt x="45" y="388"/>
                    <a:pt x="45" y="389"/>
                  </a:cubicBezTo>
                  <a:cubicBezTo>
                    <a:pt x="45" y="390"/>
                    <a:pt x="45" y="392"/>
                    <a:pt x="45" y="393"/>
                  </a:cubicBezTo>
                  <a:cubicBezTo>
                    <a:pt x="45" y="394"/>
                    <a:pt x="47" y="395"/>
                    <a:pt x="48" y="396"/>
                  </a:cubicBezTo>
                  <a:cubicBezTo>
                    <a:pt x="49" y="398"/>
                    <a:pt x="49" y="401"/>
                    <a:pt x="49" y="403"/>
                  </a:cubicBezTo>
                  <a:cubicBezTo>
                    <a:pt x="49" y="405"/>
                    <a:pt x="48" y="409"/>
                    <a:pt x="47" y="411"/>
                  </a:cubicBezTo>
                  <a:cubicBezTo>
                    <a:pt x="47" y="412"/>
                    <a:pt x="45" y="414"/>
                    <a:pt x="45" y="415"/>
                  </a:cubicBezTo>
                  <a:cubicBezTo>
                    <a:pt x="45" y="417"/>
                    <a:pt x="46" y="419"/>
                    <a:pt x="46" y="420"/>
                  </a:cubicBezTo>
                  <a:cubicBezTo>
                    <a:pt x="46" y="421"/>
                    <a:pt x="47" y="422"/>
                    <a:pt x="47" y="423"/>
                  </a:cubicBezTo>
                  <a:cubicBezTo>
                    <a:pt x="47" y="425"/>
                    <a:pt x="46" y="428"/>
                    <a:pt x="46" y="429"/>
                  </a:cubicBezTo>
                  <a:cubicBezTo>
                    <a:pt x="45" y="431"/>
                    <a:pt x="40" y="434"/>
                    <a:pt x="38" y="436"/>
                  </a:cubicBezTo>
                  <a:cubicBezTo>
                    <a:pt x="37" y="438"/>
                    <a:pt x="34" y="442"/>
                    <a:pt x="33" y="445"/>
                  </a:cubicBezTo>
                  <a:cubicBezTo>
                    <a:pt x="33" y="446"/>
                    <a:pt x="31" y="450"/>
                    <a:pt x="31" y="452"/>
                  </a:cubicBezTo>
                  <a:cubicBezTo>
                    <a:pt x="30" y="453"/>
                    <a:pt x="30" y="456"/>
                    <a:pt x="30" y="457"/>
                  </a:cubicBezTo>
                  <a:cubicBezTo>
                    <a:pt x="30" y="459"/>
                    <a:pt x="31" y="461"/>
                    <a:pt x="31" y="463"/>
                  </a:cubicBezTo>
                  <a:cubicBezTo>
                    <a:pt x="31" y="464"/>
                    <a:pt x="30" y="466"/>
                    <a:pt x="30" y="467"/>
                  </a:cubicBezTo>
                  <a:cubicBezTo>
                    <a:pt x="30" y="469"/>
                    <a:pt x="30" y="472"/>
                    <a:pt x="30" y="473"/>
                  </a:cubicBezTo>
                  <a:cubicBezTo>
                    <a:pt x="31" y="475"/>
                    <a:pt x="32" y="479"/>
                    <a:pt x="32" y="481"/>
                  </a:cubicBezTo>
                  <a:cubicBezTo>
                    <a:pt x="32" y="483"/>
                    <a:pt x="33" y="487"/>
                    <a:pt x="33" y="489"/>
                  </a:cubicBezTo>
                  <a:cubicBezTo>
                    <a:pt x="33" y="491"/>
                    <a:pt x="32" y="495"/>
                    <a:pt x="33" y="497"/>
                  </a:cubicBezTo>
                  <a:cubicBezTo>
                    <a:pt x="33" y="498"/>
                    <a:pt x="34" y="500"/>
                    <a:pt x="34" y="501"/>
                  </a:cubicBezTo>
                  <a:cubicBezTo>
                    <a:pt x="35" y="503"/>
                    <a:pt x="35" y="506"/>
                    <a:pt x="35" y="508"/>
                  </a:cubicBezTo>
                  <a:cubicBezTo>
                    <a:pt x="35" y="510"/>
                    <a:pt x="34" y="514"/>
                    <a:pt x="34" y="516"/>
                  </a:cubicBezTo>
                  <a:cubicBezTo>
                    <a:pt x="34" y="518"/>
                    <a:pt x="33" y="520"/>
                    <a:pt x="32" y="522"/>
                  </a:cubicBezTo>
                  <a:cubicBezTo>
                    <a:pt x="32" y="523"/>
                    <a:pt x="30" y="525"/>
                    <a:pt x="29" y="525"/>
                  </a:cubicBezTo>
                  <a:cubicBezTo>
                    <a:pt x="28" y="526"/>
                    <a:pt x="26" y="526"/>
                    <a:pt x="25" y="527"/>
                  </a:cubicBezTo>
                  <a:cubicBezTo>
                    <a:pt x="25" y="528"/>
                    <a:pt x="24" y="531"/>
                    <a:pt x="24" y="532"/>
                  </a:cubicBezTo>
                  <a:cubicBezTo>
                    <a:pt x="24" y="533"/>
                    <a:pt x="26" y="535"/>
                    <a:pt x="27" y="536"/>
                  </a:cubicBezTo>
                  <a:cubicBezTo>
                    <a:pt x="28" y="538"/>
                    <a:pt x="29" y="540"/>
                    <a:pt x="29" y="541"/>
                  </a:cubicBezTo>
                  <a:cubicBezTo>
                    <a:pt x="30" y="543"/>
                    <a:pt x="30" y="547"/>
                    <a:pt x="31" y="549"/>
                  </a:cubicBezTo>
                  <a:cubicBezTo>
                    <a:pt x="32" y="550"/>
                    <a:pt x="33" y="552"/>
                    <a:pt x="34" y="553"/>
                  </a:cubicBezTo>
                  <a:cubicBezTo>
                    <a:pt x="36" y="556"/>
                    <a:pt x="40" y="560"/>
                    <a:pt x="42" y="562"/>
                  </a:cubicBezTo>
                  <a:cubicBezTo>
                    <a:pt x="42" y="564"/>
                    <a:pt x="42" y="566"/>
                    <a:pt x="43" y="568"/>
                  </a:cubicBezTo>
                  <a:cubicBezTo>
                    <a:pt x="43" y="569"/>
                    <a:pt x="43" y="571"/>
                    <a:pt x="44" y="572"/>
                  </a:cubicBezTo>
                  <a:cubicBezTo>
                    <a:pt x="45" y="573"/>
                    <a:pt x="47" y="574"/>
                    <a:pt x="48" y="575"/>
                  </a:cubicBezTo>
                  <a:cubicBezTo>
                    <a:pt x="49" y="576"/>
                    <a:pt x="50" y="579"/>
                    <a:pt x="51" y="580"/>
                  </a:cubicBezTo>
                  <a:cubicBezTo>
                    <a:pt x="52" y="582"/>
                    <a:pt x="53" y="585"/>
                    <a:pt x="54" y="586"/>
                  </a:cubicBezTo>
                  <a:cubicBezTo>
                    <a:pt x="55" y="589"/>
                    <a:pt x="56" y="594"/>
                    <a:pt x="57" y="597"/>
                  </a:cubicBezTo>
                  <a:cubicBezTo>
                    <a:pt x="57" y="598"/>
                    <a:pt x="57" y="600"/>
                    <a:pt x="58" y="601"/>
                  </a:cubicBezTo>
                  <a:cubicBezTo>
                    <a:pt x="58" y="602"/>
                    <a:pt x="59" y="603"/>
                    <a:pt x="60" y="603"/>
                  </a:cubicBezTo>
                  <a:cubicBezTo>
                    <a:pt x="60" y="605"/>
                    <a:pt x="60" y="608"/>
                    <a:pt x="61" y="609"/>
                  </a:cubicBezTo>
                  <a:cubicBezTo>
                    <a:pt x="62" y="610"/>
                    <a:pt x="64" y="612"/>
                    <a:pt x="65" y="613"/>
                  </a:cubicBezTo>
                  <a:cubicBezTo>
                    <a:pt x="66" y="614"/>
                    <a:pt x="67" y="618"/>
                    <a:pt x="69" y="619"/>
                  </a:cubicBezTo>
                  <a:cubicBezTo>
                    <a:pt x="70" y="621"/>
                    <a:pt x="72" y="622"/>
                    <a:pt x="73" y="623"/>
                  </a:cubicBezTo>
                  <a:cubicBezTo>
                    <a:pt x="75" y="624"/>
                    <a:pt x="77" y="626"/>
                    <a:pt x="78" y="627"/>
                  </a:cubicBezTo>
                  <a:cubicBezTo>
                    <a:pt x="79" y="629"/>
                    <a:pt x="82" y="632"/>
                    <a:pt x="83" y="634"/>
                  </a:cubicBezTo>
                  <a:cubicBezTo>
                    <a:pt x="84" y="635"/>
                    <a:pt x="84" y="638"/>
                    <a:pt x="84" y="640"/>
                  </a:cubicBezTo>
                  <a:cubicBezTo>
                    <a:pt x="85" y="642"/>
                    <a:pt x="87" y="646"/>
                    <a:pt x="88" y="648"/>
                  </a:cubicBezTo>
                  <a:cubicBezTo>
                    <a:pt x="88" y="650"/>
                    <a:pt x="87" y="652"/>
                    <a:pt x="86" y="654"/>
                  </a:cubicBezTo>
                  <a:cubicBezTo>
                    <a:pt x="86" y="655"/>
                    <a:pt x="84" y="657"/>
                    <a:pt x="84" y="658"/>
                  </a:cubicBezTo>
                  <a:cubicBezTo>
                    <a:pt x="84" y="660"/>
                    <a:pt x="85" y="663"/>
                    <a:pt x="86" y="663"/>
                  </a:cubicBezTo>
                  <a:cubicBezTo>
                    <a:pt x="87" y="663"/>
                    <a:pt x="88" y="661"/>
                    <a:pt x="89" y="661"/>
                  </a:cubicBezTo>
                  <a:cubicBezTo>
                    <a:pt x="90" y="661"/>
                    <a:pt x="91" y="663"/>
                    <a:pt x="91" y="663"/>
                  </a:cubicBezTo>
                  <a:cubicBezTo>
                    <a:pt x="92" y="664"/>
                    <a:pt x="93" y="665"/>
                    <a:pt x="93" y="665"/>
                  </a:cubicBezTo>
                  <a:cubicBezTo>
                    <a:pt x="93" y="666"/>
                    <a:pt x="93" y="669"/>
                    <a:pt x="93" y="670"/>
                  </a:cubicBezTo>
                  <a:cubicBezTo>
                    <a:pt x="93" y="671"/>
                    <a:pt x="95" y="673"/>
                    <a:pt x="94" y="674"/>
                  </a:cubicBezTo>
                  <a:cubicBezTo>
                    <a:pt x="94" y="675"/>
                    <a:pt x="93" y="675"/>
                    <a:pt x="93" y="675"/>
                  </a:cubicBezTo>
                  <a:cubicBezTo>
                    <a:pt x="92" y="676"/>
                    <a:pt x="91" y="679"/>
                    <a:pt x="91" y="681"/>
                  </a:cubicBezTo>
                  <a:cubicBezTo>
                    <a:pt x="92" y="682"/>
                    <a:pt x="94" y="686"/>
                    <a:pt x="94" y="688"/>
                  </a:cubicBezTo>
                  <a:cubicBezTo>
                    <a:pt x="94" y="689"/>
                    <a:pt x="93" y="693"/>
                    <a:pt x="92" y="694"/>
                  </a:cubicBezTo>
                  <a:cubicBezTo>
                    <a:pt x="91" y="696"/>
                    <a:pt x="89" y="699"/>
                    <a:pt x="88" y="701"/>
                  </a:cubicBezTo>
                  <a:cubicBezTo>
                    <a:pt x="87" y="702"/>
                    <a:pt x="85" y="705"/>
                    <a:pt x="84" y="706"/>
                  </a:cubicBezTo>
                  <a:cubicBezTo>
                    <a:pt x="84" y="707"/>
                    <a:pt x="82" y="709"/>
                    <a:pt x="81" y="710"/>
                  </a:cubicBezTo>
                  <a:cubicBezTo>
                    <a:pt x="81" y="711"/>
                    <a:pt x="79" y="712"/>
                    <a:pt x="78" y="712"/>
                  </a:cubicBezTo>
                  <a:cubicBezTo>
                    <a:pt x="78" y="713"/>
                    <a:pt x="78" y="714"/>
                    <a:pt x="78" y="715"/>
                  </a:cubicBezTo>
                  <a:cubicBezTo>
                    <a:pt x="79" y="716"/>
                    <a:pt x="81" y="718"/>
                    <a:pt x="82" y="719"/>
                  </a:cubicBezTo>
                  <a:cubicBezTo>
                    <a:pt x="83" y="719"/>
                    <a:pt x="84" y="717"/>
                    <a:pt x="85" y="717"/>
                  </a:cubicBezTo>
                  <a:cubicBezTo>
                    <a:pt x="85" y="716"/>
                    <a:pt x="85" y="714"/>
                    <a:pt x="85" y="713"/>
                  </a:cubicBezTo>
                  <a:cubicBezTo>
                    <a:pt x="86" y="712"/>
                    <a:pt x="88" y="712"/>
                    <a:pt x="89" y="712"/>
                  </a:cubicBezTo>
                  <a:cubicBezTo>
                    <a:pt x="90" y="712"/>
                    <a:pt x="91" y="712"/>
                    <a:pt x="91" y="712"/>
                  </a:cubicBezTo>
                  <a:cubicBezTo>
                    <a:pt x="92" y="713"/>
                    <a:pt x="94" y="714"/>
                    <a:pt x="94" y="715"/>
                  </a:cubicBezTo>
                  <a:cubicBezTo>
                    <a:pt x="96" y="715"/>
                    <a:pt x="99" y="716"/>
                    <a:pt x="100" y="717"/>
                  </a:cubicBezTo>
                  <a:cubicBezTo>
                    <a:pt x="101" y="717"/>
                    <a:pt x="101" y="719"/>
                    <a:pt x="102" y="720"/>
                  </a:cubicBezTo>
                  <a:cubicBezTo>
                    <a:pt x="103" y="721"/>
                    <a:pt x="105" y="723"/>
                    <a:pt x="105" y="724"/>
                  </a:cubicBezTo>
                  <a:cubicBezTo>
                    <a:pt x="106" y="726"/>
                    <a:pt x="106" y="729"/>
                    <a:pt x="107" y="730"/>
                  </a:cubicBezTo>
                  <a:cubicBezTo>
                    <a:pt x="107" y="731"/>
                    <a:pt x="109" y="732"/>
                    <a:pt x="109" y="733"/>
                  </a:cubicBezTo>
                  <a:cubicBezTo>
                    <a:pt x="110" y="734"/>
                    <a:pt x="111" y="737"/>
                    <a:pt x="112" y="738"/>
                  </a:cubicBezTo>
                  <a:cubicBezTo>
                    <a:pt x="112" y="739"/>
                    <a:pt x="112" y="742"/>
                    <a:pt x="113" y="742"/>
                  </a:cubicBezTo>
                  <a:cubicBezTo>
                    <a:pt x="114" y="743"/>
                    <a:pt x="115" y="743"/>
                    <a:pt x="116" y="743"/>
                  </a:cubicBezTo>
                  <a:cubicBezTo>
                    <a:pt x="117" y="743"/>
                    <a:pt x="118" y="742"/>
                    <a:pt x="119" y="742"/>
                  </a:cubicBezTo>
                  <a:cubicBezTo>
                    <a:pt x="120" y="742"/>
                    <a:pt x="121" y="743"/>
                    <a:pt x="122" y="743"/>
                  </a:cubicBezTo>
                  <a:cubicBezTo>
                    <a:pt x="123" y="744"/>
                    <a:pt x="125" y="745"/>
                    <a:pt x="126" y="746"/>
                  </a:cubicBezTo>
                  <a:cubicBezTo>
                    <a:pt x="127" y="747"/>
                    <a:pt x="129" y="750"/>
                    <a:pt x="130" y="751"/>
                  </a:cubicBezTo>
                  <a:cubicBezTo>
                    <a:pt x="130" y="752"/>
                    <a:pt x="131" y="755"/>
                    <a:pt x="132" y="756"/>
                  </a:cubicBezTo>
                  <a:cubicBezTo>
                    <a:pt x="133" y="757"/>
                    <a:pt x="135" y="759"/>
                    <a:pt x="136" y="760"/>
                  </a:cubicBezTo>
                  <a:cubicBezTo>
                    <a:pt x="137" y="761"/>
                    <a:pt x="138" y="761"/>
                    <a:pt x="139" y="761"/>
                  </a:cubicBezTo>
                  <a:cubicBezTo>
                    <a:pt x="140" y="762"/>
                    <a:pt x="142" y="762"/>
                    <a:pt x="142" y="762"/>
                  </a:cubicBezTo>
                  <a:cubicBezTo>
                    <a:pt x="143" y="761"/>
                    <a:pt x="143" y="760"/>
                    <a:pt x="143" y="759"/>
                  </a:cubicBezTo>
                  <a:cubicBezTo>
                    <a:pt x="143" y="758"/>
                    <a:pt x="142" y="757"/>
                    <a:pt x="143" y="756"/>
                  </a:cubicBezTo>
                  <a:cubicBezTo>
                    <a:pt x="143" y="755"/>
                    <a:pt x="143" y="754"/>
                    <a:pt x="144" y="754"/>
                  </a:cubicBezTo>
                  <a:cubicBezTo>
                    <a:pt x="144" y="753"/>
                    <a:pt x="145" y="753"/>
                    <a:pt x="146" y="754"/>
                  </a:cubicBezTo>
                  <a:cubicBezTo>
                    <a:pt x="146" y="754"/>
                    <a:pt x="146" y="756"/>
                    <a:pt x="147" y="756"/>
                  </a:cubicBezTo>
                  <a:cubicBezTo>
                    <a:pt x="147" y="757"/>
                    <a:pt x="148" y="759"/>
                    <a:pt x="149" y="759"/>
                  </a:cubicBezTo>
                  <a:cubicBezTo>
                    <a:pt x="150" y="759"/>
                    <a:pt x="151" y="758"/>
                    <a:pt x="152" y="757"/>
                  </a:cubicBezTo>
                  <a:cubicBezTo>
                    <a:pt x="152" y="756"/>
                    <a:pt x="151" y="754"/>
                    <a:pt x="151" y="753"/>
                  </a:cubicBezTo>
                  <a:cubicBezTo>
                    <a:pt x="150" y="752"/>
                    <a:pt x="149" y="751"/>
                    <a:pt x="148" y="750"/>
                  </a:cubicBezTo>
                  <a:cubicBezTo>
                    <a:pt x="148" y="749"/>
                    <a:pt x="146" y="746"/>
                    <a:pt x="145" y="745"/>
                  </a:cubicBezTo>
                  <a:cubicBezTo>
                    <a:pt x="145" y="744"/>
                    <a:pt x="144" y="743"/>
                    <a:pt x="145" y="742"/>
                  </a:cubicBezTo>
                  <a:cubicBezTo>
                    <a:pt x="145" y="741"/>
                    <a:pt x="147" y="740"/>
                    <a:pt x="148" y="739"/>
                  </a:cubicBezTo>
                  <a:cubicBezTo>
                    <a:pt x="148" y="739"/>
                    <a:pt x="149" y="737"/>
                    <a:pt x="150" y="736"/>
                  </a:cubicBezTo>
                  <a:cubicBezTo>
                    <a:pt x="150" y="736"/>
                    <a:pt x="152" y="735"/>
                    <a:pt x="152" y="735"/>
                  </a:cubicBezTo>
                  <a:cubicBezTo>
                    <a:pt x="152" y="734"/>
                    <a:pt x="152" y="733"/>
                    <a:pt x="152" y="732"/>
                  </a:cubicBezTo>
                  <a:cubicBezTo>
                    <a:pt x="152" y="731"/>
                    <a:pt x="149" y="731"/>
                    <a:pt x="149" y="730"/>
                  </a:cubicBezTo>
                  <a:cubicBezTo>
                    <a:pt x="148" y="729"/>
                    <a:pt x="148" y="727"/>
                    <a:pt x="149" y="726"/>
                  </a:cubicBezTo>
                  <a:cubicBezTo>
                    <a:pt x="149" y="725"/>
                    <a:pt x="150" y="724"/>
                    <a:pt x="150" y="723"/>
                  </a:cubicBezTo>
                  <a:cubicBezTo>
                    <a:pt x="151" y="722"/>
                    <a:pt x="153" y="721"/>
                    <a:pt x="153" y="720"/>
                  </a:cubicBezTo>
                  <a:cubicBezTo>
                    <a:pt x="153" y="719"/>
                    <a:pt x="153" y="717"/>
                    <a:pt x="153" y="716"/>
                  </a:cubicBezTo>
                  <a:cubicBezTo>
                    <a:pt x="153" y="715"/>
                    <a:pt x="154" y="713"/>
                    <a:pt x="154" y="712"/>
                  </a:cubicBezTo>
                  <a:cubicBezTo>
                    <a:pt x="155" y="712"/>
                    <a:pt x="157" y="712"/>
                    <a:pt x="158" y="712"/>
                  </a:cubicBezTo>
                  <a:cubicBezTo>
                    <a:pt x="158" y="712"/>
                    <a:pt x="159" y="713"/>
                    <a:pt x="160" y="713"/>
                  </a:cubicBezTo>
                  <a:cubicBezTo>
                    <a:pt x="161" y="713"/>
                    <a:pt x="163" y="712"/>
                    <a:pt x="164" y="711"/>
                  </a:cubicBezTo>
                  <a:cubicBezTo>
                    <a:pt x="165" y="711"/>
                    <a:pt x="165" y="708"/>
                    <a:pt x="166" y="708"/>
                  </a:cubicBezTo>
                  <a:cubicBezTo>
                    <a:pt x="167" y="708"/>
                    <a:pt x="169" y="709"/>
                    <a:pt x="169" y="709"/>
                  </a:cubicBezTo>
                  <a:cubicBezTo>
                    <a:pt x="170" y="710"/>
                    <a:pt x="170" y="712"/>
                    <a:pt x="171" y="713"/>
                  </a:cubicBezTo>
                  <a:cubicBezTo>
                    <a:pt x="171" y="714"/>
                    <a:pt x="173" y="716"/>
                    <a:pt x="174" y="717"/>
                  </a:cubicBezTo>
                  <a:cubicBezTo>
                    <a:pt x="175" y="718"/>
                    <a:pt x="177" y="721"/>
                    <a:pt x="178" y="722"/>
                  </a:cubicBezTo>
                  <a:cubicBezTo>
                    <a:pt x="179" y="723"/>
                    <a:pt x="180" y="725"/>
                    <a:pt x="181" y="726"/>
                  </a:cubicBezTo>
                  <a:cubicBezTo>
                    <a:pt x="181" y="727"/>
                    <a:pt x="181" y="729"/>
                    <a:pt x="180" y="731"/>
                  </a:cubicBezTo>
                  <a:cubicBezTo>
                    <a:pt x="180" y="731"/>
                    <a:pt x="179" y="732"/>
                    <a:pt x="178" y="732"/>
                  </a:cubicBezTo>
                  <a:cubicBezTo>
                    <a:pt x="178" y="733"/>
                    <a:pt x="177" y="735"/>
                    <a:pt x="176" y="735"/>
                  </a:cubicBezTo>
                  <a:cubicBezTo>
                    <a:pt x="175" y="736"/>
                    <a:pt x="173" y="736"/>
                    <a:pt x="172" y="736"/>
                  </a:cubicBezTo>
                  <a:cubicBezTo>
                    <a:pt x="171" y="736"/>
                    <a:pt x="169" y="736"/>
                    <a:pt x="168" y="736"/>
                  </a:cubicBezTo>
                  <a:cubicBezTo>
                    <a:pt x="167" y="735"/>
                    <a:pt x="167" y="733"/>
                    <a:pt x="166" y="733"/>
                  </a:cubicBezTo>
                  <a:cubicBezTo>
                    <a:pt x="166" y="733"/>
                    <a:pt x="165" y="734"/>
                    <a:pt x="165" y="734"/>
                  </a:cubicBezTo>
                  <a:cubicBezTo>
                    <a:pt x="164" y="735"/>
                    <a:pt x="164" y="738"/>
                    <a:pt x="163" y="739"/>
                  </a:cubicBezTo>
                  <a:cubicBezTo>
                    <a:pt x="163" y="739"/>
                    <a:pt x="162" y="740"/>
                    <a:pt x="162" y="740"/>
                  </a:cubicBezTo>
                  <a:cubicBezTo>
                    <a:pt x="161" y="741"/>
                    <a:pt x="158" y="740"/>
                    <a:pt x="157" y="741"/>
                  </a:cubicBezTo>
                  <a:cubicBezTo>
                    <a:pt x="157" y="741"/>
                    <a:pt x="155" y="742"/>
                    <a:pt x="154" y="743"/>
                  </a:cubicBezTo>
                  <a:cubicBezTo>
                    <a:pt x="154" y="743"/>
                    <a:pt x="155" y="745"/>
                    <a:pt x="156" y="746"/>
                  </a:cubicBezTo>
                  <a:cubicBezTo>
                    <a:pt x="156" y="746"/>
                    <a:pt x="158" y="748"/>
                    <a:pt x="158" y="749"/>
                  </a:cubicBezTo>
                  <a:cubicBezTo>
                    <a:pt x="159" y="749"/>
                    <a:pt x="159" y="751"/>
                    <a:pt x="160" y="751"/>
                  </a:cubicBezTo>
                  <a:cubicBezTo>
                    <a:pt x="160" y="751"/>
                    <a:pt x="162" y="751"/>
                    <a:pt x="163" y="751"/>
                  </a:cubicBezTo>
                  <a:cubicBezTo>
                    <a:pt x="164" y="752"/>
                    <a:pt x="165" y="752"/>
                    <a:pt x="166" y="752"/>
                  </a:cubicBezTo>
                  <a:cubicBezTo>
                    <a:pt x="167" y="753"/>
                    <a:pt x="167" y="754"/>
                    <a:pt x="168" y="755"/>
                  </a:cubicBezTo>
                  <a:cubicBezTo>
                    <a:pt x="168" y="756"/>
                    <a:pt x="168" y="757"/>
                    <a:pt x="168" y="758"/>
                  </a:cubicBezTo>
                  <a:cubicBezTo>
                    <a:pt x="168" y="759"/>
                    <a:pt x="167" y="761"/>
                    <a:pt x="166" y="762"/>
                  </a:cubicBezTo>
                  <a:cubicBezTo>
                    <a:pt x="166" y="762"/>
                    <a:pt x="166" y="764"/>
                    <a:pt x="166" y="764"/>
                  </a:cubicBezTo>
                  <a:cubicBezTo>
                    <a:pt x="166" y="765"/>
                    <a:pt x="166" y="766"/>
                    <a:pt x="165" y="766"/>
                  </a:cubicBezTo>
                  <a:cubicBezTo>
                    <a:pt x="165" y="767"/>
                    <a:pt x="163" y="767"/>
                    <a:pt x="163" y="767"/>
                  </a:cubicBezTo>
                  <a:cubicBezTo>
                    <a:pt x="162" y="767"/>
                    <a:pt x="161" y="769"/>
                    <a:pt x="161" y="769"/>
                  </a:cubicBezTo>
                  <a:cubicBezTo>
                    <a:pt x="161" y="770"/>
                    <a:pt x="160" y="773"/>
                    <a:pt x="161" y="774"/>
                  </a:cubicBezTo>
                  <a:cubicBezTo>
                    <a:pt x="161" y="775"/>
                    <a:pt x="162" y="776"/>
                    <a:pt x="163" y="777"/>
                  </a:cubicBezTo>
                  <a:cubicBezTo>
                    <a:pt x="163" y="777"/>
                    <a:pt x="165" y="778"/>
                    <a:pt x="166" y="778"/>
                  </a:cubicBezTo>
                  <a:cubicBezTo>
                    <a:pt x="166" y="779"/>
                    <a:pt x="169" y="778"/>
                    <a:pt x="169" y="779"/>
                  </a:cubicBezTo>
                  <a:cubicBezTo>
                    <a:pt x="170" y="779"/>
                    <a:pt x="170" y="781"/>
                    <a:pt x="170" y="781"/>
                  </a:cubicBezTo>
                  <a:cubicBezTo>
                    <a:pt x="170" y="782"/>
                    <a:pt x="169" y="783"/>
                    <a:pt x="168" y="783"/>
                  </a:cubicBezTo>
                  <a:cubicBezTo>
                    <a:pt x="168" y="784"/>
                    <a:pt x="168" y="786"/>
                    <a:pt x="168" y="787"/>
                  </a:cubicBezTo>
                  <a:cubicBezTo>
                    <a:pt x="168" y="788"/>
                    <a:pt x="169" y="790"/>
                    <a:pt x="169" y="791"/>
                  </a:cubicBezTo>
                  <a:cubicBezTo>
                    <a:pt x="170" y="791"/>
                    <a:pt x="171" y="792"/>
                    <a:pt x="172" y="792"/>
                  </a:cubicBezTo>
                  <a:cubicBezTo>
                    <a:pt x="173" y="793"/>
                    <a:pt x="175" y="794"/>
                    <a:pt x="176" y="795"/>
                  </a:cubicBezTo>
                  <a:cubicBezTo>
                    <a:pt x="176" y="796"/>
                    <a:pt x="177" y="797"/>
                    <a:pt x="178" y="798"/>
                  </a:cubicBezTo>
                  <a:cubicBezTo>
                    <a:pt x="178" y="800"/>
                    <a:pt x="178" y="803"/>
                    <a:pt x="178" y="805"/>
                  </a:cubicBezTo>
                  <a:cubicBezTo>
                    <a:pt x="178" y="807"/>
                    <a:pt x="177" y="810"/>
                    <a:pt x="177" y="812"/>
                  </a:cubicBezTo>
                  <a:cubicBezTo>
                    <a:pt x="177" y="813"/>
                    <a:pt x="177" y="815"/>
                    <a:pt x="177" y="817"/>
                  </a:cubicBezTo>
                  <a:cubicBezTo>
                    <a:pt x="177" y="818"/>
                    <a:pt x="178" y="820"/>
                    <a:pt x="179" y="821"/>
                  </a:cubicBezTo>
                  <a:cubicBezTo>
                    <a:pt x="179" y="822"/>
                    <a:pt x="180" y="824"/>
                    <a:pt x="180" y="824"/>
                  </a:cubicBezTo>
                  <a:cubicBezTo>
                    <a:pt x="180" y="826"/>
                    <a:pt x="180" y="828"/>
                    <a:pt x="179" y="828"/>
                  </a:cubicBezTo>
                  <a:cubicBezTo>
                    <a:pt x="178" y="829"/>
                    <a:pt x="176" y="827"/>
                    <a:pt x="176" y="827"/>
                  </a:cubicBezTo>
                  <a:cubicBezTo>
                    <a:pt x="174" y="827"/>
                    <a:pt x="172" y="828"/>
                    <a:pt x="171" y="827"/>
                  </a:cubicBezTo>
                  <a:cubicBezTo>
                    <a:pt x="170" y="827"/>
                    <a:pt x="168" y="825"/>
                    <a:pt x="168" y="824"/>
                  </a:cubicBezTo>
                  <a:cubicBezTo>
                    <a:pt x="167" y="823"/>
                    <a:pt x="167" y="821"/>
                    <a:pt x="167" y="820"/>
                  </a:cubicBezTo>
                  <a:cubicBezTo>
                    <a:pt x="166" y="819"/>
                    <a:pt x="165" y="818"/>
                    <a:pt x="164" y="817"/>
                  </a:cubicBezTo>
                  <a:cubicBezTo>
                    <a:pt x="164" y="816"/>
                    <a:pt x="163" y="814"/>
                    <a:pt x="162" y="814"/>
                  </a:cubicBezTo>
                  <a:cubicBezTo>
                    <a:pt x="161" y="813"/>
                    <a:pt x="159" y="812"/>
                    <a:pt x="158" y="812"/>
                  </a:cubicBezTo>
                  <a:cubicBezTo>
                    <a:pt x="158" y="811"/>
                    <a:pt x="156" y="810"/>
                    <a:pt x="156" y="810"/>
                  </a:cubicBezTo>
                  <a:cubicBezTo>
                    <a:pt x="155" y="809"/>
                    <a:pt x="154" y="808"/>
                    <a:pt x="153" y="807"/>
                  </a:cubicBezTo>
                  <a:cubicBezTo>
                    <a:pt x="152" y="807"/>
                    <a:pt x="151" y="807"/>
                    <a:pt x="150" y="807"/>
                  </a:cubicBezTo>
                  <a:cubicBezTo>
                    <a:pt x="149" y="806"/>
                    <a:pt x="148" y="806"/>
                    <a:pt x="148" y="805"/>
                  </a:cubicBezTo>
                  <a:cubicBezTo>
                    <a:pt x="147" y="804"/>
                    <a:pt x="149" y="802"/>
                    <a:pt x="149" y="802"/>
                  </a:cubicBezTo>
                  <a:cubicBezTo>
                    <a:pt x="149" y="801"/>
                    <a:pt x="150" y="800"/>
                    <a:pt x="150" y="799"/>
                  </a:cubicBezTo>
                  <a:cubicBezTo>
                    <a:pt x="150" y="798"/>
                    <a:pt x="149" y="797"/>
                    <a:pt x="148" y="797"/>
                  </a:cubicBezTo>
                  <a:cubicBezTo>
                    <a:pt x="148" y="796"/>
                    <a:pt x="149" y="794"/>
                    <a:pt x="150" y="793"/>
                  </a:cubicBezTo>
                  <a:cubicBezTo>
                    <a:pt x="150" y="793"/>
                    <a:pt x="150" y="791"/>
                    <a:pt x="150" y="790"/>
                  </a:cubicBezTo>
                  <a:cubicBezTo>
                    <a:pt x="150" y="789"/>
                    <a:pt x="149" y="787"/>
                    <a:pt x="149" y="786"/>
                  </a:cubicBezTo>
                  <a:cubicBezTo>
                    <a:pt x="149" y="786"/>
                    <a:pt x="150" y="785"/>
                    <a:pt x="151" y="785"/>
                  </a:cubicBezTo>
                  <a:cubicBezTo>
                    <a:pt x="152" y="784"/>
                    <a:pt x="154" y="785"/>
                    <a:pt x="154" y="785"/>
                  </a:cubicBezTo>
                  <a:cubicBezTo>
                    <a:pt x="155" y="785"/>
                    <a:pt x="155" y="784"/>
                    <a:pt x="155" y="783"/>
                  </a:cubicBezTo>
                  <a:cubicBezTo>
                    <a:pt x="155" y="782"/>
                    <a:pt x="154" y="781"/>
                    <a:pt x="153" y="781"/>
                  </a:cubicBezTo>
                  <a:cubicBezTo>
                    <a:pt x="153" y="780"/>
                    <a:pt x="154" y="778"/>
                    <a:pt x="154" y="778"/>
                  </a:cubicBezTo>
                  <a:cubicBezTo>
                    <a:pt x="154" y="777"/>
                    <a:pt x="154" y="775"/>
                    <a:pt x="154" y="774"/>
                  </a:cubicBezTo>
                  <a:cubicBezTo>
                    <a:pt x="154" y="772"/>
                    <a:pt x="154" y="770"/>
                    <a:pt x="153" y="769"/>
                  </a:cubicBezTo>
                  <a:cubicBezTo>
                    <a:pt x="153" y="768"/>
                    <a:pt x="151" y="767"/>
                    <a:pt x="151" y="767"/>
                  </a:cubicBezTo>
                  <a:cubicBezTo>
                    <a:pt x="150" y="766"/>
                    <a:pt x="148" y="766"/>
                    <a:pt x="147" y="766"/>
                  </a:cubicBezTo>
                  <a:cubicBezTo>
                    <a:pt x="146" y="766"/>
                    <a:pt x="144" y="766"/>
                    <a:pt x="143" y="766"/>
                  </a:cubicBezTo>
                  <a:cubicBezTo>
                    <a:pt x="142" y="766"/>
                    <a:pt x="141" y="767"/>
                    <a:pt x="141" y="768"/>
                  </a:cubicBezTo>
                  <a:cubicBezTo>
                    <a:pt x="140" y="768"/>
                    <a:pt x="138" y="767"/>
                    <a:pt x="138" y="768"/>
                  </a:cubicBezTo>
                  <a:cubicBezTo>
                    <a:pt x="137" y="768"/>
                    <a:pt x="136" y="769"/>
                    <a:pt x="136" y="769"/>
                  </a:cubicBezTo>
                  <a:cubicBezTo>
                    <a:pt x="136" y="770"/>
                    <a:pt x="135" y="771"/>
                    <a:pt x="135" y="772"/>
                  </a:cubicBezTo>
                  <a:cubicBezTo>
                    <a:pt x="135" y="774"/>
                    <a:pt x="135" y="777"/>
                    <a:pt x="135" y="779"/>
                  </a:cubicBezTo>
                  <a:cubicBezTo>
                    <a:pt x="135" y="780"/>
                    <a:pt x="134" y="782"/>
                    <a:pt x="134" y="783"/>
                  </a:cubicBezTo>
                  <a:cubicBezTo>
                    <a:pt x="134" y="784"/>
                    <a:pt x="134" y="786"/>
                    <a:pt x="134" y="787"/>
                  </a:cubicBezTo>
                  <a:cubicBezTo>
                    <a:pt x="134" y="789"/>
                    <a:pt x="134" y="791"/>
                    <a:pt x="134" y="792"/>
                  </a:cubicBezTo>
                  <a:cubicBezTo>
                    <a:pt x="133" y="793"/>
                    <a:pt x="132" y="794"/>
                    <a:pt x="132" y="794"/>
                  </a:cubicBezTo>
                  <a:cubicBezTo>
                    <a:pt x="132" y="795"/>
                    <a:pt x="131" y="797"/>
                    <a:pt x="131" y="798"/>
                  </a:cubicBezTo>
                  <a:cubicBezTo>
                    <a:pt x="131" y="798"/>
                    <a:pt x="129" y="799"/>
                    <a:pt x="129" y="799"/>
                  </a:cubicBezTo>
                  <a:cubicBezTo>
                    <a:pt x="128" y="800"/>
                    <a:pt x="127" y="801"/>
                    <a:pt x="127" y="802"/>
                  </a:cubicBezTo>
                  <a:cubicBezTo>
                    <a:pt x="126" y="802"/>
                    <a:pt x="127" y="804"/>
                    <a:pt x="127" y="805"/>
                  </a:cubicBezTo>
                  <a:cubicBezTo>
                    <a:pt x="127" y="806"/>
                    <a:pt x="126" y="808"/>
                    <a:pt x="126" y="809"/>
                  </a:cubicBezTo>
                  <a:cubicBezTo>
                    <a:pt x="125" y="810"/>
                    <a:pt x="125" y="813"/>
                    <a:pt x="125" y="814"/>
                  </a:cubicBezTo>
                  <a:cubicBezTo>
                    <a:pt x="125" y="815"/>
                    <a:pt x="125" y="817"/>
                    <a:pt x="125" y="817"/>
                  </a:cubicBezTo>
                  <a:cubicBezTo>
                    <a:pt x="125" y="818"/>
                    <a:pt x="127" y="818"/>
                    <a:pt x="128" y="818"/>
                  </a:cubicBezTo>
                  <a:cubicBezTo>
                    <a:pt x="128" y="819"/>
                    <a:pt x="131" y="818"/>
                    <a:pt x="131" y="819"/>
                  </a:cubicBezTo>
                  <a:cubicBezTo>
                    <a:pt x="132" y="820"/>
                    <a:pt x="132" y="823"/>
                    <a:pt x="132" y="825"/>
                  </a:cubicBezTo>
                  <a:cubicBezTo>
                    <a:pt x="132" y="826"/>
                    <a:pt x="131" y="829"/>
                    <a:pt x="131" y="831"/>
                  </a:cubicBezTo>
                  <a:cubicBezTo>
                    <a:pt x="131" y="832"/>
                    <a:pt x="131" y="836"/>
                    <a:pt x="132" y="837"/>
                  </a:cubicBezTo>
                  <a:cubicBezTo>
                    <a:pt x="132" y="838"/>
                    <a:pt x="133" y="839"/>
                    <a:pt x="133" y="840"/>
                  </a:cubicBezTo>
                  <a:cubicBezTo>
                    <a:pt x="133" y="841"/>
                    <a:pt x="133" y="844"/>
                    <a:pt x="133" y="846"/>
                  </a:cubicBezTo>
                  <a:cubicBezTo>
                    <a:pt x="133" y="847"/>
                    <a:pt x="132" y="849"/>
                    <a:pt x="131" y="850"/>
                  </a:cubicBezTo>
                  <a:cubicBezTo>
                    <a:pt x="131" y="852"/>
                    <a:pt x="129" y="854"/>
                    <a:pt x="129" y="855"/>
                  </a:cubicBezTo>
                  <a:cubicBezTo>
                    <a:pt x="128" y="857"/>
                    <a:pt x="128" y="859"/>
                    <a:pt x="127" y="861"/>
                  </a:cubicBezTo>
                  <a:cubicBezTo>
                    <a:pt x="127" y="863"/>
                    <a:pt x="126" y="866"/>
                    <a:pt x="126" y="868"/>
                  </a:cubicBezTo>
                  <a:cubicBezTo>
                    <a:pt x="126" y="870"/>
                    <a:pt x="127" y="873"/>
                    <a:pt x="127" y="874"/>
                  </a:cubicBezTo>
                  <a:cubicBezTo>
                    <a:pt x="128" y="875"/>
                    <a:pt x="130" y="876"/>
                    <a:pt x="130" y="877"/>
                  </a:cubicBezTo>
                  <a:cubicBezTo>
                    <a:pt x="131" y="878"/>
                    <a:pt x="130" y="880"/>
                    <a:pt x="131" y="880"/>
                  </a:cubicBezTo>
                  <a:cubicBezTo>
                    <a:pt x="131" y="881"/>
                    <a:pt x="133" y="882"/>
                    <a:pt x="133" y="883"/>
                  </a:cubicBezTo>
                  <a:cubicBezTo>
                    <a:pt x="133" y="884"/>
                    <a:pt x="132" y="887"/>
                    <a:pt x="132" y="888"/>
                  </a:cubicBezTo>
                  <a:cubicBezTo>
                    <a:pt x="133" y="888"/>
                    <a:pt x="134" y="888"/>
                    <a:pt x="135" y="888"/>
                  </a:cubicBezTo>
                  <a:cubicBezTo>
                    <a:pt x="136" y="888"/>
                    <a:pt x="137" y="889"/>
                    <a:pt x="137" y="889"/>
                  </a:cubicBezTo>
                  <a:cubicBezTo>
                    <a:pt x="138" y="890"/>
                    <a:pt x="139" y="891"/>
                    <a:pt x="139" y="892"/>
                  </a:cubicBezTo>
                  <a:cubicBezTo>
                    <a:pt x="139" y="893"/>
                    <a:pt x="140" y="895"/>
                    <a:pt x="140" y="896"/>
                  </a:cubicBezTo>
                  <a:cubicBezTo>
                    <a:pt x="141" y="899"/>
                    <a:pt x="143" y="905"/>
                    <a:pt x="144" y="907"/>
                  </a:cubicBezTo>
                  <a:cubicBezTo>
                    <a:pt x="145" y="910"/>
                    <a:pt x="148" y="915"/>
                    <a:pt x="150" y="917"/>
                  </a:cubicBezTo>
                  <a:cubicBezTo>
                    <a:pt x="151" y="919"/>
                    <a:pt x="154" y="923"/>
                    <a:pt x="156" y="924"/>
                  </a:cubicBezTo>
                  <a:cubicBezTo>
                    <a:pt x="158" y="925"/>
                    <a:pt x="163" y="927"/>
                    <a:pt x="165" y="927"/>
                  </a:cubicBezTo>
                  <a:cubicBezTo>
                    <a:pt x="166" y="927"/>
                    <a:pt x="168" y="926"/>
                    <a:pt x="168" y="925"/>
                  </a:cubicBezTo>
                  <a:cubicBezTo>
                    <a:pt x="169" y="925"/>
                    <a:pt x="171" y="925"/>
                    <a:pt x="172" y="925"/>
                  </a:cubicBezTo>
                  <a:cubicBezTo>
                    <a:pt x="172" y="926"/>
                    <a:pt x="173" y="928"/>
                    <a:pt x="174" y="928"/>
                  </a:cubicBezTo>
                  <a:cubicBezTo>
                    <a:pt x="174" y="928"/>
                    <a:pt x="176" y="927"/>
                    <a:pt x="177" y="927"/>
                  </a:cubicBezTo>
                  <a:cubicBezTo>
                    <a:pt x="178" y="927"/>
                    <a:pt x="179" y="925"/>
                    <a:pt x="179" y="925"/>
                  </a:cubicBezTo>
                  <a:cubicBezTo>
                    <a:pt x="181" y="925"/>
                    <a:pt x="183" y="926"/>
                    <a:pt x="184" y="926"/>
                  </a:cubicBezTo>
                  <a:cubicBezTo>
                    <a:pt x="185" y="927"/>
                    <a:pt x="186" y="928"/>
                    <a:pt x="187" y="929"/>
                  </a:cubicBezTo>
                  <a:cubicBezTo>
                    <a:pt x="187" y="931"/>
                    <a:pt x="188" y="934"/>
                    <a:pt x="189" y="936"/>
                  </a:cubicBezTo>
                  <a:cubicBezTo>
                    <a:pt x="189" y="937"/>
                    <a:pt x="190" y="940"/>
                    <a:pt x="190" y="941"/>
                  </a:cubicBezTo>
                  <a:cubicBezTo>
                    <a:pt x="191" y="943"/>
                    <a:pt x="192" y="947"/>
                    <a:pt x="192" y="949"/>
                  </a:cubicBezTo>
                  <a:cubicBezTo>
                    <a:pt x="193" y="951"/>
                    <a:pt x="193" y="954"/>
                    <a:pt x="193" y="956"/>
                  </a:cubicBezTo>
                  <a:cubicBezTo>
                    <a:pt x="193" y="957"/>
                    <a:pt x="192" y="960"/>
                    <a:pt x="191" y="961"/>
                  </a:cubicBezTo>
                  <a:cubicBezTo>
                    <a:pt x="191" y="963"/>
                    <a:pt x="189" y="965"/>
                    <a:pt x="188" y="967"/>
                  </a:cubicBezTo>
                  <a:cubicBezTo>
                    <a:pt x="187" y="968"/>
                    <a:pt x="187" y="970"/>
                    <a:pt x="186" y="972"/>
                  </a:cubicBezTo>
                  <a:cubicBezTo>
                    <a:pt x="186" y="973"/>
                    <a:pt x="184" y="976"/>
                    <a:pt x="184" y="978"/>
                  </a:cubicBezTo>
                  <a:cubicBezTo>
                    <a:pt x="183" y="979"/>
                    <a:pt x="183" y="982"/>
                    <a:pt x="183" y="983"/>
                  </a:cubicBezTo>
                  <a:cubicBezTo>
                    <a:pt x="182" y="984"/>
                    <a:pt x="180" y="985"/>
                    <a:pt x="180" y="986"/>
                  </a:cubicBezTo>
                  <a:cubicBezTo>
                    <a:pt x="179" y="987"/>
                    <a:pt x="177" y="989"/>
                    <a:pt x="176" y="990"/>
                  </a:cubicBezTo>
                  <a:cubicBezTo>
                    <a:pt x="175" y="990"/>
                    <a:pt x="174" y="990"/>
                    <a:pt x="173" y="989"/>
                  </a:cubicBezTo>
                  <a:cubicBezTo>
                    <a:pt x="172" y="989"/>
                    <a:pt x="172" y="986"/>
                    <a:pt x="171" y="985"/>
                  </a:cubicBezTo>
                  <a:cubicBezTo>
                    <a:pt x="171" y="984"/>
                    <a:pt x="169" y="983"/>
                    <a:pt x="168" y="983"/>
                  </a:cubicBezTo>
                  <a:cubicBezTo>
                    <a:pt x="168" y="982"/>
                    <a:pt x="166" y="983"/>
                    <a:pt x="165" y="984"/>
                  </a:cubicBezTo>
                  <a:cubicBezTo>
                    <a:pt x="164" y="984"/>
                    <a:pt x="163" y="987"/>
                    <a:pt x="162" y="987"/>
                  </a:cubicBezTo>
                  <a:cubicBezTo>
                    <a:pt x="161" y="988"/>
                    <a:pt x="158" y="989"/>
                    <a:pt x="158" y="990"/>
                  </a:cubicBezTo>
                  <a:cubicBezTo>
                    <a:pt x="158" y="991"/>
                    <a:pt x="158" y="993"/>
                    <a:pt x="159" y="994"/>
                  </a:cubicBezTo>
                  <a:cubicBezTo>
                    <a:pt x="159" y="995"/>
                    <a:pt x="162" y="995"/>
                    <a:pt x="163" y="995"/>
                  </a:cubicBezTo>
                  <a:cubicBezTo>
                    <a:pt x="164" y="996"/>
                    <a:pt x="164" y="998"/>
                    <a:pt x="164" y="999"/>
                  </a:cubicBezTo>
                  <a:cubicBezTo>
                    <a:pt x="164" y="999"/>
                    <a:pt x="162" y="1001"/>
                    <a:pt x="162" y="1001"/>
                  </a:cubicBezTo>
                  <a:cubicBezTo>
                    <a:pt x="161" y="1002"/>
                    <a:pt x="160" y="1004"/>
                    <a:pt x="160" y="1005"/>
                  </a:cubicBezTo>
                  <a:cubicBezTo>
                    <a:pt x="160" y="1006"/>
                    <a:pt x="159" y="1009"/>
                    <a:pt x="159" y="1011"/>
                  </a:cubicBezTo>
                  <a:cubicBezTo>
                    <a:pt x="159" y="1012"/>
                    <a:pt x="160" y="1015"/>
                    <a:pt x="160" y="1016"/>
                  </a:cubicBezTo>
                  <a:cubicBezTo>
                    <a:pt x="161" y="1018"/>
                    <a:pt x="161" y="1023"/>
                    <a:pt x="161" y="1025"/>
                  </a:cubicBezTo>
                  <a:cubicBezTo>
                    <a:pt x="161" y="1027"/>
                    <a:pt x="160" y="1030"/>
                    <a:pt x="160" y="1032"/>
                  </a:cubicBezTo>
                  <a:cubicBezTo>
                    <a:pt x="160" y="1034"/>
                    <a:pt x="159" y="1037"/>
                    <a:pt x="159" y="1039"/>
                  </a:cubicBezTo>
                  <a:cubicBezTo>
                    <a:pt x="159" y="1039"/>
                    <a:pt x="160" y="1041"/>
                    <a:pt x="160" y="1041"/>
                  </a:cubicBezTo>
                  <a:cubicBezTo>
                    <a:pt x="161" y="1043"/>
                    <a:pt x="163" y="1045"/>
                    <a:pt x="163" y="1046"/>
                  </a:cubicBezTo>
                  <a:cubicBezTo>
                    <a:pt x="164" y="1047"/>
                    <a:pt x="163" y="1049"/>
                    <a:pt x="163" y="1051"/>
                  </a:cubicBezTo>
                  <a:cubicBezTo>
                    <a:pt x="164" y="1052"/>
                    <a:pt x="165" y="1054"/>
                    <a:pt x="166" y="1055"/>
                  </a:cubicBezTo>
                  <a:cubicBezTo>
                    <a:pt x="167" y="1056"/>
                    <a:pt x="170" y="1057"/>
                    <a:pt x="171" y="1058"/>
                  </a:cubicBezTo>
                  <a:cubicBezTo>
                    <a:pt x="173" y="1059"/>
                    <a:pt x="177" y="1063"/>
                    <a:pt x="179" y="1065"/>
                  </a:cubicBezTo>
                  <a:cubicBezTo>
                    <a:pt x="180" y="1066"/>
                    <a:pt x="183" y="1071"/>
                    <a:pt x="184" y="1073"/>
                  </a:cubicBezTo>
                  <a:cubicBezTo>
                    <a:pt x="185" y="1074"/>
                    <a:pt x="187" y="1078"/>
                    <a:pt x="187" y="1079"/>
                  </a:cubicBezTo>
                  <a:cubicBezTo>
                    <a:pt x="188" y="1081"/>
                    <a:pt x="188" y="1084"/>
                    <a:pt x="188" y="1085"/>
                  </a:cubicBezTo>
                  <a:cubicBezTo>
                    <a:pt x="189" y="1086"/>
                    <a:pt x="189" y="1088"/>
                    <a:pt x="189" y="1089"/>
                  </a:cubicBezTo>
                  <a:cubicBezTo>
                    <a:pt x="190" y="1091"/>
                    <a:pt x="190" y="1094"/>
                    <a:pt x="191" y="1095"/>
                  </a:cubicBezTo>
                  <a:cubicBezTo>
                    <a:pt x="191" y="1096"/>
                    <a:pt x="191" y="1098"/>
                    <a:pt x="192" y="1099"/>
                  </a:cubicBezTo>
                  <a:cubicBezTo>
                    <a:pt x="192" y="1100"/>
                    <a:pt x="194" y="1101"/>
                    <a:pt x="195" y="1101"/>
                  </a:cubicBezTo>
                  <a:cubicBezTo>
                    <a:pt x="196" y="1102"/>
                    <a:pt x="199" y="1104"/>
                    <a:pt x="200" y="1106"/>
                  </a:cubicBezTo>
                  <a:cubicBezTo>
                    <a:pt x="201" y="1107"/>
                    <a:pt x="202" y="1110"/>
                    <a:pt x="202" y="1111"/>
                  </a:cubicBezTo>
                  <a:cubicBezTo>
                    <a:pt x="203" y="1113"/>
                    <a:pt x="202" y="1116"/>
                    <a:pt x="202" y="1117"/>
                  </a:cubicBezTo>
                  <a:cubicBezTo>
                    <a:pt x="202" y="1118"/>
                    <a:pt x="201" y="1120"/>
                    <a:pt x="201" y="1122"/>
                  </a:cubicBezTo>
                  <a:cubicBezTo>
                    <a:pt x="201" y="1123"/>
                    <a:pt x="202" y="1126"/>
                    <a:pt x="202" y="1127"/>
                  </a:cubicBezTo>
                  <a:cubicBezTo>
                    <a:pt x="203" y="1128"/>
                    <a:pt x="205" y="1130"/>
                    <a:pt x="205" y="1131"/>
                  </a:cubicBezTo>
                  <a:cubicBezTo>
                    <a:pt x="206" y="1131"/>
                    <a:pt x="207" y="1134"/>
                    <a:pt x="207" y="1135"/>
                  </a:cubicBezTo>
                  <a:cubicBezTo>
                    <a:pt x="208" y="1136"/>
                    <a:pt x="210" y="1139"/>
                    <a:pt x="211" y="1141"/>
                  </a:cubicBezTo>
                  <a:cubicBezTo>
                    <a:pt x="211" y="1142"/>
                    <a:pt x="213" y="1144"/>
                    <a:pt x="214" y="1145"/>
                  </a:cubicBezTo>
                  <a:cubicBezTo>
                    <a:pt x="214" y="1146"/>
                    <a:pt x="215" y="1147"/>
                    <a:pt x="215" y="1148"/>
                  </a:cubicBezTo>
                  <a:cubicBezTo>
                    <a:pt x="215" y="1150"/>
                    <a:pt x="216" y="1153"/>
                    <a:pt x="216" y="1154"/>
                  </a:cubicBezTo>
                  <a:cubicBezTo>
                    <a:pt x="216" y="1156"/>
                    <a:pt x="214" y="1159"/>
                    <a:pt x="215" y="1160"/>
                  </a:cubicBezTo>
                  <a:cubicBezTo>
                    <a:pt x="215" y="1161"/>
                    <a:pt x="217" y="1163"/>
                    <a:pt x="217" y="1164"/>
                  </a:cubicBezTo>
                  <a:cubicBezTo>
                    <a:pt x="218" y="1165"/>
                    <a:pt x="218" y="1168"/>
                    <a:pt x="218" y="1169"/>
                  </a:cubicBezTo>
                  <a:cubicBezTo>
                    <a:pt x="219" y="1170"/>
                    <a:pt x="220" y="1171"/>
                    <a:pt x="221" y="1172"/>
                  </a:cubicBezTo>
                  <a:cubicBezTo>
                    <a:pt x="222" y="1172"/>
                    <a:pt x="224" y="1173"/>
                    <a:pt x="224" y="1174"/>
                  </a:cubicBezTo>
                  <a:cubicBezTo>
                    <a:pt x="226" y="1174"/>
                    <a:pt x="228" y="1176"/>
                    <a:pt x="229" y="1176"/>
                  </a:cubicBezTo>
                  <a:cubicBezTo>
                    <a:pt x="230" y="1177"/>
                    <a:pt x="231" y="1177"/>
                    <a:pt x="232" y="1177"/>
                  </a:cubicBezTo>
                  <a:cubicBezTo>
                    <a:pt x="232" y="1178"/>
                    <a:pt x="233" y="1179"/>
                    <a:pt x="234" y="1180"/>
                  </a:cubicBezTo>
                  <a:cubicBezTo>
                    <a:pt x="234" y="1181"/>
                    <a:pt x="234" y="1183"/>
                    <a:pt x="234" y="1185"/>
                  </a:cubicBezTo>
                  <a:cubicBezTo>
                    <a:pt x="235" y="1185"/>
                    <a:pt x="236" y="1187"/>
                    <a:pt x="236" y="1188"/>
                  </a:cubicBezTo>
                  <a:cubicBezTo>
                    <a:pt x="237" y="1189"/>
                    <a:pt x="237" y="1192"/>
                    <a:pt x="238" y="1193"/>
                  </a:cubicBezTo>
                  <a:cubicBezTo>
                    <a:pt x="238" y="1194"/>
                    <a:pt x="237" y="1196"/>
                    <a:pt x="238" y="1197"/>
                  </a:cubicBezTo>
                  <a:cubicBezTo>
                    <a:pt x="238" y="1198"/>
                    <a:pt x="240" y="1199"/>
                    <a:pt x="241" y="1200"/>
                  </a:cubicBezTo>
                  <a:cubicBezTo>
                    <a:pt x="241" y="1200"/>
                    <a:pt x="242" y="1202"/>
                    <a:pt x="242" y="1203"/>
                  </a:cubicBezTo>
                  <a:cubicBezTo>
                    <a:pt x="243" y="1204"/>
                    <a:pt x="245" y="1206"/>
                    <a:pt x="246" y="1207"/>
                  </a:cubicBezTo>
                  <a:cubicBezTo>
                    <a:pt x="246" y="1208"/>
                    <a:pt x="247" y="1211"/>
                    <a:pt x="247" y="1212"/>
                  </a:cubicBezTo>
                  <a:cubicBezTo>
                    <a:pt x="248" y="1213"/>
                    <a:pt x="249" y="1214"/>
                    <a:pt x="250" y="1215"/>
                  </a:cubicBezTo>
                  <a:cubicBezTo>
                    <a:pt x="251" y="1215"/>
                    <a:pt x="254" y="1215"/>
                    <a:pt x="255" y="1216"/>
                  </a:cubicBezTo>
                  <a:cubicBezTo>
                    <a:pt x="256" y="1216"/>
                    <a:pt x="257" y="1218"/>
                    <a:pt x="257" y="1218"/>
                  </a:cubicBezTo>
                  <a:cubicBezTo>
                    <a:pt x="258" y="1219"/>
                    <a:pt x="260" y="1218"/>
                    <a:pt x="261" y="1219"/>
                  </a:cubicBezTo>
                  <a:cubicBezTo>
                    <a:pt x="262" y="1220"/>
                    <a:pt x="264" y="1221"/>
                    <a:pt x="264" y="1223"/>
                  </a:cubicBezTo>
                  <a:cubicBezTo>
                    <a:pt x="265" y="1223"/>
                    <a:pt x="264" y="1225"/>
                    <a:pt x="264" y="1226"/>
                  </a:cubicBezTo>
                  <a:cubicBezTo>
                    <a:pt x="264" y="1228"/>
                    <a:pt x="265" y="1232"/>
                    <a:pt x="264" y="1233"/>
                  </a:cubicBezTo>
                  <a:cubicBezTo>
                    <a:pt x="264" y="1234"/>
                    <a:pt x="262" y="1236"/>
                    <a:pt x="262" y="1237"/>
                  </a:cubicBezTo>
                  <a:cubicBezTo>
                    <a:pt x="262" y="1238"/>
                    <a:pt x="261" y="1240"/>
                    <a:pt x="261" y="1241"/>
                  </a:cubicBezTo>
                  <a:cubicBezTo>
                    <a:pt x="260" y="1243"/>
                    <a:pt x="259" y="1245"/>
                    <a:pt x="259" y="1246"/>
                  </a:cubicBezTo>
                  <a:cubicBezTo>
                    <a:pt x="258" y="1246"/>
                    <a:pt x="257" y="1247"/>
                    <a:pt x="257" y="1248"/>
                  </a:cubicBezTo>
                  <a:cubicBezTo>
                    <a:pt x="256" y="1248"/>
                    <a:pt x="255" y="1250"/>
                    <a:pt x="255" y="1251"/>
                  </a:cubicBezTo>
                  <a:cubicBezTo>
                    <a:pt x="255" y="1252"/>
                    <a:pt x="255" y="1255"/>
                    <a:pt x="256" y="1257"/>
                  </a:cubicBezTo>
                  <a:cubicBezTo>
                    <a:pt x="256" y="1258"/>
                    <a:pt x="258" y="1259"/>
                    <a:pt x="258" y="1260"/>
                  </a:cubicBezTo>
                  <a:cubicBezTo>
                    <a:pt x="259" y="1261"/>
                    <a:pt x="261" y="1263"/>
                    <a:pt x="262" y="1264"/>
                  </a:cubicBezTo>
                  <a:cubicBezTo>
                    <a:pt x="263" y="1265"/>
                    <a:pt x="265" y="1266"/>
                    <a:pt x="266" y="1267"/>
                  </a:cubicBezTo>
                  <a:cubicBezTo>
                    <a:pt x="267" y="1268"/>
                    <a:pt x="268" y="1270"/>
                    <a:pt x="268" y="1271"/>
                  </a:cubicBezTo>
                  <a:cubicBezTo>
                    <a:pt x="269" y="1272"/>
                    <a:pt x="269" y="1273"/>
                    <a:pt x="270" y="1274"/>
                  </a:cubicBezTo>
                  <a:cubicBezTo>
                    <a:pt x="270" y="1274"/>
                    <a:pt x="271" y="1273"/>
                    <a:pt x="272" y="1272"/>
                  </a:cubicBezTo>
                  <a:cubicBezTo>
                    <a:pt x="272" y="1271"/>
                    <a:pt x="273" y="1270"/>
                    <a:pt x="274" y="1269"/>
                  </a:cubicBezTo>
                  <a:cubicBezTo>
                    <a:pt x="274" y="1269"/>
                    <a:pt x="276" y="1269"/>
                    <a:pt x="276" y="1270"/>
                  </a:cubicBezTo>
                  <a:cubicBezTo>
                    <a:pt x="277" y="1270"/>
                    <a:pt x="278" y="1271"/>
                    <a:pt x="279" y="1272"/>
                  </a:cubicBezTo>
                  <a:cubicBezTo>
                    <a:pt x="279" y="1273"/>
                    <a:pt x="280" y="1275"/>
                    <a:pt x="281" y="1275"/>
                  </a:cubicBezTo>
                  <a:cubicBezTo>
                    <a:pt x="281" y="1276"/>
                    <a:pt x="283" y="1276"/>
                    <a:pt x="284" y="1277"/>
                  </a:cubicBezTo>
                  <a:cubicBezTo>
                    <a:pt x="285" y="1277"/>
                    <a:pt x="286" y="1279"/>
                    <a:pt x="286" y="1280"/>
                  </a:cubicBezTo>
                  <a:cubicBezTo>
                    <a:pt x="286" y="1281"/>
                    <a:pt x="286" y="1283"/>
                    <a:pt x="286" y="1285"/>
                  </a:cubicBezTo>
                  <a:cubicBezTo>
                    <a:pt x="286" y="1286"/>
                    <a:pt x="286" y="1289"/>
                    <a:pt x="286" y="1290"/>
                  </a:cubicBezTo>
                  <a:cubicBezTo>
                    <a:pt x="285" y="1292"/>
                    <a:pt x="284" y="1295"/>
                    <a:pt x="283" y="1297"/>
                  </a:cubicBezTo>
                  <a:cubicBezTo>
                    <a:pt x="283" y="1298"/>
                    <a:pt x="282" y="1300"/>
                    <a:pt x="282" y="1301"/>
                  </a:cubicBezTo>
                  <a:cubicBezTo>
                    <a:pt x="281" y="1303"/>
                    <a:pt x="279" y="1306"/>
                    <a:pt x="278" y="1307"/>
                  </a:cubicBezTo>
                  <a:cubicBezTo>
                    <a:pt x="277" y="1309"/>
                    <a:pt x="276" y="1311"/>
                    <a:pt x="275" y="1313"/>
                  </a:cubicBezTo>
                  <a:cubicBezTo>
                    <a:pt x="275" y="1314"/>
                    <a:pt x="273" y="1316"/>
                    <a:pt x="273" y="1317"/>
                  </a:cubicBezTo>
                  <a:cubicBezTo>
                    <a:pt x="273" y="1318"/>
                    <a:pt x="273" y="1319"/>
                    <a:pt x="273" y="1320"/>
                  </a:cubicBezTo>
                  <a:cubicBezTo>
                    <a:pt x="274" y="1321"/>
                    <a:pt x="275" y="1322"/>
                    <a:pt x="275" y="1322"/>
                  </a:cubicBezTo>
                  <a:cubicBezTo>
                    <a:pt x="276" y="1323"/>
                    <a:pt x="277" y="1325"/>
                    <a:pt x="278" y="1326"/>
                  </a:cubicBezTo>
                  <a:cubicBezTo>
                    <a:pt x="278" y="1326"/>
                    <a:pt x="279" y="1328"/>
                    <a:pt x="279" y="1329"/>
                  </a:cubicBezTo>
                  <a:cubicBezTo>
                    <a:pt x="279" y="1329"/>
                    <a:pt x="279" y="1331"/>
                    <a:pt x="278" y="1332"/>
                  </a:cubicBezTo>
                  <a:cubicBezTo>
                    <a:pt x="278" y="1333"/>
                    <a:pt x="277" y="1335"/>
                    <a:pt x="277" y="1336"/>
                  </a:cubicBezTo>
                  <a:cubicBezTo>
                    <a:pt x="276" y="1337"/>
                    <a:pt x="274" y="1339"/>
                    <a:pt x="273" y="1339"/>
                  </a:cubicBezTo>
                  <a:cubicBezTo>
                    <a:pt x="273" y="1340"/>
                    <a:pt x="272" y="1342"/>
                    <a:pt x="271" y="1343"/>
                  </a:cubicBezTo>
                  <a:cubicBezTo>
                    <a:pt x="271" y="1344"/>
                    <a:pt x="271" y="1346"/>
                    <a:pt x="271" y="1347"/>
                  </a:cubicBezTo>
                  <a:cubicBezTo>
                    <a:pt x="271" y="1348"/>
                    <a:pt x="273" y="1349"/>
                    <a:pt x="273" y="1350"/>
                  </a:cubicBezTo>
                  <a:cubicBezTo>
                    <a:pt x="274" y="1351"/>
                    <a:pt x="275" y="1353"/>
                    <a:pt x="275" y="1354"/>
                  </a:cubicBezTo>
                  <a:cubicBezTo>
                    <a:pt x="275" y="1355"/>
                    <a:pt x="274" y="1358"/>
                    <a:pt x="274" y="1359"/>
                  </a:cubicBezTo>
                  <a:cubicBezTo>
                    <a:pt x="273" y="1361"/>
                    <a:pt x="271" y="1364"/>
                    <a:pt x="270" y="1366"/>
                  </a:cubicBezTo>
                  <a:cubicBezTo>
                    <a:pt x="269" y="1367"/>
                    <a:pt x="268" y="1368"/>
                    <a:pt x="267" y="1369"/>
                  </a:cubicBezTo>
                  <a:cubicBezTo>
                    <a:pt x="266" y="1369"/>
                    <a:pt x="265" y="1371"/>
                    <a:pt x="264" y="1372"/>
                  </a:cubicBezTo>
                  <a:cubicBezTo>
                    <a:pt x="264" y="1373"/>
                    <a:pt x="264" y="1374"/>
                    <a:pt x="264" y="1375"/>
                  </a:cubicBezTo>
                  <a:cubicBezTo>
                    <a:pt x="264" y="1376"/>
                    <a:pt x="264" y="1378"/>
                    <a:pt x="264" y="1379"/>
                  </a:cubicBezTo>
                  <a:cubicBezTo>
                    <a:pt x="265" y="1379"/>
                    <a:pt x="267" y="1381"/>
                    <a:pt x="267" y="1381"/>
                  </a:cubicBezTo>
                  <a:cubicBezTo>
                    <a:pt x="268" y="1381"/>
                    <a:pt x="270" y="1381"/>
                    <a:pt x="271" y="1381"/>
                  </a:cubicBezTo>
                  <a:cubicBezTo>
                    <a:pt x="272" y="1381"/>
                    <a:pt x="274" y="1382"/>
                    <a:pt x="274" y="1383"/>
                  </a:cubicBezTo>
                  <a:cubicBezTo>
                    <a:pt x="275" y="1384"/>
                    <a:pt x="277" y="1385"/>
                    <a:pt x="278" y="1386"/>
                  </a:cubicBezTo>
                  <a:cubicBezTo>
                    <a:pt x="279" y="1387"/>
                    <a:pt x="280" y="1390"/>
                    <a:pt x="281" y="1391"/>
                  </a:cubicBezTo>
                  <a:cubicBezTo>
                    <a:pt x="281" y="1392"/>
                    <a:pt x="281" y="1394"/>
                    <a:pt x="281" y="1395"/>
                  </a:cubicBezTo>
                  <a:cubicBezTo>
                    <a:pt x="282" y="1396"/>
                    <a:pt x="282" y="1398"/>
                    <a:pt x="282" y="1399"/>
                  </a:cubicBezTo>
                  <a:cubicBezTo>
                    <a:pt x="282" y="1400"/>
                    <a:pt x="283" y="1402"/>
                    <a:pt x="283" y="1403"/>
                  </a:cubicBezTo>
                  <a:cubicBezTo>
                    <a:pt x="284" y="1403"/>
                    <a:pt x="285" y="1404"/>
                    <a:pt x="286" y="1404"/>
                  </a:cubicBezTo>
                  <a:cubicBezTo>
                    <a:pt x="288" y="1405"/>
                    <a:pt x="294" y="1405"/>
                    <a:pt x="296" y="1405"/>
                  </a:cubicBezTo>
                  <a:cubicBezTo>
                    <a:pt x="298" y="1405"/>
                    <a:pt x="301" y="1406"/>
                    <a:pt x="303" y="1406"/>
                  </a:cubicBezTo>
                  <a:cubicBezTo>
                    <a:pt x="305" y="1406"/>
                    <a:pt x="309" y="1405"/>
                    <a:pt x="311" y="1405"/>
                  </a:cubicBezTo>
                  <a:cubicBezTo>
                    <a:pt x="312" y="1405"/>
                    <a:pt x="315" y="1405"/>
                    <a:pt x="317" y="1406"/>
                  </a:cubicBezTo>
                  <a:cubicBezTo>
                    <a:pt x="318" y="1406"/>
                    <a:pt x="321" y="1408"/>
                    <a:pt x="323" y="1408"/>
                  </a:cubicBezTo>
                  <a:cubicBezTo>
                    <a:pt x="324" y="1409"/>
                    <a:pt x="326" y="1409"/>
                    <a:pt x="327" y="1409"/>
                  </a:cubicBezTo>
                  <a:cubicBezTo>
                    <a:pt x="328" y="1409"/>
                    <a:pt x="332" y="1410"/>
                    <a:pt x="333" y="1410"/>
                  </a:cubicBezTo>
                  <a:cubicBezTo>
                    <a:pt x="334" y="1411"/>
                    <a:pt x="336" y="1413"/>
                    <a:pt x="337" y="1414"/>
                  </a:cubicBezTo>
                  <a:cubicBezTo>
                    <a:pt x="339" y="1414"/>
                    <a:pt x="341" y="1413"/>
                    <a:pt x="342" y="1414"/>
                  </a:cubicBezTo>
                  <a:cubicBezTo>
                    <a:pt x="344" y="1414"/>
                    <a:pt x="346" y="1414"/>
                    <a:pt x="347" y="1414"/>
                  </a:cubicBezTo>
                  <a:cubicBezTo>
                    <a:pt x="349" y="1415"/>
                    <a:pt x="352" y="1417"/>
                    <a:pt x="353" y="1418"/>
                  </a:cubicBezTo>
                  <a:cubicBezTo>
                    <a:pt x="354" y="1419"/>
                    <a:pt x="355" y="1421"/>
                    <a:pt x="355" y="1421"/>
                  </a:cubicBezTo>
                  <a:cubicBezTo>
                    <a:pt x="356" y="1422"/>
                    <a:pt x="358" y="1422"/>
                    <a:pt x="359" y="1423"/>
                  </a:cubicBezTo>
                  <a:cubicBezTo>
                    <a:pt x="360" y="1423"/>
                    <a:pt x="361" y="1426"/>
                    <a:pt x="362" y="1427"/>
                  </a:cubicBezTo>
                  <a:cubicBezTo>
                    <a:pt x="363" y="1428"/>
                    <a:pt x="365" y="1429"/>
                    <a:pt x="366" y="1429"/>
                  </a:cubicBezTo>
                  <a:cubicBezTo>
                    <a:pt x="367" y="1429"/>
                    <a:pt x="370" y="1429"/>
                    <a:pt x="371" y="1429"/>
                  </a:cubicBezTo>
                  <a:cubicBezTo>
                    <a:pt x="372" y="1429"/>
                    <a:pt x="375" y="1429"/>
                    <a:pt x="376" y="1429"/>
                  </a:cubicBezTo>
                  <a:cubicBezTo>
                    <a:pt x="377" y="1429"/>
                    <a:pt x="379" y="1429"/>
                    <a:pt x="380" y="1430"/>
                  </a:cubicBezTo>
                  <a:cubicBezTo>
                    <a:pt x="381" y="1431"/>
                    <a:pt x="383" y="1432"/>
                    <a:pt x="384" y="1433"/>
                  </a:cubicBezTo>
                  <a:cubicBezTo>
                    <a:pt x="385" y="1434"/>
                    <a:pt x="385" y="1435"/>
                    <a:pt x="386" y="1436"/>
                  </a:cubicBezTo>
                  <a:cubicBezTo>
                    <a:pt x="386" y="1436"/>
                    <a:pt x="388" y="1436"/>
                    <a:pt x="389" y="1435"/>
                  </a:cubicBezTo>
                  <a:cubicBezTo>
                    <a:pt x="389" y="1435"/>
                    <a:pt x="390" y="1433"/>
                    <a:pt x="391" y="1433"/>
                  </a:cubicBezTo>
                  <a:cubicBezTo>
                    <a:pt x="392" y="1433"/>
                    <a:pt x="394" y="1432"/>
                    <a:pt x="396" y="1432"/>
                  </a:cubicBezTo>
                  <a:cubicBezTo>
                    <a:pt x="397" y="1432"/>
                    <a:pt x="401" y="1432"/>
                    <a:pt x="403" y="1433"/>
                  </a:cubicBezTo>
                  <a:cubicBezTo>
                    <a:pt x="405" y="1433"/>
                    <a:pt x="408" y="1435"/>
                    <a:pt x="410" y="1436"/>
                  </a:cubicBezTo>
                  <a:cubicBezTo>
                    <a:pt x="412" y="1437"/>
                    <a:pt x="415" y="1441"/>
                    <a:pt x="416" y="1443"/>
                  </a:cubicBezTo>
                  <a:cubicBezTo>
                    <a:pt x="418" y="1444"/>
                    <a:pt x="421" y="1445"/>
                    <a:pt x="422" y="1446"/>
                  </a:cubicBezTo>
                  <a:cubicBezTo>
                    <a:pt x="423" y="1447"/>
                    <a:pt x="426" y="1449"/>
                    <a:pt x="427" y="1450"/>
                  </a:cubicBezTo>
                  <a:cubicBezTo>
                    <a:pt x="428" y="1451"/>
                    <a:pt x="429" y="1453"/>
                    <a:pt x="429" y="1455"/>
                  </a:cubicBezTo>
                  <a:cubicBezTo>
                    <a:pt x="430" y="1456"/>
                    <a:pt x="430" y="1458"/>
                    <a:pt x="431" y="1458"/>
                  </a:cubicBezTo>
                  <a:cubicBezTo>
                    <a:pt x="431" y="1459"/>
                    <a:pt x="434" y="1459"/>
                    <a:pt x="434" y="1459"/>
                  </a:cubicBezTo>
                  <a:cubicBezTo>
                    <a:pt x="435" y="1460"/>
                    <a:pt x="435" y="1461"/>
                    <a:pt x="435" y="1461"/>
                  </a:cubicBezTo>
                  <a:cubicBezTo>
                    <a:pt x="436" y="1462"/>
                    <a:pt x="436" y="1464"/>
                    <a:pt x="437" y="1465"/>
                  </a:cubicBezTo>
                  <a:cubicBezTo>
                    <a:pt x="438" y="1466"/>
                    <a:pt x="439" y="1468"/>
                    <a:pt x="440" y="1468"/>
                  </a:cubicBezTo>
                  <a:cubicBezTo>
                    <a:pt x="441" y="1469"/>
                    <a:pt x="443" y="1469"/>
                    <a:pt x="443" y="1470"/>
                  </a:cubicBezTo>
                  <a:cubicBezTo>
                    <a:pt x="444" y="1471"/>
                    <a:pt x="445" y="1475"/>
                    <a:pt x="445" y="1476"/>
                  </a:cubicBezTo>
                  <a:cubicBezTo>
                    <a:pt x="446" y="1478"/>
                    <a:pt x="445" y="1482"/>
                    <a:pt x="445" y="1484"/>
                  </a:cubicBezTo>
                  <a:cubicBezTo>
                    <a:pt x="445" y="1485"/>
                    <a:pt x="446" y="1488"/>
                    <a:pt x="447" y="1489"/>
                  </a:cubicBezTo>
                  <a:cubicBezTo>
                    <a:pt x="447" y="1490"/>
                    <a:pt x="448" y="1492"/>
                    <a:pt x="449" y="1493"/>
                  </a:cubicBezTo>
                  <a:cubicBezTo>
                    <a:pt x="449" y="1493"/>
                    <a:pt x="450" y="1494"/>
                    <a:pt x="451" y="1494"/>
                  </a:cubicBezTo>
                  <a:cubicBezTo>
                    <a:pt x="452" y="1495"/>
                    <a:pt x="454" y="1496"/>
                    <a:pt x="455" y="1496"/>
                  </a:cubicBezTo>
                  <a:cubicBezTo>
                    <a:pt x="455" y="1497"/>
                    <a:pt x="457" y="1499"/>
                    <a:pt x="458" y="1500"/>
                  </a:cubicBezTo>
                  <a:cubicBezTo>
                    <a:pt x="458" y="1501"/>
                    <a:pt x="458" y="1503"/>
                    <a:pt x="459" y="1504"/>
                  </a:cubicBezTo>
                  <a:cubicBezTo>
                    <a:pt x="460" y="1504"/>
                    <a:pt x="462" y="1504"/>
                    <a:pt x="463" y="1504"/>
                  </a:cubicBezTo>
                  <a:cubicBezTo>
                    <a:pt x="463" y="1504"/>
                    <a:pt x="465" y="1505"/>
                    <a:pt x="466" y="1506"/>
                  </a:cubicBezTo>
                  <a:cubicBezTo>
                    <a:pt x="467" y="1506"/>
                    <a:pt x="470" y="1507"/>
                    <a:pt x="472" y="1508"/>
                  </a:cubicBezTo>
                  <a:cubicBezTo>
                    <a:pt x="473" y="1509"/>
                    <a:pt x="476" y="1512"/>
                    <a:pt x="478" y="1514"/>
                  </a:cubicBezTo>
                  <a:cubicBezTo>
                    <a:pt x="479" y="1514"/>
                    <a:pt x="481" y="1516"/>
                    <a:pt x="482" y="1517"/>
                  </a:cubicBezTo>
                  <a:cubicBezTo>
                    <a:pt x="483" y="1518"/>
                    <a:pt x="486" y="1519"/>
                    <a:pt x="488" y="1520"/>
                  </a:cubicBezTo>
                  <a:cubicBezTo>
                    <a:pt x="490" y="1520"/>
                    <a:pt x="493" y="1521"/>
                    <a:pt x="494" y="1521"/>
                  </a:cubicBezTo>
                  <a:cubicBezTo>
                    <a:pt x="495" y="1522"/>
                    <a:pt x="497" y="1523"/>
                    <a:pt x="498" y="1524"/>
                  </a:cubicBezTo>
                  <a:cubicBezTo>
                    <a:pt x="499" y="1525"/>
                    <a:pt x="499" y="1527"/>
                    <a:pt x="500" y="1528"/>
                  </a:cubicBezTo>
                  <a:cubicBezTo>
                    <a:pt x="500" y="1529"/>
                    <a:pt x="501" y="1530"/>
                    <a:pt x="502" y="1530"/>
                  </a:cubicBezTo>
                  <a:cubicBezTo>
                    <a:pt x="503" y="1530"/>
                    <a:pt x="503" y="1528"/>
                    <a:pt x="504" y="1527"/>
                  </a:cubicBezTo>
                  <a:cubicBezTo>
                    <a:pt x="505" y="1527"/>
                    <a:pt x="506" y="1527"/>
                    <a:pt x="507" y="1527"/>
                  </a:cubicBezTo>
                  <a:cubicBezTo>
                    <a:pt x="508" y="1526"/>
                    <a:pt x="511" y="1526"/>
                    <a:pt x="512" y="1526"/>
                  </a:cubicBezTo>
                  <a:cubicBezTo>
                    <a:pt x="514" y="1526"/>
                    <a:pt x="517" y="1527"/>
                    <a:pt x="519" y="1527"/>
                  </a:cubicBezTo>
                  <a:cubicBezTo>
                    <a:pt x="521" y="1528"/>
                    <a:pt x="524" y="1529"/>
                    <a:pt x="526" y="1529"/>
                  </a:cubicBezTo>
                  <a:cubicBezTo>
                    <a:pt x="527" y="1529"/>
                    <a:pt x="530" y="1529"/>
                    <a:pt x="532" y="1529"/>
                  </a:cubicBezTo>
                  <a:cubicBezTo>
                    <a:pt x="533" y="1529"/>
                    <a:pt x="537" y="1530"/>
                    <a:pt x="539" y="1531"/>
                  </a:cubicBezTo>
                  <a:cubicBezTo>
                    <a:pt x="540" y="1531"/>
                    <a:pt x="542" y="1533"/>
                    <a:pt x="543" y="1534"/>
                  </a:cubicBezTo>
                  <a:cubicBezTo>
                    <a:pt x="544" y="1536"/>
                    <a:pt x="547" y="1538"/>
                    <a:pt x="548" y="1540"/>
                  </a:cubicBezTo>
                  <a:cubicBezTo>
                    <a:pt x="549" y="1542"/>
                    <a:pt x="551" y="1548"/>
                    <a:pt x="552" y="1551"/>
                  </a:cubicBezTo>
                  <a:cubicBezTo>
                    <a:pt x="553" y="1555"/>
                    <a:pt x="554" y="1563"/>
                    <a:pt x="554" y="1566"/>
                  </a:cubicBezTo>
                  <a:cubicBezTo>
                    <a:pt x="554" y="1568"/>
                    <a:pt x="553" y="1570"/>
                    <a:pt x="553" y="1572"/>
                  </a:cubicBezTo>
                  <a:cubicBezTo>
                    <a:pt x="552" y="1573"/>
                    <a:pt x="550" y="1575"/>
                    <a:pt x="549" y="1575"/>
                  </a:cubicBezTo>
                  <a:cubicBezTo>
                    <a:pt x="549" y="1576"/>
                    <a:pt x="547" y="1576"/>
                    <a:pt x="547" y="1577"/>
                  </a:cubicBezTo>
                  <a:cubicBezTo>
                    <a:pt x="546" y="1578"/>
                    <a:pt x="546" y="1580"/>
                    <a:pt x="546" y="1581"/>
                  </a:cubicBezTo>
                  <a:cubicBezTo>
                    <a:pt x="546" y="1582"/>
                    <a:pt x="547" y="1584"/>
                    <a:pt x="548" y="1585"/>
                  </a:cubicBezTo>
                  <a:cubicBezTo>
                    <a:pt x="549" y="1586"/>
                    <a:pt x="552" y="1586"/>
                    <a:pt x="553" y="1587"/>
                  </a:cubicBezTo>
                  <a:cubicBezTo>
                    <a:pt x="554" y="1587"/>
                    <a:pt x="556" y="1588"/>
                    <a:pt x="557" y="1589"/>
                  </a:cubicBezTo>
                  <a:cubicBezTo>
                    <a:pt x="558" y="1590"/>
                    <a:pt x="560" y="1593"/>
                    <a:pt x="561" y="1593"/>
                  </a:cubicBezTo>
                  <a:cubicBezTo>
                    <a:pt x="563" y="1594"/>
                    <a:pt x="566" y="1595"/>
                    <a:pt x="567" y="1595"/>
                  </a:cubicBezTo>
                  <a:cubicBezTo>
                    <a:pt x="569" y="1595"/>
                    <a:pt x="572" y="1595"/>
                    <a:pt x="574" y="1595"/>
                  </a:cubicBezTo>
                  <a:cubicBezTo>
                    <a:pt x="575" y="1595"/>
                    <a:pt x="578" y="1595"/>
                    <a:pt x="579" y="1595"/>
                  </a:cubicBezTo>
                  <a:cubicBezTo>
                    <a:pt x="580" y="1594"/>
                    <a:pt x="579" y="1592"/>
                    <a:pt x="580" y="1591"/>
                  </a:cubicBezTo>
                  <a:cubicBezTo>
                    <a:pt x="580" y="1591"/>
                    <a:pt x="581" y="1589"/>
                    <a:pt x="582" y="1588"/>
                  </a:cubicBezTo>
                  <a:cubicBezTo>
                    <a:pt x="583" y="1588"/>
                    <a:pt x="585" y="1588"/>
                    <a:pt x="585" y="1589"/>
                  </a:cubicBezTo>
                  <a:cubicBezTo>
                    <a:pt x="586" y="1589"/>
                    <a:pt x="587" y="1590"/>
                    <a:pt x="588" y="1591"/>
                  </a:cubicBezTo>
                  <a:cubicBezTo>
                    <a:pt x="590" y="1592"/>
                    <a:pt x="593" y="1594"/>
                    <a:pt x="594" y="1595"/>
                  </a:cubicBezTo>
                  <a:cubicBezTo>
                    <a:pt x="595" y="1596"/>
                    <a:pt x="596" y="1599"/>
                    <a:pt x="597" y="1601"/>
                  </a:cubicBezTo>
                  <a:cubicBezTo>
                    <a:pt x="598" y="1602"/>
                    <a:pt x="600" y="1606"/>
                    <a:pt x="601" y="1608"/>
                  </a:cubicBezTo>
                  <a:cubicBezTo>
                    <a:pt x="602" y="1609"/>
                    <a:pt x="603" y="1613"/>
                    <a:pt x="605" y="1614"/>
                  </a:cubicBezTo>
                  <a:cubicBezTo>
                    <a:pt x="606" y="1616"/>
                    <a:pt x="610" y="1618"/>
                    <a:pt x="612" y="1620"/>
                  </a:cubicBezTo>
                  <a:cubicBezTo>
                    <a:pt x="612" y="1621"/>
                    <a:pt x="613" y="1622"/>
                    <a:pt x="614" y="1623"/>
                  </a:cubicBezTo>
                  <a:cubicBezTo>
                    <a:pt x="615" y="1624"/>
                    <a:pt x="618" y="1624"/>
                    <a:pt x="620" y="1625"/>
                  </a:cubicBezTo>
                  <a:cubicBezTo>
                    <a:pt x="622" y="1626"/>
                    <a:pt x="625" y="1630"/>
                    <a:pt x="626" y="1632"/>
                  </a:cubicBezTo>
                  <a:cubicBezTo>
                    <a:pt x="627" y="1633"/>
                    <a:pt x="627" y="1635"/>
                    <a:pt x="628" y="1635"/>
                  </a:cubicBezTo>
                  <a:cubicBezTo>
                    <a:pt x="628" y="1636"/>
                    <a:pt x="630" y="1637"/>
                    <a:pt x="631" y="1638"/>
                  </a:cubicBezTo>
                  <a:cubicBezTo>
                    <a:pt x="632" y="1638"/>
                    <a:pt x="633" y="1640"/>
                    <a:pt x="633" y="1641"/>
                  </a:cubicBezTo>
                  <a:cubicBezTo>
                    <a:pt x="634" y="1642"/>
                    <a:pt x="635" y="1645"/>
                    <a:pt x="636" y="1646"/>
                  </a:cubicBezTo>
                  <a:cubicBezTo>
                    <a:pt x="637" y="1647"/>
                    <a:pt x="637" y="1650"/>
                    <a:pt x="638" y="1652"/>
                  </a:cubicBezTo>
                  <a:cubicBezTo>
                    <a:pt x="638" y="1652"/>
                    <a:pt x="640" y="1653"/>
                    <a:pt x="641" y="1654"/>
                  </a:cubicBezTo>
                  <a:cubicBezTo>
                    <a:pt x="641" y="1654"/>
                    <a:pt x="643" y="1654"/>
                    <a:pt x="644" y="1655"/>
                  </a:cubicBezTo>
                  <a:cubicBezTo>
                    <a:pt x="645" y="1655"/>
                    <a:pt x="647" y="1656"/>
                    <a:pt x="648" y="1657"/>
                  </a:cubicBezTo>
                  <a:cubicBezTo>
                    <a:pt x="649" y="1658"/>
                    <a:pt x="650" y="1661"/>
                    <a:pt x="651" y="1663"/>
                  </a:cubicBezTo>
                  <a:cubicBezTo>
                    <a:pt x="651" y="1664"/>
                    <a:pt x="652" y="1667"/>
                    <a:pt x="653" y="1668"/>
                  </a:cubicBezTo>
                  <a:cubicBezTo>
                    <a:pt x="654" y="1669"/>
                    <a:pt x="656" y="1671"/>
                    <a:pt x="657" y="1672"/>
                  </a:cubicBezTo>
                  <a:cubicBezTo>
                    <a:pt x="658" y="1672"/>
                    <a:pt x="660" y="1674"/>
                    <a:pt x="661" y="1675"/>
                  </a:cubicBezTo>
                  <a:cubicBezTo>
                    <a:pt x="662" y="1676"/>
                    <a:pt x="665" y="1680"/>
                    <a:pt x="666" y="1682"/>
                  </a:cubicBezTo>
                  <a:cubicBezTo>
                    <a:pt x="667" y="1685"/>
                    <a:pt x="668" y="1690"/>
                    <a:pt x="669" y="1693"/>
                  </a:cubicBezTo>
                  <a:cubicBezTo>
                    <a:pt x="670" y="1695"/>
                    <a:pt x="672" y="1699"/>
                    <a:pt x="673" y="1700"/>
                  </a:cubicBezTo>
                  <a:cubicBezTo>
                    <a:pt x="674" y="1703"/>
                    <a:pt x="677" y="1707"/>
                    <a:pt x="678" y="1709"/>
                  </a:cubicBezTo>
                  <a:cubicBezTo>
                    <a:pt x="680" y="1712"/>
                    <a:pt x="683" y="1719"/>
                    <a:pt x="683" y="1722"/>
                  </a:cubicBezTo>
                  <a:cubicBezTo>
                    <a:pt x="684" y="1724"/>
                    <a:pt x="684" y="1728"/>
                    <a:pt x="684" y="1730"/>
                  </a:cubicBezTo>
                  <a:cubicBezTo>
                    <a:pt x="684" y="1733"/>
                    <a:pt x="685" y="1738"/>
                    <a:pt x="685" y="1741"/>
                  </a:cubicBezTo>
                  <a:cubicBezTo>
                    <a:pt x="685" y="1743"/>
                    <a:pt x="686" y="1746"/>
                    <a:pt x="686" y="1748"/>
                  </a:cubicBezTo>
                  <a:cubicBezTo>
                    <a:pt x="686" y="1751"/>
                    <a:pt x="686" y="1758"/>
                    <a:pt x="686" y="1761"/>
                  </a:cubicBezTo>
                  <a:cubicBezTo>
                    <a:pt x="686" y="1762"/>
                    <a:pt x="685" y="1765"/>
                    <a:pt x="684" y="1766"/>
                  </a:cubicBezTo>
                  <a:cubicBezTo>
                    <a:pt x="684" y="1767"/>
                    <a:pt x="683" y="1768"/>
                    <a:pt x="682" y="1768"/>
                  </a:cubicBezTo>
                  <a:cubicBezTo>
                    <a:pt x="681" y="1769"/>
                    <a:pt x="679" y="1769"/>
                    <a:pt x="679" y="1769"/>
                  </a:cubicBezTo>
                  <a:cubicBezTo>
                    <a:pt x="678" y="1770"/>
                    <a:pt x="678" y="1771"/>
                    <a:pt x="678" y="1772"/>
                  </a:cubicBezTo>
                  <a:cubicBezTo>
                    <a:pt x="678" y="1773"/>
                    <a:pt x="679" y="1775"/>
                    <a:pt x="679" y="1776"/>
                  </a:cubicBezTo>
                  <a:cubicBezTo>
                    <a:pt x="680" y="1776"/>
                    <a:pt x="681" y="1777"/>
                    <a:pt x="681" y="1778"/>
                  </a:cubicBezTo>
                  <a:cubicBezTo>
                    <a:pt x="681" y="1779"/>
                    <a:pt x="682" y="1781"/>
                    <a:pt x="682" y="1782"/>
                  </a:cubicBezTo>
                  <a:cubicBezTo>
                    <a:pt x="682" y="1784"/>
                    <a:pt x="682" y="1786"/>
                    <a:pt x="681" y="1787"/>
                  </a:cubicBezTo>
                  <a:cubicBezTo>
                    <a:pt x="681" y="1788"/>
                    <a:pt x="679" y="1789"/>
                    <a:pt x="678" y="1790"/>
                  </a:cubicBezTo>
                  <a:cubicBezTo>
                    <a:pt x="678" y="1791"/>
                    <a:pt x="677" y="1793"/>
                    <a:pt x="677" y="1794"/>
                  </a:cubicBezTo>
                  <a:cubicBezTo>
                    <a:pt x="677" y="1796"/>
                    <a:pt x="678" y="1799"/>
                    <a:pt x="679" y="1800"/>
                  </a:cubicBezTo>
                  <a:cubicBezTo>
                    <a:pt x="679" y="1800"/>
                    <a:pt x="681" y="1801"/>
                    <a:pt x="682" y="1801"/>
                  </a:cubicBezTo>
                  <a:cubicBezTo>
                    <a:pt x="683" y="1801"/>
                    <a:pt x="684" y="1798"/>
                    <a:pt x="685" y="1798"/>
                  </a:cubicBezTo>
                  <a:cubicBezTo>
                    <a:pt x="686" y="1798"/>
                    <a:pt x="689" y="1800"/>
                    <a:pt x="690" y="1801"/>
                  </a:cubicBezTo>
                  <a:cubicBezTo>
                    <a:pt x="691" y="1802"/>
                    <a:pt x="692" y="1804"/>
                    <a:pt x="692" y="1806"/>
                  </a:cubicBezTo>
                  <a:cubicBezTo>
                    <a:pt x="693" y="1807"/>
                    <a:pt x="694" y="1811"/>
                    <a:pt x="694" y="1813"/>
                  </a:cubicBezTo>
                  <a:cubicBezTo>
                    <a:pt x="694" y="1815"/>
                    <a:pt x="693" y="1819"/>
                    <a:pt x="693" y="1821"/>
                  </a:cubicBezTo>
                  <a:cubicBezTo>
                    <a:pt x="693" y="1823"/>
                    <a:pt x="694" y="1827"/>
                    <a:pt x="694" y="1827"/>
                  </a:cubicBezTo>
                  <a:cubicBezTo>
                    <a:pt x="842" y="1839"/>
                    <a:pt x="842" y="1839"/>
                    <a:pt x="842" y="1839"/>
                  </a:cubicBezTo>
                  <a:cubicBezTo>
                    <a:pt x="1046" y="1854"/>
                    <a:pt x="1046" y="1854"/>
                    <a:pt x="1046" y="1854"/>
                  </a:cubicBezTo>
                  <a:cubicBezTo>
                    <a:pt x="1047" y="1853"/>
                    <a:pt x="1047" y="1852"/>
                    <a:pt x="1047" y="1851"/>
                  </a:cubicBezTo>
                  <a:cubicBezTo>
                    <a:pt x="1048" y="1851"/>
                    <a:pt x="1049" y="1850"/>
                    <a:pt x="1050" y="1850"/>
                  </a:cubicBezTo>
                  <a:cubicBezTo>
                    <a:pt x="1050" y="1850"/>
                    <a:pt x="1052" y="1851"/>
                    <a:pt x="1053" y="1851"/>
                  </a:cubicBezTo>
                  <a:cubicBezTo>
                    <a:pt x="1053" y="1852"/>
                    <a:pt x="1055" y="1854"/>
                    <a:pt x="1056" y="1854"/>
                  </a:cubicBezTo>
                  <a:cubicBezTo>
                    <a:pt x="1056" y="1854"/>
                    <a:pt x="1058" y="1854"/>
                    <a:pt x="1059" y="1854"/>
                  </a:cubicBezTo>
                  <a:cubicBezTo>
                    <a:pt x="1060" y="1855"/>
                    <a:pt x="1063" y="1855"/>
                    <a:pt x="1065" y="1855"/>
                  </a:cubicBezTo>
                  <a:cubicBezTo>
                    <a:pt x="1066" y="1854"/>
                    <a:pt x="1067" y="1853"/>
                    <a:pt x="1068" y="1852"/>
                  </a:cubicBezTo>
                  <a:cubicBezTo>
                    <a:pt x="1069" y="1852"/>
                    <a:pt x="1071" y="1853"/>
                    <a:pt x="1072" y="1852"/>
                  </a:cubicBezTo>
                  <a:cubicBezTo>
                    <a:pt x="1073" y="1852"/>
                    <a:pt x="1075" y="1851"/>
                    <a:pt x="1075" y="1850"/>
                  </a:cubicBezTo>
                  <a:cubicBezTo>
                    <a:pt x="1076" y="1849"/>
                    <a:pt x="1075" y="1845"/>
                    <a:pt x="1075" y="1844"/>
                  </a:cubicBezTo>
                  <a:cubicBezTo>
                    <a:pt x="1076" y="1843"/>
                    <a:pt x="1079" y="1842"/>
                    <a:pt x="1080" y="1842"/>
                  </a:cubicBezTo>
                  <a:cubicBezTo>
                    <a:pt x="1082" y="1841"/>
                    <a:pt x="1085" y="1839"/>
                    <a:pt x="1086" y="1838"/>
                  </a:cubicBezTo>
                  <a:cubicBezTo>
                    <a:pt x="1087" y="1836"/>
                    <a:pt x="1088" y="1833"/>
                    <a:pt x="1088" y="1831"/>
                  </a:cubicBezTo>
                  <a:cubicBezTo>
                    <a:pt x="1088" y="1830"/>
                    <a:pt x="1088" y="1828"/>
                    <a:pt x="1088" y="1827"/>
                  </a:cubicBezTo>
                  <a:cubicBezTo>
                    <a:pt x="1087" y="1825"/>
                    <a:pt x="1085" y="1823"/>
                    <a:pt x="1085" y="1822"/>
                  </a:cubicBezTo>
                  <a:cubicBezTo>
                    <a:pt x="1085" y="1821"/>
                    <a:pt x="1089" y="1820"/>
                    <a:pt x="1089" y="1819"/>
                  </a:cubicBezTo>
                  <a:cubicBezTo>
                    <a:pt x="1089" y="1817"/>
                    <a:pt x="1086" y="1816"/>
                    <a:pt x="1086" y="1815"/>
                  </a:cubicBezTo>
                  <a:cubicBezTo>
                    <a:pt x="1085" y="1814"/>
                    <a:pt x="1086" y="1812"/>
                    <a:pt x="1086" y="1810"/>
                  </a:cubicBezTo>
                  <a:cubicBezTo>
                    <a:pt x="1086" y="1809"/>
                    <a:pt x="1085" y="1806"/>
                    <a:pt x="1085" y="1805"/>
                  </a:cubicBezTo>
                  <a:cubicBezTo>
                    <a:pt x="1084" y="1804"/>
                    <a:pt x="1081" y="1803"/>
                    <a:pt x="1079" y="1803"/>
                  </a:cubicBezTo>
                  <a:cubicBezTo>
                    <a:pt x="1079" y="1802"/>
                    <a:pt x="1077" y="1802"/>
                    <a:pt x="1076" y="1802"/>
                  </a:cubicBezTo>
                  <a:cubicBezTo>
                    <a:pt x="1075" y="1802"/>
                    <a:pt x="1073" y="1804"/>
                    <a:pt x="1072" y="1804"/>
                  </a:cubicBezTo>
                  <a:cubicBezTo>
                    <a:pt x="1072" y="1804"/>
                    <a:pt x="1070" y="1803"/>
                    <a:pt x="1069" y="1803"/>
                  </a:cubicBezTo>
                  <a:cubicBezTo>
                    <a:pt x="1068" y="1802"/>
                    <a:pt x="1068" y="1800"/>
                    <a:pt x="1067" y="1800"/>
                  </a:cubicBezTo>
                  <a:cubicBezTo>
                    <a:pt x="1066" y="1800"/>
                    <a:pt x="1065" y="1802"/>
                    <a:pt x="1064" y="1802"/>
                  </a:cubicBezTo>
                  <a:cubicBezTo>
                    <a:pt x="1063" y="1802"/>
                    <a:pt x="1062" y="1800"/>
                    <a:pt x="1062" y="1800"/>
                  </a:cubicBezTo>
                  <a:cubicBezTo>
                    <a:pt x="1061" y="1799"/>
                    <a:pt x="1060" y="1796"/>
                    <a:pt x="1060" y="1795"/>
                  </a:cubicBezTo>
                  <a:cubicBezTo>
                    <a:pt x="1059" y="1794"/>
                    <a:pt x="1057" y="1792"/>
                    <a:pt x="1057" y="1790"/>
                  </a:cubicBezTo>
                  <a:cubicBezTo>
                    <a:pt x="1057" y="1789"/>
                    <a:pt x="1058" y="1787"/>
                    <a:pt x="1058" y="1786"/>
                  </a:cubicBezTo>
                  <a:cubicBezTo>
                    <a:pt x="1059" y="1785"/>
                    <a:pt x="1061" y="1782"/>
                    <a:pt x="1062" y="1781"/>
                  </a:cubicBezTo>
                  <a:cubicBezTo>
                    <a:pt x="1063" y="1779"/>
                    <a:pt x="1065" y="1776"/>
                    <a:pt x="1065" y="1774"/>
                  </a:cubicBezTo>
                  <a:cubicBezTo>
                    <a:pt x="1065" y="1772"/>
                    <a:pt x="1064" y="1770"/>
                    <a:pt x="1064" y="1768"/>
                  </a:cubicBezTo>
                  <a:cubicBezTo>
                    <a:pt x="1064" y="1767"/>
                    <a:pt x="1066" y="1765"/>
                    <a:pt x="1066" y="1764"/>
                  </a:cubicBezTo>
                  <a:cubicBezTo>
                    <a:pt x="1066" y="1763"/>
                    <a:pt x="1067" y="1761"/>
                    <a:pt x="1067" y="1760"/>
                  </a:cubicBezTo>
                  <a:cubicBezTo>
                    <a:pt x="1067" y="1759"/>
                    <a:pt x="1066" y="1758"/>
                    <a:pt x="1066" y="1757"/>
                  </a:cubicBezTo>
                  <a:cubicBezTo>
                    <a:pt x="1065" y="1757"/>
                    <a:pt x="1063" y="1757"/>
                    <a:pt x="1062" y="1756"/>
                  </a:cubicBezTo>
                  <a:cubicBezTo>
                    <a:pt x="1061" y="1756"/>
                    <a:pt x="1060" y="1755"/>
                    <a:pt x="1060" y="1754"/>
                  </a:cubicBezTo>
                  <a:cubicBezTo>
                    <a:pt x="1060" y="1752"/>
                    <a:pt x="1062" y="1751"/>
                    <a:pt x="1063" y="1750"/>
                  </a:cubicBezTo>
                  <a:cubicBezTo>
                    <a:pt x="1064" y="1749"/>
                    <a:pt x="1066" y="1747"/>
                    <a:pt x="1067" y="1746"/>
                  </a:cubicBezTo>
                  <a:cubicBezTo>
                    <a:pt x="1067" y="1744"/>
                    <a:pt x="1066" y="1742"/>
                    <a:pt x="1065" y="1741"/>
                  </a:cubicBezTo>
                  <a:cubicBezTo>
                    <a:pt x="1065" y="1740"/>
                    <a:pt x="1063" y="1738"/>
                    <a:pt x="1063" y="1737"/>
                  </a:cubicBezTo>
                  <a:cubicBezTo>
                    <a:pt x="1063" y="1736"/>
                    <a:pt x="1065" y="1735"/>
                    <a:pt x="1066" y="1735"/>
                  </a:cubicBezTo>
                  <a:cubicBezTo>
                    <a:pt x="1067" y="1735"/>
                    <a:pt x="1070" y="1734"/>
                    <a:pt x="1071" y="1734"/>
                  </a:cubicBezTo>
                  <a:cubicBezTo>
                    <a:pt x="1072" y="1734"/>
                    <a:pt x="1073" y="1735"/>
                    <a:pt x="1073" y="1736"/>
                  </a:cubicBezTo>
                  <a:cubicBezTo>
                    <a:pt x="1074" y="1736"/>
                    <a:pt x="1076" y="1734"/>
                    <a:pt x="1077" y="1733"/>
                  </a:cubicBezTo>
                  <a:cubicBezTo>
                    <a:pt x="1078" y="1733"/>
                    <a:pt x="1079" y="1730"/>
                    <a:pt x="1080" y="1729"/>
                  </a:cubicBezTo>
                  <a:cubicBezTo>
                    <a:pt x="1081" y="1727"/>
                    <a:pt x="1083" y="1724"/>
                    <a:pt x="1084" y="1723"/>
                  </a:cubicBezTo>
                  <a:cubicBezTo>
                    <a:pt x="1085" y="1722"/>
                    <a:pt x="1088" y="1722"/>
                    <a:pt x="1088" y="1721"/>
                  </a:cubicBezTo>
                  <a:cubicBezTo>
                    <a:pt x="1090" y="1720"/>
                    <a:pt x="1091" y="1717"/>
                    <a:pt x="1092" y="1716"/>
                  </a:cubicBezTo>
                  <a:cubicBezTo>
                    <a:pt x="1092" y="1716"/>
                    <a:pt x="1093" y="1716"/>
                    <a:pt x="1093" y="1715"/>
                  </a:cubicBezTo>
                  <a:cubicBezTo>
                    <a:pt x="1094" y="1715"/>
                    <a:pt x="1097" y="1715"/>
                    <a:pt x="1097" y="1714"/>
                  </a:cubicBezTo>
                  <a:cubicBezTo>
                    <a:pt x="1097" y="1712"/>
                    <a:pt x="1094" y="1710"/>
                    <a:pt x="1094" y="1708"/>
                  </a:cubicBezTo>
                  <a:cubicBezTo>
                    <a:pt x="1094" y="1707"/>
                    <a:pt x="1096" y="1705"/>
                    <a:pt x="1097" y="1704"/>
                  </a:cubicBezTo>
                  <a:cubicBezTo>
                    <a:pt x="1097" y="1703"/>
                    <a:pt x="1098" y="1700"/>
                    <a:pt x="1098" y="1699"/>
                  </a:cubicBezTo>
                  <a:cubicBezTo>
                    <a:pt x="1099" y="1697"/>
                    <a:pt x="1098" y="1693"/>
                    <a:pt x="1099" y="1692"/>
                  </a:cubicBezTo>
                  <a:cubicBezTo>
                    <a:pt x="1100" y="1691"/>
                    <a:pt x="1102" y="1691"/>
                    <a:pt x="1103" y="1691"/>
                  </a:cubicBezTo>
                  <a:cubicBezTo>
                    <a:pt x="1103" y="1690"/>
                    <a:pt x="1105" y="1689"/>
                    <a:pt x="1105" y="1688"/>
                  </a:cubicBezTo>
                  <a:cubicBezTo>
                    <a:pt x="1105" y="1687"/>
                    <a:pt x="1103" y="1684"/>
                    <a:pt x="1103" y="1683"/>
                  </a:cubicBezTo>
                  <a:cubicBezTo>
                    <a:pt x="1103" y="1682"/>
                    <a:pt x="1104" y="1679"/>
                    <a:pt x="1104" y="1678"/>
                  </a:cubicBezTo>
                  <a:cubicBezTo>
                    <a:pt x="1104" y="1677"/>
                    <a:pt x="1103" y="1674"/>
                    <a:pt x="1103" y="1673"/>
                  </a:cubicBezTo>
                  <a:cubicBezTo>
                    <a:pt x="1102" y="1672"/>
                    <a:pt x="1102" y="1669"/>
                    <a:pt x="1103" y="1668"/>
                  </a:cubicBezTo>
                  <a:cubicBezTo>
                    <a:pt x="1103" y="1666"/>
                    <a:pt x="1103" y="1663"/>
                    <a:pt x="1104" y="1662"/>
                  </a:cubicBezTo>
                  <a:cubicBezTo>
                    <a:pt x="1105" y="1661"/>
                    <a:pt x="1107" y="1661"/>
                    <a:pt x="1107" y="1660"/>
                  </a:cubicBezTo>
                  <a:cubicBezTo>
                    <a:pt x="1108" y="1659"/>
                    <a:pt x="1106" y="1657"/>
                    <a:pt x="1106" y="1655"/>
                  </a:cubicBezTo>
                  <a:cubicBezTo>
                    <a:pt x="1106" y="1655"/>
                    <a:pt x="1107" y="1653"/>
                    <a:pt x="1107" y="1652"/>
                  </a:cubicBezTo>
                  <a:cubicBezTo>
                    <a:pt x="1107" y="1651"/>
                    <a:pt x="1105" y="1651"/>
                    <a:pt x="1105" y="1650"/>
                  </a:cubicBezTo>
                  <a:cubicBezTo>
                    <a:pt x="1105" y="1649"/>
                    <a:pt x="1105" y="1647"/>
                    <a:pt x="1105" y="1647"/>
                  </a:cubicBezTo>
                  <a:cubicBezTo>
                    <a:pt x="1106" y="1646"/>
                    <a:pt x="1107" y="1646"/>
                    <a:pt x="1108" y="1645"/>
                  </a:cubicBezTo>
                  <a:cubicBezTo>
                    <a:pt x="1109" y="1645"/>
                    <a:pt x="1110" y="1645"/>
                    <a:pt x="1111" y="1644"/>
                  </a:cubicBezTo>
                  <a:cubicBezTo>
                    <a:pt x="1113" y="1643"/>
                    <a:pt x="1115" y="1641"/>
                    <a:pt x="1117" y="1640"/>
                  </a:cubicBezTo>
                  <a:cubicBezTo>
                    <a:pt x="1117" y="1639"/>
                    <a:pt x="1118" y="1636"/>
                    <a:pt x="1119" y="1635"/>
                  </a:cubicBezTo>
                  <a:cubicBezTo>
                    <a:pt x="1120" y="1635"/>
                    <a:pt x="1121" y="1634"/>
                    <a:pt x="1122" y="1633"/>
                  </a:cubicBezTo>
                  <a:cubicBezTo>
                    <a:pt x="1122" y="1632"/>
                    <a:pt x="1121" y="1630"/>
                    <a:pt x="1121" y="1628"/>
                  </a:cubicBezTo>
                  <a:cubicBezTo>
                    <a:pt x="1122" y="1627"/>
                    <a:pt x="1123" y="1624"/>
                    <a:pt x="1124" y="1623"/>
                  </a:cubicBezTo>
                  <a:cubicBezTo>
                    <a:pt x="1125" y="1622"/>
                    <a:pt x="1128" y="1620"/>
                    <a:pt x="1130" y="1620"/>
                  </a:cubicBezTo>
                  <a:cubicBezTo>
                    <a:pt x="1131" y="1619"/>
                    <a:pt x="1134" y="1620"/>
                    <a:pt x="1135" y="1619"/>
                  </a:cubicBezTo>
                  <a:cubicBezTo>
                    <a:pt x="1137" y="1619"/>
                    <a:pt x="1139" y="1618"/>
                    <a:pt x="1140" y="1617"/>
                  </a:cubicBezTo>
                  <a:cubicBezTo>
                    <a:pt x="1141" y="1616"/>
                    <a:pt x="1143" y="1614"/>
                    <a:pt x="1144" y="1614"/>
                  </a:cubicBezTo>
                  <a:cubicBezTo>
                    <a:pt x="1144" y="1613"/>
                    <a:pt x="1146" y="1612"/>
                    <a:pt x="1147" y="1612"/>
                  </a:cubicBezTo>
                  <a:cubicBezTo>
                    <a:pt x="1148" y="1612"/>
                    <a:pt x="1152" y="1612"/>
                    <a:pt x="1153" y="1612"/>
                  </a:cubicBezTo>
                  <a:cubicBezTo>
                    <a:pt x="1154" y="1611"/>
                    <a:pt x="1156" y="1610"/>
                    <a:pt x="1157" y="1609"/>
                  </a:cubicBezTo>
                  <a:cubicBezTo>
                    <a:pt x="1158" y="1608"/>
                    <a:pt x="1161" y="1604"/>
                    <a:pt x="1161" y="1604"/>
                  </a:cubicBezTo>
                  <a:cubicBezTo>
                    <a:pt x="1161" y="1604"/>
                    <a:pt x="1165" y="1602"/>
                    <a:pt x="1166" y="1601"/>
                  </a:cubicBezTo>
                  <a:cubicBezTo>
                    <a:pt x="1167" y="1600"/>
                    <a:pt x="1169" y="1600"/>
                    <a:pt x="1170" y="1599"/>
                  </a:cubicBezTo>
                  <a:cubicBezTo>
                    <a:pt x="1170" y="1598"/>
                    <a:pt x="1171" y="1596"/>
                    <a:pt x="1171" y="1595"/>
                  </a:cubicBezTo>
                  <a:cubicBezTo>
                    <a:pt x="1171" y="1593"/>
                    <a:pt x="1171" y="1591"/>
                    <a:pt x="1170" y="1590"/>
                  </a:cubicBezTo>
                  <a:cubicBezTo>
                    <a:pt x="1170" y="1589"/>
                    <a:pt x="1168" y="1588"/>
                    <a:pt x="1168" y="15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793875" y="2619375"/>
              <a:ext cx="1587" cy="158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1 h 2"/>
                <a:gd name="T12" fmla="*/ 1 w 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1554163" y="1903413"/>
              <a:ext cx="1190625" cy="723900"/>
            </a:xfrm>
            <a:custGeom>
              <a:avLst/>
              <a:gdLst>
                <a:gd name="T0" fmla="*/ 251 w 1411"/>
                <a:gd name="T1" fmla="*/ 37 h 858"/>
                <a:gd name="T2" fmla="*/ 3 w 1411"/>
                <a:gd name="T3" fmla="*/ 180 h 858"/>
                <a:gd name="T4" fmla="*/ 12 w 1411"/>
                <a:gd name="T5" fmla="*/ 196 h 858"/>
                <a:gd name="T6" fmla="*/ 20 w 1411"/>
                <a:gd name="T7" fmla="*/ 213 h 858"/>
                <a:gd name="T8" fmla="*/ 28 w 1411"/>
                <a:gd name="T9" fmla="*/ 236 h 858"/>
                <a:gd name="T10" fmla="*/ 31 w 1411"/>
                <a:gd name="T11" fmla="*/ 265 h 858"/>
                <a:gd name="T12" fmla="*/ 41 w 1411"/>
                <a:gd name="T13" fmla="*/ 293 h 858"/>
                <a:gd name="T14" fmla="*/ 53 w 1411"/>
                <a:gd name="T15" fmla="*/ 305 h 858"/>
                <a:gd name="T16" fmla="*/ 70 w 1411"/>
                <a:gd name="T17" fmla="*/ 326 h 858"/>
                <a:gd name="T18" fmla="*/ 82 w 1411"/>
                <a:gd name="T19" fmla="*/ 346 h 858"/>
                <a:gd name="T20" fmla="*/ 94 w 1411"/>
                <a:gd name="T21" fmla="*/ 364 h 858"/>
                <a:gd name="T22" fmla="*/ 100 w 1411"/>
                <a:gd name="T23" fmla="*/ 388 h 858"/>
                <a:gd name="T24" fmla="*/ 109 w 1411"/>
                <a:gd name="T25" fmla="*/ 398 h 858"/>
                <a:gd name="T26" fmla="*/ 128 w 1411"/>
                <a:gd name="T27" fmla="*/ 410 h 858"/>
                <a:gd name="T28" fmla="*/ 136 w 1411"/>
                <a:gd name="T29" fmla="*/ 426 h 858"/>
                <a:gd name="T30" fmla="*/ 155 w 1411"/>
                <a:gd name="T31" fmla="*/ 424 h 858"/>
                <a:gd name="T32" fmla="*/ 163 w 1411"/>
                <a:gd name="T33" fmla="*/ 451 h 858"/>
                <a:gd name="T34" fmla="*/ 155 w 1411"/>
                <a:gd name="T35" fmla="*/ 465 h 858"/>
                <a:gd name="T36" fmla="*/ 145 w 1411"/>
                <a:gd name="T37" fmla="*/ 494 h 858"/>
                <a:gd name="T38" fmla="*/ 136 w 1411"/>
                <a:gd name="T39" fmla="*/ 531 h 858"/>
                <a:gd name="T40" fmla="*/ 137 w 1411"/>
                <a:gd name="T41" fmla="*/ 546 h 858"/>
                <a:gd name="T42" fmla="*/ 138 w 1411"/>
                <a:gd name="T43" fmla="*/ 572 h 858"/>
                <a:gd name="T44" fmla="*/ 123 w 1411"/>
                <a:gd name="T45" fmla="*/ 574 h 858"/>
                <a:gd name="T46" fmla="*/ 116 w 1411"/>
                <a:gd name="T47" fmla="*/ 585 h 858"/>
                <a:gd name="T48" fmla="*/ 113 w 1411"/>
                <a:gd name="T49" fmla="*/ 610 h 858"/>
                <a:gd name="T50" fmla="*/ 122 w 1411"/>
                <a:gd name="T51" fmla="*/ 623 h 858"/>
                <a:gd name="T52" fmla="*/ 135 w 1411"/>
                <a:gd name="T53" fmla="*/ 632 h 858"/>
                <a:gd name="T54" fmla="*/ 145 w 1411"/>
                <a:gd name="T55" fmla="*/ 622 h 858"/>
                <a:gd name="T56" fmla="*/ 161 w 1411"/>
                <a:gd name="T57" fmla="*/ 612 h 858"/>
                <a:gd name="T58" fmla="*/ 172 w 1411"/>
                <a:gd name="T59" fmla="*/ 600 h 858"/>
                <a:gd name="T60" fmla="*/ 192 w 1411"/>
                <a:gd name="T61" fmla="*/ 613 h 858"/>
                <a:gd name="T62" fmla="*/ 201 w 1411"/>
                <a:gd name="T63" fmla="*/ 629 h 858"/>
                <a:gd name="T64" fmla="*/ 205 w 1411"/>
                <a:gd name="T65" fmla="*/ 650 h 858"/>
                <a:gd name="T66" fmla="*/ 204 w 1411"/>
                <a:gd name="T67" fmla="*/ 669 h 858"/>
                <a:gd name="T68" fmla="*/ 211 w 1411"/>
                <a:gd name="T69" fmla="*/ 687 h 858"/>
                <a:gd name="T70" fmla="*/ 217 w 1411"/>
                <a:gd name="T71" fmla="*/ 707 h 858"/>
                <a:gd name="T72" fmla="*/ 230 w 1411"/>
                <a:gd name="T73" fmla="*/ 720 h 858"/>
                <a:gd name="T74" fmla="*/ 231 w 1411"/>
                <a:gd name="T75" fmla="*/ 739 h 858"/>
                <a:gd name="T76" fmla="*/ 228 w 1411"/>
                <a:gd name="T77" fmla="*/ 758 h 858"/>
                <a:gd name="T78" fmla="*/ 248 w 1411"/>
                <a:gd name="T79" fmla="*/ 764 h 858"/>
                <a:gd name="T80" fmla="*/ 263 w 1411"/>
                <a:gd name="T81" fmla="*/ 781 h 858"/>
                <a:gd name="T82" fmla="*/ 271 w 1411"/>
                <a:gd name="T83" fmla="*/ 805 h 858"/>
                <a:gd name="T84" fmla="*/ 271 w 1411"/>
                <a:gd name="T85" fmla="*/ 823 h 858"/>
                <a:gd name="T86" fmla="*/ 277 w 1411"/>
                <a:gd name="T87" fmla="*/ 841 h 858"/>
                <a:gd name="T88" fmla="*/ 294 w 1411"/>
                <a:gd name="T89" fmla="*/ 829 h 858"/>
                <a:gd name="T90" fmla="*/ 310 w 1411"/>
                <a:gd name="T91" fmla="*/ 830 h 858"/>
                <a:gd name="T92" fmla="*/ 327 w 1411"/>
                <a:gd name="T93" fmla="*/ 834 h 858"/>
                <a:gd name="T94" fmla="*/ 345 w 1411"/>
                <a:gd name="T95" fmla="*/ 829 h 858"/>
                <a:gd name="T96" fmla="*/ 361 w 1411"/>
                <a:gd name="T97" fmla="*/ 823 h 858"/>
                <a:gd name="T98" fmla="*/ 380 w 1411"/>
                <a:gd name="T99" fmla="*/ 833 h 858"/>
                <a:gd name="T100" fmla="*/ 390 w 1411"/>
                <a:gd name="T101" fmla="*/ 832 h 858"/>
                <a:gd name="T102" fmla="*/ 412 w 1411"/>
                <a:gd name="T103" fmla="*/ 832 h 858"/>
                <a:gd name="T104" fmla="*/ 421 w 1411"/>
                <a:gd name="T105" fmla="*/ 838 h 858"/>
                <a:gd name="T106" fmla="*/ 445 w 1411"/>
                <a:gd name="T107" fmla="*/ 836 h 858"/>
                <a:gd name="T108" fmla="*/ 456 w 1411"/>
                <a:gd name="T109" fmla="*/ 823 h 858"/>
                <a:gd name="T110" fmla="*/ 473 w 1411"/>
                <a:gd name="T111" fmla="*/ 805 h 858"/>
                <a:gd name="T112" fmla="*/ 491 w 1411"/>
                <a:gd name="T113" fmla="*/ 826 h 858"/>
                <a:gd name="T114" fmla="*/ 500 w 1411"/>
                <a:gd name="T115" fmla="*/ 846 h 858"/>
                <a:gd name="T116" fmla="*/ 509 w 1411"/>
                <a:gd name="T117" fmla="*/ 858 h 858"/>
                <a:gd name="T118" fmla="*/ 636 w 1411"/>
                <a:gd name="T119" fmla="*/ 784 h 858"/>
                <a:gd name="T120" fmla="*/ 1260 w 1411"/>
                <a:gd name="T121" fmla="*/ 836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1" h="858">
                  <a:moveTo>
                    <a:pt x="1411" y="148"/>
                  </a:moveTo>
                  <a:cubicBezTo>
                    <a:pt x="1172" y="136"/>
                    <a:pt x="1172" y="136"/>
                    <a:pt x="1172" y="136"/>
                  </a:cubicBezTo>
                  <a:cubicBezTo>
                    <a:pt x="925" y="117"/>
                    <a:pt x="925" y="117"/>
                    <a:pt x="925" y="117"/>
                  </a:cubicBezTo>
                  <a:cubicBezTo>
                    <a:pt x="781" y="102"/>
                    <a:pt x="781" y="102"/>
                    <a:pt x="781" y="102"/>
                  </a:cubicBezTo>
                  <a:cubicBezTo>
                    <a:pt x="636" y="89"/>
                    <a:pt x="636" y="89"/>
                    <a:pt x="636" y="89"/>
                  </a:cubicBezTo>
                  <a:cubicBezTo>
                    <a:pt x="469" y="67"/>
                    <a:pt x="469" y="67"/>
                    <a:pt x="469" y="6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1" y="172"/>
                    <a:pt x="1" y="172"/>
                    <a:pt x="0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4"/>
                    <a:pt x="2" y="175"/>
                    <a:pt x="2" y="176"/>
                  </a:cubicBezTo>
                  <a:cubicBezTo>
                    <a:pt x="3" y="177"/>
                    <a:pt x="3" y="178"/>
                    <a:pt x="3" y="180"/>
                  </a:cubicBezTo>
                  <a:cubicBezTo>
                    <a:pt x="3" y="180"/>
                    <a:pt x="3" y="181"/>
                    <a:pt x="3" y="181"/>
                  </a:cubicBezTo>
                  <a:cubicBezTo>
                    <a:pt x="4" y="181"/>
                    <a:pt x="4" y="181"/>
                    <a:pt x="4" y="182"/>
                  </a:cubicBezTo>
                  <a:cubicBezTo>
                    <a:pt x="6" y="182"/>
                    <a:pt x="7" y="183"/>
                    <a:pt x="7" y="184"/>
                  </a:cubicBezTo>
                  <a:cubicBezTo>
                    <a:pt x="9" y="186"/>
                    <a:pt x="11" y="190"/>
                    <a:pt x="12" y="192"/>
                  </a:cubicBezTo>
                  <a:cubicBezTo>
                    <a:pt x="12" y="193"/>
                    <a:pt x="12" y="195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4" y="196"/>
                    <a:pt x="16" y="197"/>
                    <a:pt x="17" y="198"/>
                  </a:cubicBezTo>
                  <a:cubicBezTo>
                    <a:pt x="20" y="201"/>
                    <a:pt x="19" y="206"/>
                    <a:pt x="19" y="207"/>
                  </a:cubicBezTo>
                  <a:cubicBezTo>
                    <a:pt x="19" y="208"/>
                    <a:pt x="19" y="209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8" y="211"/>
                    <a:pt x="18" y="212"/>
                    <a:pt x="18" y="212"/>
                  </a:cubicBezTo>
                  <a:cubicBezTo>
                    <a:pt x="19" y="212"/>
                    <a:pt x="19" y="212"/>
                    <a:pt x="20" y="213"/>
                  </a:cubicBezTo>
                  <a:cubicBezTo>
                    <a:pt x="20" y="213"/>
                    <a:pt x="20" y="213"/>
                    <a:pt x="20" y="213"/>
                  </a:cubicBezTo>
                  <a:cubicBezTo>
                    <a:pt x="21" y="213"/>
                    <a:pt x="23" y="214"/>
                    <a:pt x="24" y="216"/>
                  </a:cubicBezTo>
                  <a:cubicBezTo>
                    <a:pt x="25" y="218"/>
                    <a:pt x="25" y="219"/>
                    <a:pt x="25" y="220"/>
                  </a:cubicBezTo>
                  <a:cubicBezTo>
                    <a:pt x="25" y="220"/>
                    <a:pt x="25" y="220"/>
                    <a:pt x="25" y="220"/>
                  </a:cubicBezTo>
                  <a:cubicBezTo>
                    <a:pt x="28" y="222"/>
                    <a:pt x="29" y="224"/>
                    <a:pt x="29" y="225"/>
                  </a:cubicBezTo>
                  <a:cubicBezTo>
                    <a:pt x="30" y="227"/>
                    <a:pt x="30" y="231"/>
                    <a:pt x="29" y="234"/>
                  </a:cubicBezTo>
                  <a:cubicBezTo>
                    <a:pt x="29" y="235"/>
                    <a:pt x="28" y="235"/>
                    <a:pt x="28" y="236"/>
                  </a:cubicBezTo>
                  <a:cubicBezTo>
                    <a:pt x="28" y="237"/>
                    <a:pt x="29" y="237"/>
                    <a:pt x="30" y="238"/>
                  </a:cubicBezTo>
                  <a:cubicBezTo>
                    <a:pt x="30" y="239"/>
                    <a:pt x="33" y="243"/>
                    <a:pt x="32" y="247"/>
                  </a:cubicBezTo>
                  <a:cubicBezTo>
                    <a:pt x="32" y="250"/>
                    <a:pt x="30" y="254"/>
                    <a:pt x="27" y="255"/>
                  </a:cubicBezTo>
                  <a:cubicBezTo>
                    <a:pt x="26" y="255"/>
                    <a:pt x="26" y="255"/>
                    <a:pt x="25" y="255"/>
                  </a:cubicBezTo>
                  <a:cubicBezTo>
                    <a:pt x="25" y="256"/>
                    <a:pt x="26" y="257"/>
                    <a:pt x="27" y="258"/>
                  </a:cubicBezTo>
                  <a:cubicBezTo>
                    <a:pt x="27" y="259"/>
                    <a:pt x="27" y="260"/>
                    <a:pt x="27" y="261"/>
                  </a:cubicBezTo>
                  <a:cubicBezTo>
                    <a:pt x="29" y="262"/>
                    <a:pt x="30" y="263"/>
                    <a:pt x="31" y="265"/>
                  </a:cubicBezTo>
                  <a:cubicBezTo>
                    <a:pt x="33" y="267"/>
                    <a:pt x="32" y="272"/>
                    <a:pt x="30" y="275"/>
                  </a:cubicBezTo>
                  <a:cubicBezTo>
                    <a:pt x="29" y="275"/>
                    <a:pt x="28" y="276"/>
                    <a:pt x="27" y="276"/>
                  </a:cubicBezTo>
                  <a:cubicBezTo>
                    <a:pt x="27" y="276"/>
                    <a:pt x="28" y="276"/>
                    <a:pt x="28" y="276"/>
                  </a:cubicBezTo>
                  <a:cubicBezTo>
                    <a:pt x="29" y="277"/>
                    <a:pt x="29" y="279"/>
                    <a:pt x="30" y="280"/>
                  </a:cubicBezTo>
                  <a:cubicBezTo>
                    <a:pt x="31" y="280"/>
                    <a:pt x="32" y="280"/>
                    <a:pt x="33" y="281"/>
                  </a:cubicBezTo>
                  <a:cubicBezTo>
                    <a:pt x="35" y="282"/>
                    <a:pt x="38" y="285"/>
                    <a:pt x="39" y="287"/>
                  </a:cubicBezTo>
                  <a:cubicBezTo>
                    <a:pt x="40" y="289"/>
                    <a:pt x="40" y="291"/>
                    <a:pt x="41" y="293"/>
                  </a:cubicBezTo>
                  <a:cubicBezTo>
                    <a:pt x="41" y="294"/>
                    <a:pt x="41" y="295"/>
                    <a:pt x="41" y="296"/>
                  </a:cubicBezTo>
                  <a:cubicBezTo>
                    <a:pt x="42" y="297"/>
                    <a:pt x="42" y="298"/>
                    <a:pt x="42" y="298"/>
                  </a:cubicBezTo>
                  <a:cubicBezTo>
                    <a:pt x="43" y="298"/>
                    <a:pt x="43" y="299"/>
                    <a:pt x="44" y="299"/>
                  </a:cubicBezTo>
                  <a:cubicBezTo>
                    <a:pt x="45" y="299"/>
                    <a:pt x="46" y="300"/>
                    <a:pt x="47" y="300"/>
                  </a:cubicBezTo>
                  <a:cubicBezTo>
                    <a:pt x="48" y="301"/>
                    <a:pt x="49" y="302"/>
                    <a:pt x="50" y="303"/>
                  </a:cubicBezTo>
                  <a:cubicBezTo>
                    <a:pt x="51" y="304"/>
                    <a:pt x="51" y="304"/>
                    <a:pt x="52" y="305"/>
                  </a:cubicBezTo>
                  <a:cubicBezTo>
                    <a:pt x="52" y="305"/>
                    <a:pt x="53" y="305"/>
                    <a:pt x="53" y="305"/>
                  </a:cubicBezTo>
                  <a:cubicBezTo>
                    <a:pt x="55" y="305"/>
                    <a:pt x="57" y="305"/>
                    <a:pt x="59" y="306"/>
                  </a:cubicBezTo>
                  <a:cubicBezTo>
                    <a:pt x="60" y="306"/>
                    <a:pt x="63" y="308"/>
                    <a:pt x="64" y="310"/>
                  </a:cubicBezTo>
                  <a:cubicBezTo>
                    <a:pt x="64" y="310"/>
                    <a:pt x="65" y="312"/>
                    <a:pt x="66" y="317"/>
                  </a:cubicBezTo>
                  <a:cubicBezTo>
                    <a:pt x="66" y="318"/>
                    <a:pt x="66" y="319"/>
                    <a:pt x="66" y="320"/>
                  </a:cubicBezTo>
                  <a:cubicBezTo>
                    <a:pt x="66" y="320"/>
                    <a:pt x="66" y="321"/>
                    <a:pt x="66" y="321"/>
                  </a:cubicBezTo>
                  <a:cubicBezTo>
                    <a:pt x="67" y="321"/>
                    <a:pt x="68" y="322"/>
                    <a:pt x="69" y="323"/>
                  </a:cubicBezTo>
                  <a:cubicBezTo>
                    <a:pt x="70" y="324"/>
                    <a:pt x="70" y="325"/>
                    <a:pt x="70" y="326"/>
                  </a:cubicBezTo>
                  <a:cubicBezTo>
                    <a:pt x="72" y="327"/>
                    <a:pt x="73" y="327"/>
                    <a:pt x="74" y="328"/>
                  </a:cubicBezTo>
                  <a:cubicBezTo>
                    <a:pt x="76" y="330"/>
                    <a:pt x="77" y="333"/>
                    <a:pt x="77" y="335"/>
                  </a:cubicBezTo>
                  <a:cubicBezTo>
                    <a:pt x="77" y="336"/>
                    <a:pt x="77" y="336"/>
                    <a:pt x="77" y="337"/>
                  </a:cubicBezTo>
                  <a:cubicBezTo>
                    <a:pt x="77" y="337"/>
                    <a:pt x="78" y="337"/>
                    <a:pt x="78" y="337"/>
                  </a:cubicBezTo>
                  <a:cubicBezTo>
                    <a:pt x="79" y="338"/>
                    <a:pt x="80" y="339"/>
                    <a:pt x="80" y="340"/>
                  </a:cubicBezTo>
                  <a:cubicBezTo>
                    <a:pt x="81" y="341"/>
                    <a:pt x="82" y="343"/>
                    <a:pt x="82" y="345"/>
                  </a:cubicBezTo>
                  <a:cubicBezTo>
                    <a:pt x="82" y="345"/>
                    <a:pt x="82" y="346"/>
                    <a:pt x="82" y="346"/>
                  </a:cubicBezTo>
                  <a:cubicBezTo>
                    <a:pt x="82" y="346"/>
                    <a:pt x="83" y="346"/>
                    <a:pt x="83" y="346"/>
                  </a:cubicBezTo>
                  <a:cubicBezTo>
                    <a:pt x="84" y="347"/>
                    <a:pt x="85" y="348"/>
                    <a:pt x="86" y="349"/>
                  </a:cubicBezTo>
                  <a:cubicBezTo>
                    <a:pt x="87" y="350"/>
                    <a:pt x="89" y="353"/>
                    <a:pt x="89" y="355"/>
                  </a:cubicBezTo>
                  <a:cubicBezTo>
                    <a:pt x="89" y="357"/>
                    <a:pt x="89" y="359"/>
                    <a:pt x="89" y="360"/>
                  </a:cubicBezTo>
                  <a:cubicBezTo>
                    <a:pt x="89" y="360"/>
                    <a:pt x="89" y="361"/>
                    <a:pt x="88" y="361"/>
                  </a:cubicBezTo>
                  <a:cubicBezTo>
                    <a:pt x="89" y="361"/>
                    <a:pt x="89" y="362"/>
                    <a:pt x="89" y="362"/>
                  </a:cubicBezTo>
                  <a:cubicBezTo>
                    <a:pt x="90" y="362"/>
                    <a:pt x="92" y="363"/>
                    <a:pt x="94" y="364"/>
                  </a:cubicBezTo>
                  <a:cubicBezTo>
                    <a:pt x="96" y="366"/>
                    <a:pt x="96" y="368"/>
                    <a:pt x="97" y="370"/>
                  </a:cubicBezTo>
                  <a:cubicBezTo>
                    <a:pt x="97" y="370"/>
                    <a:pt x="97" y="370"/>
                    <a:pt x="97" y="370"/>
                  </a:cubicBezTo>
                  <a:cubicBezTo>
                    <a:pt x="97" y="370"/>
                    <a:pt x="97" y="370"/>
                    <a:pt x="97" y="371"/>
                  </a:cubicBezTo>
                  <a:cubicBezTo>
                    <a:pt x="99" y="371"/>
                    <a:pt x="100" y="372"/>
                    <a:pt x="102" y="374"/>
                  </a:cubicBezTo>
                  <a:cubicBezTo>
                    <a:pt x="103" y="377"/>
                    <a:pt x="102" y="382"/>
                    <a:pt x="102" y="383"/>
                  </a:cubicBezTo>
                  <a:cubicBezTo>
                    <a:pt x="102" y="384"/>
                    <a:pt x="101" y="386"/>
                    <a:pt x="100" y="387"/>
                  </a:cubicBezTo>
                  <a:cubicBezTo>
                    <a:pt x="100" y="387"/>
                    <a:pt x="100" y="388"/>
                    <a:pt x="100" y="388"/>
                  </a:cubicBezTo>
                  <a:cubicBezTo>
                    <a:pt x="100" y="389"/>
                    <a:pt x="99" y="390"/>
                    <a:pt x="100" y="391"/>
                  </a:cubicBezTo>
                  <a:cubicBezTo>
                    <a:pt x="100" y="391"/>
                    <a:pt x="100" y="391"/>
                    <a:pt x="100" y="391"/>
                  </a:cubicBezTo>
                  <a:cubicBezTo>
                    <a:pt x="100" y="391"/>
                    <a:pt x="100" y="391"/>
                    <a:pt x="101" y="391"/>
                  </a:cubicBezTo>
                  <a:cubicBezTo>
                    <a:pt x="101" y="392"/>
                    <a:pt x="102" y="392"/>
                    <a:pt x="103" y="392"/>
                  </a:cubicBezTo>
                  <a:cubicBezTo>
                    <a:pt x="104" y="393"/>
                    <a:pt x="106" y="394"/>
                    <a:pt x="107" y="395"/>
                  </a:cubicBezTo>
                  <a:cubicBezTo>
                    <a:pt x="108" y="395"/>
                    <a:pt x="109" y="397"/>
                    <a:pt x="109" y="397"/>
                  </a:cubicBezTo>
                  <a:cubicBezTo>
                    <a:pt x="109" y="398"/>
                    <a:pt x="109" y="398"/>
                    <a:pt x="109" y="398"/>
                  </a:cubicBezTo>
                  <a:cubicBezTo>
                    <a:pt x="110" y="398"/>
                    <a:pt x="110" y="398"/>
                    <a:pt x="110" y="398"/>
                  </a:cubicBezTo>
                  <a:cubicBezTo>
                    <a:pt x="111" y="398"/>
                    <a:pt x="112" y="399"/>
                    <a:pt x="113" y="400"/>
                  </a:cubicBezTo>
                  <a:cubicBezTo>
                    <a:pt x="114" y="401"/>
                    <a:pt x="117" y="404"/>
                    <a:pt x="118" y="407"/>
                  </a:cubicBezTo>
                  <a:cubicBezTo>
                    <a:pt x="118" y="408"/>
                    <a:pt x="118" y="408"/>
                    <a:pt x="118" y="409"/>
                  </a:cubicBezTo>
                  <a:cubicBezTo>
                    <a:pt x="118" y="409"/>
                    <a:pt x="118" y="409"/>
                    <a:pt x="119" y="408"/>
                  </a:cubicBezTo>
                  <a:cubicBezTo>
                    <a:pt x="119" y="408"/>
                    <a:pt x="121" y="408"/>
                    <a:pt x="122" y="408"/>
                  </a:cubicBezTo>
                  <a:cubicBezTo>
                    <a:pt x="123" y="408"/>
                    <a:pt x="126" y="408"/>
                    <a:pt x="128" y="410"/>
                  </a:cubicBezTo>
                  <a:cubicBezTo>
                    <a:pt x="131" y="411"/>
                    <a:pt x="132" y="415"/>
                    <a:pt x="133" y="417"/>
                  </a:cubicBezTo>
                  <a:cubicBezTo>
                    <a:pt x="133" y="420"/>
                    <a:pt x="131" y="425"/>
                    <a:pt x="131" y="425"/>
                  </a:cubicBezTo>
                  <a:cubicBezTo>
                    <a:pt x="131" y="425"/>
                    <a:pt x="131" y="426"/>
                    <a:pt x="131" y="426"/>
                  </a:cubicBezTo>
                  <a:cubicBezTo>
                    <a:pt x="131" y="426"/>
                    <a:pt x="131" y="426"/>
                    <a:pt x="131" y="426"/>
                  </a:cubicBezTo>
                  <a:cubicBezTo>
                    <a:pt x="131" y="427"/>
                    <a:pt x="132" y="427"/>
                    <a:pt x="132" y="427"/>
                  </a:cubicBezTo>
                  <a:cubicBezTo>
                    <a:pt x="133" y="427"/>
                    <a:pt x="134" y="426"/>
                    <a:pt x="135" y="426"/>
                  </a:cubicBezTo>
                  <a:cubicBezTo>
                    <a:pt x="135" y="426"/>
                    <a:pt x="135" y="426"/>
                    <a:pt x="136" y="426"/>
                  </a:cubicBezTo>
                  <a:cubicBezTo>
                    <a:pt x="137" y="426"/>
                    <a:pt x="138" y="426"/>
                    <a:pt x="141" y="428"/>
                  </a:cubicBezTo>
                  <a:cubicBezTo>
                    <a:pt x="142" y="428"/>
                    <a:pt x="143" y="429"/>
                    <a:pt x="144" y="429"/>
                  </a:cubicBezTo>
                  <a:cubicBezTo>
                    <a:pt x="144" y="429"/>
                    <a:pt x="144" y="430"/>
                    <a:pt x="144" y="430"/>
                  </a:cubicBezTo>
                  <a:cubicBezTo>
                    <a:pt x="144" y="429"/>
                    <a:pt x="145" y="429"/>
                    <a:pt x="145" y="429"/>
                  </a:cubicBezTo>
                  <a:cubicBezTo>
                    <a:pt x="146" y="428"/>
                    <a:pt x="146" y="427"/>
                    <a:pt x="148" y="427"/>
                  </a:cubicBezTo>
                  <a:cubicBezTo>
                    <a:pt x="148" y="427"/>
                    <a:pt x="152" y="425"/>
                    <a:pt x="155" y="424"/>
                  </a:cubicBezTo>
                  <a:cubicBezTo>
                    <a:pt x="155" y="424"/>
                    <a:pt x="155" y="424"/>
                    <a:pt x="155" y="424"/>
                  </a:cubicBezTo>
                  <a:cubicBezTo>
                    <a:pt x="157" y="424"/>
                    <a:pt x="160" y="425"/>
                    <a:pt x="162" y="426"/>
                  </a:cubicBezTo>
                  <a:cubicBezTo>
                    <a:pt x="164" y="427"/>
                    <a:pt x="167" y="431"/>
                    <a:pt x="167" y="433"/>
                  </a:cubicBezTo>
                  <a:cubicBezTo>
                    <a:pt x="168" y="437"/>
                    <a:pt x="167" y="441"/>
                    <a:pt x="166" y="443"/>
                  </a:cubicBezTo>
                  <a:cubicBezTo>
                    <a:pt x="166" y="444"/>
                    <a:pt x="165" y="445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8"/>
                    <a:pt x="164" y="449"/>
                    <a:pt x="163" y="451"/>
                  </a:cubicBezTo>
                  <a:cubicBezTo>
                    <a:pt x="162" y="452"/>
                    <a:pt x="161" y="453"/>
                    <a:pt x="161" y="454"/>
                  </a:cubicBezTo>
                  <a:cubicBezTo>
                    <a:pt x="161" y="454"/>
                    <a:pt x="161" y="454"/>
                    <a:pt x="160" y="454"/>
                  </a:cubicBezTo>
                  <a:cubicBezTo>
                    <a:pt x="160" y="454"/>
                    <a:pt x="160" y="455"/>
                    <a:pt x="160" y="456"/>
                  </a:cubicBezTo>
                  <a:cubicBezTo>
                    <a:pt x="160" y="457"/>
                    <a:pt x="160" y="458"/>
                    <a:pt x="159" y="459"/>
                  </a:cubicBezTo>
                  <a:cubicBezTo>
                    <a:pt x="159" y="460"/>
                    <a:pt x="159" y="460"/>
                    <a:pt x="159" y="460"/>
                  </a:cubicBezTo>
                  <a:cubicBezTo>
                    <a:pt x="158" y="461"/>
                    <a:pt x="157" y="463"/>
                    <a:pt x="155" y="464"/>
                  </a:cubicBezTo>
                  <a:cubicBezTo>
                    <a:pt x="155" y="464"/>
                    <a:pt x="155" y="465"/>
                    <a:pt x="155" y="465"/>
                  </a:cubicBezTo>
                  <a:cubicBezTo>
                    <a:pt x="156" y="467"/>
                    <a:pt x="156" y="471"/>
                    <a:pt x="155" y="473"/>
                  </a:cubicBezTo>
                  <a:cubicBezTo>
                    <a:pt x="154" y="476"/>
                    <a:pt x="151" y="479"/>
                    <a:pt x="150" y="480"/>
                  </a:cubicBezTo>
                  <a:cubicBezTo>
                    <a:pt x="149" y="480"/>
                    <a:pt x="149" y="481"/>
                    <a:pt x="148" y="481"/>
                  </a:cubicBezTo>
                  <a:cubicBezTo>
                    <a:pt x="149" y="482"/>
                    <a:pt x="149" y="483"/>
                    <a:pt x="149" y="483"/>
                  </a:cubicBezTo>
                  <a:cubicBezTo>
                    <a:pt x="149" y="486"/>
                    <a:pt x="148" y="489"/>
                    <a:pt x="147" y="491"/>
                  </a:cubicBezTo>
                  <a:cubicBezTo>
                    <a:pt x="147" y="492"/>
                    <a:pt x="146" y="493"/>
                    <a:pt x="145" y="494"/>
                  </a:cubicBezTo>
                  <a:cubicBezTo>
                    <a:pt x="145" y="494"/>
                    <a:pt x="145" y="494"/>
                    <a:pt x="145" y="494"/>
                  </a:cubicBezTo>
                  <a:cubicBezTo>
                    <a:pt x="145" y="496"/>
                    <a:pt x="145" y="498"/>
                    <a:pt x="143" y="500"/>
                  </a:cubicBezTo>
                  <a:cubicBezTo>
                    <a:pt x="142" y="501"/>
                    <a:pt x="141" y="502"/>
                    <a:pt x="140" y="502"/>
                  </a:cubicBezTo>
                  <a:cubicBezTo>
                    <a:pt x="141" y="502"/>
                    <a:pt x="141" y="503"/>
                    <a:pt x="141" y="503"/>
                  </a:cubicBezTo>
                  <a:cubicBezTo>
                    <a:pt x="142" y="506"/>
                    <a:pt x="142" y="511"/>
                    <a:pt x="141" y="514"/>
                  </a:cubicBezTo>
                  <a:cubicBezTo>
                    <a:pt x="140" y="516"/>
                    <a:pt x="137" y="520"/>
                    <a:pt x="134" y="520"/>
                  </a:cubicBezTo>
                  <a:cubicBezTo>
                    <a:pt x="135" y="521"/>
                    <a:pt x="135" y="522"/>
                    <a:pt x="136" y="522"/>
                  </a:cubicBezTo>
                  <a:cubicBezTo>
                    <a:pt x="137" y="525"/>
                    <a:pt x="137" y="529"/>
                    <a:pt x="136" y="531"/>
                  </a:cubicBezTo>
                  <a:cubicBezTo>
                    <a:pt x="135" y="533"/>
                    <a:pt x="134" y="534"/>
                    <a:pt x="134" y="535"/>
                  </a:cubicBezTo>
                  <a:cubicBezTo>
                    <a:pt x="133" y="535"/>
                    <a:pt x="133" y="536"/>
                    <a:pt x="133" y="536"/>
                  </a:cubicBezTo>
                  <a:cubicBezTo>
                    <a:pt x="133" y="536"/>
                    <a:pt x="133" y="537"/>
                    <a:pt x="132" y="537"/>
                  </a:cubicBezTo>
                  <a:cubicBezTo>
                    <a:pt x="132" y="538"/>
                    <a:pt x="131" y="539"/>
                    <a:pt x="131" y="539"/>
                  </a:cubicBezTo>
                  <a:cubicBezTo>
                    <a:pt x="131" y="540"/>
                    <a:pt x="131" y="540"/>
                    <a:pt x="131" y="540"/>
                  </a:cubicBezTo>
                  <a:cubicBezTo>
                    <a:pt x="132" y="540"/>
                    <a:pt x="132" y="541"/>
                    <a:pt x="133" y="541"/>
                  </a:cubicBezTo>
                  <a:cubicBezTo>
                    <a:pt x="133" y="541"/>
                    <a:pt x="136" y="544"/>
                    <a:pt x="137" y="546"/>
                  </a:cubicBezTo>
                  <a:cubicBezTo>
                    <a:pt x="138" y="549"/>
                    <a:pt x="137" y="553"/>
                    <a:pt x="137" y="554"/>
                  </a:cubicBezTo>
                  <a:cubicBezTo>
                    <a:pt x="137" y="555"/>
                    <a:pt x="137" y="556"/>
                    <a:pt x="136" y="556"/>
                  </a:cubicBezTo>
                  <a:cubicBezTo>
                    <a:pt x="136" y="557"/>
                    <a:pt x="137" y="557"/>
                    <a:pt x="137" y="557"/>
                  </a:cubicBezTo>
                  <a:cubicBezTo>
                    <a:pt x="137" y="558"/>
                    <a:pt x="137" y="558"/>
                    <a:pt x="137" y="558"/>
                  </a:cubicBezTo>
                  <a:cubicBezTo>
                    <a:pt x="137" y="558"/>
                    <a:pt x="137" y="559"/>
                    <a:pt x="138" y="559"/>
                  </a:cubicBezTo>
                  <a:cubicBezTo>
                    <a:pt x="138" y="560"/>
                    <a:pt x="140" y="562"/>
                    <a:pt x="140" y="564"/>
                  </a:cubicBezTo>
                  <a:cubicBezTo>
                    <a:pt x="140" y="565"/>
                    <a:pt x="140" y="570"/>
                    <a:pt x="138" y="572"/>
                  </a:cubicBezTo>
                  <a:cubicBezTo>
                    <a:pt x="136" y="574"/>
                    <a:pt x="133" y="575"/>
                    <a:pt x="130" y="575"/>
                  </a:cubicBezTo>
                  <a:cubicBezTo>
                    <a:pt x="130" y="575"/>
                    <a:pt x="130" y="575"/>
                    <a:pt x="130" y="575"/>
                  </a:cubicBezTo>
                  <a:cubicBezTo>
                    <a:pt x="129" y="575"/>
                    <a:pt x="129" y="575"/>
                    <a:pt x="129" y="575"/>
                  </a:cubicBezTo>
                  <a:cubicBezTo>
                    <a:pt x="128" y="575"/>
                    <a:pt x="127" y="575"/>
                    <a:pt x="126" y="575"/>
                  </a:cubicBezTo>
                  <a:cubicBezTo>
                    <a:pt x="125" y="575"/>
                    <a:pt x="124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5"/>
                    <a:pt x="123" y="576"/>
                    <a:pt x="122" y="576"/>
                  </a:cubicBezTo>
                  <a:cubicBezTo>
                    <a:pt x="121" y="578"/>
                    <a:pt x="119" y="580"/>
                    <a:pt x="117" y="581"/>
                  </a:cubicBezTo>
                  <a:cubicBezTo>
                    <a:pt x="117" y="581"/>
                    <a:pt x="117" y="581"/>
                    <a:pt x="116" y="582"/>
                  </a:cubicBezTo>
                  <a:cubicBezTo>
                    <a:pt x="116" y="582"/>
                    <a:pt x="116" y="582"/>
                    <a:pt x="116" y="582"/>
                  </a:cubicBezTo>
                  <a:cubicBezTo>
                    <a:pt x="116" y="582"/>
                    <a:pt x="116" y="583"/>
                    <a:pt x="116" y="583"/>
                  </a:cubicBezTo>
                  <a:cubicBezTo>
                    <a:pt x="116" y="583"/>
                    <a:pt x="116" y="584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7" y="586"/>
                    <a:pt x="118" y="587"/>
                    <a:pt x="119" y="588"/>
                  </a:cubicBezTo>
                  <a:cubicBezTo>
                    <a:pt x="120" y="590"/>
                    <a:pt x="121" y="593"/>
                    <a:pt x="121" y="595"/>
                  </a:cubicBezTo>
                  <a:cubicBezTo>
                    <a:pt x="122" y="596"/>
                    <a:pt x="122" y="599"/>
                    <a:pt x="121" y="600"/>
                  </a:cubicBezTo>
                  <a:cubicBezTo>
                    <a:pt x="121" y="601"/>
                    <a:pt x="119" y="606"/>
                    <a:pt x="116" y="608"/>
                  </a:cubicBezTo>
                  <a:cubicBezTo>
                    <a:pt x="115" y="608"/>
                    <a:pt x="114" y="609"/>
                    <a:pt x="113" y="609"/>
                  </a:cubicBezTo>
                  <a:cubicBezTo>
                    <a:pt x="113" y="609"/>
                    <a:pt x="113" y="609"/>
                    <a:pt x="113" y="610"/>
                  </a:cubicBezTo>
                  <a:cubicBezTo>
                    <a:pt x="113" y="611"/>
                    <a:pt x="112" y="612"/>
                    <a:pt x="111" y="613"/>
                  </a:cubicBezTo>
                  <a:cubicBezTo>
                    <a:pt x="112" y="613"/>
                    <a:pt x="113" y="614"/>
                    <a:pt x="113" y="614"/>
                  </a:cubicBezTo>
                  <a:cubicBezTo>
                    <a:pt x="113" y="614"/>
                    <a:pt x="114" y="614"/>
                    <a:pt x="114" y="615"/>
                  </a:cubicBezTo>
                  <a:cubicBezTo>
                    <a:pt x="114" y="615"/>
                    <a:pt x="114" y="615"/>
                    <a:pt x="114" y="615"/>
                  </a:cubicBezTo>
                  <a:cubicBezTo>
                    <a:pt x="116" y="615"/>
                    <a:pt x="118" y="615"/>
                    <a:pt x="119" y="617"/>
                  </a:cubicBezTo>
                  <a:cubicBezTo>
                    <a:pt x="121" y="618"/>
                    <a:pt x="122" y="620"/>
                    <a:pt x="122" y="622"/>
                  </a:cubicBezTo>
                  <a:cubicBezTo>
                    <a:pt x="122" y="622"/>
                    <a:pt x="122" y="623"/>
                    <a:pt x="122" y="623"/>
                  </a:cubicBezTo>
                  <a:cubicBezTo>
                    <a:pt x="123" y="623"/>
                    <a:pt x="123" y="623"/>
                    <a:pt x="124" y="624"/>
                  </a:cubicBezTo>
                  <a:cubicBezTo>
                    <a:pt x="125" y="624"/>
                    <a:pt x="126" y="625"/>
                    <a:pt x="127" y="626"/>
                  </a:cubicBezTo>
                  <a:cubicBezTo>
                    <a:pt x="128" y="627"/>
                    <a:pt x="130" y="629"/>
                    <a:pt x="131" y="631"/>
                  </a:cubicBezTo>
                  <a:cubicBezTo>
                    <a:pt x="132" y="632"/>
                    <a:pt x="132" y="633"/>
                    <a:pt x="132" y="633"/>
                  </a:cubicBezTo>
                  <a:cubicBezTo>
                    <a:pt x="132" y="633"/>
                    <a:pt x="133" y="633"/>
                    <a:pt x="134" y="633"/>
                  </a:cubicBezTo>
                  <a:cubicBezTo>
                    <a:pt x="134" y="633"/>
                    <a:pt x="134" y="633"/>
                    <a:pt x="134" y="633"/>
                  </a:cubicBezTo>
                  <a:cubicBezTo>
                    <a:pt x="134" y="633"/>
                    <a:pt x="134" y="632"/>
                    <a:pt x="135" y="632"/>
                  </a:cubicBezTo>
                  <a:cubicBezTo>
                    <a:pt x="135" y="632"/>
                    <a:pt x="135" y="631"/>
                    <a:pt x="135" y="631"/>
                  </a:cubicBezTo>
                  <a:cubicBezTo>
                    <a:pt x="136" y="631"/>
                    <a:pt x="136" y="631"/>
                    <a:pt x="136" y="631"/>
                  </a:cubicBezTo>
                  <a:cubicBezTo>
                    <a:pt x="136" y="631"/>
                    <a:pt x="136" y="630"/>
                    <a:pt x="136" y="630"/>
                  </a:cubicBezTo>
                  <a:cubicBezTo>
                    <a:pt x="136" y="629"/>
                    <a:pt x="136" y="627"/>
                    <a:pt x="137" y="626"/>
                  </a:cubicBezTo>
                  <a:cubicBezTo>
                    <a:pt x="137" y="625"/>
                    <a:pt x="137" y="625"/>
                    <a:pt x="137" y="625"/>
                  </a:cubicBezTo>
                  <a:cubicBezTo>
                    <a:pt x="139" y="624"/>
                    <a:pt x="142" y="622"/>
                    <a:pt x="145" y="622"/>
                  </a:cubicBezTo>
                  <a:cubicBezTo>
                    <a:pt x="145" y="622"/>
                    <a:pt x="145" y="622"/>
                    <a:pt x="145" y="622"/>
                  </a:cubicBezTo>
                  <a:cubicBezTo>
                    <a:pt x="147" y="622"/>
                    <a:pt x="148" y="623"/>
                    <a:pt x="149" y="624"/>
                  </a:cubicBezTo>
                  <a:cubicBezTo>
                    <a:pt x="150" y="623"/>
                    <a:pt x="151" y="623"/>
                    <a:pt x="152" y="622"/>
                  </a:cubicBezTo>
                  <a:cubicBezTo>
                    <a:pt x="152" y="622"/>
                    <a:pt x="152" y="622"/>
                    <a:pt x="153" y="622"/>
                  </a:cubicBezTo>
                  <a:cubicBezTo>
                    <a:pt x="153" y="622"/>
                    <a:pt x="153" y="622"/>
                    <a:pt x="153" y="621"/>
                  </a:cubicBezTo>
                  <a:cubicBezTo>
                    <a:pt x="154" y="620"/>
                    <a:pt x="155" y="619"/>
                    <a:pt x="156" y="618"/>
                  </a:cubicBezTo>
                  <a:cubicBezTo>
                    <a:pt x="157" y="617"/>
                    <a:pt x="158" y="617"/>
                    <a:pt x="159" y="617"/>
                  </a:cubicBezTo>
                  <a:cubicBezTo>
                    <a:pt x="159" y="615"/>
                    <a:pt x="160" y="614"/>
                    <a:pt x="161" y="612"/>
                  </a:cubicBezTo>
                  <a:cubicBezTo>
                    <a:pt x="162" y="611"/>
                    <a:pt x="164" y="610"/>
                    <a:pt x="166" y="610"/>
                  </a:cubicBezTo>
                  <a:cubicBezTo>
                    <a:pt x="166" y="609"/>
                    <a:pt x="167" y="609"/>
                    <a:pt x="167" y="609"/>
                  </a:cubicBezTo>
                  <a:cubicBezTo>
                    <a:pt x="167" y="609"/>
                    <a:pt x="168" y="609"/>
                    <a:pt x="168" y="609"/>
                  </a:cubicBezTo>
                  <a:cubicBezTo>
                    <a:pt x="168" y="609"/>
                    <a:pt x="168" y="609"/>
                    <a:pt x="168" y="609"/>
                  </a:cubicBezTo>
                  <a:cubicBezTo>
                    <a:pt x="168" y="608"/>
                    <a:pt x="168" y="607"/>
                    <a:pt x="168" y="606"/>
                  </a:cubicBezTo>
                  <a:cubicBezTo>
                    <a:pt x="169" y="606"/>
                    <a:pt x="169" y="606"/>
                    <a:pt x="169" y="606"/>
                  </a:cubicBezTo>
                  <a:cubicBezTo>
                    <a:pt x="169" y="604"/>
                    <a:pt x="170" y="601"/>
                    <a:pt x="172" y="600"/>
                  </a:cubicBezTo>
                  <a:cubicBezTo>
                    <a:pt x="173" y="599"/>
                    <a:pt x="175" y="599"/>
                    <a:pt x="177" y="599"/>
                  </a:cubicBezTo>
                  <a:cubicBezTo>
                    <a:pt x="178" y="599"/>
                    <a:pt x="179" y="599"/>
                    <a:pt x="180" y="599"/>
                  </a:cubicBezTo>
                  <a:cubicBezTo>
                    <a:pt x="183" y="600"/>
                    <a:pt x="186" y="603"/>
                    <a:pt x="186" y="603"/>
                  </a:cubicBezTo>
                  <a:cubicBezTo>
                    <a:pt x="187" y="604"/>
                    <a:pt x="187" y="605"/>
                    <a:pt x="188" y="606"/>
                  </a:cubicBezTo>
                  <a:cubicBezTo>
                    <a:pt x="188" y="607"/>
                    <a:pt x="188" y="607"/>
                    <a:pt x="188" y="607"/>
                  </a:cubicBezTo>
                  <a:cubicBezTo>
                    <a:pt x="188" y="607"/>
                    <a:pt x="189" y="608"/>
                    <a:pt x="189" y="608"/>
                  </a:cubicBezTo>
                  <a:cubicBezTo>
                    <a:pt x="190" y="609"/>
                    <a:pt x="191" y="611"/>
                    <a:pt x="192" y="613"/>
                  </a:cubicBezTo>
                  <a:cubicBezTo>
                    <a:pt x="192" y="613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4" y="614"/>
                    <a:pt x="197" y="615"/>
                    <a:pt x="198" y="617"/>
                  </a:cubicBezTo>
                  <a:cubicBezTo>
                    <a:pt x="200" y="618"/>
                    <a:pt x="201" y="621"/>
                    <a:pt x="202" y="622"/>
                  </a:cubicBezTo>
                  <a:cubicBezTo>
                    <a:pt x="202" y="623"/>
                    <a:pt x="203" y="627"/>
                    <a:pt x="201" y="629"/>
                  </a:cubicBezTo>
                  <a:cubicBezTo>
                    <a:pt x="201" y="631"/>
                    <a:pt x="200" y="632"/>
                    <a:pt x="199" y="633"/>
                  </a:cubicBezTo>
                  <a:cubicBezTo>
                    <a:pt x="199" y="633"/>
                    <a:pt x="199" y="633"/>
                    <a:pt x="199" y="633"/>
                  </a:cubicBezTo>
                  <a:cubicBezTo>
                    <a:pt x="199" y="633"/>
                    <a:pt x="198" y="633"/>
                    <a:pt x="198" y="634"/>
                  </a:cubicBezTo>
                  <a:cubicBezTo>
                    <a:pt x="198" y="634"/>
                    <a:pt x="199" y="634"/>
                    <a:pt x="199" y="634"/>
                  </a:cubicBezTo>
                  <a:cubicBezTo>
                    <a:pt x="200" y="634"/>
                    <a:pt x="201" y="634"/>
                    <a:pt x="202" y="635"/>
                  </a:cubicBezTo>
                  <a:cubicBezTo>
                    <a:pt x="206" y="637"/>
                    <a:pt x="206" y="642"/>
                    <a:pt x="206" y="642"/>
                  </a:cubicBezTo>
                  <a:cubicBezTo>
                    <a:pt x="206" y="644"/>
                    <a:pt x="206" y="647"/>
                    <a:pt x="205" y="650"/>
                  </a:cubicBezTo>
                  <a:cubicBezTo>
                    <a:pt x="204" y="651"/>
                    <a:pt x="203" y="652"/>
                    <a:pt x="202" y="652"/>
                  </a:cubicBezTo>
                  <a:cubicBezTo>
                    <a:pt x="202" y="653"/>
                    <a:pt x="202" y="653"/>
                    <a:pt x="202" y="653"/>
                  </a:cubicBezTo>
                  <a:cubicBezTo>
                    <a:pt x="202" y="654"/>
                    <a:pt x="202" y="655"/>
                    <a:pt x="201" y="656"/>
                  </a:cubicBezTo>
                  <a:cubicBezTo>
                    <a:pt x="203" y="657"/>
                    <a:pt x="204" y="658"/>
                    <a:pt x="205" y="660"/>
                  </a:cubicBezTo>
                  <a:cubicBezTo>
                    <a:pt x="205" y="662"/>
                    <a:pt x="205" y="664"/>
                    <a:pt x="205" y="666"/>
                  </a:cubicBezTo>
                  <a:cubicBezTo>
                    <a:pt x="205" y="667"/>
                    <a:pt x="204" y="667"/>
                    <a:pt x="204" y="667"/>
                  </a:cubicBezTo>
                  <a:cubicBezTo>
                    <a:pt x="204" y="668"/>
                    <a:pt x="204" y="669"/>
                    <a:pt x="204" y="669"/>
                  </a:cubicBezTo>
                  <a:cubicBezTo>
                    <a:pt x="204" y="670"/>
                    <a:pt x="204" y="671"/>
                    <a:pt x="203" y="671"/>
                  </a:cubicBezTo>
                  <a:cubicBezTo>
                    <a:pt x="204" y="672"/>
                    <a:pt x="204" y="673"/>
                    <a:pt x="205" y="673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6" y="675"/>
                    <a:pt x="206" y="675"/>
                  </a:cubicBezTo>
                  <a:cubicBezTo>
                    <a:pt x="207" y="677"/>
                    <a:pt x="208" y="679"/>
                    <a:pt x="209" y="681"/>
                  </a:cubicBezTo>
                  <a:cubicBezTo>
                    <a:pt x="209" y="682"/>
                    <a:pt x="209" y="684"/>
                    <a:pt x="209" y="685"/>
                  </a:cubicBezTo>
                  <a:cubicBezTo>
                    <a:pt x="209" y="685"/>
                    <a:pt x="210" y="686"/>
                    <a:pt x="211" y="687"/>
                  </a:cubicBezTo>
                  <a:cubicBezTo>
                    <a:pt x="211" y="688"/>
                    <a:pt x="212" y="689"/>
                    <a:pt x="212" y="691"/>
                  </a:cubicBezTo>
                  <a:cubicBezTo>
                    <a:pt x="212" y="691"/>
                    <a:pt x="212" y="691"/>
                    <a:pt x="213" y="692"/>
                  </a:cubicBezTo>
                  <a:cubicBezTo>
                    <a:pt x="213" y="692"/>
                    <a:pt x="213" y="692"/>
                    <a:pt x="213" y="692"/>
                  </a:cubicBezTo>
                  <a:cubicBezTo>
                    <a:pt x="215" y="693"/>
                    <a:pt x="216" y="695"/>
                    <a:pt x="217" y="696"/>
                  </a:cubicBezTo>
                  <a:cubicBezTo>
                    <a:pt x="218" y="699"/>
                    <a:pt x="218" y="701"/>
                    <a:pt x="217" y="703"/>
                  </a:cubicBezTo>
                  <a:cubicBezTo>
                    <a:pt x="217" y="704"/>
                    <a:pt x="217" y="704"/>
                    <a:pt x="217" y="705"/>
                  </a:cubicBezTo>
                  <a:cubicBezTo>
                    <a:pt x="217" y="705"/>
                    <a:pt x="217" y="706"/>
                    <a:pt x="217" y="707"/>
                  </a:cubicBezTo>
                  <a:cubicBezTo>
                    <a:pt x="217" y="707"/>
                    <a:pt x="217" y="707"/>
                    <a:pt x="217" y="707"/>
                  </a:cubicBezTo>
                  <a:cubicBezTo>
                    <a:pt x="217" y="708"/>
                    <a:pt x="218" y="708"/>
                    <a:pt x="218" y="708"/>
                  </a:cubicBezTo>
                  <a:cubicBezTo>
                    <a:pt x="218" y="708"/>
                    <a:pt x="218" y="708"/>
                    <a:pt x="218" y="708"/>
                  </a:cubicBezTo>
                  <a:cubicBezTo>
                    <a:pt x="219" y="708"/>
                    <a:pt x="222" y="708"/>
                    <a:pt x="224" y="711"/>
                  </a:cubicBezTo>
                  <a:cubicBezTo>
                    <a:pt x="226" y="713"/>
                    <a:pt x="225" y="716"/>
                    <a:pt x="225" y="718"/>
                  </a:cubicBezTo>
                  <a:cubicBezTo>
                    <a:pt x="225" y="718"/>
                    <a:pt x="225" y="718"/>
                    <a:pt x="225" y="718"/>
                  </a:cubicBezTo>
                  <a:cubicBezTo>
                    <a:pt x="226" y="718"/>
                    <a:pt x="228" y="718"/>
                    <a:pt x="230" y="720"/>
                  </a:cubicBezTo>
                  <a:cubicBezTo>
                    <a:pt x="232" y="722"/>
                    <a:pt x="232" y="725"/>
                    <a:pt x="232" y="727"/>
                  </a:cubicBezTo>
                  <a:cubicBezTo>
                    <a:pt x="232" y="727"/>
                    <a:pt x="232" y="727"/>
                    <a:pt x="232" y="728"/>
                  </a:cubicBezTo>
                  <a:cubicBezTo>
                    <a:pt x="232" y="728"/>
                    <a:pt x="233" y="728"/>
                    <a:pt x="233" y="728"/>
                  </a:cubicBezTo>
                  <a:cubicBezTo>
                    <a:pt x="233" y="729"/>
                    <a:pt x="234" y="731"/>
                    <a:pt x="234" y="733"/>
                  </a:cubicBezTo>
                  <a:cubicBezTo>
                    <a:pt x="234" y="736"/>
                    <a:pt x="232" y="737"/>
                    <a:pt x="231" y="738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0" y="741"/>
                    <a:pt x="230" y="743"/>
                    <a:pt x="229" y="744"/>
                  </a:cubicBezTo>
                  <a:cubicBezTo>
                    <a:pt x="228" y="746"/>
                    <a:pt x="226" y="748"/>
                    <a:pt x="225" y="749"/>
                  </a:cubicBezTo>
                  <a:cubicBezTo>
                    <a:pt x="225" y="749"/>
                    <a:pt x="225" y="750"/>
                    <a:pt x="225" y="750"/>
                  </a:cubicBezTo>
                  <a:cubicBezTo>
                    <a:pt x="225" y="751"/>
                    <a:pt x="225" y="752"/>
                    <a:pt x="225" y="753"/>
                  </a:cubicBezTo>
                  <a:cubicBezTo>
                    <a:pt x="225" y="754"/>
                    <a:pt x="225" y="755"/>
                    <a:pt x="225" y="755"/>
                  </a:cubicBezTo>
                  <a:cubicBezTo>
                    <a:pt x="225" y="756"/>
                    <a:pt x="226" y="757"/>
                    <a:pt x="227" y="757"/>
                  </a:cubicBezTo>
                  <a:cubicBezTo>
                    <a:pt x="227" y="757"/>
                    <a:pt x="227" y="758"/>
                    <a:pt x="228" y="758"/>
                  </a:cubicBezTo>
                  <a:cubicBezTo>
                    <a:pt x="229" y="758"/>
                    <a:pt x="230" y="759"/>
                    <a:pt x="231" y="759"/>
                  </a:cubicBezTo>
                  <a:cubicBezTo>
                    <a:pt x="231" y="759"/>
                    <a:pt x="234" y="761"/>
                    <a:pt x="235" y="764"/>
                  </a:cubicBezTo>
                  <a:cubicBezTo>
                    <a:pt x="236" y="765"/>
                    <a:pt x="236" y="766"/>
                    <a:pt x="236" y="768"/>
                  </a:cubicBezTo>
                  <a:cubicBezTo>
                    <a:pt x="236" y="768"/>
                    <a:pt x="236" y="768"/>
                    <a:pt x="236" y="768"/>
                  </a:cubicBezTo>
                  <a:cubicBezTo>
                    <a:pt x="237" y="767"/>
                    <a:pt x="238" y="765"/>
                    <a:pt x="239" y="765"/>
                  </a:cubicBezTo>
                  <a:cubicBezTo>
                    <a:pt x="241" y="764"/>
                    <a:pt x="244" y="763"/>
                    <a:pt x="246" y="763"/>
                  </a:cubicBezTo>
                  <a:cubicBezTo>
                    <a:pt x="247" y="763"/>
                    <a:pt x="247" y="763"/>
                    <a:pt x="248" y="764"/>
                  </a:cubicBezTo>
                  <a:cubicBezTo>
                    <a:pt x="249" y="764"/>
                    <a:pt x="251" y="765"/>
                    <a:pt x="254" y="768"/>
                  </a:cubicBezTo>
                  <a:cubicBezTo>
                    <a:pt x="255" y="769"/>
                    <a:pt x="256" y="770"/>
                    <a:pt x="256" y="771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9" y="773"/>
                    <a:pt x="260" y="773"/>
                    <a:pt x="262" y="775"/>
                  </a:cubicBezTo>
                  <a:cubicBezTo>
                    <a:pt x="263" y="777"/>
                    <a:pt x="263" y="779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4" y="782"/>
                    <a:pt x="265" y="783"/>
                    <a:pt x="265" y="784"/>
                  </a:cubicBezTo>
                  <a:cubicBezTo>
                    <a:pt x="265" y="786"/>
                    <a:pt x="265" y="787"/>
                    <a:pt x="265" y="789"/>
                  </a:cubicBezTo>
                  <a:cubicBezTo>
                    <a:pt x="266" y="789"/>
                    <a:pt x="267" y="790"/>
                    <a:pt x="268" y="791"/>
                  </a:cubicBezTo>
                  <a:cubicBezTo>
                    <a:pt x="269" y="793"/>
                    <a:pt x="270" y="795"/>
                    <a:pt x="270" y="798"/>
                  </a:cubicBezTo>
                  <a:cubicBezTo>
                    <a:pt x="270" y="799"/>
                    <a:pt x="270" y="799"/>
                    <a:pt x="270" y="799"/>
                  </a:cubicBezTo>
                  <a:cubicBezTo>
                    <a:pt x="271" y="801"/>
                    <a:pt x="271" y="803"/>
                    <a:pt x="271" y="805"/>
                  </a:cubicBezTo>
                  <a:cubicBezTo>
                    <a:pt x="271" y="807"/>
                    <a:pt x="269" y="810"/>
                    <a:pt x="268" y="811"/>
                  </a:cubicBezTo>
                  <a:cubicBezTo>
                    <a:pt x="267" y="812"/>
                    <a:pt x="267" y="812"/>
                    <a:pt x="267" y="812"/>
                  </a:cubicBezTo>
                  <a:cubicBezTo>
                    <a:pt x="268" y="813"/>
                    <a:pt x="269" y="813"/>
                    <a:pt x="269" y="815"/>
                  </a:cubicBezTo>
                  <a:cubicBezTo>
                    <a:pt x="270" y="816"/>
                    <a:pt x="270" y="817"/>
                    <a:pt x="270" y="819"/>
                  </a:cubicBezTo>
                  <a:cubicBezTo>
                    <a:pt x="270" y="819"/>
                    <a:pt x="270" y="819"/>
                    <a:pt x="270" y="819"/>
                  </a:cubicBezTo>
                  <a:cubicBezTo>
                    <a:pt x="270" y="820"/>
                    <a:pt x="270" y="820"/>
                    <a:pt x="270" y="820"/>
                  </a:cubicBezTo>
                  <a:cubicBezTo>
                    <a:pt x="270" y="821"/>
                    <a:pt x="271" y="822"/>
                    <a:pt x="271" y="823"/>
                  </a:cubicBezTo>
                  <a:cubicBezTo>
                    <a:pt x="271" y="824"/>
                    <a:pt x="271" y="826"/>
                    <a:pt x="270" y="827"/>
                  </a:cubicBezTo>
                  <a:cubicBezTo>
                    <a:pt x="270" y="827"/>
                    <a:pt x="270" y="827"/>
                    <a:pt x="270" y="828"/>
                  </a:cubicBezTo>
                  <a:cubicBezTo>
                    <a:pt x="270" y="828"/>
                    <a:pt x="270" y="830"/>
                    <a:pt x="271" y="831"/>
                  </a:cubicBezTo>
                  <a:cubicBezTo>
                    <a:pt x="271" y="832"/>
                    <a:pt x="271" y="832"/>
                    <a:pt x="271" y="833"/>
                  </a:cubicBezTo>
                  <a:cubicBezTo>
                    <a:pt x="271" y="833"/>
                    <a:pt x="271" y="835"/>
                    <a:pt x="271" y="836"/>
                  </a:cubicBezTo>
                  <a:cubicBezTo>
                    <a:pt x="272" y="837"/>
                    <a:pt x="272" y="837"/>
                    <a:pt x="274" y="839"/>
                  </a:cubicBezTo>
                  <a:cubicBezTo>
                    <a:pt x="275" y="839"/>
                    <a:pt x="276" y="840"/>
                    <a:pt x="277" y="841"/>
                  </a:cubicBezTo>
                  <a:cubicBezTo>
                    <a:pt x="277" y="841"/>
                    <a:pt x="278" y="841"/>
                    <a:pt x="278" y="841"/>
                  </a:cubicBezTo>
                  <a:cubicBezTo>
                    <a:pt x="279" y="842"/>
                    <a:pt x="281" y="843"/>
                    <a:pt x="282" y="844"/>
                  </a:cubicBezTo>
                  <a:cubicBezTo>
                    <a:pt x="282" y="844"/>
                    <a:pt x="283" y="845"/>
                    <a:pt x="283" y="845"/>
                  </a:cubicBezTo>
                  <a:cubicBezTo>
                    <a:pt x="283" y="843"/>
                    <a:pt x="283" y="841"/>
                    <a:pt x="283" y="840"/>
                  </a:cubicBezTo>
                  <a:cubicBezTo>
                    <a:pt x="284" y="838"/>
                    <a:pt x="286" y="836"/>
                    <a:pt x="287" y="834"/>
                  </a:cubicBezTo>
                  <a:cubicBezTo>
                    <a:pt x="288" y="834"/>
                    <a:pt x="288" y="834"/>
                    <a:pt x="288" y="834"/>
                  </a:cubicBezTo>
                  <a:cubicBezTo>
                    <a:pt x="290" y="832"/>
                    <a:pt x="292" y="830"/>
                    <a:pt x="294" y="829"/>
                  </a:cubicBezTo>
                  <a:cubicBezTo>
                    <a:pt x="295" y="828"/>
                    <a:pt x="296" y="828"/>
                    <a:pt x="297" y="828"/>
                  </a:cubicBezTo>
                  <a:cubicBezTo>
                    <a:pt x="298" y="828"/>
                    <a:pt x="298" y="828"/>
                    <a:pt x="298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300" y="828"/>
                    <a:pt x="302" y="827"/>
                    <a:pt x="303" y="827"/>
                  </a:cubicBezTo>
                  <a:cubicBezTo>
                    <a:pt x="304" y="827"/>
                    <a:pt x="304" y="827"/>
                    <a:pt x="304" y="827"/>
                  </a:cubicBezTo>
                  <a:cubicBezTo>
                    <a:pt x="306" y="827"/>
                    <a:pt x="309" y="829"/>
                    <a:pt x="310" y="830"/>
                  </a:cubicBezTo>
                  <a:cubicBezTo>
                    <a:pt x="311" y="831"/>
                    <a:pt x="311" y="831"/>
                    <a:pt x="311" y="831"/>
                  </a:cubicBezTo>
                  <a:cubicBezTo>
                    <a:pt x="312" y="831"/>
                    <a:pt x="312" y="831"/>
                    <a:pt x="312" y="831"/>
                  </a:cubicBezTo>
                  <a:cubicBezTo>
                    <a:pt x="313" y="831"/>
                    <a:pt x="313" y="831"/>
                    <a:pt x="313" y="831"/>
                  </a:cubicBezTo>
                  <a:cubicBezTo>
                    <a:pt x="314" y="832"/>
                    <a:pt x="318" y="832"/>
                    <a:pt x="320" y="833"/>
                  </a:cubicBezTo>
                  <a:cubicBezTo>
                    <a:pt x="321" y="833"/>
                    <a:pt x="321" y="834"/>
                    <a:pt x="322" y="834"/>
                  </a:cubicBezTo>
                  <a:cubicBezTo>
                    <a:pt x="323" y="834"/>
                    <a:pt x="323" y="834"/>
                    <a:pt x="324" y="834"/>
                  </a:cubicBezTo>
                  <a:cubicBezTo>
                    <a:pt x="325" y="834"/>
                    <a:pt x="326" y="834"/>
                    <a:pt x="327" y="834"/>
                  </a:cubicBezTo>
                  <a:cubicBezTo>
                    <a:pt x="328" y="835"/>
                    <a:pt x="329" y="836"/>
                    <a:pt x="330" y="837"/>
                  </a:cubicBezTo>
                  <a:cubicBezTo>
                    <a:pt x="331" y="837"/>
                    <a:pt x="332" y="836"/>
                    <a:pt x="333" y="836"/>
                  </a:cubicBezTo>
                  <a:cubicBezTo>
                    <a:pt x="333" y="836"/>
                    <a:pt x="334" y="836"/>
                    <a:pt x="334" y="836"/>
                  </a:cubicBezTo>
                  <a:cubicBezTo>
                    <a:pt x="335" y="836"/>
                    <a:pt x="338" y="836"/>
                    <a:pt x="340" y="838"/>
                  </a:cubicBezTo>
                  <a:cubicBezTo>
                    <a:pt x="341" y="838"/>
                    <a:pt x="342" y="839"/>
                    <a:pt x="342" y="840"/>
                  </a:cubicBezTo>
                  <a:cubicBezTo>
                    <a:pt x="342" y="838"/>
                    <a:pt x="342" y="837"/>
                    <a:pt x="342" y="836"/>
                  </a:cubicBezTo>
                  <a:cubicBezTo>
                    <a:pt x="343" y="833"/>
                    <a:pt x="343" y="831"/>
                    <a:pt x="345" y="829"/>
                  </a:cubicBezTo>
                  <a:cubicBezTo>
                    <a:pt x="347" y="828"/>
                    <a:pt x="349" y="828"/>
                    <a:pt x="350" y="828"/>
                  </a:cubicBezTo>
                  <a:cubicBezTo>
                    <a:pt x="350" y="828"/>
                    <a:pt x="351" y="828"/>
                    <a:pt x="351" y="828"/>
                  </a:cubicBezTo>
                  <a:cubicBezTo>
                    <a:pt x="351" y="828"/>
                    <a:pt x="352" y="828"/>
                    <a:pt x="352" y="828"/>
                  </a:cubicBezTo>
                  <a:cubicBezTo>
                    <a:pt x="352" y="828"/>
                    <a:pt x="352" y="828"/>
                    <a:pt x="352" y="828"/>
                  </a:cubicBezTo>
                  <a:cubicBezTo>
                    <a:pt x="352" y="827"/>
                    <a:pt x="353" y="825"/>
                    <a:pt x="354" y="824"/>
                  </a:cubicBezTo>
                  <a:cubicBezTo>
                    <a:pt x="356" y="823"/>
                    <a:pt x="358" y="823"/>
                    <a:pt x="360" y="823"/>
                  </a:cubicBezTo>
                  <a:cubicBezTo>
                    <a:pt x="360" y="823"/>
                    <a:pt x="361" y="823"/>
                    <a:pt x="361" y="823"/>
                  </a:cubicBezTo>
                  <a:cubicBezTo>
                    <a:pt x="361" y="823"/>
                    <a:pt x="361" y="823"/>
                    <a:pt x="361" y="823"/>
                  </a:cubicBezTo>
                  <a:cubicBezTo>
                    <a:pt x="364" y="823"/>
                    <a:pt x="368" y="826"/>
                    <a:pt x="370" y="828"/>
                  </a:cubicBezTo>
                  <a:cubicBezTo>
                    <a:pt x="370" y="829"/>
                    <a:pt x="371" y="830"/>
                    <a:pt x="371" y="831"/>
                  </a:cubicBezTo>
                  <a:cubicBezTo>
                    <a:pt x="372" y="831"/>
                    <a:pt x="373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7" y="830"/>
                    <a:pt x="379" y="832"/>
                    <a:pt x="380" y="833"/>
                  </a:cubicBezTo>
                  <a:cubicBezTo>
                    <a:pt x="380" y="833"/>
                    <a:pt x="380" y="833"/>
                    <a:pt x="380" y="833"/>
                  </a:cubicBezTo>
                  <a:cubicBezTo>
                    <a:pt x="381" y="833"/>
                    <a:pt x="381" y="834"/>
                    <a:pt x="381" y="834"/>
                  </a:cubicBezTo>
                  <a:cubicBezTo>
                    <a:pt x="381" y="834"/>
                    <a:pt x="381" y="834"/>
                    <a:pt x="381" y="834"/>
                  </a:cubicBezTo>
                  <a:cubicBezTo>
                    <a:pt x="382" y="834"/>
                    <a:pt x="384" y="833"/>
                    <a:pt x="385" y="833"/>
                  </a:cubicBezTo>
                  <a:cubicBezTo>
                    <a:pt x="385" y="833"/>
                    <a:pt x="386" y="833"/>
                    <a:pt x="387" y="834"/>
                  </a:cubicBezTo>
                  <a:cubicBezTo>
                    <a:pt x="387" y="834"/>
                    <a:pt x="387" y="834"/>
                    <a:pt x="387" y="834"/>
                  </a:cubicBezTo>
                  <a:cubicBezTo>
                    <a:pt x="388" y="833"/>
                    <a:pt x="389" y="832"/>
                    <a:pt x="390" y="832"/>
                  </a:cubicBezTo>
                  <a:cubicBezTo>
                    <a:pt x="390" y="832"/>
                    <a:pt x="391" y="832"/>
                    <a:pt x="391" y="832"/>
                  </a:cubicBezTo>
                  <a:cubicBezTo>
                    <a:pt x="393" y="832"/>
                    <a:pt x="394" y="833"/>
                    <a:pt x="395" y="834"/>
                  </a:cubicBezTo>
                  <a:cubicBezTo>
                    <a:pt x="396" y="834"/>
                    <a:pt x="396" y="833"/>
                    <a:pt x="396" y="833"/>
                  </a:cubicBezTo>
                  <a:cubicBezTo>
                    <a:pt x="396" y="833"/>
                    <a:pt x="397" y="833"/>
                    <a:pt x="398" y="833"/>
                  </a:cubicBezTo>
                  <a:cubicBezTo>
                    <a:pt x="399" y="832"/>
                    <a:pt x="401" y="831"/>
                    <a:pt x="402" y="830"/>
                  </a:cubicBezTo>
                  <a:cubicBezTo>
                    <a:pt x="403" y="830"/>
                    <a:pt x="404" y="830"/>
                    <a:pt x="405" y="830"/>
                  </a:cubicBezTo>
                  <a:cubicBezTo>
                    <a:pt x="408" y="830"/>
                    <a:pt x="411" y="831"/>
                    <a:pt x="412" y="832"/>
                  </a:cubicBezTo>
                  <a:cubicBezTo>
                    <a:pt x="414" y="834"/>
                    <a:pt x="415" y="837"/>
                    <a:pt x="415" y="839"/>
                  </a:cubicBezTo>
                  <a:cubicBezTo>
                    <a:pt x="415" y="839"/>
                    <a:pt x="416" y="840"/>
                    <a:pt x="416" y="840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7" y="841"/>
                    <a:pt x="418" y="840"/>
                    <a:pt x="419" y="840"/>
                  </a:cubicBezTo>
                  <a:cubicBezTo>
                    <a:pt x="419" y="839"/>
                    <a:pt x="420" y="839"/>
                    <a:pt x="420" y="839"/>
                  </a:cubicBezTo>
                  <a:cubicBezTo>
                    <a:pt x="421" y="839"/>
                    <a:pt x="421" y="838"/>
                    <a:pt x="421" y="838"/>
                  </a:cubicBezTo>
                  <a:cubicBezTo>
                    <a:pt x="424" y="837"/>
                    <a:pt x="426" y="836"/>
                    <a:pt x="427" y="836"/>
                  </a:cubicBezTo>
                  <a:cubicBezTo>
                    <a:pt x="428" y="835"/>
                    <a:pt x="431" y="835"/>
                    <a:pt x="433" y="835"/>
                  </a:cubicBezTo>
                  <a:cubicBezTo>
                    <a:pt x="434" y="835"/>
                    <a:pt x="434" y="835"/>
                    <a:pt x="435" y="835"/>
                  </a:cubicBezTo>
                  <a:cubicBezTo>
                    <a:pt x="437" y="835"/>
                    <a:pt x="438" y="836"/>
                    <a:pt x="440" y="837"/>
                  </a:cubicBezTo>
                  <a:cubicBezTo>
                    <a:pt x="440" y="837"/>
                    <a:pt x="440" y="837"/>
                    <a:pt x="440" y="837"/>
                  </a:cubicBezTo>
                  <a:cubicBezTo>
                    <a:pt x="441" y="837"/>
                    <a:pt x="443" y="836"/>
                    <a:pt x="444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6" y="836"/>
                    <a:pt x="448" y="837"/>
                    <a:pt x="449" y="837"/>
                  </a:cubicBezTo>
                  <a:cubicBezTo>
                    <a:pt x="449" y="837"/>
                    <a:pt x="449" y="836"/>
                    <a:pt x="449" y="836"/>
                  </a:cubicBezTo>
                  <a:cubicBezTo>
                    <a:pt x="448" y="833"/>
                    <a:pt x="449" y="830"/>
                    <a:pt x="450" y="828"/>
                  </a:cubicBezTo>
                  <a:cubicBezTo>
                    <a:pt x="451" y="827"/>
                    <a:pt x="453" y="826"/>
                    <a:pt x="454" y="825"/>
                  </a:cubicBezTo>
                  <a:cubicBezTo>
                    <a:pt x="454" y="825"/>
                    <a:pt x="454" y="825"/>
                    <a:pt x="454" y="825"/>
                  </a:cubicBezTo>
                  <a:cubicBezTo>
                    <a:pt x="455" y="824"/>
                    <a:pt x="455" y="823"/>
                    <a:pt x="456" y="823"/>
                  </a:cubicBezTo>
                  <a:cubicBezTo>
                    <a:pt x="456" y="823"/>
                    <a:pt x="456" y="823"/>
                    <a:pt x="456" y="823"/>
                  </a:cubicBezTo>
                  <a:cubicBezTo>
                    <a:pt x="455" y="821"/>
                    <a:pt x="455" y="820"/>
                    <a:pt x="455" y="818"/>
                  </a:cubicBezTo>
                  <a:cubicBezTo>
                    <a:pt x="455" y="816"/>
                    <a:pt x="457" y="813"/>
                    <a:pt x="459" y="811"/>
                  </a:cubicBezTo>
                  <a:cubicBezTo>
                    <a:pt x="460" y="810"/>
                    <a:pt x="462" y="810"/>
                    <a:pt x="465" y="810"/>
                  </a:cubicBezTo>
                  <a:cubicBezTo>
                    <a:pt x="466" y="810"/>
                    <a:pt x="466" y="810"/>
                    <a:pt x="467" y="810"/>
                  </a:cubicBezTo>
                  <a:cubicBezTo>
                    <a:pt x="467" y="809"/>
                    <a:pt x="468" y="808"/>
                    <a:pt x="469" y="807"/>
                  </a:cubicBezTo>
                  <a:cubicBezTo>
                    <a:pt x="470" y="806"/>
                    <a:pt x="471" y="805"/>
                    <a:pt x="473" y="805"/>
                  </a:cubicBezTo>
                  <a:cubicBezTo>
                    <a:pt x="475" y="805"/>
                    <a:pt x="478" y="807"/>
                    <a:pt x="479" y="808"/>
                  </a:cubicBezTo>
                  <a:cubicBezTo>
                    <a:pt x="481" y="809"/>
                    <a:pt x="482" y="810"/>
                    <a:pt x="482" y="812"/>
                  </a:cubicBezTo>
                  <a:cubicBezTo>
                    <a:pt x="483" y="812"/>
                    <a:pt x="485" y="812"/>
                    <a:pt x="486" y="814"/>
                  </a:cubicBezTo>
                  <a:cubicBezTo>
                    <a:pt x="488" y="815"/>
                    <a:pt x="489" y="817"/>
                    <a:pt x="490" y="821"/>
                  </a:cubicBezTo>
                  <a:cubicBezTo>
                    <a:pt x="490" y="822"/>
                    <a:pt x="490" y="824"/>
                    <a:pt x="490" y="825"/>
                  </a:cubicBezTo>
                  <a:cubicBezTo>
                    <a:pt x="490" y="825"/>
                    <a:pt x="490" y="826"/>
                    <a:pt x="490" y="826"/>
                  </a:cubicBezTo>
                  <a:cubicBezTo>
                    <a:pt x="490" y="826"/>
                    <a:pt x="490" y="826"/>
                    <a:pt x="491" y="826"/>
                  </a:cubicBezTo>
                  <a:cubicBezTo>
                    <a:pt x="492" y="827"/>
                    <a:pt x="494" y="828"/>
                    <a:pt x="495" y="831"/>
                  </a:cubicBezTo>
                  <a:cubicBezTo>
                    <a:pt x="496" y="833"/>
                    <a:pt x="496" y="836"/>
                    <a:pt x="496" y="838"/>
                  </a:cubicBezTo>
                  <a:cubicBezTo>
                    <a:pt x="496" y="838"/>
                    <a:pt x="496" y="839"/>
                    <a:pt x="496" y="839"/>
                  </a:cubicBezTo>
                  <a:cubicBezTo>
                    <a:pt x="496" y="840"/>
                    <a:pt x="495" y="840"/>
                    <a:pt x="495" y="841"/>
                  </a:cubicBezTo>
                  <a:cubicBezTo>
                    <a:pt x="496" y="841"/>
                    <a:pt x="496" y="841"/>
                    <a:pt x="496" y="842"/>
                  </a:cubicBezTo>
                  <a:cubicBezTo>
                    <a:pt x="497" y="842"/>
                    <a:pt x="498" y="844"/>
                    <a:pt x="499" y="845"/>
                  </a:cubicBezTo>
                  <a:cubicBezTo>
                    <a:pt x="499" y="846"/>
                    <a:pt x="500" y="846"/>
                    <a:pt x="500" y="846"/>
                  </a:cubicBezTo>
                  <a:cubicBezTo>
                    <a:pt x="500" y="847"/>
                    <a:pt x="500" y="847"/>
                    <a:pt x="500" y="847"/>
                  </a:cubicBezTo>
                  <a:cubicBezTo>
                    <a:pt x="501" y="848"/>
                    <a:pt x="502" y="849"/>
                    <a:pt x="503" y="850"/>
                  </a:cubicBezTo>
                  <a:cubicBezTo>
                    <a:pt x="504" y="851"/>
                    <a:pt x="504" y="853"/>
                    <a:pt x="504" y="855"/>
                  </a:cubicBezTo>
                  <a:cubicBezTo>
                    <a:pt x="505" y="856"/>
                    <a:pt x="505" y="857"/>
                    <a:pt x="505" y="857"/>
                  </a:cubicBezTo>
                  <a:cubicBezTo>
                    <a:pt x="505" y="858"/>
                    <a:pt x="506" y="858"/>
                    <a:pt x="507" y="858"/>
                  </a:cubicBezTo>
                  <a:cubicBezTo>
                    <a:pt x="507" y="858"/>
                    <a:pt x="507" y="858"/>
                    <a:pt x="507" y="858"/>
                  </a:cubicBezTo>
                  <a:cubicBezTo>
                    <a:pt x="509" y="858"/>
                    <a:pt x="509" y="858"/>
                    <a:pt x="509" y="858"/>
                  </a:cubicBezTo>
                  <a:cubicBezTo>
                    <a:pt x="519" y="772"/>
                    <a:pt x="519" y="772"/>
                    <a:pt x="519" y="772"/>
                  </a:cubicBezTo>
                  <a:cubicBezTo>
                    <a:pt x="552" y="776"/>
                    <a:pt x="552" y="776"/>
                    <a:pt x="552" y="776"/>
                  </a:cubicBezTo>
                  <a:cubicBezTo>
                    <a:pt x="552" y="776"/>
                    <a:pt x="562" y="779"/>
                    <a:pt x="566" y="780"/>
                  </a:cubicBezTo>
                  <a:cubicBezTo>
                    <a:pt x="574" y="782"/>
                    <a:pt x="590" y="782"/>
                    <a:pt x="598" y="783"/>
                  </a:cubicBezTo>
                  <a:cubicBezTo>
                    <a:pt x="602" y="783"/>
                    <a:pt x="608" y="783"/>
                    <a:pt x="611" y="783"/>
                  </a:cubicBezTo>
                  <a:cubicBezTo>
                    <a:pt x="615" y="783"/>
                    <a:pt x="622" y="786"/>
                    <a:pt x="626" y="786"/>
                  </a:cubicBezTo>
                  <a:cubicBezTo>
                    <a:pt x="629" y="786"/>
                    <a:pt x="636" y="784"/>
                    <a:pt x="636" y="784"/>
                  </a:cubicBezTo>
                  <a:cubicBezTo>
                    <a:pt x="673" y="789"/>
                    <a:pt x="673" y="789"/>
                    <a:pt x="673" y="789"/>
                  </a:cubicBezTo>
                  <a:cubicBezTo>
                    <a:pt x="753" y="797"/>
                    <a:pt x="753" y="797"/>
                    <a:pt x="753" y="797"/>
                  </a:cubicBezTo>
                  <a:cubicBezTo>
                    <a:pt x="791" y="801"/>
                    <a:pt x="791" y="801"/>
                    <a:pt x="791" y="801"/>
                  </a:cubicBezTo>
                  <a:cubicBezTo>
                    <a:pt x="863" y="808"/>
                    <a:pt x="863" y="808"/>
                    <a:pt x="863" y="808"/>
                  </a:cubicBezTo>
                  <a:cubicBezTo>
                    <a:pt x="955" y="815"/>
                    <a:pt x="955" y="815"/>
                    <a:pt x="955" y="815"/>
                  </a:cubicBezTo>
                  <a:cubicBezTo>
                    <a:pt x="1109" y="828"/>
                    <a:pt x="1109" y="828"/>
                    <a:pt x="1109" y="828"/>
                  </a:cubicBezTo>
                  <a:cubicBezTo>
                    <a:pt x="1260" y="836"/>
                    <a:pt x="1260" y="836"/>
                    <a:pt x="1260" y="836"/>
                  </a:cubicBezTo>
                  <a:cubicBezTo>
                    <a:pt x="1380" y="842"/>
                    <a:pt x="1380" y="842"/>
                    <a:pt x="1380" y="842"/>
                  </a:cubicBezTo>
                  <a:cubicBezTo>
                    <a:pt x="1383" y="842"/>
                    <a:pt x="1383" y="842"/>
                    <a:pt x="1383" y="842"/>
                  </a:cubicBezTo>
                  <a:cubicBezTo>
                    <a:pt x="1390" y="677"/>
                    <a:pt x="1390" y="677"/>
                    <a:pt x="1390" y="677"/>
                  </a:cubicBezTo>
                  <a:cubicBezTo>
                    <a:pt x="1411" y="148"/>
                    <a:pt x="1411" y="148"/>
                    <a:pt x="1411" y="14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512888" y="2957513"/>
              <a:ext cx="631825" cy="800100"/>
            </a:xfrm>
            <a:custGeom>
              <a:avLst/>
              <a:gdLst>
                <a:gd name="T0" fmla="*/ 328 w 398"/>
                <a:gd name="T1" fmla="*/ 124 h 504"/>
                <a:gd name="T2" fmla="*/ 259 w 398"/>
                <a:gd name="T3" fmla="*/ 117 h 504"/>
                <a:gd name="T4" fmla="*/ 270 w 398"/>
                <a:gd name="T5" fmla="*/ 25 h 504"/>
                <a:gd name="T6" fmla="*/ 241 w 398"/>
                <a:gd name="T7" fmla="*/ 23 h 504"/>
                <a:gd name="T8" fmla="*/ 137 w 398"/>
                <a:gd name="T9" fmla="*/ 10 h 504"/>
                <a:gd name="T10" fmla="*/ 69 w 398"/>
                <a:gd name="T11" fmla="*/ 0 h 504"/>
                <a:gd name="T12" fmla="*/ 66 w 398"/>
                <a:gd name="T13" fmla="*/ 18 h 504"/>
                <a:gd name="T14" fmla="*/ 44 w 398"/>
                <a:gd name="T15" fmla="*/ 162 h 504"/>
                <a:gd name="T16" fmla="*/ 21 w 398"/>
                <a:gd name="T17" fmla="*/ 319 h 504"/>
                <a:gd name="T18" fmla="*/ 2 w 398"/>
                <a:gd name="T19" fmla="*/ 443 h 504"/>
                <a:gd name="T20" fmla="*/ 0 w 398"/>
                <a:gd name="T21" fmla="*/ 459 h 504"/>
                <a:gd name="T22" fmla="*/ 78 w 398"/>
                <a:gd name="T23" fmla="*/ 470 h 504"/>
                <a:gd name="T24" fmla="*/ 161 w 398"/>
                <a:gd name="T25" fmla="*/ 480 h 504"/>
                <a:gd name="T26" fmla="*/ 253 w 398"/>
                <a:gd name="T27" fmla="*/ 491 h 504"/>
                <a:gd name="T28" fmla="*/ 348 w 398"/>
                <a:gd name="T29" fmla="*/ 502 h 504"/>
                <a:gd name="T30" fmla="*/ 363 w 398"/>
                <a:gd name="T31" fmla="*/ 504 h 504"/>
                <a:gd name="T32" fmla="*/ 371 w 398"/>
                <a:gd name="T33" fmla="*/ 416 h 504"/>
                <a:gd name="T34" fmla="*/ 373 w 398"/>
                <a:gd name="T35" fmla="*/ 396 h 504"/>
                <a:gd name="T36" fmla="*/ 372 w 398"/>
                <a:gd name="T37" fmla="*/ 382 h 504"/>
                <a:gd name="T38" fmla="*/ 375 w 398"/>
                <a:gd name="T39" fmla="*/ 363 h 504"/>
                <a:gd name="T40" fmla="*/ 380 w 398"/>
                <a:gd name="T41" fmla="*/ 313 h 504"/>
                <a:gd name="T42" fmla="*/ 387 w 398"/>
                <a:gd name="T43" fmla="*/ 244 h 504"/>
                <a:gd name="T44" fmla="*/ 398 w 398"/>
                <a:gd name="T45" fmla="*/ 131 h 504"/>
                <a:gd name="T46" fmla="*/ 328 w 398"/>
                <a:gd name="T47" fmla="*/ 12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8" h="504">
                  <a:moveTo>
                    <a:pt x="328" y="124"/>
                  </a:moveTo>
                  <a:lnTo>
                    <a:pt x="259" y="117"/>
                  </a:lnTo>
                  <a:lnTo>
                    <a:pt x="270" y="25"/>
                  </a:lnTo>
                  <a:lnTo>
                    <a:pt x="241" y="23"/>
                  </a:lnTo>
                  <a:lnTo>
                    <a:pt x="137" y="10"/>
                  </a:lnTo>
                  <a:lnTo>
                    <a:pt x="69" y="0"/>
                  </a:lnTo>
                  <a:lnTo>
                    <a:pt x="66" y="18"/>
                  </a:lnTo>
                  <a:lnTo>
                    <a:pt x="44" y="162"/>
                  </a:lnTo>
                  <a:lnTo>
                    <a:pt x="21" y="319"/>
                  </a:lnTo>
                  <a:lnTo>
                    <a:pt x="2" y="443"/>
                  </a:lnTo>
                  <a:lnTo>
                    <a:pt x="0" y="459"/>
                  </a:lnTo>
                  <a:lnTo>
                    <a:pt x="78" y="470"/>
                  </a:lnTo>
                  <a:lnTo>
                    <a:pt x="161" y="480"/>
                  </a:lnTo>
                  <a:lnTo>
                    <a:pt x="253" y="491"/>
                  </a:lnTo>
                  <a:lnTo>
                    <a:pt x="348" y="502"/>
                  </a:lnTo>
                  <a:lnTo>
                    <a:pt x="363" y="504"/>
                  </a:lnTo>
                  <a:lnTo>
                    <a:pt x="371" y="416"/>
                  </a:lnTo>
                  <a:lnTo>
                    <a:pt x="373" y="396"/>
                  </a:lnTo>
                  <a:lnTo>
                    <a:pt x="372" y="382"/>
                  </a:lnTo>
                  <a:lnTo>
                    <a:pt x="375" y="363"/>
                  </a:lnTo>
                  <a:lnTo>
                    <a:pt x="380" y="313"/>
                  </a:lnTo>
                  <a:lnTo>
                    <a:pt x="387" y="244"/>
                  </a:lnTo>
                  <a:lnTo>
                    <a:pt x="398" y="131"/>
                  </a:lnTo>
                  <a:lnTo>
                    <a:pt x="328" y="1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92175" y="2843213"/>
              <a:ext cx="725487" cy="1119188"/>
            </a:xfrm>
            <a:custGeom>
              <a:avLst/>
              <a:gdLst>
                <a:gd name="T0" fmla="*/ 774 w 861"/>
                <a:gd name="T1" fmla="*/ 122 h 1327"/>
                <a:gd name="T2" fmla="*/ 485 w 861"/>
                <a:gd name="T3" fmla="*/ 73 h 1327"/>
                <a:gd name="T4" fmla="*/ 480 w 861"/>
                <a:gd name="T5" fmla="*/ 72 h 1327"/>
                <a:gd name="T6" fmla="*/ 108 w 861"/>
                <a:gd name="T7" fmla="*/ 0 h 1327"/>
                <a:gd name="T8" fmla="*/ 46 w 861"/>
                <a:gd name="T9" fmla="*/ 295 h 1327"/>
                <a:gd name="T10" fmla="*/ 0 w 861"/>
                <a:gd name="T11" fmla="*/ 508 h 1327"/>
                <a:gd name="T12" fmla="*/ 313 w 861"/>
                <a:gd name="T13" fmla="*/ 936 h 1327"/>
                <a:gd name="T14" fmla="*/ 597 w 861"/>
                <a:gd name="T15" fmla="*/ 1324 h 1327"/>
                <a:gd name="T16" fmla="*/ 599 w 861"/>
                <a:gd name="T17" fmla="*/ 1326 h 1327"/>
                <a:gd name="T18" fmla="*/ 603 w 861"/>
                <a:gd name="T19" fmla="*/ 1323 h 1327"/>
                <a:gd name="T20" fmla="*/ 599 w 861"/>
                <a:gd name="T21" fmla="*/ 1319 h 1327"/>
                <a:gd name="T22" fmla="*/ 601 w 861"/>
                <a:gd name="T23" fmla="*/ 1314 h 1327"/>
                <a:gd name="T24" fmla="*/ 610 w 861"/>
                <a:gd name="T25" fmla="*/ 1313 h 1327"/>
                <a:gd name="T26" fmla="*/ 611 w 861"/>
                <a:gd name="T27" fmla="*/ 1305 h 1327"/>
                <a:gd name="T28" fmla="*/ 611 w 861"/>
                <a:gd name="T29" fmla="*/ 1297 h 1327"/>
                <a:gd name="T30" fmla="*/ 610 w 861"/>
                <a:gd name="T31" fmla="*/ 1284 h 1327"/>
                <a:gd name="T32" fmla="*/ 611 w 861"/>
                <a:gd name="T33" fmla="*/ 1270 h 1327"/>
                <a:gd name="T34" fmla="*/ 605 w 861"/>
                <a:gd name="T35" fmla="*/ 1257 h 1327"/>
                <a:gd name="T36" fmla="*/ 606 w 861"/>
                <a:gd name="T37" fmla="*/ 1243 h 1327"/>
                <a:gd name="T38" fmla="*/ 609 w 861"/>
                <a:gd name="T39" fmla="*/ 1234 h 1327"/>
                <a:gd name="T40" fmla="*/ 610 w 861"/>
                <a:gd name="T41" fmla="*/ 1224 h 1327"/>
                <a:gd name="T42" fmla="*/ 608 w 861"/>
                <a:gd name="T43" fmla="*/ 1217 h 1327"/>
                <a:gd name="T44" fmla="*/ 607 w 861"/>
                <a:gd name="T45" fmla="*/ 1210 h 1327"/>
                <a:gd name="T46" fmla="*/ 610 w 861"/>
                <a:gd name="T47" fmla="*/ 1203 h 1327"/>
                <a:gd name="T48" fmla="*/ 610 w 861"/>
                <a:gd name="T49" fmla="*/ 1191 h 1327"/>
                <a:gd name="T50" fmla="*/ 613 w 861"/>
                <a:gd name="T51" fmla="*/ 1183 h 1327"/>
                <a:gd name="T52" fmla="*/ 611 w 861"/>
                <a:gd name="T53" fmla="*/ 1175 h 1327"/>
                <a:gd name="T54" fmla="*/ 609 w 861"/>
                <a:gd name="T55" fmla="*/ 1168 h 1327"/>
                <a:gd name="T56" fmla="*/ 608 w 861"/>
                <a:gd name="T57" fmla="*/ 1161 h 1327"/>
                <a:gd name="T58" fmla="*/ 612 w 861"/>
                <a:gd name="T59" fmla="*/ 1151 h 1327"/>
                <a:gd name="T60" fmla="*/ 612 w 861"/>
                <a:gd name="T61" fmla="*/ 1141 h 1327"/>
                <a:gd name="T62" fmla="*/ 620 w 861"/>
                <a:gd name="T63" fmla="*/ 1140 h 1327"/>
                <a:gd name="T64" fmla="*/ 628 w 861"/>
                <a:gd name="T65" fmla="*/ 1136 h 1327"/>
                <a:gd name="T66" fmla="*/ 634 w 861"/>
                <a:gd name="T67" fmla="*/ 1135 h 1327"/>
                <a:gd name="T68" fmla="*/ 643 w 861"/>
                <a:gd name="T69" fmla="*/ 1138 h 1327"/>
                <a:gd name="T70" fmla="*/ 647 w 861"/>
                <a:gd name="T71" fmla="*/ 1141 h 1327"/>
                <a:gd name="T72" fmla="*/ 653 w 861"/>
                <a:gd name="T73" fmla="*/ 1142 h 1327"/>
                <a:gd name="T74" fmla="*/ 659 w 861"/>
                <a:gd name="T75" fmla="*/ 1139 h 1327"/>
                <a:gd name="T76" fmla="*/ 667 w 861"/>
                <a:gd name="T77" fmla="*/ 1145 h 1327"/>
                <a:gd name="T78" fmla="*/ 670 w 861"/>
                <a:gd name="T79" fmla="*/ 1152 h 1327"/>
                <a:gd name="T80" fmla="*/ 671 w 861"/>
                <a:gd name="T81" fmla="*/ 1159 h 1327"/>
                <a:gd name="T82" fmla="*/ 678 w 861"/>
                <a:gd name="T83" fmla="*/ 1165 h 1327"/>
                <a:gd name="T84" fmla="*/ 688 w 861"/>
                <a:gd name="T85" fmla="*/ 1165 h 1327"/>
                <a:gd name="T86" fmla="*/ 696 w 861"/>
                <a:gd name="T87" fmla="*/ 1160 h 1327"/>
                <a:gd name="T88" fmla="*/ 698 w 861"/>
                <a:gd name="T89" fmla="*/ 1152 h 1327"/>
                <a:gd name="T90" fmla="*/ 704 w 861"/>
                <a:gd name="T91" fmla="*/ 1147 h 1327"/>
                <a:gd name="T92" fmla="*/ 710 w 861"/>
                <a:gd name="T93" fmla="*/ 1140 h 1327"/>
                <a:gd name="T94" fmla="*/ 731 w 861"/>
                <a:gd name="T95" fmla="*/ 999 h 1327"/>
                <a:gd name="T96" fmla="*/ 771 w 861"/>
                <a:gd name="T97" fmla="*/ 737 h 1327"/>
                <a:gd name="T98" fmla="*/ 856 w 861"/>
                <a:gd name="T99" fmla="*/ 169 h 1327"/>
                <a:gd name="T100" fmla="*/ 832 w 861"/>
                <a:gd name="T101" fmla="*/ 13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61" h="1327">
                  <a:moveTo>
                    <a:pt x="832" y="131"/>
                  </a:moveTo>
                  <a:cubicBezTo>
                    <a:pt x="774" y="122"/>
                    <a:pt x="774" y="122"/>
                    <a:pt x="774" y="122"/>
                  </a:cubicBezTo>
                  <a:cubicBezTo>
                    <a:pt x="734" y="116"/>
                    <a:pt x="734" y="116"/>
                    <a:pt x="734" y="116"/>
                  </a:cubicBezTo>
                  <a:cubicBezTo>
                    <a:pt x="485" y="73"/>
                    <a:pt x="485" y="73"/>
                    <a:pt x="485" y="73"/>
                  </a:cubicBezTo>
                  <a:cubicBezTo>
                    <a:pt x="485" y="74"/>
                    <a:pt x="485" y="74"/>
                    <a:pt x="485" y="74"/>
                  </a:cubicBezTo>
                  <a:cubicBezTo>
                    <a:pt x="480" y="72"/>
                    <a:pt x="480" y="72"/>
                    <a:pt x="480" y="72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46" y="295"/>
                    <a:pt x="46" y="295"/>
                    <a:pt x="46" y="295"/>
                  </a:cubicBezTo>
                  <a:cubicBezTo>
                    <a:pt x="4" y="486"/>
                    <a:pt x="4" y="486"/>
                    <a:pt x="4" y="486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75" y="611"/>
                    <a:pt x="75" y="611"/>
                    <a:pt x="75" y="611"/>
                  </a:cubicBezTo>
                  <a:cubicBezTo>
                    <a:pt x="313" y="936"/>
                    <a:pt x="313" y="936"/>
                    <a:pt x="313" y="936"/>
                  </a:cubicBezTo>
                  <a:cubicBezTo>
                    <a:pt x="450" y="1124"/>
                    <a:pt x="450" y="1124"/>
                    <a:pt x="450" y="1124"/>
                  </a:cubicBezTo>
                  <a:cubicBezTo>
                    <a:pt x="597" y="1324"/>
                    <a:pt x="597" y="1324"/>
                    <a:pt x="597" y="1324"/>
                  </a:cubicBezTo>
                  <a:cubicBezTo>
                    <a:pt x="598" y="1325"/>
                    <a:pt x="598" y="1326"/>
                    <a:pt x="599" y="1327"/>
                  </a:cubicBezTo>
                  <a:cubicBezTo>
                    <a:pt x="599" y="1326"/>
                    <a:pt x="599" y="1326"/>
                    <a:pt x="599" y="1326"/>
                  </a:cubicBezTo>
                  <a:cubicBezTo>
                    <a:pt x="600" y="1326"/>
                    <a:pt x="602" y="1326"/>
                    <a:pt x="602" y="1325"/>
                  </a:cubicBezTo>
                  <a:cubicBezTo>
                    <a:pt x="603" y="1325"/>
                    <a:pt x="603" y="1323"/>
                    <a:pt x="603" y="1323"/>
                  </a:cubicBezTo>
                  <a:cubicBezTo>
                    <a:pt x="603" y="1322"/>
                    <a:pt x="602" y="1320"/>
                    <a:pt x="602" y="1320"/>
                  </a:cubicBezTo>
                  <a:cubicBezTo>
                    <a:pt x="601" y="1319"/>
                    <a:pt x="600" y="1319"/>
                    <a:pt x="599" y="1319"/>
                  </a:cubicBezTo>
                  <a:cubicBezTo>
                    <a:pt x="599" y="1318"/>
                    <a:pt x="599" y="1317"/>
                    <a:pt x="599" y="1316"/>
                  </a:cubicBezTo>
                  <a:cubicBezTo>
                    <a:pt x="599" y="1315"/>
                    <a:pt x="600" y="1314"/>
                    <a:pt x="601" y="1314"/>
                  </a:cubicBezTo>
                  <a:cubicBezTo>
                    <a:pt x="602" y="1314"/>
                    <a:pt x="604" y="1315"/>
                    <a:pt x="605" y="1315"/>
                  </a:cubicBezTo>
                  <a:cubicBezTo>
                    <a:pt x="606" y="1314"/>
                    <a:pt x="609" y="1314"/>
                    <a:pt x="610" y="1313"/>
                  </a:cubicBezTo>
                  <a:cubicBezTo>
                    <a:pt x="610" y="1313"/>
                    <a:pt x="611" y="1311"/>
                    <a:pt x="611" y="1310"/>
                  </a:cubicBezTo>
                  <a:cubicBezTo>
                    <a:pt x="612" y="1309"/>
                    <a:pt x="611" y="1306"/>
                    <a:pt x="611" y="1305"/>
                  </a:cubicBezTo>
                  <a:cubicBezTo>
                    <a:pt x="611" y="1304"/>
                    <a:pt x="612" y="1303"/>
                    <a:pt x="612" y="1302"/>
                  </a:cubicBezTo>
                  <a:cubicBezTo>
                    <a:pt x="612" y="1301"/>
                    <a:pt x="611" y="1298"/>
                    <a:pt x="611" y="1297"/>
                  </a:cubicBezTo>
                  <a:cubicBezTo>
                    <a:pt x="611" y="1295"/>
                    <a:pt x="612" y="1291"/>
                    <a:pt x="612" y="1289"/>
                  </a:cubicBezTo>
                  <a:cubicBezTo>
                    <a:pt x="612" y="1288"/>
                    <a:pt x="610" y="1286"/>
                    <a:pt x="610" y="1284"/>
                  </a:cubicBezTo>
                  <a:cubicBezTo>
                    <a:pt x="610" y="1283"/>
                    <a:pt x="612" y="1280"/>
                    <a:pt x="612" y="1278"/>
                  </a:cubicBezTo>
                  <a:cubicBezTo>
                    <a:pt x="612" y="1276"/>
                    <a:pt x="611" y="1272"/>
                    <a:pt x="611" y="1270"/>
                  </a:cubicBezTo>
                  <a:cubicBezTo>
                    <a:pt x="610" y="1268"/>
                    <a:pt x="609" y="1265"/>
                    <a:pt x="609" y="1263"/>
                  </a:cubicBezTo>
                  <a:cubicBezTo>
                    <a:pt x="608" y="1261"/>
                    <a:pt x="605" y="1259"/>
                    <a:pt x="605" y="1257"/>
                  </a:cubicBezTo>
                  <a:cubicBezTo>
                    <a:pt x="604" y="1255"/>
                    <a:pt x="604" y="1252"/>
                    <a:pt x="604" y="1250"/>
                  </a:cubicBezTo>
                  <a:cubicBezTo>
                    <a:pt x="604" y="1248"/>
                    <a:pt x="605" y="1245"/>
                    <a:pt x="606" y="1243"/>
                  </a:cubicBezTo>
                  <a:cubicBezTo>
                    <a:pt x="606" y="1243"/>
                    <a:pt x="608" y="1242"/>
                    <a:pt x="608" y="1241"/>
                  </a:cubicBezTo>
                  <a:cubicBezTo>
                    <a:pt x="609" y="1240"/>
                    <a:pt x="608" y="1236"/>
                    <a:pt x="609" y="1234"/>
                  </a:cubicBezTo>
                  <a:cubicBezTo>
                    <a:pt x="609" y="1232"/>
                    <a:pt x="611" y="1230"/>
                    <a:pt x="611" y="1229"/>
                  </a:cubicBezTo>
                  <a:cubicBezTo>
                    <a:pt x="611" y="1228"/>
                    <a:pt x="611" y="1225"/>
                    <a:pt x="610" y="1224"/>
                  </a:cubicBezTo>
                  <a:cubicBezTo>
                    <a:pt x="610" y="1223"/>
                    <a:pt x="607" y="1221"/>
                    <a:pt x="607" y="1220"/>
                  </a:cubicBezTo>
                  <a:cubicBezTo>
                    <a:pt x="606" y="1219"/>
                    <a:pt x="608" y="1218"/>
                    <a:pt x="608" y="1217"/>
                  </a:cubicBezTo>
                  <a:cubicBezTo>
                    <a:pt x="609" y="1216"/>
                    <a:pt x="609" y="1214"/>
                    <a:pt x="609" y="1213"/>
                  </a:cubicBezTo>
                  <a:cubicBezTo>
                    <a:pt x="609" y="1213"/>
                    <a:pt x="607" y="1211"/>
                    <a:pt x="607" y="1210"/>
                  </a:cubicBezTo>
                  <a:cubicBezTo>
                    <a:pt x="607" y="1209"/>
                    <a:pt x="607" y="1207"/>
                    <a:pt x="607" y="1206"/>
                  </a:cubicBezTo>
                  <a:cubicBezTo>
                    <a:pt x="607" y="1205"/>
                    <a:pt x="609" y="1204"/>
                    <a:pt x="610" y="1203"/>
                  </a:cubicBezTo>
                  <a:cubicBezTo>
                    <a:pt x="610" y="1201"/>
                    <a:pt x="609" y="1199"/>
                    <a:pt x="609" y="1197"/>
                  </a:cubicBezTo>
                  <a:cubicBezTo>
                    <a:pt x="609" y="1196"/>
                    <a:pt x="610" y="1193"/>
                    <a:pt x="610" y="1191"/>
                  </a:cubicBezTo>
                  <a:cubicBezTo>
                    <a:pt x="610" y="1190"/>
                    <a:pt x="610" y="1186"/>
                    <a:pt x="611" y="1185"/>
                  </a:cubicBezTo>
                  <a:cubicBezTo>
                    <a:pt x="611" y="1184"/>
                    <a:pt x="613" y="1183"/>
                    <a:pt x="613" y="1183"/>
                  </a:cubicBezTo>
                  <a:cubicBezTo>
                    <a:pt x="614" y="1182"/>
                    <a:pt x="615" y="1180"/>
                    <a:pt x="615" y="1179"/>
                  </a:cubicBezTo>
                  <a:cubicBezTo>
                    <a:pt x="614" y="1178"/>
                    <a:pt x="612" y="1177"/>
                    <a:pt x="611" y="1175"/>
                  </a:cubicBezTo>
                  <a:cubicBezTo>
                    <a:pt x="611" y="1174"/>
                    <a:pt x="612" y="1172"/>
                    <a:pt x="611" y="1170"/>
                  </a:cubicBezTo>
                  <a:cubicBezTo>
                    <a:pt x="611" y="1170"/>
                    <a:pt x="609" y="1169"/>
                    <a:pt x="609" y="1168"/>
                  </a:cubicBezTo>
                  <a:cubicBezTo>
                    <a:pt x="609" y="1167"/>
                    <a:pt x="610" y="1165"/>
                    <a:pt x="610" y="1164"/>
                  </a:cubicBezTo>
                  <a:cubicBezTo>
                    <a:pt x="610" y="1163"/>
                    <a:pt x="608" y="1162"/>
                    <a:pt x="608" y="1161"/>
                  </a:cubicBezTo>
                  <a:cubicBezTo>
                    <a:pt x="608" y="1159"/>
                    <a:pt x="610" y="1157"/>
                    <a:pt x="611" y="1155"/>
                  </a:cubicBezTo>
                  <a:cubicBezTo>
                    <a:pt x="611" y="1154"/>
                    <a:pt x="612" y="1152"/>
                    <a:pt x="612" y="1151"/>
                  </a:cubicBezTo>
                  <a:cubicBezTo>
                    <a:pt x="612" y="1150"/>
                    <a:pt x="610" y="1148"/>
                    <a:pt x="610" y="1146"/>
                  </a:cubicBezTo>
                  <a:cubicBezTo>
                    <a:pt x="610" y="1145"/>
                    <a:pt x="611" y="1142"/>
                    <a:pt x="612" y="1141"/>
                  </a:cubicBezTo>
                  <a:cubicBezTo>
                    <a:pt x="613" y="1140"/>
                    <a:pt x="614" y="1139"/>
                    <a:pt x="615" y="1139"/>
                  </a:cubicBezTo>
                  <a:cubicBezTo>
                    <a:pt x="616" y="1139"/>
                    <a:pt x="619" y="1140"/>
                    <a:pt x="620" y="1140"/>
                  </a:cubicBezTo>
                  <a:cubicBezTo>
                    <a:pt x="621" y="1140"/>
                    <a:pt x="623" y="1139"/>
                    <a:pt x="624" y="1139"/>
                  </a:cubicBezTo>
                  <a:cubicBezTo>
                    <a:pt x="625" y="1139"/>
                    <a:pt x="626" y="1136"/>
                    <a:pt x="628" y="1136"/>
                  </a:cubicBezTo>
                  <a:cubicBezTo>
                    <a:pt x="629" y="1136"/>
                    <a:pt x="630" y="1139"/>
                    <a:pt x="631" y="1139"/>
                  </a:cubicBezTo>
                  <a:cubicBezTo>
                    <a:pt x="632" y="1139"/>
                    <a:pt x="633" y="1136"/>
                    <a:pt x="634" y="1135"/>
                  </a:cubicBezTo>
                  <a:cubicBezTo>
                    <a:pt x="635" y="1135"/>
                    <a:pt x="637" y="1135"/>
                    <a:pt x="639" y="1135"/>
                  </a:cubicBezTo>
                  <a:cubicBezTo>
                    <a:pt x="640" y="1135"/>
                    <a:pt x="641" y="1137"/>
                    <a:pt x="643" y="1138"/>
                  </a:cubicBezTo>
                  <a:cubicBezTo>
                    <a:pt x="643" y="1138"/>
                    <a:pt x="645" y="1137"/>
                    <a:pt x="646" y="1138"/>
                  </a:cubicBezTo>
                  <a:cubicBezTo>
                    <a:pt x="646" y="1138"/>
                    <a:pt x="646" y="1140"/>
                    <a:pt x="647" y="1141"/>
                  </a:cubicBezTo>
                  <a:cubicBezTo>
                    <a:pt x="648" y="1141"/>
                    <a:pt x="650" y="1140"/>
                    <a:pt x="651" y="1140"/>
                  </a:cubicBezTo>
                  <a:cubicBezTo>
                    <a:pt x="652" y="1140"/>
                    <a:pt x="653" y="1142"/>
                    <a:pt x="653" y="1142"/>
                  </a:cubicBezTo>
                  <a:cubicBezTo>
                    <a:pt x="654" y="1143"/>
                    <a:pt x="656" y="1142"/>
                    <a:pt x="656" y="1142"/>
                  </a:cubicBezTo>
                  <a:cubicBezTo>
                    <a:pt x="657" y="1142"/>
                    <a:pt x="658" y="1140"/>
                    <a:pt x="659" y="1139"/>
                  </a:cubicBezTo>
                  <a:cubicBezTo>
                    <a:pt x="660" y="1139"/>
                    <a:pt x="662" y="1139"/>
                    <a:pt x="663" y="1140"/>
                  </a:cubicBezTo>
                  <a:cubicBezTo>
                    <a:pt x="664" y="1141"/>
                    <a:pt x="666" y="1143"/>
                    <a:pt x="667" y="1145"/>
                  </a:cubicBezTo>
                  <a:cubicBezTo>
                    <a:pt x="667" y="1146"/>
                    <a:pt x="668" y="1148"/>
                    <a:pt x="668" y="1149"/>
                  </a:cubicBezTo>
                  <a:cubicBezTo>
                    <a:pt x="669" y="1150"/>
                    <a:pt x="670" y="1151"/>
                    <a:pt x="670" y="1152"/>
                  </a:cubicBezTo>
                  <a:cubicBezTo>
                    <a:pt x="671" y="1153"/>
                    <a:pt x="670" y="1155"/>
                    <a:pt x="670" y="1156"/>
                  </a:cubicBezTo>
                  <a:cubicBezTo>
                    <a:pt x="670" y="1157"/>
                    <a:pt x="671" y="1158"/>
                    <a:pt x="671" y="1159"/>
                  </a:cubicBezTo>
                  <a:cubicBezTo>
                    <a:pt x="672" y="1160"/>
                    <a:pt x="675" y="1160"/>
                    <a:pt x="675" y="1160"/>
                  </a:cubicBezTo>
                  <a:cubicBezTo>
                    <a:pt x="677" y="1161"/>
                    <a:pt x="677" y="1165"/>
                    <a:pt x="678" y="1165"/>
                  </a:cubicBezTo>
                  <a:cubicBezTo>
                    <a:pt x="679" y="1166"/>
                    <a:pt x="681" y="1167"/>
                    <a:pt x="683" y="1167"/>
                  </a:cubicBezTo>
                  <a:cubicBezTo>
                    <a:pt x="684" y="1167"/>
                    <a:pt x="686" y="1165"/>
                    <a:pt x="688" y="1165"/>
                  </a:cubicBezTo>
                  <a:cubicBezTo>
                    <a:pt x="689" y="1165"/>
                    <a:pt x="692" y="1166"/>
                    <a:pt x="693" y="1165"/>
                  </a:cubicBezTo>
                  <a:cubicBezTo>
                    <a:pt x="694" y="1164"/>
                    <a:pt x="695" y="1161"/>
                    <a:pt x="696" y="1160"/>
                  </a:cubicBezTo>
                  <a:cubicBezTo>
                    <a:pt x="696" y="1159"/>
                    <a:pt x="698" y="1157"/>
                    <a:pt x="698" y="1156"/>
                  </a:cubicBezTo>
                  <a:cubicBezTo>
                    <a:pt x="699" y="1155"/>
                    <a:pt x="698" y="1153"/>
                    <a:pt x="698" y="1152"/>
                  </a:cubicBezTo>
                  <a:cubicBezTo>
                    <a:pt x="699" y="1152"/>
                    <a:pt x="701" y="1151"/>
                    <a:pt x="702" y="1150"/>
                  </a:cubicBezTo>
                  <a:cubicBezTo>
                    <a:pt x="703" y="1150"/>
                    <a:pt x="704" y="1148"/>
                    <a:pt x="704" y="1147"/>
                  </a:cubicBezTo>
                  <a:cubicBezTo>
                    <a:pt x="705" y="1146"/>
                    <a:pt x="705" y="1144"/>
                    <a:pt x="706" y="1143"/>
                  </a:cubicBezTo>
                  <a:cubicBezTo>
                    <a:pt x="707" y="1142"/>
                    <a:pt x="710" y="1141"/>
                    <a:pt x="710" y="1140"/>
                  </a:cubicBezTo>
                  <a:cubicBezTo>
                    <a:pt x="711" y="1140"/>
                    <a:pt x="712" y="1137"/>
                    <a:pt x="712" y="1137"/>
                  </a:cubicBezTo>
                  <a:cubicBezTo>
                    <a:pt x="731" y="999"/>
                    <a:pt x="731" y="999"/>
                    <a:pt x="731" y="999"/>
                  </a:cubicBezTo>
                  <a:cubicBezTo>
                    <a:pt x="735" y="970"/>
                    <a:pt x="735" y="970"/>
                    <a:pt x="735" y="970"/>
                  </a:cubicBezTo>
                  <a:cubicBezTo>
                    <a:pt x="771" y="737"/>
                    <a:pt x="771" y="737"/>
                    <a:pt x="771" y="737"/>
                  </a:cubicBezTo>
                  <a:cubicBezTo>
                    <a:pt x="814" y="441"/>
                    <a:pt x="814" y="441"/>
                    <a:pt x="814" y="441"/>
                  </a:cubicBezTo>
                  <a:cubicBezTo>
                    <a:pt x="856" y="169"/>
                    <a:pt x="856" y="169"/>
                    <a:pt x="856" y="169"/>
                  </a:cubicBezTo>
                  <a:cubicBezTo>
                    <a:pt x="861" y="135"/>
                    <a:pt x="861" y="135"/>
                    <a:pt x="861" y="135"/>
                  </a:cubicBezTo>
                  <a:lnTo>
                    <a:pt x="832" y="13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730500" y="2027238"/>
              <a:ext cx="765175" cy="455613"/>
            </a:xfrm>
            <a:custGeom>
              <a:avLst/>
              <a:gdLst>
                <a:gd name="T0" fmla="*/ 906 w 907"/>
                <a:gd name="T1" fmla="*/ 506 h 539"/>
                <a:gd name="T2" fmla="*/ 900 w 907"/>
                <a:gd name="T3" fmla="*/ 487 h 539"/>
                <a:gd name="T4" fmla="*/ 899 w 907"/>
                <a:gd name="T5" fmla="*/ 467 h 539"/>
                <a:gd name="T6" fmla="*/ 892 w 907"/>
                <a:gd name="T7" fmla="*/ 458 h 539"/>
                <a:gd name="T8" fmla="*/ 885 w 907"/>
                <a:gd name="T9" fmla="*/ 447 h 539"/>
                <a:gd name="T10" fmla="*/ 881 w 907"/>
                <a:gd name="T11" fmla="*/ 433 h 539"/>
                <a:gd name="T12" fmla="*/ 876 w 907"/>
                <a:gd name="T13" fmla="*/ 415 h 539"/>
                <a:gd name="T14" fmla="*/ 876 w 907"/>
                <a:gd name="T15" fmla="*/ 404 h 539"/>
                <a:gd name="T16" fmla="*/ 875 w 907"/>
                <a:gd name="T17" fmla="*/ 397 h 539"/>
                <a:gd name="T18" fmla="*/ 872 w 907"/>
                <a:gd name="T19" fmla="*/ 382 h 539"/>
                <a:gd name="T20" fmla="*/ 874 w 907"/>
                <a:gd name="T21" fmla="*/ 372 h 539"/>
                <a:gd name="T22" fmla="*/ 872 w 907"/>
                <a:gd name="T23" fmla="*/ 360 h 539"/>
                <a:gd name="T24" fmla="*/ 869 w 907"/>
                <a:gd name="T25" fmla="*/ 354 h 539"/>
                <a:gd name="T26" fmla="*/ 868 w 907"/>
                <a:gd name="T27" fmla="*/ 340 h 539"/>
                <a:gd name="T28" fmla="*/ 866 w 907"/>
                <a:gd name="T29" fmla="*/ 326 h 539"/>
                <a:gd name="T30" fmla="*/ 864 w 907"/>
                <a:gd name="T31" fmla="*/ 316 h 539"/>
                <a:gd name="T32" fmla="*/ 865 w 907"/>
                <a:gd name="T33" fmla="*/ 301 h 539"/>
                <a:gd name="T34" fmla="*/ 862 w 907"/>
                <a:gd name="T35" fmla="*/ 287 h 539"/>
                <a:gd name="T36" fmla="*/ 861 w 907"/>
                <a:gd name="T37" fmla="*/ 277 h 539"/>
                <a:gd name="T38" fmla="*/ 863 w 907"/>
                <a:gd name="T39" fmla="*/ 264 h 539"/>
                <a:gd name="T40" fmla="*/ 861 w 907"/>
                <a:gd name="T41" fmla="*/ 253 h 539"/>
                <a:gd name="T42" fmla="*/ 860 w 907"/>
                <a:gd name="T43" fmla="*/ 242 h 539"/>
                <a:gd name="T44" fmla="*/ 855 w 907"/>
                <a:gd name="T45" fmla="*/ 231 h 539"/>
                <a:gd name="T46" fmla="*/ 851 w 907"/>
                <a:gd name="T47" fmla="*/ 219 h 539"/>
                <a:gd name="T48" fmla="*/ 845 w 907"/>
                <a:gd name="T49" fmla="*/ 210 h 539"/>
                <a:gd name="T50" fmla="*/ 842 w 907"/>
                <a:gd name="T51" fmla="*/ 198 h 539"/>
                <a:gd name="T52" fmla="*/ 839 w 907"/>
                <a:gd name="T53" fmla="*/ 189 h 539"/>
                <a:gd name="T54" fmla="*/ 835 w 907"/>
                <a:gd name="T55" fmla="*/ 181 h 539"/>
                <a:gd name="T56" fmla="*/ 832 w 907"/>
                <a:gd name="T57" fmla="*/ 168 h 539"/>
                <a:gd name="T58" fmla="*/ 828 w 907"/>
                <a:gd name="T59" fmla="*/ 160 h 539"/>
                <a:gd name="T60" fmla="*/ 827 w 907"/>
                <a:gd name="T61" fmla="*/ 154 h 539"/>
                <a:gd name="T62" fmla="*/ 824 w 907"/>
                <a:gd name="T63" fmla="*/ 143 h 539"/>
                <a:gd name="T64" fmla="*/ 825 w 907"/>
                <a:gd name="T65" fmla="*/ 132 h 539"/>
                <a:gd name="T66" fmla="*/ 823 w 907"/>
                <a:gd name="T67" fmla="*/ 117 h 539"/>
                <a:gd name="T68" fmla="*/ 824 w 907"/>
                <a:gd name="T69" fmla="*/ 106 h 539"/>
                <a:gd name="T70" fmla="*/ 820 w 907"/>
                <a:gd name="T71" fmla="*/ 89 h 539"/>
                <a:gd name="T72" fmla="*/ 822 w 907"/>
                <a:gd name="T73" fmla="*/ 76 h 539"/>
                <a:gd name="T74" fmla="*/ 826 w 907"/>
                <a:gd name="T75" fmla="*/ 65 h 539"/>
                <a:gd name="T76" fmla="*/ 824 w 907"/>
                <a:gd name="T77" fmla="*/ 55 h 539"/>
                <a:gd name="T78" fmla="*/ 818 w 907"/>
                <a:gd name="T79" fmla="*/ 39 h 539"/>
                <a:gd name="T80" fmla="*/ 816 w 907"/>
                <a:gd name="T81" fmla="*/ 30 h 539"/>
                <a:gd name="T82" fmla="*/ 809 w 907"/>
                <a:gd name="T83" fmla="*/ 13 h 539"/>
                <a:gd name="T84" fmla="*/ 808 w 907"/>
                <a:gd name="T85" fmla="*/ 3 h 539"/>
                <a:gd name="T86" fmla="*/ 313 w 907"/>
                <a:gd name="T87" fmla="*/ 8 h 539"/>
                <a:gd name="T88" fmla="*/ 0 w 907"/>
                <a:gd name="T89" fmla="*/ 529 h 539"/>
                <a:gd name="T90" fmla="*/ 643 w 907"/>
                <a:gd name="T91" fmla="*/ 539 h 539"/>
                <a:gd name="T92" fmla="*/ 905 w 907"/>
                <a:gd name="T93" fmla="*/ 529 h 539"/>
                <a:gd name="T94" fmla="*/ 906 w 907"/>
                <a:gd name="T95" fmla="*/ 51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7" h="539">
                  <a:moveTo>
                    <a:pt x="906" y="514"/>
                  </a:moveTo>
                  <a:cubicBezTo>
                    <a:pt x="906" y="512"/>
                    <a:pt x="907" y="508"/>
                    <a:pt x="906" y="506"/>
                  </a:cubicBezTo>
                  <a:cubicBezTo>
                    <a:pt x="906" y="503"/>
                    <a:pt x="905" y="499"/>
                    <a:pt x="904" y="497"/>
                  </a:cubicBezTo>
                  <a:cubicBezTo>
                    <a:pt x="903" y="494"/>
                    <a:pt x="901" y="489"/>
                    <a:pt x="900" y="487"/>
                  </a:cubicBezTo>
                  <a:cubicBezTo>
                    <a:pt x="900" y="484"/>
                    <a:pt x="900" y="479"/>
                    <a:pt x="899" y="476"/>
                  </a:cubicBezTo>
                  <a:cubicBezTo>
                    <a:pt x="899" y="474"/>
                    <a:pt x="900" y="469"/>
                    <a:pt x="899" y="467"/>
                  </a:cubicBezTo>
                  <a:cubicBezTo>
                    <a:pt x="899" y="466"/>
                    <a:pt x="897" y="463"/>
                    <a:pt x="896" y="461"/>
                  </a:cubicBezTo>
                  <a:cubicBezTo>
                    <a:pt x="895" y="460"/>
                    <a:pt x="893" y="459"/>
                    <a:pt x="892" y="458"/>
                  </a:cubicBezTo>
                  <a:cubicBezTo>
                    <a:pt x="891" y="457"/>
                    <a:pt x="890" y="453"/>
                    <a:pt x="889" y="452"/>
                  </a:cubicBezTo>
                  <a:cubicBezTo>
                    <a:pt x="888" y="450"/>
                    <a:pt x="886" y="448"/>
                    <a:pt x="885" y="447"/>
                  </a:cubicBezTo>
                  <a:cubicBezTo>
                    <a:pt x="885" y="446"/>
                    <a:pt x="885" y="444"/>
                    <a:pt x="884" y="443"/>
                  </a:cubicBezTo>
                  <a:cubicBezTo>
                    <a:pt x="884" y="440"/>
                    <a:pt x="881" y="436"/>
                    <a:pt x="881" y="433"/>
                  </a:cubicBezTo>
                  <a:cubicBezTo>
                    <a:pt x="880" y="430"/>
                    <a:pt x="882" y="424"/>
                    <a:pt x="881" y="422"/>
                  </a:cubicBezTo>
                  <a:cubicBezTo>
                    <a:pt x="880" y="420"/>
                    <a:pt x="877" y="417"/>
                    <a:pt x="876" y="415"/>
                  </a:cubicBezTo>
                  <a:cubicBezTo>
                    <a:pt x="875" y="414"/>
                    <a:pt x="874" y="411"/>
                    <a:pt x="874" y="409"/>
                  </a:cubicBezTo>
                  <a:cubicBezTo>
                    <a:pt x="874" y="408"/>
                    <a:pt x="876" y="406"/>
                    <a:pt x="876" y="404"/>
                  </a:cubicBezTo>
                  <a:cubicBezTo>
                    <a:pt x="876" y="403"/>
                    <a:pt x="874" y="401"/>
                    <a:pt x="874" y="400"/>
                  </a:cubicBezTo>
                  <a:cubicBezTo>
                    <a:pt x="874" y="399"/>
                    <a:pt x="875" y="398"/>
                    <a:pt x="875" y="397"/>
                  </a:cubicBezTo>
                  <a:cubicBezTo>
                    <a:pt x="875" y="395"/>
                    <a:pt x="875" y="392"/>
                    <a:pt x="875" y="390"/>
                  </a:cubicBezTo>
                  <a:cubicBezTo>
                    <a:pt x="875" y="388"/>
                    <a:pt x="872" y="384"/>
                    <a:pt x="872" y="382"/>
                  </a:cubicBezTo>
                  <a:cubicBezTo>
                    <a:pt x="873" y="380"/>
                    <a:pt x="875" y="379"/>
                    <a:pt x="875" y="378"/>
                  </a:cubicBezTo>
                  <a:cubicBezTo>
                    <a:pt x="875" y="376"/>
                    <a:pt x="874" y="373"/>
                    <a:pt x="874" y="372"/>
                  </a:cubicBezTo>
                  <a:cubicBezTo>
                    <a:pt x="874" y="369"/>
                    <a:pt x="878" y="365"/>
                    <a:pt x="877" y="363"/>
                  </a:cubicBezTo>
                  <a:cubicBezTo>
                    <a:pt x="877" y="362"/>
                    <a:pt x="873" y="362"/>
                    <a:pt x="872" y="360"/>
                  </a:cubicBezTo>
                  <a:cubicBezTo>
                    <a:pt x="872" y="359"/>
                    <a:pt x="872" y="356"/>
                    <a:pt x="871" y="355"/>
                  </a:cubicBezTo>
                  <a:cubicBezTo>
                    <a:pt x="871" y="355"/>
                    <a:pt x="869" y="354"/>
                    <a:pt x="869" y="354"/>
                  </a:cubicBezTo>
                  <a:cubicBezTo>
                    <a:pt x="868" y="352"/>
                    <a:pt x="867" y="349"/>
                    <a:pt x="867" y="348"/>
                  </a:cubicBezTo>
                  <a:cubicBezTo>
                    <a:pt x="867" y="346"/>
                    <a:pt x="868" y="342"/>
                    <a:pt x="868" y="340"/>
                  </a:cubicBezTo>
                  <a:cubicBezTo>
                    <a:pt x="868" y="338"/>
                    <a:pt x="869" y="334"/>
                    <a:pt x="868" y="332"/>
                  </a:cubicBezTo>
                  <a:cubicBezTo>
                    <a:pt x="868" y="330"/>
                    <a:pt x="866" y="327"/>
                    <a:pt x="866" y="326"/>
                  </a:cubicBezTo>
                  <a:cubicBezTo>
                    <a:pt x="866" y="325"/>
                    <a:pt x="867" y="323"/>
                    <a:pt x="867" y="322"/>
                  </a:cubicBezTo>
                  <a:cubicBezTo>
                    <a:pt x="867" y="320"/>
                    <a:pt x="864" y="318"/>
                    <a:pt x="864" y="316"/>
                  </a:cubicBezTo>
                  <a:cubicBezTo>
                    <a:pt x="863" y="314"/>
                    <a:pt x="865" y="310"/>
                    <a:pt x="866" y="308"/>
                  </a:cubicBezTo>
                  <a:cubicBezTo>
                    <a:pt x="866" y="306"/>
                    <a:pt x="864" y="303"/>
                    <a:pt x="865" y="301"/>
                  </a:cubicBezTo>
                  <a:cubicBezTo>
                    <a:pt x="865" y="299"/>
                    <a:pt x="867" y="296"/>
                    <a:pt x="866" y="294"/>
                  </a:cubicBezTo>
                  <a:cubicBezTo>
                    <a:pt x="866" y="292"/>
                    <a:pt x="863" y="289"/>
                    <a:pt x="862" y="287"/>
                  </a:cubicBezTo>
                  <a:cubicBezTo>
                    <a:pt x="862" y="285"/>
                    <a:pt x="864" y="282"/>
                    <a:pt x="864" y="280"/>
                  </a:cubicBezTo>
                  <a:cubicBezTo>
                    <a:pt x="864" y="279"/>
                    <a:pt x="861" y="278"/>
                    <a:pt x="861" y="277"/>
                  </a:cubicBezTo>
                  <a:cubicBezTo>
                    <a:pt x="861" y="275"/>
                    <a:pt x="861" y="272"/>
                    <a:pt x="862" y="270"/>
                  </a:cubicBezTo>
                  <a:cubicBezTo>
                    <a:pt x="862" y="269"/>
                    <a:pt x="863" y="266"/>
                    <a:pt x="863" y="264"/>
                  </a:cubicBezTo>
                  <a:cubicBezTo>
                    <a:pt x="863" y="263"/>
                    <a:pt x="861" y="260"/>
                    <a:pt x="861" y="258"/>
                  </a:cubicBezTo>
                  <a:cubicBezTo>
                    <a:pt x="860" y="257"/>
                    <a:pt x="861" y="254"/>
                    <a:pt x="861" y="253"/>
                  </a:cubicBezTo>
                  <a:cubicBezTo>
                    <a:pt x="861" y="251"/>
                    <a:pt x="862" y="247"/>
                    <a:pt x="862" y="246"/>
                  </a:cubicBezTo>
                  <a:cubicBezTo>
                    <a:pt x="861" y="245"/>
                    <a:pt x="860" y="243"/>
                    <a:pt x="860" y="242"/>
                  </a:cubicBezTo>
                  <a:cubicBezTo>
                    <a:pt x="859" y="241"/>
                    <a:pt x="857" y="240"/>
                    <a:pt x="857" y="239"/>
                  </a:cubicBezTo>
                  <a:cubicBezTo>
                    <a:pt x="856" y="237"/>
                    <a:pt x="856" y="233"/>
                    <a:pt x="855" y="231"/>
                  </a:cubicBezTo>
                  <a:cubicBezTo>
                    <a:pt x="855" y="230"/>
                    <a:pt x="852" y="228"/>
                    <a:pt x="852" y="227"/>
                  </a:cubicBezTo>
                  <a:cubicBezTo>
                    <a:pt x="851" y="225"/>
                    <a:pt x="852" y="221"/>
                    <a:pt x="851" y="219"/>
                  </a:cubicBezTo>
                  <a:cubicBezTo>
                    <a:pt x="851" y="218"/>
                    <a:pt x="848" y="215"/>
                    <a:pt x="847" y="213"/>
                  </a:cubicBezTo>
                  <a:cubicBezTo>
                    <a:pt x="847" y="213"/>
                    <a:pt x="845" y="211"/>
                    <a:pt x="845" y="210"/>
                  </a:cubicBezTo>
                  <a:cubicBezTo>
                    <a:pt x="844" y="209"/>
                    <a:pt x="845" y="206"/>
                    <a:pt x="845" y="204"/>
                  </a:cubicBezTo>
                  <a:cubicBezTo>
                    <a:pt x="845" y="203"/>
                    <a:pt x="843" y="200"/>
                    <a:pt x="842" y="198"/>
                  </a:cubicBezTo>
                  <a:cubicBezTo>
                    <a:pt x="842" y="197"/>
                    <a:pt x="839" y="197"/>
                    <a:pt x="839" y="196"/>
                  </a:cubicBezTo>
                  <a:cubicBezTo>
                    <a:pt x="838" y="194"/>
                    <a:pt x="840" y="191"/>
                    <a:pt x="839" y="189"/>
                  </a:cubicBezTo>
                  <a:cubicBezTo>
                    <a:pt x="839" y="188"/>
                    <a:pt x="836" y="188"/>
                    <a:pt x="836" y="187"/>
                  </a:cubicBezTo>
                  <a:cubicBezTo>
                    <a:pt x="835" y="186"/>
                    <a:pt x="835" y="183"/>
                    <a:pt x="835" y="181"/>
                  </a:cubicBezTo>
                  <a:cubicBezTo>
                    <a:pt x="835" y="179"/>
                    <a:pt x="833" y="175"/>
                    <a:pt x="832" y="173"/>
                  </a:cubicBezTo>
                  <a:cubicBezTo>
                    <a:pt x="832" y="172"/>
                    <a:pt x="832" y="169"/>
                    <a:pt x="832" y="168"/>
                  </a:cubicBezTo>
                  <a:cubicBezTo>
                    <a:pt x="831" y="167"/>
                    <a:pt x="830" y="165"/>
                    <a:pt x="830" y="164"/>
                  </a:cubicBezTo>
                  <a:cubicBezTo>
                    <a:pt x="829" y="163"/>
                    <a:pt x="829" y="161"/>
                    <a:pt x="828" y="160"/>
                  </a:cubicBezTo>
                  <a:cubicBezTo>
                    <a:pt x="828" y="160"/>
                    <a:pt x="827" y="159"/>
                    <a:pt x="827" y="158"/>
                  </a:cubicBezTo>
                  <a:cubicBezTo>
                    <a:pt x="826" y="157"/>
                    <a:pt x="827" y="155"/>
                    <a:pt x="827" y="154"/>
                  </a:cubicBezTo>
                  <a:cubicBezTo>
                    <a:pt x="826" y="153"/>
                    <a:pt x="825" y="152"/>
                    <a:pt x="825" y="151"/>
                  </a:cubicBezTo>
                  <a:cubicBezTo>
                    <a:pt x="824" y="149"/>
                    <a:pt x="824" y="145"/>
                    <a:pt x="824" y="143"/>
                  </a:cubicBezTo>
                  <a:cubicBezTo>
                    <a:pt x="824" y="141"/>
                    <a:pt x="824" y="138"/>
                    <a:pt x="824" y="136"/>
                  </a:cubicBezTo>
                  <a:cubicBezTo>
                    <a:pt x="824" y="135"/>
                    <a:pt x="825" y="133"/>
                    <a:pt x="825" y="132"/>
                  </a:cubicBezTo>
                  <a:cubicBezTo>
                    <a:pt x="826" y="130"/>
                    <a:pt x="827" y="126"/>
                    <a:pt x="827" y="125"/>
                  </a:cubicBezTo>
                  <a:cubicBezTo>
                    <a:pt x="826" y="122"/>
                    <a:pt x="823" y="119"/>
                    <a:pt x="823" y="117"/>
                  </a:cubicBezTo>
                  <a:cubicBezTo>
                    <a:pt x="822" y="115"/>
                    <a:pt x="822" y="112"/>
                    <a:pt x="823" y="111"/>
                  </a:cubicBezTo>
                  <a:cubicBezTo>
                    <a:pt x="823" y="110"/>
                    <a:pt x="824" y="107"/>
                    <a:pt x="824" y="106"/>
                  </a:cubicBezTo>
                  <a:cubicBezTo>
                    <a:pt x="825" y="104"/>
                    <a:pt x="825" y="99"/>
                    <a:pt x="824" y="97"/>
                  </a:cubicBezTo>
                  <a:cubicBezTo>
                    <a:pt x="824" y="95"/>
                    <a:pt x="821" y="91"/>
                    <a:pt x="820" y="89"/>
                  </a:cubicBezTo>
                  <a:cubicBezTo>
                    <a:pt x="819" y="87"/>
                    <a:pt x="818" y="84"/>
                    <a:pt x="819" y="83"/>
                  </a:cubicBezTo>
                  <a:cubicBezTo>
                    <a:pt x="819" y="81"/>
                    <a:pt x="822" y="78"/>
                    <a:pt x="822" y="76"/>
                  </a:cubicBezTo>
                  <a:cubicBezTo>
                    <a:pt x="823" y="74"/>
                    <a:pt x="823" y="71"/>
                    <a:pt x="824" y="69"/>
                  </a:cubicBezTo>
                  <a:cubicBezTo>
                    <a:pt x="824" y="68"/>
                    <a:pt x="826" y="66"/>
                    <a:pt x="826" y="65"/>
                  </a:cubicBezTo>
                  <a:cubicBezTo>
                    <a:pt x="827" y="64"/>
                    <a:pt x="827" y="61"/>
                    <a:pt x="827" y="60"/>
                  </a:cubicBezTo>
                  <a:cubicBezTo>
                    <a:pt x="826" y="59"/>
                    <a:pt x="825" y="56"/>
                    <a:pt x="824" y="55"/>
                  </a:cubicBezTo>
                  <a:cubicBezTo>
                    <a:pt x="823" y="53"/>
                    <a:pt x="820" y="49"/>
                    <a:pt x="819" y="47"/>
                  </a:cubicBezTo>
                  <a:cubicBezTo>
                    <a:pt x="819" y="45"/>
                    <a:pt x="819" y="41"/>
                    <a:pt x="818" y="39"/>
                  </a:cubicBezTo>
                  <a:cubicBezTo>
                    <a:pt x="818" y="38"/>
                    <a:pt x="817" y="36"/>
                    <a:pt x="816" y="35"/>
                  </a:cubicBezTo>
                  <a:cubicBezTo>
                    <a:pt x="816" y="34"/>
                    <a:pt x="816" y="31"/>
                    <a:pt x="816" y="30"/>
                  </a:cubicBezTo>
                  <a:cubicBezTo>
                    <a:pt x="815" y="28"/>
                    <a:pt x="814" y="24"/>
                    <a:pt x="813" y="22"/>
                  </a:cubicBezTo>
                  <a:cubicBezTo>
                    <a:pt x="812" y="20"/>
                    <a:pt x="809" y="16"/>
                    <a:pt x="809" y="13"/>
                  </a:cubicBezTo>
                  <a:cubicBezTo>
                    <a:pt x="809" y="12"/>
                    <a:pt x="809" y="9"/>
                    <a:pt x="809" y="8"/>
                  </a:cubicBezTo>
                  <a:cubicBezTo>
                    <a:pt x="809" y="7"/>
                    <a:pt x="809" y="5"/>
                    <a:pt x="808" y="3"/>
                  </a:cubicBezTo>
                  <a:cubicBezTo>
                    <a:pt x="603" y="9"/>
                    <a:pt x="603" y="9"/>
                    <a:pt x="603" y="9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244" y="537"/>
                    <a:pt x="244" y="537"/>
                    <a:pt x="244" y="537"/>
                  </a:cubicBezTo>
                  <a:cubicBezTo>
                    <a:pt x="643" y="539"/>
                    <a:pt x="643" y="539"/>
                    <a:pt x="643" y="539"/>
                  </a:cubicBezTo>
                  <a:cubicBezTo>
                    <a:pt x="905" y="534"/>
                    <a:pt x="905" y="534"/>
                    <a:pt x="905" y="534"/>
                  </a:cubicBezTo>
                  <a:cubicBezTo>
                    <a:pt x="905" y="532"/>
                    <a:pt x="905" y="530"/>
                    <a:pt x="905" y="529"/>
                  </a:cubicBezTo>
                  <a:cubicBezTo>
                    <a:pt x="904" y="527"/>
                    <a:pt x="903" y="522"/>
                    <a:pt x="904" y="520"/>
                  </a:cubicBezTo>
                  <a:cubicBezTo>
                    <a:pt x="904" y="519"/>
                    <a:pt x="905" y="516"/>
                    <a:pt x="906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317625" y="3690938"/>
              <a:ext cx="769937" cy="898525"/>
            </a:xfrm>
            <a:custGeom>
              <a:avLst/>
              <a:gdLst>
                <a:gd name="T0" fmla="*/ 232 w 914"/>
                <a:gd name="T1" fmla="*/ 0 h 1067"/>
                <a:gd name="T2" fmla="*/ 206 w 914"/>
                <a:gd name="T3" fmla="*/ 142 h 1067"/>
                <a:gd name="T4" fmla="*/ 200 w 914"/>
                <a:gd name="T5" fmla="*/ 151 h 1067"/>
                <a:gd name="T6" fmla="*/ 191 w 914"/>
                <a:gd name="T7" fmla="*/ 165 h 1067"/>
                <a:gd name="T8" fmla="*/ 179 w 914"/>
                <a:gd name="T9" fmla="*/ 167 h 1067"/>
                <a:gd name="T10" fmla="*/ 164 w 914"/>
                <a:gd name="T11" fmla="*/ 157 h 1067"/>
                <a:gd name="T12" fmla="*/ 160 w 914"/>
                <a:gd name="T13" fmla="*/ 146 h 1067"/>
                <a:gd name="T14" fmla="*/ 155 w 914"/>
                <a:gd name="T15" fmla="*/ 142 h 1067"/>
                <a:gd name="T16" fmla="*/ 141 w 914"/>
                <a:gd name="T17" fmla="*/ 140 h 1067"/>
                <a:gd name="T18" fmla="*/ 133 w 914"/>
                <a:gd name="T19" fmla="*/ 135 h 1067"/>
                <a:gd name="T20" fmla="*/ 123 w 914"/>
                <a:gd name="T21" fmla="*/ 138 h 1067"/>
                <a:gd name="T22" fmla="*/ 112 w 914"/>
                <a:gd name="T23" fmla="*/ 140 h 1067"/>
                <a:gd name="T24" fmla="*/ 112 w 914"/>
                <a:gd name="T25" fmla="*/ 152 h 1067"/>
                <a:gd name="T26" fmla="*/ 112 w 914"/>
                <a:gd name="T27" fmla="*/ 164 h 1067"/>
                <a:gd name="T28" fmla="*/ 111 w 914"/>
                <a:gd name="T29" fmla="*/ 185 h 1067"/>
                <a:gd name="T30" fmla="*/ 111 w 914"/>
                <a:gd name="T31" fmla="*/ 199 h 1067"/>
                <a:gd name="T32" fmla="*/ 109 w 914"/>
                <a:gd name="T33" fmla="*/ 214 h 1067"/>
                <a:gd name="T34" fmla="*/ 110 w 914"/>
                <a:gd name="T35" fmla="*/ 230 h 1067"/>
                <a:gd name="T36" fmla="*/ 106 w 914"/>
                <a:gd name="T37" fmla="*/ 250 h 1067"/>
                <a:gd name="T38" fmla="*/ 113 w 914"/>
                <a:gd name="T39" fmla="*/ 274 h 1067"/>
                <a:gd name="T40" fmla="*/ 112 w 914"/>
                <a:gd name="T41" fmla="*/ 289 h 1067"/>
                <a:gd name="T42" fmla="*/ 112 w 914"/>
                <a:gd name="T43" fmla="*/ 301 h 1067"/>
                <a:gd name="T44" fmla="*/ 104 w 914"/>
                <a:gd name="T45" fmla="*/ 317 h 1067"/>
                <a:gd name="T46" fmla="*/ 97 w 914"/>
                <a:gd name="T47" fmla="*/ 335 h 1067"/>
                <a:gd name="T48" fmla="*/ 95 w 914"/>
                <a:gd name="T49" fmla="*/ 350 h 1067"/>
                <a:gd name="T50" fmla="*/ 103 w 914"/>
                <a:gd name="T51" fmla="*/ 365 h 1067"/>
                <a:gd name="T52" fmla="*/ 113 w 914"/>
                <a:gd name="T53" fmla="*/ 380 h 1067"/>
                <a:gd name="T54" fmla="*/ 115 w 914"/>
                <a:gd name="T55" fmla="*/ 395 h 1067"/>
                <a:gd name="T56" fmla="*/ 122 w 914"/>
                <a:gd name="T57" fmla="*/ 412 h 1067"/>
                <a:gd name="T58" fmla="*/ 120 w 914"/>
                <a:gd name="T59" fmla="*/ 427 h 1067"/>
                <a:gd name="T60" fmla="*/ 137 w 914"/>
                <a:gd name="T61" fmla="*/ 442 h 1067"/>
                <a:gd name="T62" fmla="*/ 146 w 914"/>
                <a:gd name="T63" fmla="*/ 452 h 1067"/>
                <a:gd name="T64" fmla="*/ 148 w 914"/>
                <a:gd name="T65" fmla="*/ 470 h 1067"/>
                <a:gd name="T66" fmla="*/ 135 w 914"/>
                <a:gd name="T67" fmla="*/ 481 h 1067"/>
                <a:gd name="T68" fmla="*/ 120 w 914"/>
                <a:gd name="T69" fmla="*/ 487 h 1067"/>
                <a:gd name="T70" fmla="*/ 106 w 914"/>
                <a:gd name="T71" fmla="*/ 493 h 1067"/>
                <a:gd name="T72" fmla="*/ 101 w 914"/>
                <a:gd name="T73" fmla="*/ 498 h 1067"/>
                <a:gd name="T74" fmla="*/ 94 w 914"/>
                <a:gd name="T75" fmla="*/ 512 h 1067"/>
                <a:gd name="T76" fmla="*/ 85 w 914"/>
                <a:gd name="T77" fmla="*/ 524 h 1067"/>
                <a:gd name="T78" fmla="*/ 82 w 914"/>
                <a:gd name="T79" fmla="*/ 541 h 1067"/>
                <a:gd name="T80" fmla="*/ 84 w 914"/>
                <a:gd name="T81" fmla="*/ 558 h 1067"/>
                <a:gd name="T82" fmla="*/ 76 w 914"/>
                <a:gd name="T83" fmla="*/ 574 h 1067"/>
                <a:gd name="T84" fmla="*/ 69 w 914"/>
                <a:gd name="T85" fmla="*/ 588 h 1067"/>
                <a:gd name="T86" fmla="*/ 58 w 914"/>
                <a:gd name="T87" fmla="*/ 600 h 1067"/>
                <a:gd name="T88" fmla="*/ 47 w 914"/>
                <a:gd name="T89" fmla="*/ 609 h 1067"/>
                <a:gd name="T90" fmla="*/ 43 w 914"/>
                <a:gd name="T91" fmla="*/ 621 h 1067"/>
                <a:gd name="T92" fmla="*/ 43 w 914"/>
                <a:gd name="T93" fmla="*/ 637 h 1067"/>
                <a:gd name="T94" fmla="*/ 38 w 914"/>
                <a:gd name="T95" fmla="*/ 654 h 1067"/>
                <a:gd name="T96" fmla="*/ 39 w 914"/>
                <a:gd name="T97" fmla="*/ 663 h 1067"/>
                <a:gd name="T98" fmla="*/ 49 w 914"/>
                <a:gd name="T99" fmla="*/ 665 h 1067"/>
                <a:gd name="T100" fmla="*/ 65 w 914"/>
                <a:gd name="T101" fmla="*/ 681 h 1067"/>
                <a:gd name="T102" fmla="*/ 64 w 914"/>
                <a:gd name="T103" fmla="*/ 709 h 1067"/>
                <a:gd name="T104" fmla="*/ 54 w 914"/>
                <a:gd name="T105" fmla="*/ 720 h 1067"/>
                <a:gd name="T106" fmla="*/ 44 w 914"/>
                <a:gd name="T107" fmla="*/ 725 h 1067"/>
                <a:gd name="T108" fmla="*/ 32 w 914"/>
                <a:gd name="T109" fmla="*/ 728 h 1067"/>
                <a:gd name="T110" fmla="*/ 14 w 914"/>
                <a:gd name="T111" fmla="*/ 731 h 1067"/>
                <a:gd name="T112" fmla="*/ 4 w 914"/>
                <a:gd name="T113" fmla="*/ 746 h 1067"/>
                <a:gd name="T114" fmla="*/ 519 w 914"/>
                <a:gd name="T115" fmla="*/ 1036 h 1067"/>
                <a:gd name="T116" fmla="*/ 898 w 914"/>
                <a:gd name="T117" fmla="*/ 252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4" h="1067">
                  <a:moveTo>
                    <a:pt x="886" y="81"/>
                  </a:moveTo>
                  <a:cubicBezTo>
                    <a:pt x="709" y="61"/>
                    <a:pt x="709" y="61"/>
                    <a:pt x="709" y="61"/>
                  </a:cubicBezTo>
                  <a:cubicBezTo>
                    <a:pt x="534" y="40"/>
                    <a:pt x="534" y="40"/>
                    <a:pt x="534" y="40"/>
                  </a:cubicBezTo>
                  <a:cubicBezTo>
                    <a:pt x="379" y="21"/>
                    <a:pt x="379" y="21"/>
                    <a:pt x="379" y="21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2" y="137"/>
                    <a:pt x="211" y="138"/>
                    <a:pt x="210" y="139"/>
                  </a:cubicBezTo>
                  <a:cubicBezTo>
                    <a:pt x="209" y="140"/>
                    <a:pt x="208" y="141"/>
                    <a:pt x="207" y="141"/>
                  </a:cubicBezTo>
                  <a:cubicBezTo>
                    <a:pt x="206" y="141"/>
                    <a:pt x="206" y="142"/>
                    <a:pt x="206" y="142"/>
                  </a:cubicBezTo>
                  <a:cubicBezTo>
                    <a:pt x="206" y="142"/>
                    <a:pt x="206" y="142"/>
                    <a:pt x="206" y="143"/>
                  </a:cubicBezTo>
                  <a:cubicBezTo>
                    <a:pt x="205" y="143"/>
                    <a:pt x="205" y="144"/>
                    <a:pt x="205" y="145"/>
                  </a:cubicBezTo>
                  <a:cubicBezTo>
                    <a:pt x="205" y="145"/>
                    <a:pt x="205" y="145"/>
                    <a:pt x="204" y="145"/>
                  </a:cubicBezTo>
                  <a:cubicBezTo>
                    <a:pt x="204" y="147"/>
                    <a:pt x="203" y="148"/>
                    <a:pt x="202" y="149"/>
                  </a:cubicBezTo>
                  <a:cubicBezTo>
                    <a:pt x="201" y="150"/>
                    <a:pt x="200" y="150"/>
                    <a:pt x="200" y="151"/>
                  </a:cubicBezTo>
                  <a:cubicBezTo>
                    <a:pt x="200" y="151"/>
                    <a:pt x="199" y="152"/>
                    <a:pt x="199" y="153"/>
                  </a:cubicBezTo>
                  <a:cubicBezTo>
                    <a:pt x="199" y="155"/>
                    <a:pt x="197" y="156"/>
                    <a:pt x="196" y="157"/>
                  </a:cubicBezTo>
                  <a:cubicBezTo>
                    <a:pt x="196" y="157"/>
                    <a:pt x="196" y="157"/>
                    <a:pt x="196" y="158"/>
                  </a:cubicBezTo>
                  <a:cubicBezTo>
                    <a:pt x="196" y="158"/>
                    <a:pt x="196" y="158"/>
                    <a:pt x="195" y="159"/>
                  </a:cubicBezTo>
                  <a:cubicBezTo>
                    <a:pt x="195" y="161"/>
                    <a:pt x="194" y="163"/>
                    <a:pt x="191" y="165"/>
                  </a:cubicBezTo>
                  <a:cubicBezTo>
                    <a:pt x="190" y="165"/>
                    <a:pt x="189" y="165"/>
                    <a:pt x="188" y="165"/>
                  </a:cubicBezTo>
                  <a:cubicBezTo>
                    <a:pt x="187" y="165"/>
                    <a:pt x="186" y="165"/>
                    <a:pt x="185" y="165"/>
                  </a:cubicBezTo>
                  <a:cubicBezTo>
                    <a:pt x="185" y="165"/>
                    <a:pt x="185" y="165"/>
                    <a:pt x="185" y="165"/>
                  </a:cubicBezTo>
                  <a:cubicBezTo>
                    <a:pt x="184" y="165"/>
                    <a:pt x="184" y="165"/>
                    <a:pt x="184" y="165"/>
                  </a:cubicBezTo>
                  <a:cubicBezTo>
                    <a:pt x="182" y="166"/>
                    <a:pt x="181" y="167"/>
                    <a:pt x="179" y="167"/>
                  </a:cubicBezTo>
                  <a:cubicBezTo>
                    <a:pt x="176" y="167"/>
                    <a:pt x="173" y="166"/>
                    <a:pt x="171" y="164"/>
                  </a:cubicBezTo>
                  <a:cubicBezTo>
                    <a:pt x="170" y="163"/>
                    <a:pt x="169" y="162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7" y="159"/>
                    <a:pt x="165" y="159"/>
                    <a:pt x="164" y="157"/>
                  </a:cubicBezTo>
                  <a:cubicBezTo>
                    <a:pt x="162" y="156"/>
                    <a:pt x="161" y="154"/>
                    <a:pt x="161" y="152"/>
                  </a:cubicBezTo>
                  <a:cubicBezTo>
                    <a:pt x="161" y="151"/>
                    <a:pt x="161" y="150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0" y="147"/>
                    <a:pt x="160" y="146"/>
                  </a:cubicBezTo>
                  <a:cubicBezTo>
                    <a:pt x="159" y="146"/>
                    <a:pt x="159" y="145"/>
                    <a:pt x="159" y="144"/>
                  </a:cubicBezTo>
                  <a:cubicBezTo>
                    <a:pt x="159" y="143"/>
                    <a:pt x="158" y="142"/>
                    <a:pt x="158" y="142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7" y="141"/>
                    <a:pt x="157" y="140"/>
                    <a:pt x="157" y="140"/>
                  </a:cubicBezTo>
                  <a:cubicBezTo>
                    <a:pt x="156" y="141"/>
                    <a:pt x="156" y="141"/>
                    <a:pt x="155" y="142"/>
                  </a:cubicBezTo>
                  <a:cubicBezTo>
                    <a:pt x="153" y="142"/>
                    <a:pt x="152" y="143"/>
                    <a:pt x="150" y="143"/>
                  </a:cubicBezTo>
                  <a:cubicBezTo>
                    <a:pt x="149" y="143"/>
                    <a:pt x="148" y="142"/>
                    <a:pt x="148" y="142"/>
                  </a:cubicBezTo>
                  <a:cubicBezTo>
                    <a:pt x="147" y="142"/>
                    <a:pt x="146" y="141"/>
                    <a:pt x="145" y="141"/>
                  </a:cubicBezTo>
                  <a:cubicBezTo>
                    <a:pt x="145" y="141"/>
                    <a:pt x="144" y="141"/>
                    <a:pt x="143" y="141"/>
                  </a:cubicBezTo>
                  <a:cubicBezTo>
                    <a:pt x="142" y="141"/>
                    <a:pt x="142" y="141"/>
                    <a:pt x="141" y="140"/>
                  </a:cubicBezTo>
                  <a:cubicBezTo>
                    <a:pt x="139" y="140"/>
                    <a:pt x="139" y="139"/>
                    <a:pt x="138" y="138"/>
                  </a:cubicBezTo>
                  <a:cubicBezTo>
                    <a:pt x="138" y="138"/>
                    <a:pt x="137" y="138"/>
                    <a:pt x="137" y="137"/>
                  </a:cubicBezTo>
                  <a:cubicBezTo>
                    <a:pt x="136" y="137"/>
                    <a:pt x="135" y="136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2" y="135"/>
                  </a:cubicBezTo>
                  <a:cubicBezTo>
                    <a:pt x="132" y="136"/>
                    <a:pt x="130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9"/>
                    <a:pt x="124" y="139"/>
                    <a:pt x="123" y="138"/>
                  </a:cubicBezTo>
                  <a:cubicBezTo>
                    <a:pt x="123" y="138"/>
                    <a:pt x="123" y="138"/>
                    <a:pt x="122" y="139"/>
                  </a:cubicBezTo>
                  <a:cubicBezTo>
                    <a:pt x="121" y="139"/>
                    <a:pt x="119" y="140"/>
                    <a:pt x="117" y="140"/>
                  </a:cubicBezTo>
                  <a:cubicBezTo>
                    <a:pt x="117" y="140"/>
                    <a:pt x="116" y="140"/>
                    <a:pt x="116" y="140"/>
                  </a:cubicBezTo>
                  <a:cubicBezTo>
                    <a:pt x="115" y="140"/>
                    <a:pt x="114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2" y="142"/>
                    <a:pt x="112" y="142"/>
                  </a:cubicBezTo>
                  <a:cubicBezTo>
                    <a:pt x="112" y="143"/>
                    <a:pt x="113" y="145"/>
                    <a:pt x="113" y="147"/>
                  </a:cubicBezTo>
                  <a:cubicBezTo>
                    <a:pt x="113" y="148"/>
                    <a:pt x="112" y="150"/>
                    <a:pt x="112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3"/>
                    <a:pt x="111" y="154"/>
                    <a:pt x="110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0" y="156"/>
                    <a:pt x="111" y="157"/>
                    <a:pt x="111" y="159"/>
                  </a:cubicBezTo>
                  <a:cubicBezTo>
                    <a:pt x="111" y="160"/>
                    <a:pt x="111" y="161"/>
                    <a:pt x="111" y="162"/>
                  </a:cubicBezTo>
                  <a:cubicBezTo>
                    <a:pt x="111" y="162"/>
                    <a:pt x="112" y="163"/>
                    <a:pt x="112" y="164"/>
                  </a:cubicBezTo>
                  <a:cubicBezTo>
                    <a:pt x="113" y="165"/>
                    <a:pt x="112" y="167"/>
                    <a:pt x="112" y="168"/>
                  </a:cubicBezTo>
                  <a:cubicBezTo>
                    <a:pt x="114" y="169"/>
                    <a:pt x="115" y="171"/>
                    <a:pt x="116" y="173"/>
                  </a:cubicBezTo>
                  <a:cubicBezTo>
                    <a:pt x="116" y="177"/>
                    <a:pt x="114" y="180"/>
                    <a:pt x="114" y="181"/>
                  </a:cubicBezTo>
                  <a:cubicBezTo>
                    <a:pt x="113" y="182"/>
                    <a:pt x="112" y="182"/>
                    <a:pt x="111" y="183"/>
                  </a:cubicBezTo>
                  <a:cubicBezTo>
                    <a:pt x="111" y="184"/>
                    <a:pt x="111" y="184"/>
                    <a:pt x="111" y="185"/>
                  </a:cubicBezTo>
                  <a:cubicBezTo>
                    <a:pt x="111" y="186"/>
                    <a:pt x="111" y="187"/>
                    <a:pt x="111" y="187"/>
                  </a:cubicBezTo>
                  <a:cubicBezTo>
                    <a:pt x="111" y="188"/>
                    <a:pt x="111" y="188"/>
                    <a:pt x="111" y="188"/>
                  </a:cubicBezTo>
                  <a:cubicBezTo>
                    <a:pt x="111" y="189"/>
                    <a:pt x="110" y="192"/>
                    <a:pt x="110" y="192"/>
                  </a:cubicBezTo>
                  <a:cubicBezTo>
                    <a:pt x="110" y="193"/>
                    <a:pt x="110" y="193"/>
                    <a:pt x="110" y="194"/>
                  </a:cubicBezTo>
                  <a:cubicBezTo>
                    <a:pt x="111" y="195"/>
                    <a:pt x="111" y="197"/>
                    <a:pt x="111" y="199"/>
                  </a:cubicBezTo>
                  <a:cubicBezTo>
                    <a:pt x="110" y="201"/>
                    <a:pt x="109" y="202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9" y="204"/>
                    <a:pt x="110" y="206"/>
                    <a:pt x="110" y="208"/>
                  </a:cubicBezTo>
                  <a:cubicBezTo>
                    <a:pt x="111" y="210"/>
                    <a:pt x="110" y="212"/>
                    <a:pt x="109" y="214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5"/>
                    <a:pt x="110" y="216"/>
                    <a:pt x="111" y="217"/>
                  </a:cubicBezTo>
                  <a:cubicBezTo>
                    <a:pt x="112" y="219"/>
                    <a:pt x="113" y="222"/>
                    <a:pt x="112" y="225"/>
                  </a:cubicBezTo>
                  <a:cubicBezTo>
                    <a:pt x="112" y="227"/>
                    <a:pt x="111" y="228"/>
                    <a:pt x="110" y="229"/>
                  </a:cubicBezTo>
                  <a:cubicBezTo>
                    <a:pt x="110" y="230"/>
                    <a:pt x="110" y="230"/>
                    <a:pt x="110" y="230"/>
                  </a:cubicBezTo>
                  <a:cubicBezTo>
                    <a:pt x="110" y="231"/>
                    <a:pt x="110" y="231"/>
                    <a:pt x="110" y="232"/>
                  </a:cubicBezTo>
                  <a:cubicBezTo>
                    <a:pt x="110" y="234"/>
                    <a:pt x="110" y="237"/>
                    <a:pt x="109" y="239"/>
                  </a:cubicBezTo>
                  <a:cubicBezTo>
                    <a:pt x="108" y="240"/>
                    <a:pt x="107" y="241"/>
                    <a:pt x="106" y="242"/>
                  </a:cubicBezTo>
                  <a:cubicBezTo>
                    <a:pt x="106" y="243"/>
                    <a:pt x="105" y="244"/>
                    <a:pt x="105" y="245"/>
                  </a:cubicBezTo>
                  <a:cubicBezTo>
                    <a:pt x="105" y="247"/>
                    <a:pt x="105" y="249"/>
                    <a:pt x="106" y="250"/>
                  </a:cubicBezTo>
                  <a:cubicBezTo>
                    <a:pt x="106" y="251"/>
                    <a:pt x="107" y="252"/>
                    <a:pt x="107" y="252"/>
                  </a:cubicBezTo>
                  <a:cubicBezTo>
                    <a:pt x="108" y="253"/>
                    <a:pt x="109" y="255"/>
                    <a:pt x="109" y="256"/>
                  </a:cubicBezTo>
                  <a:cubicBezTo>
                    <a:pt x="110" y="258"/>
                    <a:pt x="112" y="263"/>
                    <a:pt x="112" y="264"/>
                  </a:cubicBezTo>
                  <a:cubicBezTo>
                    <a:pt x="112" y="265"/>
                    <a:pt x="112" y="265"/>
                    <a:pt x="112" y="265"/>
                  </a:cubicBezTo>
                  <a:cubicBezTo>
                    <a:pt x="113" y="268"/>
                    <a:pt x="114" y="271"/>
                    <a:pt x="113" y="274"/>
                  </a:cubicBezTo>
                  <a:cubicBezTo>
                    <a:pt x="113" y="275"/>
                    <a:pt x="113" y="277"/>
                    <a:pt x="112" y="278"/>
                  </a:cubicBezTo>
                  <a:cubicBezTo>
                    <a:pt x="112" y="279"/>
                    <a:pt x="112" y="279"/>
                    <a:pt x="112" y="279"/>
                  </a:cubicBezTo>
                  <a:cubicBezTo>
                    <a:pt x="112" y="280"/>
                    <a:pt x="112" y="280"/>
                    <a:pt x="112" y="280"/>
                  </a:cubicBezTo>
                  <a:cubicBezTo>
                    <a:pt x="112" y="281"/>
                    <a:pt x="113" y="282"/>
                    <a:pt x="113" y="284"/>
                  </a:cubicBezTo>
                  <a:cubicBezTo>
                    <a:pt x="113" y="285"/>
                    <a:pt x="113" y="287"/>
                    <a:pt x="112" y="289"/>
                  </a:cubicBezTo>
                  <a:cubicBezTo>
                    <a:pt x="112" y="290"/>
                    <a:pt x="112" y="291"/>
                    <a:pt x="112" y="292"/>
                  </a:cubicBezTo>
                  <a:cubicBezTo>
                    <a:pt x="112" y="292"/>
                    <a:pt x="112" y="293"/>
                    <a:pt x="112" y="293"/>
                  </a:cubicBezTo>
                  <a:cubicBezTo>
                    <a:pt x="113" y="294"/>
                    <a:pt x="113" y="296"/>
                    <a:pt x="113" y="297"/>
                  </a:cubicBezTo>
                  <a:cubicBezTo>
                    <a:pt x="113" y="298"/>
                    <a:pt x="113" y="299"/>
                    <a:pt x="112" y="300"/>
                  </a:cubicBezTo>
                  <a:cubicBezTo>
                    <a:pt x="112" y="300"/>
                    <a:pt x="112" y="300"/>
                    <a:pt x="112" y="301"/>
                  </a:cubicBezTo>
                  <a:cubicBezTo>
                    <a:pt x="112" y="301"/>
                    <a:pt x="112" y="301"/>
                    <a:pt x="112" y="302"/>
                  </a:cubicBezTo>
                  <a:cubicBezTo>
                    <a:pt x="112" y="303"/>
                    <a:pt x="113" y="305"/>
                    <a:pt x="112" y="306"/>
                  </a:cubicBezTo>
                  <a:cubicBezTo>
                    <a:pt x="112" y="306"/>
                    <a:pt x="111" y="310"/>
                    <a:pt x="109" y="312"/>
                  </a:cubicBezTo>
                  <a:cubicBezTo>
                    <a:pt x="107" y="313"/>
                    <a:pt x="105" y="314"/>
                    <a:pt x="104" y="314"/>
                  </a:cubicBezTo>
                  <a:cubicBezTo>
                    <a:pt x="104" y="315"/>
                    <a:pt x="104" y="316"/>
                    <a:pt x="104" y="317"/>
                  </a:cubicBezTo>
                  <a:cubicBezTo>
                    <a:pt x="105" y="319"/>
                    <a:pt x="104" y="322"/>
                    <a:pt x="102" y="324"/>
                  </a:cubicBezTo>
                  <a:cubicBezTo>
                    <a:pt x="101" y="325"/>
                    <a:pt x="99" y="326"/>
                    <a:pt x="98" y="326"/>
                  </a:cubicBezTo>
                  <a:cubicBezTo>
                    <a:pt x="98" y="326"/>
                    <a:pt x="98" y="326"/>
                    <a:pt x="98" y="326"/>
                  </a:cubicBezTo>
                  <a:cubicBezTo>
                    <a:pt x="98" y="329"/>
                    <a:pt x="98" y="332"/>
                    <a:pt x="98" y="333"/>
                  </a:cubicBezTo>
                  <a:cubicBezTo>
                    <a:pt x="98" y="333"/>
                    <a:pt x="97" y="334"/>
                    <a:pt x="97" y="335"/>
                  </a:cubicBezTo>
                  <a:cubicBezTo>
                    <a:pt x="98" y="335"/>
                    <a:pt x="98" y="336"/>
                    <a:pt x="99" y="338"/>
                  </a:cubicBezTo>
                  <a:cubicBezTo>
                    <a:pt x="99" y="340"/>
                    <a:pt x="98" y="342"/>
                    <a:pt x="97" y="343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5" y="347"/>
                    <a:pt x="95" y="349"/>
                    <a:pt x="95" y="350"/>
                  </a:cubicBezTo>
                  <a:cubicBezTo>
                    <a:pt x="95" y="350"/>
                    <a:pt x="95" y="351"/>
                    <a:pt x="95" y="351"/>
                  </a:cubicBezTo>
                  <a:cubicBezTo>
                    <a:pt x="95" y="351"/>
                    <a:pt x="95" y="351"/>
                    <a:pt x="95" y="351"/>
                  </a:cubicBezTo>
                  <a:cubicBezTo>
                    <a:pt x="97" y="352"/>
                    <a:pt x="98" y="353"/>
                    <a:pt x="99" y="354"/>
                  </a:cubicBezTo>
                  <a:cubicBezTo>
                    <a:pt x="101" y="356"/>
                    <a:pt x="102" y="360"/>
                    <a:pt x="102" y="361"/>
                  </a:cubicBezTo>
                  <a:cubicBezTo>
                    <a:pt x="102" y="362"/>
                    <a:pt x="103" y="364"/>
                    <a:pt x="103" y="365"/>
                  </a:cubicBezTo>
                  <a:cubicBezTo>
                    <a:pt x="103" y="366"/>
                    <a:pt x="103" y="367"/>
                    <a:pt x="103" y="367"/>
                  </a:cubicBezTo>
                  <a:cubicBezTo>
                    <a:pt x="103" y="368"/>
                    <a:pt x="103" y="369"/>
                    <a:pt x="104" y="370"/>
                  </a:cubicBezTo>
                  <a:cubicBezTo>
                    <a:pt x="104" y="370"/>
                    <a:pt x="105" y="371"/>
                    <a:pt x="105" y="371"/>
                  </a:cubicBezTo>
                  <a:cubicBezTo>
                    <a:pt x="106" y="372"/>
                    <a:pt x="107" y="372"/>
                    <a:pt x="108" y="373"/>
                  </a:cubicBezTo>
                  <a:cubicBezTo>
                    <a:pt x="111" y="377"/>
                    <a:pt x="112" y="379"/>
                    <a:pt x="113" y="380"/>
                  </a:cubicBezTo>
                  <a:cubicBezTo>
                    <a:pt x="113" y="381"/>
                    <a:pt x="114" y="384"/>
                    <a:pt x="114" y="386"/>
                  </a:cubicBezTo>
                  <a:cubicBezTo>
                    <a:pt x="114" y="386"/>
                    <a:pt x="114" y="387"/>
                    <a:pt x="114" y="387"/>
                  </a:cubicBezTo>
                  <a:cubicBezTo>
                    <a:pt x="114" y="388"/>
                    <a:pt x="114" y="389"/>
                    <a:pt x="114" y="390"/>
                  </a:cubicBezTo>
                  <a:cubicBezTo>
                    <a:pt x="114" y="391"/>
                    <a:pt x="115" y="393"/>
                    <a:pt x="115" y="394"/>
                  </a:cubicBezTo>
                  <a:cubicBezTo>
                    <a:pt x="115" y="394"/>
                    <a:pt x="115" y="395"/>
                    <a:pt x="115" y="395"/>
                  </a:cubicBezTo>
                  <a:cubicBezTo>
                    <a:pt x="116" y="397"/>
                    <a:pt x="117" y="399"/>
                    <a:pt x="117" y="401"/>
                  </a:cubicBezTo>
                  <a:cubicBezTo>
                    <a:pt x="117" y="402"/>
                    <a:pt x="117" y="403"/>
                    <a:pt x="116" y="404"/>
                  </a:cubicBezTo>
                  <a:cubicBezTo>
                    <a:pt x="117" y="404"/>
                    <a:pt x="117" y="405"/>
                    <a:pt x="117" y="405"/>
                  </a:cubicBezTo>
                  <a:cubicBezTo>
                    <a:pt x="117" y="405"/>
                    <a:pt x="118" y="406"/>
                    <a:pt x="118" y="406"/>
                  </a:cubicBezTo>
                  <a:cubicBezTo>
                    <a:pt x="120" y="409"/>
                    <a:pt x="122" y="410"/>
                    <a:pt x="122" y="412"/>
                  </a:cubicBezTo>
                  <a:cubicBezTo>
                    <a:pt x="122" y="412"/>
                    <a:pt x="124" y="417"/>
                    <a:pt x="124" y="421"/>
                  </a:cubicBezTo>
                  <a:cubicBezTo>
                    <a:pt x="123" y="423"/>
                    <a:pt x="122" y="424"/>
                    <a:pt x="121" y="425"/>
                  </a:cubicBezTo>
                  <a:cubicBezTo>
                    <a:pt x="120" y="425"/>
                    <a:pt x="120" y="425"/>
                    <a:pt x="120" y="426"/>
                  </a:cubicBezTo>
                  <a:cubicBezTo>
                    <a:pt x="120" y="426"/>
                    <a:pt x="120" y="426"/>
                    <a:pt x="120" y="427"/>
                  </a:cubicBezTo>
                  <a:cubicBezTo>
                    <a:pt x="120" y="427"/>
                    <a:pt x="120" y="427"/>
                    <a:pt x="120" y="427"/>
                  </a:cubicBezTo>
                  <a:cubicBezTo>
                    <a:pt x="122" y="427"/>
                    <a:pt x="123" y="427"/>
                    <a:pt x="124" y="428"/>
                  </a:cubicBezTo>
                  <a:cubicBezTo>
                    <a:pt x="126" y="429"/>
                    <a:pt x="129" y="431"/>
                    <a:pt x="130" y="433"/>
                  </a:cubicBezTo>
                  <a:cubicBezTo>
                    <a:pt x="130" y="434"/>
                    <a:pt x="131" y="435"/>
                    <a:pt x="131" y="436"/>
                  </a:cubicBezTo>
                  <a:cubicBezTo>
                    <a:pt x="131" y="436"/>
                    <a:pt x="132" y="437"/>
                    <a:pt x="133" y="437"/>
                  </a:cubicBezTo>
                  <a:cubicBezTo>
                    <a:pt x="134" y="438"/>
                    <a:pt x="136" y="440"/>
                    <a:pt x="137" y="442"/>
                  </a:cubicBezTo>
                  <a:cubicBezTo>
                    <a:pt x="138" y="443"/>
                    <a:pt x="138" y="444"/>
                    <a:pt x="138" y="445"/>
                  </a:cubicBezTo>
                  <a:cubicBezTo>
                    <a:pt x="138" y="445"/>
                    <a:pt x="138" y="445"/>
                    <a:pt x="138" y="445"/>
                  </a:cubicBezTo>
                  <a:cubicBezTo>
                    <a:pt x="139" y="445"/>
                    <a:pt x="139" y="445"/>
                    <a:pt x="139" y="445"/>
                  </a:cubicBezTo>
                  <a:cubicBezTo>
                    <a:pt x="140" y="446"/>
                    <a:pt x="143" y="446"/>
                    <a:pt x="144" y="448"/>
                  </a:cubicBezTo>
                  <a:cubicBezTo>
                    <a:pt x="146" y="449"/>
                    <a:pt x="146" y="451"/>
                    <a:pt x="146" y="452"/>
                  </a:cubicBezTo>
                  <a:cubicBezTo>
                    <a:pt x="146" y="452"/>
                    <a:pt x="146" y="453"/>
                    <a:pt x="146" y="453"/>
                  </a:cubicBezTo>
                  <a:cubicBezTo>
                    <a:pt x="147" y="453"/>
                    <a:pt x="147" y="453"/>
                    <a:pt x="147" y="453"/>
                  </a:cubicBezTo>
                  <a:cubicBezTo>
                    <a:pt x="148" y="454"/>
                    <a:pt x="149" y="455"/>
                    <a:pt x="149" y="456"/>
                  </a:cubicBezTo>
                  <a:cubicBezTo>
                    <a:pt x="150" y="458"/>
                    <a:pt x="150" y="462"/>
                    <a:pt x="150" y="463"/>
                  </a:cubicBezTo>
                  <a:cubicBezTo>
                    <a:pt x="150" y="467"/>
                    <a:pt x="149" y="469"/>
                    <a:pt x="148" y="470"/>
                  </a:cubicBezTo>
                  <a:cubicBezTo>
                    <a:pt x="147" y="472"/>
                    <a:pt x="145" y="473"/>
                    <a:pt x="144" y="473"/>
                  </a:cubicBezTo>
                  <a:cubicBezTo>
                    <a:pt x="143" y="473"/>
                    <a:pt x="143" y="473"/>
                    <a:pt x="143" y="473"/>
                  </a:cubicBezTo>
                  <a:cubicBezTo>
                    <a:pt x="142" y="474"/>
                    <a:pt x="140" y="475"/>
                    <a:pt x="139" y="476"/>
                  </a:cubicBezTo>
                  <a:cubicBezTo>
                    <a:pt x="138" y="476"/>
                    <a:pt x="138" y="476"/>
                    <a:pt x="138" y="477"/>
                  </a:cubicBezTo>
                  <a:cubicBezTo>
                    <a:pt x="137" y="478"/>
                    <a:pt x="135" y="480"/>
                    <a:pt x="135" y="481"/>
                  </a:cubicBezTo>
                  <a:cubicBezTo>
                    <a:pt x="134" y="481"/>
                    <a:pt x="131" y="484"/>
                    <a:pt x="129" y="484"/>
                  </a:cubicBezTo>
                  <a:cubicBezTo>
                    <a:pt x="127" y="485"/>
                    <a:pt x="126" y="485"/>
                    <a:pt x="124" y="485"/>
                  </a:cubicBezTo>
                  <a:cubicBezTo>
                    <a:pt x="123" y="485"/>
                    <a:pt x="122" y="485"/>
                    <a:pt x="122" y="485"/>
                  </a:cubicBezTo>
                  <a:cubicBezTo>
                    <a:pt x="122" y="485"/>
                    <a:pt x="121" y="486"/>
                    <a:pt x="121" y="486"/>
                  </a:cubicBezTo>
                  <a:cubicBezTo>
                    <a:pt x="120" y="486"/>
                    <a:pt x="120" y="486"/>
                    <a:pt x="120" y="487"/>
                  </a:cubicBezTo>
                  <a:cubicBezTo>
                    <a:pt x="119" y="488"/>
                    <a:pt x="118" y="489"/>
                    <a:pt x="117" y="489"/>
                  </a:cubicBezTo>
                  <a:cubicBezTo>
                    <a:pt x="116" y="490"/>
                    <a:pt x="113" y="492"/>
                    <a:pt x="111" y="492"/>
                  </a:cubicBezTo>
                  <a:cubicBezTo>
                    <a:pt x="109" y="493"/>
                    <a:pt x="108" y="493"/>
                    <a:pt x="107" y="493"/>
                  </a:cubicBezTo>
                  <a:cubicBezTo>
                    <a:pt x="107" y="493"/>
                    <a:pt x="107" y="493"/>
                    <a:pt x="107" y="493"/>
                  </a:cubicBezTo>
                  <a:cubicBezTo>
                    <a:pt x="107" y="493"/>
                    <a:pt x="107" y="493"/>
                    <a:pt x="106" y="493"/>
                  </a:cubicBezTo>
                  <a:cubicBezTo>
                    <a:pt x="106" y="493"/>
                    <a:pt x="106" y="493"/>
                    <a:pt x="106" y="493"/>
                  </a:cubicBezTo>
                  <a:cubicBezTo>
                    <a:pt x="105" y="493"/>
                    <a:pt x="105" y="493"/>
                    <a:pt x="105" y="493"/>
                  </a:cubicBezTo>
                  <a:cubicBezTo>
                    <a:pt x="104" y="493"/>
                    <a:pt x="102" y="494"/>
                    <a:pt x="102" y="494"/>
                  </a:cubicBezTo>
                  <a:cubicBezTo>
                    <a:pt x="101" y="495"/>
                    <a:pt x="101" y="496"/>
                    <a:pt x="101" y="497"/>
                  </a:cubicBezTo>
                  <a:cubicBezTo>
                    <a:pt x="101" y="497"/>
                    <a:pt x="101" y="497"/>
                    <a:pt x="101" y="498"/>
                  </a:cubicBezTo>
                  <a:cubicBezTo>
                    <a:pt x="101" y="499"/>
                    <a:pt x="101" y="501"/>
                    <a:pt x="101" y="503"/>
                  </a:cubicBezTo>
                  <a:cubicBezTo>
                    <a:pt x="100" y="505"/>
                    <a:pt x="98" y="506"/>
                    <a:pt x="97" y="507"/>
                  </a:cubicBezTo>
                  <a:cubicBezTo>
                    <a:pt x="97" y="507"/>
                    <a:pt x="97" y="507"/>
                    <a:pt x="97" y="507"/>
                  </a:cubicBezTo>
                  <a:cubicBezTo>
                    <a:pt x="97" y="507"/>
                    <a:pt x="97" y="508"/>
                    <a:pt x="97" y="508"/>
                  </a:cubicBezTo>
                  <a:cubicBezTo>
                    <a:pt x="96" y="509"/>
                    <a:pt x="95" y="511"/>
                    <a:pt x="94" y="512"/>
                  </a:cubicBezTo>
                  <a:cubicBezTo>
                    <a:pt x="93" y="514"/>
                    <a:pt x="89" y="516"/>
                    <a:pt x="87" y="517"/>
                  </a:cubicBezTo>
                  <a:cubicBezTo>
                    <a:pt x="87" y="517"/>
                    <a:pt x="86" y="517"/>
                    <a:pt x="85" y="518"/>
                  </a:cubicBezTo>
                  <a:cubicBezTo>
                    <a:pt x="86" y="518"/>
                    <a:pt x="86" y="518"/>
                    <a:pt x="86" y="519"/>
                  </a:cubicBezTo>
                  <a:cubicBezTo>
                    <a:pt x="86" y="521"/>
                    <a:pt x="86" y="523"/>
                    <a:pt x="85" y="524"/>
                  </a:cubicBezTo>
                  <a:cubicBezTo>
                    <a:pt x="85" y="524"/>
                    <a:pt x="85" y="524"/>
                    <a:pt x="85" y="524"/>
                  </a:cubicBezTo>
                  <a:cubicBezTo>
                    <a:pt x="86" y="526"/>
                    <a:pt x="87" y="528"/>
                    <a:pt x="86" y="531"/>
                  </a:cubicBezTo>
                  <a:cubicBezTo>
                    <a:pt x="85" y="532"/>
                    <a:pt x="83" y="533"/>
                    <a:pt x="82" y="534"/>
                  </a:cubicBezTo>
                  <a:cubicBezTo>
                    <a:pt x="82" y="534"/>
                    <a:pt x="82" y="535"/>
                    <a:pt x="82" y="536"/>
                  </a:cubicBezTo>
                  <a:cubicBezTo>
                    <a:pt x="82" y="537"/>
                    <a:pt x="82" y="539"/>
                    <a:pt x="82" y="540"/>
                  </a:cubicBezTo>
                  <a:cubicBezTo>
                    <a:pt x="82" y="541"/>
                    <a:pt x="82" y="541"/>
                    <a:pt x="82" y="541"/>
                  </a:cubicBezTo>
                  <a:cubicBezTo>
                    <a:pt x="83" y="543"/>
                    <a:pt x="83" y="544"/>
                    <a:pt x="83" y="546"/>
                  </a:cubicBezTo>
                  <a:cubicBezTo>
                    <a:pt x="83" y="547"/>
                    <a:pt x="83" y="548"/>
                    <a:pt x="83" y="550"/>
                  </a:cubicBezTo>
                  <a:cubicBezTo>
                    <a:pt x="83" y="550"/>
                    <a:pt x="83" y="550"/>
                    <a:pt x="83" y="551"/>
                  </a:cubicBezTo>
                  <a:cubicBezTo>
                    <a:pt x="83" y="551"/>
                    <a:pt x="83" y="551"/>
                    <a:pt x="83" y="551"/>
                  </a:cubicBezTo>
                  <a:cubicBezTo>
                    <a:pt x="84" y="553"/>
                    <a:pt x="85" y="555"/>
                    <a:pt x="84" y="558"/>
                  </a:cubicBezTo>
                  <a:cubicBezTo>
                    <a:pt x="83" y="560"/>
                    <a:pt x="81" y="562"/>
                    <a:pt x="79" y="563"/>
                  </a:cubicBezTo>
                  <a:cubicBezTo>
                    <a:pt x="79" y="564"/>
                    <a:pt x="78" y="564"/>
                    <a:pt x="78" y="564"/>
                  </a:cubicBezTo>
                  <a:cubicBezTo>
                    <a:pt x="78" y="564"/>
                    <a:pt x="78" y="564"/>
                    <a:pt x="78" y="564"/>
                  </a:cubicBezTo>
                  <a:cubicBezTo>
                    <a:pt x="78" y="566"/>
                    <a:pt x="78" y="567"/>
                    <a:pt x="77" y="568"/>
                  </a:cubicBezTo>
                  <a:cubicBezTo>
                    <a:pt x="77" y="570"/>
                    <a:pt x="76" y="572"/>
                    <a:pt x="76" y="574"/>
                  </a:cubicBezTo>
                  <a:cubicBezTo>
                    <a:pt x="75" y="575"/>
                    <a:pt x="75" y="576"/>
                    <a:pt x="74" y="576"/>
                  </a:cubicBezTo>
                  <a:cubicBezTo>
                    <a:pt x="75" y="578"/>
                    <a:pt x="77" y="580"/>
                    <a:pt x="76" y="583"/>
                  </a:cubicBezTo>
                  <a:cubicBezTo>
                    <a:pt x="75" y="586"/>
                    <a:pt x="72" y="587"/>
                    <a:pt x="70" y="588"/>
                  </a:cubicBezTo>
                  <a:cubicBezTo>
                    <a:pt x="70" y="588"/>
                    <a:pt x="70" y="588"/>
                    <a:pt x="69" y="588"/>
                  </a:cubicBezTo>
                  <a:cubicBezTo>
                    <a:pt x="69" y="588"/>
                    <a:pt x="69" y="588"/>
                    <a:pt x="69" y="588"/>
                  </a:cubicBezTo>
                  <a:cubicBezTo>
                    <a:pt x="69" y="589"/>
                    <a:pt x="69" y="589"/>
                    <a:pt x="69" y="589"/>
                  </a:cubicBezTo>
                  <a:cubicBezTo>
                    <a:pt x="68" y="591"/>
                    <a:pt x="67" y="592"/>
                    <a:pt x="66" y="593"/>
                  </a:cubicBezTo>
                  <a:cubicBezTo>
                    <a:pt x="65" y="594"/>
                    <a:pt x="63" y="595"/>
                    <a:pt x="62" y="595"/>
                  </a:cubicBezTo>
                  <a:cubicBezTo>
                    <a:pt x="62" y="595"/>
                    <a:pt x="62" y="595"/>
                    <a:pt x="61" y="595"/>
                  </a:cubicBezTo>
                  <a:cubicBezTo>
                    <a:pt x="61" y="596"/>
                    <a:pt x="60" y="597"/>
                    <a:pt x="58" y="600"/>
                  </a:cubicBezTo>
                  <a:cubicBezTo>
                    <a:pt x="58" y="600"/>
                    <a:pt x="58" y="600"/>
                    <a:pt x="58" y="600"/>
                  </a:cubicBezTo>
                  <a:cubicBezTo>
                    <a:pt x="58" y="600"/>
                    <a:pt x="58" y="600"/>
                    <a:pt x="57" y="601"/>
                  </a:cubicBezTo>
                  <a:cubicBezTo>
                    <a:pt x="57" y="602"/>
                    <a:pt x="56" y="604"/>
                    <a:pt x="55" y="605"/>
                  </a:cubicBezTo>
                  <a:cubicBezTo>
                    <a:pt x="55" y="605"/>
                    <a:pt x="51" y="609"/>
                    <a:pt x="47" y="609"/>
                  </a:cubicBezTo>
                  <a:cubicBezTo>
                    <a:pt x="47" y="609"/>
                    <a:pt x="47" y="609"/>
                    <a:pt x="47" y="609"/>
                  </a:cubicBezTo>
                  <a:cubicBezTo>
                    <a:pt x="46" y="609"/>
                    <a:pt x="45" y="608"/>
                    <a:pt x="45" y="608"/>
                  </a:cubicBezTo>
                  <a:cubicBezTo>
                    <a:pt x="46" y="610"/>
                    <a:pt x="46" y="612"/>
                    <a:pt x="46" y="615"/>
                  </a:cubicBezTo>
                  <a:cubicBezTo>
                    <a:pt x="45" y="617"/>
                    <a:pt x="43" y="619"/>
                    <a:pt x="42" y="620"/>
                  </a:cubicBezTo>
                  <a:cubicBezTo>
                    <a:pt x="42" y="620"/>
                    <a:pt x="42" y="620"/>
                    <a:pt x="42" y="621"/>
                  </a:cubicBezTo>
                  <a:cubicBezTo>
                    <a:pt x="42" y="621"/>
                    <a:pt x="43" y="621"/>
                    <a:pt x="43" y="621"/>
                  </a:cubicBezTo>
                  <a:cubicBezTo>
                    <a:pt x="45" y="623"/>
                    <a:pt x="46" y="627"/>
                    <a:pt x="46" y="628"/>
                  </a:cubicBezTo>
                  <a:cubicBezTo>
                    <a:pt x="46" y="630"/>
                    <a:pt x="45" y="632"/>
                    <a:pt x="45" y="634"/>
                  </a:cubicBezTo>
                  <a:cubicBezTo>
                    <a:pt x="45" y="634"/>
                    <a:pt x="45" y="634"/>
                    <a:pt x="45" y="634"/>
                  </a:cubicBezTo>
                  <a:cubicBezTo>
                    <a:pt x="45" y="635"/>
                    <a:pt x="44" y="635"/>
                    <a:pt x="44" y="636"/>
                  </a:cubicBezTo>
                  <a:cubicBezTo>
                    <a:pt x="44" y="636"/>
                    <a:pt x="43" y="637"/>
                    <a:pt x="43" y="637"/>
                  </a:cubicBezTo>
                  <a:cubicBezTo>
                    <a:pt x="43" y="637"/>
                    <a:pt x="43" y="638"/>
                    <a:pt x="44" y="638"/>
                  </a:cubicBezTo>
                  <a:cubicBezTo>
                    <a:pt x="44" y="639"/>
                    <a:pt x="44" y="641"/>
                    <a:pt x="44" y="642"/>
                  </a:cubicBezTo>
                  <a:cubicBezTo>
                    <a:pt x="44" y="645"/>
                    <a:pt x="42" y="648"/>
                    <a:pt x="41" y="651"/>
                  </a:cubicBezTo>
                  <a:cubicBezTo>
                    <a:pt x="40" y="651"/>
                    <a:pt x="40" y="651"/>
                    <a:pt x="40" y="651"/>
                  </a:cubicBezTo>
                  <a:cubicBezTo>
                    <a:pt x="40" y="652"/>
                    <a:pt x="39" y="653"/>
                    <a:pt x="38" y="654"/>
                  </a:cubicBezTo>
                  <a:cubicBezTo>
                    <a:pt x="38" y="655"/>
                    <a:pt x="37" y="656"/>
                    <a:pt x="37" y="657"/>
                  </a:cubicBezTo>
                  <a:cubicBezTo>
                    <a:pt x="37" y="657"/>
                    <a:pt x="36" y="657"/>
                    <a:pt x="36" y="658"/>
                  </a:cubicBezTo>
                  <a:cubicBezTo>
                    <a:pt x="36" y="658"/>
                    <a:pt x="36" y="658"/>
                    <a:pt x="36" y="658"/>
                  </a:cubicBezTo>
                  <a:cubicBezTo>
                    <a:pt x="37" y="658"/>
                    <a:pt x="38" y="659"/>
                    <a:pt x="38" y="660"/>
                  </a:cubicBezTo>
                  <a:cubicBezTo>
                    <a:pt x="39" y="661"/>
                    <a:pt x="39" y="662"/>
                    <a:pt x="39" y="663"/>
                  </a:cubicBezTo>
                  <a:cubicBezTo>
                    <a:pt x="40" y="663"/>
                    <a:pt x="40" y="663"/>
                    <a:pt x="41" y="663"/>
                  </a:cubicBezTo>
                  <a:cubicBezTo>
                    <a:pt x="41" y="663"/>
                    <a:pt x="41" y="663"/>
                    <a:pt x="41" y="663"/>
                  </a:cubicBezTo>
                  <a:cubicBezTo>
                    <a:pt x="42" y="663"/>
                    <a:pt x="42" y="663"/>
                    <a:pt x="42" y="663"/>
                  </a:cubicBezTo>
                  <a:cubicBezTo>
                    <a:pt x="44" y="663"/>
                    <a:pt x="45" y="665"/>
                    <a:pt x="46" y="666"/>
                  </a:cubicBezTo>
                  <a:cubicBezTo>
                    <a:pt x="47" y="666"/>
                    <a:pt x="48" y="665"/>
                    <a:pt x="49" y="665"/>
                  </a:cubicBezTo>
                  <a:cubicBezTo>
                    <a:pt x="49" y="665"/>
                    <a:pt x="50" y="665"/>
                    <a:pt x="50" y="665"/>
                  </a:cubicBezTo>
                  <a:cubicBezTo>
                    <a:pt x="52" y="665"/>
                    <a:pt x="55" y="666"/>
                    <a:pt x="55" y="666"/>
                  </a:cubicBezTo>
                  <a:cubicBezTo>
                    <a:pt x="59" y="667"/>
                    <a:pt x="61" y="668"/>
                    <a:pt x="62" y="670"/>
                  </a:cubicBezTo>
                  <a:cubicBezTo>
                    <a:pt x="65" y="672"/>
                    <a:pt x="65" y="677"/>
                    <a:pt x="65" y="678"/>
                  </a:cubicBezTo>
                  <a:cubicBezTo>
                    <a:pt x="65" y="679"/>
                    <a:pt x="65" y="680"/>
                    <a:pt x="65" y="681"/>
                  </a:cubicBezTo>
                  <a:cubicBezTo>
                    <a:pt x="66" y="682"/>
                    <a:pt x="68" y="684"/>
                    <a:pt x="68" y="687"/>
                  </a:cubicBezTo>
                  <a:cubicBezTo>
                    <a:pt x="68" y="689"/>
                    <a:pt x="67" y="690"/>
                    <a:pt x="66" y="691"/>
                  </a:cubicBezTo>
                  <a:cubicBezTo>
                    <a:pt x="66" y="692"/>
                    <a:pt x="66" y="692"/>
                    <a:pt x="66" y="693"/>
                  </a:cubicBezTo>
                  <a:cubicBezTo>
                    <a:pt x="67" y="695"/>
                    <a:pt x="67" y="698"/>
                    <a:pt x="67" y="700"/>
                  </a:cubicBezTo>
                  <a:cubicBezTo>
                    <a:pt x="67" y="701"/>
                    <a:pt x="66" y="706"/>
                    <a:pt x="64" y="709"/>
                  </a:cubicBezTo>
                  <a:cubicBezTo>
                    <a:pt x="63" y="711"/>
                    <a:pt x="61" y="712"/>
                    <a:pt x="58" y="713"/>
                  </a:cubicBezTo>
                  <a:cubicBezTo>
                    <a:pt x="57" y="714"/>
                    <a:pt x="57" y="714"/>
                    <a:pt x="57" y="714"/>
                  </a:cubicBezTo>
                  <a:cubicBezTo>
                    <a:pt x="56" y="714"/>
                    <a:pt x="55" y="715"/>
                    <a:pt x="55" y="715"/>
                  </a:cubicBezTo>
                  <a:cubicBezTo>
                    <a:pt x="55" y="715"/>
                    <a:pt x="54" y="715"/>
                    <a:pt x="54" y="715"/>
                  </a:cubicBezTo>
                  <a:cubicBezTo>
                    <a:pt x="55" y="717"/>
                    <a:pt x="55" y="718"/>
                    <a:pt x="54" y="720"/>
                  </a:cubicBezTo>
                  <a:cubicBezTo>
                    <a:pt x="53" y="722"/>
                    <a:pt x="50" y="724"/>
                    <a:pt x="48" y="725"/>
                  </a:cubicBezTo>
                  <a:cubicBezTo>
                    <a:pt x="47" y="725"/>
                    <a:pt x="47" y="726"/>
                    <a:pt x="45" y="726"/>
                  </a:cubicBezTo>
                  <a:cubicBezTo>
                    <a:pt x="45" y="726"/>
                    <a:pt x="44" y="726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3" y="726"/>
                    <a:pt x="42" y="727"/>
                    <a:pt x="40" y="728"/>
                  </a:cubicBezTo>
                  <a:cubicBezTo>
                    <a:pt x="39" y="728"/>
                    <a:pt x="38" y="728"/>
                    <a:pt x="37" y="728"/>
                  </a:cubicBezTo>
                  <a:cubicBezTo>
                    <a:pt x="36" y="728"/>
                    <a:pt x="34" y="728"/>
                    <a:pt x="33" y="728"/>
                  </a:cubicBezTo>
                  <a:cubicBezTo>
                    <a:pt x="33" y="728"/>
                    <a:pt x="33" y="728"/>
                    <a:pt x="32" y="728"/>
                  </a:cubicBezTo>
                  <a:cubicBezTo>
                    <a:pt x="32" y="728"/>
                    <a:pt x="32" y="728"/>
                    <a:pt x="32" y="728"/>
                  </a:cubicBezTo>
                  <a:cubicBezTo>
                    <a:pt x="30" y="727"/>
                    <a:pt x="29" y="727"/>
                    <a:pt x="27" y="727"/>
                  </a:cubicBezTo>
                  <a:cubicBezTo>
                    <a:pt x="26" y="726"/>
                    <a:pt x="25" y="725"/>
                    <a:pt x="25" y="724"/>
                  </a:cubicBezTo>
                  <a:cubicBezTo>
                    <a:pt x="23" y="727"/>
                    <a:pt x="23" y="727"/>
                    <a:pt x="23" y="727"/>
                  </a:cubicBezTo>
                  <a:cubicBezTo>
                    <a:pt x="17" y="727"/>
                    <a:pt x="17" y="727"/>
                    <a:pt x="17" y="727"/>
                  </a:cubicBezTo>
                  <a:cubicBezTo>
                    <a:pt x="17" y="728"/>
                    <a:pt x="15" y="730"/>
                    <a:pt x="14" y="731"/>
                  </a:cubicBezTo>
                  <a:cubicBezTo>
                    <a:pt x="13" y="732"/>
                    <a:pt x="10" y="734"/>
                    <a:pt x="9" y="735"/>
                  </a:cubicBezTo>
                  <a:cubicBezTo>
                    <a:pt x="8" y="736"/>
                    <a:pt x="6" y="736"/>
                    <a:pt x="5" y="736"/>
                  </a:cubicBezTo>
                  <a:cubicBezTo>
                    <a:pt x="5" y="737"/>
                    <a:pt x="4" y="738"/>
                    <a:pt x="4" y="739"/>
                  </a:cubicBezTo>
                  <a:cubicBezTo>
                    <a:pt x="4" y="740"/>
                    <a:pt x="6" y="742"/>
                    <a:pt x="6" y="743"/>
                  </a:cubicBezTo>
                  <a:cubicBezTo>
                    <a:pt x="6" y="744"/>
                    <a:pt x="4" y="745"/>
                    <a:pt x="4" y="746"/>
                  </a:cubicBezTo>
                  <a:cubicBezTo>
                    <a:pt x="3" y="747"/>
                    <a:pt x="4" y="749"/>
                    <a:pt x="3" y="750"/>
                  </a:cubicBezTo>
                  <a:cubicBezTo>
                    <a:pt x="3" y="751"/>
                    <a:pt x="2" y="752"/>
                    <a:pt x="2" y="753"/>
                  </a:cubicBezTo>
                  <a:cubicBezTo>
                    <a:pt x="1" y="754"/>
                    <a:pt x="0" y="759"/>
                    <a:pt x="0" y="759"/>
                  </a:cubicBezTo>
                  <a:cubicBezTo>
                    <a:pt x="204" y="871"/>
                    <a:pt x="204" y="871"/>
                    <a:pt x="204" y="871"/>
                  </a:cubicBezTo>
                  <a:cubicBezTo>
                    <a:pt x="519" y="1036"/>
                    <a:pt x="519" y="1036"/>
                    <a:pt x="519" y="1036"/>
                  </a:cubicBezTo>
                  <a:cubicBezTo>
                    <a:pt x="543" y="1038"/>
                    <a:pt x="543" y="1038"/>
                    <a:pt x="543" y="1038"/>
                  </a:cubicBezTo>
                  <a:cubicBezTo>
                    <a:pt x="610" y="1045"/>
                    <a:pt x="610" y="1045"/>
                    <a:pt x="610" y="1045"/>
                  </a:cubicBezTo>
                  <a:cubicBezTo>
                    <a:pt x="819" y="1067"/>
                    <a:pt x="819" y="1067"/>
                    <a:pt x="819" y="1067"/>
                  </a:cubicBezTo>
                  <a:cubicBezTo>
                    <a:pt x="859" y="662"/>
                    <a:pt x="859" y="662"/>
                    <a:pt x="859" y="662"/>
                  </a:cubicBezTo>
                  <a:cubicBezTo>
                    <a:pt x="898" y="252"/>
                    <a:pt x="898" y="252"/>
                    <a:pt x="898" y="252"/>
                  </a:cubicBezTo>
                  <a:cubicBezTo>
                    <a:pt x="914" y="84"/>
                    <a:pt x="914" y="84"/>
                    <a:pt x="914" y="84"/>
                  </a:cubicBezTo>
                  <a:lnTo>
                    <a:pt x="886" y="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011363" y="3757613"/>
              <a:ext cx="781050" cy="841375"/>
            </a:xfrm>
            <a:custGeom>
              <a:avLst/>
              <a:gdLst>
                <a:gd name="T0" fmla="*/ 910 w 925"/>
                <a:gd name="T1" fmla="*/ 52 h 999"/>
                <a:gd name="T2" fmla="*/ 786 w 925"/>
                <a:gd name="T3" fmla="*/ 47 h 999"/>
                <a:gd name="T4" fmla="*/ 627 w 925"/>
                <a:gd name="T5" fmla="*/ 40 h 999"/>
                <a:gd name="T6" fmla="*/ 445 w 925"/>
                <a:gd name="T7" fmla="*/ 29 h 999"/>
                <a:gd name="T8" fmla="*/ 267 w 925"/>
                <a:gd name="T9" fmla="*/ 15 h 999"/>
                <a:gd name="T10" fmla="*/ 96 w 925"/>
                <a:gd name="T11" fmla="*/ 0 h 999"/>
                <a:gd name="T12" fmla="*/ 96 w 925"/>
                <a:gd name="T13" fmla="*/ 5 h 999"/>
                <a:gd name="T14" fmla="*/ 96 w 925"/>
                <a:gd name="T15" fmla="*/ 5 h 999"/>
                <a:gd name="T16" fmla="*/ 79 w 925"/>
                <a:gd name="T17" fmla="*/ 173 h 999"/>
                <a:gd name="T18" fmla="*/ 40 w 925"/>
                <a:gd name="T19" fmla="*/ 583 h 999"/>
                <a:gd name="T20" fmla="*/ 0 w 925"/>
                <a:gd name="T21" fmla="*/ 989 h 999"/>
                <a:gd name="T22" fmla="*/ 120 w 925"/>
                <a:gd name="T23" fmla="*/ 999 h 999"/>
                <a:gd name="T24" fmla="*/ 127 w 925"/>
                <a:gd name="T25" fmla="*/ 921 h 999"/>
                <a:gd name="T26" fmla="*/ 262 w 925"/>
                <a:gd name="T27" fmla="*/ 932 h 999"/>
                <a:gd name="T28" fmla="*/ 374 w 925"/>
                <a:gd name="T29" fmla="*/ 939 h 999"/>
                <a:gd name="T30" fmla="*/ 373 w 925"/>
                <a:gd name="T31" fmla="*/ 936 h 999"/>
                <a:gd name="T32" fmla="*/ 371 w 925"/>
                <a:gd name="T33" fmla="*/ 935 h 999"/>
                <a:gd name="T34" fmla="*/ 368 w 925"/>
                <a:gd name="T35" fmla="*/ 934 h 999"/>
                <a:gd name="T36" fmla="*/ 367 w 925"/>
                <a:gd name="T37" fmla="*/ 932 h 999"/>
                <a:gd name="T38" fmla="*/ 364 w 925"/>
                <a:gd name="T39" fmla="*/ 932 h 999"/>
                <a:gd name="T40" fmla="*/ 364 w 925"/>
                <a:gd name="T41" fmla="*/ 929 h 999"/>
                <a:gd name="T42" fmla="*/ 361 w 925"/>
                <a:gd name="T43" fmla="*/ 927 h 999"/>
                <a:gd name="T44" fmla="*/ 360 w 925"/>
                <a:gd name="T45" fmla="*/ 924 h 999"/>
                <a:gd name="T46" fmla="*/ 360 w 925"/>
                <a:gd name="T47" fmla="*/ 921 h 999"/>
                <a:gd name="T48" fmla="*/ 358 w 925"/>
                <a:gd name="T49" fmla="*/ 920 h 999"/>
                <a:gd name="T50" fmla="*/ 359 w 925"/>
                <a:gd name="T51" fmla="*/ 918 h 999"/>
                <a:gd name="T52" fmla="*/ 362 w 925"/>
                <a:gd name="T53" fmla="*/ 916 h 999"/>
                <a:gd name="T54" fmla="*/ 363 w 925"/>
                <a:gd name="T55" fmla="*/ 913 h 999"/>
                <a:gd name="T56" fmla="*/ 362 w 925"/>
                <a:gd name="T57" fmla="*/ 911 h 999"/>
                <a:gd name="T58" fmla="*/ 363 w 925"/>
                <a:gd name="T59" fmla="*/ 908 h 999"/>
                <a:gd name="T60" fmla="*/ 361 w 925"/>
                <a:gd name="T61" fmla="*/ 904 h 999"/>
                <a:gd name="T62" fmla="*/ 364 w 925"/>
                <a:gd name="T63" fmla="*/ 902 h 999"/>
                <a:gd name="T64" fmla="*/ 370 w 925"/>
                <a:gd name="T65" fmla="*/ 902 h 999"/>
                <a:gd name="T66" fmla="*/ 888 w 925"/>
                <a:gd name="T67" fmla="*/ 927 h 999"/>
                <a:gd name="T68" fmla="*/ 917 w 925"/>
                <a:gd name="T69" fmla="*/ 139 h 999"/>
                <a:gd name="T70" fmla="*/ 922 w 925"/>
                <a:gd name="T71" fmla="*/ 139 h 999"/>
                <a:gd name="T72" fmla="*/ 925 w 925"/>
                <a:gd name="T73" fmla="*/ 52 h 999"/>
                <a:gd name="T74" fmla="*/ 910 w 925"/>
                <a:gd name="T75" fmla="*/ 52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25" h="999">
                  <a:moveTo>
                    <a:pt x="910" y="52"/>
                  </a:moveTo>
                  <a:cubicBezTo>
                    <a:pt x="786" y="47"/>
                    <a:pt x="786" y="47"/>
                    <a:pt x="786" y="47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267" y="15"/>
                    <a:pt x="267" y="15"/>
                    <a:pt x="267" y="1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40" y="583"/>
                    <a:pt x="40" y="583"/>
                    <a:pt x="40" y="583"/>
                  </a:cubicBezTo>
                  <a:cubicBezTo>
                    <a:pt x="0" y="989"/>
                    <a:pt x="0" y="989"/>
                    <a:pt x="0" y="989"/>
                  </a:cubicBezTo>
                  <a:cubicBezTo>
                    <a:pt x="120" y="999"/>
                    <a:pt x="120" y="999"/>
                    <a:pt x="120" y="999"/>
                  </a:cubicBezTo>
                  <a:cubicBezTo>
                    <a:pt x="127" y="921"/>
                    <a:pt x="127" y="921"/>
                    <a:pt x="127" y="921"/>
                  </a:cubicBezTo>
                  <a:cubicBezTo>
                    <a:pt x="262" y="932"/>
                    <a:pt x="262" y="932"/>
                    <a:pt x="262" y="932"/>
                  </a:cubicBezTo>
                  <a:cubicBezTo>
                    <a:pt x="374" y="939"/>
                    <a:pt x="374" y="939"/>
                    <a:pt x="374" y="939"/>
                  </a:cubicBezTo>
                  <a:cubicBezTo>
                    <a:pt x="374" y="938"/>
                    <a:pt x="373" y="937"/>
                    <a:pt x="373" y="936"/>
                  </a:cubicBezTo>
                  <a:cubicBezTo>
                    <a:pt x="372" y="936"/>
                    <a:pt x="372" y="935"/>
                    <a:pt x="371" y="935"/>
                  </a:cubicBezTo>
                  <a:cubicBezTo>
                    <a:pt x="370" y="934"/>
                    <a:pt x="369" y="934"/>
                    <a:pt x="368" y="934"/>
                  </a:cubicBezTo>
                  <a:cubicBezTo>
                    <a:pt x="368" y="934"/>
                    <a:pt x="368" y="932"/>
                    <a:pt x="367" y="932"/>
                  </a:cubicBezTo>
                  <a:cubicBezTo>
                    <a:pt x="367" y="932"/>
                    <a:pt x="365" y="932"/>
                    <a:pt x="364" y="932"/>
                  </a:cubicBezTo>
                  <a:cubicBezTo>
                    <a:pt x="364" y="931"/>
                    <a:pt x="364" y="929"/>
                    <a:pt x="364" y="929"/>
                  </a:cubicBezTo>
                  <a:cubicBezTo>
                    <a:pt x="363" y="928"/>
                    <a:pt x="362" y="928"/>
                    <a:pt x="361" y="927"/>
                  </a:cubicBezTo>
                  <a:cubicBezTo>
                    <a:pt x="361" y="927"/>
                    <a:pt x="360" y="925"/>
                    <a:pt x="360" y="924"/>
                  </a:cubicBezTo>
                  <a:cubicBezTo>
                    <a:pt x="360" y="923"/>
                    <a:pt x="361" y="922"/>
                    <a:pt x="360" y="921"/>
                  </a:cubicBezTo>
                  <a:cubicBezTo>
                    <a:pt x="360" y="920"/>
                    <a:pt x="358" y="920"/>
                    <a:pt x="358" y="920"/>
                  </a:cubicBezTo>
                  <a:cubicBezTo>
                    <a:pt x="357" y="919"/>
                    <a:pt x="358" y="918"/>
                    <a:pt x="359" y="918"/>
                  </a:cubicBezTo>
                  <a:cubicBezTo>
                    <a:pt x="360" y="917"/>
                    <a:pt x="362" y="917"/>
                    <a:pt x="362" y="916"/>
                  </a:cubicBezTo>
                  <a:cubicBezTo>
                    <a:pt x="363" y="916"/>
                    <a:pt x="363" y="914"/>
                    <a:pt x="363" y="913"/>
                  </a:cubicBezTo>
                  <a:cubicBezTo>
                    <a:pt x="363" y="913"/>
                    <a:pt x="362" y="911"/>
                    <a:pt x="362" y="911"/>
                  </a:cubicBezTo>
                  <a:cubicBezTo>
                    <a:pt x="362" y="910"/>
                    <a:pt x="363" y="909"/>
                    <a:pt x="363" y="908"/>
                  </a:cubicBezTo>
                  <a:cubicBezTo>
                    <a:pt x="363" y="907"/>
                    <a:pt x="361" y="905"/>
                    <a:pt x="361" y="904"/>
                  </a:cubicBezTo>
                  <a:cubicBezTo>
                    <a:pt x="362" y="903"/>
                    <a:pt x="363" y="903"/>
                    <a:pt x="364" y="902"/>
                  </a:cubicBezTo>
                  <a:cubicBezTo>
                    <a:pt x="366" y="902"/>
                    <a:pt x="370" y="902"/>
                    <a:pt x="370" y="902"/>
                  </a:cubicBezTo>
                  <a:cubicBezTo>
                    <a:pt x="888" y="927"/>
                    <a:pt x="888" y="927"/>
                    <a:pt x="888" y="927"/>
                  </a:cubicBezTo>
                  <a:cubicBezTo>
                    <a:pt x="917" y="139"/>
                    <a:pt x="917" y="139"/>
                    <a:pt x="917" y="139"/>
                  </a:cubicBezTo>
                  <a:cubicBezTo>
                    <a:pt x="922" y="139"/>
                    <a:pt x="922" y="139"/>
                    <a:pt x="922" y="139"/>
                  </a:cubicBezTo>
                  <a:cubicBezTo>
                    <a:pt x="925" y="52"/>
                    <a:pt x="925" y="52"/>
                    <a:pt x="925" y="52"/>
                  </a:cubicBezTo>
                  <a:lnTo>
                    <a:pt x="910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2093913" y="3165475"/>
              <a:ext cx="822325" cy="639763"/>
            </a:xfrm>
            <a:custGeom>
              <a:avLst/>
              <a:gdLst>
                <a:gd name="T0" fmla="*/ 378 w 518"/>
                <a:gd name="T1" fmla="*/ 23 h 403"/>
                <a:gd name="T2" fmla="*/ 293 w 518"/>
                <a:gd name="T3" fmla="*/ 20 h 403"/>
                <a:gd name="T4" fmla="*/ 110 w 518"/>
                <a:gd name="T5" fmla="*/ 6 h 403"/>
                <a:gd name="T6" fmla="*/ 34 w 518"/>
                <a:gd name="T7" fmla="*/ 0 h 403"/>
                <a:gd name="T8" fmla="*/ 24 w 518"/>
                <a:gd name="T9" fmla="*/ 113 h 403"/>
                <a:gd name="T10" fmla="*/ 16 w 518"/>
                <a:gd name="T11" fmla="*/ 182 h 403"/>
                <a:gd name="T12" fmla="*/ 12 w 518"/>
                <a:gd name="T13" fmla="*/ 232 h 403"/>
                <a:gd name="T14" fmla="*/ 9 w 518"/>
                <a:gd name="T15" fmla="*/ 252 h 403"/>
                <a:gd name="T16" fmla="*/ 9 w 518"/>
                <a:gd name="T17" fmla="*/ 265 h 403"/>
                <a:gd name="T18" fmla="*/ 8 w 518"/>
                <a:gd name="T19" fmla="*/ 285 h 403"/>
                <a:gd name="T20" fmla="*/ 0 w 518"/>
                <a:gd name="T21" fmla="*/ 370 h 403"/>
                <a:gd name="T22" fmla="*/ 91 w 518"/>
                <a:gd name="T23" fmla="*/ 378 h 403"/>
                <a:gd name="T24" fmla="*/ 185 w 518"/>
                <a:gd name="T25" fmla="*/ 385 h 403"/>
                <a:gd name="T26" fmla="*/ 282 w 518"/>
                <a:gd name="T27" fmla="*/ 391 h 403"/>
                <a:gd name="T28" fmla="*/ 366 w 518"/>
                <a:gd name="T29" fmla="*/ 395 h 403"/>
                <a:gd name="T30" fmla="*/ 432 w 518"/>
                <a:gd name="T31" fmla="*/ 397 h 403"/>
                <a:gd name="T32" fmla="*/ 442 w 518"/>
                <a:gd name="T33" fmla="*/ 397 h 403"/>
                <a:gd name="T34" fmla="*/ 442 w 518"/>
                <a:gd name="T35" fmla="*/ 400 h 403"/>
                <a:gd name="T36" fmla="*/ 510 w 518"/>
                <a:gd name="T37" fmla="*/ 403 h 403"/>
                <a:gd name="T38" fmla="*/ 516 w 518"/>
                <a:gd name="T39" fmla="*/ 121 h 403"/>
                <a:gd name="T40" fmla="*/ 518 w 518"/>
                <a:gd name="T41" fmla="*/ 28 h 403"/>
                <a:gd name="T42" fmla="*/ 378 w 518"/>
                <a:gd name="T43" fmla="*/ 2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8" h="403">
                  <a:moveTo>
                    <a:pt x="378" y="23"/>
                  </a:moveTo>
                  <a:lnTo>
                    <a:pt x="293" y="20"/>
                  </a:lnTo>
                  <a:lnTo>
                    <a:pt x="110" y="6"/>
                  </a:lnTo>
                  <a:lnTo>
                    <a:pt x="34" y="0"/>
                  </a:lnTo>
                  <a:lnTo>
                    <a:pt x="24" y="113"/>
                  </a:lnTo>
                  <a:lnTo>
                    <a:pt x="16" y="182"/>
                  </a:lnTo>
                  <a:lnTo>
                    <a:pt x="12" y="232"/>
                  </a:lnTo>
                  <a:lnTo>
                    <a:pt x="9" y="252"/>
                  </a:lnTo>
                  <a:lnTo>
                    <a:pt x="9" y="265"/>
                  </a:lnTo>
                  <a:lnTo>
                    <a:pt x="8" y="285"/>
                  </a:lnTo>
                  <a:lnTo>
                    <a:pt x="0" y="370"/>
                  </a:lnTo>
                  <a:lnTo>
                    <a:pt x="91" y="378"/>
                  </a:lnTo>
                  <a:lnTo>
                    <a:pt x="185" y="385"/>
                  </a:lnTo>
                  <a:lnTo>
                    <a:pt x="282" y="391"/>
                  </a:lnTo>
                  <a:lnTo>
                    <a:pt x="366" y="395"/>
                  </a:lnTo>
                  <a:lnTo>
                    <a:pt x="432" y="397"/>
                  </a:lnTo>
                  <a:lnTo>
                    <a:pt x="442" y="397"/>
                  </a:lnTo>
                  <a:lnTo>
                    <a:pt x="442" y="400"/>
                  </a:lnTo>
                  <a:lnTo>
                    <a:pt x="510" y="403"/>
                  </a:lnTo>
                  <a:lnTo>
                    <a:pt x="516" y="121"/>
                  </a:lnTo>
                  <a:lnTo>
                    <a:pt x="518" y="28"/>
                  </a:lnTo>
                  <a:lnTo>
                    <a:pt x="378" y="2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1928813" y="2559050"/>
              <a:ext cx="788987" cy="638175"/>
            </a:xfrm>
            <a:custGeom>
              <a:avLst/>
              <a:gdLst>
                <a:gd name="T0" fmla="*/ 260 w 936"/>
                <a:gd name="T1" fmla="*/ 713 h 757"/>
                <a:gd name="T2" fmla="*/ 403 w 936"/>
                <a:gd name="T3" fmla="*/ 726 h 757"/>
                <a:gd name="T4" fmla="*/ 747 w 936"/>
                <a:gd name="T5" fmla="*/ 751 h 757"/>
                <a:gd name="T6" fmla="*/ 908 w 936"/>
                <a:gd name="T7" fmla="*/ 757 h 757"/>
                <a:gd name="T8" fmla="*/ 923 w 936"/>
                <a:gd name="T9" fmla="*/ 413 h 757"/>
                <a:gd name="T10" fmla="*/ 923 w 936"/>
                <a:gd name="T11" fmla="*/ 413 h 757"/>
                <a:gd name="T12" fmla="*/ 936 w 936"/>
                <a:gd name="T13" fmla="*/ 69 h 757"/>
                <a:gd name="T14" fmla="*/ 816 w 936"/>
                <a:gd name="T15" fmla="*/ 63 h 757"/>
                <a:gd name="T16" fmla="*/ 665 w 936"/>
                <a:gd name="T17" fmla="*/ 55 h 757"/>
                <a:gd name="T18" fmla="*/ 510 w 936"/>
                <a:gd name="T19" fmla="*/ 42 h 757"/>
                <a:gd name="T20" fmla="*/ 419 w 936"/>
                <a:gd name="T21" fmla="*/ 35 h 757"/>
                <a:gd name="T22" fmla="*/ 346 w 936"/>
                <a:gd name="T23" fmla="*/ 28 h 757"/>
                <a:gd name="T24" fmla="*/ 308 w 936"/>
                <a:gd name="T25" fmla="*/ 24 h 757"/>
                <a:gd name="T26" fmla="*/ 228 w 936"/>
                <a:gd name="T27" fmla="*/ 16 h 757"/>
                <a:gd name="T28" fmla="*/ 192 w 936"/>
                <a:gd name="T29" fmla="*/ 11 h 757"/>
                <a:gd name="T30" fmla="*/ 182 w 936"/>
                <a:gd name="T31" fmla="*/ 13 h 757"/>
                <a:gd name="T32" fmla="*/ 182 w 936"/>
                <a:gd name="T33" fmla="*/ 13 h 757"/>
                <a:gd name="T34" fmla="*/ 172 w 936"/>
                <a:gd name="T35" fmla="*/ 11 h 757"/>
                <a:gd name="T36" fmla="*/ 167 w 936"/>
                <a:gd name="T37" fmla="*/ 10 h 757"/>
                <a:gd name="T38" fmla="*/ 161 w 936"/>
                <a:gd name="T39" fmla="*/ 10 h 757"/>
                <a:gd name="T40" fmla="*/ 158 w 936"/>
                <a:gd name="T41" fmla="*/ 10 h 757"/>
                <a:gd name="T42" fmla="*/ 154 w 936"/>
                <a:gd name="T43" fmla="*/ 10 h 757"/>
                <a:gd name="T44" fmla="*/ 152 w 936"/>
                <a:gd name="T45" fmla="*/ 10 h 757"/>
                <a:gd name="T46" fmla="*/ 121 w 936"/>
                <a:gd name="T47" fmla="*/ 7 h 757"/>
                <a:gd name="T48" fmla="*/ 107 w 936"/>
                <a:gd name="T49" fmla="*/ 3 h 757"/>
                <a:gd name="T50" fmla="*/ 79 w 936"/>
                <a:gd name="T51" fmla="*/ 0 h 757"/>
                <a:gd name="T52" fmla="*/ 70 w 936"/>
                <a:gd name="T53" fmla="*/ 84 h 757"/>
                <a:gd name="T54" fmla="*/ 70 w 936"/>
                <a:gd name="T55" fmla="*/ 84 h 757"/>
                <a:gd name="T56" fmla="*/ 20 w 936"/>
                <a:gd name="T57" fmla="*/ 516 h 757"/>
                <a:gd name="T58" fmla="*/ 20 w 936"/>
                <a:gd name="T59" fmla="*/ 516 h 757"/>
                <a:gd name="T60" fmla="*/ 19 w 936"/>
                <a:gd name="T61" fmla="*/ 520 h 757"/>
                <a:gd name="T62" fmla="*/ 19 w 936"/>
                <a:gd name="T63" fmla="*/ 521 h 757"/>
                <a:gd name="T64" fmla="*/ 0 w 936"/>
                <a:gd name="T65" fmla="*/ 687 h 757"/>
                <a:gd name="T66" fmla="*/ 125 w 936"/>
                <a:gd name="T67" fmla="*/ 701 h 757"/>
                <a:gd name="T68" fmla="*/ 260 w 936"/>
                <a:gd name="T69" fmla="*/ 713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6" h="757">
                  <a:moveTo>
                    <a:pt x="260" y="713"/>
                  </a:moveTo>
                  <a:cubicBezTo>
                    <a:pt x="403" y="726"/>
                    <a:pt x="403" y="726"/>
                    <a:pt x="403" y="726"/>
                  </a:cubicBezTo>
                  <a:cubicBezTo>
                    <a:pt x="747" y="751"/>
                    <a:pt x="747" y="751"/>
                    <a:pt x="747" y="751"/>
                  </a:cubicBezTo>
                  <a:cubicBezTo>
                    <a:pt x="908" y="757"/>
                    <a:pt x="908" y="757"/>
                    <a:pt x="908" y="757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36" y="69"/>
                    <a:pt x="936" y="69"/>
                    <a:pt x="936" y="69"/>
                  </a:cubicBezTo>
                  <a:cubicBezTo>
                    <a:pt x="816" y="63"/>
                    <a:pt x="816" y="63"/>
                    <a:pt x="816" y="63"/>
                  </a:cubicBezTo>
                  <a:cubicBezTo>
                    <a:pt x="665" y="55"/>
                    <a:pt x="665" y="55"/>
                    <a:pt x="665" y="55"/>
                  </a:cubicBezTo>
                  <a:cubicBezTo>
                    <a:pt x="510" y="42"/>
                    <a:pt x="510" y="42"/>
                    <a:pt x="510" y="42"/>
                  </a:cubicBezTo>
                  <a:cubicBezTo>
                    <a:pt x="419" y="35"/>
                    <a:pt x="419" y="35"/>
                    <a:pt x="419" y="35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192" y="11"/>
                    <a:pt x="192" y="11"/>
                    <a:pt x="192" y="11"/>
                  </a:cubicBezTo>
                  <a:cubicBezTo>
                    <a:pt x="189" y="12"/>
                    <a:pt x="185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79" y="13"/>
                    <a:pt x="176" y="12"/>
                    <a:pt x="172" y="11"/>
                  </a:cubicBezTo>
                  <a:cubicBezTo>
                    <a:pt x="170" y="11"/>
                    <a:pt x="168" y="10"/>
                    <a:pt x="167" y="10"/>
                  </a:cubicBezTo>
                  <a:cubicBezTo>
                    <a:pt x="165" y="10"/>
                    <a:pt x="163" y="10"/>
                    <a:pt x="161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7" y="10"/>
                    <a:pt x="155" y="10"/>
                    <a:pt x="154" y="10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42" y="9"/>
                    <a:pt x="128" y="9"/>
                    <a:pt x="121" y="7"/>
                  </a:cubicBezTo>
                  <a:cubicBezTo>
                    <a:pt x="117" y="6"/>
                    <a:pt x="109" y="4"/>
                    <a:pt x="107" y="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19" y="520"/>
                    <a:pt x="19" y="520"/>
                    <a:pt x="19" y="520"/>
                  </a:cubicBezTo>
                  <a:cubicBezTo>
                    <a:pt x="19" y="521"/>
                    <a:pt x="19" y="521"/>
                    <a:pt x="19" y="521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125" y="701"/>
                    <a:pt x="125" y="701"/>
                    <a:pt x="125" y="701"/>
                  </a:cubicBezTo>
                  <a:cubicBezTo>
                    <a:pt x="260" y="713"/>
                    <a:pt x="260" y="713"/>
                    <a:pt x="260" y="7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711450" y="2478088"/>
              <a:ext cx="812800" cy="509588"/>
            </a:xfrm>
            <a:custGeom>
              <a:avLst/>
              <a:gdLst>
                <a:gd name="T0" fmla="*/ 961 w 964"/>
                <a:gd name="T1" fmla="*/ 593 h 604"/>
                <a:gd name="T2" fmla="*/ 957 w 964"/>
                <a:gd name="T3" fmla="*/ 581 h 604"/>
                <a:gd name="T4" fmla="*/ 952 w 964"/>
                <a:gd name="T5" fmla="*/ 573 h 604"/>
                <a:gd name="T6" fmla="*/ 946 w 964"/>
                <a:gd name="T7" fmla="*/ 567 h 604"/>
                <a:gd name="T8" fmla="*/ 940 w 964"/>
                <a:gd name="T9" fmla="*/ 558 h 604"/>
                <a:gd name="T10" fmla="*/ 944 w 964"/>
                <a:gd name="T11" fmla="*/ 550 h 604"/>
                <a:gd name="T12" fmla="*/ 949 w 964"/>
                <a:gd name="T13" fmla="*/ 540 h 604"/>
                <a:gd name="T14" fmla="*/ 951 w 964"/>
                <a:gd name="T15" fmla="*/ 526 h 604"/>
                <a:gd name="T16" fmla="*/ 956 w 964"/>
                <a:gd name="T17" fmla="*/ 518 h 604"/>
                <a:gd name="T18" fmla="*/ 957 w 964"/>
                <a:gd name="T19" fmla="*/ 510 h 604"/>
                <a:gd name="T20" fmla="*/ 959 w 964"/>
                <a:gd name="T21" fmla="*/ 501 h 604"/>
                <a:gd name="T22" fmla="*/ 963 w 964"/>
                <a:gd name="T23" fmla="*/ 492 h 604"/>
                <a:gd name="T24" fmla="*/ 959 w 964"/>
                <a:gd name="T25" fmla="*/ 481 h 604"/>
                <a:gd name="T26" fmla="*/ 953 w 964"/>
                <a:gd name="T27" fmla="*/ 474 h 604"/>
                <a:gd name="T28" fmla="*/ 945 w 964"/>
                <a:gd name="T29" fmla="*/ 470 h 604"/>
                <a:gd name="T30" fmla="*/ 944 w 964"/>
                <a:gd name="T31" fmla="*/ 461 h 604"/>
                <a:gd name="T32" fmla="*/ 948 w 964"/>
                <a:gd name="T33" fmla="*/ 453 h 604"/>
                <a:gd name="T34" fmla="*/ 945 w 964"/>
                <a:gd name="T35" fmla="*/ 441 h 604"/>
                <a:gd name="T36" fmla="*/ 939 w 964"/>
                <a:gd name="T37" fmla="*/ 434 h 604"/>
                <a:gd name="T38" fmla="*/ 959 w 964"/>
                <a:gd name="T39" fmla="*/ 424 h 604"/>
                <a:gd name="T40" fmla="*/ 937 w 964"/>
                <a:gd name="T41" fmla="*/ 96 h 604"/>
                <a:gd name="T42" fmla="*/ 920 w 964"/>
                <a:gd name="T43" fmla="*/ 92 h 604"/>
                <a:gd name="T44" fmla="*/ 909 w 964"/>
                <a:gd name="T45" fmla="*/ 76 h 604"/>
                <a:gd name="T46" fmla="*/ 897 w 964"/>
                <a:gd name="T47" fmla="*/ 59 h 604"/>
                <a:gd name="T48" fmla="*/ 907 w 964"/>
                <a:gd name="T49" fmla="*/ 41 h 604"/>
                <a:gd name="T50" fmla="*/ 921 w 964"/>
                <a:gd name="T51" fmla="*/ 31 h 604"/>
                <a:gd name="T52" fmla="*/ 930 w 964"/>
                <a:gd name="T53" fmla="*/ 12 h 604"/>
                <a:gd name="T54" fmla="*/ 267 w 964"/>
                <a:gd name="T55" fmla="*/ 8 h 604"/>
                <a:gd name="T56" fmla="*/ 13 w 964"/>
                <a:gd name="T57" fmla="*/ 165 h 604"/>
                <a:gd name="T58" fmla="*/ 485 w 964"/>
                <a:gd name="T59" fmla="*/ 521 h 604"/>
                <a:gd name="T60" fmla="*/ 710 w 964"/>
                <a:gd name="T61" fmla="*/ 530 h 604"/>
                <a:gd name="T62" fmla="*/ 724 w 964"/>
                <a:gd name="T63" fmla="*/ 538 h 604"/>
                <a:gd name="T64" fmla="*/ 737 w 964"/>
                <a:gd name="T65" fmla="*/ 544 h 604"/>
                <a:gd name="T66" fmla="*/ 753 w 964"/>
                <a:gd name="T67" fmla="*/ 550 h 604"/>
                <a:gd name="T68" fmla="*/ 769 w 964"/>
                <a:gd name="T69" fmla="*/ 558 h 604"/>
                <a:gd name="T70" fmla="*/ 780 w 964"/>
                <a:gd name="T71" fmla="*/ 547 h 604"/>
                <a:gd name="T72" fmla="*/ 789 w 964"/>
                <a:gd name="T73" fmla="*/ 540 h 604"/>
                <a:gd name="T74" fmla="*/ 802 w 964"/>
                <a:gd name="T75" fmla="*/ 542 h 604"/>
                <a:gd name="T76" fmla="*/ 817 w 964"/>
                <a:gd name="T77" fmla="*/ 541 h 604"/>
                <a:gd name="T78" fmla="*/ 829 w 964"/>
                <a:gd name="T79" fmla="*/ 540 h 604"/>
                <a:gd name="T80" fmla="*/ 841 w 964"/>
                <a:gd name="T81" fmla="*/ 539 h 604"/>
                <a:gd name="T82" fmla="*/ 851 w 964"/>
                <a:gd name="T83" fmla="*/ 540 h 604"/>
                <a:gd name="T84" fmla="*/ 862 w 964"/>
                <a:gd name="T85" fmla="*/ 540 h 604"/>
                <a:gd name="T86" fmla="*/ 867 w 964"/>
                <a:gd name="T87" fmla="*/ 549 h 604"/>
                <a:gd name="T88" fmla="*/ 876 w 964"/>
                <a:gd name="T89" fmla="*/ 553 h 604"/>
                <a:gd name="T90" fmla="*/ 888 w 964"/>
                <a:gd name="T91" fmla="*/ 554 h 604"/>
                <a:gd name="T92" fmla="*/ 898 w 964"/>
                <a:gd name="T93" fmla="*/ 560 h 604"/>
                <a:gd name="T94" fmla="*/ 906 w 964"/>
                <a:gd name="T95" fmla="*/ 560 h 604"/>
                <a:gd name="T96" fmla="*/ 919 w 964"/>
                <a:gd name="T97" fmla="*/ 566 h 604"/>
                <a:gd name="T98" fmla="*/ 925 w 964"/>
                <a:gd name="T99" fmla="*/ 572 h 604"/>
                <a:gd name="T100" fmla="*/ 935 w 964"/>
                <a:gd name="T101" fmla="*/ 576 h 604"/>
                <a:gd name="T102" fmla="*/ 934 w 964"/>
                <a:gd name="T103" fmla="*/ 587 h 604"/>
                <a:gd name="T104" fmla="*/ 942 w 964"/>
                <a:gd name="T105" fmla="*/ 597 h 604"/>
                <a:gd name="T106" fmla="*/ 950 w 964"/>
                <a:gd name="T107" fmla="*/ 596 h 604"/>
                <a:gd name="T108" fmla="*/ 958 w 964"/>
                <a:gd name="T109" fmla="*/ 602 h 604"/>
                <a:gd name="T110" fmla="*/ 962 w 964"/>
                <a:gd name="T111" fmla="*/ 60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4" h="604">
                  <a:moveTo>
                    <a:pt x="962" y="600"/>
                  </a:moveTo>
                  <a:cubicBezTo>
                    <a:pt x="962" y="600"/>
                    <a:pt x="961" y="598"/>
                    <a:pt x="961" y="597"/>
                  </a:cubicBezTo>
                  <a:cubicBezTo>
                    <a:pt x="961" y="596"/>
                    <a:pt x="962" y="594"/>
                    <a:pt x="961" y="593"/>
                  </a:cubicBezTo>
                  <a:cubicBezTo>
                    <a:pt x="961" y="592"/>
                    <a:pt x="959" y="591"/>
                    <a:pt x="959" y="590"/>
                  </a:cubicBezTo>
                  <a:cubicBezTo>
                    <a:pt x="959" y="588"/>
                    <a:pt x="959" y="586"/>
                    <a:pt x="959" y="585"/>
                  </a:cubicBezTo>
                  <a:cubicBezTo>
                    <a:pt x="959" y="584"/>
                    <a:pt x="958" y="582"/>
                    <a:pt x="957" y="581"/>
                  </a:cubicBezTo>
                  <a:cubicBezTo>
                    <a:pt x="957" y="580"/>
                    <a:pt x="955" y="580"/>
                    <a:pt x="955" y="579"/>
                  </a:cubicBezTo>
                  <a:cubicBezTo>
                    <a:pt x="954" y="578"/>
                    <a:pt x="954" y="576"/>
                    <a:pt x="954" y="575"/>
                  </a:cubicBezTo>
                  <a:cubicBezTo>
                    <a:pt x="954" y="575"/>
                    <a:pt x="953" y="573"/>
                    <a:pt x="952" y="573"/>
                  </a:cubicBezTo>
                  <a:cubicBezTo>
                    <a:pt x="952" y="572"/>
                    <a:pt x="950" y="572"/>
                    <a:pt x="950" y="572"/>
                  </a:cubicBezTo>
                  <a:cubicBezTo>
                    <a:pt x="949" y="571"/>
                    <a:pt x="948" y="570"/>
                    <a:pt x="948" y="569"/>
                  </a:cubicBezTo>
                  <a:cubicBezTo>
                    <a:pt x="948" y="568"/>
                    <a:pt x="947" y="567"/>
                    <a:pt x="946" y="567"/>
                  </a:cubicBezTo>
                  <a:cubicBezTo>
                    <a:pt x="946" y="566"/>
                    <a:pt x="944" y="566"/>
                    <a:pt x="943" y="565"/>
                  </a:cubicBezTo>
                  <a:cubicBezTo>
                    <a:pt x="943" y="565"/>
                    <a:pt x="941" y="564"/>
                    <a:pt x="941" y="564"/>
                  </a:cubicBezTo>
                  <a:cubicBezTo>
                    <a:pt x="940" y="563"/>
                    <a:pt x="940" y="560"/>
                    <a:pt x="940" y="558"/>
                  </a:cubicBezTo>
                  <a:cubicBezTo>
                    <a:pt x="940" y="557"/>
                    <a:pt x="941" y="556"/>
                    <a:pt x="941" y="555"/>
                  </a:cubicBezTo>
                  <a:cubicBezTo>
                    <a:pt x="942" y="554"/>
                    <a:pt x="941" y="552"/>
                    <a:pt x="941" y="551"/>
                  </a:cubicBezTo>
                  <a:cubicBezTo>
                    <a:pt x="942" y="550"/>
                    <a:pt x="944" y="551"/>
                    <a:pt x="944" y="550"/>
                  </a:cubicBezTo>
                  <a:cubicBezTo>
                    <a:pt x="945" y="549"/>
                    <a:pt x="945" y="546"/>
                    <a:pt x="945" y="545"/>
                  </a:cubicBezTo>
                  <a:cubicBezTo>
                    <a:pt x="945" y="544"/>
                    <a:pt x="946" y="543"/>
                    <a:pt x="946" y="542"/>
                  </a:cubicBezTo>
                  <a:cubicBezTo>
                    <a:pt x="947" y="542"/>
                    <a:pt x="948" y="541"/>
                    <a:pt x="949" y="540"/>
                  </a:cubicBezTo>
                  <a:cubicBezTo>
                    <a:pt x="950" y="540"/>
                    <a:pt x="950" y="537"/>
                    <a:pt x="951" y="536"/>
                  </a:cubicBezTo>
                  <a:cubicBezTo>
                    <a:pt x="951" y="535"/>
                    <a:pt x="952" y="534"/>
                    <a:pt x="952" y="533"/>
                  </a:cubicBezTo>
                  <a:cubicBezTo>
                    <a:pt x="952" y="531"/>
                    <a:pt x="950" y="528"/>
                    <a:pt x="951" y="526"/>
                  </a:cubicBezTo>
                  <a:cubicBezTo>
                    <a:pt x="951" y="525"/>
                    <a:pt x="953" y="524"/>
                    <a:pt x="954" y="523"/>
                  </a:cubicBezTo>
                  <a:cubicBezTo>
                    <a:pt x="955" y="523"/>
                    <a:pt x="956" y="522"/>
                    <a:pt x="956" y="521"/>
                  </a:cubicBezTo>
                  <a:cubicBezTo>
                    <a:pt x="957" y="520"/>
                    <a:pt x="956" y="518"/>
                    <a:pt x="956" y="518"/>
                  </a:cubicBezTo>
                  <a:cubicBezTo>
                    <a:pt x="955" y="517"/>
                    <a:pt x="954" y="516"/>
                    <a:pt x="953" y="516"/>
                  </a:cubicBezTo>
                  <a:cubicBezTo>
                    <a:pt x="953" y="515"/>
                    <a:pt x="954" y="513"/>
                    <a:pt x="955" y="513"/>
                  </a:cubicBezTo>
                  <a:cubicBezTo>
                    <a:pt x="955" y="512"/>
                    <a:pt x="957" y="511"/>
                    <a:pt x="957" y="510"/>
                  </a:cubicBezTo>
                  <a:cubicBezTo>
                    <a:pt x="957" y="509"/>
                    <a:pt x="954" y="508"/>
                    <a:pt x="954" y="507"/>
                  </a:cubicBezTo>
                  <a:cubicBezTo>
                    <a:pt x="953" y="506"/>
                    <a:pt x="954" y="504"/>
                    <a:pt x="954" y="503"/>
                  </a:cubicBezTo>
                  <a:cubicBezTo>
                    <a:pt x="955" y="502"/>
                    <a:pt x="958" y="502"/>
                    <a:pt x="959" y="501"/>
                  </a:cubicBezTo>
                  <a:cubicBezTo>
                    <a:pt x="960" y="500"/>
                    <a:pt x="961" y="499"/>
                    <a:pt x="961" y="498"/>
                  </a:cubicBezTo>
                  <a:cubicBezTo>
                    <a:pt x="961" y="497"/>
                    <a:pt x="960" y="495"/>
                    <a:pt x="960" y="495"/>
                  </a:cubicBezTo>
                  <a:cubicBezTo>
                    <a:pt x="960" y="494"/>
                    <a:pt x="963" y="493"/>
                    <a:pt x="963" y="492"/>
                  </a:cubicBezTo>
                  <a:cubicBezTo>
                    <a:pt x="963" y="491"/>
                    <a:pt x="963" y="488"/>
                    <a:pt x="962" y="487"/>
                  </a:cubicBezTo>
                  <a:cubicBezTo>
                    <a:pt x="962" y="486"/>
                    <a:pt x="960" y="486"/>
                    <a:pt x="959" y="485"/>
                  </a:cubicBezTo>
                  <a:cubicBezTo>
                    <a:pt x="959" y="484"/>
                    <a:pt x="959" y="482"/>
                    <a:pt x="959" y="481"/>
                  </a:cubicBezTo>
                  <a:cubicBezTo>
                    <a:pt x="959" y="480"/>
                    <a:pt x="959" y="477"/>
                    <a:pt x="959" y="475"/>
                  </a:cubicBezTo>
                  <a:cubicBezTo>
                    <a:pt x="958" y="474"/>
                    <a:pt x="956" y="473"/>
                    <a:pt x="955" y="473"/>
                  </a:cubicBezTo>
                  <a:cubicBezTo>
                    <a:pt x="954" y="473"/>
                    <a:pt x="953" y="474"/>
                    <a:pt x="953" y="474"/>
                  </a:cubicBezTo>
                  <a:cubicBezTo>
                    <a:pt x="952" y="474"/>
                    <a:pt x="951" y="472"/>
                    <a:pt x="950" y="472"/>
                  </a:cubicBezTo>
                  <a:cubicBezTo>
                    <a:pt x="949" y="472"/>
                    <a:pt x="948" y="474"/>
                    <a:pt x="947" y="473"/>
                  </a:cubicBezTo>
                  <a:cubicBezTo>
                    <a:pt x="946" y="473"/>
                    <a:pt x="945" y="471"/>
                    <a:pt x="945" y="470"/>
                  </a:cubicBezTo>
                  <a:cubicBezTo>
                    <a:pt x="945" y="470"/>
                    <a:pt x="946" y="468"/>
                    <a:pt x="945" y="467"/>
                  </a:cubicBezTo>
                  <a:cubicBezTo>
                    <a:pt x="945" y="467"/>
                    <a:pt x="944" y="466"/>
                    <a:pt x="944" y="465"/>
                  </a:cubicBezTo>
                  <a:cubicBezTo>
                    <a:pt x="943" y="464"/>
                    <a:pt x="943" y="462"/>
                    <a:pt x="944" y="461"/>
                  </a:cubicBezTo>
                  <a:cubicBezTo>
                    <a:pt x="944" y="461"/>
                    <a:pt x="947" y="461"/>
                    <a:pt x="948" y="461"/>
                  </a:cubicBezTo>
                  <a:cubicBezTo>
                    <a:pt x="949" y="460"/>
                    <a:pt x="950" y="459"/>
                    <a:pt x="950" y="458"/>
                  </a:cubicBezTo>
                  <a:cubicBezTo>
                    <a:pt x="950" y="457"/>
                    <a:pt x="948" y="454"/>
                    <a:pt x="948" y="453"/>
                  </a:cubicBezTo>
                  <a:cubicBezTo>
                    <a:pt x="948" y="452"/>
                    <a:pt x="950" y="451"/>
                    <a:pt x="950" y="450"/>
                  </a:cubicBezTo>
                  <a:cubicBezTo>
                    <a:pt x="950" y="449"/>
                    <a:pt x="950" y="446"/>
                    <a:pt x="949" y="445"/>
                  </a:cubicBezTo>
                  <a:cubicBezTo>
                    <a:pt x="949" y="444"/>
                    <a:pt x="946" y="442"/>
                    <a:pt x="945" y="441"/>
                  </a:cubicBezTo>
                  <a:cubicBezTo>
                    <a:pt x="945" y="440"/>
                    <a:pt x="944" y="438"/>
                    <a:pt x="943" y="437"/>
                  </a:cubicBezTo>
                  <a:cubicBezTo>
                    <a:pt x="943" y="437"/>
                    <a:pt x="941" y="436"/>
                    <a:pt x="941" y="436"/>
                  </a:cubicBezTo>
                  <a:cubicBezTo>
                    <a:pt x="940" y="435"/>
                    <a:pt x="939" y="434"/>
                    <a:pt x="939" y="434"/>
                  </a:cubicBezTo>
                  <a:cubicBezTo>
                    <a:pt x="939" y="432"/>
                    <a:pt x="942" y="431"/>
                    <a:pt x="942" y="430"/>
                  </a:cubicBezTo>
                  <a:cubicBezTo>
                    <a:pt x="943" y="429"/>
                    <a:pt x="942" y="424"/>
                    <a:pt x="942" y="424"/>
                  </a:cubicBezTo>
                  <a:cubicBezTo>
                    <a:pt x="959" y="424"/>
                    <a:pt x="959" y="424"/>
                    <a:pt x="959" y="424"/>
                  </a:cubicBezTo>
                  <a:cubicBezTo>
                    <a:pt x="947" y="110"/>
                    <a:pt x="947" y="110"/>
                    <a:pt x="947" y="110"/>
                  </a:cubicBezTo>
                  <a:cubicBezTo>
                    <a:pt x="947" y="110"/>
                    <a:pt x="943" y="103"/>
                    <a:pt x="942" y="101"/>
                  </a:cubicBezTo>
                  <a:cubicBezTo>
                    <a:pt x="941" y="100"/>
                    <a:pt x="938" y="97"/>
                    <a:pt x="937" y="96"/>
                  </a:cubicBezTo>
                  <a:cubicBezTo>
                    <a:pt x="936" y="96"/>
                    <a:pt x="932" y="95"/>
                    <a:pt x="931" y="94"/>
                  </a:cubicBezTo>
                  <a:cubicBezTo>
                    <a:pt x="930" y="93"/>
                    <a:pt x="929" y="92"/>
                    <a:pt x="928" y="92"/>
                  </a:cubicBezTo>
                  <a:cubicBezTo>
                    <a:pt x="926" y="91"/>
                    <a:pt x="922" y="93"/>
                    <a:pt x="920" y="92"/>
                  </a:cubicBezTo>
                  <a:cubicBezTo>
                    <a:pt x="919" y="92"/>
                    <a:pt x="917" y="90"/>
                    <a:pt x="916" y="89"/>
                  </a:cubicBezTo>
                  <a:cubicBezTo>
                    <a:pt x="914" y="88"/>
                    <a:pt x="912" y="84"/>
                    <a:pt x="911" y="82"/>
                  </a:cubicBezTo>
                  <a:cubicBezTo>
                    <a:pt x="910" y="81"/>
                    <a:pt x="909" y="77"/>
                    <a:pt x="909" y="76"/>
                  </a:cubicBezTo>
                  <a:cubicBezTo>
                    <a:pt x="908" y="74"/>
                    <a:pt x="906" y="71"/>
                    <a:pt x="905" y="69"/>
                  </a:cubicBezTo>
                  <a:cubicBezTo>
                    <a:pt x="904" y="68"/>
                    <a:pt x="901" y="65"/>
                    <a:pt x="900" y="64"/>
                  </a:cubicBezTo>
                  <a:cubicBezTo>
                    <a:pt x="899" y="63"/>
                    <a:pt x="897" y="60"/>
                    <a:pt x="897" y="59"/>
                  </a:cubicBezTo>
                  <a:cubicBezTo>
                    <a:pt x="896" y="58"/>
                    <a:pt x="896" y="54"/>
                    <a:pt x="897" y="52"/>
                  </a:cubicBezTo>
                  <a:cubicBezTo>
                    <a:pt x="897" y="50"/>
                    <a:pt x="901" y="48"/>
                    <a:pt x="902" y="47"/>
                  </a:cubicBezTo>
                  <a:cubicBezTo>
                    <a:pt x="903" y="45"/>
                    <a:pt x="906" y="43"/>
                    <a:pt x="907" y="41"/>
                  </a:cubicBezTo>
                  <a:cubicBezTo>
                    <a:pt x="909" y="40"/>
                    <a:pt x="911" y="37"/>
                    <a:pt x="913" y="36"/>
                  </a:cubicBezTo>
                  <a:cubicBezTo>
                    <a:pt x="914" y="36"/>
                    <a:pt x="917" y="36"/>
                    <a:pt x="918" y="35"/>
                  </a:cubicBezTo>
                  <a:cubicBezTo>
                    <a:pt x="919" y="34"/>
                    <a:pt x="920" y="32"/>
                    <a:pt x="921" y="31"/>
                  </a:cubicBezTo>
                  <a:cubicBezTo>
                    <a:pt x="922" y="30"/>
                    <a:pt x="922" y="26"/>
                    <a:pt x="923" y="25"/>
                  </a:cubicBezTo>
                  <a:cubicBezTo>
                    <a:pt x="924" y="23"/>
                    <a:pt x="926" y="21"/>
                    <a:pt x="927" y="20"/>
                  </a:cubicBezTo>
                  <a:cubicBezTo>
                    <a:pt x="928" y="18"/>
                    <a:pt x="930" y="14"/>
                    <a:pt x="930" y="12"/>
                  </a:cubicBezTo>
                  <a:cubicBezTo>
                    <a:pt x="930" y="10"/>
                    <a:pt x="929" y="7"/>
                    <a:pt x="929" y="5"/>
                  </a:cubicBezTo>
                  <a:cubicBezTo>
                    <a:pt x="666" y="10"/>
                    <a:pt x="666" y="10"/>
                    <a:pt x="666" y="10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155" y="515"/>
                    <a:pt x="155" y="515"/>
                    <a:pt x="155" y="515"/>
                  </a:cubicBezTo>
                  <a:cubicBezTo>
                    <a:pt x="485" y="521"/>
                    <a:pt x="485" y="521"/>
                    <a:pt x="485" y="521"/>
                  </a:cubicBezTo>
                  <a:cubicBezTo>
                    <a:pt x="701" y="519"/>
                    <a:pt x="701" y="519"/>
                    <a:pt x="701" y="519"/>
                  </a:cubicBezTo>
                  <a:cubicBezTo>
                    <a:pt x="701" y="519"/>
                    <a:pt x="703" y="525"/>
                    <a:pt x="705" y="527"/>
                  </a:cubicBezTo>
                  <a:cubicBezTo>
                    <a:pt x="706" y="528"/>
                    <a:pt x="709" y="529"/>
                    <a:pt x="710" y="530"/>
                  </a:cubicBezTo>
                  <a:cubicBezTo>
                    <a:pt x="712" y="530"/>
                    <a:pt x="715" y="531"/>
                    <a:pt x="717" y="532"/>
                  </a:cubicBezTo>
                  <a:cubicBezTo>
                    <a:pt x="718" y="533"/>
                    <a:pt x="721" y="534"/>
                    <a:pt x="722" y="536"/>
                  </a:cubicBezTo>
                  <a:cubicBezTo>
                    <a:pt x="723" y="536"/>
                    <a:pt x="724" y="538"/>
                    <a:pt x="724" y="538"/>
                  </a:cubicBezTo>
                  <a:cubicBezTo>
                    <a:pt x="725" y="539"/>
                    <a:pt x="727" y="539"/>
                    <a:pt x="728" y="540"/>
                  </a:cubicBezTo>
                  <a:cubicBezTo>
                    <a:pt x="729" y="540"/>
                    <a:pt x="732" y="540"/>
                    <a:pt x="733" y="541"/>
                  </a:cubicBezTo>
                  <a:cubicBezTo>
                    <a:pt x="734" y="541"/>
                    <a:pt x="736" y="543"/>
                    <a:pt x="737" y="544"/>
                  </a:cubicBezTo>
                  <a:cubicBezTo>
                    <a:pt x="739" y="545"/>
                    <a:pt x="741" y="546"/>
                    <a:pt x="743" y="546"/>
                  </a:cubicBezTo>
                  <a:cubicBezTo>
                    <a:pt x="744" y="547"/>
                    <a:pt x="747" y="546"/>
                    <a:pt x="748" y="546"/>
                  </a:cubicBezTo>
                  <a:cubicBezTo>
                    <a:pt x="750" y="547"/>
                    <a:pt x="752" y="549"/>
                    <a:pt x="753" y="550"/>
                  </a:cubicBezTo>
                  <a:cubicBezTo>
                    <a:pt x="754" y="551"/>
                    <a:pt x="756" y="555"/>
                    <a:pt x="757" y="556"/>
                  </a:cubicBezTo>
                  <a:cubicBezTo>
                    <a:pt x="759" y="557"/>
                    <a:pt x="762" y="560"/>
                    <a:pt x="764" y="560"/>
                  </a:cubicBezTo>
                  <a:cubicBezTo>
                    <a:pt x="765" y="560"/>
                    <a:pt x="767" y="559"/>
                    <a:pt x="769" y="558"/>
                  </a:cubicBezTo>
                  <a:cubicBezTo>
                    <a:pt x="770" y="558"/>
                    <a:pt x="772" y="558"/>
                    <a:pt x="773" y="557"/>
                  </a:cubicBezTo>
                  <a:cubicBezTo>
                    <a:pt x="774" y="556"/>
                    <a:pt x="777" y="554"/>
                    <a:pt x="777" y="553"/>
                  </a:cubicBezTo>
                  <a:cubicBezTo>
                    <a:pt x="778" y="551"/>
                    <a:pt x="779" y="548"/>
                    <a:pt x="780" y="547"/>
                  </a:cubicBezTo>
                  <a:cubicBezTo>
                    <a:pt x="780" y="545"/>
                    <a:pt x="781" y="543"/>
                    <a:pt x="782" y="542"/>
                  </a:cubicBezTo>
                  <a:cubicBezTo>
                    <a:pt x="783" y="541"/>
                    <a:pt x="784" y="539"/>
                    <a:pt x="785" y="539"/>
                  </a:cubicBezTo>
                  <a:cubicBezTo>
                    <a:pt x="786" y="539"/>
                    <a:pt x="788" y="540"/>
                    <a:pt x="789" y="540"/>
                  </a:cubicBezTo>
                  <a:cubicBezTo>
                    <a:pt x="790" y="541"/>
                    <a:pt x="791" y="542"/>
                    <a:pt x="792" y="543"/>
                  </a:cubicBezTo>
                  <a:cubicBezTo>
                    <a:pt x="793" y="543"/>
                    <a:pt x="796" y="542"/>
                    <a:pt x="797" y="542"/>
                  </a:cubicBezTo>
                  <a:cubicBezTo>
                    <a:pt x="798" y="542"/>
                    <a:pt x="800" y="542"/>
                    <a:pt x="802" y="542"/>
                  </a:cubicBezTo>
                  <a:cubicBezTo>
                    <a:pt x="803" y="542"/>
                    <a:pt x="806" y="545"/>
                    <a:pt x="808" y="544"/>
                  </a:cubicBezTo>
                  <a:cubicBezTo>
                    <a:pt x="809" y="544"/>
                    <a:pt x="810" y="542"/>
                    <a:pt x="811" y="542"/>
                  </a:cubicBezTo>
                  <a:cubicBezTo>
                    <a:pt x="813" y="541"/>
                    <a:pt x="816" y="540"/>
                    <a:pt x="817" y="541"/>
                  </a:cubicBezTo>
                  <a:cubicBezTo>
                    <a:pt x="818" y="541"/>
                    <a:pt x="819" y="542"/>
                    <a:pt x="820" y="542"/>
                  </a:cubicBezTo>
                  <a:cubicBezTo>
                    <a:pt x="821" y="543"/>
                    <a:pt x="824" y="544"/>
                    <a:pt x="825" y="543"/>
                  </a:cubicBezTo>
                  <a:cubicBezTo>
                    <a:pt x="826" y="543"/>
                    <a:pt x="827" y="540"/>
                    <a:pt x="829" y="540"/>
                  </a:cubicBezTo>
                  <a:cubicBezTo>
                    <a:pt x="830" y="540"/>
                    <a:pt x="832" y="541"/>
                    <a:pt x="833" y="541"/>
                  </a:cubicBezTo>
                  <a:cubicBezTo>
                    <a:pt x="834" y="541"/>
                    <a:pt x="836" y="542"/>
                    <a:pt x="837" y="542"/>
                  </a:cubicBezTo>
                  <a:cubicBezTo>
                    <a:pt x="838" y="542"/>
                    <a:pt x="840" y="539"/>
                    <a:pt x="841" y="539"/>
                  </a:cubicBezTo>
                  <a:cubicBezTo>
                    <a:pt x="842" y="539"/>
                    <a:pt x="844" y="539"/>
                    <a:pt x="845" y="539"/>
                  </a:cubicBezTo>
                  <a:cubicBezTo>
                    <a:pt x="846" y="539"/>
                    <a:pt x="848" y="543"/>
                    <a:pt x="849" y="542"/>
                  </a:cubicBezTo>
                  <a:cubicBezTo>
                    <a:pt x="850" y="542"/>
                    <a:pt x="850" y="540"/>
                    <a:pt x="851" y="540"/>
                  </a:cubicBezTo>
                  <a:cubicBezTo>
                    <a:pt x="851" y="539"/>
                    <a:pt x="854" y="538"/>
                    <a:pt x="855" y="539"/>
                  </a:cubicBezTo>
                  <a:cubicBezTo>
                    <a:pt x="856" y="539"/>
                    <a:pt x="857" y="542"/>
                    <a:pt x="859" y="542"/>
                  </a:cubicBezTo>
                  <a:cubicBezTo>
                    <a:pt x="860" y="542"/>
                    <a:pt x="861" y="540"/>
                    <a:pt x="862" y="540"/>
                  </a:cubicBezTo>
                  <a:cubicBezTo>
                    <a:pt x="863" y="540"/>
                    <a:pt x="865" y="541"/>
                    <a:pt x="865" y="542"/>
                  </a:cubicBezTo>
                  <a:cubicBezTo>
                    <a:pt x="866" y="543"/>
                    <a:pt x="865" y="545"/>
                    <a:pt x="866" y="546"/>
                  </a:cubicBezTo>
                  <a:cubicBezTo>
                    <a:pt x="866" y="547"/>
                    <a:pt x="867" y="549"/>
                    <a:pt x="867" y="549"/>
                  </a:cubicBezTo>
                  <a:cubicBezTo>
                    <a:pt x="868" y="549"/>
                    <a:pt x="870" y="549"/>
                    <a:pt x="871" y="549"/>
                  </a:cubicBezTo>
                  <a:cubicBezTo>
                    <a:pt x="871" y="549"/>
                    <a:pt x="873" y="549"/>
                    <a:pt x="873" y="550"/>
                  </a:cubicBezTo>
                  <a:cubicBezTo>
                    <a:pt x="874" y="550"/>
                    <a:pt x="875" y="552"/>
                    <a:pt x="876" y="553"/>
                  </a:cubicBezTo>
                  <a:cubicBezTo>
                    <a:pt x="877" y="553"/>
                    <a:pt x="879" y="554"/>
                    <a:pt x="880" y="555"/>
                  </a:cubicBezTo>
                  <a:cubicBezTo>
                    <a:pt x="881" y="555"/>
                    <a:pt x="883" y="554"/>
                    <a:pt x="884" y="554"/>
                  </a:cubicBezTo>
                  <a:cubicBezTo>
                    <a:pt x="885" y="554"/>
                    <a:pt x="887" y="554"/>
                    <a:pt x="888" y="554"/>
                  </a:cubicBezTo>
                  <a:cubicBezTo>
                    <a:pt x="889" y="555"/>
                    <a:pt x="891" y="556"/>
                    <a:pt x="893" y="556"/>
                  </a:cubicBezTo>
                  <a:cubicBezTo>
                    <a:pt x="894" y="556"/>
                    <a:pt x="896" y="556"/>
                    <a:pt x="897" y="556"/>
                  </a:cubicBezTo>
                  <a:cubicBezTo>
                    <a:pt x="898" y="557"/>
                    <a:pt x="898" y="560"/>
                    <a:pt x="898" y="560"/>
                  </a:cubicBezTo>
                  <a:cubicBezTo>
                    <a:pt x="898" y="561"/>
                    <a:pt x="899" y="564"/>
                    <a:pt x="900" y="564"/>
                  </a:cubicBezTo>
                  <a:cubicBezTo>
                    <a:pt x="901" y="564"/>
                    <a:pt x="901" y="562"/>
                    <a:pt x="902" y="561"/>
                  </a:cubicBezTo>
                  <a:cubicBezTo>
                    <a:pt x="903" y="561"/>
                    <a:pt x="905" y="560"/>
                    <a:pt x="906" y="560"/>
                  </a:cubicBezTo>
                  <a:cubicBezTo>
                    <a:pt x="908" y="560"/>
                    <a:pt x="910" y="561"/>
                    <a:pt x="911" y="562"/>
                  </a:cubicBezTo>
                  <a:cubicBezTo>
                    <a:pt x="912" y="563"/>
                    <a:pt x="913" y="564"/>
                    <a:pt x="914" y="565"/>
                  </a:cubicBezTo>
                  <a:cubicBezTo>
                    <a:pt x="915" y="565"/>
                    <a:pt x="918" y="565"/>
                    <a:pt x="919" y="566"/>
                  </a:cubicBezTo>
                  <a:cubicBezTo>
                    <a:pt x="920" y="566"/>
                    <a:pt x="919" y="569"/>
                    <a:pt x="920" y="570"/>
                  </a:cubicBezTo>
                  <a:cubicBezTo>
                    <a:pt x="920" y="570"/>
                    <a:pt x="921" y="572"/>
                    <a:pt x="922" y="572"/>
                  </a:cubicBezTo>
                  <a:cubicBezTo>
                    <a:pt x="923" y="572"/>
                    <a:pt x="924" y="572"/>
                    <a:pt x="925" y="572"/>
                  </a:cubicBezTo>
                  <a:cubicBezTo>
                    <a:pt x="926" y="572"/>
                    <a:pt x="928" y="570"/>
                    <a:pt x="930" y="570"/>
                  </a:cubicBezTo>
                  <a:cubicBezTo>
                    <a:pt x="930" y="570"/>
                    <a:pt x="932" y="571"/>
                    <a:pt x="933" y="572"/>
                  </a:cubicBezTo>
                  <a:cubicBezTo>
                    <a:pt x="934" y="573"/>
                    <a:pt x="935" y="575"/>
                    <a:pt x="935" y="576"/>
                  </a:cubicBezTo>
                  <a:cubicBezTo>
                    <a:pt x="935" y="577"/>
                    <a:pt x="932" y="578"/>
                    <a:pt x="932" y="579"/>
                  </a:cubicBezTo>
                  <a:cubicBezTo>
                    <a:pt x="931" y="580"/>
                    <a:pt x="931" y="582"/>
                    <a:pt x="931" y="583"/>
                  </a:cubicBezTo>
                  <a:cubicBezTo>
                    <a:pt x="932" y="584"/>
                    <a:pt x="933" y="586"/>
                    <a:pt x="934" y="587"/>
                  </a:cubicBezTo>
                  <a:cubicBezTo>
                    <a:pt x="935" y="587"/>
                    <a:pt x="937" y="588"/>
                    <a:pt x="938" y="588"/>
                  </a:cubicBezTo>
                  <a:cubicBezTo>
                    <a:pt x="939" y="589"/>
                    <a:pt x="940" y="590"/>
                    <a:pt x="940" y="591"/>
                  </a:cubicBezTo>
                  <a:cubicBezTo>
                    <a:pt x="941" y="592"/>
                    <a:pt x="941" y="596"/>
                    <a:pt x="942" y="597"/>
                  </a:cubicBezTo>
                  <a:cubicBezTo>
                    <a:pt x="943" y="598"/>
                    <a:pt x="944" y="600"/>
                    <a:pt x="944" y="600"/>
                  </a:cubicBezTo>
                  <a:cubicBezTo>
                    <a:pt x="945" y="600"/>
                    <a:pt x="947" y="599"/>
                    <a:pt x="947" y="599"/>
                  </a:cubicBezTo>
                  <a:cubicBezTo>
                    <a:pt x="948" y="598"/>
                    <a:pt x="950" y="597"/>
                    <a:pt x="950" y="596"/>
                  </a:cubicBezTo>
                  <a:cubicBezTo>
                    <a:pt x="951" y="596"/>
                    <a:pt x="954" y="597"/>
                    <a:pt x="954" y="597"/>
                  </a:cubicBezTo>
                  <a:cubicBezTo>
                    <a:pt x="955" y="597"/>
                    <a:pt x="956" y="598"/>
                    <a:pt x="957" y="599"/>
                  </a:cubicBezTo>
                  <a:cubicBezTo>
                    <a:pt x="957" y="600"/>
                    <a:pt x="957" y="602"/>
                    <a:pt x="958" y="602"/>
                  </a:cubicBezTo>
                  <a:cubicBezTo>
                    <a:pt x="959" y="603"/>
                    <a:pt x="960" y="604"/>
                    <a:pt x="961" y="604"/>
                  </a:cubicBezTo>
                  <a:cubicBezTo>
                    <a:pt x="962" y="604"/>
                    <a:pt x="963" y="603"/>
                    <a:pt x="964" y="603"/>
                  </a:cubicBezTo>
                  <a:cubicBezTo>
                    <a:pt x="963" y="602"/>
                    <a:pt x="962" y="601"/>
                    <a:pt x="962" y="6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698750" y="2911475"/>
              <a:ext cx="968375" cy="449263"/>
            </a:xfrm>
            <a:custGeom>
              <a:avLst/>
              <a:gdLst>
                <a:gd name="T0" fmla="*/ 1135 w 1147"/>
                <a:gd name="T1" fmla="*/ 511 h 532"/>
                <a:gd name="T2" fmla="*/ 1131 w 1147"/>
                <a:gd name="T3" fmla="*/ 494 h 532"/>
                <a:gd name="T4" fmla="*/ 1125 w 1147"/>
                <a:gd name="T5" fmla="*/ 480 h 532"/>
                <a:gd name="T6" fmla="*/ 1113 w 1147"/>
                <a:gd name="T7" fmla="*/ 470 h 532"/>
                <a:gd name="T8" fmla="*/ 1101 w 1147"/>
                <a:gd name="T9" fmla="*/ 465 h 532"/>
                <a:gd name="T10" fmla="*/ 1100 w 1147"/>
                <a:gd name="T11" fmla="*/ 451 h 532"/>
                <a:gd name="T12" fmla="*/ 1093 w 1147"/>
                <a:gd name="T13" fmla="*/ 437 h 532"/>
                <a:gd name="T14" fmla="*/ 1098 w 1147"/>
                <a:gd name="T15" fmla="*/ 423 h 532"/>
                <a:gd name="T16" fmla="*/ 1088 w 1147"/>
                <a:gd name="T17" fmla="*/ 428 h 532"/>
                <a:gd name="T18" fmla="*/ 1083 w 1147"/>
                <a:gd name="T19" fmla="*/ 417 h 532"/>
                <a:gd name="T20" fmla="*/ 1072 w 1147"/>
                <a:gd name="T21" fmla="*/ 402 h 532"/>
                <a:gd name="T22" fmla="*/ 1071 w 1147"/>
                <a:gd name="T23" fmla="*/ 386 h 532"/>
                <a:gd name="T24" fmla="*/ 1072 w 1147"/>
                <a:gd name="T25" fmla="*/ 367 h 532"/>
                <a:gd name="T26" fmla="*/ 1070 w 1147"/>
                <a:gd name="T27" fmla="*/ 354 h 532"/>
                <a:gd name="T28" fmla="*/ 1066 w 1147"/>
                <a:gd name="T29" fmla="*/ 337 h 532"/>
                <a:gd name="T30" fmla="*/ 1065 w 1147"/>
                <a:gd name="T31" fmla="*/ 318 h 532"/>
                <a:gd name="T32" fmla="*/ 1058 w 1147"/>
                <a:gd name="T33" fmla="*/ 313 h 532"/>
                <a:gd name="T34" fmla="*/ 1063 w 1147"/>
                <a:gd name="T35" fmla="*/ 297 h 532"/>
                <a:gd name="T36" fmla="*/ 1052 w 1147"/>
                <a:gd name="T37" fmla="*/ 285 h 532"/>
                <a:gd name="T38" fmla="*/ 1053 w 1147"/>
                <a:gd name="T39" fmla="*/ 263 h 532"/>
                <a:gd name="T40" fmla="*/ 1047 w 1147"/>
                <a:gd name="T41" fmla="*/ 256 h 532"/>
                <a:gd name="T42" fmla="*/ 1039 w 1147"/>
                <a:gd name="T43" fmla="*/ 257 h 532"/>
                <a:gd name="T44" fmla="*/ 1033 w 1147"/>
                <a:gd name="T45" fmla="*/ 243 h 532"/>
                <a:gd name="T46" fmla="*/ 1032 w 1147"/>
                <a:gd name="T47" fmla="*/ 231 h 532"/>
                <a:gd name="T48" fmla="*/ 1035 w 1147"/>
                <a:gd name="T49" fmla="*/ 222 h 532"/>
                <a:gd name="T50" fmla="*/ 1034 w 1147"/>
                <a:gd name="T51" fmla="*/ 210 h 532"/>
                <a:gd name="T52" fmla="*/ 1026 w 1147"/>
                <a:gd name="T53" fmla="*/ 197 h 532"/>
                <a:gd name="T54" fmla="*/ 1025 w 1147"/>
                <a:gd name="T55" fmla="*/ 179 h 532"/>
                <a:gd name="T56" fmla="*/ 1011 w 1147"/>
                <a:gd name="T57" fmla="*/ 171 h 532"/>
                <a:gd name="T58" fmla="*/ 1007 w 1147"/>
                <a:gd name="T59" fmla="*/ 155 h 532"/>
                <a:gd name="T60" fmla="*/ 995 w 1147"/>
                <a:gd name="T61" fmla="*/ 140 h 532"/>
                <a:gd name="T62" fmla="*/ 992 w 1147"/>
                <a:gd name="T63" fmla="*/ 124 h 532"/>
                <a:gd name="T64" fmla="*/ 987 w 1147"/>
                <a:gd name="T65" fmla="*/ 106 h 532"/>
                <a:gd name="T66" fmla="*/ 985 w 1147"/>
                <a:gd name="T67" fmla="*/ 85 h 532"/>
                <a:gd name="T68" fmla="*/ 976 w 1147"/>
                <a:gd name="T69" fmla="*/ 95 h 532"/>
                <a:gd name="T70" fmla="*/ 967 w 1147"/>
                <a:gd name="T71" fmla="*/ 88 h 532"/>
                <a:gd name="T72" fmla="*/ 953 w 1147"/>
                <a:gd name="T73" fmla="*/ 86 h 532"/>
                <a:gd name="T74" fmla="*/ 946 w 1147"/>
                <a:gd name="T75" fmla="*/ 77 h 532"/>
                <a:gd name="T76" fmla="*/ 935 w 1147"/>
                <a:gd name="T77" fmla="*/ 63 h 532"/>
                <a:gd name="T78" fmla="*/ 923 w 1147"/>
                <a:gd name="T79" fmla="*/ 52 h 532"/>
                <a:gd name="T80" fmla="*/ 908 w 1147"/>
                <a:gd name="T81" fmla="*/ 49 h 532"/>
                <a:gd name="T82" fmla="*/ 899 w 1147"/>
                <a:gd name="T83" fmla="*/ 45 h 532"/>
                <a:gd name="T84" fmla="*/ 885 w 1147"/>
                <a:gd name="T85" fmla="*/ 40 h 532"/>
                <a:gd name="T86" fmla="*/ 874 w 1147"/>
                <a:gd name="T87" fmla="*/ 33 h 532"/>
                <a:gd name="T88" fmla="*/ 864 w 1147"/>
                <a:gd name="T89" fmla="*/ 34 h 532"/>
                <a:gd name="T90" fmla="*/ 847 w 1147"/>
                <a:gd name="T91" fmla="*/ 32 h 532"/>
                <a:gd name="T92" fmla="*/ 839 w 1147"/>
                <a:gd name="T93" fmla="*/ 35 h 532"/>
                <a:gd name="T94" fmla="*/ 828 w 1147"/>
                <a:gd name="T95" fmla="*/ 32 h 532"/>
                <a:gd name="T96" fmla="*/ 813 w 1147"/>
                <a:gd name="T97" fmla="*/ 33 h 532"/>
                <a:gd name="T98" fmla="*/ 802 w 1147"/>
                <a:gd name="T99" fmla="*/ 31 h 532"/>
                <a:gd name="T100" fmla="*/ 797 w 1147"/>
                <a:gd name="T101" fmla="*/ 41 h 532"/>
                <a:gd name="T102" fmla="*/ 779 w 1147"/>
                <a:gd name="T103" fmla="*/ 51 h 532"/>
                <a:gd name="T104" fmla="*/ 764 w 1147"/>
                <a:gd name="T105" fmla="*/ 39 h 532"/>
                <a:gd name="T106" fmla="*/ 750 w 1147"/>
                <a:gd name="T107" fmla="*/ 35 h 532"/>
                <a:gd name="T108" fmla="*/ 741 w 1147"/>
                <a:gd name="T109" fmla="*/ 30 h 532"/>
                <a:gd name="T110" fmla="*/ 726 w 1147"/>
                <a:gd name="T111" fmla="*/ 22 h 532"/>
                <a:gd name="T112" fmla="*/ 500 w 1147"/>
                <a:gd name="T113" fmla="*/ 12 h 532"/>
                <a:gd name="T114" fmla="*/ 258 w 1147"/>
                <a:gd name="T115" fmla="*/ 528 h 532"/>
                <a:gd name="T116" fmla="*/ 1147 w 1147"/>
                <a:gd name="T117" fmla="*/ 51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7" h="532">
                  <a:moveTo>
                    <a:pt x="1145" y="514"/>
                  </a:moveTo>
                  <a:cubicBezTo>
                    <a:pt x="1145" y="513"/>
                    <a:pt x="1144" y="512"/>
                    <a:pt x="1143" y="512"/>
                  </a:cubicBezTo>
                  <a:cubicBezTo>
                    <a:pt x="1142" y="512"/>
                    <a:pt x="1141" y="513"/>
                    <a:pt x="1140" y="513"/>
                  </a:cubicBezTo>
                  <a:cubicBezTo>
                    <a:pt x="1139" y="513"/>
                    <a:pt x="1138" y="514"/>
                    <a:pt x="1137" y="513"/>
                  </a:cubicBezTo>
                  <a:cubicBezTo>
                    <a:pt x="1136" y="513"/>
                    <a:pt x="1135" y="512"/>
                    <a:pt x="1135" y="511"/>
                  </a:cubicBezTo>
                  <a:cubicBezTo>
                    <a:pt x="1134" y="510"/>
                    <a:pt x="1133" y="508"/>
                    <a:pt x="1133" y="507"/>
                  </a:cubicBezTo>
                  <a:cubicBezTo>
                    <a:pt x="1134" y="506"/>
                    <a:pt x="1136" y="506"/>
                    <a:pt x="1136" y="505"/>
                  </a:cubicBezTo>
                  <a:cubicBezTo>
                    <a:pt x="1137" y="504"/>
                    <a:pt x="1137" y="502"/>
                    <a:pt x="1137" y="501"/>
                  </a:cubicBezTo>
                  <a:cubicBezTo>
                    <a:pt x="1137" y="500"/>
                    <a:pt x="1136" y="497"/>
                    <a:pt x="1135" y="496"/>
                  </a:cubicBezTo>
                  <a:cubicBezTo>
                    <a:pt x="1134" y="495"/>
                    <a:pt x="1132" y="495"/>
                    <a:pt x="1131" y="494"/>
                  </a:cubicBezTo>
                  <a:cubicBezTo>
                    <a:pt x="1130" y="493"/>
                    <a:pt x="1130" y="492"/>
                    <a:pt x="1130" y="491"/>
                  </a:cubicBezTo>
                  <a:cubicBezTo>
                    <a:pt x="1129" y="490"/>
                    <a:pt x="1128" y="489"/>
                    <a:pt x="1127" y="488"/>
                  </a:cubicBezTo>
                  <a:cubicBezTo>
                    <a:pt x="1127" y="488"/>
                    <a:pt x="1125" y="487"/>
                    <a:pt x="1124" y="487"/>
                  </a:cubicBezTo>
                  <a:cubicBezTo>
                    <a:pt x="1124" y="486"/>
                    <a:pt x="1123" y="485"/>
                    <a:pt x="1123" y="484"/>
                  </a:cubicBezTo>
                  <a:cubicBezTo>
                    <a:pt x="1123" y="483"/>
                    <a:pt x="1124" y="481"/>
                    <a:pt x="1125" y="480"/>
                  </a:cubicBezTo>
                  <a:cubicBezTo>
                    <a:pt x="1125" y="479"/>
                    <a:pt x="1124" y="477"/>
                    <a:pt x="1124" y="477"/>
                  </a:cubicBezTo>
                  <a:cubicBezTo>
                    <a:pt x="1124" y="476"/>
                    <a:pt x="1122" y="475"/>
                    <a:pt x="1121" y="474"/>
                  </a:cubicBezTo>
                  <a:cubicBezTo>
                    <a:pt x="1121" y="474"/>
                    <a:pt x="1119" y="475"/>
                    <a:pt x="1118" y="475"/>
                  </a:cubicBezTo>
                  <a:cubicBezTo>
                    <a:pt x="1117" y="475"/>
                    <a:pt x="1115" y="474"/>
                    <a:pt x="1114" y="473"/>
                  </a:cubicBezTo>
                  <a:cubicBezTo>
                    <a:pt x="1114" y="473"/>
                    <a:pt x="1113" y="471"/>
                    <a:pt x="1113" y="470"/>
                  </a:cubicBezTo>
                  <a:cubicBezTo>
                    <a:pt x="1113" y="470"/>
                    <a:pt x="1113" y="468"/>
                    <a:pt x="1113" y="467"/>
                  </a:cubicBezTo>
                  <a:cubicBezTo>
                    <a:pt x="1112" y="466"/>
                    <a:pt x="1111" y="466"/>
                    <a:pt x="1110" y="466"/>
                  </a:cubicBezTo>
                  <a:cubicBezTo>
                    <a:pt x="1109" y="466"/>
                    <a:pt x="1108" y="464"/>
                    <a:pt x="1108" y="464"/>
                  </a:cubicBezTo>
                  <a:cubicBezTo>
                    <a:pt x="1107" y="464"/>
                    <a:pt x="1105" y="465"/>
                    <a:pt x="1104" y="465"/>
                  </a:cubicBezTo>
                  <a:cubicBezTo>
                    <a:pt x="1103" y="465"/>
                    <a:pt x="1102" y="466"/>
                    <a:pt x="1101" y="465"/>
                  </a:cubicBezTo>
                  <a:cubicBezTo>
                    <a:pt x="1100" y="465"/>
                    <a:pt x="1100" y="464"/>
                    <a:pt x="1100" y="463"/>
                  </a:cubicBezTo>
                  <a:cubicBezTo>
                    <a:pt x="1100" y="462"/>
                    <a:pt x="1102" y="461"/>
                    <a:pt x="1102" y="461"/>
                  </a:cubicBezTo>
                  <a:cubicBezTo>
                    <a:pt x="1103" y="460"/>
                    <a:pt x="1104" y="458"/>
                    <a:pt x="1104" y="457"/>
                  </a:cubicBezTo>
                  <a:cubicBezTo>
                    <a:pt x="1104" y="456"/>
                    <a:pt x="1102" y="455"/>
                    <a:pt x="1101" y="454"/>
                  </a:cubicBezTo>
                  <a:cubicBezTo>
                    <a:pt x="1101" y="454"/>
                    <a:pt x="1100" y="452"/>
                    <a:pt x="1100" y="451"/>
                  </a:cubicBezTo>
                  <a:cubicBezTo>
                    <a:pt x="1100" y="450"/>
                    <a:pt x="1099" y="449"/>
                    <a:pt x="1099" y="448"/>
                  </a:cubicBezTo>
                  <a:cubicBezTo>
                    <a:pt x="1098" y="447"/>
                    <a:pt x="1100" y="445"/>
                    <a:pt x="1100" y="444"/>
                  </a:cubicBezTo>
                  <a:cubicBezTo>
                    <a:pt x="1100" y="443"/>
                    <a:pt x="1100" y="441"/>
                    <a:pt x="1099" y="440"/>
                  </a:cubicBezTo>
                  <a:cubicBezTo>
                    <a:pt x="1098" y="440"/>
                    <a:pt x="1096" y="440"/>
                    <a:pt x="1095" y="439"/>
                  </a:cubicBezTo>
                  <a:cubicBezTo>
                    <a:pt x="1094" y="439"/>
                    <a:pt x="1093" y="438"/>
                    <a:pt x="1093" y="437"/>
                  </a:cubicBezTo>
                  <a:cubicBezTo>
                    <a:pt x="1093" y="436"/>
                    <a:pt x="1093" y="435"/>
                    <a:pt x="1094" y="434"/>
                  </a:cubicBezTo>
                  <a:cubicBezTo>
                    <a:pt x="1094" y="433"/>
                    <a:pt x="1095" y="432"/>
                    <a:pt x="1096" y="431"/>
                  </a:cubicBezTo>
                  <a:cubicBezTo>
                    <a:pt x="1096" y="431"/>
                    <a:pt x="1098" y="430"/>
                    <a:pt x="1099" y="429"/>
                  </a:cubicBezTo>
                  <a:cubicBezTo>
                    <a:pt x="1099" y="428"/>
                    <a:pt x="1100" y="426"/>
                    <a:pt x="1100" y="425"/>
                  </a:cubicBezTo>
                  <a:cubicBezTo>
                    <a:pt x="1100" y="425"/>
                    <a:pt x="1098" y="423"/>
                    <a:pt x="1098" y="423"/>
                  </a:cubicBezTo>
                  <a:cubicBezTo>
                    <a:pt x="1097" y="422"/>
                    <a:pt x="1096" y="421"/>
                    <a:pt x="1095" y="421"/>
                  </a:cubicBezTo>
                  <a:cubicBezTo>
                    <a:pt x="1095" y="421"/>
                    <a:pt x="1093" y="422"/>
                    <a:pt x="1093" y="422"/>
                  </a:cubicBezTo>
                  <a:cubicBezTo>
                    <a:pt x="1092" y="423"/>
                    <a:pt x="1093" y="425"/>
                    <a:pt x="1093" y="426"/>
                  </a:cubicBezTo>
                  <a:cubicBezTo>
                    <a:pt x="1092" y="426"/>
                    <a:pt x="1091" y="427"/>
                    <a:pt x="1091" y="427"/>
                  </a:cubicBezTo>
                  <a:cubicBezTo>
                    <a:pt x="1090" y="427"/>
                    <a:pt x="1088" y="428"/>
                    <a:pt x="1088" y="428"/>
                  </a:cubicBezTo>
                  <a:cubicBezTo>
                    <a:pt x="1087" y="428"/>
                    <a:pt x="1085" y="428"/>
                    <a:pt x="1084" y="427"/>
                  </a:cubicBezTo>
                  <a:cubicBezTo>
                    <a:pt x="1084" y="426"/>
                    <a:pt x="1084" y="425"/>
                    <a:pt x="1084" y="424"/>
                  </a:cubicBezTo>
                  <a:cubicBezTo>
                    <a:pt x="1083" y="423"/>
                    <a:pt x="1081" y="421"/>
                    <a:pt x="1082" y="420"/>
                  </a:cubicBezTo>
                  <a:cubicBezTo>
                    <a:pt x="1082" y="419"/>
                    <a:pt x="1083" y="418"/>
                    <a:pt x="1083" y="417"/>
                  </a:cubicBezTo>
                  <a:cubicBezTo>
                    <a:pt x="1083" y="417"/>
                    <a:pt x="1083" y="417"/>
                    <a:pt x="1083" y="417"/>
                  </a:cubicBezTo>
                  <a:cubicBezTo>
                    <a:pt x="1084" y="416"/>
                    <a:pt x="1085" y="414"/>
                    <a:pt x="1085" y="414"/>
                  </a:cubicBezTo>
                  <a:cubicBezTo>
                    <a:pt x="1085" y="412"/>
                    <a:pt x="1083" y="411"/>
                    <a:pt x="1083" y="410"/>
                  </a:cubicBezTo>
                  <a:cubicBezTo>
                    <a:pt x="1082" y="408"/>
                    <a:pt x="1081" y="404"/>
                    <a:pt x="1080" y="403"/>
                  </a:cubicBezTo>
                  <a:cubicBezTo>
                    <a:pt x="1079" y="403"/>
                    <a:pt x="1076" y="404"/>
                    <a:pt x="1075" y="404"/>
                  </a:cubicBezTo>
                  <a:cubicBezTo>
                    <a:pt x="1074" y="404"/>
                    <a:pt x="1073" y="403"/>
                    <a:pt x="1072" y="402"/>
                  </a:cubicBezTo>
                  <a:cubicBezTo>
                    <a:pt x="1072" y="401"/>
                    <a:pt x="1072" y="397"/>
                    <a:pt x="1071" y="396"/>
                  </a:cubicBezTo>
                  <a:cubicBezTo>
                    <a:pt x="1070" y="396"/>
                    <a:pt x="1068" y="396"/>
                    <a:pt x="1067" y="395"/>
                  </a:cubicBezTo>
                  <a:cubicBezTo>
                    <a:pt x="1067" y="395"/>
                    <a:pt x="1066" y="393"/>
                    <a:pt x="1066" y="392"/>
                  </a:cubicBezTo>
                  <a:cubicBezTo>
                    <a:pt x="1066" y="391"/>
                    <a:pt x="1068" y="389"/>
                    <a:pt x="1069" y="388"/>
                  </a:cubicBezTo>
                  <a:cubicBezTo>
                    <a:pt x="1069" y="387"/>
                    <a:pt x="1071" y="386"/>
                    <a:pt x="1071" y="386"/>
                  </a:cubicBezTo>
                  <a:cubicBezTo>
                    <a:pt x="1072" y="385"/>
                    <a:pt x="1073" y="383"/>
                    <a:pt x="1072" y="382"/>
                  </a:cubicBezTo>
                  <a:cubicBezTo>
                    <a:pt x="1072" y="381"/>
                    <a:pt x="1071" y="379"/>
                    <a:pt x="1071" y="378"/>
                  </a:cubicBezTo>
                  <a:cubicBezTo>
                    <a:pt x="1071" y="377"/>
                    <a:pt x="1072" y="375"/>
                    <a:pt x="1071" y="374"/>
                  </a:cubicBezTo>
                  <a:cubicBezTo>
                    <a:pt x="1071" y="373"/>
                    <a:pt x="1070" y="371"/>
                    <a:pt x="1070" y="370"/>
                  </a:cubicBezTo>
                  <a:cubicBezTo>
                    <a:pt x="1070" y="369"/>
                    <a:pt x="1071" y="368"/>
                    <a:pt x="1072" y="367"/>
                  </a:cubicBezTo>
                  <a:cubicBezTo>
                    <a:pt x="1072" y="367"/>
                    <a:pt x="1074" y="367"/>
                    <a:pt x="1074" y="366"/>
                  </a:cubicBezTo>
                  <a:cubicBezTo>
                    <a:pt x="1075" y="366"/>
                    <a:pt x="1075" y="364"/>
                    <a:pt x="1075" y="363"/>
                  </a:cubicBezTo>
                  <a:cubicBezTo>
                    <a:pt x="1075" y="362"/>
                    <a:pt x="1074" y="360"/>
                    <a:pt x="1074" y="359"/>
                  </a:cubicBezTo>
                  <a:cubicBezTo>
                    <a:pt x="1073" y="359"/>
                    <a:pt x="1071" y="358"/>
                    <a:pt x="1071" y="358"/>
                  </a:cubicBezTo>
                  <a:cubicBezTo>
                    <a:pt x="1070" y="357"/>
                    <a:pt x="1070" y="355"/>
                    <a:pt x="1070" y="354"/>
                  </a:cubicBezTo>
                  <a:cubicBezTo>
                    <a:pt x="1070" y="352"/>
                    <a:pt x="1071" y="350"/>
                    <a:pt x="1070" y="348"/>
                  </a:cubicBezTo>
                  <a:cubicBezTo>
                    <a:pt x="1070" y="348"/>
                    <a:pt x="1068" y="347"/>
                    <a:pt x="1068" y="346"/>
                  </a:cubicBezTo>
                  <a:cubicBezTo>
                    <a:pt x="1067" y="345"/>
                    <a:pt x="1066" y="344"/>
                    <a:pt x="1065" y="344"/>
                  </a:cubicBezTo>
                  <a:cubicBezTo>
                    <a:pt x="1065" y="343"/>
                    <a:pt x="1067" y="341"/>
                    <a:pt x="1067" y="340"/>
                  </a:cubicBezTo>
                  <a:cubicBezTo>
                    <a:pt x="1067" y="339"/>
                    <a:pt x="1066" y="338"/>
                    <a:pt x="1066" y="337"/>
                  </a:cubicBezTo>
                  <a:cubicBezTo>
                    <a:pt x="1065" y="337"/>
                    <a:pt x="1064" y="336"/>
                    <a:pt x="1064" y="335"/>
                  </a:cubicBezTo>
                  <a:cubicBezTo>
                    <a:pt x="1064" y="334"/>
                    <a:pt x="1065" y="333"/>
                    <a:pt x="1066" y="331"/>
                  </a:cubicBezTo>
                  <a:cubicBezTo>
                    <a:pt x="1066" y="330"/>
                    <a:pt x="1066" y="326"/>
                    <a:pt x="1066" y="325"/>
                  </a:cubicBezTo>
                  <a:cubicBezTo>
                    <a:pt x="1065" y="323"/>
                    <a:pt x="1063" y="322"/>
                    <a:pt x="1063" y="321"/>
                  </a:cubicBezTo>
                  <a:cubicBezTo>
                    <a:pt x="1063" y="320"/>
                    <a:pt x="1064" y="318"/>
                    <a:pt x="1065" y="318"/>
                  </a:cubicBezTo>
                  <a:cubicBezTo>
                    <a:pt x="1066" y="317"/>
                    <a:pt x="1069" y="318"/>
                    <a:pt x="1070" y="317"/>
                  </a:cubicBezTo>
                  <a:cubicBezTo>
                    <a:pt x="1070" y="316"/>
                    <a:pt x="1069" y="313"/>
                    <a:pt x="1068" y="312"/>
                  </a:cubicBezTo>
                  <a:cubicBezTo>
                    <a:pt x="1067" y="311"/>
                    <a:pt x="1065" y="311"/>
                    <a:pt x="1064" y="311"/>
                  </a:cubicBezTo>
                  <a:cubicBezTo>
                    <a:pt x="1064" y="311"/>
                    <a:pt x="1063" y="313"/>
                    <a:pt x="1062" y="313"/>
                  </a:cubicBezTo>
                  <a:cubicBezTo>
                    <a:pt x="1061" y="314"/>
                    <a:pt x="1059" y="314"/>
                    <a:pt x="1058" y="313"/>
                  </a:cubicBezTo>
                  <a:cubicBezTo>
                    <a:pt x="1057" y="312"/>
                    <a:pt x="1056" y="309"/>
                    <a:pt x="1057" y="308"/>
                  </a:cubicBezTo>
                  <a:cubicBezTo>
                    <a:pt x="1057" y="307"/>
                    <a:pt x="1059" y="306"/>
                    <a:pt x="1059" y="306"/>
                  </a:cubicBezTo>
                  <a:cubicBezTo>
                    <a:pt x="1059" y="304"/>
                    <a:pt x="1057" y="302"/>
                    <a:pt x="1057" y="300"/>
                  </a:cubicBezTo>
                  <a:cubicBezTo>
                    <a:pt x="1057" y="299"/>
                    <a:pt x="1059" y="298"/>
                    <a:pt x="1060" y="298"/>
                  </a:cubicBezTo>
                  <a:cubicBezTo>
                    <a:pt x="1060" y="298"/>
                    <a:pt x="1062" y="297"/>
                    <a:pt x="1063" y="297"/>
                  </a:cubicBezTo>
                  <a:cubicBezTo>
                    <a:pt x="1064" y="296"/>
                    <a:pt x="1064" y="293"/>
                    <a:pt x="1064" y="292"/>
                  </a:cubicBezTo>
                  <a:cubicBezTo>
                    <a:pt x="1063" y="291"/>
                    <a:pt x="1062" y="290"/>
                    <a:pt x="1061" y="290"/>
                  </a:cubicBezTo>
                  <a:cubicBezTo>
                    <a:pt x="1060" y="289"/>
                    <a:pt x="1058" y="291"/>
                    <a:pt x="1057" y="290"/>
                  </a:cubicBezTo>
                  <a:cubicBezTo>
                    <a:pt x="1056" y="290"/>
                    <a:pt x="1054" y="289"/>
                    <a:pt x="1054" y="288"/>
                  </a:cubicBezTo>
                  <a:cubicBezTo>
                    <a:pt x="1053" y="287"/>
                    <a:pt x="1052" y="286"/>
                    <a:pt x="1052" y="285"/>
                  </a:cubicBezTo>
                  <a:cubicBezTo>
                    <a:pt x="1052" y="284"/>
                    <a:pt x="1054" y="283"/>
                    <a:pt x="1055" y="282"/>
                  </a:cubicBezTo>
                  <a:cubicBezTo>
                    <a:pt x="1055" y="281"/>
                    <a:pt x="1055" y="278"/>
                    <a:pt x="1055" y="277"/>
                  </a:cubicBezTo>
                  <a:cubicBezTo>
                    <a:pt x="1055" y="276"/>
                    <a:pt x="1054" y="273"/>
                    <a:pt x="1054" y="271"/>
                  </a:cubicBezTo>
                  <a:cubicBezTo>
                    <a:pt x="1054" y="270"/>
                    <a:pt x="1056" y="268"/>
                    <a:pt x="1056" y="267"/>
                  </a:cubicBezTo>
                  <a:cubicBezTo>
                    <a:pt x="1055" y="266"/>
                    <a:pt x="1054" y="263"/>
                    <a:pt x="1053" y="263"/>
                  </a:cubicBezTo>
                  <a:cubicBezTo>
                    <a:pt x="1052" y="263"/>
                    <a:pt x="1050" y="264"/>
                    <a:pt x="1049" y="264"/>
                  </a:cubicBezTo>
                  <a:cubicBezTo>
                    <a:pt x="1048" y="265"/>
                    <a:pt x="1046" y="265"/>
                    <a:pt x="1045" y="264"/>
                  </a:cubicBezTo>
                  <a:cubicBezTo>
                    <a:pt x="1045" y="264"/>
                    <a:pt x="1044" y="262"/>
                    <a:pt x="1044" y="262"/>
                  </a:cubicBezTo>
                  <a:cubicBezTo>
                    <a:pt x="1044" y="261"/>
                    <a:pt x="1045" y="260"/>
                    <a:pt x="1045" y="259"/>
                  </a:cubicBezTo>
                  <a:cubicBezTo>
                    <a:pt x="1045" y="258"/>
                    <a:pt x="1047" y="257"/>
                    <a:pt x="1047" y="256"/>
                  </a:cubicBezTo>
                  <a:cubicBezTo>
                    <a:pt x="1047" y="255"/>
                    <a:pt x="1047" y="253"/>
                    <a:pt x="1047" y="252"/>
                  </a:cubicBezTo>
                  <a:cubicBezTo>
                    <a:pt x="1046" y="251"/>
                    <a:pt x="1044" y="250"/>
                    <a:pt x="1043" y="250"/>
                  </a:cubicBezTo>
                  <a:cubicBezTo>
                    <a:pt x="1043" y="250"/>
                    <a:pt x="1041" y="250"/>
                    <a:pt x="1041" y="251"/>
                  </a:cubicBezTo>
                  <a:cubicBezTo>
                    <a:pt x="1041" y="252"/>
                    <a:pt x="1041" y="253"/>
                    <a:pt x="1041" y="254"/>
                  </a:cubicBezTo>
                  <a:cubicBezTo>
                    <a:pt x="1040" y="255"/>
                    <a:pt x="1040" y="257"/>
                    <a:pt x="1039" y="257"/>
                  </a:cubicBezTo>
                  <a:cubicBezTo>
                    <a:pt x="1038" y="257"/>
                    <a:pt x="1037" y="256"/>
                    <a:pt x="1036" y="255"/>
                  </a:cubicBezTo>
                  <a:cubicBezTo>
                    <a:pt x="1036" y="255"/>
                    <a:pt x="1035" y="253"/>
                    <a:pt x="1034" y="252"/>
                  </a:cubicBezTo>
                  <a:cubicBezTo>
                    <a:pt x="1034" y="251"/>
                    <a:pt x="1032" y="251"/>
                    <a:pt x="1032" y="250"/>
                  </a:cubicBezTo>
                  <a:cubicBezTo>
                    <a:pt x="1032" y="248"/>
                    <a:pt x="1035" y="247"/>
                    <a:pt x="1035" y="245"/>
                  </a:cubicBezTo>
                  <a:cubicBezTo>
                    <a:pt x="1035" y="244"/>
                    <a:pt x="1034" y="243"/>
                    <a:pt x="1033" y="243"/>
                  </a:cubicBezTo>
                  <a:cubicBezTo>
                    <a:pt x="1032" y="242"/>
                    <a:pt x="1031" y="242"/>
                    <a:pt x="1030" y="242"/>
                  </a:cubicBezTo>
                  <a:cubicBezTo>
                    <a:pt x="1030" y="241"/>
                    <a:pt x="1029" y="239"/>
                    <a:pt x="1029" y="239"/>
                  </a:cubicBezTo>
                  <a:cubicBezTo>
                    <a:pt x="1029" y="238"/>
                    <a:pt x="1030" y="237"/>
                    <a:pt x="1031" y="237"/>
                  </a:cubicBezTo>
                  <a:cubicBezTo>
                    <a:pt x="1031" y="236"/>
                    <a:pt x="1032" y="235"/>
                    <a:pt x="1032" y="234"/>
                  </a:cubicBezTo>
                  <a:cubicBezTo>
                    <a:pt x="1033" y="233"/>
                    <a:pt x="1032" y="231"/>
                    <a:pt x="1032" y="231"/>
                  </a:cubicBezTo>
                  <a:cubicBezTo>
                    <a:pt x="1031" y="230"/>
                    <a:pt x="1029" y="230"/>
                    <a:pt x="1028" y="229"/>
                  </a:cubicBezTo>
                  <a:cubicBezTo>
                    <a:pt x="1028" y="229"/>
                    <a:pt x="1027" y="227"/>
                    <a:pt x="1027" y="227"/>
                  </a:cubicBezTo>
                  <a:cubicBezTo>
                    <a:pt x="1027" y="226"/>
                    <a:pt x="1028" y="225"/>
                    <a:pt x="1028" y="225"/>
                  </a:cubicBezTo>
                  <a:cubicBezTo>
                    <a:pt x="1029" y="224"/>
                    <a:pt x="1031" y="225"/>
                    <a:pt x="1032" y="224"/>
                  </a:cubicBezTo>
                  <a:cubicBezTo>
                    <a:pt x="1033" y="224"/>
                    <a:pt x="1035" y="223"/>
                    <a:pt x="1035" y="222"/>
                  </a:cubicBezTo>
                  <a:cubicBezTo>
                    <a:pt x="1035" y="220"/>
                    <a:pt x="1033" y="219"/>
                    <a:pt x="1032" y="218"/>
                  </a:cubicBezTo>
                  <a:cubicBezTo>
                    <a:pt x="1031" y="218"/>
                    <a:pt x="1029" y="218"/>
                    <a:pt x="1029" y="217"/>
                  </a:cubicBezTo>
                  <a:cubicBezTo>
                    <a:pt x="1029" y="216"/>
                    <a:pt x="1030" y="215"/>
                    <a:pt x="1031" y="214"/>
                  </a:cubicBezTo>
                  <a:cubicBezTo>
                    <a:pt x="1031" y="214"/>
                    <a:pt x="1033" y="214"/>
                    <a:pt x="1034" y="213"/>
                  </a:cubicBezTo>
                  <a:cubicBezTo>
                    <a:pt x="1034" y="212"/>
                    <a:pt x="1034" y="211"/>
                    <a:pt x="1034" y="210"/>
                  </a:cubicBezTo>
                  <a:cubicBezTo>
                    <a:pt x="1034" y="209"/>
                    <a:pt x="1035" y="208"/>
                    <a:pt x="1035" y="207"/>
                  </a:cubicBezTo>
                  <a:cubicBezTo>
                    <a:pt x="1035" y="206"/>
                    <a:pt x="1033" y="205"/>
                    <a:pt x="1032" y="204"/>
                  </a:cubicBezTo>
                  <a:cubicBezTo>
                    <a:pt x="1032" y="203"/>
                    <a:pt x="1029" y="203"/>
                    <a:pt x="1028" y="203"/>
                  </a:cubicBezTo>
                  <a:cubicBezTo>
                    <a:pt x="1028" y="202"/>
                    <a:pt x="1029" y="200"/>
                    <a:pt x="1029" y="199"/>
                  </a:cubicBezTo>
                  <a:cubicBezTo>
                    <a:pt x="1028" y="198"/>
                    <a:pt x="1027" y="197"/>
                    <a:pt x="1026" y="197"/>
                  </a:cubicBezTo>
                  <a:cubicBezTo>
                    <a:pt x="1026" y="196"/>
                    <a:pt x="1023" y="195"/>
                    <a:pt x="1023" y="194"/>
                  </a:cubicBezTo>
                  <a:cubicBezTo>
                    <a:pt x="1022" y="193"/>
                    <a:pt x="1021" y="191"/>
                    <a:pt x="1021" y="190"/>
                  </a:cubicBezTo>
                  <a:cubicBezTo>
                    <a:pt x="1021" y="189"/>
                    <a:pt x="1022" y="187"/>
                    <a:pt x="1023" y="186"/>
                  </a:cubicBezTo>
                  <a:cubicBezTo>
                    <a:pt x="1023" y="185"/>
                    <a:pt x="1026" y="185"/>
                    <a:pt x="1026" y="184"/>
                  </a:cubicBezTo>
                  <a:cubicBezTo>
                    <a:pt x="1027" y="183"/>
                    <a:pt x="1026" y="180"/>
                    <a:pt x="1025" y="179"/>
                  </a:cubicBezTo>
                  <a:cubicBezTo>
                    <a:pt x="1025" y="178"/>
                    <a:pt x="1023" y="175"/>
                    <a:pt x="1022" y="175"/>
                  </a:cubicBezTo>
                  <a:cubicBezTo>
                    <a:pt x="1021" y="174"/>
                    <a:pt x="1019" y="175"/>
                    <a:pt x="1019" y="175"/>
                  </a:cubicBezTo>
                  <a:cubicBezTo>
                    <a:pt x="1018" y="175"/>
                    <a:pt x="1018" y="171"/>
                    <a:pt x="1017" y="171"/>
                  </a:cubicBezTo>
                  <a:cubicBezTo>
                    <a:pt x="1016" y="171"/>
                    <a:pt x="1014" y="173"/>
                    <a:pt x="1013" y="173"/>
                  </a:cubicBezTo>
                  <a:cubicBezTo>
                    <a:pt x="1013" y="173"/>
                    <a:pt x="1011" y="172"/>
                    <a:pt x="1011" y="171"/>
                  </a:cubicBezTo>
                  <a:cubicBezTo>
                    <a:pt x="1011" y="170"/>
                    <a:pt x="1012" y="168"/>
                    <a:pt x="1012" y="168"/>
                  </a:cubicBezTo>
                  <a:cubicBezTo>
                    <a:pt x="1012" y="167"/>
                    <a:pt x="1011" y="166"/>
                    <a:pt x="1011" y="165"/>
                  </a:cubicBezTo>
                  <a:cubicBezTo>
                    <a:pt x="1010" y="165"/>
                    <a:pt x="1008" y="165"/>
                    <a:pt x="1007" y="165"/>
                  </a:cubicBezTo>
                  <a:cubicBezTo>
                    <a:pt x="1006" y="164"/>
                    <a:pt x="1004" y="160"/>
                    <a:pt x="1005" y="159"/>
                  </a:cubicBezTo>
                  <a:cubicBezTo>
                    <a:pt x="1005" y="158"/>
                    <a:pt x="1007" y="156"/>
                    <a:pt x="1007" y="155"/>
                  </a:cubicBezTo>
                  <a:cubicBezTo>
                    <a:pt x="1007" y="154"/>
                    <a:pt x="1006" y="151"/>
                    <a:pt x="1006" y="151"/>
                  </a:cubicBezTo>
                  <a:cubicBezTo>
                    <a:pt x="1005" y="150"/>
                    <a:pt x="1002" y="150"/>
                    <a:pt x="1001" y="150"/>
                  </a:cubicBezTo>
                  <a:cubicBezTo>
                    <a:pt x="1000" y="149"/>
                    <a:pt x="1000" y="147"/>
                    <a:pt x="999" y="146"/>
                  </a:cubicBezTo>
                  <a:cubicBezTo>
                    <a:pt x="998" y="146"/>
                    <a:pt x="997" y="145"/>
                    <a:pt x="996" y="145"/>
                  </a:cubicBezTo>
                  <a:cubicBezTo>
                    <a:pt x="996" y="144"/>
                    <a:pt x="995" y="141"/>
                    <a:pt x="995" y="140"/>
                  </a:cubicBezTo>
                  <a:cubicBezTo>
                    <a:pt x="994" y="139"/>
                    <a:pt x="994" y="137"/>
                    <a:pt x="994" y="136"/>
                  </a:cubicBezTo>
                  <a:cubicBezTo>
                    <a:pt x="995" y="135"/>
                    <a:pt x="998" y="135"/>
                    <a:pt x="998" y="134"/>
                  </a:cubicBezTo>
                  <a:cubicBezTo>
                    <a:pt x="999" y="133"/>
                    <a:pt x="999" y="131"/>
                    <a:pt x="999" y="130"/>
                  </a:cubicBezTo>
                  <a:cubicBezTo>
                    <a:pt x="999" y="129"/>
                    <a:pt x="999" y="127"/>
                    <a:pt x="998" y="126"/>
                  </a:cubicBezTo>
                  <a:cubicBezTo>
                    <a:pt x="997" y="125"/>
                    <a:pt x="993" y="125"/>
                    <a:pt x="992" y="124"/>
                  </a:cubicBezTo>
                  <a:cubicBezTo>
                    <a:pt x="992" y="123"/>
                    <a:pt x="992" y="120"/>
                    <a:pt x="991" y="118"/>
                  </a:cubicBezTo>
                  <a:cubicBezTo>
                    <a:pt x="991" y="117"/>
                    <a:pt x="990" y="116"/>
                    <a:pt x="989" y="115"/>
                  </a:cubicBezTo>
                  <a:cubicBezTo>
                    <a:pt x="989" y="115"/>
                    <a:pt x="987" y="114"/>
                    <a:pt x="986" y="113"/>
                  </a:cubicBezTo>
                  <a:cubicBezTo>
                    <a:pt x="986" y="112"/>
                    <a:pt x="986" y="110"/>
                    <a:pt x="986" y="109"/>
                  </a:cubicBezTo>
                  <a:cubicBezTo>
                    <a:pt x="986" y="108"/>
                    <a:pt x="987" y="107"/>
                    <a:pt x="987" y="106"/>
                  </a:cubicBezTo>
                  <a:cubicBezTo>
                    <a:pt x="987" y="105"/>
                    <a:pt x="986" y="103"/>
                    <a:pt x="986" y="103"/>
                  </a:cubicBezTo>
                  <a:cubicBezTo>
                    <a:pt x="986" y="101"/>
                    <a:pt x="987" y="99"/>
                    <a:pt x="987" y="99"/>
                  </a:cubicBezTo>
                  <a:cubicBezTo>
                    <a:pt x="988" y="97"/>
                    <a:pt x="991" y="95"/>
                    <a:pt x="991" y="94"/>
                  </a:cubicBezTo>
                  <a:cubicBezTo>
                    <a:pt x="992" y="93"/>
                    <a:pt x="991" y="89"/>
                    <a:pt x="990" y="88"/>
                  </a:cubicBezTo>
                  <a:cubicBezTo>
                    <a:pt x="989" y="87"/>
                    <a:pt x="986" y="86"/>
                    <a:pt x="985" y="85"/>
                  </a:cubicBezTo>
                  <a:cubicBezTo>
                    <a:pt x="984" y="85"/>
                    <a:pt x="983" y="85"/>
                    <a:pt x="983" y="85"/>
                  </a:cubicBezTo>
                  <a:cubicBezTo>
                    <a:pt x="983" y="85"/>
                    <a:pt x="983" y="85"/>
                    <a:pt x="983" y="85"/>
                  </a:cubicBezTo>
                  <a:cubicBezTo>
                    <a:pt x="986" y="90"/>
                    <a:pt x="986" y="90"/>
                    <a:pt x="986" y="90"/>
                  </a:cubicBezTo>
                  <a:cubicBezTo>
                    <a:pt x="982" y="93"/>
                    <a:pt x="982" y="93"/>
                    <a:pt x="982" y="93"/>
                  </a:cubicBezTo>
                  <a:cubicBezTo>
                    <a:pt x="981" y="93"/>
                    <a:pt x="979" y="95"/>
                    <a:pt x="976" y="95"/>
                  </a:cubicBezTo>
                  <a:cubicBezTo>
                    <a:pt x="976" y="95"/>
                    <a:pt x="976" y="95"/>
                    <a:pt x="976" y="95"/>
                  </a:cubicBezTo>
                  <a:cubicBezTo>
                    <a:pt x="974" y="95"/>
                    <a:pt x="971" y="94"/>
                    <a:pt x="969" y="92"/>
                  </a:cubicBezTo>
                  <a:cubicBezTo>
                    <a:pt x="968" y="91"/>
                    <a:pt x="968" y="89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6" y="88"/>
                    <a:pt x="966" y="89"/>
                    <a:pt x="965" y="89"/>
                  </a:cubicBezTo>
                  <a:cubicBezTo>
                    <a:pt x="965" y="89"/>
                    <a:pt x="965" y="89"/>
                    <a:pt x="965" y="89"/>
                  </a:cubicBezTo>
                  <a:cubicBezTo>
                    <a:pt x="963" y="90"/>
                    <a:pt x="962" y="91"/>
                    <a:pt x="960" y="91"/>
                  </a:cubicBezTo>
                  <a:cubicBezTo>
                    <a:pt x="959" y="91"/>
                    <a:pt x="959" y="91"/>
                    <a:pt x="958" y="91"/>
                  </a:cubicBezTo>
                  <a:cubicBezTo>
                    <a:pt x="955" y="90"/>
                    <a:pt x="953" y="87"/>
                    <a:pt x="953" y="86"/>
                  </a:cubicBezTo>
                  <a:cubicBezTo>
                    <a:pt x="952" y="85"/>
                    <a:pt x="952" y="83"/>
                    <a:pt x="951" y="81"/>
                  </a:cubicBezTo>
                  <a:cubicBezTo>
                    <a:pt x="951" y="81"/>
                    <a:pt x="951" y="80"/>
                    <a:pt x="951" y="79"/>
                  </a:cubicBezTo>
                  <a:cubicBezTo>
                    <a:pt x="951" y="79"/>
                    <a:pt x="950" y="79"/>
                    <a:pt x="950" y="79"/>
                  </a:cubicBezTo>
                  <a:cubicBezTo>
                    <a:pt x="950" y="79"/>
                    <a:pt x="950" y="79"/>
                    <a:pt x="949" y="78"/>
                  </a:cubicBezTo>
                  <a:cubicBezTo>
                    <a:pt x="948" y="78"/>
                    <a:pt x="947" y="78"/>
                    <a:pt x="946" y="77"/>
                  </a:cubicBezTo>
                  <a:cubicBezTo>
                    <a:pt x="944" y="75"/>
                    <a:pt x="942" y="73"/>
                    <a:pt x="941" y="70"/>
                  </a:cubicBezTo>
                  <a:cubicBezTo>
                    <a:pt x="941" y="68"/>
                    <a:pt x="941" y="65"/>
                    <a:pt x="942" y="63"/>
                  </a:cubicBezTo>
                  <a:cubicBezTo>
                    <a:pt x="942" y="63"/>
                    <a:pt x="941" y="63"/>
                    <a:pt x="941" y="63"/>
                  </a:cubicBezTo>
                  <a:cubicBezTo>
                    <a:pt x="941" y="63"/>
                    <a:pt x="940" y="63"/>
                    <a:pt x="939" y="63"/>
                  </a:cubicBezTo>
                  <a:cubicBezTo>
                    <a:pt x="937" y="63"/>
                    <a:pt x="936" y="63"/>
                    <a:pt x="935" y="63"/>
                  </a:cubicBezTo>
                  <a:cubicBezTo>
                    <a:pt x="932" y="61"/>
                    <a:pt x="931" y="59"/>
                    <a:pt x="930" y="58"/>
                  </a:cubicBezTo>
                  <a:cubicBezTo>
                    <a:pt x="930" y="57"/>
                    <a:pt x="930" y="57"/>
                    <a:pt x="930" y="56"/>
                  </a:cubicBezTo>
                  <a:cubicBezTo>
                    <a:pt x="929" y="56"/>
                    <a:pt x="928" y="56"/>
                    <a:pt x="926" y="55"/>
                  </a:cubicBezTo>
                  <a:cubicBezTo>
                    <a:pt x="925" y="55"/>
                    <a:pt x="924" y="54"/>
                    <a:pt x="923" y="53"/>
                  </a:cubicBezTo>
                  <a:cubicBezTo>
                    <a:pt x="923" y="53"/>
                    <a:pt x="923" y="53"/>
                    <a:pt x="923" y="52"/>
                  </a:cubicBezTo>
                  <a:cubicBezTo>
                    <a:pt x="922" y="52"/>
                    <a:pt x="921" y="51"/>
                    <a:pt x="921" y="51"/>
                  </a:cubicBezTo>
                  <a:cubicBezTo>
                    <a:pt x="921" y="51"/>
                    <a:pt x="921" y="51"/>
                    <a:pt x="921" y="51"/>
                  </a:cubicBezTo>
                  <a:cubicBezTo>
                    <a:pt x="920" y="53"/>
                    <a:pt x="918" y="55"/>
                    <a:pt x="915" y="55"/>
                  </a:cubicBezTo>
                  <a:cubicBezTo>
                    <a:pt x="911" y="55"/>
                    <a:pt x="909" y="51"/>
                    <a:pt x="908" y="49"/>
                  </a:cubicBezTo>
                  <a:cubicBezTo>
                    <a:pt x="908" y="49"/>
                    <a:pt x="908" y="49"/>
                    <a:pt x="908" y="49"/>
                  </a:cubicBezTo>
                  <a:cubicBezTo>
                    <a:pt x="908" y="48"/>
                    <a:pt x="908" y="48"/>
                    <a:pt x="908" y="47"/>
                  </a:cubicBezTo>
                  <a:cubicBezTo>
                    <a:pt x="907" y="47"/>
                    <a:pt x="907" y="47"/>
                    <a:pt x="907" y="47"/>
                  </a:cubicBezTo>
                  <a:cubicBezTo>
                    <a:pt x="905" y="47"/>
                    <a:pt x="904" y="46"/>
                    <a:pt x="903" y="46"/>
                  </a:cubicBezTo>
                  <a:cubicBezTo>
                    <a:pt x="903" y="46"/>
                    <a:pt x="902" y="45"/>
                    <a:pt x="902" y="45"/>
                  </a:cubicBezTo>
                  <a:cubicBezTo>
                    <a:pt x="901" y="45"/>
                    <a:pt x="900" y="45"/>
                    <a:pt x="899" y="45"/>
                  </a:cubicBezTo>
                  <a:cubicBezTo>
                    <a:pt x="899" y="45"/>
                    <a:pt x="899" y="45"/>
                    <a:pt x="899" y="45"/>
                  </a:cubicBezTo>
                  <a:cubicBezTo>
                    <a:pt x="898" y="45"/>
                    <a:pt x="897" y="46"/>
                    <a:pt x="895" y="46"/>
                  </a:cubicBezTo>
                  <a:cubicBezTo>
                    <a:pt x="895" y="46"/>
                    <a:pt x="895" y="46"/>
                    <a:pt x="895" y="46"/>
                  </a:cubicBezTo>
                  <a:cubicBezTo>
                    <a:pt x="892" y="45"/>
                    <a:pt x="889" y="44"/>
                    <a:pt x="888" y="43"/>
                  </a:cubicBezTo>
                  <a:cubicBezTo>
                    <a:pt x="886" y="42"/>
                    <a:pt x="886" y="41"/>
                    <a:pt x="885" y="40"/>
                  </a:cubicBezTo>
                  <a:cubicBezTo>
                    <a:pt x="885" y="40"/>
                    <a:pt x="884" y="40"/>
                    <a:pt x="883" y="40"/>
                  </a:cubicBezTo>
                  <a:cubicBezTo>
                    <a:pt x="882" y="40"/>
                    <a:pt x="881" y="40"/>
                    <a:pt x="880" y="40"/>
                  </a:cubicBezTo>
                  <a:cubicBezTo>
                    <a:pt x="878" y="39"/>
                    <a:pt x="876" y="35"/>
                    <a:pt x="876" y="34"/>
                  </a:cubicBezTo>
                  <a:cubicBezTo>
                    <a:pt x="876" y="34"/>
                    <a:pt x="875" y="33"/>
                    <a:pt x="875" y="33"/>
                  </a:cubicBezTo>
                  <a:cubicBezTo>
                    <a:pt x="875" y="33"/>
                    <a:pt x="874" y="33"/>
                    <a:pt x="874" y="33"/>
                  </a:cubicBezTo>
                  <a:cubicBezTo>
                    <a:pt x="874" y="33"/>
                    <a:pt x="874" y="33"/>
                    <a:pt x="874" y="33"/>
                  </a:cubicBezTo>
                  <a:cubicBezTo>
                    <a:pt x="873" y="33"/>
                    <a:pt x="873" y="33"/>
                    <a:pt x="873" y="33"/>
                  </a:cubicBezTo>
                  <a:cubicBezTo>
                    <a:pt x="871" y="33"/>
                    <a:pt x="870" y="32"/>
                    <a:pt x="869" y="31"/>
                  </a:cubicBezTo>
                  <a:cubicBezTo>
                    <a:pt x="868" y="32"/>
                    <a:pt x="867" y="33"/>
                    <a:pt x="865" y="33"/>
                  </a:cubicBezTo>
                  <a:cubicBezTo>
                    <a:pt x="865" y="33"/>
                    <a:pt x="865" y="34"/>
                    <a:pt x="864" y="34"/>
                  </a:cubicBezTo>
                  <a:cubicBezTo>
                    <a:pt x="861" y="34"/>
                    <a:pt x="859" y="31"/>
                    <a:pt x="858" y="30"/>
                  </a:cubicBezTo>
                  <a:cubicBezTo>
                    <a:pt x="858" y="30"/>
                    <a:pt x="858" y="30"/>
                    <a:pt x="858" y="30"/>
                  </a:cubicBezTo>
                  <a:cubicBezTo>
                    <a:pt x="857" y="31"/>
                    <a:pt x="856" y="33"/>
                    <a:pt x="854" y="33"/>
                  </a:cubicBezTo>
                  <a:cubicBezTo>
                    <a:pt x="853" y="33"/>
                    <a:pt x="853" y="33"/>
                    <a:pt x="852" y="33"/>
                  </a:cubicBezTo>
                  <a:cubicBezTo>
                    <a:pt x="850" y="33"/>
                    <a:pt x="849" y="33"/>
                    <a:pt x="847" y="32"/>
                  </a:cubicBezTo>
                  <a:cubicBezTo>
                    <a:pt x="847" y="32"/>
                    <a:pt x="847" y="32"/>
                    <a:pt x="847" y="32"/>
                  </a:cubicBezTo>
                  <a:cubicBezTo>
                    <a:pt x="846" y="32"/>
                    <a:pt x="846" y="32"/>
                    <a:pt x="846" y="32"/>
                  </a:cubicBezTo>
                  <a:cubicBezTo>
                    <a:pt x="846" y="32"/>
                    <a:pt x="846" y="32"/>
                    <a:pt x="845" y="31"/>
                  </a:cubicBezTo>
                  <a:cubicBezTo>
                    <a:pt x="845" y="33"/>
                    <a:pt x="843" y="34"/>
                    <a:pt x="842" y="34"/>
                  </a:cubicBezTo>
                  <a:cubicBezTo>
                    <a:pt x="841" y="34"/>
                    <a:pt x="840" y="35"/>
                    <a:pt x="839" y="35"/>
                  </a:cubicBezTo>
                  <a:cubicBezTo>
                    <a:pt x="838" y="35"/>
                    <a:pt x="836" y="34"/>
                    <a:pt x="834" y="33"/>
                  </a:cubicBezTo>
                  <a:cubicBezTo>
                    <a:pt x="833" y="33"/>
                    <a:pt x="832" y="32"/>
                    <a:pt x="831" y="32"/>
                  </a:cubicBezTo>
                  <a:cubicBezTo>
                    <a:pt x="831" y="32"/>
                    <a:pt x="831" y="32"/>
                    <a:pt x="831" y="32"/>
                  </a:cubicBezTo>
                  <a:cubicBezTo>
                    <a:pt x="830" y="32"/>
                    <a:pt x="829" y="32"/>
                    <a:pt x="829" y="32"/>
                  </a:cubicBezTo>
                  <a:cubicBezTo>
                    <a:pt x="829" y="32"/>
                    <a:pt x="829" y="32"/>
                    <a:pt x="828" y="32"/>
                  </a:cubicBezTo>
                  <a:cubicBezTo>
                    <a:pt x="827" y="33"/>
                    <a:pt x="826" y="35"/>
                    <a:pt x="824" y="35"/>
                  </a:cubicBezTo>
                  <a:cubicBezTo>
                    <a:pt x="823" y="35"/>
                    <a:pt x="823" y="35"/>
                    <a:pt x="823" y="35"/>
                  </a:cubicBezTo>
                  <a:cubicBezTo>
                    <a:pt x="820" y="35"/>
                    <a:pt x="818" y="35"/>
                    <a:pt x="817" y="34"/>
                  </a:cubicBezTo>
                  <a:cubicBezTo>
                    <a:pt x="816" y="34"/>
                    <a:pt x="816" y="33"/>
                    <a:pt x="815" y="33"/>
                  </a:cubicBezTo>
                  <a:cubicBezTo>
                    <a:pt x="815" y="33"/>
                    <a:pt x="814" y="33"/>
                    <a:pt x="813" y="33"/>
                  </a:cubicBezTo>
                  <a:cubicBezTo>
                    <a:pt x="813" y="33"/>
                    <a:pt x="813" y="33"/>
                    <a:pt x="813" y="33"/>
                  </a:cubicBezTo>
                  <a:cubicBezTo>
                    <a:pt x="812" y="33"/>
                    <a:pt x="812" y="33"/>
                    <a:pt x="811" y="33"/>
                  </a:cubicBezTo>
                  <a:cubicBezTo>
                    <a:pt x="810" y="33"/>
                    <a:pt x="809" y="34"/>
                    <a:pt x="808" y="34"/>
                  </a:cubicBezTo>
                  <a:cubicBezTo>
                    <a:pt x="807" y="34"/>
                    <a:pt x="807" y="34"/>
                    <a:pt x="806" y="34"/>
                  </a:cubicBezTo>
                  <a:cubicBezTo>
                    <a:pt x="804" y="33"/>
                    <a:pt x="803" y="32"/>
                    <a:pt x="802" y="31"/>
                  </a:cubicBezTo>
                  <a:cubicBezTo>
                    <a:pt x="802" y="31"/>
                    <a:pt x="801" y="31"/>
                    <a:pt x="801" y="31"/>
                  </a:cubicBezTo>
                  <a:cubicBezTo>
                    <a:pt x="801" y="32"/>
                    <a:pt x="800" y="33"/>
                    <a:pt x="800" y="33"/>
                  </a:cubicBezTo>
                  <a:cubicBezTo>
                    <a:pt x="800" y="34"/>
                    <a:pt x="800" y="34"/>
                    <a:pt x="800" y="35"/>
                  </a:cubicBezTo>
                  <a:cubicBezTo>
                    <a:pt x="799" y="35"/>
                    <a:pt x="799" y="36"/>
                    <a:pt x="799" y="36"/>
                  </a:cubicBezTo>
                  <a:cubicBezTo>
                    <a:pt x="798" y="39"/>
                    <a:pt x="798" y="40"/>
                    <a:pt x="797" y="41"/>
                  </a:cubicBezTo>
                  <a:cubicBezTo>
                    <a:pt x="796" y="43"/>
                    <a:pt x="793" y="46"/>
                    <a:pt x="791" y="48"/>
                  </a:cubicBezTo>
                  <a:cubicBezTo>
                    <a:pt x="789" y="48"/>
                    <a:pt x="788" y="49"/>
                    <a:pt x="786" y="49"/>
                  </a:cubicBezTo>
                  <a:cubicBezTo>
                    <a:pt x="786" y="49"/>
                    <a:pt x="785" y="49"/>
                    <a:pt x="785" y="49"/>
                  </a:cubicBezTo>
                  <a:cubicBezTo>
                    <a:pt x="785" y="49"/>
                    <a:pt x="785" y="50"/>
                    <a:pt x="784" y="50"/>
                  </a:cubicBezTo>
                  <a:cubicBezTo>
                    <a:pt x="783" y="50"/>
                    <a:pt x="781" y="51"/>
                    <a:pt x="779" y="51"/>
                  </a:cubicBezTo>
                  <a:cubicBezTo>
                    <a:pt x="779" y="51"/>
                    <a:pt x="778" y="51"/>
                    <a:pt x="778" y="51"/>
                  </a:cubicBezTo>
                  <a:cubicBezTo>
                    <a:pt x="775" y="51"/>
                    <a:pt x="772" y="49"/>
                    <a:pt x="769" y="46"/>
                  </a:cubicBezTo>
                  <a:cubicBezTo>
                    <a:pt x="767" y="44"/>
                    <a:pt x="766" y="43"/>
                    <a:pt x="765" y="42"/>
                  </a:cubicBezTo>
                  <a:cubicBezTo>
                    <a:pt x="765" y="41"/>
                    <a:pt x="764" y="40"/>
                    <a:pt x="764" y="40"/>
                  </a:cubicBezTo>
                  <a:cubicBezTo>
                    <a:pt x="764" y="39"/>
                    <a:pt x="764" y="39"/>
                    <a:pt x="764" y="39"/>
                  </a:cubicBezTo>
                  <a:cubicBezTo>
                    <a:pt x="763" y="39"/>
                    <a:pt x="762" y="38"/>
                    <a:pt x="762" y="37"/>
                  </a:cubicBezTo>
                  <a:cubicBezTo>
                    <a:pt x="761" y="37"/>
                    <a:pt x="761" y="37"/>
                    <a:pt x="761" y="37"/>
                  </a:cubicBezTo>
                  <a:cubicBezTo>
                    <a:pt x="760" y="37"/>
                    <a:pt x="759" y="37"/>
                    <a:pt x="758" y="37"/>
                  </a:cubicBezTo>
                  <a:cubicBezTo>
                    <a:pt x="758" y="37"/>
                    <a:pt x="757" y="37"/>
                    <a:pt x="757" y="37"/>
                  </a:cubicBezTo>
                  <a:cubicBezTo>
                    <a:pt x="755" y="37"/>
                    <a:pt x="751" y="35"/>
                    <a:pt x="750" y="35"/>
                  </a:cubicBezTo>
                  <a:cubicBezTo>
                    <a:pt x="749" y="34"/>
                    <a:pt x="748" y="33"/>
                    <a:pt x="747" y="32"/>
                  </a:cubicBezTo>
                  <a:cubicBezTo>
                    <a:pt x="747" y="32"/>
                    <a:pt x="746" y="32"/>
                    <a:pt x="746" y="31"/>
                  </a:cubicBezTo>
                  <a:cubicBezTo>
                    <a:pt x="745" y="31"/>
                    <a:pt x="745" y="31"/>
                    <a:pt x="744" y="31"/>
                  </a:cubicBezTo>
                  <a:cubicBezTo>
                    <a:pt x="743" y="31"/>
                    <a:pt x="743" y="31"/>
                    <a:pt x="742" y="31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39" y="30"/>
                    <a:pt x="738" y="29"/>
                    <a:pt x="736" y="29"/>
                  </a:cubicBezTo>
                  <a:cubicBezTo>
                    <a:pt x="735" y="28"/>
                    <a:pt x="734" y="27"/>
                    <a:pt x="734" y="26"/>
                  </a:cubicBezTo>
                  <a:cubicBezTo>
                    <a:pt x="734" y="25"/>
                    <a:pt x="734" y="25"/>
                    <a:pt x="733" y="25"/>
                  </a:cubicBezTo>
                  <a:cubicBezTo>
                    <a:pt x="733" y="25"/>
                    <a:pt x="731" y="24"/>
                    <a:pt x="730" y="23"/>
                  </a:cubicBezTo>
                  <a:cubicBezTo>
                    <a:pt x="729" y="23"/>
                    <a:pt x="728" y="22"/>
                    <a:pt x="726" y="22"/>
                  </a:cubicBezTo>
                  <a:cubicBezTo>
                    <a:pt x="725" y="21"/>
                    <a:pt x="724" y="21"/>
                    <a:pt x="723" y="20"/>
                  </a:cubicBezTo>
                  <a:cubicBezTo>
                    <a:pt x="723" y="20"/>
                    <a:pt x="722" y="20"/>
                    <a:pt x="722" y="20"/>
                  </a:cubicBezTo>
                  <a:cubicBezTo>
                    <a:pt x="720" y="19"/>
                    <a:pt x="718" y="18"/>
                    <a:pt x="716" y="17"/>
                  </a:cubicBezTo>
                  <a:cubicBezTo>
                    <a:pt x="715" y="15"/>
                    <a:pt x="713" y="12"/>
                    <a:pt x="712" y="10"/>
                  </a:cubicBezTo>
                  <a:cubicBezTo>
                    <a:pt x="500" y="12"/>
                    <a:pt x="500" y="12"/>
                    <a:pt x="500" y="12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58" y="528"/>
                    <a:pt x="258" y="528"/>
                    <a:pt x="258" y="528"/>
                  </a:cubicBezTo>
                  <a:cubicBezTo>
                    <a:pt x="426" y="532"/>
                    <a:pt x="426" y="532"/>
                    <a:pt x="426" y="532"/>
                  </a:cubicBezTo>
                  <a:cubicBezTo>
                    <a:pt x="575" y="532"/>
                    <a:pt x="575" y="532"/>
                    <a:pt x="575" y="532"/>
                  </a:cubicBezTo>
                  <a:cubicBezTo>
                    <a:pt x="814" y="529"/>
                    <a:pt x="814" y="529"/>
                    <a:pt x="814" y="529"/>
                  </a:cubicBezTo>
                  <a:cubicBezTo>
                    <a:pt x="995" y="524"/>
                    <a:pt x="995" y="524"/>
                    <a:pt x="995" y="524"/>
                  </a:cubicBezTo>
                  <a:cubicBezTo>
                    <a:pt x="1147" y="517"/>
                    <a:pt x="1147" y="517"/>
                    <a:pt x="1147" y="517"/>
                  </a:cubicBezTo>
                  <a:cubicBezTo>
                    <a:pt x="1146" y="516"/>
                    <a:pt x="1146" y="514"/>
                    <a:pt x="1145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906713" y="3352800"/>
              <a:ext cx="863600" cy="452438"/>
            </a:xfrm>
            <a:custGeom>
              <a:avLst/>
              <a:gdLst>
                <a:gd name="T0" fmla="*/ 1005 w 1023"/>
                <a:gd name="T1" fmla="*/ 143 h 538"/>
                <a:gd name="T2" fmla="*/ 1004 w 1023"/>
                <a:gd name="T3" fmla="*/ 138 h 538"/>
                <a:gd name="T4" fmla="*/ 1000 w 1023"/>
                <a:gd name="T5" fmla="*/ 139 h 538"/>
                <a:gd name="T6" fmla="*/ 995 w 1023"/>
                <a:gd name="T7" fmla="*/ 136 h 538"/>
                <a:gd name="T8" fmla="*/ 990 w 1023"/>
                <a:gd name="T9" fmla="*/ 135 h 538"/>
                <a:gd name="T10" fmla="*/ 984 w 1023"/>
                <a:gd name="T11" fmla="*/ 137 h 538"/>
                <a:gd name="T12" fmla="*/ 978 w 1023"/>
                <a:gd name="T13" fmla="*/ 131 h 538"/>
                <a:gd name="T14" fmla="*/ 973 w 1023"/>
                <a:gd name="T15" fmla="*/ 130 h 538"/>
                <a:gd name="T16" fmla="*/ 972 w 1023"/>
                <a:gd name="T17" fmla="*/ 122 h 538"/>
                <a:gd name="T18" fmla="*/ 965 w 1023"/>
                <a:gd name="T19" fmla="*/ 119 h 538"/>
                <a:gd name="T20" fmla="*/ 961 w 1023"/>
                <a:gd name="T21" fmla="*/ 109 h 538"/>
                <a:gd name="T22" fmla="*/ 965 w 1023"/>
                <a:gd name="T23" fmla="*/ 104 h 538"/>
                <a:gd name="T24" fmla="*/ 962 w 1023"/>
                <a:gd name="T25" fmla="*/ 99 h 538"/>
                <a:gd name="T26" fmla="*/ 956 w 1023"/>
                <a:gd name="T27" fmla="*/ 100 h 538"/>
                <a:gd name="T28" fmla="*/ 950 w 1023"/>
                <a:gd name="T29" fmla="*/ 94 h 538"/>
                <a:gd name="T30" fmla="*/ 944 w 1023"/>
                <a:gd name="T31" fmla="*/ 89 h 538"/>
                <a:gd name="T32" fmla="*/ 940 w 1023"/>
                <a:gd name="T33" fmla="*/ 82 h 538"/>
                <a:gd name="T34" fmla="*/ 935 w 1023"/>
                <a:gd name="T35" fmla="*/ 78 h 538"/>
                <a:gd name="T36" fmla="*/ 932 w 1023"/>
                <a:gd name="T37" fmla="*/ 69 h 538"/>
                <a:gd name="T38" fmla="*/ 939 w 1023"/>
                <a:gd name="T39" fmla="*/ 68 h 538"/>
                <a:gd name="T40" fmla="*/ 938 w 1023"/>
                <a:gd name="T41" fmla="*/ 61 h 538"/>
                <a:gd name="T42" fmla="*/ 940 w 1023"/>
                <a:gd name="T43" fmla="*/ 53 h 538"/>
                <a:gd name="T44" fmla="*/ 948 w 1023"/>
                <a:gd name="T45" fmla="*/ 50 h 538"/>
                <a:gd name="T46" fmla="*/ 948 w 1023"/>
                <a:gd name="T47" fmla="*/ 42 h 538"/>
                <a:gd name="T48" fmla="*/ 951 w 1023"/>
                <a:gd name="T49" fmla="*/ 38 h 538"/>
                <a:gd name="T50" fmla="*/ 956 w 1023"/>
                <a:gd name="T51" fmla="*/ 42 h 538"/>
                <a:gd name="T52" fmla="*/ 963 w 1023"/>
                <a:gd name="T53" fmla="*/ 39 h 538"/>
                <a:gd name="T54" fmla="*/ 962 w 1023"/>
                <a:gd name="T55" fmla="*/ 33 h 538"/>
                <a:gd name="T56" fmla="*/ 957 w 1023"/>
                <a:gd name="T57" fmla="*/ 35 h 538"/>
                <a:gd name="T58" fmla="*/ 951 w 1023"/>
                <a:gd name="T59" fmla="*/ 32 h 538"/>
                <a:gd name="T60" fmla="*/ 958 w 1023"/>
                <a:gd name="T61" fmla="*/ 30 h 538"/>
                <a:gd name="T62" fmla="*/ 961 w 1023"/>
                <a:gd name="T63" fmla="*/ 24 h 538"/>
                <a:gd name="T64" fmla="*/ 957 w 1023"/>
                <a:gd name="T65" fmla="*/ 20 h 538"/>
                <a:gd name="T66" fmla="*/ 951 w 1023"/>
                <a:gd name="T67" fmla="*/ 18 h 538"/>
                <a:gd name="T68" fmla="*/ 950 w 1023"/>
                <a:gd name="T69" fmla="*/ 10 h 538"/>
                <a:gd name="T70" fmla="*/ 945 w 1023"/>
                <a:gd name="T71" fmla="*/ 11 h 538"/>
                <a:gd name="T72" fmla="*/ 940 w 1023"/>
                <a:gd name="T73" fmla="*/ 14 h 538"/>
                <a:gd name="T74" fmla="*/ 935 w 1023"/>
                <a:gd name="T75" fmla="*/ 18 h 538"/>
                <a:gd name="T76" fmla="*/ 926 w 1023"/>
                <a:gd name="T77" fmla="*/ 16 h 538"/>
                <a:gd name="T78" fmla="*/ 920 w 1023"/>
                <a:gd name="T79" fmla="*/ 13 h 538"/>
                <a:gd name="T80" fmla="*/ 915 w 1023"/>
                <a:gd name="T81" fmla="*/ 8 h 538"/>
                <a:gd name="T82" fmla="*/ 910 w 1023"/>
                <a:gd name="T83" fmla="*/ 4 h 538"/>
                <a:gd name="T84" fmla="*/ 905 w 1023"/>
                <a:gd name="T85" fmla="*/ 0 h 538"/>
                <a:gd name="T86" fmla="*/ 567 w 1023"/>
                <a:gd name="T87" fmla="*/ 12 h 538"/>
                <a:gd name="T88" fmla="*/ 179 w 1023"/>
                <a:gd name="T89" fmla="*/ 15 h 538"/>
                <a:gd name="T90" fmla="*/ 0 w 1023"/>
                <a:gd name="T91" fmla="*/ 537 h 538"/>
                <a:gd name="T92" fmla="*/ 506 w 1023"/>
                <a:gd name="T93" fmla="*/ 537 h 538"/>
                <a:gd name="T94" fmla="*/ 838 w 1023"/>
                <a:gd name="T95" fmla="*/ 527 h 538"/>
                <a:gd name="T96" fmla="*/ 1003 w 1023"/>
                <a:gd name="T97" fmla="*/ 145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3" h="538">
                  <a:moveTo>
                    <a:pt x="1003" y="145"/>
                  </a:moveTo>
                  <a:cubicBezTo>
                    <a:pt x="1003" y="145"/>
                    <a:pt x="1005" y="143"/>
                    <a:pt x="1005" y="143"/>
                  </a:cubicBezTo>
                  <a:cubicBezTo>
                    <a:pt x="1005" y="142"/>
                    <a:pt x="1005" y="141"/>
                    <a:pt x="1005" y="140"/>
                  </a:cubicBezTo>
                  <a:cubicBezTo>
                    <a:pt x="1005" y="139"/>
                    <a:pt x="1004" y="138"/>
                    <a:pt x="1004" y="138"/>
                  </a:cubicBezTo>
                  <a:cubicBezTo>
                    <a:pt x="1003" y="137"/>
                    <a:pt x="1002" y="138"/>
                    <a:pt x="1002" y="138"/>
                  </a:cubicBezTo>
                  <a:cubicBezTo>
                    <a:pt x="1001" y="138"/>
                    <a:pt x="1001" y="139"/>
                    <a:pt x="1000" y="139"/>
                  </a:cubicBezTo>
                  <a:cubicBezTo>
                    <a:pt x="999" y="139"/>
                    <a:pt x="997" y="140"/>
                    <a:pt x="996" y="139"/>
                  </a:cubicBezTo>
                  <a:cubicBezTo>
                    <a:pt x="995" y="139"/>
                    <a:pt x="996" y="137"/>
                    <a:pt x="995" y="136"/>
                  </a:cubicBezTo>
                  <a:cubicBezTo>
                    <a:pt x="995" y="135"/>
                    <a:pt x="993" y="135"/>
                    <a:pt x="993" y="134"/>
                  </a:cubicBezTo>
                  <a:cubicBezTo>
                    <a:pt x="992" y="134"/>
                    <a:pt x="991" y="135"/>
                    <a:pt x="990" y="135"/>
                  </a:cubicBezTo>
                  <a:cubicBezTo>
                    <a:pt x="989" y="136"/>
                    <a:pt x="989" y="137"/>
                    <a:pt x="988" y="137"/>
                  </a:cubicBezTo>
                  <a:cubicBezTo>
                    <a:pt x="987" y="138"/>
                    <a:pt x="985" y="138"/>
                    <a:pt x="984" y="137"/>
                  </a:cubicBezTo>
                  <a:cubicBezTo>
                    <a:pt x="983" y="137"/>
                    <a:pt x="981" y="136"/>
                    <a:pt x="981" y="135"/>
                  </a:cubicBezTo>
                  <a:cubicBezTo>
                    <a:pt x="980" y="134"/>
                    <a:pt x="979" y="132"/>
                    <a:pt x="978" y="131"/>
                  </a:cubicBezTo>
                  <a:cubicBezTo>
                    <a:pt x="977" y="131"/>
                    <a:pt x="976" y="132"/>
                    <a:pt x="975" y="132"/>
                  </a:cubicBezTo>
                  <a:cubicBezTo>
                    <a:pt x="974" y="131"/>
                    <a:pt x="973" y="131"/>
                    <a:pt x="973" y="130"/>
                  </a:cubicBezTo>
                  <a:cubicBezTo>
                    <a:pt x="973" y="129"/>
                    <a:pt x="974" y="127"/>
                    <a:pt x="974" y="125"/>
                  </a:cubicBezTo>
                  <a:cubicBezTo>
                    <a:pt x="974" y="124"/>
                    <a:pt x="973" y="122"/>
                    <a:pt x="972" y="122"/>
                  </a:cubicBezTo>
                  <a:cubicBezTo>
                    <a:pt x="971" y="121"/>
                    <a:pt x="969" y="120"/>
                    <a:pt x="969" y="119"/>
                  </a:cubicBezTo>
                  <a:cubicBezTo>
                    <a:pt x="968" y="119"/>
                    <a:pt x="966" y="119"/>
                    <a:pt x="965" y="119"/>
                  </a:cubicBezTo>
                  <a:cubicBezTo>
                    <a:pt x="964" y="118"/>
                    <a:pt x="962" y="116"/>
                    <a:pt x="962" y="115"/>
                  </a:cubicBezTo>
                  <a:cubicBezTo>
                    <a:pt x="961" y="114"/>
                    <a:pt x="961" y="111"/>
                    <a:pt x="961" y="109"/>
                  </a:cubicBezTo>
                  <a:cubicBezTo>
                    <a:pt x="961" y="109"/>
                    <a:pt x="961" y="107"/>
                    <a:pt x="961" y="106"/>
                  </a:cubicBezTo>
                  <a:cubicBezTo>
                    <a:pt x="962" y="105"/>
                    <a:pt x="965" y="105"/>
                    <a:pt x="965" y="104"/>
                  </a:cubicBezTo>
                  <a:cubicBezTo>
                    <a:pt x="966" y="103"/>
                    <a:pt x="965" y="101"/>
                    <a:pt x="964" y="100"/>
                  </a:cubicBezTo>
                  <a:cubicBezTo>
                    <a:pt x="963" y="99"/>
                    <a:pt x="962" y="99"/>
                    <a:pt x="962" y="99"/>
                  </a:cubicBezTo>
                  <a:cubicBezTo>
                    <a:pt x="961" y="99"/>
                    <a:pt x="960" y="101"/>
                    <a:pt x="959" y="101"/>
                  </a:cubicBezTo>
                  <a:cubicBezTo>
                    <a:pt x="958" y="101"/>
                    <a:pt x="957" y="101"/>
                    <a:pt x="956" y="100"/>
                  </a:cubicBezTo>
                  <a:cubicBezTo>
                    <a:pt x="955" y="99"/>
                    <a:pt x="955" y="97"/>
                    <a:pt x="954" y="96"/>
                  </a:cubicBezTo>
                  <a:cubicBezTo>
                    <a:pt x="954" y="96"/>
                    <a:pt x="951" y="95"/>
                    <a:pt x="950" y="94"/>
                  </a:cubicBezTo>
                  <a:cubicBezTo>
                    <a:pt x="949" y="93"/>
                    <a:pt x="949" y="90"/>
                    <a:pt x="948" y="89"/>
                  </a:cubicBezTo>
                  <a:cubicBezTo>
                    <a:pt x="947" y="89"/>
                    <a:pt x="945" y="89"/>
                    <a:pt x="944" y="89"/>
                  </a:cubicBezTo>
                  <a:cubicBezTo>
                    <a:pt x="943" y="88"/>
                    <a:pt x="942" y="87"/>
                    <a:pt x="942" y="86"/>
                  </a:cubicBezTo>
                  <a:cubicBezTo>
                    <a:pt x="941" y="85"/>
                    <a:pt x="941" y="83"/>
                    <a:pt x="940" y="82"/>
                  </a:cubicBezTo>
                  <a:cubicBezTo>
                    <a:pt x="939" y="81"/>
                    <a:pt x="938" y="80"/>
                    <a:pt x="938" y="80"/>
                  </a:cubicBezTo>
                  <a:cubicBezTo>
                    <a:pt x="937" y="79"/>
                    <a:pt x="935" y="78"/>
                    <a:pt x="935" y="78"/>
                  </a:cubicBezTo>
                  <a:cubicBezTo>
                    <a:pt x="934" y="77"/>
                    <a:pt x="932" y="75"/>
                    <a:pt x="932" y="74"/>
                  </a:cubicBezTo>
                  <a:cubicBezTo>
                    <a:pt x="932" y="73"/>
                    <a:pt x="931" y="70"/>
                    <a:pt x="932" y="69"/>
                  </a:cubicBezTo>
                  <a:cubicBezTo>
                    <a:pt x="932" y="68"/>
                    <a:pt x="935" y="67"/>
                    <a:pt x="936" y="67"/>
                  </a:cubicBezTo>
                  <a:cubicBezTo>
                    <a:pt x="937" y="67"/>
                    <a:pt x="938" y="68"/>
                    <a:pt x="939" y="68"/>
                  </a:cubicBezTo>
                  <a:cubicBezTo>
                    <a:pt x="940" y="67"/>
                    <a:pt x="941" y="65"/>
                    <a:pt x="941" y="64"/>
                  </a:cubicBezTo>
                  <a:cubicBezTo>
                    <a:pt x="941" y="63"/>
                    <a:pt x="938" y="62"/>
                    <a:pt x="938" y="61"/>
                  </a:cubicBezTo>
                  <a:cubicBezTo>
                    <a:pt x="938" y="60"/>
                    <a:pt x="938" y="58"/>
                    <a:pt x="938" y="57"/>
                  </a:cubicBezTo>
                  <a:cubicBezTo>
                    <a:pt x="939" y="56"/>
                    <a:pt x="939" y="53"/>
                    <a:pt x="940" y="53"/>
                  </a:cubicBezTo>
                  <a:cubicBezTo>
                    <a:pt x="941" y="52"/>
                    <a:pt x="942" y="50"/>
                    <a:pt x="943" y="50"/>
                  </a:cubicBezTo>
                  <a:cubicBezTo>
                    <a:pt x="944" y="50"/>
                    <a:pt x="947" y="51"/>
                    <a:pt x="948" y="50"/>
                  </a:cubicBezTo>
                  <a:cubicBezTo>
                    <a:pt x="949" y="50"/>
                    <a:pt x="949" y="48"/>
                    <a:pt x="949" y="48"/>
                  </a:cubicBezTo>
                  <a:cubicBezTo>
                    <a:pt x="949" y="46"/>
                    <a:pt x="948" y="44"/>
                    <a:pt x="948" y="42"/>
                  </a:cubicBezTo>
                  <a:cubicBezTo>
                    <a:pt x="948" y="41"/>
                    <a:pt x="949" y="39"/>
                    <a:pt x="949" y="38"/>
                  </a:cubicBezTo>
                  <a:cubicBezTo>
                    <a:pt x="950" y="38"/>
                    <a:pt x="951" y="38"/>
                    <a:pt x="951" y="38"/>
                  </a:cubicBezTo>
                  <a:cubicBezTo>
                    <a:pt x="952" y="38"/>
                    <a:pt x="953" y="39"/>
                    <a:pt x="954" y="40"/>
                  </a:cubicBezTo>
                  <a:cubicBezTo>
                    <a:pt x="955" y="40"/>
                    <a:pt x="956" y="42"/>
                    <a:pt x="956" y="42"/>
                  </a:cubicBezTo>
                  <a:cubicBezTo>
                    <a:pt x="957" y="42"/>
                    <a:pt x="959" y="42"/>
                    <a:pt x="960" y="42"/>
                  </a:cubicBezTo>
                  <a:cubicBezTo>
                    <a:pt x="961" y="41"/>
                    <a:pt x="963" y="40"/>
                    <a:pt x="963" y="39"/>
                  </a:cubicBezTo>
                  <a:cubicBezTo>
                    <a:pt x="964" y="38"/>
                    <a:pt x="964" y="37"/>
                    <a:pt x="964" y="36"/>
                  </a:cubicBezTo>
                  <a:cubicBezTo>
                    <a:pt x="964" y="35"/>
                    <a:pt x="963" y="33"/>
                    <a:pt x="962" y="33"/>
                  </a:cubicBezTo>
                  <a:cubicBezTo>
                    <a:pt x="962" y="33"/>
                    <a:pt x="960" y="33"/>
                    <a:pt x="959" y="34"/>
                  </a:cubicBezTo>
                  <a:cubicBezTo>
                    <a:pt x="959" y="34"/>
                    <a:pt x="958" y="35"/>
                    <a:pt x="957" y="35"/>
                  </a:cubicBezTo>
                  <a:cubicBezTo>
                    <a:pt x="956" y="36"/>
                    <a:pt x="955" y="35"/>
                    <a:pt x="954" y="34"/>
                  </a:cubicBezTo>
                  <a:cubicBezTo>
                    <a:pt x="953" y="34"/>
                    <a:pt x="951" y="33"/>
                    <a:pt x="951" y="32"/>
                  </a:cubicBezTo>
                  <a:cubicBezTo>
                    <a:pt x="951" y="31"/>
                    <a:pt x="953" y="30"/>
                    <a:pt x="954" y="30"/>
                  </a:cubicBezTo>
                  <a:cubicBezTo>
                    <a:pt x="955" y="29"/>
                    <a:pt x="957" y="30"/>
                    <a:pt x="958" y="30"/>
                  </a:cubicBezTo>
                  <a:cubicBezTo>
                    <a:pt x="959" y="29"/>
                    <a:pt x="959" y="28"/>
                    <a:pt x="959" y="28"/>
                  </a:cubicBezTo>
                  <a:cubicBezTo>
                    <a:pt x="960" y="27"/>
                    <a:pt x="961" y="25"/>
                    <a:pt x="961" y="24"/>
                  </a:cubicBezTo>
                  <a:cubicBezTo>
                    <a:pt x="961" y="23"/>
                    <a:pt x="960" y="22"/>
                    <a:pt x="960" y="21"/>
                  </a:cubicBezTo>
                  <a:cubicBezTo>
                    <a:pt x="959" y="21"/>
                    <a:pt x="958" y="20"/>
                    <a:pt x="957" y="20"/>
                  </a:cubicBezTo>
                  <a:cubicBezTo>
                    <a:pt x="956" y="20"/>
                    <a:pt x="954" y="21"/>
                    <a:pt x="953" y="21"/>
                  </a:cubicBezTo>
                  <a:cubicBezTo>
                    <a:pt x="953" y="20"/>
                    <a:pt x="951" y="19"/>
                    <a:pt x="951" y="18"/>
                  </a:cubicBezTo>
                  <a:cubicBezTo>
                    <a:pt x="951" y="17"/>
                    <a:pt x="953" y="14"/>
                    <a:pt x="953" y="13"/>
                  </a:cubicBezTo>
                  <a:cubicBezTo>
                    <a:pt x="953" y="12"/>
                    <a:pt x="951" y="10"/>
                    <a:pt x="950" y="10"/>
                  </a:cubicBezTo>
                  <a:cubicBezTo>
                    <a:pt x="950" y="10"/>
                    <a:pt x="948" y="10"/>
                    <a:pt x="947" y="10"/>
                  </a:cubicBezTo>
                  <a:cubicBezTo>
                    <a:pt x="946" y="10"/>
                    <a:pt x="945" y="11"/>
                    <a:pt x="945" y="11"/>
                  </a:cubicBezTo>
                  <a:cubicBezTo>
                    <a:pt x="944" y="12"/>
                    <a:pt x="941" y="11"/>
                    <a:pt x="941" y="11"/>
                  </a:cubicBezTo>
                  <a:cubicBezTo>
                    <a:pt x="940" y="12"/>
                    <a:pt x="941" y="13"/>
                    <a:pt x="940" y="14"/>
                  </a:cubicBezTo>
                  <a:cubicBezTo>
                    <a:pt x="940" y="15"/>
                    <a:pt x="940" y="17"/>
                    <a:pt x="939" y="17"/>
                  </a:cubicBezTo>
                  <a:cubicBezTo>
                    <a:pt x="938" y="18"/>
                    <a:pt x="936" y="18"/>
                    <a:pt x="935" y="18"/>
                  </a:cubicBezTo>
                  <a:cubicBezTo>
                    <a:pt x="934" y="18"/>
                    <a:pt x="932" y="19"/>
                    <a:pt x="931" y="18"/>
                  </a:cubicBezTo>
                  <a:cubicBezTo>
                    <a:pt x="930" y="18"/>
                    <a:pt x="927" y="17"/>
                    <a:pt x="926" y="16"/>
                  </a:cubicBezTo>
                  <a:cubicBezTo>
                    <a:pt x="925" y="15"/>
                    <a:pt x="924" y="12"/>
                    <a:pt x="923" y="12"/>
                  </a:cubicBezTo>
                  <a:cubicBezTo>
                    <a:pt x="922" y="11"/>
                    <a:pt x="921" y="13"/>
                    <a:pt x="920" y="13"/>
                  </a:cubicBezTo>
                  <a:cubicBezTo>
                    <a:pt x="919" y="13"/>
                    <a:pt x="917" y="12"/>
                    <a:pt x="916" y="11"/>
                  </a:cubicBezTo>
                  <a:cubicBezTo>
                    <a:pt x="915" y="11"/>
                    <a:pt x="916" y="8"/>
                    <a:pt x="915" y="8"/>
                  </a:cubicBezTo>
                  <a:cubicBezTo>
                    <a:pt x="915" y="7"/>
                    <a:pt x="914" y="5"/>
                    <a:pt x="913" y="4"/>
                  </a:cubicBezTo>
                  <a:cubicBezTo>
                    <a:pt x="913" y="4"/>
                    <a:pt x="911" y="4"/>
                    <a:pt x="910" y="4"/>
                  </a:cubicBezTo>
                  <a:cubicBezTo>
                    <a:pt x="909" y="3"/>
                    <a:pt x="908" y="2"/>
                    <a:pt x="908" y="1"/>
                  </a:cubicBezTo>
                  <a:cubicBezTo>
                    <a:pt x="907" y="1"/>
                    <a:pt x="906" y="0"/>
                    <a:pt x="905" y="0"/>
                  </a:cubicBezTo>
                  <a:cubicBezTo>
                    <a:pt x="748" y="7"/>
                    <a:pt x="748" y="7"/>
                    <a:pt x="748" y="7"/>
                  </a:cubicBezTo>
                  <a:cubicBezTo>
                    <a:pt x="567" y="12"/>
                    <a:pt x="567" y="12"/>
                    <a:pt x="567" y="12"/>
                  </a:cubicBezTo>
                  <a:cubicBezTo>
                    <a:pt x="328" y="15"/>
                    <a:pt x="328" y="15"/>
                    <a:pt x="328" y="15"/>
                  </a:cubicBezTo>
                  <a:cubicBezTo>
                    <a:pt x="179" y="15"/>
                    <a:pt x="179" y="15"/>
                    <a:pt x="179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66" y="538"/>
                    <a:pt x="266" y="538"/>
                    <a:pt x="266" y="538"/>
                  </a:cubicBezTo>
                  <a:cubicBezTo>
                    <a:pt x="506" y="537"/>
                    <a:pt x="506" y="537"/>
                    <a:pt x="506" y="537"/>
                  </a:cubicBezTo>
                  <a:cubicBezTo>
                    <a:pt x="673" y="534"/>
                    <a:pt x="673" y="534"/>
                    <a:pt x="673" y="534"/>
                  </a:cubicBezTo>
                  <a:cubicBezTo>
                    <a:pt x="838" y="527"/>
                    <a:pt x="838" y="527"/>
                    <a:pt x="838" y="527"/>
                  </a:cubicBezTo>
                  <a:cubicBezTo>
                    <a:pt x="1023" y="518"/>
                    <a:pt x="1023" y="518"/>
                    <a:pt x="1023" y="518"/>
                  </a:cubicBezTo>
                  <a:lnTo>
                    <a:pt x="1003" y="14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3616325" y="3263900"/>
              <a:ext cx="3175" cy="3175"/>
            </a:xfrm>
            <a:custGeom>
              <a:avLst/>
              <a:gdLst>
                <a:gd name="T0" fmla="*/ 1 w 5"/>
                <a:gd name="T1" fmla="*/ 2 h 4"/>
                <a:gd name="T2" fmla="*/ 1 w 5"/>
                <a:gd name="T3" fmla="*/ 3 h 4"/>
                <a:gd name="T4" fmla="*/ 0 w 5"/>
                <a:gd name="T5" fmla="*/ 3 h 4"/>
                <a:gd name="T6" fmla="*/ 1 w 5"/>
                <a:gd name="T7" fmla="*/ 4 h 4"/>
                <a:gd name="T8" fmla="*/ 1 w 5"/>
                <a:gd name="T9" fmla="*/ 3 h 4"/>
                <a:gd name="T10" fmla="*/ 5 w 5"/>
                <a:gd name="T11" fmla="*/ 0 h 4"/>
                <a:gd name="T12" fmla="*/ 2 w 5"/>
                <a:gd name="T13" fmla="*/ 0 h 4"/>
                <a:gd name="T14" fmla="*/ 1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794000" y="3792538"/>
              <a:ext cx="1019175" cy="495300"/>
            </a:xfrm>
            <a:custGeom>
              <a:avLst/>
              <a:gdLst>
                <a:gd name="T0" fmla="*/ 808 w 1209"/>
                <a:gd name="T1" fmla="*/ 16 h 587"/>
                <a:gd name="T2" fmla="*/ 130 w 1209"/>
                <a:gd name="T3" fmla="*/ 19 h 587"/>
                <a:gd name="T4" fmla="*/ 416 w 1209"/>
                <a:gd name="T5" fmla="*/ 444 h 587"/>
                <a:gd name="T6" fmla="*/ 432 w 1209"/>
                <a:gd name="T7" fmla="*/ 451 h 587"/>
                <a:gd name="T8" fmla="*/ 455 w 1209"/>
                <a:gd name="T9" fmla="*/ 473 h 587"/>
                <a:gd name="T10" fmla="*/ 473 w 1209"/>
                <a:gd name="T11" fmla="*/ 472 h 587"/>
                <a:gd name="T12" fmla="*/ 486 w 1209"/>
                <a:gd name="T13" fmla="*/ 472 h 587"/>
                <a:gd name="T14" fmla="*/ 499 w 1209"/>
                <a:gd name="T15" fmla="*/ 466 h 587"/>
                <a:gd name="T16" fmla="*/ 514 w 1209"/>
                <a:gd name="T17" fmla="*/ 469 h 587"/>
                <a:gd name="T18" fmla="*/ 526 w 1209"/>
                <a:gd name="T19" fmla="*/ 483 h 587"/>
                <a:gd name="T20" fmla="*/ 538 w 1209"/>
                <a:gd name="T21" fmla="*/ 504 h 587"/>
                <a:gd name="T22" fmla="*/ 563 w 1209"/>
                <a:gd name="T23" fmla="*/ 504 h 587"/>
                <a:gd name="T24" fmla="*/ 585 w 1209"/>
                <a:gd name="T25" fmla="*/ 512 h 587"/>
                <a:gd name="T26" fmla="*/ 608 w 1209"/>
                <a:gd name="T27" fmla="*/ 511 h 587"/>
                <a:gd name="T28" fmla="*/ 630 w 1209"/>
                <a:gd name="T29" fmla="*/ 529 h 587"/>
                <a:gd name="T30" fmla="*/ 644 w 1209"/>
                <a:gd name="T31" fmla="*/ 516 h 587"/>
                <a:gd name="T32" fmla="*/ 668 w 1209"/>
                <a:gd name="T33" fmla="*/ 517 h 587"/>
                <a:gd name="T34" fmla="*/ 684 w 1209"/>
                <a:gd name="T35" fmla="*/ 513 h 587"/>
                <a:gd name="T36" fmla="*/ 686 w 1209"/>
                <a:gd name="T37" fmla="*/ 535 h 587"/>
                <a:gd name="T38" fmla="*/ 708 w 1209"/>
                <a:gd name="T39" fmla="*/ 542 h 587"/>
                <a:gd name="T40" fmla="*/ 706 w 1209"/>
                <a:gd name="T41" fmla="*/ 560 h 587"/>
                <a:gd name="T42" fmla="*/ 727 w 1209"/>
                <a:gd name="T43" fmla="*/ 562 h 587"/>
                <a:gd name="T44" fmla="*/ 741 w 1209"/>
                <a:gd name="T45" fmla="*/ 548 h 587"/>
                <a:gd name="T46" fmla="*/ 759 w 1209"/>
                <a:gd name="T47" fmla="*/ 545 h 587"/>
                <a:gd name="T48" fmla="*/ 771 w 1209"/>
                <a:gd name="T49" fmla="*/ 551 h 587"/>
                <a:gd name="T50" fmla="*/ 782 w 1209"/>
                <a:gd name="T51" fmla="*/ 567 h 587"/>
                <a:gd name="T52" fmla="*/ 801 w 1209"/>
                <a:gd name="T53" fmla="*/ 558 h 587"/>
                <a:gd name="T54" fmla="*/ 815 w 1209"/>
                <a:gd name="T55" fmla="*/ 551 h 587"/>
                <a:gd name="T56" fmla="*/ 817 w 1209"/>
                <a:gd name="T57" fmla="*/ 567 h 587"/>
                <a:gd name="T58" fmla="*/ 831 w 1209"/>
                <a:gd name="T59" fmla="*/ 585 h 587"/>
                <a:gd name="T60" fmla="*/ 835 w 1209"/>
                <a:gd name="T61" fmla="*/ 569 h 587"/>
                <a:gd name="T62" fmla="*/ 848 w 1209"/>
                <a:gd name="T63" fmla="*/ 552 h 587"/>
                <a:gd name="T64" fmla="*/ 855 w 1209"/>
                <a:gd name="T65" fmla="*/ 542 h 587"/>
                <a:gd name="T66" fmla="*/ 867 w 1209"/>
                <a:gd name="T67" fmla="*/ 561 h 587"/>
                <a:gd name="T68" fmla="*/ 879 w 1209"/>
                <a:gd name="T69" fmla="*/ 563 h 587"/>
                <a:gd name="T70" fmla="*/ 891 w 1209"/>
                <a:gd name="T71" fmla="*/ 551 h 587"/>
                <a:gd name="T72" fmla="*/ 904 w 1209"/>
                <a:gd name="T73" fmla="*/ 556 h 587"/>
                <a:gd name="T74" fmla="*/ 910 w 1209"/>
                <a:gd name="T75" fmla="*/ 565 h 587"/>
                <a:gd name="T76" fmla="*/ 925 w 1209"/>
                <a:gd name="T77" fmla="*/ 572 h 587"/>
                <a:gd name="T78" fmla="*/ 941 w 1209"/>
                <a:gd name="T79" fmla="*/ 587 h 587"/>
                <a:gd name="T80" fmla="*/ 952 w 1209"/>
                <a:gd name="T81" fmla="*/ 572 h 587"/>
                <a:gd name="T82" fmla="*/ 968 w 1209"/>
                <a:gd name="T83" fmla="*/ 570 h 587"/>
                <a:gd name="T84" fmla="*/ 976 w 1209"/>
                <a:gd name="T85" fmla="*/ 559 h 587"/>
                <a:gd name="T86" fmla="*/ 996 w 1209"/>
                <a:gd name="T87" fmla="*/ 556 h 587"/>
                <a:gd name="T88" fmla="*/ 1012 w 1209"/>
                <a:gd name="T89" fmla="*/ 557 h 587"/>
                <a:gd name="T90" fmla="*/ 1025 w 1209"/>
                <a:gd name="T91" fmla="*/ 555 h 587"/>
                <a:gd name="T92" fmla="*/ 1032 w 1209"/>
                <a:gd name="T93" fmla="*/ 548 h 587"/>
                <a:gd name="T94" fmla="*/ 1044 w 1209"/>
                <a:gd name="T95" fmla="*/ 540 h 587"/>
                <a:gd name="T96" fmla="*/ 1060 w 1209"/>
                <a:gd name="T97" fmla="*/ 547 h 587"/>
                <a:gd name="T98" fmla="*/ 1081 w 1209"/>
                <a:gd name="T99" fmla="*/ 549 h 587"/>
                <a:gd name="T100" fmla="*/ 1095 w 1209"/>
                <a:gd name="T101" fmla="*/ 542 h 587"/>
                <a:gd name="T102" fmla="*/ 1109 w 1209"/>
                <a:gd name="T103" fmla="*/ 536 h 587"/>
                <a:gd name="T104" fmla="*/ 1127 w 1209"/>
                <a:gd name="T105" fmla="*/ 547 h 587"/>
                <a:gd name="T106" fmla="*/ 1145 w 1209"/>
                <a:gd name="T107" fmla="*/ 556 h 587"/>
                <a:gd name="T108" fmla="*/ 1161 w 1209"/>
                <a:gd name="T109" fmla="*/ 565 h 587"/>
                <a:gd name="T110" fmla="*/ 1176 w 1209"/>
                <a:gd name="T111" fmla="*/ 573 h 587"/>
                <a:gd name="T112" fmla="*/ 1190 w 1209"/>
                <a:gd name="T113" fmla="*/ 577 h 587"/>
                <a:gd name="T114" fmla="*/ 1207 w 1209"/>
                <a:gd name="T11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9" h="587">
                  <a:moveTo>
                    <a:pt x="1200" y="273"/>
                  </a:moveTo>
                  <a:cubicBezTo>
                    <a:pt x="1163" y="83"/>
                    <a:pt x="1163" y="83"/>
                    <a:pt x="1163" y="83"/>
                  </a:cubicBezTo>
                  <a:cubicBezTo>
                    <a:pt x="1163" y="82"/>
                    <a:pt x="1163" y="82"/>
                    <a:pt x="1163" y="82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973" y="9"/>
                    <a:pt x="973" y="9"/>
                    <a:pt x="973" y="9"/>
                  </a:cubicBezTo>
                  <a:cubicBezTo>
                    <a:pt x="808" y="16"/>
                    <a:pt x="808" y="16"/>
                    <a:pt x="808" y="16"/>
                  </a:cubicBezTo>
                  <a:cubicBezTo>
                    <a:pt x="641" y="19"/>
                    <a:pt x="641" y="19"/>
                    <a:pt x="641" y="19"/>
                  </a:cubicBezTo>
                  <a:cubicBezTo>
                    <a:pt x="401" y="20"/>
                    <a:pt x="401" y="20"/>
                    <a:pt x="401" y="20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13" y="103"/>
                    <a:pt x="413" y="103"/>
                    <a:pt x="413" y="103"/>
                  </a:cubicBezTo>
                  <a:cubicBezTo>
                    <a:pt x="413" y="444"/>
                    <a:pt x="413" y="444"/>
                    <a:pt x="413" y="444"/>
                  </a:cubicBezTo>
                  <a:cubicBezTo>
                    <a:pt x="413" y="444"/>
                    <a:pt x="415" y="444"/>
                    <a:pt x="416" y="444"/>
                  </a:cubicBezTo>
                  <a:cubicBezTo>
                    <a:pt x="417" y="444"/>
                    <a:pt x="418" y="443"/>
                    <a:pt x="419" y="442"/>
                  </a:cubicBezTo>
                  <a:cubicBezTo>
                    <a:pt x="420" y="442"/>
                    <a:pt x="421" y="441"/>
                    <a:pt x="421" y="441"/>
                  </a:cubicBezTo>
                  <a:cubicBezTo>
                    <a:pt x="422" y="441"/>
                    <a:pt x="424" y="442"/>
                    <a:pt x="425" y="443"/>
                  </a:cubicBezTo>
                  <a:cubicBezTo>
                    <a:pt x="426" y="443"/>
                    <a:pt x="427" y="444"/>
                    <a:pt x="428" y="444"/>
                  </a:cubicBezTo>
                  <a:cubicBezTo>
                    <a:pt x="429" y="445"/>
                    <a:pt x="430" y="446"/>
                    <a:pt x="430" y="447"/>
                  </a:cubicBezTo>
                  <a:cubicBezTo>
                    <a:pt x="431" y="448"/>
                    <a:pt x="431" y="450"/>
                    <a:pt x="432" y="451"/>
                  </a:cubicBezTo>
                  <a:cubicBezTo>
                    <a:pt x="433" y="452"/>
                    <a:pt x="435" y="453"/>
                    <a:pt x="436" y="454"/>
                  </a:cubicBezTo>
                  <a:cubicBezTo>
                    <a:pt x="437" y="455"/>
                    <a:pt x="439" y="457"/>
                    <a:pt x="439" y="458"/>
                  </a:cubicBezTo>
                  <a:cubicBezTo>
                    <a:pt x="440" y="459"/>
                    <a:pt x="442" y="461"/>
                    <a:pt x="442" y="462"/>
                  </a:cubicBezTo>
                  <a:cubicBezTo>
                    <a:pt x="443" y="463"/>
                    <a:pt x="445" y="465"/>
                    <a:pt x="446" y="465"/>
                  </a:cubicBezTo>
                  <a:cubicBezTo>
                    <a:pt x="447" y="466"/>
                    <a:pt x="450" y="468"/>
                    <a:pt x="451" y="469"/>
                  </a:cubicBezTo>
                  <a:cubicBezTo>
                    <a:pt x="452" y="470"/>
                    <a:pt x="454" y="472"/>
                    <a:pt x="455" y="473"/>
                  </a:cubicBezTo>
                  <a:cubicBezTo>
                    <a:pt x="455" y="473"/>
                    <a:pt x="456" y="475"/>
                    <a:pt x="457" y="476"/>
                  </a:cubicBezTo>
                  <a:cubicBezTo>
                    <a:pt x="457" y="476"/>
                    <a:pt x="459" y="477"/>
                    <a:pt x="460" y="477"/>
                  </a:cubicBezTo>
                  <a:cubicBezTo>
                    <a:pt x="461" y="477"/>
                    <a:pt x="463" y="476"/>
                    <a:pt x="463" y="476"/>
                  </a:cubicBezTo>
                  <a:cubicBezTo>
                    <a:pt x="465" y="476"/>
                    <a:pt x="467" y="477"/>
                    <a:pt x="468" y="477"/>
                  </a:cubicBezTo>
                  <a:cubicBezTo>
                    <a:pt x="469" y="477"/>
                    <a:pt x="471" y="476"/>
                    <a:pt x="471" y="475"/>
                  </a:cubicBezTo>
                  <a:cubicBezTo>
                    <a:pt x="472" y="475"/>
                    <a:pt x="472" y="473"/>
                    <a:pt x="473" y="472"/>
                  </a:cubicBezTo>
                  <a:cubicBezTo>
                    <a:pt x="473" y="472"/>
                    <a:pt x="473" y="470"/>
                    <a:pt x="474" y="469"/>
                  </a:cubicBezTo>
                  <a:cubicBezTo>
                    <a:pt x="474" y="469"/>
                    <a:pt x="477" y="469"/>
                    <a:pt x="478" y="469"/>
                  </a:cubicBezTo>
                  <a:cubicBezTo>
                    <a:pt x="478" y="469"/>
                    <a:pt x="479" y="471"/>
                    <a:pt x="480" y="471"/>
                  </a:cubicBezTo>
                  <a:cubicBezTo>
                    <a:pt x="480" y="471"/>
                    <a:pt x="481" y="470"/>
                    <a:pt x="482" y="469"/>
                  </a:cubicBezTo>
                  <a:cubicBezTo>
                    <a:pt x="482" y="469"/>
                    <a:pt x="484" y="469"/>
                    <a:pt x="485" y="470"/>
                  </a:cubicBezTo>
                  <a:cubicBezTo>
                    <a:pt x="486" y="470"/>
                    <a:pt x="486" y="472"/>
                    <a:pt x="486" y="472"/>
                  </a:cubicBezTo>
                  <a:cubicBezTo>
                    <a:pt x="487" y="473"/>
                    <a:pt x="489" y="473"/>
                    <a:pt x="489" y="473"/>
                  </a:cubicBezTo>
                  <a:cubicBezTo>
                    <a:pt x="490" y="473"/>
                    <a:pt x="492" y="474"/>
                    <a:pt x="493" y="475"/>
                  </a:cubicBezTo>
                  <a:cubicBezTo>
                    <a:pt x="494" y="475"/>
                    <a:pt x="495" y="476"/>
                    <a:pt x="496" y="476"/>
                  </a:cubicBezTo>
                  <a:cubicBezTo>
                    <a:pt x="497" y="476"/>
                    <a:pt x="499" y="475"/>
                    <a:pt x="499" y="474"/>
                  </a:cubicBezTo>
                  <a:cubicBezTo>
                    <a:pt x="500" y="474"/>
                    <a:pt x="500" y="472"/>
                    <a:pt x="500" y="471"/>
                  </a:cubicBezTo>
                  <a:cubicBezTo>
                    <a:pt x="500" y="470"/>
                    <a:pt x="499" y="468"/>
                    <a:pt x="499" y="466"/>
                  </a:cubicBezTo>
                  <a:cubicBezTo>
                    <a:pt x="499" y="465"/>
                    <a:pt x="500" y="463"/>
                    <a:pt x="500" y="463"/>
                  </a:cubicBezTo>
                  <a:cubicBezTo>
                    <a:pt x="501" y="462"/>
                    <a:pt x="503" y="461"/>
                    <a:pt x="505" y="461"/>
                  </a:cubicBezTo>
                  <a:cubicBezTo>
                    <a:pt x="506" y="461"/>
                    <a:pt x="507" y="463"/>
                    <a:pt x="507" y="464"/>
                  </a:cubicBezTo>
                  <a:cubicBezTo>
                    <a:pt x="508" y="465"/>
                    <a:pt x="508" y="467"/>
                    <a:pt x="509" y="468"/>
                  </a:cubicBezTo>
                  <a:cubicBezTo>
                    <a:pt x="509" y="469"/>
                    <a:pt x="510" y="470"/>
                    <a:pt x="511" y="471"/>
                  </a:cubicBezTo>
                  <a:cubicBezTo>
                    <a:pt x="512" y="471"/>
                    <a:pt x="514" y="469"/>
                    <a:pt x="514" y="469"/>
                  </a:cubicBezTo>
                  <a:cubicBezTo>
                    <a:pt x="515" y="469"/>
                    <a:pt x="516" y="469"/>
                    <a:pt x="517" y="469"/>
                  </a:cubicBezTo>
                  <a:cubicBezTo>
                    <a:pt x="518" y="469"/>
                    <a:pt x="519" y="470"/>
                    <a:pt x="519" y="471"/>
                  </a:cubicBezTo>
                  <a:cubicBezTo>
                    <a:pt x="519" y="472"/>
                    <a:pt x="519" y="474"/>
                    <a:pt x="519" y="475"/>
                  </a:cubicBezTo>
                  <a:cubicBezTo>
                    <a:pt x="520" y="476"/>
                    <a:pt x="521" y="477"/>
                    <a:pt x="521" y="477"/>
                  </a:cubicBezTo>
                  <a:cubicBezTo>
                    <a:pt x="522" y="478"/>
                    <a:pt x="522" y="481"/>
                    <a:pt x="523" y="481"/>
                  </a:cubicBezTo>
                  <a:cubicBezTo>
                    <a:pt x="524" y="482"/>
                    <a:pt x="526" y="482"/>
                    <a:pt x="526" y="483"/>
                  </a:cubicBezTo>
                  <a:cubicBezTo>
                    <a:pt x="527" y="484"/>
                    <a:pt x="526" y="487"/>
                    <a:pt x="526" y="488"/>
                  </a:cubicBezTo>
                  <a:cubicBezTo>
                    <a:pt x="526" y="489"/>
                    <a:pt x="527" y="491"/>
                    <a:pt x="527" y="492"/>
                  </a:cubicBezTo>
                  <a:cubicBezTo>
                    <a:pt x="527" y="493"/>
                    <a:pt x="529" y="494"/>
                    <a:pt x="529" y="495"/>
                  </a:cubicBezTo>
                  <a:cubicBezTo>
                    <a:pt x="530" y="496"/>
                    <a:pt x="528" y="499"/>
                    <a:pt x="529" y="501"/>
                  </a:cubicBezTo>
                  <a:cubicBezTo>
                    <a:pt x="529" y="502"/>
                    <a:pt x="532" y="504"/>
                    <a:pt x="534" y="504"/>
                  </a:cubicBezTo>
                  <a:cubicBezTo>
                    <a:pt x="535" y="504"/>
                    <a:pt x="537" y="503"/>
                    <a:pt x="538" y="504"/>
                  </a:cubicBezTo>
                  <a:cubicBezTo>
                    <a:pt x="539" y="504"/>
                    <a:pt x="539" y="506"/>
                    <a:pt x="540" y="506"/>
                  </a:cubicBezTo>
                  <a:cubicBezTo>
                    <a:pt x="541" y="507"/>
                    <a:pt x="543" y="504"/>
                    <a:pt x="545" y="504"/>
                  </a:cubicBezTo>
                  <a:cubicBezTo>
                    <a:pt x="546" y="504"/>
                    <a:pt x="548" y="507"/>
                    <a:pt x="550" y="507"/>
                  </a:cubicBezTo>
                  <a:cubicBezTo>
                    <a:pt x="551" y="507"/>
                    <a:pt x="554" y="505"/>
                    <a:pt x="555" y="505"/>
                  </a:cubicBezTo>
                  <a:cubicBezTo>
                    <a:pt x="556" y="504"/>
                    <a:pt x="557" y="503"/>
                    <a:pt x="558" y="503"/>
                  </a:cubicBezTo>
                  <a:cubicBezTo>
                    <a:pt x="559" y="503"/>
                    <a:pt x="562" y="504"/>
                    <a:pt x="563" y="504"/>
                  </a:cubicBezTo>
                  <a:cubicBezTo>
                    <a:pt x="565" y="505"/>
                    <a:pt x="567" y="507"/>
                    <a:pt x="568" y="508"/>
                  </a:cubicBezTo>
                  <a:cubicBezTo>
                    <a:pt x="569" y="508"/>
                    <a:pt x="571" y="509"/>
                    <a:pt x="572" y="510"/>
                  </a:cubicBezTo>
                  <a:cubicBezTo>
                    <a:pt x="573" y="510"/>
                    <a:pt x="575" y="511"/>
                    <a:pt x="576" y="512"/>
                  </a:cubicBezTo>
                  <a:cubicBezTo>
                    <a:pt x="576" y="512"/>
                    <a:pt x="577" y="514"/>
                    <a:pt x="578" y="514"/>
                  </a:cubicBezTo>
                  <a:cubicBezTo>
                    <a:pt x="579" y="514"/>
                    <a:pt x="580" y="512"/>
                    <a:pt x="581" y="512"/>
                  </a:cubicBezTo>
                  <a:cubicBezTo>
                    <a:pt x="582" y="511"/>
                    <a:pt x="584" y="512"/>
                    <a:pt x="585" y="512"/>
                  </a:cubicBezTo>
                  <a:cubicBezTo>
                    <a:pt x="587" y="513"/>
                    <a:pt x="589" y="516"/>
                    <a:pt x="590" y="517"/>
                  </a:cubicBezTo>
                  <a:cubicBezTo>
                    <a:pt x="591" y="518"/>
                    <a:pt x="593" y="519"/>
                    <a:pt x="594" y="519"/>
                  </a:cubicBezTo>
                  <a:cubicBezTo>
                    <a:pt x="595" y="519"/>
                    <a:pt x="596" y="518"/>
                    <a:pt x="597" y="518"/>
                  </a:cubicBezTo>
                  <a:cubicBezTo>
                    <a:pt x="599" y="517"/>
                    <a:pt x="602" y="517"/>
                    <a:pt x="603" y="517"/>
                  </a:cubicBezTo>
                  <a:cubicBezTo>
                    <a:pt x="604" y="516"/>
                    <a:pt x="605" y="514"/>
                    <a:pt x="605" y="514"/>
                  </a:cubicBezTo>
                  <a:cubicBezTo>
                    <a:pt x="606" y="513"/>
                    <a:pt x="607" y="512"/>
                    <a:pt x="608" y="511"/>
                  </a:cubicBezTo>
                  <a:cubicBezTo>
                    <a:pt x="609" y="511"/>
                    <a:pt x="611" y="512"/>
                    <a:pt x="612" y="512"/>
                  </a:cubicBezTo>
                  <a:cubicBezTo>
                    <a:pt x="613" y="512"/>
                    <a:pt x="615" y="512"/>
                    <a:pt x="616" y="512"/>
                  </a:cubicBezTo>
                  <a:cubicBezTo>
                    <a:pt x="617" y="512"/>
                    <a:pt x="619" y="514"/>
                    <a:pt x="619" y="515"/>
                  </a:cubicBezTo>
                  <a:cubicBezTo>
                    <a:pt x="620" y="516"/>
                    <a:pt x="622" y="519"/>
                    <a:pt x="622" y="520"/>
                  </a:cubicBezTo>
                  <a:cubicBezTo>
                    <a:pt x="623" y="521"/>
                    <a:pt x="625" y="524"/>
                    <a:pt x="626" y="525"/>
                  </a:cubicBezTo>
                  <a:cubicBezTo>
                    <a:pt x="626" y="526"/>
                    <a:pt x="628" y="529"/>
                    <a:pt x="630" y="529"/>
                  </a:cubicBezTo>
                  <a:cubicBezTo>
                    <a:pt x="631" y="529"/>
                    <a:pt x="633" y="529"/>
                    <a:pt x="634" y="529"/>
                  </a:cubicBezTo>
                  <a:cubicBezTo>
                    <a:pt x="634" y="529"/>
                    <a:pt x="635" y="528"/>
                    <a:pt x="636" y="528"/>
                  </a:cubicBezTo>
                  <a:cubicBezTo>
                    <a:pt x="636" y="527"/>
                    <a:pt x="637" y="525"/>
                    <a:pt x="638" y="525"/>
                  </a:cubicBezTo>
                  <a:cubicBezTo>
                    <a:pt x="639" y="524"/>
                    <a:pt x="642" y="525"/>
                    <a:pt x="643" y="524"/>
                  </a:cubicBezTo>
                  <a:cubicBezTo>
                    <a:pt x="644" y="523"/>
                    <a:pt x="644" y="521"/>
                    <a:pt x="644" y="519"/>
                  </a:cubicBezTo>
                  <a:cubicBezTo>
                    <a:pt x="645" y="518"/>
                    <a:pt x="644" y="517"/>
                    <a:pt x="644" y="516"/>
                  </a:cubicBezTo>
                  <a:cubicBezTo>
                    <a:pt x="645" y="515"/>
                    <a:pt x="646" y="514"/>
                    <a:pt x="647" y="514"/>
                  </a:cubicBezTo>
                  <a:cubicBezTo>
                    <a:pt x="647" y="513"/>
                    <a:pt x="649" y="513"/>
                    <a:pt x="650" y="513"/>
                  </a:cubicBezTo>
                  <a:cubicBezTo>
                    <a:pt x="651" y="513"/>
                    <a:pt x="654" y="513"/>
                    <a:pt x="655" y="514"/>
                  </a:cubicBezTo>
                  <a:cubicBezTo>
                    <a:pt x="656" y="515"/>
                    <a:pt x="657" y="517"/>
                    <a:pt x="658" y="517"/>
                  </a:cubicBezTo>
                  <a:cubicBezTo>
                    <a:pt x="659" y="518"/>
                    <a:pt x="662" y="518"/>
                    <a:pt x="663" y="517"/>
                  </a:cubicBezTo>
                  <a:cubicBezTo>
                    <a:pt x="664" y="517"/>
                    <a:pt x="667" y="516"/>
                    <a:pt x="668" y="517"/>
                  </a:cubicBezTo>
                  <a:cubicBezTo>
                    <a:pt x="669" y="517"/>
                    <a:pt x="670" y="519"/>
                    <a:pt x="671" y="519"/>
                  </a:cubicBezTo>
                  <a:cubicBezTo>
                    <a:pt x="672" y="519"/>
                    <a:pt x="673" y="520"/>
                    <a:pt x="674" y="520"/>
                  </a:cubicBezTo>
                  <a:cubicBezTo>
                    <a:pt x="675" y="520"/>
                    <a:pt x="677" y="520"/>
                    <a:pt x="678" y="519"/>
                  </a:cubicBezTo>
                  <a:cubicBezTo>
                    <a:pt x="679" y="519"/>
                    <a:pt x="680" y="518"/>
                    <a:pt x="680" y="517"/>
                  </a:cubicBezTo>
                  <a:cubicBezTo>
                    <a:pt x="681" y="516"/>
                    <a:pt x="680" y="514"/>
                    <a:pt x="681" y="513"/>
                  </a:cubicBezTo>
                  <a:cubicBezTo>
                    <a:pt x="682" y="513"/>
                    <a:pt x="683" y="513"/>
                    <a:pt x="684" y="513"/>
                  </a:cubicBezTo>
                  <a:cubicBezTo>
                    <a:pt x="685" y="513"/>
                    <a:pt x="687" y="515"/>
                    <a:pt x="687" y="516"/>
                  </a:cubicBezTo>
                  <a:cubicBezTo>
                    <a:pt x="688" y="517"/>
                    <a:pt x="688" y="519"/>
                    <a:pt x="687" y="520"/>
                  </a:cubicBezTo>
                  <a:cubicBezTo>
                    <a:pt x="687" y="521"/>
                    <a:pt x="686" y="522"/>
                    <a:pt x="685" y="523"/>
                  </a:cubicBezTo>
                  <a:cubicBezTo>
                    <a:pt x="685" y="524"/>
                    <a:pt x="684" y="526"/>
                    <a:pt x="684" y="527"/>
                  </a:cubicBezTo>
                  <a:cubicBezTo>
                    <a:pt x="684" y="528"/>
                    <a:pt x="685" y="529"/>
                    <a:pt x="685" y="529"/>
                  </a:cubicBezTo>
                  <a:cubicBezTo>
                    <a:pt x="686" y="531"/>
                    <a:pt x="686" y="534"/>
                    <a:pt x="686" y="535"/>
                  </a:cubicBezTo>
                  <a:cubicBezTo>
                    <a:pt x="687" y="536"/>
                    <a:pt x="689" y="538"/>
                    <a:pt x="690" y="539"/>
                  </a:cubicBezTo>
                  <a:cubicBezTo>
                    <a:pt x="690" y="540"/>
                    <a:pt x="693" y="540"/>
                    <a:pt x="694" y="541"/>
                  </a:cubicBezTo>
                  <a:cubicBezTo>
                    <a:pt x="695" y="541"/>
                    <a:pt x="697" y="541"/>
                    <a:pt x="699" y="541"/>
                  </a:cubicBezTo>
                  <a:cubicBezTo>
                    <a:pt x="699" y="541"/>
                    <a:pt x="701" y="539"/>
                    <a:pt x="701" y="539"/>
                  </a:cubicBezTo>
                  <a:cubicBezTo>
                    <a:pt x="702" y="538"/>
                    <a:pt x="705" y="538"/>
                    <a:pt x="706" y="539"/>
                  </a:cubicBezTo>
                  <a:cubicBezTo>
                    <a:pt x="707" y="539"/>
                    <a:pt x="708" y="541"/>
                    <a:pt x="708" y="542"/>
                  </a:cubicBezTo>
                  <a:cubicBezTo>
                    <a:pt x="709" y="543"/>
                    <a:pt x="709" y="545"/>
                    <a:pt x="708" y="546"/>
                  </a:cubicBezTo>
                  <a:cubicBezTo>
                    <a:pt x="708" y="547"/>
                    <a:pt x="707" y="548"/>
                    <a:pt x="707" y="549"/>
                  </a:cubicBezTo>
                  <a:cubicBezTo>
                    <a:pt x="707" y="550"/>
                    <a:pt x="709" y="550"/>
                    <a:pt x="709" y="551"/>
                  </a:cubicBezTo>
                  <a:cubicBezTo>
                    <a:pt x="709" y="552"/>
                    <a:pt x="708" y="554"/>
                    <a:pt x="708" y="555"/>
                  </a:cubicBezTo>
                  <a:cubicBezTo>
                    <a:pt x="707" y="555"/>
                    <a:pt x="705" y="556"/>
                    <a:pt x="705" y="556"/>
                  </a:cubicBezTo>
                  <a:cubicBezTo>
                    <a:pt x="704" y="557"/>
                    <a:pt x="705" y="559"/>
                    <a:pt x="706" y="560"/>
                  </a:cubicBezTo>
                  <a:cubicBezTo>
                    <a:pt x="706" y="560"/>
                    <a:pt x="708" y="561"/>
                    <a:pt x="709" y="561"/>
                  </a:cubicBezTo>
                  <a:cubicBezTo>
                    <a:pt x="710" y="561"/>
                    <a:pt x="711" y="559"/>
                    <a:pt x="712" y="559"/>
                  </a:cubicBezTo>
                  <a:cubicBezTo>
                    <a:pt x="713" y="559"/>
                    <a:pt x="715" y="560"/>
                    <a:pt x="715" y="561"/>
                  </a:cubicBezTo>
                  <a:cubicBezTo>
                    <a:pt x="716" y="561"/>
                    <a:pt x="718" y="564"/>
                    <a:pt x="719" y="564"/>
                  </a:cubicBezTo>
                  <a:cubicBezTo>
                    <a:pt x="720" y="565"/>
                    <a:pt x="722" y="565"/>
                    <a:pt x="723" y="565"/>
                  </a:cubicBezTo>
                  <a:cubicBezTo>
                    <a:pt x="724" y="565"/>
                    <a:pt x="726" y="563"/>
                    <a:pt x="727" y="562"/>
                  </a:cubicBezTo>
                  <a:cubicBezTo>
                    <a:pt x="728" y="561"/>
                    <a:pt x="729" y="560"/>
                    <a:pt x="730" y="559"/>
                  </a:cubicBezTo>
                  <a:cubicBezTo>
                    <a:pt x="730" y="559"/>
                    <a:pt x="732" y="559"/>
                    <a:pt x="732" y="558"/>
                  </a:cubicBezTo>
                  <a:cubicBezTo>
                    <a:pt x="733" y="558"/>
                    <a:pt x="733" y="556"/>
                    <a:pt x="734" y="555"/>
                  </a:cubicBezTo>
                  <a:cubicBezTo>
                    <a:pt x="734" y="554"/>
                    <a:pt x="735" y="553"/>
                    <a:pt x="736" y="552"/>
                  </a:cubicBezTo>
                  <a:cubicBezTo>
                    <a:pt x="736" y="551"/>
                    <a:pt x="737" y="549"/>
                    <a:pt x="738" y="549"/>
                  </a:cubicBezTo>
                  <a:cubicBezTo>
                    <a:pt x="739" y="549"/>
                    <a:pt x="741" y="549"/>
                    <a:pt x="741" y="548"/>
                  </a:cubicBezTo>
                  <a:cubicBezTo>
                    <a:pt x="742" y="548"/>
                    <a:pt x="743" y="546"/>
                    <a:pt x="744" y="545"/>
                  </a:cubicBezTo>
                  <a:cubicBezTo>
                    <a:pt x="744" y="545"/>
                    <a:pt x="745" y="543"/>
                    <a:pt x="746" y="542"/>
                  </a:cubicBezTo>
                  <a:cubicBezTo>
                    <a:pt x="746" y="541"/>
                    <a:pt x="749" y="540"/>
                    <a:pt x="750" y="540"/>
                  </a:cubicBezTo>
                  <a:cubicBezTo>
                    <a:pt x="750" y="540"/>
                    <a:pt x="752" y="541"/>
                    <a:pt x="752" y="541"/>
                  </a:cubicBezTo>
                  <a:cubicBezTo>
                    <a:pt x="753" y="542"/>
                    <a:pt x="755" y="542"/>
                    <a:pt x="756" y="542"/>
                  </a:cubicBezTo>
                  <a:cubicBezTo>
                    <a:pt x="757" y="543"/>
                    <a:pt x="758" y="544"/>
                    <a:pt x="759" y="545"/>
                  </a:cubicBezTo>
                  <a:cubicBezTo>
                    <a:pt x="759" y="546"/>
                    <a:pt x="760" y="548"/>
                    <a:pt x="760" y="549"/>
                  </a:cubicBezTo>
                  <a:cubicBezTo>
                    <a:pt x="760" y="550"/>
                    <a:pt x="759" y="553"/>
                    <a:pt x="759" y="554"/>
                  </a:cubicBezTo>
                  <a:cubicBezTo>
                    <a:pt x="760" y="555"/>
                    <a:pt x="762" y="555"/>
                    <a:pt x="763" y="556"/>
                  </a:cubicBezTo>
                  <a:cubicBezTo>
                    <a:pt x="764" y="556"/>
                    <a:pt x="765" y="557"/>
                    <a:pt x="766" y="556"/>
                  </a:cubicBezTo>
                  <a:cubicBezTo>
                    <a:pt x="767" y="556"/>
                    <a:pt x="767" y="555"/>
                    <a:pt x="768" y="554"/>
                  </a:cubicBezTo>
                  <a:cubicBezTo>
                    <a:pt x="769" y="554"/>
                    <a:pt x="770" y="552"/>
                    <a:pt x="771" y="551"/>
                  </a:cubicBezTo>
                  <a:cubicBezTo>
                    <a:pt x="773" y="551"/>
                    <a:pt x="776" y="552"/>
                    <a:pt x="777" y="552"/>
                  </a:cubicBezTo>
                  <a:cubicBezTo>
                    <a:pt x="778" y="553"/>
                    <a:pt x="780" y="554"/>
                    <a:pt x="781" y="555"/>
                  </a:cubicBezTo>
                  <a:cubicBezTo>
                    <a:pt x="781" y="555"/>
                    <a:pt x="782" y="558"/>
                    <a:pt x="781" y="559"/>
                  </a:cubicBezTo>
                  <a:cubicBezTo>
                    <a:pt x="781" y="560"/>
                    <a:pt x="780" y="561"/>
                    <a:pt x="780" y="562"/>
                  </a:cubicBezTo>
                  <a:cubicBezTo>
                    <a:pt x="780" y="563"/>
                    <a:pt x="779" y="565"/>
                    <a:pt x="780" y="566"/>
                  </a:cubicBezTo>
                  <a:cubicBezTo>
                    <a:pt x="780" y="566"/>
                    <a:pt x="782" y="567"/>
                    <a:pt x="782" y="567"/>
                  </a:cubicBezTo>
                  <a:cubicBezTo>
                    <a:pt x="783" y="567"/>
                    <a:pt x="783" y="569"/>
                    <a:pt x="784" y="569"/>
                  </a:cubicBezTo>
                  <a:cubicBezTo>
                    <a:pt x="785" y="570"/>
                    <a:pt x="788" y="570"/>
                    <a:pt x="789" y="570"/>
                  </a:cubicBezTo>
                  <a:cubicBezTo>
                    <a:pt x="790" y="570"/>
                    <a:pt x="792" y="569"/>
                    <a:pt x="793" y="568"/>
                  </a:cubicBezTo>
                  <a:cubicBezTo>
                    <a:pt x="794" y="567"/>
                    <a:pt x="795" y="563"/>
                    <a:pt x="795" y="562"/>
                  </a:cubicBezTo>
                  <a:cubicBezTo>
                    <a:pt x="796" y="561"/>
                    <a:pt x="797" y="559"/>
                    <a:pt x="798" y="559"/>
                  </a:cubicBezTo>
                  <a:cubicBezTo>
                    <a:pt x="798" y="558"/>
                    <a:pt x="800" y="558"/>
                    <a:pt x="801" y="558"/>
                  </a:cubicBezTo>
                  <a:cubicBezTo>
                    <a:pt x="802" y="558"/>
                    <a:pt x="804" y="560"/>
                    <a:pt x="805" y="560"/>
                  </a:cubicBezTo>
                  <a:cubicBezTo>
                    <a:pt x="806" y="560"/>
                    <a:pt x="808" y="561"/>
                    <a:pt x="809" y="560"/>
                  </a:cubicBezTo>
                  <a:cubicBezTo>
                    <a:pt x="809" y="559"/>
                    <a:pt x="810" y="557"/>
                    <a:pt x="810" y="556"/>
                  </a:cubicBezTo>
                  <a:cubicBezTo>
                    <a:pt x="810" y="556"/>
                    <a:pt x="809" y="554"/>
                    <a:pt x="810" y="554"/>
                  </a:cubicBezTo>
                  <a:cubicBezTo>
                    <a:pt x="810" y="553"/>
                    <a:pt x="811" y="552"/>
                    <a:pt x="811" y="552"/>
                  </a:cubicBezTo>
                  <a:cubicBezTo>
                    <a:pt x="812" y="551"/>
                    <a:pt x="814" y="551"/>
                    <a:pt x="815" y="551"/>
                  </a:cubicBezTo>
                  <a:cubicBezTo>
                    <a:pt x="816" y="551"/>
                    <a:pt x="818" y="553"/>
                    <a:pt x="819" y="554"/>
                  </a:cubicBezTo>
                  <a:cubicBezTo>
                    <a:pt x="819" y="554"/>
                    <a:pt x="819" y="556"/>
                    <a:pt x="820" y="557"/>
                  </a:cubicBezTo>
                  <a:cubicBezTo>
                    <a:pt x="820" y="557"/>
                    <a:pt x="821" y="559"/>
                    <a:pt x="822" y="560"/>
                  </a:cubicBezTo>
                  <a:cubicBezTo>
                    <a:pt x="822" y="561"/>
                    <a:pt x="822" y="563"/>
                    <a:pt x="822" y="564"/>
                  </a:cubicBezTo>
                  <a:cubicBezTo>
                    <a:pt x="822" y="565"/>
                    <a:pt x="821" y="566"/>
                    <a:pt x="820" y="566"/>
                  </a:cubicBezTo>
                  <a:cubicBezTo>
                    <a:pt x="820" y="567"/>
                    <a:pt x="818" y="566"/>
                    <a:pt x="817" y="567"/>
                  </a:cubicBezTo>
                  <a:cubicBezTo>
                    <a:pt x="816" y="567"/>
                    <a:pt x="816" y="569"/>
                    <a:pt x="816" y="570"/>
                  </a:cubicBezTo>
                  <a:cubicBezTo>
                    <a:pt x="816" y="572"/>
                    <a:pt x="817" y="574"/>
                    <a:pt x="818" y="574"/>
                  </a:cubicBezTo>
                  <a:cubicBezTo>
                    <a:pt x="819" y="575"/>
                    <a:pt x="820" y="577"/>
                    <a:pt x="821" y="578"/>
                  </a:cubicBezTo>
                  <a:cubicBezTo>
                    <a:pt x="821" y="579"/>
                    <a:pt x="822" y="582"/>
                    <a:pt x="823" y="583"/>
                  </a:cubicBezTo>
                  <a:cubicBezTo>
                    <a:pt x="823" y="584"/>
                    <a:pt x="825" y="585"/>
                    <a:pt x="826" y="586"/>
                  </a:cubicBezTo>
                  <a:cubicBezTo>
                    <a:pt x="827" y="586"/>
                    <a:pt x="830" y="586"/>
                    <a:pt x="831" y="585"/>
                  </a:cubicBezTo>
                  <a:cubicBezTo>
                    <a:pt x="832" y="584"/>
                    <a:pt x="834" y="582"/>
                    <a:pt x="834" y="581"/>
                  </a:cubicBezTo>
                  <a:cubicBezTo>
                    <a:pt x="834" y="580"/>
                    <a:pt x="834" y="579"/>
                    <a:pt x="834" y="578"/>
                  </a:cubicBezTo>
                  <a:cubicBezTo>
                    <a:pt x="834" y="577"/>
                    <a:pt x="834" y="576"/>
                    <a:pt x="834" y="575"/>
                  </a:cubicBezTo>
                  <a:cubicBezTo>
                    <a:pt x="834" y="574"/>
                    <a:pt x="832" y="574"/>
                    <a:pt x="832" y="573"/>
                  </a:cubicBezTo>
                  <a:cubicBezTo>
                    <a:pt x="832" y="572"/>
                    <a:pt x="832" y="570"/>
                    <a:pt x="832" y="570"/>
                  </a:cubicBezTo>
                  <a:cubicBezTo>
                    <a:pt x="833" y="569"/>
                    <a:pt x="834" y="570"/>
                    <a:pt x="835" y="569"/>
                  </a:cubicBezTo>
                  <a:cubicBezTo>
                    <a:pt x="836" y="569"/>
                    <a:pt x="838" y="569"/>
                    <a:pt x="839" y="568"/>
                  </a:cubicBezTo>
                  <a:cubicBezTo>
                    <a:pt x="839" y="567"/>
                    <a:pt x="838" y="564"/>
                    <a:pt x="839" y="563"/>
                  </a:cubicBezTo>
                  <a:cubicBezTo>
                    <a:pt x="840" y="562"/>
                    <a:pt x="842" y="563"/>
                    <a:pt x="842" y="562"/>
                  </a:cubicBezTo>
                  <a:cubicBezTo>
                    <a:pt x="843" y="562"/>
                    <a:pt x="845" y="559"/>
                    <a:pt x="845" y="558"/>
                  </a:cubicBezTo>
                  <a:cubicBezTo>
                    <a:pt x="846" y="557"/>
                    <a:pt x="848" y="556"/>
                    <a:pt x="848" y="554"/>
                  </a:cubicBezTo>
                  <a:cubicBezTo>
                    <a:pt x="848" y="554"/>
                    <a:pt x="848" y="552"/>
                    <a:pt x="848" y="552"/>
                  </a:cubicBezTo>
                  <a:cubicBezTo>
                    <a:pt x="848" y="551"/>
                    <a:pt x="847" y="549"/>
                    <a:pt x="847" y="548"/>
                  </a:cubicBezTo>
                  <a:cubicBezTo>
                    <a:pt x="847" y="547"/>
                    <a:pt x="847" y="546"/>
                    <a:pt x="847" y="545"/>
                  </a:cubicBezTo>
                  <a:cubicBezTo>
                    <a:pt x="848" y="545"/>
                    <a:pt x="848" y="544"/>
                    <a:pt x="849" y="544"/>
                  </a:cubicBezTo>
                  <a:cubicBezTo>
                    <a:pt x="850" y="544"/>
                    <a:pt x="850" y="546"/>
                    <a:pt x="851" y="546"/>
                  </a:cubicBezTo>
                  <a:cubicBezTo>
                    <a:pt x="852" y="546"/>
                    <a:pt x="853" y="545"/>
                    <a:pt x="853" y="545"/>
                  </a:cubicBezTo>
                  <a:cubicBezTo>
                    <a:pt x="854" y="544"/>
                    <a:pt x="855" y="542"/>
                    <a:pt x="855" y="542"/>
                  </a:cubicBezTo>
                  <a:cubicBezTo>
                    <a:pt x="856" y="542"/>
                    <a:pt x="858" y="542"/>
                    <a:pt x="859" y="543"/>
                  </a:cubicBezTo>
                  <a:cubicBezTo>
                    <a:pt x="860" y="544"/>
                    <a:pt x="860" y="546"/>
                    <a:pt x="861" y="547"/>
                  </a:cubicBezTo>
                  <a:cubicBezTo>
                    <a:pt x="861" y="548"/>
                    <a:pt x="860" y="551"/>
                    <a:pt x="860" y="552"/>
                  </a:cubicBezTo>
                  <a:cubicBezTo>
                    <a:pt x="861" y="553"/>
                    <a:pt x="862" y="556"/>
                    <a:pt x="862" y="557"/>
                  </a:cubicBezTo>
                  <a:cubicBezTo>
                    <a:pt x="863" y="557"/>
                    <a:pt x="863" y="559"/>
                    <a:pt x="864" y="560"/>
                  </a:cubicBezTo>
                  <a:cubicBezTo>
                    <a:pt x="865" y="560"/>
                    <a:pt x="866" y="561"/>
                    <a:pt x="867" y="561"/>
                  </a:cubicBezTo>
                  <a:cubicBezTo>
                    <a:pt x="867" y="561"/>
                    <a:pt x="868" y="560"/>
                    <a:pt x="869" y="560"/>
                  </a:cubicBezTo>
                  <a:cubicBezTo>
                    <a:pt x="869" y="559"/>
                    <a:pt x="869" y="557"/>
                    <a:pt x="869" y="556"/>
                  </a:cubicBezTo>
                  <a:cubicBezTo>
                    <a:pt x="870" y="556"/>
                    <a:pt x="871" y="556"/>
                    <a:pt x="871" y="556"/>
                  </a:cubicBezTo>
                  <a:cubicBezTo>
                    <a:pt x="872" y="556"/>
                    <a:pt x="874" y="556"/>
                    <a:pt x="875" y="556"/>
                  </a:cubicBezTo>
                  <a:cubicBezTo>
                    <a:pt x="875" y="557"/>
                    <a:pt x="877" y="558"/>
                    <a:pt x="877" y="559"/>
                  </a:cubicBezTo>
                  <a:cubicBezTo>
                    <a:pt x="878" y="560"/>
                    <a:pt x="878" y="562"/>
                    <a:pt x="879" y="563"/>
                  </a:cubicBezTo>
                  <a:cubicBezTo>
                    <a:pt x="879" y="564"/>
                    <a:pt x="880" y="565"/>
                    <a:pt x="881" y="565"/>
                  </a:cubicBezTo>
                  <a:cubicBezTo>
                    <a:pt x="882" y="565"/>
                    <a:pt x="885" y="564"/>
                    <a:pt x="886" y="564"/>
                  </a:cubicBezTo>
                  <a:cubicBezTo>
                    <a:pt x="887" y="563"/>
                    <a:pt x="889" y="562"/>
                    <a:pt x="890" y="561"/>
                  </a:cubicBezTo>
                  <a:cubicBezTo>
                    <a:pt x="890" y="560"/>
                    <a:pt x="890" y="558"/>
                    <a:pt x="891" y="557"/>
                  </a:cubicBezTo>
                  <a:cubicBezTo>
                    <a:pt x="891" y="557"/>
                    <a:pt x="891" y="555"/>
                    <a:pt x="891" y="554"/>
                  </a:cubicBezTo>
                  <a:cubicBezTo>
                    <a:pt x="891" y="553"/>
                    <a:pt x="891" y="552"/>
                    <a:pt x="891" y="551"/>
                  </a:cubicBezTo>
                  <a:cubicBezTo>
                    <a:pt x="891" y="550"/>
                    <a:pt x="892" y="549"/>
                    <a:pt x="893" y="549"/>
                  </a:cubicBezTo>
                  <a:cubicBezTo>
                    <a:pt x="894" y="549"/>
                    <a:pt x="896" y="549"/>
                    <a:pt x="896" y="550"/>
                  </a:cubicBezTo>
                  <a:cubicBezTo>
                    <a:pt x="897" y="550"/>
                    <a:pt x="897" y="552"/>
                    <a:pt x="898" y="552"/>
                  </a:cubicBezTo>
                  <a:cubicBezTo>
                    <a:pt x="899" y="552"/>
                    <a:pt x="900" y="552"/>
                    <a:pt x="901" y="552"/>
                  </a:cubicBezTo>
                  <a:cubicBezTo>
                    <a:pt x="902" y="552"/>
                    <a:pt x="905" y="552"/>
                    <a:pt x="905" y="553"/>
                  </a:cubicBezTo>
                  <a:cubicBezTo>
                    <a:pt x="906" y="554"/>
                    <a:pt x="905" y="555"/>
                    <a:pt x="904" y="556"/>
                  </a:cubicBezTo>
                  <a:cubicBezTo>
                    <a:pt x="904" y="556"/>
                    <a:pt x="903" y="557"/>
                    <a:pt x="902" y="557"/>
                  </a:cubicBezTo>
                  <a:cubicBezTo>
                    <a:pt x="902" y="558"/>
                    <a:pt x="900" y="559"/>
                    <a:pt x="900" y="560"/>
                  </a:cubicBezTo>
                  <a:cubicBezTo>
                    <a:pt x="900" y="560"/>
                    <a:pt x="901" y="562"/>
                    <a:pt x="901" y="562"/>
                  </a:cubicBezTo>
                  <a:cubicBezTo>
                    <a:pt x="902" y="563"/>
                    <a:pt x="904" y="562"/>
                    <a:pt x="905" y="562"/>
                  </a:cubicBezTo>
                  <a:cubicBezTo>
                    <a:pt x="905" y="563"/>
                    <a:pt x="906" y="564"/>
                    <a:pt x="906" y="564"/>
                  </a:cubicBezTo>
                  <a:cubicBezTo>
                    <a:pt x="907" y="565"/>
                    <a:pt x="909" y="565"/>
                    <a:pt x="910" y="565"/>
                  </a:cubicBezTo>
                  <a:cubicBezTo>
                    <a:pt x="911" y="565"/>
                    <a:pt x="913" y="564"/>
                    <a:pt x="914" y="564"/>
                  </a:cubicBezTo>
                  <a:cubicBezTo>
                    <a:pt x="914" y="564"/>
                    <a:pt x="915" y="565"/>
                    <a:pt x="916" y="566"/>
                  </a:cubicBezTo>
                  <a:cubicBezTo>
                    <a:pt x="916" y="567"/>
                    <a:pt x="916" y="569"/>
                    <a:pt x="917" y="570"/>
                  </a:cubicBezTo>
                  <a:cubicBezTo>
                    <a:pt x="917" y="571"/>
                    <a:pt x="918" y="573"/>
                    <a:pt x="919" y="573"/>
                  </a:cubicBezTo>
                  <a:cubicBezTo>
                    <a:pt x="919" y="573"/>
                    <a:pt x="921" y="573"/>
                    <a:pt x="922" y="573"/>
                  </a:cubicBezTo>
                  <a:cubicBezTo>
                    <a:pt x="923" y="573"/>
                    <a:pt x="924" y="572"/>
                    <a:pt x="925" y="572"/>
                  </a:cubicBezTo>
                  <a:cubicBezTo>
                    <a:pt x="926" y="572"/>
                    <a:pt x="928" y="571"/>
                    <a:pt x="929" y="572"/>
                  </a:cubicBezTo>
                  <a:cubicBezTo>
                    <a:pt x="930" y="573"/>
                    <a:pt x="930" y="575"/>
                    <a:pt x="931" y="576"/>
                  </a:cubicBezTo>
                  <a:cubicBezTo>
                    <a:pt x="932" y="576"/>
                    <a:pt x="933" y="578"/>
                    <a:pt x="934" y="579"/>
                  </a:cubicBezTo>
                  <a:cubicBezTo>
                    <a:pt x="935" y="580"/>
                    <a:pt x="936" y="581"/>
                    <a:pt x="937" y="581"/>
                  </a:cubicBezTo>
                  <a:cubicBezTo>
                    <a:pt x="938" y="582"/>
                    <a:pt x="938" y="585"/>
                    <a:pt x="939" y="586"/>
                  </a:cubicBezTo>
                  <a:cubicBezTo>
                    <a:pt x="939" y="586"/>
                    <a:pt x="940" y="587"/>
                    <a:pt x="941" y="587"/>
                  </a:cubicBezTo>
                  <a:cubicBezTo>
                    <a:pt x="942" y="587"/>
                    <a:pt x="944" y="586"/>
                    <a:pt x="945" y="585"/>
                  </a:cubicBezTo>
                  <a:cubicBezTo>
                    <a:pt x="946" y="584"/>
                    <a:pt x="947" y="583"/>
                    <a:pt x="947" y="582"/>
                  </a:cubicBezTo>
                  <a:cubicBezTo>
                    <a:pt x="947" y="581"/>
                    <a:pt x="946" y="579"/>
                    <a:pt x="946" y="578"/>
                  </a:cubicBezTo>
                  <a:cubicBezTo>
                    <a:pt x="946" y="578"/>
                    <a:pt x="947" y="576"/>
                    <a:pt x="947" y="575"/>
                  </a:cubicBezTo>
                  <a:cubicBezTo>
                    <a:pt x="948" y="574"/>
                    <a:pt x="949" y="573"/>
                    <a:pt x="950" y="572"/>
                  </a:cubicBezTo>
                  <a:cubicBezTo>
                    <a:pt x="950" y="572"/>
                    <a:pt x="951" y="572"/>
                    <a:pt x="952" y="572"/>
                  </a:cubicBezTo>
                  <a:cubicBezTo>
                    <a:pt x="953" y="572"/>
                    <a:pt x="954" y="572"/>
                    <a:pt x="954" y="573"/>
                  </a:cubicBezTo>
                  <a:cubicBezTo>
                    <a:pt x="955" y="573"/>
                    <a:pt x="956" y="575"/>
                    <a:pt x="956" y="575"/>
                  </a:cubicBezTo>
                  <a:cubicBezTo>
                    <a:pt x="957" y="576"/>
                    <a:pt x="959" y="575"/>
                    <a:pt x="960" y="575"/>
                  </a:cubicBezTo>
                  <a:cubicBezTo>
                    <a:pt x="961" y="575"/>
                    <a:pt x="963" y="575"/>
                    <a:pt x="963" y="574"/>
                  </a:cubicBezTo>
                  <a:cubicBezTo>
                    <a:pt x="964" y="574"/>
                    <a:pt x="965" y="572"/>
                    <a:pt x="966" y="572"/>
                  </a:cubicBezTo>
                  <a:cubicBezTo>
                    <a:pt x="966" y="571"/>
                    <a:pt x="967" y="570"/>
                    <a:pt x="968" y="570"/>
                  </a:cubicBezTo>
                  <a:cubicBezTo>
                    <a:pt x="968" y="569"/>
                    <a:pt x="968" y="566"/>
                    <a:pt x="967" y="565"/>
                  </a:cubicBezTo>
                  <a:cubicBezTo>
                    <a:pt x="967" y="565"/>
                    <a:pt x="965" y="565"/>
                    <a:pt x="965" y="564"/>
                  </a:cubicBezTo>
                  <a:cubicBezTo>
                    <a:pt x="965" y="563"/>
                    <a:pt x="967" y="563"/>
                    <a:pt x="968" y="562"/>
                  </a:cubicBezTo>
                  <a:cubicBezTo>
                    <a:pt x="968" y="562"/>
                    <a:pt x="969" y="560"/>
                    <a:pt x="969" y="560"/>
                  </a:cubicBezTo>
                  <a:cubicBezTo>
                    <a:pt x="970" y="559"/>
                    <a:pt x="971" y="559"/>
                    <a:pt x="972" y="558"/>
                  </a:cubicBezTo>
                  <a:cubicBezTo>
                    <a:pt x="973" y="558"/>
                    <a:pt x="975" y="559"/>
                    <a:pt x="976" y="559"/>
                  </a:cubicBezTo>
                  <a:cubicBezTo>
                    <a:pt x="976" y="558"/>
                    <a:pt x="977" y="556"/>
                    <a:pt x="978" y="556"/>
                  </a:cubicBezTo>
                  <a:cubicBezTo>
                    <a:pt x="979" y="556"/>
                    <a:pt x="981" y="558"/>
                    <a:pt x="982" y="558"/>
                  </a:cubicBezTo>
                  <a:cubicBezTo>
                    <a:pt x="983" y="558"/>
                    <a:pt x="985" y="558"/>
                    <a:pt x="986" y="558"/>
                  </a:cubicBezTo>
                  <a:cubicBezTo>
                    <a:pt x="987" y="558"/>
                    <a:pt x="989" y="557"/>
                    <a:pt x="990" y="557"/>
                  </a:cubicBezTo>
                  <a:cubicBezTo>
                    <a:pt x="991" y="556"/>
                    <a:pt x="992" y="554"/>
                    <a:pt x="992" y="554"/>
                  </a:cubicBezTo>
                  <a:cubicBezTo>
                    <a:pt x="993" y="554"/>
                    <a:pt x="995" y="556"/>
                    <a:pt x="996" y="556"/>
                  </a:cubicBezTo>
                  <a:cubicBezTo>
                    <a:pt x="997" y="556"/>
                    <a:pt x="998" y="554"/>
                    <a:pt x="999" y="553"/>
                  </a:cubicBezTo>
                  <a:cubicBezTo>
                    <a:pt x="999" y="552"/>
                    <a:pt x="1000" y="551"/>
                    <a:pt x="1001" y="550"/>
                  </a:cubicBezTo>
                  <a:cubicBezTo>
                    <a:pt x="1001" y="550"/>
                    <a:pt x="1003" y="550"/>
                    <a:pt x="1003" y="551"/>
                  </a:cubicBezTo>
                  <a:cubicBezTo>
                    <a:pt x="1004" y="551"/>
                    <a:pt x="1005" y="553"/>
                    <a:pt x="1005" y="553"/>
                  </a:cubicBezTo>
                  <a:cubicBezTo>
                    <a:pt x="1006" y="554"/>
                    <a:pt x="1008" y="554"/>
                    <a:pt x="1008" y="555"/>
                  </a:cubicBezTo>
                  <a:cubicBezTo>
                    <a:pt x="1009" y="555"/>
                    <a:pt x="1011" y="557"/>
                    <a:pt x="1012" y="557"/>
                  </a:cubicBezTo>
                  <a:cubicBezTo>
                    <a:pt x="1013" y="557"/>
                    <a:pt x="1015" y="557"/>
                    <a:pt x="1015" y="557"/>
                  </a:cubicBezTo>
                  <a:cubicBezTo>
                    <a:pt x="1016" y="556"/>
                    <a:pt x="1016" y="555"/>
                    <a:pt x="1016" y="555"/>
                  </a:cubicBezTo>
                  <a:cubicBezTo>
                    <a:pt x="1016" y="554"/>
                    <a:pt x="1017" y="553"/>
                    <a:pt x="1017" y="553"/>
                  </a:cubicBezTo>
                  <a:cubicBezTo>
                    <a:pt x="1018" y="553"/>
                    <a:pt x="1020" y="554"/>
                    <a:pt x="1021" y="554"/>
                  </a:cubicBezTo>
                  <a:cubicBezTo>
                    <a:pt x="1021" y="554"/>
                    <a:pt x="1022" y="556"/>
                    <a:pt x="1023" y="556"/>
                  </a:cubicBezTo>
                  <a:cubicBezTo>
                    <a:pt x="1024" y="556"/>
                    <a:pt x="1025" y="555"/>
                    <a:pt x="1025" y="555"/>
                  </a:cubicBezTo>
                  <a:cubicBezTo>
                    <a:pt x="1026" y="554"/>
                    <a:pt x="1026" y="552"/>
                    <a:pt x="1026" y="552"/>
                  </a:cubicBezTo>
                  <a:cubicBezTo>
                    <a:pt x="1026" y="551"/>
                    <a:pt x="1024" y="551"/>
                    <a:pt x="1023" y="551"/>
                  </a:cubicBezTo>
                  <a:cubicBezTo>
                    <a:pt x="1023" y="550"/>
                    <a:pt x="1023" y="548"/>
                    <a:pt x="1024" y="548"/>
                  </a:cubicBezTo>
                  <a:cubicBezTo>
                    <a:pt x="1024" y="547"/>
                    <a:pt x="1026" y="546"/>
                    <a:pt x="1027" y="546"/>
                  </a:cubicBezTo>
                  <a:cubicBezTo>
                    <a:pt x="1028" y="546"/>
                    <a:pt x="1029" y="547"/>
                    <a:pt x="1030" y="547"/>
                  </a:cubicBezTo>
                  <a:cubicBezTo>
                    <a:pt x="1030" y="548"/>
                    <a:pt x="1031" y="548"/>
                    <a:pt x="1032" y="548"/>
                  </a:cubicBezTo>
                  <a:cubicBezTo>
                    <a:pt x="1033" y="548"/>
                    <a:pt x="1034" y="548"/>
                    <a:pt x="1035" y="547"/>
                  </a:cubicBezTo>
                  <a:cubicBezTo>
                    <a:pt x="1035" y="547"/>
                    <a:pt x="1036" y="546"/>
                    <a:pt x="1036" y="546"/>
                  </a:cubicBezTo>
                  <a:cubicBezTo>
                    <a:pt x="1036" y="545"/>
                    <a:pt x="1037" y="544"/>
                    <a:pt x="1037" y="544"/>
                  </a:cubicBezTo>
                  <a:cubicBezTo>
                    <a:pt x="1038" y="544"/>
                    <a:pt x="1040" y="544"/>
                    <a:pt x="1041" y="544"/>
                  </a:cubicBezTo>
                  <a:cubicBezTo>
                    <a:pt x="1042" y="544"/>
                    <a:pt x="1043" y="544"/>
                    <a:pt x="1043" y="543"/>
                  </a:cubicBezTo>
                  <a:cubicBezTo>
                    <a:pt x="1044" y="543"/>
                    <a:pt x="1044" y="541"/>
                    <a:pt x="1044" y="540"/>
                  </a:cubicBezTo>
                  <a:cubicBezTo>
                    <a:pt x="1045" y="539"/>
                    <a:pt x="1046" y="538"/>
                    <a:pt x="1047" y="538"/>
                  </a:cubicBezTo>
                  <a:cubicBezTo>
                    <a:pt x="1048" y="538"/>
                    <a:pt x="1050" y="539"/>
                    <a:pt x="1051" y="539"/>
                  </a:cubicBezTo>
                  <a:cubicBezTo>
                    <a:pt x="1052" y="540"/>
                    <a:pt x="1054" y="541"/>
                    <a:pt x="1054" y="541"/>
                  </a:cubicBezTo>
                  <a:cubicBezTo>
                    <a:pt x="1054" y="542"/>
                    <a:pt x="1054" y="545"/>
                    <a:pt x="1054" y="546"/>
                  </a:cubicBezTo>
                  <a:cubicBezTo>
                    <a:pt x="1055" y="546"/>
                    <a:pt x="1056" y="548"/>
                    <a:pt x="1057" y="548"/>
                  </a:cubicBezTo>
                  <a:cubicBezTo>
                    <a:pt x="1058" y="548"/>
                    <a:pt x="1059" y="547"/>
                    <a:pt x="1060" y="547"/>
                  </a:cubicBezTo>
                  <a:cubicBezTo>
                    <a:pt x="1061" y="547"/>
                    <a:pt x="1062" y="549"/>
                    <a:pt x="1062" y="549"/>
                  </a:cubicBezTo>
                  <a:cubicBezTo>
                    <a:pt x="1063" y="549"/>
                    <a:pt x="1064" y="548"/>
                    <a:pt x="1064" y="547"/>
                  </a:cubicBezTo>
                  <a:cubicBezTo>
                    <a:pt x="1065" y="547"/>
                    <a:pt x="1066" y="547"/>
                    <a:pt x="1067" y="547"/>
                  </a:cubicBezTo>
                  <a:cubicBezTo>
                    <a:pt x="1067" y="547"/>
                    <a:pt x="1068" y="549"/>
                    <a:pt x="1069" y="549"/>
                  </a:cubicBezTo>
                  <a:cubicBezTo>
                    <a:pt x="1070" y="550"/>
                    <a:pt x="1073" y="550"/>
                    <a:pt x="1075" y="550"/>
                  </a:cubicBezTo>
                  <a:cubicBezTo>
                    <a:pt x="1076" y="550"/>
                    <a:pt x="1079" y="549"/>
                    <a:pt x="1081" y="549"/>
                  </a:cubicBezTo>
                  <a:cubicBezTo>
                    <a:pt x="1082" y="549"/>
                    <a:pt x="1083" y="549"/>
                    <a:pt x="1084" y="549"/>
                  </a:cubicBezTo>
                  <a:cubicBezTo>
                    <a:pt x="1085" y="548"/>
                    <a:pt x="1086" y="547"/>
                    <a:pt x="1086" y="546"/>
                  </a:cubicBezTo>
                  <a:cubicBezTo>
                    <a:pt x="1087" y="546"/>
                    <a:pt x="1088" y="546"/>
                    <a:pt x="1089" y="546"/>
                  </a:cubicBezTo>
                  <a:cubicBezTo>
                    <a:pt x="1090" y="546"/>
                    <a:pt x="1092" y="548"/>
                    <a:pt x="1093" y="548"/>
                  </a:cubicBezTo>
                  <a:cubicBezTo>
                    <a:pt x="1094" y="547"/>
                    <a:pt x="1092" y="544"/>
                    <a:pt x="1093" y="543"/>
                  </a:cubicBezTo>
                  <a:cubicBezTo>
                    <a:pt x="1093" y="542"/>
                    <a:pt x="1095" y="542"/>
                    <a:pt x="1095" y="542"/>
                  </a:cubicBezTo>
                  <a:cubicBezTo>
                    <a:pt x="1096" y="541"/>
                    <a:pt x="1097" y="540"/>
                    <a:pt x="1098" y="539"/>
                  </a:cubicBezTo>
                  <a:cubicBezTo>
                    <a:pt x="1098" y="539"/>
                    <a:pt x="1097" y="537"/>
                    <a:pt x="1098" y="536"/>
                  </a:cubicBezTo>
                  <a:cubicBezTo>
                    <a:pt x="1098" y="535"/>
                    <a:pt x="1098" y="533"/>
                    <a:pt x="1099" y="532"/>
                  </a:cubicBezTo>
                  <a:cubicBezTo>
                    <a:pt x="1100" y="531"/>
                    <a:pt x="1101" y="531"/>
                    <a:pt x="1102" y="531"/>
                  </a:cubicBezTo>
                  <a:cubicBezTo>
                    <a:pt x="1103" y="531"/>
                    <a:pt x="1104" y="532"/>
                    <a:pt x="1105" y="533"/>
                  </a:cubicBezTo>
                  <a:cubicBezTo>
                    <a:pt x="1106" y="533"/>
                    <a:pt x="1108" y="535"/>
                    <a:pt x="1109" y="536"/>
                  </a:cubicBezTo>
                  <a:cubicBezTo>
                    <a:pt x="1110" y="536"/>
                    <a:pt x="1111" y="535"/>
                    <a:pt x="1112" y="536"/>
                  </a:cubicBezTo>
                  <a:cubicBezTo>
                    <a:pt x="1113" y="536"/>
                    <a:pt x="1115" y="536"/>
                    <a:pt x="1116" y="537"/>
                  </a:cubicBezTo>
                  <a:cubicBezTo>
                    <a:pt x="1117" y="537"/>
                    <a:pt x="1119" y="539"/>
                    <a:pt x="1120" y="540"/>
                  </a:cubicBezTo>
                  <a:cubicBezTo>
                    <a:pt x="1120" y="541"/>
                    <a:pt x="1121" y="542"/>
                    <a:pt x="1122" y="542"/>
                  </a:cubicBezTo>
                  <a:cubicBezTo>
                    <a:pt x="1123" y="543"/>
                    <a:pt x="1125" y="542"/>
                    <a:pt x="1126" y="543"/>
                  </a:cubicBezTo>
                  <a:cubicBezTo>
                    <a:pt x="1127" y="543"/>
                    <a:pt x="1126" y="546"/>
                    <a:pt x="1127" y="547"/>
                  </a:cubicBezTo>
                  <a:cubicBezTo>
                    <a:pt x="1128" y="548"/>
                    <a:pt x="1129" y="548"/>
                    <a:pt x="1130" y="548"/>
                  </a:cubicBezTo>
                  <a:cubicBezTo>
                    <a:pt x="1131" y="548"/>
                    <a:pt x="1132" y="547"/>
                    <a:pt x="1133" y="547"/>
                  </a:cubicBezTo>
                  <a:cubicBezTo>
                    <a:pt x="1134" y="547"/>
                    <a:pt x="1137" y="547"/>
                    <a:pt x="1138" y="548"/>
                  </a:cubicBezTo>
                  <a:cubicBezTo>
                    <a:pt x="1139" y="548"/>
                    <a:pt x="1139" y="551"/>
                    <a:pt x="1140" y="552"/>
                  </a:cubicBezTo>
                  <a:cubicBezTo>
                    <a:pt x="1140" y="552"/>
                    <a:pt x="1141" y="553"/>
                    <a:pt x="1142" y="554"/>
                  </a:cubicBezTo>
                  <a:cubicBezTo>
                    <a:pt x="1143" y="555"/>
                    <a:pt x="1144" y="555"/>
                    <a:pt x="1145" y="556"/>
                  </a:cubicBezTo>
                  <a:cubicBezTo>
                    <a:pt x="1146" y="557"/>
                    <a:pt x="1146" y="560"/>
                    <a:pt x="1147" y="561"/>
                  </a:cubicBezTo>
                  <a:cubicBezTo>
                    <a:pt x="1147" y="561"/>
                    <a:pt x="1149" y="561"/>
                    <a:pt x="1150" y="562"/>
                  </a:cubicBezTo>
                  <a:cubicBezTo>
                    <a:pt x="1151" y="563"/>
                    <a:pt x="1151" y="565"/>
                    <a:pt x="1152" y="565"/>
                  </a:cubicBezTo>
                  <a:cubicBezTo>
                    <a:pt x="1153" y="566"/>
                    <a:pt x="1155" y="567"/>
                    <a:pt x="1156" y="568"/>
                  </a:cubicBezTo>
                  <a:cubicBezTo>
                    <a:pt x="1157" y="568"/>
                    <a:pt x="1159" y="568"/>
                    <a:pt x="1160" y="567"/>
                  </a:cubicBezTo>
                  <a:cubicBezTo>
                    <a:pt x="1160" y="567"/>
                    <a:pt x="1160" y="565"/>
                    <a:pt x="1161" y="565"/>
                  </a:cubicBezTo>
                  <a:cubicBezTo>
                    <a:pt x="1162" y="565"/>
                    <a:pt x="1163" y="566"/>
                    <a:pt x="1164" y="566"/>
                  </a:cubicBezTo>
                  <a:cubicBezTo>
                    <a:pt x="1165" y="566"/>
                    <a:pt x="1166" y="564"/>
                    <a:pt x="1167" y="564"/>
                  </a:cubicBezTo>
                  <a:cubicBezTo>
                    <a:pt x="1168" y="565"/>
                    <a:pt x="1169" y="567"/>
                    <a:pt x="1170" y="567"/>
                  </a:cubicBezTo>
                  <a:cubicBezTo>
                    <a:pt x="1171" y="568"/>
                    <a:pt x="1172" y="569"/>
                    <a:pt x="1172" y="569"/>
                  </a:cubicBezTo>
                  <a:cubicBezTo>
                    <a:pt x="1172" y="570"/>
                    <a:pt x="1173" y="572"/>
                    <a:pt x="1173" y="572"/>
                  </a:cubicBezTo>
                  <a:cubicBezTo>
                    <a:pt x="1174" y="573"/>
                    <a:pt x="1175" y="572"/>
                    <a:pt x="1176" y="573"/>
                  </a:cubicBezTo>
                  <a:cubicBezTo>
                    <a:pt x="1176" y="573"/>
                    <a:pt x="1177" y="574"/>
                    <a:pt x="1178" y="575"/>
                  </a:cubicBezTo>
                  <a:cubicBezTo>
                    <a:pt x="1178" y="575"/>
                    <a:pt x="1179" y="576"/>
                    <a:pt x="1180" y="576"/>
                  </a:cubicBezTo>
                  <a:cubicBezTo>
                    <a:pt x="1181" y="576"/>
                    <a:pt x="1181" y="575"/>
                    <a:pt x="1182" y="575"/>
                  </a:cubicBezTo>
                  <a:cubicBezTo>
                    <a:pt x="1183" y="574"/>
                    <a:pt x="1185" y="574"/>
                    <a:pt x="1186" y="575"/>
                  </a:cubicBezTo>
                  <a:cubicBezTo>
                    <a:pt x="1187" y="575"/>
                    <a:pt x="1188" y="578"/>
                    <a:pt x="1189" y="578"/>
                  </a:cubicBezTo>
                  <a:cubicBezTo>
                    <a:pt x="1189" y="578"/>
                    <a:pt x="1190" y="577"/>
                    <a:pt x="1190" y="577"/>
                  </a:cubicBezTo>
                  <a:cubicBezTo>
                    <a:pt x="1191" y="577"/>
                    <a:pt x="1192" y="578"/>
                    <a:pt x="1193" y="578"/>
                  </a:cubicBezTo>
                  <a:cubicBezTo>
                    <a:pt x="1194" y="578"/>
                    <a:pt x="1195" y="577"/>
                    <a:pt x="1196" y="577"/>
                  </a:cubicBezTo>
                  <a:cubicBezTo>
                    <a:pt x="1196" y="577"/>
                    <a:pt x="1197" y="579"/>
                    <a:pt x="1198" y="580"/>
                  </a:cubicBezTo>
                  <a:cubicBezTo>
                    <a:pt x="1199" y="581"/>
                    <a:pt x="1202" y="582"/>
                    <a:pt x="1203" y="583"/>
                  </a:cubicBezTo>
                  <a:cubicBezTo>
                    <a:pt x="1203" y="583"/>
                    <a:pt x="1203" y="585"/>
                    <a:pt x="1204" y="586"/>
                  </a:cubicBezTo>
                  <a:cubicBezTo>
                    <a:pt x="1204" y="586"/>
                    <a:pt x="1206" y="587"/>
                    <a:pt x="1207" y="587"/>
                  </a:cubicBezTo>
                  <a:cubicBezTo>
                    <a:pt x="1208" y="587"/>
                    <a:pt x="1209" y="586"/>
                    <a:pt x="1209" y="585"/>
                  </a:cubicBezTo>
                  <a:lnTo>
                    <a:pt x="1200" y="27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3817938" y="4283075"/>
              <a:ext cx="1587" cy="4763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3 h 5"/>
                <a:gd name="T4" fmla="*/ 1 w 2"/>
                <a:gd name="T5" fmla="*/ 1 h 5"/>
                <a:gd name="T6" fmla="*/ 0 w 2"/>
                <a:gd name="T7" fmla="*/ 0 h 5"/>
                <a:gd name="T8" fmla="*/ 1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2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319338" y="3878263"/>
              <a:ext cx="1639887" cy="1566863"/>
            </a:xfrm>
            <a:custGeom>
              <a:avLst/>
              <a:gdLst>
                <a:gd name="T0" fmla="*/ 1919 w 1944"/>
                <a:gd name="T1" fmla="*/ 885 h 1857"/>
                <a:gd name="T2" fmla="*/ 1892 w 1944"/>
                <a:gd name="T3" fmla="*/ 828 h 1857"/>
                <a:gd name="T4" fmla="*/ 1854 w 1944"/>
                <a:gd name="T5" fmla="*/ 762 h 1857"/>
                <a:gd name="T6" fmla="*/ 1783 w 1944"/>
                <a:gd name="T7" fmla="*/ 492 h 1857"/>
                <a:gd name="T8" fmla="*/ 1732 w 1944"/>
                <a:gd name="T9" fmla="*/ 475 h 1857"/>
                <a:gd name="T10" fmla="*/ 1692 w 1944"/>
                <a:gd name="T11" fmla="*/ 452 h 1857"/>
                <a:gd name="T12" fmla="*/ 1628 w 1944"/>
                <a:gd name="T13" fmla="*/ 453 h 1857"/>
                <a:gd name="T14" fmla="*/ 1575 w 1944"/>
                <a:gd name="T15" fmla="*/ 461 h 1857"/>
                <a:gd name="T16" fmla="*/ 1531 w 1944"/>
                <a:gd name="T17" fmla="*/ 475 h 1857"/>
                <a:gd name="T18" fmla="*/ 1472 w 1944"/>
                <a:gd name="T19" fmla="*/ 469 h 1857"/>
                <a:gd name="T20" fmla="*/ 1411 w 1944"/>
                <a:gd name="T21" fmla="*/ 460 h 1857"/>
                <a:gd name="T22" fmla="*/ 1374 w 1944"/>
                <a:gd name="T23" fmla="*/ 463 h 1857"/>
                <a:gd name="T24" fmla="*/ 1323 w 1944"/>
                <a:gd name="T25" fmla="*/ 459 h 1857"/>
                <a:gd name="T26" fmla="*/ 1292 w 1944"/>
                <a:gd name="T27" fmla="*/ 466 h 1857"/>
                <a:gd name="T28" fmla="*/ 1242 w 1944"/>
                <a:gd name="T29" fmla="*/ 430 h 1857"/>
                <a:gd name="T30" fmla="*/ 1190 w 1944"/>
                <a:gd name="T31" fmla="*/ 433 h 1857"/>
                <a:gd name="T32" fmla="*/ 1140 w 1944"/>
                <a:gd name="T33" fmla="*/ 418 h 1857"/>
                <a:gd name="T34" fmla="*/ 1083 w 1944"/>
                <a:gd name="T35" fmla="*/ 388 h 1857"/>
                <a:gd name="T36" fmla="*/ 1030 w 1944"/>
                <a:gd name="T37" fmla="*/ 381 h 1857"/>
                <a:gd name="T38" fmla="*/ 984 w 1944"/>
                <a:gd name="T39" fmla="*/ 346 h 1857"/>
                <a:gd name="T40" fmla="*/ 9 w 1944"/>
                <a:gd name="T41" fmla="*/ 786 h 1857"/>
                <a:gd name="T42" fmla="*/ 67 w 1944"/>
                <a:gd name="T43" fmla="*/ 863 h 1857"/>
                <a:gd name="T44" fmla="*/ 142 w 1944"/>
                <a:gd name="T45" fmla="*/ 932 h 1857"/>
                <a:gd name="T46" fmla="*/ 223 w 1944"/>
                <a:gd name="T47" fmla="*/ 1001 h 1857"/>
                <a:gd name="T48" fmla="*/ 264 w 1944"/>
                <a:gd name="T49" fmla="*/ 1085 h 1857"/>
                <a:gd name="T50" fmla="*/ 289 w 1944"/>
                <a:gd name="T51" fmla="*/ 1185 h 1857"/>
                <a:gd name="T52" fmla="*/ 371 w 1944"/>
                <a:gd name="T53" fmla="*/ 1250 h 1857"/>
                <a:gd name="T54" fmla="*/ 463 w 1944"/>
                <a:gd name="T55" fmla="*/ 1298 h 1857"/>
                <a:gd name="T56" fmla="*/ 526 w 1944"/>
                <a:gd name="T57" fmla="*/ 1274 h 1857"/>
                <a:gd name="T58" fmla="*/ 559 w 1944"/>
                <a:gd name="T59" fmla="*/ 1198 h 1857"/>
                <a:gd name="T60" fmla="*/ 631 w 1944"/>
                <a:gd name="T61" fmla="*/ 1160 h 1857"/>
                <a:gd name="T62" fmla="*/ 712 w 1944"/>
                <a:gd name="T63" fmla="*/ 1178 h 1857"/>
                <a:gd name="T64" fmla="*/ 776 w 1944"/>
                <a:gd name="T65" fmla="*/ 1200 h 1857"/>
                <a:gd name="T66" fmla="*/ 830 w 1944"/>
                <a:gd name="T67" fmla="*/ 1254 h 1857"/>
                <a:gd name="T68" fmla="*/ 876 w 1944"/>
                <a:gd name="T69" fmla="*/ 1328 h 1857"/>
                <a:gd name="T70" fmla="*/ 922 w 1944"/>
                <a:gd name="T71" fmla="*/ 1400 h 1857"/>
                <a:gd name="T72" fmla="*/ 963 w 1944"/>
                <a:gd name="T73" fmla="*/ 1465 h 1857"/>
                <a:gd name="T74" fmla="*/ 1005 w 1944"/>
                <a:gd name="T75" fmla="*/ 1527 h 1857"/>
                <a:gd name="T76" fmla="*/ 1056 w 1944"/>
                <a:gd name="T77" fmla="*/ 1574 h 1857"/>
                <a:gd name="T78" fmla="*/ 1062 w 1944"/>
                <a:gd name="T79" fmla="*/ 1641 h 1857"/>
                <a:gd name="T80" fmla="*/ 1095 w 1944"/>
                <a:gd name="T81" fmla="*/ 1705 h 1857"/>
                <a:gd name="T82" fmla="*/ 1139 w 1944"/>
                <a:gd name="T83" fmla="*/ 1764 h 1857"/>
                <a:gd name="T84" fmla="*/ 1196 w 1944"/>
                <a:gd name="T85" fmla="*/ 1788 h 1857"/>
                <a:gd name="T86" fmla="*/ 1260 w 1944"/>
                <a:gd name="T87" fmla="*/ 1821 h 1857"/>
                <a:gd name="T88" fmla="*/ 1345 w 1944"/>
                <a:gd name="T89" fmla="*/ 1824 h 1857"/>
                <a:gd name="T90" fmla="*/ 1425 w 1944"/>
                <a:gd name="T91" fmla="*/ 1835 h 1857"/>
                <a:gd name="T92" fmla="*/ 1396 w 1944"/>
                <a:gd name="T93" fmla="*/ 1782 h 1857"/>
                <a:gd name="T94" fmla="*/ 1371 w 1944"/>
                <a:gd name="T95" fmla="*/ 1697 h 1857"/>
                <a:gd name="T96" fmla="*/ 1373 w 1944"/>
                <a:gd name="T97" fmla="*/ 1610 h 1857"/>
                <a:gd name="T98" fmla="*/ 1377 w 1944"/>
                <a:gd name="T99" fmla="*/ 1602 h 1857"/>
                <a:gd name="T100" fmla="*/ 1424 w 1944"/>
                <a:gd name="T101" fmla="*/ 1491 h 1857"/>
                <a:gd name="T102" fmla="*/ 1480 w 1944"/>
                <a:gd name="T103" fmla="*/ 1409 h 1857"/>
                <a:gd name="T104" fmla="*/ 1490 w 1944"/>
                <a:gd name="T105" fmla="*/ 1359 h 1857"/>
                <a:gd name="T106" fmla="*/ 1555 w 1944"/>
                <a:gd name="T107" fmla="*/ 1355 h 1857"/>
                <a:gd name="T108" fmla="*/ 1538 w 1944"/>
                <a:gd name="T109" fmla="*/ 1403 h 1857"/>
                <a:gd name="T110" fmla="*/ 1696 w 1944"/>
                <a:gd name="T111" fmla="*/ 1308 h 1857"/>
                <a:gd name="T112" fmla="*/ 1754 w 1944"/>
                <a:gd name="T113" fmla="*/ 1226 h 1857"/>
                <a:gd name="T114" fmla="*/ 1756 w 1944"/>
                <a:gd name="T115" fmla="*/ 1175 h 1857"/>
                <a:gd name="T116" fmla="*/ 1807 w 1944"/>
                <a:gd name="T117" fmla="*/ 1199 h 1857"/>
                <a:gd name="T118" fmla="*/ 1852 w 1944"/>
                <a:gd name="T119" fmla="*/ 1182 h 1857"/>
                <a:gd name="T120" fmla="*/ 1924 w 1944"/>
                <a:gd name="T121" fmla="*/ 1091 h 1857"/>
                <a:gd name="T122" fmla="*/ 1923 w 1944"/>
                <a:gd name="T123" fmla="*/ 997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4" h="1857">
                  <a:moveTo>
                    <a:pt x="1943" y="943"/>
                  </a:moveTo>
                  <a:cubicBezTo>
                    <a:pt x="1943" y="942"/>
                    <a:pt x="1941" y="940"/>
                    <a:pt x="1940" y="940"/>
                  </a:cubicBezTo>
                  <a:cubicBezTo>
                    <a:pt x="1939" y="939"/>
                    <a:pt x="1938" y="940"/>
                    <a:pt x="1937" y="939"/>
                  </a:cubicBezTo>
                  <a:cubicBezTo>
                    <a:pt x="1936" y="938"/>
                    <a:pt x="1936" y="937"/>
                    <a:pt x="1936" y="936"/>
                  </a:cubicBezTo>
                  <a:cubicBezTo>
                    <a:pt x="1936" y="935"/>
                    <a:pt x="1937" y="934"/>
                    <a:pt x="1937" y="934"/>
                  </a:cubicBezTo>
                  <a:cubicBezTo>
                    <a:pt x="1939" y="932"/>
                    <a:pt x="1942" y="931"/>
                    <a:pt x="1943" y="929"/>
                  </a:cubicBezTo>
                  <a:cubicBezTo>
                    <a:pt x="1943" y="928"/>
                    <a:pt x="1943" y="926"/>
                    <a:pt x="1942" y="925"/>
                  </a:cubicBezTo>
                  <a:cubicBezTo>
                    <a:pt x="1942" y="924"/>
                    <a:pt x="1941" y="922"/>
                    <a:pt x="1940" y="921"/>
                  </a:cubicBezTo>
                  <a:cubicBezTo>
                    <a:pt x="1940" y="921"/>
                    <a:pt x="1938" y="920"/>
                    <a:pt x="1938" y="919"/>
                  </a:cubicBezTo>
                  <a:cubicBezTo>
                    <a:pt x="1938" y="918"/>
                    <a:pt x="1937" y="916"/>
                    <a:pt x="1937" y="915"/>
                  </a:cubicBezTo>
                  <a:cubicBezTo>
                    <a:pt x="1937" y="914"/>
                    <a:pt x="1939" y="913"/>
                    <a:pt x="1939" y="912"/>
                  </a:cubicBezTo>
                  <a:cubicBezTo>
                    <a:pt x="1939" y="911"/>
                    <a:pt x="1938" y="910"/>
                    <a:pt x="1938" y="909"/>
                  </a:cubicBezTo>
                  <a:cubicBezTo>
                    <a:pt x="1938" y="908"/>
                    <a:pt x="1939" y="907"/>
                    <a:pt x="1940" y="906"/>
                  </a:cubicBezTo>
                  <a:cubicBezTo>
                    <a:pt x="1940" y="904"/>
                    <a:pt x="1940" y="901"/>
                    <a:pt x="1938" y="900"/>
                  </a:cubicBezTo>
                  <a:cubicBezTo>
                    <a:pt x="1938" y="899"/>
                    <a:pt x="1937" y="900"/>
                    <a:pt x="1936" y="900"/>
                  </a:cubicBezTo>
                  <a:cubicBezTo>
                    <a:pt x="1936" y="901"/>
                    <a:pt x="1935" y="902"/>
                    <a:pt x="1935" y="903"/>
                  </a:cubicBezTo>
                  <a:cubicBezTo>
                    <a:pt x="1934" y="904"/>
                    <a:pt x="1933" y="905"/>
                    <a:pt x="1933" y="905"/>
                  </a:cubicBezTo>
                  <a:cubicBezTo>
                    <a:pt x="1932" y="906"/>
                    <a:pt x="1930" y="905"/>
                    <a:pt x="1929" y="904"/>
                  </a:cubicBezTo>
                  <a:cubicBezTo>
                    <a:pt x="1929" y="903"/>
                    <a:pt x="1928" y="901"/>
                    <a:pt x="1928" y="900"/>
                  </a:cubicBezTo>
                  <a:cubicBezTo>
                    <a:pt x="1928" y="899"/>
                    <a:pt x="1929" y="896"/>
                    <a:pt x="1928" y="895"/>
                  </a:cubicBezTo>
                  <a:cubicBezTo>
                    <a:pt x="1928" y="894"/>
                    <a:pt x="1926" y="893"/>
                    <a:pt x="1926" y="892"/>
                  </a:cubicBezTo>
                  <a:cubicBezTo>
                    <a:pt x="1926" y="890"/>
                    <a:pt x="1926" y="888"/>
                    <a:pt x="1925" y="887"/>
                  </a:cubicBezTo>
                  <a:cubicBezTo>
                    <a:pt x="1925" y="886"/>
                    <a:pt x="1922" y="888"/>
                    <a:pt x="1921" y="887"/>
                  </a:cubicBezTo>
                  <a:cubicBezTo>
                    <a:pt x="1920" y="887"/>
                    <a:pt x="1919" y="886"/>
                    <a:pt x="1919" y="885"/>
                  </a:cubicBezTo>
                  <a:cubicBezTo>
                    <a:pt x="1918" y="884"/>
                    <a:pt x="1918" y="883"/>
                    <a:pt x="1917" y="883"/>
                  </a:cubicBezTo>
                  <a:cubicBezTo>
                    <a:pt x="1917" y="882"/>
                    <a:pt x="1915" y="882"/>
                    <a:pt x="1915" y="882"/>
                  </a:cubicBezTo>
                  <a:cubicBezTo>
                    <a:pt x="1914" y="881"/>
                    <a:pt x="1915" y="879"/>
                    <a:pt x="1915" y="878"/>
                  </a:cubicBezTo>
                  <a:cubicBezTo>
                    <a:pt x="1915" y="877"/>
                    <a:pt x="1916" y="876"/>
                    <a:pt x="1916" y="876"/>
                  </a:cubicBezTo>
                  <a:cubicBezTo>
                    <a:pt x="1917" y="875"/>
                    <a:pt x="1918" y="873"/>
                    <a:pt x="1917" y="871"/>
                  </a:cubicBezTo>
                  <a:cubicBezTo>
                    <a:pt x="1917" y="871"/>
                    <a:pt x="1916" y="869"/>
                    <a:pt x="1916" y="868"/>
                  </a:cubicBezTo>
                  <a:cubicBezTo>
                    <a:pt x="1916" y="868"/>
                    <a:pt x="1916" y="867"/>
                    <a:pt x="1916" y="866"/>
                  </a:cubicBezTo>
                  <a:cubicBezTo>
                    <a:pt x="1916" y="866"/>
                    <a:pt x="1914" y="864"/>
                    <a:pt x="1913" y="864"/>
                  </a:cubicBezTo>
                  <a:cubicBezTo>
                    <a:pt x="1913" y="863"/>
                    <a:pt x="1911" y="863"/>
                    <a:pt x="1911" y="863"/>
                  </a:cubicBezTo>
                  <a:cubicBezTo>
                    <a:pt x="1910" y="862"/>
                    <a:pt x="1911" y="860"/>
                    <a:pt x="1911" y="859"/>
                  </a:cubicBezTo>
                  <a:cubicBezTo>
                    <a:pt x="1910" y="859"/>
                    <a:pt x="1909" y="857"/>
                    <a:pt x="1909" y="857"/>
                  </a:cubicBezTo>
                  <a:cubicBezTo>
                    <a:pt x="1908" y="857"/>
                    <a:pt x="1906" y="857"/>
                    <a:pt x="1906" y="856"/>
                  </a:cubicBezTo>
                  <a:cubicBezTo>
                    <a:pt x="1905" y="856"/>
                    <a:pt x="1903" y="855"/>
                    <a:pt x="1903" y="854"/>
                  </a:cubicBezTo>
                  <a:cubicBezTo>
                    <a:pt x="1903" y="853"/>
                    <a:pt x="1905" y="852"/>
                    <a:pt x="1906" y="852"/>
                  </a:cubicBezTo>
                  <a:cubicBezTo>
                    <a:pt x="1906" y="851"/>
                    <a:pt x="1906" y="848"/>
                    <a:pt x="1906" y="847"/>
                  </a:cubicBezTo>
                  <a:cubicBezTo>
                    <a:pt x="1906" y="847"/>
                    <a:pt x="1904" y="845"/>
                    <a:pt x="1903" y="844"/>
                  </a:cubicBezTo>
                  <a:cubicBezTo>
                    <a:pt x="1903" y="844"/>
                    <a:pt x="1901" y="844"/>
                    <a:pt x="1901" y="844"/>
                  </a:cubicBezTo>
                  <a:cubicBezTo>
                    <a:pt x="1900" y="844"/>
                    <a:pt x="1898" y="845"/>
                    <a:pt x="1897" y="845"/>
                  </a:cubicBezTo>
                  <a:cubicBezTo>
                    <a:pt x="1896" y="844"/>
                    <a:pt x="1895" y="842"/>
                    <a:pt x="1894" y="841"/>
                  </a:cubicBezTo>
                  <a:cubicBezTo>
                    <a:pt x="1894" y="841"/>
                    <a:pt x="1892" y="840"/>
                    <a:pt x="1891" y="839"/>
                  </a:cubicBezTo>
                  <a:cubicBezTo>
                    <a:pt x="1891" y="838"/>
                    <a:pt x="1891" y="836"/>
                    <a:pt x="1891" y="835"/>
                  </a:cubicBezTo>
                  <a:cubicBezTo>
                    <a:pt x="1890" y="835"/>
                    <a:pt x="1889" y="833"/>
                    <a:pt x="1889" y="833"/>
                  </a:cubicBezTo>
                  <a:cubicBezTo>
                    <a:pt x="1889" y="832"/>
                    <a:pt x="1889" y="830"/>
                    <a:pt x="1890" y="830"/>
                  </a:cubicBezTo>
                  <a:cubicBezTo>
                    <a:pt x="1890" y="829"/>
                    <a:pt x="1892" y="829"/>
                    <a:pt x="1892" y="828"/>
                  </a:cubicBezTo>
                  <a:cubicBezTo>
                    <a:pt x="1893" y="827"/>
                    <a:pt x="1892" y="825"/>
                    <a:pt x="1892" y="824"/>
                  </a:cubicBezTo>
                  <a:cubicBezTo>
                    <a:pt x="1892" y="823"/>
                    <a:pt x="1890" y="822"/>
                    <a:pt x="1890" y="821"/>
                  </a:cubicBezTo>
                  <a:cubicBezTo>
                    <a:pt x="1890" y="821"/>
                    <a:pt x="1890" y="820"/>
                    <a:pt x="1890" y="819"/>
                  </a:cubicBezTo>
                  <a:cubicBezTo>
                    <a:pt x="1891" y="819"/>
                    <a:pt x="1892" y="819"/>
                    <a:pt x="1893" y="818"/>
                  </a:cubicBezTo>
                  <a:cubicBezTo>
                    <a:pt x="1893" y="818"/>
                    <a:pt x="1894" y="816"/>
                    <a:pt x="1894" y="815"/>
                  </a:cubicBezTo>
                  <a:cubicBezTo>
                    <a:pt x="1894" y="814"/>
                    <a:pt x="1892" y="813"/>
                    <a:pt x="1892" y="813"/>
                  </a:cubicBezTo>
                  <a:cubicBezTo>
                    <a:pt x="1892" y="812"/>
                    <a:pt x="1891" y="809"/>
                    <a:pt x="1891" y="808"/>
                  </a:cubicBezTo>
                  <a:cubicBezTo>
                    <a:pt x="1890" y="808"/>
                    <a:pt x="1889" y="807"/>
                    <a:pt x="1888" y="807"/>
                  </a:cubicBezTo>
                  <a:cubicBezTo>
                    <a:pt x="1888" y="806"/>
                    <a:pt x="1889" y="804"/>
                    <a:pt x="1888" y="803"/>
                  </a:cubicBezTo>
                  <a:cubicBezTo>
                    <a:pt x="1888" y="802"/>
                    <a:pt x="1888" y="800"/>
                    <a:pt x="1887" y="799"/>
                  </a:cubicBezTo>
                  <a:cubicBezTo>
                    <a:pt x="1887" y="798"/>
                    <a:pt x="1885" y="797"/>
                    <a:pt x="1885" y="796"/>
                  </a:cubicBezTo>
                  <a:cubicBezTo>
                    <a:pt x="1884" y="796"/>
                    <a:pt x="1882" y="796"/>
                    <a:pt x="1881" y="795"/>
                  </a:cubicBezTo>
                  <a:cubicBezTo>
                    <a:pt x="1880" y="795"/>
                    <a:pt x="1880" y="793"/>
                    <a:pt x="1880" y="793"/>
                  </a:cubicBezTo>
                  <a:cubicBezTo>
                    <a:pt x="1880" y="792"/>
                    <a:pt x="1881" y="790"/>
                    <a:pt x="1880" y="789"/>
                  </a:cubicBezTo>
                  <a:cubicBezTo>
                    <a:pt x="1880" y="789"/>
                    <a:pt x="1879" y="788"/>
                    <a:pt x="1878" y="787"/>
                  </a:cubicBezTo>
                  <a:cubicBezTo>
                    <a:pt x="1878" y="786"/>
                    <a:pt x="1877" y="784"/>
                    <a:pt x="1876" y="783"/>
                  </a:cubicBezTo>
                  <a:cubicBezTo>
                    <a:pt x="1876" y="782"/>
                    <a:pt x="1874" y="782"/>
                    <a:pt x="1874" y="782"/>
                  </a:cubicBezTo>
                  <a:cubicBezTo>
                    <a:pt x="1873" y="781"/>
                    <a:pt x="1872" y="779"/>
                    <a:pt x="1871" y="779"/>
                  </a:cubicBezTo>
                  <a:cubicBezTo>
                    <a:pt x="1870" y="778"/>
                    <a:pt x="1867" y="779"/>
                    <a:pt x="1867" y="778"/>
                  </a:cubicBezTo>
                  <a:cubicBezTo>
                    <a:pt x="1866" y="778"/>
                    <a:pt x="1864" y="776"/>
                    <a:pt x="1864" y="775"/>
                  </a:cubicBezTo>
                  <a:cubicBezTo>
                    <a:pt x="1863" y="773"/>
                    <a:pt x="1862" y="770"/>
                    <a:pt x="1861" y="769"/>
                  </a:cubicBezTo>
                  <a:cubicBezTo>
                    <a:pt x="1860" y="768"/>
                    <a:pt x="1859" y="767"/>
                    <a:pt x="1859" y="766"/>
                  </a:cubicBezTo>
                  <a:cubicBezTo>
                    <a:pt x="1858" y="765"/>
                    <a:pt x="1856" y="765"/>
                    <a:pt x="1855" y="765"/>
                  </a:cubicBezTo>
                  <a:cubicBezTo>
                    <a:pt x="1855" y="764"/>
                    <a:pt x="1854" y="762"/>
                    <a:pt x="1854" y="762"/>
                  </a:cubicBezTo>
                  <a:cubicBezTo>
                    <a:pt x="1843" y="587"/>
                    <a:pt x="1843" y="587"/>
                    <a:pt x="1843" y="587"/>
                  </a:cubicBezTo>
                  <a:cubicBezTo>
                    <a:pt x="1837" y="492"/>
                    <a:pt x="1837" y="492"/>
                    <a:pt x="1837" y="492"/>
                  </a:cubicBezTo>
                  <a:cubicBezTo>
                    <a:pt x="1837" y="492"/>
                    <a:pt x="1834" y="493"/>
                    <a:pt x="1834" y="492"/>
                  </a:cubicBezTo>
                  <a:cubicBezTo>
                    <a:pt x="1833" y="492"/>
                    <a:pt x="1833" y="489"/>
                    <a:pt x="1832" y="489"/>
                  </a:cubicBezTo>
                  <a:cubicBezTo>
                    <a:pt x="1832" y="488"/>
                    <a:pt x="1830" y="488"/>
                    <a:pt x="1830" y="489"/>
                  </a:cubicBezTo>
                  <a:cubicBezTo>
                    <a:pt x="1829" y="489"/>
                    <a:pt x="1828" y="491"/>
                    <a:pt x="1828" y="491"/>
                  </a:cubicBezTo>
                  <a:cubicBezTo>
                    <a:pt x="1827" y="492"/>
                    <a:pt x="1826" y="493"/>
                    <a:pt x="1825" y="493"/>
                  </a:cubicBezTo>
                  <a:cubicBezTo>
                    <a:pt x="1824" y="493"/>
                    <a:pt x="1823" y="492"/>
                    <a:pt x="1823" y="491"/>
                  </a:cubicBezTo>
                  <a:cubicBezTo>
                    <a:pt x="1822" y="490"/>
                    <a:pt x="1821" y="488"/>
                    <a:pt x="1820" y="488"/>
                  </a:cubicBezTo>
                  <a:cubicBezTo>
                    <a:pt x="1820" y="487"/>
                    <a:pt x="1818" y="487"/>
                    <a:pt x="1817" y="487"/>
                  </a:cubicBezTo>
                  <a:cubicBezTo>
                    <a:pt x="1816" y="487"/>
                    <a:pt x="1815" y="488"/>
                    <a:pt x="1814" y="489"/>
                  </a:cubicBezTo>
                  <a:cubicBezTo>
                    <a:pt x="1814" y="490"/>
                    <a:pt x="1814" y="492"/>
                    <a:pt x="1814" y="492"/>
                  </a:cubicBezTo>
                  <a:cubicBezTo>
                    <a:pt x="1813" y="493"/>
                    <a:pt x="1811" y="494"/>
                    <a:pt x="1809" y="494"/>
                  </a:cubicBezTo>
                  <a:cubicBezTo>
                    <a:pt x="1808" y="494"/>
                    <a:pt x="1808" y="492"/>
                    <a:pt x="1807" y="491"/>
                  </a:cubicBezTo>
                  <a:cubicBezTo>
                    <a:pt x="1806" y="491"/>
                    <a:pt x="1804" y="491"/>
                    <a:pt x="1803" y="491"/>
                  </a:cubicBezTo>
                  <a:cubicBezTo>
                    <a:pt x="1802" y="491"/>
                    <a:pt x="1801" y="492"/>
                    <a:pt x="1801" y="492"/>
                  </a:cubicBezTo>
                  <a:cubicBezTo>
                    <a:pt x="1800" y="493"/>
                    <a:pt x="1800" y="494"/>
                    <a:pt x="1799" y="495"/>
                  </a:cubicBezTo>
                  <a:cubicBezTo>
                    <a:pt x="1799" y="495"/>
                    <a:pt x="1797" y="496"/>
                    <a:pt x="1796" y="496"/>
                  </a:cubicBezTo>
                  <a:cubicBezTo>
                    <a:pt x="1795" y="495"/>
                    <a:pt x="1795" y="493"/>
                    <a:pt x="1795" y="493"/>
                  </a:cubicBezTo>
                  <a:cubicBezTo>
                    <a:pt x="1794" y="493"/>
                    <a:pt x="1793" y="495"/>
                    <a:pt x="1792" y="496"/>
                  </a:cubicBezTo>
                  <a:cubicBezTo>
                    <a:pt x="1792" y="496"/>
                    <a:pt x="1790" y="496"/>
                    <a:pt x="1789" y="496"/>
                  </a:cubicBezTo>
                  <a:cubicBezTo>
                    <a:pt x="1788" y="495"/>
                    <a:pt x="1789" y="492"/>
                    <a:pt x="1788" y="492"/>
                  </a:cubicBezTo>
                  <a:cubicBezTo>
                    <a:pt x="1787" y="492"/>
                    <a:pt x="1786" y="494"/>
                    <a:pt x="1786" y="494"/>
                  </a:cubicBezTo>
                  <a:cubicBezTo>
                    <a:pt x="1785" y="494"/>
                    <a:pt x="1783" y="493"/>
                    <a:pt x="1783" y="492"/>
                  </a:cubicBezTo>
                  <a:cubicBezTo>
                    <a:pt x="1782" y="491"/>
                    <a:pt x="1782" y="490"/>
                    <a:pt x="1781" y="490"/>
                  </a:cubicBezTo>
                  <a:cubicBezTo>
                    <a:pt x="1781" y="489"/>
                    <a:pt x="1779" y="489"/>
                    <a:pt x="1778" y="489"/>
                  </a:cubicBezTo>
                  <a:cubicBezTo>
                    <a:pt x="1777" y="488"/>
                    <a:pt x="1777" y="487"/>
                    <a:pt x="1777" y="486"/>
                  </a:cubicBezTo>
                  <a:cubicBezTo>
                    <a:pt x="1777" y="486"/>
                    <a:pt x="1777" y="486"/>
                    <a:pt x="1777" y="486"/>
                  </a:cubicBezTo>
                  <a:cubicBezTo>
                    <a:pt x="1775" y="487"/>
                    <a:pt x="1775" y="487"/>
                    <a:pt x="1775" y="487"/>
                  </a:cubicBezTo>
                  <a:cubicBezTo>
                    <a:pt x="1774" y="489"/>
                    <a:pt x="1773" y="491"/>
                    <a:pt x="1770" y="491"/>
                  </a:cubicBezTo>
                  <a:cubicBezTo>
                    <a:pt x="1770" y="491"/>
                    <a:pt x="1769" y="491"/>
                    <a:pt x="1769" y="491"/>
                  </a:cubicBezTo>
                  <a:cubicBezTo>
                    <a:pt x="1769" y="491"/>
                    <a:pt x="1769" y="491"/>
                    <a:pt x="1769" y="491"/>
                  </a:cubicBezTo>
                  <a:cubicBezTo>
                    <a:pt x="1766" y="491"/>
                    <a:pt x="1763" y="489"/>
                    <a:pt x="1762" y="488"/>
                  </a:cubicBezTo>
                  <a:cubicBezTo>
                    <a:pt x="1761" y="487"/>
                    <a:pt x="1761" y="486"/>
                    <a:pt x="1760" y="485"/>
                  </a:cubicBezTo>
                  <a:cubicBezTo>
                    <a:pt x="1760" y="485"/>
                    <a:pt x="1760" y="485"/>
                    <a:pt x="1760" y="485"/>
                  </a:cubicBezTo>
                  <a:cubicBezTo>
                    <a:pt x="1759" y="484"/>
                    <a:pt x="1757" y="484"/>
                    <a:pt x="1756" y="483"/>
                  </a:cubicBezTo>
                  <a:cubicBezTo>
                    <a:pt x="1756" y="483"/>
                    <a:pt x="1756" y="483"/>
                    <a:pt x="1756" y="482"/>
                  </a:cubicBezTo>
                  <a:cubicBezTo>
                    <a:pt x="1756" y="483"/>
                    <a:pt x="1755" y="483"/>
                    <a:pt x="1755" y="483"/>
                  </a:cubicBezTo>
                  <a:cubicBezTo>
                    <a:pt x="1754" y="483"/>
                    <a:pt x="1754" y="482"/>
                    <a:pt x="1753" y="482"/>
                  </a:cubicBezTo>
                  <a:cubicBezTo>
                    <a:pt x="1752" y="482"/>
                    <a:pt x="1752" y="482"/>
                    <a:pt x="1751" y="482"/>
                  </a:cubicBezTo>
                  <a:cubicBezTo>
                    <a:pt x="1748" y="482"/>
                    <a:pt x="1747" y="481"/>
                    <a:pt x="1746" y="479"/>
                  </a:cubicBezTo>
                  <a:cubicBezTo>
                    <a:pt x="1745" y="480"/>
                    <a:pt x="1744" y="480"/>
                    <a:pt x="1743" y="480"/>
                  </a:cubicBezTo>
                  <a:cubicBezTo>
                    <a:pt x="1743" y="481"/>
                    <a:pt x="1743" y="481"/>
                    <a:pt x="1743" y="481"/>
                  </a:cubicBezTo>
                  <a:cubicBezTo>
                    <a:pt x="1742" y="481"/>
                    <a:pt x="1742" y="481"/>
                    <a:pt x="1742" y="481"/>
                  </a:cubicBezTo>
                  <a:cubicBezTo>
                    <a:pt x="1740" y="481"/>
                    <a:pt x="1738" y="479"/>
                    <a:pt x="1737" y="478"/>
                  </a:cubicBezTo>
                  <a:cubicBezTo>
                    <a:pt x="1736" y="478"/>
                    <a:pt x="1736" y="478"/>
                    <a:pt x="1736" y="478"/>
                  </a:cubicBezTo>
                  <a:cubicBezTo>
                    <a:pt x="1736" y="477"/>
                    <a:pt x="1736" y="477"/>
                    <a:pt x="1735" y="476"/>
                  </a:cubicBezTo>
                  <a:cubicBezTo>
                    <a:pt x="1734" y="476"/>
                    <a:pt x="1733" y="476"/>
                    <a:pt x="1732" y="475"/>
                  </a:cubicBezTo>
                  <a:cubicBezTo>
                    <a:pt x="1731" y="474"/>
                    <a:pt x="1730" y="472"/>
                    <a:pt x="1730" y="471"/>
                  </a:cubicBezTo>
                  <a:cubicBezTo>
                    <a:pt x="1730" y="471"/>
                    <a:pt x="1730" y="471"/>
                    <a:pt x="1730" y="471"/>
                  </a:cubicBezTo>
                  <a:cubicBezTo>
                    <a:pt x="1730" y="471"/>
                    <a:pt x="1729" y="471"/>
                    <a:pt x="1729" y="471"/>
                  </a:cubicBezTo>
                  <a:cubicBezTo>
                    <a:pt x="1729" y="470"/>
                    <a:pt x="1729" y="470"/>
                    <a:pt x="1728" y="470"/>
                  </a:cubicBezTo>
                  <a:cubicBezTo>
                    <a:pt x="1728" y="470"/>
                    <a:pt x="1728" y="470"/>
                    <a:pt x="1728" y="469"/>
                  </a:cubicBezTo>
                  <a:cubicBezTo>
                    <a:pt x="1727" y="470"/>
                    <a:pt x="1727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5" y="470"/>
                    <a:pt x="1725" y="470"/>
                    <a:pt x="1725" y="470"/>
                  </a:cubicBezTo>
                  <a:cubicBezTo>
                    <a:pt x="1724" y="471"/>
                    <a:pt x="1722" y="472"/>
                    <a:pt x="1719" y="472"/>
                  </a:cubicBezTo>
                  <a:cubicBezTo>
                    <a:pt x="1719" y="472"/>
                    <a:pt x="1718" y="472"/>
                    <a:pt x="1717" y="472"/>
                  </a:cubicBezTo>
                  <a:cubicBezTo>
                    <a:pt x="1714" y="471"/>
                    <a:pt x="1711" y="469"/>
                    <a:pt x="1710" y="468"/>
                  </a:cubicBezTo>
                  <a:cubicBezTo>
                    <a:pt x="1709" y="467"/>
                    <a:pt x="1709" y="466"/>
                    <a:pt x="1708" y="465"/>
                  </a:cubicBezTo>
                  <a:cubicBezTo>
                    <a:pt x="1707" y="465"/>
                    <a:pt x="1706" y="464"/>
                    <a:pt x="1705" y="463"/>
                  </a:cubicBezTo>
                  <a:cubicBezTo>
                    <a:pt x="1703" y="462"/>
                    <a:pt x="1703" y="460"/>
                    <a:pt x="1703" y="459"/>
                  </a:cubicBezTo>
                  <a:cubicBezTo>
                    <a:pt x="1703" y="458"/>
                    <a:pt x="1703" y="458"/>
                    <a:pt x="1702" y="458"/>
                  </a:cubicBezTo>
                  <a:cubicBezTo>
                    <a:pt x="1702" y="458"/>
                    <a:pt x="1702" y="458"/>
                    <a:pt x="1702" y="458"/>
                  </a:cubicBezTo>
                  <a:cubicBezTo>
                    <a:pt x="1702" y="458"/>
                    <a:pt x="1701" y="457"/>
                    <a:pt x="1700" y="457"/>
                  </a:cubicBezTo>
                  <a:cubicBezTo>
                    <a:pt x="1700" y="456"/>
                    <a:pt x="1698" y="454"/>
                    <a:pt x="1698" y="454"/>
                  </a:cubicBezTo>
                  <a:cubicBezTo>
                    <a:pt x="1697" y="453"/>
                    <a:pt x="1697" y="452"/>
                    <a:pt x="1697" y="451"/>
                  </a:cubicBezTo>
                  <a:cubicBezTo>
                    <a:pt x="1696" y="451"/>
                    <a:pt x="1696" y="451"/>
                    <a:pt x="1696" y="451"/>
                  </a:cubicBezTo>
                  <a:cubicBezTo>
                    <a:pt x="1696" y="451"/>
                    <a:pt x="1696" y="451"/>
                    <a:pt x="1696" y="452"/>
                  </a:cubicBezTo>
                  <a:cubicBezTo>
                    <a:pt x="1695" y="452"/>
                    <a:pt x="1694" y="452"/>
                    <a:pt x="1692" y="452"/>
                  </a:cubicBezTo>
                  <a:cubicBezTo>
                    <a:pt x="1692" y="452"/>
                    <a:pt x="1692" y="452"/>
                    <a:pt x="1692" y="452"/>
                  </a:cubicBezTo>
                  <a:cubicBezTo>
                    <a:pt x="1690" y="452"/>
                    <a:pt x="1687" y="451"/>
                    <a:pt x="1686" y="450"/>
                  </a:cubicBezTo>
                  <a:cubicBezTo>
                    <a:pt x="1685" y="449"/>
                    <a:pt x="1684" y="448"/>
                    <a:pt x="1684" y="447"/>
                  </a:cubicBezTo>
                  <a:cubicBezTo>
                    <a:pt x="1683" y="447"/>
                    <a:pt x="1682" y="446"/>
                    <a:pt x="1682" y="446"/>
                  </a:cubicBezTo>
                  <a:cubicBezTo>
                    <a:pt x="1680" y="445"/>
                    <a:pt x="1679" y="444"/>
                    <a:pt x="1678" y="443"/>
                  </a:cubicBezTo>
                  <a:cubicBezTo>
                    <a:pt x="1678" y="443"/>
                    <a:pt x="1678" y="443"/>
                    <a:pt x="1678" y="443"/>
                  </a:cubicBezTo>
                  <a:cubicBezTo>
                    <a:pt x="1676" y="441"/>
                    <a:pt x="1675" y="440"/>
                    <a:pt x="1675" y="440"/>
                  </a:cubicBezTo>
                  <a:cubicBezTo>
                    <a:pt x="1675" y="440"/>
                    <a:pt x="1674" y="440"/>
                    <a:pt x="1673" y="440"/>
                  </a:cubicBezTo>
                  <a:cubicBezTo>
                    <a:pt x="1673" y="440"/>
                    <a:pt x="1673" y="440"/>
                    <a:pt x="1673" y="440"/>
                  </a:cubicBezTo>
                  <a:cubicBezTo>
                    <a:pt x="1673" y="440"/>
                    <a:pt x="1672" y="440"/>
                    <a:pt x="1672" y="440"/>
                  </a:cubicBezTo>
                  <a:cubicBezTo>
                    <a:pt x="1671" y="440"/>
                    <a:pt x="1670" y="440"/>
                    <a:pt x="1669" y="439"/>
                  </a:cubicBezTo>
                  <a:cubicBezTo>
                    <a:pt x="1668" y="439"/>
                    <a:pt x="1666" y="438"/>
                    <a:pt x="1665" y="437"/>
                  </a:cubicBezTo>
                  <a:cubicBezTo>
                    <a:pt x="1665" y="437"/>
                    <a:pt x="1665" y="437"/>
                    <a:pt x="1665" y="437"/>
                  </a:cubicBezTo>
                  <a:cubicBezTo>
                    <a:pt x="1665" y="438"/>
                    <a:pt x="1665" y="439"/>
                    <a:pt x="1665" y="440"/>
                  </a:cubicBezTo>
                  <a:cubicBezTo>
                    <a:pt x="1664" y="443"/>
                    <a:pt x="1661" y="445"/>
                    <a:pt x="1660" y="445"/>
                  </a:cubicBezTo>
                  <a:cubicBezTo>
                    <a:pt x="1660" y="447"/>
                    <a:pt x="1660" y="449"/>
                    <a:pt x="1658" y="451"/>
                  </a:cubicBezTo>
                  <a:cubicBezTo>
                    <a:pt x="1657" y="452"/>
                    <a:pt x="1656" y="452"/>
                    <a:pt x="1654" y="452"/>
                  </a:cubicBezTo>
                  <a:cubicBezTo>
                    <a:pt x="1653" y="452"/>
                    <a:pt x="1652" y="451"/>
                    <a:pt x="1651" y="451"/>
                  </a:cubicBezTo>
                  <a:cubicBezTo>
                    <a:pt x="1650" y="451"/>
                    <a:pt x="1650" y="452"/>
                    <a:pt x="1649" y="452"/>
                  </a:cubicBezTo>
                  <a:cubicBezTo>
                    <a:pt x="1647" y="453"/>
                    <a:pt x="1645" y="453"/>
                    <a:pt x="1644" y="453"/>
                  </a:cubicBezTo>
                  <a:cubicBezTo>
                    <a:pt x="1644" y="453"/>
                    <a:pt x="1644" y="453"/>
                    <a:pt x="1643" y="453"/>
                  </a:cubicBezTo>
                  <a:cubicBezTo>
                    <a:pt x="1643" y="453"/>
                    <a:pt x="1642" y="453"/>
                    <a:pt x="1642" y="454"/>
                  </a:cubicBezTo>
                  <a:cubicBezTo>
                    <a:pt x="1640" y="454"/>
                    <a:pt x="1638" y="454"/>
                    <a:pt x="1637" y="454"/>
                  </a:cubicBezTo>
                  <a:cubicBezTo>
                    <a:pt x="1637" y="454"/>
                    <a:pt x="1637" y="454"/>
                    <a:pt x="1637" y="454"/>
                  </a:cubicBezTo>
                  <a:cubicBezTo>
                    <a:pt x="1635" y="454"/>
                    <a:pt x="1631" y="454"/>
                    <a:pt x="1628" y="453"/>
                  </a:cubicBezTo>
                  <a:cubicBezTo>
                    <a:pt x="1628" y="452"/>
                    <a:pt x="1628" y="452"/>
                    <a:pt x="1628" y="452"/>
                  </a:cubicBezTo>
                  <a:cubicBezTo>
                    <a:pt x="1627" y="453"/>
                    <a:pt x="1626" y="453"/>
                    <a:pt x="1624" y="453"/>
                  </a:cubicBezTo>
                  <a:cubicBezTo>
                    <a:pt x="1623" y="453"/>
                    <a:pt x="1622" y="453"/>
                    <a:pt x="1621" y="452"/>
                  </a:cubicBezTo>
                  <a:cubicBezTo>
                    <a:pt x="1620" y="452"/>
                    <a:pt x="1620" y="452"/>
                    <a:pt x="1619" y="452"/>
                  </a:cubicBezTo>
                  <a:cubicBezTo>
                    <a:pt x="1619" y="452"/>
                    <a:pt x="1619" y="452"/>
                    <a:pt x="1618" y="452"/>
                  </a:cubicBezTo>
                  <a:cubicBezTo>
                    <a:pt x="1615" y="452"/>
                    <a:pt x="1613" y="449"/>
                    <a:pt x="1612" y="447"/>
                  </a:cubicBezTo>
                  <a:cubicBezTo>
                    <a:pt x="1611" y="446"/>
                    <a:pt x="1611" y="444"/>
                    <a:pt x="1611" y="443"/>
                  </a:cubicBezTo>
                  <a:cubicBezTo>
                    <a:pt x="1611" y="443"/>
                    <a:pt x="1611" y="443"/>
                    <a:pt x="1611" y="443"/>
                  </a:cubicBezTo>
                  <a:cubicBezTo>
                    <a:pt x="1610" y="444"/>
                    <a:pt x="1610" y="445"/>
                    <a:pt x="1609" y="446"/>
                  </a:cubicBezTo>
                  <a:cubicBezTo>
                    <a:pt x="1607" y="448"/>
                    <a:pt x="1604" y="448"/>
                    <a:pt x="1604" y="448"/>
                  </a:cubicBezTo>
                  <a:cubicBezTo>
                    <a:pt x="1603" y="448"/>
                    <a:pt x="1603" y="448"/>
                    <a:pt x="1603" y="448"/>
                  </a:cubicBezTo>
                  <a:cubicBezTo>
                    <a:pt x="1602" y="448"/>
                    <a:pt x="1602" y="448"/>
                    <a:pt x="1602" y="448"/>
                  </a:cubicBezTo>
                  <a:cubicBezTo>
                    <a:pt x="1601" y="449"/>
                    <a:pt x="1601" y="450"/>
                    <a:pt x="1600" y="450"/>
                  </a:cubicBezTo>
                  <a:cubicBezTo>
                    <a:pt x="1598" y="452"/>
                    <a:pt x="1596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3" y="453"/>
                    <a:pt x="1593" y="453"/>
                    <a:pt x="1593" y="452"/>
                  </a:cubicBezTo>
                  <a:cubicBezTo>
                    <a:pt x="1593" y="454"/>
                    <a:pt x="1592" y="456"/>
                    <a:pt x="1592" y="457"/>
                  </a:cubicBezTo>
                  <a:cubicBezTo>
                    <a:pt x="1590" y="458"/>
                    <a:pt x="1588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3" y="460"/>
                    <a:pt x="1582" y="459"/>
                    <a:pt x="1581" y="459"/>
                  </a:cubicBezTo>
                  <a:cubicBezTo>
                    <a:pt x="1581" y="459"/>
                    <a:pt x="1581" y="459"/>
                    <a:pt x="1580" y="460"/>
                  </a:cubicBezTo>
                  <a:cubicBezTo>
                    <a:pt x="1579" y="461"/>
                    <a:pt x="1577" y="461"/>
                    <a:pt x="1575" y="461"/>
                  </a:cubicBezTo>
                  <a:cubicBezTo>
                    <a:pt x="1574" y="461"/>
                    <a:pt x="1574" y="461"/>
                    <a:pt x="1573" y="461"/>
                  </a:cubicBezTo>
                  <a:cubicBezTo>
                    <a:pt x="1572" y="461"/>
                    <a:pt x="1570" y="460"/>
                    <a:pt x="1569" y="459"/>
                  </a:cubicBezTo>
                  <a:cubicBezTo>
                    <a:pt x="1568" y="458"/>
                    <a:pt x="1568" y="458"/>
                    <a:pt x="1568" y="458"/>
                  </a:cubicBezTo>
                  <a:cubicBezTo>
                    <a:pt x="1568" y="458"/>
                    <a:pt x="1567" y="458"/>
                    <a:pt x="1567" y="458"/>
                  </a:cubicBezTo>
                  <a:cubicBezTo>
                    <a:pt x="1566" y="457"/>
                    <a:pt x="1565" y="457"/>
                    <a:pt x="1564" y="456"/>
                  </a:cubicBezTo>
                  <a:cubicBezTo>
                    <a:pt x="1564" y="456"/>
                    <a:pt x="1564" y="456"/>
                    <a:pt x="1564" y="456"/>
                  </a:cubicBezTo>
                  <a:cubicBezTo>
                    <a:pt x="1563" y="457"/>
                    <a:pt x="1561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7" y="460"/>
                    <a:pt x="1556" y="460"/>
                    <a:pt x="1556" y="460"/>
                  </a:cubicBezTo>
                  <a:cubicBezTo>
                    <a:pt x="1555" y="460"/>
                    <a:pt x="1555" y="460"/>
                    <a:pt x="1555" y="460"/>
                  </a:cubicBezTo>
                  <a:cubicBezTo>
                    <a:pt x="1553" y="461"/>
                    <a:pt x="1551" y="461"/>
                    <a:pt x="1549" y="462"/>
                  </a:cubicBezTo>
                  <a:cubicBezTo>
                    <a:pt x="1549" y="462"/>
                    <a:pt x="1549" y="462"/>
                    <a:pt x="1549" y="462"/>
                  </a:cubicBezTo>
                  <a:cubicBezTo>
                    <a:pt x="1548" y="462"/>
                    <a:pt x="1547" y="462"/>
                    <a:pt x="1545" y="462"/>
                  </a:cubicBezTo>
                  <a:cubicBezTo>
                    <a:pt x="1545" y="462"/>
                    <a:pt x="1544" y="462"/>
                    <a:pt x="1544" y="462"/>
                  </a:cubicBezTo>
                  <a:cubicBezTo>
                    <a:pt x="1543" y="462"/>
                    <a:pt x="1542" y="462"/>
                    <a:pt x="1541" y="461"/>
                  </a:cubicBezTo>
                  <a:cubicBezTo>
                    <a:pt x="1541" y="462"/>
                    <a:pt x="1540" y="462"/>
                    <a:pt x="1539" y="462"/>
                  </a:cubicBezTo>
                  <a:cubicBezTo>
                    <a:pt x="1539" y="463"/>
                    <a:pt x="1538" y="463"/>
                    <a:pt x="1537" y="463"/>
                  </a:cubicBezTo>
                  <a:cubicBezTo>
                    <a:pt x="1536" y="463"/>
                    <a:pt x="1536" y="463"/>
                    <a:pt x="1535" y="463"/>
                  </a:cubicBezTo>
                  <a:cubicBezTo>
                    <a:pt x="1535" y="463"/>
                    <a:pt x="1535" y="463"/>
                    <a:pt x="1534" y="464"/>
                  </a:cubicBezTo>
                  <a:cubicBezTo>
                    <a:pt x="1535" y="466"/>
                    <a:pt x="1535" y="468"/>
                    <a:pt x="1535" y="470"/>
                  </a:cubicBezTo>
                  <a:cubicBezTo>
                    <a:pt x="1534" y="472"/>
                    <a:pt x="1532" y="473"/>
                    <a:pt x="1531" y="474"/>
                  </a:cubicBezTo>
                  <a:cubicBezTo>
                    <a:pt x="1531" y="474"/>
                    <a:pt x="1531" y="474"/>
                    <a:pt x="1531" y="474"/>
                  </a:cubicBezTo>
                  <a:cubicBezTo>
                    <a:pt x="1531" y="474"/>
                    <a:pt x="1531" y="474"/>
                    <a:pt x="1531" y="475"/>
                  </a:cubicBezTo>
                  <a:cubicBezTo>
                    <a:pt x="1530" y="476"/>
                    <a:pt x="1529" y="477"/>
                    <a:pt x="1528" y="478"/>
                  </a:cubicBezTo>
                  <a:cubicBezTo>
                    <a:pt x="1526" y="479"/>
                    <a:pt x="1524" y="479"/>
                    <a:pt x="1523" y="479"/>
                  </a:cubicBezTo>
                  <a:cubicBezTo>
                    <a:pt x="1522" y="479"/>
                    <a:pt x="1521" y="480"/>
                    <a:pt x="1520" y="480"/>
                  </a:cubicBezTo>
                  <a:cubicBezTo>
                    <a:pt x="1518" y="480"/>
                    <a:pt x="1517" y="479"/>
                    <a:pt x="1516" y="479"/>
                  </a:cubicBezTo>
                  <a:cubicBezTo>
                    <a:pt x="1515" y="478"/>
                    <a:pt x="1514" y="478"/>
                    <a:pt x="1514" y="477"/>
                  </a:cubicBezTo>
                  <a:cubicBezTo>
                    <a:pt x="1514" y="477"/>
                    <a:pt x="1514" y="477"/>
                    <a:pt x="1514" y="478"/>
                  </a:cubicBezTo>
                  <a:cubicBezTo>
                    <a:pt x="1514" y="478"/>
                    <a:pt x="1514" y="478"/>
                    <a:pt x="1514" y="478"/>
                  </a:cubicBezTo>
                  <a:cubicBezTo>
                    <a:pt x="1514" y="479"/>
                    <a:pt x="1514" y="481"/>
                    <a:pt x="1514" y="483"/>
                  </a:cubicBezTo>
                  <a:cubicBezTo>
                    <a:pt x="1513" y="485"/>
                    <a:pt x="1511" y="487"/>
                    <a:pt x="1511" y="488"/>
                  </a:cubicBezTo>
                  <a:cubicBezTo>
                    <a:pt x="1509" y="489"/>
                    <a:pt x="1506" y="491"/>
                    <a:pt x="1503" y="491"/>
                  </a:cubicBezTo>
                  <a:cubicBezTo>
                    <a:pt x="1500" y="491"/>
                    <a:pt x="1498" y="489"/>
                    <a:pt x="1497" y="488"/>
                  </a:cubicBezTo>
                  <a:cubicBezTo>
                    <a:pt x="1496" y="487"/>
                    <a:pt x="1495" y="485"/>
                    <a:pt x="1495" y="484"/>
                  </a:cubicBezTo>
                  <a:cubicBezTo>
                    <a:pt x="1495" y="484"/>
                    <a:pt x="1495" y="483"/>
                    <a:pt x="1495" y="483"/>
                  </a:cubicBezTo>
                  <a:cubicBezTo>
                    <a:pt x="1494" y="483"/>
                    <a:pt x="1494" y="483"/>
                    <a:pt x="1494" y="483"/>
                  </a:cubicBezTo>
                  <a:cubicBezTo>
                    <a:pt x="1494" y="482"/>
                    <a:pt x="1493" y="482"/>
                    <a:pt x="1493" y="482"/>
                  </a:cubicBezTo>
                  <a:cubicBezTo>
                    <a:pt x="1491" y="480"/>
                    <a:pt x="1489" y="478"/>
                    <a:pt x="1489" y="477"/>
                  </a:cubicBezTo>
                  <a:cubicBezTo>
                    <a:pt x="1488" y="477"/>
                    <a:pt x="1488" y="476"/>
                    <a:pt x="1488" y="476"/>
                  </a:cubicBezTo>
                  <a:cubicBezTo>
                    <a:pt x="1488" y="476"/>
                    <a:pt x="1488" y="476"/>
                    <a:pt x="1488" y="476"/>
                  </a:cubicBezTo>
                  <a:cubicBezTo>
                    <a:pt x="1487" y="476"/>
                    <a:pt x="1486" y="477"/>
                    <a:pt x="1485" y="477"/>
                  </a:cubicBezTo>
                  <a:cubicBezTo>
                    <a:pt x="1484" y="477"/>
                    <a:pt x="1483" y="477"/>
                    <a:pt x="1483" y="477"/>
                  </a:cubicBezTo>
                  <a:cubicBezTo>
                    <a:pt x="1481" y="477"/>
                    <a:pt x="1479" y="477"/>
                    <a:pt x="1478" y="476"/>
                  </a:cubicBezTo>
                  <a:cubicBezTo>
                    <a:pt x="1477" y="475"/>
                    <a:pt x="1475" y="474"/>
                    <a:pt x="1474" y="471"/>
                  </a:cubicBezTo>
                  <a:cubicBezTo>
                    <a:pt x="1474" y="470"/>
                    <a:pt x="1474" y="470"/>
                    <a:pt x="1473" y="469"/>
                  </a:cubicBezTo>
                  <a:cubicBezTo>
                    <a:pt x="1473" y="469"/>
                    <a:pt x="1472" y="469"/>
                    <a:pt x="1472" y="469"/>
                  </a:cubicBezTo>
                  <a:cubicBezTo>
                    <a:pt x="1470" y="469"/>
                    <a:pt x="1467" y="469"/>
                    <a:pt x="1466" y="468"/>
                  </a:cubicBezTo>
                  <a:cubicBezTo>
                    <a:pt x="1465" y="467"/>
                    <a:pt x="1465" y="467"/>
                    <a:pt x="1464" y="467"/>
                  </a:cubicBezTo>
                  <a:cubicBezTo>
                    <a:pt x="1464" y="467"/>
                    <a:pt x="1464" y="467"/>
                    <a:pt x="1464" y="467"/>
                  </a:cubicBezTo>
                  <a:cubicBezTo>
                    <a:pt x="1462" y="467"/>
                    <a:pt x="1461" y="466"/>
                    <a:pt x="1460" y="465"/>
                  </a:cubicBezTo>
                  <a:cubicBezTo>
                    <a:pt x="1459" y="464"/>
                    <a:pt x="1458" y="463"/>
                    <a:pt x="1457" y="461"/>
                  </a:cubicBezTo>
                  <a:cubicBezTo>
                    <a:pt x="1457" y="461"/>
                    <a:pt x="1457" y="462"/>
                    <a:pt x="1456" y="463"/>
                  </a:cubicBezTo>
                  <a:cubicBezTo>
                    <a:pt x="1455" y="466"/>
                    <a:pt x="1451" y="468"/>
                    <a:pt x="1450" y="468"/>
                  </a:cubicBezTo>
                  <a:cubicBezTo>
                    <a:pt x="1449" y="468"/>
                    <a:pt x="1446" y="469"/>
                    <a:pt x="1444" y="469"/>
                  </a:cubicBezTo>
                  <a:cubicBezTo>
                    <a:pt x="1443" y="469"/>
                    <a:pt x="1443" y="469"/>
                    <a:pt x="1442" y="469"/>
                  </a:cubicBezTo>
                  <a:cubicBezTo>
                    <a:pt x="1439" y="468"/>
                    <a:pt x="1437" y="465"/>
                    <a:pt x="1437" y="465"/>
                  </a:cubicBezTo>
                  <a:cubicBezTo>
                    <a:pt x="1436" y="464"/>
                    <a:pt x="1435" y="462"/>
                    <a:pt x="1435" y="461"/>
                  </a:cubicBezTo>
                  <a:cubicBezTo>
                    <a:pt x="1435" y="461"/>
                    <a:pt x="1435" y="461"/>
                    <a:pt x="1435" y="461"/>
                  </a:cubicBezTo>
                  <a:cubicBezTo>
                    <a:pt x="1434" y="463"/>
                    <a:pt x="1432" y="465"/>
                    <a:pt x="1429" y="465"/>
                  </a:cubicBezTo>
                  <a:cubicBezTo>
                    <a:pt x="1429" y="465"/>
                    <a:pt x="1429" y="465"/>
                    <a:pt x="1429" y="465"/>
                  </a:cubicBezTo>
                  <a:cubicBezTo>
                    <a:pt x="1426" y="465"/>
                    <a:pt x="1423" y="463"/>
                    <a:pt x="1423" y="462"/>
                  </a:cubicBezTo>
                  <a:cubicBezTo>
                    <a:pt x="1421" y="461"/>
                    <a:pt x="1421" y="460"/>
                    <a:pt x="1420" y="458"/>
                  </a:cubicBezTo>
                  <a:cubicBezTo>
                    <a:pt x="1419" y="458"/>
                    <a:pt x="1419" y="458"/>
                    <a:pt x="1419" y="458"/>
                  </a:cubicBezTo>
                  <a:cubicBezTo>
                    <a:pt x="1418" y="456"/>
                    <a:pt x="1418" y="454"/>
                    <a:pt x="1417" y="452"/>
                  </a:cubicBezTo>
                  <a:cubicBezTo>
                    <a:pt x="1417" y="451"/>
                    <a:pt x="1417" y="450"/>
                    <a:pt x="1417" y="448"/>
                  </a:cubicBezTo>
                  <a:cubicBezTo>
                    <a:pt x="1417" y="449"/>
                    <a:pt x="1416" y="449"/>
                    <a:pt x="1415" y="449"/>
                  </a:cubicBezTo>
                  <a:cubicBezTo>
                    <a:pt x="1415" y="449"/>
                    <a:pt x="1415" y="450"/>
                    <a:pt x="1415" y="450"/>
                  </a:cubicBezTo>
                  <a:cubicBezTo>
                    <a:pt x="1416" y="451"/>
                    <a:pt x="1416" y="454"/>
                    <a:pt x="1415" y="455"/>
                  </a:cubicBezTo>
                  <a:cubicBezTo>
                    <a:pt x="1414" y="457"/>
                    <a:pt x="1413" y="458"/>
                    <a:pt x="1412" y="459"/>
                  </a:cubicBezTo>
                  <a:cubicBezTo>
                    <a:pt x="1412" y="460"/>
                    <a:pt x="1412" y="460"/>
                    <a:pt x="1411" y="460"/>
                  </a:cubicBezTo>
                  <a:cubicBezTo>
                    <a:pt x="1411" y="461"/>
                    <a:pt x="1411" y="461"/>
                    <a:pt x="1411" y="461"/>
                  </a:cubicBezTo>
                  <a:cubicBezTo>
                    <a:pt x="1410" y="463"/>
                    <a:pt x="1409" y="465"/>
                    <a:pt x="1407" y="466"/>
                  </a:cubicBezTo>
                  <a:cubicBezTo>
                    <a:pt x="1407" y="466"/>
                    <a:pt x="1406" y="466"/>
                    <a:pt x="1406" y="466"/>
                  </a:cubicBezTo>
                  <a:cubicBezTo>
                    <a:pt x="1406" y="467"/>
                    <a:pt x="1406" y="469"/>
                    <a:pt x="1405" y="470"/>
                  </a:cubicBezTo>
                  <a:cubicBezTo>
                    <a:pt x="1404" y="471"/>
                    <a:pt x="1402" y="472"/>
                    <a:pt x="1401" y="473"/>
                  </a:cubicBezTo>
                  <a:cubicBezTo>
                    <a:pt x="1401" y="474"/>
                    <a:pt x="1401" y="475"/>
                    <a:pt x="1401" y="476"/>
                  </a:cubicBezTo>
                  <a:cubicBezTo>
                    <a:pt x="1401" y="476"/>
                    <a:pt x="1401" y="476"/>
                    <a:pt x="1401" y="477"/>
                  </a:cubicBezTo>
                  <a:cubicBezTo>
                    <a:pt x="1401" y="477"/>
                    <a:pt x="1401" y="477"/>
                    <a:pt x="1401" y="477"/>
                  </a:cubicBezTo>
                  <a:cubicBezTo>
                    <a:pt x="1401" y="478"/>
                    <a:pt x="1402" y="480"/>
                    <a:pt x="1401" y="481"/>
                  </a:cubicBezTo>
                  <a:cubicBezTo>
                    <a:pt x="1400" y="484"/>
                    <a:pt x="1398" y="487"/>
                    <a:pt x="1395" y="489"/>
                  </a:cubicBezTo>
                  <a:cubicBezTo>
                    <a:pt x="1393" y="490"/>
                    <a:pt x="1391" y="490"/>
                    <a:pt x="1389" y="490"/>
                  </a:cubicBezTo>
                  <a:cubicBezTo>
                    <a:pt x="1389" y="490"/>
                    <a:pt x="1388" y="490"/>
                    <a:pt x="1387" y="490"/>
                  </a:cubicBezTo>
                  <a:cubicBezTo>
                    <a:pt x="1385" y="489"/>
                    <a:pt x="1382" y="487"/>
                    <a:pt x="1381" y="486"/>
                  </a:cubicBezTo>
                  <a:cubicBezTo>
                    <a:pt x="1380" y="484"/>
                    <a:pt x="1379" y="483"/>
                    <a:pt x="1379" y="481"/>
                  </a:cubicBezTo>
                  <a:cubicBezTo>
                    <a:pt x="1378" y="480"/>
                    <a:pt x="1378" y="480"/>
                    <a:pt x="1378" y="480"/>
                  </a:cubicBezTo>
                  <a:cubicBezTo>
                    <a:pt x="1378" y="479"/>
                    <a:pt x="1377" y="479"/>
                    <a:pt x="1377" y="478"/>
                  </a:cubicBezTo>
                  <a:cubicBezTo>
                    <a:pt x="1377" y="478"/>
                    <a:pt x="1376" y="477"/>
                    <a:pt x="1376" y="476"/>
                  </a:cubicBezTo>
                  <a:cubicBezTo>
                    <a:pt x="1374" y="474"/>
                    <a:pt x="1373" y="472"/>
                    <a:pt x="1373" y="470"/>
                  </a:cubicBezTo>
                  <a:cubicBezTo>
                    <a:pt x="1373" y="470"/>
                    <a:pt x="1373" y="465"/>
                    <a:pt x="1376" y="462"/>
                  </a:cubicBezTo>
                  <a:cubicBezTo>
                    <a:pt x="1377" y="461"/>
                    <a:pt x="1378" y="460"/>
                    <a:pt x="1379" y="460"/>
                  </a:cubicBezTo>
                  <a:cubicBezTo>
                    <a:pt x="1379" y="460"/>
                    <a:pt x="1379" y="460"/>
                    <a:pt x="1379" y="460"/>
                  </a:cubicBezTo>
                  <a:cubicBezTo>
                    <a:pt x="1378" y="460"/>
                    <a:pt x="1378" y="459"/>
                    <a:pt x="1377" y="458"/>
                  </a:cubicBezTo>
                  <a:cubicBezTo>
                    <a:pt x="1377" y="458"/>
                    <a:pt x="1377" y="458"/>
                    <a:pt x="1377" y="457"/>
                  </a:cubicBezTo>
                  <a:cubicBezTo>
                    <a:pt x="1376" y="460"/>
                    <a:pt x="1375" y="462"/>
                    <a:pt x="1374" y="463"/>
                  </a:cubicBezTo>
                  <a:cubicBezTo>
                    <a:pt x="1372" y="464"/>
                    <a:pt x="1371" y="464"/>
                    <a:pt x="1369" y="464"/>
                  </a:cubicBezTo>
                  <a:cubicBezTo>
                    <a:pt x="1367" y="464"/>
                    <a:pt x="1366" y="464"/>
                    <a:pt x="1365" y="464"/>
                  </a:cubicBezTo>
                  <a:cubicBezTo>
                    <a:pt x="1364" y="464"/>
                    <a:pt x="1363" y="463"/>
                    <a:pt x="1362" y="462"/>
                  </a:cubicBezTo>
                  <a:cubicBezTo>
                    <a:pt x="1362" y="463"/>
                    <a:pt x="1362" y="463"/>
                    <a:pt x="1362" y="463"/>
                  </a:cubicBezTo>
                  <a:cubicBezTo>
                    <a:pt x="1362" y="464"/>
                    <a:pt x="1362" y="464"/>
                    <a:pt x="1361" y="465"/>
                  </a:cubicBezTo>
                  <a:cubicBezTo>
                    <a:pt x="1361" y="467"/>
                    <a:pt x="1360" y="469"/>
                    <a:pt x="1359" y="470"/>
                  </a:cubicBezTo>
                  <a:cubicBezTo>
                    <a:pt x="1357" y="472"/>
                    <a:pt x="1354" y="474"/>
                    <a:pt x="1352" y="474"/>
                  </a:cubicBezTo>
                  <a:cubicBezTo>
                    <a:pt x="1352" y="474"/>
                    <a:pt x="1351" y="474"/>
                    <a:pt x="1350" y="474"/>
                  </a:cubicBezTo>
                  <a:cubicBezTo>
                    <a:pt x="1349" y="474"/>
                    <a:pt x="1346" y="474"/>
                    <a:pt x="1343" y="472"/>
                  </a:cubicBezTo>
                  <a:cubicBezTo>
                    <a:pt x="1342" y="472"/>
                    <a:pt x="1341" y="471"/>
                    <a:pt x="1341" y="470"/>
                  </a:cubicBezTo>
                  <a:cubicBezTo>
                    <a:pt x="1340" y="470"/>
                    <a:pt x="1338" y="469"/>
                    <a:pt x="1337" y="467"/>
                  </a:cubicBezTo>
                  <a:cubicBezTo>
                    <a:pt x="1336" y="465"/>
                    <a:pt x="1336" y="463"/>
                    <a:pt x="1337" y="460"/>
                  </a:cubicBezTo>
                  <a:cubicBezTo>
                    <a:pt x="1337" y="459"/>
                    <a:pt x="1338" y="458"/>
                    <a:pt x="1338" y="457"/>
                  </a:cubicBezTo>
                  <a:cubicBezTo>
                    <a:pt x="1338" y="457"/>
                    <a:pt x="1338" y="457"/>
                    <a:pt x="1338" y="457"/>
                  </a:cubicBezTo>
                  <a:cubicBezTo>
                    <a:pt x="1338" y="457"/>
                    <a:pt x="1338" y="457"/>
                    <a:pt x="1338" y="456"/>
                  </a:cubicBezTo>
                  <a:cubicBezTo>
                    <a:pt x="1338" y="456"/>
                    <a:pt x="1338" y="456"/>
                    <a:pt x="1337" y="456"/>
                  </a:cubicBezTo>
                  <a:cubicBezTo>
                    <a:pt x="1337" y="456"/>
                    <a:pt x="1336" y="455"/>
                    <a:pt x="1335" y="455"/>
                  </a:cubicBezTo>
                  <a:cubicBezTo>
                    <a:pt x="1335" y="455"/>
                    <a:pt x="1335" y="456"/>
                    <a:pt x="1334" y="456"/>
                  </a:cubicBezTo>
                  <a:cubicBezTo>
                    <a:pt x="1334" y="456"/>
                    <a:pt x="1334" y="457"/>
                    <a:pt x="1334" y="457"/>
                  </a:cubicBezTo>
                  <a:cubicBezTo>
                    <a:pt x="1333" y="457"/>
                    <a:pt x="1333" y="457"/>
                    <a:pt x="1333" y="457"/>
                  </a:cubicBezTo>
                  <a:cubicBezTo>
                    <a:pt x="1333" y="458"/>
                    <a:pt x="1331" y="460"/>
                    <a:pt x="1329" y="460"/>
                  </a:cubicBezTo>
                  <a:cubicBezTo>
                    <a:pt x="1329" y="461"/>
                    <a:pt x="1328" y="461"/>
                    <a:pt x="1328" y="461"/>
                  </a:cubicBezTo>
                  <a:cubicBezTo>
                    <a:pt x="1326" y="461"/>
                    <a:pt x="1324" y="460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1" y="458"/>
                    <a:pt x="1318" y="457"/>
                    <a:pt x="1317" y="455"/>
                  </a:cubicBezTo>
                  <a:cubicBezTo>
                    <a:pt x="1316" y="453"/>
                    <a:pt x="1316" y="450"/>
                    <a:pt x="1317" y="449"/>
                  </a:cubicBezTo>
                  <a:cubicBezTo>
                    <a:pt x="1317" y="449"/>
                    <a:pt x="1317" y="448"/>
                    <a:pt x="1317" y="448"/>
                  </a:cubicBezTo>
                  <a:cubicBezTo>
                    <a:pt x="1317" y="448"/>
                    <a:pt x="1317" y="447"/>
                    <a:pt x="1316" y="447"/>
                  </a:cubicBezTo>
                  <a:cubicBezTo>
                    <a:pt x="1316" y="446"/>
                    <a:pt x="1316" y="446"/>
                    <a:pt x="1316" y="446"/>
                  </a:cubicBezTo>
                  <a:cubicBezTo>
                    <a:pt x="1316" y="446"/>
                    <a:pt x="1315" y="446"/>
                    <a:pt x="1315" y="446"/>
                  </a:cubicBezTo>
                  <a:cubicBezTo>
                    <a:pt x="1314" y="446"/>
                    <a:pt x="1313" y="445"/>
                    <a:pt x="1312" y="445"/>
                  </a:cubicBezTo>
                  <a:cubicBezTo>
                    <a:pt x="1312" y="445"/>
                    <a:pt x="1312" y="445"/>
                    <a:pt x="1311" y="445"/>
                  </a:cubicBezTo>
                  <a:cubicBezTo>
                    <a:pt x="1311" y="445"/>
                    <a:pt x="1311" y="445"/>
                    <a:pt x="1311" y="445"/>
                  </a:cubicBezTo>
                  <a:cubicBezTo>
                    <a:pt x="1311" y="446"/>
                    <a:pt x="1310" y="447"/>
                    <a:pt x="1310" y="447"/>
                  </a:cubicBezTo>
                  <a:cubicBezTo>
                    <a:pt x="1310" y="447"/>
                    <a:pt x="1310" y="447"/>
                    <a:pt x="1310" y="447"/>
                  </a:cubicBezTo>
                  <a:cubicBezTo>
                    <a:pt x="1309" y="449"/>
                    <a:pt x="1307" y="451"/>
                    <a:pt x="1306" y="452"/>
                  </a:cubicBezTo>
                  <a:cubicBezTo>
                    <a:pt x="1305" y="453"/>
                    <a:pt x="1304" y="453"/>
                    <a:pt x="1303" y="453"/>
                  </a:cubicBezTo>
                  <a:cubicBezTo>
                    <a:pt x="1302" y="453"/>
                    <a:pt x="1302" y="453"/>
                    <a:pt x="1302" y="454"/>
                  </a:cubicBezTo>
                  <a:cubicBezTo>
                    <a:pt x="1302" y="454"/>
                    <a:pt x="1302" y="454"/>
                    <a:pt x="1302" y="454"/>
                  </a:cubicBezTo>
                  <a:cubicBezTo>
                    <a:pt x="1301" y="454"/>
                    <a:pt x="1301" y="456"/>
                    <a:pt x="1300" y="457"/>
                  </a:cubicBezTo>
                  <a:cubicBezTo>
                    <a:pt x="1300" y="457"/>
                    <a:pt x="1300" y="457"/>
                    <a:pt x="1300" y="457"/>
                  </a:cubicBezTo>
                  <a:cubicBezTo>
                    <a:pt x="1300" y="458"/>
                    <a:pt x="1299" y="460"/>
                    <a:pt x="1298" y="461"/>
                  </a:cubicBezTo>
                  <a:cubicBezTo>
                    <a:pt x="1297" y="462"/>
                    <a:pt x="1295" y="462"/>
                    <a:pt x="1295" y="463"/>
                  </a:cubicBezTo>
                  <a:cubicBezTo>
                    <a:pt x="1295" y="463"/>
                    <a:pt x="1294" y="463"/>
                    <a:pt x="1294" y="463"/>
                  </a:cubicBezTo>
                  <a:cubicBezTo>
                    <a:pt x="1294" y="463"/>
                    <a:pt x="1294" y="463"/>
                    <a:pt x="1294" y="464"/>
                  </a:cubicBezTo>
                  <a:cubicBezTo>
                    <a:pt x="1293" y="464"/>
                    <a:pt x="1293" y="465"/>
                    <a:pt x="1292" y="465"/>
                  </a:cubicBezTo>
                  <a:cubicBezTo>
                    <a:pt x="1292" y="465"/>
                    <a:pt x="1292" y="465"/>
                    <a:pt x="1292" y="466"/>
                  </a:cubicBezTo>
                  <a:cubicBezTo>
                    <a:pt x="1290" y="467"/>
                    <a:pt x="1289" y="468"/>
                    <a:pt x="1286" y="469"/>
                  </a:cubicBezTo>
                  <a:cubicBezTo>
                    <a:pt x="1286" y="469"/>
                    <a:pt x="1285" y="469"/>
                    <a:pt x="1284" y="469"/>
                  </a:cubicBezTo>
                  <a:cubicBezTo>
                    <a:pt x="1283" y="469"/>
                    <a:pt x="1280" y="469"/>
                    <a:pt x="1278" y="468"/>
                  </a:cubicBezTo>
                  <a:cubicBezTo>
                    <a:pt x="1277" y="467"/>
                    <a:pt x="1276" y="466"/>
                    <a:pt x="1275" y="464"/>
                  </a:cubicBezTo>
                  <a:cubicBezTo>
                    <a:pt x="1275" y="464"/>
                    <a:pt x="1274" y="464"/>
                    <a:pt x="1274" y="464"/>
                  </a:cubicBezTo>
                  <a:cubicBezTo>
                    <a:pt x="1273" y="464"/>
                    <a:pt x="1272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69" y="465"/>
                    <a:pt x="1266" y="464"/>
                    <a:pt x="1264" y="462"/>
                  </a:cubicBezTo>
                  <a:cubicBezTo>
                    <a:pt x="1263" y="461"/>
                    <a:pt x="1260" y="457"/>
                    <a:pt x="1262" y="454"/>
                  </a:cubicBezTo>
                  <a:cubicBezTo>
                    <a:pt x="1262" y="452"/>
                    <a:pt x="1263" y="451"/>
                    <a:pt x="1264" y="451"/>
                  </a:cubicBezTo>
                  <a:cubicBezTo>
                    <a:pt x="1264" y="450"/>
                    <a:pt x="1264" y="450"/>
                    <a:pt x="1264" y="449"/>
                  </a:cubicBezTo>
                  <a:cubicBezTo>
                    <a:pt x="1263" y="447"/>
                    <a:pt x="1265" y="445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6" y="443"/>
                    <a:pt x="1266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4" y="444"/>
                    <a:pt x="1262" y="445"/>
                  </a:cubicBezTo>
                  <a:cubicBezTo>
                    <a:pt x="1261" y="445"/>
                    <a:pt x="1260" y="445"/>
                    <a:pt x="1259" y="445"/>
                  </a:cubicBezTo>
                  <a:cubicBezTo>
                    <a:pt x="1257" y="445"/>
                    <a:pt x="1256" y="445"/>
                    <a:pt x="1255" y="445"/>
                  </a:cubicBezTo>
                  <a:cubicBezTo>
                    <a:pt x="1254" y="445"/>
                    <a:pt x="1251" y="444"/>
                    <a:pt x="1249" y="442"/>
                  </a:cubicBezTo>
                  <a:cubicBezTo>
                    <a:pt x="1247" y="441"/>
                    <a:pt x="1245" y="439"/>
                    <a:pt x="1244" y="436"/>
                  </a:cubicBezTo>
                  <a:cubicBezTo>
                    <a:pt x="1243" y="435"/>
                    <a:pt x="1243" y="433"/>
                    <a:pt x="1243" y="431"/>
                  </a:cubicBezTo>
                  <a:cubicBezTo>
                    <a:pt x="1242" y="431"/>
                    <a:pt x="1242" y="431"/>
                    <a:pt x="1242" y="430"/>
                  </a:cubicBezTo>
                  <a:cubicBezTo>
                    <a:pt x="1242" y="430"/>
                    <a:pt x="1242" y="430"/>
                    <a:pt x="1242" y="430"/>
                  </a:cubicBezTo>
                  <a:cubicBezTo>
                    <a:pt x="1242" y="429"/>
                    <a:pt x="1241" y="428"/>
                    <a:pt x="1241" y="426"/>
                  </a:cubicBezTo>
                  <a:cubicBezTo>
                    <a:pt x="1241" y="425"/>
                    <a:pt x="1241" y="424"/>
                    <a:pt x="1241" y="423"/>
                  </a:cubicBezTo>
                  <a:cubicBezTo>
                    <a:pt x="1240" y="424"/>
                    <a:pt x="1237" y="424"/>
                    <a:pt x="1237" y="424"/>
                  </a:cubicBezTo>
                  <a:cubicBezTo>
                    <a:pt x="1236" y="424"/>
                    <a:pt x="1236" y="424"/>
                    <a:pt x="1236" y="424"/>
                  </a:cubicBezTo>
                  <a:cubicBezTo>
                    <a:pt x="1234" y="424"/>
                    <a:pt x="1232" y="423"/>
                    <a:pt x="1230" y="422"/>
                  </a:cubicBezTo>
                  <a:cubicBezTo>
                    <a:pt x="1230" y="422"/>
                    <a:pt x="1229" y="421"/>
                    <a:pt x="1229" y="421"/>
                  </a:cubicBezTo>
                  <a:cubicBezTo>
                    <a:pt x="1228" y="421"/>
                    <a:pt x="1228" y="421"/>
                    <a:pt x="1228" y="421"/>
                  </a:cubicBezTo>
                  <a:cubicBezTo>
                    <a:pt x="1227" y="421"/>
                    <a:pt x="1226" y="422"/>
                    <a:pt x="1225" y="422"/>
                  </a:cubicBezTo>
                  <a:cubicBezTo>
                    <a:pt x="1225" y="422"/>
                    <a:pt x="1225" y="422"/>
                    <a:pt x="1225" y="422"/>
                  </a:cubicBezTo>
                  <a:cubicBezTo>
                    <a:pt x="1224" y="422"/>
                    <a:pt x="1223" y="422"/>
                    <a:pt x="1221" y="422"/>
                  </a:cubicBezTo>
                  <a:cubicBezTo>
                    <a:pt x="1220" y="422"/>
                    <a:pt x="1219" y="422"/>
                    <a:pt x="1217" y="421"/>
                  </a:cubicBezTo>
                  <a:cubicBezTo>
                    <a:pt x="1216" y="420"/>
                    <a:pt x="1214" y="419"/>
                    <a:pt x="1214" y="418"/>
                  </a:cubicBezTo>
                  <a:cubicBezTo>
                    <a:pt x="1214" y="417"/>
                    <a:pt x="1214" y="417"/>
                    <a:pt x="1214" y="417"/>
                  </a:cubicBezTo>
                  <a:cubicBezTo>
                    <a:pt x="1213" y="417"/>
                    <a:pt x="1213" y="417"/>
                    <a:pt x="1212" y="417"/>
                  </a:cubicBezTo>
                  <a:cubicBezTo>
                    <a:pt x="1212" y="417"/>
                    <a:pt x="1212" y="417"/>
                    <a:pt x="1212" y="417"/>
                  </a:cubicBezTo>
                  <a:cubicBezTo>
                    <a:pt x="1212" y="418"/>
                    <a:pt x="1212" y="419"/>
                    <a:pt x="1211" y="419"/>
                  </a:cubicBezTo>
                  <a:cubicBezTo>
                    <a:pt x="1211" y="422"/>
                    <a:pt x="1210" y="425"/>
                    <a:pt x="1208" y="427"/>
                  </a:cubicBezTo>
                  <a:cubicBezTo>
                    <a:pt x="1206" y="429"/>
                    <a:pt x="1204" y="429"/>
                    <a:pt x="1203" y="429"/>
                  </a:cubicBezTo>
                  <a:cubicBezTo>
                    <a:pt x="1203" y="429"/>
                    <a:pt x="1203" y="429"/>
                    <a:pt x="1203" y="429"/>
                  </a:cubicBezTo>
                  <a:cubicBezTo>
                    <a:pt x="1202" y="430"/>
                    <a:pt x="1202" y="430"/>
                    <a:pt x="1201" y="431"/>
                  </a:cubicBezTo>
                  <a:cubicBezTo>
                    <a:pt x="1199" y="432"/>
                    <a:pt x="1198" y="433"/>
                    <a:pt x="1197" y="433"/>
                  </a:cubicBezTo>
                  <a:cubicBezTo>
                    <a:pt x="1196" y="433"/>
                    <a:pt x="1195" y="434"/>
                    <a:pt x="1194" y="434"/>
                  </a:cubicBezTo>
                  <a:cubicBezTo>
                    <a:pt x="1192" y="434"/>
                    <a:pt x="1191" y="433"/>
                    <a:pt x="1190" y="433"/>
                  </a:cubicBezTo>
                  <a:cubicBezTo>
                    <a:pt x="1188" y="432"/>
                    <a:pt x="1186" y="430"/>
                    <a:pt x="1184" y="427"/>
                  </a:cubicBezTo>
                  <a:cubicBezTo>
                    <a:pt x="1183" y="426"/>
                    <a:pt x="1181" y="424"/>
                    <a:pt x="1180" y="422"/>
                  </a:cubicBezTo>
                  <a:cubicBezTo>
                    <a:pt x="1180" y="422"/>
                    <a:pt x="1180" y="422"/>
                    <a:pt x="1180" y="422"/>
                  </a:cubicBezTo>
                  <a:cubicBezTo>
                    <a:pt x="1179" y="421"/>
                    <a:pt x="1179" y="420"/>
                    <a:pt x="1179" y="419"/>
                  </a:cubicBezTo>
                  <a:cubicBezTo>
                    <a:pt x="1178" y="418"/>
                    <a:pt x="1178" y="417"/>
                    <a:pt x="1177" y="417"/>
                  </a:cubicBezTo>
                  <a:cubicBezTo>
                    <a:pt x="1177" y="417"/>
                    <a:pt x="1177" y="416"/>
                    <a:pt x="1177" y="416"/>
                  </a:cubicBezTo>
                  <a:cubicBezTo>
                    <a:pt x="1177" y="416"/>
                    <a:pt x="1177" y="416"/>
                    <a:pt x="1177" y="416"/>
                  </a:cubicBezTo>
                  <a:cubicBezTo>
                    <a:pt x="1176" y="416"/>
                    <a:pt x="1175" y="416"/>
                    <a:pt x="1174" y="416"/>
                  </a:cubicBezTo>
                  <a:cubicBezTo>
                    <a:pt x="1174" y="416"/>
                    <a:pt x="1174" y="416"/>
                    <a:pt x="1174" y="416"/>
                  </a:cubicBezTo>
                  <a:cubicBezTo>
                    <a:pt x="1173" y="416"/>
                    <a:pt x="1172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0" y="417"/>
                    <a:pt x="1170" y="419"/>
                    <a:pt x="1168" y="420"/>
                  </a:cubicBezTo>
                  <a:cubicBezTo>
                    <a:pt x="1166" y="421"/>
                    <a:pt x="1164" y="421"/>
                    <a:pt x="1162" y="421"/>
                  </a:cubicBezTo>
                  <a:cubicBezTo>
                    <a:pt x="1162" y="421"/>
                    <a:pt x="1161" y="421"/>
                    <a:pt x="1161" y="421"/>
                  </a:cubicBezTo>
                  <a:cubicBezTo>
                    <a:pt x="1161" y="421"/>
                    <a:pt x="1161" y="422"/>
                    <a:pt x="1161" y="422"/>
                  </a:cubicBezTo>
                  <a:cubicBezTo>
                    <a:pt x="1160" y="422"/>
                    <a:pt x="1158" y="424"/>
                    <a:pt x="1156" y="424"/>
                  </a:cubicBezTo>
                  <a:cubicBezTo>
                    <a:pt x="1153" y="424"/>
                    <a:pt x="1151" y="422"/>
                    <a:pt x="1149" y="421"/>
                  </a:cubicBezTo>
                  <a:cubicBezTo>
                    <a:pt x="1149" y="420"/>
                    <a:pt x="1149" y="420"/>
                    <a:pt x="1149" y="420"/>
                  </a:cubicBezTo>
                  <a:cubicBezTo>
                    <a:pt x="1148" y="420"/>
                    <a:pt x="1147" y="419"/>
                    <a:pt x="1146" y="418"/>
                  </a:cubicBezTo>
                  <a:cubicBezTo>
                    <a:pt x="1146" y="417"/>
                    <a:pt x="1145" y="416"/>
                    <a:pt x="1145" y="416"/>
                  </a:cubicBezTo>
                  <a:cubicBezTo>
                    <a:pt x="1145" y="416"/>
                    <a:pt x="1145" y="416"/>
                    <a:pt x="1144" y="416"/>
                  </a:cubicBezTo>
                  <a:cubicBezTo>
                    <a:pt x="1143" y="417"/>
                    <a:pt x="1142" y="418"/>
                    <a:pt x="1140" y="418"/>
                  </a:cubicBezTo>
                  <a:cubicBezTo>
                    <a:pt x="1140" y="418"/>
                    <a:pt x="1140" y="418"/>
                    <a:pt x="1140" y="418"/>
                  </a:cubicBezTo>
                  <a:cubicBezTo>
                    <a:pt x="1137" y="418"/>
                    <a:pt x="1135" y="416"/>
                    <a:pt x="1135" y="415"/>
                  </a:cubicBezTo>
                  <a:cubicBezTo>
                    <a:pt x="1135" y="415"/>
                    <a:pt x="1135" y="415"/>
                    <a:pt x="1135" y="415"/>
                  </a:cubicBezTo>
                  <a:cubicBezTo>
                    <a:pt x="1134" y="415"/>
                    <a:pt x="1132" y="414"/>
                    <a:pt x="1132" y="413"/>
                  </a:cubicBezTo>
                  <a:cubicBezTo>
                    <a:pt x="1131" y="413"/>
                    <a:pt x="1131" y="413"/>
                    <a:pt x="1130" y="413"/>
                  </a:cubicBezTo>
                  <a:cubicBezTo>
                    <a:pt x="1129" y="412"/>
                    <a:pt x="1128" y="412"/>
                    <a:pt x="1128" y="411"/>
                  </a:cubicBezTo>
                  <a:cubicBezTo>
                    <a:pt x="1127" y="411"/>
                    <a:pt x="1126" y="410"/>
                    <a:pt x="1125" y="409"/>
                  </a:cubicBezTo>
                  <a:cubicBezTo>
                    <a:pt x="1124" y="409"/>
                    <a:pt x="1123" y="408"/>
                    <a:pt x="1123" y="408"/>
                  </a:cubicBezTo>
                  <a:cubicBezTo>
                    <a:pt x="1123" y="408"/>
                    <a:pt x="1122" y="407"/>
                    <a:pt x="1121" y="407"/>
                  </a:cubicBezTo>
                  <a:cubicBezTo>
                    <a:pt x="1121" y="407"/>
                    <a:pt x="1120" y="408"/>
                    <a:pt x="1120" y="408"/>
                  </a:cubicBezTo>
                  <a:cubicBezTo>
                    <a:pt x="1119" y="408"/>
                    <a:pt x="1119" y="408"/>
                    <a:pt x="1119" y="409"/>
                  </a:cubicBezTo>
                  <a:cubicBezTo>
                    <a:pt x="1116" y="410"/>
                    <a:pt x="1114" y="411"/>
                    <a:pt x="1112" y="411"/>
                  </a:cubicBezTo>
                  <a:cubicBezTo>
                    <a:pt x="1112" y="411"/>
                    <a:pt x="1112" y="411"/>
                    <a:pt x="1112" y="411"/>
                  </a:cubicBezTo>
                  <a:cubicBezTo>
                    <a:pt x="1111" y="411"/>
                    <a:pt x="1111" y="411"/>
                    <a:pt x="1111" y="411"/>
                  </a:cubicBezTo>
                  <a:cubicBezTo>
                    <a:pt x="1109" y="411"/>
                    <a:pt x="1108" y="410"/>
                    <a:pt x="1107" y="409"/>
                  </a:cubicBezTo>
                  <a:cubicBezTo>
                    <a:pt x="1105" y="410"/>
                    <a:pt x="1104" y="411"/>
                    <a:pt x="1102" y="411"/>
                  </a:cubicBezTo>
                  <a:cubicBezTo>
                    <a:pt x="1102" y="411"/>
                    <a:pt x="1101" y="411"/>
                    <a:pt x="1101" y="410"/>
                  </a:cubicBezTo>
                  <a:cubicBezTo>
                    <a:pt x="1099" y="410"/>
                    <a:pt x="1098" y="409"/>
                    <a:pt x="1097" y="408"/>
                  </a:cubicBezTo>
                  <a:cubicBezTo>
                    <a:pt x="1097" y="408"/>
                    <a:pt x="1096" y="408"/>
                    <a:pt x="1096" y="408"/>
                  </a:cubicBezTo>
                  <a:cubicBezTo>
                    <a:pt x="1095" y="408"/>
                    <a:pt x="1095" y="408"/>
                    <a:pt x="1094" y="408"/>
                  </a:cubicBezTo>
                  <a:cubicBezTo>
                    <a:pt x="1092" y="408"/>
                    <a:pt x="1088" y="405"/>
                    <a:pt x="1086" y="402"/>
                  </a:cubicBezTo>
                  <a:cubicBezTo>
                    <a:pt x="1085" y="399"/>
                    <a:pt x="1085" y="397"/>
                    <a:pt x="1086" y="395"/>
                  </a:cubicBezTo>
                  <a:cubicBezTo>
                    <a:pt x="1086" y="395"/>
                    <a:pt x="1086" y="395"/>
                    <a:pt x="1086" y="395"/>
                  </a:cubicBezTo>
                  <a:cubicBezTo>
                    <a:pt x="1085" y="395"/>
                    <a:pt x="1085" y="394"/>
                    <a:pt x="1084" y="393"/>
                  </a:cubicBezTo>
                  <a:cubicBezTo>
                    <a:pt x="1083" y="391"/>
                    <a:pt x="1083" y="388"/>
                    <a:pt x="1083" y="388"/>
                  </a:cubicBezTo>
                  <a:cubicBezTo>
                    <a:pt x="1083" y="387"/>
                    <a:pt x="1083" y="386"/>
                    <a:pt x="1083" y="385"/>
                  </a:cubicBezTo>
                  <a:cubicBezTo>
                    <a:pt x="1082" y="385"/>
                    <a:pt x="1082" y="385"/>
                    <a:pt x="1081" y="384"/>
                  </a:cubicBezTo>
                  <a:cubicBezTo>
                    <a:pt x="1080" y="382"/>
                    <a:pt x="1079" y="381"/>
                    <a:pt x="1079" y="379"/>
                  </a:cubicBezTo>
                  <a:cubicBezTo>
                    <a:pt x="1079" y="379"/>
                    <a:pt x="1079" y="379"/>
                    <a:pt x="1079" y="379"/>
                  </a:cubicBezTo>
                  <a:cubicBezTo>
                    <a:pt x="1078" y="379"/>
                    <a:pt x="1077" y="378"/>
                    <a:pt x="1077" y="377"/>
                  </a:cubicBezTo>
                  <a:cubicBezTo>
                    <a:pt x="1076" y="376"/>
                    <a:pt x="1076" y="375"/>
                    <a:pt x="1076" y="374"/>
                  </a:cubicBezTo>
                  <a:cubicBezTo>
                    <a:pt x="1075" y="374"/>
                    <a:pt x="1074" y="375"/>
                    <a:pt x="1073" y="375"/>
                  </a:cubicBezTo>
                  <a:cubicBezTo>
                    <a:pt x="1073" y="375"/>
                    <a:pt x="1073" y="375"/>
                    <a:pt x="1073" y="375"/>
                  </a:cubicBezTo>
                  <a:cubicBezTo>
                    <a:pt x="1071" y="374"/>
                    <a:pt x="1069" y="373"/>
                    <a:pt x="1067" y="371"/>
                  </a:cubicBezTo>
                  <a:cubicBezTo>
                    <a:pt x="1067" y="372"/>
                    <a:pt x="1067" y="375"/>
                    <a:pt x="1065" y="377"/>
                  </a:cubicBezTo>
                  <a:cubicBezTo>
                    <a:pt x="1063" y="379"/>
                    <a:pt x="1060" y="380"/>
                    <a:pt x="1058" y="380"/>
                  </a:cubicBezTo>
                  <a:cubicBezTo>
                    <a:pt x="1058" y="380"/>
                    <a:pt x="1058" y="380"/>
                    <a:pt x="1058" y="380"/>
                  </a:cubicBezTo>
                  <a:cubicBezTo>
                    <a:pt x="1056" y="380"/>
                    <a:pt x="1054" y="379"/>
                    <a:pt x="1053" y="378"/>
                  </a:cubicBezTo>
                  <a:cubicBezTo>
                    <a:pt x="1053" y="378"/>
                    <a:pt x="1053" y="378"/>
                    <a:pt x="1053" y="378"/>
                  </a:cubicBezTo>
                  <a:cubicBezTo>
                    <a:pt x="1052" y="378"/>
                    <a:pt x="1052" y="378"/>
                    <a:pt x="1051" y="377"/>
                  </a:cubicBezTo>
                  <a:cubicBezTo>
                    <a:pt x="1051" y="377"/>
                    <a:pt x="1050" y="377"/>
                    <a:pt x="1050" y="377"/>
                  </a:cubicBezTo>
                  <a:cubicBezTo>
                    <a:pt x="1050" y="377"/>
                    <a:pt x="1050" y="377"/>
                    <a:pt x="1050" y="377"/>
                  </a:cubicBezTo>
                  <a:cubicBezTo>
                    <a:pt x="1049" y="377"/>
                    <a:pt x="1047" y="376"/>
                    <a:pt x="1046" y="375"/>
                  </a:cubicBezTo>
                  <a:cubicBezTo>
                    <a:pt x="1045" y="375"/>
                    <a:pt x="1045" y="375"/>
                    <a:pt x="1044" y="374"/>
                  </a:cubicBezTo>
                  <a:cubicBezTo>
                    <a:pt x="1044" y="375"/>
                    <a:pt x="1043" y="375"/>
                    <a:pt x="1042" y="375"/>
                  </a:cubicBezTo>
                  <a:cubicBezTo>
                    <a:pt x="1041" y="375"/>
                    <a:pt x="1040" y="375"/>
                    <a:pt x="1039" y="374"/>
                  </a:cubicBezTo>
                  <a:cubicBezTo>
                    <a:pt x="1039" y="375"/>
                    <a:pt x="1038" y="377"/>
                    <a:pt x="1037" y="378"/>
                  </a:cubicBezTo>
                  <a:cubicBezTo>
                    <a:pt x="1035" y="379"/>
                    <a:pt x="1032" y="381"/>
                    <a:pt x="1031" y="381"/>
                  </a:cubicBezTo>
                  <a:cubicBezTo>
                    <a:pt x="1030" y="381"/>
                    <a:pt x="1030" y="381"/>
                    <a:pt x="1030" y="381"/>
                  </a:cubicBezTo>
                  <a:cubicBezTo>
                    <a:pt x="1029" y="381"/>
                    <a:pt x="1027" y="381"/>
                    <a:pt x="1026" y="380"/>
                  </a:cubicBezTo>
                  <a:cubicBezTo>
                    <a:pt x="1026" y="380"/>
                    <a:pt x="1026" y="380"/>
                    <a:pt x="1026" y="380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4" y="380"/>
                    <a:pt x="1023" y="381"/>
                    <a:pt x="1022" y="381"/>
                  </a:cubicBezTo>
                  <a:cubicBezTo>
                    <a:pt x="1022" y="381"/>
                    <a:pt x="1022" y="381"/>
                    <a:pt x="1022" y="381"/>
                  </a:cubicBezTo>
                  <a:cubicBezTo>
                    <a:pt x="1018" y="381"/>
                    <a:pt x="1016" y="380"/>
                    <a:pt x="1016" y="379"/>
                  </a:cubicBezTo>
                  <a:cubicBezTo>
                    <a:pt x="1014" y="378"/>
                    <a:pt x="1013" y="377"/>
                    <a:pt x="1013" y="375"/>
                  </a:cubicBezTo>
                  <a:cubicBezTo>
                    <a:pt x="1013" y="375"/>
                    <a:pt x="1013" y="375"/>
                    <a:pt x="1013" y="375"/>
                  </a:cubicBezTo>
                  <a:cubicBezTo>
                    <a:pt x="1012" y="374"/>
                    <a:pt x="1011" y="373"/>
                    <a:pt x="1010" y="372"/>
                  </a:cubicBezTo>
                  <a:cubicBezTo>
                    <a:pt x="1009" y="372"/>
                    <a:pt x="1008" y="371"/>
                    <a:pt x="1007" y="370"/>
                  </a:cubicBezTo>
                  <a:cubicBezTo>
                    <a:pt x="1006" y="370"/>
                    <a:pt x="1006" y="369"/>
                    <a:pt x="1005" y="368"/>
                  </a:cubicBezTo>
                  <a:cubicBezTo>
                    <a:pt x="1005" y="368"/>
                    <a:pt x="1005" y="368"/>
                    <a:pt x="1005" y="368"/>
                  </a:cubicBezTo>
                  <a:cubicBezTo>
                    <a:pt x="1003" y="367"/>
                    <a:pt x="1002" y="366"/>
                    <a:pt x="1001" y="365"/>
                  </a:cubicBezTo>
                  <a:cubicBezTo>
                    <a:pt x="1000" y="364"/>
                    <a:pt x="999" y="363"/>
                    <a:pt x="998" y="362"/>
                  </a:cubicBezTo>
                  <a:cubicBezTo>
                    <a:pt x="998" y="361"/>
                    <a:pt x="998" y="360"/>
                    <a:pt x="997" y="360"/>
                  </a:cubicBezTo>
                  <a:cubicBezTo>
                    <a:pt x="997" y="360"/>
                    <a:pt x="997" y="359"/>
                    <a:pt x="995" y="357"/>
                  </a:cubicBezTo>
                  <a:cubicBezTo>
                    <a:pt x="994" y="357"/>
                    <a:pt x="994" y="357"/>
                    <a:pt x="993" y="356"/>
                  </a:cubicBezTo>
                  <a:cubicBezTo>
                    <a:pt x="992" y="355"/>
                    <a:pt x="991" y="354"/>
                    <a:pt x="990" y="353"/>
                  </a:cubicBezTo>
                  <a:cubicBezTo>
                    <a:pt x="989" y="352"/>
                    <a:pt x="989" y="351"/>
                    <a:pt x="988" y="350"/>
                  </a:cubicBezTo>
                  <a:cubicBezTo>
                    <a:pt x="988" y="349"/>
                    <a:pt x="988" y="349"/>
                    <a:pt x="988" y="349"/>
                  </a:cubicBezTo>
                  <a:cubicBezTo>
                    <a:pt x="987" y="348"/>
                    <a:pt x="987" y="347"/>
                    <a:pt x="987" y="347"/>
                  </a:cubicBezTo>
                  <a:cubicBezTo>
                    <a:pt x="986" y="347"/>
                    <a:pt x="985" y="347"/>
                    <a:pt x="985" y="346"/>
                  </a:cubicBezTo>
                  <a:cubicBezTo>
                    <a:pt x="985" y="346"/>
                    <a:pt x="985" y="346"/>
                    <a:pt x="985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3" y="347"/>
                    <a:pt x="981" y="347"/>
                    <a:pt x="979" y="348"/>
                  </a:cubicBezTo>
                  <a:cubicBezTo>
                    <a:pt x="979" y="348"/>
                    <a:pt x="978" y="348"/>
                    <a:pt x="975" y="348"/>
                  </a:cubicBezTo>
                  <a:cubicBezTo>
                    <a:pt x="975" y="348"/>
                    <a:pt x="974" y="348"/>
                    <a:pt x="974" y="348"/>
                  </a:cubicBezTo>
                  <a:cubicBezTo>
                    <a:pt x="969" y="348"/>
                    <a:pt x="969" y="348"/>
                    <a:pt x="969" y="348"/>
                  </a:cubicBezTo>
                  <a:cubicBezTo>
                    <a:pt x="969" y="7"/>
                    <a:pt x="969" y="7"/>
                    <a:pt x="969" y="7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" y="763"/>
                    <a:pt x="5" y="763"/>
                    <a:pt x="5" y="763"/>
                  </a:cubicBezTo>
                  <a:cubicBezTo>
                    <a:pt x="4" y="763"/>
                    <a:pt x="4" y="763"/>
                    <a:pt x="3" y="763"/>
                  </a:cubicBezTo>
                  <a:cubicBezTo>
                    <a:pt x="3" y="763"/>
                    <a:pt x="3" y="764"/>
                    <a:pt x="3" y="764"/>
                  </a:cubicBezTo>
                  <a:cubicBezTo>
                    <a:pt x="3" y="765"/>
                    <a:pt x="3" y="766"/>
                    <a:pt x="2" y="767"/>
                  </a:cubicBezTo>
                  <a:cubicBezTo>
                    <a:pt x="3" y="767"/>
                    <a:pt x="3" y="768"/>
                    <a:pt x="3" y="769"/>
                  </a:cubicBezTo>
                  <a:cubicBezTo>
                    <a:pt x="3" y="770"/>
                    <a:pt x="3" y="773"/>
                    <a:pt x="1" y="775"/>
                  </a:cubicBezTo>
                  <a:cubicBezTo>
                    <a:pt x="1" y="776"/>
                    <a:pt x="1" y="776"/>
                    <a:pt x="1" y="776"/>
                  </a:cubicBezTo>
                  <a:cubicBezTo>
                    <a:pt x="1" y="777"/>
                    <a:pt x="1" y="779"/>
                    <a:pt x="0" y="780"/>
                  </a:cubicBezTo>
                  <a:cubicBezTo>
                    <a:pt x="1" y="780"/>
                    <a:pt x="2" y="781"/>
                    <a:pt x="3" y="782"/>
                  </a:cubicBezTo>
                  <a:cubicBezTo>
                    <a:pt x="3" y="782"/>
                    <a:pt x="3" y="783"/>
                    <a:pt x="4" y="783"/>
                  </a:cubicBezTo>
                  <a:cubicBezTo>
                    <a:pt x="4" y="783"/>
                    <a:pt x="5" y="784"/>
                    <a:pt x="5" y="784"/>
                  </a:cubicBezTo>
                  <a:cubicBezTo>
                    <a:pt x="6" y="784"/>
                    <a:pt x="6" y="785"/>
                    <a:pt x="7" y="786"/>
                  </a:cubicBezTo>
                  <a:cubicBezTo>
                    <a:pt x="7" y="786"/>
                    <a:pt x="8" y="786"/>
                    <a:pt x="9" y="786"/>
                  </a:cubicBezTo>
                  <a:cubicBezTo>
                    <a:pt x="10" y="787"/>
                    <a:pt x="11" y="789"/>
                    <a:pt x="12" y="789"/>
                  </a:cubicBezTo>
                  <a:cubicBezTo>
                    <a:pt x="12" y="790"/>
                    <a:pt x="13" y="791"/>
                    <a:pt x="13" y="792"/>
                  </a:cubicBezTo>
                  <a:cubicBezTo>
                    <a:pt x="14" y="792"/>
                    <a:pt x="14" y="792"/>
                    <a:pt x="14" y="793"/>
                  </a:cubicBezTo>
                  <a:cubicBezTo>
                    <a:pt x="18" y="801"/>
                    <a:pt x="18" y="801"/>
                    <a:pt x="18" y="801"/>
                  </a:cubicBezTo>
                  <a:cubicBezTo>
                    <a:pt x="19" y="800"/>
                    <a:pt x="19" y="800"/>
                    <a:pt x="19" y="800"/>
                  </a:cubicBezTo>
                  <a:cubicBezTo>
                    <a:pt x="20" y="800"/>
                    <a:pt x="22" y="800"/>
                    <a:pt x="22" y="800"/>
                  </a:cubicBezTo>
                  <a:cubicBezTo>
                    <a:pt x="23" y="801"/>
                    <a:pt x="25" y="803"/>
                    <a:pt x="26" y="803"/>
                  </a:cubicBezTo>
                  <a:cubicBezTo>
                    <a:pt x="27" y="804"/>
                    <a:pt x="30" y="804"/>
                    <a:pt x="31" y="805"/>
                  </a:cubicBezTo>
                  <a:cubicBezTo>
                    <a:pt x="32" y="806"/>
                    <a:pt x="32" y="808"/>
                    <a:pt x="32" y="810"/>
                  </a:cubicBezTo>
                  <a:cubicBezTo>
                    <a:pt x="33" y="811"/>
                    <a:pt x="35" y="813"/>
                    <a:pt x="36" y="814"/>
                  </a:cubicBezTo>
                  <a:cubicBezTo>
                    <a:pt x="36" y="815"/>
                    <a:pt x="36" y="817"/>
                    <a:pt x="37" y="818"/>
                  </a:cubicBezTo>
                  <a:cubicBezTo>
                    <a:pt x="37" y="819"/>
                    <a:pt x="38" y="821"/>
                    <a:pt x="38" y="823"/>
                  </a:cubicBezTo>
                  <a:cubicBezTo>
                    <a:pt x="39" y="824"/>
                    <a:pt x="41" y="827"/>
                    <a:pt x="42" y="828"/>
                  </a:cubicBezTo>
                  <a:cubicBezTo>
                    <a:pt x="42" y="829"/>
                    <a:pt x="42" y="831"/>
                    <a:pt x="43" y="833"/>
                  </a:cubicBezTo>
                  <a:cubicBezTo>
                    <a:pt x="43" y="834"/>
                    <a:pt x="43" y="836"/>
                    <a:pt x="44" y="837"/>
                  </a:cubicBezTo>
                  <a:cubicBezTo>
                    <a:pt x="45" y="838"/>
                    <a:pt x="48" y="838"/>
                    <a:pt x="48" y="839"/>
                  </a:cubicBezTo>
                  <a:cubicBezTo>
                    <a:pt x="49" y="840"/>
                    <a:pt x="49" y="842"/>
                    <a:pt x="49" y="843"/>
                  </a:cubicBezTo>
                  <a:cubicBezTo>
                    <a:pt x="50" y="844"/>
                    <a:pt x="51" y="847"/>
                    <a:pt x="52" y="848"/>
                  </a:cubicBezTo>
                  <a:cubicBezTo>
                    <a:pt x="52" y="849"/>
                    <a:pt x="51" y="851"/>
                    <a:pt x="52" y="852"/>
                  </a:cubicBezTo>
                  <a:cubicBezTo>
                    <a:pt x="52" y="853"/>
                    <a:pt x="54" y="855"/>
                    <a:pt x="55" y="856"/>
                  </a:cubicBezTo>
                  <a:cubicBezTo>
                    <a:pt x="56" y="857"/>
                    <a:pt x="59" y="856"/>
                    <a:pt x="60" y="857"/>
                  </a:cubicBezTo>
                  <a:cubicBezTo>
                    <a:pt x="60" y="857"/>
                    <a:pt x="61" y="859"/>
                    <a:pt x="61" y="860"/>
                  </a:cubicBezTo>
                  <a:cubicBezTo>
                    <a:pt x="62" y="861"/>
                    <a:pt x="63" y="862"/>
                    <a:pt x="64" y="863"/>
                  </a:cubicBezTo>
                  <a:cubicBezTo>
                    <a:pt x="65" y="863"/>
                    <a:pt x="67" y="863"/>
                    <a:pt x="67" y="863"/>
                  </a:cubicBezTo>
                  <a:cubicBezTo>
                    <a:pt x="68" y="863"/>
                    <a:pt x="69" y="865"/>
                    <a:pt x="70" y="866"/>
                  </a:cubicBezTo>
                  <a:cubicBezTo>
                    <a:pt x="71" y="866"/>
                    <a:pt x="73" y="868"/>
                    <a:pt x="74" y="869"/>
                  </a:cubicBezTo>
                  <a:cubicBezTo>
                    <a:pt x="75" y="869"/>
                    <a:pt x="78" y="868"/>
                    <a:pt x="79" y="868"/>
                  </a:cubicBezTo>
                  <a:cubicBezTo>
                    <a:pt x="80" y="869"/>
                    <a:pt x="82" y="869"/>
                    <a:pt x="83" y="870"/>
                  </a:cubicBezTo>
                  <a:cubicBezTo>
                    <a:pt x="84" y="871"/>
                    <a:pt x="85" y="874"/>
                    <a:pt x="86" y="874"/>
                  </a:cubicBezTo>
                  <a:cubicBezTo>
                    <a:pt x="87" y="875"/>
                    <a:pt x="89" y="874"/>
                    <a:pt x="90" y="875"/>
                  </a:cubicBezTo>
                  <a:cubicBezTo>
                    <a:pt x="91" y="875"/>
                    <a:pt x="92" y="877"/>
                    <a:pt x="92" y="878"/>
                  </a:cubicBezTo>
                  <a:cubicBezTo>
                    <a:pt x="92" y="879"/>
                    <a:pt x="92" y="882"/>
                    <a:pt x="92" y="882"/>
                  </a:cubicBezTo>
                  <a:cubicBezTo>
                    <a:pt x="93" y="883"/>
                    <a:pt x="95" y="884"/>
                    <a:pt x="96" y="885"/>
                  </a:cubicBezTo>
                  <a:cubicBezTo>
                    <a:pt x="97" y="886"/>
                    <a:pt x="98" y="887"/>
                    <a:pt x="98" y="888"/>
                  </a:cubicBezTo>
                  <a:cubicBezTo>
                    <a:pt x="100" y="888"/>
                    <a:pt x="103" y="888"/>
                    <a:pt x="103" y="889"/>
                  </a:cubicBezTo>
                  <a:cubicBezTo>
                    <a:pt x="105" y="890"/>
                    <a:pt x="105" y="893"/>
                    <a:pt x="106" y="894"/>
                  </a:cubicBezTo>
                  <a:cubicBezTo>
                    <a:pt x="106" y="896"/>
                    <a:pt x="107" y="899"/>
                    <a:pt x="108" y="900"/>
                  </a:cubicBezTo>
                  <a:cubicBezTo>
                    <a:pt x="109" y="901"/>
                    <a:pt x="112" y="903"/>
                    <a:pt x="112" y="904"/>
                  </a:cubicBezTo>
                  <a:cubicBezTo>
                    <a:pt x="113" y="906"/>
                    <a:pt x="113" y="909"/>
                    <a:pt x="114" y="910"/>
                  </a:cubicBezTo>
                  <a:cubicBezTo>
                    <a:pt x="115" y="911"/>
                    <a:pt x="117" y="912"/>
                    <a:pt x="118" y="912"/>
                  </a:cubicBezTo>
                  <a:cubicBezTo>
                    <a:pt x="118" y="912"/>
                    <a:pt x="120" y="913"/>
                    <a:pt x="121" y="913"/>
                  </a:cubicBezTo>
                  <a:cubicBezTo>
                    <a:pt x="121" y="914"/>
                    <a:pt x="122" y="916"/>
                    <a:pt x="123" y="916"/>
                  </a:cubicBezTo>
                  <a:cubicBezTo>
                    <a:pt x="124" y="917"/>
                    <a:pt x="127" y="918"/>
                    <a:pt x="128" y="919"/>
                  </a:cubicBezTo>
                  <a:cubicBezTo>
                    <a:pt x="129" y="919"/>
                    <a:pt x="130" y="920"/>
                    <a:pt x="131" y="920"/>
                  </a:cubicBezTo>
                  <a:cubicBezTo>
                    <a:pt x="132" y="921"/>
                    <a:pt x="132" y="923"/>
                    <a:pt x="133" y="923"/>
                  </a:cubicBezTo>
                  <a:cubicBezTo>
                    <a:pt x="134" y="924"/>
                    <a:pt x="136" y="924"/>
                    <a:pt x="137" y="925"/>
                  </a:cubicBezTo>
                  <a:cubicBezTo>
                    <a:pt x="138" y="926"/>
                    <a:pt x="140" y="928"/>
                    <a:pt x="140" y="929"/>
                  </a:cubicBezTo>
                  <a:cubicBezTo>
                    <a:pt x="141" y="930"/>
                    <a:pt x="141" y="932"/>
                    <a:pt x="142" y="932"/>
                  </a:cubicBezTo>
                  <a:cubicBezTo>
                    <a:pt x="142" y="934"/>
                    <a:pt x="141" y="936"/>
                    <a:pt x="141" y="938"/>
                  </a:cubicBezTo>
                  <a:cubicBezTo>
                    <a:pt x="142" y="939"/>
                    <a:pt x="143" y="942"/>
                    <a:pt x="145" y="943"/>
                  </a:cubicBezTo>
                  <a:cubicBezTo>
                    <a:pt x="146" y="943"/>
                    <a:pt x="149" y="944"/>
                    <a:pt x="150" y="944"/>
                  </a:cubicBezTo>
                  <a:cubicBezTo>
                    <a:pt x="151" y="945"/>
                    <a:pt x="153" y="948"/>
                    <a:pt x="154" y="949"/>
                  </a:cubicBezTo>
                  <a:cubicBezTo>
                    <a:pt x="154" y="951"/>
                    <a:pt x="156" y="953"/>
                    <a:pt x="157" y="954"/>
                  </a:cubicBezTo>
                  <a:cubicBezTo>
                    <a:pt x="158" y="955"/>
                    <a:pt x="160" y="958"/>
                    <a:pt x="162" y="959"/>
                  </a:cubicBezTo>
                  <a:cubicBezTo>
                    <a:pt x="163" y="959"/>
                    <a:pt x="166" y="960"/>
                    <a:pt x="167" y="961"/>
                  </a:cubicBezTo>
                  <a:cubicBezTo>
                    <a:pt x="168" y="962"/>
                    <a:pt x="169" y="964"/>
                    <a:pt x="169" y="965"/>
                  </a:cubicBezTo>
                  <a:cubicBezTo>
                    <a:pt x="169" y="966"/>
                    <a:pt x="168" y="968"/>
                    <a:pt x="169" y="969"/>
                  </a:cubicBezTo>
                  <a:cubicBezTo>
                    <a:pt x="170" y="970"/>
                    <a:pt x="173" y="969"/>
                    <a:pt x="174" y="970"/>
                  </a:cubicBezTo>
                  <a:cubicBezTo>
                    <a:pt x="175" y="970"/>
                    <a:pt x="176" y="972"/>
                    <a:pt x="177" y="973"/>
                  </a:cubicBezTo>
                  <a:cubicBezTo>
                    <a:pt x="177" y="973"/>
                    <a:pt x="178" y="975"/>
                    <a:pt x="178" y="975"/>
                  </a:cubicBezTo>
                  <a:cubicBezTo>
                    <a:pt x="179" y="976"/>
                    <a:pt x="182" y="974"/>
                    <a:pt x="183" y="975"/>
                  </a:cubicBezTo>
                  <a:cubicBezTo>
                    <a:pt x="184" y="975"/>
                    <a:pt x="185" y="978"/>
                    <a:pt x="186" y="978"/>
                  </a:cubicBezTo>
                  <a:cubicBezTo>
                    <a:pt x="186" y="979"/>
                    <a:pt x="187" y="980"/>
                    <a:pt x="188" y="980"/>
                  </a:cubicBezTo>
                  <a:cubicBezTo>
                    <a:pt x="189" y="980"/>
                    <a:pt x="191" y="978"/>
                    <a:pt x="192" y="979"/>
                  </a:cubicBezTo>
                  <a:cubicBezTo>
                    <a:pt x="192" y="979"/>
                    <a:pt x="193" y="981"/>
                    <a:pt x="194" y="981"/>
                  </a:cubicBezTo>
                  <a:cubicBezTo>
                    <a:pt x="195" y="982"/>
                    <a:pt x="197" y="983"/>
                    <a:pt x="198" y="983"/>
                  </a:cubicBezTo>
                  <a:cubicBezTo>
                    <a:pt x="199" y="984"/>
                    <a:pt x="201" y="987"/>
                    <a:pt x="202" y="988"/>
                  </a:cubicBezTo>
                  <a:cubicBezTo>
                    <a:pt x="204" y="989"/>
                    <a:pt x="207" y="988"/>
                    <a:pt x="209" y="989"/>
                  </a:cubicBezTo>
                  <a:cubicBezTo>
                    <a:pt x="210" y="990"/>
                    <a:pt x="210" y="993"/>
                    <a:pt x="211" y="995"/>
                  </a:cubicBezTo>
                  <a:cubicBezTo>
                    <a:pt x="211" y="996"/>
                    <a:pt x="213" y="997"/>
                    <a:pt x="214" y="998"/>
                  </a:cubicBezTo>
                  <a:cubicBezTo>
                    <a:pt x="215" y="999"/>
                    <a:pt x="217" y="1000"/>
                    <a:pt x="218" y="1000"/>
                  </a:cubicBezTo>
                  <a:cubicBezTo>
                    <a:pt x="219" y="1001"/>
                    <a:pt x="222" y="1000"/>
                    <a:pt x="223" y="1001"/>
                  </a:cubicBezTo>
                  <a:cubicBezTo>
                    <a:pt x="224" y="1001"/>
                    <a:pt x="226" y="1003"/>
                    <a:pt x="226" y="1004"/>
                  </a:cubicBezTo>
                  <a:cubicBezTo>
                    <a:pt x="227" y="1005"/>
                    <a:pt x="227" y="1007"/>
                    <a:pt x="227" y="1008"/>
                  </a:cubicBezTo>
                  <a:cubicBezTo>
                    <a:pt x="227" y="1008"/>
                    <a:pt x="226" y="1010"/>
                    <a:pt x="227" y="1011"/>
                  </a:cubicBezTo>
                  <a:cubicBezTo>
                    <a:pt x="227" y="1012"/>
                    <a:pt x="228" y="1014"/>
                    <a:pt x="229" y="1015"/>
                  </a:cubicBezTo>
                  <a:cubicBezTo>
                    <a:pt x="230" y="1016"/>
                    <a:pt x="232" y="1016"/>
                    <a:pt x="233" y="1016"/>
                  </a:cubicBezTo>
                  <a:cubicBezTo>
                    <a:pt x="233" y="1016"/>
                    <a:pt x="235" y="1016"/>
                    <a:pt x="235" y="1016"/>
                  </a:cubicBezTo>
                  <a:cubicBezTo>
                    <a:pt x="236" y="1016"/>
                    <a:pt x="237" y="1019"/>
                    <a:pt x="238" y="1020"/>
                  </a:cubicBezTo>
                  <a:cubicBezTo>
                    <a:pt x="238" y="1021"/>
                    <a:pt x="240" y="1023"/>
                    <a:pt x="240" y="1025"/>
                  </a:cubicBezTo>
                  <a:cubicBezTo>
                    <a:pt x="240" y="1026"/>
                    <a:pt x="240" y="1030"/>
                    <a:pt x="241" y="1032"/>
                  </a:cubicBezTo>
                  <a:cubicBezTo>
                    <a:pt x="241" y="1034"/>
                    <a:pt x="243" y="1037"/>
                    <a:pt x="244" y="1038"/>
                  </a:cubicBezTo>
                  <a:cubicBezTo>
                    <a:pt x="244" y="1039"/>
                    <a:pt x="243" y="1041"/>
                    <a:pt x="243" y="1042"/>
                  </a:cubicBezTo>
                  <a:cubicBezTo>
                    <a:pt x="243" y="1044"/>
                    <a:pt x="244" y="1046"/>
                    <a:pt x="244" y="1047"/>
                  </a:cubicBezTo>
                  <a:cubicBezTo>
                    <a:pt x="244" y="1048"/>
                    <a:pt x="243" y="1051"/>
                    <a:pt x="243" y="1052"/>
                  </a:cubicBezTo>
                  <a:cubicBezTo>
                    <a:pt x="243" y="1053"/>
                    <a:pt x="244" y="1054"/>
                    <a:pt x="245" y="1055"/>
                  </a:cubicBezTo>
                  <a:cubicBezTo>
                    <a:pt x="246" y="1056"/>
                    <a:pt x="248" y="1056"/>
                    <a:pt x="249" y="1056"/>
                  </a:cubicBezTo>
                  <a:cubicBezTo>
                    <a:pt x="249" y="1057"/>
                    <a:pt x="250" y="1058"/>
                    <a:pt x="251" y="1059"/>
                  </a:cubicBezTo>
                  <a:cubicBezTo>
                    <a:pt x="251" y="1060"/>
                    <a:pt x="250" y="1062"/>
                    <a:pt x="251" y="1063"/>
                  </a:cubicBezTo>
                  <a:cubicBezTo>
                    <a:pt x="251" y="1064"/>
                    <a:pt x="253" y="1064"/>
                    <a:pt x="254" y="1065"/>
                  </a:cubicBezTo>
                  <a:cubicBezTo>
                    <a:pt x="254" y="1066"/>
                    <a:pt x="256" y="1067"/>
                    <a:pt x="257" y="1068"/>
                  </a:cubicBezTo>
                  <a:cubicBezTo>
                    <a:pt x="257" y="1069"/>
                    <a:pt x="259" y="1071"/>
                    <a:pt x="259" y="1072"/>
                  </a:cubicBezTo>
                  <a:cubicBezTo>
                    <a:pt x="259" y="1073"/>
                    <a:pt x="257" y="1076"/>
                    <a:pt x="258" y="1077"/>
                  </a:cubicBezTo>
                  <a:cubicBezTo>
                    <a:pt x="258" y="1077"/>
                    <a:pt x="261" y="1077"/>
                    <a:pt x="262" y="1078"/>
                  </a:cubicBezTo>
                  <a:cubicBezTo>
                    <a:pt x="262" y="1078"/>
                    <a:pt x="263" y="1080"/>
                    <a:pt x="264" y="1081"/>
                  </a:cubicBezTo>
                  <a:cubicBezTo>
                    <a:pt x="264" y="1082"/>
                    <a:pt x="264" y="1084"/>
                    <a:pt x="264" y="1085"/>
                  </a:cubicBezTo>
                  <a:cubicBezTo>
                    <a:pt x="265" y="1087"/>
                    <a:pt x="267" y="1088"/>
                    <a:pt x="268" y="1090"/>
                  </a:cubicBezTo>
                  <a:cubicBezTo>
                    <a:pt x="268" y="1091"/>
                    <a:pt x="268" y="1093"/>
                    <a:pt x="268" y="1094"/>
                  </a:cubicBezTo>
                  <a:cubicBezTo>
                    <a:pt x="268" y="1095"/>
                    <a:pt x="267" y="1096"/>
                    <a:pt x="266" y="1097"/>
                  </a:cubicBezTo>
                  <a:cubicBezTo>
                    <a:pt x="266" y="1097"/>
                    <a:pt x="265" y="1099"/>
                    <a:pt x="265" y="1100"/>
                  </a:cubicBezTo>
                  <a:cubicBezTo>
                    <a:pt x="265" y="1102"/>
                    <a:pt x="268" y="1104"/>
                    <a:pt x="268" y="1106"/>
                  </a:cubicBezTo>
                  <a:cubicBezTo>
                    <a:pt x="268" y="1107"/>
                    <a:pt x="268" y="1108"/>
                    <a:pt x="267" y="1109"/>
                  </a:cubicBezTo>
                  <a:cubicBezTo>
                    <a:pt x="267" y="1110"/>
                    <a:pt x="265" y="1110"/>
                    <a:pt x="265" y="1111"/>
                  </a:cubicBezTo>
                  <a:cubicBezTo>
                    <a:pt x="264" y="1111"/>
                    <a:pt x="264" y="1113"/>
                    <a:pt x="263" y="1113"/>
                  </a:cubicBezTo>
                  <a:cubicBezTo>
                    <a:pt x="263" y="1115"/>
                    <a:pt x="263" y="1117"/>
                    <a:pt x="264" y="1119"/>
                  </a:cubicBezTo>
                  <a:cubicBezTo>
                    <a:pt x="264" y="1120"/>
                    <a:pt x="266" y="1121"/>
                    <a:pt x="266" y="1122"/>
                  </a:cubicBezTo>
                  <a:cubicBezTo>
                    <a:pt x="267" y="1123"/>
                    <a:pt x="267" y="1124"/>
                    <a:pt x="267" y="1124"/>
                  </a:cubicBezTo>
                  <a:cubicBezTo>
                    <a:pt x="268" y="1126"/>
                    <a:pt x="266" y="1128"/>
                    <a:pt x="266" y="1129"/>
                  </a:cubicBezTo>
                  <a:cubicBezTo>
                    <a:pt x="265" y="1130"/>
                    <a:pt x="267" y="1132"/>
                    <a:pt x="267" y="1134"/>
                  </a:cubicBezTo>
                  <a:cubicBezTo>
                    <a:pt x="268" y="1135"/>
                    <a:pt x="268" y="1138"/>
                    <a:pt x="269" y="1139"/>
                  </a:cubicBezTo>
                  <a:cubicBezTo>
                    <a:pt x="269" y="1140"/>
                    <a:pt x="269" y="1142"/>
                    <a:pt x="269" y="1143"/>
                  </a:cubicBezTo>
                  <a:cubicBezTo>
                    <a:pt x="270" y="1144"/>
                    <a:pt x="271" y="1144"/>
                    <a:pt x="272" y="1145"/>
                  </a:cubicBezTo>
                  <a:cubicBezTo>
                    <a:pt x="272" y="1146"/>
                    <a:pt x="273" y="1148"/>
                    <a:pt x="274" y="1149"/>
                  </a:cubicBezTo>
                  <a:cubicBezTo>
                    <a:pt x="274" y="1150"/>
                    <a:pt x="274" y="1151"/>
                    <a:pt x="275" y="1152"/>
                  </a:cubicBezTo>
                  <a:cubicBezTo>
                    <a:pt x="276" y="1154"/>
                    <a:pt x="279" y="1155"/>
                    <a:pt x="280" y="1157"/>
                  </a:cubicBezTo>
                  <a:cubicBezTo>
                    <a:pt x="281" y="1158"/>
                    <a:pt x="283" y="1163"/>
                    <a:pt x="283" y="1165"/>
                  </a:cubicBezTo>
                  <a:cubicBezTo>
                    <a:pt x="284" y="1166"/>
                    <a:pt x="283" y="1170"/>
                    <a:pt x="283" y="1172"/>
                  </a:cubicBezTo>
                  <a:cubicBezTo>
                    <a:pt x="284" y="1173"/>
                    <a:pt x="285" y="1175"/>
                    <a:pt x="286" y="1176"/>
                  </a:cubicBezTo>
                  <a:cubicBezTo>
                    <a:pt x="286" y="1177"/>
                    <a:pt x="286" y="1179"/>
                    <a:pt x="287" y="1180"/>
                  </a:cubicBezTo>
                  <a:cubicBezTo>
                    <a:pt x="287" y="1181"/>
                    <a:pt x="288" y="1184"/>
                    <a:pt x="289" y="1185"/>
                  </a:cubicBezTo>
                  <a:cubicBezTo>
                    <a:pt x="290" y="1186"/>
                    <a:pt x="293" y="1188"/>
                    <a:pt x="295" y="1189"/>
                  </a:cubicBezTo>
                  <a:cubicBezTo>
                    <a:pt x="296" y="1190"/>
                    <a:pt x="297" y="1193"/>
                    <a:pt x="299" y="1195"/>
                  </a:cubicBezTo>
                  <a:cubicBezTo>
                    <a:pt x="300" y="1196"/>
                    <a:pt x="303" y="1196"/>
                    <a:pt x="304" y="1197"/>
                  </a:cubicBezTo>
                  <a:cubicBezTo>
                    <a:pt x="305" y="1198"/>
                    <a:pt x="307" y="1200"/>
                    <a:pt x="307" y="1201"/>
                  </a:cubicBezTo>
                  <a:cubicBezTo>
                    <a:pt x="308" y="1202"/>
                    <a:pt x="309" y="1204"/>
                    <a:pt x="310" y="1205"/>
                  </a:cubicBezTo>
                  <a:cubicBezTo>
                    <a:pt x="310" y="1206"/>
                    <a:pt x="312" y="1206"/>
                    <a:pt x="313" y="1206"/>
                  </a:cubicBezTo>
                  <a:cubicBezTo>
                    <a:pt x="314" y="1207"/>
                    <a:pt x="316" y="1208"/>
                    <a:pt x="316" y="1209"/>
                  </a:cubicBezTo>
                  <a:cubicBezTo>
                    <a:pt x="317" y="1209"/>
                    <a:pt x="319" y="1208"/>
                    <a:pt x="320" y="1208"/>
                  </a:cubicBezTo>
                  <a:cubicBezTo>
                    <a:pt x="322" y="1208"/>
                    <a:pt x="324" y="1209"/>
                    <a:pt x="325" y="1209"/>
                  </a:cubicBezTo>
                  <a:cubicBezTo>
                    <a:pt x="326" y="1210"/>
                    <a:pt x="329" y="1212"/>
                    <a:pt x="330" y="1213"/>
                  </a:cubicBezTo>
                  <a:cubicBezTo>
                    <a:pt x="331" y="1214"/>
                    <a:pt x="332" y="1216"/>
                    <a:pt x="333" y="1218"/>
                  </a:cubicBezTo>
                  <a:cubicBezTo>
                    <a:pt x="333" y="1219"/>
                    <a:pt x="333" y="1221"/>
                    <a:pt x="334" y="1222"/>
                  </a:cubicBezTo>
                  <a:cubicBezTo>
                    <a:pt x="335" y="1223"/>
                    <a:pt x="337" y="1223"/>
                    <a:pt x="337" y="1224"/>
                  </a:cubicBezTo>
                  <a:cubicBezTo>
                    <a:pt x="338" y="1224"/>
                    <a:pt x="338" y="1225"/>
                    <a:pt x="339" y="1226"/>
                  </a:cubicBezTo>
                  <a:cubicBezTo>
                    <a:pt x="339" y="1227"/>
                    <a:pt x="339" y="1229"/>
                    <a:pt x="339" y="1229"/>
                  </a:cubicBezTo>
                  <a:cubicBezTo>
                    <a:pt x="339" y="1230"/>
                    <a:pt x="340" y="1230"/>
                    <a:pt x="341" y="1231"/>
                  </a:cubicBezTo>
                  <a:cubicBezTo>
                    <a:pt x="342" y="1232"/>
                    <a:pt x="343" y="1234"/>
                    <a:pt x="344" y="1234"/>
                  </a:cubicBezTo>
                  <a:cubicBezTo>
                    <a:pt x="345" y="1235"/>
                    <a:pt x="347" y="1234"/>
                    <a:pt x="348" y="1235"/>
                  </a:cubicBezTo>
                  <a:cubicBezTo>
                    <a:pt x="349" y="1235"/>
                    <a:pt x="350" y="1238"/>
                    <a:pt x="351" y="1238"/>
                  </a:cubicBezTo>
                  <a:cubicBezTo>
                    <a:pt x="351" y="1239"/>
                    <a:pt x="352" y="1241"/>
                    <a:pt x="353" y="1241"/>
                  </a:cubicBezTo>
                  <a:cubicBezTo>
                    <a:pt x="354" y="1242"/>
                    <a:pt x="356" y="1242"/>
                    <a:pt x="357" y="1243"/>
                  </a:cubicBezTo>
                  <a:cubicBezTo>
                    <a:pt x="358" y="1244"/>
                    <a:pt x="361" y="1246"/>
                    <a:pt x="362" y="1247"/>
                  </a:cubicBezTo>
                  <a:cubicBezTo>
                    <a:pt x="363" y="1248"/>
                    <a:pt x="365" y="1249"/>
                    <a:pt x="366" y="1250"/>
                  </a:cubicBezTo>
                  <a:cubicBezTo>
                    <a:pt x="368" y="1250"/>
                    <a:pt x="370" y="1250"/>
                    <a:pt x="371" y="1250"/>
                  </a:cubicBezTo>
                  <a:cubicBezTo>
                    <a:pt x="372" y="1250"/>
                    <a:pt x="375" y="1250"/>
                    <a:pt x="376" y="1251"/>
                  </a:cubicBezTo>
                  <a:cubicBezTo>
                    <a:pt x="378" y="1251"/>
                    <a:pt x="380" y="1252"/>
                    <a:pt x="381" y="1252"/>
                  </a:cubicBezTo>
                  <a:cubicBezTo>
                    <a:pt x="382" y="1253"/>
                    <a:pt x="385" y="1254"/>
                    <a:pt x="386" y="1254"/>
                  </a:cubicBezTo>
                  <a:cubicBezTo>
                    <a:pt x="387" y="1255"/>
                    <a:pt x="391" y="1254"/>
                    <a:pt x="392" y="1255"/>
                  </a:cubicBezTo>
                  <a:cubicBezTo>
                    <a:pt x="394" y="1255"/>
                    <a:pt x="396" y="1257"/>
                    <a:pt x="396" y="1258"/>
                  </a:cubicBezTo>
                  <a:cubicBezTo>
                    <a:pt x="397" y="1258"/>
                    <a:pt x="398" y="1260"/>
                    <a:pt x="398" y="1261"/>
                  </a:cubicBezTo>
                  <a:cubicBezTo>
                    <a:pt x="399" y="1262"/>
                    <a:pt x="400" y="1265"/>
                    <a:pt x="401" y="1266"/>
                  </a:cubicBezTo>
                  <a:cubicBezTo>
                    <a:pt x="402" y="1267"/>
                    <a:pt x="404" y="1268"/>
                    <a:pt x="406" y="1269"/>
                  </a:cubicBezTo>
                  <a:cubicBezTo>
                    <a:pt x="407" y="1270"/>
                    <a:pt x="409" y="1271"/>
                    <a:pt x="410" y="1272"/>
                  </a:cubicBezTo>
                  <a:cubicBezTo>
                    <a:pt x="411" y="1272"/>
                    <a:pt x="414" y="1272"/>
                    <a:pt x="415" y="1273"/>
                  </a:cubicBezTo>
                  <a:cubicBezTo>
                    <a:pt x="416" y="1273"/>
                    <a:pt x="416" y="1275"/>
                    <a:pt x="417" y="1276"/>
                  </a:cubicBezTo>
                  <a:cubicBezTo>
                    <a:pt x="419" y="1276"/>
                    <a:pt x="421" y="1275"/>
                    <a:pt x="422" y="1276"/>
                  </a:cubicBezTo>
                  <a:cubicBezTo>
                    <a:pt x="423" y="1276"/>
                    <a:pt x="425" y="1278"/>
                    <a:pt x="426" y="1278"/>
                  </a:cubicBezTo>
                  <a:cubicBezTo>
                    <a:pt x="427" y="1279"/>
                    <a:pt x="429" y="1277"/>
                    <a:pt x="430" y="1277"/>
                  </a:cubicBezTo>
                  <a:cubicBezTo>
                    <a:pt x="431" y="1277"/>
                    <a:pt x="433" y="1278"/>
                    <a:pt x="434" y="1279"/>
                  </a:cubicBezTo>
                  <a:cubicBezTo>
                    <a:pt x="435" y="1279"/>
                    <a:pt x="436" y="1281"/>
                    <a:pt x="436" y="1282"/>
                  </a:cubicBezTo>
                  <a:cubicBezTo>
                    <a:pt x="438" y="1283"/>
                    <a:pt x="441" y="1285"/>
                    <a:pt x="442" y="1286"/>
                  </a:cubicBezTo>
                  <a:cubicBezTo>
                    <a:pt x="442" y="1287"/>
                    <a:pt x="443" y="1290"/>
                    <a:pt x="444" y="1291"/>
                  </a:cubicBezTo>
                  <a:cubicBezTo>
                    <a:pt x="445" y="1292"/>
                    <a:pt x="447" y="1293"/>
                    <a:pt x="448" y="1294"/>
                  </a:cubicBezTo>
                  <a:cubicBezTo>
                    <a:pt x="448" y="1294"/>
                    <a:pt x="449" y="1295"/>
                    <a:pt x="450" y="1296"/>
                  </a:cubicBezTo>
                  <a:cubicBezTo>
                    <a:pt x="450" y="1297"/>
                    <a:pt x="451" y="1298"/>
                    <a:pt x="451" y="1299"/>
                  </a:cubicBezTo>
                  <a:cubicBezTo>
                    <a:pt x="453" y="1299"/>
                    <a:pt x="455" y="1299"/>
                    <a:pt x="457" y="1300"/>
                  </a:cubicBezTo>
                  <a:cubicBezTo>
                    <a:pt x="458" y="1300"/>
                    <a:pt x="459" y="1301"/>
                    <a:pt x="460" y="1301"/>
                  </a:cubicBezTo>
                  <a:cubicBezTo>
                    <a:pt x="461" y="1301"/>
                    <a:pt x="462" y="1298"/>
                    <a:pt x="463" y="1298"/>
                  </a:cubicBezTo>
                  <a:cubicBezTo>
                    <a:pt x="464" y="1298"/>
                    <a:pt x="466" y="1300"/>
                    <a:pt x="466" y="1300"/>
                  </a:cubicBezTo>
                  <a:cubicBezTo>
                    <a:pt x="467" y="1301"/>
                    <a:pt x="466" y="1303"/>
                    <a:pt x="467" y="1303"/>
                  </a:cubicBezTo>
                  <a:cubicBezTo>
                    <a:pt x="467" y="1304"/>
                    <a:pt x="469" y="1304"/>
                    <a:pt x="470" y="1305"/>
                  </a:cubicBezTo>
                  <a:cubicBezTo>
                    <a:pt x="470" y="1305"/>
                    <a:pt x="471" y="1307"/>
                    <a:pt x="472" y="1307"/>
                  </a:cubicBezTo>
                  <a:cubicBezTo>
                    <a:pt x="473" y="1308"/>
                    <a:pt x="475" y="1308"/>
                    <a:pt x="476" y="1308"/>
                  </a:cubicBezTo>
                  <a:cubicBezTo>
                    <a:pt x="477" y="1308"/>
                    <a:pt x="479" y="1308"/>
                    <a:pt x="481" y="1307"/>
                  </a:cubicBezTo>
                  <a:cubicBezTo>
                    <a:pt x="482" y="1307"/>
                    <a:pt x="485" y="1307"/>
                    <a:pt x="486" y="1308"/>
                  </a:cubicBezTo>
                  <a:cubicBezTo>
                    <a:pt x="487" y="1308"/>
                    <a:pt x="488" y="1309"/>
                    <a:pt x="489" y="1309"/>
                  </a:cubicBezTo>
                  <a:cubicBezTo>
                    <a:pt x="490" y="1310"/>
                    <a:pt x="492" y="1311"/>
                    <a:pt x="493" y="1311"/>
                  </a:cubicBezTo>
                  <a:cubicBezTo>
                    <a:pt x="494" y="1311"/>
                    <a:pt x="496" y="1310"/>
                    <a:pt x="496" y="1309"/>
                  </a:cubicBezTo>
                  <a:cubicBezTo>
                    <a:pt x="497" y="1308"/>
                    <a:pt x="497" y="1306"/>
                    <a:pt x="498" y="1305"/>
                  </a:cubicBezTo>
                  <a:cubicBezTo>
                    <a:pt x="498" y="1304"/>
                    <a:pt x="500" y="1303"/>
                    <a:pt x="500" y="1303"/>
                  </a:cubicBezTo>
                  <a:cubicBezTo>
                    <a:pt x="500" y="1302"/>
                    <a:pt x="501" y="1300"/>
                    <a:pt x="501" y="1299"/>
                  </a:cubicBezTo>
                  <a:cubicBezTo>
                    <a:pt x="501" y="1298"/>
                    <a:pt x="501" y="1296"/>
                    <a:pt x="502" y="1296"/>
                  </a:cubicBezTo>
                  <a:cubicBezTo>
                    <a:pt x="502" y="1295"/>
                    <a:pt x="503" y="1295"/>
                    <a:pt x="504" y="1294"/>
                  </a:cubicBezTo>
                  <a:cubicBezTo>
                    <a:pt x="504" y="1294"/>
                    <a:pt x="505" y="1292"/>
                    <a:pt x="506" y="1291"/>
                  </a:cubicBezTo>
                  <a:cubicBezTo>
                    <a:pt x="506" y="1291"/>
                    <a:pt x="508" y="1291"/>
                    <a:pt x="508" y="1291"/>
                  </a:cubicBezTo>
                  <a:cubicBezTo>
                    <a:pt x="509" y="1290"/>
                    <a:pt x="511" y="1290"/>
                    <a:pt x="512" y="1289"/>
                  </a:cubicBezTo>
                  <a:cubicBezTo>
                    <a:pt x="512" y="1288"/>
                    <a:pt x="513" y="1286"/>
                    <a:pt x="513" y="1285"/>
                  </a:cubicBezTo>
                  <a:cubicBezTo>
                    <a:pt x="514" y="1284"/>
                    <a:pt x="516" y="1283"/>
                    <a:pt x="516" y="1282"/>
                  </a:cubicBezTo>
                  <a:cubicBezTo>
                    <a:pt x="517" y="1281"/>
                    <a:pt x="516" y="1278"/>
                    <a:pt x="517" y="1277"/>
                  </a:cubicBezTo>
                  <a:cubicBezTo>
                    <a:pt x="517" y="1276"/>
                    <a:pt x="518" y="1275"/>
                    <a:pt x="519" y="1275"/>
                  </a:cubicBezTo>
                  <a:cubicBezTo>
                    <a:pt x="520" y="1275"/>
                    <a:pt x="522" y="1276"/>
                    <a:pt x="523" y="1276"/>
                  </a:cubicBezTo>
                  <a:cubicBezTo>
                    <a:pt x="524" y="1276"/>
                    <a:pt x="525" y="1274"/>
                    <a:pt x="526" y="1274"/>
                  </a:cubicBezTo>
                  <a:cubicBezTo>
                    <a:pt x="527" y="1274"/>
                    <a:pt x="528" y="1274"/>
                    <a:pt x="528" y="1274"/>
                  </a:cubicBezTo>
                  <a:cubicBezTo>
                    <a:pt x="529" y="1273"/>
                    <a:pt x="529" y="1271"/>
                    <a:pt x="530" y="1271"/>
                  </a:cubicBezTo>
                  <a:cubicBezTo>
                    <a:pt x="531" y="1270"/>
                    <a:pt x="532" y="1271"/>
                    <a:pt x="533" y="1271"/>
                  </a:cubicBezTo>
                  <a:cubicBezTo>
                    <a:pt x="534" y="1271"/>
                    <a:pt x="535" y="1270"/>
                    <a:pt x="536" y="1270"/>
                  </a:cubicBezTo>
                  <a:cubicBezTo>
                    <a:pt x="536" y="1269"/>
                    <a:pt x="537" y="1267"/>
                    <a:pt x="537" y="1266"/>
                  </a:cubicBezTo>
                  <a:cubicBezTo>
                    <a:pt x="537" y="1266"/>
                    <a:pt x="535" y="1265"/>
                    <a:pt x="535" y="1265"/>
                  </a:cubicBezTo>
                  <a:cubicBezTo>
                    <a:pt x="534" y="1264"/>
                    <a:pt x="532" y="1264"/>
                    <a:pt x="532" y="1263"/>
                  </a:cubicBezTo>
                  <a:cubicBezTo>
                    <a:pt x="531" y="1263"/>
                    <a:pt x="530" y="1261"/>
                    <a:pt x="531" y="1260"/>
                  </a:cubicBezTo>
                  <a:cubicBezTo>
                    <a:pt x="531" y="1259"/>
                    <a:pt x="533" y="1258"/>
                    <a:pt x="534" y="1257"/>
                  </a:cubicBezTo>
                  <a:cubicBezTo>
                    <a:pt x="534" y="1256"/>
                    <a:pt x="535" y="1254"/>
                    <a:pt x="535" y="1253"/>
                  </a:cubicBezTo>
                  <a:cubicBezTo>
                    <a:pt x="536" y="1252"/>
                    <a:pt x="535" y="1249"/>
                    <a:pt x="536" y="1248"/>
                  </a:cubicBezTo>
                  <a:cubicBezTo>
                    <a:pt x="537" y="1247"/>
                    <a:pt x="539" y="1247"/>
                    <a:pt x="540" y="1247"/>
                  </a:cubicBezTo>
                  <a:cubicBezTo>
                    <a:pt x="541" y="1246"/>
                    <a:pt x="543" y="1244"/>
                    <a:pt x="543" y="1242"/>
                  </a:cubicBezTo>
                  <a:cubicBezTo>
                    <a:pt x="544" y="1241"/>
                    <a:pt x="545" y="1239"/>
                    <a:pt x="545" y="1238"/>
                  </a:cubicBezTo>
                  <a:cubicBezTo>
                    <a:pt x="545" y="1237"/>
                    <a:pt x="544" y="1234"/>
                    <a:pt x="544" y="1233"/>
                  </a:cubicBezTo>
                  <a:cubicBezTo>
                    <a:pt x="544" y="1231"/>
                    <a:pt x="546" y="1227"/>
                    <a:pt x="547" y="1225"/>
                  </a:cubicBezTo>
                  <a:cubicBezTo>
                    <a:pt x="547" y="1224"/>
                    <a:pt x="548" y="1222"/>
                    <a:pt x="548" y="1221"/>
                  </a:cubicBezTo>
                  <a:cubicBezTo>
                    <a:pt x="548" y="1220"/>
                    <a:pt x="548" y="1218"/>
                    <a:pt x="549" y="1217"/>
                  </a:cubicBezTo>
                  <a:cubicBezTo>
                    <a:pt x="549" y="1216"/>
                    <a:pt x="551" y="1215"/>
                    <a:pt x="551" y="1215"/>
                  </a:cubicBezTo>
                  <a:cubicBezTo>
                    <a:pt x="552" y="1214"/>
                    <a:pt x="553" y="1213"/>
                    <a:pt x="553" y="1212"/>
                  </a:cubicBezTo>
                  <a:cubicBezTo>
                    <a:pt x="554" y="1211"/>
                    <a:pt x="554" y="1210"/>
                    <a:pt x="554" y="1209"/>
                  </a:cubicBezTo>
                  <a:cubicBezTo>
                    <a:pt x="554" y="1208"/>
                    <a:pt x="555" y="1207"/>
                    <a:pt x="555" y="1206"/>
                  </a:cubicBezTo>
                  <a:cubicBezTo>
                    <a:pt x="556" y="1205"/>
                    <a:pt x="559" y="1205"/>
                    <a:pt x="560" y="1204"/>
                  </a:cubicBezTo>
                  <a:cubicBezTo>
                    <a:pt x="560" y="1203"/>
                    <a:pt x="558" y="1199"/>
                    <a:pt x="559" y="1198"/>
                  </a:cubicBezTo>
                  <a:cubicBezTo>
                    <a:pt x="559" y="1197"/>
                    <a:pt x="561" y="1196"/>
                    <a:pt x="562" y="1196"/>
                  </a:cubicBezTo>
                  <a:cubicBezTo>
                    <a:pt x="563" y="1195"/>
                    <a:pt x="564" y="1193"/>
                    <a:pt x="565" y="1193"/>
                  </a:cubicBezTo>
                  <a:cubicBezTo>
                    <a:pt x="565" y="1191"/>
                    <a:pt x="565" y="1189"/>
                    <a:pt x="565" y="1187"/>
                  </a:cubicBezTo>
                  <a:cubicBezTo>
                    <a:pt x="565" y="1186"/>
                    <a:pt x="566" y="1184"/>
                    <a:pt x="567" y="1183"/>
                  </a:cubicBezTo>
                  <a:cubicBezTo>
                    <a:pt x="568" y="1182"/>
                    <a:pt x="569" y="1180"/>
                    <a:pt x="570" y="1180"/>
                  </a:cubicBezTo>
                  <a:cubicBezTo>
                    <a:pt x="572" y="1180"/>
                    <a:pt x="574" y="1182"/>
                    <a:pt x="575" y="1182"/>
                  </a:cubicBezTo>
                  <a:cubicBezTo>
                    <a:pt x="575" y="1182"/>
                    <a:pt x="577" y="1181"/>
                    <a:pt x="577" y="1181"/>
                  </a:cubicBezTo>
                  <a:cubicBezTo>
                    <a:pt x="578" y="1180"/>
                    <a:pt x="578" y="1179"/>
                    <a:pt x="579" y="1179"/>
                  </a:cubicBezTo>
                  <a:cubicBezTo>
                    <a:pt x="580" y="1178"/>
                    <a:pt x="582" y="1178"/>
                    <a:pt x="583" y="1178"/>
                  </a:cubicBezTo>
                  <a:cubicBezTo>
                    <a:pt x="583" y="1177"/>
                    <a:pt x="585" y="1176"/>
                    <a:pt x="586" y="1176"/>
                  </a:cubicBezTo>
                  <a:cubicBezTo>
                    <a:pt x="587" y="1176"/>
                    <a:pt x="588" y="1178"/>
                    <a:pt x="589" y="1178"/>
                  </a:cubicBezTo>
                  <a:cubicBezTo>
                    <a:pt x="590" y="1179"/>
                    <a:pt x="592" y="1178"/>
                    <a:pt x="592" y="1177"/>
                  </a:cubicBezTo>
                  <a:cubicBezTo>
                    <a:pt x="593" y="1176"/>
                    <a:pt x="594" y="1174"/>
                    <a:pt x="595" y="1173"/>
                  </a:cubicBezTo>
                  <a:cubicBezTo>
                    <a:pt x="596" y="1173"/>
                    <a:pt x="598" y="1173"/>
                    <a:pt x="599" y="1173"/>
                  </a:cubicBezTo>
                  <a:cubicBezTo>
                    <a:pt x="599" y="1173"/>
                    <a:pt x="600" y="1173"/>
                    <a:pt x="601" y="1173"/>
                  </a:cubicBezTo>
                  <a:cubicBezTo>
                    <a:pt x="602" y="1174"/>
                    <a:pt x="605" y="1174"/>
                    <a:pt x="606" y="1174"/>
                  </a:cubicBezTo>
                  <a:cubicBezTo>
                    <a:pt x="607" y="1175"/>
                    <a:pt x="608" y="1177"/>
                    <a:pt x="609" y="1177"/>
                  </a:cubicBezTo>
                  <a:cubicBezTo>
                    <a:pt x="610" y="1177"/>
                    <a:pt x="612" y="1176"/>
                    <a:pt x="613" y="1175"/>
                  </a:cubicBezTo>
                  <a:cubicBezTo>
                    <a:pt x="614" y="1174"/>
                    <a:pt x="615" y="1172"/>
                    <a:pt x="615" y="1170"/>
                  </a:cubicBezTo>
                  <a:cubicBezTo>
                    <a:pt x="615" y="1169"/>
                    <a:pt x="615" y="1167"/>
                    <a:pt x="616" y="1165"/>
                  </a:cubicBezTo>
                  <a:cubicBezTo>
                    <a:pt x="616" y="1164"/>
                    <a:pt x="617" y="1162"/>
                    <a:pt x="618" y="1161"/>
                  </a:cubicBezTo>
                  <a:cubicBezTo>
                    <a:pt x="619" y="1160"/>
                    <a:pt x="621" y="1157"/>
                    <a:pt x="623" y="1157"/>
                  </a:cubicBezTo>
                  <a:cubicBezTo>
                    <a:pt x="624" y="1157"/>
                    <a:pt x="627" y="1156"/>
                    <a:pt x="628" y="1157"/>
                  </a:cubicBezTo>
                  <a:cubicBezTo>
                    <a:pt x="629" y="1157"/>
                    <a:pt x="630" y="1159"/>
                    <a:pt x="631" y="1160"/>
                  </a:cubicBezTo>
                  <a:cubicBezTo>
                    <a:pt x="632" y="1161"/>
                    <a:pt x="633" y="1162"/>
                    <a:pt x="634" y="1162"/>
                  </a:cubicBezTo>
                  <a:cubicBezTo>
                    <a:pt x="636" y="1163"/>
                    <a:pt x="640" y="1165"/>
                    <a:pt x="642" y="1165"/>
                  </a:cubicBezTo>
                  <a:cubicBezTo>
                    <a:pt x="642" y="1165"/>
                    <a:pt x="644" y="1163"/>
                    <a:pt x="644" y="1163"/>
                  </a:cubicBezTo>
                  <a:cubicBezTo>
                    <a:pt x="646" y="1163"/>
                    <a:pt x="647" y="1166"/>
                    <a:pt x="647" y="1167"/>
                  </a:cubicBezTo>
                  <a:cubicBezTo>
                    <a:pt x="648" y="1167"/>
                    <a:pt x="648" y="1169"/>
                    <a:pt x="648" y="1169"/>
                  </a:cubicBezTo>
                  <a:cubicBezTo>
                    <a:pt x="649" y="1170"/>
                    <a:pt x="651" y="1171"/>
                    <a:pt x="652" y="1172"/>
                  </a:cubicBezTo>
                  <a:cubicBezTo>
                    <a:pt x="654" y="1172"/>
                    <a:pt x="657" y="1171"/>
                    <a:pt x="659" y="1171"/>
                  </a:cubicBezTo>
                  <a:cubicBezTo>
                    <a:pt x="659" y="1172"/>
                    <a:pt x="660" y="1173"/>
                    <a:pt x="661" y="1173"/>
                  </a:cubicBezTo>
                  <a:cubicBezTo>
                    <a:pt x="662" y="1174"/>
                    <a:pt x="664" y="1173"/>
                    <a:pt x="664" y="1173"/>
                  </a:cubicBezTo>
                  <a:cubicBezTo>
                    <a:pt x="666" y="1173"/>
                    <a:pt x="668" y="1171"/>
                    <a:pt x="669" y="1171"/>
                  </a:cubicBezTo>
                  <a:cubicBezTo>
                    <a:pt x="670" y="1171"/>
                    <a:pt x="671" y="1171"/>
                    <a:pt x="672" y="1171"/>
                  </a:cubicBezTo>
                  <a:cubicBezTo>
                    <a:pt x="673" y="1171"/>
                    <a:pt x="675" y="1170"/>
                    <a:pt x="676" y="1170"/>
                  </a:cubicBezTo>
                  <a:cubicBezTo>
                    <a:pt x="677" y="1171"/>
                    <a:pt x="680" y="1172"/>
                    <a:pt x="681" y="1172"/>
                  </a:cubicBezTo>
                  <a:cubicBezTo>
                    <a:pt x="681" y="1173"/>
                    <a:pt x="682" y="1175"/>
                    <a:pt x="683" y="1175"/>
                  </a:cubicBezTo>
                  <a:cubicBezTo>
                    <a:pt x="684" y="1175"/>
                    <a:pt x="685" y="1172"/>
                    <a:pt x="687" y="1172"/>
                  </a:cubicBezTo>
                  <a:cubicBezTo>
                    <a:pt x="687" y="1172"/>
                    <a:pt x="688" y="1173"/>
                    <a:pt x="689" y="1173"/>
                  </a:cubicBezTo>
                  <a:cubicBezTo>
                    <a:pt x="690" y="1173"/>
                    <a:pt x="691" y="1172"/>
                    <a:pt x="692" y="1172"/>
                  </a:cubicBezTo>
                  <a:cubicBezTo>
                    <a:pt x="693" y="1172"/>
                    <a:pt x="694" y="1172"/>
                    <a:pt x="695" y="1172"/>
                  </a:cubicBezTo>
                  <a:cubicBezTo>
                    <a:pt x="695" y="1172"/>
                    <a:pt x="696" y="1173"/>
                    <a:pt x="696" y="1173"/>
                  </a:cubicBezTo>
                  <a:cubicBezTo>
                    <a:pt x="697" y="1174"/>
                    <a:pt x="699" y="1173"/>
                    <a:pt x="700" y="1173"/>
                  </a:cubicBezTo>
                  <a:cubicBezTo>
                    <a:pt x="701" y="1174"/>
                    <a:pt x="702" y="1175"/>
                    <a:pt x="704" y="1175"/>
                  </a:cubicBezTo>
                  <a:cubicBezTo>
                    <a:pt x="704" y="1175"/>
                    <a:pt x="705" y="1174"/>
                    <a:pt x="706" y="1174"/>
                  </a:cubicBezTo>
                  <a:cubicBezTo>
                    <a:pt x="707" y="1174"/>
                    <a:pt x="709" y="1175"/>
                    <a:pt x="709" y="1175"/>
                  </a:cubicBezTo>
                  <a:cubicBezTo>
                    <a:pt x="710" y="1176"/>
                    <a:pt x="711" y="1178"/>
                    <a:pt x="712" y="1178"/>
                  </a:cubicBezTo>
                  <a:cubicBezTo>
                    <a:pt x="714" y="1179"/>
                    <a:pt x="717" y="1179"/>
                    <a:pt x="718" y="1179"/>
                  </a:cubicBezTo>
                  <a:cubicBezTo>
                    <a:pt x="719" y="1179"/>
                    <a:pt x="721" y="1178"/>
                    <a:pt x="722" y="1178"/>
                  </a:cubicBezTo>
                  <a:cubicBezTo>
                    <a:pt x="723" y="1179"/>
                    <a:pt x="725" y="1180"/>
                    <a:pt x="726" y="1180"/>
                  </a:cubicBezTo>
                  <a:cubicBezTo>
                    <a:pt x="727" y="1180"/>
                    <a:pt x="729" y="1178"/>
                    <a:pt x="730" y="1177"/>
                  </a:cubicBezTo>
                  <a:cubicBezTo>
                    <a:pt x="731" y="1177"/>
                    <a:pt x="734" y="1177"/>
                    <a:pt x="735" y="1177"/>
                  </a:cubicBezTo>
                  <a:cubicBezTo>
                    <a:pt x="736" y="1177"/>
                    <a:pt x="738" y="1175"/>
                    <a:pt x="738" y="1175"/>
                  </a:cubicBezTo>
                  <a:cubicBezTo>
                    <a:pt x="739" y="1174"/>
                    <a:pt x="740" y="1173"/>
                    <a:pt x="741" y="1173"/>
                  </a:cubicBezTo>
                  <a:cubicBezTo>
                    <a:pt x="742" y="1173"/>
                    <a:pt x="742" y="1175"/>
                    <a:pt x="742" y="1176"/>
                  </a:cubicBezTo>
                  <a:cubicBezTo>
                    <a:pt x="742" y="1177"/>
                    <a:pt x="742" y="1179"/>
                    <a:pt x="742" y="1179"/>
                  </a:cubicBezTo>
                  <a:cubicBezTo>
                    <a:pt x="743" y="1180"/>
                    <a:pt x="745" y="1180"/>
                    <a:pt x="746" y="1180"/>
                  </a:cubicBezTo>
                  <a:cubicBezTo>
                    <a:pt x="746" y="1180"/>
                    <a:pt x="748" y="1179"/>
                    <a:pt x="748" y="1179"/>
                  </a:cubicBezTo>
                  <a:cubicBezTo>
                    <a:pt x="749" y="1178"/>
                    <a:pt x="750" y="1177"/>
                    <a:pt x="751" y="1176"/>
                  </a:cubicBezTo>
                  <a:cubicBezTo>
                    <a:pt x="751" y="1176"/>
                    <a:pt x="752" y="1176"/>
                    <a:pt x="753" y="1176"/>
                  </a:cubicBezTo>
                  <a:cubicBezTo>
                    <a:pt x="753" y="1177"/>
                    <a:pt x="754" y="1178"/>
                    <a:pt x="754" y="1179"/>
                  </a:cubicBezTo>
                  <a:cubicBezTo>
                    <a:pt x="754" y="1179"/>
                    <a:pt x="754" y="1180"/>
                    <a:pt x="755" y="1180"/>
                  </a:cubicBezTo>
                  <a:cubicBezTo>
                    <a:pt x="756" y="1181"/>
                    <a:pt x="758" y="1181"/>
                    <a:pt x="759" y="1181"/>
                  </a:cubicBezTo>
                  <a:cubicBezTo>
                    <a:pt x="760" y="1181"/>
                    <a:pt x="762" y="1183"/>
                    <a:pt x="762" y="1184"/>
                  </a:cubicBezTo>
                  <a:cubicBezTo>
                    <a:pt x="762" y="1185"/>
                    <a:pt x="762" y="1186"/>
                    <a:pt x="762" y="1186"/>
                  </a:cubicBezTo>
                  <a:cubicBezTo>
                    <a:pt x="763" y="1187"/>
                    <a:pt x="764" y="1189"/>
                    <a:pt x="764" y="1190"/>
                  </a:cubicBezTo>
                  <a:cubicBezTo>
                    <a:pt x="765" y="1190"/>
                    <a:pt x="766" y="1192"/>
                    <a:pt x="766" y="1192"/>
                  </a:cubicBezTo>
                  <a:cubicBezTo>
                    <a:pt x="767" y="1194"/>
                    <a:pt x="766" y="1196"/>
                    <a:pt x="767" y="1197"/>
                  </a:cubicBezTo>
                  <a:cubicBezTo>
                    <a:pt x="768" y="1198"/>
                    <a:pt x="770" y="1199"/>
                    <a:pt x="771" y="1199"/>
                  </a:cubicBezTo>
                  <a:cubicBezTo>
                    <a:pt x="772" y="1199"/>
                    <a:pt x="773" y="1198"/>
                    <a:pt x="774" y="1198"/>
                  </a:cubicBezTo>
                  <a:cubicBezTo>
                    <a:pt x="775" y="1198"/>
                    <a:pt x="776" y="1199"/>
                    <a:pt x="776" y="1200"/>
                  </a:cubicBezTo>
                  <a:cubicBezTo>
                    <a:pt x="776" y="1201"/>
                    <a:pt x="777" y="1203"/>
                    <a:pt x="777" y="1204"/>
                  </a:cubicBezTo>
                  <a:cubicBezTo>
                    <a:pt x="777" y="1205"/>
                    <a:pt x="774" y="1206"/>
                    <a:pt x="774" y="1207"/>
                  </a:cubicBezTo>
                  <a:cubicBezTo>
                    <a:pt x="774" y="1208"/>
                    <a:pt x="775" y="1211"/>
                    <a:pt x="776" y="1211"/>
                  </a:cubicBezTo>
                  <a:cubicBezTo>
                    <a:pt x="777" y="1211"/>
                    <a:pt x="778" y="1211"/>
                    <a:pt x="779" y="1211"/>
                  </a:cubicBezTo>
                  <a:cubicBezTo>
                    <a:pt x="780" y="1210"/>
                    <a:pt x="781" y="1208"/>
                    <a:pt x="781" y="1208"/>
                  </a:cubicBezTo>
                  <a:cubicBezTo>
                    <a:pt x="782" y="1207"/>
                    <a:pt x="785" y="1208"/>
                    <a:pt x="786" y="1209"/>
                  </a:cubicBezTo>
                  <a:cubicBezTo>
                    <a:pt x="786" y="1209"/>
                    <a:pt x="786" y="1211"/>
                    <a:pt x="786" y="1212"/>
                  </a:cubicBezTo>
                  <a:cubicBezTo>
                    <a:pt x="786" y="1213"/>
                    <a:pt x="787" y="1215"/>
                    <a:pt x="786" y="1216"/>
                  </a:cubicBezTo>
                  <a:cubicBezTo>
                    <a:pt x="786" y="1216"/>
                    <a:pt x="784" y="1217"/>
                    <a:pt x="784" y="1217"/>
                  </a:cubicBezTo>
                  <a:cubicBezTo>
                    <a:pt x="783" y="1218"/>
                    <a:pt x="783" y="1220"/>
                    <a:pt x="784" y="1220"/>
                  </a:cubicBezTo>
                  <a:cubicBezTo>
                    <a:pt x="784" y="1221"/>
                    <a:pt x="786" y="1223"/>
                    <a:pt x="787" y="1223"/>
                  </a:cubicBezTo>
                  <a:cubicBezTo>
                    <a:pt x="788" y="1224"/>
                    <a:pt x="790" y="1223"/>
                    <a:pt x="791" y="1223"/>
                  </a:cubicBezTo>
                  <a:cubicBezTo>
                    <a:pt x="793" y="1223"/>
                    <a:pt x="796" y="1223"/>
                    <a:pt x="797" y="1224"/>
                  </a:cubicBezTo>
                  <a:cubicBezTo>
                    <a:pt x="797" y="1225"/>
                    <a:pt x="797" y="1227"/>
                    <a:pt x="798" y="1228"/>
                  </a:cubicBezTo>
                  <a:cubicBezTo>
                    <a:pt x="799" y="1229"/>
                    <a:pt x="800" y="1230"/>
                    <a:pt x="801" y="1230"/>
                  </a:cubicBezTo>
                  <a:cubicBezTo>
                    <a:pt x="802" y="1231"/>
                    <a:pt x="805" y="1230"/>
                    <a:pt x="806" y="1231"/>
                  </a:cubicBezTo>
                  <a:cubicBezTo>
                    <a:pt x="807" y="1231"/>
                    <a:pt x="809" y="1231"/>
                    <a:pt x="810" y="1231"/>
                  </a:cubicBezTo>
                  <a:cubicBezTo>
                    <a:pt x="811" y="1232"/>
                    <a:pt x="814" y="1234"/>
                    <a:pt x="815" y="1235"/>
                  </a:cubicBezTo>
                  <a:cubicBezTo>
                    <a:pt x="816" y="1236"/>
                    <a:pt x="815" y="1239"/>
                    <a:pt x="816" y="1240"/>
                  </a:cubicBezTo>
                  <a:cubicBezTo>
                    <a:pt x="816" y="1241"/>
                    <a:pt x="817" y="1245"/>
                    <a:pt x="818" y="1246"/>
                  </a:cubicBezTo>
                  <a:cubicBezTo>
                    <a:pt x="818" y="1247"/>
                    <a:pt x="821" y="1248"/>
                    <a:pt x="822" y="1249"/>
                  </a:cubicBezTo>
                  <a:cubicBezTo>
                    <a:pt x="823" y="1249"/>
                    <a:pt x="824" y="1250"/>
                    <a:pt x="825" y="1250"/>
                  </a:cubicBezTo>
                  <a:cubicBezTo>
                    <a:pt x="826" y="1250"/>
                    <a:pt x="827" y="1252"/>
                    <a:pt x="827" y="1252"/>
                  </a:cubicBezTo>
                  <a:cubicBezTo>
                    <a:pt x="828" y="1253"/>
                    <a:pt x="830" y="1253"/>
                    <a:pt x="830" y="1254"/>
                  </a:cubicBezTo>
                  <a:cubicBezTo>
                    <a:pt x="831" y="1254"/>
                    <a:pt x="832" y="1255"/>
                    <a:pt x="833" y="1256"/>
                  </a:cubicBezTo>
                  <a:cubicBezTo>
                    <a:pt x="834" y="1256"/>
                    <a:pt x="834" y="1258"/>
                    <a:pt x="835" y="1258"/>
                  </a:cubicBezTo>
                  <a:cubicBezTo>
                    <a:pt x="836" y="1259"/>
                    <a:pt x="839" y="1259"/>
                    <a:pt x="840" y="1260"/>
                  </a:cubicBezTo>
                  <a:cubicBezTo>
                    <a:pt x="840" y="1261"/>
                    <a:pt x="840" y="1262"/>
                    <a:pt x="840" y="1263"/>
                  </a:cubicBezTo>
                  <a:cubicBezTo>
                    <a:pt x="841" y="1264"/>
                    <a:pt x="842" y="1265"/>
                    <a:pt x="842" y="1266"/>
                  </a:cubicBezTo>
                  <a:cubicBezTo>
                    <a:pt x="843" y="1267"/>
                    <a:pt x="846" y="1267"/>
                    <a:pt x="848" y="1268"/>
                  </a:cubicBezTo>
                  <a:cubicBezTo>
                    <a:pt x="849" y="1268"/>
                    <a:pt x="852" y="1269"/>
                    <a:pt x="853" y="1270"/>
                  </a:cubicBezTo>
                  <a:cubicBezTo>
                    <a:pt x="854" y="1271"/>
                    <a:pt x="856" y="1274"/>
                    <a:pt x="856" y="1276"/>
                  </a:cubicBezTo>
                  <a:cubicBezTo>
                    <a:pt x="857" y="1276"/>
                    <a:pt x="858" y="1278"/>
                    <a:pt x="858" y="1279"/>
                  </a:cubicBezTo>
                  <a:cubicBezTo>
                    <a:pt x="858" y="1280"/>
                    <a:pt x="857" y="1282"/>
                    <a:pt x="857" y="1284"/>
                  </a:cubicBezTo>
                  <a:cubicBezTo>
                    <a:pt x="857" y="1285"/>
                    <a:pt x="858" y="1286"/>
                    <a:pt x="859" y="1287"/>
                  </a:cubicBezTo>
                  <a:cubicBezTo>
                    <a:pt x="859" y="1287"/>
                    <a:pt x="861" y="1286"/>
                    <a:pt x="861" y="1287"/>
                  </a:cubicBezTo>
                  <a:cubicBezTo>
                    <a:pt x="862" y="1287"/>
                    <a:pt x="862" y="1290"/>
                    <a:pt x="863" y="1291"/>
                  </a:cubicBezTo>
                  <a:cubicBezTo>
                    <a:pt x="864" y="1291"/>
                    <a:pt x="865" y="1292"/>
                    <a:pt x="866" y="1292"/>
                  </a:cubicBezTo>
                  <a:cubicBezTo>
                    <a:pt x="867" y="1293"/>
                    <a:pt x="870" y="1294"/>
                    <a:pt x="871" y="1294"/>
                  </a:cubicBezTo>
                  <a:cubicBezTo>
                    <a:pt x="872" y="1295"/>
                    <a:pt x="873" y="1297"/>
                    <a:pt x="873" y="1298"/>
                  </a:cubicBezTo>
                  <a:cubicBezTo>
                    <a:pt x="873" y="1299"/>
                    <a:pt x="874" y="1301"/>
                    <a:pt x="874" y="1301"/>
                  </a:cubicBezTo>
                  <a:cubicBezTo>
                    <a:pt x="874" y="1302"/>
                    <a:pt x="873" y="1304"/>
                    <a:pt x="873" y="1305"/>
                  </a:cubicBezTo>
                  <a:cubicBezTo>
                    <a:pt x="873" y="1306"/>
                    <a:pt x="874" y="1309"/>
                    <a:pt x="874" y="1310"/>
                  </a:cubicBezTo>
                  <a:cubicBezTo>
                    <a:pt x="875" y="1311"/>
                    <a:pt x="875" y="1313"/>
                    <a:pt x="876" y="1314"/>
                  </a:cubicBezTo>
                  <a:cubicBezTo>
                    <a:pt x="876" y="1315"/>
                    <a:pt x="876" y="1318"/>
                    <a:pt x="876" y="1319"/>
                  </a:cubicBezTo>
                  <a:cubicBezTo>
                    <a:pt x="876" y="1320"/>
                    <a:pt x="875" y="1322"/>
                    <a:pt x="875" y="1322"/>
                  </a:cubicBezTo>
                  <a:cubicBezTo>
                    <a:pt x="875" y="1323"/>
                    <a:pt x="876" y="1325"/>
                    <a:pt x="876" y="1325"/>
                  </a:cubicBezTo>
                  <a:cubicBezTo>
                    <a:pt x="876" y="1326"/>
                    <a:pt x="876" y="1328"/>
                    <a:pt x="876" y="1328"/>
                  </a:cubicBezTo>
                  <a:cubicBezTo>
                    <a:pt x="877" y="1329"/>
                    <a:pt x="880" y="1330"/>
                    <a:pt x="881" y="1330"/>
                  </a:cubicBezTo>
                  <a:cubicBezTo>
                    <a:pt x="881" y="1331"/>
                    <a:pt x="882" y="1332"/>
                    <a:pt x="882" y="1332"/>
                  </a:cubicBezTo>
                  <a:cubicBezTo>
                    <a:pt x="883" y="1334"/>
                    <a:pt x="883" y="1337"/>
                    <a:pt x="884" y="1338"/>
                  </a:cubicBezTo>
                  <a:cubicBezTo>
                    <a:pt x="884" y="1339"/>
                    <a:pt x="886" y="1339"/>
                    <a:pt x="887" y="1340"/>
                  </a:cubicBezTo>
                  <a:cubicBezTo>
                    <a:pt x="887" y="1341"/>
                    <a:pt x="886" y="1342"/>
                    <a:pt x="886" y="1343"/>
                  </a:cubicBezTo>
                  <a:cubicBezTo>
                    <a:pt x="887" y="1344"/>
                    <a:pt x="889" y="1344"/>
                    <a:pt x="890" y="1345"/>
                  </a:cubicBezTo>
                  <a:cubicBezTo>
                    <a:pt x="891" y="1346"/>
                    <a:pt x="893" y="1347"/>
                    <a:pt x="893" y="1348"/>
                  </a:cubicBezTo>
                  <a:cubicBezTo>
                    <a:pt x="893" y="1349"/>
                    <a:pt x="893" y="1351"/>
                    <a:pt x="893" y="1352"/>
                  </a:cubicBezTo>
                  <a:cubicBezTo>
                    <a:pt x="893" y="1353"/>
                    <a:pt x="893" y="1355"/>
                    <a:pt x="894" y="1356"/>
                  </a:cubicBezTo>
                  <a:cubicBezTo>
                    <a:pt x="894" y="1356"/>
                    <a:pt x="896" y="1357"/>
                    <a:pt x="896" y="1358"/>
                  </a:cubicBezTo>
                  <a:cubicBezTo>
                    <a:pt x="897" y="1359"/>
                    <a:pt x="897" y="1360"/>
                    <a:pt x="897" y="1361"/>
                  </a:cubicBezTo>
                  <a:cubicBezTo>
                    <a:pt x="897" y="1362"/>
                    <a:pt x="895" y="1364"/>
                    <a:pt x="895" y="1365"/>
                  </a:cubicBezTo>
                  <a:cubicBezTo>
                    <a:pt x="895" y="1367"/>
                    <a:pt x="896" y="1371"/>
                    <a:pt x="898" y="1372"/>
                  </a:cubicBezTo>
                  <a:cubicBezTo>
                    <a:pt x="898" y="1373"/>
                    <a:pt x="900" y="1374"/>
                    <a:pt x="901" y="1374"/>
                  </a:cubicBezTo>
                  <a:cubicBezTo>
                    <a:pt x="902" y="1375"/>
                    <a:pt x="905" y="1375"/>
                    <a:pt x="906" y="1376"/>
                  </a:cubicBezTo>
                  <a:cubicBezTo>
                    <a:pt x="907" y="1376"/>
                    <a:pt x="906" y="1378"/>
                    <a:pt x="906" y="1379"/>
                  </a:cubicBezTo>
                  <a:cubicBezTo>
                    <a:pt x="907" y="1380"/>
                    <a:pt x="907" y="1382"/>
                    <a:pt x="908" y="1383"/>
                  </a:cubicBezTo>
                  <a:cubicBezTo>
                    <a:pt x="908" y="1383"/>
                    <a:pt x="910" y="1384"/>
                    <a:pt x="911" y="1384"/>
                  </a:cubicBezTo>
                  <a:cubicBezTo>
                    <a:pt x="911" y="1385"/>
                    <a:pt x="913" y="1386"/>
                    <a:pt x="913" y="1386"/>
                  </a:cubicBezTo>
                  <a:cubicBezTo>
                    <a:pt x="913" y="1387"/>
                    <a:pt x="912" y="1389"/>
                    <a:pt x="912" y="1391"/>
                  </a:cubicBezTo>
                  <a:cubicBezTo>
                    <a:pt x="912" y="1391"/>
                    <a:pt x="912" y="1393"/>
                    <a:pt x="913" y="1394"/>
                  </a:cubicBezTo>
                  <a:cubicBezTo>
                    <a:pt x="913" y="1395"/>
                    <a:pt x="914" y="1397"/>
                    <a:pt x="915" y="1398"/>
                  </a:cubicBezTo>
                  <a:cubicBezTo>
                    <a:pt x="916" y="1398"/>
                    <a:pt x="918" y="1399"/>
                    <a:pt x="919" y="1399"/>
                  </a:cubicBezTo>
                  <a:cubicBezTo>
                    <a:pt x="920" y="1399"/>
                    <a:pt x="921" y="1399"/>
                    <a:pt x="922" y="1400"/>
                  </a:cubicBezTo>
                  <a:cubicBezTo>
                    <a:pt x="922" y="1400"/>
                    <a:pt x="922" y="1401"/>
                    <a:pt x="922" y="1402"/>
                  </a:cubicBezTo>
                  <a:cubicBezTo>
                    <a:pt x="922" y="1403"/>
                    <a:pt x="919" y="1404"/>
                    <a:pt x="918" y="1405"/>
                  </a:cubicBezTo>
                  <a:cubicBezTo>
                    <a:pt x="918" y="1406"/>
                    <a:pt x="919" y="1408"/>
                    <a:pt x="920" y="1409"/>
                  </a:cubicBezTo>
                  <a:cubicBezTo>
                    <a:pt x="920" y="1409"/>
                    <a:pt x="923" y="1409"/>
                    <a:pt x="924" y="1410"/>
                  </a:cubicBezTo>
                  <a:cubicBezTo>
                    <a:pt x="924" y="1410"/>
                    <a:pt x="924" y="1412"/>
                    <a:pt x="924" y="1413"/>
                  </a:cubicBezTo>
                  <a:cubicBezTo>
                    <a:pt x="923" y="1413"/>
                    <a:pt x="922" y="1414"/>
                    <a:pt x="921" y="1415"/>
                  </a:cubicBezTo>
                  <a:cubicBezTo>
                    <a:pt x="921" y="1416"/>
                    <a:pt x="921" y="1418"/>
                    <a:pt x="921" y="1419"/>
                  </a:cubicBezTo>
                  <a:cubicBezTo>
                    <a:pt x="921" y="1420"/>
                    <a:pt x="923" y="1421"/>
                    <a:pt x="924" y="1422"/>
                  </a:cubicBezTo>
                  <a:cubicBezTo>
                    <a:pt x="924" y="1423"/>
                    <a:pt x="925" y="1425"/>
                    <a:pt x="926" y="1426"/>
                  </a:cubicBezTo>
                  <a:cubicBezTo>
                    <a:pt x="926" y="1427"/>
                    <a:pt x="927" y="1428"/>
                    <a:pt x="928" y="1429"/>
                  </a:cubicBezTo>
                  <a:cubicBezTo>
                    <a:pt x="928" y="1430"/>
                    <a:pt x="929" y="1431"/>
                    <a:pt x="929" y="1432"/>
                  </a:cubicBezTo>
                  <a:cubicBezTo>
                    <a:pt x="930" y="1434"/>
                    <a:pt x="929" y="1437"/>
                    <a:pt x="929" y="1438"/>
                  </a:cubicBezTo>
                  <a:cubicBezTo>
                    <a:pt x="929" y="1440"/>
                    <a:pt x="931" y="1441"/>
                    <a:pt x="932" y="1442"/>
                  </a:cubicBezTo>
                  <a:cubicBezTo>
                    <a:pt x="933" y="1443"/>
                    <a:pt x="933" y="1445"/>
                    <a:pt x="934" y="1446"/>
                  </a:cubicBezTo>
                  <a:cubicBezTo>
                    <a:pt x="936" y="1446"/>
                    <a:pt x="939" y="1445"/>
                    <a:pt x="940" y="1445"/>
                  </a:cubicBezTo>
                  <a:cubicBezTo>
                    <a:pt x="940" y="1446"/>
                    <a:pt x="941" y="1447"/>
                    <a:pt x="942" y="1448"/>
                  </a:cubicBezTo>
                  <a:cubicBezTo>
                    <a:pt x="942" y="1449"/>
                    <a:pt x="941" y="1451"/>
                    <a:pt x="941" y="1452"/>
                  </a:cubicBezTo>
                  <a:cubicBezTo>
                    <a:pt x="941" y="1453"/>
                    <a:pt x="942" y="1454"/>
                    <a:pt x="943" y="1455"/>
                  </a:cubicBezTo>
                  <a:cubicBezTo>
                    <a:pt x="943" y="1455"/>
                    <a:pt x="944" y="1454"/>
                    <a:pt x="945" y="1454"/>
                  </a:cubicBezTo>
                  <a:cubicBezTo>
                    <a:pt x="946" y="1454"/>
                    <a:pt x="948" y="1457"/>
                    <a:pt x="949" y="1458"/>
                  </a:cubicBezTo>
                  <a:cubicBezTo>
                    <a:pt x="950" y="1458"/>
                    <a:pt x="952" y="1458"/>
                    <a:pt x="953" y="1458"/>
                  </a:cubicBezTo>
                  <a:cubicBezTo>
                    <a:pt x="954" y="1459"/>
                    <a:pt x="956" y="1460"/>
                    <a:pt x="957" y="1460"/>
                  </a:cubicBezTo>
                  <a:cubicBezTo>
                    <a:pt x="958" y="1461"/>
                    <a:pt x="960" y="1462"/>
                    <a:pt x="961" y="1462"/>
                  </a:cubicBezTo>
                  <a:cubicBezTo>
                    <a:pt x="962" y="1463"/>
                    <a:pt x="963" y="1464"/>
                    <a:pt x="963" y="1465"/>
                  </a:cubicBezTo>
                  <a:cubicBezTo>
                    <a:pt x="964" y="1466"/>
                    <a:pt x="964" y="1469"/>
                    <a:pt x="965" y="1470"/>
                  </a:cubicBezTo>
                  <a:cubicBezTo>
                    <a:pt x="965" y="1471"/>
                    <a:pt x="966" y="1473"/>
                    <a:pt x="967" y="1473"/>
                  </a:cubicBezTo>
                  <a:cubicBezTo>
                    <a:pt x="968" y="1474"/>
                    <a:pt x="970" y="1474"/>
                    <a:pt x="971" y="1474"/>
                  </a:cubicBezTo>
                  <a:cubicBezTo>
                    <a:pt x="972" y="1475"/>
                    <a:pt x="972" y="1476"/>
                    <a:pt x="973" y="1477"/>
                  </a:cubicBezTo>
                  <a:cubicBezTo>
                    <a:pt x="973" y="1478"/>
                    <a:pt x="973" y="1480"/>
                    <a:pt x="973" y="1481"/>
                  </a:cubicBezTo>
                  <a:cubicBezTo>
                    <a:pt x="974" y="1482"/>
                    <a:pt x="974" y="1485"/>
                    <a:pt x="975" y="1486"/>
                  </a:cubicBezTo>
                  <a:cubicBezTo>
                    <a:pt x="976" y="1486"/>
                    <a:pt x="977" y="1488"/>
                    <a:pt x="977" y="1489"/>
                  </a:cubicBezTo>
                  <a:cubicBezTo>
                    <a:pt x="978" y="1489"/>
                    <a:pt x="980" y="1489"/>
                    <a:pt x="981" y="1489"/>
                  </a:cubicBezTo>
                  <a:cubicBezTo>
                    <a:pt x="982" y="1489"/>
                    <a:pt x="983" y="1490"/>
                    <a:pt x="984" y="1490"/>
                  </a:cubicBezTo>
                  <a:cubicBezTo>
                    <a:pt x="985" y="1491"/>
                    <a:pt x="986" y="1494"/>
                    <a:pt x="986" y="1495"/>
                  </a:cubicBezTo>
                  <a:cubicBezTo>
                    <a:pt x="986" y="1496"/>
                    <a:pt x="985" y="1498"/>
                    <a:pt x="986" y="1499"/>
                  </a:cubicBezTo>
                  <a:cubicBezTo>
                    <a:pt x="986" y="1500"/>
                    <a:pt x="987" y="1501"/>
                    <a:pt x="988" y="1502"/>
                  </a:cubicBezTo>
                  <a:cubicBezTo>
                    <a:pt x="989" y="1502"/>
                    <a:pt x="990" y="1502"/>
                    <a:pt x="991" y="1503"/>
                  </a:cubicBezTo>
                  <a:cubicBezTo>
                    <a:pt x="991" y="1504"/>
                    <a:pt x="992" y="1506"/>
                    <a:pt x="992" y="1507"/>
                  </a:cubicBezTo>
                  <a:cubicBezTo>
                    <a:pt x="992" y="1507"/>
                    <a:pt x="991" y="1508"/>
                    <a:pt x="990" y="1508"/>
                  </a:cubicBezTo>
                  <a:cubicBezTo>
                    <a:pt x="990" y="1509"/>
                    <a:pt x="990" y="1511"/>
                    <a:pt x="991" y="1512"/>
                  </a:cubicBezTo>
                  <a:cubicBezTo>
                    <a:pt x="991" y="1512"/>
                    <a:pt x="993" y="1512"/>
                    <a:pt x="994" y="1513"/>
                  </a:cubicBezTo>
                  <a:cubicBezTo>
                    <a:pt x="994" y="1514"/>
                    <a:pt x="995" y="1516"/>
                    <a:pt x="995" y="1517"/>
                  </a:cubicBezTo>
                  <a:cubicBezTo>
                    <a:pt x="995" y="1518"/>
                    <a:pt x="993" y="1519"/>
                    <a:pt x="993" y="1520"/>
                  </a:cubicBezTo>
                  <a:cubicBezTo>
                    <a:pt x="994" y="1521"/>
                    <a:pt x="995" y="1523"/>
                    <a:pt x="996" y="1523"/>
                  </a:cubicBezTo>
                  <a:cubicBezTo>
                    <a:pt x="997" y="1524"/>
                    <a:pt x="998" y="1524"/>
                    <a:pt x="999" y="1524"/>
                  </a:cubicBezTo>
                  <a:cubicBezTo>
                    <a:pt x="999" y="1525"/>
                    <a:pt x="999" y="1527"/>
                    <a:pt x="1000" y="1528"/>
                  </a:cubicBezTo>
                  <a:cubicBezTo>
                    <a:pt x="1000" y="1528"/>
                    <a:pt x="1002" y="1529"/>
                    <a:pt x="1003" y="1528"/>
                  </a:cubicBezTo>
                  <a:cubicBezTo>
                    <a:pt x="1003" y="1528"/>
                    <a:pt x="1004" y="1527"/>
                    <a:pt x="1005" y="1527"/>
                  </a:cubicBezTo>
                  <a:cubicBezTo>
                    <a:pt x="1006" y="1528"/>
                    <a:pt x="1006" y="1530"/>
                    <a:pt x="1007" y="1531"/>
                  </a:cubicBezTo>
                  <a:cubicBezTo>
                    <a:pt x="1007" y="1532"/>
                    <a:pt x="1007" y="1534"/>
                    <a:pt x="1007" y="1534"/>
                  </a:cubicBezTo>
                  <a:cubicBezTo>
                    <a:pt x="1008" y="1535"/>
                    <a:pt x="1011" y="1534"/>
                    <a:pt x="1012" y="1535"/>
                  </a:cubicBezTo>
                  <a:cubicBezTo>
                    <a:pt x="1012" y="1536"/>
                    <a:pt x="1013" y="1538"/>
                    <a:pt x="1013" y="1539"/>
                  </a:cubicBezTo>
                  <a:cubicBezTo>
                    <a:pt x="1014" y="1540"/>
                    <a:pt x="1017" y="1542"/>
                    <a:pt x="1017" y="1543"/>
                  </a:cubicBezTo>
                  <a:cubicBezTo>
                    <a:pt x="1018" y="1544"/>
                    <a:pt x="1019" y="1546"/>
                    <a:pt x="1020" y="1547"/>
                  </a:cubicBezTo>
                  <a:cubicBezTo>
                    <a:pt x="1020" y="1547"/>
                    <a:pt x="1021" y="1547"/>
                    <a:pt x="1022" y="1547"/>
                  </a:cubicBezTo>
                  <a:cubicBezTo>
                    <a:pt x="1023" y="1546"/>
                    <a:pt x="1024" y="1545"/>
                    <a:pt x="1024" y="1545"/>
                  </a:cubicBezTo>
                  <a:cubicBezTo>
                    <a:pt x="1025" y="1545"/>
                    <a:pt x="1027" y="1547"/>
                    <a:pt x="1027" y="1547"/>
                  </a:cubicBezTo>
                  <a:cubicBezTo>
                    <a:pt x="1028" y="1548"/>
                    <a:pt x="1027" y="1550"/>
                    <a:pt x="1027" y="1550"/>
                  </a:cubicBezTo>
                  <a:cubicBezTo>
                    <a:pt x="1028" y="1551"/>
                    <a:pt x="1030" y="1553"/>
                    <a:pt x="1031" y="1553"/>
                  </a:cubicBezTo>
                  <a:cubicBezTo>
                    <a:pt x="1032" y="1553"/>
                    <a:pt x="1034" y="1551"/>
                    <a:pt x="1035" y="1550"/>
                  </a:cubicBezTo>
                  <a:cubicBezTo>
                    <a:pt x="1035" y="1550"/>
                    <a:pt x="1036" y="1549"/>
                    <a:pt x="1037" y="1550"/>
                  </a:cubicBezTo>
                  <a:cubicBezTo>
                    <a:pt x="1038" y="1550"/>
                    <a:pt x="1038" y="1551"/>
                    <a:pt x="1039" y="1552"/>
                  </a:cubicBezTo>
                  <a:cubicBezTo>
                    <a:pt x="1039" y="1553"/>
                    <a:pt x="1039" y="1555"/>
                    <a:pt x="1040" y="1556"/>
                  </a:cubicBezTo>
                  <a:cubicBezTo>
                    <a:pt x="1041" y="1556"/>
                    <a:pt x="1042" y="1554"/>
                    <a:pt x="1043" y="1554"/>
                  </a:cubicBezTo>
                  <a:cubicBezTo>
                    <a:pt x="1044" y="1554"/>
                    <a:pt x="1047" y="1556"/>
                    <a:pt x="1048" y="1557"/>
                  </a:cubicBezTo>
                  <a:cubicBezTo>
                    <a:pt x="1048" y="1557"/>
                    <a:pt x="1048" y="1560"/>
                    <a:pt x="1049" y="1561"/>
                  </a:cubicBezTo>
                  <a:cubicBezTo>
                    <a:pt x="1049" y="1561"/>
                    <a:pt x="1051" y="1562"/>
                    <a:pt x="1051" y="1562"/>
                  </a:cubicBezTo>
                  <a:cubicBezTo>
                    <a:pt x="1051" y="1563"/>
                    <a:pt x="1051" y="1565"/>
                    <a:pt x="1050" y="1565"/>
                  </a:cubicBezTo>
                  <a:cubicBezTo>
                    <a:pt x="1050" y="1566"/>
                    <a:pt x="1049" y="1567"/>
                    <a:pt x="1049" y="1568"/>
                  </a:cubicBezTo>
                  <a:cubicBezTo>
                    <a:pt x="1049" y="1569"/>
                    <a:pt x="1048" y="1571"/>
                    <a:pt x="1049" y="1571"/>
                  </a:cubicBezTo>
                  <a:cubicBezTo>
                    <a:pt x="1049" y="1572"/>
                    <a:pt x="1051" y="1573"/>
                    <a:pt x="1052" y="1574"/>
                  </a:cubicBezTo>
                  <a:cubicBezTo>
                    <a:pt x="1053" y="1574"/>
                    <a:pt x="1056" y="1573"/>
                    <a:pt x="1056" y="1574"/>
                  </a:cubicBezTo>
                  <a:cubicBezTo>
                    <a:pt x="1057" y="1575"/>
                    <a:pt x="1057" y="1576"/>
                    <a:pt x="1057" y="1577"/>
                  </a:cubicBezTo>
                  <a:cubicBezTo>
                    <a:pt x="1057" y="1578"/>
                    <a:pt x="1055" y="1579"/>
                    <a:pt x="1054" y="1580"/>
                  </a:cubicBezTo>
                  <a:cubicBezTo>
                    <a:pt x="1054" y="1581"/>
                    <a:pt x="1053" y="1582"/>
                    <a:pt x="1054" y="1583"/>
                  </a:cubicBezTo>
                  <a:cubicBezTo>
                    <a:pt x="1054" y="1584"/>
                    <a:pt x="1054" y="1585"/>
                    <a:pt x="1054" y="1586"/>
                  </a:cubicBezTo>
                  <a:cubicBezTo>
                    <a:pt x="1055" y="1587"/>
                    <a:pt x="1056" y="1590"/>
                    <a:pt x="1056" y="1591"/>
                  </a:cubicBezTo>
                  <a:cubicBezTo>
                    <a:pt x="1056" y="1592"/>
                    <a:pt x="1055" y="1594"/>
                    <a:pt x="1055" y="1595"/>
                  </a:cubicBezTo>
                  <a:cubicBezTo>
                    <a:pt x="1054" y="1595"/>
                    <a:pt x="1053" y="1596"/>
                    <a:pt x="1053" y="1597"/>
                  </a:cubicBezTo>
                  <a:cubicBezTo>
                    <a:pt x="1053" y="1598"/>
                    <a:pt x="1053" y="1600"/>
                    <a:pt x="1052" y="1601"/>
                  </a:cubicBezTo>
                  <a:cubicBezTo>
                    <a:pt x="1052" y="1602"/>
                    <a:pt x="1049" y="1603"/>
                    <a:pt x="1049" y="1604"/>
                  </a:cubicBezTo>
                  <a:cubicBezTo>
                    <a:pt x="1048" y="1604"/>
                    <a:pt x="1047" y="1606"/>
                    <a:pt x="1047" y="1607"/>
                  </a:cubicBezTo>
                  <a:cubicBezTo>
                    <a:pt x="1048" y="1608"/>
                    <a:pt x="1050" y="1608"/>
                    <a:pt x="1051" y="1608"/>
                  </a:cubicBezTo>
                  <a:cubicBezTo>
                    <a:pt x="1052" y="1609"/>
                    <a:pt x="1053" y="1608"/>
                    <a:pt x="1054" y="1609"/>
                  </a:cubicBezTo>
                  <a:cubicBezTo>
                    <a:pt x="1055" y="1609"/>
                    <a:pt x="1055" y="1610"/>
                    <a:pt x="1055" y="1611"/>
                  </a:cubicBezTo>
                  <a:cubicBezTo>
                    <a:pt x="1055" y="1612"/>
                    <a:pt x="1054" y="1613"/>
                    <a:pt x="1054" y="1614"/>
                  </a:cubicBezTo>
                  <a:cubicBezTo>
                    <a:pt x="1054" y="1615"/>
                    <a:pt x="1055" y="1617"/>
                    <a:pt x="1055" y="1617"/>
                  </a:cubicBezTo>
                  <a:cubicBezTo>
                    <a:pt x="1056" y="1617"/>
                    <a:pt x="1057" y="1614"/>
                    <a:pt x="1058" y="1614"/>
                  </a:cubicBezTo>
                  <a:cubicBezTo>
                    <a:pt x="1059" y="1614"/>
                    <a:pt x="1060" y="1616"/>
                    <a:pt x="1061" y="1616"/>
                  </a:cubicBezTo>
                  <a:cubicBezTo>
                    <a:pt x="1062" y="1617"/>
                    <a:pt x="1062" y="1619"/>
                    <a:pt x="1062" y="1619"/>
                  </a:cubicBezTo>
                  <a:cubicBezTo>
                    <a:pt x="1062" y="1621"/>
                    <a:pt x="1062" y="1623"/>
                    <a:pt x="1062" y="1624"/>
                  </a:cubicBezTo>
                  <a:cubicBezTo>
                    <a:pt x="1062" y="1625"/>
                    <a:pt x="1064" y="1626"/>
                    <a:pt x="1064" y="1627"/>
                  </a:cubicBezTo>
                  <a:cubicBezTo>
                    <a:pt x="1065" y="1628"/>
                    <a:pt x="1065" y="1632"/>
                    <a:pt x="1064" y="1633"/>
                  </a:cubicBezTo>
                  <a:cubicBezTo>
                    <a:pt x="1064" y="1634"/>
                    <a:pt x="1063" y="1634"/>
                    <a:pt x="1063" y="1635"/>
                  </a:cubicBezTo>
                  <a:cubicBezTo>
                    <a:pt x="1063" y="1636"/>
                    <a:pt x="1064" y="1637"/>
                    <a:pt x="1064" y="1638"/>
                  </a:cubicBezTo>
                  <a:cubicBezTo>
                    <a:pt x="1064" y="1639"/>
                    <a:pt x="1063" y="1640"/>
                    <a:pt x="1062" y="1641"/>
                  </a:cubicBezTo>
                  <a:cubicBezTo>
                    <a:pt x="1062" y="1642"/>
                    <a:pt x="1063" y="1643"/>
                    <a:pt x="1063" y="1644"/>
                  </a:cubicBezTo>
                  <a:cubicBezTo>
                    <a:pt x="1063" y="1645"/>
                    <a:pt x="1062" y="1646"/>
                    <a:pt x="1062" y="1647"/>
                  </a:cubicBezTo>
                  <a:cubicBezTo>
                    <a:pt x="1062" y="1647"/>
                    <a:pt x="1061" y="1649"/>
                    <a:pt x="1061" y="1649"/>
                  </a:cubicBezTo>
                  <a:cubicBezTo>
                    <a:pt x="1061" y="1650"/>
                    <a:pt x="1061" y="1652"/>
                    <a:pt x="1061" y="1653"/>
                  </a:cubicBezTo>
                  <a:cubicBezTo>
                    <a:pt x="1061" y="1654"/>
                    <a:pt x="1062" y="1657"/>
                    <a:pt x="1062" y="1658"/>
                  </a:cubicBezTo>
                  <a:cubicBezTo>
                    <a:pt x="1063" y="1658"/>
                    <a:pt x="1064" y="1658"/>
                    <a:pt x="1065" y="1658"/>
                  </a:cubicBezTo>
                  <a:cubicBezTo>
                    <a:pt x="1066" y="1659"/>
                    <a:pt x="1067" y="1659"/>
                    <a:pt x="1068" y="1660"/>
                  </a:cubicBezTo>
                  <a:cubicBezTo>
                    <a:pt x="1068" y="1661"/>
                    <a:pt x="1068" y="1663"/>
                    <a:pt x="1069" y="1664"/>
                  </a:cubicBezTo>
                  <a:cubicBezTo>
                    <a:pt x="1070" y="1664"/>
                    <a:pt x="1071" y="1663"/>
                    <a:pt x="1072" y="1664"/>
                  </a:cubicBezTo>
                  <a:cubicBezTo>
                    <a:pt x="1073" y="1665"/>
                    <a:pt x="1071" y="1667"/>
                    <a:pt x="1071" y="1668"/>
                  </a:cubicBezTo>
                  <a:cubicBezTo>
                    <a:pt x="1071" y="1669"/>
                    <a:pt x="1071" y="1671"/>
                    <a:pt x="1072" y="1672"/>
                  </a:cubicBezTo>
                  <a:cubicBezTo>
                    <a:pt x="1073" y="1673"/>
                    <a:pt x="1075" y="1673"/>
                    <a:pt x="1077" y="1673"/>
                  </a:cubicBezTo>
                  <a:cubicBezTo>
                    <a:pt x="1077" y="1673"/>
                    <a:pt x="1079" y="1672"/>
                    <a:pt x="1080" y="1673"/>
                  </a:cubicBezTo>
                  <a:cubicBezTo>
                    <a:pt x="1081" y="1673"/>
                    <a:pt x="1081" y="1674"/>
                    <a:pt x="1081" y="1675"/>
                  </a:cubicBezTo>
                  <a:cubicBezTo>
                    <a:pt x="1081" y="1676"/>
                    <a:pt x="1079" y="1678"/>
                    <a:pt x="1079" y="1679"/>
                  </a:cubicBezTo>
                  <a:cubicBezTo>
                    <a:pt x="1079" y="1680"/>
                    <a:pt x="1079" y="1682"/>
                    <a:pt x="1080" y="1682"/>
                  </a:cubicBezTo>
                  <a:cubicBezTo>
                    <a:pt x="1081" y="1683"/>
                    <a:pt x="1083" y="1683"/>
                    <a:pt x="1084" y="1684"/>
                  </a:cubicBezTo>
                  <a:cubicBezTo>
                    <a:pt x="1085" y="1684"/>
                    <a:pt x="1087" y="1684"/>
                    <a:pt x="1087" y="1684"/>
                  </a:cubicBezTo>
                  <a:cubicBezTo>
                    <a:pt x="1088" y="1685"/>
                    <a:pt x="1090" y="1687"/>
                    <a:pt x="1091" y="1688"/>
                  </a:cubicBezTo>
                  <a:cubicBezTo>
                    <a:pt x="1091" y="1689"/>
                    <a:pt x="1091" y="1691"/>
                    <a:pt x="1091" y="1692"/>
                  </a:cubicBezTo>
                  <a:cubicBezTo>
                    <a:pt x="1091" y="1693"/>
                    <a:pt x="1094" y="1695"/>
                    <a:pt x="1095" y="1696"/>
                  </a:cubicBezTo>
                  <a:cubicBezTo>
                    <a:pt x="1095" y="1697"/>
                    <a:pt x="1095" y="1698"/>
                    <a:pt x="1095" y="1699"/>
                  </a:cubicBezTo>
                  <a:cubicBezTo>
                    <a:pt x="1095" y="1700"/>
                    <a:pt x="1094" y="1702"/>
                    <a:pt x="1094" y="1703"/>
                  </a:cubicBezTo>
                  <a:cubicBezTo>
                    <a:pt x="1094" y="1704"/>
                    <a:pt x="1095" y="1705"/>
                    <a:pt x="1095" y="1705"/>
                  </a:cubicBezTo>
                  <a:cubicBezTo>
                    <a:pt x="1096" y="1706"/>
                    <a:pt x="1098" y="1706"/>
                    <a:pt x="1098" y="1707"/>
                  </a:cubicBezTo>
                  <a:cubicBezTo>
                    <a:pt x="1099" y="1707"/>
                    <a:pt x="1099" y="1710"/>
                    <a:pt x="1099" y="1711"/>
                  </a:cubicBezTo>
                  <a:cubicBezTo>
                    <a:pt x="1099" y="1712"/>
                    <a:pt x="1098" y="1713"/>
                    <a:pt x="1098" y="1714"/>
                  </a:cubicBezTo>
                  <a:cubicBezTo>
                    <a:pt x="1099" y="1715"/>
                    <a:pt x="1100" y="1717"/>
                    <a:pt x="1101" y="1718"/>
                  </a:cubicBezTo>
                  <a:cubicBezTo>
                    <a:pt x="1101" y="1719"/>
                    <a:pt x="1101" y="1721"/>
                    <a:pt x="1102" y="1722"/>
                  </a:cubicBezTo>
                  <a:cubicBezTo>
                    <a:pt x="1102" y="1723"/>
                    <a:pt x="1104" y="1724"/>
                    <a:pt x="1105" y="1725"/>
                  </a:cubicBezTo>
                  <a:cubicBezTo>
                    <a:pt x="1105" y="1726"/>
                    <a:pt x="1105" y="1728"/>
                    <a:pt x="1105" y="1729"/>
                  </a:cubicBezTo>
                  <a:cubicBezTo>
                    <a:pt x="1105" y="1730"/>
                    <a:pt x="1104" y="1732"/>
                    <a:pt x="1104" y="1733"/>
                  </a:cubicBezTo>
                  <a:cubicBezTo>
                    <a:pt x="1104" y="1735"/>
                    <a:pt x="1105" y="1738"/>
                    <a:pt x="1106" y="1739"/>
                  </a:cubicBezTo>
                  <a:cubicBezTo>
                    <a:pt x="1106" y="1740"/>
                    <a:pt x="1107" y="1741"/>
                    <a:pt x="1108" y="1741"/>
                  </a:cubicBezTo>
                  <a:cubicBezTo>
                    <a:pt x="1109" y="1742"/>
                    <a:pt x="1111" y="1742"/>
                    <a:pt x="1112" y="1742"/>
                  </a:cubicBezTo>
                  <a:cubicBezTo>
                    <a:pt x="1113" y="1743"/>
                    <a:pt x="1114" y="1744"/>
                    <a:pt x="1115" y="1745"/>
                  </a:cubicBezTo>
                  <a:cubicBezTo>
                    <a:pt x="1116" y="1746"/>
                    <a:pt x="1118" y="1748"/>
                    <a:pt x="1119" y="1750"/>
                  </a:cubicBezTo>
                  <a:cubicBezTo>
                    <a:pt x="1119" y="1751"/>
                    <a:pt x="1118" y="1753"/>
                    <a:pt x="1117" y="1754"/>
                  </a:cubicBezTo>
                  <a:cubicBezTo>
                    <a:pt x="1116" y="1755"/>
                    <a:pt x="1115" y="1756"/>
                    <a:pt x="1114" y="1757"/>
                  </a:cubicBezTo>
                  <a:cubicBezTo>
                    <a:pt x="1114" y="1758"/>
                    <a:pt x="1115" y="1760"/>
                    <a:pt x="1115" y="1761"/>
                  </a:cubicBezTo>
                  <a:cubicBezTo>
                    <a:pt x="1116" y="1761"/>
                    <a:pt x="1118" y="1761"/>
                    <a:pt x="1118" y="1762"/>
                  </a:cubicBezTo>
                  <a:cubicBezTo>
                    <a:pt x="1119" y="1763"/>
                    <a:pt x="1120" y="1765"/>
                    <a:pt x="1121" y="1765"/>
                  </a:cubicBezTo>
                  <a:cubicBezTo>
                    <a:pt x="1121" y="1765"/>
                    <a:pt x="1123" y="1765"/>
                    <a:pt x="1124" y="1764"/>
                  </a:cubicBezTo>
                  <a:cubicBezTo>
                    <a:pt x="1125" y="1764"/>
                    <a:pt x="1125" y="1762"/>
                    <a:pt x="1126" y="1761"/>
                  </a:cubicBezTo>
                  <a:cubicBezTo>
                    <a:pt x="1127" y="1761"/>
                    <a:pt x="1129" y="1762"/>
                    <a:pt x="1130" y="1762"/>
                  </a:cubicBezTo>
                  <a:cubicBezTo>
                    <a:pt x="1130" y="1762"/>
                    <a:pt x="1131" y="1764"/>
                    <a:pt x="1132" y="1764"/>
                  </a:cubicBezTo>
                  <a:cubicBezTo>
                    <a:pt x="1132" y="1765"/>
                    <a:pt x="1134" y="1765"/>
                    <a:pt x="1135" y="1765"/>
                  </a:cubicBezTo>
                  <a:cubicBezTo>
                    <a:pt x="1136" y="1765"/>
                    <a:pt x="1138" y="1764"/>
                    <a:pt x="1139" y="1764"/>
                  </a:cubicBezTo>
                  <a:cubicBezTo>
                    <a:pt x="1139" y="1764"/>
                    <a:pt x="1140" y="1765"/>
                    <a:pt x="1140" y="1765"/>
                  </a:cubicBezTo>
                  <a:cubicBezTo>
                    <a:pt x="1140" y="1766"/>
                    <a:pt x="1141" y="1768"/>
                    <a:pt x="1141" y="1768"/>
                  </a:cubicBezTo>
                  <a:cubicBezTo>
                    <a:pt x="1142" y="1768"/>
                    <a:pt x="1144" y="1766"/>
                    <a:pt x="1145" y="1767"/>
                  </a:cubicBezTo>
                  <a:cubicBezTo>
                    <a:pt x="1146" y="1767"/>
                    <a:pt x="1147" y="1768"/>
                    <a:pt x="1147" y="1769"/>
                  </a:cubicBezTo>
                  <a:cubicBezTo>
                    <a:pt x="1148" y="1769"/>
                    <a:pt x="1149" y="1770"/>
                    <a:pt x="1150" y="1770"/>
                  </a:cubicBezTo>
                  <a:cubicBezTo>
                    <a:pt x="1151" y="1770"/>
                    <a:pt x="1153" y="1769"/>
                    <a:pt x="1154" y="1769"/>
                  </a:cubicBezTo>
                  <a:cubicBezTo>
                    <a:pt x="1155" y="1769"/>
                    <a:pt x="1156" y="1770"/>
                    <a:pt x="1157" y="1770"/>
                  </a:cubicBezTo>
                  <a:cubicBezTo>
                    <a:pt x="1158" y="1770"/>
                    <a:pt x="1159" y="1768"/>
                    <a:pt x="1160" y="1768"/>
                  </a:cubicBezTo>
                  <a:cubicBezTo>
                    <a:pt x="1161" y="1768"/>
                    <a:pt x="1164" y="1768"/>
                    <a:pt x="1165" y="1769"/>
                  </a:cubicBezTo>
                  <a:cubicBezTo>
                    <a:pt x="1165" y="1769"/>
                    <a:pt x="1165" y="1771"/>
                    <a:pt x="1165" y="1772"/>
                  </a:cubicBezTo>
                  <a:cubicBezTo>
                    <a:pt x="1165" y="1773"/>
                    <a:pt x="1166" y="1775"/>
                    <a:pt x="1167" y="1775"/>
                  </a:cubicBezTo>
                  <a:cubicBezTo>
                    <a:pt x="1168" y="1776"/>
                    <a:pt x="1170" y="1775"/>
                    <a:pt x="1171" y="1776"/>
                  </a:cubicBezTo>
                  <a:cubicBezTo>
                    <a:pt x="1172" y="1776"/>
                    <a:pt x="1172" y="1777"/>
                    <a:pt x="1172" y="1778"/>
                  </a:cubicBezTo>
                  <a:cubicBezTo>
                    <a:pt x="1173" y="1778"/>
                    <a:pt x="1172" y="1780"/>
                    <a:pt x="1173" y="1781"/>
                  </a:cubicBezTo>
                  <a:cubicBezTo>
                    <a:pt x="1173" y="1781"/>
                    <a:pt x="1175" y="1780"/>
                    <a:pt x="1176" y="1780"/>
                  </a:cubicBezTo>
                  <a:cubicBezTo>
                    <a:pt x="1177" y="1781"/>
                    <a:pt x="1177" y="1782"/>
                    <a:pt x="1177" y="1782"/>
                  </a:cubicBezTo>
                  <a:cubicBezTo>
                    <a:pt x="1178" y="1783"/>
                    <a:pt x="1178" y="1785"/>
                    <a:pt x="1179" y="1785"/>
                  </a:cubicBezTo>
                  <a:cubicBezTo>
                    <a:pt x="1179" y="1786"/>
                    <a:pt x="1181" y="1785"/>
                    <a:pt x="1182" y="1785"/>
                  </a:cubicBezTo>
                  <a:cubicBezTo>
                    <a:pt x="1182" y="1786"/>
                    <a:pt x="1184" y="1786"/>
                    <a:pt x="1185" y="1787"/>
                  </a:cubicBezTo>
                  <a:cubicBezTo>
                    <a:pt x="1185" y="1788"/>
                    <a:pt x="1184" y="1790"/>
                    <a:pt x="1185" y="1791"/>
                  </a:cubicBezTo>
                  <a:cubicBezTo>
                    <a:pt x="1185" y="1792"/>
                    <a:pt x="1187" y="1791"/>
                    <a:pt x="1187" y="1791"/>
                  </a:cubicBezTo>
                  <a:cubicBezTo>
                    <a:pt x="1188" y="1791"/>
                    <a:pt x="1189" y="1790"/>
                    <a:pt x="1190" y="1790"/>
                  </a:cubicBezTo>
                  <a:cubicBezTo>
                    <a:pt x="1191" y="1789"/>
                    <a:pt x="1191" y="1788"/>
                    <a:pt x="1192" y="1788"/>
                  </a:cubicBezTo>
                  <a:cubicBezTo>
                    <a:pt x="1193" y="1787"/>
                    <a:pt x="1195" y="1787"/>
                    <a:pt x="1196" y="1788"/>
                  </a:cubicBezTo>
                  <a:cubicBezTo>
                    <a:pt x="1197" y="1788"/>
                    <a:pt x="1199" y="1789"/>
                    <a:pt x="1200" y="1789"/>
                  </a:cubicBezTo>
                  <a:cubicBezTo>
                    <a:pt x="1201" y="1790"/>
                    <a:pt x="1202" y="1792"/>
                    <a:pt x="1203" y="1792"/>
                  </a:cubicBezTo>
                  <a:cubicBezTo>
                    <a:pt x="1203" y="1793"/>
                    <a:pt x="1205" y="1792"/>
                    <a:pt x="1206" y="1792"/>
                  </a:cubicBezTo>
                  <a:cubicBezTo>
                    <a:pt x="1207" y="1792"/>
                    <a:pt x="1209" y="1793"/>
                    <a:pt x="1210" y="1794"/>
                  </a:cubicBezTo>
                  <a:cubicBezTo>
                    <a:pt x="1211" y="1794"/>
                    <a:pt x="1213" y="1794"/>
                    <a:pt x="1214" y="1794"/>
                  </a:cubicBezTo>
                  <a:cubicBezTo>
                    <a:pt x="1215" y="1794"/>
                    <a:pt x="1217" y="1793"/>
                    <a:pt x="1218" y="1793"/>
                  </a:cubicBezTo>
                  <a:cubicBezTo>
                    <a:pt x="1218" y="1793"/>
                    <a:pt x="1219" y="1793"/>
                    <a:pt x="1220" y="1793"/>
                  </a:cubicBezTo>
                  <a:cubicBezTo>
                    <a:pt x="1220" y="1793"/>
                    <a:pt x="1220" y="1795"/>
                    <a:pt x="1221" y="1796"/>
                  </a:cubicBezTo>
                  <a:cubicBezTo>
                    <a:pt x="1221" y="1797"/>
                    <a:pt x="1223" y="1798"/>
                    <a:pt x="1224" y="1799"/>
                  </a:cubicBezTo>
                  <a:cubicBezTo>
                    <a:pt x="1225" y="1799"/>
                    <a:pt x="1227" y="1800"/>
                    <a:pt x="1228" y="1801"/>
                  </a:cubicBezTo>
                  <a:cubicBezTo>
                    <a:pt x="1229" y="1802"/>
                    <a:pt x="1230" y="1804"/>
                    <a:pt x="1232" y="1805"/>
                  </a:cubicBezTo>
                  <a:cubicBezTo>
                    <a:pt x="1232" y="1805"/>
                    <a:pt x="1233" y="1805"/>
                    <a:pt x="1234" y="1805"/>
                  </a:cubicBezTo>
                  <a:cubicBezTo>
                    <a:pt x="1235" y="1805"/>
                    <a:pt x="1235" y="1803"/>
                    <a:pt x="1236" y="1803"/>
                  </a:cubicBezTo>
                  <a:cubicBezTo>
                    <a:pt x="1237" y="1803"/>
                    <a:pt x="1238" y="1804"/>
                    <a:pt x="1238" y="1804"/>
                  </a:cubicBezTo>
                  <a:cubicBezTo>
                    <a:pt x="1239" y="1805"/>
                    <a:pt x="1238" y="1807"/>
                    <a:pt x="1238" y="1808"/>
                  </a:cubicBezTo>
                  <a:cubicBezTo>
                    <a:pt x="1239" y="1809"/>
                    <a:pt x="1240" y="1810"/>
                    <a:pt x="1241" y="1811"/>
                  </a:cubicBezTo>
                  <a:cubicBezTo>
                    <a:pt x="1242" y="1811"/>
                    <a:pt x="1244" y="1812"/>
                    <a:pt x="1245" y="1812"/>
                  </a:cubicBezTo>
                  <a:cubicBezTo>
                    <a:pt x="1245" y="1812"/>
                    <a:pt x="1247" y="1810"/>
                    <a:pt x="1248" y="1811"/>
                  </a:cubicBezTo>
                  <a:cubicBezTo>
                    <a:pt x="1248" y="1811"/>
                    <a:pt x="1249" y="1811"/>
                    <a:pt x="1249" y="1812"/>
                  </a:cubicBezTo>
                  <a:cubicBezTo>
                    <a:pt x="1250" y="1812"/>
                    <a:pt x="1249" y="1814"/>
                    <a:pt x="1249" y="1815"/>
                  </a:cubicBezTo>
                  <a:cubicBezTo>
                    <a:pt x="1249" y="1816"/>
                    <a:pt x="1251" y="1818"/>
                    <a:pt x="1251" y="1818"/>
                  </a:cubicBezTo>
                  <a:cubicBezTo>
                    <a:pt x="1253" y="1819"/>
                    <a:pt x="1255" y="1817"/>
                    <a:pt x="1256" y="1817"/>
                  </a:cubicBezTo>
                  <a:cubicBezTo>
                    <a:pt x="1257" y="1817"/>
                    <a:pt x="1258" y="1818"/>
                    <a:pt x="1258" y="1819"/>
                  </a:cubicBezTo>
                  <a:cubicBezTo>
                    <a:pt x="1259" y="1819"/>
                    <a:pt x="1260" y="1821"/>
                    <a:pt x="1260" y="1821"/>
                  </a:cubicBezTo>
                  <a:cubicBezTo>
                    <a:pt x="1261" y="1821"/>
                    <a:pt x="1262" y="1819"/>
                    <a:pt x="1263" y="1819"/>
                  </a:cubicBezTo>
                  <a:cubicBezTo>
                    <a:pt x="1263" y="1819"/>
                    <a:pt x="1264" y="1818"/>
                    <a:pt x="1265" y="1818"/>
                  </a:cubicBezTo>
                  <a:cubicBezTo>
                    <a:pt x="1266" y="1818"/>
                    <a:pt x="1266" y="1821"/>
                    <a:pt x="1267" y="1821"/>
                  </a:cubicBezTo>
                  <a:cubicBezTo>
                    <a:pt x="1268" y="1821"/>
                    <a:pt x="1270" y="1821"/>
                    <a:pt x="1271" y="1820"/>
                  </a:cubicBezTo>
                  <a:cubicBezTo>
                    <a:pt x="1272" y="1820"/>
                    <a:pt x="1273" y="1818"/>
                    <a:pt x="1274" y="1818"/>
                  </a:cubicBezTo>
                  <a:cubicBezTo>
                    <a:pt x="1275" y="1818"/>
                    <a:pt x="1277" y="1818"/>
                    <a:pt x="1278" y="1819"/>
                  </a:cubicBezTo>
                  <a:cubicBezTo>
                    <a:pt x="1278" y="1819"/>
                    <a:pt x="1279" y="1820"/>
                    <a:pt x="1280" y="1820"/>
                  </a:cubicBezTo>
                  <a:cubicBezTo>
                    <a:pt x="1281" y="1821"/>
                    <a:pt x="1283" y="1822"/>
                    <a:pt x="1284" y="1822"/>
                  </a:cubicBezTo>
                  <a:cubicBezTo>
                    <a:pt x="1285" y="1822"/>
                    <a:pt x="1286" y="1819"/>
                    <a:pt x="1287" y="1819"/>
                  </a:cubicBezTo>
                  <a:cubicBezTo>
                    <a:pt x="1287" y="1819"/>
                    <a:pt x="1289" y="1819"/>
                    <a:pt x="1290" y="1819"/>
                  </a:cubicBezTo>
                  <a:cubicBezTo>
                    <a:pt x="1291" y="1819"/>
                    <a:pt x="1294" y="1820"/>
                    <a:pt x="1295" y="1820"/>
                  </a:cubicBezTo>
                  <a:cubicBezTo>
                    <a:pt x="1296" y="1820"/>
                    <a:pt x="1298" y="1821"/>
                    <a:pt x="1299" y="1821"/>
                  </a:cubicBezTo>
                  <a:cubicBezTo>
                    <a:pt x="1299" y="1820"/>
                    <a:pt x="1300" y="1818"/>
                    <a:pt x="1301" y="1818"/>
                  </a:cubicBezTo>
                  <a:cubicBezTo>
                    <a:pt x="1302" y="1818"/>
                    <a:pt x="1304" y="1821"/>
                    <a:pt x="1306" y="1820"/>
                  </a:cubicBezTo>
                  <a:cubicBezTo>
                    <a:pt x="1306" y="1820"/>
                    <a:pt x="1307" y="1819"/>
                    <a:pt x="1308" y="1818"/>
                  </a:cubicBezTo>
                  <a:cubicBezTo>
                    <a:pt x="1308" y="1818"/>
                    <a:pt x="1310" y="1818"/>
                    <a:pt x="1311" y="1819"/>
                  </a:cubicBezTo>
                  <a:cubicBezTo>
                    <a:pt x="1312" y="1819"/>
                    <a:pt x="1313" y="1821"/>
                    <a:pt x="1314" y="1821"/>
                  </a:cubicBezTo>
                  <a:cubicBezTo>
                    <a:pt x="1315" y="1822"/>
                    <a:pt x="1318" y="1821"/>
                    <a:pt x="1319" y="1820"/>
                  </a:cubicBezTo>
                  <a:cubicBezTo>
                    <a:pt x="1320" y="1820"/>
                    <a:pt x="1322" y="1818"/>
                    <a:pt x="1323" y="1818"/>
                  </a:cubicBezTo>
                  <a:cubicBezTo>
                    <a:pt x="1323" y="1819"/>
                    <a:pt x="1324" y="1819"/>
                    <a:pt x="1324" y="1820"/>
                  </a:cubicBezTo>
                  <a:cubicBezTo>
                    <a:pt x="1325" y="1820"/>
                    <a:pt x="1325" y="1822"/>
                    <a:pt x="1326" y="1823"/>
                  </a:cubicBezTo>
                  <a:cubicBezTo>
                    <a:pt x="1327" y="1824"/>
                    <a:pt x="1330" y="1824"/>
                    <a:pt x="1331" y="1824"/>
                  </a:cubicBezTo>
                  <a:cubicBezTo>
                    <a:pt x="1333" y="1824"/>
                    <a:pt x="1335" y="1824"/>
                    <a:pt x="1337" y="1824"/>
                  </a:cubicBezTo>
                  <a:cubicBezTo>
                    <a:pt x="1339" y="1824"/>
                    <a:pt x="1343" y="1824"/>
                    <a:pt x="1345" y="1824"/>
                  </a:cubicBezTo>
                  <a:cubicBezTo>
                    <a:pt x="1346" y="1825"/>
                    <a:pt x="1348" y="1826"/>
                    <a:pt x="1349" y="1827"/>
                  </a:cubicBezTo>
                  <a:cubicBezTo>
                    <a:pt x="1350" y="1828"/>
                    <a:pt x="1352" y="1830"/>
                    <a:pt x="1353" y="1832"/>
                  </a:cubicBezTo>
                  <a:cubicBezTo>
                    <a:pt x="1354" y="1833"/>
                    <a:pt x="1356" y="1837"/>
                    <a:pt x="1357" y="1839"/>
                  </a:cubicBezTo>
                  <a:cubicBezTo>
                    <a:pt x="1359" y="1840"/>
                    <a:pt x="1362" y="1840"/>
                    <a:pt x="1364" y="1840"/>
                  </a:cubicBezTo>
                  <a:cubicBezTo>
                    <a:pt x="1365" y="1841"/>
                    <a:pt x="1366" y="1842"/>
                    <a:pt x="1367" y="1843"/>
                  </a:cubicBezTo>
                  <a:cubicBezTo>
                    <a:pt x="1367" y="1844"/>
                    <a:pt x="1367" y="1846"/>
                    <a:pt x="1367" y="1846"/>
                  </a:cubicBezTo>
                  <a:cubicBezTo>
                    <a:pt x="1368" y="1847"/>
                    <a:pt x="1371" y="1849"/>
                    <a:pt x="1372" y="1849"/>
                  </a:cubicBezTo>
                  <a:cubicBezTo>
                    <a:pt x="1373" y="1849"/>
                    <a:pt x="1375" y="1849"/>
                    <a:pt x="1377" y="1849"/>
                  </a:cubicBezTo>
                  <a:cubicBezTo>
                    <a:pt x="1377" y="1849"/>
                    <a:pt x="1379" y="1849"/>
                    <a:pt x="1380" y="1850"/>
                  </a:cubicBezTo>
                  <a:cubicBezTo>
                    <a:pt x="1381" y="1850"/>
                    <a:pt x="1380" y="1852"/>
                    <a:pt x="1380" y="1853"/>
                  </a:cubicBezTo>
                  <a:cubicBezTo>
                    <a:pt x="1381" y="1854"/>
                    <a:pt x="1384" y="1856"/>
                    <a:pt x="1385" y="1857"/>
                  </a:cubicBezTo>
                  <a:cubicBezTo>
                    <a:pt x="1386" y="1857"/>
                    <a:pt x="1389" y="1857"/>
                    <a:pt x="1390" y="1856"/>
                  </a:cubicBezTo>
                  <a:cubicBezTo>
                    <a:pt x="1391" y="1856"/>
                    <a:pt x="1393" y="1854"/>
                    <a:pt x="1393" y="1853"/>
                  </a:cubicBezTo>
                  <a:cubicBezTo>
                    <a:pt x="1394" y="1852"/>
                    <a:pt x="1394" y="1849"/>
                    <a:pt x="1394" y="1848"/>
                  </a:cubicBezTo>
                  <a:cubicBezTo>
                    <a:pt x="1394" y="1847"/>
                    <a:pt x="1392" y="1846"/>
                    <a:pt x="1392" y="1845"/>
                  </a:cubicBezTo>
                  <a:cubicBezTo>
                    <a:pt x="1392" y="1844"/>
                    <a:pt x="1393" y="1842"/>
                    <a:pt x="1394" y="1841"/>
                  </a:cubicBezTo>
                  <a:cubicBezTo>
                    <a:pt x="1395" y="1841"/>
                    <a:pt x="1397" y="1841"/>
                    <a:pt x="1398" y="1841"/>
                  </a:cubicBezTo>
                  <a:cubicBezTo>
                    <a:pt x="1399" y="1840"/>
                    <a:pt x="1400" y="1839"/>
                    <a:pt x="1401" y="1838"/>
                  </a:cubicBezTo>
                  <a:cubicBezTo>
                    <a:pt x="1402" y="1838"/>
                    <a:pt x="1403" y="1838"/>
                    <a:pt x="1404" y="1838"/>
                  </a:cubicBezTo>
                  <a:cubicBezTo>
                    <a:pt x="1405" y="1837"/>
                    <a:pt x="1406" y="1835"/>
                    <a:pt x="1407" y="1835"/>
                  </a:cubicBezTo>
                  <a:cubicBezTo>
                    <a:pt x="1408" y="1835"/>
                    <a:pt x="1410" y="1835"/>
                    <a:pt x="1411" y="1835"/>
                  </a:cubicBezTo>
                  <a:cubicBezTo>
                    <a:pt x="1412" y="1835"/>
                    <a:pt x="1413" y="1836"/>
                    <a:pt x="1414" y="1836"/>
                  </a:cubicBezTo>
                  <a:cubicBezTo>
                    <a:pt x="1415" y="1836"/>
                    <a:pt x="1417" y="1834"/>
                    <a:pt x="1418" y="1834"/>
                  </a:cubicBezTo>
                  <a:cubicBezTo>
                    <a:pt x="1420" y="1834"/>
                    <a:pt x="1423" y="1835"/>
                    <a:pt x="1425" y="1835"/>
                  </a:cubicBezTo>
                  <a:cubicBezTo>
                    <a:pt x="1426" y="1835"/>
                    <a:pt x="1427" y="1835"/>
                    <a:pt x="1428" y="1835"/>
                  </a:cubicBezTo>
                  <a:cubicBezTo>
                    <a:pt x="1429" y="1834"/>
                    <a:pt x="1429" y="1832"/>
                    <a:pt x="1429" y="1831"/>
                  </a:cubicBezTo>
                  <a:cubicBezTo>
                    <a:pt x="1430" y="1830"/>
                    <a:pt x="1429" y="1828"/>
                    <a:pt x="1428" y="1827"/>
                  </a:cubicBezTo>
                  <a:cubicBezTo>
                    <a:pt x="1428" y="1826"/>
                    <a:pt x="1425" y="1826"/>
                    <a:pt x="1424" y="1826"/>
                  </a:cubicBezTo>
                  <a:cubicBezTo>
                    <a:pt x="1423" y="1826"/>
                    <a:pt x="1422" y="1828"/>
                    <a:pt x="1421" y="1828"/>
                  </a:cubicBezTo>
                  <a:cubicBezTo>
                    <a:pt x="1420" y="1829"/>
                    <a:pt x="1418" y="1829"/>
                    <a:pt x="1417" y="1829"/>
                  </a:cubicBezTo>
                  <a:cubicBezTo>
                    <a:pt x="1416" y="1828"/>
                    <a:pt x="1415" y="1826"/>
                    <a:pt x="1416" y="1825"/>
                  </a:cubicBezTo>
                  <a:cubicBezTo>
                    <a:pt x="1416" y="1824"/>
                    <a:pt x="1417" y="1823"/>
                    <a:pt x="1418" y="1822"/>
                  </a:cubicBezTo>
                  <a:cubicBezTo>
                    <a:pt x="1418" y="1822"/>
                    <a:pt x="1420" y="1820"/>
                    <a:pt x="1420" y="1820"/>
                  </a:cubicBezTo>
                  <a:cubicBezTo>
                    <a:pt x="1420" y="1818"/>
                    <a:pt x="1420" y="1815"/>
                    <a:pt x="1419" y="1814"/>
                  </a:cubicBezTo>
                  <a:cubicBezTo>
                    <a:pt x="1418" y="1813"/>
                    <a:pt x="1416" y="1813"/>
                    <a:pt x="1415" y="1813"/>
                  </a:cubicBezTo>
                  <a:cubicBezTo>
                    <a:pt x="1415" y="1813"/>
                    <a:pt x="1413" y="1814"/>
                    <a:pt x="1413" y="1814"/>
                  </a:cubicBezTo>
                  <a:cubicBezTo>
                    <a:pt x="1412" y="1814"/>
                    <a:pt x="1410" y="1814"/>
                    <a:pt x="1409" y="1813"/>
                  </a:cubicBezTo>
                  <a:cubicBezTo>
                    <a:pt x="1408" y="1813"/>
                    <a:pt x="1406" y="1812"/>
                    <a:pt x="1405" y="1811"/>
                  </a:cubicBezTo>
                  <a:cubicBezTo>
                    <a:pt x="1404" y="1810"/>
                    <a:pt x="1404" y="1807"/>
                    <a:pt x="1404" y="1806"/>
                  </a:cubicBezTo>
                  <a:cubicBezTo>
                    <a:pt x="1404" y="1805"/>
                    <a:pt x="1403" y="1804"/>
                    <a:pt x="1403" y="1803"/>
                  </a:cubicBezTo>
                  <a:cubicBezTo>
                    <a:pt x="1402" y="1802"/>
                    <a:pt x="1401" y="1801"/>
                    <a:pt x="1401" y="1800"/>
                  </a:cubicBezTo>
                  <a:cubicBezTo>
                    <a:pt x="1401" y="1800"/>
                    <a:pt x="1403" y="1798"/>
                    <a:pt x="1403" y="1798"/>
                  </a:cubicBezTo>
                  <a:cubicBezTo>
                    <a:pt x="1403" y="1797"/>
                    <a:pt x="1403" y="1795"/>
                    <a:pt x="1403" y="1794"/>
                  </a:cubicBezTo>
                  <a:cubicBezTo>
                    <a:pt x="1402" y="1793"/>
                    <a:pt x="1401" y="1792"/>
                    <a:pt x="1401" y="1792"/>
                  </a:cubicBezTo>
                  <a:cubicBezTo>
                    <a:pt x="1400" y="1791"/>
                    <a:pt x="1399" y="1789"/>
                    <a:pt x="1399" y="1788"/>
                  </a:cubicBezTo>
                  <a:cubicBezTo>
                    <a:pt x="1399" y="1787"/>
                    <a:pt x="1401" y="1786"/>
                    <a:pt x="1401" y="1785"/>
                  </a:cubicBezTo>
                  <a:cubicBezTo>
                    <a:pt x="1401" y="1784"/>
                    <a:pt x="1401" y="1781"/>
                    <a:pt x="1400" y="1781"/>
                  </a:cubicBezTo>
                  <a:cubicBezTo>
                    <a:pt x="1399" y="1780"/>
                    <a:pt x="1397" y="1782"/>
                    <a:pt x="1396" y="1782"/>
                  </a:cubicBezTo>
                  <a:cubicBezTo>
                    <a:pt x="1395" y="1782"/>
                    <a:pt x="1395" y="1779"/>
                    <a:pt x="1394" y="1778"/>
                  </a:cubicBezTo>
                  <a:cubicBezTo>
                    <a:pt x="1394" y="1777"/>
                    <a:pt x="1394" y="1774"/>
                    <a:pt x="1395" y="1773"/>
                  </a:cubicBezTo>
                  <a:cubicBezTo>
                    <a:pt x="1395" y="1772"/>
                    <a:pt x="1398" y="1771"/>
                    <a:pt x="1398" y="1769"/>
                  </a:cubicBezTo>
                  <a:cubicBezTo>
                    <a:pt x="1398" y="1768"/>
                    <a:pt x="1397" y="1767"/>
                    <a:pt x="1396" y="1766"/>
                  </a:cubicBezTo>
                  <a:cubicBezTo>
                    <a:pt x="1396" y="1766"/>
                    <a:pt x="1394" y="1766"/>
                    <a:pt x="1393" y="1767"/>
                  </a:cubicBezTo>
                  <a:cubicBezTo>
                    <a:pt x="1392" y="1768"/>
                    <a:pt x="1392" y="1769"/>
                    <a:pt x="1392" y="1770"/>
                  </a:cubicBezTo>
                  <a:cubicBezTo>
                    <a:pt x="1391" y="1771"/>
                    <a:pt x="1390" y="1772"/>
                    <a:pt x="1389" y="1772"/>
                  </a:cubicBezTo>
                  <a:cubicBezTo>
                    <a:pt x="1388" y="1772"/>
                    <a:pt x="1387" y="1770"/>
                    <a:pt x="1387" y="1769"/>
                  </a:cubicBezTo>
                  <a:cubicBezTo>
                    <a:pt x="1387" y="1768"/>
                    <a:pt x="1388" y="1766"/>
                    <a:pt x="1388" y="1765"/>
                  </a:cubicBezTo>
                  <a:cubicBezTo>
                    <a:pt x="1389" y="1764"/>
                    <a:pt x="1390" y="1761"/>
                    <a:pt x="1390" y="1760"/>
                  </a:cubicBezTo>
                  <a:cubicBezTo>
                    <a:pt x="1390" y="1759"/>
                    <a:pt x="1389" y="1757"/>
                    <a:pt x="1388" y="1757"/>
                  </a:cubicBezTo>
                  <a:cubicBezTo>
                    <a:pt x="1387" y="1756"/>
                    <a:pt x="1386" y="1759"/>
                    <a:pt x="1385" y="1758"/>
                  </a:cubicBezTo>
                  <a:cubicBezTo>
                    <a:pt x="1384" y="1758"/>
                    <a:pt x="1383" y="1757"/>
                    <a:pt x="1383" y="1756"/>
                  </a:cubicBezTo>
                  <a:cubicBezTo>
                    <a:pt x="1383" y="1755"/>
                    <a:pt x="1384" y="1753"/>
                    <a:pt x="1384" y="1752"/>
                  </a:cubicBezTo>
                  <a:cubicBezTo>
                    <a:pt x="1383" y="1751"/>
                    <a:pt x="1381" y="1751"/>
                    <a:pt x="1380" y="1750"/>
                  </a:cubicBezTo>
                  <a:cubicBezTo>
                    <a:pt x="1380" y="1749"/>
                    <a:pt x="1380" y="1747"/>
                    <a:pt x="1380" y="1746"/>
                  </a:cubicBezTo>
                  <a:cubicBezTo>
                    <a:pt x="1380" y="1745"/>
                    <a:pt x="1381" y="1743"/>
                    <a:pt x="1382" y="1742"/>
                  </a:cubicBezTo>
                  <a:cubicBezTo>
                    <a:pt x="1382" y="1741"/>
                    <a:pt x="1382" y="1738"/>
                    <a:pt x="1382" y="1737"/>
                  </a:cubicBezTo>
                  <a:cubicBezTo>
                    <a:pt x="1382" y="1735"/>
                    <a:pt x="1382" y="1733"/>
                    <a:pt x="1381" y="1732"/>
                  </a:cubicBezTo>
                  <a:cubicBezTo>
                    <a:pt x="1381" y="1730"/>
                    <a:pt x="1377" y="1727"/>
                    <a:pt x="1377" y="1725"/>
                  </a:cubicBezTo>
                  <a:cubicBezTo>
                    <a:pt x="1376" y="1723"/>
                    <a:pt x="1377" y="1719"/>
                    <a:pt x="1377" y="1717"/>
                  </a:cubicBezTo>
                  <a:cubicBezTo>
                    <a:pt x="1377" y="1715"/>
                    <a:pt x="1376" y="1713"/>
                    <a:pt x="1376" y="1711"/>
                  </a:cubicBezTo>
                  <a:cubicBezTo>
                    <a:pt x="1375" y="1710"/>
                    <a:pt x="1374" y="1706"/>
                    <a:pt x="1373" y="1704"/>
                  </a:cubicBezTo>
                  <a:cubicBezTo>
                    <a:pt x="1373" y="1703"/>
                    <a:pt x="1371" y="1699"/>
                    <a:pt x="1371" y="1697"/>
                  </a:cubicBezTo>
                  <a:cubicBezTo>
                    <a:pt x="1370" y="1696"/>
                    <a:pt x="1367" y="1692"/>
                    <a:pt x="1366" y="1690"/>
                  </a:cubicBezTo>
                  <a:cubicBezTo>
                    <a:pt x="1365" y="1690"/>
                    <a:pt x="1363" y="1688"/>
                    <a:pt x="1362" y="1687"/>
                  </a:cubicBezTo>
                  <a:cubicBezTo>
                    <a:pt x="1361" y="1687"/>
                    <a:pt x="1359" y="1686"/>
                    <a:pt x="1359" y="1685"/>
                  </a:cubicBezTo>
                  <a:cubicBezTo>
                    <a:pt x="1358" y="1684"/>
                    <a:pt x="1360" y="1681"/>
                    <a:pt x="1360" y="1680"/>
                  </a:cubicBezTo>
                  <a:cubicBezTo>
                    <a:pt x="1360" y="1678"/>
                    <a:pt x="1361" y="1674"/>
                    <a:pt x="1361" y="1672"/>
                  </a:cubicBezTo>
                  <a:cubicBezTo>
                    <a:pt x="1360" y="1670"/>
                    <a:pt x="1359" y="1667"/>
                    <a:pt x="1358" y="1666"/>
                  </a:cubicBezTo>
                  <a:cubicBezTo>
                    <a:pt x="1358" y="1665"/>
                    <a:pt x="1358" y="1663"/>
                    <a:pt x="1359" y="1662"/>
                  </a:cubicBezTo>
                  <a:cubicBezTo>
                    <a:pt x="1359" y="1661"/>
                    <a:pt x="1359" y="1658"/>
                    <a:pt x="1360" y="1657"/>
                  </a:cubicBezTo>
                  <a:cubicBezTo>
                    <a:pt x="1361" y="1656"/>
                    <a:pt x="1363" y="1655"/>
                    <a:pt x="1365" y="1655"/>
                  </a:cubicBezTo>
                  <a:cubicBezTo>
                    <a:pt x="1366" y="1655"/>
                    <a:pt x="1368" y="1657"/>
                    <a:pt x="1370" y="1656"/>
                  </a:cubicBezTo>
                  <a:cubicBezTo>
                    <a:pt x="1370" y="1656"/>
                    <a:pt x="1371" y="1654"/>
                    <a:pt x="1371" y="1654"/>
                  </a:cubicBezTo>
                  <a:cubicBezTo>
                    <a:pt x="1372" y="1653"/>
                    <a:pt x="1371" y="1651"/>
                    <a:pt x="1370" y="1650"/>
                  </a:cubicBezTo>
                  <a:cubicBezTo>
                    <a:pt x="1370" y="1650"/>
                    <a:pt x="1370" y="1649"/>
                    <a:pt x="1369" y="1649"/>
                  </a:cubicBezTo>
                  <a:cubicBezTo>
                    <a:pt x="1369" y="1648"/>
                    <a:pt x="1368" y="1647"/>
                    <a:pt x="1368" y="1647"/>
                  </a:cubicBezTo>
                  <a:cubicBezTo>
                    <a:pt x="1368" y="1646"/>
                    <a:pt x="1370" y="1646"/>
                    <a:pt x="1370" y="1645"/>
                  </a:cubicBezTo>
                  <a:cubicBezTo>
                    <a:pt x="1370" y="1644"/>
                    <a:pt x="1368" y="1643"/>
                    <a:pt x="1367" y="1642"/>
                  </a:cubicBezTo>
                  <a:cubicBezTo>
                    <a:pt x="1367" y="1642"/>
                    <a:pt x="1367" y="1640"/>
                    <a:pt x="1368" y="1639"/>
                  </a:cubicBezTo>
                  <a:cubicBezTo>
                    <a:pt x="1368" y="1639"/>
                    <a:pt x="1371" y="1639"/>
                    <a:pt x="1372" y="1639"/>
                  </a:cubicBezTo>
                  <a:cubicBezTo>
                    <a:pt x="1373" y="1638"/>
                    <a:pt x="1375" y="1636"/>
                    <a:pt x="1376" y="1635"/>
                  </a:cubicBezTo>
                  <a:cubicBezTo>
                    <a:pt x="1376" y="1633"/>
                    <a:pt x="1376" y="1630"/>
                    <a:pt x="1377" y="1628"/>
                  </a:cubicBezTo>
                  <a:cubicBezTo>
                    <a:pt x="1377" y="1626"/>
                    <a:pt x="1376" y="1622"/>
                    <a:pt x="1376" y="1621"/>
                  </a:cubicBezTo>
                  <a:cubicBezTo>
                    <a:pt x="1376" y="1619"/>
                    <a:pt x="1378" y="1616"/>
                    <a:pt x="1378" y="1614"/>
                  </a:cubicBezTo>
                  <a:cubicBezTo>
                    <a:pt x="1378" y="1613"/>
                    <a:pt x="1379" y="1611"/>
                    <a:pt x="1379" y="1610"/>
                  </a:cubicBezTo>
                  <a:cubicBezTo>
                    <a:pt x="1378" y="1609"/>
                    <a:pt x="1375" y="1610"/>
                    <a:pt x="1373" y="1610"/>
                  </a:cubicBezTo>
                  <a:cubicBezTo>
                    <a:pt x="1372" y="1611"/>
                    <a:pt x="1370" y="1612"/>
                    <a:pt x="1369" y="1613"/>
                  </a:cubicBezTo>
                  <a:cubicBezTo>
                    <a:pt x="1368" y="1614"/>
                    <a:pt x="1367" y="1615"/>
                    <a:pt x="1367" y="1616"/>
                  </a:cubicBezTo>
                  <a:cubicBezTo>
                    <a:pt x="1366" y="1617"/>
                    <a:pt x="1363" y="1617"/>
                    <a:pt x="1362" y="1617"/>
                  </a:cubicBezTo>
                  <a:cubicBezTo>
                    <a:pt x="1360" y="1617"/>
                    <a:pt x="1358" y="1615"/>
                    <a:pt x="1357" y="1615"/>
                  </a:cubicBezTo>
                  <a:cubicBezTo>
                    <a:pt x="1355" y="1615"/>
                    <a:pt x="1353" y="1616"/>
                    <a:pt x="1351" y="1616"/>
                  </a:cubicBezTo>
                  <a:cubicBezTo>
                    <a:pt x="1350" y="1616"/>
                    <a:pt x="1348" y="1616"/>
                    <a:pt x="1347" y="1615"/>
                  </a:cubicBezTo>
                  <a:cubicBezTo>
                    <a:pt x="1346" y="1614"/>
                    <a:pt x="1344" y="1612"/>
                    <a:pt x="1344" y="1611"/>
                  </a:cubicBezTo>
                  <a:cubicBezTo>
                    <a:pt x="1344" y="1610"/>
                    <a:pt x="1345" y="1607"/>
                    <a:pt x="1346" y="1606"/>
                  </a:cubicBezTo>
                  <a:cubicBezTo>
                    <a:pt x="1346" y="1606"/>
                    <a:pt x="1348" y="1606"/>
                    <a:pt x="1349" y="1606"/>
                  </a:cubicBezTo>
                  <a:cubicBezTo>
                    <a:pt x="1351" y="1605"/>
                    <a:pt x="1353" y="1603"/>
                    <a:pt x="1354" y="1602"/>
                  </a:cubicBezTo>
                  <a:cubicBezTo>
                    <a:pt x="1355" y="1602"/>
                    <a:pt x="1357" y="1600"/>
                    <a:pt x="1358" y="1599"/>
                  </a:cubicBezTo>
                  <a:cubicBezTo>
                    <a:pt x="1359" y="1598"/>
                    <a:pt x="1361" y="1597"/>
                    <a:pt x="1362" y="1597"/>
                  </a:cubicBezTo>
                  <a:cubicBezTo>
                    <a:pt x="1363" y="1596"/>
                    <a:pt x="1363" y="1594"/>
                    <a:pt x="1364" y="1593"/>
                  </a:cubicBezTo>
                  <a:cubicBezTo>
                    <a:pt x="1364" y="1593"/>
                    <a:pt x="1367" y="1593"/>
                    <a:pt x="1367" y="1593"/>
                  </a:cubicBezTo>
                  <a:cubicBezTo>
                    <a:pt x="1368" y="1594"/>
                    <a:pt x="1368" y="1596"/>
                    <a:pt x="1368" y="1596"/>
                  </a:cubicBezTo>
                  <a:cubicBezTo>
                    <a:pt x="1368" y="1597"/>
                    <a:pt x="1367" y="1599"/>
                    <a:pt x="1367" y="1599"/>
                  </a:cubicBezTo>
                  <a:cubicBezTo>
                    <a:pt x="1367" y="1600"/>
                    <a:pt x="1365" y="1600"/>
                    <a:pt x="1365" y="1601"/>
                  </a:cubicBezTo>
                  <a:cubicBezTo>
                    <a:pt x="1364" y="1602"/>
                    <a:pt x="1361" y="1603"/>
                    <a:pt x="1360" y="1604"/>
                  </a:cubicBezTo>
                  <a:cubicBezTo>
                    <a:pt x="1360" y="1605"/>
                    <a:pt x="1358" y="1605"/>
                    <a:pt x="1358" y="1606"/>
                  </a:cubicBezTo>
                  <a:cubicBezTo>
                    <a:pt x="1358" y="1607"/>
                    <a:pt x="1359" y="1607"/>
                    <a:pt x="1360" y="1607"/>
                  </a:cubicBezTo>
                  <a:cubicBezTo>
                    <a:pt x="1361" y="1608"/>
                    <a:pt x="1363" y="1608"/>
                    <a:pt x="1363" y="1608"/>
                  </a:cubicBezTo>
                  <a:cubicBezTo>
                    <a:pt x="1365" y="1607"/>
                    <a:pt x="1367" y="1607"/>
                    <a:pt x="1368" y="1607"/>
                  </a:cubicBezTo>
                  <a:cubicBezTo>
                    <a:pt x="1369" y="1606"/>
                    <a:pt x="1370" y="1603"/>
                    <a:pt x="1371" y="1603"/>
                  </a:cubicBezTo>
                  <a:cubicBezTo>
                    <a:pt x="1372" y="1602"/>
                    <a:pt x="1375" y="1602"/>
                    <a:pt x="1377" y="1602"/>
                  </a:cubicBezTo>
                  <a:cubicBezTo>
                    <a:pt x="1377" y="1601"/>
                    <a:pt x="1379" y="1600"/>
                    <a:pt x="1379" y="1599"/>
                  </a:cubicBezTo>
                  <a:cubicBezTo>
                    <a:pt x="1380" y="1598"/>
                    <a:pt x="1381" y="1595"/>
                    <a:pt x="1382" y="1594"/>
                  </a:cubicBezTo>
                  <a:cubicBezTo>
                    <a:pt x="1383" y="1592"/>
                    <a:pt x="1384" y="1588"/>
                    <a:pt x="1384" y="1585"/>
                  </a:cubicBezTo>
                  <a:cubicBezTo>
                    <a:pt x="1385" y="1582"/>
                    <a:pt x="1386" y="1577"/>
                    <a:pt x="1386" y="1574"/>
                  </a:cubicBezTo>
                  <a:cubicBezTo>
                    <a:pt x="1387" y="1571"/>
                    <a:pt x="1389" y="1567"/>
                    <a:pt x="1390" y="1565"/>
                  </a:cubicBezTo>
                  <a:cubicBezTo>
                    <a:pt x="1391" y="1561"/>
                    <a:pt x="1393" y="1555"/>
                    <a:pt x="1395" y="1551"/>
                  </a:cubicBezTo>
                  <a:cubicBezTo>
                    <a:pt x="1396" y="1549"/>
                    <a:pt x="1398" y="1545"/>
                    <a:pt x="1399" y="1542"/>
                  </a:cubicBezTo>
                  <a:cubicBezTo>
                    <a:pt x="1400" y="1541"/>
                    <a:pt x="1402" y="1538"/>
                    <a:pt x="1402" y="1536"/>
                  </a:cubicBezTo>
                  <a:cubicBezTo>
                    <a:pt x="1402" y="1535"/>
                    <a:pt x="1400" y="1534"/>
                    <a:pt x="1399" y="1533"/>
                  </a:cubicBezTo>
                  <a:cubicBezTo>
                    <a:pt x="1398" y="1533"/>
                    <a:pt x="1395" y="1534"/>
                    <a:pt x="1393" y="1533"/>
                  </a:cubicBezTo>
                  <a:cubicBezTo>
                    <a:pt x="1392" y="1533"/>
                    <a:pt x="1389" y="1530"/>
                    <a:pt x="1387" y="1529"/>
                  </a:cubicBezTo>
                  <a:cubicBezTo>
                    <a:pt x="1386" y="1528"/>
                    <a:pt x="1382" y="1525"/>
                    <a:pt x="1381" y="1523"/>
                  </a:cubicBezTo>
                  <a:cubicBezTo>
                    <a:pt x="1380" y="1522"/>
                    <a:pt x="1379" y="1519"/>
                    <a:pt x="1379" y="1517"/>
                  </a:cubicBezTo>
                  <a:cubicBezTo>
                    <a:pt x="1380" y="1515"/>
                    <a:pt x="1382" y="1511"/>
                    <a:pt x="1384" y="1510"/>
                  </a:cubicBezTo>
                  <a:cubicBezTo>
                    <a:pt x="1385" y="1508"/>
                    <a:pt x="1388" y="1505"/>
                    <a:pt x="1390" y="1505"/>
                  </a:cubicBezTo>
                  <a:cubicBezTo>
                    <a:pt x="1391" y="1504"/>
                    <a:pt x="1394" y="1504"/>
                    <a:pt x="1395" y="1504"/>
                  </a:cubicBezTo>
                  <a:cubicBezTo>
                    <a:pt x="1397" y="1504"/>
                    <a:pt x="1400" y="1502"/>
                    <a:pt x="1401" y="1503"/>
                  </a:cubicBezTo>
                  <a:cubicBezTo>
                    <a:pt x="1402" y="1503"/>
                    <a:pt x="1403" y="1505"/>
                    <a:pt x="1404" y="1506"/>
                  </a:cubicBezTo>
                  <a:cubicBezTo>
                    <a:pt x="1404" y="1507"/>
                    <a:pt x="1404" y="1510"/>
                    <a:pt x="1405" y="1511"/>
                  </a:cubicBezTo>
                  <a:cubicBezTo>
                    <a:pt x="1406" y="1512"/>
                    <a:pt x="1409" y="1514"/>
                    <a:pt x="1410" y="1514"/>
                  </a:cubicBezTo>
                  <a:cubicBezTo>
                    <a:pt x="1412" y="1513"/>
                    <a:pt x="1414" y="1510"/>
                    <a:pt x="1415" y="1508"/>
                  </a:cubicBezTo>
                  <a:cubicBezTo>
                    <a:pt x="1415" y="1507"/>
                    <a:pt x="1415" y="1504"/>
                    <a:pt x="1416" y="1503"/>
                  </a:cubicBezTo>
                  <a:cubicBezTo>
                    <a:pt x="1416" y="1502"/>
                    <a:pt x="1418" y="1500"/>
                    <a:pt x="1419" y="1499"/>
                  </a:cubicBezTo>
                  <a:cubicBezTo>
                    <a:pt x="1420" y="1497"/>
                    <a:pt x="1422" y="1493"/>
                    <a:pt x="1424" y="1491"/>
                  </a:cubicBezTo>
                  <a:cubicBezTo>
                    <a:pt x="1426" y="1488"/>
                    <a:pt x="1429" y="1483"/>
                    <a:pt x="1431" y="1480"/>
                  </a:cubicBezTo>
                  <a:cubicBezTo>
                    <a:pt x="1432" y="1479"/>
                    <a:pt x="1434" y="1477"/>
                    <a:pt x="1434" y="1476"/>
                  </a:cubicBezTo>
                  <a:cubicBezTo>
                    <a:pt x="1435" y="1475"/>
                    <a:pt x="1435" y="1473"/>
                    <a:pt x="1435" y="1471"/>
                  </a:cubicBezTo>
                  <a:cubicBezTo>
                    <a:pt x="1435" y="1471"/>
                    <a:pt x="1434" y="1469"/>
                    <a:pt x="1434" y="1468"/>
                  </a:cubicBezTo>
                  <a:cubicBezTo>
                    <a:pt x="1434" y="1467"/>
                    <a:pt x="1436" y="1465"/>
                    <a:pt x="1436" y="1464"/>
                  </a:cubicBezTo>
                  <a:cubicBezTo>
                    <a:pt x="1436" y="1463"/>
                    <a:pt x="1434" y="1461"/>
                    <a:pt x="1434" y="1460"/>
                  </a:cubicBezTo>
                  <a:cubicBezTo>
                    <a:pt x="1434" y="1459"/>
                    <a:pt x="1436" y="1457"/>
                    <a:pt x="1437" y="1457"/>
                  </a:cubicBezTo>
                  <a:cubicBezTo>
                    <a:pt x="1438" y="1457"/>
                    <a:pt x="1440" y="1457"/>
                    <a:pt x="1441" y="1458"/>
                  </a:cubicBezTo>
                  <a:cubicBezTo>
                    <a:pt x="1441" y="1458"/>
                    <a:pt x="1442" y="1460"/>
                    <a:pt x="1443" y="1460"/>
                  </a:cubicBezTo>
                  <a:cubicBezTo>
                    <a:pt x="1444" y="1460"/>
                    <a:pt x="1447" y="1460"/>
                    <a:pt x="1448" y="1459"/>
                  </a:cubicBezTo>
                  <a:cubicBezTo>
                    <a:pt x="1449" y="1459"/>
                    <a:pt x="1451" y="1458"/>
                    <a:pt x="1452" y="1457"/>
                  </a:cubicBezTo>
                  <a:cubicBezTo>
                    <a:pt x="1453" y="1456"/>
                    <a:pt x="1454" y="1452"/>
                    <a:pt x="1456" y="1451"/>
                  </a:cubicBezTo>
                  <a:cubicBezTo>
                    <a:pt x="1457" y="1450"/>
                    <a:pt x="1461" y="1448"/>
                    <a:pt x="1462" y="1447"/>
                  </a:cubicBezTo>
                  <a:cubicBezTo>
                    <a:pt x="1464" y="1446"/>
                    <a:pt x="1467" y="1445"/>
                    <a:pt x="1468" y="1444"/>
                  </a:cubicBezTo>
                  <a:cubicBezTo>
                    <a:pt x="1469" y="1443"/>
                    <a:pt x="1470" y="1441"/>
                    <a:pt x="1470" y="1440"/>
                  </a:cubicBezTo>
                  <a:cubicBezTo>
                    <a:pt x="1471" y="1439"/>
                    <a:pt x="1473" y="1437"/>
                    <a:pt x="1472" y="1435"/>
                  </a:cubicBezTo>
                  <a:cubicBezTo>
                    <a:pt x="1472" y="1434"/>
                    <a:pt x="1469" y="1433"/>
                    <a:pt x="1469" y="1432"/>
                  </a:cubicBezTo>
                  <a:cubicBezTo>
                    <a:pt x="1468" y="1431"/>
                    <a:pt x="1467" y="1430"/>
                    <a:pt x="1467" y="1429"/>
                  </a:cubicBezTo>
                  <a:cubicBezTo>
                    <a:pt x="1468" y="1428"/>
                    <a:pt x="1469" y="1427"/>
                    <a:pt x="1470" y="1426"/>
                  </a:cubicBezTo>
                  <a:cubicBezTo>
                    <a:pt x="1470" y="1425"/>
                    <a:pt x="1471" y="1422"/>
                    <a:pt x="1470" y="1421"/>
                  </a:cubicBezTo>
                  <a:cubicBezTo>
                    <a:pt x="1470" y="1420"/>
                    <a:pt x="1469" y="1419"/>
                    <a:pt x="1469" y="1418"/>
                  </a:cubicBezTo>
                  <a:cubicBezTo>
                    <a:pt x="1469" y="1416"/>
                    <a:pt x="1469" y="1414"/>
                    <a:pt x="1470" y="1412"/>
                  </a:cubicBezTo>
                  <a:cubicBezTo>
                    <a:pt x="1470" y="1411"/>
                    <a:pt x="1472" y="1410"/>
                    <a:pt x="1473" y="1410"/>
                  </a:cubicBezTo>
                  <a:cubicBezTo>
                    <a:pt x="1475" y="1409"/>
                    <a:pt x="1478" y="1409"/>
                    <a:pt x="1480" y="1409"/>
                  </a:cubicBezTo>
                  <a:cubicBezTo>
                    <a:pt x="1480" y="1409"/>
                    <a:pt x="1481" y="1409"/>
                    <a:pt x="1482" y="1409"/>
                  </a:cubicBezTo>
                  <a:cubicBezTo>
                    <a:pt x="1482" y="1409"/>
                    <a:pt x="1483" y="1411"/>
                    <a:pt x="1484" y="1411"/>
                  </a:cubicBezTo>
                  <a:cubicBezTo>
                    <a:pt x="1484" y="1412"/>
                    <a:pt x="1484" y="1414"/>
                    <a:pt x="1484" y="1415"/>
                  </a:cubicBezTo>
                  <a:cubicBezTo>
                    <a:pt x="1484" y="1416"/>
                    <a:pt x="1483" y="1418"/>
                    <a:pt x="1484" y="1419"/>
                  </a:cubicBezTo>
                  <a:cubicBezTo>
                    <a:pt x="1485" y="1420"/>
                    <a:pt x="1487" y="1421"/>
                    <a:pt x="1488" y="1421"/>
                  </a:cubicBezTo>
                  <a:cubicBezTo>
                    <a:pt x="1490" y="1421"/>
                    <a:pt x="1493" y="1419"/>
                    <a:pt x="1495" y="1418"/>
                  </a:cubicBezTo>
                  <a:cubicBezTo>
                    <a:pt x="1496" y="1418"/>
                    <a:pt x="1499" y="1418"/>
                    <a:pt x="1500" y="1418"/>
                  </a:cubicBezTo>
                  <a:cubicBezTo>
                    <a:pt x="1502" y="1417"/>
                    <a:pt x="1503" y="1415"/>
                    <a:pt x="1504" y="1414"/>
                  </a:cubicBezTo>
                  <a:cubicBezTo>
                    <a:pt x="1505" y="1413"/>
                    <a:pt x="1508" y="1412"/>
                    <a:pt x="1509" y="1411"/>
                  </a:cubicBezTo>
                  <a:cubicBezTo>
                    <a:pt x="1511" y="1410"/>
                    <a:pt x="1516" y="1408"/>
                    <a:pt x="1518" y="1407"/>
                  </a:cubicBezTo>
                  <a:cubicBezTo>
                    <a:pt x="1520" y="1406"/>
                    <a:pt x="1523" y="1405"/>
                    <a:pt x="1524" y="1404"/>
                  </a:cubicBezTo>
                  <a:cubicBezTo>
                    <a:pt x="1526" y="1403"/>
                    <a:pt x="1528" y="1402"/>
                    <a:pt x="1529" y="1401"/>
                  </a:cubicBezTo>
                  <a:cubicBezTo>
                    <a:pt x="1529" y="1401"/>
                    <a:pt x="1529" y="1399"/>
                    <a:pt x="1529" y="1399"/>
                  </a:cubicBezTo>
                  <a:cubicBezTo>
                    <a:pt x="1528" y="1397"/>
                    <a:pt x="1526" y="1395"/>
                    <a:pt x="1525" y="1394"/>
                  </a:cubicBezTo>
                  <a:cubicBezTo>
                    <a:pt x="1523" y="1393"/>
                    <a:pt x="1520" y="1391"/>
                    <a:pt x="1519" y="1390"/>
                  </a:cubicBezTo>
                  <a:cubicBezTo>
                    <a:pt x="1517" y="1389"/>
                    <a:pt x="1514" y="1387"/>
                    <a:pt x="1512" y="1386"/>
                  </a:cubicBezTo>
                  <a:cubicBezTo>
                    <a:pt x="1511" y="1385"/>
                    <a:pt x="1509" y="1383"/>
                    <a:pt x="1507" y="1382"/>
                  </a:cubicBezTo>
                  <a:cubicBezTo>
                    <a:pt x="1507" y="1381"/>
                    <a:pt x="1505" y="1379"/>
                    <a:pt x="1504" y="1378"/>
                  </a:cubicBezTo>
                  <a:cubicBezTo>
                    <a:pt x="1503" y="1378"/>
                    <a:pt x="1501" y="1378"/>
                    <a:pt x="1499" y="1378"/>
                  </a:cubicBezTo>
                  <a:cubicBezTo>
                    <a:pt x="1499" y="1377"/>
                    <a:pt x="1497" y="1376"/>
                    <a:pt x="1497" y="1375"/>
                  </a:cubicBezTo>
                  <a:cubicBezTo>
                    <a:pt x="1496" y="1375"/>
                    <a:pt x="1495" y="1373"/>
                    <a:pt x="1495" y="1372"/>
                  </a:cubicBezTo>
                  <a:cubicBezTo>
                    <a:pt x="1495" y="1371"/>
                    <a:pt x="1496" y="1369"/>
                    <a:pt x="1496" y="1368"/>
                  </a:cubicBezTo>
                  <a:cubicBezTo>
                    <a:pt x="1495" y="1366"/>
                    <a:pt x="1492" y="1365"/>
                    <a:pt x="1491" y="1364"/>
                  </a:cubicBezTo>
                  <a:cubicBezTo>
                    <a:pt x="1491" y="1363"/>
                    <a:pt x="1490" y="1360"/>
                    <a:pt x="1490" y="1359"/>
                  </a:cubicBezTo>
                  <a:cubicBezTo>
                    <a:pt x="1490" y="1358"/>
                    <a:pt x="1491" y="1357"/>
                    <a:pt x="1491" y="1356"/>
                  </a:cubicBezTo>
                  <a:cubicBezTo>
                    <a:pt x="1492" y="1355"/>
                    <a:pt x="1494" y="1355"/>
                    <a:pt x="1495" y="1355"/>
                  </a:cubicBezTo>
                  <a:cubicBezTo>
                    <a:pt x="1496" y="1354"/>
                    <a:pt x="1498" y="1353"/>
                    <a:pt x="1499" y="1353"/>
                  </a:cubicBezTo>
                  <a:cubicBezTo>
                    <a:pt x="1500" y="1353"/>
                    <a:pt x="1501" y="1355"/>
                    <a:pt x="1502" y="1356"/>
                  </a:cubicBezTo>
                  <a:cubicBezTo>
                    <a:pt x="1502" y="1357"/>
                    <a:pt x="1504" y="1357"/>
                    <a:pt x="1504" y="1357"/>
                  </a:cubicBezTo>
                  <a:cubicBezTo>
                    <a:pt x="1504" y="1358"/>
                    <a:pt x="1504" y="1359"/>
                    <a:pt x="1503" y="1360"/>
                  </a:cubicBezTo>
                  <a:cubicBezTo>
                    <a:pt x="1503" y="1360"/>
                    <a:pt x="1502" y="1361"/>
                    <a:pt x="1502" y="1361"/>
                  </a:cubicBezTo>
                  <a:cubicBezTo>
                    <a:pt x="1502" y="1362"/>
                    <a:pt x="1502" y="1364"/>
                    <a:pt x="1502" y="1365"/>
                  </a:cubicBezTo>
                  <a:cubicBezTo>
                    <a:pt x="1503" y="1366"/>
                    <a:pt x="1505" y="1366"/>
                    <a:pt x="1506" y="1367"/>
                  </a:cubicBezTo>
                  <a:cubicBezTo>
                    <a:pt x="1508" y="1367"/>
                    <a:pt x="1512" y="1365"/>
                    <a:pt x="1514" y="1366"/>
                  </a:cubicBezTo>
                  <a:cubicBezTo>
                    <a:pt x="1514" y="1367"/>
                    <a:pt x="1513" y="1369"/>
                    <a:pt x="1513" y="1369"/>
                  </a:cubicBezTo>
                  <a:cubicBezTo>
                    <a:pt x="1513" y="1370"/>
                    <a:pt x="1514" y="1371"/>
                    <a:pt x="1514" y="1372"/>
                  </a:cubicBezTo>
                  <a:cubicBezTo>
                    <a:pt x="1515" y="1372"/>
                    <a:pt x="1516" y="1373"/>
                    <a:pt x="1516" y="1373"/>
                  </a:cubicBezTo>
                  <a:cubicBezTo>
                    <a:pt x="1517" y="1374"/>
                    <a:pt x="1516" y="1376"/>
                    <a:pt x="1516" y="1377"/>
                  </a:cubicBezTo>
                  <a:cubicBezTo>
                    <a:pt x="1516" y="1377"/>
                    <a:pt x="1515" y="1379"/>
                    <a:pt x="1516" y="1380"/>
                  </a:cubicBezTo>
                  <a:cubicBezTo>
                    <a:pt x="1516" y="1380"/>
                    <a:pt x="1518" y="1379"/>
                    <a:pt x="1519" y="1378"/>
                  </a:cubicBezTo>
                  <a:cubicBezTo>
                    <a:pt x="1520" y="1378"/>
                    <a:pt x="1524" y="1376"/>
                    <a:pt x="1525" y="1375"/>
                  </a:cubicBezTo>
                  <a:cubicBezTo>
                    <a:pt x="1527" y="1374"/>
                    <a:pt x="1530" y="1370"/>
                    <a:pt x="1532" y="1368"/>
                  </a:cubicBezTo>
                  <a:cubicBezTo>
                    <a:pt x="1534" y="1368"/>
                    <a:pt x="1537" y="1368"/>
                    <a:pt x="1538" y="1367"/>
                  </a:cubicBezTo>
                  <a:cubicBezTo>
                    <a:pt x="1539" y="1367"/>
                    <a:pt x="1541" y="1365"/>
                    <a:pt x="1542" y="1364"/>
                  </a:cubicBezTo>
                  <a:cubicBezTo>
                    <a:pt x="1543" y="1364"/>
                    <a:pt x="1543" y="1361"/>
                    <a:pt x="1544" y="1360"/>
                  </a:cubicBezTo>
                  <a:cubicBezTo>
                    <a:pt x="1545" y="1359"/>
                    <a:pt x="1546" y="1358"/>
                    <a:pt x="1547" y="1357"/>
                  </a:cubicBezTo>
                  <a:cubicBezTo>
                    <a:pt x="1548" y="1357"/>
                    <a:pt x="1550" y="1357"/>
                    <a:pt x="1551" y="1356"/>
                  </a:cubicBezTo>
                  <a:cubicBezTo>
                    <a:pt x="1552" y="1356"/>
                    <a:pt x="1554" y="1356"/>
                    <a:pt x="1555" y="1355"/>
                  </a:cubicBezTo>
                  <a:cubicBezTo>
                    <a:pt x="1556" y="1355"/>
                    <a:pt x="1559" y="1355"/>
                    <a:pt x="1559" y="1356"/>
                  </a:cubicBezTo>
                  <a:cubicBezTo>
                    <a:pt x="1560" y="1356"/>
                    <a:pt x="1559" y="1359"/>
                    <a:pt x="1559" y="1360"/>
                  </a:cubicBezTo>
                  <a:cubicBezTo>
                    <a:pt x="1558" y="1360"/>
                    <a:pt x="1557" y="1361"/>
                    <a:pt x="1556" y="1362"/>
                  </a:cubicBezTo>
                  <a:cubicBezTo>
                    <a:pt x="1556" y="1363"/>
                    <a:pt x="1555" y="1364"/>
                    <a:pt x="1555" y="1365"/>
                  </a:cubicBezTo>
                  <a:cubicBezTo>
                    <a:pt x="1555" y="1365"/>
                    <a:pt x="1557" y="1366"/>
                    <a:pt x="1557" y="1367"/>
                  </a:cubicBezTo>
                  <a:cubicBezTo>
                    <a:pt x="1557" y="1368"/>
                    <a:pt x="1557" y="1369"/>
                    <a:pt x="1557" y="1370"/>
                  </a:cubicBezTo>
                  <a:cubicBezTo>
                    <a:pt x="1557" y="1370"/>
                    <a:pt x="1555" y="1370"/>
                    <a:pt x="1555" y="1370"/>
                  </a:cubicBezTo>
                  <a:cubicBezTo>
                    <a:pt x="1554" y="1371"/>
                    <a:pt x="1554" y="1373"/>
                    <a:pt x="1554" y="1373"/>
                  </a:cubicBezTo>
                  <a:cubicBezTo>
                    <a:pt x="1554" y="1374"/>
                    <a:pt x="1555" y="1376"/>
                    <a:pt x="1556" y="1376"/>
                  </a:cubicBezTo>
                  <a:cubicBezTo>
                    <a:pt x="1557" y="1377"/>
                    <a:pt x="1558" y="1376"/>
                    <a:pt x="1559" y="1376"/>
                  </a:cubicBezTo>
                  <a:cubicBezTo>
                    <a:pt x="1561" y="1375"/>
                    <a:pt x="1564" y="1371"/>
                    <a:pt x="1567" y="1370"/>
                  </a:cubicBezTo>
                  <a:cubicBezTo>
                    <a:pt x="1568" y="1369"/>
                    <a:pt x="1572" y="1368"/>
                    <a:pt x="1574" y="1368"/>
                  </a:cubicBezTo>
                  <a:cubicBezTo>
                    <a:pt x="1576" y="1367"/>
                    <a:pt x="1578" y="1366"/>
                    <a:pt x="1579" y="1365"/>
                  </a:cubicBezTo>
                  <a:cubicBezTo>
                    <a:pt x="1580" y="1364"/>
                    <a:pt x="1582" y="1363"/>
                    <a:pt x="1583" y="1362"/>
                  </a:cubicBezTo>
                  <a:cubicBezTo>
                    <a:pt x="1584" y="1362"/>
                    <a:pt x="1586" y="1361"/>
                    <a:pt x="1587" y="1361"/>
                  </a:cubicBezTo>
                  <a:cubicBezTo>
                    <a:pt x="1588" y="1361"/>
                    <a:pt x="1590" y="1361"/>
                    <a:pt x="1591" y="1362"/>
                  </a:cubicBezTo>
                  <a:cubicBezTo>
                    <a:pt x="1592" y="1362"/>
                    <a:pt x="1592" y="1364"/>
                    <a:pt x="1592" y="1365"/>
                  </a:cubicBezTo>
                  <a:cubicBezTo>
                    <a:pt x="1592" y="1366"/>
                    <a:pt x="1592" y="1368"/>
                    <a:pt x="1592" y="1369"/>
                  </a:cubicBezTo>
                  <a:cubicBezTo>
                    <a:pt x="1591" y="1370"/>
                    <a:pt x="1589" y="1370"/>
                    <a:pt x="1588" y="1370"/>
                  </a:cubicBezTo>
                  <a:cubicBezTo>
                    <a:pt x="1586" y="1371"/>
                    <a:pt x="1582" y="1373"/>
                    <a:pt x="1581" y="1374"/>
                  </a:cubicBezTo>
                  <a:cubicBezTo>
                    <a:pt x="1578" y="1375"/>
                    <a:pt x="1574" y="1377"/>
                    <a:pt x="1572" y="1378"/>
                  </a:cubicBezTo>
                  <a:cubicBezTo>
                    <a:pt x="1568" y="1381"/>
                    <a:pt x="1560" y="1385"/>
                    <a:pt x="1556" y="1388"/>
                  </a:cubicBezTo>
                  <a:cubicBezTo>
                    <a:pt x="1553" y="1389"/>
                    <a:pt x="1548" y="1393"/>
                    <a:pt x="1545" y="1395"/>
                  </a:cubicBezTo>
                  <a:cubicBezTo>
                    <a:pt x="1543" y="1397"/>
                    <a:pt x="1540" y="1401"/>
                    <a:pt x="1538" y="1403"/>
                  </a:cubicBezTo>
                  <a:cubicBezTo>
                    <a:pt x="1537" y="1403"/>
                    <a:pt x="1535" y="1405"/>
                    <a:pt x="1534" y="1406"/>
                  </a:cubicBezTo>
                  <a:cubicBezTo>
                    <a:pt x="1534" y="1407"/>
                    <a:pt x="1532" y="1408"/>
                    <a:pt x="1533" y="1409"/>
                  </a:cubicBezTo>
                  <a:cubicBezTo>
                    <a:pt x="1533" y="1409"/>
                    <a:pt x="1533" y="1410"/>
                    <a:pt x="1534" y="1410"/>
                  </a:cubicBezTo>
                  <a:cubicBezTo>
                    <a:pt x="1534" y="1410"/>
                    <a:pt x="1535" y="1410"/>
                    <a:pt x="1535" y="1410"/>
                  </a:cubicBezTo>
                  <a:cubicBezTo>
                    <a:pt x="1536" y="1410"/>
                    <a:pt x="1538" y="1409"/>
                    <a:pt x="1538" y="1409"/>
                  </a:cubicBezTo>
                  <a:cubicBezTo>
                    <a:pt x="1540" y="1408"/>
                    <a:pt x="1542" y="1406"/>
                    <a:pt x="1543" y="1405"/>
                  </a:cubicBezTo>
                  <a:cubicBezTo>
                    <a:pt x="1545" y="1403"/>
                    <a:pt x="1547" y="1401"/>
                    <a:pt x="1549" y="1399"/>
                  </a:cubicBezTo>
                  <a:cubicBezTo>
                    <a:pt x="1550" y="1399"/>
                    <a:pt x="1552" y="1397"/>
                    <a:pt x="1553" y="1397"/>
                  </a:cubicBezTo>
                  <a:cubicBezTo>
                    <a:pt x="1556" y="1395"/>
                    <a:pt x="1561" y="1391"/>
                    <a:pt x="1564" y="1389"/>
                  </a:cubicBezTo>
                  <a:cubicBezTo>
                    <a:pt x="1566" y="1388"/>
                    <a:pt x="1570" y="1385"/>
                    <a:pt x="1573" y="1384"/>
                  </a:cubicBezTo>
                  <a:cubicBezTo>
                    <a:pt x="1575" y="1383"/>
                    <a:pt x="1579" y="1381"/>
                    <a:pt x="1581" y="1380"/>
                  </a:cubicBezTo>
                  <a:cubicBezTo>
                    <a:pt x="1583" y="1379"/>
                    <a:pt x="1587" y="1377"/>
                    <a:pt x="1589" y="1376"/>
                  </a:cubicBezTo>
                  <a:cubicBezTo>
                    <a:pt x="1592" y="1374"/>
                    <a:pt x="1599" y="1370"/>
                    <a:pt x="1602" y="1369"/>
                  </a:cubicBezTo>
                  <a:cubicBezTo>
                    <a:pt x="1606" y="1367"/>
                    <a:pt x="1613" y="1364"/>
                    <a:pt x="1617" y="1362"/>
                  </a:cubicBezTo>
                  <a:cubicBezTo>
                    <a:pt x="1621" y="1359"/>
                    <a:pt x="1628" y="1354"/>
                    <a:pt x="1631" y="1351"/>
                  </a:cubicBezTo>
                  <a:cubicBezTo>
                    <a:pt x="1634" y="1350"/>
                    <a:pt x="1640" y="1347"/>
                    <a:pt x="1643" y="1345"/>
                  </a:cubicBezTo>
                  <a:cubicBezTo>
                    <a:pt x="1647" y="1343"/>
                    <a:pt x="1654" y="1337"/>
                    <a:pt x="1658" y="1335"/>
                  </a:cubicBezTo>
                  <a:cubicBezTo>
                    <a:pt x="1660" y="1333"/>
                    <a:pt x="1664" y="1331"/>
                    <a:pt x="1666" y="1329"/>
                  </a:cubicBezTo>
                  <a:cubicBezTo>
                    <a:pt x="1668" y="1328"/>
                    <a:pt x="1671" y="1325"/>
                    <a:pt x="1673" y="1324"/>
                  </a:cubicBezTo>
                  <a:cubicBezTo>
                    <a:pt x="1674" y="1324"/>
                    <a:pt x="1676" y="1324"/>
                    <a:pt x="1677" y="1323"/>
                  </a:cubicBezTo>
                  <a:cubicBezTo>
                    <a:pt x="1679" y="1323"/>
                    <a:pt x="1681" y="1323"/>
                    <a:pt x="1682" y="1322"/>
                  </a:cubicBezTo>
                  <a:cubicBezTo>
                    <a:pt x="1683" y="1321"/>
                    <a:pt x="1684" y="1320"/>
                    <a:pt x="1685" y="1319"/>
                  </a:cubicBezTo>
                  <a:cubicBezTo>
                    <a:pt x="1686" y="1318"/>
                    <a:pt x="1688" y="1316"/>
                    <a:pt x="1689" y="1314"/>
                  </a:cubicBezTo>
                  <a:cubicBezTo>
                    <a:pt x="1691" y="1313"/>
                    <a:pt x="1694" y="1310"/>
                    <a:pt x="1696" y="1308"/>
                  </a:cubicBezTo>
                  <a:cubicBezTo>
                    <a:pt x="1699" y="1306"/>
                    <a:pt x="1705" y="1300"/>
                    <a:pt x="1708" y="1297"/>
                  </a:cubicBezTo>
                  <a:cubicBezTo>
                    <a:pt x="1710" y="1295"/>
                    <a:pt x="1716" y="1291"/>
                    <a:pt x="1718" y="1289"/>
                  </a:cubicBezTo>
                  <a:cubicBezTo>
                    <a:pt x="1720" y="1286"/>
                    <a:pt x="1723" y="1282"/>
                    <a:pt x="1725" y="1280"/>
                  </a:cubicBezTo>
                  <a:cubicBezTo>
                    <a:pt x="1727" y="1278"/>
                    <a:pt x="1730" y="1274"/>
                    <a:pt x="1732" y="1272"/>
                  </a:cubicBezTo>
                  <a:cubicBezTo>
                    <a:pt x="1735" y="1270"/>
                    <a:pt x="1740" y="1267"/>
                    <a:pt x="1742" y="1265"/>
                  </a:cubicBezTo>
                  <a:cubicBezTo>
                    <a:pt x="1744" y="1263"/>
                    <a:pt x="1749" y="1260"/>
                    <a:pt x="1751" y="1258"/>
                  </a:cubicBezTo>
                  <a:cubicBezTo>
                    <a:pt x="1753" y="1256"/>
                    <a:pt x="1758" y="1253"/>
                    <a:pt x="1760" y="1251"/>
                  </a:cubicBezTo>
                  <a:cubicBezTo>
                    <a:pt x="1762" y="1250"/>
                    <a:pt x="1765" y="1247"/>
                    <a:pt x="1767" y="1246"/>
                  </a:cubicBezTo>
                  <a:cubicBezTo>
                    <a:pt x="1769" y="1245"/>
                    <a:pt x="1772" y="1242"/>
                    <a:pt x="1773" y="1241"/>
                  </a:cubicBezTo>
                  <a:cubicBezTo>
                    <a:pt x="1774" y="1240"/>
                    <a:pt x="1778" y="1239"/>
                    <a:pt x="1778" y="1238"/>
                  </a:cubicBezTo>
                  <a:cubicBezTo>
                    <a:pt x="1779" y="1237"/>
                    <a:pt x="1780" y="1235"/>
                    <a:pt x="1779" y="1234"/>
                  </a:cubicBezTo>
                  <a:cubicBezTo>
                    <a:pt x="1779" y="1233"/>
                    <a:pt x="1777" y="1233"/>
                    <a:pt x="1776" y="1233"/>
                  </a:cubicBezTo>
                  <a:cubicBezTo>
                    <a:pt x="1775" y="1233"/>
                    <a:pt x="1772" y="1234"/>
                    <a:pt x="1771" y="1234"/>
                  </a:cubicBezTo>
                  <a:cubicBezTo>
                    <a:pt x="1770" y="1234"/>
                    <a:pt x="1768" y="1233"/>
                    <a:pt x="1767" y="1232"/>
                  </a:cubicBezTo>
                  <a:cubicBezTo>
                    <a:pt x="1767" y="1231"/>
                    <a:pt x="1766" y="1230"/>
                    <a:pt x="1765" y="1230"/>
                  </a:cubicBezTo>
                  <a:cubicBezTo>
                    <a:pt x="1764" y="1230"/>
                    <a:pt x="1763" y="1232"/>
                    <a:pt x="1763" y="1233"/>
                  </a:cubicBezTo>
                  <a:cubicBezTo>
                    <a:pt x="1763" y="1234"/>
                    <a:pt x="1764" y="1236"/>
                    <a:pt x="1764" y="1237"/>
                  </a:cubicBezTo>
                  <a:cubicBezTo>
                    <a:pt x="1764" y="1238"/>
                    <a:pt x="1764" y="1240"/>
                    <a:pt x="1763" y="1241"/>
                  </a:cubicBezTo>
                  <a:cubicBezTo>
                    <a:pt x="1762" y="1241"/>
                    <a:pt x="1761" y="1241"/>
                    <a:pt x="1760" y="1241"/>
                  </a:cubicBezTo>
                  <a:cubicBezTo>
                    <a:pt x="1759" y="1241"/>
                    <a:pt x="1758" y="1242"/>
                    <a:pt x="1757" y="1242"/>
                  </a:cubicBezTo>
                  <a:cubicBezTo>
                    <a:pt x="1756" y="1242"/>
                    <a:pt x="1755" y="1241"/>
                    <a:pt x="1754" y="1241"/>
                  </a:cubicBezTo>
                  <a:cubicBezTo>
                    <a:pt x="1754" y="1240"/>
                    <a:pt x="1753" y="1237"/>
                    <a:pt x="1753" y="1236"/>
                  </a:cubicBezTo>
                  <a:cubicBezTo>
                    <a:pt x="1753" y="1235"/>
                    <a:pt x="1754" y="1233"/>
                    <a:pt x="1754" y="1232"/>
                  </a:cubicBezTo>
                  <a:cubicBezTo>
                    <a:pt x="1754" y="1230"/>
                    <a:pt x="1754" y="1228"/>
                    <a:pt x="1754" y="1226"/>
                  </a:cubicBezTo>
                  <a:cubicBezTo>
                    <a:pt x="1754" y="1225"/>
                    <a:pt x="1754" y="1221"/>
                    <a:pt x="1753" y="1219"/>
                  </a:cubicBezTo>
                  <a:cubicBezTo>
                    <a:pt x="1753" y="1219"/>
                    <a:pt x="1751" y="1218"/>
                    <a:pt x="1750" y="1217"/>
                  </a:cubicBezTo>
                  <a:cubicBezTo>
                    <a:pt x="1749" y="1217"/>
                    <a:pt x="1748" y="1215"/>
                    <a:pt x="1747" y="1214"/>
                  </a:cubicBezTo>
                  <a:cubicBezTo>
                    <a:pt x="1747" y="1214"/>
                    <a:pt x="1749" y="1212"/>
                    <a:pt x="1749" y="1211"/>
                  </a:cubicBezTo>
                  <a:cubicBezTo>
                    <a:pt x="1749" y="1210"/>
                    <a:pt x="1750" y="1208"/>
                    <a:pt x="1749" y="1207"/>
                  </a:cubicBezTo>
                  <a:cubicBezTo>
                    <a:pt x="1749" y="1206"/>
                    <a:pt x="1745" y="1206"/>
                    <a:pt x="1743" y="1206"/>
                  </a:cubicBezTo>
                  <a:cubicBezTo>
                    <a:pt x="1742" y="1206"/>
                    <a:pt x="1739" y="1206"/>
                    <a:pt x="1738" y="1205"/>
                  </a:cubicBezTo>
                  <a:cubicBezTo>
                    <a:pt x="1737" y="1205"/>
                    <a:pt x="1736" y="1203"/>
                    <a:pt x="1735" y="1202"/>
                  </a:cubicBezTo>
                  <a:cubicBezTo>
                    <a:pt x="1734" y="1201"/>
                    <a:pt x="1733" y="1200"/>
                    <a:pt x="1733" y="1199"/>
                  </a:cubicBezTo>
                  <a:cubicBezTo>
                    <a:pt x="1733" y="1198"/>
                    <a:pt x="1734" y="1196"/>
                    <a:pt x="1734" y="1195"/>
                  </a:cubicBezTo>
                  <a:cubicBezTo>
                    <a:pt x="1735" y="1194"/>
                    <a:pt x="1737" y="1193"/>
                    <a:pt x="1737" y="1192"/>
                  </a:cubicBezTo>
                  <a:cubicBezTo>
                    <a:pt x="1738" y="1191"/>
                    <a:pt x="1738" y="1188"/>
                    <a:pt x="1737" y="1187"/>
                  </a:cubicBezTo>
                  <a:cubicBezTo>
                    <a:pt x="1737" y="1186"/>
                    <a:pt x="1735" y="1186"/>
                    <a:pt x="1734" y="1185"/>
                  </a:cubicBezTo>
                  <a:cubicBezTo>
                    <a:pt x="1733" y="1185"/>
                    <a:pt x="1733" y="1183"/>
                    <a:pt x="1733" y="1183"/>
                  </a:cubicBezTo>
                  <a:cubicBezTo>
                    <a:pt x="1733" y="1182"/>
                    <a:pt x="1735" y="1180"/>
                    <a:pt x="1736" y="1179"/>
                  </a:cubicBezTo>
                  <a:cubicBezTo>
                    <a:pt x="1737" y="1178"/>
                    <a:pt x="1738" y="1174"/>
                    <a:pt x="1739" y="1173"/>
                  </a:cubicBezTo>
                  <a:cubicBezTo>
                    <a:pt x="1739" y="1172"/>
                    <a:pt x="1740" y="1171"/>
                    <a:pt x="1741" y="1171"/>
                  </a:cubicBezTo>
                  <a:cubicBezTo>
                    <a:pt x="1742" y="1170"/>
                    <a:pt x="1744" y="1171"/>
                    <a:pt x="1745" y="1171"/>
                  </a:cubicBezTo>
                  <a:cubicBezTo>
                    <a:pt x="1745" y="1172"/>
                    <a:pt x="1746" y="1173"/>
                    <a:pt x="1746" y="1173"/>
                  </a:cubicBezTo>
                  <a:cubicBezTo>
                    <a:pt x="1746" y="1174"/>
                    <a:pt x="1744" y="1175"/>
                    <a:pt x="1744" y="1176"/>
                  </a:cubicBezTo>
                  <a:cubicBezTo>
                    <a:pt x="1744" y="1176"/>
                    <a:pt x="1744" y="1178"/>
                    <a:pt x="1745" y="1179"/>
                  </a:cubicBezTo>
                  <a:cubicBezTo>
                    <a:pt x="1745" y="1180"/>
                    <a:pt x="1747" y="1181"/>
                    <a:pt x="1748" y="1181"/>
                  </a:cubicBezTo>
                  <a:cubicBezTo>
                    <a:pt x="1749" y="1181"/>
                    <a:pt x="1751" y="1179"/>
                    <a:pt x="1752" y="1179"/>
                  </a:cubicBezTo>
                  <a:cubicBezTo>
                    <a:pt x="1753" y="1178"/>
                    <a:pt x="1755" y="1176"/>
                    <a:pt x="1756" y="1175"/>
                  </a:cubicBezTo>
                  <a:cubicBezTo>
                    <a:pt x="1756" y="1174"/>
                    <a:pt x="1755" y="1170"/>
                    <a:pt x="1756" y="1169"/>
                  </a:cubicBezTo>
                  <a:cubicBezTo>
                    <a:pt x="1756" y="1168"/>
                    <a:pt x="1758" y="1166"/>
                    <a:pt x="1759" y="1165"/>
                  </a:cubicBezTo>
                  <a:cubicBezTo>
                    <a:pt x="1761" y="1163"/>
                    <a:pt x="1763" y="1160"/>
                    <a:pt x="1765" y="1159"/>
                  </a:cubicBezTo>
                  <a:cubicBezTo>
                    <a:pt x="1766" y="1159"/>
                    <a:pt x="1768" y="1158"/>
                    <a:pt x="1769" y="1158"/>
                  </a:cubicBezTo>
                  <a:cubicBezTo>
                    <a:pt x="1770" y="1157"/>
                    <a:pt x="1771" y="1155"/>
                    <a:pt x="1772" y="1155"/>
                  </a:cubicBezTo>
                  <a:cubicBezTo>
                    <a:pt x="1773" y="1155"/>
                    <a:pt x="1774" y="1157"/>
                    <a:pt x="1775" y="1158"/>
                  </a:cubicBezTo>
                  <a:cubicBezTo>
                    <a:pt x="1777" y="1160"/>
                    <a:pt x="1780" y="1164"/>
                    <a:pt x="1780" y="1167"/>
                  </a:cubicBezTo>
                  <a:cubicBezTo>
                    <a:pt x="1780" y="1168"/>
                    <a:pt x="1779" y="1171"/>
                    <a:pt x="1779" y="1173"/>
                  </a:cubicBezTo>
                  <a:cubicBezTo>
                    <a:pt x="1779" y="1175"/>
                    <a:pt x="1780" y="1179"/>
                    <a:pt x="1780" y="1181"/>
                  </a:cubicBezTo>
                  <a:cubicBezTo>
                    <a:pt x="1780" y="1182"/>
                    <a:pt x="1778" y="1184"/>
                    <a:pt x="1778" y="1186"/>
                  </a:cubicBezTo>
                  <a:cubicBezTo>
                    <a:pt x="1777" y="1187"/>
                    <a:pt x="1775" y="1189"/>
                    <a:pt x="1774" y="1191"/>
                  </a:cubicBezTo>
                  <a:cubicBezTo>
                    <a:pt x="1773" y="1192"/>
                    <a:pt x="1770" y="1193"/>
                    <a:pt x="1769" y="1195"/>
                  </a:cubicBezTo>
                  <a:cubicBezTo>
                    <a:pt x="1768" y="1195"/>
                    <a:pt x="1768" y="1198"/>
                    <a:pt x="1768" y="1199"/>
                  </a:cubicBezTo>
                  <a:cubicBezTo>
                    <a:pt x="1769" y="1200"/>
                    <a:pt x="1772" y="1201"/>
                    <a:pt x="1774" y="1201"/>
                  </a:cubicBezTo>
                  <a:cubicBezTo>
                    <a:pt x="1776" y="1201"/>
                    <a:pt x="1780" y="1199"/>
                    <a:pt x="1782" y="1198"/>
                  </a:cubicBezTo>
                  <a:cubicBezTo>
                    <a:pt x="1784" y="1198"/>
                    <a:pt x="1788" y="1198"/>
                    <a:pt x="1790" y="1197"/>
                  </a:cubicBezTo>
                  <a:cubicBezTo>
                    <a:pt x="1791" y="1197"/>
                    <a:pt x="1793" y="1195"/>
                    <a:pt x="1794" y="1195"/>
                  </a:cubicBezTo>
                  <a:cubicBezTo>
                    <a:pt x="1796" y="1194"/>
                    <a:pt x="1798" y="1192"/>
                    <a:pt x="1800" y="1191"/>
                  </a:cubicBezTo>
                  <a:cubicBezTo>
                    <a:pt x="1801" y="1191"/>
                    <a:pt x="1802" y="1191"/>
                    <a:pt x="1803" y="1191"/>
                  </a:cubicBezTo>
                  <a:cubicBezTo>
                    <a:pt x="1804" y="1191"/>
                    <a:pt x="1805" y="1192"/>
                    <a:pt x="1806" y="1192"/>
                  </a:cubicBezTo>
                  <a:cubicBezTo>
                    <a:pt x="1806" y="1193"/>
                    <a:pt x="1807" y="1194"/>
                    <a:pt x="1808" y="1194"/>
                  </a:cubicBezTo>
                  <a:cubicBezTo>
                    <a:pt x="1809" y="1194"/>
                    <a:pt x="1812" y="1194"/>
                    <a:pt x="1812" y="1195"/>
                  </a:cubicBezTo>
                  <a:cubicBezTo>
                    <a:pt x="1813" y="1196"/>
                    <a:pt x="1812" y="1198"/>
                    <a:pt x="1811" y="1198"/>
                  </a:cubicBezTo>
                  <a:cubicBezTo>
                    <a:pt x="1810" y="1199"/>
                    <a:pt x="1808" y="1199"/>
                    <a:pt x="1807" y="1199"/>
                  </a:cubicBezTo>
                  <a:cubicBezTo>
                    <a:pt x="1806" y="1199"/>
                    <a:pt x="1803" y="1198"/>
                    <a:pt x="1802" y="1198"/>
                  </a:cubicBezTo>
                  <a:cubicBezTo>
                    <a:pt x="1801" y="1198"/>
                    <a:pt x="1799" y="1199"/>
                    <a:pt x="1799" y="1200"/>
                  </a:cubicBezTo>
                  <a:cubicBezTo>
                    <a:pt x="1798" y="1200"/>
                    <a:pt x="1797" y="1203"/>
                    <a:pt x="1797" y="1203"/>
                  </a:cubicBezTo>
                  <a:cubicBezTo>
                    <a:pt x="1796" y="1204"/>
                    <a:pt x="1795" y="1206"/>
                    <a:pt x="1795" y="1207"/>
                  </a:cubicBezTo>
                  <a:cubicBezTo>
                    <a:pt x="1794" y="1207"/>
                    <a:pt x="1792" y="1208"/>
                    <a:pt x="1791" y="1208"/>
                  </a:cubicBezTo>
                  <a:cubicBezTo>
                    <a:pt x="1789" y="1208"/>
                    <a:pt x="1787" y="1208"/>
                    <a:pt x="1786" y="1209"/>
                  </a:cubicBezTo>
                  <a:cubicBezTo>
                    <a:pt x="1785" y="1209"/>
                    <a:pt x="1784" y="1211"/>
                    <a:pt x="1783" y="1212"/>
                  </a:cubicBezTo>
                  <a:cubicBezTo>
                    <a:pt x="1782" y="1213"/>
                    <a:pt x="1780" y="1216"/>
                    <a:pt x="1778" y="1217"/>
                  </a:cubicBezTo>
                  <a:cubicBezTo>
                    <a:pt x="1778" y="1218"/>
                    <a:pt x="1776" y="1219"/>
                    <a:pt x="1775" y="1220"/>
                  </a:cubicBezTo>
                  <a:cubicBezTo>
                    <a:pt x="1774" y="1221"/>
                    <a:pt x="1773" y="1222"/>
                    <a:pt x="1772" y="1223"/>
                  </a:cubicBezTo>
                  <a:cubicBezTo>
                    <a:pt x="1771" y="1224"/>
                    <a:pt x="1770" y="1225"/>
                    <a:pt x="1770" y="1226"/>
                  </a:cubicBezTo>
                  <a:cubicBezTo>
                    <a:pt x="1770" y="1226"/>
                    <a:pt x="1770" y="1228"/>
                    <a:pt x="1770" y="1228"/>
                  </a:cubicBezTo>
                  <a:cubicBezTo>
                    <a:pt x="1771" y="1229"/>
                    <a:pt x="1772" y="1229"/>
                    <a:pt x="1773" y="1229"/>
                  </a:cubicBezTo>
                  <a:cubicBezTo>
                    <a:pt x="1774" y="1230"/>
                    <a:pt x="1776" y="1230"/>
                    <a:pt x="1776" y="1229"/>
                  </a:cubicBezTo>
                  <a:cubicBezTo>
                    <a:pt x="1777" y="1229"/>
                    <a:pt x="1778" y="1228"/>
                    <a:pt x="1779" y="1227"/>
                  </a:cubicBezTo>
                  <a:cubicBezTo>
                    <a:pt x="1780" y="1226"/>
                    <a:pt x="1780" y="1224"/>
                    <a:pt x="1781" y="1223"/>
                  </a:cubicBezTo>
                  <a:cubicBezTo>
                    <a:pt x="1782" y="1222"/>
                    <a:pt x="1784" y="1221"/>
                    <a:pt x="1785" y="1220"/>
                  </a:cubicBezTo>
                  <a:cubicBezTo>
                    <a:pt x="1786" y="1219"/>
                    <a:pt x="1789" y="1217"/>
                    <a:pt x="1790" y="1216"/>
                  </a:cubicBezTo>
                  <a:cubicBezTo>
                    <a:pt x="1792" y="1214"/>
                    <a:pt x="1795" y="1212"/>
                    <a:pt x="1797" y="1210"/>
                  </a:cubicBezTo>
                  <a:cubicBezTo>
                    <a:pt x="1799" y="1209"/>
                    <a:pt x="1803" y="1207"/>
                    <a:pt x="1805" y="1206"/>
                  </a:cubicBezTo>
                  <a:cubicBezTo>
                    <a:pt x="1807" y="1204"/>
                    <a:pt x="1813" y="1202"/>
                    <a:pt x="1816" y="1200"/>
                  </a:cubicBezTo>
                  <a:cubicBezTo>
                    <a:pt x="1819" y="1199"/>
                    <a:pt x="1824" y="1196"/>
                    <a:pt x="1826" y="1195"/>
                  </a:cubicBezTo>
                  <a:cubicBezTo>
                    <a:pt x="1829" y="1193"/>
                    <a:pt x="1836" y="1191"/>
                    <a:pt x="1839" y="1189"/>
                  </a:cubicBezTo>
                  <a:cubicBezTo>
                    <a:pt x="1842" y="1188"/>
                    <a:pt x="1849" y="1184"/>
                    <a:pt x="1852" y="1182"/>
                  </a:cubicBezTo>
                  <a:cubicBezTo>
                    <a:pt x="1856" y="1180"/>
                    <a:pt x="1864" y="1176"/>
                    <a:pt x="1868" y="1174"/>
                  </a:cubicBezTo>
                  <a:cubicBezTo>
                    <a:pt x="1870" y="1173"/>
                    <a:pt x="1875" y="1170"/>
                    <a:pt x="1878" y="1169"/>
                  </a:cubicBezTo>
                  <a:cubicBezTo>
                    <a:pt x="1880" y="1168"/>
                    <a:pt x="1885" y="1167"/>
                    <a:pt x="1887" y="1167"/>
                  </a:cubicBezTo>
                  <a:cubicBezTo>
                    <a:pt x="1889" y="1166"/>
                    <a:pt x="1894" y="1167"/>
                    <a:pt x="1896" y="1167"/>
                  </a:cubicBezTo>
                  <a:cubicBezTo>
                    <a:pt x="1897" y="1167"/>
                    <a:pt x="1900" y="1168"/>
                    <a:pt x="1902" y="1167"/>
                  </a:cubicBezTo>
                  <a:cubicBezTo>
                    <a:pt x="1904" y="1167"/>
                    <a:pt x="1907" y="1165"/>
                    <a:pt x="1908" y="1165"/>
                  </a:cubicBezTo>
                  <a:cubicBezTo>
                    <a:pt x="1909" y="1164"/>
                    <a:pt x="1910" y="1164"/>
                    <a:pt x="1911" y="1163"/>
                  </a:cubicBezTo>
                  <a:cubicBezTo>
                    <a:pt x="1910" y="1161"/>
                    <a:pt x="1909" y="1160"/>
                    <a:pt x="1908" y="1159"/>
                  </a:cubicBezTo>
                  <a:cubicBezTo>
                    <a:pt x="1907" y="1157"/>
                    <a:pt x="1904" y="1155"/>
                    <a:pt x="1903" y="1154"/>
                  </a:cubicBezTo>
                  <a:cubicBezTo>
                    <a:pt x="1902" y="1153"/>
                    <a:pt x="1901" y="1151"/>
                    <a:pt x="1900" y="1150"/>
                  </a:cubicBezTo>
                  <a:cubicBezTo>
                    <a:pt x="1899" y="1150"/>
                    <a:pt x="1896" y="1150"/>
                    <a:pt x="1895" y="1149"/>
                  </a:cubicBezTo>
                  <a:cubicBezTo>
                    <a:pt x="1895" y="1147"/>
                    <a:pt x="1895" y="1144"/>
                    <a:pt x="1896" y="1143"/>
                  </a:cubicBezTo>
                  <a:cubicBezTo>
                    <a:pt x="1896" y="1142"/>
                    <a:pt x="1899" y="1141"/>
                    <a:pt x="1900" y="1140"/>
                  </a:cubicBezTo>
                  <a:cubicBezTo>
                    <a:pt x="1901" y="1139"/>
                    <a:pt x="1903" y="1137"/>
                    <a:pt x="1904" y="1136"/>
                  </a:cubicBezTo>
                  <a:cubicBezTo>
                    <a:pt x="1905" y="1134"/>
                    <a:pt x="1909" y="1132"/>
                    <a:pt x="1910" y="1130"/>
                  </a:cubicBezTo>
                  <a:cubicBezTo>
                    <a:pt x="1911" y="1129"/>
                    <a:pt x="1911" y="1125"/>
                    <a:pt x="1912" y="1124"/>
                  </a:cubicBezTo>
                  <a:cubicBezTo>
                    <a:pt x="1912" y="1122"/>
                    <a:pt x="1912" y="1118"/>
                    <a:pt x="1912" y="1117"/>
                  </a:cubicBezTo>
                  <a:cubicBezTo>
                    <a:pt x="1913" y="1115"/>
                    <a:pt x="1915" y="1112"/>
                    <a:pt x="1916" y="1110"/>
                  </a:cubicBezTo>
                  <a:cubicBezTo>
                    <a:pt x="1916" y="1109"/>
                    <a:pt x="1918" y="1108"/>
                    <a:pt x="1919" y="1107"/>
                  </a:cubicBezTo>
                  <a:cubicBezTo>
                    <a:pt x="1920" y="1106"/>
                    <a:pt x="1922" y="1103"/>
                    <a:pt x="1923" y="1102"/>
                  </a:cubicBezTo>
                  <a:cubicBezTo>
                    <a:pt x="1923" y="1101"/>
                    <a:pt x="1925" y="1100"/>
                    <a:pt x="1925" y="1099"/>
                  </a:cubicBezTo>
                  <a:cubicBezTo>
                    <a:pt x="1926" y="1099"/>
                    <a:pt x="1926" y="1097"/>
                    <a:pt x="1925" y="1097"/>
                  </a:cubicBezTo>
                  <a:cubicBezTo>
                    <a:pt x="1925" y="1096"/>
                    <a:pt x="1923" y="1095"/>
                    <a:pt x="1923" y="1095"/>
                  </a:cubicBezTo>
                  <a:cubicBezTo>
                    <a:pt x="1923" y="1094"/>
                    <a:pt x="1923" y="1092"/>
                    <a:pt x="1924" y="1091"/>
                  </a:cubicBezTo>
                  <a:cubicBezTo>
                    <a:pt x="1924" y="1091"/>
                    <a:pt x="1926" y="1090"/>
                    <a:pt x="1927" y="1089"/>
                  </a:cubicBezTo>
                  <a:cubicBezTo>
                    <a:pt x="1928" y="1088"/>
                    <a:pt x="1928" y="1084"/>
                    <a:pt x="1927" y="1083"/>
                  </a:cubicBezTo>
                  <a:cubicBezTo>
                    <a:pt x="1927" y="1081"/>
                    <a:pt x="1925" y="1079"/>
                    <a:pt x="1924" y="1078"/>
                  </a:cubicBezTo>
                  <a:cubicBezTo>
                    <a:pt x="1923" y="1077"/>
                    <a:pt x="1922" y="1075"/>
                    <a:pt x="1922" y="1074"/>
                  </a:cubicBezTo>
                  <a:cubicBezTo>
                    <a:pt x="1921" y="1073"/>
                    <a:pt x="1924" y="1070"/>
                    <a:pt x="1924" y="1068"/>
                  </a:cubicBezTo>
                  <a:cubicBezTo>
                    <a:pt x="1924" y="1067"/>
                    <a:pt x="1923" y="1064"/>
                    <a:pt x="1923" y="1063"/>
                  </a:cubicBezTo>
                  <a:cubicBezTo>
                    <a:pt x="1922" y="1062"/>
                    <a:pt x="1921" y="1060"/>
                    <a:pt x="1921" y="1059"/>
                  </a:cubicBezTo>
                  <a:cubicBezTo>
                    <a:pt x="1920" y="1058"/>
                    <a:pt x="1918" y="1056"/>
                    <a:pt x="1917" y="1055"/>
                  </a:cubicBezTo>
                  <a:cubicBezTo>
                    <a:pt x="1916" y="1054"/>
                    <a:pt x="1914" y="1053"/>
                    <a:pt x="1914" y="1052"/>
                  </a:cubicBezTo>
                  <a:cubicBezTo>
                    <a:pt x="1914" y="1051"/>
                    <a:pt x="1915" y="1049"/>
                    <a:pt x="1915" y="1047"/>
                  </a:cubicBezTo>
                  <a:cubicBezTo>
                    <a:pt x="1915" y="1046"/>
                    <a:pt x="1914" y="1044"/>
                    <a:pt x="1915" y="1043"/>
                  </a:cubicBezTo>
                  <a:cubicBezTo>
                    <a:pt x="1915" y="1041"/>
                    <a:pt x="1918" y="1038"/>
                    <a:pt x="1919" y="1037"/>
                  </a:cubicBezTo>
                  <a:cubicBezTo>
                    <a:pt x="1920" y="1036"/>
                    <a:pt x="1923" y="1035"/>
                    <a:pt x="1923" y="1035"/>
                  </a:cubicBezTo>
                  <a:cubicBezTo>
                    <a:pt x="1923" y="1034"/>
                    <a:pt x="1923" y="1032"/>
                    <a:pt x="1923" y="1032"/>
                  </a:cubicBezTo>
                  <a:cubicBezTo>
                    <a:pt x="1923" y="1031"/>
                    <a:pt x="1922" y="1030"/>
                    <a:pt x="1922" y="1029"/>
                  </a:cubicBezTo>
                  <a:cubicBezTo>
                    <a:pt x="1921" y="1028"/>
                    <a:pt x="1920" y="1026"/>
                    <a:pt x="1919" y="1025"/>
                  </a:cubicBezTo>
                  <a:cubicBezTo>
                    <a:pt x="1919" y="1024"/>
                    <a:pt x="1920" y="1021"/>
                    <a:pt x="1919" y="1019"/>
                  </a:cubicBezTo>
                  <a:cubicBezTo>
                    <a:pt x="1919" y="1018"/>
                    <a:pt x="1917" y="1018"/>
                    <a:pt x="1917" y="1017"/>
                  </a:cubicBezTo>
                  <a:cubicBezTo>
                    <a:pt x="1916" y="1016"/>
                    <a:pt x="1916" y="1014"/>
                    <a:pt x="1917" y="1013"/>
                  </a:cubicBezTo>
                  <a:cubicBezTo>
                    <a:pt x="1917" y="1012"/>
                    <a:pt x="1917" y="1009"/>
                    <a:pt x="1918" y="1008"/>
                  </a:cubicBezTo>
                  <a:cubicBezTo>
                    <a:pt x="1918" y="1007"/>
                    <a:pt x="1920" y="1007"/>
                    <a:pt x="1920" y="1006"/>
                  </a:cubicBezTo>
                  <a:cubicBezTo>
                    <a:pt x="1921" y="1006"/>
                    <a:pt x="1923" y="1005"/>
                    <a:pt x="1923" y="1004"/>
                  </a:cubicBezTo>
                  <a:cubicBezTo>
                    <a:pt x="1924" y="1003"/>
                    <a:pt x="1923" y="1001"/>
                    <a:pt x="1923" y="1000"/>
                  </a:cubicBezTo>
                  <a:cubicBezTo>
                    <a:pt x="1923" y="1000"/>
                    <a:pt x="1923" y="998"/>
                    <a:pt x="1923" y="997"/>
                  </a:cubicBezTo>
                  <a:cubicBezTo>
                    <a:pt x="1923" y="996"/>
                    <a:pt x="1924" y="994"/>
                    <a:pt x="1925" y="993"/>
                  </a:cubicBezTo>
                  <a:cubicBezTo>
                    <a:pt x="1926" y="993"/>
                    <a:pt x="1928" y="992"/>
                    <a:pt x="1929" y="992"/>
                  </a:cubicBezTo>
                  <a:cubicBezTo>
                    <a:pt x="1930" y="991"/>
                    <a:pt x="1931" y="990"/>
                    <a:pt x="1932" y="989"/>
                  </a:cubicBezTo>
                  <a:cubicBezTo>
                    <a:pt x="1932" y="988"/>
                    <a:pt x="1932" y="986"/>
                    <a:pt x="1932" y="985"/>
                  </a:cubicBezTo>
                  <a:cubicBezTo>
                    <a:pt x="1932" y="984"/>
                    <a:pt x="1932" y="983"/>
                    <a:pt x="1932" y="982"/>
                  </a:cubicBezTo>
                  <a:cubicBezTo>
                    <a:pt x="1932" y="981"/>
                    <a:pt x="1931" y="980"/>
                    <a:pt x="1931" y="979"/>
                  </a:cubicBezTo>
                  <a:cubicBezTo>
                    <a:pt x="1931" y="978"/>
                    <a:pt x="1933" y="977"/>
                    <a:pt x="1933" y="976"/>
                  </a:cubicBezTo>
                  <a:cubicBezTo>
                    <a:pt x="1934" y="976"/>
                    <a:pt x="1935" y="975"/>
                    <a:pt x="1935" y="974"/>
                  </a:cubicBezTo>
                  <a:cubicBezTo>
                    <a:pt x="1935" y="973"/>
                    <a:pt x="1935" y="971"/>
                    <a:pt x="1935" y="970"/>
                  </a:cubicBezTo>
                  <a:cubicBezTo>
                    <a:pt x="1935" y="969"/>
                    <a:pt x="1937" y="968"/>
                    <a:pt x="1938" y="968"/>
                  </a:cubicBezTo>
                  <a:cubicBezTo>
                    <a:pt x="1938" y="967"/>
                    <a:pt x="1939" y="965"/>
                    <a:pt x="1939" y="964"/>
                  </a:cubicBezTo>
                  <a:cubicBezTo>
                    <a:pt x="1939" y="963"/>
                    <a:pt x="1939" y="961"/>
                    <a:pt x="1939" y="960"/>
                  </a:cubicBezTo>
                  <a:cubicBezTo>
                    <a:pt x="1939" y="959"/>
                    <a:pt x="1938" y="957"/>
                    <a:pt x="1938" y="956"/>
                  </a:cubicBezTo>
                  <a:cubicBezTo>
                    <a:pt x="1937" y="954"/>
                    <a:pt x="1937" y="952"/>
                    <a:pt x="1938" y="951"/>
                  </a:cubicBezTo>
                  <a:cubicBezTo>
                    <a:pt x="1938" y="950"/>
                    <a:pt x="1939" y="949"/>
                    <a:pt x="1940" y="948"/>
                  </a:cubicBezTo>
                  <a:cubicBezTo>
                    <a:pt x="1941" y="948"/>
                    <a:pt x="1943" y="948"/>
                    <a:pt x="1943" y="947"/>
                  </a:cubicBezTo>
                  <a:cubicBezTo>
                    <a:pt x="1944" y="946"/>
                    <a:pt x="1944" y="944"/>
                    <a:pt x="1943" y="94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878263" y="4346575"/>
              <a:ext cx="679450" cy="577850"/>
            </a:xfrm>
            <a:custGeom>
              <a:avLst/>
              <a:gdLst>
                <a:gd name="T0" fmla="*/ 769 w 805"/>
                <a:gd name="T1" fmla="*/ 607 h 685"/>
                <a:gd name="T2" fmla="*/ 718 w 805"/>
                <a:gd name="T3" fmla="*/ 594 h 685"/>
                <a:gd name="T4" fmla="*/ 698 w 805"/>
                <a:gd name="T5" fmla="*/ 564 h 685"/>
                <a:gd name="T6" fmla="*/ 703 w 805"/>
                <a:gd name="T7" fmla="*/ 551 h 685"/>
                <a:gd name="T8" fmla="*/ 730 w 805"/>
                <a:gd name="T9" fmla="*/ 545 h 685"/>
                <a:gd name="T10" fmla="*/ 744 w 805"/>
                <a:gd name="T11" fmla="*/ 530 h 685"/>
                <a:gd name="T12" fmla="*/ 742 w 805"/>
                <a:gd name="T13" fmla="*/ 511 h 685"/>
                <a:gd name="T14" fmla="*/ 733 w 805"/>
                <a:gd name="T15" fmla="*/ 509 h 685"/>
                <a:gd name="T16" fmla="*/ 711 w 805"/>
                <a:gd name="T17" fmla="*/ 492 h 685"/>
                <a:gd name="T18" fmla="*/ 681 w 805"/>
                <a:gd name="T19" fmla="*/ 511 h 685"/>
                <a:gd name="T20" fmla="*/ 674 w 805"/>
                <a:gd name="T21" fmla="*/ 497 h 685"/>
                <a:gd name="T22" fmla="*/ 700 w 805"/>
                <a:gd name="T23" fmla="*/ 466 h 685"/>
                <a:gd name="T24" fmla="*/ 673 w 805"/>
                <a:gd name="T25" fmla="*/ 419 h 685"/>
                <a:gd name="T26" fmla="*/ 655 w 805"/>
                <a:gd name="T27" fmla="*/ 360 h 685"/>
                <a:gd name="T28" fmla="*/ 386 w 805"/>
                <a:gd name="T29" fmla="*/ 345 h 685"/>
                <a:gd name="T30" fmla="*/ 389 w 805"/>
                <a:gd name="T31" fmla="*/ 307 h 685"/>
                <a:gd name="T32" fmla="*/ 392 w 805"/>
                <a:gd name="T33" fmla="*/ 290 h 685"/>
                <a:gd name="T34" fmla="*/ 394 w 805"/>
                <a:gd name="T35" fmla="*/ 251 h 685"/>
                <a:gd name="T36" fmla="*/ 405 w 805"/>
                <a:gd name="T37" fmla="*/ 223 h 685"/>
                <a:gd name="T38" fmla="*/ 421 w 805"/>
                <a:gd name="T39" fmla="*/ 197 h 685"/>
                <a:gd name="T40" fmla="*/ 431 w 805"/>
                <a:gd name="T41" fmla="*/ 161 h 685"/>
                <a:gd name="T42" fmla="*/ 445 w 805"/>
                <a:gd name="T43" fmla="*/ 151 h 685"/>
                <a:gd name="T44" fmla="*/ 450 w 805"/>
                <a:gd name="T45" fmla="*/ 136 h 685"/>
                <a:gd name="T46" fmla="*/ 451 w 805"/>
                <a:gd name="T47" fmla="*/ 102 h 685"/>
                <a:gd name="T48" fmla="*/ 438 w 805"/>
                <a:gd name="T49" fmla="*/ 88 h 685"/>
                <a:gd name="T50" fmla="*/ 435 w 805"/>
                <a:gd name="T51" fmla="*/ 67 h 685"/>
                <a:gd name="T52" fmla="*/ 422 w 805"/>
                <a:gd name="T53" fmla="*/ 25 h 685"/>
                <a:gd name="T54" fmla="*/ 413 w 805"/>
                <a:gd name="T55" fmla="*/ 2 h 685"/>
                <a:gd name="T56" fmla="*/ 25 w 805"/>
                <a:gd name="T57" fmla="*/ 218 h 685"/>
                <a:gd name="T58" fmla="*/ 48 w 805"/>
                <a:gd name="T59" fmla="*/ 254 h 685"/>
                <a:gd name="T60" fmla="*/ 54 w 805"/>
                <a:gd name="T61" fmla="*/ 283 h 685"/>
                <a:gd name="T62" fmla="*/ 72 w 805"/>
                <a:gd name="T63" fmla="*/ 323 h 685"/>
                <a:gd name="T64" fmla="*/ 96 w 805"/>
                <a:gd name="T65" fmla="*/ 353 h 685"/>
                <a:gd name="T66" fmla="*/ 94 w 805"/>
                <a:gd name="T67" fmla="*/ 415 h 685"/>
                <a:gd name="T68" fmla="*/ 80 w 805"/>
                <a:gd name="T69" fmla="*/ 444 h 685"/>
                <a:gd name="T70" fmla="*/ 80 w 805"/>
                <a:gd name="T71" fmla="*/ 474 h 685"/>
                <a:gd name="T72" fmla="*/ 79 w 805"/>
                <a:gd name="T73" fmla="*/ 518 h 685"/>
                <a:gd name="T74" fmla="*/ 72 w 805"/>
                <a:gd name="T75" fmla="*/ 557 h 685"/>
                <a:gd name="T76" fmla="*/ 64 w 805"/>
                <a:gd name="T77" fmla="*/ 600 h 685"/>
                <a:gd name="T78" fmla="*/ 234 w 805"/>
                <a:gd name="T79" fmla="*/ 612 h 685"/>
                <a:gd name="T80" fmla="*/ 347 w 805"/>
                <a:gd name="T81" fmla="*/ 613 h 685"/>
                <a:gd name="T82" fmla="*/ 376 w 805"/>
                <a:gd name="T83" fmla="*/ 604 h 685"/>
                <a:gd name="T84" fmla="*/ 320 w 805"/>
                <a:gd name="T85" fmla="*/ 591 h 685"/>
                <a:gd name="T86" fmla="*/ 357 w 805"/>
                <a:gd name="T87" fmla="*/ 575 h 685"/>
                <a:gd name="T88" fmla="*/ 396 w 805"/>
                <a:gd name="T89" fmla="*/ 588 h 685"/>
                <a:gd name="T90" fmla="*/ 429 w 805"/>
                <a:gd name="T91" fmla="*/ 607 h 685"/>
                <a:gd name="T92" fmla="*/ 467 w 805"/>
                <a:gd name="T93" fmla="*/ 632 h 685"/>
                <a:gd name="T94" fmla="*/ 473 w 805"/>
                <a:gd name="T95" fmla="*/ 659 h 685"/>
                <a:gd name="T96" fmla="*/ 535 w 805"/>
                <a:gd name="T97" fmla="*/ 684 h 685"/>
                <a:gd name="T98" fmla="*/ 532 w 805"/>
                <a:gd name="T99" fmla="*/ 676 h 685"/>
                <a:gd name="T100" fmla="*/ 568 w 805"/>
                <a:gd name="T101" fmla="*/ 647 h 685"/>
                <a:gd name="T102" fmla="*/ 577 w 805"/>
                <a:gd name="T103" fmla="*/ 646 h 685"/>
                <a:gd name="T104" fmla="*/ 609 w 805"/>
                <a:gd name="T105" fmla="*/ 648 h 685"/>
                <a:gd name="T106" fmla="*/ 610 w 805"/>
                <a:gd name="T107" fmla="*/ 672 h 685"/>
                <a:gd name="T108" fmla="*/ 648 w 805"/>
                <a:gd name="T109" fmla="*/ 637 h 685"/>
                <a:gd name="T110" fmla="*/ 643 w 805"/>
                <a:gd name="T111" fmla="*/ 609 h 685"/>
                <a:gd name="T112" fmla="*/ 674 w 805"/>
                <a:gd name="T113" fmla="*/ 604 h 685"/>
                <a:gd name="T114" fmla="*/ 728 w 805"/>
                <a:gd name="T115" fmla="*/ 631 h 685"/>
                <a:gd name="T116" fmla="*/ 749 w 805"/>
                <a:gd name="T117" fmla="*/ 680 h 685"/>
                <a:gd name="T118" fmla="*/ 783 w 805"/>
                <a:gd name="T119" fmla="*/ 66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5" h="685">
                  <a:moveTo>
                    <a:pt x="805" y="629"/>
                  </a:moveTo>
                  <a:cubicBezTo>
                    <a:pt x="804" y="628"/>
                    <a:pt x="802" y="626"/>
                    <a:pt x="801" y="625"/>
                  </a:cubicBezTo>
                  <a:cubicBezTo>
                    <a:pt x="801" y="624"/>
                    <a:pt x="799" y="622"/>
                    <a:pt x="799" y="622"/>
                  </a:cubicBezTo>
                  <a:cubicBezTo>
                    <a:pt x="797" y="622"/>
                    <a:pt x="795" y="624"/>
                    <a:pt x="794" y="624"/>
                  </a:cubicBezTo>
                  <a:cubicBezTo>
                    <a:pt x="793" y="625"/>
                    <a:pt x="793" y="627"/>
                    <a:pt x="792" y="628"/>
                  </a:cubicBezTo>
                  <a:cubicBezTo>
                    <a:pt x="791" y="628"/>
                    <a:pt x="789" y="629"/>
                    <a:pt x="788" y="628"/>
                  </a:cubicBezTo>
                  <a:cubicBezTo>
                    <a:pt x="787" y="628"/>
                    <a:pt x="786" y="626"/>
                    <a:pt x="786" y="625"/>
                  </a:cubicBezTo>
                  <a:cubicBezTo>
                    <a:pt x="786" y="624"/>
                    <a:pt x="787" y="623"/>
                    <a:pt x="787" y="622"/>
                  </a:cubicBezTo>
                  <a:cubicBezTo>
                    <a:pt x="787" y="621"/>
                    <a:pt x="787" y="619"/>
                    <a:pt x="786" y="618"/>
                  </a:cubicBezTo>
                  <a:cubicBezTo>
                    <a:pt x="785" y="618"/>
                    <a:pt x="782" y="618"/>
                    <a:pt x="781" y="617"/>
                  </a:cubicBezTo>
                  <a:cubicBezTo>
                    <a:pt x="780" y="616"/>
                    <a:pt x="778" y="614"/>
                    <a:pt x="778" y="613"/>
                  </a:cubicBezTo>
                  <a:cubicBezTo>
                    <a:pt x="777" y="611"/>
                    <a:pt x="776" y="608"/>
                    <a:pt x="775" y="607"/>
                  </a:cubicBezTo>
                  <a:cubicBezTo>
                    <a:pt x="774" y="606"/>
                    <a:pt x="773" y="605"/>
                    <a:pt x="772" y="605"/>
                  </a:cubicBezTo>
                  <a:cubicBezTo>
                    <a:pt x="771" y="605"/>
                    <a:pt x="770" y="606"/>
                    <a:pt x="769" y="607"/>
                  </a:cubicBezTo>
                  <a:cubicBezTo>
                    <a:pt x="768" y="608"/>
                    <a:pt x="768" y="611"/>
                    <a:pt x="766" y="611"/>
                  </a:cubicBezTo>
                  <a:cubicBezTo>
                    <a:pt x="765" y="611"/>
                    <a:pt x="762" y="608"/>
                    <a:pt x="761" y="607"/>
                  </a:cubicBezTo>
                  <a:cubicBezTo>
                    <a:pt x="760" y="606"/>
                    <a:pt x="757" y="604"/>
                    <a:pt x="755" y="604"/>
                  </a:cubicBezTo>
                  <a:cubicBezTo>
                    <a:pt x="754" y="604"/>
                    <a:pt x="753" y="607"/>
                    <a:pt x="752" y="607"/>
                  </a:cubicBezTo>
                  <a:cubicBezTo>
                    <a:pt x="751" y="607"/>
                    <a:pt x="748" y="607"/>
                    <a:pt x="748" y="606"/>
                  </a:cubicBezTo>
                  <a:cubicBezTo>
                    <a:pt x="747" y="605"/>
                    <a:pt x="749" y="603"/>
                    <a:pt x="748" y="602"/>
                  </a:cubicBezTo>
                  <a:cubicBezTo>
                    <a:pt x="748" y="601"/>
                    <a:pt x="746" y="600"/>
                    <a:pt x="745" y="600"/>
                  </a:cubicBezTo>
                  <a:cubicBezTo>
                    <a:pt x="743" y="600"/>
                    <a:pt x="739" y="600"/>
                    <a:pt x="737" y="600"/>
                  </a:cubicBezTo>
                  <a:cubicBezTo>
                    <a:pt x="736" y="600"/>
                    <a:pt x="733" y="603"/>
                    <a:pt x="732" y="603"/>
                  </a:cubicBezTo>
                  <a:cubicBezTo>
                    <a:pt x="731" y="602"/>
                    <a:pt x="730" y="599"/>
                    <a:pt x="729" y="599"/>
                  </a:cubicBezTo>
                  <a:cubicBezTo>
                    <a:pt x="728" y="599"/>
                    <a:pt x="728" y="601"/>
                    <a:pt x="727" y="602"/>
                  </a:cubicBezTo>
                  <a:cubicBezTo>
                    <a:pt x="726" y="602"/>
                    <a:pt x="725" y="603"/>
                    <a:pt x="724" y="603"/>
                  </a:cubicBezTo>
                  <a:cubicBezTo>
                    <a:pt x="723" y="603"/>
                    <a:pt x="721" y="601"/>
                    <a:pt x="721" y="600"/>
                  </a:cubicBezTo>
                  <a:cubicBezTo>
                    <a:pt x="720" y="599"/>
                    <a:pt x="718" y="594"/>
                    <a:pt x="718" y="594"/>
                  </a:cubicBezTo>
                  <a:cubicBezTo>
                    <a:pt x="718" y="594"/>
                    <a:pt x="717" y="590"/>
                    <a:pt x="716" y="590"/>
                  </a:cubicBezTo>
                  <a:cubicBezTo>
                    <a:pt x="716" y="590"/>
                    <a:pt x="714" y="591"/>
                    <a:pt x="714" y="592"/>
                  </a:cubicBezTo>
                  <a:cubicBezTo>
                    <a:pt x="713" y="593"/>
                    <a:pt x="713" y="597"/>
                    <a:pt x="711" y="597"/>
                  </a:cubicBezTo>
                  <a:cubicBezTo>
                    <a:pt x="710" y="597"/>
                    <a:pt x="709" y="594"/>
                    <a:pt x="709" y="594"/>
                  </a:cubicBezTo>
                  <a:cubicBezTo>
                    <a:pt x="708" y="592"/>
                    <a:pt x="705" y="590"/>
                    <a:pt x="704" y="589"/>
                  </a:cubicBezTo>
                  <a:cubicBezTo>
                    <a:pt x="703" y="588"/>
                    <a:pt x="702" y="587"/>
                    <a:pt x="701" y="587"/>
                  </a:cubicBezTo>
                  <a:cubicBezTo>
                    <a:pt x="699" y="587"/>
                    <a:pt x="697" y="588"/>
                    <a:pt x="695" y="587"/>
                  </a:cubicBezTo>
                  <a:cubicBezTo>
                    <a:pt x="694" y="587"/>
                    <a:pt x="691" y="585"/>
                    <a:pt x="691" y="584"/>
                  </a:cubicBezTo>
                  <a:cubicBezTo>
                    <a:pt x="691" y="583"/>
                    <a:pt x="693" y="582"/>
                    <a:pt x="694" y="581"/>
                  </a:cubicBezTo>
                  <a:cubicBezTo>
                    <a:pt x="694" y="579"/>
                    <a:pt x="692" y="577"/>
                    <a:pt x="693" y="575"/>
                  </a:cubicBezTo>
                  <a:cubicBezTo>
                    <a:pt x="693" y="574"/>
                    <a:pt x="695" y="573"/>
                    <a:pt x="695" y="572"/>
                  </a:cubicBezTo>
                  <a:cubicBezTo>
                    <a:pt x="695" y="571"/>
                    <a:pt x="693" y="570"/>
                    <a:pt x="692" y="569"/>
                  </a:cubicBezTo>
                  <a:cubicBezTo>
                    <a:pt x="692" y="568"/>
                    <a:pt x="693" y="565"/>
                    <a:pt x="694" y="565"/>
                  </a:cubicBezTo>
                  <a:cubicBezTo>
                    <a:pt x="695" y="564"/>
                    <a:pt x="698" y="565"/>
                    <a:pt x="698" y="564"/>
                  </a:cubicBezTo>
                  <a:cubicBezTo>
                    <a:pt x="699" y="563"/>
                    <a:pt x="697" y="561"/>
                    <a:pt x="696" y="560"/>
                  </a:cubicBezTo>
                  <a:cubicBezTo>
                    <a:pt x="696" y="559"/>
                    <a:pt x="695" y="557"/>
                    <a:pt x="696" y="556"/>
                  </a:cubicBezTo>
                  <a:cubicBezTo>
                    <a:pt x="696" y="556"/>
                    <a:pt x="698" y="556"/>
                    <a:pt x="699" y="556"/>
                  </a:cubicBezTo>
                  <a:cubicBezTo>
                    <a:pt x="700" y="556"/>
                    <a:pt x="702" y="558"/>
                    <a:pt x="703" y="558"/>
                  </a:cubicBezTo>
                  <a:cubicBezTo>
                    <a:pt x="704" y="558"/>
                    <a:pt x="706" y="559"/>
                    <a:pt x="708" y="559"/>
                  </a:cubicBezTo>
                  <a:cubicBezTo>
                    <a:pt x="709" y="559"/>
                    <a:pt x="711" y="559"/>
                    <a:pt x="712" y="559"/>
                  </a:cubicBezTo>
                  <a:cubicBezTo>
                    <a:pt x="714" y="559"/>
                    <a:pt x="716" y="560"/>
                    <a:pt x="717" y="561"/>
                  </a:cubicBezTo>
                  <a:cubicBezTo>
                    <a:pt x="718" y="561"/>
                    <a:pt x="720" y="563"/>
                    <a:pt x="721" y="564"/>
                  </a:cubicBezTo>
                  <a:cubicBezTo>
                    <a:pt x="722" y="564"/>
                    <a:pt x="724" y="565"/>
                    <a:pt x="725" y="564"/>
                  </a:cubicBezTo>
                  <a:cubicBezTo>
                    <a:pt x="726" y="563"/>
                    <a:pt x="724" y="560"/>
                    <a:pt x="723" y="559"/>
                  </a:cubicBezTo>
                  <a:cubicBezTo>
                    <a:pt x="722" y="558"/>
                    <a:pt x="720" y="558"/>
                    <a:pt x="719" y="557"/>
                  </a:cubicBezTo>
                  <a:cubicBezTo>
                    <a:pt x="718" y="556"/>
                    <a:pt x="717" y="555"/>
                    <a:pt x="716" y="555"/>
                  </a:cubicBezTo>
                  <a:cubicBezTo>
                    <a:pt x="714" y="554"/>
                    <a:pt x="712" y="555"/>
                    <a:pt x="710" y="555"/>
                  </a:cubicBezTo>
                  <a:cubicBezTo>
                    <a:pt x="708" y="554"/>
                    <a:pt x="705" y="553"/>
                    <a:pt x="703" y="551"/>
                  </a:cubicBezTo>
                  <a:cubicBezTo>
                    <a:pt x="702" y="551"/>
                    <a:pt x="702" y="549"/>
                    <a:pt x="701" y="549"/>
                  </a:cubicBezTo>
                  <a:cubicBezTo>
                    <a:pt x="700" y="548"/>
                    <a:pt x="699" y="549"/>
                    <a:pt x="698" y="549"/>
                  </a:cubicBezTo>
                  <a:cubicBezTo>
                    <a:pt x="697" y="549"/>
                    <a:pt x="695" y="548"/>
                    <a:pt x="695" y="547"/>
                  </a:cubicBezTo>
                  <a:cubicBezTo>
                    <a:pt x="695" y="546"/>
                    <a:pt x="695" y="543"/>
                    <a:pt x="696" y="542"/>
                  </a:cubicBezTo>
                  <a:cubicBezTo>
                    <a:pt x="697" y="541"/>
                    <a:pt x="701" y="542"/>
                    <a:pt x="702" y="542"/>
                  </a:cubicBezTo>
                  <a:cubicBezTo>
                    <a:pt x="703" y="542"/>
                    <a:pt x="704" y="543"/>
                    <a:pt x="705" y="543"/>
                  </a:cubicBezTo>
                  <a:cubicBezTo>
                    <a:pt x="706" y="544"/>
                    <a:pt x="708" y="544"/>
                    <a:pt x="709" y="544"/>
                  </a:cubicBezTo>
                  <a:cubicBezTo>
                    <a:pt x="710" y="544"/>
                    <a:pt x="711" y="542"/>
                    <a:pt x="712" y="542"/>
                  </a:cubicBezTo>
                  <a:cubicBezTo>
                    <a:pt x="713" y="542"/>
                    <a:pt x="715" y="543"/>
                    <a:pt x="715" y="543"/>
                  </a:cubicBezTo>
                  <a:cubicBezTo>
                    <a:pt x="716" y="543"/>
                    <a:pt x="718" y="545"/>
                    <a:pt x="719" y="545"/>
                  </a:cubicBezTo>
                  <a:cubicBezTo>
                    <a:pt x="719" y="545"/>
                    <a:pt x="721" y="545"/>
                    <a:pt x="722" y="545"/>
                  </a:cubicBezTo>
                  <a:cubicBezTo>
                    <a:pt x="723" y="546"/>
                    <a:pt x="724" y="548"/>
                    <a:pt x="725" y="548"/>
                  </a:cubicBezTo>
                  <a:cubicBezTo>
                    <a:pt x="725" y="548"/>
                    <a:pt x="728" y="549"/>
                    <a:pt x="729" y="548"/>
                  </a:cubicBezTo>
                  <a:cubicBezTo>
                    <a:pt x="729" y="548"/>
                    <a:pt x="730" y="546"/>
                    <a:pt x="730" y="545"/>
                  </a:cubicBezTo>
                  <a:cubicBezTo>
                    <a:pt x="730" y="544"/>
                    <a:pt x="728" y="543"/>
                    <a:pt x="729" y="542"/>
                  </a:cubicBezTo>
                  <a:cubicBezTo>
                    <a:pt x="729" y="541"/>
                    <a:pt x="730" y="539"/>
                    <a:pt x="731" y="538"/>
                  </a:cubicBezTo>
                  <a:cubicBezTo>
                    <a:pt x="731" y="537"/>
                    <a:pt x="732" y="534"/>
                    <a:pt x="733" y="533"/>
                  </a:cubicBezTo>
                  <a:cubicBezTo>
                    <a:pt x="734" y="533"/>
                    <a:pt x="736" y="533"/>
                    <a:pt x="737" y="533"/>
                  </a:cubicBezTo>
                  <a:cubicBezTo>
                    <a:pt x="737" y="533"/>
                    <a:pt x="739" y="534"/>
                    <a:pt x="739" y="534"/>
                  </a:cubicBezTo>
                  <a:cubicBezTo>
                    <a:pt x="740" y="534"/>
                    <a:pt x="742" y="534"/>
                    <a:pt x="743" y="535"/>
                  </a:cubicBezTo>
                  <a:cubicBezTo>
                    <a:pt x="745" y="535"/>
                    <a:pt x="746" y="537"/>
                    <a:pt x="748" y="537"/>
                  </a:cubicBezTo>
                  <a:cubicBezTo>
                    <a:pt x="749" y="538"/>
                    <a:pt x="751" y="537"/>
                    <a:pt x="752" y="536"/>
                  </a:cubicBezTo>
                  <a:cubicBezTo>
                    <a:pt x="752" y="535"/>
                    <a:pt x="752" y="533"/>
                    <a:pt x="752" y="533"/>
                  </a:cubicBezTo>
                  <a:cubicBezTo>
                    <a:pt x="751" y="532"/>
                    <a:pt x="750" y="531"/>
                    <a:pt x="750" y="530"/>
                  </a:cubicBezTo>
                  <a:cubicBezTo>
                    <a:pt x="750" y="530"/>
                    <a:pt x="752" y="528"/>
                    <a:pt x="751" y="528"/>
                  </a:cubicBezTo>
                  <a:cubicBezTo>
                    <a:pt x="751" y="527"/>
                    <a:pt x="749" y="526"/>
                    <a:pt x="748" y="526"/>
                  </a:cubicBezTo>
                  <a:cubicBezTo>
                    <a:pt x="747" y="526"/>
                    <a:pt x="746" y="527"/>
                    <a:pt x="746" y="528"/>
                  </a:cubicBezTo>
                  <a:cubicBezTo>
                    <a:pt x="745" y="528"/>
                    <a:pt x="745" y="530"/>
                    <a:pt x="744" y="530"/>
                  </a:cubicBezTo>
                  <a:cubicBezTo>
                    <a:pt x="743" y="530"/>
                    <a:pt x="741" y="530"/>
                    <a:pt x="741" y="529"/>
                  </a:cubicBezTo>
                  <a:cubicBezTo>
                    <a:pt x="740" y="528"/>
                    <a:pt x="740" y="525"/>
                    <a:pt x="739" y="525"/>
                  </a:cubicBezTo>
                  <a:cubicBezTo>
                    <a:pt x="738" y="524"/>
                    <a:pt x="736" y="526"/>
                    <a:pt x="735" y="525"/>
                  </a:cubicBezTo>
                  <a:cubicBezTo>
                    <a:pt x="735" y="525"/>
                    <a:pt x="734" y="524"/>
                    <a:pt x="734" y="523"/>
                  </a:cubicBezTo>
                  <a:cubicBezTo>
                    <a:pt x="734" y="522"/>
                    <a:pt x="737" y="520"/>
                    <a:pt x="738" y="520"/>
                  </a:cubicBezTo>
                  <a:cubicBezTo>
                    <a:pt x="739" y="520"/>
                    <a:pt x="740" y="520"/>
                    <a:pt x="741" y="520"/>
                  </a:cubicBezTo>
                  <a:cubicBezTo>
                    <a:pt x="743" y="520"/>
                    <a:pt x="745" y="519"/>
                    <a:pt x="747" y="519"/>
                  </a:cubicBezTo>
                  <a:cubicBezTo>
                    <a:pt x="749" y="518"/>
                    <a:pt x="753" y="518"/>
                    <a:pt x="754" y="517"/>
                  </a:cubicBezTo>
                  <a:cubicBezTo>
                    <a:pt x="755" y="516"/>
                    <a:pt x="756" y="513"/>
                    <a:pt x="756" y="512"/>
                  </a:cubicBezTo>
                  <a:cubicBezTo>
                    <a:pt x="755" y="511"/>
                    <a:pt x="753" y="511"/>
                    <a:pt x="753" y="511"/>
                  </a:cubicBezTo>
                  <a:cubicBezTo>
                    <a:pt x="752" y="511"/>
                    <a:pt x="750" y="512"/>
                    <a:pt x="749" y="512"/>
                  </a:cubicBezTo>
                  <a:cubicBezTo>
                    <a:pt x="748" y="513"/>
                    <a:pt x="747" y="514"/>
                    <a:pt x="746" y="514"/>
                  </a:cubicBezTo>
                  <a:cubicBezTo>
                    <a:pt x="745" y="514"/>
                    <a:pt x="743" y="515"/>
                    <a:pt x="742" y="514"/>
                  </a:cubicBezTo>
                  <a:cubicBezTo>
                    <a:pt x="742" y="514"/>
                    <a:pt x="741" y="512"/>
                    <a:pt x="742" y="511"/>
                  </a:cubicBezTo>
                  <a:cubicBezTo>
                    <a:pt x="742" y="510"/>
                    <a:pt x="744" y="509"/>
                    <a:pt x="745" y="509"/>
                  </a:cubicBezTo>
                  <a:cubicBezTo>
                    <a:pt x="746" y="508"/>
                    <a:pt x="746" y="506"/>
                    <a:pt x="747" y="505"/>
                  </a:cubicBezTo>
                  <a:cubicBezTo>
                    <a:pt x="749" y="505"/>
                    <a:pt x="752" y="505"/>
                    <a:pt x="753" y="505"/>
                  </a:cubicBezTo>
                  <a:cubicBezTo>
                    <a:pt x="754" y="505"/>
                    <a:pt x="756" y="504"/>
                    <a:pt x="756" y="503"/>
                  </a:cubicBezTo>
                  <a:cubicBezTo>
                    <a:pt x="757" y="502"/>
                    <a:pt x="757" y="499"/>
                    <a:pt x="756" y="498"/>
                  </a:cubicBezTo>
                  <a:cubicBezTo>
                    <a:pt x="755" y="497"/>
                    <a:pt x="753" y="497"/>
                    <a:pt x="752" y="496"/>
                  </a:cubicBezTo>
                  <a:cubicBezTo>
                    <a:pt x="752" y="496"/>
                    <a:pt x="752" y="494"/>
                    <a:pt x="751" y="493"/>
                  </a:cubicBezTo>
                  <a:cubicBezTo>
                    <a:pt x="750" y="493"/>
                    <a:pt x="749" y="493"/>
                    <a:pt x="749" y="493"/>
                  </a:cubicBezTo>
                  <a:cubicBezTo>
                    <a:pt x="748" y="494"/>
                    <a:pt x="747" y="495"/>
                    <a:pt x="747" y="496"/>
                  </a:cubicBezTo>
                  <a:cubicBezTo>
                    <a:pt x="746" y="497"/>
                    <a:pt x="745" y="499"/>
                    <a:pt x="745" y="500"/>
                  </a:cubicBezTo>
                  <a:cubicBezTo>
                    <a:pt x="744" y="501"/>
                    <a:pt x="743" y="502"/>
                    <a:pt x="742" y="503"/>
                  </a:cubicBezTo>
                  <a:cubicBezTo>
                    <a:pt x="742" y="503"/>
                    <a:pt x="741" y="505"/>
                    <a:pt x="741" y="506"/>
                  </a:cubicBezTo>
                  <a:cubicBezTo>
                    <a:pt x="740" y="507"/>
                    <a:pt x="738" y="509"/>
                    <a:pt x="737" y="509"/>
                  </a:cubicBezTo>
                  <a:cubicBezTo>
                    <a:pt x="736" y="510"/>
                    <a:pt x="734" y="509"/>
                    <a:pt x="733" y="509"/>
                  </a:cubicBezTo>
                  <a:cubicBezTo>
                    <a:pt x="732" y="508"/>
                    <a:pt x="733" y="505"/>
                    <a:pt x="732" y="504"/>
                  </a:cubicBezTo>
                  <a:cubicBezTo>
                    <a:pt x="732" y="503"/>
                    <a:pt x="730" y="502"/>
                    <a:pt x="729" y="501"/>
                  </a:cubicBezTo>
                  <a:cubicBezTo>
                    <a:pt x="728" y="501"/>
                    <a:pt x="726" y="500"/>
                    <a:pt x="726" y="500"/>
                  </a:cubicBezTo>
                  <a:cubicBezTo>
                    <a:pt x="725" y="500"/>
                    <a:pt x="723" y="498"/>
                    <a:pt x="723" y="496"/>
                  </a:cubicBezTo>
                  <a:cubicBezTo>
                    <a:pt x="723" y="495"/>
                    <a:pt x="725" y="492"/>
                    <a:pt x="727" y="491"/>
                  </a:cubicBezTo>
                  <a:cubicBezTo>
                    <a:pt x="728" y="490"/>
                    <a:pt x="731" y="491"/>
                    <a:pt x="732" y="490"/>
                  </a:cubicBezTo>
                  <a:cubicBezTo>
                    <a:pt x="733" y="489"/>
                    <a:pt x="732" y="487"/>
                    <a:pt x="732" y="486"/>
                  </a:cubicBezTo>
                  <a:cubicBezTo>
                    <a:pt x="732" y="485"/>
                    <a:pt x="730" y="484"/>
                    <a:pt x="730" y="484"/>
                  </a:cubicBezTo>
                  <a:cubicBezTo>
                    <a:pt x="729" y="484"/>
                    <a:pt x="727" y="486"/>
                    <a:pt x="726" y="486"/>
                  </a:cubicBezTo>
                  <a:cubicBezTo>
                    <a:pt x="725" y="486"/>
                    <a:pt x="723" y="486"/>
                    <a:pt x="722" y="486"/>
                  </a:cubicBezTo>
                  <a:cubicBezTo>
                    <a:pt x="720" y="485"/>
                    <a:pt x="717" y="483"/>
                    <a:pt x="715" y="483"/>
                  </a:cubicBezTo>
                  <a:cubicBezTo>
                    <a:pt x="714" y="483"/>
                    <a:pt x="713" y="484"/>
                    <a:pt x="712" y="484"/>
                  </a:cubicBezTo>
                  <a:cubicBezTo>
                    <a:pt x="712" y="485"/>
                    <a:pt x="713" y="487"/>
                    <a:pt x="713" y="488"/>
                  </a:cubicBezTo>
                  <a:cubicBezTo>
                    <a:pt x="713" y="489"/>
                    <a:pt x="712" y="491"/>
                    <a:pt x="711" y="492"/>
                  </a:cubicBezTo>
                  <a:cubicBezTo>
                    <a:pt x="710" y="492"/>
                    <a:pt x="708" y="493"/>
                    <a:pt x="707" y="494"/>
                  </a:cubicBezTo>
                  <a:cubicBezTo>
                    <a:pt x="706" y="494"/>
                    <a:pt x="703" y="496"/>
                    <a:pt x="702" y="497"/>
                  </a:cubicBezTo>
                  <a:cubicBezTo>
                    <a:pt x="702" y="498"/>
                    <a:pt x="701" y="499"/>
                    <a:pt x="701" y="500"/>
                  </a:cubicBezTo>
                  <a:cubicBezTo>
                    <a:pt x="701" y="501"/>
                    <a:pt x="702" y="503"/>
                    <a:pt x="702" y="504"/>
                  </a:cubicBezTo>
                  <a:cubicBezTo>
                    <a:pt x="702" y="505"/>
                    <a:pt x="701" y="508"/>
                    <a:pt x="701" y="510"/>
                  </a:cubicBezTo>
                  <a:cubicBezTo>
                    <a:pt x="701" y="511"/>
                    <a:pt x="702" y="514"/>
                    <a:pt x="702" y="516"/>
                  </a:cubicBezTo>
                  <a:cubicBezTo>
                    <a:pt x="701" y="517"/>
                    <a:pt x="700" y="519"/>
                    <a:pt x="699" y="520"/>
                  </a:cubicBezTo>
                  <a:cubicBezTo>
                    <a:pt x="698" y="520"/>
                    <a:pt x="696" y="522"/>
                    <a:pt x="695" y="522"/>
                  </a:cubicBezTo>
                  <a:cubicBezTo>
                    <a:pt x="693" y="522"/>
                    <a:pt x="691" y="523"/>
                    <a:pt x="689" y="523"/>
                  </a:cubicBezTo>
                  <a:cubicBezTo>
                    <a:pt x="688" y="523"/>
                    <a:pt x="686" y="522"/>
                    <a:pt x="685" y="522"/>
                  </a:cubicBezTo>
                  <a:cubicBezTo>
                    <a:pt x="684" y="521"/>
                    <a:pt x="682" y="519"/>
                    <a:pt x="681" y="518"/>
                  </a:cubicBezTo>
                  <a:cubicBezTo>
                    <a:pt x="680" y="518"/>
                    <a:pt x="678" y="517"/>
                    <a:pt x="678" y="516"/>
                  </a:cubicBezTo>
                  <a:cubicBezTo>
                    <a:pt x="677" y="515"/>
                    <a:pt x="678" y="513"/>
                    <a:pt x="678" y="512"/>
                  </a:cubicBezTo>
                  <a:cubicBezTo>
                    <a:pt x="679" y="511"/>
                    <a:pt x="681" y="511"/>
                    <a:pt x="681" y="511"/>
                  </a:cubicBezTo>
                  <a:cubicBezTo>
                    <a:pt x="682" y="510"/>
                    <a:pt x="682" y="509"/>
                    <a:pt x="682" y="508"/>
                  </a:cubicBezTo>
                  <a:cubicBezTo>
                    <a:pt x="681" y="508"/>
                    <a:pt x="681" y="506"/>
                    <a:pt x="680" y="506"/>
                  </a:cubicBezTo>
                  <a:cubicBezTo>
                    <a:pt x="679" y="506"/>
                    <a:pt x="678" y="506"/>
                    <a:pt x="677" y="506"/>
                  </a:cubicBezTo>
                  <a:cubicBezTo>
                    <a:pt x="676" y="507"/>
                    <a:pt x="676" y="508"/>
                    <a:pt x="675" y="509"/>
                  </a:cubicBezTo>
                  <a:cubicBezTo>
                    <a:pt x="674" y="510"/>
                    <a:pt x="673" y="511"/>
                    <a:pt x="671" y="512"/>
                  </a:cubicBezTo>
                  <a:cubicBezTo>
                    <a:pt x="671" y="513"/>
                    <a:pt x="668" y="513"/>
                    <a:pt x="667" y="513"/>
                  </a:cubicBezTo>
                  <a:cubicBezTo>
                    <a:pt x="666" y="513"/>
                    <a:pt x="665" y="513"/>
                    <a:pt x="664" y="512"/>
                  </a:cubicBezTo>
                  <a:cubicBezTo>
                    <a:pt x="662" y="511"/>
                    <a:pt x="659" y="508"/>
                    <a:pt x="658" y="506"/>
                  </a:cubicBezTo>
                  <a:cubicBezTo>
                    <a:pt x="658" y="505"/>
                    <a:pt x="658" y="502"/>
                    <a:pt x="659" y="501"/>
                  </a:cubicBezTo>
                  <a:cubicBezTo>
                    <a:pt x="659" y="499"/>
                    <a:pt x="661" y="497"/>
                    <a:pt x="662" y="496"/>
                  </a:cubicBezTo>
                  <a:cubicBezTo>
                    <a:pt x="663" y="496"/>
                    <a:pt x="665" y="494"/>
                    <a:pt x="666" y="494"/>
                  </a:cubicBezTo>
                  <a:cubicBezTo>
                    <a:pt x="667" y="493"/>
                    <a:pt x="669" y="493"/>
                    <a:pt x="670" y="494"/>
                  </a:cubicBezTo>
                  <a:cubicBezTo>
                    <a:pt x="671" y="494"/>
                    <a:pt x="673" y="494"/>
                    <a:pt x="673" y="494"/>
                  </a:cubicBezTo>
                  <a:cubicBezTo>
                    <a:pt x="674" y="495"/>
                    <a:pt x="674" y="496"/>
                    <a:pt x="674" y="497"/>
                  </a:cubicBezTo>
                  <a:cubicBezTo>
                    <a:pt x="675" y="498"/>
                    <a:pt x="677" y="498"/>
                    <a:pt x="678" y="498"/>
                  </a:cubicBezTo>
                  <a:cubicBezTo>
                    <a:pt x="678" y="498"/>
                    <a:pt x="680" y="497"/>
                    <a:pt x="680" y="496"/>
                  </a:cubicBezTo>
                  <a:cubicBezTo>
                    <a:pt x="680" y="496"/>
                    <a:pt x="680" y="494"/>
                    <a:pt x="680" y="494"/>
                  </a:cubicBezTo>
                  <a:cubicBezTo>
                    <a:pt x="679" y="493"/>
                    <a:pt x="678" y="492"/>
                    <a:pt x="677" y="492"/>
                  </a:cubicBezTo>
                  <a:cubicBezTo>
                    <a:pt x="677" y="491"/>
                    <a:pt x="677" y="490"/>
                    <a:pt x="678" y="489"/>
                  </a:cubicBezTo>
                  <a:cubicBezTo>
                    <a:pt x="678" y="489"/>
                    <a:pt x="680" y="489"/>
                    <a:pt x="680" y="488"/>
                  </a:cubicBezTo>
                  <a:cubicBezTo>
                    <a:pt x="681" y="488"/>
                    <a:pt x="682" y="487"/>
                    <a:pt x="683" y="486"/>
                  </a:cubicBezTo>
                  <a:cubicBezTo>
                    <a:pt x="683" y="485"/>
                    <a:pt x="683" y="482"/>
                    <a:pt x="683" y="481"/>
                  </a:cubicBezTo>
                  <a:cubicBezTo>
                    <a:pt x="684" y="480"/>
                    <a:pt x="685" y="480"/>
                    <a:pt x="686" y="479"/>
                  </a:cubicBezTo>
                  <a:cubicBezTo>
                    <a:pt x="687" y="478"/>
                    <a:pt x="687" y="476"/>
                    <a:pt x="688" y="475"/>
                  </a:cubicBezTo>
                  <a:cubicBezTo>
                    <a:pt x="689" y="474"/>
                    <a:pt x="690" y="472"/>
                    <a:pt x="691" y="472"/>
                  </a:cubicBezTo>
                  <a:cubicBezTo>
                    <a:pt x="692" y="471"/>
                    <a:pt x="695" y="472"/>
                    <a:pt x="696" y="472"/>
                  </a:cubicBezTo>
                  <a:cubicBezTo>
                    <a:pt x="697" y="472"/>
                    <a:pt x="699" y="471"/>
                    <a:pt x="699" y="470"/>
                  </a:cubicBezTo>
                  <a:cubicBezTo>
                    <a:pt x="700" y="469"/>
                    <a:pt x="700" y="468"/>
                    <a:pt x="700" y="466"/>
                  </a:cubicBezTo>
                  <a:cubicBezTo>
                    <a:pt x="699" y="466"/>
                    <a:pt x="697" y="467"/>
                    <a:pt x="697" y="466"/>
                  </a:cubicBezTo>
                  <a:cubicBezTo>
                    <a:pt x="696" y="466"/>
                    <a:pt x="696" y="464"/>
                    <a:pt x="695" y="463"/>
                  </a:cubicBezTo>
                  <a:cubicBezTo>
                    <a:pt x="694" y="462"/>
                    <a:pt x="692" y="462"/>
                    <a:pt x="691" y="461"/>
                  </a:cubicBezTo>
                  <a:cubicBezTo>
                    <a:pt x="691" y="461"/>
                    <a:pt x="691" y="458"/>
                    <a:pt x="691" y="457"/>
                  </a:cubicBezTo>
                  <a:cubicBezTo>
                    <a:pt x="691" y="457"/>
                    <a:pt x="689" y="456"/>
                    <a:pt x="689" y="455"/>
                  </a:cubicBezTo>
                  <a:cubicBezTo>
                    <a:pt x="688" y="454"/>
                    <a:pt x="688" y="453"/>
                    <a:pt x="687" y="452"/>
                  </a:cubicBezTo>
                  <a:cubicBezTo>
                    <a:pt x="687" y="451"/>
                    <a:pt x="686" y="449"/>
                    <a:pt x="686" y="448"/>
                  </a:cubicBezTo>
                  <a:cubicBezTo>
                    <a:pt x="686" y="447"/>
                    <a:pt x="687" y="446"/>
                    <a:pt x="688" y="445"/>
                  </a:cubicBezTo>
                  <a:cubicBezTo>
                    <a:pt x="688" y="444"/>
                    <a:pt x="688" y="441"/>
                    <a:pt x="687" y="440"/>
                  </a:cubicBezTo>
                  <a:cubicBezTo>
                    <a:pt x="686" y="440"/>
                    <a:pt x="685" y="439"/>
                    <a:pt x="684" y="439"/>
                  </a:cubicBezTo>
                  <a:cubicBezTo>
                    <a:pt x="683" y="438"/>
                    <a:pt x="681" y="436"/>
                    <a:pt x="680" y="435"/>
                  </a:cubicBezTo>
                  <a:cubicBezTo>
                    <a:pt x="680" y="435"/>
                    <a:pt x="678" y="434"/>
                    <a:pt x="677" y="433"/>
                  </a:cubicBezTo>
                  <a:cubicBezTo>
                    <a:pt x="677" y="431"/>
                    <a:pt x="677" y="427"/>
                    <a:pt x="676" y="426"/>
                  </a:cubicBezTo>
                  <a:cubicBezTo>
                    <a:pt x="676" y="424"/>
                    <a:pt x="674" y="420"/>
                    <a:pt x="673" y="419"/>
                  </a:cubicBezTo>
                  <a:cubicBezTo>
                    <a:pt x="672" y="418"/>
                    <a:pt x="670" y="416"/>
                    <a:pt x="669" y="415"/>
                  </a:cubicBezTo>
                  <a:cubicBezTo>
                    <a:pt x="668" y="414"/>
                    <a:pt x="666" y="414"/>
                    <a:pt x="665" y="413"/>
                  </a:cubicBezTo>
                  <a:cubicBezTo>
                    <a:pt x="664" y="413"/>
                    <a:pt x="662" y="411"/>
                    <a:pt x="661" y="410"/>
                  </a:cubicBezTo>
                  <a:cubicBezTo>
                    <a:pt x="660" y="409"/>
                    <a:pt x="657" y="406"/>
                    <a:pt x="656" y="404"/>
                  </a:cubicBezTo>
                  <a:cubicBezTo>
                    <a:pt x="655" y="403"/>
                    <a:pt x="654" y="400"/>
                    <a:pt x="654" y="399"/>
                  </a:cubicBezTo>
                  <a:cubicBezTo>
                    <a:pt x="653" y="397"/>
                    <a:pt x="653" y="394"/>
                    <a:pt x="653" y="392"/>
                  </a:cubicBezTo>
                  <a:cubicBezTo>
                    <a:pt x="652" y="391"/>
                    <a:pt x="649" y="390"/>
                    <a:pt x="649" y="389"/>
                  </a:cubicBezTo>
                  <a:cubicBezTo>
                    <a:pt x="648" y="387"/>
                    <a:pt x="649" y="384"/>
                    <a:pt x="649" y="383"/>
                  </a:cubicBezTo>
                  <a:cubicBezTo>
                    <a:pt x="648" y="382"/>
                    <a:pt x="647" y="381"/>
                    <a:pt x="648" y="380"/>
                  </a:cubicBezTo>
                  <a:cubicBezTo>
                    <a:pt x="648" y="378"/>
                    <a:pt x="650" y="376"/>
                    <a:pt x="650" y="375"/>
                  </a:cubicBezTo>
                  <a:cubicBezTo>
                    <a:pt x="650" y="373"/>
                    <a:pt x="649" y="370"/>
                    <a:pt x="649" y="369"/>
                  </a:cubicBezTo>
                  <a:cubicBezTo>
                    <a:pt x="649" y="368"/>
                    <a:pt x="649" y="366"/>
                    <a:pt x="650" y="365"/>
                  </a:cubicBezTo>
                  <a:cubicBezTo>
                    <a:pt x="651" y="364"/>
                    <a:pt x="652" y="363"/>
                    <a:pt x="653" y="362"/>
                  </a:cubicBezTo>
                  <a:cubicBezTo>
                    <a:pt x="653" y="362"/>
                    <a:pt x="654" y="361"/>
                    <a:pt x="655" y="360"/>
                  </a:cubicBezTo>
                  <a:cubicBezTo>
                    <a:pt x="655" y="359"/>
                    <a:pt x="653" y="357"/>
                    <a:pt x="653" y="356"/>
                  </a:cubicBezTo>
                  <a:cubicBezTo>
                    <a:pt x="653" y="355"/>
                    <a:pt x="655" y="353"/>
                    <a:pt x="655" y="352"/>
                  </a:cubicBezTo>
                  <a:cubicBezTo>
                    <a:pt x="655" y="351"/>
                    <a:pt x="655" y="347"/>
                    <a:pt x="655" y="346"/>
                  </a:cubicBezTo>
                  <a:cubicBezTo>
                    <a:pt x="656" y="345"/>
                    <a:pt x="658" y="343"/>
                    <a:pt x="658" y="342"/>
                  </a:cubicBezTo>
                  <a:cubicBezTo>
                    <a:pt x="658" y="341"/>
                    <a:pt x="657" y="338"/>
                    <a:pt x="657" y="336"/>
                  </a:cubicBezTo>
                  <a:cubicBezTo>
                    <a:pt x="657" y="336"/>
                    <a:pt x="658" y="335"/>
                    <a:pt x="659" y="334"/>
                  </a:cubicBezTo>
                  <a:cubicBezTo>
                    <a:pt x="659" y="333"/>
                    <a:pt x="660" y="331"/>
                    <a:pt x="660" y="330"/>
                  </a:cubicBezTo>
                  <a:cubicBezTo>
                    <a:pt x="660" y="329"/>
                    <a:pt x="658" y="327"/>
                    <a:pt x="658" y="327"/>
                  </a:cubicBezTo>
                  <a:cubicBezTo>
                    <a:pt x="538" y="340"/>
                    <a:pt x="538" y="340"/>
                    <a:pt x="538" y="340"/>
                  </a:cubicBezTo>
                  <a:cubicBezTo>
                    <a:pt x="451" y="348"/>
                    <a:pt x="451" y="348"/>
                    <a:pt x="451" y="348"/>
                  </a:cubicBezTo>
                  <a:cubicBezTo>
                    <a:pt x="377" y="356"/>
                    <a:pt x="377" y="356"/>
                    <a:pt x="377" y="356"/>
                  </a:cubicBezTo>
                  <a:cubicBezTo>
                    <a:pt x="377" y="356"/>
                    <a:pt x="380" y="353"/>
                    <a:pt x="381" y="352"/>
                  </a:cubicBezTo>
                  <a:cubicBezTo>
                    <a:pt x="382" y="352"/>
                    <a:pt x="384" y="351"/>
                    <a:pt x="385" y="350"/>
                  </a:cubicBezTo>
                  <a:cubicBezTo>
                    <a:pt x="386" y="349"/>
                    <a:pt x="386" y="346"/>
                    <a:pt x="386" y="345"/>
                  </a:cubicBezTo>
                  <a:cubicBezTo>
                    <a:pt x="386" y="344"/>
                    <a:pt x="385" y="341"/>
                    <a:pt x="384" y="340"/>
                  </a:cubicBezTo>
                  <a:cubicBezTo>
                    <a:pt x="383" y="339"/>
                    <a:pt x="380" y="339"/>
                    <a:pt x="379" y="338"/>
                  </a:cubicBezTo>
                  <a:cubicBezTo>
                    <a:pt x="378" y="337"/>
                    <a:pt x="376" y="336"/>
                    <a:pt x="375" y="334"/>
                  </a:cubicBezTo>
                  <a:cubicBezTo>
                    <a:pt x="375" y="333"/>
                    <a:pt x="375" y="331"/>
                    <a:pt x="376" y="331"/>
                  </a:cubicBezTo>
                  <a:cubicBezTo>
                    <a:pt x="376" y="330"/>
                    <a:pt x="378" y="329"/>
                    <a:pt x="378" y="328"/>
                  </a:cubicBezTo>
                  <a:cubicBezTo>
                    <a:pt x="379" y="327"/>
                    <a:pt x="380" y="324"/>
                    <a:pt x="380" y="323"/>
                  </a:cubicBezTo>
                  <a:cubicBezTo>
                    <a:pt x="380" y="322"/>
                    <a:pt x="378" y="319"/>
                    <a:pt x="377" y="318"/>
                  </a:cubicBezTo>
                  <a:cubicBezTo>
                    <a:pt x="376" y="317"/>
                    <a:pt x="373" y="317"/>
                    <a:pt x="371" y="316"/>
                  </a:cubicBezTo>
                  <a:cubicBezTo>
                    <a:pt x="371" y="316"/>
                    <a:pt x="369" y="314"/>
                    <a:pt x="369" y="313"/>
                  </a:cubicBezTo>
                  <a:cubicBezTo>
                    <a:pt x="368" y="312"/>
                    <a:pt x="369" y="310"/>
                    <a:pt x="369" y="309"/>
                  </a:cubicBezTo>
                  <a:cubicBezTo>
                    <a:pt x="370" y="308"/>
                    <a:pt x="373" y="307"/>
                    <a:pt x="374" y="308"/>
                  </a:cubicBezTo>
                  <a:cubicBezTo>
                    <a:pt x="375" y="308"/>
                    <a:pt x="377" y="310"/>
                    <a:pt x="379" y="310"/>
                  </a:cubicBezTo>
                  <a:cubicBezTo>
                    <a:pt x="379" y="310"/>
                    <a:pt x="381" y="310"/>
                    <a:pt x="382" y="310"/>
                  </a:cubicBezTo>
                  <a:cubicBezTo>
                    <a:pt x="384" y="309"/>
                    <a:pt x="388" y="309"/>
                    <a:pt x="389" y="307"/>
                  </a:cubicBezTo>
                  <a:cubicBezTo>
                    <a:pt x="390" y="306"/>
                    <a:pt x="390" y="303"/>
                    <a:pt x="390" y="302"/>
                  </a:cubicBezTo>
                  <a:cubicBezTo>
                    <a:pt x="390" y="301"/>
                    <a:pt x="389" y="298"/>
                    <a:pt x="388" y="297"/>
                  </a:cubicBezTo>
                  <a:cubicBezTo>
                    <a:pt x="387" y="296"/>
                    <a:pt x="384" y="295"/>
                    <a:pt x="383" y="294"/>
                  </a:cubicBezTo>
                  <a:cubicBezTo>
                    <a:pt x="382" y="293"/>
                    <a:pt x="383" y="291"/>
                    <a:pt x="382" y="291"/>
                  </a:cubicBezTo>
                  <a:cubicBezTo>
                    <a:pt x="382" y="290"/>
                    <a:pt x="380" y="289"/>
                    <a:pt x="379" y="288"/>
                  </a:cubicBezTo>
                  <a:cubicBezTo>
                    <a:pt x="379" y="288"/>
                    <a:pt x="378" y="286"/>
                    <a:pt x="378" y="285"/>
                  </a:cubicBezTo>
                  <a:cubicBezTo>
                    <a:pt x="378" y="284"/>
                    <a:pt x="378" y="281"/>
                    <a:pt x="379" y="280"/>
                  </a:cubicBezTo>
                  <a:cubicBezTo>
                    <a:pt x="380" y="279"/>
                    <a:pt x="381" y="278"/>
                    <a:pt x="382" y="278"/>
                  </a:cubicBezTo>
                  <a:cubicBezTo>
                    <a:pt x="383" y="279"/>
                    <a:pt x="383" y="280"/>
                    <a:pt x="384" y="280"/>
                  </a:cubicBezTo>
                  <a:cubicBezTo>
                    <a:pt x="384" y="281"/>
                    <a:pt x="384" y="283"/>
                    <a:pt x="384" y="284"/>
                  </a:cubicBezTo>
                  <a:cubicBezTo>
                    <a:pt x="384" y="285"/>
                    <a:pt x="383" y="286"/>
                    <a:pt x="383" y="287"/>
                  </a:cubicBezTo>
                  <a:cubicBezTo>
                    <a:pt x="384" y="287"/>
                    <a:pt x="385" y="287"/>
                    <a:pt x="385" y="288"/>
                  </a:cubicBezTo>
                  <a:cubicBezTo>
                    <a:pt x="386" y="288"/>
                    <a:pt x="387" y="290"/>
                    <a:pt x="388" y="290"/>
                  </a:cubicBezTo>
                  <a:cubicBezTo>
                    <a:pt x="389" y="291"/>
                    <a:pt x="391" y="290"/>
                    <a:pt x="392" y="290"/>
                  </a:cubicBezTo>
                  <a:cubicBezTo>
                    <a:pt x="393" y="289"/>
                    <a:pt x="395" y="288"/>
                    <a:pt x="395" y="287"/>
                  </a:cubicBezTo>
                  <a:cubicBezTo>
                    <a:pt x="396" y="286"/>
                    <a:pt x="394" y="283"/>
                    <a:pt x="394" y="282"/>
                  </a:cubicBezTo>
                  <a:cubicBezTo>
                    <a:pt x="393" y="282"/>
                    <a:pt x="391" y="281"/>
                    <a:pt x="391" y="280"/>
                  </a:cubicBezTo>
                  <a:cubicBezTo>
                    <a:pt x="390" y="279"/>
                    <a:pt x="387" y="277"/>
                    <a:pt x="387" y="277"/>
                  </a:cubicBezTo>
                  <a:cubicBezTo>
                    <a:pt x="387" y="276"/>
                    <a:pt x="386" y="274"/>
                    <a:pt x="385" y="272"/>
                  </a:cubicBezTo>
                  <a:cubicBezTo>
                    <a:pt x="385" y="271"/>
                    <a:pt x="385" y="268"/>
                    <a:pt x="385" y="266"/>
                  </a:cubicBezTo>
                  <a:cubicBezTo>
                    <a:pt x="385" y="265"/>
                    <a:pt x="384" y="262"/>
                    <a:pt x="385" y="261"/>
                  </a:cubicBezTo>
                  <a:cubicBezTo>
                    <a:pt x="386" y="261"/>
                    <a:pt x="389" y="262"/>
                    <a:pt x="390" y="262"/>
                  </a:cubicBezTo>
                  <a:cubicBezTo>
                    <a:pt x="391" y="262"/>
                    <a:pt x="392" y="261"/>
                    <a:pt x="393" y="261"/>
                  </a:cubicBezTo>
                  <a:cubicBezTo>
                    <a:pt x="394" y="260"/>
                    <a:pt x="396" y="258"/>
                    <a:pt x="397" y="258"/>
                  </a:cubicBezTo>
                  <a:cubicBezTo>
                    <a:pt x="398" y="256"/>
                    <a:pt x="401" y="254"/>
                    <a:pt x="401" y="252"/>
                  </a:cubicBezTo>
                  <a:cubicBezTo>
                    <a:pt x="402" y="251"/>
                    <a:pt x="401" y="249"/>
                    <a:pt x="400" y="248"/>
                  </a:cubicBezTo>
                  <a:cubicBezTo>
                    <a:pt x="399" y="248"/>
                    <a:pt x="398" y="248"/>
                    <a:pt x="397" y="248"/>
                  </a:cubicBezTo>
                  <a:cubicBezTo>
                    <a:pt x="396" y="249"/>
                    <a:pt x="395" y="250"/>
                    <a:pt x="394" y="251"/>
                  </a:cubicBezTo>
                  <a:cubicBezTo>
                    <a:pt x="393" y="251"/>
                    <a:pt x="391" y="252"/>
                    <a:pt x="390" y="252"/>
                  </a:cubicBezTo>
                  <a:cubicBezTo>
                    <a:pt x="389" y="252"/>
                    <a:pt x="387" y="251"/>
                    <a:pt x="386" y="250"/>
                  </a:cubicBezTo>
                  <a:cubicBezTo>
                    <a:pt x="385" y="249"/>
                    <a:pt x="383" y="248"/>
                    <a:pt x="383" y="247"/>
                  </a:cubicBezTo>
                  <a:cubicBezTo>
                    <a:pt x="383" y="246"/>
                    <a:pt x="383" y="243"/>
                    <a:pt x="384" y="242"/>
                  </a:cubicBezTo>
                  <a:cubicBezTo>
                    <a:pt x="384" y="242"/>
                    <a:pt x="385" y="241"/>
                    <a:pt x="386" y="241"/>
                  </a:cubicBezTo>
                  <a:cubicBezTo>
                    <a:pt x="387" y="241"/>
                    <a:pt x="388" y="242"/>
                    <a:pt x="389" y="242"/>
                  </a:cubicBezTo>
                  <a:cubicBezTo>
                    <a:pt x="390" y="243"/>
                    <a:pt x="392" y="245"/>
                    <a:pt x="393" y="246"/>
                  </a:cubicBezTo>
                  <a:cubicBezTo>
                    <a:pt x="393" y="246"/>
                    <a:pt x="395" y="246"/>
                    <a:pt x="395" y="246"/>
                  </a:cubicBezTo>
                  <a:cubicBezTo>
                    <a:pt x="396" y="246"/>
                    <a:pt x="398" y="245"/>
                    <a:pt x="399" y="245"/>
                  </a:cubicBezTo>
                  <a:cubicBezTo>
                    <a:pt x="400" y="244"/>
                    <a:pt x="401" y="242"/>
                    <a:pt x="401" y="241"/>
                  </a:cubicBezTo>
                  <a:cubicBezTo>
                    <a:pt x="402" y="239"/>
                    <a:pt x="401" y="235"/>
                    <a:pt x="400" y="233"/>
                  </a:cubicBezTo>
                  <a:cubicBezTo>
                    <a:pt x="400" y="232"/>
                    <a:pt x="399" y="230"/>
                    <a:pt x="399" y="229"/>
                  </a:cubicBezTo>
                  <a:cubicBezTo>
                    <a:pt x="399" y="228"/>
                    <a:pt x="401" y="226"/>
                    <a:pt x="402" y="225"/>
                  </a:cubicBezTo>
                  <a:cubicBezTo>
                    <a:pt x="402" y="224"/>
                    <a:pt x="404" y="224"/>
                    <a:pt x="405" y="223"/>
                  </a:cubicBezTo>
                  <a:cubicBezTo>
                    <a:pt x="406" y="223"/>
                    <a:pt x="407" y="221"/>
                    <a:pt x="407" y="220"/>
                  </a:cubicBezTo>
                  <a:cubicBezTo>
                    <a:pt x="406" y="219"/>
                    <a:pt x="404" y="218"/>
                    <a:pt x="404" y="217"/>
                  </a:cubicBezTo>
                  <a:cubicBezTo>
                    <a:pt x="404" y="216"/>
                    <a:pt x="404" y="213"/>
                    <a:pt x="404" y="212"/>
                  </a:cubicBezTo>
                  <a:cubicBezTo>
                    <a:pt x="405" y="210"/>
                    <a:pt x="404" y="206"/>
                    <a:pt x="405" y="205"/>
                  </a:cubicBezTo>
                  <a:cubicBezTo>
                    <a:pt x="406" y="204"/>
                    <a:pt x="408" y="203"/>
                    <a:pt x="409" y="203"/>
                  </a:cubicBezTo>
                  <a:cubicBezTo>
                    <a:pt x="410" y="202"/>
                    <a:pt x="411" y="202"/>
                    <a:pt x="412" y="203"/>
                  </a:cubicBezTo>
                  <a:cubicBezTo>
                    <a:pt x="412" y="203"/>
                    <a:pt x="413" y="205"/>
                    <a:pt x="413" y="206"/>
                  </a:cubicBezTo>
                  <a:cubicBezTo>
                    <a:pt x="414" y="207"/>
                    <a:pt x="416" y="210"/>
                    <a:pt x="417" y="210"/>
                  </a:cubicBezTo>
                  <a:cubicBezTo>
                    <a:pt x="418" y="210"/>
                    <a:pt x="419" y="210"/>
                    <a:pt x="420" y="209"/>
                  </a:cubicBezTo>
                  <a:cubicBezTo>
                    <a:pt x="420" y="208"/>
                    <a:pt x="421" y="206"/>
                    <a:pt x="420" y="205"/>
                  </a:cubicBezTo>
                  <a:cubicBezTo>
                    <a:pt x="420" y="204"/>
                    <a:pt x="418" y="204"/>
                    <a:pt x="417" y="203"/>
                  </a:cubicBezTo>
                  <a:cubicBezTo>
                    <a:pt x="417" y="202"/>
                    <a:pt x="416" y="201"/>
                    <a:pt x="416" y="200"/>
                  </a:cubicBezTo>
                  <a:cubicBezTo>
                    <a:pt x="416" y="200"/>
                    <a:pt x="418" y="199"/>
                    <a:pt x="418" y="199"/>
                  </a:cubicBezTo>
                  <a:cubicBezTo>
                    <a:pt x="419" y="199"/>
                    <a:pt x="420" y="198"/>
                    <a:pt x="421" y="197"/>
                  </a:cubicBezTo>
                  <a:cubicBezTo>
                    <a:pt x="421" y="197"/>
                    <a:pt x="423" y="195"/>
                    <a:pt x="423" y="194"/>
                  </a:cubicBezTo>
                  <a:cubicBezTo>
                    <a:pt x="424" y="193"/>
                    <a:pt x="425" y="193"/>
                    <a:pt x="426" y="192"/>
                  </a:cubicBezTo>
                  <a:cubicBezTo>
                    <a:pt x="426" y="192"/>
                    <a:pt x="428" y="191"/>
                    <a:pt x="428" y="190"/>
                  </a:cubicBezTo>
                  <a:cubicBezTo>
                    <a:pt x="429" y="189"/>
                    <a:pt x="427" y="186"/>
                    <a:pt x="426" y="185"/>
                  </a:cubicBezTo>
                  <a:cubicBezTo>
                    <a:pt x="426" y="184"/>
                    <a:pt x="427" y="181"/>
                    <a:pt x="427" y="180"/>
                  </a:cubicBezTo>
                  <a:cubicBezTo>
                    <a:pt x="428" y="179"/>
                    <a:pt x="430" y="178"/>
                    <a:pt x="431" y="177"/>
                  </a:cubicBezTo>
                  <a:cubicBezTo>
                    <a:pt x="432" y="177"/>
                    <a:pt x="435" y="178"/>
                    <a:pt x="436" y="178"/>
                  </a:cubicBezTo>
                  <a:cubicBezTo>
                    <a:pt x="437" y="177"/>
                    <a:pt x="439" y="175"/>
                    <a:pt x="440" y="174"/>
                  </a:cubicBezTo>
                  <a:cubicBezTo>
                    <a:pt x="441" y="173"/>
                    <a:pt x="441" y="172"/>
                    <a:pt x="441" y="171"/>
                  </a:cubicBezTo>
                  <a:cubicBezTo>
                    <a:pt x="441" y="170"/>
                    <a:pt x="440" y="169"/>
                    <a:pt x="439" y="168"/>
                  </a:cubicBezTo>
                  <a:cubicBezTo>
                    <a:pt x="438" y="168"/>
                    <a:pt x="435" y="169"/>
                    <a:pt x="434" y="169"/>
                  </a:cubicBezTo>
                  <a:cubicBezTo>
                    <a:pt x="433" y="168"/>
                    <a:pt x="430" y="168"/>
                    <a:pt x="429" y="167"/>
                  </a:cubicBezTo>
                  <a:cubicBezTo>
                    <a:pt x="429" y="166"/>
                    <a:pt x="428" y="164"/>
                    <a:pt x="428" y="163"/>
                  </a:cubicBezTo>
                  <a:cubicBezTo>
                    <a:pt x="428" y="162"/>
                    <a:pt x="430" y="161"/>
                    <a:pt x="431" y="161"/>
                  </a:cubicBezTo>
                  <a:cubicBezTo>
                    <a:pt x="432" y="160"/>
                    <a:pt x="434" y="160"/>
                    <a:pt x="434" y="161"/>
                  </a:cubicBezTo>
                  <a:cubicBezTo>
                    <a:pt x="435" y="161"/>
                    <a:pt x="436" y="163"/>
                    <a:pt x="436" y="163"/>
                  </a:cubicBezTo>
                  <a:cubicBezTo>
                    <a:pt x="437" y="164"/>
                    <a:pt x="437" y="165"/>
                    <a:pt x="438" y="165"/>
                  </a:cubicBezTo>
                  <a:cubicBezTo>
                    <a:pt x="439" y="165"/>
                    <a:pt x="440" y="164"/>
                    <a:pt x="441" y="163"/>
                  </a:cubicBezTo>
                  <a:cubicBezTo>
                    <a:pt x="441" y="162"/>
                    <a:pt x="441" y="160"/>
                    <a:pt x="441" y="159"/>
                  </a:cubicBezTo>
                  <a:cubicBezTo>
                    <a:pt x="442" y="159"/>
                    <a:pt x="443" y="158"/>
                    <a:pt x="444" y="158"/>
                  </a:cubicBezTo>
                  <a:cubicBezTo>
                    <a:pt x="445" y="157"/>
                    <a:pt x="447" y="155"/>
                    <a:pt x="448" y="154"/>
                  </a:cubicBezTo>
                  <a:cubicBezTo>
                    <a:pt x="449" y="153"/>
                    <a:pt x="450" y="152"/>
                    <a:pt x="450" y="151"/>
                  </a:cubicBezTo>
                  <a:cubicBezTo>
                    <a:pt x="451" y="150"/>
                    <a:pt x="451" y="147"/>
                    <a:pt x="450" y="146"/>
                  </a:cubicBezTo>
                  <a:cubicBezTo>
                    <a:pt x="450" y="145"/>
                    <a:pt x="448" y="144"/>
                    <a:pt x="448" y="144"/>
                  </a:cubicBezTo>
                  <a:cubicBezTo>
                    <a:pt x="447" y="143"/>
                    <a:pt x="445" y="142"/>
                    <a:pt x="444" y="142"/>
                  </a:cubicBezTo>
                  <a:cubicBezTo>
                    <a:pt x="443" y="143"/>
                    <a:pt x="444" y="144"/>
                    <a:pt x="444" y="145"/>
                  </a:cubicBezTo>
                  <a:cubicBezTo>
                    <a:pt x="444" y="146"/>
                    <a:pt x="444" y="147"/>
                    <a:pt x="444" y="148"/>
                  </a:cubicBezTo>
                  <a:cubicBezTo>
                    <a:pt x="444" y="149"/>
                    <a:pt x="445" y="151"/>
                    <a:pt x="445" y="151"/>
                  </a:cubicBezTo>
                  <a:cubicBezTo>
                    <a:pt x="444" y="152"/>
                    <a:pt x="443" y="152"/>
                    <a:pt x="442" y="152"/>
                  </a:cubicBezTo>
                  <a:cubicBezTo>
                    <a:pt x="441" y="152"/>
                    <a:pt x="439" y="150"/>
                    <a:pt x="438" y="151"/>
                  </a:cubicBezTo>
                  <a:cubicBezTo>
                    <a:pt x="437" y="151"/>
                    <a:pt x="435" y="152"/>
                    <a:pt x="434" y="152"/>
                  </a:cubicBezTo>
                  <a:cubicBezTo>
                    <a:pt x="433" y="153"/>
                    <a:pt x="431" y="153"/>
                    <a:pt x="430" y="153"/>
                  </a:cubicBezTo>
                  <a:cubicBezTo>
                    <a:pt x="429" y="153"/>
                    <a:pt x="426" y="152"/>
                    <a:pt x="426" y="151"/>
                  </a:cubicBezTo>
                  <a:cubicBezTo>
                    <a:pt x="425" y="150"/>
                    <a:pt x="424" y="147"/>
                    <a:pt x="425" y="146"/>
                  </a:cubicBezTo>
                  <a:cubicBezTo>
                    <a:pt x="425" y="144"/>
                    <a:pt x="426" y="140"/>
                    <a:pt x="428" y="139"/>
                  </a:cubicBezTo>
                  <a:cubicBezTo>
                    <a:pt x="429" y="139"/>
                    <a:pt x="431" y="139"/>
                    <a:pt x="432" y="139"/>
                  </a:cubicBezTo>
                  <a:cubicBezTo>
                    <a:pt x="434" y="138"/>
                    <a:pt x="435" y="136"/>
                    <a:pt x="436" y="136"/>
                  </a:cubicBezTo>
                  <a:cubicBezTo>
                    <a:pt x="437" y="135"/>
                    <a:pt x="439" y="136"/>
                    <a:pt x="440" y="136"/>
                  </a:cubicBezTo>
                  <a:cubicBezTo>
                    <a:pt x="441" y="135"/>
                    <a:pt x="441" y="132"/>
                    <a:pt x="442" y="132"/>
                  </a:cubicBezTo>
                  <a:cubicBezTo>
                    <a:pt x="443" y="131"/>
                    <a:pt x="445" y="131"/>
                    <a:pt x="446" y="131"/>
                  </a:cubicBezTo>
                  <a:cubicBezTo>
                    <a:pt x="446" y="132"/>
                    <a:pt x="446" y="134"/>
                    <a:pt x="446" y="134"/>
                  </a:cubicBezTo>
                  <a:cubicBezTo>
                    <a:pt x="447" y="135"/>
                    <a:pt x="449" y="136"/>
                    <a:pt x="450" y="136"/>
                  </a:cubicBezTo>
                  <a:cubicBezTo>
                    <a:pt x="451" y="135"/>
                    <a:pt x="452" y="133"/>
                    <a:pt x="453" y="132"/>
                  </a:cubicBezTo>
                  <a:cubicBezTo>
                    <a:pt x="453" y="131"/>
                    <a:pt x="454" y="129"/>
                    <a:pt x="453" y="128"/>
                  </a:cubicBezTo>
                  <a:cubicBezTo>
                    <a:pt x="453" y="127"/>
                    <a:pt x="452" y="126"/>
                    <a:pt x="451" y="125"/>
                  </a:cubicBezTo>
                  <a:cubicBezTo>
                    <a:pt x="451" y="124"/>
                    <a:pt x="451" y="122"/>
                    <a:pt x="452" y="121"/>
                  </a:cubicBezTo>
                  <a:cubicBezTo>
                    <a:pt x="453" y="121"/>
                    <a:pt x="455" y="123"/>
                    <a:pt x="456" y="123"/>
                  </a:cubicBezTo>
                  <a:cubicBezTo>
                    <a:pt x="457" y="123"/>
                    <a:pt x="459" y="122"/>
                    <a:pt x="459" y="121"/>
                  </a:cubicBezTo>
                  <a:cubicBezTo>
                    <a:pt x="460" y="120"/>
                    <a:pt x="462" y="118"/>
                    <a:pt x="463" y="117"/>
                  </a:cubicBezTo>
                  <a:cubicBezTo>
                    <a:pt x="463" y="116"/>
                    <a:pt x="463" y="113"/>
                    <a:pt x="462" y="112"/>
                  </a:cubicBezTo>
                  <a:cubicBezTo>
                    <a:pt x="461" y="111"/>
                    <a:pt x="458" y="111"/>
                    <a:pt x="457" y="111"/>
                  </a:cubicBezTo>
                  <a:cubicBezTo>
                    <a:pt x="456" y="111"/>
                    <a:pt x="453" y="113"/>
                    <a:pt x="452" y="113"/>
                  </a:cubicBezTo>
                  <a:cubicBezTo>
                    <a:pt x="451" y="113"/>
                    <a:pt x="448" y="113"/>
                    <a:pt x="447" y="112"/>
                  </a:cubicBezTo>
                  <a:cubicBezTo>
                    <a:pt x="447" y="111"/>
                    <a:pt x="446" y="109"/>
                    <a:pt x="446" y="108"/>
                  </a:cubicBezTo>
                  <a:cubicBezTo>
                    <a:pt x="446" y="107"/>
                    <a:pt x="446" y="104"/>
                    <a:pt x="447" y="103"/>
                  </a:cubicBezTo>
                  <a:cubicBezTo>
                    <a:pt x="448" y="102"/>
                    <a:pt x="451" y="103"/>
                    <a:pt x="451" y="102"/>
                  </a:cubicBezTo>
                  <a:cubicBezTo>
                    <a:pt x="452" y="101"/>
                    <a:pt x="452" y="98"/>
                    <a:pt x="451" y="97"/>
                  </a:cubicBezTo>
                  <a:cubicBezTo>
                    <a:pt x="451" y="96"/>
                    <a:pt x="450" y="94"/>
                    <a:pt x="449" y="94"/>
                  </a:cubicBezTo>
                  <a:cubicBezTo>
                    <a:pt x="448" y="94"/>
                    <a:pt x="447" y="94"/>
                    <a:pt x="446" y="94"/>
                  </a:cubicBezTo>
                  <a:cubicBezTo>
                    <a:pt x="445" y="95"/>
                    <a:pt x="444" y="98"/>
                    <a:pt x="443" y="99"/>
                  </a:cubicBezTo>
                  <a:cubicBezTo>
                    <a:pt x="442" y="99"/>
                    <a:pt x="440" y="99"/>
                    <a:pt x="439" y="98"/>
                  </a:cubicBezTo>
                  <a:cubicBezTo>
                    <a:pt x="438" y="98"/>
                    <a:pt x="437" y="96"/>
                    <a:pt x="436" y="95"/>
                  </a:cubicBezTo>
                  <a:cubicBezTo>
                    <a:pt x="435" y="95"/>
                    <a:pt x="432" y="95"/>
                    <a:pt x="432" y="94"/>
                  </a:cubicBezTo>
                  <a:cubicBezTo>
                    <a:pt x="431" y="94"/>
                    <a:pt x="430" y="92"/>
                    <a:pt x="429" y="91"/>
                  </a:cubicBezTo>
                  <a:cubicBezTo>
                    <a:pt x="429" y="90"/>
                    <a:pt x="428" y="87"/>
                    <a:pt x="428" y="86"/>
                  </a:cubicBezTo>
                  <a:cubicBezTo>
                    <a:pt x="428" y="86"/>
                    <a:pt x="429" y="84"/>
                    <a:pt x="429" y="83"/>
                  </a:cubicBezTo>
                  <a:cubicBezTo>
                    <a:pt x="430" y="82"/>
                    <a:pt x="430" y="80"/>
                    <a:pt x="430" y="80"/>
                  </a:cubicBezTo>
                  <a:cubicBezTo>
                    <a:pt x="431" y="79"/>
                    <a:pt x="433" y="81"/>
                    <a:pt x="433" y="81"/>
                  </a:cubicBezTo>
                  <a:cubicBezTo>
                    <a:pt x="434" y="82"/>
                    <a:pt x="435" y="84"/>
                    <a:pt x="436" y="85"/>
                  </a:cubicBezTo>
                  <a:cubicBezTo>
                    <a:pt x="437" y="86"/>
                    <a:pt x="438" y="88"/>
                    <a:pt x="438" y="88"/>
                  </a:cubicBezTo>
                  <a:cubicBezTo>
                    <a:pt x="439" y="89"/>
                    <a:pt x="442" y="89"/>
                    <a:pt x="443" y="89"/>
                  </a:cubicBezTo>
                  <a:cubicBezTo>
                    <a:pt x="444" y="89"/>
                    <a:pt x="445" y="89"/>
                    <a:pt x="446" y="89"/>
                  </a:cubicBezTo>
                  <a:cubicBezTo>
                    <a:pt x="446" y="88"/>
                    <a:pt x="447" y="86"/>
                    <a:pt x="446" y="85"/>
                  </a:cubicBezTo>
                  <a:cubicBezTo>
                    <a:pt x="446" y="85"/>
                    <a:pt x="445" y="83"/>
                    <a:pt x="445" y="83"/>
                  </a:cubicBezTo>
                  <a:cubicBezTo>
                    <a:pt x="443" y="82"/>
                    <a:pt x="440" y="82"/>
                    <a:pt x="439" y="82"/>
                  </a:cubicBezTo>
                  <a:cubicBezTo>
                    <a:pt x="438" y="81"/>
                    <a:pt x="436" y="80"/>
                    <a:pt x="435" y="80"/>
                  </a:cubicBezTo>
                  <a:cubicBezTo>
                    <a:pt x="435" y="79"/>
                    <a:pt x="433" y="78"/>
                    <a:pt x="433" y="77"/>
                  </a:cubicBezTo>
                  <a:cubicBezTo>
                    <a:pt x="433" y="76"/>
                    <a:pt x="434" y="75"/>
                    <a:pt x="434" y="75"/>
                  </a:cubicBezTo>
                  <a:cubicBezTo>
                    <a:pt x="435" y="74"/>
                    <a:pt x="438" y="74"/>
                    <a:pt x="439" y="73"/>
                  </a:cubicBezTo>
                  <a:cubicBezTo>
                    <a:pt x="441" y="72"/>
                    <a:pt x="443" y="70"/>
                    <a:pt x="444" y="68"/>
                  </a:cubicBezTo>
                  <a:cubicBezTo>
                    <a:pt x="444" y="67"/>
                    <a:pt x="444" y="64"/>
                    <a:pt x="443" y="62"/>
                  </a:cubicBezTo>
                  <a:cubicBezTo>
                    <a:pt x="442" y="62"/>
                    <a:pt x="440" y="60"/>
                    <a:pt x="439" y="60"/>
                  </a:cubicBezTo>
                  <a:cubicBezTo>
                    <a:pt x="438" y="60"/>
                    <a:pt x="437" y="62"/>
                    <a:pt x="437" y="63"/>
                  </a:cubicBezTo>
                  <a:cubicBezTo>
                    <a:pt x="436" y="64"/>
                    <a:pt x="436" y="66"/>
                    <a:pt x="435" y="67"/>
                  </a:cubicBezTo>
                  <a:cubicBezTo>
                    <a:pt x="434" y="68"/>
                    <a:pt x="433" y="69"/>
                    <a:pt x="432" y="70"/>
                  </a:cubicBezTo>
                  <a:cubicBezTo>
                    <a:pt x="430" y="71"/>
                    <a:pt x="428" y="72"/>
                    <a:pt x="426" y="72"/>
                  </a:cubicBezTo>
                  <a:cubicBezTo>
                    <a:pt x="425" y="72"/>
                    <a:pt x="423" y="71"/>
                    <a:pt x="423" y="70"/>
                  </a:cubicBezTo>
                  <a:cubicBezTo>
                    <a:pt x="422" y="69"/>
                    <a:pt x="421" y="66"/>
                    <a:pt x="421" y="65"/>
                  </a:cubicBezTo>
                  <a:cubicBezTo>
                    <a:pt x="421" y="63"/>
                    <a:pt x="423" y="60"/>
                    <a:pt x="424" y="59"/>
                  </a:cubicBezTo>
                  <a:cubicBezTo>
                    <a:pt x="426" y="57"/>
                    <a:pt x="429" y="56"/>
                    <a:pt x="430" y="55"/>
                  </a:cubicBezTo>
                  <a:cubicBezTo>
                    <a:pt x="431" y="54"/>
                    <a:pt x="434" y="51"/>
                    <a:pt x="434" y="50"/>
                  </a:cubicBezTo>
                  <a:cubicBezTo>
                    <a:pt x="434" y="49"/>
                    <a:pt x="433" y="46"/>
                    <a:pt x="432" y="46"/>
                  </a:cubicBezTo>
                  <a:cubicBezTo>
                    <a:pt x="431" y="45"/>
                    <a:pt x="427" y="45"/>
                    <a:pt x="425" y="45"/>
                  </a:cubicBezTo>
                  <a:cubicBezTo>
                    <a:pt x="424" y="45"/>
                    <a:pt x="422" y="46"/>
                    <a:pt x="421" y="45"/>
                  </a:cubicBezTo>
                  <a:cubicBezTo>
                    <a:pt x="420" y="45"/>
                    <a:pt x="418" y="43"/>
                    <a:pt x="418" y="42"/>
                  </a:cubicBezTo>
                  <a:cubicBezTo>
                    <a:pt x="417" y="40"/>
                    <a:pt x="417" y="37"/>
                    <a:pt x="417" y="36"/>
                  </a:cubicBezTo>
                  <a:cubicBezTo>
                    <a:pt x="417" y="34"/>
                    <a:pt x="417" y="30"/>
                    <a:pt x="418" y="28"/>
                  </a:cubicBezTo>
                  <a:cubicBezTo>
                    <a:pt x="419" y="27"/>
                    <a:pt x="421" y="26"/>
                    <a:pt x="422" y="25"/>
                  </a:cubicBezTo>
                  <a:cubicBezTo>
                    <a:pt x="423" y="24"/>
                    <a:pt x="426" y="23"/>
                    <a:pt x="427" y="22"/>
                  </a:cubicBezTo>
                  <a:cubicBezTo>
                    <a:pt x="428" y="21"/>
                    <a:pt x="430" y="17"/>
                    <a:pt x="430" y="16"/>
                  </a:cubicBezTo>
                  <a:cubicBezTo>
                    <a:pt x="430" y="14"/>
                    <a:pt x="427" y="10"/>
                    <a:pt x="426" y="9"/>
                  </a:cubicBezTo>
                  <a:cubicBezTo>
                    <a:pt x="426" y="7"/>
                    <a:pt x="426" y="5"/>
                    <a:pt x="425" y="4"/>
                  </a:cubicBezTo>
                  <a:cubicBezTo>
                    <a:pt x="424" y="3"/>
                    <a:pt x="422" y="2"/>
                    <a:pt x="421" y="2"/>
                  </a:cubicBezTo>
                  <a:cubicBezTo>
                    <a:pt x="420" y="2"/>
                    <a:pt x="419" y="3"/>
                    <a:pt x="419" y="4"/>
                  </a:cubicBezTo>
                  <a:cubicBezTo>
                    <a:pt x="418" y="4"/>
                    <a:pt x="418" y="6"/>
                    <a:pt x="418" y="7"/>
                  </a:cubicBezTo>
                  <a:cubicBezTo>
                    <a:pt x="418" y="8"/>
                    <a:pt x="420" y="10"/>
                    <a:pt x="420" y="12"/>
                  </a:cubicBezTo>
                  <a:cubicBezTo>
                    <a:pt x="420" y="13"/>
                    <a:pt x="419" y="16"/>
                    <a:pt x="418" y="17"/>
                  </a:cubicBezTo>
                  <a:cubicBezTo>
                    <a:pt x="418" y="18"/>
                    <a:pt x="415" y="19"/>
                    <a:pt x="414" y="19"/>
                  </a:cubicBezTo>
                  <a:cubicBezTo>
                    <a:pt x="413" y="19"/>
                    <a:pt x="410" y="18"/>
                    <a:pt x="409" y="17"/>
                  </a:cubicBezTo>
                  <a:cubicBezTo>
                    <a:pt x="409" y="16"/>
                    <a:pt x="408" y="13"/>
                    <a:pt x="408" y="12"/>
                  </a:cubicBezTo>
                  <a:cubicBezTo>
                    <a:pt x="407" y="11"/>
                    <a:pt x="408" y="8"/>
                    <a:pt x="409" y="7"/>
                  </a:cubicBezTo>
                  <a:cubicBezTo>
                    <a:pt x="410" y="5"/>
                    <a:pt x="413" y="4"/>
                    <a:pt x="413" y="2"/>
                  </a:cubicBezTo>
                  <a:cubicBezTo>
                    <a:pt x="414" y="2"/>
                    <a:pt x="414" y="1"/>
                    <a:pt x="414" y="0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1" y="204"/>
                    <a:pt x="11" y="204"/>
                    <a:pt x="11" y="204"/>
                  </a:cubicBezTo>
                  <a:cubicBezTo>
                    <a:pt x="12" y="205"/>
                    <a:pt x="13" y="205"/>
                    <a:pt x="14" y="206"/>
                  </a:cubicBezTo>
                  <a:cubicBezTo>
                    <a:pt x="15" y="207"/>
                    <a:pt x="16" y="209"/>
                    <a:pt x="17" y="210"/>
                  </a:cubicBezTo>
                  <a:cubicBezTo>
                    <a:pt x="17" y="210"/>
                    <a:pt x="17" y="210"/>
                    <a:pt x="17" y="210"/>
                  </a:cubicBezTo>
                  <a:cubicBezTo>
                    <a:pt x="18" y="211"/>
                    <a:pt x="18" y="212"/>
                    <a:pt x="19" y="213"/>
                  </a:cubicBezTo>
                  <a:cubicBezTo>
                    <a:pt x="19" y="214"/>
                    <a:pt x="20" y="215"/>
                    <a:pt x="20" y="216"/>
                  </a:cubicBezTo>
                  <a:cubicBezTo>
                    <a:pt x="20" y="216"/>
                    <a:pt x="20" y="216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2" y="218"/>
                    <a:pt x="24" y="218"/>
                    <a:pt x="25" y="218"/>
                  </a:cubicBezTo>
                  <a:cubicBezTo>
                    <a:pt x="27" y="219"/>
                    <a:pt x="27" y="220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9" y="222"/>
                    <a:pt x="31" y="222"/>
                    <a:pt x="32" y="223"/>
                  </a:cubicBezTo>
                  <a:cubicBezTo>
                    <a:pt x="33" y="225"/>
                    <a:pt x="34" y="226"/>
                    <a:pt x="34" y="228"/>
                  </a:cubicBezTo>
                  <a:cubicBezTo>
                    <a:pt x="34" y="228"/>
                    <a:pt x="34" y="228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6" y="229"/>
                    <a:pt x="37" y="230"/>
                    <a:pt x="37" y="232"/>
                  </a:cubicBezTo>
                  <a:cubicBezTo>
                    <a:pt x="38" y="233"/>
                    <a:pt x="38" y="234"/>
                    <a:pt x="37" y="235"/>
                  </a:cubicBezTo>
                  <a:cubicBezTo>
                    <a:pt x="38" y="235"/>
                    <a:pt x="39" y="235"/>
                    <a:pt x="39" y="236"/>
                  </a:cubicBezTo>
                  <a:cubicBezTo>
                    <a:pt x="41" y="237"/>
                    <a:pt x="43" y="239"/>
                    <a:pt x="44" y="240"/>
                  </a:cubicBezTo>
                  <a:cubicBezTo>
                    <a:pt x="45" y="242"/>
                    <a:pt x="45" y="245"/>
                    <a:pt x="45" y="246"/>
                  </a:cubicBezTo>
                  <a:cubicBezTo>
                    <a:pt x="46" y="247"/>
                    <a:pt x="46" y="247"/>
                    <a:pt x="46" y="248"/>
                  </a:cubicBezTo>
                  <a:cubicBezTo>
                    <a:pt x="46" y="248"/>
                    <a:pt x="46" y="249"/>
                    <a:pt x="47" y="249"/>
                  </a:cubicBezTo>
                  <a:cubicBezTo>
                    <a:pt x="48" y="251"/>
                    <a:pt x="48" y="252"/>
                    <a:pt x="48" y="254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49" y="255"/>
                    <a:pt x="51" y="256"/>
                    <a:pt x="51" y="258"/>
                  </a:cubicBezTo>
                  <a:cubicBezTo>
                    <a:pt x="51" y="261"/>
                    <a:pt x="50" y="264"/>
                    <a:pt x="49" y="266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49" y="267"/>
                    <a:pt x="50" y="271"/>
                    <a:pt x="49" y="274"/>
                  </a:cubicBezTo>
                  <a:cubicBezTo>
                    <a:pt x="49" y="275"/>
                    <a:pt x="48" y="276"/>
                    <a:pt x="47" y="276"/>
                  </a:cubicBezTo>
                  <a:cubicBezTo>
                    <a:pt x="47" y="277"/>
                    <a:pt x="47" y="277"/>
                    <a:pt x="47" y="277"/>
                  </a:cubicBezTo>
                  <a:cubicBezTo>
                    <a:pt x="48" y="278"/>
                    <a:pt x="48" y="279"/>
                    <a:pt x="48" y="280"/>
                  </a:cubicBezTo>
                  <a:cubicBezTo>
                    <a:pt x="48" y="280"/>
                    <a:pt x="48" y="280"/>
                    <a:pt x="48" y="280"/>
                  </a:cubicBezTo>
                  <a:cubicBezTo>
                    <a:pt x="49" y="281"/>
                    <a:pt x="49" y="281"/>
                    <a:pt x="50" y="282"/>
                  </a:cubicBezTo>
                  <a:cubicBezTo>
                    <a:pt x="50" y="282"/>
                    <a:pt x="51" y="283"/>
                    <a:pt x="51" y="283"/>
                  </a:cubicBezTo>
                  <a:cubicBezTo>
                    <a:pt x="51" y="283"/>
                    <a:pt x="52" y="283"/>
                    <a:pt x="52" y="283"/>
                  </a:cubicBezTo>
                  <a:cubicBezTo>
                    <a:pt x="53" y="283"/>
                    <a:pt x="53" y="283"/>
                    <a:pt x="53" y="283"/>
                  </a:cubicBezTo>
                  <a:cubicBezTo>
                    <a:pt x="53" y="283"/>
                    <a:pt x="54" y="283"/>
                    <a:pt x="54" y="283"/>
                  </a:cubicBezTo>
                  <a:cubicBezTo>
                    <a:pt x="55" y="283"/>
                    <a:pt x="56" y="283"/>
                    <a:pt x="57" y="284"/>
                  </a:cubicBezTo>
                  <a:cubicBezTo>
                    <a:pt x="60" y="285"/>
                    <a:pt x="62" y="288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4" y="291"/>
                    <a:pt x="63" y="294"/>
                    <a:pt x="63" y="296"/>
                  </a:cubicBezTo>
                  <a:cubicBezTo>
                    <a:pt x="63" y="296"/>
                    <a:pt x="63" y="297"/>
                    <a:pt x="64" y="297"/>
                  </a:cubicBezTo>
                  <a:cubicBezTo>
                    <a:pt x="65" y="298"/>
                    <a:pt x="67" y="300"/>
                    <a:pt x="67" y="302"/>
                  </a:cubicBezTo>
                  <a:cubicBezTo>
                    <a:pt x="68" y="302"/>
                    <a:pt x="68" y="303"/>
                    <a:pt x="68" y="303"/>
                  </a:cubicBezTo>
                  <a:cubicBezTo>
                    <a:pt x="68" y="303"/>
                    <a:pt x="68" y="303"/>
                    <a:pt x="68" y="303"/>
                  </a:cubicBezTo>
                  <a:cubicBezTo>
                    <a:pt x="69" y="304"/>
                    <a:pt x="72" y="306"/>
                    <a:pt x="73" y="309"/>
                  </a:cubicBezTo>
                  <a:cubicBezTo>
                    <a:pt x="73" y="310"/>
                    <a:pt x="73" y="311"/>
                    <a:pt x="73" y="311"/>
                  </a:cubicBezTo>
                  <a:cubicBezTo>
                    <a:pt x="74" y="312"/>
                    <a:pt x="74" y="313"/>
                    <a:pt x="75" y="315"/>
                  </a:cubicBezTo>
                  <a:cubicBezTo>
                    <a:pt x="75" y="317"/>
                    <a:pt x="74" y="321"/>
                    <a:pt x="73" y="322"/>
                  </a:cubicBezTo>
                  <a:cubicBezTo>
                    <a:pt x="73" y="322"/>
                    <a:pt x="73" y="323"/>
                    <a:pt x="72" y="323"/>
                  </a:cubicBezTo>
                  <a:cubicBezTo>
                    <a:pt x="73" y="324"/>
                    <a:pt x="74" y="324"/>
                    <a:pt x="74" y="325"/>
                  </a:cubicBezTo>
                  <a:cubicBezTo>
                    <a:pt x="75" y="325"/>
                    <a:pt x="75" y="325"/>
                    <a:pt x="75" y="326"/>
                  </a:cubicBezTo>
                  <a:cubicBezTo>
                    <a:pt x="75" y="326"/>
                    <a:pt x="75" y="326"/>
                    <a:pt x="75" y="326"/>
                  </a:cubicBezTo>
                  <a:cubicBezTo>
                    <a:pt x="76" y="326"/>
                    <a:pt x="76" y="326"/>
                    <a:pt x="77" y="326"/>
                  </a:cubicBezTo>
                  <a:cubicBezTo>
                    <a:pt x="79" y="326"/>
                    <a:pt x="80" y="326"/>
                    <a:pt x="81" y="327"/>
                  </a:cubicBezTo>
                  <a:cubicBezTo>
                    <a:pt x="83" y="329"/>
                    <a:pt x="83" y="332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4" y="335"/>
                    <a:pt x="85" y="336"/>
                    <a:pt x="85" y="338"/>
                  </a:cubicBezTo>
                  <a:cubicBezTo>
                    <a:pt x="85" y="338"/>
                    <a:pt x="85" y="339"/>
                    <a:pt x="86" y="340"/>
                  </a:cubicBezTo>
                  <a:cubicBezTo>
                    <a:pt x="87" y="339"/>
                    <a:pt x="88" y="338"/>
                    <a:pt x="90" y="338"/>
                  </a:cubicBezTo>
                  <a:cubicBezTo>
                    <a:pt x="91" y="338"/>
                    <a:pt x="92" y="339"/>
                    <a:pt x="93" y="339"/>
                  </a:cubicBezTo>
                  <a:cubicBezTo>
                    <a:pt x="98" y="343"/>
                    <a:pt x="97" y="350"/>
                    <a:pt x="97" y="350"/>
                  </a:cubicBezTo>
                  <a:cubicBezTo>
                    <a:pt x="97" y="351"/>
                    <a:pt x="96" y="352"/>
                    <a:pt x="96" y="353"/>
                  </a:cubicBezTo>
                  <a:cubicBezTo>
                    <a:pt x="96" y="354"/>
                    <a:pt x="97" y="355"/>
                    <a:pt x="97" y="356"/>
                  </a:cubicBezTo>
                  <a:cubicBezTo>
                    <a:pt x="97" y="358"/>
                    <a:pt x="96" y="360"/>
                    <a:pt x="95" y="361"/>
                  </a:cubicBezTo>
                  <a:cubicBezTo>
                    <a:pt x="95" y="361"/>
                    <a:pt x="96" y="362"/>
                    <a:pt x="96" y="362"/>
                  </a:cubicBezTo>
                  <a:cubicBezTo>
                    <a:pt x="96" y="362"/>
                    <a:pt x="99" y="365"/>
                    <a:pt x="99" y="368"/>
                  </a:cubicBezTo>
                  <a:cubicBezTo>
                    <a:pt x="100" y="369"/>
                    <a:pt x="101" y="372"/>
                    <a:pt x="99" y="375"/>
                  </a:cubicBezTo>
                  <a:cubicBezTo>
                    <a:pt x="98" y="377"/>
                    <a:pt x="97" y="379"/>
                    <a:pt x="95" y="380"/>
                  </a:cubicBezTo>
                  <a:cubicBezTo>
                    <a:pt x="97" y="381"/>
                    <a:pt x="99" y="383"/>
                    <a:pt x="100" y="385"/>
                  </a:cubicBezTo>
                  <a:cubicBezTo>
                    <a:pt x="101" y="387"/>
                    <a:pt x="102" y="391"/>
                    <a:pt x="99" y="394"/>
                  </a:cubicBezTo>
                  <a:cubicBezTo>
                    <a:pt x="98" y="396"/>
                    <a:pt x="96" y="397"/>
                    <a:pt x="94" y="397"/>
                  </a:cubicBezTo>
                  <a:cubicBezTo>
                    <a:pt x="94" y="397"/>
                    <a:pt x="95" y="398"/>
                    <a:pt x="95" y="399"/>
                  </a:cubicBezTo>
                  <a:cubicBezTo>
                    <a:pt x="95" y="399"/>
                    <a:pt x="95" y="400"/>
                    <a:pt x="95" y="400"/>
                  </a:cubicBezTo>
                  <a:cubicBezTo>
                    <a:pt x="96" y="401"/>
                    <a:pt x="96" y="402"/>
                    <a:pt x="96" y="403"/>
                  </a:cubicBezTo>
                  <a:cubicBezTo>
                    <a:pt x="96" y="405"/>
                    <a:pt x="96" y="407"/>
                    <a:pt x="96" y="409"/>
                  </a:cubicBezTo>
                  <a:cubicBezTo>
                    <a:pt x="96" y="411"/>
                    <a:pt x="95" y="413"/>
                    <a:pt x="94" y="415"/>
                  </a:cubicBezTo>
                  <a:cubicBezTo>
                    <a:pt x="93" y="415"/>
                    <a:pt x="93" y="416"/>
                    <a:pt x="92" y="416"/>
                  </a:cubicBezTo>
                  <a:cubicBezTo>
                    <a:pt x="92" y="417"/>
                    <a:pt x="92" y="419"/>
                    <a:pt x="92" y="420"/>
                  </a:cubicBezTo>
                  <a:cubicBezTo>
                    <a:pt x="91" y="421"/>
                    <a:pt x="90" y="422"/>
                    <a:pt x="89" y="423"/>
                  </a:cubicBezTo>
                  <a:cubicBezTo>
                    <a:pt x="89" y="423"/>
                    <a:pt x="89" y="423"/>
                    <a:pt x="89" y="423"/>
                  </a:cubicBezTo>
                  <a:cubicBezTo>
                    <a:pt x="89" y="424"/>
                    <a:pt x="89" y="424"/>
                    <a:pt x="89" y="424"/>
                  </a:cubicBezTo>
                  <a:cubicBezTo>
                    <a:pt x="89" y="424"/>
                    <a:pt x="89" y="424"/>
                    <a:pt x="89" y="425"/>
                  </a:cubicBezTo>
                  <a:cubicBezTo>
                    <a:pt x="89" y="426"/>
                    <a:pt x="90" y="428"/>
                    <a:pt x="90" y="429"/>
                  </a:cubicBezTo>
                  <a:cubicBezTo>
                    <a:pt x="90" y="430"/>
                    <a:pt x="89" y="433"/>
                    <a:pt x="88" y="435"/>
                  </a:cubicBezTo>
                  <a:cubicBezTo>
                    <a:pt x="87" y="437"/>
                    <a:pt x="85" y="439"/>
                    <a:pt x="84" y="440"/>
                  </a:cubicBezTo>
                  <a:cubicBezTo>
                    <a:pt x="83" y="441"/>
                    <a:pt x="82" y="441"/>
                    <a:pt x="81" y="441"/>
                  </a:cubicBezTo>
                  <a:cubicBezTo>
                    <a:pt x="81" y="442"/>
                    <a:pt x="81" y="442"/>
                    <a:pt x="80" y="442"/>
                  </a:cubicBezTo>
                  <a:cubicBezTo>
                    <a:pt x="80" y="442"/>
                    <a:pt x="80" y="442"/>
                    <a:pt x="80" y="442"/>
                  </a:cubicBezTo>
                  <a:cubicBezTo>
                    <a:pt x="80" y="442"/>
                    <a:pt x="80" y="443"/>
                    <a:pt x="80" y="443"/>
                  </a:cubicBezTo>
                  <a:cubicBezTo>
                    <a:pt x="80" y="443"/>
                    <a:pt x="80" y="444"/>
                    <a:pt x="80" y="444"/>
                  </a:cubicBezTo>
                  <a:cubicBezTo>
                    <a:pt x="80" y="444"/>
                    <a:pt x="80" y="444"/>
                    <a:pt x="80" y="445"/>
                  </a:cubicBezTo>
                  <a:cubicBezTo>
                    <a:pt x="81" y="446"/>
                    <a:pt x="81" y="448"/>
                    <a:pt x="80" y="451"/>
                  </a:cubicBezTo>
                  <a:cubicBezTo>
                    <a:pt x="79" y="453"/>
                    <a:pt x="77" y="454"/>
                    <a:pt x="75" y="455"/>
                  </a:cubicBezTo>
                  <a:cubicBezTo>
                    <a:pt x="75" y="455"/>
                    <a:pt x="75" y="455"/>
                    <a:pt x="75" y="455"/>
                  </a:cubicBezTo>
                  <a:cubicBezTo>
                    <a:pt x="75" y="455"/>
                    <a:pt x="74" y="455"/>
                    <a:pt x="74" y="455"/>
                  </a:cubicBezTo>
                  <a:cubicBezTo>
                    <a:pt x="74" y="456"/>
                    <a:pt x="74" y="456"/>
                    <a:pt x="74" y="457"/>
                  </a:cubicBezTo>
                  <a:cubicBezTo>
                    <a:pt x="74" y="458"/>
                    <a:pt x="74" y="458"/>
                    <a:pt x="74" y="458"/>
                  </a:cubicBezTo>
                  <a:cubicBezTo>
                    <a:pt x="74" y="459"/>
                    <a:pt x="75" y="460"/>
                    <a:pt x="76" y="461"/>
                  </a:cubicBezTo>
                  <a:cubicBezTo>
                    <a:pt x="77" y="463"/>
                    <a:pt x="77" y="465"/>
                    <a:pt x="77" y="467"/>
                  </a:cubicBezTo>
                  <a:cubicBezTo>
                    <a:pt x="77" y="467"/>
                    <a:pt x="77" y="468"/>
                    <a:pt x="76" y="468"/>
                  </a:cubicBezTo>
                  <a:cubicBezTo>
                    <a:pt x="77" y="468"/>
                    <a:pt x="77" y="469"/>
                    <a:pt x="77" y="469"/>
                  </a:cubicBezTo>
                  <a:cubicBezTo>
                    <a:pt x="78" y="470"/>
                    <a:pt x="78" y="470"/>
                    <a:pt x="78" y="470"/>
                  </a:cubicBezTo>
                  <a:cubicBezTo>
                    <a:pt x="78" y="471"/>
                    <a:pt x="78" y="471"/>
                    <a:pt x="78" y="471"/>
                  </a:cubicBezTo>
                  <a:cubicBezTo>
                    <a:pt x="79" y="472"/>
                    <a:pt x="80" y="473"/>
                    <a:pt x="80" y="474"/>
                  </a:cubicBezTo>
                  <a:cubicBezTo>
                    <a:pt x="80" y="476"/>
                    <a:pt x="81" y="479"/>
                    <a:pt x="80" y="481"/>
                  </a:cubicBezTo>
                  <a:cubicBezTo>
                    <a:pt x="78" y="483"/>
                    <a:pt x="77" y="484"/>
                    <a:pt x="75" y="485"/>
                  </a:cubicBezTo>
                  <a:cubicBezTo>
                    <a:pt x="75" y="485"/>
                    <a:pt x="75" y="485"/>
                    <a:pt x="75" y="485"/>
                  </a:cubicBezTo>
                  <a:cubicBezTo>
                    <a:pt x="74" y="486"/>
                    <a:pt x="72" y="487"/>
                    <a:pt x="72" y="488"/>
                  </a:cubicBezTo>
                  <a:cubicBezTo>
                    <a:pt x="72" y="489"/>
                    <a:pt x="72" y="489"/>
                    <a:pt x="72" y="489"/>
                  </a:cubicBezTo>
                  <a:cubicBezTo>
                    <a:pt x="72" y="490"/>
                    <a:pt x="72" y="491"/>
                    <a:pt x="72" y="492"/>
                  </a:cubicBezTo>
                  <a:cubicBezTo>
                    <a:pt x="72" y="493"/>
                    <a:pt x="72" y="494"/>
                    <a:pt x="72" y="494"/>
                  </a:cubicBezTo>
                  <a:cubicBezTo>
                    <a:pt x="72" y="495"/>
                    <a:pt x="72" y="495"/>
                    <a:pt x="73" y="495"/>
                  </a:cubicBezTo>
                  <a:cubicBezTo>
                    <a:pt x="73" y="496"/>
                    <a:pt x="73" y="496"/>
                    <a:pt x="73" y="496"/>
                  </a:cubicBezTo>
                  <a:cubicBezTo>
                    <a:pt x="75" y="497"/>
                    <a:pt x="76" y="498"/>
                    <a:pt x="77" y="500"/>
                  </a:cubicBezTo>
                  <a:cubicBezTo>
                    <a:pt x="78" y="501"/>
                    <a:pt x="79" y="503"/>
                    <a:pt x="79" y="505"/>
                  </a:cubicBezTo>
                  <a:cubicBezTo>
                    <a:pt x="79" y="505"/>
                    <a:pt x="80" y="505"/>
                    <a:pt x="80" y="506"/>
                  </a:cubicBezTo>
                  <a:cubicBezTo>
                    <a:pt x="81" y="508"/>
                    <a:pt x="82" y="510"/>
                    <a:pt x="81" y="512"/>
                  </a:cubicBezTo>
                  <a:cubicBezTo>
                    <a:pt x="81" y="514"/>
                    <a:pt x="80" y="516"/>
                    <a:pt x="79" y="518"/>
                  </a:cubicBezTo>
                  <a:cubicBezTo>
                    <a:pt x="79" y="518"/>
                    <a:pt x="79" y="518"/>
                    <a:pt x="79" y="518"/>
                  </a:cubicBezTo>
                  <a:cubicBezTo>
                    <a:pt x="80" y="518"/>
                    <a:pt x="80" y="519"/>
                    <a:pt x="80" y="519"/>
                  </a:cubicBezTo>
                  <a:cubicBezTo>
                    <a:pt x="80" y="519"/>
                    <a:pt x="81" y="519"/>
                    <a:pt x="81" y="520"/>
                  </a:cubicBezTo>
                  <a:cubicBezTo>
                    <a:pt x="82" y="521"/>
                    <a:pt x="84" y="523"/>
                    <a:pt x="84" y="525"/>
                  </a:cubicBezTo>
                  <a:cubicBezTo>
                    <a:pt x="85" y="528"/>
                    <a:pt x="85" y="533"/>
                    <a:pt x="83" y="536"/>
                  </a:cubicBezTo>
                  <a:cubicBezTo>
                    <a:pt x="83" y="537"/>
                    <a:pt x="82" y="537"/>
                    <a:pt x="82" y="538"/>
                  </a:cubicBezTo>
                  <a:cubicBezTo>
                    <a:pt x="82" y="538"/>
                    <a:pt x="82" y="538"/>
                    <a:pt x="82" y="539"/>
                  </a:cubicBezTo>
                  <a:cubicBezTo>
                    <a:pt x="83" y="541"/>
                    <a:pt x="83" y="544"/>
                    <a:pt x="82" y="545"/>
                  </a:cubicBezTo>
                  <a:cubicBezTo>
                    <a:pt x="81" y="547"/>
                    <a:pt x="80" y="548"/>
                    <a:pt x="79" y="549"/>
                  </a:cubicBezTo>
                  <a:cubicBezTo>
                    <a:pt x="79" y="549"/>
                    <a:pt x="78" y="549"/>
                    <a:pt x="78" y="550"/>
                  </a:cubicBezTo>
                  <a:cubicBezTo>
                    <a:pt x="78" y="550"/>
                    <a:pt x="77" y="551"/>
                    <a:pt x="77" y="552"/>
                  </a:cubicBezTo>
                  <a:cubicBezTo>
                    <a:pt x="76" y="552"/>
                    <a:pt x="76" y="553"/>
                    <a:pt x="75" y="554"/>
                  </a:cubicBezTo>
                  <a:cubicBezTo>
                    <a:pt x="75" y="554"/>
                    <a:pt x="74" y="555"/>
                    <a:pt x="73" y="556"/>
                  </a:cubicBezTo>
                  <a:cubicBezTo>
                    <a:pt x="73" y="556"/>
                    <a:pt x="72" y="557"/>
                    <a:pt x="72" y="557"/>
                  </a:cubicBezTo>
                  <a:cubicBezTo>
                    <a:pt x="71" y="559"/>
                    <a:pt x="69" y="561"/>
                    <a:pt x="69" y="562"/>
                  </a:cubicBezTo>
                  <a:cubicBezTo>
                    <a:pt x="69" y="563"/>
                    <a:pt x="69" y="564"/>
                    <a:pt x="69" y="565"/>
                  </a:cubicBezTo>
                  <a:cubicBezTo>
                    <a:pt x="69" y="566"/>
                    <a:pt x="69" y="567"/>
                    <a:pt x="69" y="569"/>
                  </a:cubicBezTo>
                  <a:cubicBezTo>
                    <a:pt x="68" y="574"/>
                    <a:pt x="67" y="576"/>
                    <a:pt x="66" y="577"/>
                  </a:cubicBezTo>
                  <a:cubicBezTo>
                    <a:pt x="65" y="579"/>
                    <a:pt x="63" y="580"/>
                    <a:pt x="61" y="582"/>
                  </a:cubicBezTo>
                  <a:cubicBezTo>
                    <a:pt x="60" y="582"/>
                    <a:pt x="60" y="583"/>
                    <a:pt x="59" y="583"/>
                  </a:cubicBezTo>
                  <a:cubicBezTo>
                    <a:pt x="59" y="584"/>
                    <a:pt x="59" y="584"/>
                    <a:pt x="58" y="585"/>
                  </a:cubicBezTo>
                  <a:cubicBezTo>
                    <a:pt x="57" y="586"/>
                    <a:pt x="56" y="587"/>
                    <a:pt x="56" y="588"/>
                  </a:cubicBezTo>
                  <a:cubicBezTo>
                    <a:pt x="55" y="588"/>
                    <a:pt x="54" y="589"/>
                    <a:pt x="53" y="589"/>
                  </a:cubicBezTo>
                  <a:cubicBezTo>
                    <a:pt x="54" y="589"/>
                    <a:pt x="54" y="590"/>
                    <a:pt x="55" y="590"/>
                  </a:cubicBezTo>
                  <a:cubicBezTo>
                    <a:pt x="56" y="591"/>
                    <a:pt x="57" y="592"/>
                    <a:pt x="58" y="593"/>
                  </a:cubicBezTo>
                  <a:cubicBezTo>
                    <a:pt x="58" y="594"/>
                    <a:pt x="58" y="594"/>
                    <a:pt x="58" y="594"/>
                  </a:cubicBezTo>
                  <a:cubicBezTo>
                    <a:pt x="59" y="594"/>
                    <a:pt x="59" y="595"/>
                    <a:pt x="60" y="596"/>
                  </a:cubicBezTo>
                  <a:cubicBezTo>
                    <a:pt x="62" y="597"/>
                    <a:pt x="63" y="598"/>
                    <a:pt x="64" y="600"/>
                  </a:cubicBezTo>
                  <a:cubicBezTo>
                    <a:pt x="65" y="600"/>
                    <a:pt x="65" y="601"/>
                    <a:pt x="67" y="603"/>
                  </a:cubicBezTo>
                  <a:cubicBezTo>
                    <a:pt x="69" y="602"/>
                    <a:pt x="71" y="600"/>
                    <a:pt x="73" y="599"/>
                  </a:cubicBezTo>
                  <a:cubicBezTo>
                    <a:pt x="77" y="597"/>
                    <a:pt x="86" y="596"/>
                    <a:pt x="91" y="595"/>
                  </a:cubicBezTo>
                  <a:cubicBezTo>
                    <a:pt x="95" y="594"/>
                    <a:pt x="103" y="592"/>
                    <a:pt x="107" y="592"/>
                  </a:cubicBezTo>
                  <a:cubicBezTo>
                    <a:pt x="111" y="591"/>
                    <a:pt x="119" y="591"/>
                    <a:pt x="123" y="590"/>
                  </a:cubicBezTo>
                  <a:cubicBezTo>
                    <a:pt x="126" y="590"/>
                    <a:pt x="133" y="591"/>
                    <a:pt x="136" y="590"/>
                  </a:cubicBezTo>
                  <a:cubicBezTo>
                    <a:pt x="138" y="590"/>
                    <a:pt x="142" y="588"/>
                    <a:pt x="143" y="588"/>
                  </a:cubicBezTo>
                  <a:cubicBezTo>
                    <a:pt x="147" y="587"/>
                    <a:pt x="154" y="587"/>
                    <a:pt x="157" y="587"/>
                  </a:cubicBezTo>
                  <a:cubicBezTo>
                    <a:pt x="160" y="587"/>
                    <a:pt x="165" y="587"/>
                    <a:pt x="167" y="587"/>
                  </a:cubicBezTo>
                  <a:cubicBezTo>
                    <a:pt x="169" y="588"/>
                    <a:pt x="173" y="589"/>
                    <a:pt x="175" y="589"/>
                  </a:cubicBezTo>
                  <a:cubicBezTo>
                    <a:pt x="177" y="590"/>
                    <a:pt x="182" y="592"/>
                    <a:pt x="185" y="593"/>
                  </a:cubicBezTo>
                  <a:cubicBezTo>
                    <a:pt x="191" y="594"/>
                    <a:pt x="202" y="598"/>
                    <a:pt x="207" y="600"/>
                  </a:cubicBezTo>
                  <a:cubicBezTo>
                    <a:pt x="211" y="602"/>
                    <a:pt x="219" y="606"/>
                    <a:pt x="223" y="607"/>
                  </a:cubicBezTo>
                  <a:cubicBezTo>
                    <a:pt x="226" y="608"/>
                    <a:pt x="231" y="611"/>
                    <a:pt x="234" y="612"/>
                  </a:cubicBezTo>
                  <a:cubicBezTo>
                    <a:pt x="238" y="613"/>
                    <a:pt x="246" y="615"/>
                    <a:pt x="250" y="615"/>
                  </a:cubicBezTo>
                  <a:cubicBezTo>
                    <a:pt x="253" y="616"/>
                    <a:pt x="259" y="615"/>
                    <a:pt x="262" y="615"/>
                  </a:cubicBezTo>
                  <a:cubicBezTo>
                    <a:pt x="265" y="616"/>
                    <a:pt x="272" y="616"/>
                    <a:pt x="275" y="616"/>
                  </a:cubicBezTo>
                  <a:cubicBezTo>
                    <a:pt x="278" y="616"/>
                    <a:pt x="283" y="616"/>
                    <a:pt x="286" y="617"/>
                  </a:cubicBezTo>
                  <a:cubicBezTo>
                    <a:pt x="288" y="617"/>
                    <a:pt x="293" y="619"/>
                    <a:pt x="295" y="619"/>
                  </a:cubicBezTo>
                  <a:cubicBezTo>
                    <a:pt x="297" y="619"/>
                    <a:pt x="301" y="618"/>
                    <a:pt x="303" y="617"/>
                  </a:cubicBezTo>
                  <a:cubicBezTo>
                    <a:pt x="305" y="617"/>
                    <a:pt x="307" y="615"/>
                    <a:pt x="308" y="614"/>
                  </a:cubicBezTo>
                  <a:cubicBezTo>
                    <a:pt x="310" y="613"/>
                    <a:pt x="313" y="611"/>
                    <a:pt x="314" y="610"/>
                  </a:cubicBezTo>
                  <a:cubicBezTo>
                    <a:pt x="316" y="609"/>
                    <a:pt x="318" y="608"/>
                    <a:pt x="320" y="607"/>
                  </a:cubicBezTo>
                  <a:cubicBezTo>
                    <a:pt x="321" y="607"/>
                    <a:pt x="324" y="606"/>
                    <a:pt x="326" y="606"/>
                  </a:cubicBezTo>
                  <a:cubicBezTo>
                    <a:pt x="327" y="606"/>
                    <a:pt x="331" y="607"/>
                    <a:pt x="333" y="607"/>
                  </a:cubicBezTo>
                  <a:cubicBezTo>
                    <a:pt x="334" y="607"/>
                    <a:pt x="337" y="607"/>
                    <a:pt x="338" y="607"/>
                  </a:cubicBezTo>
                  <a:cubicBezTo>
                    <a:pt x="340" y="608"/>
                    <a:pt x="342" y="610"/>
                    <a:pt x="343" y="611"/>
                  </a:cubicBezTo>
                  <a:cubicBezTo>
                    <a:pt x="344" y="611"/>
                    <a:pt x="346" y="613"/>
                    <a:pt x="347" y="613"/>
                  </a:cubicBezTo>
                  <a:cubicBezTo>
                    <a:pt x="348" y="613"/>
                    <a:pt x="350" y="613"/>
                    <a:pt x="351" y="614"/>
                  </a:cubicBezTo>
                  <a:cubicBezTo>
                    <a:pt x="353" y="615"/>
                    <a:pt x="357" y="617"/>
                    <a:pt x="359" y="618"/>
                  </a:cubicBezTo>
                  <a:cubicBezTo>
                    <a:pt x="360" y="618"/>
                    <a:pt x="362" y="618"/>
                    <a:pt x="363" y="618"/>
                  </a:cubicBezTo>
                  <a:cubicBezTo>
                    <a:pt x="364" y="619"/>
                    <a:pt x="365" y="620"/>
                    <a:pt x="366" y="621"/>
                  </a:cubicBezTo>
                  <a:cubicBezTo>
                    <a:pt x="367" y="622"/>
                    <a:pt x="369" y="623"/>
                    <a:pt x="370" y="623"/>
                  </a:cubicBezTo>
                  <a:cubicBezTo>
                    <a:pt x="371" y="623"/>
                    <a:pt x="372" y="621"/>
                    <a:pt x="373" y="621"/>
                  </a:cubicBezTo>
                  <a:cubicBezTo>
                    <a:pt x="374" y="620"/>
                    <a:pt x="376" y="620"/>
                    <a:pt x="377" y="619"/>
                  </a:cubicBezTo>
                  <a:cubicBezTo>
                    <a:pt x="378" y="619"/>
                    <a:pt x="377" y="616"/>
                    <a:pt x="378" y="615"/>
                  </a:cubicBezTo>
                  <a:cubicBezTo>
                    <a:pt x="378" y="614"/>
                    <a:pt x="380" y="613"/>
                    <a:pt x="380" y="612"/>
                  </a:cubicBezTo>
                  <a:cubicBezTo>
                    <a:pt x="381" y="612"/>
                    <a:pt x="384" y="611"/>
                    <a:pt x="385" y="610"/>
                  </a:cubicBezTo>
                  <a:cubicBezTo>
                    <a:pt x="385" y="610"/>
                    <a:pt x="386" y="608"/>
                    <a:pt x="386" y="608"/>
                  </a:cubicBezTo>
                  <a:cubicBezTo>
                    <a:pt x="386" y="607"/>
                    <a:pt x="386" y="606"/>
                    <a:pt x="386" y="605"/>
                  </a:cubicBezTo>
                  <a:cubicBezTo>
                    <a:pt x="385" y="604"/>
                    <a:pt x="382" y="604"/>
                    <a:pt x="381" y="604"/>
                  </a:cubicBezTo>
                  <a:cubicBezTo>
                    <a:pt x="380" y="604"/>
                    <a:pt x="377" y="605"/>
                    <a:pt x="376" y="604"/>
                  </a:cubicBezTo>
                  <a:cubicBezTo>
                    <a:pt x="375" y="604"/>
                    <a:pt x="374" y="602"/>
                    <a:pt x="373" y="601"/>
                  </a:cubicBezTo>
                  <a:cubicBezTo>
                    <a:pt x="372" y="601"/>
                    <a:pt x="369" y="600"/>
                    <a:pt x="368" y="600"/>
                  </a:cubicBezTo>
                  <a:cubicBezTo>
                    <a:pt x="367" y="599"/>
                    <a:pt x="366" y="597"/>
                    <a:pt x="366" y="596"/>
                  </a:cubicBezTo>
                  <a:cubicBezTo>
                    <a:pt x="364" y="596"/>
                    <a:pt x="361" y="596"/>
                    <a:pt x="359" y="596"/>
                  </a:cubicBezTo>
                  <a:cubicBezTo>
                    <a:pt x="358" y="596"/>
                    <a:pt x="355" y="596"/>
                    <a:pt x="354" y="596"/>
                  </a:cubicBezTo>
                  <a:cubicBezTo>
                    <a:pt x="353" y="597"/>
                    <a:pt x="352" y="599"/>
                    <a:pt x="351" y="600"/>
                  </a:cubicBezTo>
                  <a:cubicBezTo>
                    <a:pt x="351" y="601"/>
                    <a:pt x="348" y="601"/>
                    <a:pt x="347" y="601"/>
                  </a:cubicBezTo>
                  <a:cubicBezTo>
                    <a:pt x="346" y="602"/>
                    <a:pt x="343" y="602"/>
                    <a:pt x="342" y="601"/>
                  </a:cubicBezTo>
                  <a:cubicBezTo>
                    <a:pt x="341" y="601"/>
                    <a:pt x="339" y="599"/>
                    <a:pt x="338" y="599"/>
                  </a:cubicBezTo>
                  <a:cubicBezTo>
                    <a:pt x="337" y="599"/>
                    <a:pt x="335" y="599"/>
                    <a:pt x="334" y="599"/>
                  </a:cubicBezTo>
                  <a:cubicBezTo>
                    <a:pt x="333" y="599"/>
                    <a:pt x="331" y="600"/>
                    <a:pt x="330" y="600"/>
                  </a:cubicBezTo>
                  <a:cubicBezTo>
                    <a:pt x="329" y="600"/>
                    <a:pt x="326" y="601"/>
                    <a:pt x="325" y="601"/>
                  </a:cubicBezTo>
                  <a:cubicBezTo>
                    <a:pt x="323" y="600"/>
                    <a:pt x="322" y="597"/>
                    <a:pt x="321" y="595"/>
                  </a:cubicBezTo>
                  <a:cubicBezTo>
                    <a:pt x="321" y="594"/>
                    <a:pt x="321" y="592"/>
                    <a:pt x="320" y="591"/>
                  </a:cubicBezTo>
                  <a:cubicBezTo>
                    <a:pt x="320" y="590"/>
                    <a:pt x="318" y="588"/>
                    <a:pt x="318" y="587"/>
                  </a:cubicBezTo>
                  <a:cubicBezTo>
                    <a:pt x="317" y="586"/>
                    <a:pt x="319" y="583"/>
                    <a:pt x="320" y="582"/>
                  </a:cubicBezTo>
                  <a:cubicBezTo>
                    <a:pt x="320" y="581"/>
                    <a:pt x="322" y="580"/>
                    <a:pt x="323" y="579"/>
                  </a:cubicBezTo>
                  <a:cubicBezTo>
                    <a:pt x="325" y="578"/>
                    <a:pt x="327" y="576"/>
                    <a:pt x="328" y="575"/>
                  </a:cubicBezTo>
                  <a:cubicBezTo>
                    <a:pt x="330" y="574"/>
                    <a:pt x="333" y="572"/>
                    <a:pt x="334" y="572"/>
                  </a:cubicBezTo>
                  <a:cubicBezTo>
                    <a:pt x="336" y="571"/>
                    <a:pt x="340" y="570"/>
                    <a:pt x="341" y="569"/>
                  </a:cubicBezTo>
                  <a:cubicBezTo>
                    <a:pt x="342" y="568"/>
                    <a:pt x="344" y="566"/>
                    <a:pt x="345" y="565"/>
                  </a:cubicBezTo>
                  <a:cubicBezTo>
                    <a:pt x="346" y="565"/>
                    <a:pt x="350" y="566"/>
                    <a:pt x="351" y="565"/>
                  </a:cubicBezTo>
                  <a:cubicBezTo>
                    <a:pt x="352" y="565"/>
                    <a:pt x="352" y="562"/>
                    <a:pt x="353" y="562"/>
                  </a:cubicBezTo>
                  <a:cubicBezTo>
                    <a:pt x="354" y="561"/>
                    <a:pt x="356" y="562"/>
                    <a:pt x="357" y="562"/>
                  </a:cubicBezTo>
                  <a:cubicBezTo>
                    <a:pt x="358" y="562"/>
                    <a:pt x="360" y="564"/>
                    <a:pt x="360" y="565"/>
                  </a:cubicBezTo>
                  <a:cubicBezTo>
                    <a:pt x="361" y="566"/>
                    <a:pt x="361" y="568"/>
                    <a:pt x="360" y="569"/>
                  </a:cubicBezTo>
                  <a:cubicBezTo>
                    <a:pt x="360" y="570"/>
                    <a:pt x="359" y="571"/>
                    <a:pt x="358" y="571"/>
                  </a:cubicBezTo>
                  <a:cubicBezTo>
                    <a:pt x="358" y="572"/>
                    <a:pt x="357" y="574"/>
                    <a:pt x="357" y="575"/>
                  </a:cubicBezTo>
                  <a:cubicBezTo>
                    <a:pt x="357" y="576"/>
                    <a:pt x="357" y="579"/>
                    <a:pt x="358" y="580"/>
                  </a:cubicBezTo>
                  <a:cubicBezTo>
                    <a:pt x="358" y="581"/>
                    <a:pt x="359" y="583"/>
                    <a:pt x="360" y="583"/>
                  </a:cubicBezTo>
                  <a:cubicBezTo>
                    <a:pt x="361" y="584"/>
                    <a:pt x="363" y="583"/>
                    <a:pt x="364" y="582"/>
                  </a:cubicBezTo>
                  <a:cubicBezTo>
                    <a:pt x="365" y="582"/>
                    <a:pt x="366" y="579"/>
                    <a:pt x="368" y="578"/>
                  </a:cubicBezTo>
                  <a:cubicBezTo>
                    <a:pt x="369" y="577"/>
                    <a:pt x="371" y="577"/>
                    <a:pt x="372" y="576"/>
                  </a:cubicBezTo>
                  <a:cubicBezTo>
                    <a:pt x="372" y="576"/>
                    <a:pt x="373" y="574"/>
                    <a:pt x="374" y="574"/>
                  </a:cubicBezTo>
                  <a:cubicBezTo>
                    <a:pt x="375" y="574"/>
                    <a:pt x="376" y="574"/>
                    <a:pt x="377" y="574"/>
                  </a:cubicBezTo>
                  <a:cubicBezTo>
                    <a:pt x="378" y="574"/>
                    <a:pt x="381" y="574"/>
                    <a:pt x="382" y="574"/>
                  </a:cubicBezTo>
                  <a:cubicBezTo>
                    <a:pt x="382" y="574"/>
                    <a:pt x="384" y="574"/>
                    <a:pt x="385" y="574"/>
                  </a:cubicBezTo>
                  <a:cubicBezTo>
                    <a:pt x="387" y="573"/>
                    <a:pt x="390" y="573"/>
                    <a:pt x="392" y="573"/>
                  </a:cubicBezTo>
                  <a:cubicBezTo>
                    <a:pt x="393" y="573"/>
                    <a:pt x="396" y="573"/>
                    <a:pt x="397" y="574"/>
                  </a:cubicBezTo>
                  <a:cubicBezTo>
                    <a:pt x="398" y="575"/>
                    <a:pt x="398" y="577"/>
                    <a:pt x="398" y="578"/>
                  </a:cubicBezTo>
                  <a:cubicBezTo>
                    <a:pt x="399" y="580"/>
                    <a:pt x="398" y="583"/>
                    <a:pt x="397" y="584"/>
                  </a:cubicBezTo>
                  <a:cubicBezTo>
                    <a:pt x="397" y="585"/>
                    <a:pt x="397" y="588"/>
                    <a:pt x="396" y="588"/>
                  </a:cubicBezTo>
                  <a:cubicBezTo>
                    <a:pt x="396" y="589"/>
                    <a:pt x="394" y="589"/>
                    <a:pt x="393" y="590"/>
                  </a:cubicBezTo>
                  <a:cubicBezTo>
                    <a:pt x="393" y="591"/>
                    <a:pt x="393" y="593"/>
                    <a:pt x="394" y="594"/>
                  </a:cubicBezTo>
                  <a:cubicBezTo>
                    <a:pt x="395" y="595"/>
                    <a:pt x="398" y="595"/>
                    <a:pt x="399" y="594"/>
                  </a:cubicBezTo>
                  <a:cubicBezTo>
                    <a:pt x="400" y="594"/>
                    <a:pt x="402" y="592"/>
                    <a:pt x="403" y="592"/>
                  </a:cubicBezTo>
                  <a:cubicBezTo>
                    <a:pt x="404" y="591"/>
                    <a:pt x="406" y="591"/>
                    <a:pt x="407" y="591"/>
                  </a:cubicBezTo>
                  <a:cubicBezTo>
                    <a:pt x="407" y="591"/>
                    <a:pt x="409" y="592"/>
                    <a:pt x="409" y="592"/>
                  </a:cubicBezTo>
                  <a:cubicBezTo>
                    <a:pt x="410" y="594"/>
                    <a:pt x="411" y="597"/>
                    <a:pt x="411" y="598"/>
                  </a:cubicBezTo>
                  <a:cubicBezTo>
                    <a:pt x="412" y="600"/>
                    <a:pt x="412" y="603"/>
                    <a:pt x="412" y="605"/>
                  </a:cubicBezTo>
                  <a:cubicBezTo>
                    <a:pt x="413" y="606"/>
                    <a:pt x="414" y="608"/>
                    <a:pt x="415" y="608"/>
                  </a:cubicBezTo>
                  <a:cubicBezTo>
                    <a:pt x="415" y="609"/>
                    <a:pt x="418" y="609"/>
                    <a:pt x="419" y="608"/>
                  </a:cubicBezTo>
                  <a:cubicBezTo>
                    <a:pt x="419" y="608"/>
                    <a:pt x="420" y="607"/>
                    <a:pt x="421" y="606"/>
                  </a:cubicBezTo>
                  <a:cubicBezTo>
                    <a:pt x="422" y="606"/>
                    <a:pt x="423" y="605"/>
                    <a:pt x="423" y="605"/>
                  </a:cubicBezTo>
                  <a:cubicBezTo>
                    <a:pt x="424" y="604"/>
                    <a:pt x="425" y="605"/>
                    <a:pt x="426" y="605"/>
                  </a:cubicBezTo>
                  <a:cubicBezTo>
                    <a:pt x="427" y="605"/>
                    <a:pt x="428" y="607"/>
                    <a:pt x="429" y="607"/>
                  </a:cubicBezTo>
                  <a:cubicBezTo>
                    <a:pt x="430" y="608"/>
                    <a:pt x="431" y="611"/>
                    <a:pt x="433" y="611"/>
                  </a:cubicBezTo>
                  <a:cubicBezTo>
                    <a:pt x="434" y="612"/>
                    <a:pt x="436" y="611"/>
                    <a:pt x="437" y="611"/>
                  </a:cubicBezTo>
                  <a:cubicBezTo>
                    <a:pt x="437" y="610"/>
                    <a:pt x="438" y="609"/>
                    <a:pt x="438" y="609"/>
                  </a:cubicBezTo>
                  <a:cubicBezTo>
                    <a:pt x="439" y="609"/>
                    <a:pt x="441" y="609"/>
                    <a:pt x="442" y="609"/>
                  </a:cubicBezTo>
                  <a:cubicBezTo>
                    <a:pt x="442" y="610"/>
                    <a:pt x="443" y="612"/>
                    <a:pt x="443" y="613"/>
                  </a:cubicBezTo>
                  <a:cubicBezTo>
                    <a:pt x="444" y="613"/>
                    <a:pt x="445" y="614"/>
                    <a:pt x="446" y="614"/>
                  </a:cubicBezTo>
                  <a:cubicBezTo>
                    <a:pt x="447" y="614"/>
                    <a:pt x="450" y="614"/>
                    <a:pt x="451" y="614"/>
                  </a:cubicBezTo>
                  <a:cubicBezTo>
                    <a:pt x="451" y="614"/>
                    <a:pt x="453" y="615"/>
                    <a:pt x="453" y="615"/>
                  </a:cubicBezTo>
                  <a:cubicBezTo>
                    <a:pt x="454" y="615"/>
                    <a:pt x="454" y="617"/>
                    <a:pt x="455" y="618"/>
                  </a:cubicBezTo>
                  <a:cubicBezTo>
                    <a:pt x="455" y="619"/>
                    <a:pt x="456" y="620"/>
                    <a:pt x="457" y="620"/>
                  </a:cubicBezTo>
                  <a:cubicBezTo>
                    <a:pt x="458" y="621"/>
                    <a:pt x="460" y="620"/>
                    <a:pt x="461" y="620"/>
                  </a:cubicBezTo>
                  <a:cubicBezTo>
                    <a:pt x="462" y="621"/>
                    <a:pt x="462" y="623"/>
                    <a:pt x="463" y="624"/>
                  </a:cubicBezTo>
                  <a:cubicBezTo>
                    <a:pt x="463" y="625"/>
                    <a:pt x="466" y="626"/>
                    <a:pt x="466" y="628"/>
                  </a:cubicBezTo>
                  <a:cubicBezTo>
                    <a:pt x="467" y="629"/>
                    <a:pt x="467" y="631"/>
                    <a:pt x="467" y="632"/>
                  </a:cubicBezTo>
                  <a:cubicBezTo>
                    <a:pt x="467" y="632"/>
                    <a:pt x="467" y="634"/>
                    <a:pt x="466" y="634"/>
                  </a:cubicBezTo>
                  <a:cubicBezTo>
                    <a:pt x="466" y="634"/>
                    <a:pt x="464" y="635"/>
                    <a:pt x="463" y="635"/>
                  </a:cubicBezTo>
                  <a:cubicBezTo>
                    <a:pt x="462" y="634"/>
                    <a:pt x="461" y="632"/>
                    <a:pt x="460" y="632"/>
                  </a:cubicBezTo>
                  <a:cubicBezTo>
                    <a:pt x="459" y="632"/>
                    <a:pt x="457" y="633"/>
                    <a:pt x="457" y="633"/>
                  </a:cubicBezTo>
                  <a:cubicBezTo>
                    <a:pt x="456" y="634"/>
                    <a:pt x="455" y="635"/>
                    <a:pt x="455" y="636"/>
                  </a:cubicBezTo>
                  <a:cubicBezTo>
                    <a:pt x="455" y="637"/>
                    <a:pt x="456" y="641"/>
                    <a:pt x="455" y="642"/>
                  </a:cubicBezTo>
                  <a:cubicBezTo>
                    <a:pt x="454" y="643"/>
                    <a:pt x="453" y="643"/>
                    <a:pt x="452" y="643"/>
                  </a:cubicBezTo>
                  <a:cubicBezTo>
                    <a:pt x="451" y="644"/>
                    <a:pt x="448" y="643"/>
                    <a:pt x="447" y="644"/>
                  </a:cubicBezTo>
                  <a:cubicBezTo>
                    <a:pt x="446" y="645"/>
                    <a:pt x="447" y="647"/>
                    <a:pt x="447" y="648"/>
                  </a:cubicBezTo>
                  <a:cubicBezTo>
                    <a:pt x="448" y="649"/>
                    <a:pt x="452" y="652"/>
                    <a:pt x="453" y="652"/>
                  </a:cubicBezTo>
                  <a:cubicBezTo>
                    <a:pt x="454" y="653"/>
                    <a:pt x="456" y="654"/>
                    <a:pt x="457" y="654"/>
                  </a:cubicBezTo>
                  <a:cubicBezTo>
                    <a:pt x="459" y="654"/>
                    <a:pt x="461" y="655"/>
                    <a:pt x="463" y="656"/>
                  </a:cubicBezTo>
                  <a:cubicBezTo>
                    <a:pt x="464" y="656"/>
                    <a:pt x="466" y="658"/>
                    <a:pt x="467" y="659"/>
                  </a:cubicBezTo>
                  <a:cubicBezTo>
                    <a:pt x="468" y="659"/>
                    <a:pt x="471" y="659"/>
                    <a:pt x="473" y="659"/>
                  </a:cubicBezTo>
                  <a:cubicBezTo>
                    <a:pt x="475" y="659"/>
                    <a:pt x="479" y="659"/>
                    <a:pt x="480" y="660"/>
                  </a:cubicBezTo>
                  <a:cubicBezTo>
                    <a:pt x="482" y="660"/>
                    <a:pt x="483" y="662"/>
                    <a:pt x="485" y="663"/>
                  </a:cubicBezTo>
                  <a:cubicBezTo>
                    <a:pt x="486" y="663"/>
                    <a:pt x="490" y="663"/>
                    <a:pt x="491" y="663"/>
                  </a:cubicBezTo>
                  <a:cubicBezTo>
                    <a:pt x="492" y="663"/>
                    <a:pt x="494" y="663"/>
                    <a:pt x="495" y="663"/>
                  </a:cubicBezTo>
                  <a:cubicBezTo>
                    <a:pt x="496" y="663"/>
                    <a:pt x="498" y="664"/>
                    <a:pt x="499" y="664"/>
                  </a:cubicBezTo>
                  <a:cubicBezTo>
                    <a:pt x="500" y="664"/>
                    <a:pt x="502" y="664"/>
                    <a:pt x="503" y="663"/>
                  </a:cubicBezTo>
                  <a:cubicBezTo>
                    <a:pt x="504" y="663"/>
                    <a:pt x="505" y="662"/>
                    <a:pt x="506" y="662"/>
                  </a:cubicBezTo>
                  <a:cubicBezTo>
                    <a:pt x="507" y="662"/>
                    <a:pt x="508" y="663"/>
                    <a:pt x="509" y="663"/>
                  </a:cubicBezTo>
                  <a:cubicBezTo>
                    <a:pt x="510" y="665"/>
                    <a:pt x="513" y="667"/>
                    <a:pt x="514" y="668"/>
                  </a:cubicBezTo>
                  <a:cubicBezTo>
                    <a:pt x="516" y="669"/>
                    <a:pt x="519" y="671"/>
                    <a:pt x="520" y="673"/>
                  </a:cubicBezTo>
                  <a:cubicBezTo>
                    <a:pt x="521" y="674"/>
                    <a:pt x="524" y="676"/>
                    <a:pt x="525" y="677"/>
                  </a:cubicBezTo>
                  <a:cubicBezTo>
                    <a:pt x="525" y="679"/>
                    <a:pt x="525" y="682"/>
                    <a:pt x="525" y="683"/>
                  </a:cubicBezTo>
                  <a:cubicBezTo>
                    <a:pt x="526" y="683"/>
                    <a:pt x="528" y="684"/>
                    <a:pt x="529" y="684"/>
                  </a:cubicBezTo>
                  <a:cubicBezTo>
                    <a:pt x="531" y="685"/>
                    <a:pt x="533" y="684"/>
                    <a:pt x="535" y="684"/>
                  </a:cubicBezTo>
                  <a:cubicBezTo>
                    <a:pt x="536" y="684"/>
                    <a:pt x="540" y="684"/>
                    <a:pt x="541" y="684"/>
                  </a:cubicBezTo>
                  <a:cubicBezTo>
                    <a:pt x="543" y="683"/>
                    <a:pt x="545" y="682"/>
                    <a:pt x="547" y="681"/>
                  </a:cubicBezTo>
                  <a:cubicBezTo>
                    <a:pt x="548" y="681"/>
                    <a:pt x="551" y="680"/>
                    <a:pt x="552" y="679"/>
                  </a:cubicBezTo>
                  <a:cubicBezTo>
                    <a:pt x="553" y="679"/>
                    <a:pt x="556" y="679"/>
                    <a:pt x="557" y="678"/>
                  </a:cubicBezTo>
                  <a:cubicBezTo>
                    <a:pt x="557" y="678"/>
                    <a:pt x="559" y="677"/>
                    <a:pt x="559" y="677"/>
                  </a:cubicBezTo>
                  <a:cubicBezTo>
                    <a:pt x="559" y="676"/>
                    <a:pt x="558" y="675"/>
                    <a:pt x="557" y="674"/>
                  </a:cubicBezTo>
                  <a:cubicBezTo>
                    <a:pt x="556" y="674"/>
                    <a:pt x="554" y="674"/>
                    <a:pt x="553" y="675"/>
                  </a:cubicBezTo>
                  <a:cubicBezTo>
                    <a:pt x="552" y="675"/>
                    <a:pt x="551" y="676"/>
                    <a:pt x="551" y="676"/>
                  </a:cubicBezTo>
                  <a:cubicBezTo>
                    <a:pt x="550" y="677"/>
                    <a:pt x="548" y="677"/>
                    <a:pt x="547" y="677"/>
                  </a:cubicBezTo>
                  <a:cubicBezTo>
                    <a:pt x="546" y="677"/>
                    <a:pt x="544" y="676"/>
                    <a:pt x="543" y="677"/>
                  </a:cubicBezTo>
                  <a:cubicBezTo>
                    <a:pt x="543" y="677"/>
                    <a:pt x="542" y="678"/>
                    <a:pt x="541" y="679"/>
                  </a:cubicBezTo>
                  <a:cubicBezTo>
                    <a:pt x="540" y="679"/>
                    <a:pt x="539" y="680"/>
                    <a:pt x="538" y="681"/>
                  </a:cubicBezTo>
                  <a:cubicBezTo>
                    <a:pt x="537" y="681"/>
                    <a:pt x="534" y="680"/>
                    <a:pt x="533" y="680"/>
                  </a:cubicBezTo>
                  <a:cubicBezTo>
                    <a:pt x="533" y="679"/>
                    <a:pt x="532" y="677"/>
                    <a:pt x="532" y="676"/>
                  </a:cubicBezTo>
                  <a:cubicBezTo>
                    <a:pt x="533" y="675"/>
                    <a:pt x="535" y="674"/>
                    <a:pt x="536" y="674"/>
                  </a:cubicBezTo>
                  <a:cubicBezTo>
                    <a:pt x="537" y="673"/>
                    <a:pt x="538" y="671"/>
                    <a:pt x="539" y="670"/>
                  </a:cubicBezTo>
                  <a:cubicBezTo>
                    <a:pt x="539" y="669"/>
                    <a:pt x="541" y="669"/>
                    <a:pt x="541" y="669"/>
                  </a:cubicBezTo>
                  <a:cubicBezTo>
                    <a:pt x="542" y="668"/>
                    <a:pt x="545" y="669"/>
                    <a:pt x="546" y="669"/>
                  </a:cubicBezTo>
                  <a:cubicBezTo>
                    <a:pt x="547" y="669"/>
                    <a:pt x="550" y="668"/>
                    <a:pt x="551" y="668"/>
                  </a:cubicBezTo>
                  <a:cubicBezTo>
                    <a:pt x="552" y="667"/>
                    <a:pt x="555" y="666"/>
                    <a:pt x="556" y="664"/>
                  </a:cubicBezTo>
                  <a:cubicBezTo>
                    <a:pt x="556" y="663"/>
                    <a:pt x="556" y="660"/>
                    <a:pt x="555" y="658"/>
                  </a:cubicBezTo>
                  <a:cubicBezTo>
                    <a:pt x="555" y="658"/>
                    <a:pt x="554" y="656"/>
                    <a:pt x="554" y="656"/>
                  </a:cubicBezTo>
                  <a:cubicBezTo>
                    <a:pt x="554" y="655"/>
                    <a:pt x="555" y="653"/>
                    <a:pt x="556" y="652"/>
                  </a:cubicBezTo>
                  <a:cubicBezTo>
                    <a:pt x="556" y="652"/>
                    <a:pt x="557" y="652"/>
                    <a:pt x="558" y="652"/>
                  </a:cubicBezTo>
                  <a:cubicBezTo>
                    <a:pt x="559" y="652"/>
                    <a:pt x="560" y="651"/>
                    <a:pt x="561" y="651"/>
                  </a:cubicBezTo>
                  <a:cubicBezTo>
                    <a:pt x="562" y="651"/>
                    <a:pt x="564" y="652"/>
                    <a:pt x="565" y="652"/>
                  </a:cubicBezTo>
                  <a:cubicBezTo>
                    <a:pt x="566" y="651"/>
                    <a:pt x="566" y="649"/>
                    <a:pt x="566" y="649"/>
                  </a:cubicBezTo>
                  <a:cubicBezTo>
                    <a:pt x="566" y="648"/>
                    <a:pt x="568" y="648"/>
                    <a:pt x="568" y="647"/>
                  </a:cubicBezTo>
                  <a:cubicBezTo>
                    <a:pt x="568" y="646"/>
                    <a:pt x="567" y="645"/>
                    <a:pt x="567" y="645"/>
                  </a:cubicBezTo>
                  <a:cubicBezTo>
                    <a:pt x="566" y="644"/>
                    <a:pt x="564" y="644"/>
                    <a:pt x="563" y="644"/>
                  </a:cubicBezTo>
                  <a:cubicBezTo>
                    <a:pt x="563" y="644"/>
                    <a:pt x="562" y="644"/>
                    <a:pt x="561" y="644"/>
                  </a:cubicBezTo>
                  <a:cubicBezTo>
                    <a:pt x="561" y="644"/>
                    <a:pt x="560" y="643"/>
                    <a:pt x="560" y="642"/>
                  </a:cubicBezTo>
                  <a:cubicBezTo>
                    <a:pt x="560" y="641"/>
                    <a:pt x="561" y="640"/>
                    <a:pt x="561" y="639"/>
                  </a:cubicBezTo>
                  <a:cubicBezTo>
                    <a:pt x="562" y="638"/>
                    <a:pt x="564" y="638"/>
                    <a:pt x="565" y="638"/>
                  </a:cubicBezTo>
                  <a:cubicBezTo>
                    <a:pt x="566" y="638"/>
                    <a:pt x="568" y="639"/>
                    <a:pt x="568" y="639"/>
                  </a:cubicBezTo>
                  <a:cubicBezTo>
                    <a:pt x="569" y="639"/>
                    <a:pt x="569" y="637"/>
                    <a:pt x="570" y="637"/>
                  </a:cubicBezTo>
                  <a:cubicBezTo>
                    <a:pt x="571" y="636"/>
                    <a:pt x="573" y="636"/>
                    <a:pt x="574" y="636"/>
                  </a:cubicBezTo>
                  <a:cubicBezTo>
                    <a:pt x="574" y="636"/>
                    <a:pt x="576" y="637"/>
                    <a:pt x="577" y="637"/>
                  </a:cubicBezTo>
                  <a:cubicBezTo>
                    <a:pt x="578" y="637"/>
                    <a:pt x="580" y="637"/>
                    <a:pt x="581" y="638"/>
                  </a:cubicBezTo>
                  <a:cubicBezTo>
                    <a:pt x="581" y="638"/>
                    <a:pt x="581" y="640"/>
                    <a:pt x="581" y="641"/>
                  </a:cubicBezTo>
                  <a:cubicBezTo>
                    <a:pt x="581" y="641"/>
                    <a:pt x="580" y="643"/>
                    <a:pt x="580" y="644"/>
                  </a:cubicBezTo>
                  <a:cubicBezTo>
                    <a:pt x="579" y="645"/>
                    <a:pt x="577" y="645"/>
                    <a:pt x="577" y="646"/>
                  </a:cubicBezTo>
                  <a:cubicBezTo>
                    <a:pt x="577" y="647"/>
                    <a:pt x="577" y="650"/>
                    <a:pt x="578" y="650"/>
                  </a:cubicBezTo>
                  <a:cubicBezTo>
                    <a:pt x="578" y="651"/>
                    <a:pt x="580" y="653"/>
                    <a:pt x="581" y="653"/>
                  </a:cubicBezTo>
                  <a:cubicBezTo>
                    <a:pt x="582" y="653"/>
                    <a:pt x="585" y="653"/>
                    <a:pt x="586" y="653"/>
                  </a:cubicBezTo>
                  <a:cubicBezTo>
                    <a:pt x="587" y="653"/>
                    <a:pt x="589" y="652"/>
                    <a:pt x="590" y="651"/>
                  </a:cubicBezTo>
                  <a:cubicBezTo>
                    <a:pt x="591" y="650"/>
                    <a:pt x="592" y="648"/>
                    <a:pt x="592" y="647"/>
                  </a:cubicBezTo>
                  <a:cubicBezTo>
                    <a:pt x="593" y="645"/>
                    <a:pt x="591" y="642"/>
                    <a:pt x="592" y="640"/>
                  </a:cubicBezTo>
                  <a:cubicBezTo>
                    <a:pt x="593" y="639"/>
                    <a:pt x="594" y="638"/>
                    <a:pt x="595" y="638"/>
                  </a:cubicBezTo>
                  <a:cubicBezTo>
                    <a:pt x="596" y="637"/>
                    <a:pt x="598" y="635"/>
                    <a:pt x="599" y="635"/>
                  </a:cubicBezTo>
                  <a:cubicBezTo>
                    <a:pt x="600" y="635"/>
                    <a:pt x="602" y="635"/>
                    <a:pt x="602" y="636"/>
                  </a:cubicBezTo>
                  <a:cubicBezTo>
                    <a:pt x="603" y="636"/>
                    <a:pt x="603" y="639"/>
                    <a:pt x="603" y="640"/>
                  </a:cubicBezTo>
                  <a:cubicBezTo>
                    <a:pt x="603" y="640"/>
                    <a:pt x="604" y="642"/>
                    <a:pt x="605" y="642"/>
                  </a:cubicBezTo>
                  <a:cubicBezTo>
                    <a:pt x="606" y="643"/>
                    <a:pt x="608" y="642"/>
                    <a:pt x="609" y="643"/>
                  </a:cubicBezTo>
                  <a:cubicBezTo>
                    <a:pt x="609" y="643"/>
                    <a:pt x="609" y="645"/>
                    <a:pt x="610" y="645"/>
                  </a:cubicBezTo>
                  <a:cubicBezTo>
                    <a:pt x="610" y="646"/>
                    <a:pt x="609" y="648"/>
                    <a:pt x="609" y="648"/>
                  </a:cubicBezTo>
                  <a:cubicBezTo>
                    <a:pt x="609" y="649"/>
                    <a:pt x="607" y="649"/>
                    <a:pt x="607" y="649"/>
                  </a:cubicBezTo>
                  <a:cubicBezTo>
                    <a:pt x="607" y="650"/>
                    <a:pt x="607" y="652"/>
                    <a:pt x="607" y="653"/>
                  </a:cubicBezTo>
                  <a:cubicBezTo>
                    <a:pt x="607" y="654"/>
                    <a:pt x="608" y="655"/>
                    <a:pt x="608" y="656"/>
                  </a:cubicBezTo>
                  <a:cubicBezTo>
                    <a:pt x="609" y="657"/>
                    <a:pt x="610" y="658"/>
                    <a:pt x="611" y="658"/>
                  </a:cubicBezTo>
                  <a:cubicBezTo>
                    <a:pt x="612" y="659"/>
                    <a:pt x="614" y="657"/>
                    <a:pt x="615" y="657"/>
                  </a:cubicBezTo>
                  <a:cubicBezTo>
                    <a:pt x="616" y="658"/>
                    <a:pt x="617" y="659"/>
                    <a:pt x="617" y="660"/>
                  </a:cubicBezTo>
                  <a:cubicBezTo>
                    <a:pt x="618" y="661"/>
                    <a:pt x="616" y="663"/>
                    <a:pt x="616" y="663"/>
                  </a:cubicBezTo>
                  <a:cubicBezTo>
                    <a:pt x="615" y="664"/>
                    <a:pt x="613" y="666"/>
                    <a:pt x="612" y="666"/>
                  </a:cubicBezTo>
                  <a:cubicBezTo>
                    <a:pt x="610" y="667"/>
                    <a:pt x="608" y="667"/>
                    <a:pt x="606" y="668"/>
                  </a:cubicBezTo>
                  <a:cubicBezTo>
                    <a:pt x="605" y="668"/>
                    <a:pt x="603" y="669"/>
                    <a:pt x="603" y="669"/>
                  </a:cubicBezTo>
                  <a:cubicBezTo>
                    <a:pt x="602" y="670"/>
                    <a:pt x="601" y="671"/>
                    <a:pt x="600" y="672"/>
                  </a:cubicBezTo>
                  <a:cubicBezTo>
                    <a:pt x="600" y="672"/>
                    <a:pt x="600" y="674"/>
                    <a:pt x="601" y="675"/>
                  </a:cubicBezTo>
                  <a:cubicBezTo>
                    <a:pt x="601" y="676"/>
                    <a:pt x="603" y="675"/>
                    <a:pt x="604" y="675"/>
                  </a:cubicBezTo>
                  <a:cubicBezTo>
                    <a:pt x="605" y="675"/>
                    <a:pt x="608" y="673"/>
                    <a:pt x="610" y="672"/>
                  </a:cubicBezTo>
                  <a:cubicBezTo>
                    <a:pt x="611" y="671"/>
                    <a:pt x="614" y="669"/>
                    <a:pt x="615" y="668"/>
                  </a:cubicBezTo>
                  <a:cubicBezTo>
                    <a:pt x="616" y="668"/>
                    <a:pt x="619" y="667"/>
                    <a:pt x="621" y="666"/>
                  </a:cubicBezTo>
                  <a:cubicBezTo>
                    <a:pt x="623" y="666"/>
                    <a:pt x="626" y="664"/>
                    <a:pt x="628" y="662"/>
                  </a:cubicBezTo>
                  <a:cubicBezTo>
                    <a:pt x="629" y="661"/>
                    <a:pt x="632" y="660"/>
                    <a:pt x="633" y="659"/>
                  </a:cubicBezTo>
                  <a:cubicBezTo>
                    <a:pt x="634" y="657"/>
                    <a:pt x="637" y="654"/>
                    <a:pt x="638" y="653"/>
                  </a:cubicBezTo>
                  <a:cubicBezTo>
                    <a:pt x="640" y="652"/>
                    <a:pt x="642" y="649"/>
                    <a:pt x="643" y="648"/>
                  </a:cubicBezTo>
                  <a:cubicBezTo>
                    <a:pt x="644" y="647"/>
                    <a:pt x="647" y="644"/>
                    <a:pt x="649" y="642"/>
                  </a:cubicBezTo>
                  <a:cubicBezTo>
                    <a:pt x="650" y="641"/>
                    <a:pt x="652" y="640"/>
                    <a:pt x="653" y="639"/>
                  </a:cubicBezTo>
                  <a:cubicBezTo>
                    <a:pt x="654" y="638"/>
                    <a:pt x="656" y="636"/>
                    <a:pt x="657" y="635"/>
                  </a:cubicBezTo>
                  <a:cubicBezTo>
                    <a:pt x="658" y="635"/>
                    <a:pt x="659" y="633"/>
                    <a:pt x="659" y="632"/>
                  </a:cubicBezTo>
                  <a:cubicBezTo>
                    <a:pt x="659" y="632"/>
                    <a:pt x="658" y="631"/>
                    <a:pt x="657" y="631"/>
                  </a:cubicBezTo>
                  <a:cubicBezTo>
                    <a:pt x="656" y="630"/>
                    <a:pt x="655" y="631"/>
                    <a:pt x="654" y="632"/>
                  </a:cubicBezTo>
                  <a:cubicBezTo>
                    <a:pt x="654" y="632"/>
                    <a:pt x="652" y="634"/>
                    <a:pt x="651" y="634"/>
                  </a:cubicBezTo>
                  <a:cubicBezTo>
                    <a:pt x="650" y="635"/>
                    <a:pt x="648" y="636"/>
                    <a:pt x="648" y="637"/>
                  </a:cubicBezTo>
                  <a:cubicBezTo>
                    <a:pt x="647" y="637"/>
                    <a:pt x="646" y="640"/>
                    <a:pt x="645" y="640"/>
                  </a:cubicBezTo>
                  <a:cubicBezTo>
                    <a:pt x="644" y="641"/>
                    <a:pt x="643" y="642"/>
                    <a:pt x="642" y="642"/>
                  </a:cubicBezTo>
                  <a:cubicBezTo>
                    <a:pt x="641" y="642"/>
                    <a:pt x="640" y="640"/>
                    <a:pt x="640" y="639"/>
                  </a:cubicBezTo>
                  <a:cubicBezTo>
                    <a:pt x="639" y="639"/>
                    <a:pt x="637" y="638"/>
                    <a:pt x="637" y="638"/>
                  </a:cubicBezTo>
                  <a:cubicBezTo>
                    <a:pt x="637" y="637"/>
                    <a:pt x="636" y="635"/>
                    <a:pt x="637" y="634"/>
                  </a:cubicBezTo>
                  <a:cubicBezTo>
                    <a:pt x="637" y="634"/>
                    <a:pt x="639" y="634"/>
                    <a:pt x="640" y="634"/>
                  </a:cubicBezTo>
                  <a:cubicBezTo>
                    <a:pt x="641" y="633"/>
                    <a:pt x="641" y="631"/>
                    <a:pt x="641" y="631"/>
                  </a:cubicBezTo>
                  <a:cubicBezTo>
                    <a:pt x="642" y="630"/>
                    <a:pt x="644" y="630"/>
                    <a:pt x="644" y="630"/>
                  </a:cubicBezTo>
                  <a:cubicBezTo>
                    <a:pt x="645" y="629"/>
                    <a:pt x="646" y="629"/>
                    <a:pt x="647" y="629"/>
                  </a:cubicBezTo>
                  <a:cubicBezTo>
                    <a:pt x="647" y="628"/>
                    <a:pt x="649" y="626"/>
                    <a:pt x="648" y="626"/>
                  </a:cubicBezTo>
                  <a:cubicBezTo>
                    <a:pt x="648" y="625"/>
                    <a:pt x="645" y="625"/>
                    <a:pt x="645" y="624"/>
                  </a:cubicBezTo>
                  <a:cubicBezTo>
                    <a:pt x="644" y="623"/>
                    <a:pt x="643" y="621"/>
                    <a:pt x="643" y="619"/>
                  </a:cubicBezTo>
                  <a:cubicBezTo>
                    <a:pt x="643" y="618"/>
                    <a:pt x="644" y="616"/>
                    <a:pt x="644" y="615"/>
                  </a:cubicBezTo>
                  <a:cubicBezTo>
                    <a:pt x="644" y="614"/>
                    <a:pt x="644" y="611"/>
                    <a:pt x="643" y="609"/>
                  </a:cubicBezTo>
                  <a:cubicBezTo>
                    <a:pt x="643" y="608"/>
                    <a:pt x="642" y="606"/>
                    <a:pt x="642" y="604"/>
                  </a:cubicBezTo>
                  <a:cubicBezTo>
                    <a:pt x="642" y="603"/>
                    <a:pt x="642" y="600"/>
                    <a:pt x="643" y="599"/>
                  </a:cubicBezTo>
                  <a:cubicBezTo>
                    <a:pt x="644" y="599"/>
                    <a:pt x="647" y="599"/>
                    <a:pt x="648" y="599"/>
                  </a:cubicBezTo>
                  <a:cubicBezTo>
                    <a:pt x="649" y="599"/>
                    <a:pt x="651" y="599"/>
                    <a:pt x="652" y="600"/>
                  </a:cubicBezTo>
                  <a:cubicBezTo>
                    <a:pt x="652" y="601"/>
                    <a:pt x="653" y="603"/>
                    <a:pt x="653" y="603"/>
                  </a:cubicBezTo>
                  <a:cubicBezTo>
                    <a:pt x="654" y="603"/>
                    <a:pt x="656" y="604"/>
                    <a:pt x="657" y="603"/>
                  </a:cubicBezTo>
                  <a:cubicBezTo>
                    <a:pt x="658" y="603"/>
                    <a:pt x="660" y="600"/>
                    <a:pt x="661" y="599"/>
                  </a:cubicBezTo>
                  <a:cubicBezTo>
                    <a:pt x="662" y="598"/>
                    <a:pt x="663" y="596"/>
                    <a:pt x="663" y="596"/>
                  </a:cubicBezTo>
                  <a:cubicBezTo>
                    <a:pt x="664" y="595"/>
                    <a:pt x="666" y="594"/>
                    <a:pt x="667" y="594"/>
                  </a:cubicBezTo>
                  <a:cubicBezTo>
                    <a:pt x="667" y="593"/>
                    <a:pt x="669" y="593"/>
                    <a:pt x="670" y="593"/>
                  </a:cubicBezTo>
                  <a:cubicBezTo>
                    <a:pt x="671" y="594"/>
                    <a:pt x="672" y="595"/>
                    <a:pt x="672" y="596"/>
                  </a:cubicBezTo>
                  <a:cubicBezTo>
                    <a:pt x="672" y="596"/>
                    <a:pt x="671" y="597"/>
                    <a:pt x="671" y="598"/>
                  </a:cubicBezTo>
                  <a:cubicBezTo>
                    <a:pt x="670" y="599"/>
                    <a:pt x="670" y="601"/>
                    <a:pt x="671" y="602"/>
                  </a:cubicBezTo>
                  <a:cubicBezTo>
                    <a:pt x="671" y="602"/>
                    <a:pt x="673" y="603"/>
                    <a:pt x="674" y="604"/>
                  </a:cubicBezTo>
                  <a:cubicBezTo>
                    <a:pt x="675" y="604"/>
                    <a:pt x="675" y="606"/>
                    <a:pt x="675" y="606"/>
                  </a:cubicBezTo>
                  <a:cubicBezTo>
                    <a:pt x="675" y="607"/>
                    <a:pt x="674" y="610"/>
                    <a:pt x="673" y="611"/>
                  </a:cubicBezTo>
                  <a:cubicBezTo>
                    <a:pt x="673" y="612"/>
                    <a:pt x="672" y="613"/>
                    <a:pt x="671" y="614"/>
                  </a:cubicBezTo>
                  <a:cubicBezTo>
                    <a:pt x="671" y="615"/>
                    <a:pt x="671" y="617"/>
                    <a:pt x="671" y="618"/>
                  </a:cubicBezTo>
                  <a:cubicBezTo>
                    <a:pt x="672" y="618"/>
                    <a:pt x="672" y="620"/>
                    <a:pt x="673" y="621"/>
                  </a:cubicBezTo>
                  <a:cubicBezTo>
                    <a:pt x="674" y="622"/>
                    <a:pt x="676" y="622"/>
                    <a:pt x="678" y="622"/>
                  </a:cubicBezTo>
                  <a:cubicBezTo>
                    <a:pt x="679" y="622"/>
                    <a:pt x="682" y="621"/>
                    <a:pt x="683" y="621"/>
                  </a:cubicBezTo>
                  <a:cubicBezTo>
                    <a:pt x="684" y="621"/>
                    <a:pt x="685" y="622"/>
                    <a:pt x="686" y="622"/>
                  </a:cubicBezTo>
                  <a:cubicBezTo>
                    <a:pt x="688" y="622"/>
                    <a:pt x="692" y="621"/>
                    <a:pt x="694" y="621"/>
                  </a:cubicBezTo>
                  <a:cubicBezTo>
                    <a:pt x="696" y="622"/>
                    <a:pt x="700" y="622"/>
                    <a:pt x="702" y="623"/>
                  </a:cubicBezTo>
                  <a:cubicBezTo>
                    <a:pt x="703" y="623"/>
                    <a:pt x="706" y="626"/>
                    <a:pt x="708" y="627"/>
                  </a:cubicBezTo>
                  <a:cubicBezTo>
                    <a:pt x="709" y="628"/>
                    <a:pt x="712" y="629"/>
                    <a:pt x="713" y="630"/>
                  </a:cubicBezTo>
                  <a:cubicBezTo>
                    <a:pt x="715" y="630"/>
                    <a:pt x="718" y="630"/>
                    <a:pt x="720" y="630"/>
                  </a:cubicBezTo>
                  <a:cubicBezTo>
                    <a:pt x="722" y="630"/>
                    <a:pt x="726" y="630"/>
                    <a:pt x="728" y="631"/>
                  </a:cubicBezTo>
                  <a:cubicBezTo>
                    <a:pt x="730" y="631"/>
                    <a:pt x="734" y="635"/>
                    <a:pt x="736" y="636"/>
                  </a:cubicBezTo>
                  <a:cubicBezTo>
                    <a:pt x="737" y="638"/>
                    <a:pt x="741" y="641"/>
                    <a:pt x="742" y="644"/>
                  </a:cubicBezTo>
                  <a:cubicBezTo>
                    <a:pt x="743" y="645"/>
                    <a:pt x="743" y="648"/>
                    <a:pt x="744" y="649"/>
                  </a:cubicBezTo>
                  <a:cubicBezTo>
                    <a:pt x="744" y="650"/>
                    <a:pt x="745" y="652"/>
                    <a:pt x="746" y="653"/>
                  </a:cubicBezTo>
                  <a:cubicBezTo>
                    <a:pt x="746" y="653"/>
                    <a:pt x="748" y="654"/>
                    <a:pt x="749" y="654"/>
                  </a:cubicBezTo>
                  <a:cubicBezTo>
                    <a:pt x="750" y="655"/>
                    <a:pt x="754" y="656"/>
                    <a:pt x="755" y="657"/>
                  </a:cubicBezTo>
                  <a:cubicBezTo>
                    <a:pt x="755" y="658"/>
                    <a:pt x="756" y="660"/>
                    <a:pt x="755" y="661"/>
                  </a:cubicBezTo>
                  <a:cubicBezTo>
                    <a:pt x="755" y="662"/>
                    <a:pt x="753" y="664"/>
                    <a:pt x="753" y="664"/>
                  </a:cubicBezTo>
                  <a:cubicBezTo>
                    <a:pt x="752" y="666"/>
                    <a:pt x="750" y="669"/>
                    <a:pt x="749" y="670"/>
                  </a:cubicBezTo>
                  <a:cubicBezTo>
                    <a:pt x="748" y="671"/>
                    <a:pt x="747" y="672"/>
                    <a:pt x="746" y="672"/>
                  </a:cubicBezTo>
                  <a:cubicBezTo>
                    <a:pt x="746" y="673"/>
                    <a:pt x="745" y="674"/>
                    <a:pt x="745" y="674"/>
                  </a:cubicBezTo>
                  <a:cubicBezTo>
                    <a:pt x="745" y="676"/>
                    <a:pt x="744" y="678"/>
                    <a:pt x="745" y="679"/>
                  </a:cubicBezTo>
                  <a:cubicBezTo>
                    <a:pt x="745" y="680"/>
                    <a:pt x="746" y="683"/>
                    <a:pt x="747" y="683"/>
                  </a:cubicBezTo>
                  <a:cubicBezTo>
                    <a:pt x="748" y="683"/>
                    <a:pt x="749" y="680"/>
                    <a:pt x="749" y="680"/>
                  </a:cubicBezTo>
                  <a:cubicBezTo>
                    <a:pt x="750" y="678"/>
                    <a:pt x="752" y="676"/>
                    <a:pt x="753" y="675"/>
                  </a:cubicBezTo>
                  <a:cubicBezTo>
                    <a:pt x="753" y="674"/>
                    <a:pt x="755" y="672"/>
                    <a:pt x="755" y="670"/>
                  </a:cubicBezTo>
                  <a:cubicBezTo>
                    <a:pt x="756" y="669"/>
                    <a:pt x="757" y="666"/>
                    <a:pt x="758" y="665"/>
                  </a:cubicBezTo>
                  <a:cubicBezTo>
                    <a:pt x="758" y="665"/>
                    <a:pt x="760" y="664"/>
                    <a:pt x="760" y="663"/>
                  </a:cubicBezTo>
                  <a:cubicBezTo>
                    <a:pt x="761" y="662"/>
                    <a:pt x="761" y="659"/>
                    <a:pt x="762" y="659"/>
                  </a:cubicBezTo>
                  <a:cubicBezTo>
                    <a:pt x="763" y="658"/>
                    <a:pt x="765" y="658"/>
                    <a:pt x="766" y="657"/>
                  </a:cubicBezTo>
                  <a:cubicBezTo>
                    <a:pt x="766" y="656"/>
                    <a:pt x="766" y="654"/>
                    <a:pt x="766" y="653"/>
                  </a:cubicBezTo>
                  <a:cubicBezTo>
                    <a:pt x="767" y="652"/>
                    <a:pt x="768" y="651"/>
                    <a:pt x="769" y="650"/>
                  </a:cubicBezTo>
                  <a:cubicBezTo>
                    <a:pt x="770" y="650"/>
                    <a:pt x="771" y="651"/>
                    <a:pt x="771" y="651"/>
                  </a:cubicBezTo>
                  <a:cubicBezTo>
                    <a:pt x="772" y="652"/>
                    <a:pt x="772" y="654"/>
                    <a:pt x="772" y="655"/>
                  </a:cubicBezTo>
                  <a:cubicBezTo>
                    <a:pt x="773" y="656"/>
                    <a:pt x="774" y="658"/>
                    <a:pt x="775" y="659"/>
                  </a:cubicBezTo>
                  <a:cubicBezTo>
                    <a:pt x="776" y="659"/>
                    <a:pt x="778" y="661"/>
                    <a:pt x="779" y="662"/>
                  </a:cubicBezTo>
                  <a:cubicBezTo>
                    <a:pt x="780" y="663"/>
                    <a:pt x="779" y="666"/>
                    <a:pt x="781" y="666"/>
                  </a:cubicBezTo>
                  <a:cubicBezTo>
                    <a:pt x="782" y="666"/>
                    <a:pt x="783" y="663"/>
                    <a:pt x="783" y="662"/>
                  </a:cubicBezTo>
                  <a:cubicBezTo>
                    <a:pt x="784" y="661"/>
                    <a:pt x="785" y="658"/>
                    <a:pt x="786" y="657"/>
                  </a:cubicBezTo>
                  <a:cubicBezTo>
                    <a:pt x="786" y="655"/>
                    <a:pt x="786" y="652"/>
                    <a:pt x="787" y="651"/>
                  </a:cubicBezTo>
                  <a:cubicBezTo>
                    <a:pt x="788" y="651"/>
                    <a:pt x="792" y="653"/>
                    <a:pt x="793" y="652"/>
                  </a:cubicBezTo>
                  <a:cubicBezTo>
                    <a:pt x="795" y="652"/>
                    <a:pt x="798" y="650"/>
                    <a:pt x="798" y="649"/>
                  </a:cubicBezTo>
                  <a:cubicBezTo>
                    <a:pt x="799" y="648"/>
                    <a:pt x="798" y="646"/>
                    <a:pt x="799" y="645"/>
                  </a:cubicBezTo>
                  <a:cubicBezTo>
                    <a:pt x="799" y="644"/>
                    <a:pt x="800" y="643"/>
                    <a:pt x="800" y="642"/>
                  </a:cubicBezTo>
                  <a:cubicBezTo>
                    <a:pt x="801" y="641"/>
                    <a:pt x="801" y="639"/>
                    <a:pt x="800" y="638"/>
                  </a:cubicBezTo>
                  <a:cubicBezTo>
                    <a:pt x="800" y="637"/>
                    <a:pt x="798" y="637"/>
                    <a:pt x="798" y="636"/>
                  </a:cubicBezTo>
                  <a:cubicBezTo>
                    <a:pt x="797" y="635"/>
                    <a:pt x="798" y="633"/>
                    <a:pt x="798" y="633"/>
                  </a:cubicBezTo>
                  <a:cubicBezTo>
                    <a:pt x="799" y="632"/>
                    <a:pt x="803" y="634"/>
                    <a:pt x="804" y="633"/>
                  </a:cubicBezTo>
                  <a:cubicBezTo>
                    <a:pt x="805" y="632"/>
                    <a:pt x="805" y="630"/>
                    <a:pt x="805" y="6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237038" y="4397375"/>
              <a:ext cx="6350" cy="6350"/>
            </a:xfrm>
            <a:custGeom>
              <a:avLst/>
              <a:gdLst>
                <a:gd name="T0" fmla="*/ 7 w 7"/>
                <a:gd name="T1" fmla="*/ 0 h 8"/>
                <a:gd name="T2" fmla="*/ 4 w 7"/>
                <a:gd name="T3" fmla="*/ 2 h 8"/>
                <a:gd name="T4" fmla="*/ 2 w 7"/>
                <a:gd name="T5" fmla="*/ 3 h 8"/>
                <a:gd name="T6" fmla="*/ 0 w 7"/>
                <a:gd name="T7" fmla="*/ 6 h 8"/>
                <a:gd name="T8" fmla="*/ 1 w 7"/>
                <a:gd name="T9" fmla="*/ 8 h 8"/>
                <a:gd name="T10" fmla="*/ 1 w 7"/>
                <a:gd name="T11" fmla="*/ 8 h 8"/>
                <a:gd name="T12" fmla="*/ 3 w 7"/>
                <a:gd name="T13" fmla="*/ 6 h 8"/>
                <a:gd name="T14" fmla="*/ 5 w 7"/>
                <a:gd name="T15" fmla="*/ 5 h 8"/>
                <a:gd name="T16" fmla="*/ 5 w 7"/>
                <a:gd name="T17" fmla="*/ 4 h 8"/>
                <a:gd name="T18" fmla="*/ 6 w 7"/>
                <a:gd name="T19" fmla="*/ 1 h 8"/>
                <a:gd name="T20" fmla="*/ 7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1"/>
                    <a:pt x="5" y="1"/>
                    <a:pt x="4" y="2"/>
                  </a:cubicBezTo>
                  <a:cubicBezTo>
                    <a:pt x="4" y="2"/>
                    <a:pt x="3" y="3"/>
                    <a:pt x="2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7" y="1"/>
                    <a:pt x="7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225925" y="4356100"/>
              <a:ext cx="1587" cy="3175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2 w 2"/>
                <a:gd name="T7" fmla="*/ 4 h 4"/>
                <a:gd name="T8" fmla="*/ 2 w 2"/>
                <a:gd name="T9" fmla="*/ 4 h 4"/>
                <a:gd name="T10" fmla="*/ 2 w 2"/>
                <a:gd name="T11" fmla="*/ 3 h 4"/>
                <a:gd name="T12" fmla="*/ 2 w 2"/>
                <a:gd name="T13" fmla="*/ 2 h 4"/>
                <a:gd name="T14" fmla="*/ 0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3625850" y="3228975"/>
              <a:ext cx="788987" cy="663575"/>
            </a:xfrm>
            <a:custGeom>
              <a:avLst/>
              <a:gdLst>
                <a:gd name="T0" fmla="*/ 932 w 936"/>
                <a:gd name="T1" fmla="*/ 619 h 785"/>
                <a:gd name="T2" fmla="*/ 921 w 936"/>
                <a:gd name="T3" fmla="*/ 605 h 785"/>
                <a:gd name="T4" fmla="*/ 906 w 936"/>
                <a:gd name="T5" fmla="*/ 588 h 785"/>
                <a:gd name="T6" fmla="*/ 905 w 936"/>
                <a:gd name="T7" fmla="*/ 602 h 785"/>
                <a:gd name="T8" fmla="*/ 887 w 936"/>
                <a:gd name="T9" fmla="*/ 581 h 785"/>
                <a:gd name="T10" fmla="*/ 871 w 936"/>
                <a:gd name="T11" fmla="*/ 556 h 785"/>
                <a:gd name="T12" fmla="*/ 879 w 936"/>
                <a:gd name="T13" fmla="*/ 527 h 785"/>
                <a:gd name="T14" fmla="*/ 869 w 936"/>
                <a:gd name="T15" fmla="*/ 498 h 785"/>
                <a:gd name="T16" fmla="*/ 851 w 936"/>
                <a:gd name="T17" fmla="*/ 476 h 785"/>
                <a:gd name="T18" fmla="*/ 830 w 936"/>
                <a:gd name="T19" fmla="*/ 460 h 785"/>
                <a:gd name="T20" fmla="*/ 810 w 936"/>
                <a:gd name="T21" fmla="*/ 452 h 785"/>
                <a:gd name="T22" fmla="*/ 802 w 936"/>
                <a:gd name="T23" fmla="*/ 444 h 785"/>
                <a:gd name="T24" fmla="*/ 778 w 936"/>
                <a:gd name="T25" fmla="*/ 434 h 785"/>
                <a:gd name="T26" fmla="*/ 752 w 936"/>
                <a:gd name="T27" fmla="*/ 413 h 785"/>
                <a:gd name="T28" fmla="*/ 734 w 936"/>
                <a:gd name="T29" fmla="*/ 379 h 785"/>
                <a:gd name="T30" fmla="*/ 750 w 936"/>
                <a:gd name="T31" fmla="*/ 336 h 785"/>
                <a:gd name="T32" fmla="*/ 753 w 936"/>
                <a:gd name="T33" fmla="*/ 303 h 785"/>
                <a:gd name="T34" fmla="*/ 737 w 936"/>
                <a:gd name="T35" fmla="*/ 277 h 785"/>
                <a:gd name="T36" fmla="*/ 704 w 936"/>
                <a:gd name="T37" fmla="*/ 287 h 785"/>
                <a:gd name="T38" fmla="*/ 679 w 936"/>
                <a:gd name="T39" fmla="*/ 268 h 785"/>
                <a:gd name="T40" fmla="*/ 671 w 936"/>
                <a:gd name="T41" fmla="*/ 239 h 785"/>
                <a:gd name="T42" fmla="*/ 630 w 936"/>
                <a:gd name="T43" fmla="*/ 200 h 785"/>
                <a:gd name="T44" fmla="*/ 604 w 936"/>
                <a:gd name="T45" fmla="*/ 173 h 785"/>
                <a:gd name="T46" fmla="*/ 576 w 936"/>
                <a:gd name="T47" fmla="*/ 145 h 785"/>
                <a:gd name="T48" fmla="*/ 566 w 936"/>
                <a:gd name="T49" fmla="*/ 119 h 785"/>
                <a:gd name="T50" fmla="*/ 550 w 936"/>
                <a:gd name="T51" fmla="*/ 79 h 785"/>
                <a:gd name="T52" fmla="*/ 548 w 936"/>
                <a:gd name="T53" fmla="*/ 35 h 785"/>
                <a:gd name="T54" fmla="*/ 532 w 936"/>
                <a:gd name="T55" fmla="*/ 19 h 785"/>
                <a:gd name="T56" fmla="*/ 457 w 936"/>
                <a:gd name="T57" fmla="*/ 7 h 785"/>
                <a:gd name="T58" fmla="*/ 3 w 936"/>
                <a:gd name="T59" fmla="*/ 42 h 785"/>
                <a:gd name="T60" fmla="*/ 6 w 936"/>
                <a:gd name="T61" fmla="*/ 70 h 785"/>
                <a:gd name="T62" fmla="*/ 11 w 936"/>
                <a:gd name="T63" fmla="*/ 80 h 785"/>
                <a:gd name="T64" fmla="*/ 23 w 936"/>
                <a:gd name="T65" fmla="*/ 92 h 785"/>
                <a:gd name="T66" fmla="*/ 37 w 936"/>
                <a:gd name="T67" fmla="*/ 113 h 785"/>
                <a:gd name="T68" fmla="*/ 51 w 936"/>
                <a:gd name="T69" fmla="*/ 133 h 785"/>
                <a:gd name="T70" fmla="*/ 61 w 936"/>
                <a:gd name="T71" fmla="*/ 144 h 785"/>
                <a:gd name="T72" fmla="*/ 79 w 936"/>
                <a:gd name="T73" fmla="*/ 157 h 785"/>
                <a:gd name="T74" fmla="*/ 91 w 936"/>
                <a:gd name="T75" fmla="*/ 151 h 785"/>
                <a:gd name="T76" fmla="*/ 112 w 936"/>
                <a:gd name="T77" fmla="*/ 163 h 785"/>
                <a:gd name="T78" fmla="*/ 103 w 936"/>
                <a:gd name="T79" fmla="*/ 192 h 785"/>
                <a:gd name="T80" fmla="*/ 92 w 936"/>
                <a:gd name="T81" fmla="*/ 203 h 785"/>
                <a:gd name="T82" fmla="*/ 88 w 936"/>
                <a:gd name="T83" fmla="*/ 219 h 785"/>
                <a:gd name="T84" fmla="*/ 100 w 936"/>
                <a:gd name="T85" fmla="*/ 230 h 785"/>
                <a:gd name="T86" fmla="*/ 117 w 936"/>
                <a:gd name="T87" fmla="*/ 241 h 785"/>
                <a:gd name="T88" fmla="*/ 125 w 936"/>
                <a:gd name="T89" fmla="*/ 263 h 785"/>
                <a:gd name="T90" fmla="*/ 135 w 936"/>
                <a:gd name="T91" fmla="*/ 278 h 785"/>
                <a:gd name="T92" fmla="*/ 149 w 936"/>
                <a:gd name="T93" fmla="*/ 278 h 785"/>
                <a:gd name="T94" fmla="*/ 182 w 936"/>
                <a:gd name="T95" fmla="*/ 745 h 785"/>
                <a:gd name="T96" fmla="*/ 794 w 936"/>
                <a:gd name="T97" fmla="*/ 695 h 785"/>
                <a:gd name="T98" fmla="*/ 817 w 936"/>
                <a:gd name="T99" fmla="*/ 723 h 785"/>
                <a:gd name="T100" fmla="*/ 811 w 936"/>
                <a:gd name="T101" fmla="*/ 745 h 785"/>
                <a:gd name="T102" fmla="*/ 797 w 936"/>
                <a:gd name="T103" fmla="*/ 759 h 785"/>
                <a:gd name="T104" fmla="*/ 785 w 936"/>
                <a:gd name="T105" fmla="*/ 778 h 785"/>
                <a:gd name="T106" fmla="*/ 873 w 936"/>
                <a:gd name="T107" fmla="*/ 764 h 785"/>
                <a:gd name="T108" fmla="*/ 863 w 936"/>
                <a:gd name="T109" fmla="*/ 738 h 785"/>
                <a:gd name="T110" fmla="*/ 882 w 936"/>
                <a:gd name="T111" fmla="*/ 728 h 785"/>
                <a:gd name="T112" fmla="*/ 888 w 936"/>
                <a:gd name="T113" fmla="*/ 712 h 785"/>
                <a:gd name="T114" fmla="*/ 876 w 936"/>
                <a:gd name="T115" fmla="*/ 686 h 785"/>
                <a:gd name="T116" fmla="*/ 891 w 936"/>
                <a:gd name="T117" fmla="*/ 686 h 785"/>
                <a:gd name="T118" fmla="*/ 899 w 936"/>
                <a:gd name="T119" fmla="*/ 691 h 785"/>
                <a:gd name="T120" fmla="*/ 912 w 936"/>
                <a:gd name="T121" fmla="*/ 667 h 785"/>
                <a:gd name="T122" fmla="*/ 928 w 936"/>
                <a:gd name="T123" fmla="*/ 652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785">
                  <a:moveTo>
                    <a:pt x="936" y="638"/>
                  </a:moveTo>
                  <a:cubicBezTo>
                    <a:pt x="935" y="637"/>
                    <a:pt x="932" y="634"/>
                    <a:pt x="930" y="633"/>
                  </a:cubicBezTo>
                  <a:cubicBezTo>
                    <a:pt x="930" y="633"/>
                    <a:pt x="927" y="634"/>
                    <a:pt x="926" y="634"/>
                  </a:cubicBezTo>
                  <a:cubicBezTo>
                    <a:pt x="925" y="633"/>
                    <a:pt x="924" y="630"/>
                    <a:pt x="924" y="629"/>
                  </a:cubicBezTo>
                  <a:cubicBezTo>
                    <a:pt x="924" y="628"/>
                    <a:pt x="926" y="625"/>
                    <a:pt x="926" y="624"/>
                  </a:cubicBezTo>
                  <a:cubicBezTo>
                    <a:pt x="927" y="624"/>
                    <a:pt x="929" y="623"/>
                    <a:pt x="929" y="623"/>
                  </a:cubicBezTo>
                  <a:cubicBezTo>
                    <a:pt x="930" y="622"/>
                    <a:pt x="931" y="620"/>
                    <a:pt x="932" y="619"/>
                  </a:cubicBezTo>
                  <a:cubicBezTo>
                    <a:pt x="932" y="618"/>
                    <a:pt x="933" y="615"/>
                    <a:pt x="933" y="614"/>
                  </a:cubicBezTo>
                  <a:cubicBezTo>
                    <a:pt x="933" y="612"/>
                    <a:pt x="934" y="608"/>
                    <a:pt x="934" y="607"/>
                  </a:cubicBezTo>
                  <a:cubicBezTo>
                    <a:pt x="933" y="605"/>
                    <a:pt x="932" y="603"/>
                    <a:pt x="931" y="602"/>
                  </a:cubicBezTo>
                  <a:cubicBezTo>
                    <a:pt x="931" y="601"/>
                    <a:pt x="929" y="600"/>
                    <a:pt x="928" y="600"/>
                  </a:cubicBezTo>
                  <a:cubicBezTo>
                    <a:pt x="927" y="600"/>
                    <a:pt x="926" y="601"/>
                    <a:pt x="925" y="601"/>
                  </a:cubicBezTo>
                  <a:cubicBezTo>
                    <a:pt x="925" y="602"/>
                    <a:pt x="925" y="603"/>
                    <a:pt x="925" y="604"/>
                  </a:cubicBezTo>
                  <a:cubicBezTo>
                    <a:pt x="924" y="604"/>
                    <a:pt x="922" y="605"/>
                    <a:pt x="921" y="605"/>
                  </a:cubicBezTo>
                  <a:cubicBezTo>
                    <a:pt x="920" y="605"/>
                    <a:pt x="920" y="602"/>
                    <a:pt x="919" y="602"/>
                  </a:cubicBezTo>
                  <a:cubicBezTo>
                    <a:pt x="919" y="601"/>
                    <a:pt x="919" y="599"/>
                    <a:pt x="919" y="598"/>
                  </a:cubicBezTo>
                  <a:cubicBezTo>
                    <a:pt x="919" y="597"/>
                    <a:pt x="918" y="597"/>
                    <a:pt x="918" y="596"/>
                  </a:cubicBezTo>
                  <a:cubicBezTo>
                    <a:pt x="917" y="595"/>
                    <a:pt x="917" y="594"/>
                    <a:pt x="916" y="594"/>
                  </a:cubicBezTo>
                  <a:cubicBezTo>
                    <a:pt x="915" y="593"/>
                    <a:pt x="914" y="592"/>
                    <a:pt x="913" y="592"/>
                  </a:cubicBezTo>
                  <a:cubicBezTo>
                    <a:pt x="913" y="591"/>
                    <a:pt x="912" y="589"/>
                    <a:pt x="911" y="589"/>
                  </a:cubicBezTo>
                  <a:cubicBezTo>
                    <a:pt x="910" y="588"/>
                    <a:pt x="908" y="588"/>
                    <a:pt x="906" y="588"/>
                  </a:cubicBezTo>
                  <a:cubicBezTo>
                    <a:pt x="906" y="588"/>
                    <a:pt x="904" y="588"/>
                    <a:pt x="903" y="588"/>
                  </a:cubicBezTo>
                  <a:cubicBezTo>
                    <a:pt x="903" y="589"/>
                    <a:pt x="902" y="591"/>
                    <a:pt x="902" y="591"/>
                  </a:cubicBezTo>
                  <a:cubicBezTo>
                    <a:pt x="903" y="592"/>
                    <a:pt x="905" y="592"/>
                    <a:pt x="906" y="592"/>
                  </a:cubicBezTo>
                  <a:cubicBezTo>
                    <a:pt x="907" y="593"/>
                    <a:pt x="909" y="593"/>
                    <a:pt x="909" y="593"/>
                  </a:cubicBezTo>
                  <a:cubicBezTo>
                    <a:pt x="910" y="594"/>
                    <a:pt x="910" y="596"/>
                    <a:pt x="910" y="597"/>
                  </a:cubicBezTo>
                  <a:cubicBezTo>
                    <a:pt x="910" y="598"/>
                    <a:pt x="910" y="600"/>
                    <a:pt x="909" y="601"/>
                  </a:cubicBezTo>
                  <a:cubicBezTo>
                    <a:pt x="908" y="601"/>
                    <a:pt x="906" y="602"/>
                    <a:pt x="905" y="602"/>
                  </a:cubicBezTo>
                  <a:cubicBezTo>
                    <a:pt x="904" y="601"/>
                    <a:pt x="903" y="598"/>
                    <a:pt x="902" y="598"/>
                  </a:cubicBezTo>
                  <a:cubicBezTo>
                    <a:pt x="901" y="597"/>
                    <a:pt x="899" y="596"/>
                    <a:pt x="898" y="596"/>
                  </a:cubicBezTo>
                  <a:cubicBezTo>
                    <a:pt x="897" y="596"/>
                    <a:pt x="894" y="596"/>
                    <a:pt x="893" y="595"/>
                  </a:cubicBezTo>
                  <a:cubicBezTo>
                    <a:pt x="892" y="595"/>
                    <a:pt x="891" y="592"/>
                    <a:pt x="891" y="591"/>
                  </a:cubicBezTo>
                  <a:cubicBezTo>
                    <a:pt x="891" y="590"/>
                    <a:pt x="892" y="588"/>
                    <a:pt x="892" y="587"/>
                  </a:cubicBezTo>
                  <a:cubicBezTo>
                    <a:pt x="892" y="586"/>
                    <a:pt x="891" y="584"/>
                    <a:pt x="890" y="583"/>
                  </a:cubicBezTo>
                  <a:cubicBezTo>
                    <a:pt x="889" y="583"/>
                    <a:pt x="887" y="582"/>
                    <a:pt x="887" y="581"/>
                  </a:cubicBezTo>
                  <a:cubicBezTo>
                    <a:pt x="885" y="580"/>
                    <a:pt x="884" y="576"/>
                    <a:pt x="882" y="574"/>
                  </a:cubicBezTo>
                  <a:cubicBezTo>
                    <a:pt x="882" y="573"/>
                    <a:pt x="880" y="571"/>
                    <a:pt x="879" y="569"/>
                  </a:cubicBezTo>
                  <a:cubicBezTo>
                    <a:pt x="878" y="568"/>
                    <a:pt x="878" y="566"/>
                    <a:pt x="878" y="565"/>
                  </a:cubicBezTo>
                  <a:cubicBezTo>
                    <a:pt x="878" y="564"/>
                    <a:pt x="878" y="561"/>
                    <a:pt x="878" y="560"/>
                  </a:cubicBezTo>
                  <a:cubicBezTo>
                    <a:pt x="878" y="560"/>
                    <a:pt x="876" y="559"/>
                    <a:pt x="876" y="558"/>
                  </a:cubicBezTo>
                  <a:cubicBezTo>
                    <a:pt x="875" y="558"/>
                    <a:pt x="873" y="559"/>
                    <a:pt x="873" y="559"/>
                  </a:cubicBezTo>
                  <a:cubicBezTo>
                    <a:pt x="872" y="558"/>
                    <a:pt x="872" y="557"/>
                    <a:pt x="871" y="556"/>
                  </a:cubicBezTo>
                  <a:cubicBezTo>
                    <a:pt x="871" y="556"/>
                    <a:pt x="870" y="554"/>
                    <a:pt x="869" y="553"/>
                  </a:cubicBezTo>
                  <a:cubicBezTo>
                    <a:pt x="869" y="552"/>
                    <a:pt x="869" y="549"/>
                    <a:pt x="870" y="548"/>
                  </a:cubicBezTo>
                  <a:cubicBezTo>
                    <a:pt x="870" y="547"/>
                    <a:pt x="872" y="544"/>
                    <a:pt x="873" y="544"/>
                  </a:cubicBezTo>
                  <a:cubicBezTo>
                    <a:pt x="874" y="543"/>
                    <a:pt x="877" y="544"/>
                    <a:pt x="878" y="543"/>
                  </a:cubicBezTo>
                  <a:cubicBezTo>
                    <a:pt x="879" y="543"/>
                    <a:pt x="879" y="541"/>
                    <a:pt x="880" y="541"/>
                  </a:cubicBezTo>
                  <a:cubicBezTo>
                    <a:pt x="880" y="540"/>
                    <a:pt x="881" y="538"/>
                    <a:pt x="882" y="537"/>
                  </a:cubicBezTo>
                  <a:cubicBezTo>
                    <a:pt x="882" y="534"/>
                    <a:pt x="880" y="530"/>
                    <a:pt x="879" y="527"/>
                  </a:cubicBezTo>
                  <a:cubicBezTo>
                    <a:pt x="878" y="526"/>
                    <a:pt x="874" y="523"/>
                    <a:pt x="873" y="522"/>
                  </a:cubicBezTo>
                  <a:cubicBezTo>
                    <a:pt x="872" y="520"/>
                    <a:pt x="869" y="517"/>
                    <a:pt x="868" y="516"/>
                  </a:cubicBezTo>
                  <a:cubicBezTo>
                    <a:pt x="867" y="514"/>
                    <a:pt x="864" y="510"/>
                    <a:pt x="863" y="508"/>
                  </a:cubicBezTo>
                  <a:cubicBezTo>
                    <a:pt x="863" y="507"/>
                    <a:pt x="862" y="504"/>
                    <a:pt x="862" y="503"/>
                  </a:cubicBezTo>
                  <a:cubicBezTo>
                    <a:pt x="863" y="502"/>
                    <a:pt x="864" y="501"/>
                    <a:pt x="864" y="501"/>
                  </a:cubicBezTo>
                  <a:cubicBezTo>
                    <a:pt x="865" y="501"/>
                    <a:pt x="867" y="502"/>
                    <a:pt x="868" y="502"/>
                  </a:cubicBezTo>
                  <a:cubicBezTo>
                    <a:pt x="869" y="502"/>
                    <a:pt x="869" y="499"/>
                    <a:pt x="869" y="498"/>
                  </a:cubicBezTo>
                  <a:cubicBezTo>
                    <a:pt x="869" y="497"/>
                    <a:pt x="867" y="495"/>
                    <a:pt x="867" y="494"/>
                  </a:cubicBezTo>
                  <a:cubicBezTo>
                    <a:pt x="866" y="493"/>
                    <a:pt x="864" y="493"/>
                    <a:pt x="864" y="492"/>
                  </a:cubicBezTo>
                  <a:cubicBezTo>
                    <a:pt x="863" y="491"/>
                    <a:pt x="862" y="488"/>
                    <a:pt x="862" y="488"/>
                  </a:cubicBezTo>
                  <a:cubicBezTo>
                    <a:pt x="862" y="488"/>
                    <a:pt x="862" y="485"/>
                    <a:pt x="862" y="484"/>
                  </a:cubicBezTo>
                  <a:cubicBezTo>
                    <a:pt x="861" y="482"/>
                    <a:pt x="859" y="481"/>
                    <a:pt x="857" y="480"/>
                  </a:cubicBezTo>
                  <a:cubicBezTo>
                    <a:pt x="857" y="480"/>
                    <a:pt x="854" y="480"/>
                    <a:pt x="854" y="480"/>
                  </a:cubicBezTo>
                  <a:cubicBezTo>
                    <a:pt x="853" y="479"/>
                    <a:pt x="852" y="477"/>
                    <a:pt x="851" y="476"/>
                  </a:cubicBezTo>
                  <a:cubicBezTo>
                    <a:pt x="850" y="476"/>
                    <a:pt x="848" y="475"/>
                    <a:pt x="847" y="475"/>
                  </a:cubicBezTo>
                  <a:cubicBezTo>
                    <a:pt x="846" y="475"/>
                    <a:pt x="843" y="476"/>
                    <a:pt x="842" y="475"/>
                  </a:cubicBezTo>
                  <a:cubicBezTo>
                    <a:pt x="841" y="475"/>
                    <a:pt x="841" y="473"/>
                    <a:pt x="840" y="472"/>
                  </a:cubicBezTo>
                  <a:cubicBezTo>
                    <a:pt x="840" y="471"/>
                    <a:pt x="840" y="468"/>
                    <a:pt x="839" y="467"/>
                  </a:cubicBezTo>
                  <a:cubicBezTo>
                    <a:pt x="839" y="466"/>
                    <a:pt x="838" y="465"/>
                    <a:pt x="837" y="465"/>
                  </a:cubicBezTo>
                  <a:cubicBezTo>
                    <a:pt x="836" y="464"/>
                    <a:pt x="833" y="464"/>
                    <a:pt x="832" y="463"/>
                  </a:cubicBezTo>
                  <a:cubicBezTo>
                    <a:pt x="832" y="463"/>
                    <a:pt x="831" y="460"/>
                    <a:pt x="830" y="460"/>
                  </a:cubicBezTo>
                  <a:cubicBezTo>
                    <a:pt x="829" y="459"/>
                    <a:pt x="827" y="458"/>
                    <a:pt x="826" y="458"/>
                  </a:cubicBezTo>
                  <a:cubicBezTo>
                    <a:pt x="825" y="458"/>
                    <a:pt x="824" y="459"/>
                    <a:pt x="823" y="459"/>
                  </a:cubicBezTo>
                  <a:cubicBezTo>
                    <a:pt x="822" y="459"/>
                    <a:pt x="821" y="458"/>
                    <a:pt x="821" y="458"/>
                  </a:cubicBezTo>
                  <a:cubicBezTo>
                    <a:pt x="820" y="457"/>
                    <a:pt x="821" y="454"/>
                    <a:pt x="820" y="453"/>
                  </a:cubicBezTo>
                  <a:cubicBezTo>
                    <a:pt x="820" y="452"/>
                    <a:pt x="818" y="452"/>
                    <a:pt x="817" y="451"/>
                  </a:cubicBezTo>
                  <a:cubicBezTo>
                    <a:pt x="816" y="451"/>
                    <a:pt x="813" y="449"/>
                    <a:pt x="812" y="449"/>
                  </a:cubicBezTo>
                  <a:cubicBezTo>
                    <a:pt x="811" y="449"/>
                    <a:pt x="811" y="451"/>
                    <a:pt x="810" y="452"/>
                  </a:cubicBezTo>
                  <a:cubicBezTo>
                    <a:pt x="810" y="453"/>
                    <a:pt x="810" y="455"/>
                    <a:pt x="809" y="455"/>
                  </a:cubicBezTo>
                  <a:cubicBezTo>
                    <a:pt x="808" y="456"/>
                    <a:pt x="806" y="458"/>
                    <a:pt x="804" y="458"/>
                  </a:cubicBezTo>
                  <a:cubicBezTo>
                    <a:pt x="803" y="459"/>
                    <a:pt x="800" y="457"/>
                    <a:pt x="799" y="456"/>
                  </a:cubicBezTo>
                  <a:cubicBezTo>
                    <a:pt x="798" y="455"/>
                    <a:pt x="796" y="453"/>
                    <a:pt x="796" y="452"/>
                  </a:cubicBezTo>
                  <a:cubicBezTo>
                    <a:pt x="796" y="451"/>
                    <a:pt x="795" y="448"/>
                    <a:pt x="796" y="448"/>
                  </a:cubicBezTo>
                  <a:cubicBezTo>
                    <a:pt x="796" y="447"/>
                    <a:pt x="799" y="447"/>
                    <a:pt x="799" y="447"/>
                  </a:cubicBezTo>
                  <a:cubicBezTo>
                    <a:pt x="799" y="446"/>
                    <a:pt x="802" y="445"/>
                    <a:pt x="802" y="444"/>
                  </a:cubicBezTo>
                  <a:cubicBezTo>
                    <a:pt x="802" y="443"/>
                    <a:pt x="800" y="441"/>
                    <a:pt x="799" y="440"/>
                  </a:cubicBezTo>
                  <a:cubicBezTo>
                    <a:pt x="798" y="440"/>
                    <a:pt x="796" y="440"/>
                    <a:pt x="795" y="440"/>
                  </a:cubicBezTo>
                  <a:cubicBezTo>
                    <a:pt x="794" y="441"/>
                    <a:pt x="793" y="443"/>
                    <a:pt x="793" y="443"/>
                  </a:cubicBezTo>
                  <a:cubicBezTo>
                    <a:pt x="792" y="443"/>
                    <a:pt x="790" y="441"/>
                    <a:pt x="789" y="441"/>
                  </a:cubicBezTo>
                  <a:cubicBezTo>
                    <a:pt x="788" y="440"/>
                    <a:pt x="786" y="438"/>
                    <a:pt x="785" y="437"/>
                  </a:cubicBezTo>
                  <a:cubicBezTo>
                    <a:pt x="784" y="436"/>
                    <a:pt x="782" y="433"/>
                    <a:pt x="781" y="433"/>
                  </a:cubicBezTo>
                  <a:cubicBezTo>
                    <a:pt x="780" y="433"/>
                    <a:pt x="779" y="434"/>
                    <a:pt x="778" y="434"/>
                  </a:cubicBezTo>
                  <a:cubicBezTo>
                    <a:pt x="777" y="434"/>
                    <a:pt x="774" y="434"/>
                    <a:pt x="774" y="433"/>
                  </a:cubicBezTo>
                  <a:cubicBezTo>
                    <a:pt x="773" y="432"/>
                    <a:pt x="774" y="429"/>
                    <a:pt x="773" y="428"/>
                  </a:cubicBezTo>
                  <a:cubicBezTo>
                    <a:pt x="773" y="428"/>
                    <a:pt x="771" y="426"/>
                    <a:pt x="770" y="426"/>
                  </a:cubicBezTo>
                  <a:cubicBezTo>
                    <a:pt x="769" y="426"/>
                    <a:pt x="766" y="427"/>
                    <a:pt x="765" y="427"/>
                  </a:cubicBezTo>
                  <a:cubicBezTo>
                    <a:pt x="764" y="427"/>
                    <a:pt x="760" y="426"/>
                    <a:pt x="759" y="424"/>
                  </a:cubicBezTo>
                  <a:cubicBezTo>
                    <a:pt x="758" y="424"/>
                    <a:pt x="757" y="421"/>
                    <a:pt x="756" y="419"/>
                  </a:cubicBezTo>
                  <a:cubicBezTo>
                    <a:pt x="755" y="418"/>
                    <a:pt x="754" y="415"/>
                    <a:pt x="752" y="413"/>
                  </a:cubicBezTo>
                  <a:cubicBezTo>
                    <a:pt x="751" y="412"/>
                    <a:pt x="749" y="410"/>
                    <a:pt x="748" y="409"/>
                  </a:cubicBezTo>
                  <a:cubicBezTo>
                    <a:pt x="747" y="408"/>
                    <a:pt x="745" y="409"/>
                    <a:pt x="744" y="408"/>
                  </a:cubicBezTo>
                  <a:cubicBezTo>
                    <a:pt x="743" y="408"/>
                    <a:pt x="741" y="406"/>
                    <a:pt x="740" y="406"/>
                  </a:cubicBezTo>
                  <a:cubicBezTo>
                    <a:pt x="739" y="404"/>
                    <a:pt x="737" y="401"/>
                    <a:pt x="736" y="399"/>
                  </a:cubicBezTo>
                  <a:cubicBezTo>
                    <a:pt x="735" y="398"/>
                    <a:pt x="735" y="395"/>
                    <a:pt x="735" y="393"/>
                  </a:cubicBezTo>
                  <a:cubicBezTo>
                    <a:pt x="735" y="392"/>
                    <a:pt x="733" y="389"/>
                    <a:pt x="733" y="388"/>
                  </a:cubicBezTo>
                  <a:cubicBezTo>
                    <a:pt x="733" y="386"/>
                    <a:pt x="733" y="381"/>
                    <a:pt x="734" y="379"/>
                  </a:cubicBezTo>
                  <a:cubicBezTo>
                    <a:pt x="734" y="377"/>
                    <a:pt x="736" y="374"/>
                    <a:pt x="737" y="373"/>
                  </a:cubicBezTo>
                  <a:cubicBezTo>
                    <a:pt x="738" y="371"/>
                    <a:pt x="740" y="368"/>
                    <a:pt x="741" y="367"/>
                  </a:cubicBezTo>
                  <a:cubicBezTo>
                    <a:pt x="742" y="365"/>
                    <a:pt x="744" y="363"/>
                    <a:pt x="744" y="361"/>
                  </a:cubicBezTo>
                  <a:cubicBezTo>
                    <a:pt x="744" y="360"/>
                    <a:pt x="744" y="356"/>
                    <a:pt x="744" y="355"/>
                  </a:cubicBezTo>
                  <a:cubicBezTo>
                    <a:pt x="744" y="353"/>
                    <a:pt x="744" y="348"/>
                    <a:pt x="744" y="346"/>
                  </a:cubicBezTo>
                  <a:cubicBezTo>
                    <a:pt x="745" y="345"/>
                    <a:pt x="746" y="341"/>
                    <a:pt x="747" y="340"/>
                  </a:cubicBezTo>
                  <a:cubicBezTo>
                    <a:pt x="747" y="339"/>
                    <a:pt x="749" y="337"/>
                    <a:pt x="750" y="336"/>
                  </a:cubicBezTo>
                  <a:cubicBezTo>
                    <a:pt x="751" y="335"/>
                    <a:pt x="752" y="333"/>
                    <a:pt x="753" y="332"/>
                  </a:cubicBezTo>
                  <a:cubicBezTo>
                    <a:pt x="754" y="331"/>
                    <a:pt x="755" y="328"/>
                    <a:pt x="755" y="326"/>
                  </a:cubicBezTo>
                  <a:cubicBezTo>
                    <a:pt x="755" y="325"/>
                    <a:pt x="754" y="322"/>
                    <a:pt x="753" y="321"/>
                  </a:cubicBezTo>
                  <a:cubicBezTo>
                    <a:pt x="753" y="320"/>
                    <a:pt x="751" y="318"/>
                    <a:pt x="751" y="317"/>
                  </a:cubicBezTo>
                  <a:cubicBezTo>
                    <a:pt x="750" y="316"/>
                    <a:pt x="749" y="314"/>
                    <a:pt x="749" y="314"/>
                  </a:cubicBezTo>
                  <a:cubicBezTo>
                    <a:pt x="749" y="312"/>
                    <a:pt x="750" y="310"/>
                    <a:pt x="750" y="309"/>
                  </a:cubicBezTo>
                  <a:cubicBezTo>
                    <a:pt x="751" y="307"/>
                    <a:pt x="752" y="304"/>
                    <a:pt x="753" y="303"/>
                  </a:cubicBezTo>
                  <a:cubicBezTo>
                    <a:pt x="754" y="302"/>
                    <a:pt x="756" y="300"/>
                    <a:pt x="757" y="299"/>
                  </a:cubicBezTo>
                  <a:cubicBezTo>
                    <a:pt x="758" y="298"/>
                    <a:pt x="760" y="296"/>
                    <a:pt x="761" y="295"/>
                  </a:cubicBezTo>
                  <a:cubicBezTo>
                    <a:pt x="761" y="293"/>
                    <a:pt x="760" y="289"/>
                    <a:pt x="759" y="288"/>
                  </a:cubicBezTo>
                  <a:cubicBezTo>
                    <a:pt x="758" y="287"/>
                    <a:pt x="755" y="286"/>
                    <a:pt x="754" y="285"/>
                  </a:cubicBezTo>
                  <a:cubicBezTo>
                    <a:pt x="753" y="285"/>
                    <a:pt x="749" y="284"/>
                    <a:pt x="748" y="284"/>
                  </a:cubicBezTo>
                  <a:cubicBezTo>
                    <a:pt x="746" y="283"/>
                    <a:pt x="744" y="280"/>
                    <a:pt x="742" y="279"/>
                  </a:cubicBezTo>
                  <a:cubicBezTo>
                    <a:pt x="741" y="278"/>
                    <a:pt x="738" y="277"/>
                    <a:pt x="737" y="277"/>
                  </a:cubicBezTo>
                  <a:cubicBezTo>
                    <a:pt x="736" y="277"/>
                    <a:pt x="733" y="278"/>
                    <a:pt x="732" y="278"/>
                  </a:cubicBezTo>
                  <a:cubicBezTo>
                    <a:pt x="731" y="278"/>
                    <a:pt x="728" y="277"/>
                    <a:pt x="727" y="277"/>
                  </a:cubicBezTo>
                  <a:cubicBezTo>
                    <a:pt x="725" y="276"/>
                    <a:pt x="722" y="274"/>
                    <a:pt x="720" y="273"/>
                  </a:cubicBezTo>
                  <a:cubicBezTo>
                    <a:pt x="718" y="273"/>
                    <a:pt x="714" y="272"/>
                    <a:pt x="712" y="273"/>
                  </a:cubicBezTo>
                  <a:cubicBezTo>
                    <a:pt x="711" y="273"/>
                    <a:pt x="709" y="274"/>
                    <a:pt x="708" y="275"/>
                  </a:cubicBezTo>
                  <a:cubicBezTo>
                    <a:pt x="707" y="276"/>
                    <a:pt x="707" y="280"/>
                    <a:pt x="707" y="281"/>
                  </a:cubicBezTo>
                  <a:cubicBezTo>
                    <a:pt x="706" y="283"/>
                    <a:pt x="705" y="286"/>
                    <a:pt x="704" y="287"/>
                  </a:cubicBezTo>
                  <a:cubicBezTo>
                    <a:pt x="703" y="288"/>
                    <a:pt x="702" y="290"/>
                    <a:pt x="701" y="291"/>
                  </a:cubicBezTo>
                  <a:cubicBezTo>
                    <a:pt x="700" y="291"/>
                    <a:pt x="697" y="292"/>
                    <a:pt x="695" y="292"/>
                  </a:cubicBezTo>
                  <a:cubicBezTo>
                    <a:pt x="694" y="291"/>
                    <a:pt x="691" y="291"/>
                    <a:pt x="690" y="290"/>
                  </a:cubicBezTo>
                  <a:cubicBezTo>
                    <a:pt x="689" y="289"/>
                    <a:pt x="687" y="286"/>
                    <a:pt x="686" y="285"/>
                  </a:cubicBezTo>
                  <a:cubicBezTo>
                    <a:pt x="685" y="283"/>
                    <a:pt x="683" y="280"/>
                    <a:pt x="683" y="279"/>
                  </a:cubicBezTo>
                  <a:cubicBezTo>
                    <a:pt x="682" y="278"/>
                    <a:pt x="682" y="275"/>
                    <a:pt x="681" y="273"/>
                  </a:cubicBezTo>
                  <a:cubicBezTo>
                    <a:pt x="681" y="272"/>
                    <a:pt x="679" y="270"/>
                    <a:pt x="679" y="268"/>
                  </a:cubicBezTo>
                  <a:cubicBezTo>
                    <a:pt x="678" y="267"/>
                    <a:pt x="676" y="265"/>
                    <a:pt x="676" y="264"/>
                  </a:cubicBezTo>
                  <a:cubicBezTo>
                    <a:pt x="675" y="263"/>
                    <a:pt x="675" y="262"/>
                    <a:pt x="675" y="261"/>
                  </a:cubicBezTo>
                  <a:cubicBezTo>
                    <a:pt x="675" y="260"/>
                    <a:pt x="676" y="257"/>
                    <a:pt x="677" y="256"/>
                  </a:cubicBezTo>
                  <a:cubicBezTo>
                    <a:pt x="677" y="256"/>
                    <a:pt x="679" y="254"/>
                    <a:pt x="679" y="253"/>
                  </a:cubicBezTo>
                  <a:cubicBezTo>
                    <a:pt x="679" y="252"/>
                    <a:pt x="679" y="250"/>
                    <a:pt x="679" y="250"/>
                  </a:cubicBezTo>
                  <a:cubicBezTo>
                    <a:pt x="678" y="248"/>
                    <a:pt x="676" y="247"/>
                    <a:pt x="675" y="246"/>
                  </a:cubicBezTo>
                  <a:cubicBezTo>
                    <a:pt x="674" y="244"/>
                    <a:pt x="672" y="241"/>
                    <a:pt x="671" y="239"/>
                  </a:cubicBezTo>
                  <a:cubicBezTo>
                    <a:pt x="671" y="237"/>
                    <a:pt x="670" y="234"/>
                    <a:pt x="669" y="232"/>
                  </a:cubicBezTo>
                  <a:cubicBezTo>
                    <a:pt x="669" y="231"/>
                    <a:pt x="669" y="227"/>
                    <a:pt x="668" y="226"/>
                  </a:cubicBezTo>
                  <a:cubicBezTo>
                    <a:pt x="667" y="224"/>
                    <a:pt x="665" y="223"/>
                    <a:pt x="664" y="222"/>
                  </a:cubicBezTo>
                  <a:cubicBezTo>
                    <a:pt x="661" y="220"/>
                    <a:pt x="657" y="216"/>
                    <a:pt x="655" y="214"/>
                  </a:cubicBezTo>
                  <a:cubicBezTo>
                    <a:pt x="653" y="212"/>
                    <a:pt x="649" y="209"/>
                    <a:pt x="647" y="208"/>
                  </a:cubicBezTo>
                  <a:cubicBezTo>
                    <a:pt x="645" y="207"/>
                    <a:pt x="641" y="204"/>
                    <a:pt x="639" y="203"/>
                  </a:cubicBezTo>
                  <a:cubicBezTo>
                    <a:pt x="636" y="202"/>
                    <a:pt x="632" y="201"/>
                    <a:pt x="630" y="200"/>
                  </a:cubicBezTo>
                  <a:cubicBezTo>
                    <a:pt x="628" y="199"/>
                    <a:pt x="625" y="197"/>
                    <a:pt x="624" y="196"/>
                  </a:cubicBezTo>
                  <a:cubicBezTo>
                    <a:pt x="622" y="195"/>
                    <a:pt x="621" y="191"/>
                    <a:pt x="620" y="190"/>
                  </a:cubicBezTo>
                  <a:cubicBezTo>
                    <a:pt x="619" y="188"/>
                    <a:pt x="618" y="185"/>
                    <a:pt x="617" y="183"/>
                  </a:cubicBezTo>
                  <a:cubicBezTo>
                    <a:pt x="616" y="182"/>
                    <a:pt x="615" y="181"/>
                    <a:pt x="614" y="181"/>
                  </a:cubicBezTo>
                  <a:cubicBezTo>
                    <a:pt x="612" y="181"/>
                    <a:pt x="609" y="182"/>
                    <a:pt x="608" y="181"/>
                  </a:cubicBezTo>
                  <a:cubicBezTo>
                    <a:pt x="607" y="181"/>
                    <a:pt x="606" y="179"/>
                    <a:pt x="605" y="178"/>
                  </a:cubicBezTo>
                  <a:cubicBezTo>
                    <a:pt x="605" y="177"/>
                    <a:pt x="605" y="174"/>
                    <a:pt x="604" y="173"/>
                  </a:cubicBezTo>
                  <a:cubicBezTo>
                    <a:pt x="603" y="172"/>
                    <a:pt x="602" y="170"/>
                    <a:pt x="601" y="170"/>
                  </a:cubicBezTo>
                  <a:cubicBezTo>
                    <a:pt x="599" y="169"/>
                    <a:pt x="597" y="167"/>
                    <a:pt x="595" y="166"/>
                  </a:cubicBezTo>
                  <a:cubicBezTo>
                    <a:pt x="594" y="165"/>
                    <a:pt x="592" y="162"/>
                    <a:pt x="590" y="161"/>
                  </a:cubicBezTo>
                  <a:cubicBezTo>
                    <a:pt x="589" y="160"/>
                    <a:pt x="586" y="158"/>
                    <a:pt x="585" y="157"/>
                  </a:cubicBezTo>
                  <a:cubicBezTo>
                    <a:pt x="584" y="157"/>
                    <a:pt x="581" y="155"/>
                    <a:pt x="579" y="154"/>
                  </a:cubicBezTo>
                  <a:cubicBezTo>
                    <a:pt x="578" y="154"/>
                    <a:pt x="576" y="152"/>
                    <a:pt x="576" y="151"/>
                  </a:cubicBezTo>
                  <a:cubicBezTo>
                    <a:pt x="575" y="149"/>
                    <a:pt x="575" y="147"/>
                    <a:pt x="576" y="145"/>
                  </a:cubicBezTo>
                  <a:cubicBezTo>
                    <a:pt x="576" y="144"/>
                    <a:pt x="577" y="141"/>
                    <a:pt x="576" y="140"/>
                  </a:cubicBezTo>
                  <a:cubicBezTo>
                    <a:pt x="576" y="139"/>
                    <a:pt x="574" y="137"/>
                    <a:pt x="574" y="137"/>
                  </a:cubicBezTo>
                  <a:cubicBezTo>
                    <a:pt x="572" y="136"/>
                    <a:pt x="570" y="135"/>
                    <a:pt x="568" y="135"/>
                  </a:cubicBezTo>
                  <a:cubicBezTo>
                    <a:pt x="567" y="134"/>
                    <a:pt x="564" y="131"/>
                    <a:pt x="563" y="129"/>
                  </a:cubicBezTo>
                  <a:cubicBezTo>
                    <a:pt x="563" y="128"/>
                    <a:pt x="562" y="126"/>
                    <a:pt x="562" y="124"/>
                  </a:cubicBezTo>
                  <a:cubicBezTo>
                    <a:pt x="562" y="123"/>
                    <a:pt x="564" y="122"/>
                    <a:pt x="565" y="121"/>
                  </a:cubicBezTo>
                  <a:cubicBezTo>
                    <a:pt x="565" y="121"/>
                    <a:pt x="566" y="119"/>
                    <a:pt x="566" y="119"/>
                  </a:cubicBezTo>
                  <a:cubicBezTo>
                    <a:pt x="567" y="117"/>
                    <a:pt x="567" y="115"/>
                    <a:pt x="566" y="113"/>
                  </a:cubicBezTo>
                  <a:cubicBezTo>
                    <a:pt x="566" y="112"/>
                    <a:pt x="563" y="111"/>
                    <a:pt x="562" y="110"/>
                  </a:cubicBezTo>
                  <a:cubicBezTo>
                    <a:pt x="561" y="109"/>
                    <a:pt x="559" y="106"/>
                    <a:pt x="558" y="105"/>
                  </a:cubicBezTo>
                  <a:cubicBezTo>
                    <a:pt x="557" y="104"/>
                    <a:pt x="556" y="102"/>
                    <a:pt x="556" y="100"/>
                  </a:cubicBezTo>
                  <a:cubicBezTo>
                    <a:pt x="555" y="99"/>
                    <a:pt x="556" y="97"/>
                    <a:pt x="556" y="96"/>
                  </a:cubicBezTo>
                  <a:cubicBezTo>
                    <a:pt x="555" y="94"/>
                    <a:pt x="554" y="91"/>
                    <a:pt x="553" y="89"/>
                  </a:cubicBezTo>
                  <a:cubicBezTo>
                    <a:pt x="552" y="87"/>
                    <a:pt x="550" y="81"/>
                    <a:pt x="550" y="79"/>
                  </a:cubicBezTo>
                  <a:cubicBezTo>
                    <a:pt x="550" y="76"/>
                    <a:pt x="550" y="69"/>
                    <a:pt x="550" y="66"/>
                  </a:cubicBezTo>
                  <a:cubicBezTo>
                    <a:pt x="550" y="63"/>
                    <a:pt x="551" y="57"/>
                    <a:pt x="551" y="55"/>
                  </a:cubicBezTo>
                  <a:cubicBezTo>
                    <a:pt x="552" y="52"/>
                    <a:pt x="553" y="48"/>
                    <a:pt x="554" y="45"/>
                  </a:cubicBezTo>
                  <a:cubicBezTo>
                    <a:pt x="555" y="44"/>
                    <a:pt x="556" y="41"/>
                    <a:pt x="558" y="40"/>
                  </a:cubicBezTo>
                  <a:cubicBezTo>
                    <a:pt x="556" y="39"/>
                    <a:pt x="554" y="38"/>
                    <a:pt x="553" y="38"/>
                  </a:cubicBezTo>
                  <a:cubicBezTo>
                    <a:pt x="552" y="38"/>
                    <a:pt x="551" y="38"/>
                    <a:pt x="550" y="38"/>
                  </a:cubicBezTo>
                  <a:cubicBezTo>
                    <a:pt x="549" y="37"/>
                    <a:pt x="549" y="35"/>
                    <a:pt x="548" y="35"/>
                  </a:cubicBezTo>
                  <a:cubicBezTo>
                    <a:pt x="548" y="34"/>
                    <a:pt x="545" y="34"/>
                    <a:pt x="544" y="33"/>
                  </a:cubicBezTo>
                  <a:cubicBezTo>
                    <a:pt x="543" y="32"/>
                    <a:pt x="545" y="30"/>
                    <a:pt x="544" y="29"/>
                  </a:cubicBezTo>
                  <a:cubicBezTo>
                    <a:pt x="544" y="28"/>
                    <a:pt x="543" y="26"/>
                    <a:pt x="543" y="25"/>
                  </a:cubicBezTo>
                  <a:cubicBezTo>
                    <a:pt x="542" y="25"/>
                    <a:pt x="540" y="25"/>
                    <a:pt x="539" y="25"/>
                  </a:cubicBezTo>
                  <a:cubicBezTo>
                    <a:pt x="538" y="25"/>
                    <a:pt x="536" y="25"/>
                    <a:pt x="536" y="24"/>
                  </a:cubicBezTo>
                  <a:cubicBezTo>
                    <a:pt x="535" y="23"/>
                    <a:pt x="536" y="20"/>
                    <a:pt x="535" y="19"/>
                  </a:cubicBezTo>
                  <a:cubicBezTo>
                    <a:pt x="535" y="18"/>
                    <a:pt x="532" y="19"/>
                    <a:pt x="532" y="19"/>
                  </a:cubicBezTo>
                  <a:cubicBezTo>
                    <a:pt x="531" y="18"/>
                    <a:pt x="530" y="15"/>
                    <a:pt x="530" y="14"/>
                  </a:cubicBezTo>
                  <a:cubicBezTo>
                    <a:pt x="530" y="13"/>
                    <a:pt x="529" y="11"/>
                    <a:pt x="528" y="11"/>
                  </a:cubicBezTo>
                  <a:cubicBezTo>
                    <a:pt x="527" y="10"/>
                    <a:pt x="525" y="11"/>
                    <a:pt x="523" y="10"/>
                  </a:cubicBezTo>
                  <a:cubicBezTo>
                    <a:pt x="522" y="10"/>
                    <a:pt x="521" y="9"/>
                    <a:pt x="520" y="8"/>
                  </a:cubicBezTo>
                  <a:cubicBezTo>
                    <a:pt x="519" y="7"/>
                    <a:pt x="520" y="3"/>
                    <a:pt x="519" y="2"/>
                  </a:cubicBezTo>
                  <a:cubicBezTo>
                    <a:pt x="518" y="1"/>
                    <a:pt x="515" y="0"/>
                    <a:pt x="515" y="0"/>
                  </a:cubicBezTo>
                  <a:cubicBezTo>
                    <a:pt x="515" y="0"/>
                    <a:pt x="471" y="6"/>
                    <a:pt x="457" y="7"/>
                  </a:cubicBezTo>
                  <a:cubicBezTo>
                    <a:pt x="426" y="11"/>
                    <a:pt x="366" y="17"/>
                    <a:pt x="336" y="20"/>
                  </a:cubicBezTo>
                  <a:cubicBezTo>
                    <a:pt x="306" y="23"/>
                    <a:pt x="245" y="27"/>
                    <a:pt x="214" y="30"/>
                  </a:cubicBezTo>
                  <a:cubicBezTo>
                    <a:pt x="200" y="31"/>
                    <a:pt x="171" y="34"/>
                    <a:pt x="156" y="35"/>
                  </a:cubicBezTo>
                  <a:cubicBezTo>
                    <a:pt x="141" y="35"/>
                    <a:pt x="112" y="36"/>
                    <a:pt x="97" y="37"/>
                  </a:cubicBezTo>
                  <a:cubicBezTo>
                    <a:pt x="77" y="37"/>
                    <a:pt x="27" y="39"/>
                    <a:pt x="0" y="39"/>
                  </a:cubicBezTo>
                  <a:cubicBezTo>
                    <a:pt x="1" y="40"/>
                    <a:pt x="2" y="41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5" y="43"/>
                    <a:pt x="6" y="45"/>
                    <a:pt x="7" y="47"/>
                  </a:cubicBezTo>
                  <a:cubicBezTo>
                    <a:pt x="7" y="50"/>
                    <a:pt x="6" y="54"/>
                    <a:pt x="5" y="55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58"/>
                    <a:pt x="4" y="59"/>
                    <a:pt x="5" y="60"/>
                  </a:cubicBezTo>
                  <a:cubicBezTo>
                    <a:pt x="7" y="62"/>
                    <a:pt x="7" y="65"/>
                    <a:pt x="7" y="67"/>
                  </a:cubicBezTo>
                  <a:cubicBezTo>
                    <a:pt x="7" y="68"/>
                    <a:pt x="6" y="69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7" y="72"/>
                  </a:cubicBezTo>
                  <a:cubicBezTo>
                    <a:pt x="7" y="73"/>
                    <a:pt x="7" y="73"/>
                    <a:pt x="7" y="74"/>
                  </a:cubicBezTo>
                  <a:cubicBezTo>
                    <a:pt x="7" y="74"/>
                    <a:pt x="7" y="74"/>
                    <a:pt x="7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9" y="76"/>
                    <a:pt x="11" y="77"/>
                    <a:pt x="11" y="80"/>
                  </a:cubicBezTo>
                  <a:cubicBezTo>
                    <a:pt x="11" y="81"/>
                    <a:pt x="11" y="82"/>
                    <a:pt x="11" y="82"/>
                  </a:cubicBezTo>
                  <a:cubicBezTo>
                    <a:pt x="12" y="83"/>
                    <a:pt x="13" y="84"/>
                    <a:pt x="14" y="84"/>
                  </a:cubicBezTo>
                  <a:cubicBezTo>
                    <a:pt x="16" y="84"/>
                    <a:pt x="18" y="85"/>
                    <a:pt x="19" y="87"/>
                  </a:cubicBezTo>
                  <a:cubicBezTo>
                    <a:pt x="21" y="89"/>
                    <a:pt x="20" y="91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2" y="92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7" y="93"/>
                    <a:pt x="29" y="95"/>
                    <a:pt x="30" y="97"/>
                  </a:cubicBezTo>
                  <a:cubicBezTo>
                    <a:pt x="32" y="99"/>
                    <a:pt x="32" y="103"/>
                    <a:pt x="32" y="104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7"/>
                    <a:pt x="32" y="107"/>
                    <a:pt x="33" y="108"/>
                  </a:cubicBezTo>
                  <a:cubicBezTo>
                    <a:pt x="34" y="109"/>
                    <a:pt x="35" y="110"/>
                    <a:pt x="36" y="111"/>
                  </a:cubicBezTo>
                  <a:cubicBezTo>
                    <a:pt x="36" y="112"/>
                    <a:pt x="37" y="113"/>
                    <a:pt x="37" y="113"/>
                  </a:cubicBezTo>
                  <a:cubicBezTo>
                    <a:pt x="38" y="114"/>
                    <a:pt x="39" y="114"/>
                    <a:pt x="41" y="115"/>
                  </a:cubicBezTo>
                  <a:cubicBezTo>
                    <a:pt x="42" y="117"/>
                    <a:pt x="44" y="121"/>
                    <a:pt x="44" y="123"/>
                  </a:cubicBezTo>
                  <a:cubicBezTo>
                    <a:pt x="45" y="126"/>
                    <a:pt x="44" y="128"/>
                    <a:pt x="43" y="130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5" y="130"/>
                    <a:pt x="45" y="130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8" y="131"/>
                    <a:pt x="50" y="133"/>
                    <a:pt x="51" y="133"/>
                  </a:cubicBezTo>
                  <a:cubicBezTo>
                    <a:pt x="52" y="134"/>
                    <a:pt x="52" y="136"/>
                    <a:pt x="53" y="137"/>
                  </a:cubicBezTo>
                  <a:cubicBezTo>
                    <a:pt x="53" y="137"/>
                    <a:pt x="53" y="137"/>
                    <a:pt x="53" y="138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41"/>
                    <a:pt x="59" y="142"/>
                    <a:pt x="60" y="142"/>
                  </a:cubicBezTo>
                  <a:cubicBezTo>
                    <a:pt x="60" y="143"/>
                    <a:pt x="61" y="143"/>
                    <a:pt x="61" y="144"/>
                  </a:cubicBezTo>
                  <a:cubicBezTo>
                    <a:pt x="62" y="144"/>
                    <a:pt x="64" y="144"/>
                    <a:pt x="65" y="145"/>
                  </a:cubicBezTo>
                  <a:cubicBezTo>
                    <a:pt x="67" y="147"/>
                    <a:pt x="69" y="150"/>
                    <a:pt x="69" y="151"/>
                  </a:cubicBezTo>
                  <a:cubicBezTo>
                    <a:pt x="69" y="151"/>
                    <a:pt x="69" y="151"/>
                    <a:pt x="70" y="152"/>
                  </a:cubicBezTo>
                  <a:cubicBezTo>
                    <a:pt x="70" y="152"/>
                    <a:pt x="71" y="151"/>
                    <a:pt x="72" y="151"/>
                  </a:cubicBezTo>
                  <a:cubicBezTo>
                    <a:pt x="73" y="151"/>
                    <a:pt x="73" y="151"/>
                    <a:pt x="74" y="152"/>
                  </a:cubicBezTo>
                  <a:cubicBezTo>
                    <a:pt x="77" y="153"/>
                    <a:pt x="78" y="155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8"/>
                    <a:pt x="81" y="158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2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7"/>
                    <a:pt x="84" y="154"/>
                    <a:pt x="86" y="153"/>
                  </a:cubicBezTo>
                  <a:cubicBezTo>
                    <a:pt x="87" y="152"/>
                    <a:pt x="88" y="151"/>
                    <a:pt x="91" y="151"/>
                  </a:cubicBezTo>
                  <a:cubicBezTo>
                    <a:pt x="91" y="151"/>
                    <a:pt x="92" y="151"/>
                    <a:pt x="92" y="151"/>
                  </a:cubicBezTo>
                  <a:cubicBezTo>
                    <a:pt x="93" y="151"/>
                    <a:pt x="94" y="150"/>
                    <a:pt x="94" y="150"/>
                  </a:cubicBezTo>
                  <a:cubicBezTo>
                    <a:pt x="96" y="150"/>
                    <a:pt x="97" y="150"/>
                    <a:pt x="98" y="150"/>
                  </a:cubicBezTo>
                  <a:cubicBezTo>
                    <a:pt x="99" y="150"/>
                    <a:pt x="100" y="150"/>
                    <a:pt x="101" y="150"/>
                  </a:cubicBezTo>
                  <a:cubicBezTo>
                    <a:pt x="103" y="151"/>
                    <a:pt x="107" y="154"/>
                    <a:pt x="107" y="157"/>
                  </a:cubicBezTo>
                  <a:cubicBezTo>
                    <a:pt x="107" y="158"/>
                    <a:pt x="107" y="159"/>
                    <a:pt x="107" y="160"/>
                  </a:cubicBezTo>
                  <a:cubicBezTo>
                    <a:pt x="108" y="160"/>
                    <a:pt x="111" y="161"/>
                    <a:pt x="112" y="163"/>
                  </a:cubicBezTo>
                  <a:cubicBezTo>
                    <a:pt x="114" y="164"/>
                    <a:pt x="115" y="167"/>
                    <a:pt x="115" y="169"/>
                  </a:cubicBezTo>
                  <a:cubicBezTo>
                    <a:pt x="115" y="171"/>
                    <a:pt x="114" y="172"/>
                    <a:pt x="114" y="174"/>
                  </a:cubicBezTo>
                  <a:cubicBezTo>
                    <a:pt x="117" y="175"/>
                    <a:pt x="118" y="180"/>
                    <a:pt x="118" y="180"/>
                  </a:cubicBezTo>
                  <a:cubicBezTo>
                    <a:pt x="118" y="182"/>
                    <a:pt x="118" y="185"/>
                    <a:pt x="117" y="186"/>
                  </a:cubicBezTo>
                  <a:cubicBezTo>
                    <a:pt x="116" y="188"/>
                    <a:pt x="114" y="191"/>
                    <a:pt x="111" y="192"/>
                  </a:cubicBezTo>
                  <a:cubicBezTo>
                    <a:pt x="110" y="192"/>
                    <a:pt x="109" y="192"/>
                    <a:pt x="107" y="192"/>
                  </a:cubicBezTo>
                  <a:cubicBezTo>
                    <a:pt x="106" y="192"/>
                    <a:pt x="105" y="192"/>
                    <a:pt x="103" y="192"/>
                  </a:cubicBezTo>
                  <a:cubicBezTo>
                    <a:pt x="103" y="192"/>
                    <a:pt x="103" y="193"/>
                    <a:pt x="103" y="193"/>
                  </a:cubicBezTo>
                  <a:cubicBezTo>
                    <a:pt x="103" y="194"/>
                    <a:pt x="102" y="198"/>
                    <a:pt x="100" y="199"/>
                  </a:cubicBezTo>
                  <a:cubicBezTo>
                    <a:pt x="99" y="200"/>
                    <a:pt x="98" y="200"/>
                    <a:pt x="96" y="200"/>
                  </a:cubicBezTo>
                  <a:cubicBezTo>
                    <a:pt x="95" y="200"/>
                    <a:pt x="94" y="200"/>
                    <a:pt x="94" y="200"/>
                  </a:cubicBezTo>
                  <a:cubicBezTo>
                    <a:pt x="94" y="200"/>
                    <a:pt x="94" y="200"/>
                    <a:pt x="94" y="200"/>
                  </a:cubicBezTo>
                  <a:cubicBezTo>
                    <a:pt x="94" y="200"/>
                    <a:pt x="93" y="200"/>
                    <a:pt x="93" y="201"/>
                  </a:cubicBezTo>
                  <a:cubicBezTo>
                    <a:pt x="93" y="201"/>
                    <a:pt x="93" y="202"/>
                    <a:pt x="92" y="203"/>
                  </a:cubicBezTo>
                  <a:cubicBezTo>
                    <a:pt x="92" y="203"/>
                    <a:pt x="92" y="203"/>
                    <a:pt x="92" y="204"/>
                  </a:cubicBezTo>
                  <a:cubicBezTo>
                    <a:pt x="93" y="205"/>
                    <a:pt x="95" y="206"/>
                    <a:pt x="95" y="208"/>
                  </a:cubicBezTo>
                  <a:cubicBezTo>
                    <a:pt x="96" y="211"/>
                    <a:pt x="93" y="216"/>
                    <a:pt x="90" y="217"/>
                  </a:cubicBezTo>
                  <a:cubicBezTo>
                    <a:pt x="90" y="218"/>
                    <a:pt x="89" y="218"/>
                    <a:pt x="88" y="218"/>
                  </a:cubicBezTo>
                  <a:cubicBezTo>
                    <a:pt x="87" y="218"/>
                    <a:pt x="87" y="218"/>
                    <a:pt x="86" y="218"/>
                  </a:cubicBezTo>
                  <a:cubicBezTo>
                    <a:pt x="86" y="218"/>
                    <a:pt x="87" y="219"/>
                    <a:pt x="87" y="219"/>
                  </a:cubicBezTo>
                  <a:cubicBezTo>
                    <a:pt x="87" y="219"/>
                    <a:pt x="87" y="219"/>
                    <a:pt x="88" y="219"/>
                  </a:cubicBezTo>
                  <a:cubicBezTo>
                    <a:pt x="88" y="220"/>
                    <a:pt x="89" y="220"/>
                    <a:pt x="90" y="221"/>
                  </a:cubicBezTo>
                  <a:cubicBezTo>
                    <a:pt x="91" y="221"/>
                    <a:pt x="92" y="223"/>
                    <a:pt x="93" y="224"/>
                  </a:cubicBezTo>
                  <a:cubicBezTo>
                    <a:pt x="94" y="225"/>
                    <a:pt x="94" y="226"/>
                    <a:pt x="95" y="227"/>
                  </a:cubicBezTo>
                  <a:cubicBezTo>
                    <a:pt x="95" y="228"/>
                    <a:pt x="95" y="228"/>
                    <a:pt x="95" y="229"/>
                  </a:cubicBezTo>
                  <a:cubicBezTo>
                    <a:pt x="95" y="229"/>
                    <a:pt x="95" y="229"/>
                    <a:pt x="95" y="229"/>
                  </a:cubicBezTo>
                  <a:cubicBezTo>
                    <a:pt x="95" y="229"/>
                    <a:pt x="95" y="229"/>
                    <a:pt x="96" y="229"/>
                  </a:cubicBezTo>
                  <a:cubicBezTo>
                    <a:pt x="97" y="229"/>
                    <a:pt x="98" y="229"/>
                    <a:pt x="100" y="230"/>
                  </a:cubicBezTo>
                  <a:cubicBezTo>
                    <a:pt x="102" y="231"/>
                    <a:pt x="103" y="233"/>
                    <a:pt x="103" y="235"/>
                  </a:cubicBezTo>
                  <a:cubicBezTo>
                    <a:pt x="103" y="235"/>
                    <a:pt x="103" y="235"/>
                    <a:pt x="103" y="236"/>
                  </a:cubicBezTo>
                  <a:cubicBezTo>
                    <a:pt x="104" y="236"/>
                    <a:pt x="106" y="236"/>
                    <a:pt x="107" y="238"/>
                  </a:cubicBezTo>
                  <a:cubicBezTo>
                    <a:pt x="107" y="238"/>
                    <a:pt x="108" y="239"/>
                    <a:pt x="108" y="239"/>
                  </a:cubicBezTo>
                  <a:cubicBezTo>
                    <a:pt x="109" y="239"/>
                    <a:pt x="109" y="239"/>
                    <a:pt x="110" y="239"/>
                  </a:cubicBezTo>
                  <a:cubicBezTo>
                    <a:pt x="110" y="239"/>
                    <a:pt x="110" y="239"/>
                    <a:pt x="111" y="239"/>
                  </a:cubicBezTo>
                  <a:cubicBezTo>
                    <a:pt x="113" y="239"/>
                    <a:pt x="115" y="240"/>
                    <a:pt x="117" y="241"/>
                  </a:cubicBezTo>
                  <a:cubicBezTo>
                    <a:pt x="118" y="243"/>
                    <a:pt x="121" y="247"/>
                    <a:pt x="119" y="251"/>
                  </a:cubicBezTo>
                  <a:cubicBezTo>
                    <a:pt x="118" y="253"/>
                    <a:pt x="117" y="254"/>
                    <a:pt x="115" y="255"/>
                  </a:cubicBezTo>
                  <a:cubicBezTo>
                    <a:pt x="115" y="256"/>
                    <a:pt x="115" y="257"/>
                    <a:pt x="116" y="258"/>
                  </a:cubicBezTo>
                  <a:cubicBezTo>
                    <a:pt x="116" y="258"/>
                    <a:pt x="116" y="259"/>
                    <a:pt x="116" y="259"/>
                  </a:cubicBezTo>
                  <a:cubicBezTo>
                    <a:pt x="116" y="259"/>
                    <a:pt x="116" y="259"/>
                    <a:pt x="117" y="259"/>
                  </a:cubicBezTo>
                  <a:cubicBezTo>
                    <a:pt x="117" y="259"/>
                    <a:pt x="118" y="259"/>
                    <a:pt x="120" y="260"/>
                  </a:cubicBezTo>
                  <a:cubicBezTo>
                    <a:pt x="121" y="260"/>
                    <a:pt x="123" y="262"/>
                    <a:pt x="125" y="263"/>
                  </a:cubicBezTo>
                  <a:cubicBezTo>
                    <a:pt x="126" y="265"/>
                    <a:pt x="127" y="268"/>
                    <a:pt x="128" y="270"/>
                  </a:cubicBezTo>
                  <a:cubicBezTo>
                    <a:pt x="128" y="270"/>
                    <a:pt x="128" y="271"/>
                    <a:pt x="128" y="271"/>
                  </a:cubicBezTo>
                  <a:cubicBezTo>
                    <a:pt x="128" y="271"/>
                    <a:pt x="129" y="271"/>
                    <a:pt x="129" y="272"/>
                  </a:cubicBezTo>
                  <a:cubicBezTo>
                    <a:pt x="131" y="273"/>
                    <a:pt x="133" y="275"/>
                    <a:pt x="133" y="276"/>
                  </a:cubicBezTo>
                  <a:cubicBezTo>
                    <a:pt x="133" y="276"/>
                    <a:pt x="133" y="276"/>
                    <a:pt x="134" y="277"/>
                  </a:cubicBezTo>
                  <a:cubicBezTo>
                    <a:pt x="134" y="277"/>
                    <a:pt x="134" y="277"/>
                    <a:pt x="135" y="278"/>
                  </a:cubicBezTo>
                  <a:cubicBezTo>
                    <a:pt x="135" y="278"/>
                    <a:pt x="135" y="278"/>
                    <a:pt x="135" y="278"/>
                  </a:cubicBezTo>
                  <a:cubicBezTo>
                    <a:pt x="135" y="277"/>
                    <a:pt x="136" y="276"/>
                    <a:pt x="136" y="276"/>
                  </a:cubicBezTo>
                  <a:cubicBezTo>
                    <a:pt x="137" y="276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5" y="275"/>
                    <a:pt x="147" y="276"/>
                    <a:pt x="148" y="278"/>
                  </a:cubicBezTo>
                  <a:cubicBezTo>
                    <a:pt x="148" y="278"/>
                    <a:pt x="148" y="278"/>
                    <a:pt x="149" y="278"/>
                  </a:cubicBezTo>
                  <a:cubicBezTo>
                    <a:pt x="149" y="278"/>
                    <a:pt x="149" y="278"/>
                    <a:pt x="149" y="278"/>
                  </a:cubicBezTo>
                  <a:cubicBezTo>
                    <a:pt x="150" y="277"/>
                    <a:pt x="151" y="277"/>
                    <a:pt x="152" y="277"/>
                  </a:cubicBezTo>
                  <a:cubicBezTo>
                    <a:pt x="153" y="277"/>
                    <a:pt x="154" y="278"/>
                    <a:pt x="155" y="278"/>
                  </a:cubicBezTo>
                  <a:cubicBezTo>
                    <a:pt x="157" y="279"/>
                    <a:pt x="159" y="282"/>
                    <a:pt x="159" y="284"/>
                  </a:cubicBezTo>
                  <a:cubicBezTo>
                    <a:pt x="160" y="286"/>
                    <a:pt x="159" y="288"/>
                    <a:pt x="159" y="290"/>
                  </a:cubicBezTo>
                  <a:cubicBezTo>
                    <a:pt x="158" y="290"/>
                    <a:pt x="158" y="291"/>
                    <a:pt x="157" y="292"/>
                  </a:cubicBezTo>
                  <a:cubicBezTo>
                    <a:pt x="177" y="664"/>
                    <a:pt x="177" y="664"/>
                    <a:pt x="177" y="664"/>
                  </a:cubicBezTo>
                  <a:cubicBezTo>
                    <a:pt x="182" y="745"/>
                    <a:pt x="182" y="745"/>
                    <a:pt x="182" y="745"/>
                  </a:cubicBezTo>
                  <a:cubicBezTo>
                    <a:pt x="357" y="733"/>
                    <a:pt x="357" y="733"/>
                    <a:pt x="357" y="733"/>
                  </a:cubicBezTo>
                  <a:cubicBezTo>
                    <a:pt x="433" y="727"/>
                    <a:pt x="433" y="727"/>
                    <a:pt x="433" y="727"/>
                  </a:cubicBezTo>
                  <a:cubicBezTo>
                    <a:pt x="523" y="720"/>
                    <a:pt x="523" y="720"/>
                    <a:pt x="523" y="720"/>
                  </a:cubicBezTo>
                  <a:cubicBezTo>
                    <a:pt x="585" y="716"/>
                    <a:pt x="585" y="716"/>
                    <a:pt x="585" y="716"/>
                  </a:cubicBezTo>
                  <a:cubicBezTo>
                    <a:pt x="785" y="696"/>
                    <a:pt x="785" y="696"/>
                    <a:pt x="785" y="696"/>
                  </a:cubicBezTo>
                  <a:cubicBezTo>
                    <a:pt x="786" y="695"/>
                    <a:pt x="790" y="695"/>
                    <a:pt x="792" y="695"/>
                  </a:cubicBezTo>
                  <a:cubicBezTo>
                    <a:pt x="793" y="695"/>
                    <a:pt x="794" y="695"/>
                    <a:pt x="794" y="695"/>
                  </a:cubicBezTo>
                  <a:cubicBezTo>
                    <a:pt x="797" y="696"/>
                    <a:pt x="801" y="698"/>
                    <a:pt x="802" y="701"/>
                  </a:cubicBezTo>
                  <a:cubicBezTo>
                    <a:pt x="803" y="703"/>
                    <a:pt x="803" y="705"/>
                    <a:pt x="803" y="707"/>
                  </a:cubicBezTo>
                  <a:cubicBezTo>
                    <a:pt x="803" y="707"/>
                    <a:pt x="803" y="707"/>
                    <a:pt x="803" y="707"/>
                  </a:cubicBezTo>
                  <a:cubicBezTo>
                    <a:pt x="804" y="708"/>
                    <a:pt x="804" y="709"/>
                    <a:pt x="805" y="709"/>
                  </a:cubicBezTo>
                  <a:cubicBezTo>
                    <a:pt x="806" y="710"/>
                    <a:pt x="808" y="711"/>
                    <a:pt x="808" y="712"/>
                  </a:cubicBezTo>
                  <a:cubicBezTo>
                    <a:pt x="810" y="712"/>
                    <a:pt x="812" y="712"/>
                    <a:pt x="814" y="713"/>
                  </a:cubicBezTo>
                  <a:cubicBezTo>
                    <a:pt x="816" y="716"/>
                    <a:pt x="817" y="720"/>
                    <a:pt x="817" y="723"/>
                  </a:cubicBezTo>
                  <a:cubicBezTo>
                    <a:pt x="816" y="724"/>
                    <a:pt x="815" y="726"/>
                    <a:pt x="814" y="727"/>
                  </a:cubicBezTo>
                  <a:cubicBezTo>
                    <a:pt x="815" y="727"/>
                    <a:pt x="816" y="729"/>
                    <a:pt x="817" y="730"/>
                  </a:cubicBezTo>
                  <a:cubicBezTo>
                    <a:pt x="817" y="730"/>
                    <a:pt x="819" y="736"/>
                    <a:pt x="817" y="740"/>
                  </a:cubicBezTo>
                  <a:cubicBezTo>
                    <a:pt x="816" y="742"/>
                    <a:pt x="814" y="743"/>
                    <a:pt x="813" y="743"/>
                  </a:cubicBezTo>
                  <a:cubicBezTo>
                    <a:pt x="812" y="743"/>
                    <a:pt x="812" y="743"/>
                    <a:pt x="812" y="743"/>
                  </a:cubicBezTo>
                  <a:cubicBezTo>
                    <a:pt x="812" y="744"/>
                    <a:pt x="811" y="744"/>
                    <a:pt x="811" y="744"/>
                  </a:cubicBezTo>
                  <a:cubicBezTo>
                    <a:pt x="811" y="744"/>
                    <a:pt x="811" y="745"/>
                    <a:pt x="811" y="745"/>
                  </a:cubicBezTo>
                  <a:cubicBezTo>
                    <a:pt x="810" y="745"/>
                    <a:pt x="810" y="746"/>
                    <a:pt x="810" y="746"/>
                  </a:cubicBezTo>
                  <a:cubicBezTo>
                    <a:pt x="810" y="748"/>
                    <a:pt x="809" y="750"/>
                    <a:pt x="808" y="751"/>
                  </a:cubicBezTo>
                  <a:cubicBezTo>
                    <a:pt x="806" y="753"/>
                    <a:pt x="804" y="754"/>
                    <a:pt x="802" y="755"/>
                  </a:cubicBezTo>
                  <a:cubicBezTo>
                    <a:pt x="802" y="755"/>
                    <a:pt x="801" y="755"/>
                    <a:pt x="800" y="756"/>
                  </a:cubicBezTo>
                  <a:cubicBezTo>
                    <a:pt x="800" y="756"/>
                    <a:pt x="799" y="757"/>
                    <a:pt x="799" y="757"/>
                  </a:cubicBezTo>
                  <a:cubicBezTo>
                    <a:pt x="799" y="758"/>
                    <a:pt x="798" y="758"/>
                    <a:pt x="798" y="758"/>
                  </a:cubicBezTo>
                  <a:cubicBezTo>
                    <a:pt x="798" y="758"/>
                    <a:pt x="798" y="759"/>
                    <a:pt x="797" y="759"/>
                  </a:cubicBezTo>
                  <a:cubicBezTo>
                    <a:pt x="797" y="760"/>
                    <a:pt x="797" y="761"/>
                    <a:pt x="797" y="762"/>
                  </a:cubicBezTo>
                  <a:cubicBezTo>
                    <a:pt x="797" y="764"/>
                    <a:pt x="795" y="767"/>
                    <a:pt x="795" y="767"/>
                  </a:cubicBezTo>
                  <a:cubicBezTo>
                    <a:pt x="794" y="769"/>
                    <a:pt x="792" y="770"/>
                    <a:pt x="791" y="771"/>
                  </a:cubicBezTo>
                  <a:cubicBezTo>
                    <a:pt x="790" y="772"/>
                    <a:pt x="790" y="772"/>
                    <a:pt x="790" y="772"/>
                  </a:cubicBezTo>
                  <a:cubicBezTo>
                    <a:pt x="789" y="773"/>
                    <a:pt x="789" y="773"/>
                    <a:pt x="788" y="774"/>
                  </a:cubicBezTo>
                  <a:cubicBezTo>
                    <a:pt x="787" y="774"/>
                    <a:pt x="786" y="775"/>
                    <a:pt x="786" y="775"/>
                  </a:cubicBezTo>
                  <a:cubicBezTo>
                    <a:pt x="786" y="775"/>
                    <a:pt x="785" y="776"/>
                    <a:pt x="785" y="778"/>
                  </a:cubicBezTo>
                  <a:cubicBezTo>
                    <a:pt x="785" y="779"/>
                    <a:pt x="785" y="779"/>
                    <a:pt x="785" y="780"/>
                  </a:cubicBezTo>
                  <a:cubicBezTo>
                    <a:pt x="784" y="781"/>
                    <a:pt x="784" y="783"/>
                    <a:pt x="784" y="784"/>
                  </a:cubicBezTo>
                  <a:cubicBezTo>
                    <a:pt x="784" y="784"/>
                    <a:pt x="784" y="785"/>
                    <a:pt x="783" y="785"/>
                  </a:cubicBezTo>
                  <a:cubicBezTo>
                    <a:pt x="871" y="775"/>
                    <a:pt x="871" y="775"/>
                    <a:pt x="871" y="775"/>
                  </a:cubicBezTo>
                  <a:cubicBezTo>
                    <a:pt x="871" y="774"/>
                    <a:pt x="871" y="772"/>
                    <a:pt x="871" y="771"/>
                  </a:cubicBezTo>
                  <a:cubicBezTo>
                    <a:pt x="871" y="770"/>
                    <a:pt x="870" y="767"/>
                    <a:pt x="871" y="766"/>
                  </a:cubicBezTo>
                  <a:cubicBezTo>
                    <a:pt x="871" y="765"/>
                    <a:pt x="872" y="764"/>
                    <a:pt x="873" y="764"/>
                  </a:cubicBezTo>
                  <a:cubicBezTo>
                    <a:pt x="875" y="762"/>
                    <a:pt x="879" y="761"/>
                    <a:pt x="880" y="760"/>
                  </a:cubicBezTo>
                  <a:cubicBezTo>
                    <a:pt x="881" y="758"/>
                    <a:pt x="882" y="756"/>
                    <a:pt x="882" y="754"/>
                  </a:cubicBezTo>
                  <a:cubicBezTo>
                    <a:pt x="882" y="753"/>
                    <a:pt x="880" y="750"/>
                    <a:pt x="878" y="749"/>
                  </a:cubicBezTo>
                  <a:cubicBezTo>
                    <a:pt x="877" y="748"/>
                    <a:pt x="875" y="747"/>
                    <a:pt x="874" y="747"/>
                  </a:cubicBezTo>
                  <a:cubicBezTo>
                    <a:pt x="872" y="746"/>
                    <a:pt x="868" y="746"/>
                    <a:pt x="867" y="745"/>
                  </a:cubicBezTo>
                  <a:cubicBezTo>
                    <a:pt x="866" y="744"/>
                    <a:pt x="863" y="743"/>
                    <a:pt x="862" y="741"/>
                  </a:cubicBezTo>
                  <a:cubicBezTo>
                    <a:pt x="862" y="740"/>
                    <a:pt x="862" y="738"/>
                    <a:pt x="863" y="738"/>
                  </a:cubicBezTo>
                  <a:cubicBezTo>
                    <a:pt x="863" y="737"/>
                    <a:pt x="866" y="736"/>
                    <a:pt x="867" y="736"/>
                  </a:cubicBezTo>
                  <a:cubicBezTo>
                    <a:pt x="868" y="736"/>
                    <a:pt x="871" y="736"/>
                    <a:pt x="872" y="736"/>
                  </a:cubicBezTo>
                  <a:cubicBezTo>
                    <a:pt x="873" y="737"/>
                    <a:pt x="875" y="738"/>
                    <a:pt x="876" y="739"/>
                  </a:cubicBezTo>
                  <a:cubicBezTo>
                    <a:pt x="877" y="739"/>
                    <a:pt x="879" y="739"/>
                    <a:pt x="881" y="738"/>
                  </a:cubicBezTo>
                  <a:cubicBezTo>
                    <a:pt x="882" y="738"/>
                    <a:pt x="884" y="736"/>
                    <a:pt x="885" y="735"/>
                  </a:cubicBezTo>
                  <a:cubicBezTo>
                    <a:pt x="885" y="734"/>
                    <a:pt x="887" y="732"/>
                    <a:pt x="887" y="731"/>
                  </a:cubicBezTo>
                  <a:cubicBezTo>
                    <a:pt x="886" y="729"/>
                    <a:pt x="884" y="728"/>
                    <a:pt x="882" y="728"/>
                  </a:cubicBezTo>
                  <a:cubicBezTo>
                    <a:pt x="881" y="727"/>
                    <a:pt x="878" y="728"/>
                    <a:pt x="877" y="728"/>
                  </a:cubicBezTo>
                  <a:cubicBezTo>
                    <a:pt x="876" y="727"/>
                    <a:pt x="874" y="727"/>
                    <a:pt x="874" y="726"/>
                  </a:cubicBezTo>
                  <a:cubicBezTo>
                    <a:pt x="873" y="725"/>
                    <a:pt x="873" y="723"/>
                    <a:pt x="873" y="722"/>
                  </a:cubicBezTo>
                  <a:cubicBezTo>
                    <a:pt x="873" y="721"/>
                    <a:pt x="875" y="720"/>
                    <a:pt x="876" y="719"/>
                  </a:cubicBezTo>
                  <a:cubicBezTo>
                    <a:pt x="878" y="719"/>
                    <a:pt x="882" y="721"/>
                    <a:pt x="884" y="721"/>
                  </a:cubicBezTo>
                  <a:cubicBezTo>
                    <a:pt x="884" y="720"/>
                    <a:pt x="886" y="719"/>
                    <a:pt x="886" y="718"/>
                  </a:cubicBezTo>
                  <a:cubicBezTo>
                    <a:pt x="887" y="717"/>
                    <a:pt x="888" y="714"/>
                    <a:pt x="888" y="712"/>
                  </a:cubicBezTo>
                  <a:cubicBezTo>
                    <a:pt x="888" y="711"/>
                    <a:pt x="885" y="709"/>
                    <a:pt x="884" y="708"/>
                  </a:cubicBezTo>
                  <a:cubicBezTo>
                    <a:pt x="884" y="707"/>
                    <a:pt x="883" y="705"/>
                    <a:pt x="883" y="704"/>
                  </a:cubicBezTo>
                  <a:cubicBezTo>
                    <a:pt x="883" y="703"/>
                    <a:pt x="883" y="702"/>
                    <a:pt x="884" y="701"/>
                  </a:cubicBezTo>
                  <a:cubicBezTo>
                    <a:pt x="884" y="700"/>
                    <a:pt x="884" y="698"/>
                    <a:pt x="884" y="697"/>
                  </a:cubicBezTo>
                  <a:cubicBezTo>
                    <a:pt x="884" y="696"/>
                    <a:pt x="883" y="694"/>
                    <a:pt x="883" y="693"/>
                  </a:cubicBezTo>
                  <a:cubicBezTo>
                    <a:pt x="882" y="692"/>
                    <a:pt x="881" y="690"/>
                    <a:pt x="880" y="689"/>
                  </a:cubicBezTo>
                  <a:cubicBezTo>
                    <a:pt x="879" y="688"/>
                    <a:pt x="877" y="687"/>
                    <a:pt x="876" y="686"/>
                  </a:cubicBezTo>
                  <a:cubicBezTo>
                    <a:pt x="876" y="685"/>
                    <a:pt x="875" y="682"/>
                    <a:pt x="875" y="681"/>
                  </a:cubicBezTo>
                  <a:cubicBezTo>
                    <a:pt x="876" y="680"/>
                    <a:pt x="877" y="678"/>
                    <a:pt x="878" y="677"/>
                  </a:cubicBezTo>
                  <a:cubicBezTo>
                    <a:pt x="879" y="677"/>
                    <a:pt x="881" y="676"/>
                    <a:pt x="881" y="676"/>
                  </a:cubicBezTo>
                  <a:cubicBezTo>
                    <a:pt x="882" y="676"/>
                    <a:pt x="885" y="676"/>
                    <a:pt x="886" y="676"/>
                  </a:cubicBezTo>
                  <a:cubicBezTo>
                    <a:pt x="887" y="677"/>
                    <a:pt x="889" y="678"/>
                    <a:pt x="890" y="679"/>
                  </a:cubicBezTo>
                  <a:cubicBezTo>
                    <a:pt x="890" y="679"/>
                    <a:pt x="891" y="681"/>
                    <a:pt x="891" y="682"/>
                  </a:cubicBezTo>
                  <a:cubicBezTo>
                    <a:pt x="891" y="683"/>
                    <a:pt x="891" y="685"/>
                    <a:pt x="891" y="686"/>
                  </a:cubicBezTo>
                  <a:cubicBezTo>
                    <a:pt x="891" y="687"/>
                    <a:pt x="890" y="689"/>
                    <a:pt x="889" y="690"/>
                  </a:cubicBezTo>
                  <a:cubicBezTo>
                    <a:pt x="889" y="690"/>
                    <a:pt x="888" y="691"/>
                    <a:pt x="888" y="692"/>
                  </a:cubicBezTo>
                  <a:cubicBezTo>
                    <a:pt x="888" y="693"/>
                    <a:pt x="888" y="694"/>
                    <a:pt x="889" y="695"/>
                  </a:cubicBezTo>
                  <a:cubicBezTo>
                    <a:pt x="889" y="696"/>
                    <a:pt x="890" y="698"/>
                    <a:pt x="892" y="699"/>
                  </a:cubicBezTo>
                  <a:cubicBezTo>
                    <a:pt x="892" y="699"/>
                    <a:pt x="894" y="698"/>
                    <a:pt x="894" y="698"/>
                  </a:cubicBezTo>
                  <a:cubicBezTo>
                    <a:pt x="895" y="697"/>
                    <a:pt x="897" y="695"/>
                    <a:pt x="898" y="694"/>
                  </a:cubicBezTo>
                  <a:cubicBezTo>
                    <a:pt x="899" y="694"/>
                    <a:pt x="899" y="692"/>
                    <a:pt x="899" y="691"/>
                  </a:cubicBezTo>
                  <a:cubicBezTo>
                    <a:pt x="899" y="690"/>
                    <a:pt x="899" y="690"/>
                    <a:pt x="899" y="689"/>
                  </a:cubicBezTo>
                  <a:cubicBezTo>
                    <a:pt x="899" y="688"/>
                    <a:pt x="899" y="685"/>
                    <a:pt x="900" y="684"/>
                  </a:cubicBezTo>
                  <a:cubicBezTo>
                    <a:pt x="900" y="682"/>
                    <a:pt x="901" y="678"/>
                    <a:pt x="901" y="676"/>
                  </a:cubicBezTo>
                  <a:cubicBezTo>
                    <a:pt x="901" y="674"/>
                    <a:pt x="900" y="670"/>
                    <a:pt x="901" y="668"/>
                  </a:cubicBezTo>
                  <a:cubicBezTo>
                    <a:pt x="901" y="667"/>
                    <a:pt x="903" y="665"/>
                    <a:pt x="904" y="665"/>
                  </a:cubicBezTo>
                  <a:cubicBezTo>
                    <a:pt x="905" y="664"/>
                    <a:pt x="907" y="664"/>
                    <a:pt x="908" y="664"/>
                  </a:cubicBezTo>
                  <a:cubicBezTo>
                    <a:pt x="909" y="664"/>
                    <a:pt x="912" y="666"/>
                    <a:pt x="912" y="667"/>
                  </a:cubicBezTo>
                  <a:cubicBezTo>
                    <a:pt x="912" y="667"/>
                    <a:pt x="913" y="670"/>
                    <a:pt x="913" y="671"/>
                  </a:cubicBezTo>
                  <a:cubicBezTo>
                    <a:pt x="915" y="672"/>
                    <a:pt x="918" y="675"/>
                    <a:pt x="920" y="675"/>
                  </a:cubicBezTo>
                  <a:cubicBezTo>
                    <a:pt x="921" y="675"/>
                    <a:pt x="923" y="674"/>
                    <a:pt x="924" y="673"/>
                  </a:cubicBezTo>
                  <a:cubicBezTo>
                    <a:pt x="925" y="672"/>
                    <a:pt x="926" y="669"/>
                    <a:pt x="926" y="667"/>
                  </a:cubicBezTo>
                  <a:cubicBezTo>
                    <a:pt x="927" y="666"/>
                    <a:pt x="927" y="663"/>
                    <a:pt x="927" y="661"/>
                  </a:cubicBezTo>
                  <a:cubicBezTo>
                    <a:pt x="928" y="660"/>
                    <a:pt x="929" y="658"/>
                    <a:pt x="929" y="657"/>
                  </a:cubicBezTo>
                  <a:cubicBezTo>
                    <a:pt x="929" y="656"/>
                    <a:pt x="929" y="653"/>
                    <a:pt x="928" y="652"/>
                  </a:cubicBezTo>
                  <a:cubicBezTo>
                    <a:pt x="927" y="651"/>
                    <a:pt x="925" y="651"/>
                    <a:pt x="924" y="650"/>
                  </a:cubicBezTo>
                  <a:cubicBezTo>
                    <a:pt x="924" y="649"/>
                    <a:pt x="923" y="647"/>
                    <a:pt x="923" y="646"/>
                  </a:cubicBezTo>
                  <a:cubicBezTo>
                    <a:pt x="923" y="645"/>
                    <a:pt x="924" y="642"/>
                    <a:pt x="926" y="641"/>
                  </a:cubicBezTo>
                  <a:cubicBezTo>
                    <a:pt x="927" y="641"/>
                    <a:pt x="930" y="640"/>
                    <a:pt x="931" y="640"/>
                  </a:cubicBezTo>
                  <a:cubicBezTo>
                    <a:pt x="932" y="640"/>
                    <a:pt x="933" y="642"/>
                    <a:pt x="934" y="641"/>
                  </a:cubicBezTo>
                  <a:cubicBezTo>
                    <a:pt x="935" y="641"/>
                    <a:pt x="936" y="639"/>
                    <a:pt x="936" y="6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3778250" y="3819525"/>
              <a:ext cx="587375" cy="549275"/>
            </a:xfrm>
            <a:custGeom>
              <a:avLst/>
              <a:gdLst>
                <a:gd name="T0" fmla="*/ 523 w 696"/>
                <a:gd name="T1" fmla="*/ 607 h 650"/>
                <a:gd name="T2" fmla="*/ 540 w 696"/>
                <a:gd name="T3" fmla="*/ 590 h 650"/>
                <a:gd name="T4" fmla="*/ 538 w 696"/>
                <a:gd name="T5" fmla="*/ 577 h 650"/>
                <a:gd name="T6" fmla="*/ 535 w 696"/>
                <a:gd name="T7" fmla="*/ 557 h 650"/>
                <a:gd name="T8" fmla="*/ 532 w 696"/>
                <a:gd name="T9" fmla="*/ 553 h 650"/>
                <a:gd name="T10" fmla="*/ 526 w 696"/>
                <a:gd name="T11" fmla="*/ 552 h 650"/>
                <a:gd name="T12" fmla="*/ 522 w 696"/>
                <a:gd name="T13" fmla="*/ 548 h 650"/>
                <a:gd name="T14" fmla="*/ 515 w 696"/>
                <a:gd name="T15" fmla="*/ 534 h 650"/>
                <a:gd name="T16" fmla="*/ 521 w 696"/>
                <a:gd name="T17" fmla="*/ 512 h 650"/>
                <a:gd name="T18" fmla="*/ 522 w 696"/>
                <a:gd name="T19" fmla="*/ 506 h 650"/>
                <a:gd name="T20" fmla="*/ 534 w 696"/>
                <a:gd name="T21" fmla="*/ 499 h 650"/>
                <a:gd name="T22" fmla="*/ 525 w 696"/>
                <a:gd name="T23" fmla="*/ 488 h 650"/>
                <a:gd name="T24" fmla="*/ 542 w 696"/>
                <a:gd name="T25" fmla="*/ 483 h 650"/>
                <a:gd name="T26" fmla="*/ 537 w 696"/>
                <a:gd name="T27" fmla="*/ 460 h 650"/>
                <a:gd name="T28" fmla="*/ 537 w 696"/>
                <a:gd name="T29" fmla="*/ 451 h 650"/>
                <a:gd name="T30" fmla="*/ 544 w 696"/>
                <a:gd name="T31" fmla="*/ 444 h 650"/>
                <a:gd name="T32" fmla="*/ 553 w 696"/>
                <a:gd name="T33" fmla="*/ 430 h 650"/>
                <a:gd name="T34" fmla="*/ 556 w 696"/>
                <a:gd name="T35" fmla="*/ 423 h 650"/>
                <a:gd name="T36" fmla="*/ 549 w 696"/>
                <a:gd name="T37" fmla="*/ 414 h 650"/>
                <a:gd name="T38" fmla="*/ 555 w 696"/>
                <a:gd name="T39" fmla="*/ 410 h 650"/>
                <a:gd name="T40" fmla="*/ 569 w 696"/>
                <a:gd name="T41" fmla="*/ 389 h 650"/>
                <a:gd name="T42" fmla="*/ 577 w 696"/>
                <a:gd name="T43" fmla="*/ 384 h 650"/>
                <a:gd name="T44" fmla="*/ 586 w 696"/>
                <a:gd name="T45" fmla="*/ 376 h 650"/>
                <a:gd name="T46" fmla="*/ 594 w 696"/>
                <a:gd name="T47" fmla="*/ 350 h 650"/>
                <a:gd name="T48" fmla="*/ 590 w 696"/>
                <a:gd name="T49" fmla="*/ 322 h 650"/>
                <a:gd name="T50" fmla="*/ 605 w 696"/>
                <a:gd name="T51" fmla="*/ 323 h 650"/>
                <a:gd name="T52" fmla="*/ 591 w 696"/>
                <a:gd name="T53" fmla="*/ 312 h 650"/>
                <a:gd name="T54" fmla="*/ 595 w 696"/>
                <a:gd name="T55" fmla="*/ 312 h 650"/>
                <a:gd name="T56" fmla="*/ 601 w 696"/>
                <a:gd name="T57" fmla="*/ 300 h 650"/>
                <a:gd name="T58" fmla="*/ 609 w 696"/>
                <a:gd name="T59" fmla="*/ 294 h 650"/>
                <a:gd name="T60" fmla="*/ 629 w 696"/>
                <a:gd name="T61" fmla="*/ 282 h 650"/>
                <a:gd name="T62" fmla="*/ 623 w 696"/>
                <a:gd name="T63" fmla="*/ 258 h 650"/>
                <a:gd name="T64" fmla="*/ 639 w 696"/>
                <a:gd name="T65" fmla="*/ 239 h 650"/>
                <a:gd name="T66" fmla="*/ 643 w 696"/>
                <a:gd name="T67" fmla="*/ 230 h 650"/>
                <a:gd name="T68" fmla="*/ 634 w 696"/>
                <a:gd name="T69" fmla="*/ 213 h 650"/>
                <a:gd name="T70" fmla="*/ 642 w 696"/>
                <a:gd name="T71" fmla="*/ 193 h 650"/>
                <a:gd name="T72" fmla="*/ 631 w 696"/>
                <a:gd name="T73" fmla="*/ 195 h 650"/>
                <a:gd name="T74" fmla="*/ 645 w 696"/>
                <a:gd name="T75" fmla="*/ 180 h 650"/>
                <a:gd name="T76" fmla="*/ 648 w 696"/>
                <a:gd name="T77" fmla="*/ 176 h 650"/>
                <a:gd name="T78" fmla="*/ 662 w 696"/>
                <a:gd name="T79" fmla="*/ 171 h 650"/>
                <a:gd name="T80" fmla="*/ 662 w 696"/>
                <a:gd name="T81" fmla="*/ 153 h 650"/>
                <a:gd name="T82" fmla="*/ 662 w 696"/>
                <a:gd name="T83" fmla="*/ 146 h 650"/>
                <a:gd name="T84" fmla="*/ 670 w 696"/>
                <a:gd name="T85" fmla="*/ 127 h 650"/>
                <a:gd name="T86" fmla="*/ 689 w 696"/>
                <a:gd name="T87" fmla="*/ 113 h 650"/>
                <a:gd name="T88" fmla="*/ 686 w 696"/>
                <a:gd name="T89" fmla="*/ 98 h 650"/>
                <a:gd name="T90" fmla="*/ 685 w 696"/>
                <a:gd name="T91" fmla="*/ 87 h 650"/>
                <a:gd name="T92" fmla="*/ 600 w 696"/>
                <a:gd name="T93" fmla="*/ 72 h 650"/>
                <a:gd name="T94" fmla="*/ 622 w 696"/>
                <a:gd name="T95" fmla="*/ 48 h 650"/>
                <a:gd name="T96" fmla="*/ 627 w 696"/>
                <a:gd name="T97" fmla="*/ 25 h 650"/>
                <a:gd name="T98" fmla="*/ 611 w 696"/>
                <a:gd name="T99" fmla="*/ 0 h 650"/>
                <a:gd name="T100" fmla="*/ 0 w 696"/>
                <a:gd name="T101" fmla="*/ 50 h 650"/>
                <a:gd name="T102" fmla="*/ 54 w 696"/>
                <a:gd name="T103" fmla="*/ 554 h 650"/>
                <a:gd name="T104" fmla="*/ 65 w 696"/>
                <a:gd name="T105" fmla="*/ 557 h 650"/>
                <a:gd name="T106" fmla="*/ 86 w 696"/>
                <a:gd name="T107" fmla="*/ 551 h 650"/>
                <a:gd name="T108" fmla="*/ 107 w 696"/>
                <a:gd name="T109" fmla="*/ 55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6" h="650">
                  <a:moveTo>
                    <a:pt x="265" y="639"/>
                  </a:moveTo>
                  <a:cubicBezTo>
                    <a:pt x="487" y="623"/>
                    <a:pt x="487" y="623"/>
                    <a:pt x="487" y="623"/>
                  </a:cubicBezTo>
                  <a:cubicBezTo>
                    <a:pt x="536" y="620"/>
                    <a:pt x="536" y="620"/>
                    <a:pt x="536" y="620"/>
                  </a:cubicBezTo>
                  <a:cubicBezTo>
                    <a:pt x="537" y="618"/>
                    <a:pt x="538" y="616"/>
                    <a:pt x="537" y="615"/>
                  </a:cubicBezTo>
                  <a:cubicBezTo>
                    <a:pt x="537" y="614"/>
                    <a:pt x="533" y="612"/>
                    <a:pt x="532" y="611"/>
                  </a:cubicBezTo>
                  <a:cubicBezTo>
                    <a:pt x="531" y="611"/>
                    <a:pt x="528" y="610"/>
                    <a:pt x="527" y="610"/>
                  </a:cubicBezTo>
                  <a:cubicBezTo>
                    <a:pt x="526" y="609"/>
                    <a:pt x="524" y="608"/>
                    <a:pt x="523" y="607"/>
                  </a:cubicBezTo>
                  <a:cubicBezTo>
                    <a:pt x="523" y="606"/>
                    <a:pt x="523" y="603"/>
                    <a:pt x="524" y="602"/>
                  </a:cubicBezTo>
                  <a:cubicBezTo>
                    <a:pt x="524" y="601"/>
                    <a:pt x="526" y="600"/>
                    <a:pt x="528" y="600"/>
                  </a:cubicBezTo>
                  <a:cubicBezTo>
                    <a:pt x="529" y="600"/>
                    <a:pt x="530" y="601"/>
                    <a:pt x="531" y="601"/>
                  </a:cubicBezTo>
                  <a:cubicBezTo>
                    <a:pt x="533" y="601"/>
                    <a:pt x="536" y="602"/>
                    <a:pt x="537" y="602"/>
                  </a:cubicBezTo>
                  <a:cubicBezTo>
                    <a:pt x="538" y="602"/>
                    <a:pt x="539" y="600"/>
                    <a:pt x="539" y="600"/>
                  </a:cubicBezTo>
                  <a:cubicBezTo>
                    <a:pt x="540" y="598"/>
                    <a:pt x="540" y="596"/>
                    <a:pt x="540" y="594"/>
                  </a:cubicBezTo>
                  <a:cubicBezTo>
                    <a:pt x="540" y="593"/>
                    <a:pt x="540" y="591"/>
                    <a:pt x="540" y="590"/>
                  </a:cubicBezTo>
                  <a:cubicBezTo>
                    <a:pt x="539" y="589"/>
                    <a:pt x="538" y="587"/>
                    <a:pt x="539" y="586"/>
                  </a:cubicBezTo>
                  <a:cubicBezTo>
                    <a:pt x="539" y="585"/>
                    <a:pt x="542" y="585"/>
                    <a:pt x="542" y="584"/>
                  </a:cubicBezTo>
                  <a:cubicBezTo>
                    <a:pt x="543" y="583"/>
                    <a:pt x="544" y="582"/>
                    <a:pt x="544" y="581"/>
                  </a:cubicBezTo>
                  <a:cubicBezTo>
                    <a:pt x="545" y="580"/>
                    <a:pt x="546" y="578"/>
                    <a:pt x="545" y="577"/>
                  </a:cubicBezTo>
                  <a:cubicBezTo>
                    <a:pt x="545" y="576"/>
                    <a:pt x="544" y="574"/>
                    <a:pt x="544" y="574"/>
                  </a:cubicBezTo>
                  <a:cubicBezTo>
                    <a:pt x="543" y="573"/>
                    <a:pt x="541" y="573"/>
                    <a:pt x="540" y="574"/>
                  </a:cubicBezTo>
                  <a:cubicBezTo>
                    <a:pt x="539" y="574"/>
                    <a:pt x="538" y="576"/>
                    <a:pt x="538" y="577"/>
                  </a:cubicBezTo>
                  <a:cubicBezTo>
                    <a:pt x="537" y="578"/>
                    <a:pt x="537" y="581"/>
                    <a:pt x="536" y="582"/>
                  </a:cubicBezTo>
                  <a:cubicBezTo>
                    <a:pt x="535" y="582"/>
                    <a:pt x="534" y="580"/>
                    <a:pt x="533" y="579"/>
                  </a:cubicBezTo>
                  <a:cubicBezTo>
                    <a:pt x="532" y="578"/>
                    <a:pt x="532" y="576"/>
                    <a:pt x="532" y="575"/>
                  </a:cubicBezTo>
                  <a:cubicBezTo>
                    <a:pt x="531" y="574"/>
                    <a:pt x="529" y="571"/>
                    <a:pt x="529" y="569"/>
                  </a:cubicBezTo>
                  <a:cubicBezTo>
                    <a:pt x="529" y="568"/>
                    <a:pt x="529" y="565"/>
                    <a:pt x="530" y="564"/>
                  </a:cubicBezTo>
                  <a:cubicBezTo>
                    <a:pt x="530" y="563"/>
                    <a:pt x="532" y="562"/>
                    <a:pt x="533" y="561"/>
                  </a:cubicBezTo>
                  <a:cubicBezTo>
                    <a:pt x="533" y="560"/>
                    <a:pt x="534" y="558"/>
                    <a:pt x="535" y="557"/>
                  </a:cubicBezTo>
                  <a:cubicBezTo>
                    <a:pt x="536" y="556"/>
                    <a:pt x="538" y="556"/>
                    <a:pt x="538" y="555"/>
                  </a:cubicBezTo>
                  <a:cubicBezTo>
                    <a:pt x="539" y="554"/>
                    <a:pt x="540" y="552"/>
                    <a:pt x="541" y="551"/>
                  </a:cubicBezTo>
                  <a:cubicBezTo>
                    <a:pt x="541" y="550"/>
                    <a:pt x="541" y="548"/>
                    <a:pt x="540" y="547"/>
                  </a:cubicBezTo>
                  <a:cubicBezTo>
                    <a:pt x="540" y="546"/>
                    <a:pt x="538" y="545"/>
                    <a:pt x="538" y="545"/>
                  </a:cubicBezTo>
                  <a:cubicBezTo>
                    <a:pt x="537" y="545"/>
                    <a:pt x="536" y="545"/>
                    <a:pt x="535" y="546"/>
                  </a:cubicBezTo>
                  <a:cubicBezTo>
                    <a:pt x="535" y="546"/>
                    <a:pt x="534" y="549"/>
                    <a:pt x="534" y="550"/>
                  </a:cubicBezTo>
                  <a:cubicBezTo>
                    <a:pt x="534" y="551"/>
                    <a:pt x="533" y="552"/>
                    <a:pt x="532" y="553"/>
                  </a:cubicBezTo>
                  <a:cubicBezTo>
                    <a:pt x="532" y="554"/>
                    <a:pt x="530" y="556"/>
                    <a:pt x="529" y="557"/>
                  </a:cubicBezTo>
                  <a:cubicBezTo>
                    <a:pt x="528" y="558"/>
                    <a:pt x="527" y="559"/>
                    <a:pt x="526" y="560"/>
                  </a:cubicBezTo>
                  <a:cubicBezTo>
                    <a:pt x="525" y="560"/>
                    <a:pt x="523" y="560"/>
                    <a:pt x="522" y="560"/>
                  </a:cubicBezTo>
                  <a:cubicBezTo>
                    <a:pt x="521" y="560"/>
                    <a:pt x="520" y="558"/>
                    <a:pt x="519" y="557"/>
                  </a:cubicBezTo>
                  <a:cubicBezTo>
                    <a:pt x="519" y="556"/>
                    <a:pt x="519" y="554"/>
                    <a:pt x="519" y="553"/>
                  </a:cubicBezTo>
                  <a:cubicBezTo>
                    <a:pt x="520" y="552"/>
                    <a:pt x="521" y="552"/>
                    <a:pt x="522" y="552"/>
                  </a:cubicBezTo>
                  <a:cubicBezTo>
                    <a:pt x="523" y="551"/>
                    <a:pt x="525" y="552"/>
                    <a:pt x="526" y="552"/>
                  </a:cubicBezTo>
                  <a:cubicBezTo>
                    <a:pt x="526" y="551"/>
                    <a:pt x="528" y="551"/>
                    <a:pt x="528" y="550"/>
                  </a:cubicBezTo>
                  <a:cubicBezTo>
                    <a:pt x="529" y="549"/>
                    <a:pt x="529" y="548"/>
                    <a:pt x="529" y="547"/>
                  </a:cubicBezTo>
                  <a:cubicBezTo>
                    <a:pt x="529" y="546"/>
                    <a:pt x="529" y="543"/>
                    <a:pt x="529" y="542"/>
                  </a:cubicBezTo>
                  <a:cubicBezTo>
                    <a:pt x="528" y="541"/>
                    <a:pt x="527" y="540"/>
                    <a:pt x="526" y="540"/>
                  </a:cubicBezTo>
                  <a:cubicBezTo>
                    <a:pt x="525" y="540"/>
                    <a:pt x="524" y="540"/>
                    <a:pt x="523" y="540"/>
                  </a:cubicBezTo>
                  <a:cubicBezTo>
                    <a:pt x="523" y="540"/>
                    <a:pt x="523" y="542"/>
                    <a:pt x="523" y="543"/>
                  </a:cubicBezTo>
                  <a:cubicBezTo>
                    <a:pt x="523" y="544"/>
                    <a:pt x="523" y="547"/>
                    <a:pt x="522" y="548"/>
                  </a:cubicBezTo>
                  <a:cubicBezTo>
                    <a:pt x="522" y="549"/>
                    <a:pt x="520" y="549"/>
                    <a:pt x="519" y="549"/>
                  </a:cubicBezTo>
                  <a:cubicBezTo>
                    <a:pt x="518" y="550"/>
                    <a:pt x="516" y="550"/>
                    <a:pt x="515" y="550"/>
                  </a:cubicBezTo>
                  <a:cubicBezTo>
                    <a:pt x="514" y="549"/>
                    <a:pt x="515" y="547"/>
                    <a:pt x="515" y="546"/>
                  </a:cubicBezTo>
                  <a:cubicBezTo>
                    <a:pt x="515" y="545"/>
                    <a:pt x="517" y="544"/>
                    <a:pt x="518" y="543"/>
                  </a:cubicBezTo>
                  <a:cubicBezTo>
                    <a:pt x="518" y="542"/>
                    <a:pt x="519" y="541"/>
                    <a:pt x="520" y="540"/>
                  </a:cubicBezTo>
                  <a:cubicBezTo>
                    <a:pt x="520" y="539"/>
                    <a:pt x="520" y="537"/>
                    <a:pt x="519" y="537"/>
                  </a:cubicBezTo>
                  <a:cubicBezTo>
                    <a:pt x="518" y="536"/>
                    <a:pt x="516" y="534"/>
                    <a:pt x="515" y="534"/>
                  </a:cubicBezTo>
                  <a:cubicBezTo>
                    <a:pt x="514" y="533"/>
                    <a:pt x="513" y="532"/>
                    <a:pt x="512" y="531"/>
                  </a:cubicBezTo>
                  <a:cubicBezTo>
                    <a:pt x="512" y="530"/>
                    <a:pt x="513" y="527"/>
                    <a:pt x="514" y="526"/>
                  </a:cubicBezTo>
                  <a:cubicBezTo>
                    <a:pt x="515" y="525"/>
                    <a:pt x="517" y="523"/>
                    <a:pt x="519" y="523"/>
                  </a:cubicBezTo>
                  <a:cubicBezTo>
                    <a:pt x="520" y="523"/>
                    <a:pt x="523" y="524"/>
                    <a:pt x="524" y="524"/>
                  </a:cubicBezTo>
                  <a:cubicBezTo>
                    <a:pt x="525" y="523"/>
                    <a:pt x="526" y="522"/>
                    <a:pt x="526" y="521"/>
                  </a:cubicBezTo>
                  <a:cubicBezTo>
                    <a:pt x="527" y="519"/>
                    <a:pt x="525" y="516"/>
                    <a:pt x="525" y="515"/>
                  </a:cubicBezTo>
                  <a:cubicBezTo>
                    <a:pt x="524" y="514"/>
                    <a:pt x="522" y="512"/>
                    <a:pt x="521" y="512"/>
                  </a:cubicBezTo>
                  <a:cubicBezTo>
                    <a:pt x="520" y="511"/>
                    <a:pt x="517" y="513"/>
                    <a:pt x="516" y="513"/>
                  </a:cubicBezTo>
                  <a:cubicBezTo>
                    <a:pt x="515" y="513"/>
                    <a:pt x="513" y="512"/>
                    <a:pt x="512" y="511"/>
                  </a:cubicBezTo>
                  <a:cubicBezTo>
                    <a:pt x="511" y="511"/>
                    <a:pt x="510" y="509"/>
                    <a:pt x="510" y="508"/>
                  </a:cubicBezTo>
                  <a:cubicBezTo>
                    <a:pt x="510" y="506"/>
                    <a:pt x="512" y="504"/>
                    <a:pt x="513" y="503"/>
                  </a:cubicBezTo>
                  <a:cubicBezTo>
                    <a:pt x="514" y="503"/>
                    <a:pt x="516" y="502"/>
                    <a:pt x="517" y="502"/>
                  </a:cubicBezTo>
                  <a:cubicBezTo>
                    <a:pt x="518" y="502"/>
                    <a:pt x="520" y="502"/>
                    <a:pt x="521" y="503"/>
                  </a:cubicBezTo>
                  <a:cubicBezTo>
                    <a:pt x="521" y="503"/>
                    <a:pt x="522" y="505"/>
                    <a:pt x="522" y="506"/>
                  </a:cubicBezTo>
                  <a:cubicBezTo>
                    <a:pt x="523" y="507"/>
                    <a:pt x="525" y="507"/>
                    <a:pt x="526" y="508"/>
                  </a:cubicBezTo>
                  <a:cubicBezTo>
                    <a:pt x="528" y="509"/>
                    <a:pt x="530" y="511"/>
                    <a:pt x="532" y="511"/>
                  </a:cubicBezTo>
                  <a:cubicBezTo>
                    <a:pt x="533" y="510"/>
                    <a:pt x="535" y="508"/>
                    <a:pt x="536" y="508"/>
                  </a:cubicBezTo>
                  <a:cubicBezTo>
                    <a:pt x="536" y="507"/>
                    <a:pt x="538" y="507"/>
                    <a:pt x="538" y="507"/>
                  </a:cubicBezTo>
                  <a:cubicBezTo>
                    <a:pt x="539" y="506"/>
                    <a:pt x="540" y="504"/>
                    <a:pt x="540" y="503"/>
                  </a:cubicBezTo>
                  <a:cubicBezTo>
                    <a:pt x="540" y="502"/>
                    <a:pt x="538" y="501"/>
                    <a:pt x="537" y="500"/>
                  </a:cubicBezTo>
                  <a:cubicBezTo>
                    <a:pt x="536" y="500"/>
                    <a:pt x="535" y="499"/>
                    <a:pt x="534" y="499"/>
                  </a:cubicBezTo>
                  <a:cubicBezTo>
                    <a:pt x="533" y="499"/>
                    <a:pt x="532" y="501"/>
                    <a:pt x="531" y="501"/>
                  </a:cubicBezTo>
                  <a:cubicBezTo>
                    <a:pt x="530" y="502"/>
                    <a:pt x="527" y="502"/>
                    <a:pt x="526" y="502"/>
                  </a:cubicBezTo>
                  <a:cubicBezTo>
                    <a:pt x="524" y="502"/>
                    <a:pt x="522" y="500"/>
                    <a:pt x="522" y="499"/>
                  </a:cubicBezTo>
                  <a:cubicBezTo>
                    <a:pt x="521" y="498"/>
                    <a:pt x="521" y="496"/>
                    <a:pt x="520" y="495"/>
                  </a:cubicBezTo>
                  <a:cubicBezTo>
                    <a:pt x="520" y="494"/>
                    <a:pt x="520" y="491"/>
                    <a:pt x="520" y="490"/>
                  </a:cubicBezTo>
                  <a:cubicBezTo>
                    <a:pt x="520" y="489"/>
                    <a:pt x="522" y="488"/>
                    <a:pt x="522" y="488"/>
                  </a:cubicBezTo>
                  <a:cubicBezTo>
                    <a:pt x="523" y="488"/>
                    <a:pt x="525" y="488"/>
                    <a:pt x="525" y="488"/>
                  </a:cubicBezTo>
                  <a:cubicBezTo>
                    <a:pt x="526" y="488"/>
                    <a:pt x="527" y="489"/>
                    <a:pt x="527" y="490"/>
                  </a:cubicBezTo>
                  <a:cubicBezTo>
                    <a:pt x="528" y="490"/>
                    <a:pt x="530" y="489"/>
                    <a:pt x="531" y="489"/>
                  </a:cubicBezTo>
                  <a:cubicBezTo>
                    <a:pt x="532" y="489"/>
                    <a:pt x="535" y="489"/>
                    <a:pt x="536" y="489"/>
                  </a:cubicBezTo>
                  <a:cubicBezTo>
                    <a:pt x="537" y="489"/>
                    <a:pt x="539" y="490"/>
                    <a:pt x="540" y="490"/>
                  </a:cubicBezTo>
                  <a:cubicBezTo>
                    <a:pt x="541" y="490"/>
                    <a:pt x="543" y="490"/>
                    <a:pt x="543" y="489"/>
                  </a:cubicBezTo>
                  <a:cubicBezTo>
                    <a:pt x="544" y="489"/>
                    <a:pt x="544" y="487"/>
                    <a:pt x="544" y="486"/>
                  </a:cubicBezTo>
                  <a:cubicBezTo>
                    <a:pt x="544" y="485"/>
                    <a:pt x="543" y="483"/>
                    <a:pt x="542" y="483"/>
                  </a:cubicBezTo>
                  <a:cubicBezTo>
                    <a:pt x="540" y="482"/>
                    <a:pt x="537" y="483"/>
                    <a:pt x="536" y="483"/>
                  </a:cubicBezTo>
                  <a:cubicBezTo>
                    <a:pt x="535" y="482"/>
                    <a:pt x="533" y="481"/>
                    <a:pt x="532" y="480"/>
                  </a:cubicBezTo>
                  <a:cubicBezTo>
                    <a:pt x="531" y="478"/>
                    <a:pt x="530" y="475"/>
                    <a:pt x="530" y="474"/>
                  </a:cubicBezTo>
                  <a:cubicBezTo>
                    <a:pt x="530" y="472"/>
                    <a:pt x="532" y="470"/>
                    <a:pt x="533" y="469"/>
                  </a:cubicBezTo>
                  <a:cubicBezTo>
                    <a:pt x="534" y="468"/>
                    <a:pt x="537" y="468"/>
                    <a:pt x="538" y="466"/>
                  </a:cubicBezTo>
                  <a:cubicBezTo>
                    <a:pt x="539" y="466"/>
                    <a:pt x="539" y="463"/>
                    <a:pt x="538" y="462"/>
                  </a:cubicBezTo>
                  <a:cubicBezTo>
                    <a:pt x="538" y="462"/>
                    <a:pt x="537" y="460"/>
                    <a:pt x="537" y="460"/>
                  </a:cubicBezTo>
                  <a:cubicBezTo>
                    <a:pt x="536" y="459"/>
                    <a:pt x="533" y="458"/>
                    <a:pt x="532" y="458"/>
                  </a:cubicBezTo>
                  <a:cubicBezTo>
                    <a:pt x="531" y="458"/>
                    <a:pt x="528" y="459"/>
                    <a:pt x="527" y="458"/>
                  </a:cubicBezTo>
                  <a:cubicBezTo>
                    <a:pt x="527" y="458"/>
                    <a:pt x="526" y="457"/>
                    <a:pt x="526" y="456"/>
                  </a:cubicBezTo>
                  <a:cubicBezTo>
                    <a:pt x="526" y="455"/>
                    <a:pt x="526" y="453"/>
                    <a:pt x="527" y="453"/>
                  </a:cubicBezTo>
                  <a:cubicBezTo>
                    <a:pt x="528" y="452"/>
                    <a:pt x="531" y="453"/>
                    <a:pt x="532" y="452"/>
                  </a:cubicBezTo>
                  <a:cubicBezTo>
                    <a:pt x="533" y="452"/>
                    <a:pt x="533" y="450"/>
                    <a:pt x="534" y="450"/>
                  </a:cubicBezTo>
                  <a:cubicBezTo>
                    <a:pt x="535" y="450"/>
                    <a:pt x="537" y="450"/>
                    <a:pt x="537" y="451"/>
                  </a:cubicBezTo>
                  <a:cubicBezTo>
                    <a:pt x="538" y="452"/>
                    <a:pt x="538" y="454"/>
                    <a:pt x="539" y="455"/>
                  </a:cubicBezTo>
                  <a:cubicBezTo>
                    <a:pt x="540" y="456"/>
                    <a:pt x="542" y="456"/>
                    <a:pt x="543" y="456"/>
                  </a:cubicBezTo>
                  <a:cubicBezTo>
                    <a:pt x="544" y="456"/>
                    <a:pt x="544" y="454"/>
                    <a:pt x="544" y="453"/>
                  </a:cubicBezTo>
                  <a:cubicBezTo>
                    <a:pt x="545" y="452"/>
                    <a:pt x="544" y="450"/>
                    <a:pt x="544" y="450"/>
                  </a:cubicBezTo>
                  <a:cubicBezTo>
                    <a:pt x="543" y="449"/>
                    <a:pt x="542" y="449"/>
                    <a:pt x="541" y="448"/>
                  </a:cubicBezTo>
                  <a:cubicBezTo>
                    <a:pt x="541" y="447"/>
                    <a:pt x="541" y="446"/>
                    <a:pt x="541" y="445"/>
                  </a:cubicBezTo>
                  <a:cubicBezTo>
                    <a:pt x="541" y="445"/>
                    <a:pt x="544" y="444"/>
                    <a:pt x="544" y="444"/>
                  </a:cubicBezTo>
                  <a:cubicBezTo>
                    <a:pt x="545" y="444"/>
                    <a:pt x="547" y="444"/>
                    <a:pt x="548" y="444"/>
                  </a:cubicBezTo>
                  <a:cubicBezTo>
                    <a:pt x="549" y="444"/>
                    <a:pt x="551" y="445"/>
                    <a:pt x="552" y="444"/>
                  </a:cubicBezTo>
                  <a:cubicBezTo>
                    <a:pt x="553" y="444"/>
                    <a:pt x="555" y="443"/>
                    <a:pt x="555" y="442"/>
                  </a:cubicBezTo>
                  <a:cubicBezTo>
                    <a:pt x="555" y="441"/>
                    <a:pt x="555" y="439"/>
                    <a:pt x="555" y="438"/>
                  </a:cubicBezTo>
                  <a:cubicBezTo>
                    <a:pt x="555" y="437"/>
                    <a:pt x="556" y="436"/>
                    <a:pt x="556" y="435"/>
                  </a:cubicBezTo>
                  <a:cubicBezTo>
                    <a:pt x="556" y="434"/>
                    <a:pt x="556" y="432"/>
                    <a:pt x="555" y="431"/>
                  </a:cubicBezTo>
                  <a:cubicBezTo>
                    <a:pt x="555" y="431"/>
                    <a:pt x="553" y="430"/>
                    <a:pt x="553" y="430"/>
                  </a:cubicBezTo>
                  <a:cubicBezTo>
                    <a:pt x="552" y="431"/>
                    <a:pt x="550" y="432"/>
                    <a:pt x="549" y="432"/>
                  </a:cubicBezTo>
                  <a:cubicBezTo>
                    <a:pt x="547" y="432"/>
                    <a:pt x="544" y="431"/>
                    <a:pt x="543" y="430"/>
                  </a:cubicBezTo>
                  <a:cubicBezTo>
                    <a:pt x="542" y="429"/>
                    <a:pt x="542" y="427"/>
                    <a:pt x="543" y="426"/>
                  </a:cubicBezTo>
                  <a:cubicBezTo>
                    <a:pt x="543" y="425"/>
                    <a:pt x="544" y="423"/>
                    <a:pt x="544" y="422"/>
                  </a:cubicBezTo>
                  <a:cubicBezTo>
                    <a:pt x="545" y="421"/>
                    <a:pt x="547" y="419"/>
                    <a:pt x="548" y="419"/>
                  </a:cubicBezTo>
                  <a:cubicBezTo>
                    <a:pt x="549" y="419"/>
                    <a:pt x="551" y="419"/>
                    <a:pt x="552" y="419"/>
                  </a:cubicBezTo>
                  <a:cubicBezTo>
                    <a:pt x="553" y="420"/>
                    <a:pt x="555" y="423"/>
                    <a:pt x="556" y="423"/>
                  </a:cubicBezTo>
                  <a:cubicBezTo>
                    <a:pt x="557" y="424"/>
                    <a:pt x="560" y="424"/>
                    <a:pt x="561" y="423"/>
                  </a:cubicBezTo>
                  <a:cubicBezTo>
                    <a:pt x="562" y="423"/>
                    <a:pt x="564" y="422"/>
                    <a:pt x="564" y="421"/>
                  </a:cubicBezTo>
                  <a:cubicBezTo>
                    <a:pt x="564" y="420"/>
                    <a:pt x="564" y="417"/>
                    <a:pt x="564" y="416"/>
                  </a:cubicBezTo>
                  <a:cubicBezTo>
                    <a:pt x="564" y="415"/>
                    <a:pt x="562" y="414"/>
                    <a:pt x="561" y="414"/>
                  </a:cubicBezTo>
                  <a:cubicBezTo>
                    <a:pt x="560" y="414"/>
                    <a:pt x="558" y="414"/>
                    <a:pt x="557" y="414"/>
                  </a:cubicBezTo>
                  <a:cubicBezTo>
                    <a:pt x="556" y="414"/>
                    <a:pt x="555" y="415"/>
                    <a:pt x="554" y="415"/>
                  </a:cubicBezTo>
                  <a:cubicBezTo>
                    <a:pt x="552" y="415"/>
                    <a:pt x="550" y="414"/>
                    <a:pt x="549" y="414"/>
                  </a:cubicBezTo>
                  <a:cubicBezTo>
                    <a:pt x="548" y="414"/>
                    <a:pt x="546" y="413"/>
                    <a:pt x="545" y="412"/>
                  </a:cubicBezTo>
                  <a:cubicBezTo>
                    <a:pt x="544" y="411"/>
                    <a:pt x="544" y="409"/>
                    <a:pt x="543" y="408"/>
                  </a:cubicBezTo>
                  <a:cubicBezTo>
                    <a:pt x="543" y="407"/>
                    <a:pt x="543" y="405"/>
                    <a:pt x="544" y="404"/>
                  </a:cubicBezTo>
                  <a:cubicBezTo>
                    <a:pt x="544" y="404"/>
                    <a:pt x="546" y="404"/>
                    <a:pt x="546" y="404"/>
                  </a:cubicBezTo>
                  <a:cubicBezTo>
                    <a:pt x="547" y="405"/>
                    <a:pt x="548" y="405"/>
                    <a:pt x="549" y="406"/>
                  </a:cubicBezTo>
                  <a:cubicBezTo>
                    <a:pt x="549" y="406"/>
                    <a:pt x="551" y="408"/>
                    <a:pt x="551" y="409"/>
                  </a:cubicBezTo>
                  <a:cubicBezTo>
                    <a:pt x="552" y="409"/>
                    <a:pt x="554" y="410"/>
                    <a:pt x="555" y="410"/>
                  </a:cubicBezTo>
                  <a:cubicBezTo>
                    <a:pt x="556" y="410"/>
                    <a:pt x="557" y="409"/>
                    <a:pt x="557" y="409"/>
                  </a:cubicBezTo>
                  <a:cubicBezTo>
                    <a:pt x="558" y="408"/>
                    <a:pt x="558" y="405"/>
                    <a:pt x="558" y="404"/>
                  </a:cubicBezTo>
                  <a:cubicBezTo>
                    <a:pt x="558" y="403"/>
                    <a:pt x="557" y="400"/>
                    <a:pt x="558" y="399"/>
                  </a:cubicBezTo>
                  <a:cubicBezTo>
                    <a:pt x="559" y="398"/>
                    <a:pt x="562" y="397"/>
                    <a:pt x="564" y="396"/>
                  </a:cubicBezTo>
                  <a:cubicBezTo>
                    <a:pt x="565" y="396"/>
                    <a:pt x="567" y="397"/>
                    <a:pt x="567" y="396"/>
                  </a:cubicBezTo>
                  <a:cubicBezTo>
                    <a:pt x="568" y="396"/>
                    <a:pt x="570" y="394"/>
                    <a:pt x="570" y="393"/>
                  </a:cubicBezTo>
                  <a:cubicBezTo>
                    <a:pt x="570" y="392"/>
                    <a:pt x="569" y="390"/>
                    <a:pt x="569" y="389"/>
                  </a:cubicBezTo>
                  <a:cubicBezTo>
                    <a:pt x="568" y="388"/>
                    <a:pt x="566" y="387"/>
                    <a:pt x="566" y="386"/>
                  </a:cubicBezTo>
                  <a:cubicBezTo>
                    <a:pt x="565" y="385"/>
                    <a:pt x="565" y="383"/>
                    <a:pt x="565" y="383"/>
                  </a:cubicBezTo>
                  <a:cubicBezTo>
                    <a:pt x="566" y="382"/>
                    <a:pt x="567" y="381"/>
                    <a:pt x="568" y="381"/>
                  </a:cubicBezTo>
                  <a:cubicBezTo>
                    <a:pt x="569" y="381"/>
                    <a:pt x="572" y="381"/>
                    <a:pt x="573" y="381"/>
                  </a:cubicBezTo>
                  <a:cubicBezTo>
                    <a:pt x="575" y="381"/>
                    <a:pt x="577" y="380"/>
                    <a:pt x="578" y="380"/>
                  </a:cubicBezTo>
                  <a:cubicBezTo>
                    <a:pt x="579" y="381"/>
                    <a:pt x="579" y="382"/>
                    <a:pt x="579" y="383"/>
                  </a:cubicBezTo>
                  <a:cubicBezTo>
                    <a:pt x="579" y="383"/>
                    <a:pt x="577" y="383"/>
                    <a:pt x="577" y="384"/>
                  </a:cubicBezTo>
                  <a:cubicBezTo>
                    <a:pt x="576" y="385"/>
                    <a:pt x="576" y="387"/>
                    <a:pt x="576" y="388"/>
                  </a:cubicBezTo>
                  <a:cubicBezTo>
                    <a:pt x="576" y="389"/>
                    <a:pt x="578" y="391"/>
                    <a:pt x="579" y="391"/>
                  </a:cubicBezTo>
                  <a:cubicBezTo>
                    <a:pt x="580" y="391"/>
                    <a:pt x="582" y="390"/>
                    <a:pt x="582" y="389"/>
                  </a:cubicBezTo>
                  <a:cubicBezTo>
                    <a:pt x="583" y="389"/>
                    <a:pt x="584" y="386"/>
                    <a:pt x="584" y="385"/>
                  </a:cubicBezTo>
                  <a:cubicBezTo>
                    <a:pt x="583" y="384"/>
                    <a:pt x="582" y="383"/>
                    <a:pt x="582" y="382"/>
                  </a:cubicBezTo>
                  <a:cubicBezTo>
                    <a:pt x="582" y="381"/>
                    <a:pt x="582" y="379"/>
                    <a:pt x="582" y="378"/>
                  </a:cubicBezTo>
                  <a:cubicBezTo>
                    <a:pt x="583" y="378"/>
                    <a:pt x="585" y="377"/>
                    <a:pt x="586" y="376"/>
                  </a:cubicBezTo>
                  <a:cubicBezTo>
                    <a:pt x="587" y="376"/>
                    <a:pt x="589" y="374"/>
                    <a:pt x="590" y="374"/>
                  </a:cubicBezTo>
                  <a:cubicBezTo>
                    <a:pt x="591" y="373"/>
                    <a:pt x="592" y="371"/>
                    <a:pt x="593" y="369"/>
                  </a:cubicBezTo>
                  <a:cubicBezTo>
                    <a:pt x="593" y="369"/>
                    <a:pt x="594" y="366"/>
                    <a:pt x="593" y="365"/>
                  </a:cubicBezTo>
                  <a:cubicBezTo>
                    <a:pt x="593" y="364"/>
                    <a:pt x="590" y="364"/>
                    <a:pt x="589" y="363"/>
                  </a:cubicBezTo>
                  <a:cubicBezTo>
                    <a:pt x="588" y="362"/>
                    <a:pt x="588" y="360"/>
                    <a:pt x="588" y="360"/>
                  </a:cubicBezTo>
                  <a:cubicBezTo>
                    <a:pt x="588" y="358"/>
                    <a:pt x="589" y="354"/>
                    <a:pt x="590" y="353"/>
                  </a:cubicBezTo>
                  <a:cubicBezTo>
                    <a:pt x="591" y="352"/>
                    <a:pt x="593" y="351"/>
                    <a:pt x="594" y="350"/>
                  </a:cubicBezTo>
                  <a:cubicBezTo>
                    <a:pt x="594" y="349"/>
                    <a:pt x="595" y="346"/>
                    <a:pt x="594" y="345"/>
                  </a:cubicBezTo>
                  <a:cubicBezTo>
                    <a:pt x="594" y="344"/>
                    <a:pt x="593" y="342"/>
                    <a:pt x="592" y="342"/>
                  </a:cubicBezTo>
                  <a:cubicBezTo>
                    <a:pt x="591" y="341"/>
                    <a:pt x="589" y="340"/>
                    <a:pt x="588" y="339"/>
                  </a:cubicBezTo>
                  <a:cubicBezTo>
                    <a:pt x="588" y="338"/>
                    <a:pt x="586" y="336"/>
                    <a:pt x="586" y="335"/>
                  </a:cubicBezTo>
                  <a:cubicBezTo>
                    <a:pt x="586" y="333"/>
                    <a:pt x="586" y="329"/>
                    <a:pt x="586" y="328"/>
                  </a:cubicBezTo>
                  <a:cubicBezTo>
                    <a:pt x="586" y="327"/>
                    <a:pt x="587" y="324"/>
                    <a:pt x="587" y="323"/>
                  </a:cubicBezTo>
                  <a:cubicBezTo>
                    <a:pt x="588" y="323"/>
                    <a:pt x="589" y="322"/>
                    <a:pt x="590" y="322"/>
                  </a:cubicBezTo>
                  <a:cubicBezTo>
                    <a:pt x="591" y="322"/>
                    <a:pt x="592" y="323"/>
                    <a:pt x="592" y="324"/>
                  </a:cubicBezTo>
                  <a:cubicBezTo>
                    <a:pt x="593" y="324"/>
                    <a:pt x="593" y="325"/>
                    <a:pt x="593" y="326"/>
                  </a:cubicBezTo>
                  <a:cubicBezTo>
                    <a:pt x="592" y="327"/>
                    <a:pt x="591" y="329"/>
                    <a:pt x="591" y="330"/>
                  </a:cubicBezTo>
                  <a:cubicBezTo>
                    <a:pt x="592" y="331"/>
                    <a:pt x="594" y="332"/>
                    <a:pt x="595" y="332"/>
                  </a:cubicBezTo>
                  <a:cubicBezTo>
                    <a:pt x="595" y="332"/>
                    <a:pt x="597" y="331"/>
                    <a:pt x="597" y="331"/>
                  </a:cubicBezTo>
                  <a:cubicBezTo>
                    <a:pt x="599" y="330"/>
                    <a:pt x="600" y="327"/>
                    <a:pt x="602" y="326"/>
                  </a:cubicBezTo>
                  <a:cubicBezTo>
                    <a:pt x="602" y="325"/>
                    <a:pt x="605" y="324"/>
                    <a:pt x="605" y="323"/>
                  </a:cubicBezTo>
                  <a:cubicBezTo>
                    <a:pt x="605" y="322"/>
                    <a:pt x="603" y="319"/>
                    <a:pt x="602" y="319"/>
                  </a:cubicBezTo>
                  <a:cubicBezTo>
                    <a:pt x="601" y="319"/>
                    <a:pt x="599" y="319"/>
                    <a:pt x="599" y="319"/>
                  </a:cubicBezTo>
                  <a:cubicBezTo>
                    <a:pt x="598" y="319"/>
                    <a:pt x="597" y="320"/>
                    <a:pt x="596" y="320"/>
                  </a:cubicBezTo>
                  <a:cubicBezTo>
                    <a:pt x="595" y="320"/>
                    <a:pt x="593" y="320"/>
                    <a:pt x="592" y="319"/>
                  </a:cubicBezTo>
                  <a:cubicBezTo>
                    <a:pt x="591" y="319"/>
                    <a:pt x="589" y="318"/>
                    <a:pt x="589" y="317"/>
                  </a:cubicBezTo>
                  <a:cubicBezTo>
                    <a:pt x="588" y="317"/>
                    <a:pt x="587" y="315"/>
                    <a:pt x="587" y="314"/>
                  </a:cubicBezTo>
                  <a:cubicBezTo>
                    <a:pt x="587" y="313"/>
                    <a:pt x="590" y="313"/>
                    <a:pt x="591" y="312"/>
                  </a:cubicBezTo>
                  <a:cubicBezTo>
                    <a:pt x="591" y="311"/>
                    <a:pt x="590" y="309"/>
                    <a:pt x="590" y="308"/>
                  </a:cubicBezTo>
                  <a:cubicBezTo>
                    <a:pt x="590" y="307"/>
                    <a:pt x="590" y="305"/>
                    <a:pt x="590" y="305"/>
                  </a:cubicBezTo>
                  <a:cubicBezTo>
                    <a:pt x="590" y="304"/>
                    <a:pt x="590" y="303"/>
                    <a:pt x="591" y="302"/>
                  </a:cubicBezTo>
                  <a:cubicBezTo>
                    <a:pt x="592" y="302"/>
                    <a:pt x="594" y="302"/>
                    <a:pt x="595" y="302"/>
                  </a:cubicBezTo>
                  <a:cubicBezTo>
                    <a:pt x="596" y="303"/>
                    <a:pt x="595" y="305"/>
                    <a:pt x="595" y="306"/>
                  </a:cubicBezTo>
                  <a:cubicBezTo>
                    <a:pt x="595" y="306"/>
                    <a:pt x="595" y="308"/>
                    <a:pt x="595" y="309"/>
                  </a:cubicBezTo>
                  <a:cubicBezTo>
                    <a:pt x="595" y="310"/>
                    <a:pt x="594" y="312"/>
                    <a:pt x="595" y="312"/>
                  </a:cubicBezTo>
                  <a:cubicBezTo>
                    <a:pt x="595" y="313"/>
                    <a:pt x="597" y="315"/>
                    <a:pt x="598" y="315"/>
                  </a:cubicBezTo>
                  <a:cubicBezTo>
                    <a:pt x="599" y="316"/>
                    <a:pt x="601" y="316"/>
                    <a:pt x="602" y="315"/>
                  </a:cubicBezTo>
                  <a:cubicBezTo>
                    <a:pt x="602" y="315"/>
                    <a:pt x="603" y="313"/>
                    <a:pt x="603" y="312"/>
                  </a:cubicBezTo>
                  <a:cubicBezTo>
                    <a:pt x="604" y="311"/>
                    <a:pt x="604" y="310"/>
                    <a:pt x="604" y="309"/>
                  </a:cubicBezTo>
                  <a:cubicBezTo>
                    <a:pt x="604" y="308"/>
                    <a:pt x="602" y="307"/>
                    <a:pt x="602" y="306"/>
                  </a:cubicBezTo>
                  <a:cubicBezTo>
                    <a:pt x="601" y="305"/>
                    <a:pt x="600" y="304"/>
                    <a:pt x="600" y="303"/>
                  </a:cubicBezTo>
                  <a:cubicBezTo>
                    <a:pt x="600" y="302"/>
                    <a:pt x="601" y="301"/>
                    <a:pt x="601" y="300"/>
                  </a:cubicBezTo>
                  <a:cubicBezTo>
                    <a:pt x="601" y="299"/>
                    <a:pt x="600" y="296"/>
                    <a:pt x="599" y="295"/>
                  </a:cubicBezTo>
                  <a:cubicBezTo>
                    <a:pt x="599" y="294"/>
                    <a:pt x="597" y="293"/>
                    <a:pt x="597" y="291"/>
                  </a:cubicBezTo>
                  <a:cubicBezTo>
                    <a:pt x="597" y="290"/>
                    <a:pt x="597" y="288"/>
                    <a:pt x="597" y="287"/>
                  </a:cubicBezTo>
                  <a:cubicBezTo>
                    <a:pt x="598" y="286"/>
                    <a:pt x="600" y="286"/>
                    <a:pt x="602" y="286"/>
                  </a:cubicBezTo>
                  <a:cubicBezTo>
                    <a:pt x="603" y="286"/>
                    <a:pt x="605" y="286"/>
                    <a:pt x="606" y="287"/>
                  </a:cubicBezTo>
                  <a:cubicBezTo>
                    <a:pt x="606" y="288"/>
                    <a:pt x="605" y="291"/>
                    <a:pt x="606" y="292"/>
                  </a:cubicBezTo>
                  <a:cubicBezTo>
                    <a:pt x="607" y="293"/>
                    <a:pt x="608" y="294"/>
                    <a:pt x="609" y="294"/>
                  </a:cubicBezTo>
                  <a:cubicBezTo>
                    <a:pt x="610" y="294"/>
                    <a:pt x="613" y="292"/>
                    <a:pt x="614" y="292"/>
                  </a:cubicBezTo>
                  <a:cubicBezTo>
                    <a:pt x="615" y="291"/>
                    <a:pt x="617" y="291"/>
                    <a:pt x="618" y="291"/>
                  </a:cubicBezTo>
                  <a:cubicBezTo>
                    <a:pt x="619" y="291"/>
                    <a:pt x="620" y="293"/>
                    <a:pt x="621" y="293"/>
                  </a:cubicBezTo>
                  <a:cubicBezTo>
                    <a:pt x="622" y="292"/>
                    <a:pt x="624" y="291"/>
                    <a:pt x="624" y="290"/>
                  </a:cubicBezTo>
                  <a:cubicBezTo>
                    <a:pt x="624" y="289"/>
                    <a:pt x="622" y="288"/>
                    <a:pt x="622" y="287"/>
                  </a:cubicBezTo>
                  <a:cubicBezTo>
                    <a:pt x="623" y="286"/>
                    <a:pt x="624" y="285"/>
                    <a:pt x="625" y="284"/>
                  </a:cubicBezTo>
                  <a:cubicBezTo>
                    <a:pt x="626" y="284"/>
                    <a:pt x="628" y="282"/>
                    <a:pt x="629" y="282"/>
                  </a:cubicBezTo>
                  <a:cubicBezTo>
                    <a:pt x="630" y="281"/>
                    <a:pt x="631" y="279"/>
                    <a:pt x="631" y="278"/>
                  </a:cubicBezTo>
                  <a:cubicBezTo>
                    <a:pt x="631" y="277"/>
                    <a:pt x="630" y="274"/>
                    <a:pt x="629" y="273"/>
                  </a:cubicBezTo>
                  <a:cubicBezTo>
                    <a:pt x="628" y="272"/>
                    <a:pt x="625" y="272"/>
                    <a:pt x="624" y="271"/>
                  </a:cubicBezTo>
                  <a:cubicBezTo>
                    <a:pt x="623" y="271"/>
                    <a:pt x="621" y="268"/>
                    <a:pt x="621" y="267"/>
                  </a:cubicBezTo>
                  <a:cubicBezTo>
                    <a:pt x="620" y="267"/>
                    <a:pt x="619" y="266"/>
                    <a:pt x="619" y="265"/>
                  </a:cubicBezTo>
                  <a:cubicBezTo>
                    <a:pt x="619" y="264"/>
                    <a:pt x="620" y="261"/>
                    <a:pt x="621" y="260"/>
                  </a:cubicBezTo>
                  <a:cubicBezTo>
                    <a:pt x="621" y="259"/>
                    <a:pt x="622" y="258"/>
                    <a:pt x="623" y="258"/>
                  </a:cubicBezTo>
                  <a:cubicBezTo>
                    <a:pt x="624" y="257"/>
                    <a:pt x="626" y="259"/>
                    <a:pt x="627" y="259"/>
                  </a:cubicBezTo>
                  <a:cubicBezTo>
                    <a:pt x="628" y="260"/>
                    <a:pt x="630" y="259"/>
                    <a:pt x="631" y="259"/>
                  </a:cubicBezTo>
                  <a:cubicBezTo>
                    <a:pt x="632" y="259"/>
                    <a:pt x="634" y="257"/>
                    <a:pt x="635" y="256"/>
                  </a:cubicBezTo>
                  <a:cubicBezTo>
                    <a:pt x="635" y="256"/>
                    <a:pt x="636" y="254"/>
                    <a:pt x="636" y="253"/>
                  </a:cubicBezTo>
                  <a:cubicBezTo>
                    <a:pt x="637" y="252"/>
                    <a:pt x="637" y="251"/>
                    <a:pt x="637" y="251"/>
                  </a:cubicBezTo>
                  <a:cubicBezTo>
                    <a:pt x="637" y="249"/>
                    <a:pt x="636" y="245"/>
                    <a:pt x="636" y="244"/>
                  </a:cubicBezTo>
                  <a:cubicBezTo>
                    <a:pt x="637" y="242"/>
                    <a:pt x="638" y="240"/>
                    <a:pt x="639" y="239"/>
                  </a:cubicBezTo>
                  <a:cubicBezTo>
                    <a:pt x="640" y="239"/>
                    <a:pt x="642" y="239"/>
                    <a:pt x="643" y="239"/>
                  </a:cubicBezTo>
                  <a:cubicBezTo>
                    <a:pt x="644" y="239"/>
                    <a:pt x="646" y="241"/>
                    <a:pt x="647" y="241"/>
                  </a:cubicBezTo>
                  <a:cubicBezTo>
                    <a:pt x="648" y="241"/>
                    <a:pt x="650" y="241"/>
                    <a:pt x="651" y="240"/>
                  </a:cubicBezTo>
                  <a:cubicBezTo>
                    <a:pt x="652" y="239"/>
                    <a:pt x="653" y="237"/>
                    <a:pt x="652" y="236"/>
                  </a:cubicBezTo>
                  <a:cubicBezTo>
                    <a:pt x="652" y="235"/>
                    <a:pt x="650" y="234"/>
                    <a:pt x="649" y="234"/>
                  </a:cubicBezTo>
                  <a:cubicBezTo>
                    <a:pt x="648" y="234"/>
                    <a:pt x="646" y="234"/>
                    <a:pt x="645" y="234"/>
                  </a:cubicBezTo>
                  <a:cubicBezTo>
                    <a:pt x="644" y="233"/>
                    <a:pt x="643" y="231"/>
                    <a:pt x="643" y="230"/>
                  </a:cubicBezTo>
                  <a:cubicBezTo>
                    <a:pt x="643" y="229"/>
                    <a:pt x="645" y="228"/>
                    <a:pt x="645" y="227"/>
                  </a:cubicBezTo>
                  <a:cubicBezTo>
                    <a:pt x="646" y="226"/>
                    <a:pt x="648" y="225"/>
                    <a:pt x="648" y="224"/>
                  </a:cubicBezTo>
                  <a:cubicBezTo>
                    <a:pt x="648" y="223"/>
                    <a:pt x="647" y="220"/>
                    <a:pt x="646" y="219"/>
                  </a:cubicBezTo>
                  <a:cubicBezTo>
                    <a:pt x="646" y="219"/>
                    <a:pt x="644" y="218"/>
                    <a:pt x="644" y="218"/>
                  </a:cubicBezTo>
                  <a:cubicBezTo>
                    <a:pt x="643" y="217"/>
                    <a:pt x="641" y="219"/>
                    <a:pt x="640" y="219"/>
                  </a:cubicBezTo>
                  <a:cubicBezTo>
                    <a:pt x="639" y="219"/>
                    <a:pt x="637" y="218"/>
                    <a:pt x="636" y="217"/>
                  </a:cubicBezTo>
                  <a:cubicBezTo>
                    <a:pt x="635" y="217"/>
                    <a:pt x="634" y="215"/>
                    <a:pt x="634" y="213"/>
                  </a:cubicBezTo>
                  <a:cubicBezTo>
                    <a:pt x="634" y="213"/>
                    <a:pt x="634" y="211"/>
                    <a:pt x="635" y="210"/>
                  </a:cubicBezTo>
                  <a:cubicBezTo>
                    <a:pt x="636" y="209"/>
                    <a:pt x="639" y="210"/>
                    <a:pt x="641" y="209"/>
                  </a:cubicBezTo>
                  <a:cubicBezTo>
                    <a:pt x="641" y="209"/>
                    <a:pt x="642" y="207"/>
                    <a:pt x="643" y="207"/>
                  </a:cubicBezTo>
                  <a:cubicBezTo>
                    <a:pt x="643" y="206"/>
                    <a:pt x="642" y="203"/>
                    <a:pt x="642" y="202"/>
                  </a:cubicBezTo>
                  <a:cubicBezTo>
                    <a:pt x="642" y="201"/>
                    <a:pt x="644" y="200"/>
                    <a:pt x="644" y="199"/>
                  </a:cubicBezTo>
                  <a:cubicBezTo>
                    <a:pt x="645" y="199"/>
                    <a:pt x="645" y="196"/>
                    <a:pt x="644" y="196"/>
                  </a:cubicBezTo>
                  <a:cubicBezTo>
                    <a:pt x="644" y="195"/>
                    <a:pt x="642" y="193"/>
                    <a:pt x="642" y="193"/>
                  </a:cubicBezTo>
                  <a:cubicBezTo>
                    <a:pt x="641" y="192"/>
                    <a:pt x="641" y="190"/>
                    <a:pt x="640" y="190"/>
                  </a:cubicBezTo>
                  <a:cubicBezTo>
                    <a:pt x="639" y="190"/>
                    <a:pt x="638" y="190"/>
                    <a:pt x="637" y="190"/>
                  </a:cubicBezTo>
                  <a:cubicBezTo>
                    <a:pt x="636" y="190"/>
                    <a:pt x="636" y="192"/>
                    <a:pt x="636" y="192"/>
                  </a:cubicBezTo>
                  <a:cubicBezTo>
                    <a:pt x="636" y="193"/>
                    <a:pt x="638" y="194"/>
                    <a:pt x="638" y="195"/>
                  </a:cubicBezTo>
                  <a:cubicBezTo>
                    <a:pt x="638" y="196"/>
                    <a:pt x="637" y="198"/>
                    <a:pt x="636" y="198"/>
                  </a:cubicBezTo>
                  <a:cubicBezTo>
                    <a:pt x="636" y="199"/>
                    <a:pt x="633" y="199"/>
                    <a:pt x="632" y="198"/>
                  </a:cubicBezTo>
                  <a:cubicBezTo>
                    <a:pt x="632" y="198"/>
                    <a:pt x="631" y="196"/>
                    <a:pt x="631" y="195"/>
                  </a:cubicBezTo>
                  <a:cubicBezTo>
                    <a:pt x="631" y="193"/>
                    <a:pt x="631" y="190"/>
                    <a:pt x="632" y="189"/>
                  </a:cubicBezTo>
                  <a:cubicBezTo>
                    <a:pt x="632" y="188"/>
                    <a:pt x="634" y="188"/>
                    <a:pt x="635" y="187"/>
                  </a:cubicBezTo>
                  <a:cubicBezTo>
                    <a:pt x="636" y="186"/>
                    <a:pt x="636" y="185"/>
                    <a:pt x="637" y="184"/>
                  </a:cubicBezTo>
                  <a:cubicBezTo>
                    <a:pt x="637" y="183"/>
                    <a:pt x="636" y="181"/>
                    <a:pt x="637" y="180"/>
                  </a:cubicBezTo>
                  <a:cubicBezTo>
                    <a:pt x="637" y="179"/>
                    <a:pt x="638" y="178"/>
                    <a:pt x="639" y="178"/>
                  </a:cubicBezTo>
                  <a:cubicBezTo>
                    <a:pt x="640" y="177"/>
                    <a:pt x="642" y="177"/>
                    <a:pt x="643" y="178"/>
                  </a:cubicBezTo>
                  <a:cubicBezTo>
                    <a:pt x="644" y="178"/>
                    <a:pt x="644" y="179"/>
                    <a:pt x="645" y="180"/>
                  </a:cubicBezTo>
                  <a:cubicBezTo>
                    <a:pt x="645" y="181"/>
                    <a:pt x="644" y="182"/>
                    <a:pt x="644" y="183"/>
                  </a:cubicBezTo>
                  <a:cubicBezTo>
                    <a:pt x="645" y="185"/>
                    <a:pt x="645" y="187"/>
                    <a:pt x="646" y="188"/>
                  </a:cubicBezTo>
                  <a:cubicBezTo>
                    <a:pt x="646" y="189"/>
                    <a:pt x="648" y="189"/>
                    <a:pt x="649" y="189"/>
                  </a:cubicBezTo>
                  <a:cubicBezTo>
                    <a:pt x="650" y="189"/>
                    <a:pt x="651" y="187"/>
                    <a:pt x="652" y="187"/>
                  </a:cubicBezTo>
                  <a:cubicBezTo>
                    <a:pt x="652" y="186"/>
                    <a:pt x="654" y="183"/>
                    <a:pt x="654" y="182"/>
                  </a:cubicBezTo>
                  <a:cubicBezTo>
                    <a:pt x="654" y="181"/>
                    <a:pt x="653" y="178"/>
                    <a:pt x="652" y="178"/>
                  </a:cubicBezTo>
                  <a:cubicBezTo>
                    <a:pt x="652" y="177"/>
                    <a:pt x="649" y="176"/>
                    <a:pt x="648" y="176"/>
                  </a:cubicBezTo>
                  <a:cubicBezTo>
                    <a:pt x="647" y="175"/>
                    <a:pt x="646" y="172"/>
                    <a:pt x="646" y="170"/>
                  </a:cubicBezTo>
                  <a:cubicBezTo>
                    <a:pt x="646" y="169"/>
                    <a:pt x="648" y="166"/>
                    <a:pt x="649" y="165"/>
                  </a:cubicBezTo>
                  <a:cubicBezTo>
                    <a:pt x="649" y="164"/>
                    <a:pt x="652" y="162"/>
                    <a:pt x="653" y="162"/>
                  </a:cubicBezTo>
                  <a:cubicBezTo>
                    <a:pt x="654" y="162"/>
                    <a:pt x="655" y="162"/>
                    <a:pt x="656" y="162"/>
                  </a:cubicBezTo>
                  <a:cubicBezTo>
                    <a:pt x="657" y="163"/>
                    <a:pt x="658" y="164"/>
                    <a:pt x="658" y="164"/>
                  </a:cubicBezTo>
                  <a:cubicBezTo>
                    <a:pt x="658" y="165"/>
                    <a:pt x="658" y="168"/>
                    <a:pt x="659" y="169"/>
                  </a:cubicBezTo>
                  <a:cubicBezTo>
                    <a:pt x="659" y="169"/>
                    <a:pt x="661" y="170"/>
                    <a:pt x="662" y="171"/>
                  </a:cubicBezTo>
                  <a:cubicBezTo>
                    <a:pt x="663" y="171"/>
                    <a:pt x="664" y="171"/>
                    <a:pt x="665" y="170"/>
                  </a:cubicBezTo>
                  <a:cubicBezTo>
                    <a:pt x="666" y="170"/>
                    <a:pt x="667" y="168"/>
                    <a:pt x="667" y="167"/>
                  </a:cubicBezTo>
                  <a:cubicBezTo>
                    <a:pt x="668" y="166"/>
                    <a:pt x="668" y="164"/>
                    <a:pt x="667" y="163"/>
                  </a:cubicBezTo>
                  <a:cubicBezTo>
                    <a:pt x="667" y="162"/>
                    <a:pt x="665" y="161"/>
                    <a:pt x="664" y="161"/>
                  </a:cubicBezTo>
                  <a:cubicBezTo>
                    <a:pt x="663" y="161"/>
                    <a:pt x="662" y="162"/>
                    <a:pt x="661" y="161"/>
                  </a:cubicBezTo>
                  <a:cubicBezTo>
                    <a:pt x="660" y="161"/>
                    <a:pt x="659" y="159"/>
                    <a:pt x="659" y="158"/>
                  </a:cubicBezTo>
                  <a:cubicBezTo>
                    <a:pt x="659" y="157"/>
                    <a:pt x="661" y="154"/>
                    <a:pt x="662" y="153"/>
                  </a:cubicBezTo>
                  <a:cubicBezTo>
                    <a:pt x="663" y="152"/>
                    <a:pt x="666" y="151"/>
                    <a:pt x="667" y="151"/>
                  </a:cubicBezTo>
                  <a:cubicBezTo>
                    <a:pt x="668" y="150"/>
                    <a:pt x="671" y="149"/>
                    <a:pt x="671" y="148"/>
                  </a:cubicBezTo>
                  <a:cubicBezTo>
                    <a:pt x="672" y="147"/>
                    <a:pt x="672" y="145"/>
                    <a:pt x="671" y="144"/>
                  </a:cubicBezTo>
                  <a:cubicBezTo>
                    <a:pt x="671" y="143"/>
                    <a:pt x="670" y="141"/>
                    <a:pt x="669" y="141"/>
                  </a:cubicBezTo>
                  <a:cubicBezTo>
                    <a:pt x="669" y="141"/>
                    <a:pt x="668" y="142"/>
                    <a:pt x="668" y="143"/>
                  </a:cubicBezTo>
                  <a:cubicBezTo>
                    <a:pt x="667" y="143"/>
                    <a:pt x="667" y="145"/>
                    <a:pt x="666" y="145"/>
                  </a:cubicBezTo>
                  <a:cubicBezTo>
                    <a:pt x="665" y="146"/>
                    <a:pt x="663" y="146"/>
                    <a:pt x="662" y="146"/>
                  </a:cubicBezTo>
                  <a:cubicBezTo>
                    <a:pt x="661" y="145"/>
                    <a:pt x="659" y="143"/>
                    <a:pt x="658" y="142"/>
                  </a:cubicBezTo>
                  <a:cubicBezTo>
                    <a:pt x="657" y="142"/>
                    <a:pt x="656" y="140"/>
                    <a:pt x="655" y="139"/>
                  </a:cubicBezTo>
                  <a:cubicBezTo>
                    <a:pt x="655" y="137"/>
                    <a:pt x="654" y="134"/>
                    <a:pt x="655" y="133"/>
                  </a:cubicBezTo>
                  <a:cubicBezTo>
                    <a:pt x="655" y="131"/>
                    <a:pt x="658" y="129"/>
                    <a:pt x="659" y="128"/>
                  </a:cubicBezTo>
                  <a:cubicBezTo>
                    <a:pt x="660" y="127"/>
                    <a:pt x="662" y="125"/>
                    <a:pt x="663" y="125"/>
                  </a:cubicBezTo>
                  <a:cubicBezTo>
                    <a:pt x="664" y="125"/>
                    <a:pt x="665" y="129"/>
                    <a:pt x="666" y="129"/>
                  </a:cubicBezTo>
                  <a:cubicBezTo>
                    <a:pt x="667" y="129"/>
                    <a:pt x="669" y="127"/>
                    <a:pt x="670" y="127"/>
                  </a:cubicBezTo>
                  <a:cubicBezTo>
                    <a:pt x="671" y="127"/>
                    <a:pt x="673" y="127"/>
                    <a:pt x="674" y="126"/>
                  </a:cubicBezTo>
                  <a:cubicBezTo>
                    <a:pt x="675" y="126"/>
                    <a:pt x="677" y="125"/>
                    <a:pt x="678" y="124"/>
                  </a:cubicBezTo>
                  <a:cubicBezTo>
                    <a:pt x="678" y="123"/>
                    <a:pt x="677" y="120"/>
                    <a:pt x="677" y="119"/>
                  </a:cubicBezTo>
                  <a:cubicBezTo>
                    <a:pt x="677" y="118"/>
                    <a:pt x="678" y="117"/>
                    <a:pt x="679" y="116"/>
                  </a:cubicBezTo>
                  <a:cubicBezTo>
                    <a:pt x="680" y="116"/>
                    <a:pt x="682" y="116"/>
                    <a:pt x="683" y="116"/>
                  </a:cubicBezTo>
                  <a:cubicBezTo>
                    <a:pt x="684" y="116"/>
                    <a:pt x="686" y="116"/>
                    <a:pt x="686" y="116"/>
                  </a:cubicBezTo>
                  <a:cubicBezTo>
                    <a:pt x="687" y="115"/>
                    <a:pt x="689" y="114"/>
                    <a:pt x="689" y="113"/>
                  </a:cubicBezTo>
                  <a:cubicBezTo>
                    <a:pt x="690" y="112"/>
                    <a:pt x="690" y="110"/>
                    <a:pt x="690" y="109"/>
                  </a:cubicBezTo>
                  <a:cubicBezTo>
                    <a:pt x="689" y="108"/>
                    <a:pt x="687" y="107"/>
                    <a:pt x="686" y="107"/>
                  </a:cubicBezTo>
                  <a:cubicBezTo>
                    <a:pt x="685" y="107"/>
                    <a:pt x="682" y="107"/>
                    <a:pt x="681" y="107"/>
                  </a:cubicBezTo>
                  <a:cubicBezTo>
                    <a:pt x="681" y="107"/>
                    <a:pt x="679" y="106"/>
                    <a:pt x="679" y="106"/>
                  </a:cubicBezTo>
                  <a:cubicBezTo>
                    <a:pt x="679" y="105"/>
                    <a:pt x="679" y="103"/>
                    <a:pt x="679" y="102"/>
                  </a:cubicBezTo>
                  <a:cubicBezTo>
                    <a:pt x="680" y="101"/>
                    <a:pt x="681" y="99"/>
                    <a:pt x="682" y="98"/>
                  </a:cubicBezTo>
                  <a:cubicBezTo>
                    <a:pt x="683" y="98"/>
                    <a:pt x="685" y="98"/>
                    <a:pt x="686" y="98"/>
                  </a:cubicBezTo>
                  <a:cubicBezTo>
                    <a:pt x="688" y="98"/>
                    <a:pt x="690" y="98"/>
                    <a:pt x="691" y="99"/>
                  </a:cubicBezTo>
                  <a:cubicBezTo>
                    <a:pt x="692" y="99"/>
                    <a:pt x="692" y="101"/>
                    <a:pt x="693" y="101"/>
                  </a:cubicBezTo>
                  <a:cubicBezTo>
                    <a:pt x="694" y="101"/>
                    <a:pt x="695" y="100"/>
                    <a:pt x="696" y="100"/>
                  </a:cubicBezTo>
                  <a:cubicBezTo>
                    <a:pt x="696" y="99"/>
                    <a:pt x="696" y="97"/>
                    <a:pt x="696" y="96"/>
                  </a:cubicBezTo>
                  <a:cubicBezTo>
                    <a:pt x="696" y="95"/>
                    <a:pt x="695" y="93"/>
                    <a:pt x="694" y="92"/>
                  </a:cubicBezTo>
                  <a:cubicBezTo>
                    <a:pt x="693" y="91"/>
                    <a:pt x="689" y="91"/>
                    <a:pt x="688" y="91"/>
                  </a:cubicBezTo>
                  <a:cubicBezTo>
                    <a:pt x="687" y="90"/>
                    <a:pt x="685" y="88"/>
                    <a:pt x="685" y="87"/>
                  </a:cubicBezTo>
                  <a:cubicBezTo>
                    <a:pt x="684" y="86"/>
                    <a:pt x="684" y="83"/>
                    <a:pt x="684" y="81"/>
                  </a:cubicBezTo>
                  <a:cubicBezTo>
                    <a:pt x="684" y="81"/>
                    <a:pt x="684" y="81"/>
                    <a:pt x="684" y="81"/>
                  </a:cubicBezTo>
                  <a:cubicBezTo>
                    <a:pt x="593" y="91"/>
                    <a:pt x="593" y="91"/>
                    <a:pt x="593" y="91"/>
                  </a:cubicBezTo>
                  <a:cubicBezTo>
                    <a:pt x="593" y="91"/>
                    <a:pt x="594" y="88"/>
                    <a:pt x="594" y="87"/>
                  </a:cubicBezTo>
                  <a:cubicBezTo>
                    <a:pt x="595" y="86"/>
                    <a:pt x="596" y="84"/>
                    <a:pt x="597" y="82"/>
                  </a:cubicBezTo>
                  <a:cubicBezTo>
                    <a:pt x="597" y="81"/>
                    <a:pt x="598" y="78"/>
                    <a:pt x="598" y="77"/>
                  </a:cubicBezTo>
                  <a:cubicBezTo>
                    <a:pt x="598" y="76"/>
                    <a:pt x="599" y="73"/>
                    <a:pt x="600" y="72"/>
                  </a:cubicBezTo>
                  <a:cubicBezTo>
                    <a:pt x="601" y="71"/>
                    <a:pt x="603" y="69"/>
                    <a:pt x="604" y="68"/>
                  </a:cubicBezTo>
                  <a:cubicBezTo>
                    <a:pt x="605" y="67"/>
                    <a:pt x="608" y="65"/>
                    <a:pt x="609" y="64"/>
                  </a:cubicBezTo>
                  <a:cubicBezTo>
                    <a:pt x="609" y="64"/>
                    <a:pt x="610" y="62"/>
                    <a:pt x="610" y="61"/>
                  </a:cubicBezTo>
                  <a:cubicBezTo>
                    <a:pt x="610" y="60"/>
                    <a:pt x="609" y="58"/>
                    <a:pt x="610" y="58"/>
                  </a:cubicBezTo>
                  <a:cubicBezTo>
                    <a:pt x="610" y="57"/>
                    <a:pt x="612" y="55"/>
                    <a:pt x="613" y="54"/>
                  </a:cubicBezTo>
                  <a:cubicBezTo>
                    <a:pt x="613" y="54"/>
                    <a:pt x="615" y="52"/>
                    <a:pt x="615" y="51"/>
                  </a:cubicBezTo>
                  <a:cubicBezTo>
                    <a:pt x="617" y="50"/>
                    <a:pt x="621" y="49"/>
                    <a:pt x="622" y="48"/>
                  </a:cubicBezTo>
                  <a:cubicBezTo>
                    <a:pt x="623" y="47"/>
                    <a:pt x="623" y="44"/>
                    <a:pt x="624" y="43"/>
                  </a:cubicBezTo>
                  <a:cubicBezTo>
                    <a:pt x="624" y="43"/>
                    <a:pt x="624" y="41"/>
                    <a:pt x="625" y="40"/>
                  </a:cubicBezTo>
                  <a:cubicBezTo>
                    <a:pt x="625" y="40"/>
                    <a:pt x="627" y="39"/>
                    <a:pt x="628" y="39"/>
                  </a:cubicBezTo>
                  <a:cubicBezTo>
                    <a:pt x="628" y="39"/>
                    <a:pt x="630" y="38"/>
                    <a:pt x="630" y="37"/>
                  </a:cubicBezTo>
                  <a:cubicBezTo>
                    <a:pt x="631" y="36"/>
                    <a:pt x="630" y="33"/>
                    <a:pt x="630" y="32"/>
                  </a:cubicBezTo>
                  <a:cubicBezTo>
                    <a:pt x="629" y="31"/>
                    <a:pt x="628" y="29"/>
                    <a:pt x="627" y="29"/>
                  </a:cubicBezTo>
                  <a:cubicBezTo>
                    <a:pt x="627" y="28"/>
                    <a:pt x="627" y="26"/>
                    <a:pt x="627" y="25"/>
                  </a:cubicBezTo>
                  <a:cubicBezTo>
                    <a:pt x="627" y="24"/>
                    <a:pt x="629" y="23"/>
                    <a:pt x="629" y="22"/>
                  </a:cubicBezTo>
                  <a:cubicBezTo>
                    <a:pt x="630" y="21"/>
                    <a:pt x="629" y="18"/>
                    <a:pt x="628" y="17"/>
                  </a:cubicBezTo>
                  <a:cubicBezTo>
                    <a:pt x="628" y="17"/>
                    <a:pt x="626" y="17"/>
                    <a:pt x="625" y="17"/>
                  </a:cubicBezTo>
                  <a:cubicBezTo>
                    <a:pt x="623" y="16"/>
                    <a:pt x="621" y="14"/>
                    <a:pt x="620" y="13"/>
                  </a:cubicBezTo>
                  <a:cubicBezTo>
                    <a:pt x="619" y="12"/>
                    <a:pt x="617" y="10"/>
                    <a:pt x="616" y="9"/>
                  </a:cubicBezTo>
                  <a:cubicBezTo>
                    <a:pt x="616" y="8"/>
                    <a:pt x="617" y="5"/>
                    <a:pt x="616" y="3"/>
                  </a:cubicBezTo>
                  <a:cubicBezTo>
                    <a:pt x="615" y="2"/>
                    <a:pt x="613" y="0"/>
                    <a:pt x="611" y="0"/>
                  </a:cubicBezTo>
                  <a:cubicBezTo>
                    <a:pt x="609" y="0"/>
                    <a:pt x="604" y="1"/>
                    <a:pt x="604" y="1"/>
                  </a:cubicBezTo>
                  <a:cubicBezTo>
                    <a:pt x="404" y="21"/>
                    <a:pt x="404" y="21"/>
                    <a:pt x="404" y="21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46" y="544"/>
                    <a:pt x="46" y="544"/>
                    <a:pt x="46" y="544"/>
                  </a:cubicBezTo>
                  <a:cubicBezTo>
                    <a:pt x="47" y="544"/>
                    <a:pt x="47" y="544"/>
                    <a:pt x="47" y="544"/>
                  </a:cubicBezTo>
                  <a:cubicBezTo>
                    <a:pt x="48" y="544"/>
                    <a:pt x="49" y="545"/>
                    <a:pt x="50" y="546"/>
                  </a:cubicBezTo>
                  <a:cubicBezTo>
                    <a:pt x="53" y="548"/>
                    <a:pt x="53" y="551"/>
                    <a:pt x="53" y="552"/>
                  </a:cubicBezTo>
                  <a:cubicBezTo>
                    <a:pt x="52" y="553"/>
                    <a:pt x="52" y="553"/>
                    <a:pt x="52" y="553"/>
                  </a:cubicBezTo>
                  <a:cubicBezTo>
                    <a:pt x="53" y="554"/>
                    <a:pt x="54" y="554"/>
                    <a:pt x="54" y="554"/>
                  </a:cubicBezTo>
                  <a:cubicBezTo>
                    <a:pt x="55" y="555"/>
                    <a:pt x="56" y="556"/>
                    <a:pt x="56" y="556"/>
                  </a:cubicBezTo>
                  <a:cubicBezTo>
                    <a:pt x="57" y="556"/>
                    <a:pt x="57" y="556"/>
                    <a:pt x="58" y="556"/>
                  </a:cubicBezTo>
                  <a:cubicBezTo>
                    <a:pt x="59" y="556"/>
                    <a:pt x="59" y="556"/>
                    <a:pt x="60" y="556"/>
                  </a:cubicBezTo>
                  <a:cubicBezTo>
                    <a:pt x="61" y="556"/>
                    <a:pt x="61" y="557"/>
                    <a:pt x="62" y="557"/>
                  </a:cubicBezTo>
                  <a:cubicBezTo>
                    <a:pt x="63" y="557"/>
                    <a:pt x="64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6" y="557"/>
                    <a:pt x="67" y="557"/>
                    <a:pt x="67" y="557"/>
                  </a:cubicBezTo>
                  <a:cubicBezTo>
                    <a:pt x="68" y="557"/>
                    <a:pt x="70" y="555"/>
                    <a:pt x="71" y="555"/>
                  </a:cubicBezTo>
                  <a:cubicBezTo>
                    <a:pt x="72" y="555"/>
                    <a:pt x="74" y="555"/>
                    <a:pt x="75" y="555"/>
                  </a:cubicBezTo>
                  <a:cubicBezTo>
                    <a:pt x="76" y="555"/>
                    <a:pt x="78" y="555"/>
                    <a:pt x="79" y="555"/>
                  </a:cubicBezTo>
                  <a:cubicBezTo>
                    <a:pt x="79" y="556"/>
                    <a:pt x="79" y="556"/>
                    <a:pt x="80" y="556"/>
                  </a:cubicBezTo>
                  <a:cubicBezTo>
                    <a:pt x="80" y="556"/>
                    <a:pt x="80" y="556"/>
                    <a:pt x="80" y="556"/>
                  </a:cubicBezTo>
                  <a:cubicBezTo>
                    <a:pt x="81" y="554"/>
                    <a:pt x="83" y="551"/>
                    <a:pt x="86" y="551"/>
                  </a:cubicBezTo>
                  <a:cubicBezTo>
                    <a:pt x="87" y="551"/>
                    <a:pt x="87" y="551"/>
                    <a:pt x="88" y="551"/>
                  </a:cubicBezTo>
                  <a:cubicBezTo>
                    <a:pt x="89" y="551"/>
                    <a:pt x="92" y="551"/>
                    <a:pt x="93" y="552"/>
                  </a:cubicBezTo>
                  <a:cubicBezTo>
                    <a:pt x="94" y="553"/>
                    <a:pt x="95" y="554"/>
                    <a:pt x="95" y="555"/>
                  </a:cubicBezTo>
                  <a:cubicBezTo>
                    <a:pt x="96" y="554"/>
                    <a:pt x="97" y="554"/>
                    <a:pt x="97" y="553"/>
                  </a:cubicBezTo>
                  <a:cubicBezTo>
                    <a:pt x="99" y="552"/>
                    <a:pt x="100" y="552"/>
                    <a:pt x="101" y="552"/>
                  </a:cubicBezTo>
                  <a:cubicBezTo>
                    <a:pt x="103" y="552"/>
                    <a:pt x="104" y="553"/>
                    <a:pt x="105" y="554"/>
                  </a:cubicBezTo>
                  <a:cubicBezTo>
                    <a:pt x="106" y="554"/>
                    <a:pt x="107" y="555"/>
                    <a:pt x="107" y="556"/>
                  </a:cubicBezTo>
                  <a:cubicBezTo>
                    <a:pt x="111" y="556"/>
                    <a:pt x="111" y="556"/>
                    <a:pt x="111" y="556"/>
                  </a:cubicBezTo>
                  <a:cubicBezTo>
                    <a:pt x="112" y="561"/>
                    <a:pt x="112" y="561"/>
                    <a:pt x="112" y="561"/>
                  </a:cubicBezTo>
                  <a:cubicBezTo>
                    <a:pt x="117" y="650"/>
                    <a:pt x="117" y="650"/>
                    <a:pt x="117" y="650"/>
                  </a:cubicBezTo>
                  <a:lnTo>
                    <a:pt x="265" y="6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4240213" y="4178300"/>
              <a:ext cx="3175" cy="15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0 h 3"/>
                <a:gd name="T4" fmla="*/ 2 w 3"/>
                <a:gd name="T5" fmla="*/ 0 h 3"/>
                <a:gd name="T6" fmla="*/ 0 w 3"/>
                <a:gd name="T7" fmla="*/ 1 h 3"/>
                <a:gd name="T8" fmla="*/ 0 w 3"/>
                <a:gd name="T9" fmla="*/ 3 h 3"/>
                <a:gd name="T10" fmla="*/ 0 w 3"/>
                <a:gd name="T11" fmla="*/ 3 h 3"/>
                <a:gd name="T12" fmla="*/ 3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2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4198938" y="4014788"/>
              <a:ext cx="412750" cy="725488"/>
            </a:xfrm>
            <a:custGeom>
              <a:avLst/>
              <a:gdLst>
                <a:gd name="T0" fmla="*/ 395 w 490"/>
                <a:gd name="T1" fmla="*/ 5 h 862"/>
                <a:gd name="T2" fmla="*/ 141 w 490"/>
                <a:gd name="T3" fmla="*/ 30 h 862"/>
                <a:gd name="T4" fmla="*/ 127 w 490"/>
                <a:gd name="T5" fmla="*/ 35 h 862"/>
                <a:gd name="T6" fmla="*/ 135 w 490"/>
                <a:gd name="T7" fmla="*/ 55 h 862"/>
                <a:gd name="T8" fmla="*/ 119 w 490"/>
                <a:gd name="T9" fmla="*/ 66 h 862"/>
                <a:gd name="T10" fmla="*/ 108 w 490"/>
                <a:gd name="T11" fmla="*/ 68 h 862"/>
                <a:gd name="T12" fmla="*/ 110 w 490"/>
                <a:gd name="T13" fmla="*/ 84 h 862"/>
                <a:gd name="T14" fmla="*/ 102 w 490"/>
                <a:gd name="T15" fmla="*/ 105 h 862"/>
                <a:gd name="T16" fmla="*/ 96 w 490"/>
                <a:gd name="T17" fmla="*/ 126 h 862"/>
                <a:gd name="T18" fmla="*/ 91 w 490"/>
                <a:gd name="T19" fmla="*/ 150 h 862"/>
                <a:gd name="T20" fmla="*/ 81 w 490"/>
                <a:gd name="T21" fmla="*/ 166 h 862"/>
                <a:gd name="T22" fmla="*/ 67 w 490"/>
                <a:gd name="T23" fmla="*/ 171 h 862"/>
                <a:gd name="T24" fmla="*/ 71 w 490"/>
                <a:gd name="T25" fmla="*/ 193 h 862"/>
                <a:gd name="T26" fmla="*/ 56 w 490"/>
                <a:gd name="T27" fmla="*/ 219 h 862"/>
                <a:gd name="T28" fmla="*/ 46 w 490"/>
                <a:gd name="T29" fmla="*/ 231 h 862"/>
                <a:gd name="T30" fmla="*/ 39 w 490"/>
                <a:gd name="T31" fmla="*/ 248 h 862"/>
                <a:gd name="T32" fmla="*/ 42 w 490"/>
                <a:gd name="T33" fmla="*/ 265 h 862"/>
                <a:gd name="T34" fmla="*/ 40 w 490"/>
                <a:gd name="T35" fmla="*/ 282 h 862"/>
                <a:gd name="T36" fmla="*/ 28 w 490"/>
                <a:gd name="T37" fmla="*/ 298 h 862"/>
                <a:gd name="T38" fmla="*/ 21 w 490"/>
                <a:gd name="T39" fmla="*/ 300 h 862"/>
                <a:gd name="T40" fmla="*/ 36 w 490"/>
                <a:gd name="T41" fmla="*/ 311 h 862"/>
                <a:gd name="T42" fmla="*/ 41 w 490"/>
                <a:gd name="T43" fmla="*/ 330 h 862"/>
                <a:gd name="T44" fmla="*/ 36 w 490"/>
                <a:gd name="T45" fmla="*/ 338 h 862"/>
                <a:gd name="T46" fmla="*/ 53 w 490"/>
                <a:gd name="T47" fmla="*/ 346 h 862"/>
                <a:gd name="T48" fmla="*/ 47 w 490"/>
                <a:gd name="T49" fmla="*/ 360 h 862"/>
                <a:gd name="T50" fmla="*/ 44 w 490"/>
                <a:gd name="T51" fmla="*/ 384 h 862"/>
                <a:gd name="T52" fmla="*/ 55 w 490"/>
                <a:gd name="T53" fmla="*/ 410 h 862"/>
                <a:gd name="T54" fmla="*/ 43 w 490"/>
                <a:gd name="T55" fmla="*/ 435 h 862"/>
                <a:gd name="T56" fmla="*/ 56 w 490"/>
                <a:gd name="T57" fmla="*/ 451 h 862"/>
                <a:gd name="T58" fmla="*/ 67 w 490"/>
                <a:gd name="T59" fmla="*/ 473 h 862"/>
                <a:gd name="T60" fmla="*/ 75 w 490"/>
                <a:gd name="T61" fmla="*/ 501 h 862"/>
                <a:gd name="T62" fmla="*/ 79 w 490"/>
                <a:gd name="T63" fmla="*/ 522 h 862"/>
                <a:gd name="T64" fmla="*/ 67 w 490"/>
                <a:gd name="T65" fmla="*/ 557 h 862"/>
                <a:gd name="T66" fmla="*/ 58 w 490"/>
                <a:gd name="T67" fmla="*/ 577 h 862"/>
                <a:gd name="T68" fmla="*/ 52 w 490"/>
                <a:gd name="T69" fmla="*/ 580 h 862"/>
                <a:gd name="T70" fmla="*/ 46 w 490"/>
                <a:gd name="T71" fmla="*/ 594 h 862"/>
                <a:gd name="T72" fmla="*/ 36 w 490"/>
                <a:gd name="T73" fmla="*/ 610 h 862"/>
                <a:gd name="T74" fmla="*/ 32 w 490"/>
                <a:gd name="T75" fmla="*/ 615 h 862"/>
                <a:gd name="T76" fmla="*/ 26 w 490"/>
                <a:gd name="T77" fmla="*/ 638 h 862"/>
                <a:gd name="T78" fmla="*/ 10 w 490"/>
                <a:gd name="T79" fmla="*/ 662 h 862"/>
                <a:gd name="T80" fmla="*/ 18 w 490"/>
                <a:gd name="T81" fmla="*/ 674 h 862"/>
                <a:gd name="T82" fmla="*/ 4 w 490"/>
                <a:gd name="T83" fmla="*/ 710 h 862"/>
                <a:gd name="T84" fmla="*/ 0 w 490"/>
                <a:gd name="T85" fmla="*/ 728 h 862"/>
                <a:gd name="T86" fmla="*/ 70 w 490"/>
                <a:gd name="T87" fmla="*/ 738 h 862"/>
                <a:gd name="T88" fmla="*/ 282 w 490"/>
                <a:gd name="T89" fmla="*/ 733 h 862"/>
                <a:gd name="T90" fmla="*/ 280 w 490"/>
                <a:gd name="T91" fmla="*/ 748 h 862"/>
                <a:gd name="T92" fmla="*/ 274 w 490"/>
                <a:gd name="T93" fmla="*/ 763 h 862"/>
                <a:gd name="T94" fmla="*/ 274 w 490"/>
                <a:gd name="T95" fmla="*/ 777 h 862"/>
                <a:gd name="T96" fmla="*/ 279 w 490"/>
                <a:gd name="T97" fmla="*/ 792 h 862"/>
                <a:gd name="T98" fmla="*/ 291 w 490"/>
                <a:gd name="T99" fmla="*/ 806 h 862"/>
                <a:gd name="T100" fmla="*/ 304 w 490"/>
                <a:gd name="T101" fmla="*/ 826 h 862"/>
                <a:gd name="T102" fmla="*/ 311 w 490"/>
                <a:gd name="T103" fmla="*/ 844 h 862"/>
                <a:gd name="T104" fmla="*/ 318 w 490"/>
                <a:gd name="T105" fmla="*/ 854 h 862"/>
                <a:gd name="T106" fmla="*/ 332 w 490"/>
                <a:gd name="T107" fmla="*/ 861 h 862"/>
                <a:gd name="T108" fmla="*/ 348 w 490"/>
                <a:gd name="T109" fmla="*/ 840 h 862"/>
                <a:gd name="T110" fmla="*/ 351 w 490"/>
                <a:gd name="T111" fmla="*/ 823 h 862"/>
                <a:gd name="T112" fmla="*/ 356 w 490"/>
                <a:gd name="T113" fmla="*/ 834 h 862"/>
                <a:gd name="T114" fmla="*/ 384 w 490"/>
                <a:gd name="T115" fmla="*/ 823 h 862"/>
                <a:gd name="T116" fmla="*/ 419 w 490"/>
                <a:gd name="T117" fmla="*/ 816 h 862"/>
                <a:gd name="T118" fmla="*/ 440 w 490"/>
                <a:gd name="T119" fmla="*/ 819 h 862"/>
                <a:gd name="T120" fmla="*/ 473 w 490"/>
                <a:gd name="T121" fmla="*/ 816 h 862"/>
                <a:gd name="T122" fmla="*/ 490 w 490"/>
                <a:gd name="T123" fmla="*/ 80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0" h="862">
                  <a:moveTo>
                    <a:pt x="446" y="544"/>
                  </a:moveTo>
                  <a:cubicBezTo>
                    <a:pt x="436" y="17"/>
                    <a:pt x="436" y="17"/>
                    <a:pt x="436" y="17"/>
                  </a:cubicBezTo>
                  <a:cubicBezTo>
                    <a:pt x="430" y="17"/>
                    <a:pt x="430" y="17"/>
                    <a:pt x="430" y="17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19" y="0"/>
                    <a:pt x="419" y="0"/>
                    <a:pt x="418" y="0"/>
                  </a:cubicBezTo>
                  <a:cubicBezTo>
                    <a:pt x="412" y="1"/>
                    <a:pt x="401" y="4"/>
                    <a:pt x="395" y="5"/>
                  </a:cubicBezTo>
                  <a:cubicBezTo>
                    <a:pt x="380" y="7"/>
                    <a:pt x="351" y="10"/>
                    <a:pt x="337" y="11"/>
                  </a:cubicBezTo>
                  <a:cubicBezTo>
                    <a:pt x="322" y="13"/>
                    <a:pt x="293" y="16"/>
                    <a:pt x="279" y="18"/>
                  </a:cubicBezTo>
                  <a:cubicBezTo>
                    <a:pt x="263" y="20"/>
                    <a:pt x="232" y="23"/>
                    <a:pt x="216" y="25"/>
                  </a:cubicBezTo>
                  <a:cubicBezTo>
                    <a:pt x="201" y="27"/>
                    <a:pt x="167" y="21"/>
                    <a:pt x="144" y="22"/>
                  </a:cubicBezTo>
                  <a:cubicBezTo>
                    <a:pt x="144" y="23"/>
                    <a:pt x="143" y="23"/>
                    <a:pt x="143" y="24"/>
                  </a:cubicBezTo>
                  <a:cubicBezTo>
                    <a:pt x="143" y="26"/>
                    <a:pt x="142" y="28"/>
                    <a:pt x="141" y="30"/>
                  </a:cubicBezTo>
                  <a:cubicBezTo>
                    <a:pt x="139" y="32"/>
                    <a:pt x="136" y="33"/>
                    <a:pt x="134" y="34"/>
                  </a:cubicBezTo>
                  <a:cubicBezTo>
                    <a:pt x="133" y="35"/>
                    <a:pt x="131" y="35"/>
                    <a:pt x="130" y="35"/>
                  </a:cubicBezTo>
                  <a:cubicBezTo>
                    <a:pt x="129" y="35"/>
                    <a:pt x="128" y="35"/>
                    <a:pt x="128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5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28" y="35"/>
                    <a:pt x="128" y="37"/>
                    <a:pt x="129" y="37"/>
                  </a:cubicBezTo>
                  <a:cubicBezTo>
                    <a:pt x="129" y="37"/>
                    <a:pt x="129" y="37"/>
                    <a:pt x="130" y="37"/>
                  </a:cubicBezTo>
                  <a:cubicBezTo>
                    <a:pt x="131" y="38"/>
                    <a:pt x="133" y="38"/>
                    <a:pt x="135" y="40"/>
                  </a:cubicBezTo>
                  <a:cubicBezTo>
                    <a:pt x="136" y="41"/>
                    <a:pt x="139" y="45"/>
                    <a:pt x="138" y="48"/>
                  </a:cubicBezTo>
                  <a:cubicBezTo>
                    <a:pt x="138" y="50"/>
                    <a:pt x="137" y="53"/>
                    <a:pt x="135" y="55"/>
                  </a:cubicBezTo>
                  <a:cubicBezTo>
                    <a:pt x="134" y="56"/>
                    <a:pt x="133" y="57"/>
                    <a:pt x="132" y="57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31" y="59"/>
                    <a:pt x="131" y="60"/>
                    <a:pt x="131" y="61"/>
                  </a:cubicBezTo>
                  <a:cubicBezTo>
                    <a:pt x="130" y="64"/>
                    <a:pt x="127" y="67"/>
                    <a:pt x="124" y="68"/>
                  </a:cubicBezTo>
                  <a:cubicBezTo>
                    <a:pt x="124" y="68"/>
                    <a:pt x="124" y="68"/>
                    <a:pt x="123" y="68"/>
                  </a:cubicBezTo>
                  <a:cubicBezTo>
                    <a:pt x="121" y="68"/>
                    <a:pt x="120" y="67"/>
                    <a:pt x="119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8" y="66"/>
                    <a:pt x="117" y="67"/>
                    <a:pt x="117" y="67"/>
                  </a:cubicBezTo>
                  <a:cubicBezTo>
                    <a:pt x="115" y="68"/>
                    <a:pt x="114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0" y="69"/>
                    <a:pt x="109" y="69"/>
                    <a:pt x="108" y="68"/>
                  </a:cubicBezTo>
                  <a:cubicBezTo>
                    <a:pt x="108" y="70"/>
                    <a:pt x="108" y="70"/>
                    <a:pt x="108" y="71"/>
                  </a:cubicBezTo>
                  <a:cubicBezTo>
                    <a:pt x="108" y="72"/>
                    <a:pt x="108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9" y="74"/>
                    <a:pt x="110" y="76"/>
                    <a:pt x="111" y="78"/>
                  </a:cubicBezTo>
                  <a:cubicBezTo>
                    <a:pt x="111" y="80"/>
                    <a:pt x="111" y="82"/>
                    <a:pt x="110" y="84"/>
                  </a:cubicBezTo>
                  <a:cubicBezTo>
                    <a:pt x="110" y="85"/>
                    <a:pt x="109" y="86"/>
                    <a:pt x="109" y="86"/>
                  </a:cubicBezTo>
                  <a:cubicBezTo>
                    <a:pt x="111" y="88"/>
                    <a:pt x="112" y="91"/>
                    <a:pt x="112" y="93"/>
                  </a:cubicBezTo>
                  <a:cubicBezTo>
                    <a:pt x="112" y="96"/>
                    <a:pt x="109" y="98"/>
                    <a:pt x="108" y="99"/>
                  </a:cubicBezTo>
                  <a:cubicBezTo>
                    <a:pt x="108" y="100"/>
                    <a:pt x="107" y="100"/>
                    <a:pt x="107" y="100"/>
                  </a:cubicBezTo>
                  <a:cubicBezTo>
                    <a:pt x="107" y="100"/>
                    <a:pt x="107" y="101"/>
                    <a:pt x="106" y="101"/>
                  </a:cubicBezTo>
                  <a:cubicBezTo>
                    <a:pt x="105" y="103"/>
                    <a:pt x="104" y="104"/>
                    <a:pt x="102" y="105"/>
                  </a:cubicBezTo>
                  <a:cubicBezTo>
                    <a:pt x="102" y="106"/>
                    <a:pt x="100" y="107"/>
                    <a:pt x="97" y="107"/>
                  </a:cubicBezTo>
                  <a:cubicBezTo>
                    <a:pt x="97" y="108"/>
                    <a:pt x="98" y="108"/>
                    <a:pt x="98" y="108"/>
                  </a:cubicBezTo>
                  <a:cubicBezTo>
                    <a:pt x="99" y="109"/>
                    <a:pt x="101" y="112"/>
                    <a:pt x="101" y="114"/>
                  </a:cubicBezTo>
                  <a:cubicBezTo>
                    <a:pt x="102" y="117"/>
                    <a:pt x="101" y="120"/>
                    <a:pt x="100" y="123"/>
                  </a:cubicBezTo>
                  <a:cubicBezTo>
                    <a:pt x="99" y="124"/>
                    <a:pt x="98" y="125"/>
                    <a:pt x="96" y="126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7"/>
                    <a:pt x="96" y="128"/>
                    <a:pt x="96" y="129"/>
                  </a:cubicBezTo>
                  <a:cubicBezTo>
                    <a:pt x="97" y="130"/>
                    <a:pt x="99" y="131"/>
                    <a:pt x="100" y="133"/>
                  </a:cubicBezTo>
                  <a:cubicBezTo>
                    <a:pt x="101" y="136"/>
                    <a:pt x="100" y="140"/>
                    <a:pt x="100" y="141"/>
                  </a:cubicBezTo>
                  <a:cubicBezTo>
                    <a:pt x="99" y="143"/>
                    <a:pt x="97" y="146"/>
                    <a:pt x="95" y="147"/>
                  </a:cubicBezTo>
                  <a:cubicBezTo>
                    <a:pt x="94" y="148"/>
                    <a:pt x="93" y="149"/>
                    <a:pt x="92" y="150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1"/>
                    <a:pt x="90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2"/>
                    <a:pt x="91" y="153"/>
                    <a:pt x="91" y="155"/>
                  </a:cubicBezTo>
                  <a:cubicBezTo>
                    <a:pt x="91" y="158"/>
                    <a:pt x="89" y="161"/>
                    <a:pt x="88" y="163"/>
                  </a:cubicBezTo>
                  <a:cubicBezTo>
                    <a:pt x="88" y="163"/>
                    <a:pt x="85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79" y="166"/>
                    <a:pt x="78" y="165"/>
                    <a:pt x="77" y="165"/>
                  </a:cubicBezTo>
                  <a:cubicBezTo>
                    <a:pt x="76" y="167"/>
                    <a:pt x="74" y="170"/>
                    <a:pt x="72" y="171"/>
                  </a:cubicBezTo>
                  <a:cubicBezTo>
                    <a:pt x="71" y="171"/>
                    <a:pt x="70" y="172"/>
                    <a:pt x="69" y="172"/>
                  </a:cubicBezTo>
                  <a:cubicBezTo>
                    <a:pt x="68" y="172"/>
                    <a:pt x="67" y="171"/>
                    <a:pt x="67" y="171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6" y="171"/>
                    <a:pt x="65" y="172"/>
                    <a:pt x="65" y="172"/>
                  </a:cubicBezTo>
                  <a:cubicBezTo>
                    <a:pt x="65" y="173"/>
                    <a:pt x="65" y="174"/>
                    <a:pt x="65" y="175"/>
                  </a:cubicBezTo>
                  <a:cubicBezTo>
                    <a:pt x="65" y="176"/>
                    <a:pt x="65" y="178"/>
                    <a:pt x="64" y="179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7" y="180"/>
                    <a:pt x="70" y="182"/>
                    <a:pt x="71" y="184"/>
                  </a:cubicBezTo>
                  <a:cubicBezTo>
                    <a:pt x="72" y="186"/>
                    <a:pt x="72" y="190"/>
                    <a:pt x="71" y="193"/>
                  </a:cubicBezTo>
                  <a:cubicBezTo>
                    <a:pt x="69" y="196"/>
                    <a:pt x="66" y="197"/>
                    <a:pt x="64" y="198"/>
                  </a:cubicBezTo>
                  <a:cubicBezTo>
                    <a:pt x="64" y="198"/>
                    <a:pt x="63" y="199"/>
                    <a:pt x="62" y="199"/>
                  </a:cubicBezTo>
                  <a:cubicBezTo>
                    <a:pt x="64" y="201"/>
                    <a:pt x="64" y="205"/>
                    <a:pt x="63" y="206"/>
                  </a:cubicBezTo>
                  <a:cubicBezTo>
                    <a:pt x="63" y="207"/>
                    <a:pt x="63" y="208"/>
                    <a:pt x="62" y="209"/>
                  </a:cubicBezTo>
                  <a:cubicBezTo>
                    <a:pt x="62" y="211"/>
                    <a:pt x="62" y="212"/>
                    <a:pt x="62" y="214"/>
                  </a:cubicBezTo>
                  <a:cubicBezTo>
                    <a:pt x="60" y="217"/>
                    <a:pt x="57" y="219"/>
                    <a:pt x="56" y="219"/>
                  </a:cubicBezTo>
                  <a:cubicBezTo>
                    <a:pt x="55" y="219"/>
                    <a:pt x="54" y="220"/>
                    <a:pt x="52" y="220"/>
                  </a:cubicBezTo>
                  <a:cubicBezTo>
                    <a:pt x="52" y="220"/>
                    <a:pt x="51" y="220"/>
                    <a:pt x="51" y="220"/>
                  </a:cubicBezTo>
                  <a:cubicBezTo>
                    <a:pt x="52" y="221"/>
                    <a:pt x="52" y="222"/>
                    <a:pt x="52" y="224"/>
                  </a:cubicBezTo>
                  <a:cubicBezTo>
                    <a:pt x="52" y="224"/>
                    <a:pt x="51" y="229"/>
                    <a:pt x="48" y="231"/>
                  </a:cubicBezTo>
                  <a:cubicBezTo>
                    <a:pt x="47" y="231"/>
                    <a:pt x="46" y="231"/>
                    <a:pt x="45" y="231"/>
                  </a:cubicBezTo>
                  <a:cubicBezTo>
                    <a:pt x="45" y="231"/>
                    <a:pt x="46" y="231"/>
                    <a:pt x="46" y="231"/>
                  </a:cubicBezTo>
                  <a:cubicBezTo>
                    <a:pt x="46" y="233"/>
                    <a:pt x="46" y="237"/>
                    <a:pt x="44" y="239"/>
                  </a:cubicBezTo>
                  <a:cubicBezTo>
                    <a:pt x="43" y="241"/>
                    <a:pt x="41" y="242"/>
                    <a:pt x="39" y="243"/>
                  </a:cubicBezTo>
                  <a:cubicBezTo>
                    <a:pt x="39" y="243"/>
                    <a:pt x="38" y="243"/>
                    <a:pt x="38" y="243"/>
                  </a:cubicBezTo>
                  <a:cubicBezTo>
                    <a:pt x="38" y="244"/>
                    <a:pt x="38" y="244"/>
                    <a:pt x="37" y="245"/>
                  </a:cubicBezTo>
                  <a:cubicBezTo>
                    <a:pt x="37" y="245"/>
                    <a:pt x="38" y="246"/>
                    <a:pt x="38" y="247"/>
                  </a:cubicBezTo>
                  <a:cubicBezTo>
                    <a:pt x="38" y="247"/>
                    <a:pt x="39" y="247"/>
                    <a:pt x="39" y="248"/>
                  </a:cubicBezTo>
                  <a:cubicBezTo>
                    <a:pt x="39" y="248"/>
                    <a:pt x="40" y="247"/>
                    <a:pt x="40" y="247"/>
                  </a:cubicBezTo>
                  <a:cubicBezTo>
                    <a:pt x="41" y="247"/>
                    <a:pt x="42" y="247"/>
                    <a:pt x="43" y="247"/>
                  </a:cubicBezTo>
                  <a:cubicBezTo>
                    <a:pt x="44" y="247"/>
                    <a:pt x="45" y="247"/>
                    <a:pt x="46" y="248"/>
                  </a:cubicBezTo>
                  <a:cubicBezTo>
                    <a:pt x="49" y="249"/>
                    <a:pt x="51" y="253"/>
                    <a:pt x="51" y="256"/>
                  </a:cubicBezTo>
                  <a:cubicBezTo>
                    <a:pt x="52" y="258"/>
                    <a:pt x="51" y="261"/>
                    <a:pt x="49" y="263"/>
                  </a:cubicBezTo>
                  <a:cubicBezTo>
                    <a:pt x="47" y="265"/>
                    <a:pt x="43" y="265"/>
                    <a:pt x="42" y="265"/>
                  </a:cubicBezTo>
                  <a:cubicBezTo>
                    <a:pt x="42" y="265"/>
                    <a:pt x="42" y="265"/>
                    <a:pt x="42" y="265"/>
                  </a:cubicBezTo>
                  <a:cubicBezTo>
                    <a:pt x="41" y="265"/>
                    <a:pt x="41" y="265"/>
                    <a:pt x="40" y="265"/>
                  </a:cubicBezTo>
                  <a:cubicBezTo>
                    <a:pt x="41" y="265"/>
                    <a:pt x="41" y="266"/>
                    <a:pt x="42" y="266"/>
                  </a:cubicBezTo>
                  <a:cubicBezTo>
                    <a:pt x="45" y="268"/>
                    <a:pt x="46" y="270"/>
                    <a:pt x="47" y="272"/>
                  </a:cubicBezTo>
                  <a:cubicBezTo>
                    <a:pt x="47" y="275"/>
                    <a:pt x="46" y="279"/>
                    <a:pt x="44" y="281"/>
                  </a:cubicBezTo>
                  <a:cubicBezTo>
                    <a:pt x="43" y="282"/>
                    <a:pt x="41" y="282"/>
                    <a:pt x="40" y="282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39" y="284"/>
                    <a:pt x="37" y="285"/>
                    <a:pt x="35" y="286"/>
                  </a:cubicBezTo>
                  <a:cubicBezTo>
                    <a:pt x="34" y="286"/>
                    <a:pt x="34" y="286"/>
                    <a:pt x="34" y="286"/>
                  </a:cubicBezTo>
                  <a:cubicBezTo>
                    <a:pt x="33" y="286"/>
                    <a:pt x="33" y="286"/>
                    <a:pt x="33" y="286"/>
                  </a:cubicBezTo>
                  <a:cubicBezTo>
                    <a:pt x="33" y="288"/>
                    <a:pt x="34" y="290"/>
                    <a:pt x="33" y="292"/>
                  </a:cubicBezTo>
                  <a:cubicBezTo>
                    <a:pt x="33" y="294"/>
                    <a:pt x="30" y="297"/>
                    <a:pt x="28" y="298"/>
                  </a:cubicBezTo>
                  <a:cubicBezTo>
                    <a:pt x="27" y="299"/>
                    <a:pt x="26" y="299"/>
                    <a:pt x="25" y="299"/>
                  </a:cubicBezTo>
                  <a:cubicBezTo>
                    <a:pt x="24" y="299"/>
                    <a:pt x="23" y="299"/>
                    <a:pt x="22" y="298"/>
                  </a:cubicBezTo>
                  <a:cubicBezTo>
                    <a:pt x="22" y="298"/>
                    <a:pt x="22" y="298"/>
                    <a:pt x="21" y="298"/>
                  </a:cubicBezTo>
                  <a:cubicBezTo>
                    <a:pt x="21" y="299"/>
                    <a:pt x="20" y="299"/>
                    <a:pt x="20" y="299"/>
                  </a:cubicBezTo>
                  <a:cubicBezTo>
                    <a:pt x="20" y="299"/>
                    <a:pt x="20" y="299"/>
                    <a:pt x="20" y="300"/>
                  </a:cubicBezTo>
                  <a:cubicBezTo>
                    <a:pt x="20" y="300"/>
                    <a:pt x="21" y="300"/>
                    <a:pt x="21" y="300"/>
                  </a:cubicBezTo>
                  <a:cubicBezTo>
                    <a:pt x="23" y="301"/>
                    <a:pt x="24" y="302"/>
                    <a:pt x="26" y="304"/>
                  </a:cubicBezTo>
                  <a:cubicBezTo>
                    <a:pt x="26" y="304"/>
                    <a:pt x="26" y="304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5"/>
                    <a:pt x="29" y="305"/>
                    <a:pt x="30" y="305"/>
                  </a:cubicBezTo>
                  <a:cubicBezTo>
                    <a:pt x="31" y="306"/>
                    <a:pt x="34" y="308"/>
                    <a:pt x="35" y="310"/>
                  </a:cubicBezTo>
                  <a:cubicBezTo>
                    <a:pt x="36" y="310"/>
                    <a:pt x="36" y="310"/>
                    <a:pt x="36" y="311"/>
                  </a:cubicBezTo>
                  <a:cubicBezTo>
                    <a:pt x="37" y="310"/>
                    <a:pt x="38" y="309"/>
                    <a:pt x="39" y="309"/>
                  </a:cubicBezTo>
                  <a:cubicBezTo>
                    <a:pt x="40" y="309"/>
                    <a:pt x="40" y="309"/>
                    <a:pt x="40" y="309"/>
                  </a:cubicBezTo>
                  <a:cubicBezTo>
                    <a:pt x="43" y="310"/>
                    <a:pt x="46" y="312"/>
                    <a:pt x="47" y="314"/>
                  </a:cubicBezTo>
                  <a:cubicBezTo>
                    <a:pt x="48" y="317"/>
                    <a:pt x="48" y="321"/>
                    <a:pt x="48" y="323"/>
                  </a:cubicBezTo>
                  <a:cubicBezTo>
                    <a:pt x="47" y="325"/>
                    <a:pt x="44" y="328"/>
                    <a:pt x="44" y="328"/>
                  </a:cubicBezTo>
                  <a:cubicBezTo>
                    <a:pt x="43" y="329"/>
                    <a:pt x="42" y="330"/>
                    <a:pt x="41" y="330"/>
                  </a:cubicBezTo>
                  <a:cubicBezTo>
                    <a:pt x="41" y="330"/>
                    <a:pt x="41" y="331"/>
                    <a:pt x="41" y="331"/>
                  </a:cubicBezTo>
                  <a:cubicBezTo>
                    <a:pt x="41" y="331"/>
                    <a:pt x="40" y="331"/>
                    <a:pt x="40" y="332"/>
                  </a:cubicBezTo>
                  <a:cubicBezTo>
                    <a:pt x="40" y="332"/>
                    <a:pt x="39" y="333"/>
                    <a:pt x="39" y="334"/>
                  </a:cubicBezTo>
                  <a:cubicBezTo>
                    <a:pt x="38" y="335"/>
                    <a:pt x="38" y="335"/>
                    <a:pt x="37" y="336"/>
                  </a:cubicBezTo>
                  <a:cubicBezTo>
                    <a:pt x="37" y="336"/>
                    <a:pt x="37" y="336"/>
                    <a:pt x="36" y="336"/>
                  </a:cubicBezTo>
                  <a:cubicBezTo>
                    <a:pt x="36" y="337"/>
                    <a:pt x="36" y="338"/>
                    <a:pt x="36" y="338"/>
                  </a:cubicBezTo>
                  <a:cubicBezTo>
                    <a:pt x="36" y="339"/>
                    <a:pt x="37" y="340"/>
                    <a:pt x="37" y="341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8" y="340"/>
                    <a:pt x="38" y="340"/>
                    <a:pt x="39" y="339"/>
                  </a:cubicBezTo>
                  <a:cubicBezTo>
                    <a:pt x="40" y="339"/>
                    <a:pt x="42" y="338"/>
                    <a:pt x="44" y="338"/>
                  </a:cubicBezTo>
                  <a:cubicBezTo>
                    <a:pt x="45" y="338"/>
                    <a:pt x="47" y="338"/>
                    <a:pt x="48" y="339"/>
                  </a:cubicBezTo>
                  <a:cubicBezTo>
                    <a:pt x="50" y="341"/>
                    <a:pt x="52" y="344"/>
                    <a:pt x="53" y="346"/>
                  </a:cubicBezTo>
                  <a:cubicBezTo>
                    <a:pt x="53" y="348"/>
                    <a:pt x="52" y="350"/>
                    <a:pt x="51" y="353"/>
                  </a:cubicBezTo>
                  <a:cubicBezTo>
                    <a:pt x="51" y="353"/>
                    <a:pt x="51" y="353"/>
                    <a:pt x="51" y="353"/>
                  </a:cubicBezTo>
                  <a:cubicBezTo>
                    <a:pt x="50" y="355"/>
                    <a:pt x="49" y="357"/>
                    <a:pt x="48" y="358"/>
                  </a:cubicBezTo>
                  <a:cubicBezTo>
                    <a:pt x="48" y="358"/>
                    <a:pt x="47" y="359"/>
                    <a:pt x="47" y="359"/>
                  </a:cubicBezTo>
                  <a:cubicBezTo>
                    <a:pt x="47" y="359"/>
                    <a:pt x="47" y="359"/>
                    <a:pt x="47" y="359"/>
                  </a:cubicBezTo>
                  <a:cubicBezTo>
                    <a:pt x="47" y="359"/>
                    <a:pt x="47" y="360"/>
                    <a:pt x="47" y="360"/>
                  </a:cubicBezTo>
                  <a:cubicBezTo>
                    <a:pt x="47" y="362"/>
                    <a:pt x="47" y="363"/>
                    <a:pt x="47" y="365"/>
                  </a:cubicBezTo>
                  <a:cubicBezTo>
                    <a:pt x="47" y="366"/>
                    <a:pt x="47" y="370"/>
                    <a:pt x="46" y="372"/>
                  </a:cubicBezTo>
                  <a:cubicBezTo>
                    <a:pt x="45" y="373"/>
                    <a:pt x="44" y="376"/>
                    <a:pt x="41" y="377"/>
                  </a:cubicBezTo>
                  <a:cubicBezTo>
                    <a:pt x="40" y="377"/>
                    <a:pt x="39" y="377"/>
                    <a:pt x="38" y="377"/>
                  </a:cubicBezTo>
                  <a:cubicBezTo>
                    <a:pt x="38" y="377"/>
                    <a:pt x="38" y="377"/>
                    <a:pt x="38" y="377"/>
                  </a:cubicBezTo>
                  <a:cubicBezTo>
                    <a:pt x="40" y="379"/>
                    <a:pt x="43" y="381"/>
                    <a:pt x="44" y="384"/>
                  </a:cubicBezTo>
                  <a:cubicBezTo>
                    <a:pt x="45" y="387"/>
                    <a:pt x="43" y="390"/>
                    <a:pt x="43" y="392"/>
                  </a:cubicBezTo>
                  <a:cubicBezTo>
                    <a:pt x="45" y="392"/>
                    <a:pt x="47" y="394"/>
                    <a:pt x="49" y="395"/>
                  </a:cubicBezTo>
                  <a:cubicBezTo>
                    <a:pt x="50" y="397"/>
                    <a:pt x="50" y="399"/>
                    <a:pt x="51" y="401"/>
                  </a:cubicBezTo>
                  <a:cubicBezTo>
                    <a:pt x="51" y="401"/>
                    <a:pt x="51" y="401"/>
                    <a:pt x="51" y="402"/>
                  </a:cubicBezTo>
                  <a:cubicBezTo>
                    <a:pt x="51" y="402"/>
                    <a:pt x="52" y="403"/>
                    <a:pt x="52" y="403"/>
                  </a:cubicBezTo>
                  <a:cubicBezTo>
                    <a:pt x="54" y="405"/>
                    <a:pt x="55" y="408"/>
                    <a:pt x="55" y="410"/>
                  </a:cubicBezTo>
                  <a:cubicBezTo>
                    <a:pt x="55" y="414"/>
                    <a:pt x="52" y="419"/>
                    <a:pt x="50" y="421"/>
                  </a:cubicBezTo>
                  <a:cubicBezTo>
                    <a:pt x="49" y="422"/>
                    <a:pt x="47" y="423"/>
                    <a:pt x="46" y="424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3" y="425"/>
                    <a:pt x="43" y="426"/>
                    <a:pt x="42" y="426"/>
                  </a:cubicBezTo>
                  <a:cubicBezTo>
                    <a:pt x="42" y="427"/>
                    <a:pt x="42" y="429"/>
                    <a:pt x="42" y="431"/>
                  </a:cubicBezTo>
                  <a:cubicBezTo>
                    <a:pt x="42" y="432"/>
                    <a:pt x="42" y="434"/>
                    <a:pt x="43" y="435"/>
                  </a:cubicBezTo>
                  <a:cubicBezTo>
                    <a:pt x="43" y="435"/>
                    <a:pt x="43" y="435"/>
                    <a:pt x="43" y="435"/>
                  </a:cubicBezTo>
                  <a:cubicBezTo>
                    <a:pt x="43" y="435"/>
                    <a:pt x="44" y="435"/>
                    <a:pt x="45" y="435"/>
                  </a:cubicBezTo>
                  <a:cubicBezTo>
                    <a:pt x="45" y="435"/>
                    <a:pt x="46" y="435"/>
                    <a:pt x="46" y="435"/>
                  </a:cubicBezTo>
                  <a:cubicBezTo>
                    <a:pt x="49" y="435"/>
                    <a:pt x="53" y="435"/>
                    <a:pt x="55" y="436"/>
                  </a:cubicBezTo>
                  <a:cubicBezTo>
                    <a:pt x="57" y="438"/>
                    <a:pt x="60" y="442"/>
                    <a:pt x="59" y="446"/>
                  </a:cubicBezTo>
                  <a:cubicBezTo>
                    <a:pt x="59" y="448"/>
                    <a:pt x="58" y="450"/>
                    <a:pt x="56" y="451"/>
                  </a:cubicBezTo>
                  <a:cubicBezTo>
                    <a:pt x="57" y="451"/>
                    <a:pt x="58" y="450"/>
                    <a:pt x="59" y="450"/>
                  </a:cubicBezTo>
                  <a:cubicBezTo>
                    <a:pt x="59" y="450"/>
                    <a:pt x="59" y="450"/>
                    <a:pt x="59" y="450"/>
                  </a:cubicBezTo>
                  <a:cubicBezTo>
                    <a:pt x="63" y="450"/>
                    <a:pt x="66" y="453"/>
                    <a:pt x="67" y="455"/>
                  </a:cubicBezTo>
                  <a:cubicBezTo>
                    <a:pt x="69" y="457"/>
                    <a:pt x="69" y="462"/>
                    <a:pt x="69" y="465"/>
                  </a:cubicBezTo>
                  <a:cubicBezTo>
                    <a:pt x="68" y="468"/>
                    <a:pt x="64" y="471"/>
                    <a:pt x="63" y="472"/>
                  </a:cubicBezTo>
                  <a:cubicBezTo>
                    <a:pt x="64" y="472"/>
                    <a:pt x="66" y="472"/>
                    <a:pt x="67" y="473"/>
                  </a:cubicBezTo>
                  <a:cubicBezTo>
                    <a:pt x="69" y="475"/>
                    <a:pt x="71" y="477"/>
                    <a:pt x="72" y="479"/>
                  </a:cubicBezTo>
                  <a:cubicBezTo>
                    <a:pt x="72" y="481"/>
                    <a:pt x="72" y="482"/>
                    <a:pt x="71" y="484"/>
                  </a:cubicBezTo>
                  <a:cubicBezTo>
                    <a:pt x="71" y="484"/>
                    <a:pt x="71" y="484"/>
                    <a:pt x="72" y="484"/>
                  </a:cubicBezTo>
                  <a:cubicBezTo>
                    <a:pt x="74" y="486"/>
                    <a:pt x="76" y="489"/>
                    <a:pt x="76" y="491"/>
                  </a:cubicBezTo>
                  <a:cubicBezTo>
                    <a:pt x="77" y="494"/>
                    <a:pt x="78" y="498"/>
                    <a:pt x="75" y="501"/>
                  </a:cubicBezTo>
                  <a:cubicBezTo>
                    <a:pt x="75" y="501"/>
                    <a:pt x="75" y="501"/>
                    <a:pt x="75" y="501"/>
                  </a:cubicBezTo>
                  <a:cubicBezTo>
                    <a:pt x="76" y="501"/>
                    <a:pt x="76" y="501"/>
                    <a:pt x="77" y="501"/>
                  </a:cubicBezTo>
                  <a:cubicBezTo>
                    <a:pt x="77" y="501"/>
                    <a:pt x="77" y="501"/>
                    <a:pt x="78" y="501"/>
                  </a:cubicBezTo>
                  <a:cubicBezTo>
                    <a:pt x="79" y="501"/>
                    <a:pt x="83" y="501"/>
                    <a:pt x="86" y="504"/>
                  </a:cubicBezTo>
                  <a:cubicBezTo>
                    <a:pt x="88" y="506"/>
                    <a:pt x="88" y="511"/>
                    <a:pt x="88" y="513"/>
                  </a:cubicBezTo>
                  <a:cubicBezTo>
                    <a:pt x="87" y="516"/>
                    <a:pt x="84" y="519"/>
                    <a:pt x="82" y="520"/>
                  </a:cubicBezTo>
                  <a:cubicBezTo>
                    <a:pt x="82" y="520"/>
                    <a:pt x="80" y="522"/>
                    <a:pt x="79" y="522"/>
                  </a:cubicBezTo>
                  <a:cubicBezTo>
                    <a:pt x="79" y="525"/>
                    <a:pt x="78" y="529"/>
                    <a:pt x="77" y="529"/>
                  </a:cubicBezTo>
                  <a:cubicBezTo>
                    <a:pt x="76" y="532"/>
                    <a:pt x="75" y="534"/>
                    <a:pt x="72" y="535"/>
                  </a:cubicBezTo>
                  <a:cubicBezTo>
                    <a:pt x="73" y="536"/>
                    <a:pt x="74" y="537"/>
                    <a:pt x="75" y="539"/>
                  </a:cubicBezTo>
                  <a:cubicBezTo>
                    <a:pt x="76" y="541"/>
                    <a:pt x="76" y="545"/>
                    <a:pt x="75" y="547"/>
                  </a:cubicBezTo>
                  <a:cubicBezTo>
                    <a:pt x="75" y="549"/>
                    <a:pt x="73" y="551"/>
                    <a:pt x="72" y="552"/>
                  </a:cubicBezTo>
                  <a:cubicBezTo>
                    <a:pt x="71" y="554"/>
                    <a:pt x="68" y="556"/>
                    <a:pt x="67" y="557"/>
                  </a:cubicBezTo>
                  <a:cubicBezTo>
                    <a:pt x="66" y="557"/>
                    <a:pt x="66" y="558"/>
                    <a:pt x="66" y="558"/>
                  </a:cubicBezTo>
                  <a:cubicBezTo>
                    <a:pt x="66" y="559"/>
                    <a:pt x="66" y="560"/>
                    <a:pt x="65" y="561"/>
                  </a:cubicBezTo>
                  <a:cubicBezTo>
                    <a:pt x="65" y="561"/>
                    <a:pt x="65" y="561"/>
                    <a:pt x="64" y="562"/>
                  </a:cubicBezTo>
                  <a:cubicBezTo>
                    <a:pt x="65" y="563"/>
                    <a:pt x="66" y="564"/>
                    <a:pt x="66" y="565"/>
                  </a:cubicBezTo>
                  <a:cubicBezTo>
                    <a:pt x="67" y="568"/>
                    <a:pt x="65" y="571"/>
                    <a:pt x="64" y="572"/>
                  </a:cubicBezTo>
                  <a:cubicBezTo>
                    <a:pt x="63" y="573"/>
                    <a:pt x="60" y="576"/>
                    <a:pt x="58" y="577"/>
                  </a:cubicBezTo>
                  <a:cubicBezTo>
                    <a:pt x="57" y="578"/>
                    <a:pt x="56" y="578"/>
                    <a:pt x="55" y="578"/>
                  </a:cubicBezTo>
                  <a:cubicBezTo>
                    <a:pt x="54" y="578"/>
                    <a:pt x="53" y="578"/>
                    <a:pt x="53" y="578"/>
                  </a:cubicBezTo>
                  <a:cubicBezTo>
                    <a:pt x="53" y="578"/>
                    <a:pt x="53" y="578"/>
                    <a:pt x="52" y="578"/>
                  </a:cubicBezTo>
                  <a:cubicBezTo>
                    <a:pt x="52" y="578"/>
                    <a:pt x="52" y="578"/>
                    <a:pt x="52" y="578"/>
                  </a:cubicBezTo>
                  <a:cubicBezTo>
                    <a:pt x="52" y="578"/>
                    <a:pt x="52" y="579"/>
                    <a:pt x="52" y="579"/>
                  </a:cubicBezTo>
                  <a:cubicBezTo>
                    <a:pt x="52" y="579"/>
                    <a:pt x="52" y="580"/>
                    <a:pt x="52" y="580"/>
                  </a:cubicBezTo>
                  <a:cubicBezTo>
                    <a:pt x="53" y="582"/>
                    <a:pt x="54" y="584"/>
                    <a:pt x="53" y="587"/>
                  </a:cubicBezTo>
                  <a:cubicBezTo>
                    <a:pt x="52" y="589"/>
                    <a:pt x="50" y="590"/>
                    <a:pt x="49" y="591"/>
                  </a:cubicBezTo>
                  <a:cubicBezTo>
                    <a:pt x="49" y="591"/>
                    <a:pt x="49" y="591"/>
                    <a:pt x="49" y="591"/>
                  </a:cubicBezTo>
                  <a:cubicBezTo>
                    <a:pt x="48" y="592"/>
                    <a:pt x="48" y="592"/>
                    <a:pt x="47" y="592"/>
                  </a:cubicBezTo>
                  <a:cubicBezTo>
                    <a:pt x="47" y="592"/>
                    <a:pt x="47" y="592"/>
                    <a:pt x="47" y="593"/>
                  </a:cubicBezTo>
                  <a:cubicBezTo>
                    <a:pt x="47" y="593"/>
                    <a:pt x="46" y="593"/>
                    <a:pt x="46" y="594"/>
                  </a:cubicBezTo>
                  <a:cubicBezTo>
                    <a:pt x="46" y="594"/>
                    <a:pt x="45" y="595"/>
                    <a:pt x="44" y="596"/>
                  </a:cubicBezTo>
                  <a:cubicBezTo>
                    <a:pt x="44" y="596"/>
                    <a:pt x="44" y="596"/>
                    <a:pt x="44" y="596"/>
                  </a:cubicBezTo>
                  <a:cubicBezTo>
                    <a:pt x="44" y="597"/>
                    <a:pt x="45" y="597"/>
                    <a:pt x="45" y="598"/>
                  </a:cubicBezTo>
                  <a:cubicBezTo>
                    <a:pt x="46" y="601"/>
                    <a:pt x="46" y="605"/>
                    <a:pt x="44" y="607"/>
                  </a:cubicBezTo>
                  <a:cubicBezTo>
                    <a:pt x="42" y="609"/>
                    <a:pt x="39" y="610"/>
                    <a:pt x="37" y="610"/>
                  </a:cubicBezTo>
                  <a:cubicBezTo>
                    <a:pt x="37" y="610"/>
                    <a:pt x="36" y="610"/>
                    <a:pt x="36" y="610"/>
                  </a:cubicBezTo>
                  <a:cubicBezTo>
                    <a:pt x="33" y="609"/>
                    <a:pt x="31" y="606"/>
                    <a:pt x="30" y="604"/>
                  </a:cubicBezTo>
                  <a:cubicBezTo>
                    <a:pt x="30" y="605"/>
                    <a:pt x="30" y="605"/>
                    <a:pt x="30" y="605"/>
                  </a:cubicBezTo>
                  <a:cubicBezTo>
                    <a:pt x="30" y="606"/>
                    <a:pt x="30" y="607"/>
                    <a:pt x="30" y="608"/>
                  </a:cubicBezTo>
                  <a:cubicBezTo>
                    <a:pt x="30" y="608"/>
                    <a:pt x="29" y="609"/>
                    <a:pt x="29" y="609"/>
                  </a:cubicBezTo>
                  <a:cubicBezTo>
                    <a:pt x="29" y="609"/>
                    <a:pt x="29" y="610"/>
                    <a:pt x="29" y="610"/>
                  </a:cubicBezTo>
                  <a:cubicBezTo>
                    <a:pt x="30" y="611"/>
                    <a:pt x="31" y="613"/>
                    <a:pt x="32" y="615"/>
                  </a:cubicBezTo>
                  <a:cubicBezTo>
                    <a:pt x="32" y="618"/>
                    <a:pt x="30" y="621"/>
                    <a:pt x="29" y="622"/>
                  </a:cubicBezTo>
                  <a:cubicBezTo>
                    <a:pt x="27" y="623"/>
                    <a:pt x="26" y="624"/>
                    <a:pt x="25" y="624"/>
                  </a:cubicBezTo>
                  <a:cubicBezTo>
                    <a:pt x="25" y="624"/>
                    <a:pt x="25" y="624"/>
                    <a:pt x="25" y="624"/>
                  </a:cubicBezTo>
                  <a:cubicBezTo>
                    <a:pt x="25" y="624"/>
                    <a:pt x="24" y="624"/>
                    <a:pt x="24" y="624"/>
                  </a:cubicBezTo>
                  <a:cubicBezTo>
                    <a:pt x="25" y="625"/>
                    <a:pt x="25" y="626"/>
                    <a:pt x="25" y="627"/>
                  </a:cubicBezTo>
                  <a:cubicBezTo>
                    <a:pt x="27" y="632"/>
                    <a:pt x="27" y="635"/>
                    <a:pt x="26" y="638"/>
                  </a:cubicBezTo>
                  <a:cubicBezTo>
                    <a:pt x="26" y="639"/>
                    <a:pt x="25" y="640"/>
                    <a:pt x="25" y="641"/>
                  </a:cubicBezTo>
                  <a:cubicBezTo>
                    <a:pt x="26" y="643"/>
                    <a:pt x="27" y="646"/>
                    <a:pt x="27" y="648"/>
                  </a:cubicBezTo>
                  <a:cubicBezTo>
                    <a:pt x="26" y="651"/>
                    <a:pt x="24" y="653"/>
                    <a:pt x="21" y="656"/>
                  </a:cubicBezTo>
                  <a:cubicBezTo>
                    <a:pt x="21" y="656"/>
                    <a:pt x="21" y="656"/>
                    <a:pt x="20" y="656"/>
                  </a:cubicBezTo>
                  <a:cubicBezTo>
                    <a:pt x="20" y="657"/>
                    <a:pt x="17" y="659"/>
                    <a:pt x="15" y="660"/>
                  </a:cubicBezTo>
                  <a:cubicBezTo>
                    <a:pt x="14" y="661"/>
                    <a:pt x="11" y="662"/>
                    <a:pt x="10" y="662"/>
                  </a:cubicBezTo>
                  <a:cubicBezTo>
                    <a:pt x="10" y="662"/>
                    <a:pt x="10" y="662"/>
                    <a:pt x="10" y="662"/>
                  </a:cubicBezTo>
                  <a:cubicBezTo>
                    <a:pt x="10" y="663"/>
                    <a:pt x="10" y="665"/>
                    <a:pt x="10" y="666"/>
                  </a:cubicBezTo>
                  <a:cubicBezTo>
                    <a:pt x="11" y="667"/>
                    <a:pt x="11" y="668"/>
                    <a:pt x="11" y="669"/>
                  </a:cubicBezTo>
                  <a:cubicBezTo>
                    <a:pt x="12" y="669"/>
                    <a:pt x="13" y="671"/>
                    <a:pt x="14" y="671"/>
                  </a:cubicBezTo>
                  <a:cubicBezTo>
                    <a:pt x="14" y="671"/>
                    <a:pt x="14" y="671"/>
                    <a:pt x="14" y="672"/>
                  </a:cubicBezTo>
                  <a:cubicBezTo>
                    <a:pt x="15" y="672"/>
                    <a:pt x="17" y="673"/>
                    <a:pt x="18" y="674"/>
                  </a:cubicBezTo>
                  <a:cubicBezTo>
                    <a:pt x="19" y="676"/>
                    <a:pt x="21" y="680"/>
                    <a:pt x="20" y="684"/>
                  </a:cubicBezTo>
                  <a:cubicBezTo>
                    <a:pt x="19" y="688"/>
                    <a:pt x="15" y="689"/>
                    <a:pt x="14" y="690"/>
                  </a:cubicBezTo>
                  <a:cubicBezTo>
                    <a:pt x="14" y="690"/>
                    <a:pt x="13" y="690"/>
                    <a:pt x="13" y="690"/>
                  </a:cubicBezTo>
                  <a:cubicBezTo>
                    <a:pt x="14" y="692"/>
                    <a:pt x="15" y="695"/>
                    <a:pt x="15" y="697"/>
                  </a:cubicBezTo>
                  <a:cubicBezTo>
                    <a:pt x="15" y="697"/>
                    <a:pt x="15" y="702"/>
                    <a:pt x="13" y="706"/>
                  </a:cubicBezTo>
                  <a:cubicBezTo>
                    <a:pt x="11" y="708"/>
                    <a:pt x="7" y="709"/>
                    <a:pt x="4" y="710"/>
                  </a:cubicBezTo>
                  <a:cubicBezTo>
                    <a:pt x="3" y="710"/>
                    <a:pt x="3" y="710"/>
                    <a:pt x="3" y="710"/>
                  </a:cubicBezTo>
                  <a:cubicBezTo>
                    <a:pt x="3" y="710"/>
                    <a:pt x="2" y="710"/>
                    <a:pt x="1" y="710"/>
                  </a:cubicBezTo>
                  <a:cubicBezTo>
                    <a:pt x="3" y="712"/>
                    <a:pt x="5" y="715"/>
                    <a:pt x="5" y="717"/>
                  </a:cubicBezTo>
                  <a:cubicBezTo>
                    <a:pt x="5" y="720"/>
                    <a:pt x="3" y="724"/>
                    <a:pt x="3" y="725"/>
                  </a:cubicBezTo>
                  <a:cubicBezTo>
                    <a:pt x="2" y="726"/>
                    <a:pt x="1" y="727"/>
                    <a:pt x="0" y="728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" y="728"/>
                    <a:pt x="1" y="729"/>
                    <a:pt x="1" y="729"/>
                  </a:cubicBezTo>
                  <a:cubicBezTo>
                    <a:pt x="2" y="729"/>
                    <a:pt x="2" y="729"/>
                    <a:pt x="3" y="729"/>
                  </a:cubicBezTo>
                  <a:cubicBezTo>
                    <a:pt x="4" y="730"/>
                    <a:pt x="6" y="730"/>
                    <a:pt x="7" y="732"/>
                  </a:cubicBezTo>
                  <a:cubicBezTo>
                    <a:pt x="9" y="733"/>
                    <a:pt x="11" y="737"/>
                    <a:pt x="11" y="740"/>
                  </a:cubicBezTo>
                  <a:cubicBezTo>
                    <a:pt x="12" y="741"/>
                    <a:pt x="11" y="743"/>
                    <a:pt x="11" y="744"/>
                  </a:cubicBezTo>
                  <a:cubicBezTo>
                    <a:pt x="70" y="738"/>
                    <a:pt x="70" y="738"/>
                    <a:pt x="70" y="738"/>
                  </a:cubicBezTo>
                  <a:cubicBezTo>
                    <a:pt x="158" y="730"/>
                    <a:pt x="158" y="730"/>
                    <a:pt x="158" y="730"/>
                  </a:cubicBezTo>
                  <a:cubicBezTo>
                    <a:pt x="280" y="716"/>
                    <a:pt x="280" y="716"/>
                    <a:pt x="280" y="716"/>
                  </a:cubicBezTo>
                  <a:cubicBezTo>
                    <a:pt x="282" y="719"/>
                    <a:pt x="282" y="719"/>
                    <a:pt x="282" y="719"/>
                  </a:cubicBezTo>
                  <a:cubicBezTo>
                    <a:pt x="285" y="722"/>
                    <a:pt x="285" y="723"/>
                    <a:pt x="285" y="724"/>
                  </a:cubicBezTo>
                  <a:cubicBezTo>
                    <a:pt x="285" y="726"/>
                    <a:pt x="284" y="729"/>
                    <a:pt x="283" y="731"/>
                  </a:cubicBezTo>
                  <a:cubicBezTo>
                    <a:pt x="283" y="732"/>
                    <a:pt x="283" y="732"/>
                    <a:pt x="282" y="733"/>
                  </a:cubicBezTo>
                  <a:cubicBezTo>
                    <a:pt x="282" y="733"/>
                    <a:pt x="282" y="733"/>
                    <a:pt x="282" y="733"/>
                  </a:cubicBezTo>
                  <a:cubicBezTo>
                    <a:pt x="283" y="734"/>
                    <a:pt x="283" y="736"/>
                    <a:pt x="283" y="738"/>
                  </a:cubicBezTo>
                  <a:cubicBezTo>
                    <a:pt x="282" y="740"/>
                    <a:pt x="281" y="742"/>
                    <a:pt x="280" y="743"/>
                  </a:cubicBezTo>
                  <a:cubicBezTo>
                    <a:pt x="280" y="743"/>
                    <a:pt x="280" y="743"/>
                    <a:pt x="280" y="743"/>
                  </a:cubicBezTo>
                  <a:cubicBezTo>
                    <a:pt x="280" y="743"/>
                    <a:pt x="280" y="744"/>
                    <a:pt x="280" y="744"/>
                  </a:cubicBezTo>
                  <a:cubicBezTo>
                    <a:pt x="280" y="746"/>
                    <a:pt x="280" y="747"/>
                    <a:pt x="280" y="748"/>
                  </a:cubicBezTo>
                  <a:cubicBezTo>
                    <a:pt x="280" y="749"/>
                    <a:pt x="279" y="750"/>
                    <a:pt x="279" y="751"/>
                  </a:cubicBezTo>
                  <a:cubicBezTo>
                    <a:pt x="279" y="752"/>
                    <a:pt x="280" y="754"/>
                    <a:pt x="280" y="756"/>
                  </a:cubicBezTo>
                  <a:cubicBezTo>
                    <a:pt x="279" y="758"/>
                    <a:pt x="278" y="760"/>
                    <a:pt x="277" y="761"/>
                  </a:cubicBezTo>
                  <a:cubicBezTo>
                    <a:pt x="276" y="761"/>
                    <a:pt x="276" y="761"/>
                    <a:pt x="276" y="761"/>
                  </a:cubicBezTo>
                  <a:cubicBezTo>
                    <a:pt x="276" y="761"/>
                    <a:pt x="276" y="762"/>
                    <a:pt x="275" y="762"/>
                  </a:cubicBezTo>
                  <a:cubicBezTo>
                    <a:pt x="275" y="762"/>
                    <a:pt x="275" y="763"/>
                    <a:pt x="274" y="763"/>
                  </a:cubicBezTo>
                  <a:cubicBezTo>
                    <a:pt x="274" y="763"/>
                    <a:pt x="274" y="764"/>
                    <a:pt x="274" y="764"/>
                  </a:cubicBezTo>
                  <a:cubicBezTo>
                    <a:pt x="274" y="764"/>
                    <a:pt x="274" y="764"/>
                    <a:pt x="274" y="765"/>
                  </a:cubicBezTo>
                  <a:cubicBezTo>
                    <a:pt x="275" y="766"/>
                    <a:pt x="276" y="768"/>
                    <a:pt x="275" y="770"/>
                  </a:cubicBezTo>
                  <a:cubicBezTo>
                    <a:pt x="275" y="772"/>
                    <a:pt x="274" y="774"/>
                    <a:pt x="273" y="775"/>
                  </a:cubicBezTo>
                  <a:cubicBezTo>
                    <a:pt x="273" y="775"/>
                    <a:pt x="273" y="775"/>
                    <a:pt x="273" y="775"/>
                  </a:cubicBezTo>
                  <a:cubicBezTo>
                    <a:pt x="273" y="776"/>
                    <a:pt x="274" y="776"/>
                    <a:pt x="274" y="777"/>
                  </a:cubicBezTo>
                  <a:cubicBezTo>
                    <a:pt x="274" y="778"/>
                    <a:pt x="274" y="780"/>
                    <a:pt x="274" y="781"/>
                  </a:cubicBezTo>
                  <a:cubicBezTo>
                    <a:pt x="274" y="781"/>
                    <a:pt x="274" y="781"/>
                    <a:pt x="274" y="782"/>
                  </a:cubicBezTo>
                  <a:cubicBezTo>
                    <a:pt x="274" y="782"/>
                    <a:pt x="274" y="782"/>
                    <a:pt x="274" y="782"/>
                  </a:cubicBezTo>
                  <a:cubicBezTo>
                    <a:pt x="275" y="782"/>
                    <a:pt x="276" y="783"/>
                    <a:pt x="277" y="785"/>
                  </a:cubicBezTo>
                  <a:cubicBezTo>
                    <a:pt x="278" y="787"/>
                    <a:pt x="278" y="789"/>
                    <a:pt x="278" y="791"/>
                  </a:cubicBezTo>
                  <a:cubicBezTo>
                    <a:pt x="278" y="791"/>
                    <a:pt x="278" y="792"/>
                    <a:pt x="279" y="792"/>
                  </a:cubicBezTo>
                  <a:cubicBezTo>
                    <a:pt x="279" y="793"/>
                    <a:pt x="280" y="795"/>
                    <a:pt x="280" y="796"/>
                  </a:cubicBezTo>
                  <a:cubicBezTo>
                    <a:pt x="281" y="797"/>
                    <a:pt x="284" y="800"/>
                    <a:pt x="285" y="802"/>
                  </a:cubicBezTo>
                  <a:cubicBezTo>
                    <a:pt x="285" y="802"/>
                    <a:pt x="285" y="802"/>
                    <a:pt x="285" y="802"/>
                  </a:cubicBezTo>
                  <a:cubicBezTo>
                    <a:pt x="286" y="802"/>
                    <a:pt x="287" y="804"/>
                    <a:pt x="288" y="804"/>
                  </a:cubicBezTo>
                  <a:cubicBezTo>
                    <a:pt x="288" y="804"/>
                    <a:pt x="288" y="804"/>
                    <a:pt x="289" y="804"/>
                  </a:cubicBezTo>
                  <a:cubicBezTo>
                    <a:pt x="290" y="805"/>
                    <a:pt x="291" y="805"/>
                    <a:pt x="291" y="806"/>
                  </a:cubicBezTo>
                  <a:cubicBezTo>
                    <a:pt x="293" y="807"/>
                    <a:pt x="296" y="809"/>
                    <a:pt x="297" y="810"/>
                  </a:cubicBezTo>
                  <a:cubicBezTo>
                    <a:pt x="298" y="813"/>
                    <a:pt x="301" y="817"/>
                    <a:pt x="301" y="819"/>
                  </a:cubicBezTo>
                  <a:cubicBezTo>
                    <a:pt x="302" y="820"/>
                    <a:pt x="302" y="822"/>
                    <a:pt x="302" y="823"/>
                  </a:cubicBezTo>
                  <a:cubicBezTo>
                    <a:pt x="302" y="824"/>
                    <a:pt x="302" y="825"/>
                    <a:pt x="302" y="825"/>
                  </a:cubicBezTo>
                  <a:cubicBezTo>
                    <a:pt x="302" y="825"/>
                    <a:pt x="302" y="825"/>
                    <a:pt x="302" y="825"/>
                  </a:cubicBezTo>
                  <a:cubicBezTo>
                    <a:pt x="303" y="826"/>
                    <a:pt x="303" y="826"/>
                    <a:pt x="304" y="826"/>
                  </a:cubicBezTo>
                  <a:cubicBezTo>
                    <a:pt x="305" y="827"/>
                    <a:pt x="305" y="828"/>
                    <a:pt x="306" y="828"/>
                  </a:cubicBezTo>
                  <a:cubicBezTo>
                    <a:pt x="306" y="829"/>
                    <a:pt x="306" y="829"/>
                    <a:pt x="307" y="830"/>
                  </a:cubicBezTo>
                  <a:cubicBezTo>
                    <a:pt x="307" y="830"/>
                    <a:pt x="307" y="830"/>
                    <a:pt x="307" y="830"/>
                  </a:cubicBezTo>
                  <a:cubicBezTo>
                    <a:pt x="308" y="830"/>
                    <a:pt x="310" y="831"/>
                    <a:pt x="311" y="832"/>
                  </a:cubicBezTo>
                  <a:cubicBezTo>
                    <a:pt x="313" y="835"/>
                    <a:pt x="313" y="839"/>
                    <a:pt x="313" y="841"/>
                  </a:cubicBezTo>
                  <a:cubicBezTo>
                    <a:pt x="312" y="842"/>
                    <a:pt x="312" y="843"/>
                    <a:pt x="311" y="844"/>
                  </a:cubicBezTo>
                  <a:cubicBezTo>
                    <a:pt x="312" y="844"/>
                    <a:pt x="312" y="844"/>
                    <a:pt x="312" y="844"/>
                  </a:cubicBezTo>
                  <a:cubicBezTo>
                    <a:pt x="312" y="845"/>
                    <a:pt x="312" y="845"/>
                    <a:pt x="312" y="846"/>
                  </a:cubicBezTo>
                  <a:cubicBezTo>
                    <a:pt x="313" y="846"/>
                    <a:pt x="313" y="847"/>
                    <a:pt x="313" y="847"/>
                  </a:cubicBezTo>
                  <a:cubicBezTo>
                    <a:pt x="314" y="848"/>
                    <a:pt x="315" y="848"/>
                    <a:pt x="316" y="850"/>
                  </a:cubicBezTo>
                  <a:cubicBezTo>
                    <a:pt x="316" y="851"/>
                    <a:pt x="316" y="852"/>
                    <a:pt x="316" y="853"/>
                  </a:cubicBezTo>
                  <a:cubicBezTo>
                    <a:pt x="317" y="853"/>
                    <a:pt x="318" y="854"/>
                    <a:pt x="318" y="854"/>
                  </a:cubicBezTo>
                  <a:cubicBezTo>
                    <a:pt x="319" y="855"/>
                    <a:pt x="320" y="856"/>
                    <a:pt x="320" y="856"/>
                  </a:cubicBezTo>
                  <a:cubicBezTo>
                    <a:pt x="320" y="856"/>
                    <a:pt x="327" y="856"/>
                    <a:pt x="327" y="856"/>
                  </a:cubicBezTo>
                  <a:cubicBezTo>
                    <a:pt x="325" y="861"/>
                    <a:pt x="325" y="861"/>
                    <a:pt x="325" y="861"/>
                  </a:cubicBezTo>
                  <a:cubicBezTo>
                    <a:pt x="327" y="861"/>
                    <a:pt x="328" y="861"/>
                    <a:pt x="329" y="860"/>
                  </a:cubicBezTo>
                  <a:cubicBezTo>
                    <a:pt x="330" y="860"/>
                    <a:pt x="331" y="858"/>
                    <a:pt x="332" y="858"/>
                  </a:cubicBezTo>
                  <a:cubicBezTo>
                    <a:pt x="332" y="859"/>
                    <a:pt x="332" y="861"/>
                    <a:pt x="332" y="861"/>
                  </a:cubicBezTo>
                  <a:cubicBezTo>
                    <a:pt x="333" y="862"/>
                    <a:pt x="334" y="862"/>
                    <a:pt x="335" y="861"/>
                  </a:cubicBezTo>
                  <a:cubicBezTo>
                    <a:pt x="336" y="861"/>
                    <a:pt x="337" y="859"/>
                    <a:pt x="337" y="858"/>
                  </a:cubicBezTo>
                  <a:cubicBezTo>
                    <a:pt x="338" y="857"/>
                    <a:pt x="337" y="854"/>
                    <a:pt x="338" y="852"/>
                  </a:cubicBezTo>
                  <a:cubicBezTo>
                    <a:pt x="338" y="851"/>
                    <a:pt x="340" y="848"/>
                    <a:pt x="341" y="846"/>
                  </a:cubicBezTo>
                  <a:cubicBezTo>
                    <a:pt x="342" y="845"/>
                    <a:pt x="344" y="844"/>
                    <a:pt x="345" y="843"/>
                  </a:cubicBezTo>
                  <a:cubicBezTo>
                    <a:pt x="346" y="842"/>
                    <a:pt x="348" y="840"/>
                    <a:pt x="348" y="840"/>
                  </a:cubicBezTo>
                  <a:cubicBezTo>
                    <a:pt x="349" y="839"/>
                    <a:pt x="351" y="837"/>
                    <a:pt x="352" y="836"/>
                  </a:cubicBezTo>
                  <a:cubicBezTo>
                    <a:pt x="352" y="835"/>
                    <a:pt x="352" y="833"/>
                    <a:pt x="352" y="832"/>
                  </a:cubicBezTo>
                  <a:cubicBezTo>
                    <a:pt x="351" y="831"/>
                    <a:pt x="349" y="831"/>
                    <a:pt x="348" y="831"/>
                  </a:cubicBezTo>
                  <a:cubicBezTo>
                    <a:pt x="348" y="830"/>
                    <a:pt x="346" y="830"/>
                    <a:pt x="345" y="829"/>
                  </a:cubicBezTo>
                  <a:cubicBezTo>
                    <a:pt x="345" y="828"/>
                    <a:pt x="346" y="826"/>
                    <a:pt x="346" y="826"/>
                  </a:cubicBezTo>
                  <a:cubicBezTo>
                    <a:pt x="347" y="825"/>
                    <a:pt x="350" y="823"/>
                    <a:pt x="351" y="823"/>
                  </a:cubicBezTo>
                  <a:cubicBezTo>
                    <a:pt x="352" y="823"/>
                    <a:pt x="354" y="823"/>
                    <a:pt x="355" y="824"/>
                  </a:cubicBezTo>
                  <a:cubicBezTo>
                    <a:pt x="355" y="824"/>
                    <a:pt x="356" y="825"/>
                    <a:pt x="357" y="826"/>
                  </a:cubicBezTo>
                  <a:cubicBezTo>
                    <a:pt x="357" y="826"/>
                    <a:pt x="359" y="827"/>
                    <a:pt x="360" y="827"/>
                  </a:cubicBezTo>
                  <a:cubicBezTo>
                    <a:pt x="360" y="828"/>
                    <a:pt x="360" y="829"/>
                    <a:pt x="359" y="830"/>
                  </a:cubicBezTo>
                  <a:cubicBezTo>
                    <a:pt x="359" y="830"/>
                    <a:pt x="357" y="830"/>
                    <a:pt x="357" y="831"/>
                  </a:cubicBezTo>
                  <a:cubicBezTo>
                    <a:pt x="357" y="831"/>
                    <a:pt x="356" y="833"/>
                    <a:pt x="356" y="834"/>
                  </a:cubicBezTo>
                  <a:cubicBezTo>
                    <a:pt x="357" y="835"/>
                    <a:pt x="358" y="836"/>
                    <a:pt x="359" y="836"/>
                  </a:cubicBezTo>
                  <a:cubicBezTo>
                    <a:pt x="360" y="836"/>
                    <a:pt x="362" y="835"/>
                    <a:pt x="363" y="835"/>
                  </a:cubicBezTo>
                  <a:cubicBezTo>
                    <a:pt x="365" y="834"/>
                    <a:pt x="367" y="831"/>
                    <a:pt x="369" y="830"/>
                  </a:cubicBezTo>
                  <a:cubicBezTo>
                    <a:pt x="370" y="830"/>
                    <a:pt x="373" y="830"/>
                    <a:pt x="374" y="829"/>
                  </a:cubicBezTo>
                  <a:cubicBezTo>
                    <a:pt x="376" y="828"/>
                    <a:pt x="378" y="826"/>
                    <a:pt x="379" y="825"/>
                  </a:cubicBezTo>
                  <a:cubicBezTo>
                    <a:pt x="380" y="825"/>
                    <a:pt x="383" y="824"/>
                    <a:pt x="384" y="823"/>
                  </a:cubicBezTo>
                  <a:cubicBezTo>
                    <a:pt x="385" y="822"/>
                    <a:pt x="387" y="821"/>
                    <a:pt x="388" y="820"/>
                  </a:cubicBezTo>
                  <a:cubicBezTo>
                    <a:pt x="390" y="820"/>
                    <a:pt x="394" y="819"/>
                    <a:pt x="396" y="819"/>
                  </a:cubicBezTo>
                  <a:cubicBezTo>
                    <a:pt x="398" y="818"/>
                    <a:pt x="401" y="815"/>
                    <a:pt x="403" y="815"/>
                  </a:cubicBezTo>
                  <a:cubicBezTo>
                    <a:pt x="404" y="814"/>
                    <a:pt x="407" y="814"/>
                    <a:pt x="409" y="814"/>
                  </a:cubicBezTo>
                  <a:cubicBezTo>
                    <a:pt x="411" y="814"/>
                    <a:pt x="415" y="814"/>
                    <a:pt x="417" y="815"/>
                  </a:cubicBezTo>
                  <a:cubicBezTo>
                    <a:pt x="417" y="815"/>
                    <a:pt x="418" y="816"/>
                    <a:pt x="419" y="816"/>
                  </a:cubicBezTo>
                  <a:cubicBezTo>
                    <a:pt x="420" y="816"/>
                    <a:pt x="421" y="815"/>
                    <a:pt x="421" y="814"/>
                  </a:cubicBezTo>
                  <a:cubicBezTo>
                    <a:pt x="422" y="813"/>
                    <a:pt x="421" y="811"/>
                    <a:pt x="421" y="811"/>
                  </a:cubicBezTo>
                  <a:cubicBezTo>
                    <a:pt x="422" y="810"/>
                    <a:pt x="424" y="811"/>
                    <a:pt x="425" y="811"/>
                  </a:cubicBezTo>
                  <a:cubicBezTo>
                    <a:pt x="426" y="811"/>
                    <a:pt x="428" y="812"/>
                    <a:pt x="429" y="812"/>
                  </a:cubicBezTo>
                  <a:cubicBezTo>
                    <a:pt x="430" y="813"/>
                    <a:pt x="433" y="815"/>
                    <a:pt x="435" y="816"/>
                  </a:cubicBezTo>
                  <a:cubicBezTo>
                    <a:pt x="436" y="817"/>
                    <a:pt x="438" y="819"/>
                    <a:pt x="440" y="819"/>
                  </a:cubicBezTo>
                  <a:cubicBezTo>
                    <a:pt x="441" y="819"/>
                    <a:pt x="444" y="819"/>
                    <a:pt x="445" y="818"/>
                  </a:cubicBezTo>
                  <a:cubicBezTo>
                    <a:pt x="446" y="817"/>
                    <a:pt x="448" y="815"/>
                    <a:pt x="449" y="815"/>
                  </a:cubicBezTo>
                  <a:cubicBezTo>
                    <a:pt x="451" y="814"/>
                    <a:pt x="454" y="814"/>
                    <a:pt x="456" y="814"/>
                  </a:cubicBezTo>
                  <a:cubicBezTo>
                    <a:pt x="457" y="814"/>
                    <a:pt x="459" y="815"/>
                    <a:pt x="461" y="815"/>
                  </a:cubicBezTo>
                  <a:cubicBezTo>
                    <a:pt x="462" y="815"/>
                    <a:pt x="466" y="815"/>
                    <a:pt x="468" y="815"/>
                  </a:cubicBezTo>
                  <a:cubicBezTo>
                    <a:pt x="469" y="815"/>
                    <a:pt x="472" y="815"/>
                    <a:pt x="473" y="816"/>
                  </a:cubicBezTo>
                  <a:cubicBezTo>
                    <a:pt x="474" y="816"/>
                    <a:pt x="475" y="819"/>
                    <a:pt x="476" y="819"/>
                  </a:cubicBezTo>
                  <a:cubicBezTo>
                    <a:pt x="477" y="820"/>
                    <a:pt x="481" y="819"/>
                    <a:pt x="482" y="818"/>
                  </a:cubicBezTo>
                  <a:cubicBezTo>
                    <a:pt x="483" y="817"/>
                    <a:pt x="481" y="815"/>
                    <a:pt x="482" y="814"/>
                  </a:cubicBezTo>
                  <a:cubicBezTo>
                    <a:pt x="483" y="813"/>
                    <a:pt x="486" y="814"/>
                    <a:pt x="487" y="813"/>
                  </a:cubicBezTo>
                  <a:cubicBezTo>
                    <a:pt x="488" y="812"/>
                    <a:pt x="489" y="810"/>
                    <a:pt x="490" y="809"/>
                  </a:cubicBezTo>
                  <a:cubicBezTo>
                    <a:pt x="490" y="809"/>
                    <a:pt x="490" y="808"/>
                    <a:pt x="490" y="807"/>
                  </a:cubicBezTo>
                  <a:lnTo>
                    <a:pt x="446" y="5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4221163" y="4237038"/>
              <a:ext cx="6350" cy="1588"/>
            </a:xfrm>
            <a:custGeom>
              <a:avLst/>
              <a:gdLst>
                <a:gd name="T0" fmla="*/ 0 w 7"/>
                <a:gd name="T1" fmla="*/ 0 h 3"/>
                <a:gd name="T2" fmla="*/ 1 w 7"/>
                <a:gd name="T3" fmla="*/ 2 h 3"/>
                <a:gd name="T4" fmla="*/ 2 w 7"/>
                <a:gd name="T5" fmla="*/ 3 h 3"/>
                <a:gd name="T6" fmla="*/ 2 w 7"/>
                <a:gd name="T7" fmla="*/ 3 h 3"/>
                <a:gd name="T8" fmla="*/ 3 w 7"/>
                <a:gd name="T9" fmla="*/ 3 h 3"/>
                <a:gd name="T10" fmla="*/ 7 w 7"/>
                <a:gd name="T11" fmla="*/ 0 h 3"/>
                <a:gd name="T12" fmla="*/ 7 w 7"/>
                <a:gd name="T13" fmla="*/ 0 h 3"/>
                <a:gd name="T14" fmla="*/ 6 w 7"/>
                <a:gd name="T15" fmla="*/ 0 h 3"/>
                <a:gd name="T16" fmla="*/ 3 w 7"/>
                <a:gd name="T17" fmla="*/ 1 h 3"/>
                <a:gd name="T18" fmla="*/ 1 w 7"/>
                <a:gd name="T19" fmla="*/ 1 h 3"/>
                <a:gd name="T20" fmla="*/ 0 w 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557713" y="3973513"/>
              <a:ext cx="466725" cy="738188"/>
            </a:xfrm>
            <a:custGeom>
              <a:avLst/>
              <a:gdLst>
                <a:gd name="T0" fmla="*/ 547 w 555"/>
                <a:gd name="T1" fmla="*/ 663 h 875"/>
                <a:gd name="T2" fmla="*/ 539 w 555"/>
                <a:gd name="T3" fmla="*/ 652 h 875"/>
                <a:gd name="T4" fmla="*/ 534 w 555"/>
                <a:gd name="T5" fmla="*/ 642 h 875"/>
                <a:gd name="T6" fmla="*/ 532 w 555"/>
                <a:gd name="T7" fmla="*/ 630 h 875"/>
                <a:gd name="T8" fmla="*/ 533 w 555"/>
                <a:gd name="T9" fmla="*/ 612 h 875"/>
                <a:gd name="T10" fmla="*/ 534 w 555"/>
                <a:gd name="T11" fmla="*/ 591 h 875"/>
                <a:gd name="T12" fmla="*/ 528 w 555"/>
                <a:gd name="T13" fmla="*/ 571 h 875"/>
                <a:gd name="T14" fmla="*/ 519 w 555"/>
                <a:gd name="T15" fmla="*/ 560 h 875"/>
                <a:gd name="T16" fmla="*/ 513 w 555"/>
                <a:gd name="T17" fmla="*/ 542 h 875"/>
                <a:gd name="T18" fmla="*/ 514 w 555"/>
                <a:gd name="T19" fmla="*/ 524 h 875"/>
                <a:gd name="T20" fmla="*/ 519 w 555"/>
                <a:gd name="T21" fmla="*/ 504 h 875"/>
                <a:gd name="T22" fmla="*/ 515 w 555"/>
                <a:gd name="T23" fmla="*/ 483 h 875"/>
                <a:gd name="T24" fmla="*/ 526 w 555"/>
                <a:gd name="T25" fmla="*/ 470 h 875"/>
                <a:gd name="T26" fmla="*/ 532 w 555"/>
                <a:gd name="T27" fmla="*/ 463 h 875"/>
                <a:gd name="T28" fmla="*/ 534 w 555"/>
                <a:gd name="T29" fmla="*/ 454 h 875"/>
                <a:gd name="T30" fmla="*/ 523 w 555"/>
                <a:gd name="T31" fmla="*/ 450 h 875"/>
                <a:gd name="T32" fmla="*/ 520 w 555"/>
                <a:gd name="T33" fmla="*/ 442 h 875"/>
                <a:gd name="T34" fmla="*/ 519 w 555"/>
                <a:gd name="T35" fmla="*/ 430 h 875"/>
                <a:gd name="T36" fmla="*/ 514 w 555"/>
                <a:gd name="T37" fmla="*/ 422 h 875"/>
                <a:gd name="T38" fmla="*/ 504 w 555"/>
                <a:gd name="T39" fmla="*/ 407 h 875"/>
                <a:gd name="T40" fmla="*/ 496 w 555"/>
                <a:gd name="T41" fmla="*/ 393 h 875"/>
                <a:gd name="T42" fmla="*/ 491 w 555"/>
                <a:gd name="T43" fmla="*/ 383 h 875"/>
                <a:gd name="T44" fmla="*/ 485 w 555"/>
                <a:gd name="T45" fmla="*/ 371 h 875"/>
                <a:gd name="T46" fmla="*/ 477 w 555"/>
                <a:gd name="T47" fmla="*/ 360 h 875"/>
                <a:gd name="T48" fmla="*/ 350 w 555"/>
                <a:gd name="T49" fmla="*/ 2 h 875"/>
                <a:gd name="T50" fmla="*/ 138 w 555"/>
                <a:gd name="T51" fmla="*/ 31 h 875"/>
                <a:gd name="T52" fmla="*/ 0 w 555"/>
                <a:gd name="T53" fmla="*/ 47 h 875"/>
                <a:gd name="T54" fmla="*/ 26 w 555"/>
                <a:gd name="T55" fmla="*/ 592 h 875"/>
                <a:gd name="T56" fmla="*/ 76 w 555"/>
                <a:gd name="T57" fmla="*/ 854 h 875"/>
                <a:gd name="T58" fmla="*/ 91 w 555"/>
                <a:gd name="T59" fmla="*/ 853 h 875"/>
                <a:gd name="T60" fmla="*/ 96 w 555"/>
                <a:gd name="T61" fmla="*/ 861 h 875"/>
                <a:gd name="T62" fmla="*/ 108 w 555"/>
                <a:gd name="T63" fmla="*/ 850 h 875"/>
                <a:gd name="T64" fmla="*/ 106 w 555"/>
                <a:gd name="T65" fmla="*/ 829 h 875"/>
                <a:gd name="T66" fmla="*/ 111 w 555"/>
                <a:gd name="T67" fmla="*/ 813 h 875"/>
                <a:gd name="T68" fmla="*/ 113 w 555"/>
                <a:gd name="T69" fmla="*/ 799 h 875"/>
                <a:gd name="T70" fmla="*/ 125 w 555"/>
                <a:gd name="T71" fmla="*/ 799 h 875"/>
                <a:gd name="T72" fmla="*/ 132 w 555"/>
                <a:gd name="T73" fmla="*/ 808 h 875"/>
                <a:gd name="T74" fmla="*/ 132 w 555"/>
                <a:gd name="T75" fmla="*/ 822 h 875"/>
                <a:gd name="T76" fmla="*/ 135 w 555"/>
                <a:gd name="T77" fmla="*/ 836 h 875"/>
                <a:gd name="T78" fmla="*/ 147 w 555"/>
                <a:gd name="T79" fmla="*/ 844 h 875"/>
                <a:gd name="T80" fmla="*/ 156 w 555"/>
                <a:gd name="T81" fmla="*/ 851 h 875"/>
                <a:gd name="T82" fmla="*/ 159 w 555"/>
                <a:gd name="T83" fmla="*/ 863 h 875"/>
                <a:gd name="T84" fmla="*/ 142 w 555"/>
                <a:gd name="T85" fmla="*/ 867 h 875"/>
                <a:gd name="T86" fmla="*/ 131 w 555"/>
                <a:gd name="T87" fmla="*/ 869 h 875"/>
                <a:gd name="T88" fmla="*/ 128 w 555"/>
                <a:gd name="T89" fmla="*/ 875 h 875"/>
                <a:gd name="T90" fmla="*/ 151 w 555"/>
                <a:gd name="T91" fmla="*/ 871 h 875"/>
                <a:gd name="T92" fmla="*/ 206 w 555"/>
                <a:gd name="T93" fmla="*/ 851 h 875"/>
                <a:gd name="T94" fmla="*/ 202 w 555"/>
                <a:gd name="T95" fmla="*/ 851 h 875"/>
                <a:gd name="T96" fmla="*/ 207 w 555"/>
                <a:gd name="T97" fmla="*/ 842 h 875"/>
                <a:gd name="T98" fmla="*/ 215 w 555"/>
                <a:gd name="T99" fmla="*/ 830 h 875"/>
                <a:gd name="T100" fmla="*/ 211 w 555"/>
                <a:gd name="T101" fmla="*/ 823 h 875"/>
                <a:gd name="T102" fmla="*/ 205 w 555"/>
                <a:gd name="T103" fmla="*/ 813 h 875"/>
                <a:gd name="T104" fmla="*/ 208 w 555"/>
                <a:gd name="T105" fmla="*/ 798 h 875"/>
                <a:gd name="T106" fmla="*/ 199 w 555"/>
                <a:gd name="T107" fmla="*/ 782 h 875"/>
                <a:gd name="T108" fmla="*/ 182 w 555"/>
                <a:gd name="T109" fmla="*/ 769 h 875"/>
                <a:gd name="T110" fmla="*/ 168 w 555"/>
                <a:gd name="T111" fmla="*/ 756 h 875"/>
                <a:gd name="T112" fmla="*/ 171 w 555"/>
                <a:gd name="T113" fmla="*/ 737 h 875"/>
                <a:gd name="T114" fmla="*/ 402 w 555"/>
                <a:gd name="T115" fmla="*/ 701 h 875"/>
                <a:gd name="T116" fmla="*/ 554 w 555"/>
                <a:gd name="T117" fmla="*/ 67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5" h="875">
                  <a:moveTo>
                    <a:pt x="554" y="673"/>
                  </a:moveTo>
                  <a:cubicBezTo>
                    <a:pt x="553" y="671"/>
                    <a:pt x="552" y="668"/>
                    <a:pt x="551" y="666"/>
                  </a:cubicBezTo>
                  <a:cubicBezTo>
                    <a:pt x="551" y="665"/>
                    <a:pt x="548" y="664"/>
                    <a:pt x="547" y="663"/>
                  </a:cubicBezTo>
                  <a:cubicBezTo>
                    <a:pt x="547" y="662"/>
                    <a:pt x="546" y="659"/>
                    <a:pt x="545" y="658"/>
                  </a:cubicBezTo>
                  <a:cubicBezTo>
                    <a:pt x="545" y="657"/>
                    <a:pt x="542" y="656"/>
                    <a:pt x="541" y="656"/>
                  </a:cubicBezTo>
                  <a:cubicBezTo>
                    <a:pt x="540" y="655"/>
                    <a:pt x="539" y="653"/>
                    <a:pt x="539" y="652"/>
                  </a:cubicBezTo>
                  <a:cubicBezTo>
                    <a:pt x="538" y="651"/>
                    <a:pt x="536" y="650"/>
                    <a:pt x="536" y="650"/>
                  </a:cubicBezTo>
                  <a:cubicBezTo>
                    <a:pt x="535" y="649"/>
                    <a:pt x="534" y="647"/>
                    <a:pt x="534" y="647"/>
                  </a:cubicBezTo>
                  <a:cubicBezTo>
                    <a:pt x="534" y="645"/>
                    <a:pt x="535" y="643"/>
                    <a:pt x="534" y="642"/>
                  </a:cubicBezTo>
                  <a:cubicBezTo>
                    <a:pt x="534" y="641"/>
                    <a:pt x="533" y="639"/>
                    <a:pt x="532" y="638"/>
                  </a:cubicBezTo>
                  <a:cubicBezTo>
                    <a:pt x="531" y="637"/>
                    <a:pt x="530" y="634"/>
                    <a:pt x="530" y="633"/>
                  </a:cubicBezTo>
                  <a:cubicBezTo>
                    <a:pt x="530" y="632"/>
                    <a:pt x="532" y="631"/>
                    <a:pt x="532" y="630"/>
                  </a:cubicBezTo>
                  <a:cubicBezTo>
                    <a:pt x="532" y="628"/>
                    <a:pt x="533" y="625"/>
                    <a:pt x="533" y="624"/>
                  </a:cubicBezTo>
                  <a:cubicBezTo>
                    <a:pt x="533" y="622"/>
                    <a:pt x="531" y="619"/>
                    <a:pt x="531" y="617"/>
                  </a:cubicBezTo>
                  <a:cubicBezTo>
                    <a:pt x="531" y="616"/>
                    <a:pt x="532" y="613"/>
                    <a:pt x="533" y="612"/>
                  </a:cubicBezTo>
                  <a:cubicBezTo>
                    <a:pt x="533" y="610"/>
                    <a:pt x="534" y="606"/>
                    <a:pt x="534" y="604"/>
                  </a:cubicBezTo>
                  <a:cubicBezTo>
                    <a:pt x="534" y="602"/>
                    <a:pt x="532" y="599"/>
                    <a:pt x="532" y="597"/>
                  </a:cubicBezTo>
                  <a:cubicBezTo>
                    <a:pt x="532" y="595"/>
                    <a:pt x="534" y="593"/>
                    <a:pt x="534" y="591"/>
                  </a:cubicBezTo>
                  <a:cubicBezTo>
                    <a:pt x="535" y="589"/>
                    <a:pt x="534" y="586"/>
                    <a:pt x="533" y="584"/>
                  </a:cubicBezTo>
                  <a:cubicBezTo>
                    <a:pt x="532" y="583"/>
                    <a:pt x="530" y="580"/>
                    <a:pt x="529" y="578"/>
                  </a:cubicBezTo>
                  <a:cubicBezTo>
                    <a:pt x="529" y="577"/>
                    <a:pt x="529" y="573"/>
                    <a:pt x="528" y="571"/>
                  </a:cubicBezTo>
                  <a:cubicBezTo>
                    <a:pt x="528" y="570"/>
                    <a:pt x="528" y="568"/>
                    <a:pt x="527" y="567"/>
                  </a:cubicBezTo>
                  <a:cubicBezTo>
                    <a:pt x="526" y="566"/>
                    <a:pt x="523" y="565"/>
                    <a:pt x="522" y="564"/>
                  </a:cubicBezTo>
                  <a:cubicBezTo>
                    <a:pt x="521" y="564"/>
                    <a:pt x="519" y="562"/>
                    <a:pt x="519" y="560"/>
                  </a:cubicBezTo>
                  <a:cubicBezTo>
                    <a:pt x="518" y="559"/>
                    <a:pt x="517" y="556"/>
                    <a:pt x="517" y="554"/>
                  </a:cubicBezTo>
                  <a:cubicBezTo>
                    <a:pt x="517" y="553"/>
                    <a:pt x="516" y="549"/>
                    <a:pt x="516" y="547"/>
                  </a:cubicBezTo>
                  <a:cubicBezTo>
                    <a:pt x="515" y="546"/>
                    <a:pt x="514" y="544"/>
                    <a:pt x="513" y="542"/>
                  </a:cubicBezTo>
                  <a:cubicBezTo>
                    <a:pt x="513" y="540"/>
                    <a:pt x="511" y="534"/>
                    <a:pt x="511" y="534"/>
                  </a:cubicBezTo>
                  <a:cubicBezTo>
                    <a:pt x="511" y="533"/>
                    <a:pt x="510" y="528"/>
                    <a:pt x="511" y="527"/>
                  </a:cubicBezTo>
                  <a:cubicBezTo>
                    <a:pt x="512" y="526"/>
                    <a:pt x="514" y="525"/>
                    <a:pt x="514" y="524"/>
                  </a:cubicBezTo>
                  <a:cubicBezTo>
                    <a:pt x="515" y="523"/>
                    <a:pt x="517" y="519"/>
                    <a:pt x="517" y="518"/>
                  </a:cubicBezTo>
                  <a:cubicBezTo>
                    <a:pt x="517" y="518"/>
                    <a:pt x="517" y="513"/>
                    <a:pt x="517" y="512"/>
                  </a:cubicBezTo>
                  <a:cubicBezTo>
                    <a:pt x="517" y="510"/>
                    <a:pt x="519" y="506"/>
                    <a:pt x="519" y="504"/>
                  </a:cubicBezTo>
                  <a:cubicBezTo>
                    <a:pt x="519" y="502"/>
                    <a:pt x="517" y="499"/>
                    <a:pt x="517" y="497"/>
                  </a:cubicBezTo>
                  <a:cubicBezTo>
                    <a:pt x="517" y="495"/>
                    <a:pt x="519" y="490"/>
                    <a:pt x="518" y="488"/>
                  </a:cubicBezTo>
                  <a:cubicBezTo>
                    <a:pt x="518" y="487"/>
                    <a:pt x="515" y="485"/>
                    <a:pt x="515" y="483"/>
                  </a:cubicBezTo>
                  <a:cubicBezTo>
                    <a:pt x="515" y="481"/>
                    <a:pt x="517" y="478"/>
                    <a:pt x="518" y="476"/>
                  </a:cubicBezTo>
                  <a:cubicBezTo>
                    <a:pt x="519" y="475"/>
                    <a:pt x="522" y="474"/>
                    <a:pt x="523" y="473"/>
                  </a:cubicBezTo>
                  <a:cubicBezTo>
                    <a:pt x="524" y="472"/>
                    <a:pt x="525" y="471"/>
                    <a:pt x="526" y="470"/>
                  </a:cubicBezTo>
                  <a:cubicBezTo>
                    <a:pt x="526" y="469"/>
                    <a:pt x="525" y="467"/>
                    <a:pt x="526" y="466"/>
                  </a:cubicBezTo>
                  <a:cubicBezTo>
                    <a:pt x="527" y="465"/>
                    <a:pt x="530" y="466"/>
                    <a:pt x="531" y="466"/>
                  </a:cubicBezTo>
                  <a:cubicBezTo>
                    <a:pt x="532" y="465"/>
                    <a:pt x="532" y="464"/>
                    <a:pt x="532" y="463"/>
                  </a:cubicBezTo>
                  <a:cubicBezTo>
                    <a:pt x="532" y="462"/>
                    <a:pt x="532" y="461"/>
                    <a:pt x="533" y="460"/>
                  </a:cubicBezTo>
                  <a:cubicBezTo>
                    <a:pt x="533" y="460"/>
                    <a:pt x="535" y="459"/>
                    <a:pt x="535" y="458"/>
                  </a:cubicBezTo>
                  <a:cubicBezTo>
                    <a:pt x="536" y="457"/>
                    <a:pt x="535" y="454"/>
                    <a:pt x="534" y="454"/>
                  </a:cubicBezTo>
                  <a:cubicBezTo>
                    <a:pt x="533" y="453"/>
                    <a:pt x="530" y="454"/>
                    <a:pt x="529" y="454"/>
                  </a:cubicBezTo>
                  <a:cubicBezTo>
                    <a:pt x="528" y="453"/>
                    <a:pt x="528" y="451"/>
                    <a:pt x="527" y="450"/>
                  </a:cubicBezTo>
                  <a:cubicBezTo>
                    <a:pt x="526" y="450"/>
                    <a:pt x="524" y="450"/>
                    <a:pt x="523" y="450"/>
                  </a:cubicBezTo>
                  <a:cubicBezTo>
                    <a:pt x="522" y="450"/>
                    <a:pt x="520" y="450"/>
                    <a:pt x="520" y="450"/>
                  </a:cubicBezTo>
                  <a:cubicBezTo>
                    <a:pt x="519" y="449"/>
                    <a:pt x="517" y="448"/>
                    <a:pt x="517" y="447"/>
                  </a:cubicBezTo>
                  <a:cubicBezTo>
                    <a:pt x="517" y="445"/>
                    <a:pt x="519" y="443"/>
                    <a:pt x="520" y="442"/>
                  </a:cubicBezTo>
                  <a:cubicBezTo>
                    <a:pt x="520" y="441"/>
                    <a:pt x="520" y="438"/>
                    <a:pt x="520" y="437"/>
                  </a:cubicBezTo>
                  <a:cubicBezTo>
                    <a:pt x="520" y="436"/>
                    <a:pt x="519" y="434"/>
                    <a:pt x="519" y="433"/>
                  </a:cubicBezTo>
                  <a:cubicBezTo>
                    <a:pt x="519" y="432"/>
                    <a:pt x="519" y="431"/>
                    <a:pt x="519" y="430"/>
                  </a:cubicBezTo>
                  <a:cubicBezTo>
                    <a:pt x="520" y="429"/>
                    <a:pt x="520" y="427"/>
                    <a:pt x="520" y="427"/>
                  </a:cubicBezTo>
                  <a:cubicBezTo>
                    <a:pt x="519" y="426"/>
                    <a:pt x="517" y="427"/>
                    <a:pt x="516" y="426"/>
                  </a:cubicBezTo>
                  <a:cubicBezTo>
                    <a:pt x="515" y="425"/>
                    <a:pt x="514" y="423"/>
                    <a:pt x="514" y="422"/>
                  </a:cubicBezTo>
                  <a:cubicBezTo>
                    <a:pt x="513" y="420"/>
                    <a:pt x="513" y="416"/>
                    <a:pt x="512" y="415"/>
                  </a:cubicBezTo>
                  <a:cubicBezTo>
                    <a:pt x="512" y="413"/>
                    <a:pt x="509" y="411"/>
                    <a:pt x="508" y="410"/>
                  </a:cubicBezTo>
                  <a:cubicBezTo>
                    <a:pt x="507" y="409"/>
                    <a:pt x="505" y="407"/>
                    <a:pt x="504" y="407"/>
                  </a:cubicBezTo>
                  <a:cubicBezTo>
                    <a:pt x="503" y="406"/>
                    <a:pt x="500" y="405"/>
                    <a:pt x="500" y="404"/>
                  </a:cubicBezTo>
                  <a:cubicBezTo>
                    <a:pt x="499" y="403"/>
                    <a:pt x="498" y="400"/>
                    <a:pt x="497" y="399"/>
                  </a:cubicBezTo>
                  <a:cubicBezTo>
                    <a:pt x="497" y="397"/>
                    <a:pt x="496" y="394"/>
                    <a:pt x="496" y="393"/>
                  </a:cubicBezTo>
                  <a:cubicBezTo>
                    <a:pt x="495" y="392"/>
                    <a:pt x="494" y="390"/>
                    <a:pt x="494" y="389"/>
                  </a:cubicBezTo>
                  <a:cubicBezTo>
                    <a:pt x="493" y="389"/>
                    <a:pt x="492" y="388"/>
                    <a:pt x="491" y="387"/>
                  </a:cubicBezTo>
                  <a:cubicBezTo>
                    <a:pt x="491" y="386"/>
                    <a:pt x="491" y="384"/>
                    <a:pt x="491" y="383"/>
                  </a:cubicBezTo>
                  <a:cubicBezTo>
                    <a:pt x="490" y="382"/>
                    <a:pt x="490" y="380"/>
                    <a:pt x="489" y="379"/>
                  </a:cubicBezTo>
                  <a:cubicBezTo>
                    <a:pt x="489" y="378"/>
                    <a:pt x="488" y="377"/>
                    <a:pt x="487" y="376"/>
                  </a:cubicBezTo>
                  <a:cubicBezTo>
                    <a:pt x="487" y="375"/>
                    <a:pt x="486" y="372"/>
                    <a:pt x="485" y="371"/>
                  </a:cubicBezTo>
                  <a:cubicBezTo>
                    <a:pt x="484" y="370"/>
                    <a:pt x="481" y="370"/>
                    <a:pt x="481" y="369"/>
                  </a:cubicBezTo>
                  <a:cubicBezTo>
                    <a:pt x="480" y="368"/>
                    <a:pt x="482" y="365"/>
                    <a:pt x="481" y="364"/>
                  </a:cubicBezTo>
                  <a:cubicBezTo>
                    <a:pt x="481" y="363"/>
                    <a:pt x="477" y="360"/>
                    <a:pt x="477" y="360"/>
                  </a:cubicBezTo>
                  <a:cubicBezTo>
                    <a:pt x="477" y="360"/>
                    <a:pt x="418" y="178"/>
                    <a:pt x="418" y="178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1"/>
                    <a:pt x="353" y="1"/>
                    <a:pt x="350" y="2"/>
                  </a:cubicBezTo>
                  <a:cubicBezTo>
                    <a:pt x="328" y="5"/>
                    <a:pt x="283" y="11"/>
                    <a:pt x="261" y="14"/>
                  </a:cubicBezTo>
                  <a:cubicBezTo>
                    <a:pt x="245" y="16"/>
                    <a:pt x="212" y="22"/>
                    <a:pt x="195" y="24"/>
                  </a:cubicBezTo>
                  <a:cubicBezTo>
                    <a:pt x="181" y="26"/>
                    <a:pt x="152" y="29"/>
                    <a:pt x="138" y="31"/>
                  </a:cubicBezTo>
                  <a:cubicBezTo>
                    <a:pt x="123" y="33"/>
                    <a:pt x="92" y="37"/>
                    <a:pt x="77" y="39"/>
                  </a:cubicBezTo>
                  <a:cubicBezTo>
                    <a:pt x="64" y="40"/>
                    <a:pt x="37" y="42"/>
                    <a:pt x="24" y="44"/>
                  </a:cubicBezTo>
                  <a:cubicBezTo>
                    <a:pt x="18" y="44"/>
                    <a:pt x="8" y="46"/>
                    <a:pt x="0" y="4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6" y="592"/>
                    <a:pt x="26" y="592"/>
                    <a:pt x="26" y="592"/>
                  </a:cubicBezTo>
                  <a:cubicBezTo>
                    <a:pt x="70" y="853"/>
                    <a:pt x="70" y="853"/>
                    <a:pt x="70" y="853"/>
                  </a:cubicBezTo>
                  <a:cubicBezTo>
                    <a:pt x="71" y="852"/>
                    <a:pt x="72" y="852"/>
                    <a:pt x="73" y="852"/>
                  </a:cubicBezTo>
                  <a:cubicBezTo>
                    <a:pt x="74" y="852"/>
                    <a:pt x="75" y="854"/>
                    <a:pt x="76" y="854"/>
                  </a:cubicBezTo>
                  <a:cubicBezTo>
                    <a:pt x="78" y="854"/>
                    <a:pt x="80" y="854"/>
                    <a:pt x="81" y="854"/>
                  </a:cubicBezTo>
                  <a:cubicBezTo>
                    <a:pt x="83" y="854"/>
                    <a:pt x="85" y="851"/>
                    <a:pt x="87" y="851"/>
                  </a:cubicBezTo>
                  <a:cubicBezTo>
                    <a:pt x="88" y="851"/>
                    <a:pt x="90" y="853"/>
                    <a:pt x="91" y="853"/>
                  </a:cubicBezTo>
                  <a:cubicBezTo>
                    <a:pt x="93" y="854"/>
                    <a:pt x="96" y="854"/>
                    <a:pt x="97" y="855"/>
                  </a:cubicBezTo>
                  <a:cubicBezTo>
                    <a:pt x="97" y="856"/>
                    <a:pt x="95" y="857"/>
                    <a:pt x="95" y="858"/>
                  </a:cubicBezTo>
                  <a:cubicBezTo>
                    <a:pt x="95" y="859"/>
                    <a:pt x="95" y="861"/>
                    <a:pt x="96" y="861"/>
                  </a:cubicBezTo>
                  <a:cubicBezTo>
                    <a:pt x="97" y="862"/>
                    <a:pt x="99" y="861"/>
                    <a:pt x="100" y="861"/>
                  </a:cubicBezTo>
                  <a:cubicBezTo>
                    <a:pt x="102" y="860"/>
                    <a:pt x="104" y="858"/>
                    <a:pt x="105" y="857"/>
                  </a:cubicBezTo>
                  <a:cubicBezTo>
                    <a:pt x="106" y="855"/>
                    <a:pt x="108" y="852"/>
                    <a:pt x="108" y="850"/>
                  </a:cubicBezTo>
                  <a:cubicBezTo>
                    <a:pt x="108" y="848"/>
                    <a:pt x="107" y="843"/>
                    <a:pt x="107" y="841"/>
                  </a:cubicBezTo>
                  <a:cubicBezTo>
                    <a:pt x="107" y="839"/>
                    <a:pt x="108" y="835"/>
                    <a:pt x="108" y="833"/>
                  </a:cubicBezTo>
                  <a:cubicBezTo>
                    <a:pt x="107" y="832"/>
                    <a:pt x="106" y="830"/>
                    <a:pt x="106" y="829"/>
                  </a:cubicBezTo>
                  <a:cubicBezTo>
                    <a:pt x="106" y="827"/>
                    <a:pt x="106" y="825"/>
                    <a:pt x="107" y="824"/>
                  </a:cubicBezTo>
                  <a:cubicBezTo>
                    <a:pt x="107" y="823"/>
                    <a:pt x="107" y="819"/>
                    <a:pt x="108" y="818"/>
                  </a:cubicBezTo>
                  <a:cubicBezTo>
                    <a:pt x="108" y="817"/>
                    <a:pt x="111" y="815"/>
                    <a:pt x="111" y="813"/>
                  </a:cubicBezTo>
                  <a:cubicBezTo>
                    <a:pt x="111" y="812"/>
                    <a:pt x="111" y="810"/>
                    <a:pt x="111" y="809"/>
                  </a:cubicBezTo>
                  <a:cubicBezTo>
                    <a:pt x="111" y="808"/>
                    <a:pt x="110" y="805"/>
                    <a:pt x="110" y="804"/>
                  </a:cubicBezTo>
                  <a:cubicBezTo>
                    <a:pt x="110" y="803"/>
                    <a:pt x="113" y="801"/>
                    <a:pt x="113" y="799"/>
                  </a:cubicBezTo>
                  <a:cubicBezTo>
                    <a:pt x="114" y="798"/>
                    <a:pt x="116" y="795"/>
                    <a:pt x="117" y="795"/>
                  </a:cubicBezTo>
                  <a:cubicBezTo>
                    <a:pt x="118" y="795"/>
                    <a:pt x="121" y="796"/>
                    <a:pt x="122" y="796"/>
                  </a:cubicBezTo>
                  <a:cubicBezTo>
                    <a:pt x="123" y="797"/>
                    <a:pt x="124" y="799"/>
                    <a:pt x="125" y="799"/>
                  </a:cubicBezTo>
                  <a:cubicBezTo>
                    <a:pt x="126" y="800"/>
                    <a:pt x="128" y="799"/>
                    <a:pt x="129" y="800"/>
                  </a:cubicBezTo>
                  <a:cubicBezTo>
                    <a:pt x="130" y="800"/>
                    <a:pt x="131" y="801"/>
                    <a:pt x="132" y="802"/>
                  </a:cubicBezTo>
                  <a:cubicBezTo>
                    <a:pt x="132" y="804"/>
                    <a:pt x="131" y="807"/>
                    <a:pt x="132" y="808"/>
                  </a:cubicBezTo>
                  <a:cubicBezTo>
                    <a:pt x="132" y="809"/>
                    <a:pt x="134" y="811"/>
                    <a:pt x="134" y="812"/>
                  </a:cubicBezTo>
                  <a:cubicBezTo>
                    <a:pt x="135" y="814"/>
                    <a:pt x="135" y="817"/>
                    <a:pt x="135" y="819"/>
                  </a:cubicBezTo>
                  <a:cubicBezTo>
                    <a:pt x="134" y="820"/>
                    <a:pt x="133" y="821"/>
                    <a:pt x="132" y="822"/>
                  </a:cubicBezTo>
                  <a:cubicBezTo>
                    <a:pt x="132" y="823"/>
                    <a:pt x="131" y="825"/>
                    <a:pt x="132" y="827"/>
                  </a:cubicBezTo>
                  <a:cubicBezTo>
                    <a:pt x="132" y="828"/>
                    <a:pt x="135" y="829"/>
                    <a:pt x="135" y="830"/>
                  </a:cubicBezTo>
                  <a:cubicBezTo>
                    <a:pt x="136" y="831"/>
                    <a:pt x="135" y="835"/>
                    <a:pt x="135" y="836"/>
                  </a:cubicBezTo>
                  <a:cubicBezTo>
                    <a:pt x="136" y="838"/>
                    <a:pt x="139" y="839"/>
                    <a:pt x="140" y="840"/>
                  </a:cubicBezTo>
                  <a:cubicBezTo>
                    <a:pt x="141" y="841"/>
                    <a:pt x="143" y="843"/>
                    <a:pt x="144" y="844"/>
                  </a:cubicBezTo>
                  <a:cubicBezTo>
                    <a:pt x="145" y="844"/>
                    <a:pt x="146" y="844"/>
                    <a:pt x="147" y="844"/>
                  </a:cubicBezTo>
                  <a:cubicBezTo>
                    <a:pt x="148" y="844"/>
                    <a:pt x="149" y="846"/>
                    <a:pt x="150" y="847"/>
                  </a:cubicBezTo>
                  <a:cubicBezTo>
                    <a:pt x="151" y="847"/>
                    <a:pt x="151" y="850"/>
                    <a:pt x="152" y="850"/>
                  </a:cubicBezTo>
                  <a:cubicBezTo>
                    <a:pt x="153" y="851"/>
                    <a:pt x="155" y="851"/>
                    <a:pt x="156" y="851"/>
                  </a:cubicBezTo>
                  <a:cubicBezTo>
                    <a:pt x="158" y="852"/>
                    <a:pt x="161" y="854"/>
                    <a:pt x="162" y="855"/>
                  </a:cubicBezTo>
                  <a:cubicBezTo>
                    <a:pt x="163" y="856"/>
                    <a:pt x="164" y="859"/>
                    <a:pt x="163" y="860"/>
                  </a:cubicBezTo>
                  <a:cubicBezTo>
                    <a:pt x="163" y="861"/>
                    <a:pt x="160" y="863"/>
                    <a:pt x="159" y="863"/>
                  </a:cubicBezTo>
                  <a:cubicBezTo>
                    <a:pt x="158" y="864"/>
                    <a:pt x="154" y="865"/>
                    <a:pt x="153" y="866"/>
                  </a:cubicBezTo>
                  <a:cubicBezTo>
                    <a:pt x="151" y="866"/>
                    <a:pt x="148" y="867"/>
                    <a:pt x="146" y="867"/>
                  </a:cubicBezTo>
                  <a:cubicBezTo>
                    <a:pt x="145" y="867"/>
                    <a:pt x="143" y="868"/>
                    <a:pt x="142" y="867"/>
                  </a:cubicBezTo>
                  <a:cubicBezTo>
                    <a:pt x="141" y="867"/>
                    <a:pt x="139" y="865"/>
                    <a:pt x="137" y="865"/>
                  </a:cubicBezTo>
                  <a:cubicBezTo>
                    <a:pt x="136" y="865"/>
                    <a:pt x="135" y="867"/>
                    <a:pt x="134" y="868"/>
                  </a:cubicBezTo>
                  <a:cubicBezTo>
                    <a:pt x="133" y="868"/>
                    <a:pt x="131" y="869"/>
                    <a:pt x="131" y="869"/>
                  </a:cubicBezTo>
                  <a:cubicBezTo>
                    <a:pt x="129" y="870"/>
                    <a:pt x="126" y="869"/>
                    <a:pt x="125" y="870"/>
                  </a:cubicBezTo>
                  <a:cubicBezTo>
                    <a:pt x="124" y="871"/>
                    <a:pt x="123" y="873"/>
                    <a:pt x="123" y="874"/>
                  </a:cubicBezTo>
                  <a:cubicBezTo>
                    <a:pt x="124" y="875"/>
                    <a:pt x="127" y="875"/>
                    <a:pt x="128" y="875"/>
                  </a:cubicBezTo>
                  <a:cubicBezTo>
                    <a:pt x="129" y="875"/>
                    <a:pt x="132" y="874"/>
                    <a:pt x="133" y="873"/>
                  </a:cubicBezTo>
                  <a:cubicBezTo>
                    <a:pt x="135" y="873"/>
                    <a:pt x="138" y="873"/>
                    <a:pt x="140" y="873"/>
                  </a:cubicBezTo>
                  <a:cubicBezTo>
                    <a:pt x="143" y="872"/>
                    <a:pt x="149" y="871"/>
                    <a:pt x="151" y="871"/>
                  </a:cubicBezTo>
                  <a:cubicBezTo>
                    <a:pt x="155" y="870"/>
                    <a:pt x="162" y="869"/>
                    <a:pt x="166" y="868"/>
                  </a:cubicBezTo>
                  <a:cubicBezTo>
                    <a:pt x="171" y="866"/>
                    <a:pt x="183" y="862"/>
                    <a:pt x="188" y="860"/>
                  </a:cubicBezTo>
                  <a:cubicBezTo>
                    <a:pt x="193" y="858"/>
                    <a:pt x="202" y="853"/>
                    <a:pt x="206" y="851"/>
                  </a:cubicBezTo>
                  <a:cubicBezTo>
                    <a:pt x="207" y="851"/>
                    <a:pt x="207" y="851"/>
                    <a:pt x="207" y="851"/>
                  </a:cubicBezTo>
                  <a:cubicBezTo>
                    <a:pt x="207" y="850"/>
                    <a:pt x="206" y="850"/>
                    <a:pt x="206" y="849"/>
                  </a:cubicBezTo>
                  <a:cubicBezTo>
                    <a:pt x="205" y="849"/>
                    <a:pt x="203" y="852"/>
                    <a:pt x="202" y="851"/>
                  </a:cubicBezTo>
                  <a:cubicBezTo>
                    <a:pt x="201" y="851"/>
                    <a:pt x="200" y="848"/>
                    <a:pt x="201" y="848"/>
                  </a:cubicBezTo>
                  <a:cubicBezTo>
                    <a:pt x="201" y="846"/>
                    <a:pt x="204" y="846"/>
                    <a:pt x="205" y="845"/>
                  </a:cubicBezTo>
                  <a:cubicBezTo>
                    <a:pt x="206" y="845"/>
                    <a:pt x="207" y="843"/>
                    <a:pt x="207" y="842"/>
                  </a:cubicBezTo>
                  <a:cubicBezTo>
                    <a:pt x="208" y="841"/>
                    <a:pt x="207" y="838"/>
                    <a:pt x="208" y="837"/>
                  </a:cubicBezTo>
                  <a:cubicBezTo>
                    <a:pt x="208" y="836"/>
                    <a:pt x="209" y="834"/>
                    <a:pt x="209" y="833"/>
                  </a:cubicBezTo>
                  <a:cubicBezTo>
                    <a:pt x="210" y="832"/>
                    <a:pt x="214" y="831"/>
                    <a:pt x="215" y="830"/>
                  </a:cubicBezTo>
                  <a:cubicBezTo>
                    <a:pt x="216" y="829"/>
                    <a:pt x="217" y="827"/>
                    <a:pt x="217" y="826"/>
                  </a:cubicBezTo>
                  <a:cubicBezTo>
                    <a:pt x="217" y="825"/>
                    <a:pt x="216" y="824"/>
                    <a:pt x="215" y="823"/>
                  </a:cubicBezTo>
                  <a:cubicBezTo>
                    <a:pt x="214" y="823"/>
                    <a:pt x="212" y="824"/>
                    <a:pt x="211" y="823"/>
                  </a:cubicBezTo>
                  <a:cubicBezTo>
                    <a:pt x="210" y="823"/>
                    <a:pt x="209" y="822"/>
                    <a:pt x="208" y="822"/>
                  </a:cubicBezTo>
                  <a:cubicBezTo>
                    <a:pt x="207" y="821"/>
                    <a:pt x="208" y="818"/>
                    <a:pt x="207" y="817"/>
                  </a:cubicBezTo>
                  <a:cubicBezTo>
                    <a:pt x="207" y="816"/>
                    <a:pt x="206" y="814"/>
                    <a:pt x="205" y="813"/>
                  </a:cubicBezTo>
                  <a:cubicBezTo>
                    <a:pt x="205" y="812"/>
                    <a:pt x="205" y="810"/>
                    <a:pt x="206" y="808"/>
                  </a:cubicBezTo>
                  <a:cubicBezTo>
                    <a:pt x="206" y="807"/>
                    <a:pt x="208" y="806"/>
                    <a:pt x="209" y="804"/>
                  </a:cubicBezTo>
                  <a:cubicBezTo>
                    <a:pt x="209" y="803"/>
                    <a:pt x="208" y="799"/>
                    <a:pt x="208" y="798"/>
                  </a:cubicBezTo>
                  <a:cubicBezTo>
                    <a:pt x="208" y="796"/>
                    <a:pt x="209" y="792"/>
                    <a:pt x="208" y="790"/>
                  </a:cubicBezTo>
                  <a:cubicBezTo>
                    <a:pt x="208" y="789"/>
                    <a:pt x="206" y="785"/>
                    <a:pt x="205" y="784"/>
                  </a:cubicBezTo>
                  <a:cubicBezTo>
                    <a:pt x="203" y="783"/>
                    <a:pt x="200" y="782"/>
                    <a:pt x="199" y="782"/>
                  </a:cubicBezTo>
                  <a:cubicBezTo>
                    <a:pt x="197" y="781"/>
                    <a:pt x="193" y="780"/>
                    <a:pt x="191" y="779"/>
                  </a:cubicBezTo>
                  <a:cubicBezTo>
                    <a:pt x="190" y="778"/>
                    <a:pt x="188" y="777"/>
                    <a:pt x="187" y="776"/>
                  </a:cubicBezTo>
                  <a:cubicBezTo>
                    <a:pt x="186" y="774"/>
                    <a:pt x="184" y="770"/>
                    <a:pt x="182" y="769"/>
                  </a:cubicBezTo>
                  <a:cubicBezTo>
                    <a:pt x="181" y="768"/>
                    <a:pt x="179" y="766"/>
                    <a:pt x="178" y="765"/>
                  </a:cubicBezTo>
                  <a:cubicBezTo>
                    <a:pt x="176" y="764"/>
                    <a:pt x="172" y="762"/>
                    <a:pt x="171" y="760"/>
                  </a:cubicBezTo>
                  <a:cubicBezTo>
                    <a:pt x="170" y="759"/>
                    <a:pt x="168" y="757"/>
                    <a:pt x="168" y="756"/>
                  </a:cubicBezTo>
                  <a:cubicBezTo>
                    <a:pt x="168" y="754"/>
                    <a:pt x="170" y="752"/>
                    <a:pt x="171" y="750"/>
                  </a:cubicBezTo>
                  <a:cubicBezTo>
                    <a:pt x="171" y="748"/>
                    <a:pt x="171" y="745"/>
                    <a:pt x="171" y="743"/>
                  </a:cubicBezTo>
                  <a:cubicBezTo>
                    <a:pt x="171" y="742"/>
                    <a:pt x="171" y="738"/>
                    <a:pt x="171" y="737"/>
                  </a:cubicBezTo>
                  <a:cubicBezTo>
                    <a:pt x="171" y="736"/>
                    <a:pt x="172" y="733"/>
                    <a:pt x="172" y="733"/>
                  </a:cubicBezTo>
                  <a:cubicBezTo>
                    <a:pt x="172" y="733"/>
                    <a:pt x="270" y="720"/>
                    <a:pt x="303" y="715"/>
                  </a:cubicBezTo>
                  <a:cubicBezTo>
                    <a:pt x="328" y="712"/>
                    <a:pt x="378" y="705"/>
                    <a:pt x="402" y="701"/>
                  </a:cubicBezTo>
                  <a:cubicBezTo>
                    <a:pt x="422" y="698"/>
                    <a:pt x="462" y="691"/>
                    <a:pt x="482" y="688"/>
                  </a:cubicBezTo>
                  <a:cubicBezTo>
                    <a:pt x="498" y="685"/>
                    <a:pt x="542" y="679"/>
                    <a:pt x="555" y="677"/>
                  </a:cubicBezTo>
                  <a:cubicBezTo>
                    <a:pt x="555" y="675"/>
                    <a:pt x="554" y="674"/>
                    <a:pt x="554" y="67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508375" y="2798763"/>
              <a:ext cx="706437" cy="465138"/>
            </a:xfrm>
            <a:custGeom>
              <a:avLst/>
              <a:gdLst>
                <a:gd name="T0" fmla="*/ 135 w 837"/>
                <a:gd name="T1" fmla="*/ 550 h 551"/>
                <a:gd name="T2" fmla="*/ 293 w 837"/>
                <a:gd name="T3" fmla="*/ 540 h 551"/>
                <a:gd name="T4" fmla="*/ 652 w 837"/>
                <a:gd name="T5" fmla="*/ 506 h 551"/>
                <a:gd name="T6" fmla="*/ 663 w 837"/>
                <a:gd name="T7" fmla="*/ 516 h 551"/>
                <a:gd name="T8" fmla="*/ 677 w 837"/>
                <a:gd name="T9" fmla="*/ 527 h 551"/>
                <a:gd name="T10" fmla="*/ 690 w 837"/>
                <a:gd name="T11" fmla="*/ 542 h 551"/>
                <a:gd name="T12" fmla="*/ 703 w 837"/>
                <a:gd name="T13" fmla="*/ 544 h 551"/>
                <a:gd name="T14" fmla="*/ 701 w 837"/>
                <a:gd name="T15" fmla="*/ 509 h 551"/>
                <a:gd name="T16" fmla="*/ 734 w 837"/>
                <a:gd name="T17" fmla="*/ 488 h 551"/>
                <a:gd name="T18" fmla="*/ 745 w 837"/>
                <a:gd name="T19" fmla="*/ 451 h 551"/>
                <a:gd name="T20" fmla="*/ 742 w 837"/>
                <a:gd name="T21" fmla="*/ 411 h 551"/>
                <a:gd name="T22" fmla="*/ 722 w 837"/>
                <a:gd name="T23" fmla="*/ 393 h 551"/>
                <a:gd name="T24" fmla="*/ 734 w 837"/>
                <a:gd name="T25" fmla="*/ 362 h 551"/>
                <a:gd name="T26" fmla="*/ 765 w 837"/>
                <a:gd name="T27" fmla="*/ 353 h 551"/>
                <a:gd name="T28" fmla="*/ 799 w 837"/>
                <a:gd name="T29" fmla="*/ 338 h 551"/>
                <a:gd name="T30" fmla="*/ 817 w 837"/>
                <a:gd name="T31" fmla="*/ 316 h 551"/>
                <a:gd name="T32" fmla="*/ 828 w 837"/>
                <a:gd name="T33" fmla="*/ 287 h 551"/>
                <a:gd name="T34" fmla="*/ 837 w 837"/>
                <a:gd name="T35" fmla="*/ 253 h 551"/>
                <a:gd name="T36" fmla="*/ 823 w 837"/>
                <a:gd name="T37" fmla="*/ 223 h 551"/>
                <a:gd name="T38" fmla="*/ 795 w 837"/>
                <a:gd name="T39" fmla="*/ 194 h 551"/>
                <a:gd name="T40" fmla="*/ 761 w 837"/>
                <a:gd name="T41" fmla="*/ 173 h 551"/>
                <a:gd name="T42" fmla="*/ 752 w 837"/>
                <a:gd name="T43" fmla="*/ 146 h 551"/>
                <a:gd name="T44" fmla="*/ 700 w 837"/>
                <a:gd name="T45" fmla="*/ 117 h 551"/>
                <a:gd name="T46" fmla="*/ 685 w 837"/>
                <a:gd name="T47" fmla="*/ 67 h 551"/>
                <a:gd name="T48" fmla="*/ 689 w 837"/>
                <a:gd name="T49" fmla="*/ 32 h 551"/>
                <a:gd name="T50" fmla="*/ 672 w 837"/>
                <a:gd name="T51" fmla="*/ 9 h 551"/>
                <a:gd name="T52" fmla="*/ 216 w 837"/>
                <a:gd name="T53" fmla="*/ 34 h 551"/>
                <a:gd name="T54" fmla="*/ 2 w 837"/>
                <a:gd name="T55" fmla="*/ 53 h 551"/>
                <a:gd name="T56" fmla="*/ 10 w 837"/>
                <a:gd name="T57" fmla="*/ 71 h 551"/>
                <a:gd name="T58" fmla="*/ 5 w 837"/>
                <a:gd name="T59" fmla="*/ 86 h 551"/>
                <a:gd name="T60" fmla="*/ 18 w 837"/>
                <a:gd name="T61" fmla="*/ 93 h 551"/>
                <a:gd name="T62" fmla="*/ 21 w 837"/>
                <a:gd name="T63" fmla="*/ 116 h 551"/>
                <a:gd name="T64" fmla="*/ 15 w 837"/>
                <a:gd name="T65" fmla="*/ 135 h 551"/>
                <a:gd name="T66" fmla="*/ 12 w 837"/>
                <a:gd name="T67" fmla="*/ 153 h 551"/>
                <a:gd name="T68" fmla="*/ 5 w 837"/>
                <a:gd name="T69" fmla="*/ 167 h 551"/>
                <a:gd name="T70" fmla="*/ 0 w 837"/>
                <a:gd name="T71" fmla="*/ 181 h 551"/>
                <a:gd name="T72" fmla="*/ 8 w 837"/>
                <a:gd name="T73" fmla="*/ 187 h 551"/>
                <a:gd name="T74" fmla="*/ 19 w 837"/>
                <a:gd name="T75" fmla="*/ 204 h 551"/>
                <a:gd name="T76" fmla="*/ 26 w 837"/>
                <a:gd name="T77" fmla="*/ 214 h 551"/>
                <a:gd name="T78" fmla="*/ 32 w 837"/>
                <a:gd name="T79" fmla="*/ 240 h 551"/>
                <a:gd name="T80" fmla="*/ 44 w 837"/>
                <a:gd name="T81" fmla="*/ 264 h 551"/>
                <a:gd name="T82" fmla="*/ 49 w 837"/>
                <a:gd name="T83" fmla="*/ 281 h 551"/>
                <a:gd name="T84" fmla="*/ 62 w 837"/>
                <a:gd name="T85" fmla="*/ 304 h 551"/>
                <a:gd name="T86" fmla="*/ 67 w 837"/>
                <a:gd name="T87" fmla="*/ 325 h 551"/>
                <a:gd name="T88" fmla="*/ 75 w 837"/>
                <a:gd name="T89" fmla="*/ 334 h 551"/>
                <a:gd name="T90" fmla="*/ 76 w 837"/>
                <a:gd name="T91" fmla="*/ 362 h 551"/>
                <a:gd name="T92" fmla="*/ 83 w 837"/>
                <a:gd name="T93" fmla="*/ 379 h 551"/>
                <a:gd name="T94" fmla="*/ 95 w 837"/>
                <a:gd name="T95" fmla="*/ 392 h 551"/>
                <a:gd name="T96" fmla="*/ 100 w 837"/>
                <a:gd name="T97" fmla="*/ 412 h 551"/>
                <a:gd name="T98" fmla="*/ 107 w 837"/>
                <a:gd name="T99" fmla="*/ 434 h 551"/>
                <a:gd name="T100" fmla="*/ 110 w 837"/>
                <a:gd name="T101" fmla="*/ 456 h 551"/>
                <a:gd name="T102" fmla="*/ 112 w 837"/>
                <a:gd name="T103" fmla="*/ 477 h 551"/>
                <a:gd name="T104" fmla="*/ 120 w 837"/>
                <a:gd name="T105" fmla="*/ 496 h 551"/>
                <a:gd name="T106" fmla="*/ 118 w 837"/>
                <a:gd name="T107" fmla="*/ 516 h 551"/>
                <a:gd name="T108" fmla="*/ 117 w 837"/>
                <a:gd name="T109" fmla="*/ 532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37" h="551">
                  <a:moveTo>
                    <a:pt x="127" y="541"/>
                  </a:moveTo>
                  <a:cubicBezTo>
                    <a:pt x="127" y="542"/>
                    <a:pt x="128" y="542"/>
                    <a:pt x="128" y="542"/>
                  </a:cubicBezTo>
                  <a:cubicBezTo>
                    <a:pt x="129" y="543"/>
                    <a:pt x="130" y="545"/>
                    <a:pt x="130" y="547"/>
                  </a:cubicBezTo>
                  <a:cubicBezTo>
                    <a:pt x="130" y="549"/>
                    <a:pt x="129" y="550"/>
                    <a:pt x="129" y="551"/>
                  </a:cubicBezTo>
                  <a:cubicBezTo>
                    <a:pt x="130" y="551"/>
                    <a:pt x="131" y="551"/>
                    <a:pt x="132" y="551"/>
                  </a:cubicBezTo>
                  <a:cubicBezTo>
                    <a:pt x="133" y="550"/>
                    <a:pt x="134" y="550"/>
                    <a:pt x="135" y="550"/>
                  </a:cubicBezTo>
                  <a:cubicBezTo>
                    <a:pt x="136" y="550"/>
                    <a:pt x="136" y="550"/>
                    <a:pt x="136" y="550"/>
                  </a:cubicBezTo>
                  <a:cubicBezTo>
                    <a:pt x="136" y="550"/>
                    <a:pt x="137" y="550"/>
                    <a:pt x="137" y="550"/>
                  </a:cubicBezTo>
                  <a:cubicBezTo>
                    <a:pt x="138" y="545"/>
                    <a:pt x="138" y="545"/>
                    <a:pt x="138" y="545"/>
                  </a:cubicBezTo>
                  <a:cubicBezTo>
                    <a:pt x="160" y="545"/>
                    <a:pt x="214" y="543"/>
                    <a:pt x="235" y="542"/>
                  </a:cubicBezTo>
                  <a:cubicBezTo>
                    <a:pt x="239" y="542"/>
                    <a:pt x="245" y="542"/>
                    <a:pt x="250" y="542"/>
                  </a:cubicBezTo>
                  <a:cubicBezTo>
                    <a:pt x="265" y="542"/>
                    <a:pt x="283" y="541"/>
                    <a:pt x="293" y="540"/>
                  </a:cubicBezTo>
                  <a:cubicBezTo>
                    <a:pt x="303" y="540"/>
                    <a:pt x="318" y="538"/>
                    <a:pt x="332" y="537"/>
                  </a:cubicBezTo>
                  <a:cubicBezTo>
                    <a:pt x="339" y="537"/>
                    <a:pt x="347" y="536"/>
                    <a:pt x="352" y="535"/>
                  </a:cubicBezTo>
                  <a:cubicBezTo>
                    <a:pt x="364" y="534"/>
                    <a:pt x="382" y="533"/>
                    <a:pt x="400" y="532"/>
                  </a:cubicBezTo>
                  <a:cubicBezTo>
                    <a:pt x="427" y="530"/>
                    <a:pt x="456" y="528"/>
                    <a:pt x="474" y="526"/>
                  </a:cubicBezTo>
                  <a:cubicBezTo>
                    <a:pt x="504" y="523"/>
                    <a:pt x="564" y="517"/>
                    <a:pt x="594" y="513"/>
                  </a:cubicBezTo>
                  <a:cubicBezTo>
                    <a:pt x="608" y="512"/>
                    <a:pt x="651" y="506"/>
                    <a:pt x="652" y="506"/>
                  </a:cubicBezTo>
                  <a:cubicBezTo>
                    <a:pt x="653" y="506"/>
                    <a:pt x="653" y="506"/>
                    <a:pt x="653" y="506"/>
                  </a:cubicBezTo>
                  <a:cubicBezTo>
                    <a:pt x="654" y="506"/>
                    <a:pt x="654" y="506"/>
                    <a:pt x="654" y="506"/>
                  </a:cubicBezTo>
                  <a:cubicBezTo>
                    <a:pt x="660" y="508"/>
                    <a:pt x="661" y="510"/>
                    <a:pt x="661" y="510"/>
                  </a:cubicBezTo>
                  <a:cubicBezTo>
                    <a:pt x="663" y="512"/>
                    <a:pt x="663" y="514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4" y="516"/>
                    <a:pt x="665" y="516"/>
                    <a:pt x="665" y="516"/>
                  </a:cubicBezTo>
                  <a:cubicBezTo>
                    <a:pt x="667" y="516"/>
                    <a:pt x="668" y="516"/>
                    <a:pt x="669" y="517"/>
                  </a:cubicBezTo>
                  <a:cubicBezTo>
                    <a:pt x="671" y="519"/>
                    <a:pt x="672" y="521"/>
                    <a:pt x="673" y="523"/>
                  </a:cubicBezTo>
                  <a:cubicBezTo>
                    <a:pt x="673" y="523"/>
                    <a:pt x="673" y="523"/>
                    <a:pt x="673" y="523"/>
                  </a:cubicBezTo>
                  <a:cubicBezTo>
                    <a:pt x="673" y="524"/>
                    <a:pt x="673" y="524"/>
                    <a:pt x="673" y="525"/>
                  </a:cubicBezTo>
                  <a:cubicBezTo>
                    <a:pt x="674" y="525"/>
                    <a:pt x="676" y="525"/>
                    <a:pt x="677" y="527"/>
                  </a:cubicBezTo>
                  <a:cubicBezTo>
                    <a:pt x="679" y="528"/>
                    <a:pt x="679" y="530"/>
                    <a:pt x="679" y="531"/>
                  </a:cubicBezTo>
                  <a:cubicBezTo>
                    <a:pt x="679" y="531"/>
                    <a:pt x="679" y="531"/>
                    <a:pt x="679" y="531"/>
                  </a:cubicBezTo>
                  <a:cubicBezTo>
                    <a:pt x="681" y="531"/>
                    <a:pt x="682" y="531"/>
                    <a:pt x="683" y="532"/>
                  </a:cubicBezTo>
                  <a:cubicBezTo>
                    <a:pt x="686" y="534"/>
                    <a:pt x="687" y="537"/>
                    <a:pt x="687" y="538"/>
                  </a:cubicBezTo>
                  <a:cubicBezTo>
                    <a:pt x="688" y="539"/>
                    <a:pt x="688" y="540"/>
                    <a:pt x="688" y="541"/>
                  </a:cubicBezTo>
                  <a:cubicBezTo>
                    <a:pt x="688" y="541"/>
                    <a:pt x="689" y="541"/>
                    <a:pt x="690" y="542"/>
                  </a:cubicBezTo>
                  <a:cubicBezTo>
                    <a:pt x="690" y="542"/>
                    <a:pt x="691" y="543"/>
                    <a:pt x="691" y="544"/>
                  </a:cubicBezTo>
                  <a:cubicBezTo>
                    <a:pt x="692" y="544"/>
                    <a:pt x="692" y="544"/>
                    <a:pt x="692" y="544"/>
                  </a:cubicBezTo>
                  <a:cubicBezTo>
                    <a:pt x="694" y="544"/>
                    <a:pt x="695" y="545"/>
                    <a:pt x="698" y="546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1" y="546"/>
                    <a:pt x="703" y="545"/>
                    <a:pt x="703" y="544"/>
                  </a:cubicBezTo>
                  <a:cubicBezTo>
                    <a:pt x="704" y="542"/>
                    <a:pt x="702" y="539"/>
                    <a:pt x="702" y="538"/>
                  </a:cubicBezTo>
                  <a:cubicBezTo>
                    <a:pt x="702" y="536"/>
                    <a:pt x="704" y="533"/>
                    <a:pt x="704" y="531"/>
                  </a:cubicBezTo>
                  <a:cubicBezTo>
                    <a:pt x="704" y="529"/>
                    <a:pt x="703" y="525"/>
                    <a:pt x="702" y="524"/>
                  </a:cubicBezTo>
                  <a:cubicBezTo>
                    <a:pt x="701" y="523"/>
                    <a:pt x="697" y="523"/>
                    <a:pt x="696" y="522"/>
                  </a:cubicBezTo>
                  <a:cubicBezTo>
                    <a:pt x="696" y="520"/>
                    <a:pt x="696" y="518"/>
                    <a:pt x="696" y="516"/>
                  </a:cubicBezTo>
                  <a:cubicBezTo>
                    <a:pt x="697" y="514"/>
                    <a:pt x="699" y="511"/>
                    <a:pt x="701" y="509"/>
                  </a:cubicBezTo>
                  <a:cubicBezTo>
                    <a:pt x="702" y="508"/>
                    <a:pt x="706" y="505"/>
                    <a:pt x="707" y="504"/>
                  </a:cubicBezTo>
                  <a:cubicBezTo>
                    <a:pt x="709" y="503"/>
                    <a:pt x="714" y="502"/>
                    <a:pt x="716" y="501"/>
                  </a:cubicBezTo>
                  <a:cubicBezTo>
                    <a:pt x="718" y="501"/>
                    <a:pt x="722" y="502"/>
                    <a:pt x="723" y="501"/>
                  </a:cubicBezTo>
                  <a:cubicBezTo>
                    <a:pt x="725" y="500"/>
                    <a:pt x="727" y="497"/>
                    <a:pt x="729" y="496"/>
                  </a:cubicBezTo>
                  <a:cubicBezTo>
                    <a:pt x="729" y="496"/>
                    <a:pt x="732" y="495"/>
                    <a:pt x="732" y="494"/>
                  </a:cubicBezTo>
                  <a:cubicBezTo>
                    <a:pt x="733" y="493"/>
                    <a:pt x="734" y="490"/>
                    <a:pt x="734" y="488"/>
                  </a:cubicBezTo>
                  <a:cubicBezTo>
                    <a:pt x="733" y="487"/>
                    <a:pt x="732" y="485"/>
                    <a:pt x="732" y="483"/>
                  </a:cubicBezTo>
                  <a:cubicBezTo>
                    <a:pt x="731" y="482"/>
                    <a:pt x="732" y="480"/>
                    <a:pt x="732" y="479"/>
                  </a:cubicBezTo>
                  <a:cubicBezTo>
                    <a:pt x="733" y="478"/>
                    <a:pt x="734" y="476"/>
                    <a:pt x="734" y="475"/>
                  </a:cubicBezTo>
                  <a:cubicBezTo>
                    <a:pt x="734" y="472"/>
                    <a:pt x="732" y="468"/>
                    <a:pt x="733" y="466"/>
                  </a:cubicBezTo>
                  <a:cubicBezTo>
                    <a:pt x="734" y="463"/>
                    <a:pt x="738" y="459"/>
                    <a:pt x="739" y="457"/>
                  </a:cubicBezTo>
                  <a:cubicBezTo>
                    <a:pt x="741" y="455"/>
                    <a:pt x="744" y="453"/>
                    <a:pt x="745" y="451"/>
                  </a:cubicBezTo>
                  <a:cubicBezTo>
                    <a:pt x="746" y="450"/>
                    <a:pt x="748" y="447"/>
                    <a:pt x="748" y="446"/>
                  </a:cubicBezTo>
                  <a:cubicBezTo>
                    <a:pt x="749" y="445"/>
                    <a:pt x="749" y="442"/>
                    <a:pt x="749" y="440"/>
                  </a:cubicBezTo>
                  <a:cubicBezTo>
                    <a:pt x="749" y="438"/>
                    <a:pt x="748" y="433"/>
                    <a:pt x="748" y="431"/>
                  </a:cubicBezTo>
                  <a:cubicBezTo>
                    <a:pt x="748" y="429"/>
                    <a:pt x="747" y="424"/>
                    <a:pt x="747" y="422"/>
                  </a:cubicBezTo>
                  <a:cubicBezTo>
                    <a:pt x="747" y="420"/>
                    <a:pt x="747" y="417"/>
                    <a:pt x="746" y="415"/>
                  </a:cubicBezTo>
                  <a:cubicBezTo>
                    <a:pt x="745" y="414"/>
                    <a:pt x="743" y="412"/>
                    <a:pt x="742" y="411"/>
                  </a:cubicBezTo>
                  <a:cubicBezTo>
                    <a:pt x="742" y="410"/>
                    <a:pt x="741" y="408"/>
                    <a:pt x="740" y="408"/>
                  </a:cubicBezTo>
                  <a:cubicBezTo>
                    <a:pt x="739" y="407"/>
                    <a:pt x="736" y="409"/>
                    <a:pt x="735" y="409"/>
                  </a:cubicBezTo>
                  <a:cubicBezTo>
                    <a:pt x="734" y="408"/>
                    <a:pt x="733" y="406"/>
                    <a:pt x="732" y="405"/>
                  </a:cubicBezTo>
                  <a:cubicBezTo>
                    <a:pt x="731" y="404"/>
                    <a:pt x="731" y="401"/>
                    <a:pt x="730" y="400"/>
                  </a:cubicBezTo>
                  <a:cubicBezTo>
                    <a:pt x="729" y="399"/>
                    <a:pt x="726" y="398"/>
                    <a:pt x="725" y="397"/>
                  </a:cubicBezTo>
                  <a:cubicBezTo>
                    <a:pt x="724" y="396"/>
                    <a:pt x="723" y="394"/>
                    <a:pt x="722" y="393"/>
                  </a:cubicBezTo>
                  <a:cubicBezTo>
                    <a:pt x="722" y="391"/>
                    <a:pt x="724" y="388"/>
                    <a:pt x="725" y="386"/>
                  </a:cubicBezTo>
                  <a:cubicBezTo>
                    <a:pt x="726" y="385"/>
                    <a:pt x="727" y="384"/>
                    <a:pt x="728" y="383"/>
                  </a:cubicBezTo>
                  <a:cubicBezTo>
                    <a:pt x="728" y="381"/>
                    <a:pt x="729" y="379"/>
                    <a:pt x="729" y="377"/>
                  </a:cubicBezTo>
                  <a:cubicBezTo>
                    <a:pt x="729" y="375"/>
                    <a:pt x="729" y="371"/>
                    <a:pt x="729" y="369"/>
                  </a:cubicBezTo>
                  <a:cubicBezTo>
                    <a:pt x="729" y="368"/>
                    <a:pt x="728" y="364"/>
                    <a:pt x="729" y="363"/>
                  </a:cubicBezTo>
                  <a:cubicBezTo>
                    <a:pt x="730" y="362"/>
                    <a:pt x="733" y="362"/>
                    <a:pt x="734" y="362"/>
                  </a:cubicBezTo>
                  <a:cubicBezTo>
                    <a:pt x="735" y="361"/>
                    <a:pt x="736" y="359"/>
                    <a:pt x="736" y="359"/>
                  </a:cubicBezTo>
                  <a:cubicBezTo>
                    <a:pt x="737" y="358"/>
                    <a:pt x="739" y="359"/>
                    <a:pt x="740" y="359"/>
                  </a:cubicBezTo>
                  <a:cubicBezTo>
                    <a:pt x="742" y="360"/>
                    <a:pt x="745" y="360"/>
                    <a:pt x="746" y="360"/>
                  </a:cubicBezTo>
                  <a:cubicBezTo>
                    <a:pt x="748" y="359"/>
                    <a:pt x="750" y="356"/>
                    <a:pt x="751" y="355"/>
                  </a:cubicBezTo>
                  <a:cubicBezTo>
                    <a:pt x="753" y="354"/>
                    <a:pt x="756" y="353"/>
                    <a:pt x="758" y="353"/>
                  </a:cubicBezTo>
                  <a:cubicBezTo>
                    <a:pt x="760" y="352"/>
                    <a:pt x="763" y="353"/>
                    <a:pt x="765" y="353"/>
                  </a:cubicBezTo>
                  <a:cubicBezTo>
                    <a:pt x="767" y="353"/>
                    <a:pt x="771" y="353"/>
                    <a:pt x="772" y="352"/>
                  </a:cubicBezTo>
                  <a:cubicBezTo>
                    <a:pt x="775" y="352"/>
                    <a:pt x="780" y="350"/>
                    <a:pt x="782" y="348"/>
                  </a:cubicBezTo>
                  <a:cubicBezTo>
                    <a:pt x="783" y="347"/>
                    <a:pt x="784" y="342"/>
                    <a:pt x="785" y="341"/>
                  </a:cubicBezTo>
                  <a:cubicBezTo>
                    <a:pt x="786" y="340"/>
                    <a:pt x="788" y="338"/>
                    <a:pt x="789" y="337"/>
                  </a:cubicBezTo>
                  <a:cubicBezTo>
                    <a:pt x="790" y="337"/>
                    <a:pt x="792" y="337"/>
                    <a:pt x="793" y="337"/>
                  </a:cubicBezTo>
                  <a:cubicBezTo>
                    <a:pt x="795" y="337"/>
                    <a:pt x="798" y="338"/>
                    <a:pt x="799" y="338"/>
                  </a:cubicBezTo>
                  <a:cubicBezTo>
                    <a:pt x="800" y="338"/>
                    <a:pt x="804" y="337"/>
                    <a:pt x="805" y="336"/>
                  </a:cubicBezTo>
                  <a:cubicBezTo>
                    <a:pt x="806" y="335"/>
                    <a:pt x="805" y="333"/>
                    <a:pt x="806" y="332"/>
                  </a:cubicBezTo>
                  <a:cubicBezTo>
                    <a:pt x="807" y="330"/>
                    <a:pt x="808" y="328"/>
                    <a:pt x="810" y="327"/>
                  </a:cubicBezTo>
                  <a:cubicBezTo>
                    <a:pt x="811" y="327"/>
                    <a:pt x="813" y="327"/>
                    <a:pt x="814" y="326"/>
                  </a:cubicBezTo>
                  <a:cubicBezTo>
                    <a:pt x="815" y="326"/>
                    <a:pt x="817" y="323"/>
                    <a:pt x="817" y="322"/>
                  </a:cubicBezTo>
                  <a:cubicBezTo>
                    <a:pt x="818" y="321"/>
                    <a:pt x="817" y="318"/>
                    <a:pt x="817" y="316"/>
                  </a:cubicBezTo>
                  <a:cubicBezTo>
                    <a:pt x="817" y="316"/>
                    <a:pt x="816" y="314"/>
                    <a:pt x="816" y="313"/>
                  </a:cubicBezTo>
                  <a:cubicBezTo>
                    <a:pt x="816" y="312"/>
                    <a:pt x="815" y="309"/>
                    <a:pt x="816" y="308"/>
                  </a:cubicBezTo>
                  <a:cubicBezTo>
                    <a:pt x="816" y="306"/>
                    <a:pt x="819" y="304"/>
                    <a:pt x="819" y="303"/>
                  </a:cubicBezTo>
                  <a:cubicBezTo>
                    <a:pt x="819" y="301"/>
                    <a:pt x="818" y="298"/>
                    <a:pt x="819" y="296"/>
                  </a:cubicBezTo>
                  <a:cubicBezTo>
                    <a:pt x="820" y="295"/>
                    <a:pt x="823" y="292"/>
                    <a:pt x="824" y="290"/>
                  </a:cubicBezTo>
                  <a:cubicBezTo>
                    <a:pt x="825" y="289"/>
                    <a:pt x="827" y="288"/>
                    <a:pt x="828" y="287"/>
                  </a:cubicBezTo>
                  <a:cubicBezTo>
                    <a:pt x="829" y="286"/>
                    <a:pt x="832" y="285"/>
                    <a:pt x="833" y="283"/>
                  </a:cubicBezTo>
                  <a:cubicBezTo>
                    <a:pt x="834" y="282"/>
                    <a:pt x="833" y="278"/>
                    <a:pt x="833" y="276"/>
                  </a:cubicBezTo>
                  <a:cubicBezTo>
                    <a:pt x="834" y="274"/>
                    <a:pt x="835" y="271"/>
                    <a:pt x="835" y="270"/>
                  </a:cubicBezTo>
                  <a:cubicBezTo>
                    <a:pt x="835" y="268"/>
                    <a:pt x="836" y="264"/>
                    <a:pt x="836" y="262"/>
                  </a:cubicBezTo>
                  <a:cubicBezTo>
                    <a:pt x="835" y="261"/>
                    <a:pt x="833" y="259"/>
                    <a:pt x="833" y="257"/>
                  </a:cubicBezTo>
                  <a:cubicBezTo>
                    <a:pt x="834" y="256"/>
                    <a:pt x="836" y="254"/>
                    <a:pt x="837" y="253"/>
                  </a:cubicBezTo>
                  <a:cubicBezTo>
                    <a:pt x="837" y="250"/>
                    <a:pt x="837" y="246"/>
                    <a:pt x="836" y="244"/>
                  </a:cubicBezTo>
                  <a:cubicBezTo>
                    <a:pt x="835" y="243"/>
                    <a:pt x="832" y="242"/>
                    <a:pt x="831" y="241"/>
                  </a:cubicBezTo>
                  <a:cubicBezTo>
                    <a:pt x="831" y="239"/>
                    <a:pt x="833" y="236"/>
                    <a:pt x="832" y="234"/>
                  </a:cubicBezTo>
                  <a:cubicBezTo>
                    <a:pt x="832" y="233"/>
                    <a:pt x="832" y="230"/>
                    <a:pt x="831" y="229"/>
                  </a:cubicBezTo>
                  <a:cubicBezTo>
                    <a:pt x="830" y="228"/>
                    <a:pt x="828" y="227"/>
                    <a:pt x="827" y="227"/>
                  </a:cubicBezTo>
                  <a:cubicBezTo>
                    <a:pt x="826" y="226"/>
                    <a:pt x="824" y="223"/>
                    <a:pt x="823" y="223"/>
                  </a:cubicBezTo>
                  <a:cubicBezTo>
                    <a:pt x="821" y="221"/>
                    <a:pt x="818" y="220"/>
                    <a:pt x="817" y="219"/>
                  </a:cubicBezTo>
                  <a:cubicBezTo>
                    <a:pt x="815" y="218"/>
                    <a:pt x="811" y="218"/>
                    <a:pt x="809" y="217"/>
                  </a:cubicBezTo>
                  <a:cubicBezTo>
                    <a:pt x="807" y="217"/>
                    <a:pt x="804" y="216"/>
                    <a:pt x="802" y="215"/>
                  </a:cubicBezTo>
                  <a:cubicBezTo>
                    <a:pt x="800" y="214"/>
                    <a:pt x="797" y="212"/>
                    <a:pt x="796" y="210"/>
                  </a:cubicBezTo>
                  <a:cubicBezTo>
                    <a:pt x="794" y="208"/>
                    <a:pt x="793" y="204"/>
                    <a:pt x="793" y="202"/>
                  </a:cubicBezTo>
                  <a:cubicBezTo>
                    <a:pt x="793" y="200"/>
                    <a:pt x="795" y="196"/>
                    <a:pt x="795" y="194"/>
                  </a:cubicBezTo>
                  <a:cubicBezTo>
                    <a:pt x="794" y="192"/>
                    <a:pt x="791" y="189"/>
                    <a:pt x="789" y="188"/>
                  </a:cubicBezTo>
                  <a:cubicBezTo>
                    <a:pt x="787" y="186"/>
                    <a:pt x="783" y="184"/>
                    <a:pt x="781" y="183"/>
                  </a:cubicBezTo>
                  <a:cubicBezTo>
                    <a:pt x="780" y="182"/>
                    <a:pt x="776" y="182"/>
                    <a:pt x="775" y="181"/>
                  </a:cubicBezTo>
                  <a:cubicBezTo>
                    <a:pt x="774" y="180"/>
                    <a:pt x="772" y="178"/>
                    <a:pt x="770" y="177"/>
                  </a:cubicBezTo>
                  <a:cubicBezTo>
                    <a:pt x="770" y="177"/>
                    <a:pt x="768" y="177"/>
                    <a:pt x="767" y="176"/>
                  </a:cubicBezTo>
                  <a:cubicBezTo>
                    <a:pt x="765" y="176"/>
                    <a:pt x="762" y="174"/>
                    <a:pt x="761" y="173"/>
                  </a:cubicBezTo>
                  <a:cubicBezTo>
                    <a:pt x="761" y="172"/>
                    <a:pt x="760" y="170"/>
                    <a:pt x="761" y="170"/>
                  </a:cubicBezTo>
                  <a:cubicBezTo>
                    <a:pt x="761" y="169"/>
                    <a:pt x="762" y="167"/>
                    <a:pt x="762" y="167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65"/>
                    <a:pt x="761" y="162"/>
                    <a:pt x="761" y="161"/>
                  </a:cubicBezTo>
                  <a:cubicBezTo>
                    <a:pt x="760" y="159"/>
                    <a:pt x="758" y="157"/>
                    <a:pt x="757" y="155"/>
                  </a:cubicBezTo>
                  <a:cubicBezTo>
                    <a:pt x="756" y="153"/>
                    <a:pt x="754" y="148"/>
                    <a:pt x="752" y="146"/>
                  </a:cubicBezTo>
                  <a:cubicBezTo>
                    <a:pt x="750" y="145"/>
                    <a:pt x="746" y="144"/>
                    <a:pt x="744" y="143"/>
                  </a:cubicBezTo>
                  <a:cubicBezTo>
                    <a:pt x="740" y="142"/>
                    <a:pt x="733" y="143"/>
                    <a:pt x="729" y="142"/>
                  </a:cubicBezTo>
                  <a:cubicBezTo>
                    <a:pt x="727" y="141"/>
                    <a:pt x="721" y="139"/>
                    <a:pt x="719" y="138"/>
                  </a:cubicBezTo>
                  <a:cubicBezTo>
                    <a:pt x="716" y="137"/>
                    <a:pt x="711" y="135"/>
                    <a:pt x="709" y="133"/>
                  </a:cubicBezTo>
                  <a:cubicBezTo>
                    <a:pt x="708" y="132"/>
                    <a:pt x="705" y="130"/>
                    <a:pt x="704" y="129"/>
                  </a:cubicBezTo>
                  <a:cubicBezTo>
                    <a:pt x="702" y="126"/>
                    <a:pt x="701" y="120"/>
                    <a:pt x="700" y="117"/>
                  </a:cubicBezTo>
                  <a:cubicBezTo>
                    <a:pt x="700" y="115"/>
                    <a:pt x="700" y="111"/>
                    <a:pt x="699" y="109"/>
                  </a:cubicBezTo>
                  <a:cubicBezTo>
                    <a:pt x="698" y="108"/>
                    <a:pt x="695" y="107"/>
                    <a:pt x="694" y="106"/>
                  </a:cubicBezTo>
                  <a:cubicBezTo>
                    <a:pt x="693" y="105"/>
                    <a:pt x="692" y="102"/>
                    <a:pt x="692" y="101"/>
                  </a:cubicBezTo>
                  <a:cubicBezTo>
                    <a:pt x="691" y="99"/>
                    <a:pt x="691" y="94"/>
                    <a:pt x="690" y="91"/>
                  </a:cubicBezTo>
                  <a:cubicBezTo>
                    <a:pt x="690" y="89"/>
                    <a:pt x="687" y="85"/>
                    <a:pt x="686" y="83"/>
                  </a:cubicBezTo>
                  <a:cubicBezTo>
                    <a:pt x="685" y="79"/>
                    <a:pt x="684" y="71"/>
                    <a:pt x="685" y="67"/>
                  </a:cubicBezTo>
                  <a:cubicBezTo>
                    <a:pt x="685" y="65"/>
                    <a:pt x="688" y="61"/>
                    <a:pt x="689" y="59"/>
                  </a:cubicBezTo>
                  <a:cubicBezTo>
                    <a:pt x="690" y="58"/>
                    <a:pt x="691" y="54"/>
                    <a:pt x="692" y="52"/>
                  </a:cubicBezTo>
                  <a:cubicBezTo>
                    <a:pt x="692" y="51"/>
                    <a:pt x="694" y="49"/>
                    <a:pt x="695" y="47"/>
                  </a:cubicBezTo>
                  <a:cubicBezTo>
                    <a:pt x="695" y="46"/>
                    <a:pt x="696" y="44"/>
                    <a:pt x="696" y="43"/>
                  </a:cubicBezTo>
                  <a:cubicBezTo>
                    <a:pt x="696" y="42"/>
                    <a:pt x="695" y="39"/>
                    <a:pt x="694" y="38"/>
                  </a:cubicBezTo>
                  <a:cubicBezTo>
                    <a:pt x="693" y="36"/>
                    <a:pt x="690" y="33"/>
                    <a:pt x="689" y="32"/>
                  </a:cubicBezTo>
                  <a:cubicBezTo>
                    <a:pt x="687" y="31"/>
                    <a:pt x="684" y="29"/>
                    <a:pt x="682" y="29"/>
                  </a:cubicBezTo>
                  <a:cubicBezTo>
                    <a:pt x="681" y="28"/>
                    <a:pt x="677" y="28"/>
                    <a:pt x="676" y="26"/>
                  </a:cubicBezTo>
                  <a:cubicBezTo>
                    <a:pt x="675" y="26"/>
                    <a:pt x="675" y="24"/>
                    <a:pt x="675" y="23"/>
                  </a:cubicBezTo>
                  <a:cubicBezTo>
                    <a:pt x="675" y="22"/>
                    <a:pt x="676" y="20"/>
                    <a:pt x="676" y="19"/>
                  </a:cubicBezTo>
                  <a:cubicBezTo>
                    <a:pt x="676" y="18"/>
                    <a:pt x="677" y="15"/>
                    <a:pt x="676" y="13"/>
                  </a:cubicBezTo>
                  <a:cubicBezTo>
                    <a:pt x="676" y="12"/>
                    <a:pt x="672" y="10"/>
                    <a:pt x="672" y="9"/>
                  </a:cubicBezTo>
                  <a:cubicBezTo>
                    <a:pt x="672" y="7"/>
                    <a:pt x="674" y="5"/>
                    <a:pt x="674" y="3"/>
                  </a:cubicBezTo>
                  <a:cubicBezTo>
                    <a:pt x="674" y="2"/>
                    <a:pt x="673" y="1"/>
                    <a:pt x="673" y="0"/>
                  </a:cubicBezTo>
                  <a:cubicBezTo>
                    <a:pt x="609" y="6"/>
                    <a:pt x="609" y="6"/>
                    <a:pt x="609" y="6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51"/>
                    <a:pt x="2" y="52"/>
                    <a:pt x="2" y="52"/>
                  </a:cubicBezTo>
                  <a:cubicBezTo>
                    <a:pt x="2" y="52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5"/>
                    <a:pt x="4" y="56"/>
                    <a:pt x="4" y="57"/>
                  </a:cubicBezTo>
                  <a:cubicBezTo>
                    <a:pt x="4" y="57"/>
                    <a:pt x="4" y="58"/>
                    <a:pt x="4" y="58"/>
                  </a:cubicBezTo>
                  <a:cubicBezTo>
                    <a:pt x="5" y="58"/>
                    <a:pt x="5" y="58"/>
                    <a:pt x="5" y="59"/>
                  </a:cubicBezTo>
                  <a:cubicBezTo>
                    <a:pt x="7" y="60"/>
                    <a:pt x="8" y="61"/>
                    <a:pt x="9" y="62"/>
                  </a:cubicBezTo>
                  <a:cubicBezTo>
                    <a:pt x="10" y="65"/>
                    <a:pt x="10" y="69"/>
                    <a:pt x="10" y="71"/>
                  </a:cubicBezTo>
                  <a:cubicBezTo>
                    <a:pt x="10" y="72"/>
                    <a:pt x="9" y="73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5"/>
                    <a:pt x="10" y="77"/>
                    <a:pt x="10" y="79"/>
                  </a:cubicBezTo>
                  <a:cubicBezTo>
                    <a:pt x="9" y="81"/>
                    <a:pt x="8" y="84"/>
                    <a:pt x="6" y="85"/>
                  </a:cubicBezTo>
                  <a:cubicBezTo>
                    <a:pt x="6" y="85"/>
                    <a:pt x="5" y="85"/>
                    <a:pt x="5" y="85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5" y="86"/>
                    <a:pt x="6" y="87"/>
                    <a:pt x="6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7" y="87"/>
                    <a:pt x="7" y="88"/>
                    <a:pt x="8" y="88"/>
                  </a:cubicBezTo>
                  <a:cubicBezTo>
                    <a:pt x="9" y="88"/>
                    <a:pt x="9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3" y="88"/>
                    <a:pt x="17" y="91"/>
                    <a:pt x="18" y="93"/>
                  </a:cubicBezTo>
                  <a:cubicBezTo>
                    <a:pt x="20" y="95"/>
                    <a:pt x="19" y="98"/>
                    <a:pt x="19" y="100"/>
                  </a:cubicBezTo>
                  <a:cubicBezTo>
                    <a:pt x="19" y="100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2"/>
                  </a:cubicBezTo>
                  <a:cubicBezTo>
                    <a:pt x="20" y="102"/>
                    <a:pt x="21" y="103"/>
                    <a:pt x="21" y="104"/>
                  </a:cubicBezTo>
                  <a:cubicBezTo>
                    <a:pt x="23" y="106"/>
                    <a:pt x="24" y="111"/>
                    <a:pt x="23" y="114"/>
                  </a:cubicBezTo>
                  <a:cubicBezTo>
                    <a:pt x="22" y="115"/>
                    <a:pt x="22" y="116"/>
                    <a:pt x="21" y="116"/>
                  </a:cubicBezTo>
                  <a:cubicBezTo>
                    <a:pt x="21" y="117"/>
                    <a:pt x="21" y="118"/>
                    <a:pt x="21" y="119"/>
                  </a:cubicBezTo>
                  <a:cubicBezTo>
                    <a:pt x="20" y="122"/>
                    <a:pt x="17" y="125"/>
                    <a:pt x="17" y="125"/>
                  </a:cubicBezTo>
                  <a:cubicBezTo>
                    <a:pt x="17" y="125"/>
                    <a:pt x="16" y="126"/>
                    <a:pt x="16" y="126"/>
                  </a:cubicBezTo>
                  <a:cubicBezTo>
                    <a:pt x="16" y="127"/>
                    <a:pt x="17" y="128"/>
                    <a:pt x="17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5"/>
                    <a:pt x="17" y="139"/>
                    <a:pt x="16" y="142"/>
                  </a:cubicBezTo>
                  <a:cubicBezTo>
                    <a:pt x="16" y="144"/>
                    <a:pt x="14" y="146"/>
                    <a:pt x="13" y="147"/>
                  </a:cubicBezTo>
                  <a:cubicBezTo>
                    <a:pt x="13" y="147"/>
                    <a:pt x="13" y="147"/>
                    <a:pt x="12" y="147"/>
                  </a:cubicBezTo>
                  <a:cubicBezTo>
                    <a:pt x="12" y="148"/>
                    <a:pt x="11" y="148"/>
                    <a:pt x="11" y="148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2" y="150"/>
                    <a:pt x="12" y="152"/>
                    <a:pt x="12" y="153"/>
                  </a:cubicBezTo>
                  <a:cubicBezTo>
                    <a:pt x="12" y="155"/>
                    <a:pt x="11" y="156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61"/>
                    <a:pt x="9" y="162"/>
                    <a:pt x="8" y="164"/>
                  </a:cubicBezTo>
                  <a:cubicBezTo>
                    <a:pt x="7" y="165"/>
                    <a:pt x="6" y="165"/>
                    <a:pt x="5" y="166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5" y="169"/>
                    <a:pt x="5" y="171"/>
                    <a:pt x="3" y="173"/>
                  </a:cubicBezTo>
                  <a:cubicBezTo>
                    <a:pt x="3" y="174"/>
                    <a:pt x="2" y="174"/>
                    <a:pt x="2" y="175"/>
                  </a:cubicBezTo>
                  <a:cubicBezTo>
                    <a:pt x="2" y="175"/>
                    <a:pt x="2" y="176"/>
                    <a:pt x="1" y="176"/>
                  </a:cubicBezTo>
                  <a:cubicBezTo>
                    <a:pt x="1" y="177"/>
                    <a:pt x="1" y="178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1"/>
                  </a:cubicBezTo>
                  <a:cubicBezTo>
                    <a:pt x="0" y="181"/>
                    <a:pt x="0" y="181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2" y="181"/>
                    <a:pt x="3" y="182"/>
                    <a:pt x="4" y="182"/>
                  </a:cubicBezTo>
                  <a:cubicBezTo>
                    <a:pt x="5" y="183"/>
                    <a:pt x="6" y="185"/>
                    <a:pt x="7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6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9" y="188"/>
                    <a:pt x="10" y="188"/>
                    <a:pt x="11" y="189"/>
                  </a:cubicBezTo>
                  <a:cubicBezTo>
                    <a:pt x="12" y="190"/>
                    <a:pt x="13" y="192"/>
                    <a:pt x="14" y="193"/>
                  </a:cubicBezTo>
                  <a:cubicBezTo>
                    <a:pt x="14" y="194"/>
                    <a:pt x="14" y="195"/>
                    <a:pt x="15" y="196"/>
                  </a:cubicBezTo>
                  <a:cubicBezTo>
                    <a:pt x="15" y="197"/>
                    <a:pt x="16" y="197"/>
                    <a:pt x="16" y="198"/>
                  </a:cubicBezTo>
                  <a:cubicBezTo>
                    <a:pt x="18" y="200"/>
                    <a:pt x="19" y="203"/>
                    <a:pt x="19" y="204"/>
                  </a:cubicBezTo>
                  <a:cubicBezTo>
                    <a:pt x="19" y="205"/>
                    <a:pt x="19" y="206"/>
                    <a:pt x="19" y="207"/>
                  </a:cubicBezTo>
                  <a:cubicBezTo>
                    <a:pt x="19" y="208"/>
                    <a:pt x="19" y="208"/>
                    <a:pt x="19" y="208"/>
                  </a:cubicBezTo>
                  <a:cubicBezTo>
                    <a:pt x="20" y="209"/>
                    <a:pt x="21" y="210"/>
                    <a:pt x="22" y="212"/>
                  </a:cubicBezTo>
                  <a:cubicBezTo>
                    <a:pt x="22" y="213"/>
                    <a:pt x="22" y="213"/>
                    <a:pt x="22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4" y="214"/>
                    <a:pt x="25" y="214"/>
                    <a:pt x="26" y="214"/>
                  </a:cubicBezTo>
                  <a:cubicBezTo>
                    <a:pt x="28" y="215"/>
                    <a:pt x="32" y="216"/>
                    <a:pt x="34" y="219"/>
                  </a:cubicBezTo>
                  <a:cubicBezTo>
                    <a:pt x="36" y="221"/>
                    <a:pt x="37" y="226"/>
                    <a:pt x="36" y="229"/>
                  </a:cubicBezTo>
                  <a:cubicBezTo>
                    <a:pt x="36" y="232"/>
                    <a:pt x="34" y="233"/>
                    <a:pt x="33" y="235"/>
                  </a:cubicBezTo>
                  <a:cubicBezTo>
                    <a:pt x="32" y="235"/>
                    <a:pt x="32" y="235"/>
                    <a:pt x="32" y="235"/>
                  </a:cubicBezTo>
                  <a:cubicBezTo>
                    <a:pt x="32" y="236"/>
                    <a:pt x="31" y="236"/>
                    <a:pt x="31" y="236"/>
                  </a:cubicBezTo>
                  <a:cubicBezTo>
                    <a:pt x="32" y="237"/>
                    <a:pt x="32" y="238"/>
                    <a:pt x="32" y="240"/>
                  </a:cubicBezTo>
                  <a:cubicBezTo>
                    <a:pt x="32" y="242"/>
                    <a:pt x="31" y="243"/>
                    <a:pt x="31" y="244"/>
                  </a:cubicBezTo>
                  <a:cubicBezTo>
                    <a:pt x="32" y="244"/>
                    <a:pt x="32" y="245"/>
                    <a:pt x="33" y="246"/>
                  </a:cubicBezTo>
                  <a:cubicBezTo>
                    <a:pt x="34" y="247"/>
                    <a:pt x="36" y="249"/>
                    <a:pt x="36" y="250"/>
                  </a:cubicBezTo>
                  <a:cubicBezTo>
                    <a:pt x="37" y="252"/>
                    <a:pt x="37" y="253"/>
                    <a:pt x="37" y="254"/>
                  </a:cubicBezTo>
                  <a:cubicBezTo>
                    <a:pt x="38" y="255"/>
                    <a:pt x="40" y="255"/>
                    <a:pt x="42" y="257"/>
                  </a:cubicBezTo>
                  <a:cubicBezTo>
                    <a:pt x="44" y="259"/>
                    <a:pt x="44" y="262"/>
                    <a:pt x="44" y="264"/>
                  </a:cubicBezTo>
                  <a:cubicBezTo>
                    <a:pt x="44" y="265"/>
                    <a:pt x="44" y="269"/>
                    <a:pt x="42" y="271"/>
                  </a:cubicBezTo>
                  <a:cubicBezTo>
                    <a:pt x="42" y="272"/>
                    <a:pt x="41" y="273"/>
                    <a:pt x="40" y="273"/>
                  </a:cubicBezTo>
                  <a:cubicBezTo>
                    <a:pt x="40" y="274"/>
                    <a:pt x="40" y="274"/>
                    <a:pt x="40" y="275"/>
                  </a:cubicBezTo>
                  <a:cubicBezTo>
                    <a:pt x="41" y="275"/>
                    <a:pt x="42" y="276"/>
                    <a:pt x="42" y="276"/>
                  </a:cubicBezTo>
                  <a:cubicBezTo>
                    <a:pt x="43" y="277"/>
                    <a:pt x="44" y="278"/>
                    <a:pt x="44" y="279"/>
                  </a:cubicBezTo>
                  <a:cubicBezTo>
                    <a:pt x="46" y="279"/>
                    <a:pt x="48" y="279"/>
                    <a:pt x="49" y="281"/>
                  </a:cubicBezTo>
                  <a:cubicBezTo>
                    <a:pt x="52" y="283"/>
                    <a:pt x="52" y="288"/>
                    <a:pt x="52" y="290"/>
                  </a:cubicBezTo>
                  <a:cubicBezTo>
                    <a:pt x="52" y="292"/>
                    <a:pt x="51" y="293"/>
                    <a:pt x="50" y="294"/>
                  </a:cubicBezTo>
                  <a:cubicBezTo>
                    <a:pt x="51" y="294"/>
                    <a:pt x="53" y="294"/>
                    <a:pt x="54" y="295"/>
                  </a:cubicBezTo>
                  <a:cubicBezTo>
                    <a:pt x="56" y="296"/>
                    <a:pt x="56" y="298"/>
                    <a:pt x="57" y="300"/>
                  </a:cubicBezTo>
                  <a:cubicBezTo>
                    <a:pt x="57" y="300"/>
                    <a:pt x="58" y="300"/>
                    <a:pt x="58" y="300"/>
                  </a:cubicBezTo>
                  <a:cubicBezTo>
                    <a:pt x="60" y="301"/>
                    <a:pt x="61" y="302"/>
                    <a:pt x="62" y="304"/>
                  </a:cubicBezTo>
                  <a:cubicBezTo>
                    <a:pt x="63" y="304"/>
                    <a:pt x="63" y="304"/>
                    <a:pt x="64" y="304"/>
                  </a:cubicBezTo>
                  <a:cubicBezTo>
                    <a:pt x="67" y="305"/>
                    <a:pt x="70" y="310"/>
                    <a:pt x="70" y="311"/>
                  </a:cubicBezTo>
                  <a:cubicBezTo>
                    <a:pt x="71" y="312"/>
                    <a:pt x="72" y="317"/>
                    <a:pt x="71" y="320"/>
                  </a:cubicBezTo>
                  <a:cubicBezTo>
                    <a:pt x="70" y="322"/>
                    <a:pt x="68" y="323"/>
                    <a:pt x="67" y="324"/>
                  </a:cubicBezTo>
                  <a:cubicBezTo>
                    <a:pt x="67" y="324"/>
                    <a:pt x="67" y="324"/>
                    <a:pt x="67" y="324"/>
                  </a:cubicBezTo>
                  <a:cubicBezTo>
                    <a:pt x="67" y="324"/>
                    <a:pt x="67" y="325"/>
                    <a:pt x="67" y="325"/>
                  </a:cubicBezTo>
                  <a:cubicBezTo>
                    <a:pt x="67" y="325"/>
                    <a:pt x="68" y="326"/>
                    <a:pt x="68" y="326"/>
                  </a:cubicBezTo>
                  <a:cubicBezTo>
                    <a:pt x="69" y="326"/>
                    <a:pt x="69" y="327"/>
                    <a:pt x="70" y="327"/>
                  </a:cubicBezTo>
                  <a:cubicBezTo>
                    <a:pt x="70" y="327"/>
                    <a:pt x="70" y="327"/>
                    <a:pt x="70" y="327"/>
                  </a:cubicBezTo>
                  <a:cubicBezTo>
                    <a:pt x="71" y="328"/>
                    <a:pt x="73" y="329"/>
                    <a:pt x="73" y="331"/>
                  </a:cubicBezTo>
                  <a:cubicBezTo>
                    <a:pt x="74" y="331"/>
                    <a:pt x="74" y="332"/>
                    <a:pt x="74" y="333"/>
                  </a:cubicBezTo>
                  <a:cubicBezTo>
                    <a:pt x="74" y="333"/>
                    <a:pt x="75" y="333"/>
                    <a:pt x="75" y="334"/>
                  </a:cubicBezTo>
                  <a:cubicBezTo>
                    <a:pt x="77" y="335"/>
                    <a:pt x="80" y="337"/>
                    <a:pt x="80" y="341"/>
                  </a:cubicBezTo>
                  <a:cubicBezTo>
                    <a:pt x="81" y="343"/>
                    <a:pt x="80" y="344"/>
                    <a:pt x="79" y="345"/>
                  </a:cubicBezTo>
                  <a:cubicBezTo>
                    <a:pt x="79" y="347"/>
                    <a:pt x="79" y="348"/>
                    <a:pt x="78" y="350"/>
                  </a:cubicBezTo>
                  <a:cubicBezTo>
                    <a:pt x="78" y="350"/>
                    <a:pt x="78" y="350"/>
                    <a:pt x="78" y="350"/>
                  </a:cubicBezTo>
                  <a:cubicBezTo>
                    <a:pt x="79" y="352"/>
                    <a:pt x="80" y="353"/>
                    <a:pt x="80" y="355"/>
                  </a:cubicBezTo>
                  <a:cubicBezTo>
                    <a:pt x="80" y="359"/>
                    <a:pt x="78" y="361"/>
                    <a:pt x="76" y="362"/>
                  </a:cubicBezTo>
                  <a:cubicBezTo>
                    <a:pt x="77" y="364"/>
                    <a:pt x="78" y="367"/>
                    <a:pt x="77" y="368"/>
                  </a:cubicBezTo>
                  <a:cubicBezTo>
                    <a:pt x="77" y="369"/>
                    <a:pt x="77" y="370"/>
                    <a:pt x="76" y="372"/>
                  </a:cubicBezTo>
                  <a:cubicBezTo>
                    <a:pt x="76" y="372"/>
                    <a:pt x="76" y="372"/>
                    <a:pt x="76" y="372"/>
                  </a:cubicBezTo>
                  <a:cubicBezTo>
                    <a:pt x="79" y="374"/>
                    <a:pt x="80" y="376"/>
                    <a:pt x="80" y="379"/>
                  </a:cubicBezTo>
                  <a:cubicBezTo>
                    <a:pt x="80" y="379"/>
                    <a:pt x="80" y="379"/>
                    <a:pt x="80" y="379"/>
                  </a:cubicBezTo>
                  <a:cubicBezTo>
                    <a:pt x="81" y="379"/>
                    <a:pt x="82" y="379"/>
                    <a:pt x="83" y="379"/>
                  </a:cubicBezTo>
                  <a:cubicBezTo>
                    <a:pt x="83" y="379"/>
                    <a:pt x="83" y="379"/>
                    <a:pt x="83" y="379"/>
                  </a:cubicBezTo>
                  <a:cubicBezTo>
                    <a:pt x="86" y="379"/>
                    <a:pt x="90" y="381"/>
                    <a:pt x="91" y="383"/>
                  </a:cubicBezTo>
                  <a:cubicBezTo>
                    <a:pt x="93" y="387"/>
                    <a:pt x="92" y="392"/>
                    <a:pt x="92" y="392"/>
                  </a:cubicBezTo>
                  <a:cubicBezTo>
                    <a:pt x="92" y="392"/>
                    <a:pt x="92" y="392"/>
                    <a:pt x="92" y="392"/>
                  </a:cubicBezTo>
                  <a:cubicBezTo>
                    <a:pt x="92" y="392"/>
                    <a:pt x="92" y="392"/>
                    <a:pt x="93" y="392"/>
                  </a:cubicBezTo>
                  <a:cubicBezTo>
                    <a:pt x="93" y="392"/>
                    <a:pt x="94" y="392"/>
                    <a:pt x="95" y="392"/>
                  </a:cubicBezTo>
                  <a:cubicBezTo>
                    <a:pt x="98" y="393"/>
                    <a:pt x="100" y="397"/>
                    <a:pt x="101" y="400"/>
                  </a:cubicBezTo>
                  <a:cubicBezTo>
                    <a:pt x="101" y="402"/>
                    <a:pt x="100" y="404"/>
                    <a:pt x="100" y="405"/>
                  </a:cubicBezTo>
                  <a:cubicBezTo>
                    <a:pt x="99" y="405"/>
                    <a:pt x="99" y="406"/>
                    <a:pt x="99" y="406"/>
                  </a:cubicBezTo>
                  <a:cubicBezTo>
                    <a:pt x="99" y="406"/>
                    <a:pt x="99" y="408"/>
                    <a:pt x="100" y="408"/>
                  </a:cubicBezTo>
                  <a:cubicBezTo>
                    <a:pt x="100" y="409"/>
                    <a:pt x="100" y="410"/>
                    <a:pt x="100" y="411"/>
                  </a:cubicBezTo>
                  <a:cubicBezTo>
                    <a:pt x="100" y="411"/>
                    <a:pt x="100" y="412"/>
                    <a:pt x="100" y="412"/>
                  </a:cubicBezTo>
                  <a:cubicBezTo>
                    <a:pt x="100" y="414"/>
                    <a:pt x="100" y="416"/>
                    <a:pt x="99" y="418"/>
                  </a:cubicBezTo>
                  <a:cubicBezTo>
                    <a:pt x="99" y="418"/>
                    <a:pt x="99" y="418"/>
                    <a:pt x="99" y="419"/>
                  </a:cubicBezTo>
                  <a:cubicBezTo>
                    <a:pt x="99" y="419"/>
                    <a:pt x="100" y="419"/>
                    <a:pt x="100" y="419"/>
                  </a:cubicBezTo>
                  <a:cubicBezTo>
                    <a:pt x="101" y="419"/>
                    <a:pt x="101" y="419"/>
                    <a:pt x="102" y="419"/>
                  </a:cubicBezTo>
                  <a:cubicBezTo>
                    <a:pt x="104" y="419"/>
                    <a:pt x="107" y="422"/>
                    <a:pt x="108" y="425"/>
                  </a:cubicBezTo>
                  <a:cubicBezTo>
                    <a:pt x="109" y="427"/>
                    <a:pt x="109" y="431"/>
                    <a:pt x="107" y="434"/>
                  </a:cubicBezTo>
                  <a:cubicBezTo>
                    <a:pt x="106" y="435"/>
                    <a:pt x="104" y="436"/>
                    <a:pt x="103" y="436"/>
                  </a:cubicBezTo>
                  <a:cubicBezTo>
                    <a:pt x="104" y="437"/>
                    <a:pt x="104" y="439"/>
                    <a:pt x="104" y="440"/>
                  </a:cubicBezTo>
                  <a:cubicBezTo>
                    <a:pt x="104" y="440"/>
                    <a:pt x="105" y="440"/>
                    <a:pt x="105" y="440"/>
                  </a:cubicBezTo>
                  <a:cubicBezTo>
                    <a:pt x="107" y="440"/>
                    <a:pt x="109" y="441"/>
                    <a:pt x="111" y="442"/>
                  </a:cubicBezTo>
                  <a:cubicBezTo>
                    <a:pt x="113" y="443"/>
                    <a:pt x="117" y="449"/>
                    <a:pt x="114" y="453"/>
                  </a:cubicBezTo>
                  <a:cubicBezTo>
                    <a:pt x="113" y="455"/>
                    <a:pt x="112" y="456"/>
                    <a:pt x="110" y="456"/>
                  </a:cubicBezTo>
                  <a:cubicBezTo>
                    <a:pt x="111" y="456"/>
                    <a:pt x="111" y="457"/>
                    <a:pt x="111" y="457"/>
                  </a:cubicBezTo>
                  <a:cubicBezTo>
                    <a:pt x="112" y="460"/>
                    <a:pt x="111" y="465"/>
                    <a:pt x="111" y="467"/>
                  </a:cubicBezTo>
                  <a:cubicBezTo>
                    <a:pt x="110" y="467"/>
                    <a:pt x="110" y="468"/>
                    <a:pt x="110" y="469"/>
                  </a:cubicBezTo>
                  <a:cubicBezTo>
                    <a:pt x="110" y="469"/>
                    <a:pt x="110" y="469"/>
                    <a:pt x="110" y="469"/>
                  </a:cubicBezTo>
                  <a:cubicBezTo>
                    <a:pt x="111" y="470"/>
                    <a:pt x="112" y="471"/>
                    <a:pt x="112" y="474"/>
                  </a:cubicBezTo>
                  <a:cubicBezTo>
                    <a:pt x="112" y="475"/>
                    <a:pt x="112" y="476"/>
                    <a:pt x="112" y="477"/>
                  </a:cubicBezTo>
                  <a:cubicBezTo>
                    <a:pt x="113" y="478"/>
                    <a:pt x="114" y="479"/>
                    <a:pt x="115" y="480"/>
                  </a:cubicBezTo>
                  <a:cubicBezTo>
                    <a:pt x="116" y="482"/>
                    <a:pt x="116" y="484"/>
                    <a:pt x="115" y="486"/>
                  </a:cubicBezTo>
                  <a:cubicBezTo>
                    <a:pt x="115" y="487"/>
                    <a:pt x="115" y="487"/>
                    <a:pt x="115" y="487"/>
                  </a:cubicBezTo>
                  <a:cubicBezTo>
                    <a:pt x="115" y="487"/>
                    <a:pt x="115" y="488"/>
                    <a:pt x="115" y="488"/>
                  </a:cubicBezTo>
                  <a:cubicBezTo>
                    <a:pt x="116" y="489"/>
                    <a:pt x="117" y="489"/>
                    <a:pt x="118" y="490"/>
                  </a:cubicBezTo>
                  <a:cubicBezTo>
                    <a:pt x="119" y="491"/>
                    <a:pt x="120" y="494"/>
                    <a:pt x="120" y="496"/>
                  </a:cubicBezTo>
                  <a:cubicBezTo>
                    <a:pt x="120" y="496"/>
                    <a:pt x="121" y="501"/>
                    <a:pt x="118" y="504"/>
                  </a:cubicBezTo>
                  <a:cubicBezTo>
                    <a:pt x="118" y="505"/>
                    <a:pt x="117" y="505"/>
                    <a:pt x="116" y="505"/>
                  </a:cubicBezTo>
                  <a:cubicBezTo>
                    <a:pt x="116" y="506"/>
                    <a:pt x="116" y="507"/>
                    <a:pt x="116" y="507"/>
                  </a:cubicBezTo>
                  <a:cubicBezTo>
                    <a:pt x="117" y="509"/>
                    <a:pt x="116" y="510"/>
                    <a:pt x="116" y="511"/>
                  </a:cubicBezTo>
                  <a:cubicBezTo>
                    <a:pt x="116" y="511"/>
                    <a:pt x="116" y="511"/>
                    <a:pt x="116" y="511"/>
                  </a:cubicBezTo>
                  <a:cubicBezTo>
                    <a:pt x="117" y="513"/>
                    <a:pt x="118" y="514"/>
                    <a:pt x="118" y="516"/>
                  </a:cubicBezTo>
                  <a:cubicBezTo>
                    <a:pt x="118" y="519"/>
                    <a:pt x="115" y="522"/>
                    <a:pt x="115" y="523"/>
                  </a:cubicBezTo>
                  <a:cubicBezTo>
                    <a:pt x="114" y="524"/>
                    <a:pt x="114" y="524"/>
                    <a:pt x="113" y="525"/>
                  </a:cubicBezTo>
                  <a:cubicBezTo>
                    <a:pt x="113" y="525"/>
                    <a:pt x="113" y="525"/>
                    <a:pt x="112" y="525"/>
                  </a:cubicBezTo>
                  <a:cubicBezTo>
                    <a:pt x="112" y="525"/>
                    <a:pt x="112" y="525"/>
                    <a:pt x="112" y="525"/>
                  </a:cubicBezTo>
                  <a:cubicBezTo>
                    <a:pt x="113" y="526"/>
                    <a:pt x="114" y="526"/>
                    <a:pt x="114" y="527"/>
                  </a:cubicBezTo>
                  <a:cubicBezTo>
                    <a:pt x="116" y="528"/>
                    <a:pt x="116" y="530"/>
                    <a:pt x="117" y="532"/>
                  </a:cubicBezTo>
                  <a:cubicBezTo>
                    <a:pt x="117" y="532"/>
                    <a:pt x="117" y="532"/>
                    <a:pt x="117" y="532"/>
                  </a:cubicBezTo>
                  <a:cubicBezTo>
                    <a:pt x="117" y="532"/>
                    <a:pt x="118" y="532"/>
                    <a:pt x="119" y="532"/>
                  </a:cubicBezTo>
                  <a:cubicBezTo>
                    <a:pt x="120" y="532"/>
                    <a:pt x="121" y="532"/>
                    <a:pt x="122" y="533"/>
                  </a:cubicBezTo>
                  <a:cubicBezTo>
                    <a:pt x="125" y="534"/>
                    <a:pt x="126" y="538"/>
                    <a:pt x="127" y="540"/>
                  </a:cubicBezTo>
                  <a:cubicBezTo>
                    <a:pt x="127" y="541"/>
                    <a:pt x="127" y="541"/>
                    <a:pt x="127" y="54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3416300" y="1968500"/>
              <a:ext cx="765175" cy="862013"/>
            </a:xfrm>
            <a:custGeom>
              <a:avLst/>
              <a:gdLst>
                <a:gd name="T0" fmla="*/ 718 w 907"/>
                <a:gd name="T1" fmla="*/ 985 h 1022"/>
                <a:gd name="T2" fmla="*/ 775 w 907"/>
                <a:gd name="T3" fmla="*/ 937 h 1022"/>
                <a:gd name="T4" fmla="*/ 715 w 907"/>
                <a:gd name="T5" fmla="*/ 886 h 1022"/>
                <a:gd name="T6" fmla="*/ 683 w 907"/>
                <a:gd name="T7" fmla="*/ 851 h 1022"/>
                <a:gd name="T8" fmla="*/ 620 w 907"/>
                <a:gd name="T9" fmla="*/ 814 h 1022"/>
                <a:gd name="T10" fmla="*/ 576 w 907"/>
                <a:gd name="T11" fmla="*/ 791 h 1022"/>
                <a:gd name="T12" fmla="*/ 570 w 907"/>
                <a:gd name="T13" fmla="*/ 748 h 1022"/>
                <a:gd name="T14" fmla="*/ 568 w 907"/>
                <a:gd name="T15" fmla="*/ 710 h 1022"/>
                <a:gd name="T16" fmla="*/ 576 w 907"/>
                <a:gd name="T17" fmla="*/ 665 h 1022"/>
                <a:gd name="T18" fmla="*/ 544 w 907"/>
                <a:gd name="T19" fmla="*/ 640 h 1022"/>
                <a:gd name="T20" fmla="*/ 557 w 907"/>
                <a:gd name="T21" fmla="*/ 595 h 1022"/>
                <a:gd name="T22" fmla="*/ 592 w 907"/>
                <a:gd name="T23" fmla="*/ 565 h 1022"/>
                <a:gd name="T24" fmla="*/ 610 w 907"/>
                <a:gd name="T25" fmla="*/ 544 h 1022"/>
                <a:gd name="T26" fmla="*/ 619 w 907"/>
                <a:gd name="T27" fmla="*/ 431 h 1022"/>
                <a:gd name="T28" fmla="*/ 661 w 907"/>
                <a:gd name="T29" fmla="*/ 388 h 1022"/>
                <a:gd name="T30" fmla="*/ 704 w 907"/>
                <a:gd name="T31" fmla="*/ 346 h 1022"/>
                <a:gd name="T32" fmla="*/ 746 w 907"/>
                <a:gd name="T33" fmla="*/ 290 h 1022"/>
                <a:gd name="T34" fmla="*/ 877 w 907"/>
                <a:gd name="T35" fmla="*/ 210 h 1022"/>
                <a:gd name="T36" fmla="*/ 898 w 907"/>
                <a:gd name="T37" fmla="*/ 182 h 1022"/>
                <a:gd name="T38" fmla="*/ 857 w 907"/>
                <a:gd name="T39" fmla="*/ 188 h 1022"/>
                <a:gd name="T40" fmla="*/ 809 w 907"/>
                <a:gd name="T41" fmla="*/ 179 h 1022"/>
                <a:gd name="T42" fmla="*/ 769 w 907"/>
                <a:gd name="T43" fmla="*/ 182 h 1022"/>
                <a:gd name="T44" fmla="*/ 747 w 907"/>
                <a:gd name="T45" fmla="*/ 159 h 1022"/>
                <a:gd name="T46" fmla="*/ 706 w 907"/>
                <a:gd name="T47" fmla="*/ 189 h 1022"/>
                <a:gd name="T48" fmla="*/ 669 w 907"/>
                <a:gd name="T49" fmla="*/ 201 h 1022"/>
                <a:gd name="T50" fmla="*/ 650 w 907"/>
                <a:gd name="T51" fmla="*/ 182 h 1022"/>
                <a:gd name="T52" fmla="*/ 614 w 907"/>
                <a:gd name="T53" fmla="*/ 166 h 1022"/>
                <a:gd name="T54" fmla="*/ 594 w 907"/>
                <a:gd name="T55" fmla="*/ 150 h 1022"/>
                <a:gd name="T56" fmla="*/ 578 w 907"/>
                <a:gd name="T57" fmla="*/ 174 h 1022"/>
                <a:gd name="T58" fmla="*/ 557 w 907"/>
                <a:gd name="T59" fmla="*/ 144 h 1022"/>
                <a:gd name="T60" fmla="*/ 534 w 907"/>
                <a:gd name="T61" fmla="*/ 134 h 1022"/>
                <a:gd name="T62" fmla="*/ 511 w 907"/>
                <a:gd name="T63" fmla="*/ 121 h 1022"/>
                <a:gd name="T64" fmla="*/ 464 w 907"/>
                <a:gd name="T65" fmla="*/ 114 h 1022"/>
                <a:gd name="T66" fmla="*/ 440 w 907"/>
                <a:gd name="T67" fmla="*/ 129 h 1022"/>
                <a:gd name="T68" fmla="*/ 404 w 907"/>
                <a:gd name="T69" fmla="*/ 139 h 1022"/>
                <a:gd name="T70" fmla="*/ 370 w 907"/>
                <a:gd name="T71" fmla="*/ 118 h 1022"/>
                <a:gd name="T72" fmla="*/ 333 w 907"/>
                <a:gd name="T73" fmla="*/ 112 h 1022"/>
                <a:gd name="T74" fmla="*/ 293 w 907"/>
                <a:gd name="T75" fmla="*/ 100 h 1022"/>
                <a:gd name="T76" fmla="*/ 284 w 907"/>
                <a:gd name="T77" fmla="*/ 58 h 1022"/>
                <a:gd name="T78" fmla="*/ 267 w 907"/>
                <a:gd name="T79" fmla="*/ 7 h 1022"/>
                <a:gd name="T80" fmla="*/ 93 w 907"/>
                <a:gd name="T81" fmla="*/ 71 h 1022"/>
                <a:gd name="T82" fmla="*/ 8 w 907"/>
                <a:gd name="T83" fmla="*/ 102 h 1022"/>
                <a:gd name="T84" fmla="*/ 18 w 907"/>
                <a:gd name="T85" fmla="*/ 136 h 1022"/>
                <a:gd name="T86" fmla="*/ 16 w 907"/>
                <a:gd name="T87" fmla="*/ 165 h 1022"/>
                <a:gd name="T88" fmla="*/ 17 w 907"/>
                <a:gd name="T89" fmla="*/ 205 h 1022"/>
                <a:gd name="T90" fmla="*/ 20 w 907"/>
                <a:gd name="T91" fmla="*/ 228 h 1022"/>
                <a:gd name="T92" fmla="*/ 27 w 907"/>
                <a:gd name="T93" fmla="*/ 254 h 1022"/>
                <a:gd name="T94" fmla="*/ 39 w 907"/>
                <a:gd name="T95" fmla="*/ 281 h 1022"/>
                <a:gd name="T96" fmla="*/ 49 w 907"/>
                <a:gd name="T97" fmla="*/ 307 h 1022"/>
                <a:gd name="T98" fmla="*/ 54 w 907"/>
                <a:gd name="T99" fmla="*/ 340 h 1022"/>
                <a:gd name="T100" fmla="*/ 57 w 907"/>
                <a:gd name="T101" fmla="*/ 370 h 1022"/>
                <a:gd name="T102" fmla="*/ 58 w 907"/>
                <a:gd name="T103" fmla="*/ 396 h 1022"/>
                <a:gd name="T104" fmla="*/ 69 w 907"/>
                <a:gd name="T105" fmla="*/ 431 h 1022"/>
                <a:gd name="T106" fmla="*/ 66 w 907"/>
                <a:gd name="T107" fmla="*/ 470 h 1022"/>
                <a:gd name="T108" fmla="*/ 73 w 907"/>
                <a:gd name="T109" fmla="*/ 502 h 1022"/>
                <a:gd name="T110" fmla="*/ 84 w 907"/>
                <a:gd name="T111" fmla="*/ 526 h 1022"/>
                <a:gd name="T112" fmla="*/ 98 w 907"/>
                <a:gd name="T113" fmla="*/ 575 h 1022"/>
                <a:gd name="T114" fmla="*/ 95 w 907"/>
                <a:gd name="T115" fmla="*/ 626 h 1022"/>
                <a:gd name="T116" fmla="*/ 75 w 907"/>
                <a:gd name="T117" fmla="*/ 649 h 1022"/>
                <a:gd name="T118" fmla="*/ 77 w 907"/>
                <a:gd name="T119" fmla="*/ 677 h 1022"/>
                <a:gd name="T120" fmla="*/ 98 w 907"/>
                <a:gd name="T121" fmla="*/ 693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1022">
                  <a:moveTo>
                    <a:pt x="110" y="702"/>
                  </a:moveTo>
                  <a:cubicBezTo>
                    <a:pt x="112" y="704"/>
                    <a:pt x="115" y="710"/>
                    <a:pt x="115" y="712"/>
                  </a:cubicBezTo>
                  <a:cubicBezTo>
                    <a:pt x="116" y="713"/>
                    <a:pt x="116" y="713"/>
                    <a:pt x="116" y="713"/>
                  </a:cubicBezTo>
                  <a:cubicBezTo>
                    <a:pt x="128" y="1022"/>
                    <a:pt x="128" y="1022"/>
                    <a:pt x="128" y="1022"/>
                  </a:cubicBezTo>
                  <a:cubicBezTo>
                    <a:pt x="248" y="1017"/>
                    <a:pt x="248" y="1017"/>
                    <a:pt x="248" y="1017"/>
                  </a:cubicBezTo>
                  <a:cubicBezTo>
                    <a:pt x="325" y="1013"/>
                    <a:pt x="325" y="1013"/>
                    <a:pt x="325" y="1013"/>
                  </a:cubicBezTo>
                  <a:cubicBezTo>
                    <a:pt x="401" y="1009"/>
                    <a:pt x="401" y="1009"/>
                    <a:pt x="401" y="1009"/>
                  </a:cubicBezTo>
                  <a:cubicBezTo>
                    <a:pt x="552" y="1000"/>
                    <a:pt x="552" y="1000"/>
                    <a:pt x="552" y="1000"/>
                  </a:cubicBezTo>
                  <a:cubicBezTo>
                    <a:pt x="718" y="985"/>
                    <a:pt x="718" y="985"/>
                    <a:pt x="718" y="985"/>
                  </a:cubicBezTo>
                  <a:cubicBezTo>
                    <a:pt x="779" y="979"/>
                    <a:pt x="779" y="979"/>
                    <a:pt x="779" y="979"/>
                  </a:cubicBezTo>
                  <a:cubicBezTo>
                    <a:pt x="778" y="979"/>
                    <a:pt x="778" y="979"/>
                    <a:pt x="778" y="978"/>
                  </a:cubicBezTo>
                  <a:cubicBezTo>
                    <a:pt x="777" y="977"/>
                    <a:pt x="778" y="974"/>
                    <a:pt x="778" y="972"/>
                  </a:cubicBezTo>
                  <a:cubicBezTo>
                    <a:pt x="778" y="971"/>
                    <a:pt x="775" y="969"/>
                    <a:pt x="775" y="967"/>
                  </a:cubicBezTo>
                  <a:cubicBezTo>
                    <a:pt x="775" y="966"/>
                    <a:pt x="775" y="963"/>
                    <a:pt x="775" y="961"/>
                  </a:cubicBezTo>
                  <a:cubicBezTo>
                    <a:pt x="775" y="960"/>
                    <a:pt x="773" y="958"/>
                    <a:pt x="773" y="957"/>
                  </a:cubicBezTo>
                  <a:cubicBezTo>
                    <a:pt x="772" y="955"/>
                    <a:pt x="772" y="952"/>
                    <a:pt x="772" y="950"/>
                  </a:cubicBezTo>
                  <a:cubicBezTo>
                    <a:pt x="772" y="948"/>
                    <a:pt x="774" y="945"/>
                    <a:pt x="774" y="944"/>
                  </a:cubicBezTo>
                  <a:cubicBezTo>
                    <a:pt x="775" y="942"/>
                    <a:pt x="776" y="938"/>
                    <a:pt x="775" y="937"/>
                  </a:cubicBezTo>
                  <a:cubicBezTo>
                    <a:pt x="775" y="935"/>
                    <a:pt x="773" y="933"/>
                    <a:pt x="772" y="931"/>
                  </a:cubicBezTo>
                  <a:cubicBezTo>
                    <a:pt x="771" y="930"/>
                    <a:pt x="770" y="927"/>
                    <a:pt x="769" y="926"/>
                  </a:cubicBezTo>
                  <a:cubicBezTo>
                    <a:pt x="768" y="923"/>
                    <a:pt x="764" y="920"/>
                    <a:pt x="762" y="918"/>
                  </a:cubicBezTo>
                  <a:cubicBezTo>
                    <a:pt x="760" y="915"/>
                    <a:pt x="756" y="911"/>
                    <a:pt x="754" y="908"/>
                  </a:cubicBezTo>
                  <a:cubicBezTo>
                    <a:pt x="752" y="906"/>
                    <a:pt x="749" y="901"/>
                    <a:pt x="747" y="899"/>
                  </a:cubicBezTo>
                  <a:cubicBezTo>
                    <a:pt x="745" y="898"/>
                    <a:pt x="740" y="897"/>
                    <a:pt x="737" y="897"/>
                  </a:cubicBezTo>
                  <a:cubicBezTo>
                    <a:pt x="735" y="897"/>
                    <a:pt x="730" y="898"/>
                    <a:pt x="728" y="897"/>
                  </a:cubicBezTo>
                  <a:cubicBezTo>
                    <a:pt x="726" y="897"/>
                    <a:pt x="722" y="894"/>
                    <a:pt x="721" y="893"/>
                  </a:cubicBezTo>
                  <a:cubicBezTo>
                    <a:pt x="719" y="891"/>
                    <a:pt x="717" y="888"/>
                    <a:pt x="715" y="886"/>
                  </a:cubicBezTo>
                  <a:cubicBezTo>
                    <a:pt x="714" y="885"/>
                    <a:pt x="712" y="884"/>
                    <a:pt x="711" y="883"/>
                  </a:cubicBezTo>
                  <a:cubicBezTo>
                    <a:pt x="710" y="883"/>
                    <a:pt x="709" y="882"/>
                    <a:pt x="708" y="881"/>
                  </a:cubicBezTo>
                  <a:cubicBezTo>
                    <a:pt x="707" y="880"/>
                    <a:pt x="703" y="878"/>
                    <a:pt x="701" y="877"/>
                  </a:cubicBezTo>
                  <a:cubicBezTo>
                    <a:pt x="699" y="876"/>
                    <a:pt x="695" y="875"/>
                    <a:pt x="694" y="874"/>
                  </a:cubicBezTo>
                  <a:cubicBezTo>
                    <a:pt x="693" y="873"/>
                    <a:pt x="691" y="870"/>
                    <a:pt x="690" y="869"/>
                  </a:cubicBezTo>
                  <a:cubicBezTo>
                    <a:pt x="690" y="868"/>
                    <a:pt x="688" y="865"/>
                    <a:pt x="688" y="864"/>
                  </a:cubicBezTo>
                  <a:cubicBezTo>
                    <a:pt x="687" y="862"/>
                    <a:pt x="686" y="859"/>
                    <a:pt x="686" y="858"/>
                  </a:cubicBezTo>
                  <a:cubicBezTo>
                    <a:pt x="685" y="857"/>
                    <a:pt x="683" y="857"/>
                    <a:pt x="683" y="856"/>
                  </a:cubicBezTo>
                  <a:cubicBezTo>
                    <a:pt x="682" y="855"/>
                    <a:pt x="683" y="852"/>
                    <a:pt x="683" y="851"/>
                  </a:cubicBezTo>
                  <a:cubicBezTo>
                    <a:pt x="683" y="850"/>
                    <a:pt x="682" y="847"/>
                    <a:pt x="681" y="846"/>
                  </a:cubicBezTo>
                  <a:cubicBezTo>
                    <a:pt x="680" y="845"/>
                    <a:pt x="676" y="843"/>
                    <a:pt x="674" y="842"/>
                  </a:cubicBezTo>
                  <a:cubicBezTo>
                    <a:pt x="672" y="842"/>
                    <a:pt x="668" y="840"/>
                    <a:pt x="666" y="840"/>
                  </a:cubicBezTo>
                  <a:cubicBezTo>
                    <a:pt x="663" y="839"/>
                    <a:pt x="658" y="836"/>
                    <a:pt x="655" y="835"/>
                  </a:cubicBezTo>
                  <a:cubicBezTo>
                    <a:pt x="652" y="835"/>
                    <a:pt x="645" y="835"/>
                    <a:pt x="642" y="833"/>
                  </a:cubicBezTo>
                  <a:cubicBezTo>
                    <a:pt x="640" y="832"/>
                    <a:pt x="637" y="829"/>
                    <a:pt x="636" y="827"/>
                  </a:cubicBezTo>
                  <a:cubicBezTo>
                    <a:pt x="634" y="826"/>
                    <a:pt x="632" y="822"/>
                    <a:pt x="631" y="821"/>
                  </a:cubicBezTo>
                  <a:cubicBezTo>
                    <a:pt x="630" y="819"/>
                    <a:pt x="629" y="815"/>
                    <a:pt x="627" y="814"/>
                  </a:cubicBezTo>
                  <a:cubicBezTo>
                    <a:pt x="625" y="813"/>
                    <a:pt x="621" y="815"/>
                    <a:pt x="620" y="814"/>
                  </a:cubicBezTo>
                  <a:cubicBezTo>
                    <a:pt x="618" y="814"/>
                    <a:pt x="617" y="813"/>
                    <a:pt x="616" y="812"/>
                  </a:cubicBezTo>
                  <a:cubicBezTo>
                    <a:pt x="614" y="812"/>
                    <a:pt x="610" y="812"/>
                    <a:pt x="609" y="812"/>
                  </a:cubicBezTo>
                  <a:cubicBezTo>
                    <a:pt x="607" y="812"/>
                    <a:pt x="604" y="814"/>
                    <a:pt x="603" y="813"/>
                  </a:cubicBezTo>
                  <a:cubicBezTo>
                    <a:pt x="601" y="812"/>
                    <a:pt x="601" y="809"/>
                    <a:pt x="599" y="809"/>
                  </a:cubicBezTo>
                  <a:cubicBezTo>
                    <a:pt x="598" y="808"/>
                    <a:pt x="596" y="808"/>
                    <a:pt x="595" y="807"/>
                  </a:cubicBezTo>
                  <a:cubicBezTo>
                    <a:pt x="594" y="807"/>
                    <a:pt x="592" y="805"/>
                    <a:pt x="591" y="804"/>
                  </a:cubicBezTo>
                  <a:cubicBezTo>
                    <a:pt x="590" y="803"/>
                    <a:pt x="589" y="801"/>
                    <a:pt x="588" y="800"/>
                  </a:cubicBezTo>
                  <a:cubicBezTo>
                    <a:pt x="587" y="799"/>
                    <a:pt x="583" y="797"/>
                    <a:pt x="582" y="796"/>
                  </a:cubicBezTo>
                  <a:cubicBezTo>
                    <a:pt x="580" y="794"/>
                    <a:pt x="578" y="792"/>
                    <a:pt x="576" y="791"/>
                  </a:cubicBezTo>
                  <a:cubicBezTo>
                    <a:pt x="575" y="790"/>
                    <a:pt x="574" y="788"/>
                    <a:pt x="572" y="787"/>
                  </a:cubicBezTo>
                  <a:cubicBezTo>
                    <a:pt x="571" y="787"/>
                    <a:pt x="568" y="786"/>
                    <a:pt x="567" y="784"/>
                  </a:cubicBezTo>
                  <a:cubicBezTo>
                    <a:pt x="566" y="784"/>
                    <a:pt x="566" y="781"/>
                    <a:pt x="566" y="780"/>
                  </a:cubicBezTo>
                  <a:cubicBezTo>
                    <a:pt x="566" y="779"/>
                    <a:pt x="569" y="778"/>
                    <a:pt x="569" y="776"/>
                  </a:cubicBezTo>
                  <a:cubicBezTo>
                    <a:pt x="570" y="775"/>
                    <a:pt x="569" y="772"/>
                    <a:pt x="569" y="771"/>
                  </a:cubicBezTo>
                  <a:cubicBezTo>
                    <a:pt x="569" y="769"/>
                    <a:pt x="571" y="766"/>
                    <a:pt x="571" y="764"/>
                  </a:cubicBezTo>
                  <a:cubicBezTo>
                    <a:pt x="570" y="763"/>
                    <a:pt x="568" y="761"/>
                    <a:pt x="568" y="760"/>
                  </a:cubicBezTo>
                  <a:cubicBezTo>
                    <a:pt x="569" y="758"/>
                    <a:pt x="571" y="756"/>
                    <a:pt x="571" y="755"/>
                  </a:cubicBezTo>
                  <a:cubicBezTo>
                    <a:pt x="572" y="753"/>
                    <a:pt x="571" y="750"/>
                    <a:pt x="570" y="748"/>
                  </a:cubicBezTo>
                  <a:cubicBezTo>
                    <a:pt x="570" y="747"/>
                    <a:pt x="568" y="746"/>
                    <a:pt x="568" y="745"/>
                  </a:cubicBezTo>
                  <a:cubicBezTo>
                    <a:pt x="567" y="743"/>
                    <a:pt x="569" y="739"/>
                    <a:pt x="569" y="738"/>
                  </a:cubicBezTo>
                  <a:cubicBezTo>
                    <a:pt x="568" y="736"/>
                    <a:pt x="566" y="734"/>
                    <a:pt x="565" y="733"/>
                  </a:cubicBezTo>
                  <a:cubicBezTo>
                    <a:pt x="565" y="732"/>
                    <a:pt x="563" y="731"/>
                    <a:pt x="563" y="730"/>
                  </a:cubicBezTo>
                  <a:cubicBezTo>
                    <a:pt x="563" y="729"/>
                    <a:pt x="564" y="726"/>
                    <a:pt x="564" y="725"/>
                  </a:cubicBezTo>
                  <a:cubicBezTo>
                    <a:pt x="565" y="724"/>
                    <a:pt x="568" y="723"/>
                    <a:pt x="569" y="722"/>
                  </a:cubicBezTo>
                  <a:cubicBezTo>
                    <a:pt x="569" y="721"/>
                    <a:pt x="570" y="719"/>
                    <a:pt x="569" y="718"/>
                  </a:cubicBezTo>
                  <a:cubicBezTo>
                    <a:pt x="569" y="717"/>
                    <a:pt x="567" y="715"/>
                    <a:pt x="567" y="714"/>
                  </a:cubicBezTo>
                  <a:cubicBezTo>
                    <a:pt x="567" y="713"/>
                    <a:pt x="568" y="711"/>
                    <a:pt x="568" y="710"/>
                  </a:cubicBezTo>
                  <a:cubicBezTo>
                    <a:pt x="567" y="709"/>
                    <a:pt x="566" y="707"/>
                    <a:pt x="566" y="706"/>
                  </a:cubicBezTo>
                  <a:cubicBezTo>
                    <a:pt x="566" y="705"/>
                    <a:pt x="568" y="703"/>
                    <a:pt x="568" y="702"/>
                  </a:cubicBezTo>
                  <a:cubicBezTo>
                    <a:pt x="568" y="700"/>
                    <a:pt x="565" y="696"/>
                    <a:pt x="565" y="694"/>
                  </a:cubicBezTo>
                  <a:cubicBezTo>
                    <a:pt x="565" y="692"/>
                    <a:pt x="566" y="689"/>
                    <a:pt x="567" y="687"/>
                  </a:cubicBezTo>
                  <a:cubicBezTo>
                    <a:pt x="568" y="686"/>
                    <a:pt x="571" y="684"/>
                    <a:pt x="571" y="683"/>
                  </a:cubicBezTo>
                  <a:cubicBezTo>
                    <a:pt x="572" y="681"/>
                    <a:pt x="570" y="679"/>
                    <a:pt x="571" y="677"/>
                  </a:cubicBezTo>
                  <a:cubicBezTo>
                    <a:pt x="571" y="676"/>
                    <a:pt x="572" y="674"/>
                    <a:pt x="572" y="673"/>
                  </a:cubicBezTo>
                  <a:cubicBezTo>
                    <a:pt x="573" y="672"/>
                    <a:pt x="575" y="671"/>
                    <a:pt x="575" y="670"/>
                  </a:cubicBezTo>
                  <a:cubicBezTo>
                    <a:pt x="576" y="669"/>
                    <a:pt x="576" y="666"/>
                    <a:pt x="576" y="665"/>
                  </a:cubicBezTo>
                  <a:cubicBezTo>
                    <a:pt x="576" y="663"/>
                    <a:pt x="575" y="661"/>
                    <a:pt x="574" y="659"/>
                  </a:cubicBezTo>
                  <a:cubicBezTo>
                    <a:pt x="573" y="658"/>
                    <a:pt x="571" y="657"/>
                    <a:pt x="571" y="657"/>
                  </a:cubicBezTo>
                  <a:cubicBezTo>
                    <a:pt x="570" y="656"/>
                    <a:pt x="567" y="654"/>
                    <a:pt x="567" y="652"/>
                  </a:cubicBezTo>
                  <a:cubicBezTo>
                    <a:pt x="566" y="651"/>
                    <a:pt x="566" y="649"/>
                    <a:pt x="566" y="648"/>
                  </a:cubicBezTo>
                  <a:cubicBezTo>
                    <a:pt x="565" y="647"/>
                    <a:pt x="565" y="645"/>
                    <a:pt x="564" y="644"/>
                  </a:cubicBezTo>
                  <a:cubicBezTo>
                    <a:pt x="563" y="643"/>
                    <a:pt x="561" y="641"/>
                    <a:pt x="560" y="640"/>
                  </a:cubicBezTo>
                  <a:cubicBezTo>
                    <a:pt x="559" y="640"/>
                    <a:pt x="557" y="643"/>
                    <a:pt x="555" y="643"/>
                  </a:cubicBezTo>
                  <a:cubicBezTo>
                    <a:pt x="554" y="644"/>
                    <a:pt x="551" y="644"/>
                    <a:pt x="550" y="643"/>
                  </a:cubicBezTo>
                  <a:cubicBezTo>
                    <a:pt x="548" y="643"/>
                    <a:pt x="545" y="642"/>
                    <a:pt x="544" y="640"/>
                  </a:cubicBezTo>
                  <a:cubicBezTo>
                    <a:pt x="543" y="638"/>
                    <a:pt x="546" y="635"/>
                    <a:pt x="546" y="633"/>
                  </a:cubicBezTo>
                  <a:cubicBezTo>
                    <a:pt x="546" y="632"/>
                    <a:pt x="544" y="630"/>
                    <a:pt x="544" y="629"/>
                  </a:cubicBezTo>
                  <a:cubicBezTo>
                    <a:pt x="544" y="627"/>
                    <a:pt x="544" y="622"/>
                    <a:pt x="544" y="620"/>
                  </a:cubicBezTo>
                  <a:cubicBezTo>
                    <a:pt x="545" y="619"/>
                    <a:pt x="546" y="616"/>
                    <a:pt x="547" y="615"/>
                  </a:cubicBezTo>
                  <a:cubicBezTo>
                    <a:pt x="548" y="614"/>
                    <a:pt x="551" y="612"/>
                    <a:pt x="553" y="611"/>
                  </a:cubicBezTo>
                  <a:cubicBezTo>
                    <a:pt x="554" y="610"/>
                    <a:pt x="555" y="608"/>
                    <a:pt x="556" y="607"/>
                  </a:cubicBezTo>
                  <a:cubicBezTo>
                    <a:pt x="556" y="606"/>
                    <a:pt x="556" y="604"/>
                    <a:pt x="556" y="603"/>
                  </a:cubicBezTo>
                  <a:cubicBezTo>
                    <a:pt x="556" y="602"/>
                    <a:pt x="557" y="601"/>
                    <a:pt x="557" y="600"/>
                  </a:cubicBezTo>
                  <a:cubicBezTo>
                    <a:pt x="557" y="599"/>
                    <a:pt x="556" y="596"/>
                    <a:pt x="557" y="595"/>
                  </a:cubicBezTo>
                  <a:cubicBezTo>
                    <a:pt x="557" y="595"/>
                    <a:pt x="559" y="594"/>
                    <a:pt x="560" y="593"/>
                  </a:cubicBezTo>
                  <a:cubicBezTo>
                    <a:pt x="561" y="592"/>
                    <a:pt x="560" y="588"/>
                    <a:pt x="561" y="586"/>
                  </a:cubicBezTo>
                  <a:cubicBezTo>
                    <a:pt x="562" y="584"/>
                    <a:pt x="566" y="581"/>
                    <a:pt x="568" y="580"/>
                  </a:cubicBezTo>
                  <a:cubicBezTo>
                    <a:pt x="569" y="578"/>
                    <a:pt x="573" y="577"/>
                    <a:pt x="575" y="576"/>
                  </a:cubicBezTo>
                  <a:cubicBezTo>
                    <a:pt x="576" y="575"/>
                    <a:pt x="578" y="573"/>
                    <a:pt x="579" y="572"/>
                  </a:cubicBezTo>
                  <a:cubicBezTo>
                    <a:pt x="580" y="571"/>
                    <a:pt x="580" y="568"/>
                    <a:pt x="580" y="568"/>
                  </a:cubicBezTo>
                  <a:cubicBezTo>
                    <a:pt x="581" y="567"/>
                    <a:pt x="583" y="567"/>
                    <a:pt x="584" y="567"/>
                  </a:cubicBezTo>
                  <a:cubicBezTo>
                    <a:pt x="585" y="567"/>
                    <a:pt x="588" y="568"/>
                    <a:pt x="589" y="568"/>
                  </a:cubicBezTo>
                  <a:cubicBezTo>
                    <a:pt x="590" y="568"/>
                    <a:pt x="591" y="566"/>
                    <a:pt x="592" y="565"/>
                  </a:cubicBezTo>
                  <a:cubicBezTo>
                    <a:pt x="592" y="564"/>
                    <a:pt x="592" y="562"/>
                    <a:pt x="593" y="561"/>
                  </a:cubicBezTo>
                  <a:cubicBezTo>
                    <a:pt x="593" y="560"/>
                    <a:pt x="594" y="559"/>
                    <a:pt x="595" y="558"/>
                  </a:cubicBezTo>
                  <a:cubicBezTo>
                    <a:pt x="596" y="558"/>
                    <a:pt x="597" y="558"/>
                    <a:pt x="598" y="558"/>
                  </a:cubicBezTo>
                  <a:cubicBezTo>
                    <a:pt x="599" y="558"/>
                    <a:pt x="600" y="559"/>
                    <a:pt x="600" y="559"/>
                  </a:cubicBezTo>
                  <a:cubicBezTo>
                    <a:pt x="601" y="559"/>
                    <a:pt x="603" y="559"/>
                    <a:pt x="603" y="559"/>
                  </a:cubicBezTo>
                  <a:cubicBezTo>
                    <a:pt x="604" y="558"/>
                    <a:pt x="605" y="555"/>
                    <a:pt x="605" y="554"/>
                  </a:cubicBezTo>
                  <a:cubicBezTo>
                    <a:pt x="605" y="553"/>
                    <a:pt x="604" y="550"/>
                    <a:pt x="605" y="549"/>
                  </a:cubicBezTo>
                  <a:cubicBezTo>
                    <a:pt x="606" y="549"/>
                    <a:pt x="608" y="550"/>
                    <a:pt x="609" y="549"/>
                  </a:cubicBezTo>
                  <a:cubicBezTo>
                    <a:pt x="610" y="548"/>
                    <a:pt x="610" y="544"/>
                    <a:pt x="610" y="544"/>
                  </a:cubicBezTo>
                  <a:cubicBezTo>
                    <a:pt x="601" y="446"/>
                    <a:pt x="601" y="446"/>
                    <a:pt x="601" y="446"/>
                  </a:cubicBezTo>
                  <a:cubicBezTo>
                    <a:pt x="601" y="446"/>
                    <a:pt x="604" y="447"/>
                    <a:pt x="605" y="447"/>
                  </a:cubicBezTo>
                  <a:cubicBezTo>
                    <a:pt x="606" y="448"/>
                    <a:pt x="609" y="449"/>
                    <a:pt x="610" y="449"/>
                  </a:cubicBezTo>
                  <a:cubicBezTo>
                    <a:pt x="612" y="448"/>
                    <a:pt x="615" y="446"/>
                    <a:pt x="615" y="444"/>
                  </a:cubicBezTo>
                  <a:cubicBezTo>
                    <a:pt x="616" y="443"/>
                    <a:pt x="616" y="441"/>
                    <a:pt x="615" y="440"/>
                  </a:cubicBezTo>
                  <a:cubicBezTo>
                    <a:pt x="615" y="439"/>
                    <a:pt x="612" y="439"/>
                    <a:pt x="612" y="438"/>
                  </a:cubicBezTo>
                  <a:cubicBezTo>
                    <a:pt x="612" y="437"/>
                    <a:pt x="613" y="436"/>
                    <a:pt x="613" y="435"/>
                  </a:cubicBezTo>
                  <a:cubicBezTo>
                    <a:pt x="614" y="435"/>
                    <a:pt x="617" y="436"/>
                    <a:pt x="618" y="435"/>
                  </a:cubicBezTo>
                  <a:cubicBezTo>
                    <a:pt x="619" y="434"/>
                    <a:pt x="618" y="431"/>
                    <a:pt x="619" y="431"/>
                  </a:cubicBezTo>
                  <a:cubicBezTo>
                    <a:pt x="621" y="430"/>
                    <a:pt x="624" y="430"/>
                    <a:pt x="625" y="430"/>
                  </a:cubicBezTo>
                  <a:cubicBezTo>
                    <a:pt x="625" y="430"/>
                    <a:pt x="626" y="430"/>
                    <a:pt x="627" y="430"/>
                  </a:cubicBezTo>
                  <a:cubicBezTo>
                    <a:pt x="626" y="429"/>
                    <a:pt x="626" y="429"/>
                    <a:pt x="626" y="428"/>
                  </a:cubicBezTo>
                  <a:cubicBezTo>
                    <a:pt x="625" y="427"/>
                    <a:pt x="625" y="425"/>
                    <a:pt x="625" y="423"/>
                  </a:cubicBezTo>
                  <a:cubicBezTo>
                    <a:pt x="625" y="423"/>
                    <a:pt x="626" y="421"/>
                    <a:pt x="627" y="421"/>
                  </a:cubicBezTo>
                  <a:cubicBezTo>
                    <a:pt x="629" y="419"/>
                    <a:pt x="633" y="415"/>
                    <a:pt x="635" y="413"/>
                  </a:cubicBezTo>
                  <a:cubicBezTo>
                    <a:pt x="640" y="409"/>
                    <a:pt x="649" y="400"/>
                    <a:pt x="654" y="397"/>
                  </a:cubicBezTo>
                  <a:cubicBezTo>
                    <a:pt x="655" y="396"/>
                    <a:pt x="658" y="395"/>
                    <a:pt x="660" y="394"/>
                  </a:cubicBezTo>
                  <a:cubicBezTo>
                    <a:pt x="661" y="392"/>
                    <a:pt x="661" y="389"/>
                    <a:pt x="661" y="388"/>
                  </a:cubicBezTo>
                  <a:cubicBezTo>
                    <a:pt x="663" y="386"/>
                    <a:pt x="666" y="382"/>
                    <a:pt x="668" y="381"/>
                  </a:cubicBezTo>
                  <a:cubicBezTo>
                    <a:pt x="668" y="381"/>
                    <a:pt x="670" y="380"/>
                    <a:pt x="671" y="380"/>
                  </a:cubicBezTo>
                  <a:cubicBezTo>
                    <a:pt x="673" y="379"/>
                    <a:pt x="675" y="377"/>
                    <a:pt x="676" y="376"/>
                  </a:cubicBezTo>
                  <a:cubicBezTo>
                    <a:pt x="677" y="375"/>
                    <a:pt x="679" y="371"/>
                    <a:pt x="680" y="370"/>
                  </a:cubicBezTo>
                  <a:cubicBezTo>
                    <a:pt x="681" y="368"/>
                    <a:pt x="684" y="365"/>
                    <a:pt x="685" y="364"/>
                  </a:cubicBezTo>
                  <a:cubicBezTo>
                    <a:pt x="687" y="363"/>
                    <a:pt x="690" y="361"/>
                    <a:pt x="692" y="360"/>
                  </a:cubicBezTo>
                  <a:cubicBezTo>
                    <a:pt x="693" y="359"/>
                    <a:pt x="696" y="357"/>
                    <a:pt x="697" y="356"/>
                  </a:cubicBezTo>
                  <a:cubicBezTo>
                    <a:pt x="698" y="354"/>
                    <a:pt x="697" y="351"/>
                    <a:pt x="698" y="350"/>
                  </a:cubicBezTo>
                  <a:cubicBezTo>
                    <a:pt x="699" y="349"/>
                    <a:pt x="703" y="347"/>
                    <a:pt x="704" y="346"/>
                  </a:cubicBezTo>
                  <a:cubicBezTo>
                    <a:pt x="707" y="343"/>
                    <a:pt x="710" y="337"/>
                    <a:pt x="712" y="334"/>
                  </a:cubicBezTo>
                  <a:cubicBezTo>
                    <a:pt x="713" y="333"/>
                    <a:pt x="716" y="330"/>
                    <a:pt x="717" y="328"/>
                  </a:cubicBezTo>
                  <a:cubicBezTo>
                    <a:pt x="719" y="326"/>
                    <a:pt x="720" y="322"/>
                    <a:pt x="722" y="320"/>
                  </a:cubicBezTo>
                  <a:cubicBezTo>
                    <a:pt x="722" y="319"/>
                    <a:pt x="724" y="318"/>
                    <a:pt x="724" y="317"/>
                  </a:cubicBezTo>
                  <a:cubicBezTo>
                    <a:pt x="725" y="315"/>
                    <a:pt x="726" y="312"/>
                    <a:pt x="727" y="311"/>
                  </a:cubicBezTo>
                  <a:cubicBezTo>
                    <a:pt x="728" y="310"/>
                    <a:pt x="731" y="308"/>
                    <a:pt x="731" y="307"/>
                  </a:cubicBezTo>
                  <a:cubicBezTo>
                    <a:pt x="733" y="306"/>
                    <a:pt x="735" y="302"/>
                    <a:pt x="736" y="301"/>
                  </a:cubicBezTo>
                  <a:cubicBezTo>
                    <a:pt x="737" y="299"/>
                    <a:pt x="738" y="297"/>
                    <a:pt x="739" y="295"/>
                  </a:cubicBezTo>
                  <a:cubicBezTo>
                    <a:pt x="740" y="294"/>
                    <a:pt x="745" y="291"/>
                    <a:pt x="746" y="290"/>
                  </a:cubicBezTo>
                  <a:cubicBezTo>
                    <a:pt x="749" y="288"/>
                    <a:pt x="753" y="284"/>
                    <a:pt x="755" y="282"/>
                  </a:cubicBezTo>
                  <a:cubicBezTo>
                    <a:pt x="758" y="279"/>
                    <a:pt x="763" y="272"/>
                    <a:pt x="766" y="269"/>
                  </a:cubicBezTo>
                  <a:cubicBezTo>
                    <a:pt x="770" y="266"/>
                    <a:pt x="780" y="260"/>
                    <a:pt x="784" y="257"/>
                  </a:cubicBezTo>
                  <a:cubicBezTo>
                    <a:pt x="788" y="254"/>
                    <a:pt x="795" y="249"/>
                    <a:pt x="799" y="247"/>
                  </a:cubicBezTo>
                  <a:cubicBezTo>
                    <a:pt x="807" y="242"/>
                    <a:pt x="824" y="235"/>
                    <a:pt x="832" y="231"/>
                  </a:cubicBezTo>
                  <a:cubicBezTo>
                    <a:pt x="837" y="229"/>
                    <a:pt x="847" y="225"/>
                    <a:pt x="852" y="222"/>
                  </a:cubicBezTo>
                  <a:cubicBezTo>
                    <a:pt x="855" y="221"/>
                    <a:pt x="860" y="218"/>
                    <a:pt x="862" y="217"/>
                  </a:cubicBezTo>
                  <a:cubicBezTo>
                    <a:pt x="864" y="215"/>
                    <a:pt x="867" y="212"/>
                    <a:pt x="869" y="211"/>
                  </a:cubicBezTo>
                  <a:cubicBezTo>
                    <a:pt x="871" y="211"/>
                    <a:pt x="875" y="211"/>
                    <a:pt x="877" y="210"/>
                  </a:cubicBezTo>
                  <a:cubicBezTo>
                    <a:pt x="878" y="209"/>
                    <a:pt x="879" y="206"/>
                    <a:pt x="880" y="205"/>
                  </a:cubicBezTo>
                  <a:cubicBezTo>
                    <a:pt x="882" y="203"/>
                    <a:pt x="886" y="200"/>
                    <a:pt x="888" y="199"/>
                  </a:cubicBezTo>
                  <a:cubicBezTo>
                    <a:pt x="889" y="197"/>
                    <a:pt x="893" y="194"/>
                    <a:pt x="895" y="192"/>
                  </a:cubicBezTo>
                  <a:cubicBezTo>
                    <a:pt x="896" y="191"/>
                    <a:pt x="896" y="189"/>
                    <a:pt x="898" y="188"/>
                  </a:cubicBezTo>
                  <a:cubicBezTo>
                    <a:pt x="899" y="188"/>
                    <a:pt x="900" y="189"/>
                    <a:pt x="901" y="189"/>
                  </a:cubicBezTo>
                  <a:cubicBezTo>
                    <a:pt x="902" y="190"/>
                    <a:pt x="905" y="190"/>
                    <a:pt x="906" y="189"/>
                  </a:cubicBezTo>
                  <a:cubicBezTo>
                    <a:pt x="907" y="188"/>
                    <a:pt x="907" y="186"/>
                    <a:pt x="906" y="185"/>
                  </a:cubicBezTo>
                  <a:cubicBezTo>
                    <a:pt x="905" y="184"/>
                    <a:pt x="902" y="184"/>
                    <a:pt x="901" y="184"/>
                  </a:cubicBezTo>
                  <a:cubicBezTo>
                    <a:pt x="900" y="183"/>
                    <a:pt x="899" y="182"/>
                    <a:pt x="898" y="182"/>
                  </a:cubicBezTo>
                  <a:cubicBezTo>
                    <a:pt x="897" y="182"/>
                    <a:pt x="896" y="184"/>
                    <a:pt x="895" y="185"/>
                  </a:cubicBezTo>
                  <a:cubicBezTo>
                    <a:pt x="893" y="185"/>
                    <a:pt x="890" y="185"/>
                    <a:pt x="889" y="185"/>
                  </a:cubicBezTo>
                  <a:cubicBezTo>
                    <a:pt x="887" y="184"/>
                    <a:pt x="884" y="182"/>
                    <a:pt x="882" y="182"/>
                  </a:cubicBezTo>
                  <a:cubicBezTo>
                    <a:pt x="881" y="182"/>
                    <a:pt x="878" y="183"/>
                    <a:pt x="877" y="184"/>
                  </a:cubicBezTo>
                  <a:cubicBezTo>
                    <a:pt x="876" y="185"/>
                    <a:pt x="874" y="188"/>
                    <a:pt x="872" y="189"/>
                  </a:cubicBezTo>
                  <a:cubicBezTo>
                    <a:pt x="871" y="190"/>
                    <a:pt x="869" y="191"/>
                    <a:pt x="868" y="191"/>
                  </a:cubicBezTo>
                  <a:cubicBezTo>
                    <a:pt x="867" y="191"/>
                    <a:pt x="865" y="190"/>
                    <a:pt x="864" y="189"/>
                  </a:cubicBezTo>
                  <a:cubicBezTo>
                    <a:pt x="863" y="189"/>
                    <a:pt x="862" y="187"/>
                    <a:pt x="861" y="187"/>
                  </a:cubicBezTo>
                  <a:cubicBezTo>
                    <a:pt x="860" y="187"/>
                    <a:pt x="858" y="188"/>
                    <a:pt x="857" y="188"/>
                  </a:cubicBezTo>
                  <a:cubicBezTo>
                    <a:pt x="856" y="188"/>
                    <a:pt x="854" y="187"/>
                    <a:pt x="853" y="186"/>
                  </a:cubicBezTo>
                  <a:cubicBezTo>
                    <a:pt x="852" y="185"/>
                    <a:pt x="852" y="181"/>
                    <a:pt x="851" y="180"/>
                  </a:cubicBezTo>
                  <a:cubicBezTo>
                    <a:pt x="851" y="179"/>
                    <a:pt x="849" y="176"/>
                    <a:pt x="848" y="176"/>
                  </a:cubicBezTo>
                  <a:cubicBezTo>
                    <a:pt x="847" y="175"/>
                    <a:pt x="844" y="174"/>
                    <a:pt x="843" y="173"/>
                  </a:cubicBezTo>
                  <a:cubicBezTo>
                    <a:pt x="840" y="173"/>
                    <a:pt x="836" y="171"/>
                    <a:pt x="833" y="171"/>
                  </a:cubicBezTo>
                  <a:cubicBezTo>
                    <a:pt x="832" y="172"/>
                    <a:pt x="830" y="174"/>
                    <a:pt x="828" y="174"/>
                  </a:cubicBezTo>
                  <a:cubicBezTo>
                    <a:pt x="826" y="175"/>
                    <a:pt x="823" y="176"/>
                    <a:pt x="821" y="176"/>
                  </a:cubicBezTo>
                  <a:cubicBezTo>
                    <a:pt x="819" y="176"/>
                    <a:pt x="815" y="176"/>
                    <a:pt x="813" y="176"/>
                  </a:cubicBezTo>
                  <a:cubicBezTo>
                    <a:pt x="812" y="176"/>
                    <a:pt x="810" y="179"/>
                    <a:pt x="809" y="179"/>
                  </a:cubicBezTo>
                  <a:cubicBezTo>
                    <a:pt x="807" y="179"/>
                    <a:pt x="806" y="177"/>
                    <a:pt x="804" y="177"/>
                  </a:cubicBezTo>
                  <a:cubicBezTo>
                    <a:pt x="803" y="177"/>
                    <a:pt x="802" y="178"/>
                    <a:pt x="801" y="178"/>
                  </a:cubicBezTo>
                  <a:cubicBezTo>
                    <a:pt x="800" y="179"/>
                    <a:pt x="798" y="177"/>
                    <a:pt x="797" y="177"/>
                  </a:cubicBezTo>
                  <a:cubicBezTo>
                    <a:pt x="795" y="177"/>
                    <a:pt x="793" y="179"/>
                    <a:pt x="792" y="179"/>
                  </a:cubicBezTo>
                  <a:cubicBezTo>
                    <a:pt x="791" y="180"/>
                    <a:pt x="789" y="182"/>
                    <a:pt x="787" y="181"/>
                  </a:cubicBezTo>
                  <a:cubicBezTo>
                    <a:pt x="786" y="181"/>
                    <a:pt x="786" y="177"/>
                    <a:pt x="785" y="176"/>
                  </a:cubicBezTo>
                  <a:cubicBezTo>
                    <a:pt x="783" y="175"/>
                    <a:pt x="780" y="177"/>
                    <a:pt x="779" y="178"/>
                  </a:cubicBezTo>
                  <a:cubicBezTo>
                    <a:pt x="778" y="179"/>
                    <a:pt x="776" y="181"/>
                    <a:pt x="775" y="181"/>
                  </a:cubicBezTo>
                  <a:cubicBezTo>
                    <a:pt x="773" y="182"/>
                    <a:pt x="770" y="181"/>
                    <a:pt x="769" y="182"/>
                  </a:cubicBezTo>
                  <a:cubicBezTo>
                    <a:pt x="767" y="182"/>
                    <a:pt x="765" y="185"/>
                    <a:pt x="763" y="185"/>
                  </a:cubicBezTo>
                  <a:cubicBezTo>
                    <a:pt x="762" y="185"/>
                    <a:pt x="762" y="182"/>
                    <a:pt x="761" y="181"/>
                  </a:cubicBezTo>
                  <a:cubicBezTo>
                    <a:pt x="761" y="180"/>
                    <a:pt x="759" y="179"/>
                    <a:pt x="759" y="178"/>
                  </a:cubicBezTo>
                  <a:cubicBezTo>
                    <a:pt x="758" y="177"/>
                    <a:pt x="760" y="176"/>
                    <a:pt x="760" y="175"/>
                  </a:cubicBezTo>
                  <a:cubicBezTo>
                    <a:pt x="760" y="174"/>
                    <a:pt x="758" y="172"/>
                    <a:pt x="758" y="171"/>
                  </a:cubicBezTo>
                  <a:cubicBezTo>
                    <a:pt x="757" y="170"/>
                    <a:pt x="755" y="170"/>
                    <a:pt x="754" y="170"/>
                  </a:cubicBezTo>
                  <a:cubicBezTo>
                    <a:pt x="753" y="169"/>
                    <a:pt x="752" y="167"/>
                    <a:pt x="752" y="166"/>
                  </a:cubicBezTo>
                  <a:cubicBezTo>
                    <a:pt x="751" y="165"/>
                    <a:pt x="752" y="162"/>
                    <a:pt x="751" y="161"/>
                  </a:cubicBezTo>
                  <a:cubicBezTo>
                    <a:pt x="751" y="160"/>
                    <a:pt x="748" y="160"/>
                    <a:pt x="747" y="159"/>
                  </a:cubicBezTo>
                  <a:cubicBezTo>
                    <a:pt x="746" y="159"/>
                    <a:pt x="743" y="160"/>
                    <a:pt x="742" y="160"/>
                  </a:cubicBezTo>
                  <a:cubicBezTo>
                    <a:pt x="741" y="161"/>
                    <a:pt x="739" y="162"/>
                    <a:pt x="738" y="163"/>
                  </a:cubicBezTo>
                  <a:cubicBezTo>
                    <a:pt x="736" y="164"/>
                    <a:pt x="734" y="164"/>
                    <a:pt x="733" y="165"/>
                  </a:cubicBezTo>
                  <a:cubicBezTo>
                    <a:pt x="732" y="166"/>
                    <a:pt x="731" y="168"/>
                    <a:pt x="730" y="169"/>
                  </a:cubicBezTo>
                  <a:cubicBezTo>
                    <a:pt x="729" y="170"/>
                    <a:pt x="727" y="171"/>
                    <a:pt x="726" y="171"/>
                  </a:cubicBezTo>
                  <a:cubicBezTo>
                    <a:pt x="725" y="172"/>
                    <a:pt x="722" y="173"/>
                    <a:pt x="721" y="174"/>
                  </a:cubicBezTo>
                  <a:cubicBezTo>
                    <a:pt x="719" y="175"/>
                    <a:pt x="716" y="177"/>
                    <a:pt x="715" y="179"/>
                  </a:cubicBezTo>
                  <a:cubicBezTo>
                    <a:pt x="713" y="180"/>
                    <a:pt x="711" y="184"/>
                    <a:pt x="710" y="185"/>
                  </a:cubicBezTo>
                  <a:cubicBezTo>
                    <a:pt x="709" y="186"/>
                    <a:pt x="707" y="188"/>
                    <a:pt x="706" y="189"/>
                  </a:cubicBezTo>
                  <a:cubicBezTo>
                    <a:pt x="705" y="190"/>
                    <a:pt x="702" y="192"/>
                    <a:pt x="701" y="192"/>
                  </a:cubicBezTo>
                  <a:cubicBezTo>
                    <a:pt x="700" y="193"/>
                    <a:pt x="696" y="192"/>
                    <a:pt x="695" y="193"/>
                  </a:cubicBezTo>
                  <a:cubicBezTo>
                    <a:pt x="694" y="193"/>
                    <a:pt x="694" y="194"/>
                    <a:pt x="693" y="194"/>
                  </a:cubicBezTo>
                  <a:cubicBezTo>
                    <a:pt x="692" y="195"/>
                    <a:pt x="690" y="197"/>
                    <a:pt x="689" y="198"/>
                  </a:cubicBezTo>
                  <a:cubicBezTo>
                    <a:pt x="687" y="199"/>
                    <a:pt x="684" y="200"/>
                    <a:pt x="683" y="200"/>
                  </a:cubicBezTo>
                  <a:cubicBezTo>
                    <a:pt x="681" y="199"/>
                    <a:pt x="682" y="195"/>
                    <a:pt x="680" y="194"/>
                  </a:cubicBezTo>
                  <a:cubicBezTo>
                    <a:pt x="679" y="194"/>
                    <a:pt x="676" y="195"/>
                    <a:pt x="675" y="195"/>
                  </a:cubicBezTo>
                  <a:cubicBezTo>
                    <a:pt x="674" y="196"/>
                    <a:pt x="673" y="198"/>
                    <a:pt x="672" y="199"/>
                  </a:cubicBezTo>
                  <a:cubicBezTo>
                    <a:pt x="672" y="199"/>
                    <a:pt x="670" y="201"/>
                    <a:pt x="669" y="201"/>
                  </a:cubicBezTo>
                  <a:cubicBezTo>
                    <a:pt x="668" y="201"/>
                    <a:pt x="666" y="197"/>
                    <a:pt x="666" y="196"/>
                  </a:cubicBezTo>
                  <a:cubicBezTo>
                    <a:pt x="666" y="195"/>
                    <a:pt x="668" y="192"/>
                    <a:pt x="668" y="191"/>
                  </a:cubicBezTo>
                  <a:cubicBezTo>
                    <a:pt x="667" y="190"/>
                    <a:pt x="665" y="190"/>
                    <a:pt x="664" y="190"/>
                  </a:cubicBezTo>
                  <a:cubicBezTo>
                    <a:pt x="663" y="190"/>
                    <a:pt x="661" y="192"/>
                    <a:pt x="660" y="191"/>
                  </a:cubicBezTo>
                  <a:cubicBezTo>
                    <a:pt x="659" y="191"/>
                    <a:pt x="658" y="190"/>
                    <a:pt x="657" y="190"/>
                  </a:cubicBezTo>
                  <a:cubicBezTo>
                    <a:pt x="656" y="190"/>
                    <a:pt x="655" y="190"/>
                    <a:pt x="654" y="190"/>
                  </a:cubicBezTo>
                  <a:cubicBezTo>
                    <a:pt x="653" y="190"/>
                    <a:pt x="651" y="190"/>
                    <a:pt x="650" y="189"/>
                  </a:cubicBezTo>
                  <a:cubicBezTo>
                    <a:pt x="650" y="188"/>
                    <a:pt x="652" y="186"/>
                    <a:pt x="652" y="185"/>
                  </a:cubicBezTo>
                  <a:cubicBezTo>
                    <a:pt x="652" y="184"/>
                    <a:pt x="650" y="183"/>
                    <a:pt x="650" y="182"/>
                  </a:cubicBezTo>
                  <a:cubicBezTo>
                    <a:pt x="649" y="181"/>
                    <a:pt x="650" y="178"/>
                    <a:pt x="649" y="177"/>
                  </a:cubicBezTo>
                  <a:cubicBezTo>
                    <a:pt x="649" y="177"/>
                    <a:pt x="647" y="175"/>
                    <a:pt x="646" y="175"/>
                  </a:cubicBezTo>
                  <a:cubicBezTo>
                    <a:pt x="645" y="175"/>
                    <a:pt x="643" y="178"/>
                    <a:pt x="641" y="178"/>
                  </a:cubicBezTo>
                  <a:cubicBezTo>
                    <a:pt x="640" y="178"/>
                    <a:pt x="639" y="176"/>
                    <a:pt x="638" y="176"/>
                  </a:cubicBezTo>
                  <a:cubicBezTo>
                    <a:pt x="637" y="175"/>
                    <a:pt x="634" y="177"/>
                    <a:pt x="632" y="176"/>
                  </a:cubicBezTo>
                  <a:cubicBezTo>
                    <a:pt x="630" y="175"/>
                    <a:pt x="627" y="171"/>
                    <a:pt x="625" y="171"/>
                  </a:cubicBezTo>
                  <a:cubicBezTo>
                    <a:pt x="624" y="171"/>
                    <a:pt x="622" y="172"/>
                    <a:pt x="621" y="172"/>
                  </a:cubicBezTo>
                  <a:cubicBezTo>
                    <a:pt x="620" y="172"/>
                    <a:pt x="618" y="170"/>
                    <a:pt x="617" y="170"/>
                  </a:cubicBezTo>
                  <a:cubicBezTo>
                    <a:pt x="616" y="169"/>
                    <a:pt x="614" y="167"/>
                    <a:pt x="614" y="166"/>
                  </a:cubicBezTo>
                  <a:cubicBezTo>
                    <a:pt x="613" y="165"/>
                    <a:pt x="613" y="164"/>
                    <a:pt x="613" y="163"/>
                  </a:cubicBezTo>
                  <a:cubicBezTo>
                    <a:pt x="613" y="162"/>
                    <a:pt x="614" y="160"/>
                    <a:pt x="614" y="159"/>
                  </a:cubicBezTo>
                  <a:cubicBezTo>
                    <a:pt x="614" y="158"/>
                    <a:pt x="614" y="156"/>
                    <a:pt x="613" y="156"/>
                  </a:cubicBezTo>
                  <a:cubicBezTo>
                    <a:pt x="612" y="156"/>
                    <a:pt x="610" y="157"/>
                    <a:pt x="610" y="157"/>
                  </a:cubicBezTo>
                  <a:cubicBezTo>
                    <a:pt x="609" y="156"/>
                    <a:pt x="610" y="154"/>
                    <a:pt x="609" y="153"/>
                  </a:cubicBezTo>
                  <a:cubicBezTo>
                    <a:pt x="609" y="153"/>
                    <a:pt x="607" y="151"/>
                    <a:pt x="607" y="151"/>
                  </a:cubicBezTo>
                  <a:cubicBezTo>
                    <a:pt x="605" y="151"/>
                    <a:pt x="603" y="153"/>
                    <a:pt x="602" y="153"/>
                  </a:cubicBezTo>
                  <a:cubicBezTo>
                    <a:pt x="601" y="153"/>
                    <a:pt x="598" y="152"/>
                    <a:pt x="597" y="152"/>
                  </a:cubicBezTo>
                  <a:cubicBezTo>
                    <a:pt x="596" y="152"/>
                    <a:pt x="595" y="150"/>
                    <a:pt x="594" y="150"/>
                  </a:cubicBezTo>
                  <a:cubicBezTo>
                    <a:pt x="593" y="150"/>
                    <a:pt x="592" y="151"/>
                    <a:pt x="592" y="152"/>
                  </a:cubicBezTo>
                  <a:cubicBezTo>
                    <a:pt x="591" y="152"/>
                    <a:pt x="591" y="154"/>
                    <a:pt x="590" y="154"/>
                  </a:cubicBezTo>
                  <a:cubicBezTo>
                    <a:pt x="589" y="155"/>
                    <a:pt x="587" y="153"/>
                    <a:pt x="586" y="153"/>
                  </a:cubicBezTo>
                  <a:cubicBezTo>
                    <a:pt x="585" y="153"/>
                    <a:pt x="581" y="152"/>
                    <a:pt x="579" y="153"/>
                  </a:cubicBezTo>
                  <a:cubicBezTo>
                    <a:pt x="578" y="154"/>
                    <a:pt x="576" y="158"/>
                    <a:pt x="576" y="160"/>
                  </a:cubicBezTo>
                  <a:cubicBezTo>
                    <a:pt x="576" y="162"/>
                    <a:pt x="579" y="164"/>
                    <a:pt x="580" y="165"/>
                  </a:cubicBezTo>
                  <a:cubicBezTo>
                    <a:pt x="580" y="166"/>
                    <a:pt x="583" y="167"/>
                    <a:pt x="583" y="169"/>
                  </a:cubicBezTo>
                  <a:cubicBezTo>
                    <a:pt x="583" y="170"/>
                    <a:pt x="584" y="172"/>
                    <a:pt x="583" y="173"/>
                  </a:cubicBezTo>
                  <a:cubicBezTo>
                    <a:pt x="582" y="174"/>
                    <a:pt x="579" y="173"/>
                    <a:pt x="578" y="174"/>
                  </a:cubicBezTo>
                  <a:cubicBezTo>
                    <a:pt x="577" y="175"/>
                    <a:pt x="576" y="177"/>
                    <a:pt x="575" y="178"/>
                  </a:cubicBezTo>
                  <a:cubicBezTo>
                    <a:pt x="574" y="178"/>
                    <a:pt x="572" y="179"/>
                    <a:pt x="571" y="179"/>
                  </a:cubicBezTo>
                  <a:cubicBezTo>
                    <a:pt x="569" y="178"/>
                    <a:pt x="569" y="175"/>
                    <a:pt x="568" y="174"/>
                  </a:cubicBezTo>
                  <a:cubicBezTo>
                    <a:pt x="568" y="173"/>
                    <a:pt x="567" y="169"/>
                    <a:pt x="567" y="168"/>
                  </a:cubicBezTo>
                  <a:cubicBezTo>
                    <a:pt x="566" y="166"/>
                    <a:pt x="564" y="164"/>
                    <a:pt x="563" y="163"/>
                  </a:cubicBezTo>
                  <a:cubicBezTo>
                    <a:pt x="562" y="162"/>
                    <a:pt x="559" y="160"/>
                    <a:pt x="558" y="159"/>
                  </a:cubicBezTo>
                  <a:cubicBezTo>
                    <a:pt x="558" y="158"/>
                    <a:pt x="556" y="155"/>
                    <a:pt x="556" y="154"/>
                  </a:cubicBezTo>
                  <a:cubicBezTo>
                    <a:pt x="556" y="152"/>
                    <a:pt x="557" y="150"/>
                    <a:pt x="557" y="149"/>
                  </a:cubicBezTo>
                  <a:cubicBezTo>
                    <a:pt x="558" y="148"/>
                    <a:pt x="558" y="145"/>
                    <a:pt x="557" y="144"/>
                  </a:cubicBezTo>
                  <a:cubicBezTo>
                    <a:pt x="557" y="143"/>
                    <a:pt x="555" y="142"/>
                    <a:pt x="554" y="141"/>
                  </a:cubicBezTo>
                  <a:cubicBezTo>
                    <a:pt x="553" y="140"/>
                    <a:pt x="550" y="139"/>
                    <a:pt x="548" y="140"/>
                  </a:cubicBezTo>
                  <a:cubicBezTo>
                    <a:pt x="547" y="140"/>
                    <a:pt x="546" y="142"/>
                    <a:pt x="545" y="142"/>
                  </a:cubicBezTo>
                  <a:cubicBezTo>
                    <a:pt x="544" y="143"/>
                    <a:pt x="542" y="143"/>
                    <a:pt x="541" y="143"/>
                  </a:cubicBezTo>
                  <a:cubicBezTo>
                    <a:pt x="539" y="144"/>
                    <a:pt x="536" y="146"/>
                    <a:pt x="534" y="145"/>
                  </a:cubicBezTo>
                  <a:cubicBezTo>
                    <a:pt x="532" y="145"/>
                    <a:pt x="530" y="143"/>
                    <a:pt x="529" y="141"/>
                  </a:cubicBezTo>
                  <a:cubicBezTo>
                    <a:pt x="528" y="141"/>
                    <a:pt x="527" y="139"/>
                    <a:pt x="527" y="138"/>
                  </a:cubicBezTo>
                  <a:cubicBezTo>
                    <a:pt x="527" y="137"/>
                    <a:pt x="528" y="134"/>
                    <a:pt x="528" y="134"/>
                  </a:cubicBezTo>
                  <a:cubicBezTo>
                    <a:pt x="530" y="133"/>
                    <a:pt x="532" y="134"/>
                    <a:pt x="534" y="134"/>
                  </a:cubicBezTo>
                  <a:cubicBezTo>
                    <a:pt x="535" y="133"/>
                    <a:pt x="537" y="133"/>
                    <a:pt x="537" y="132"/>
                  </a:cubicBezTo>
                  <a:cubicBezTo>
                    <a:pt x="538" y="132"/>
                    <a:pt x="538" y="130"/>
                    <a:pt x="538" y="129"/>
                  </a:cubicBezTo>
                  <a:cubicBezTo>
                    <a:pt x="538" y="128"/>
                    <a:pt x="538" y="126"/>
                    <a:pt x="538" y="125"/>
                  </a:cubicBezTo>
                  <a:cubicBezTo>
                    <a:pt x="537" y="124"/>
                    <a:pt x="535" y="124"/>
                    <a:pt x="534" y="123"/>
                  </a:cubicBezTo>
                  <a:cubicBezTo>
                    <a:pt x="534" y="123"/>
                    <a:pt x="532" y="124"/>
                    <a:pt x="531" y="124"/>
                  </a:cubicBezTo>
                  <a:cubicBezTo>
                    <a:pt x="531" y="124"/>
                    <a:pt x="530" y="125"/>
                    <a:pt x="529" y="126"/>
                  </a:cubicBezTo>
                  <a:cubicBezTo>
                    <a:pt x="528" y="126"/>
                    <a:pt x="525" y="126"/>
                    <a:pt x="523" y="126"/>
                  </a:cubicBezTo>
                  <a:cubicBezTo>
                    <a:pt x="522" y="126"/>
                    <a:pt x="519" y="125"/>
                    <a:pt x="517" y="124"/>
                  </a:cubicBezTo>
                  <a:cubicBezTo>
                    <a:pt x="516" y="123"/>
                    <a:pt x="512" y="121"/>
                    <a:pt x="511" y="121"/>
                  </a:cubicBezTo>
                  <a:cubicBezTo>
                    <a:pt x="509" y="120"/>
                    <a:pt x="505" y="117"/>
                    <a:pt x="503" y="116"/>
                  </a:cubicBezTo>
                  <a:cubicBezTo>
                    <a:pt x="503" y="116"/>
                    <a:pt x="500" y="116"/>
                    <a:pt x="500" y="116"/>
                  </a:cubicBezTo>
                  <a:cubicBezTo>
                    <a:pt x="499" y="115"/>
                    <a:pt x="499" y="113"/>
                    <a:pt x="498" y="113"/>
                  </a:cubicBezTo>
                  <a:cubicBezTo>
                    <a:pt x="497" y="112"/>
                    <a:pt x="493" y="114"/>
                    <a:pt x="491" y="114"/>
                  </a:cubicBezTo>
                  <a:cubicBezTo>
                    <a:pt x="489" y="114"/>
                    <a:pt x="484" y="114"/>
                    <a:pt x="481" y="114"/>
                  </a:cubicBezTo>
                  <a:cubicBezTo>
                    <a:pt x="479" y="115"/>
                    <a:pt x="476" y="117"/>
                    <a:pt x="474" y="117"/>
                  </a:cubicBezTo>
                  <a:cubicBezTo>
                    <a:pt x="473" y="116"/>
                    <a:pt x="472" y="115"/>
                    <a:pt x="471" y="115"/>
                  </a:cubicBezTo>
                  <a:cubicBezTo>
                    <a:pt x="470" y="114"/>
                    <a:pt x="469" y="112"/>
                    <a:pt x="468" y="112"/>
                  </a:cubicBezTo>
                  <a:cubicBezTo>
                    <a:pt x="467" y="112"/>
                    <a:pt x="465" y="114"/>
                    <a:pt x="464" y="114"/>
                  </a:cubicBezTo>
                  <a:cubicBezTo>
                    <a:pt x="462" y="114"/>
                    <a:pt x="460" y="114"/>
                    <a:pt x="459" y="114"/>
                  </a:cubicBezTo>
                  <a:cubicBezTo>
                    <a:pt x="458" y="114"/>
                    <a:pt x="456" y="114"/>
                    <a:pt x="455" y="115"/>
                  </a:cubicBezTo>
                  <a:cubicBezTo>
                    <a:pt x="455" y="115"/>
                    <a:pt x="453" y="116"/>
                    <a:pt x="453" y="117"/>
                  </a:cubicBezTo>
                  <a:cubicBezTo>
                    <a:pt x="452" y="117"/>
                    <a:pt x="452" y="118"/>
                    <a:pt x="452" y="119"/>
                  </a:cubicBezTo>
                  <a:cubicBezTo>
                    <a:pt x="451" y="119"/>
                    <a:pt x="450" y="120"/>
                    <a:pt x="450" y="121"/>
                  </a:cubicBezTo>
                  <a:cubicBezTo>
                    <a:pt x="448" y="121"/>
                    <a:pt x="445" y="121"/>
                    <a:pt x="444" y="121"/>
                  </a:cubicBezTo>
                  <a:cubicBezTo>
                    <a:pt x="442" y="122"/>
                    <a:pt x="440" y="122"/>
                    <a:pt x="440" y="123"/>
                  </a:cubicBezTo>
                  <a:cubicBezTo>
                    <a:pt x="439" y="124"/>
                    <a:pt x="439" y="125"/>
                    <a:pt x="439" y="126"/>
                  </a:cubicBezTo>
                  <a:cubicBezTo>
                    <a:pt x="439" y="126"/>
                    <a:pt x="440" y="128"/>
                    <a:pt x="440" y="129"/>
                  </a:cubicBezTo>
                  <a:cubicBezTo>
                    <a:pt x="439" y="129"/>
                    <a:pt x="438" y="131"/>
                    <a:pt x="438" y="131"/>
                  </a:cubicBezTo>
                  <a:cubicBezTo>
                    <a:pt x="437" y="132"/>
                    <a:pt x="436" y="133"/>
                    <a:pt x="435" y="133"/>
                  </a:cubicBezTo>
                  <a:cubicBezTo>
                    <a:pt x="433" y="134"/>
                    <a:pt x="429" y="136"/>
                    <a:pt x="427" y="136"/>
                  </a:cubicBezTo>
                  <a:cubicBezTo>
                    <a:pt x="426" y="137"/>
                    <a:pt x="423" y="136"/>
                    <a:pt x="422" y="136"/>
                  </a:cubicBezTo>
                  <a:cubicBezTo>
                    <a:pt x="421" y="137"/>
                    <a:pt x="419" y="137"/>
                    <a:pt x="419" y="138"/>
                  </a:cubicBezTo>
                  <a:cubicBezTo>
                    <a:pt x="418" y="138"/>
                    <a:pt x="416" y="139"/>
                    <a:pt x="415" y="139"/>
                  </a:cubicBezTo>
                  <a:cubicBezTo>
                    <a:pt x="414" y="139"/>
                    <a:pt x="413" y="139"/>
                    <a:pt x="412" y="139"/>
                  </a:cubicBezTo>
                  <a:cubicBezTo>
                    <a:pt x="411" y="139"/>
                    <a:pt x="409" y="138"/>
                    <a:pt x="408" y="138"/>
                  </a:cubicBezTo>
                  <a:cubicBezTo>
                    <a:pt x="407" y="138"/>
                    <a:pt x="405" y="139"/>
                    <a:pt x="404" y="139"/>
                  </a:cubicBezTo>
                  <a:cubicBezTo>
                    <a:pt x="403" y="139"/>
                    <a:pt x="401" y="139"/>
                    <a:pt x="401" y="139"/>
                  </a:cubicBezTo>
                  <a:cubicBezTo>
                    <a:pt x="400" y="139"/>
                    <a:pt x="398" y="137"/>
                    <a:pt x="398" y="136"/>
                  </a:cubicBezTo>
                  <a:cubicBezTo>
                    <a:pt x="398" y="134"/>
                    <a:pt x="399" y="132"/>
                    <a:pt x="399" y="131"/>
                  </a:cubicBezTo>
                  <a:cubicBezTo>
                    <a:pt x="399" y="129"/>
                    <a:pt x="398" y="127"/>
                    <a:pt x="397" y="125"/>
                  </a:cubicBezTo>
                  <a:cubicBezTo>
                    <a:pt x="397" y="124"/>
                    <a:pt x="396" y="122"/>
                    <a:pt x="395" y="121"/>
                  </a:cubicBezTo>
                  <a:cubicBezTo>
                    <a:pt x="394" y="121"/>
                    <a:pt x="393" y="120"/>
                    <a:pt x="392" y="120"/>
                  </a:cubicBezTo>
                  <a:cubicBezTo>
                    <a:pt x="390" y="120"/>
                    <a:pt x="386" y="123"/>
                    <a:pt x="384" y="123"/>
                  </a:cubicBezTo>
                  <a:cubicBezTo>
                    <a:pt x="382" y="123"/>
                    <a:pt x="379" y="120"/>
                    <a:pt x="377" y="120"/>
                  </a:cubicBezTo>
                  <a:cubicBezTo>
                    <a:pt x="375" y="119"/>
                    <a:pt x="372" y="118"/>
                    <a:pt x="370" y="118"/>
                  </a:cubicBezTo>
                  <a:cubicBezTo>
                    <a:pt x="369" y="118"/>
                    <a:pt x="366" y="120"/>
                    <a:pt x="364" y="120"/>
                  </a:cubicBezTo>
                  <a:cubicBezTo>
                    <a:pt x="362" y="121"/>
                    <a:pt x="359" y="121"/>
                    <a:pt x="358" y="121"/>
                  </a:cubicBezTo>
                  <a:cubicBezTo>
                    <a:pt x="356" y="121"/>
                    <a:pt x="352" y="122"/>
                    <a:pt x="350" y="121"/>
                  </a:cubicBezTo>
                  <a:cubicBezTo>
                    <a:pt x="349" y="121"/>
                    <a:pt x="347" y="119"/>
                    <a:pt x="347" y="118"/>
                  </a:cubicBezTo>
                  <a:cubicBezTo>
                    <a:pt x="346" y="117"/>
                    <a:pt x="346" y="115"/>
                    <a:pt x="345" y="114"/>
                  </a:cubicBezTo>
                  <a:cubicBezTo>
                    <a:pt x="345" y="113"/>
                    <a:pt x="344" y="111"/>
                    <a:pt x="343" y="111"/>
                  </a:cubicBezTo>
                  <a:cubicBezTo>
                    <a:pt x="343" y="110"/>
                    <a:pt x="341" y="109"/>
                    <a:pt x="340" y="109"/>
                  </a:cubicBezTo>
                  <a:cubicBezTo>
                    <a:pt x="339" y="109"/>
                    <a:pt x="338" y="109"/>
                    <a:pt x="337" y="110"/>
                  </a:cubicBezTo>
                  <a:cubicBezTo>
                    <a:pt x="336" y="110"/>
                    <a:pt x="334" y="112"/>
                    <a:pt x="333" y="112"/>
                  </a:cubicBezTo>
                  <a:cubicBezTo>
                    <a:pt x="332" y="112"/>
                    <a:pt x="331" y="110"/>
                    <a:pt x="330" y="110"/>
                  </a:cubicBezTo>
                  <a:cubicBezTo>
                    <a:pt x="329" y="110"/>
                    <a:pt x="327" y="110"/>
                    <a:pt x="326" y="111"/>
                  </a:cubicBezTo>
                  <a:cubicBezTo>
                    <a:pt x="325" y="111"/>
                    <a:pt x="325" y="113"/>
                    <a:pt x="324" y="113"/>
                  </a:cubicBezTo>
                  <a:cubicBezTo>
                    <a:pt x="324" y="114"/>
                    <a:pt x="322" y="114"/>
                    <a:pt x="321" y="114"/>
                  </a:cubicBezTo>
                  <a:cubicBezTo>
                    <a:pt x="320" y="114"/>
                    <a:pt x="318" y="113"/>
                    <a:pt x="317" y="113"/>
                  </a:cubicBezTo>
                  <a:cubicBezTo>
                    <a:pt x="314" y="112"/>
                    <a:pt x="309" y="111"/>
                    <a:pt x="307" y="110"/>
                  </a:cubicBezTo>
                  <a:cubicBezTo>
                    <a:pt x="305" y="109"/>
                    <a:pt x="303" y="108"/>
                    <a:pt x="302" y="107"/>
                  </a:cubicBezTo>
                  <a:cubicBezTo>
                    <a:pt x="300" y="106"/>
                    <a:pt x="298" y="105"/>
                    <a:pt x="296" y="103"/>
                  </a:cubicBezTo>
                  <a:cubicBezTo>
                    <a:pt x="295" y="103"/>
                    <a:pt x="294" y="101"/>
                    <a:pt x="293" y="100"/>
                  </a:cubicBezTo>
                  <a:cubicBezTo>
                    <a:pt x="293" y="99"/>
                    <a:pt x="292" y="96"/>
                    <a:pt x="292" y="95"/>
                  </a:cubicBezTo>
                  <a:cubicBezTo>
                    <a:pt x="292" y="94"/>
                    <a:pt x="293" y="92"/>
                    <a:pt x="293" y="91"/>
                  </a:cubicBezTo>
                  <a:cubicBezTo>
                    <a:pt x="293" y="90"/>
                    <a:pt x="294" y="87"/>
                    <a:pt x="294" y="86"/>
                  </a:cubicBezTo>
                  <a:cubicBezTo>
                    <a:pt x="293" y="85"/>
                    <a:pt x="293" y="82"/>
                    <a:pt x="292" y="81"/>
                  </a:cubicBezTo>
                  <a:cubicBezTo>
                    <a:pt x="292" y="79"/>
                    <a:pt x="292" y="75"/>
                    <a:pt x="292" y="73"/>
                  </a:cubicBezTo>
                  <a:cubicBezTo>
                    <a:pt x="291" y="72"/>
                    <a:pt x="291" y="69"/>
                    <a:pt x="290" y="68"/>
                  </a:cubicBezTo>
                  <a:cubicBezTo>
                    <a:pt x="290" y="67"/>
                    <a:pt x="289" y="65"/>
                    <a:pt x="288" y="64"/>
                  </a:cubicBezTo>
                  <a:cubicBezTo>
                    <a:pt x="287" y="63"/>
                    <a:pt x="286" y="63"/>
                    <a:pt x="286" y="63"/>
                  </a:cubicBezTo>
                  <a:cubicBezTo>
                    <a:pt x="285" y="62"/>
                    <a:pt x="285" y="59"/>
                    <a:pt x="284" y="58"/>
                  </a:cubicBezTo>
                  <a:cubicBezTo>
                    <a:pt x="284" y="56"/>
                    <a:pt x="285" y="52"/>
                    <a:pt x="285" y="50"/>
                  </a:cubicBezTo>
                  <a:cubicBezTo>
                    <a:pt x="285" y="49"/>
                    <a:pt x="285" y="47"/>
                    <a:pt x="284" y="46"/>
                  </a:cubicBezTo>
                  <a:cubicBezTo>
                    <a:pt x="284" y="45"/>
                    <a:pt x="282" y="43"/>
                    <a:pt x="282" y="42"/>
                  </a:cubicBezTo>
                  <a:cubicBezTo>
                    <a:pt x="281" y="40"/>
                    <a:pt x="279" y="35"/>
                    <a:pt x="278" y="33"/>
                  </a:cubicBezTo>
                  <a:cubicBezTo>
                    <a:pt x="277" y="30"/>
                    <a:pt x="277" y="23"/>
                    <a:pt x="276" y="20"/>
                  </a:cubicBezTo>
                  <a:cubicBezTo>
                    <a:pt x="276" y="19"/>
                    <a:pt x="275" y="16"/>
                    <a:pt x="274" y="15"/>
                  </a:cubicBezTo>
                  <a:cubicBezTo>
                    <a:pt x="274" y="14"/>
                    <a:pt x="275" y="11"/>
                    <a:pt x="275" y="10"/>
                  </a:cubicBezTo>
                  <a:cubicBezTo>
                    <a:pt x="274" y="9"/>
                    <a:pt x="272" y="7"/>
                    <a:pt x="271" y="7"/>
                  </a:cubicBezTo>
                  <a:cubicBezTo>
                    <a:pt x="270" y="6"/>
                    <a:pt x="268" y="7"/>
                    <a:pt x="267" y="7"/>
                  </a:cubicBezTo>
                  <a:cubicBezTo>
                    <a:pt x="266" y="7"/>
                    <a:pt x="265" y="5"/>
                    <a:pt x="264" y="4"/>
                  </a:cubicBezTo>
                  <a:cubicBezTo>
                    <a:pt x="262" y="3"/>
                    <a:pt x="260" y="0"/>
                    <a:pt x="258" y="0"/>
                  </a:cubicBezTo>
                  <a:cubicBezTo>
                    <a:pt x="256" y="0"/>
                    <a:pt x="253" y="1"/>
                    <a:pt x="251" y="1"/>
                  </a:cubicBezTo>
                  <a:cubicBezTo>
                    <a:pt x="250" y="2"/>
                    <a:pt x="249" y="3"/>
                    <a:pt x="248" y="4"/>
                  </a:cubicBezTo>
                  <a:cubicBezTo>
                    <a:pt x="247" y="4"/>
                    <a:pt x="244" y="5"/>
                    <a:pt x="243" y="4"/>
                  </a:cubicBezTo>
                  <a:cubicBezTo>
                    <a:pt x="241" y="4"/>
                    <a:pt x="239" y="2"/>
                    <a:pt x="238" y="1"/>
                  </a:cubicBezTo>
                  <a:cubicBezTo>
                    <a:pt x="237" y="1"/>
                    <a:pt x="236" y="0"/>
                    <a:pt x="235" y="0"/>
                  </a:cubicBezTo>
                  <a:cubicBezTo>
                    <a:pt x="222" y="9"/>
                    <a:pt x="237" y="65"/>
                    <a:pt x="237" y="65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" y="76"/>
                    <a:pt x="1" y="78"/>
                    <a:pt x="1" y="78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1"/>
                    <a:pt x="1" y="82"/>
                    <a:pt x="1" y="82"/>
                  </a:cubicBezTo>
                  <a:cubicBezTo>
                    <a:pt x="1" y="83"/>
                    <a:pt x="2" y="86"/>
                    <a:pt x="3" y="87"/>
                  </a:cubicBezTo>
                  <a:cubicBezTo>
                    <a:pt x="4" y="88"/>
                    <a:pt x="4" y="90"/>
                    <a:pt x="5" y="91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6" y="94"/>
                    <a:pt x="7" y="97"/>
                    <a:pt x="8" y="98"/>
                  </a:cubicBezTo>
                  <a:cubicBezTo>
                    <a:pt x="8" y="100"/>
                    <a:pt x="8" y="101"/>
                    <a:pt x="8" y="102"/>
                  </a:cubicBezTo>
                  <a:cubicBezTo>
                    <a:pt x="8" y="103"/>
                    <a:pt x="8" y="103"/>
                    <a:pt x="8" y="104"/>
                  </a:cubicBezTo>
                  <a:cubicBezTo>
                    <a:pt x="8" y="104"/>
                    <a:pt x="8" y="104"/>
                    <a:pt x="9" y="104"/>
                  </a:cubicBezTo>
                  <a:cubicBezTo>
                    <a:pt x="9" y="105"/>
                    <a:pt x="10" y="106"/>
                    <a:pt x="10" y="108"/>
                  </a:cubicBezTo>
                  <a:cubicBezTo>
                    <a:pt x="11" y="109"/>
                    <a:pt x="11" y="111"/>
                    <a:pt x="11" y="113"/>
                  </a:cubicBezTo>
                  <a:cubicBezTo>
                    <a:pt x="11" y="114"/>
                    <a:pt x="11" y="115"/>
                    <a:pt x="11" y="116"/>
                  </a:cubicBezTo>
                  <a:cubicBezTo>
                    <a:pt x="11" y="116"/>
                    <a:pt x="13" y="118"/>
                    <a:pt x="13" y="119"/>
                  </a:cubicBezTo>
                  <a:cubicBezTo>
                    <a:pt x="14" y="120"/>
                    <a:pt x="15" y="121"/>
                    <a:pt x="16" y="123"/>
                  </a:cubicBezTo>
                  <a:cubicBezTo>
                    <a:pt x="17" y="125"/>
                    <a:pt x="18" y="127"/>
                    <a:pt x="19" y="129"/>
                  </a:cubicBezTo>
                  <a:cubicBezTo>
                    <a:pt x="19" y="131"/>
                    <a:pt x="19" y="134"/>
                    <a:pt x="18" y="136"/>
                  </a:cubicBezTo>
                  <a:cubicBezTo>
                    <a:pt x="18" y="138"/>
                    <a:pt x="17" y="139"/>
                    <a:pt x="16" y="140"/>
                  </a:cubicBezTo>
                  <a:cubicBezTo>
                    <a:pt x="16" y="140"/>
                    <a:pt x="16" y="141"/>
                    <a:pt x="16" y="141"/>
                  </a:cubicBezTo>
                  <a:cubicBezTo>
                    <a:pt x="15" y="141"/>
                    <a:pt x="15" y="143"/>
                    <a:pt x="15" y="143"/>
                  </a:cubicBezTo>
                  <a:cubicBezTo>
                    <a:pt x="15" y="145"/>
                    <a:pt x="15" y="146"/>
                    <a:pt x="14" y="148"/>
                  </a:cubicBezTo>
                  <a:cubicBezTo>
                    <a:pt x="14" y="149"/>
                    <a:pt x="13" y="150"/>
                    <a:pt x="12" y="152"/>
                  </a:cubicBezTo>
                  <a:cubicBezTo>
                    <a:pt x="12" y="152"/>
                    <a:pt x="11" y="153"/>
                    <a:pt x="11" y="153"/>
                  </a:cubicBezTo>
                  <a:cubicBezTo>
                    <a:pt x="11" y="154"/>
                    <a:pt x="11" y="156"/>
                    <a:pt x="12" y="157"/>
                  </a:cubicBezTo>
                  <a:cubicBezTo>
                    <a:pt x="12" y="158"/>
                    <a:pt x="13" y="159"/>
                    <a:pt x="13" y="160"/>
                  </a:cubicBezTo>
                  <a:cubicBezTo>
                    <a:pt x="14" y="161"/>
                    <a:pt x="16" y="163"/>
                    <a:pt x="16" y="165"/>
                  </a:cubicBezTo>
                  <a:cubicBezTo>
                    <a:pt x="17" y="169"/>
                    <a:pt x="17" y="175"/>
                    <a:pt x="16" y="177"/>
                  </a:cubicBezTo>
                  <a:cubicBezTo>
                    <a:pt x="16" y="178"/>
                    <a:pt x="16" y="179"/>
                    <a:pt x="15" y="180"/>
                  </a:cubicBezTo>
                  <a:cubicBezTo>
                    <a:pt x="15" y="181"/>
                    <a:pt x="15" y="181"/>
                    <a:pt x="15" y="182"/>
                  </a:cubicBezTo>
                  <a:cubicBezTo>
                    <a:pt x="15" y="183"/>
                    <a:pt x="15" y="185"/>
                    <a:pt x="15" y="186"/>
                  </a:cubicBezTo>
                  <a:cubicBezTo>
                    <a:pt x="15" y="186"/>
                    <a:pt x="15" y="187"/>
                    <a:pt x="16" y="188"/>
                  </a:cubicBezTo>
                  <a:cubicBezTo>
                    <a:pt x="17" y="190"/>
                    <a:pt x="18" y="192"/>
                    <a:pt x="19" y="194"/>
                  </a:cubicBezTo>
                  <a:cubicBezTo>
                    <a:pt x="19" y="196"/>
                    <a:pt x="18" y="199"/>
                    <a:pt x="18" y="202"/>
                  </a:cubicBezTo>
                  <a:cubicBezTo>
                    <a:pt x="17" y="202"/>
                    <a:pt x="17" y="203"/>
                    <a:pt x="17" y="203"/>
                  </a:cubicBezTo>
                  <a:cubicBezTo>
                    <a:pt x="17" y="204"/>
                    <a:pt x="17" y="204"/>
                    <a:pt x="17" y="205"/>
                  </a:cubicBezTo>
                  <a:cubicBezTo>
                    <a:pt x="16" y="205"/>
                    <a:pt x="16" y="207"/>
                    <a:pt x="16" y="207"/>
                  </a:cubicBezTo>
                  <a:cubicBezTo>
                    <a:pt x="16" y="208"/>
                    <a:pt x="16" y="210"/>
                    <a:pt x="16" y="211"/>
                  </a:cubicBezTo>
                  <a:cubicBezTo>
                    <a:pt x="16" y="212"/>
                    <a:pt x="16" y="212"/>
                    <a:pt x="16" y="213"/>
                  </a:cubicBezTo>
                  <a:cubicBezTo>
                    <a:pt x="16" y="213"/>
                    <a:pt x="16" y="214"/>
                    <a:pt x="16" y="215"/>
                  </a:cubicBezTo>
                  <a:cubicBezTo>
                    <a:pt x="16" y="216"/>
                    <a:pt x="16" y="218"/>
                    <a:pt x="16" y="219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17" y="220"/>
                    <a:pt x="18" y="221"/>
                    <a:pt x="18" y="222"/>
                  </a:cubicBezTo>
                  <a:cubicBezTo>
                    <a:pt x="19" y="224"/>
                    <a:pt x="19" y="225"/>
                    <a:pt x="19" y="226"/>
                  </a:cubicBezTo>
                  <a:cubicBezTo>
                    <a:pt x="19" y="227"/>
                    <a:pt x="20" y="227"/>
                    <a:pt x="20" y="228"/>
                  </a:cubicBezTo>
                  <a:cubicBezTo>
                    <a:pt x="20" y="229"/>
                    <a:pt x="21" y="230"/>
                    <a:pt x="21" y="231"/>
                  </a:cubicBezTo>
                  <a:cubicBezTo>
                    <a:pt x="21" y="231"/>
                    <a:pt x="21" y="232"/>
                    <a:pt x="22" y="232"/>
                  </a:cubicBezTo>
                  <a:cubicBezTo>
                    <a:pt x="22" y="232"/>
                    <a:pt x="22" y="233"/>
                    <a:pt x="22" y="233"/>
                  </a:cubicBezTo>
                  <a:cubicBezTo>
                    <a:pt x="23" y="234"/>
                    <a:pt x="23" y="235"/>
                    <a:pt x="24" y="236"/>
                  </a:cubicBezTo>
                  <a:cubicBezTo>
                    <a:pt x="24" y="238"/>
                    <a:pt x="24" y="239"/>
                    <a:pt x="24" y="240"/>
                  </a:cubicBezTo>
                  <a:cubicBezTo>
                    <a:pt x="24" y="241"/>
                    <a:pt x="24" y="242"/>
                    <a:pt x="24" y="242"/>
                  </a:cubicBezTo>
                  <a:cubicBezTo>
                    <a:pt x="24" y="243"/>
                    <a:pt x="25" y="244"/>
                    <a:pt x="25" y="245"/>
                  </a:cubicBezTo>
                  <a:cubicBezTo>
                    <a:pt x="26" y="247"/>
                    <a:pt x="27" y="248"/>
                    <a:pt x="27" y="250"/>
                  </a:cubicBezTo>
                  <a:cubicBezTo>
                    <a:pt x="27" y="251"/>
                    <a:pt x="27" y="252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8" y="254"/>
                    <a:pt x="30" y="255"/>
                    <a:pt x="31" y="257"/>
                  </a:cubicBezTo>
                  <a:cubicBezTo>
                    <a:pt x="32" y="259"/>
                    <a:pt x="31" y="261"/>
                    <a:pt x="31" y="263"/>
                  </a:cubicBezTo>
                  <a:cubicBezTo>
                    <a:pt x="32" y="264"/>
                    <a:pt x="33" y="264"/>
                    <a:pt x="33" y="265"/>
                  </a:cubicBezTo>
                  <a:cubicBezTo>
                    <a:pt x="35" y="267"/>
                    <a:pt x="37" y="271"/>
                    <a:pt x="37" y="273"/>
                  </a:cubicBezTo>
                  <a:cubicBezTo>
                    <a:pt x="38" y="275"/>
                    <a:pt x="37" y="276"/>
                    <a:pt x="37" y="278"/>
                  </a:cubicBezTo>
                  <a:cubicBezTo>
                    <a:pt x="37" y="278"/>
                    <a:pt x="37" y="278"/>
                    <a:pt x="37" y="279"/>
                  </a:cubicBezTo>
                  <a:cubicBezTo>
                    <a:pt x="37" y="279"/>
                    <a:pt x="37" y="279"/>
                    <a:pt x="37" y="279"/>
                  </a:cubicBezTo>
                  <a:cubicBezTo>
                    <a:pt x="38" y="280"/>
                    <a:pt x="38" y="280"/>
                    <a:pt x="39" y="281"/>
                  </a:cubicBezTo>
                  <a:cubicBezTo>
                    <a:pt x="39" y="281"/>
                    <a:pt x="39" y="281"/>
                    <a:pt x="39" y="282"/>
                  </a:cubicBezTo>
                  <a:cubicBezTo>
                    <a:pt x="41" y="284"/>
                    <a:pt x="42" y="286"/>
                    <a:pt x="43" y="287"/>
                  </a:cubicBezTo>
                  <a:cubicBezTo>
                    <a:pt x="44" y="289"/>
                    <a:pt x="44" y="291"/>
                    <a:pt x="44" y="293"/>
                  </a:cubicBezTo>
                  <a:cubicBezTo>
                    <a:pt x="44" y="293"/>
                    <a:pt x="44" y="294"/>
                    <a:pt x="44" y="295"/>
                  </a:cubicBezTo>
                  <a:cubicBezTo>
                    <a:pt x="44" y="295"/>
                    <a:pt x="44" y="295"/>
                    <a:pt x="44" y="296"/>
                  </a:cubicBezTo>
                  <a:cubicBezTo>
                    <a:pt x="45" y="297"/>
                    <a:pt x="46" y="298"/>
                    <a:pt x="47" y="299"/>
                  </a:cubicBezTo>
                  <a:cubicBezTo>
                    <a:pt x="48" y="301"/>
                    <a:pt x="48" y="303"/>
                    <a:pt x="48" y="304"/>
                  </a:cubicBezTo>
                  <a:cubicBezTo>
                    <a:pt x="48" y="305"/>
                    <a:pt x="48" y="306"/>
                    <a:pt x="48" y="306"/>
                  </a:cubicBezTo>
                  <a:cubicBezTo>
                    <a:pt x="48" y="306"/>
                    <a:pt x="49" y="307"/>
                    <a:pt x="49" y="307"/>
                  </a:cubicBezTo>
                  <a:cubicBezTo>
                    <a:pt x="49" y="307"/>
                    <a:pt x="50" y="308"/>
                    <a:pt x="51" y="309"/>
                  </a:cubicBezTo>
                  <a:cubicBezTo>
                    <a:pt x="51" y="309"/>
                    <a:pt x="53" y="312"/>
                    <a:pt x="54" y="315"/>
                  </a:cubicBezTo>
                  <a:cubicBezTo>
                    <a:pt x="54" y="317"/>
                    <a:pt x="54" y="319"/>
                    <a:pt x="53" y="321"/>
                  </a:cubicBezTo>
                  <a:cubicBezTo>
                    <a:pt x="53" y="322"/>
                    <a:pt x="53" y="323"/>
                    <a:pt x="53" y="323"/>
                  </a:cubicBezTo>
                  <a:cubicBezTo>
                    <a:pt x="53" y="323"/>
                    <a:pt x="53" y="324"/>
                    <a:pt x="53" y="324"/>
                  </a:cubicBezTo>
                  <a:cubicBezTo>
                    <a:pt x="53" y="325"/>
                    <a:pt x="53" y="327"/>
                    <a:pt x="53" y="327"/>
                  </a:cubicBezTo>
                  <a:cubicBezTo>
                    <a:pt x="53" y="328"/>
                    <a:pt x="53" y="328"/>
                    <a:pt x="53" y="329"/>
                  </a:cubicBezTo>
                  <a:cubicBezTo>
                    <a:pt x="54" y="330"/>
                    <a:pt x="55" y="332"/>
                    <a:pt x="55" y="334"/>
                  </a:cubicBezTo>
                  <a:cubicBezTo>
                    <a:pt x="55" y="336"/>
                    <a:pt x="55" y="338"/>
                    <a:pt x="54" y="340"/>
                  </a:cubicBezTo>
                  <a:cubicBezTo>
                    <a:pt x="54" y="340"/>
                    <a:pt x="54" y="341"/>
                    <a:pt x="54" y="341"/>
                  </a:cubicBezTo>
                  <a:cubicBezTo>
                    <a:pt x="54" y="341"/>
                    <a:pt x="54" y="342"/>
                    <a:pt x="53" y="342"/>
                  </a:cubicBezTo>
                  <a:cubicBezTo>
                    <a:pt x="53" y="343"/>
                    <a:pt x="53" y="344"/>
                    <a:pt x="53" y="344"/>
                  </a:cubicBezTo>
                  <a:cubicBezTo>
                    <a:pt x="54" y="345"/>
                    <a:pt x="55" y="347"/>
                    <a:pt x="56" y="348"/>
                  </a:cubicBezTo>
                  <a:cubicBezTo>
                    <a:pt x="57" y="351"/>
                    <a:pt x="56" y="353"/>
                    <a:pt x="55" y="355"/>
                  </a:cubicBezTo>
                  <a:cubicBezTo>
                    <a:pt x="55" y="356"/>
                    <a:pt x="55" y="356"/>
                    <a:pt x="55" y="356"/>
                  </a:cubicBezTo>
                  <a:cubicBezTo>
                    <a:pt x="55" y="357"/>
                    <a:pt x="55" y="357"/>
                    <a:pt x="55" y="357"/>
                  </a:cubicBezTo>
                  <a:cubicBezTo>
                    <a:pt x="57" y="359"/>
                    <a:pt x="58" y="361"/>
                    <a:pt x="58" y="363"/>
                  </a:cubicBezTo>
                  <a:cubicBezTo>
                    <a:pt x="59" y="365"/>
                    <a:pt x="58" y="368"/>
                    <a:pt x="57" y="370"/>
                  </a:cubicBezTo>
                  <a:cubicBezTo>
                    <a:pt x="57" y="370"/>
                    <a:pt x="57" y="371"/>
                    <a:pt x="57" y="371"/>
                  </a:cubicBezTo>
                  <a:cubicBezTo>
                    <a:pt x="57" y="372"/>
                    <a:pt x="57" y="373"/>
                    <a:pt x="57" y="374"/>
                  </a:cubicBezTo>
                  <a:cubicBezTo>
                    <a:pt x="57" y="375"/>
                    <a:pt x="58" y="377"/>
                    <a:pt x="58" y="379"/>
                  </a:cubicBezTo>
                  <a:cubicBezTo>
                    <a:pt x="58" y="380"/>
                    <a:pt x="57" y="382"/>
                    <a:pt x="56" y="383"/>
                  </a:cubicBezTo>
                  <a:cubicBezTo>
                    <a:pt x="56" y="384"/>
                    <a:pt x="56" y="385"/>
                    <a:pt x="56" y="385"/>
                  </a:cubicBezTo>
                  <a:cubicBezTo>
                    <a:pt x="56" y="385"/>
                    <a:pt x="56" y="386"/>
                    <a:pt x="56" y="386"/>
                  </a:cubicBezTo>
                  <a:cubicBezTo>
                    <a:pt x="57" y="387"/>
                    <a:pt x="59" y="389"/>
                    <a:pt x="59" y="391"/>
                  </a:cubicBezTo>
                  <a:cubicBezTo>
                    <a:pt x="59" y="393"/>
                    <a:pt x="59" y="394"/>
                    <a:pt x="59" y="395"/>
                  </a:cubicBezTo>
                  <a:cubicBezTo>
                    <a:pt x="59" y="395"/>
                    <a:pt x="59" y="396"/>
                    <a:pt x="58" y="396"/>
                  </a:cubicBezTo>
                  <a:cubicBezTo>
                    <a:pt x="59" y="396"/>
                    <a:pt x="59" y="397"/>
                    <a:pt x="59" y="397"/>
                  </a:cubicBezTo>
                  <a:cubicBezTo>
                    <a:pt x="60" y="399"/>
                    <a:pt x="60" y="400"/>
                    <a:pt x="60" y="401"/>
                  </a:cubicBezTo>
                  <a:cubicBezTo>
                    <a:pt x="61" y="404"/>
                    <a:pt x="61" y="409"/>
                    <a:pt x="60" y="411"/>
                  </a:cubicBezTo>
                  <a:cubicBezTo>
                    <a:pt x="60" y="412"/>
                    <a:pt x="60" y="413"/>
                    <a:pt x="60" y="415"/>
                  </a:cubicBezTo>
                  <a:cubicBezTo>
                    <a:pt x="59" y="416"/>
                    <a:pt x="59" y="417"/>
                    <a:pt x="59" y="417"/>
                  </a:cubicBezTo>
                  <a:cubicBezTo>
                    <a:pt x="59" y="418"/>
                    <a:pt x="59" y="419"/>
                    <a:pt x="60" y="420"/>
                  </a:cubicBezTo>
                  <a:cubicBezTo>
                    <a:pt x="60" y="420"/>
                    <a:pt x="62" y="421"/>
                    <a:pt x="63" y="422"/>
                  </a:cubicBezTo>
                  <a:cubicBezTo>
                    <a:pt x="64" y="424"/>
                    <a:pt x="64" y="426"/>
                    <a:pt x="64" y="427"/>
                  </a:cubicBezTo>
                  <a:cubicBezTo>
                    <a:pt x="66" y="428"/>
                    <a:pt x="68" y="429"/>
                    <a:pt x="69" y="431"/>
                  </a:cubicBezTo>
                  <a:cubicBezTo>
                    <a:pt x="70" y="435"/>
                    <a:pt x="68" y="438"/>
                    <a:pt x="67" y="441"/>
                  </a:cubicBezTo>
                  <a:cubicBezTo>
                    <a:pt x="67" y="441"/>
                    <a:pt x="66" y="442"/>
                    <a:pt x="66" y="442"/>
                  </a:cubicBezTo>
                  <a:cubicBezTo>
                    <a:pt x="66" y="442"/>
                    <a:pt x="66" y="443"/>
                    <a:pt x="66" y="443"/>
                  </a:cubicBezTo>
                  <a:cubicBezTo>
                    <a:pt x="67" y="445"/>
                    <a:pt x="68" y="446"/>
                    <a:pt x="67" y="449"/>
                  </a:cubicBezTo>
                  <a:cubicBezTo>
                    <a:pt x="67" y="450"/>
                    <a:pt x="66" y="452"/>
                    <a:pt x="65" y="453"/>
                  </a:cubicBezTo>
                  <a:cubicBezTo>
                    <a:pt x="65" y="454"/>
                    <a:pt x="65" y="454"/>
                    <a:pt x="66" y="455"/>
                  </a:cubicBezTo>
                  <a:cubicBezTo>
                    <a:pt x="66" y="457"/>
                    <a:pt x="67" y="458"/>
                    <a:pt x="67" y="460"/>
                  </a:cubicBezTo>
                  <a:cubicBezTo>
                    <a:pt x="67" y="462"/>
                    <a:pt x="67" y="466"/>
                    <a:pt x="67" y="468"/>
                  </a:cubicBezTo>
                  <a:cubicBezTo>
                    <a:pt x="67" y="468"/>
                    <a:pt x="67" y="469"/>
                    <a:pt x="66" y="470"/>
                  </a:cubicBezTo>
                  <a:cubicBezTo>
                    <a:pt x="67" y="470"/>
                    <a:pt x="67" y="470"/>
                    <a:pt x="67" y="470"/>
                  </a:cubicBezTo>
                  <a:cubicBezTo>
                    <a:pt x="67" y="471"/>
                    <a:pt x="68" y="473"/>
                    <a:pt x="68" y="474"/>
                  </a:cubicBezTo>
                  <a:cubicBezTo>
                    <a:pt x="68" y="476"/>
                    <a:pt x="67" y="478"/>
                    <a:pt x="66" y="479"/>
                  </a:cubicBezTo>
                  <a:cubicBezTo>
                    <a:pt x="66" y="479"/>
                    <a:pt x="66" y="479"/>
                    <a:pt x="66" y="479"/>
                  </a:cubicBezTo>
                  <a:cubicBezTo>
                    <a:pt x="66" y="480"/>
                    <a:pt x="67" y="481"/>
                    <a:pt x="68" y="483"/>
                  </a:cubicBezTo>
                  <a:cubicBezTo>
                    <a:pt x="68" y="483"/>
                    <a:pt x="69" y="484"/>
                    <a:pt x="69" y="484"/>
                  </a:cubicBezTo>
                  <a:cubicBezTo>
                    <a:pt x="71" y="486"/>
                    <a:pt x="72" y="488"/>
                    <a:pt x="73" y="490"/>
                  </a:cubicBezTo>
                  <a:cubicBezTo>
                    <a:pt x="74" y="493"/>
                    <a:pt x="73" y="496"/>
                    <a:pt x="73" y="498"/>
                  </a:cubicBezTo>
                  <a:cubicBezTo>
                    <a:pt x="73" y="500"/>
                    <a:pt x="73" y="502"/>
                    <a:pt x="73" y="502"/>
                  </a:cubicBezTo>
                  <a:cubicBezTo>
                    <a:pt x="73" y="503"/>
                    <a:pt x="74" y="505"/>
                    <a:pt x="74" y="507"/>
                  </a:cubicBezTo>
                  <a:cubicBezTo>
                    <a:pt x="75" y="508"/>
                    <a:pt x="76" y="510"/>
                    <a:pt x="76" y="511"/>
                  </a:cubicBezTo>
                  <a:cubicBezTo>
                    <a:pt x="76" y="512"/>
                    <a:pt x="77" y="513"/>
                    <a:pt x="77" y="514"/>
                  </a:cubicBezTo>
                  <a:cubicBezTo>
                    <a:pt x="77" y="514"/>
                    <a:pt x="77" y="515"/>
                    <a:pt x="77" y="515"/>
                  </a:cubicBezTo>
                  <a:cubicBezTo>
                    <a:pt x="77" y="515"/>
                    <a:pt x="78" y="516"/>
                    <a:pt x="78" y="516"/>
                  </a:cubicBezTo>
                  <a:cubicBezTo>
                    <a:pt x="79" y="517"/>
                    <a:pt x="80" y="518"/>
                    <a:pt x="80" y="519"/>
                  </a:cubicBezTo>
                  <a:cubicBezTo>
                    <a:pt x="81" y="520"/>
                    <a:pt x="81" y="521"/>
                    <a:pt x="82" y="523"/>
                  </a:cubicBezTo>
                  <a:cubicBezTo>
                    <a:pt x="82" y="523"/>
                    <a:pt x="83" y="525"/>
                    <a:pt x="83" y="525"/>
                  </a:cubicBezTo>
                  <a:cubicBezTo>
                    <a:pt x="83" y="525"/>
                    <a:pt x="84" y="526"/>
                    <a:pt x="84" y="526"/>
                  </a:cubicBezTo>
                  <a:cubicBezTo>
                    <a:pt x="85" y="526"/>
                    <a:pt x="86" y="527"/>
                    <a:pt x="87" y="528"/>
                  </a:cubicBezTo>
                  <a:cubicBezTo>
                    <a:pt x="88" y="529"/>
                    <a:pt x="91" y="533"/>
                    <a:pt x="91" y="536"/>
                  </a:cubicBezTo>
                  <a:cubicBezTo>
                    <a:pt x="92" y="538"/>
                    <a:pt x="92" y="541"/>
                    <a:pt x="92" y="543"/>
                  </a:cubicBezTo>
                  <a:cubicBezTo>
                    <a:pt x="92" y="544"/>
                    <a:pt x="92" y="545"/>
                    <a:pt x="92" y="546"/>
                  </a:cubicBezTo>
                  <a:cubicBezTo>
                    <a:pt x="92" y="546"/>
                    <a:pt x="92" y="546"/>
                    <a:pt x="92" y="546"/>
                  </a:cubicBezTo>
                  <a:cubicBezTo>
                    <a:pt x="92" y="549"/>
                    <a:pt x="92" y="554"/>
                    <a:pt x="92" y="556"/>
                  </a:cubicBezTo>
                  <a:cubicBezTo>
                    <a:pt x="93" y="557"/>
                    <a:pt x="94" y="559"/>
                    <a:pt x="94" y="561"/>
                  </a:cubicBezTo>
                  <a:cubicBezTo>
                    <a:pt x="95" y="562"/>
                    <a:pt x="96" y="564"/>
                    <a:pt x="96" y="565"/>
                  </a:cubicBezTo>
                  <a:cubicBezTo>
                    <a:pt x="97" y="569"/>
                    <a:pt x="98" y="573"/>
                    <a:pt x="98" y="575"/>
                  </a:cubicBezTo>
                  <a:cubicBezTo>
                    <a:pt x="99" y="578"/>
                    <a:pt x="98" y="583"/>
                    <a:pt x="98" y="585"/>
                  </a:cubicBezTo>
                  <a:cubicBezTo>
                    <a:pt x="98" y="586"/>
                    <a:pt x="97" y="587"/>
                    <a:pt x="96" y="589"/>
                  </a:cubicBezTo>
                  <a:cubicBezTo>
                    <a:pt x="96" y="589"/>
                    <a:pt x="96" y="590"/>
                    <a:pt x="96" y="591"/>
                  </a:cubicBezTo>
                  <a:cubicBezTo>
                    <a:pt x="96" y="592"/>
                    <a:pt x="96" y="594"/>
                    <a:pt x="96" y="595"/>
                  </a:cubicBezTo>
                  <a:cubicBezTo>
                    <a:pt x="96" y="596"/>
                    <a:pt x="97" y="597"/>
                    <a:pt x="97" y="598"/>
                  </a:cubicBezTo>
                  <a:cubicBezTo>
                    <a:pt x="97" y="599"/>
                    <a:pt x="97" y="604"/>
                    <a:pt x="98" y="607"/>
                  </a:cubicBezTo>
                  <a:cubicBezTo>
                    <a:pt x="98" y="609"/>
                    <a:pt x="98" y="609"/>
                    <a:pt x="98" y="609"/>
                  </a:cubicBezTo>
                  <a:cubicBezTo>
                    <a:pt x="99" y="611"/>
                    <a:pt x="99" y="614"/>
                    <a:pt x="99" y="616"/>
                  </a:cubicBezTo>
                  <a:cubicBezTo>
                    <a:pt x="99" y="620"/>
                    <a:pt x="97" y="624"/>
                    <a:pt x="95" y="626"/>
                  </a:cubicBezTo>
                  <a:cubicBezTo>
                    <a:pt x="95" y="628"/>
                    <a:pt x="94" y="629"/>
                    <a:pt x="93" y="630"/>
                  </a:cubicBezTo>
                  <a:cubicBezTo>
                    <a:pt x="92" y="630"/>
                    <a:pt x="92" y="631"/>
                    <a:pt x="91" y="631"/>
                  </a:cubicBezTo>
                  <a:cubicBezTo>
                    <a:pt x="91" y="632"/>
                    <a:pt x="91" y="632"/>
                    <a:pt x="91" y="633"/>
                  </a:cubicBezTo>
                  <a:cubicBezTo>
                    <a:pt x="91" y="635"/>
                    <a:pt x="90" y="636"/>
                    <a:pt x="89" y="638"/>
                  </a:cubicBezTo>
                  <a:cubicBezTo>
                    <a:pt x="89" y="639"/>
                    <a:pt x="87" y="642"/>
                    <a:pt x="85" y="643"/>
                  </a:cubicBezTo>
                  <a:cubicBezTo>
                    <a:pt x="83" y="644"/>
                    <a:pt x="82" y="644"/>
                    <a:pt x="80" y="645"/>
                  </a:cubicBezTo>
                  <a:cubicBezTo>
                    <a:pt x="80" y="645"/>
                    <a:pt x="80" y="645"/>
                    <a:pt x="79" y="645"/>
                  </a:cubicBezTo>
                  <a:cubicBezTo>
                    <a:pt x="79" y="645"/>
                    <a:pt x="77" y="647"/>
                    <a:pt x="76" y="648"/>
                  </a:cubicBezTo>
                  <a:cubicBezTo>
                    <a:pt x="76" y="648"/>
                    <a:pt x="75" y="649"/>
                    <a:pt x="75" y="649"/>
                  </a:cubicBezTo>
                  <a:cubicBezTo>
                    <a:pt x="74" y="650"/>
                    <a:pt x="71" y="653"/>
                    <a:pt x="70" y="654"/>
                  </a:cubicBezTo>
                  <a:cubicBezTo>
                    <a:pt x="69" y="655"/>
                    <a:pt x="69" y="655"/>
                    <a:pt x="68" y="656"/>
                  </a:cubicBezTo>
                  <a:cubicBezTo>
                    <a:pt x="67" y="656"/>
                    <a:pt x="66" y="657"/>
                    <a:pt x="66" y="658"/>
                  </a:cubicBezTo>
                  <a:cubicBezTo>
                    <a:pt x="66" y="659"/>
                    <a:pt x="66" y="661"/>
                    <a:pt x="66" y="662"/>
                  </a:cubicBezTo>
                  <a:cubicBezTo>
                    <a:pt x="66" y="662"/>
                    <a:pt x="67" y="663"/>
                    <a:pt x="68" y="664"/>
                  </a:cubicBezTo>
                  <a:cubicBezTo>
                    <a:pt x="68" y="664"/>
                    <a:pt x="68" y="664"/>
                    <a:pt x="68" y="664"/>
                  </a:cubicBezTo>
                  <a:cubicBezTo>
                    <a:pt x="68" y="665"/>
                    <a:pt x="69" y="666"/>
                    <a:pt x="70" y="667"/>
                  </a:cubicBezTo>
                  <a:cubicBezTo>
                    <a:pt x="71" y="668"/>
                    <a:pt x="72" y="669"/>
                    <a:pt x="73" y="670"/>
                  </a:cubicBezTo>
                  <a:cubicBezTo>
                    <a:pt x="74" y="672"/>
                    <a:pt x="76" y="675"/>
                    <a:pt x="77" y="677"/>
                  </a:cubicBezTo>
                  <a:cubicBezTo>
                    <a:pt x="78" y="678"/>
                    <a:pt x="78" y="680"/>
                    <a:pt x="79" y="681"/>
                  </a:cubicBezTo>
                  <a:cubicBezTo>
                    <a:pt x="79" y="682"/>
                    <a:pt x="79" y="683"/>
                    <a:pt x="80" y="684"/>
                  </a:cubicBezTo>
                  <a:cubicBezTo>
                    <a:pt x="80" y="685"/>
                    <a:pt x="83" y="688"/>
                    <a:pt x="84" y="689"/>
                  </a:cubicBezTo>
                  <a:cubicBezTo>
                    <a:pt x="84" y="690"/>
                    <a:pt x="85" y="691"/>
                    <a:pt x="85" y="691"/>
                  </a:cubicBezTo>
                  <a:cubicBezTo>
                    <a:pt x="86" y="691"/>
                    <a:pt x="87" y="691"/>
                    <a:pt x="87" y="691"/>
                  </a:cubicBezTo>
                  <a:cubicBezTo>
                    <a:pt x="88" y="691"/>
                    <a:pt x="90" y="690"/>
                    <a:pt x="91" y="690"/>
                  </a:cubicBezTo>
                  <a:cubicBezTo>
                    <a:pt x="92" y="690"/>
                    <a:pt x="93" y="691"/>
                    <a:pt x="93" y="691"/>
                  </a:cubicBezTo>
                  <a:cubicBezTo>
                    <a:pt x="95" y="691"/>
                    <a:pt x="96" y="692"/>
                    <a:pt x="97" y="693"/>
                  </a:cubicBezTo>
                  <a:cubicBezTo>
                    <a:pt x="97" y="693"/>
                    <a:pt x="97" y="693"/>
                    <a:pt x="98" y="693"/>
                  </a:cubicBezTo>
                  <a:cubicBezTo>
                    <a:pt x="98" y="693"/>
                    <a:pt x="99" y="694"/>
                    <a:pt x="99" y="694"/>
                  </a:cubicBezTo>
                  <a:cubicBezTo>
                    <a:pt x="101" y="695"/>
                    <a:pt x="103" y="695"/>
                    <a:pt x="104" y="696"/>
                  </a:cubicBezTo>
                  <a:cubicBezTo>
                    <a:pt x="106" y="698"/>
                    <a:pt x="109" y="700"/>
                    <a:pt x="110" y="70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3879850" y="2287588"/>
              <a:ext cx="612775" cy="650875"/>
            </a:xfrm>
            <a:custGeom>
              <a:avLst/>
              <a:gdLst>
                <a:gd name="T0" fmla="*/ 708 w 726"/>
                <a:gd name="T1" fmla="*/ 251 h 772"/>
                <a:gd name="T2" fmla="*/ 694 w 726"/>
                <a:gd name="T3" fmla="*/ 268 h 772"/>
                <a:gd name="T4" fmla="*/ 681 w 726"/>
                <a:gd name="T5" fmla="*/ 303 h 772"/>
                <a:gd name="T6" fmla="*/ 675 w 726"/>
                <a:gd name="T7" fmla="*/ 314 h 772"/>
                <a:gd name="T8" fmla="*/ 644 w 726"/>
                <a:gd name="T9" fmla="*/ 353 h 772"/>
                <a:gd name="T10" fmla="*/ 614 w 726"/>
                <a:gd name="T11" fmla="*/ 382 h 772"/>
                <a:gd name="T12" fmla="*/ 617 w 726"/>
                <a:gd name="T13" fmla="*/ 343 h 772"/>
                <a:gd name="T14" fmla="*/ 631 w 726"/>
                <a:gd name="T15" fmla="*/ 307 h 772"/>
                <a:gd name="T16" fmla="*/ 647 w 726"/>
                <a:gd name="T17" fmla="*/ 278 h 772"/>
                <a:gd name="T18" fmla="*/ 639 w 726"/>
                <a:gd name="T19" fmla="*/ 237 h 772"/>
                <a:gd name="T20" fmla="*/ 611 w 726"/>
                <a:gd name="T21" fmla="*/ 235 h 772"/>
                <a:gd name="T22" fmla="*/ 619 w 726"/>
                <a:gd name="T23" fmla="*/ 192 h 772"/>
                <a:gd name="T24" fmla="*/ 589 w 726"/>
                <a:gd name="T25" fmla="*/ 168 h 772"/>
                <a:gd name="T26" fmla="*/ 572 w 726"/>
                <a:gd name="T27" fmla="*/ 146 h 772"/>
                <a:gd name="T28" fmla="*/ 527 w 726"/>
                <a:gd name="T29" fmla="*/ 137 h 772"/>
                <a:gd name="T30" fmla="*/ 488 w 726"/>
                <a:gd name="T31" fmla="*/ 137 h 772"/>
                <a:gd name="T32" fmla="*/ 312 w 726"/>
                <a:gd name="T33" fmla="*/ 82 h 772"/>
                <a:gd name="T34" fmla="*/ 281 w 726"/>
                <a:gd name="T35" fmla="*/ 64 h 772"/>
                <a:gd name="T36" fmla="*/ 244 w 726"/>
                <a:gd name="T37" fmla="*/ 47 h 772"/>
                <a:gd name="T38" fmla="*/ 218 w 726"/>
                <a:gd name="T39" fmla="*/ 62 h 772"/>
                <a:gd name="T40" fmla="*/ 230 w 726"/>
                <a:gd name="T41" fmla="*/ 24 h 772"/>
                <a:gd name="T42" fmla="*/ 214 w 726"/>
                <a:gd name="T43" fmla="*/ 7 h 772"/>
                <a:gd name="T44" fmla="*/ 189 w 726"/>
                <a:gd name="T45" fmla="*/ 20 h 772"/>
                <a:gd name="T46" fmla="*/ 157 w 726"/>
                <a:gd name="T47" fmla="*/ 36 h 772"/>
                <a:gd name="T48" fmla="*/ 103 w 726"/>
                <a:gd name="T49" fmla="*/ 59 h 772"/>
                <a:gd name="T50" fmla="*/ 74 w 726"/>
                <a:gd name="T51" fmla="*/ 57 h 772"/>
                <a:gd name="T52" fmla="*/ 61 w 726"/>
                <a:gd name="T53" fmla="*/ 176 h 772"/>
                <a:gd name="T54" fmla="*/ 39 w 726"/>
                <a:gd name="T55" fmla="*/ 195 h 772"/>
                <a:gd name="T56" fmla="*/ 13 w 726"/>
                <a:gd name="T57" fmla="*/ 220 h 772"/>
                <a:gd name="T58" fmla="*/ 0 w 726"/>
                <a:gd name="T59" fmla="*/ 243 h 772"/>
                <a:gd name="T60" fmla="*/ 11 w 726"/>
                <a:gd name="T61" fmla="*/ 257 h 772"/>
                <a:gd name="T62" fmla="*/ 26 w 726"/>
                <a:gd name="T63" fmla="*/ 275 h 772"/>
                <a:gd name="T64" fmla="*/ 24 w 726"/>
                <a:gd name="T65" fmla="*/ 311 h 772"/>
                <a:gd name="T66" fmla="*/ 24 w 726"/>
                <a:gd name="T67" fmla="*/ 347 h 772"/>
                <a:gd name="T68" fmla="*/ 24 w 726"/>
                <a:gd name="T69" fmla="*/ 365 h 772"/>
                <a:gd name="T70" fmla="*/ 23 w 726"/>
                <a:gd name="T71" fmla="*/ 403 h 772"/>
                <a:gd name="T72" fmla="*/ 45 w 726"/>
                <a:gd name="T73" fmla="*/ 422 h 772"/>
                <a:gd name="T74" fmla="*/ 71 w 726"/>
                <a:gd name="T75" fmla="*/ 431 h 772"/>
                <a:gd name="T76" fmla="*/ 95 w 726"/>
                <a:gd name="T77" fmla="*/ 451 h 772"/>
                <a:gd name="T78" fmla="*/ 139 w 726"/>
                <a:gd name="T79" fmla="*/ 472 h 772"/>
                <a:gd name="T80" fmla="*/ 154 w 726"/>
                <a:gd name="T81" fmla="*/ 494 h 772"/>
                <a:gd name="T82" fmla="*/ 181 w 726"/>
                <a:gd name="T83" fmla="*/ 515 h 772"/>
                <a:gd name="T84" fmla="*/ 217 w 726"/>
                <a:gd name="T85" fmla="*/ 536 h 772"/>
                <a:gd name="T86" fmla="*/ 229 w 726"/>
                <a:gd name="T87" fmla="*/ 570 h 772"/>
                <a:gd name="T88" fmla="*/ 234 w 726"/>
                <a:gd name="T89" fmla="*/ 598 h 772"/>
                <a:gd name="T90" fmla="*/ 241 w 726"/>
                <a:gd name="T91" fmla="*/ 617 h 772"/>
                <a:gd name="T92" fmla="*/ 260 w 726"/>
                <a:gd name="T93" fmla="*/ 655 h 772"/>
                <a:gd name="T94" fmla="*/ 255 w 726"/>
                <a:gd name="T95" fmla="*/ 696 h 772"/>
                <a:gd name="T96" fmla="*/ 268 w 726"/>
                <a:gd name="T97" fmla="*/ 732 h 772"/>
                <a:gd name="T98" fmla="*/ 323 w 726"/>
                <a:gd name="T99" fmla="*/ 760 h 772"/>
                <a:gd name="T100" fmla="*/ 680 w 726"/>
                <a:gd name="T101" fmla="*/ 708 h 772"/>
                <a:gd name="T102" fmla="*/ 670 w 726"/>
                <a:gd name="T103" fmla="*/ 659 h 772"/>
                <a:gd name="T104" fmla="*/ 660 w 726"/>
                <a:gd name="T105" fmla="*/ 619 h 772"/>
                <a:gd name="T106" fmla="*/ 665 w 726"/>
                <a:gd name="T107" fmla="*/ 560 h 772"/>
                <a:gd name="T108" fmla="*/ 662 w 726"/>
                <a:gd name="T109" fmla="*/ 499 h 772"/>
                <a:gd name="T110" fmla="*/ 680 w 726"/>
                <a:gd name="T111" fmla="*/ 442 h 772"/>
                <a:gd name="T112" fmla="*/ 681 w 726"/>
                <a:gd name="T113" fmla="*/ 365 h 772"/>
                <a:gd name="T114" fmla="*/ 699 w 726"/>
                <a:gd name="T115" fmla="*/ 317 h 772"/>
                <a:gd name="T116" fmla="*/ 708 w 726"/>
                <a:gd name="T117" fmla="*/ 288 h 772"/>
                <a:gd name="T118" fmla="*/ 716 w 726"/>
                <a:gd name="T119" fmla="*/ 253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6" h="772">
                  <a:moveTo>
                    <a:pt x="726" y="238"/>
                  </a:moveTo>
                  <a:cubicBezTo>
                    <a:pt x="726" y="237"/>
                    <a:pt x="723" y="235"/>
                    <a:pt x="722" y="235"/>
                  </a:cubicBezTo>
                  <a:cubicBezTo>
                    <a:pt x="721" y="235"/>
                    <a:pt x="719" y="236"/>
                    <a:pt x="717" y="236"/>
                  </a:cubicBezTo>
                  <a:cubicBezTo>
                    <a:pt x="717" y="236"/>
                    <a:pt x="715" y="236"/>
                    <a:pt x="714" y="236"/>
                  </a:cubicBezTo>
                  <a:cubicBezTo>
                    <a:pt x="713" y="237"/>
                    <a:pt x="713" y="239"/>
                    <a:pt x="712" y="239"/>
                  </a:cubicBezTo>
                  <a:cubicBezTo>
                    <a:pt x="711" y="240"/>
                    <a:pt x="710" y="241"/>
                    <a:pt x="710" y="241"/>
                  </a:cubicBezTo>
                  <a:cubicBezTo>
                    <a:pt x="709" y="242"/>
                    <a:pt x="707" y="242"/>
                    <a:pt x="706" y="243"/>
                  </a:cubicBezTo>
                  <a:cubicBezTo>
                    <a:pt x="706" y="244"/>
                    <a:pt x="706" y="246"/>
                    <a:pt x="706" y="247"/>
                  </a:cubicBezTo>
                  <a:cubicBezTo>
                    <a:pt x="706" y="248"/>
                    <a:pt x="708" y="250"/>
                    <a:pt x="708" y="251"/>
                  </a:cubicBezTo>
                  <a:cubicBezTo>
                    <a:pt x="708" y="252"/>
                    <a:pt x="708" y="254"/>
                    <a:pt x="707" y="254"/>
                  </a:cubicBezTo>
                  <a:cubicBezTo>
                    <a:pt x="707" y="255"/>
                    <a:pt x="705" y="254"/>
                    <a:pt x="704" y="255"/>
                  </a:cubicBezTo>
                  <a:cubicBezTo>
                    <a:pt x="704" y="255"/>
                    <a:pt x="703" y="256"/>
                    <a:pt x="702" y="257"/>
                  </a:cubicBezTo>
                  <a:cubicBezTo>
                    <a:pt x="702" y="257"/>
                    <a:pt x="701" y="258"/>
                    <a:pt x="700" y="259"/>
                  </a:cubicBezTo>
                  <a:cubicBezTo>
                    <a:pt x="700" y="259"/>
                    <a:pt x="699" y="260"/>
                    <a:pt x="698" y="260"/>
                  </a:cubicBezTo>
                  <a:cubicBezTo>
                    <a:pt x="697" y="260"/>
                    <a:pt x="696" y="258"/>
                    <a:pt x="695" y="259"/>
                  </a:cubicBezTo>
                  <a:cubicBezTo>
                    <a:pt x="694" y="259"/>
                    <a:pt x="694" y="260"/>
                    <a:pt x="694" y="261"/>
                  </a:cubicBezTo>
                  <a:cubicBezTo>
                    <a:pt x="694" y="262"/>
                    <a:pt x="694" y="264"/>
                    <a:pt x="694" y="265"/>
                  </a:cubicBezTo>
                  <a:cubicBezTo>
                    <a:pt x="694" y="265"/>
                    <a:pt x="694" y="267"/>
                    <a:pt x="694" y="268"/>
                  </a:cubicBezTo>
                  <a:cubicBezTo>
                    <a:pt x="694" y="269"/>
                    <a:pt x="692" y="270"/>
                    <a:pt x="692" y="271"/>
                  </a:cubicBezTo>
                  <a:cubicBezTo>
                    <a:pt x="692" y="272"/>
                    <a:pt x="692" y="275"/>
                    <a:pt x="691" y="276"/>
                  </a:cubicBezTo>
                  <a:cubicBezTo>
                    <a:pt x="691" y="277"/>
                    <a:pt x="689" y="279"/>
                    <a:pt x="688" y="281"/>
                  </a:cubicBezTo>
                  <a:cubicBezTo>
                    <a:pt x="688" y="281"/>
                    <a:pt x="688" y="282"/>
                    <a:pt x="687" y="283"/>
                  </a:cubicBezTo>
                  <a:cubicBezTo>
                    <a:pt x="687" y="284"/>
                    <a:pt x="686" y="286"/>
                    <a:pt x="686" y="287"/>
                  </a:cubicBezTo>
                  <a:cubicBezTo>
                    <a:pt x="685" y="288"/>
                    <a:pt x="685" y="290"/>
                    <a:pt x="685" y="291"/>
                  </a:cubicBezTo>
                  <a:cubicBezTo>
                    <a:pt x="684" y="291"/>
                    <a:pt x="683" y="292"/>
                    <a:pt x="683" y="293"/>
                  </a:cubicBezTo>
                  <a:cubicBezTo>
                    <a:pt x="682" y="294"/>
                    <a:pt x="682" y="297"/>
                    <a:pt x="681" y="298"/>
                  </a:cubicBezTo>
                  <a:cubicBezTo>
                    <a:pt x="681" y="299"/>
                    <a:pt x="681" y="302"/>
                    <a:pt x="681" y="303"/>
                  </a:cubicBezTo>
                  <a:cubicBezTo>
                    <a:pt x="680" y="304"/>
                    <a:pt x="680" y="305"/>
                    <a:pt x="680" y="306"/>
                  </a:cubicBezTo>
                  <a:cubicBezTo>
                    <a:pt x="679" y="306"/>
                    <a:pt x="680" y="308"/>
                    <a:pt x="681" y="308"/>
                  </a:cubicBezTo>
                  <a:cubicBezTo>
                    <a:pt x="681" y="309"/>
                    <a:pt x="683" y="310"/>
                    <a:pt x="683" y="310"/>
                  </a:cubicBezTo>
                  <a:cubicBezTo>
                    <a:pt x="683" y="311"/>
                    <a:pt x="684" y="314"/>
                    <a:pt x="684" y="315"/>
                  </a:cubicBezTo>
                  <a:cubicBezTo>
                    <a:pt x="684" y="315"/>
                    <a:pt x="684" y="317"/>
                    <a:pt x="684" y="318"/>
                  </a:cubicBezTo>
                  <a:cubicBezTo>
                    <a:pt x="683" y="318"/>
                    <a:pt x="681" y="318"/>
                    <a:pt x="681" y="318"/>
                  </a:cubicBezTo>
                  <a:cubicBezTo>
                    <a:pt x="680" y="318"/>
                    <a:pt x="679" y="317"/>
                    <a:pt x="679" y="317"/>
                  </a:cubicBezTo>
                  <a:cubicBezTo>
                    <a:pt x="678" y="316"/>
                    <a:pt x="678" y="314"/>
                    <a:pt x="677" y="313"/>
                  </a:cubicBezTo>
                  <a:cubicBezTo>
                    <a:pt x="677" y="313"/>
                    <a:pt x="676" y="313"/>
                    <a:pt x="675" y="314"/>
                  </a:cubicBezTo>
                  <a:cubicBezTo>
                    <a:pt x="674" y="314"/>
                    <a:pt x="673" y="317"/>
                    <a:pt x="672" y="318"/>
                  </a:cubicBezTo>
                  <a:cubicBezTo>
                    <a:pt x="671" y="319"/>
                    <a:pt x="669" y="319"/>
                    <a:pt x="668" y="319"/>
                  </a:cubicBezTo>
                  <a:cubicBezTo>
                    <a:pt x="667" y="319"/>
                    <a:pt x="665" y="320"/>
                    <a:pt x="665" y="321"/>
                  </a:cubicBezTo>
                  <a:cubicBezTo>
                    <a:pt x="663" y="321"/>
                    <a:pt x="661" y="321"/>
                    <a:pt x="660" y="322"/>
                  </a:cubicBezTo>
                  <a:cubicBezTo>
                    <a:pt x="658" y="322"/>
                    <a:pt x="656" y="325"/>
                    <a:pt x="655" y="326"/>
                  </a:cubicBezTo>
                  <a:cubicBezTo>
                    <a:pt x="654" y="327"/>
                    <a:pt x="652" y="330"/>
                    <a:pt x="651" y="331"/>
                  </a:cubicBezTo>
                  <a:cubicBezTo>
                    <a:pt x="649" y="334"/>
                    <a:pt x="647" y="339"/>
                    <a:pt x="646" y="341"/>
                  </a:cubicBezTo>
                  <a:cubicBezTo>
                    <a:pt x="646" y="342"/>
                    <a:pt x="645" y="345"/>
                    <a:pt x="645" y="346"/>
                  </a:cubicBezTo>
                  <a:cubicBezTo>
                    <a:pt x="644" y="348"/>
                    <a:pt x="644" y="351"/>
                    <a:pt x="644" y="353"/>
                  </a:cubicBezTo>
                  <a:cubicBezTo>
                    <a:pt x="644" y="354"/>
                    <a:pt x="643" y="357"/>
                    <a:pt x="642" y="358"/>
                  </a:cubicBezTo>
                  <a:cubicBezTo>
                    <a:pt x="642" y="359"/>
                    <a:pt x="641" y="360"/>
                    <a:pt x="640" y="361"/>
                  </a:cubicBezTo>
                  <a:cubicBezTo>
                    <a:pt x="638" y="362"/>
                    <a:pt x="635" y="363"/>
                    <a:pt x="634" y="363"/>
                  </a:cubicBezTo>
                  <a:cubicBezTo>
                    <a:pt x="633" y="364"/>
                    <a:pt x="630" y="366"/>
                    <a:pt x="629" y="367"/>
                  </a:cubicBezTo>
                  <a:cubicBezTo>
                    <a:pt x="628" y="368"/>
                    <a:pt x="627" y="370"/>
                    <a:pt x="626" y="371"/>
                  </a:cubicBezTo>
                  <a:cubicBezTo>
                    <a:pt x="626" y="372"/>
                    <a:pt x="626" y="375"/>
                    <a:pt x="625" y="376"/>
                  </a:cubicBezTo>
                  <a:cubicBezTo>
                    <a:pt x="625" y="378"/>
                    <a:pt x="624" y="381"/>
                    <a:pt x="623" y="382"/>
                  </a:cubicBezTo>
                  <a:cubicBezTo>
                    <a:pt x="622" y="383"/>
                    <a:pt x="620" y="384"/>
                    <a:pt x="619" y="384"/>
                  </a:cubicBezTo>
                  <a:cubicBezTo>
                    <a:pt x="618" y="384"/>
                    <a:pt x="616" y="382"/>
                    <a:pt x="614" y="382"/>
                  </a:cubicBezTo>
                  <a:cubicBezTo>
                    <a:pt x="614" y="381"/>
                    <a:pt x="612" y="381"/>
                    <a:pt x="612" y="381"/>
                  </a:cubicBezTo>
                  <a:cubicBezTo>
                    <a:pt x="611" y="380"/>
                    <a:pt x="609" y="379"/>
                    <a:pt x="609" y="377"/>
                  </a:cubicBezTo>
                  <a:cubicBezTo>
                    <a:pt x="608" y="376"/>
                    <a:pt x="610" y="374"/>
                    <a:pt x="611" y="373"/>
                  </a:cubicBezTo>
                  <a:cubicBezTo>
                    <a:pt x="612" y="373"/>
                    <a:pt x="613" y="371"/>
                    <a:pt x="614" y="370"/>
                  </a:cubicBezTo>
                  <a:cubicBezTo>
                    <a:pt x="614" y="369"/>
                    <a:pt x="612" y="367"/>
                    <a:pt x="612" y="366"/>
                  </a:cubicBezTo>
                  <a:cubicBezTo>
                    <a:pt x="612" y="364"/>
                    <a:pt x="614" y="360"/>
                    <a:pt x="614" y="358"/>
                  </a:cubicBezTo>
                  <a:cubicBezTo>
                    <a:pt x="614" y="357"/>
                    <a:pt x="614" y="354"/>
                    <a:pt x="614" y="353"/>
                  </a:cubicBezTo>
                  <a:cubicBezTo>
                    <a:pt x="614" y="351"/>
                    <a:pt x="614" y="348"/>
                    <a:pt x="614" y="347"/>
                  </a:cubicBezTo>
                  <a:cubicBezTo>
                    <a:pt x="615" y="346"/>
                    <a:pt x="616" y="344"/>
                    <a:pt x="617" y="343"/>
                  </a:cubicBezTo>
                  <a:cubicBezTo>
                    <a:pt x="617" y="342"/>
                    <a:pt x="619" y="340"/>
                    <a:pt x="619" y="339"/>
                  </a:cubicBezTo>
                  <a:cubicBezTo>
                    <a:pt x="620" y="338"/>
                    <a:pt x="619" y="335"/>
                    <a:pt x="620" y="334"/>
                  </a:cubicBezTo>
                  <a:cubicBezTo>
                    <a:pt x="620" y="333"/>
                    <a:pt x="622" y="331"/>
                    <a:pt x="622" y="329"/>
                  </a:cubicBezTo>
                  <a:cubicBezTo>
                    <a:pt x="623" y="329"/>
                    <a:pt x="624" y="328"/>
                    <a:pt x="624" y="327"/>
                  </a:cubicBezTo>
                  <a:cubicBezTo>
                    <a:pt x="625" y="326"/>
                    <a:pt x="625" y="323"/>
                    <a:pt x="626" y="322"/>
                  </a:cubicBezTo>
                  <a:cubicBezTo>
                    <a:pt x="626" y="321"/>
                    <a:pt x="629" y="319"/>
                    <a:pt x="628" y="317"/>
                  </a:cubicBezTo>
                  <a:cubicBezTo>
                    <a:pt x="628" y="316"/>
                    <a:pt x="626" y="316"/>
                    <a:pt x="626" y="316"/>
                  </a:cubicBezTo>
                  <a:cubicBezTo>
                    <a:pt x="625" y="314"/>
                    <a:pt x="626" y="312"/>
                    <a:pt x="626" y="311"/>
                  </a:cubicBezTo>
                  <a:cubicBezTo>
                    <a:pt x="627" y="309"/>
                    <a:pt x="629" y="308"/>
                    <a:pt x="631" y="307"/>
                  </a:cubicBezTo>
                  <a:cubicBezTo>
                    <a:pt x="632" y="306"/>
                    <a:pt x="634" y="304"/>
                    <a:pt x="635" y="304"/>
                  </a:cubicBezTo>
                  <a:cubicBezTo>
                    <a:pt x="636" y="303"/>
                    <a:pt x="639" y="303"/>
                    <a:pt x="640" y="302"/>
                  </a:cubicBezTo>
                  <a:cubicBezTo>
                    <a:pt x="641" y="302"/>
                    <a:pt x="645" y="302"/>
                    <a:pt x="646" y="301"/>
                  </a:cubicBezTo>
                  <a:cubicBezTo>
                    <a:pt x="647" y="301"/>
                    <a:pt x="648" y="300"/>
                    <a:pt x="648" y="299"/>
                  </a:cubicBezTo>
                  <a:cubicBezTo>
                    <a:pt x="649" y="298"/>
                    <a:pt x="650" y="297"/>
                    <a:pt x="650" y="296"/>
                  </a:cubicBezTo>
                  <a:cubicBezTo>
                    <a:pt x="650" y="294"/>
                    <a:pt x="649" y="291"/>
                    <a:pt x="650" y="289"/>
                  </a:cubicBezTo>
                  <a:cubicBezTo>
                    <a:pt x="650" y="288"/>
                    <a:pt x="651" y="285"/>
                    <a:pt x="651" y="284"/>
                  </a:cubicBezTo>
                  <a:cubicBezTo>
                    <a:pt x="651" y="283"/>
                    <a:pt x="651" y="280"/>
                    <a:pt x="651" y="279"/>
                  </a:cubicBezTo>
                  <a:cubicBezTo>
                    <a:pt x="649" y="279"/>
                    <a:pt x="648" y="279"/>
                    <a:pt x="647" y="278"/>
                  </a:cubicBezTo>
                  <a:cubicBezTo>
                    <a:pt x="645" y="278"/>
                    <a:pt x="642" y="277"/>
                    <a:pt x="641" y="276"/>
                  </a:cubicBezTo>
                  <a:cubicBezTo>
                    <a:pt x="641" y="275"/>
                    <a:pt x="641" y="274"/>
                    <a:pt x="641" y="273"/>
                  </a:cubicBezTo>
                  <a:cubicBezTo>
                    <a:pt x="640" y="272"/>
                    <a:pt x="638" y="271"/>
                    <a:pt x="637" y="270"/>
                  </a:cubicBezTo>
                  <a:cubicBezTo>
                    <a:pt x="636" y="269"/>
                    <a:pt x="634" y="268"/>
                    <a:pt x="633" y="267"/>
                  </a:cubicBezTo>
                  <a:cubicBezTo>
                    <a:pt x="633" y="266"/>
                    <a:pt x="632" y="262"/>
                    <a:pt x="632" y="261"/>
                  </a:cubicBezTo>
                  <a:cubicBezTo>
                    <a:pt x="632" y="259"/>
                    <a:pt x="634" y="254"/>
                    <a:pt x="634" y="252"/>
                  </a:cubicBezTo>
                  <a:cubicBezTo>
                    <a:pt x="634" y="251"/>
                    <a:pt x="635" y="247"/>
                    <a:pt x="636" y="246"/>
                  </a:cubicBezTo>
                  <a:cubicBezTo>
                    <a:pt x="636" y="244"/>
                    <a:pt x="638" y="242"/>
                    <a:pt x="638" y="240"/>
                  </a:cubicBezTo>
                  <a:cubicBezTo>
                    <a:pt x="639" y="240"/>
                    <a:pt x="640" y="238"/>
                    <a:pt x="639" y="237"/>
                  </a:cubicBezTo>
                  <a:cubicBezTo>
                    <a:pt x="639" y="236"/>
                    <a:pt x="639" y="234"/>
                    <a:pt x="638" y="233"/>
                  </a:cubicBezTo>
                  <a:cubicBezTo>
                    <a:pt x="637" y="232"/>
                    <a:pt x="636" y="231"/>
                    <a:pt x="635" y="230"/>
                  </a:cubicBezTo>
                  <a:cubicBezTo>
                    <a:pt x="634" y="230"/>
                    <a:pt x="631" y="230"/>
                    <a:pt x="631" y="231"/>
                  </a:cubicBezTo>
                  <a:cubicBezTo>
                    <a:pt x="630" y="232"/>
                    <a:pt x="630" y="234"/>
                    <a:pt x="629" y="235"/>
                  </a:cubicBezTo>
                  <a:cubicBezTo>
                    <a:pt x="629" y="236"/>
                    <a:pt x="627" y="237"/>
                    <a:pt x="626" y="238"/>
                  </a:cubicBezTo>
                  <a:cubicBezTo>
                    <a:pt x="624" y="238"/>
                    <a:pt x="621" y="237"/>
                    <a:pt x="620" y="238"/>
                  </a:cubicBezTo>
                  <a:cubicBezTo>
                    <a:pt x="619" y="238"/>
                    <a:pt x="617" y="240"/>
                    <a:pt x="616" y="240"/>
                  </a:cubicBezTo>
                  <a:cubicBezTo>
                    <a:pt x="614" y="240"/>
                    <a:pt x="612" y="240"/>
                    <a:pt x="611" y="239"/>
                  </a:cubicBezTo>
                  <a:cubicBezTo>
                    <a:pt x="610" y="238"/>
                    <a:pt x="610" y="236"/>
                    <a:pt x="611" y="235"/>
                  </a:cubicBezTo>
                  <a:cubicBezTo>
                    <a:pt x="611" y="234"/>
                    <a:pt x="614" y="233"/>
                    <a:pt x="614" y="231"/>
                  </a:cubicBezTo>
                  <a:cubicBezTo>
                    <a:pt x="614" y="230"/>
                    <a:pt x="612" y="227"/>
                    <a:pt x="612" y="225"/>
                  </a:cubicBezTo>
                  <a:cubicBezTo>
                    <a:pt x="612" y="224"/>
                    <a:pt x="613" y="223"/>
                    <a:pt x="613" y="222"/>
                  </a:cubicBezTo>
                  <a:cubicBezTo>
                    <a:pt x="614" y="221"/>
                    <a:pt x="616" y="221"/>
                    <a:pt x="617" y="220"/>
                  </a:cubicBezTo>
                  <a:cubicBezTo>
                    <a:pt x="618" y="219"/>
                    <a:pt x="618" y="217"/>
                    <a:pt x="618" y="216"/>
                  </a:cubicBezTo>
                  <a:cubicBezTo>
                    <a:pt x="618" y="213"/>
                    <a:pt x="615" y="207"/>
                    <a:pt x="615" y="205"/>
                  </a:cubicBezTo>
                  <a:cubicBezTo>
                    <a:pt x="614" y="204"/>
                    <a:pt x="614" y="202"/>
                    <a:pt x="615" y="201"/>
                  </a:cubicBezTo>
                  <a:cubicBezTo>
                    <a:pt x="615" y="200"/>
                    <a:pt x="618" y="200"/>
                    <a:pt x="618" y="199"/>
                  </a:cubicBezTo>
                  <a:cubicBezTo>
                    <a:pt x="619" y="198"/>
                    <a:pt x="620" y="194"/>
                    <a:pt x="619" y="192"/>
                  </a:cubicBezTo>
                  <a:cubicBezTo>
                    <a:pt x="619" y="190"/>
                    <a:pt x="613" y="189"/>
                    <a:pt x="612" y="187"/>
                  </a:cubicBezTo>
                  <a:cubicBezTo>
                    <a:pt x="612" y="186"/>
                    <a:pt x="612" y="184"/>
                    <a:pt x="612" y="183"/>
                  </a:cubicBezTo>
                  <a:cubicBezTo>
                    <a:pt x="612" y="182"/>
                    <a:pt x="615" y="182"/>
                    <a:pt x="616" y="181"/>
                  </a:cubicBezTo>
                  <a:cubicBezTo>
                    <a:pt x="616" y="180"/>
                    <a:pt x="614" y="177"/>
                    <a:pt x="613" y="176"/>
                  </a:cubicBezTo>
                  <a:cubicBezTo>
                    <a:pt x="611" y="175"/>
                    <a:pt x="606" y="175"/>
                    <a:pt x="605" y="174"/>
                  </a:cubicBezTo>
                  <a:cubicBezTo>
                    <a:pt x="604" y="173"/>
                    <a:pt x="603" y="171"/>
                    <a:pt x="603" y="170"/>
                  </a:cubicBezTo>
                  <a:cubicBezTo>
                    <a:pt x="602" y="169"/>
                    <a:pt x="599" y="168"/>
                    <a:pt x="597" y="168"/>
                  </a:cubicBezTo>
                  <a:cubicBezTo>
                    <a:pt x="596" y="168"/>
                    <a:pt x="593" y="171"/>
                    <a:pt x="592" y="170"/>
                  </a:cubicBezTo>
                  <a:cubicBezTo>
                    <a:pt x="591" y="170"/>
                    <a:pt x="590" y="169"/>
                    <a:pt x="589" y="168"/>
                  </a:cubicBezTo>
                  <a:cubicBezTo>
                    <a:pt x="588" y="168"/>
                    <a:pt x="589" y="165"/>
                    <a:pt x="588" y="165"/>
                  </a:cubicBezTo>
                  <a:cubicBezTo>
                    <a:pt x="586" y="164"/>
                    <a:pt x="584" y="166"/>
                    <a:pt x="582" y="166"/>
                  </a:cubicBezTo>
                  <a:cubicBezTo>
                    <a:pt x="581" y="167"/>
                    <a:pt x="579" y="169"/>
                    <a:pt x="578" y="169"/>
                  </a:cubicBezTo>
                  <a:cubicBezTo>
                    <a:pt x="576" y="169"/>
                    <a:pt x="573" y="167"/>
                    <a:pt x="572" y="166"/>
                  </a:cubicBezTo>
                  <a:cubicBezTo>
                    <a:pt x="571" y="164"/>
                    <a:pt x="570" y="161"/>
                    <a:pt x="570" y="159"/>
                  </a:cubicBezTo>
                  <a:cubicBezTo>
                    <a:pt x="570" y="158"/>
                    <a:pt x="572" y="157"/>
                    <a:pt x="573" y="156"/>
                  </a:cubicBezTo>
                  <a:cubicBezTo>
                    <a:pt x="573" y="155"/>
                    <a:pt x="575" y="154"/>
                    <a:pt x="575" y="153"/>
                  </a:cubicBezTo>
                  <a:cubicBezTo>
                    <a:pt x="575" y="152"/>
                    <a:pt x="573" y="151"/>
                    <a:pt x="573" y="150"/>
                  </a:cubicBezTo>
                  <a:cubicBezTo>
                    <a:pt x="573" y="149"/>
                    <a:pt x="573" y="147"/>
                    <a:pt x="572" y="146"/>
                  </a:cubicBezTo>
                  <a:cubicBezTo>
                    <a:pt x="572" y="145"/>
                    <a:pt x="570" y="144"/>
                    <a:pt x="569" y="144"/>
                  </a:cubicBezTo>
                  <a:cubicBezTo>
                    <a:pt x="568" y="143"/>
                    <a:pt x="565" y="141"/>
                    <a:pt x="563" y="141"/>
                  </a:cubicBezTo>
                  <a:cubicBezTo>
                    <a:pt x="562" y="141"/>
                    <a:pt x="560" y="142"/>
                    <a:pt x="559" y="142"/>
                  </a:cubicBezTo>
                  <a:cubicBezTo>
                    <a:pt x="557" y="142"/>
                    <a:pt x="555" y="140"/>
                    <a:pt x="553" y="140"/>
                  </a:cubicBezTo>
                  <a:cubicBezTo>
                    <a:pt x="551" y="140"/>
                    <a:pt x="548" y="143"/>
                    <a:pt x="546" y="143"/>
                  </a:cubicBezTo>
                  <a:cubicBezTo>
                    <a:pt x="545" y="143"/>
                    <a:pt x="542" y="140"/>
                    <a:pt x="540" y="139"/>
                  </a:cubicBezTo>
                  <a:cubicBezTo>
                    <a:pt x="539" y="139"/>
                    <a:pt x="537" y="138"/>
                    <a:pt x="535" y="138"/>
                  </a:cubicBezTo>
                  <a:cubicBezTo>
                    <a:pt x="535" y="138"/>
                    <a:pt x="534" y="140"/>
                    <a:pt x="533" y="140"/>
                  </a:cubicBezTo>
                  <a:cubicBezTo>
                    <a:pt x="531" y="140"/>
                    <a:pt x="529" y="137"/>
                    <a:pt x="527" y="137"/>
                  </a:cubicBezTo>
                  <a:cubicBezTo>
                    <a:pt x="526" y="136"/>
                    <a:pt x="523" y="137"/>
                    <a:pt x="522" y="137"/>
                  </a:cubicBezTo>
                  <a:cubicBezTo>
                    <a:pt x="521" y="136"/>
                    <a:pt x="519" y="134"/>
                    <a:pt x="518" y="134"/>
                  </a:cubicBezTo>
                  <a:cubicBezTo>
                    <a:pt x="517" y="134"/>
                    <a:pt x="514" y="135"/>
                    <a:pt x="512" y="136"/>
                  </a:cubicBezTo>
                  <a:cubicBezTo>
                    <a:pt x="510" y="137"/>
                    <a:pt x="508" y="140"/>
                    <a:pt x="506" y="140"/>
                  </a:cubicBezTo>
                  <a:cubicBezTo>
                    <a:pt x="505" y="141"/>
                    <a:pt x="503" y="141"/>
                    <a:pt x="503" y="140"/>
                  </a:cubicBezTo>
                  <a:cubicBezTo>
                    <a:pt x="502" y="140"/>
                    <a:pt x="501" y="138"/>
                    <a:pt x="500" y="137"/>
                  </a:cubicBezTo>
                  <a:cubicBezTo>
                    <a:pt x="499" y="137"/>
                    <a:pt x="496" y="137"/>
                    <a:pt x="495" y="137"/>
                  </a:cubicBezTo>
                  <a:cubicBezTo>
                    <a:pt x="494" y="136"/>
                    <a:pt x="492" y="135"/>
                    <a:pt x="492" y="136"/>
                  </a:cubicBezTo>
                  <a:cubicBezTo>
                    <a:pt x="491" y="136"/>
                    <a:pt x="489" y="137"/>
                    <a:pt x="488" y="137"/>
                  </a:cubicBezTo>
                  <a:cubicBezTo>
                    <a:pt x="487" y="137"/>
                    <a:pt x="486" y="136"/>
                    <a:pt x="485" y="136"/>
                  </a:cubicBezTo>
                  <a:cubicBezTo>
                    <a:pt x="484" y="136"/>
                    <a:pt x="482" y="138"/>
                    <a:pt x="482" y="138"/>
                  </a:cubicBezTo>
                  <a:cubicBezTo>
                    <a:pt x="449" y="122"/>
                    <a:pt x="449" y="122"/>
                    <a:pt x="449" y="122"/>
                  </a:cubicBezTo>
                  <a:cubicBezTo>
                    <a:pt x="325" y="101"/>
                    <a:pt x="325" y="101"/>
                    <a:pt x="325" y="101"/>
                  </a:cubicBezTo>
                  <a:cubicBezTo>
                    <a:pt x="325" y="101"/>
                    <a:pt x="322" y="99"/>
                    <a:pt x="321" y="98"/>
                  </a:cubicBezTo>
                  <a:cubicBezTo>
                    <a:pt x="320" y="97"/>
                    <a:pt x="318" y="95"/>
                    <a:pt x="318" y="94"/>
                  </a:cubicBezTo>
                  <a:cubicBezTo>
                    <a:pt x="317" y="93"/>
                    <a:pt x="316" y="92"/>
                    <a:pt x="315" y="92"/>
                  </a:cubicBezTo>
                  <a:cubicBezTo>
                    <a:pt x="315" y="91"/>
                    <a:pt x="315" y="89"/>
                    <a:pt x="314" y="88"/>
                  </a:cubicBezTo>
                  <a:cubicBezTo>
                    <a:pt x="314" y="86"/>
                    <a:pt x="313" y="83"/>
                    <a:pt x="312" y="82"/>
                  </a:cubicBezTo>
                  <a:cubicBezTo>
                    <a:pt x="311" y="81"/>
                    <a:pt x="309" y="78"/>
                    <a:pt x="307" y="77"/>
                  </a:cubicBezTo>
                  <a:cubicBezTo>
                    <a:pt x="306" y="75"/>
                    <a:pt x="304" y="73"/>
                    <a:pt x="303" y="72"/>
                  </a:cubicBezTo>
                  <a:cubicBezTo>
                    <a:pt x="302" y="72"/>
                    <a:pt x="299" y="72"/>
                    <a:pt x="298" y="72"/>
                  </a:cubicBezTo>
                  <a:cubicBezTo>
                    <a:pt x="297" y="72"/>
                    <a:pt x="295" y="71"/>
                    <a:pt x="294" y="71"/>
                  </a:cubicBezTo>
                  <a:cubicBezTo>
                    <a:pt x="294" y="70"/>
                    <a:pt x="294" y="69"/>
                    <a:pt x="294" y="68"/>
                  </a:cubicBezTo>
                  <a:cubicBezTo>
                    <a:pt x="293" y="67"/>
                    <a:pt x="291" y="66"/>
                    <a:pt x="291" y="66"/>
                  </a:cubicBezTo>
                  <a:cubicBezTo>
                    <a:pt x="289" y="66"/>
                    <a:pt x="287" y="68"/>
                    <a:pt x="286" y="69"/>
                  </a:cubicBezTo>
                  <a:cubicBezTo>
                    <a:pt x="285" y="69"/>
                    <a:pt x="282" y="69"/>
                    <a:pt x="282" y="68"/>
                  </a:cubicBezTo>
                  <a:cubicBezTo>
                    <a:pt x="281" y="68"/>
                    <a:pt x="281" y="65"/>
                    <a:pt x="281" y="64"/>
                  </a:cubicBezTo>
                  <a:cubicBezTo>
                    <a:pt x="281" y="64"/>
                    <a:pt x="281" y="64"/>
                    <a:pt x="281" y="64"/>
                  </a:cubicBezTo>
                  <a:cubicBezTo>
                    <a:pt x="280" y="64"/>
                    <a:pt x="280" y="64"/>
                    <a:pt x="280" y="64"/>
                  </a:cubicBezTo>
                  <a:cubicBezTo>
                    <a:pt x="278" y="65"/>
                    <a:pt x="276" y="65"/>
                    <a:pt x="274" y="64"/>
                  </a:cubicBezTo>
                  <a:cubicBezTo>
                    <a:pt x="273" y="64"/>
                    <a:pt x="271" y="62"/>
                    <a:pt x="269" y="62"/>
                  </a:cubicBezTo>
                  <a:cubicBezTo>
                    <a:pt x="268" y="62"/>
                    <a:pt x="265" y="63"/>
                    <a:pt x="264" y="63"/>
                  </a:cubicBezTo>
                  <a:cubicBezTo>
                    <a:pt x="263" y="63"/>
                    <a:pt x="262" y="61"/>
                    <a:pt x="261" y="61"/>
                  </a:cubicBezTo>
                  <a:cubicBezTo>
                    <a:pt x="259" y="60"/>
                    <a:pt x="256" y="57"/>
                    <a:pt x="254" y="56"/>
                  </a:cubicBezTo>
                  <a:cubicBezTo>
                    <a:pt x="253" y="55"/>
                    <a:pt x="250" y="53"/>
                    <a:pt x="248" y="52"/>
                  </a:cubicBezTo>
                  <a:cubicBezTo>
                    <a:pt x="247" y="51"/>
                    <a:pt x="246" y="48"/>
                    <a:pt x="244" y="47"/>
                  </a:cubicBezTo>
                  <a:cubicBezTo>
                    <a:pt x="243" y="46"/>
                    <a:pt x="240" y="46"/>
                    <a:pt x="239" y="46"/>
                  </a:cubicBezTo>
                  <a:cubicBezTo>
                    <a:pt x="239" y="46"/>
                    <a:pt x="238" y="48"/>
                    <a:pt x="237" y="49"/>
                  </a:cubicBezTo>
                  <a:cubicBezTo>
                    <a:pt x="237" y="50"/>
                    <a:pt x="237" y="53"/>
                    <a:pt x="236" y="55"/>
                  </a:cubicBezTo>
                  <a:cubicBezTo>
                    <a:pt x="236" y="56"/>
                    <a:pt x="236" y="58"/>
                    <a:pt x="235" y="59"/>
                  </a:cubicBezTo>
                  <a:cubicBezTo>
                    <a:pt x="233" y="61"/>
                    <a:pt x="229" y="62"/>
                    <a:pt x="227" y="63"/>
                  </a:cubicBezTo>
                  <a:cubicBezTo>
                    <a:pt x="226" y="64"/>
                    <a:pt x="225" y="66"/>
                    <a:pt x="224" y="66"/>
                  </a:cubicBezTo>
                  <a:cubicBezTo>
                    <a:pt x="223" y="67"/>
                    <a:pt x="221" y="69"/>
                    <a:pt x="219" y="69"/>
                  </a:cubicBezTo>
                  <a:cubicBezTo>
                    <a:pt x="218" y="69"/>
                    <a:pt x="215" y="68"/>
                    <a:pt x="215" y="66"/>
                  </a:cubicBezTo>
                  <a:cubicBezTo>
                    <a:pt x="214" y="65"/>
                    <a:pt x="217" y="63"/>
                    <a:pt x="218" y="62"/>
                  </a:cubicBezTo>
                  <a:cubicBezTo>
                    <a:pt x="218" y="61"/>
                    <a:pt x="218" y="58"/>
                    <a:pt x="218" y="56"/>
                  </a:cubicBezTo>
                  <a:cubicBezTo>
                    <a:pt x="219" y="55"/>
                    <a:pt x="220" y="54"/>
                    <a:pt x="221" y="53"/>
                  </a:cubicBezTo>
                  <a:cubicBezTo>
                    <a:pt x="222" y="52"/>
                    <a:pt x="224" y="51"/>
                    <a:pt x="225" y="50"/>
                  </a:cubicBezTo>
                  <a:cubicBezTo>
                    <a:pt x="225" y="50"/>
                    <a:pt x="226" y="48"/>
                    <a:pt x="226" y="47"/>
                  </a:cubicBezTo>
                  <a:cubicBezTo>
                    <a:pt x="226" y="46"/>
                    <a:pt x="226" y="43"/>
                    <a:pt x="226" y="42"/>
                  </a:cubicBezTo>
                  <a:cubicBezTo>
                    <a:pt x="225" y="41"/>
                    <a:pt x="223" y="40"/>
                    <a:pt x="222" y="39"/>
                  </a:cubicBezTo>
                  <a:cubicBezTo>
                    <a:pt x="222" y="37"/>
                    <a:pt x="223" y="34"/>
                    <a:pt x="224" y="32"/>
                  </a:cubicBezTo>
                  <a:cubicBezTo>
                    <a:pt x="225" y="31"/>
                    <a:pt x="226" y="30"/>
                    <a:pt x="227" y="29"/>
                  </a:cubicBezTo>
                  <a:cubicBezTo>
                    <a:pt x="228" y="28"/>
                    <a:pt x="230" y="26"/>
                    <a:pt x="230" y="24"/>
                  </a:cubicBezTo>
                  <a:cubicBezTo>
                    <a:pt x="231" y="23"/>
                    <a:pt x="231" y="20"/>
                    <a:pt x="232" y="18"/>
                  </a:cubicBezTo>
                  <a:cubicBezTo>
                    <a:pt x="232" y="17"/>
                    <a:pt x="234" y="15"/>
                    <a:pt x="234" y="13"/>
                  </a:cubicBezTo>
                  <a:cubicBezTo>
                    <a:pt x="235" y="12"/>
                    <a:pt x="234" y="10"/>
                    <a:pt x="234" y="9"/>
                  </a:cubicBezTo>
                  <a:cubicBezTo>
                    <a:pt x="233" y="8"/>
                    <a:pt x="230" y="6"/>
                    <a:pt x="229" y="5"/>
                  </a:cubicBezTo>
                  <a:cubicBezTo>
                    <a:pt x="228" y="4"/>
                    <a:pt x="226" y="2"/>
                    <a:pt x="225" y="1"/>
                  </a:cubicBezTo>
                  <a:cubicBezTo>
                    <a:pt x="224" y="1"/>
                    <a:pt x="222" y="0"/>
                    <a:pt x="221" y="0"/>
                  </a:cubicBezTo>
                  <a:cubicBezTo>
                    <a:pt x="220" y="0"/>
                    <a:pt x="219" y="2"/>
                    <a:pt x="218" y="2"/>
                  </a:cubicBezTo>
                  <a:cubicBezTo>
                    <a:pt x="217" y="3"/>
                    <a:pt x="216" y="3"/>
                    <a:pt x="215" y="4"/>
                  </a:cubicBezTo>
                  <a:cubicBezTo>
                    <a:pt x="215" y="5"/>
                    <a:pt x="215" y="7"/>
                    <a:pt x="214" y="7"/>
                  </a:cubicBezTo>
                  <a:cubicBezTo>
                    <a:pt x="213" y="8"/>
                    <a:pt x="212" y="8"/>
                    <a:pt x="211" y="8"/>
                  </a:cubicBezTo>
                  <a:cubicBezTo>
                    <a:pt x="210" y="7"/>
                    <a:pt x="210" y="5"/>
                    <a:pt x="209" y="5"/>
                  </a:cubicBezTo>
                  <a:cubicBezTo>
                    <a:pt x="208" y="5"/>
                    <a:pt x="206" y="7"/>
                    <a:pt x="205" y="8"/>
                  </a:cubicBezTo>
                  <a:cubicBezTo>
                    <a:pt x="204" y="9"/>
                    <a:pt x="203" y="11"/>
                    <a:pt x="203" y="12"/>
                  </a:cubicBezTo>
                  <a:cubicBezTo>
                    <a:pt x="202" y="12"/>
                    <a:pt x="200" y="13"/>
                    <a:pt x="200" y="13"/>
                  </a:cubicBezTo>
                  <a:cubicBezTo>
                    <a:pt x="200" y="14"/>
                    <a:pt x="200" y="17"/>
                    <a:pt x="199" y="18"/>
                  </a:cubicBezTo>
                  <a:cubicBezTo>
                    <a:pt x="198" y="19"/>
                    <a:pt x="196" y="19"/>
                    <a:pt x="195" y="19"/>
                  </a:cubicBezTo>
                  <a:cubicBezTo>
                    <a:pt x="194" y="20"/>
                    <a:pt x="194" y="23"/>
                    <a:pt x="193" y="23"/>
                  </a:cubicBezTo>
                  <a:cubicBezTo>
                    <a:pt x="192" y="23"/>
                    <a:pt x="190" y="20"/>
                    <a:pt x="189" y="20"/>
                  </a:cubicBezTo>
                  <a:cubicBezTo>
                    <a:pt x="188" y="20"/>
                    <a:pt x="187" y="23"/>
                    <a:pt x="186" y="23"/>
                  </a:cubicBezTo>
                  <a:cubicBezTo>
                    <a:pt x="185" y="24"/>
                    <a:pt x="183" y="25"/>
                    <a:pt x="182" y="25"/>
                  </a:cubicBezTo>
                  <a:cubicBezTo>
                    <a:pt x="181" y="25"/>
                    <a:pt x="180" y="21"/>
                    <a:pt x="179" y="21"/>
                  </a:cubicBezTo>
                  <a:cubicBezTo>
                    <a:pt x="178" y="21"/>
                    <a:pt x="177" y="24"/>
                    <a:pt x="177" y="24"/>
                  </a:cubicBezTo>
                  <a:cubicBezTo>
                    <a:pt x="176" y="25"/>
                    <a:pt x="176" y="28"/>
                    <a:pt x="175" y="29"/>
                  </a:cubicBezTo>
                  <a:cubicBezTo>
                    <a:pt x="174" y="30"/>
                    <a:pt x="170" y="28"/>
                    <a:pt x="169" y="29"/>
                  </a:cubicBezTo>
                  <a:cubicBezTo>
                    <a:pt x="167" y="29"/>
                    <a:pt x="165" y="32"/>
                    <a:pt x="164" y="33"/>
                  </a:cubicBezTo>
                  <a:cubicBezTo>
                    <a:pt x="164" y="33"/>
                    <a:pt x="163" y="35"/>
                    <a:pt x="163" y="36"/>
                  </a:cubicBezTo>
                  <a:cubicBezTo>
                    <a:pt x="161" y="37"/>
                    <a:pt x="158" y="36"/>
                    <a:pt x="157" y="36"/>
                  </a:cubicBezTo>
                  <a:cubicBezTo>
                    <a:pt x="155" y="37"/>
                    <a:pt x="153" y="41"/>
                    <a:pt x="151" y="41"/>
                  </a:cubicBezTo>
                  <a:cubicBezTo>
                    <a:pt x="150" y="42"/>
                    <a:pt x="148" y="42"/>
                    <a:pt x="147" y="43"/>
                  </a:cubicBezTo>
                  <a:cubicBezTo>
                    <a:pt x="146" y="43"/>
                    <a:pt x="144" y="45"/>
                    <a:pt x="143" y="45"/>
                  </a:cubicBezTo>
                  <a:cubicBezTo>
                    <a:pt x="141" y="45"/>
                    <a:pt x="138" y="44"/>
                    <a:pt x="136" y="45"/>
                  </a:cubicBezTo>
                  <a:cubicBezTo>
                    <a:pt x="135" y="45"/>
                    <a:pt x="133" y="47"/>
                    <a:pt x="132" y="48"/>
                  </a:cubicBezTo>
                  <a:cubicBezTo>
                    <a:pt x="130" y="49"/>
                    <a:pt x="126" y="50"/>
                    <a:pt x="124" y="51"/>
                  </a:cubicBezTo>
                  <a:cubicBezTo>
                    <a:pt x="122" y="52"/>
                    <a:pt x="119" y="54"/>
                    <a:pt x="118" y="55"/>
                  </a:cubicBezTo>
                  <a:cubicBezTo>
                    <a:pt x="116" y="56"/>
                    <a:pt x="112" y="59"/>
                    <a:pt x="109" y="60"/>
                  </a:cubicBezTo>
                  <a:cubicBezTo>
                    <a:pt x="108" y="60"/>
                    <a:pt x="104" y="59"/>
                    <a:pt x="103" y="59"/>
                  </a:cubicBezTo>
                  <a:cubicBezTo>
                    <a:pt x="102" y="60"/>
                    <a:pt x="100" y="61"/>
                    <a:pt x="99" y="61"/>
                  </a:cubicBezTo>
                  <a:cubicBezTo>
                    <a:pt x="98" y="62"/>
                    <a:pt x="96" y="61"/>
                    <a:pt x="95" y="61"/>
                  </a:cubicBezTo>
                  <a:cubicBezTo>
                    <a:pt x="93" y="61"/>
                    <a:pt x="91" y="59"/>
                    <a:pt x="90" y="59"/>
                  </a:cubicBezTo>
                  <a:cubicBezTo>
                    <a:pt x="88" y="58"/>
                    <a:pt x="86" y="58"/>
                    <a:pt x="84" y="58"/>
                  </a:cubicBezTo>
                  <a:cubicBezTo>
                    <a:pt x="84" y="57"/>
                    <a:pt x="82" y="57"/>
                    <a:pt x="81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7"/>
                    <a:pt x="78" y="57"/>
                    <a:pt x="78" y="57"/>
                  </a:cubicBezTo>
                  <a:cubicBezTo>
                    <a:pt x="78" y="57"/>
                    <a:pt x="77" y="57"/>
                    <a:pt x="77" y="57"/>
                  </a:cubicBezTo>
                  <a:cubicBezTo>
                    <a:pt x="76" y="57"/>
                    <a:pt x="75" y="57"/>
                    <a:pt x="74" y="57"/>
                  </a:cubicBezTo>
                  <a:cubicBezTo>
                    <a:pt x="74" y="59"/>
                    <a:pt x="73" y="60"/>
                    <a:pt x="72" y="61"/>
                  </a:cubicBezTo>
                  <a:cubicBezTo>
                    <a:pt x="72" y="64"/>
                    <a:pt x="72" y="67"/>
                    <a:pt x="71" y="68"/>
                  </a:cubicBezTo>
                  <a:cubicBezTo>
                    <a:pt x="70" y="71"/>
                    <a:pt x="66" y="75"/>
                    <a:pt x="63" y="76"/>
                  </a:cubicBezTo>
                  <a:cubicBezTo>
                    <a:pt x="62" y="76"/>
                    <a:pt x="62" y="76"/>
                    <a:pt x="61" y="76"/>
                  </a:cubicBezTo>
                  <a:cubicBezTo>
                    <a:pt x="60" y="76"/>
                    <a:pt x="59" y="76"/>
                    <a:pt x="58" y="7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73"/>
                    <a:pt x="64" y="174"/>
                    <a:pt x="63" y="175"/>
                  </a:cubicBezTo>
                  <a:cubicBezTo>
                    <a:pt x="63" y="175"/>
                    <a:pt x="62" y="176"/>
                    <a:pt x="61" y="176"/>
                  </a:cubicBezTo>
                  <a:cubicBezTo>
                    <a:pt x="61" y="176"/>
                    <a:pt x="61" y="177"/>
                    <a:pt x="61" y="177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0" y="180"/>
                    <a:pt x="60" y="183"/>
                    <a:pt x="58" y="184"/>
                  </a:cubicBezTo>
                  <a:cubicBezTo>
                    <a:pt x="56" y="186"/>
                    <a:pt x="53" y="186"/>
                    <a:pt x="52" y="186"/>
                  </a:cubicBezTo>
                  <a:cubicBezTo>
                    <a:pt x="51" y="186"/>
                    <a:pt x="51" y="186"/>
                    <a:pt x="51" y="186"/>
                  </a:cubicBezTo>
                  <a:cubicBezTo>
                    <a:pt x="50" y="186"/>
                    <a:pt x="49" y="186"/>
                    <a:pt x="48" y="186"/>
                  </a:cubicBezTo>
                  <a:cubicBezTo>
                    <a:pt x="48" y="187"/>
                    <a:pt x="48" y="189"/>
                    <a:pt x="47" y="190"/>
                  </a:cubicBezTo>
                  <a:cubicBezTo>
                    <a:pt x="46" y="191"/>
                    <a:pt x="44" y="194"/>
                    <a:pt x="41" y="195"/>
                  </a:cubicBezTo>
                  <a:cubicBezTo>
                    <a:pt x="40" y="195"/>
                    <a:pt x="40" y="195"/>
                    <a:pt x="39" y="195"/>
                  </a:cubicBezTo>
                  <a:cubicBezTo>
                    <a:pt x="38" y="195"/>
                    <a:pt x="37" y="195"/>
                    <a:pt x="35" y="194"/>
                  </a:cubicBezTo>
                  <a:cubicBezTo>
                    <a:pt x="35" y="195"/>
                    <a:pt x="35" y="196"/>
                    <a:pt x="34" y="197"/>
                  </a:cubicBezTo>
                  <a:cubicBezTo>
                    <a:pt x="33" y="199"/>
                    <a:pt x="30" y="202"/>
                    <a:pt x="29" y="202"/>
                  </a:cubicBezTo>
                  <a:cubicBezTo>
                    <a:pt x="28" y="203"/>
                    <a:pt x="26" y="204"/>
                    <a:pt x="25" y="204"/>
                  </a:cubicBezTo>
                  <a:cubicBezTo>
                    <a:pt x="24" y="205"/>
                    <a:pt x="22" y="205"/>
                    <a:pt x="22" y="206"/>
                  </a:cubicBezTo>
                  <a:cubicBezTo>
                    <a:pt x="20" y="207"/>
                    <a:pt x="17" y="210"/>
                    <a:pt x="17" y="211"/>
                  </a:cubicBezTo>
                  <a:cubicBezTo>
                    <a:pt x="16" y="211"/>
                    <a:pt x="16" y="212"/>
                    <a:pt x="16" y="212"/>
                  </a:cubicBezTo>
                  <a:cubicBezTo>
                    <a:pt x="16" y="214"/>
                    <a:pt x="16" y="216"/>
                    <a:pt x="15" y="218"/>
                  </a:cubicBezTo>
                  <a:cubicBezTo>
                    <a:pt x="14" y="219"/>
                    <a:pt x="14" y="220"/>
                    <a:pt x="13" y="220"/>
                  </a:cubicBezTo>
                  <a:cubicBezTo>
                    <a:pt x="13" y="221"/>
                    <a:pt x="13" y="222"/>
                    <a:pt x="13" y="223"/>
                  </a:cubicBezTo>
                  <a:cubicBezTo>
                    <a:pt x="13" y="224"/>
                    <a:pt x="12" y="225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7"/>
                    <a:pt x="12" y="229"/>
                    <a:pt x="12" y="230"/>
                  </a:cubicBezTo>
                  <a:cubicBezTo>
                    <a:pt x="11" y="233"/>
                    <a:pt x="7" y="237"/>
                    <a:pt x="7" y="237"/>
                  </a:cubicBezTo>
                  <a:cubicBezTo>
                    <a:pt x="6" y="238"/>
                    <a:pt x="5" y="239"/>
                    <a:pt x="4" y="239"/>
                  </a:cubicBezTo>
                  <a:cubicBezTo>
                    <a:pt x="3" y="240"/>
                    <a:pt x="2" y="240"/>
                    <a:pt x="2" y="241"/>
                  </a:cubicBezTo>
                  <a:cubicBezTo>
                    <a:pt x="1" y="241"/>
                    <a:pt x="1" y="243"/>
                    <a:pt x="0" y="243"/>
                  </a:cubicBezTo>
                  <a:cubicBezTo>
                    <a:pt x="0" y="245"/>
                    <a:pt x="0" y="248"/>
                    <a:pt x="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" y="251"/>
                    <a:pt x="2" y="253"/>
                    <a:pt x="2" y="255"/>
                  </a:cubicBezTo>
                  <a:cubicBezTo>
                    <a:pt x="2" y="257"/>
                    <a:pt x="2" y="258"/>
                    <a:pt x="1" y="260"/>
                  </a:cubicBezTo>
                  <a:cubicBezTo>
                    <a:pt x="1" y="260"/>
                    <a:pt x="2" y="260"/>
                    <a:pt x="2" y="260"/>
                  </a:cubicBezTo>
                  <a:cubicBezTo>
                    <a:pt x="2" y="260"/>
                    <a:pt x="3" y="261"/>
                    <a:pt x="4" y="261"/>
                  </a:cubicBezTo>
                  <a:cubicBezTo>
                    <a:pt x="4" y="261"/>
                    <a:pt x="4" y="261"/>
                    <a:pt x="5" y="261"/>
                  </a:cubicBezTo>
                  <a:cubicBezTo>
                    <a:pt x="5" y="260"/>
                    <a:pt x="5" y="260"/>
                    <a:pt x="5" y="260"/>
                  </a:cubicBezTo>
                  <a:cubicBezTo>
                    <a:pt x="6" y="259"/>
                    <a:pt x="8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2" y="257"/>
                    <a:pt x="15" y="258"/>
                    <a:pt x="20" y="263"/>
                  </a:cubicBezTo>
                  <a:cubicBezTo>
                    <a:pt x="20" y="265"/>
                    <a:pt x="21" y="266"/>
                    <a:pt x="22" y="268"/>
                  </a:cubicBezTo>
                  <a:cubicBezTo>
                    <a:pt x="22" y="269"/>
                    <a:pt x="22" y="270"/>
                    <a:pt x="22" y="271"/>
                  </a:cubicBezTo>
                  <a:cubicBezTo>
                    <a:pt x="22" y="271"/>
                    <a:pt x="22" y="272"/>
                    <a:pt x="22" y="272"/>
                  </a:cubicBezTo>
                  <a:cubicBezTo>
                    <a:pt x="23" y="273"/>
                    <a:pt x="24" y="274"/>
                    <a:pt x="25" y="274"/>
                  </a:cubicBezTo>
                  <a:cubicBezTo>
                    <a:pt x="25" y="275"/>
                    <a:pt x="25" y="275"/>
                    <a:pt x="25" y="275"/>
                  </a:cubicBezTo>
                  <a:cubicBezTo>
                    <a:pt x="25" y="275"/>
                    <a:pt x="26" y="275"/>
                    <a:pt x="26" y="275"/>
                  </a:cubicBezTo>
                  <a:cubicBezTo>
                    <a:pt x="27" y="276"/>
                    <a:pt x="28" y="277"/>
                    <a:pt x="29" y="278"/>
                  </a:cubicBezTo>
                  <a:cubicBezTo>
                    <a:pt x="30" y="280"/>
                    <a:pt x="32" y="284"/>
                    <a:pt x="32" y="286"/>
                  </a:cubicBezTo>
                  <a:cubicBezTo>
                    <a:pt x="32" y="289"/>
                    <a:pt x="32" y="293"/>
                    <a:pt x="31" y="295"/>
                  </a:cubicBezTo>
                  <a:cubicBezTo>
                    <a:pt x="30" y="296"/>
                    <a:pt x="29" y="297"/>
                    <a:pt x="28" y="298"/>
                  </a:cubicBezTo>
                  <a:cubicBezTo>
                    <a:pt x="28" y="298"/>
                    <a:pt x="28" y="298"/>
                    <a:pt x="28" y="298"/>
                  </a:cubicBezTo>
                  <a:cubicBezTo>
                    <a:pt x="27" y="299"/>
                    <a:pt x="27" y="299"/>
                    <a:pt x="27" y="300"/>
                  </a:cubicBezTo>
                  <a:cubicBezTo>
                    <a:pt x="27" y="300"/>
                    <a:pt x="27" y="300"/>
                    <a:pt x="27" y="301"/>
                  </a:cubicBezTo>
                  <a:cubicBezTo>
                    <a:pt x="27" y="302"/>
                    <a:pt x="28" y="304"/>
                    <a:pt x="27" y="306"/>
                  </a:cubicBezTo>
                  <a:cubicBezTo>
                    <a:pt x="27" y="308"/>
                    <a:pt x="25" y="310"/>
                    <a:pt x="24" y="311"/>
                  </a:cubicBezTo>
                  <a:cubicBezTo>
                    <a:pt x="23" y="311"/>
                    <a:pt x="23" y="312"/>
                    <a:pt x="23" y="312"/>
                  </a:cubicBezTo>
                  <a:cubicBezTo>
                    <a:pt x="22" y="313"/>
                    <a:pt x="21" y="315"/>
                    <a:pt x="21" y="316"/>
                  </a:cubicBezTo>
                  <a:cubicBezTo>
                    <a:pt x="21" y="316"/>
                    <a:pt x="22" y="317"/>
                    <a:pt x="22" y="318"/>
                  </a:cubicBezTo>
                  <a:cubicBezTo>
                    <a:pt x="23" y="320"/>
                    <a:pt x="24" y="322"/>
                    <a:pt x="24" y="324"/>
                  </a:cubicBezTo>
                  <a:cubicBezTo>
                    <a:pt x="24" y="326"/>
                    <a:pt x="23" y="327"/>
                    <a:pt x="23" y="329"/>
                  </a:cubicBezTo>
                  <a:cubicBezTo>
                    <a:pt x="23" y="330"/>
                    <a:pt x="24" y="331"/>
                    <a:pt x="24" y="332"/>
                  </a:cubicBezTo>
                  <a:cubicBezTo>
                    <a:pt x="24" y="333"/>
                    <a:pt x="24" y="334"/>
                    <a:pt x="23" y="335"/>
                  </a:cubicBezTo>
                  <a:cubicBezTo>
                    <a:pt x="24" y="336"/>
                    <a:pt x="25" y="337"/>
                    <a:pt x="25" y="339"/>
                  </a:cubicBezTo>
                  <a:cubicBezTo>
                    <a:pt x="26" y="340"/>
                    <a:pt x="26" y="344"/>
                    <a:pt x="24" y="347"/>
                  </a:cubicBezTo>
                  <a:cubicBezTo>
                    <a:pt x="23" y="349"/>
                    <a:pt x="22" y="350"/>
                    <a:pt x="20" y="350"/>
                  </a:cubicBezTo>
                  <a:cubicBezTo>
                    <a:pt x="20" y="350"/>
                    <a:pt x="20" y="351"/>
                    <a:pt x="19" y="351"/>
                  </a:cubicBezTo>
                  <a:cubicBezTo>
                    <a:pt x="19" y="351"/>
                    <a:pt x="19" y="351"/>
                    <a:pt x="19" y="351"/>
                  </a:cubicBezTo>
                  <a:cubicBezTo>
                    <a:pt x="20" y="351"/>
                    <a:pt x="20" y="351"/>
                    <a:pt x="20" y="352"/>
                  </a:cubicBezTo>
                  <a:cubicBezTo>
                    <a:pt x="21" y="352"/>
                    <a:pt x="21" y="352"/>
                    <a:pt x="21" y="353"/>
                  </a:cubicBezTo>
                  <a:cubicBezTo>
                    <a:pt x="23" y="355"/>
                    <a:pt x="24" y="357"/>
                    <a:pt x="25" y="359"/>
                  </a:cubicBezTo>
                  <a:cubicBezTo>
                    <a:pt x="25" y="361"/>
                    <a:pt x="25" y="363"/>
                    <a:pt x="24" y="364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5" y="366"/>
                    <a:pt x="26" y="367"/>
                    <a:pt x="26" y="368"/>
                  </a:cubicBezTo>
                  <a:cubicBezTo>
                    <a:pt x="27" y="370"/>
                    <a:pt x="28" y="374"/>
                    <a:pt x="27" y="378"/>
                  </a:cubicBezTo>
                  <a:cubicBezTo>
                    <a:pt x="27" y="379"/>
                    <a:pt x="26" y="381"/>
                    <a:pt x="25" y="382"/>
                  </a:cubicBezTo>
                  <a:cubicBezTo>
                    <a:pt x="26" y="383"/>
                    <a:pt x="27" y="384"/>
                    <a:pt x="27" y="386"/>
                  </a:cubicBezTo>
                  <a:cubicBezTo>
                    <a:pt x="27" y="388"/>
                    <a:pt x="26" y="390"/>
                    <a:pt x="26" y="392"/>
                  </a:cubicBezTo>
                  <a:cubicBezTo>
                    <a:pt x="26" y="392"/>
                    <a:pt x="25" y="393"/>
                    <a:pt x="25" y="394"/>
                  </a:cubicBezTo>
                  <a:cubicBezTo>
                    <a:pt x="25" y="394"/>
                    <a:pt x="25" y="394"/>
                    <a:pt x="25" y="395"/>
                  </a:cubicBezTo>
                  <a:cubicBezTo>
                    <a:pt x="26" y="396"/>
                    <a:pt x="26" y="398"/>
                    <a:pt x="25" y="400"/>
                  </a:cubicBezTo>
                  <a:cubicBezTo>
                    <a:pt x="24" y="401"/>
                    <a:pt x="24" y="403"/>
                    <a:pt x="23" y="403"/>
                  </a:cubicBezTo>
                  <a:cubicBezTo>
                    <a:pt x="23" y="403"/>
                    <a:pt x="23" y="404"/>
                    <a:pt x="23" y="404"/>
                  </a:cubicBezTo>
                  <a:cubicBezTo>
                    <a:pt x="24" y="404"/>
                    <a:pt x="25" y="405"/>
                    <a:pt x="26" y="405"/>
                  </a:cubicBezTo>
                  <a:cubicBezTo>
                    <a:pt x="28" y="406"/>
                    <a:pt x="29" y="407"/>
                    <a:pt x="31" y="409"/>
                  </a:cubicBezTo>
                  <a:cubicBezTo>
                    <a:pt x="31" y="409"/>
                    <a:pt x="31" y="409"/>
                    <a:pt x="31" y="409"/>
                  </a:cubicBezTo>
                  <a:cubicBezTo>
                    <a:pt x="31" y="409"/>
                    <a:pt x="32" y="410"/>
                    <a:pt x="33" y="411"/>
                  </a:cubicBezTo>
                  <a:cubicBezTo>
                    <a:pt x="34" y="412"/>
                    <a:pt x="35" y="413"/>
                    <a:pt x="36" y="414"/>
                  </a:cubicBezTo>
                  <a:cubicBezTo>
                    <a:pt x="36" y="414"/>
                    <a:pt x="37" y="415"/>
                    <a:pt x="38" y="415"/>
                  </a:cubicBezTo>
                  <a:cubicBezTo>
                    <a:pt x="40" y="416"/>
                    <a:pt x="42" y="417"/>
                    <a:pt x="43" y="418"/>
                  </a:cubicBezTo>
                  <a:cubicBezTo>
                    <a:pt x="44" y="419"/>
                    <a:pt x="44" y="420"/>
                    <a:pt x="45" y="422"/>
                  </a:cubicBezTo>
                  <a:cubicBezTo>
                    <a:pt x="45" y="422"/>
                    <a:pt x="46" y="423"/>
                    <a:pt x="46" y="423"/>
                  </a:cubicBezTo>
                  <a:cubicBezTo>
                    <a:pt x="46" y="423"/>
                    <a:pt x="47" y="424"/>
                    <a:pt x="48" y="425"/>
                  </a:cubicBezTo>
                  <a:cubicBezTo>
                    <a:pt x="48" y="425"/>
                    <a:pt x="49" y="425"/>
                    <a:pt x="49" y="425"/>
                  </a:cubicBezTo>
                  <a:cubicBezTo>
                    <a:pt x="50" y="425"/>
                    <a:pt x="52" y="425"/>
                    <a:pt x="53" y="426"/>
                  </a:cubicBezTo>
                  <a:cubicBezTo>
                    <a:pt x="55" y="427"/>
                    <a:pt x="55" y="428"/>
                    <a:pt x="56" y="430"/>
                  </a:cubicBezTo>
                  <a:cubicBezTo>
                    <a:pt x="57" y="429"/>
                    <a:pt x="58" y="429"/>
                    <a:pt x="59" y="429"/>
                  </a:cubicBezTo>
                  <a:cubicBezTo>
                    <a:pt x="60" y="429"/>
                    <a:pt x="60" y="429"/>
                    <a:pt x="61" y="429"/>
                  </a:cubicBezTo>
                  <a:cubicBezTo>
                    <a:pt x="61" y="429"/>
                    <a:pt x="65" y="429"/>
                    <a:pt x="68" y="429"/>
                  </a:cubicBezTo>
                  <a:cubicBezTo>
                    <a:pt x="69" y="430"/>
                    <a:pt x="70" y="430"/>
                    <a:pt x="71" y="431"/>
                  </a:cubicBezTo>
                  <a:cubicBezTo>
                    <a:pt x="71" y="431"/>
                    <a:pt x="71" y="431"/>
                    <a:pt x="71" y="431"/>
                  </a:cubicBezTo>
                  <a:cubicBezTo>
                    <a:pt x="72" y="431"/>
                    <a:pt x="72" y="431"/>
                    <a:pt x="73" y="431"/>
                  </a:cubicBezTo>
                  <a:cubicBezTo>
                    <a:pt x="74" y="431"/>
                    <a:pt x="75" y="430"/>
                    <a:pt x="77" y="430"/>
                  </a:cubicBezTo>
                  <a:cubicBezTo>
                    <a:pt x="78" y="430"/>
                    <a:pt x="79" y="431"/>
                    <a:pt x="81" y="431"/>
                  </a:cubicBezTo>
                  <a:cubicBezTo>
                    <a:pt x="83" y="433"/>
                    <a:pt x="85" y="436"/>
                    <a:pt x="86" y="438"/>
                  </a:cubicBezTo>
                  <a:cubicBezTo>
                    <a:pt x="86" y="439"/>
                    <a:pt x="87" y="440"/>
                    <a:pt x="87" y="440"/>
                  </a:cubicBezTo>
                  <a:cubicBezTo>
                    <a:pt x="87" y="440"/>
                    <a:pt x="87" y="441"/>
                    <a:pt x="87" y="441"/>
                  </a:cubicBezTo>
                  <a:cubicBezTo>
                    <a:pt x="88" y="443"/>
                    <a:pt x="90" y="445"/>
                    <a:pt x="91" y="446"/>
                  </a:cubicBezTo>
                  <a:cubicBezTo>
                    <a:pt x="93" y="449"/>
                    <a:pt x="95" y="450"/>
                    <a:pt x="95" y="451"/>
                  </a:cubicBezTo>
                  <a:cubicBezTo>
                    <a:pt x="96" y="451"/>
                    <a:pt x="100" y="451"/>
                    <a:pt x="101" y="452"/>
                  </a:cubicBezTo>
                  <a:cubicBezTo>
                    <a:pt x="104" y="452"/>
                    <a:pt x="106" y="452"/>
                    <a:pt x="107" y="452"/>
                  </a:cubicBezTo>
                  <a:cubicBezTo>
                    <a:pt x="110" y="453"/>
                    <a:pt x="113" y="454"/>
                    <a:pt x="116" y="456"/>
                  </a:cubicBezTo>
                  <a:cubicBezTo>
                    <a:pt x="117" y="456"/>
                    <a:pt x="118" y="456"/>
                    <a:pt x="119" y="457"/>
                  </a:cubicBezTo>
                  <a:cubicBezTo>
                    <a:pt x="119" y="457"/>
                    <a:pt x="120" y="457"/>
                    <a:pt x="121" y="458"/>
                  </a:cubicBezTo>
                  <a:cubicBezTo>
                    <a:pt x="123" y="458"/>
                    <a:pt x="125" y="459"/>
                    <a:pt x="127" y="460"/>
                  </a:cubicBezTo>
                  <a:cubicBezTo>
                    <a:pt x="127" y="460"/>
                    <a:pt x="128" y="460"/>
                    <a:pt x="128" y="460"/>
                  </a:cubicBezTo>
                  <a:cubicBezTo>
                    <a:pt x="131" y="462"/>
                    <a:pt x="134" y="463"/>
                    <a:pt x="136" y="465"/>
                  </a:cubicBezTo>
                  <a:cubicBezTo>
                    <a:pt x="138" y="467"/>
                    <a:pt x="139" y="471"/>
                    <a:pt x="139" y="472"/>
                  </a:cubicBezTo>
                  <a:cubicBezTo>
                    <a:pt x="139" y="473"/>
                    <a:pt x="139" y="474"/>
                    <a:pt x="139" y="475"/>
                  </a:cubicBezTo>
                  <a:cubicBezTo>
                    <a:pt x="140" y="476"/>
                    <a:pt x="140" y="476"/>
                    <a:pt x="141" y="477"/>
                  </a:cubicBezTo>
                  <a:cubicBezTo>
                    <a:pt x="142" y="479"/>
                    <a:pt x="142" y="480"/>
                    <a:pt x="143" y="482"/>
                  </a:cubicBezTo>
                  <a:cubicBezTo>
                    <a:pt x="143" y="483"/>
                    <a:pt x="143" y="484"/>
                    <a:pt x="143" y="484"/>
                  </a:cubicBezTo>
                  <a:cubicBezTo>
                    <a:pt x="144" y="485"/>
                    <a:pt x="145" y="487"/>
                    <a:pt x="146" y="488"/>
                  </a:cubicBezTo>
                  <a:cubicBezTo>
                    <a:pt x="146" y="488"/>
                    <a:pt x="146" y="489"/>
                    <a:pt x="146" y="489"/>
                  </a:cubicBezTo>
                  <a:cubicBezTo>
                    <a:pt x="147" y="490"/>
                    <a:pt x="148" y="491"/>
                    <a:pt x="148" y="492"/>
                  </a:cubicBezTo>
                  <a:cubicBezTo>
                    <a:pt x="149" y="492"/>
                    <a:pt x="150" y="493"/>
                    <a:pt x="151" y="493"/>
                  </a:cubicBezTo>
                  <a:cubicBezTo>
                    <a:pt x="152" y="493"/>
                    <a:pt x="153" y="494"/>
                    <a:pt x="154" y="494"/>
                  </a:cubicBezTo>
                  <a:cubicBezTo>
                    <a:pt x="157" y="495"/>
                    <a:pt x="161" y="498"/>
                    <a:pt x="162" y="499"/>
                  </a:cubicBezTo>
                  <a:cubicBezTo>
                    <a:pt x="163" y="499"/>
                    <a:pt x="163" y="500"/>
                    <a:pt x="164" y="500"/>
                  </a:cubicBezTo>
                  <a:cubicBezTo>
                    <a:pt x="164" y="501"/>
                    <a:pt x="165" y="501"/>
                    <a:pt x="165" y="501"/>
                  </a:cubicBezTo>
                  <a:cubicBezTo>
                    <a:pt x="165" y="501"/>
                    <a:pt x="166" y="502"/>
                    <a:pt x="166" y="502"/>
                  </a:cubicBezTo>
                  <a:cubicBezTo>
                    <a:pt x="167" y="503"/>
                    <a:pt x="169" y="504"/>
                    <a:pt x="170" y="504"/>
                  </a:cubicBezTo>
                  <a:cubicBezTo>
                    <a:pt x="171" y="505"/>
                    <a:pt x="172" y="507"/>
                    <a:pt x="173" y="508"/>
                  </a:cubicBezTo>
                  <a:cubicBezTo>
                    <a:pt x="174" y="509"/>
                    <a:pt x="175" y="510"/>
                    <a:pt x="175" y="511"/>
                  </a:cubicBezTo>
                  <a:cubicBezTo>
                    <a:pt x="177" y="513"/>
                    <a:pt x="180" y="514"/>
                    <a:pt x="180" y="515"/>
                  </a:cubicBezTo>
                  <a:cubicBezTo>
                    <a:pt x="181" y="515"/>
                    <a:pt x="181" y="515"/>
                    <a:pt x="181" y="515"/>
                  </a:cubicBezTo>
                  <a:cubicBezTo>
                    <a:pt x="182" y="515"/>
                    <a:pt x="183" y="514"/>
                    <a:pt x="184" y="514"/>
                  </a:cubicBezTo>
                  <a:cubicBezTo>
                    <a:pt x="185" y="514"/>
                    <a:pt x="186" y="514"/>
                    <a:pt x="188" y="514"/>
                  </a:cubicBezTo>
                  <a:cubicBezTo>
                    <a:pt x="188" y="514"/>
                    <a:pt x="188" y="514"/>
                    <a:pt x="189" y="514"/>
                  </a:cubicBezTo>
                  <a:cubicBezTo>
                    <a:pt x="189" y="514"/>
                    <a:pt x="189" y="514"/>
                    <a:pt x="189" y="514"/>
                  </a:cubicBezTo>
                  <a:cubicBezTo>
                    <a:pt x="193" y="514"/>
                    <a:pt x="198" y="515"/>
                    <a:pt x="201" y="517"/>
                  </a:cubicBezTo>
                  <a:cubicBezTo>
                    <a:pt x="203" y="518"/>
                    <a:pt x="205" y="521"/>
                    <a:pt x="207" y="524"/>
                  </a:cubicBezTo>
                  <a:cubicBezTo>
                    <a:pt x="207" y="525"/>
                    <a:pt x="208" y="527"/>
                    <a:pt x="209" y="527"/>
                  </a:cubicBezTo>
                  <a:cubicBezTo>
                    <a:pt x="210" y="528"/>
                    <a:pt x="212" y="531"/>
                    <a:pt x="214" y="533"/>
                  </a:cubicBezTo>
                  <a:cubicBezTo>
                    <a:pt x="215" y="534"/>
                    <a:pt x="216" y="535"/>
                    <a:pt x="217" y="536"/>
                  </a:cubicBezTo>
                  <a:cubicBezTo>
                    <a:pt x="217" y="537"/>
                    <a:pt x="218" y="537"/>
                    <a:pt x="219" y="538"/>
                  </a:cubicBezTo>
                  <a:cubicBezTo>
                    <a:pt x="221" y="540"/>
                    <a:pt x="223" y="543"/>
                    <a:pt x="225" y="545"/>
                  </a:cubicBezTo>
                  <a:cubicBezTo>
                    <a:pt x="225" y="546"/>
                    <a:pt x="226" y="547"/>
                    <a:pt x="227" y="549"/>
                  </a:cubicBezTo>
                  <a:cubicBezTo>
                    <a:pt x="227" y="550"/>
                    <a:pt x="227" y="550"/>
                    <a:pt x="228" y="551"/>
                  </a:cubicBezTo>
                  <a:cubicBezTo>
                    <a:pt x="228" y="551"/>
                    <a:pt x="228" y="552"/>
                    <a:pt x="228" y="552"/>
                  </a:cubicBezTo>
                  <a:cubicBezTo>
                    <a:pt x="230" y="554"/>
                    <a:pt x="231" y="556"/>
                    <a:pt x="231" y="558"/>
                  </a:cubicBezTo>
                  <a:cubicBezTo>
                    <a:pt x="232" y="560"/>
                    <a:pt x="231" y="563"/>
                    <a:pt x="230" y="566"/>
                  </a:cubicBezTo>
                  <a:cubicBezTo>
                    <a:pt x="230" y="567"/>
                    <a:pt x="230" y="567"/>
                    <a:pt x="230" y="567"/>
                  </a:cubicBezTo>
                  <a:cubicBezTo>
                    <a:pt x="230" y="568"/>
                    <a:pt x="230" y="569"/>
                    <a:pt x="229" y="570"/>
                  </a:cubicBezTo>
                  <a:cubicBezTo>
                    <a:pt x="229" y="571"/>
                    <a:pt x="228" y="572"/>
                    <a:pt x="228" y="573"/>
                  </a:cubicBezTo>
                  <a:cubicBezTo>
                    <a:pt x="228" y="574"/>
                    <a:pt x="228" y="576"/>
                    <a:pt x="228" y="577"/>
                  </a:cubicBezTo>
                  <a:cubicBezTo>
                    <a:pt x="229" y="578"/>
                    <a:pt x="229" y="578"/>
                    <a:pt x="229" y="578"/>
                  </a:cubicBezTo>
                  <a:cubicBezTo>
                    <a:pt x="230" y="579"/>
                    <a:pt x="230" y="580"/>
                    <a:pt x="231" y="582"/>
                  </a:cubicBezTo>
                  <a:cubicBezTo>
                    <a:pt x="231" y="583"/>
                    <a:pt x="231" y="585"/>
                    <a:pt x="231" y="586"/>
                  </a:cubicBezTo>
                  <a:cubicBezTo>
                    <a:pt x="231" y="587"/>
                    <a:pt x="231" y="587"/>
                    <a:pt x="231" y="588"/>
                  </a:cubicBezTo>
                  <a:cubicBezTo>
                    <a:pt x="231" y="588"/>
                    <a:pt x="231" y="589"/>
                    <a:pt x="232" y="589"/>
                  </a:cubicBezTo>
                  <a:cubicBezTo>
                    <a:pt x="233" y="590"/>
                    <a:pt x="233" y="592"/>
                    <a:pt x="234" y="593"/>
                  </a:cubicBezTo>
                  <a:cubicBezTo>
                    <a:pt x="234" y="595"/>
                    <a:pt x="234" y="596"/>
                    <a:pt x="234" y="598"/>
                  </a:cubicBezTo>
                  <a:cubicBezTo>
                    <a:pt x="234" y="598"/>
                    <a:pt x="234" y="598"/>
                    <a:pt x="234" y="598"/>
                  </a:cubicBezTo>
                  <a:cubicBezTo>
                    <a:pt x="236" y="601"/>
                    <a:pt x="236" y="601"/>
                    <a:pt x="236" y="601"/>
                  </a:cubicBezTo>
                  <a:cubicBezTo>
                    <a:pt x="237" y="601"/>
                    <a:pt x="237" y="601"/>
                    <a:pt x="237" y="601"/>
                  </a:cubicBezTo>
                  <a:cubicBezTo>
                    <a:pt x="237" y="602"/>
                    <a:pt x="237" y="602"/>
                    <a:pt x="237" y="602"/>
                  </a:cubicBezTo>
                  <a:cubicBezTo>
                    <a:pt x="241" y="606"/>
                    <a:pt x="241" y="606"/>
                    <a:pt x="241" y="606"/>
                  </a:cubicBezTo>
                  <a:cubicBezTo>
                    <a:pt x="238" y="606"/>
                    <a:pt x="238" y="606"/>
                    <a:pt x="238" y="606"/>
                  </a:cubicBezTo>
                  <a:cubicBezTo>
                    <a:pt x="239" y="607"/>
                    <a:pt x="239" y="608"/>
                    <a:pt x="239" y="609"/>
                  </a:cubicBezTo>
                  <a:cubicBezTo>
                    <a:pt x="239" y="611"/>
                    <a:pt x="238" y="612"/>
                    <a:pt x="238" y="613"/>
                  </a:cubicBezTo>
                  <a:cubicBezTo>
                    <a:pt x="239" y="614"/>
                    <a:pt x="240" y="616"/>
                    <a:pt x="241" y="617"/>
                  </a:cubicBezTo>
                  <a:cubicBezTo>
                    <a:pt x="242" y="620"/>
                    <a:pt x="242" y="624"/>
                    <a:pt x="241" y="626"/>
                  </a:cubicBezTo>
                  <a:cubicBezTo>
                    <a:pt x="241" y="627"/>
                    <a:pt x="241" y="628"/>
                    <a:pt x="240" y="629"/>
                  </a:cubicBezTo>
                  <a:cubicBezTo>
                    <a:pt x="241" y="629"/>
                    <a:pt x="241" y="629"/>
                    <a:pt x="241" y="629"/>
                  </a:cubicBezTo>
                  <a:cubicBezTo>
                    <a:pt x="242" y="629"/>
                    <a:pt x="244" y="630"/>
                    <a:pt x="244" y="630"/>
                  </a:cubicBezTo>
                  <a:cubicBezTo>
                    <a:pt x="245" y="630"/>
                    <a:pt x="245" y="630"/>
                    <a:pt x="245" y="630"/>
                  </a:cubicBezTo>
                  <a:cubicBezTo>
                    <a:pt x="248" y="631"/>
                    <a:pt x="250" y="633"/>
                    <a:pt x="252" y="634"/>
                  </a:cubicBezTo>
                  <a:cubicBezTo>
                    <a:pt x="254" y="635"/>
                    <a:pt x="257" y="639"/>
                    <a:pt x="259" y="642"/>
                  </a:cubicBezTo>
                  <a:cubicBezTo>
                    <a:pt x="260" y="643"/>
                    <a:pt x="261" y="647"/>
                    <a:pt x="261" y="649"/>
                  </a:cubicBezTo>
                  <a:cubicBezTo>
                    <a:pt x="261" y="650"/>
                    <a:pt x="260" y="653"/>
                    <a:pt x="260" y="655"/>
                  </a:cubicBezTo>
                  <a:cubicBezTo>
                    <a:pt x="259" y="657"/>
                    <a:pt x="258" y="658"/>
                    <a:pt x="257" y="659"/>
                  </a:cubicBezTo>
                  <a:cubicBezTo>
                    <a:pt x="257" y="659"/>
                    <a:pt x="256" y="660"/>
                    <a:pt x="256" y="660"/>
                  </a:cubicBezTo>
                  <a:cubicBezTo>
                    <a:pt x="256" y="661"/>
                    <a:pt x="256" y="662"/>
                    <a:pt x="255" y="663"/>
                  </a:cubicBezTo>
                  <a:cubicBezTo>
                    <a:pt x="255" y="665"/>
                    <a:pt x="255" y="666"/>
                    <a:pt x="254" y="667"/>
                  </a:cubicBezTo>
                  <a:cubicBezTo>
                    <a:pt x="253" y="669"/>
                    <a:pt x="253" y="670"/>
                    <a:pt x="252" y="671"/>
                  </a:cubicBezTo>
                  <a:cubicBezTo>
                    <a:pt x="251" y="672"/>
                    <a:pt x="250" y="673"/>
                    <a:pt x="250" y="674"/>
                  </a:cubicBezTo>
                  <a:cubicBezTo>
                    <a:pt x="249" y="676"/>
                    <a:pt x="250" y="683"/>
                    <a:pt x="251" y="687"/>
                  </a:cubicBezTo>
                  <a:cubicBezTo>
                    <a:pt x="252" y="688"/>
                    <a:pt x="252" y="690"/>
                    <a:pt x="253" y="691"/>
                  </a:cubicBezTo>
                  <a:cubicBezTo>
                    <a:pt x="254" y="693"/>
                    <a:pt x="255" y="694"/>
                    <a:pt x="255" y="696"/>
                  </a:cubicBezTo>
                  <a:cubicBezTo>
                    <a:pt x="256" y="698"/>
                    <a:pt x="256" y="700"/>
                    <a:pt x="256" y="702"/>
                  </a:cubicBezTo>
                  <a:cubicBezTo>
                    <a:pt x="256" y="703"/>
                    <a:pt x="256" y="705"/>
                    <a:pt x="256" y="706"/>
                  </a:cubicBezTo>
                  <a:cubicBezTo>
                    <a:pt x="257" y="706"/>
                    <a:pt x="257" y="708"/>
                    <a:pt x="258" y="708"/>
                  </a:cubicBezTo>
                  <a:cubicBezTo>
                    <a:pt x="258" y="708"/>
                    <a:pt x="259" y="709"/>
                    <a:pt x="259" y="709"/>
                  </a:cubicBezTo>
                  <a:cubicBezTo>
                    <a:pt x="260" y="710"/>
                    <a:pt x="262" y="711"/>
                    <a:pt x="263" y="713"/>
                  </a:cubicBezTo>
                  <a:cubicBezTo>
                    <a:pt x="265" y="715"/>
                    <a:pt x="265" y="718"/>
                    <a:pt x="265" y="720"/>
                  </a:cubicBezTo>
                  <a:cubicBezTo>
                    <a:pt x="265" y="721"/>
                    <a:pt x="265" y="722"/>
                    <a:pt x="265" y="722"/>
                  </a:cubicBezTo>
                  <a:cubicBezTo>
                    <a:pt x="266" y="722"/>
                    <a:pt x="266" y="723"/>
                    <a:pt x="266" y="724"/>
                  </a:cubicBezTo>
                  <a:cubicBezTo>
                    <a:pt x="266" y="726"/>
                    <a:pt x="267" y="731"/>
                    <a:pt x="268" y="732"/>
                  </a:cubicBezTo>
                  <a:cubicBezTo>
                    <a:pt x="269" y="732"/>
                    <a:pt x="270" y="734"/>
                    <a:pt x="272" y="735"/>
                  </a:cubicBezTo>
                  <a:cubicBezTo>
                    <a:pt x="274" y="736"/>
                    <a:pt x="278" y="738"/>
                    <a:pt x="281" y="740"/>
                  </a:cubicBezTo>
                  <a:cubicBezTo>
                    <a:pt x="283" y="741"/>
                    <a:pt x="288" y="742"/>
                    <a:pt x="290" y="743"/>
                  </a:cubicBezTo>
                  <a:cubicBezTo>
                    <a:pt x="292" y="743"/>
                    <a:pt x="294" y="743"/>
                    <a:pt x="297" y="743"/>
                  </a:cubicBezTo>
                  <a:cubicBezTo>
                    <a:pt x="300" y="743"/>
                    <a:pt x="303" y="744"/>
                    <a:pt x="305" y="744"/>
                  </a:cubicBezTo>
                  <a:cubicBezTo>
                    <a:pt x="312" y="745"/>
                    <a:pt x="314" y="747"/>
                    <a:pt x="315" y="748"/>
                  </a:cubicBezTo>
                  <a:cubicBezTo>
                    <a:pt x="317" y="750"/>
                    <a:pt x="319" y="753"/>
                    <a:pt x="321" y="756"/>
                  </a:cubicBezTo>
                  <a:cubicBezTo>
                    <a:pt x="321" y="757"/>
                    <a:pt x="322" y="758"/>
                    <a:pt x="322" y="758"/>
                  </a:cubicBezTo>
                  <a:cubicBezTo>
                    <a:pt x="322" y="759"/>
                    <a:pt x="322" y="759"/>
                    <a:pt x="323" y="760"/>
                  </a:cubicBezTo>
                  <a:cubicBezTo>
                    <a:pt x="324" y="762"/>
                    <a:pt x="325" y="764"/>
                    <a:pt x="326" y="765"/>
                  </a:cubicBezTo>
                  <a:cubicBezTo>
                    <a:pt x="326" y="766"/>
                    <a:pt x="327" y="769"/>
                    <a:pt x="327" y="772"/>
                  </a:cubicBezTo>
                  <a:cubicBezTo>
                    <a:pt x="484" y="757"/>
                    <a:pt x="484" y="757"/>
                    <a:pt x="484" y="757"/>
                  </a:cubicBezTo>
                  <a:cubicBezTo>
                    <a:pt x="687" y="735"/>
                    <a:pt x="687" y="735"/>
                    <a:pt x="687" y="735"/>
                  </a:cubicBezTo>
                  <a:cubicBezTo>
                    <a:pt x="687" y="734"/>
                    <a:pt x="687" y="733"/>
                    <a:pt x="687" y="733"/>
                  </a:cubicBezTo>
                  <a:cubicBezTo>
                    <a:pt x="687" y="731"/>
                    <a:pt x="686" y="728"/>
                    <a:pt x="685" y="726"/>
                  </a:cubicBezTo>
                  <a:cubicBezTo>
                    <a:pt x="685" y="724"/>
                    <a:pt x="684" y="720"/>
                    <a:pt x="683" y="718"/>
                  </a:cubicBezTo>
                  <a:cubicBezTo>
                    <a:pt x="682" y="717"/>
                    <a:pt x="680" y="714"/>
                    <a:pt x="679" y="713"/>
                  </a:cubicBezTo>
                  <a:cubicBezTo>
                    <a:pt x="679" y="712"/>
                    <a:pt x="679" y="709"/>
                    <a:pt x="680" y="708"/>
                  </a:cubicBezTo>
                  <a:cubicBezTo>
                    <a:pt x="680" y="707"/>
                    <a:pt x="681" y="705"/>
                    <a:pt x="682" y="704"/>
                  </a:cubicBezTo>
                  <a:cubicBezTo>
                    <a:pt x="682" y="703"/>
                    <a:pt x="682" y="701"/>
                    <a:pt x="682" y="700"/>
                  </a:cubicBezTo>
                  <a:cubicBezTo>
                    <a:pt x="682" y="697"/>
                    <a:pt x="681" y="693"/>
                    <a:pt x="681" y="691"/>
                  </a:cubicBezTo>
                  <a:cubicBezTo>
                    <a:pt x="682" y="690"/>
                    <a:pt x="683" y="687"/>
                    <a:pt x="682" y="686"/>
                  </a:cubicBezTo>
                  <a:cubicBezTo>
                    <a:pt x="682" y="685"/>
                    <a:pt x="681" y="683"/>
                    <a:pt x="680" y="682"/>
                  </a:cubicBezTo>
                  <a:cubicBezTo>
                    <a:pt x="680" y="681"/>
                    <a:pt x="678" y="677"/>
                    <a:pt x="677" y="676"/>
                  </a:cubicBezTo>
                  <a:cubicBezTo>
                    <a:pt x="676" y="675"/>
                    <a:pt x="673" y="673"/>
                    <a:pt x="672" y="672"/>
                  </a:cubicBezTo>
                  <a:cubicBezTo>
                    <a:pt x="671" y="671"/>
                    <a:pt x="670" y="669"/>
                    <a:pt x="670" y="667"/>
                  </a:cubicBezTo>
                  <a:cubicBezTo>
                    <a:pt x="670" y="665"/>
                    <a:pt x="671" y="661"/>
                    <a:pt x="670" y="659"/>
                  </a:cubicBezTo>
                  <a:cubicBezTo>
                    <a:pt x="670" y="658"/>
                    <a:pt x="669" y="655"/>
                    <a:pt x="668" y="653"/>
                  </a:cubicBezTo>
                  <a:cubicBezTo>
                    <a:pt x="667" y="652"/>
                    <a:pt x="664" y="649"/>
                    <a:pt x="663" y="648"/>
                  </a:cubicBezTo>
                  <a:cubicBezTo>
                    <a:pt x="662" y="647"/>
                    <a:pt x="661" y="645"/>
                    <a:pt x="661" y="644"/>
                  </a:cubicBezTo>
                  <a:cubicBezTo>
                    <a:pt x="661" y="643"/>
                    <a:pt x="661" y="641"/>
                    <a:pt x="661" y="640"/>
                  </a:cubicBezTo>
                  <a:cubicBezTo>
                    <a:pt x="662" y="639"/>
                    <a:pt x="664" y="637"/>
                    <a:pt x="664" y="635"/>
                  </a:cubicBezTo>
                  <a:cubicBezTo>
                    <a:pt x="664" y="634"/>
                    <a:pt x="663" y="632"/>
                    <a:pt x="662" y="631"/>
                  </a:cubicBezTo>
                  <a:cubicBezTo>
                    <a:pt x="661" y="629"/>
                    <a:pt x="658" y="627"/>
                    <a:pt x="657" y="625"/>
                  </a:cubicBezTo>
                  <a:cubicBezTo>
                    <a:pt x="657" y="624"/>
                    <a:pt x="658" y="623"/>
                    <a:pt x="658" y="622"/>
                  </a:cubicBezTo>
                  <a:cubicBezTo>
                    <a:pt x="658" y="621"/>
                    <a:pt x="660" y="619"/>
                    <a:pt x="660" y="619"/>
                  </a:cubicBezTo>
                  <a:cubicBezTo>
                    <a:pt x="660" y="617"/>
                    <a:pt x="658" y="615"/>
                    <a:pt x="658" y="614"/>
                  </a:cubicBezTo>
                  <a:cubicBezTo>
                    <a:pt x="657" y="613"/>
                    <a:pt x="656" y="610"/>
                    <a:pt x="655" y="609"/>
                  </a:cubicBezTo>
                  <a:cubicBezTo>
                    <a:pt x="655" y="607"/>
                    <a:pt x="653" y="604"/>
                    <a:pt x="653" y="603"/>
                  </a:cubicBezTo>
                  <a:cubicBezTo>
                    <a:pt x="653" y="601"/>
                    <a:pt x="656" y="597"/>
                    <a:pt x="656" y="595"/>
                  </a:cubicBezTo>
                  <a:cubicBezTo>
                    <a:pt x="656" y="593"/>
                    <a:pt x="656" y="589"/>
                    <a:pt x="656" y="587"/>
                  </a:cubicBezTo>
                  <a:cubicBezTo>
                    <a:pt x="656" y="585"/>
                    <a:pt x="656" y="581"/>
                    <a:pt x="656" y="578"/>
                  </a:cubicBezTo>
                  <a:cubicBezTo>
                    <a:pt x="657" y="577"/>
                    <a:pt x="659" y="573"/>
                    <a:pt x="660" y="572"/>
                  </a:cubicBezTo>
                  <a:cubicBezTo>
                    <a:pt x="660" y="570"/>
                    <a:pt x="663" y="567"/>
                    <a:pt x="664" y="566"/>
                  </a:cubicBezTo>
                  <a:cubicBezTo>
                    <a:pt x="664" y="564"/>
                    <a:pt x="665" y="561"/>
                    <a:pt x="665" y="560"/>
                  </a:cubicBezTo>
                  <a:cubicBezTo>
                    <a:pt x="665" y="558"/>
                    <a:pt x="663" y="555"/>
                    <a:pt x="663" y="554"/>
                  </a:cubicBezTo>
                  <a:cubicBezTo>
                    <a:pt x="663" y="552"/>
                    <a:pt x="663" y="548"/>
                    <a:pt x="664" y="546"/>
                  </a:cubicBezTo>
                  <a:cubicBezTo>
                    <a:pt x="664" y="544"/>
                    <a:pt x="666" y="541"/>
                    <a:pt x="667" y="539"/>
                  </a:cubicBezTo>
                  <a:cubicBezTo>
                    <a:pt x="668" y="538"/>
                    <a:pt x="670" y="535"/>
                    <a:pt x="671" y="534"/>
                  </a:cubicBezTo>
                  <a:cubicBezTo>
                    <a:pt x="671" y="532"/>
                    <a:pt x="671" y="529"/>
                    <a:pt x="671" y="527"/>
                  </a:cubicBezTo>
                  <a:cubicBezTo>
                    <a:pt x="671" y="525"/>
                    <a:pt x="669" y="521"/>
                    <a:pt x="669" y="519"/>
                  </a:cubicBezTo>
                  <a:cubicBezTo>
                    <a:pt x="669" y="517"/>
                    <a:pt x="669" y="513"/>
                    <a:pt x="669" y="512"/>
                  </a:cubicBezTo>
                  <a:cubicBezTo>
                    <a:pt x="668" y="510"/>
                    <a:pt x="666" y="507"/>
                    <a:pt x="665" y="506"/>
                  </a:cubicBezTo>
                  <a:cubicBezTo>
                    <a:pt x="664" y="504"/>
                    <a:pt x="662" y="499"/>
                    <a:pt x="662" y="499"/>
                  </a:cubicBezTo>
                  <a:cubicBezTo>
                    <a:pt x="663" y="498"/>
                    <a:pt x="663" y="495"/>
                    <a:pt x="663" y="494"/>
                  </a:cubicBezTo>
                  <a:cubicBezTo>
                    <a:pt x="663" y="493"/>
                    <a:pt x="663" y="491"/>
                    <a:pt x="663" y="490"/>
                  </a:cubicBezTo>
                  <a:cubicBezTo>
                    <a:pt x="663" y="486"/>
                    <a:pt x="662" y="480"/>
                    <a:pt x="663" y="477"/>
                  </a:cubicBezTo>
                  <a:cubicBezTo>
                    <a:pt x="663" y="474"/>
                    <a:pt x="664" y="469"/>
                    <a:pt x="665" y="466"/>
                  </a:cubicBezTo>
                  <a:cubicBezTo>
                    <a:pt x="666" y="465"/>
                    <a:pt x="669" y="463"/>
                    <a:pt x="669" y="462"/>
                  </a:cubicBezTo>
                  <a:cubicBezTo>
                    <a:pt x="669" y="460"/>
                    <a:pt x="666" y="457"/>
                    <a:pt x="667" y="455"/>
                  </a:cubicBezTo>
                  <a:cubicBezTo>
                    <a:pt x="667" y="453"/>
                    <a:pt x="669" y="449"/>
                    <a:pt x="671" y="448"/>
                  </a:cubicBezTo>
                  <a:cubicBezTo>
                    <a:pt x="672" y="447"/>
                    <a:pt x="675" y="446"/>
                    <a:pt x="676" y="445"/>
                  </a:cubicBezTo>
                  <a:cubicBezTo>
                    <a:pt x="677" y="445"/>
                    <a:pt x="679" y="443"/>
                    <a:pt x="680" y="442"/>
                  </a:cubicBezTo>
                  <a:cubicBezTo>
                    <a:pt x="681" y="440"/>
                    <a:pt x="682" y="438"/>
                    <a:pt x="683" y="437"/>
                  </a:cubicBezTo>
                  <a:cubicBezTo>
                    <a:pt x="683" y="435"/>
                    <a:pt x="684" y="433"/>
                    <a:pt x="684" y="432"/>
                  </a:cubicBezTo>
                  <a:cubicBezTo>
                    <a:pt x="684" y="430"/>
                    <a:pt x="683" y="426"/>
                    <a:pt x="682" y="424"/>
                  </a:cubicBezTo>
                  <a:cubicBezTo>
                    <a:pt x="682" y="422"/>
                    <a:pt x="679" y="420"/>
                    <a:pt x="678" y="418"/>
                  </a:cubicBezTo>
                  <a:cubicBezTo>
                    <a:pt x="677" y="417"/>
                    <a:pt x="676" y="414"/>
                    <a:pt x="676" y="413"/>
                  </a:cubicBezTo>
                  <a:cubicBezTo>
                    <a:pt x="676" y="410"/>
                    <a:pt x="678" y="406"/>
                    <a:pt x="679" y="404"/>
                  </a:cubicBezTo>
                  <a:cubicBezTo>
                    <a:pt x="679" y="400"/>
                    <a:pt x="680" y="393"/>
                    <a:pt x="680" y="390"/>
                  </a:cubicBezTo>
                  <a:cubicBezTo>
                    <a:pt x="680" y="388"/>
                    <a:pt x="679" y="383"/>
                    <a:pt x="679" y="381"/>
                  </a:cubicBezTo>
                  <a:cubicBezTo>
                    <a:pt x="680" y="377"/>
                    <a:pt x="680" y="369"/>
                    <a:pt x="681" y="365"/>
                  </a:cubicBezTo>
                  <a:cubicBezTo>
                    <a:pt x="681" y="363"/>
                    <a:pt x="683" y="358"/>
                    <a:pt x="684" y="356"/>
                  </a:cubicBezTo>
                  <a:cubicBezTo>
                    <a:pt x="685" y="355"/>
                    <a:pt x="687" y="354"/>
                    <a:pt x="687" y="353"/>
                  </a:cubicBezTo>
                  <a:cubicBezTo>
                    <a:pt x="688" y="352"/>
                    <a:pt x="688" y="347"/>
                    <a:pt x="688" y="346"/>
                  </a:cubicBezTo>
                  <a:cubicBezTo>
                    <a:pt x="688" y="344"/>
                    <a:pt x="690" y="342"/>
                    <a:pt x="690" y="340"/>
                  </a:cubicBezTo>
                  <a:cubicBezTo>
                    <a:pt x="691" y="339"/>
                    <a:pt x="693" y="335"/>
                    <a:pt x="693" y="333"/>
                  </a:cubicBezTo>
                  <a:cubicBezTo>
                    <a:pt x="693" y="332"/>
                    <a:pt x="693" y="328"/>
                    <a:pt x="693" y="327"/>
                  </a:cubicBezTo>
                  <a:cubicBezTo>
                    <a:pt x="693" y="326"/>
                    <a:pt x="695" y="324"/>
                    <a:pt x="695" y="324"/>
                  </a:cubicBezTo>
                  <a:cubicBezTo>
                    <a:pt x="696" y="323"/>
                    <a:pt x="696" y="320"/>
                    <a:pt x="696" y="319"/>
                  </a:cubicBezTo>
                  <a:cubicBezTo>
                    <a:pt x="697" y="318"/>
                    <a:pt x="698" y="317"/>
                    <a:pt x="699" y="317"/>
                  </a:cubicBezTo>
                  <a:cubicBezTo>
                    <a:pt x="700" y="316"/>
                    <a:pt x="702" y="315"/>
                    <a:pt x="702" y="314"/>
                  </a:cubicBezTo>
                  <a:cubicBezTo>
                    <a:pt x="703" y="314"/>
                    <a:pt x="706" y="313"/>
                    <a:pt x="706" y="312"/>
                  </a:cubicBezTo>
                  <a:cubicBezTo>
                    <a:pt x="706" y="311"/>
                    <a:pt x="703" y="310"/>
                    <a:pt x="703" y="309"/>
                  </a:cubicBezTo>
                  <a:cubicBezTo>
                    <a:pt x="703" y="308"/>
                    <a:pt x="703" y="307"/>
                    <a:pt x="704" y="306"/>
                  </a:cubicBezTo>
                  <a:cubicBezTo>
                    <a:pt x="704" y="305"/>
                    <a:pt x="707" y="304"/>
                    <a:pt x="707" y="303"/>
                  </a:cubicBezTo>
                  <a:cubicBezTo>
                    <a:pt x="708" y="302"/>
                    <a:pt x="708" y="301"/>
                    <a:pt x="707" y="300"/>
                  </a:cubicBezTo>
                  <a:cubicBezTo>
                    <a:pt x="707" y="299"/>
                    <a:pt x="705" y="298"/>
                    <a:pt x="705" y="298"/>
                  </a:cubicBezTo>
                  <a:cubicBezTo>
                    <a:pt x="705" y="297"/>
                    <a:pt x="705" y="294"/>
                    <a:pt x="705" y="293"/>
                  </a:cubicBezTo>
                  <a:cubicBezTo>
                    <a:pt x="705" y="292"/>
                    <a:pt x="707" y="289"/>
                    <a:pt x="708" y="288"/>
                  </a:cubicBezTo>
                  <a:cubicBezTo>
                    <a:pt x="708" y="287"/>
                    <a:pt x="709" y="285"/>
                    <a:pt x="710" y="284"/>
                  </a:cubicBezTo>
                  <a:cubicBezTo>
                    <a:pt x="710" y="283"/>
                    <a:pt x="710" y="280"/>
                    <a:pt x="711" y="279"/>
                  </a:cubicBezTo>
                  <a:cubicBezTo>
                    <a:pt x="711" y="279"/>
                    <a:pt x="713" y="279"/>
                    <a:pt x="714" y="279"/>
                  </a:cubicBezTo>
                  <a:cubicBezTo>
                    <a:pt x="714" y="278"/>
                    <a:pt x="715" y="277"/>
                    <a:pt x="716" y="277"/>
                  </a:cubicBezTo>
                  <a:cubicBezTo>
                    <a:pt x="717" y="276"/>
                    <a:pt x="718" y="272"/>
                    <a:pt x="718" y="270"/>
                  </a:cubicBezTo>
                  <a:cubicBezTo>
                    <a:pt x="718" y="269"/>
                    <a:pt x="717" y="266"/>
                    <a:pt x="717" y="265"/>
                  </a:cubicBezTo>
                  <a:cubicBezTo>
                    <a:pt x="717" y="264"/>
                    <a:pt x="718" y="263"/>
                    <a:pt x="718" y="262"/>
                  </a:cubicBezTo>
                  <a:cubicBezTo>
                    <a:pt x="718" y="261"/>
                    <a:pt x="717" y="259"/>
                    <a:pt x="717" y="258"/>
                  </a:cubicBezTo>
                  <a:cubicBezTo>
                    <a:pt x="716" y="256"/>
                    <a:pt x="716" y="254"/>
                    <a:pt x="716" y="253"/>
                  </a:cubicBezTo>
                  <a:cubicBezTo>
                    <a:pt x="716" y="251"/>
                    <a:pt x="716" y="249"/>
                    <a:pt x="717" y="248"/>
                  </a:cubicBezTo>
                  <a:cubicBezTo>
                    <a:pt x="717" y="247"/>
                    <a:pt x="719" y="247"/>
                    <a:pt x="719" y="248"/>
                  </a:cubicBezTo>
                  <a:cubicBezTo>
                    <a:pt x="720" y="248"/>
                    <a:pt x="721" y="250"/>
                    <a:pt x="722" y="250"/>
                  </a:cubicBezTo>
                  <a:cubicBezTo>
                    <a:pt x="722" y="250"/>
                    <a:pt x="723" y="249"/>
                    <a:pt x="723" y="248"/>
                  </a:cubicBezTo>
                  <a:cubicBezTo>
                    <a:pt x="724" y="247"/>
                    <a:pt x="725" y="245"/>
                    <a:pt x="725" y="244"/>
                  </a:cubicBezTo>
                  <a:cubicBezTo>
                    <a:pt x="725" y="244"/>
                    <a:pt x="724" y="243"/>
                    <a:pt x="724" y="242"/>
                  </a:cubicBezTo>
                  <a:cubicBezTo>
                    <a:pt x="724" y="241"/>
                    <a:pt x="726" y="240"/>
                    <a:pt x="726" y="2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092575" y="2911475"/>
              <a:ext cx="469900" cy="815975"/>
            </a:xfrm>
            <a:custGeom>
              <a:avLst/>
              <a:gdLst>
                <a:gd name="T0" fmla="*/ 545 w 557"/>
                <a:gd name="T1" fmla="*/ 602 h 968"/>
                <a:gd name="T2" fmla="*/ 535 w 557"/>
                <a:gd name="T3" fmla="*/ 564 h 968"/>
                <a:gd name="T4" fmla="*/ 483 w 557"/>
                <a:gd name="T5" fmla="*/ 116 h 968"/>
                <a:gd name="T6" fmla="*/ 454 w 557"/>
                <a:gd name="T7" fmla="*/ 62 h 968"/>
                <a:gd name="T8" fmla="*/ 75 w 557"/>
                <a:gd name="T9" fmla="*/ 37 h 968"/>
                <a:gd name="T10" fmla="*/ 100 w 557"/>
                <a:gd name="T11" fmla="*/ 50 h 968"/>
                <a:gd name="T12" fmla="*/ 133 w 557"/>
                <a:gd name="T13" fmla="*/ 84 h 968"/>
                <a:gd name="T14" fmla="*/ 146 w 557"/>
                <a:gd name="T15" fmla="*/ 124 h 968"/>
                <a:gd name="T16" fmla="*/ 135 w 557"/>
                <a:gd name="T17" fmla="*/ 160 h 968"/>
                <a:gd name="T18" fmla="*/ 129 w 557"/>
                <a:gd name="T19" fmla="*/ 181 h 968"/>
                <a:gd name="T20" fmla="*/ 106 w 557"/>
                <a:gd name="T21" fmla="*/ 209 h 968"/>
                <a:gd name="T22" fmla="*/ 81 w 557"/>
                <a:gd name="T23" fmla="*/ 223 h 968"/>
                <a:gd name="T24" fmla="*/ 47 w 557"/>
                <a:gd name="T25" fmla="*/ 231 h 968"/>
                <a:gd name="T26" fmla="*/ 39 w 557"/>
                <a:gd name="T27" fmla="*/ 251 h 968"/>
                <a:gd name="T28" fmla="*/ 43 w 557"/>
                <a:gd name="T29" fmla="*/ 268 h 968"/>
                <a:gd name="T30" fmla="*/ 59 w 557"/>
                <a:gd name="T31" fmla="*/ 288 h 968"/>
                <a:gd name="T32" fmla="*/ 50 w 557"/>
                <a:gd name="T33" fmla="*/ 326 h 968"/>
                <a:gd name="T34" fmla="*/ 44 w 557"/>
                <a:gd name="T35" fmla="*/ 349 h 968"/>
                <a:gd name="T36" fmla="*/ 17 w 557"/>
                <a:gd name="T37" fmla="*/ 375 h 968"/>
                <a:gd name="T38" fmla="*/ 15 w 557"/>
                <a:gd name="T39" fmla="*/ 411 h 968"/>
                <a:gd name="T40" fmla="*/ 1 w 557"/>
                <a:gd name="T41" fmla="*/ 441 h 968"/>
                <a:gd name="T42" fmla="*/ 6 w 557"/>
                <a:gd name="T43" fmla="*/ 476 h 968"/>
                <a:gd name="T44" fmla="*/ 13 w 557"/>
                <a:gd name="T45" fmla="*/ 504 h 968"/>
                <a:gd name="T46" fmla="*/ 27 w 557"/>
                <a:gd name="T47" fmla="*/ 527 h 968"/>
                <a:gd name="T48" fmla="*/ 53 w 557"/>
                <a:gd name="T49" fmla="*/ 547 h 968"/>
                <a:gd name="T50" fmla="*/ 70 w 557"/>
                <a:gd name="T51" fmla="*/ 565 h 968"/>
                <a:gd name="T52" fmla="*/ 113 w 557"/>
                <a:gd name="T53" fmla="*/ 596 h 968"/>
                <a:gd name="T54" fmla="*/ 127 w 557"/>
                <a:gd name="T55" fmla="*/ 635 h 968"/>
                <a:gd name="T56" fmla="*/ 132 w 557"/>
                <a:gd name="T57" fmla="*/ 654 h 968"/>
                <a:gd name="T58" fmla="*/ 147 w 557"/>
                <a:gd name="T59" fmla="*/ 655 h 968"/>
                <a:gd name="T60" fmla="*/ 182 w 557"/>
                <a:gd name="T61" fmla="*/ 649 h 968"/>
                <a:gd name="T62" fmla="*/ 211 w 557"/>
                <a:gd name="T63" fmla="*/ 673 h 968"/>
                <a:gd name="T64" fmla="*/ 203 w 557"/>
                <a:gd name="T65" fmla="*/ 695 h 968"/>
                <a:gd name="T66" fmla="*/ 194 w 557"/>
                <a:gd name="T67" fmla="*/ 739 h 968"/>
                <a:gd name="T68" fmla="*/ 185 w 557"/>
                <a:gd name="T69" fmla="*/ 769 h 968"/>
                <a:gd name="T70" fmla="*/ 206 w 557"/>
                <a:gd name="T71" fmla="*/ 794 h 968"/>
                <a:gd name="T72" fmla="*/ 226 w 557"/>
                <a:gd name="T73" fmla="*/ 805 h 968"/>
                <a:gd name="T74" fmla="*/ 247 w 557"/>
                <a:gd name="T75" fmla="*/ 828 h 968"/>
                <a:gd name="T76" fmla="*/ 257 w 557"/>
                <a:gd name="T77" fmla="*/ 821 h 968"/>
                <a:gd name="T78" fmla="*/ 278 w 557"/>
                <a:gd name="T79" fmla="*/ 833 h 968"/>
                <a:gd name="T80" fmla="*/ 294 w 557"/>
                <a:gd name="T81" fmla="*/ 847 h 968"/>
                <a:gd name="T82" fmla="*/ 319 w 557"/>
                <a:gd name="T83" fmla="*/ 875 h 968"/>
                <a:gd name="T84" fmla="*/ 329 w 557"/>
                <a:gd name="T85" fmla="*/ 920 h 968"/>
                <a:gd name="T86" fmla="*/ 323 w 557"/>
                <a:gd name="T87" fmla="*/ 931 h 968"/>
                <a:gd name="T88" fmla="*/ 336 w 557"/>
                <a:gd name="T89" fmla="*/ 955 h 968"/>
                <a:gd name="T90" fmla="*/ 362 w 557"/>
                <a:gd name="T91" fmla="*/ 965 h 968"/>
                <a:gd name="T92" fmla="*/ 374 w 557"/>
                <a:gd name="T93" fmla="*/ 953 h 968"/>
                <a:gd name="T94" fmla="*/ 419 w 557"/>
                <a:gd name="T95" fmla="*/ 939 h 968"/>
                <a:gd name="T96" fmla="*/ 467 w 557"/>
                <a:gd name="T97" fmla="*/ 946 h 968"/>
                <a:gd name="T98" fmla="*/ 458 w 557"/>
                <a:gd name="T99" fmla="*/ 892 h 968"/>
                <a:gd name="T100" fmla="*/ 503 w 557"/>
                <a:gd name="T101" fmla="*/ 875 h 968"/>
                <a:gd name="T102" fmla="*/ 499 w 557"/>
                <a:gd name="T103" fmla="*/ 831 h 968"/>
                <a:gd name="T104" fmla="*/ 504 w 557"/>
                <a:gd name="T105" fmla="*/ 799 h 968"/>
                <a:gd name="T106" fmla="*/ 506 w 557"/>
                <a:gd name="T107" fmla="*/ 761 h 968"/>
                <a:gd name="T108" fmla="*/ 507 w 557"/>
                <a:gd name="T109" fmla="*/ 733 h 968"/>
                <a:gd name="T110" fmla="*/ 527 w 557"/>
                <a:gd name="T111" fmla="*/ 714 h 968"/>
                <a:gd name="T112" fmla="*/ 541 w 557"/>
                <a:gd name="T113" fmla="*/ 685 h 968"/>
                <a:gd name="T114" fmla="*/ 552 w 557"/>
                <a:gd name="T115" fmla="*/ 655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7" h="968">
                  <a:moveTo>
                    <a:pt x="555" y="635"/>
                  </a:moveTo>
                  <a:cubicBezTo>
                    <a:pt x="555" y="634"/>
                    <a:pt x="553" y="633"/>
                    <a:pt x="553" y="632"/>
                  </a:cubicBezTo>
                  <a:cubicBezTo>
                    <a:pt x="552" y="631"/>
                    <a:pt x="552" y="628"/>
                    <a:pt x="551" y="628"/>
                  </a:cubicBezTo>
                  <a:cubicBezTo>
                    <a:pt x="550" y="627"/>
                    <a:pt x="548" y="625"/>
                    <a:pt x="547" y="624"/>
                  </a:cubicBezTo>
                  <a:cubicBezTo>
                    <a:pt x="547" y="624"/>
                    <a:pt x="546" y="622"/>
                    <a:pt x="546" y="621"/>
                  </a:cubicBezTo>
                  <a:cubicBezTo>
                    <a:pt x="547" y="619"/>
                    <a:pt x="549" y="617"/>
                    <a:pt x="549" y="616"/>
                  </a:cubicBezTo>
                  <a:cubicBezTo>
                    <a:pt x="549" y="615"/>
                    <a:pt x="550" y="612"/>
                    <a:pt x="550" y="611"/>
                  </a:cubicBezTo>
                  <a:cubicBezTo>
                    <a:pt x="550" y="609"/>
                    <a:pt x="550" y="605"/>
                    <a:pt x="549" y="604"/>
                  </a:cubicBezTo>
                  <a:cubicBezTo>
                    <a:pt x="548" y="603"/>
                    <a:pt x="546" y="602"/>
                    <a:pt x="545" y="602"/>
                  </a:cubicBezTo>
                  <a:cubicBezTo>
                    <a:pt x="544" y="601"/>
                    <a:pt x="542" y="602"/>
                    <a:pt x="541" y="601"/>
                  </a:cubicBezTo>
                  <a:cubicBezTo>
                    <a:pt x="540" y="601"/>
                    <a:pt x="540" y="600"/>
                    <a:pt x="539" y="599"/>
                  </a:cubicBezTo>
                  <a:cubicBezTo>
                    <a:pt x="539" y="598"/>
                    <a:pt x="540" y="595"/>
                    <a:pt x="540" y="593"/>
                  </a:cubicBezTo>
                  <a:cubicBezTo>
                    <a:pt x="540" y="592"/>
                    <a:pt x="539" y="589"/>
                    <a:pt x="539" y="588"/>
                  </a:cubicBezTo>
                  <a:cubicBezTo>
                    <a:pt x="538" y="587"/>
                    <a:pt x="536" y="586"/>
                    <a:pt x="535" y="585"/>
                  </a:cubicBezTo>
                  <a:cubicBezTo>
                    <a:pt x="533" y="584"/>
                    <a:pt x="530" y="582"/>
                    <a:pt x="529" y="580"/>
                  </a:cubicBezTo>
                  <a:cubicBezTo>
                    <a:pt x="528" y="579"/>
                    <a:pt x="527" y="575"/>
                    <a:pt x="528" y="574"/>
                  </a:cubicBezTo>
                  <a:cubicBezTo>
                    <a:pt x="528" y="572"/>
                    <a:pt x="530" y="570"/>
                    <a:pt x="531" y="569"/>
                  </a:cubicBezTo>
                  <a:cubicBezTo>
                    <a:pt x="532" y="568"/>
                    <a:pt x="535" y="566"/>
                    <a:pt x="535" y="564"/>
                  </a:cubicBezTo>
                  <a:cubicBezTo>
                    <a:pt x="536" y="563"/>
                    <a:pt x="536" y="561"/>
                    <a:pt x="535" y="560"/>
                  </a:cubicBezTo>
                  <a:cubicBezTo>
                    <a:pt x="535" y="559"/>
                    <a:pt x="533" y="557"/>
                    <a:pt x="532" y="556"/>
                  </a:cubicBezTo>
                  <a:cubicBezTo>
                    <a:pt x="531" y="555"/>
                    <a:pt x="530" y="552"/>
                    <a:pt x="530" y="551"/>
                  </a:cubicBezTo>
                  <a:cubicBezTo>
                    <a:pt x="529" y="549"/>
                    <a:pt x="530" y="545"/>
                    <a:pt x="531" y="544"/>
                  </a:cubicBezTo>
                  <a:cubicBezTo>
                    <a:pt x="531" y="543"/>
                    <a:pt x="533" y="541"/>
                    <a:pt x="534" y="540"/>
                  </a:cubicBezTo>
                  <a:cubicBezTo>
                    <a:pt x="535" y="539"/>
                    <a:pt x="537" y="538"/>
                    <a:pt x="537" y="537"/>
                  </a:cubicBezTo>
                  <a:cubicBezTo>
                    <a:pt x="538" y="536"/>
                    <a:pt x="538" y="533"/>
                    <a:pt x="538" y="533"/>
                  </a:cubicBezTo>
                  <a:cubicBezTo>
                    <a:pt x="485" y="122"/>
                    <a:pt x="485" y="122"/>
                    <a:pt x="485" y="122"/>
                  </a:cubicBezTo>
                  <a:cubicBezTo>
                    <a:pt x="484" y="120"/>
                    <a:pt x="483" y="117"/>
                    <a:pt x="483" y="116"/>
                  </a:cubicBezTo>
                  <a:cubicBezTo>
                    <a:pt x="482" y="114"/>
                    <a:pt x="479" y="110"/>
                    <a:pt x="478" y="108"/>
                  </a:cubicBezTo>
                  <a:cubicBezTo>
                    <a:pt x="477" y="105"/>
                    <a:pt x="475" y="100"/>
                    <a:pt x="474" y="97"/>
                  </a:cubicBezTo>
                  <a:cubicBezTo>
                    <a:pt x="473" y="95"/>
                    <a:pt x="472" y="90"/>
                    <a:pt x="471" y="88"/>
                  </a:cubicBezTo>
                  <a:cubicBezTo>
                    <a:pt x="471" y="87"/>
                    <a:pt x="468" y="86"/>
                    <a:pt x="468" y="85"/>
                  </a:cubicBezTo>
                  <a:cubicBezTo>
                    <a:pt x="467" y="84"/>
                    <a:pt x="466" y="82"/>
                    <a:pt x="466" y="81"/>
                  </a:cubicBezTo>
                  <a:cubicBezTo>
                    <a:pt x="465" y="80"/>
                    <a:pt x="464" y="78"/>
                    <a:pt x="463" y="77"/>
                  </a:cubicBezTo>
                  <a:cubicBezTo>
                    <a:pt x="463" y="75"/>
                    <a:pt x="461" y="73"/>
                    <a:pt x="461" y="72"/>
                  </a:cubicBezTo>
                  <a:cubicBezTo>
                    <a:pt x="460" y="70"/>
                    <a:pt x="459" y="68"/>
                    <a:pt x="458" y="66"/>
                  </a:cubicBezTo>
                  <a:cubicBezTo>
                    <a:pt x="457" y="65"/>
                    <a:pt x="455" y="63"/>
                    <a:pt x="454" y="62"/>
                  </a:cubicBezTo>
                  <a:cubicBezTo>
                    <a:pt x="453" y="61"/>
                    <a:pt x="450" y="59"/>
                    <a:pt x="448" y="57"/>
                  </a:cubicBezTo>
                  <a:cubicBezTo>
                    <a:pt x="446" y="55"/>
                    <a:pt x="443" y="50"/>
                    <a:pt x="442" y="48"/>
                  </a:cubicBezTo>
                  <a:cubicBezTo>
                    <a:pt x="440" y="45"/>
                    <a:pt x="437" y="41"/>
                    <a:pt x="436" y="38"/>
                  </a:cubicBezTo>
                  <a:cubicBezTo>
                    <a:pt x="434" y="36"/>
                    <a:pt x="432" y="31"/>
                    <a:pt x="431" y="28"/>
                  </a:cubicBezTo>
                  <a:cubicBezTo>
                    <a:pt x="431" y="25"/>
                    <a:pt x="432" y="20"/>
                    <a:pt x="432" y="17"/>
                  </a:cubicBezTo>
                  <a:cubicBezTo>
                    <a:pt x="433" y="14"/>
                    <a:pt x="433" y="9"/>
                    <a:pt x="434" y="6"/>
                  </a:cubicBezTo>
                  <a:cubicBezTo>
                    <a:pt x="434" y="4"/>
                    <a:pt x="434" y="2"/>
                    <a:pt x="434" y="0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7" y="38"/>
                    <a:pt x="79" y="38"/>
                    <a:pt x="80" y="39"/>
                  </a:cubicBezTo>
                  <a:cubicBezTo>
                    <a:pt x="81" y="40"/>
                    <a:pt x="82" y="41"/>
                    <a:pt x="83" y="42"/>
                  </a:cubicBezTo>
                  <a:cubicBezTo>
                    <a:pt x="84" y="42"/>
                    <a:pt x="84" y="42"/>
                    <a:pt x="84" y="43"/>
                  </a:cubicBezTo>
                  <a:cubicBezTo>
                    <a:pt x="85" y="43"/>
                    <a:pt x="86" y="43"/>
                    <a:pt x="87" y="43"/>
                  </a:cubicBezTo>
                  <a:cubicBezTo>
                    <a:pt x="88" y="44"/>
                    <a:pt x="89" y="44"/>
                    <a:pt x="90" y="44"/>
                  </a:cubicBezTo>
                  <a:cubicBezTo>
                    <a:pt x="93" y="46"/>
                    <a:pt x="97" y="48"/>
                    <a:pt x="99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3" y="53"/>
                    <a:pt x="106" y="55"/>
                    <a:pt x="107" y="59"/>
                  </a:cubicBezTo>
                  <a:cubicBezTo>
                    <a:pt x="108" y="61"/>
                    <a:pt x="107" y="64"/>
                    <a:pt x="106" y="66"/>
                  </a:cubicBezTo>
                  <a:cubicBezTo>
                    <a:pt x="106" y="67"/>
                    <a:pt x="105" y="68"/>
                    <a:pt x="105" y="68"/>
                  </a:cubicBezTo>
                  <a:cubicBezTo>
                    <a:pt x="105" y="69"/>
                    <a:pt x="106" y="72"/>
                    <a:pt x="107" y="73"/>
                  </a:cubicBezTo>
                  <a:cubicBezTo>
                    <a:pt x="107" y="73"/>
                    <a:pt x="109" y="75"/>
                    <a:pt x="112" y="76"/>
                  </a:cubicBezTo>
                  <a:cubicBezTo>
                    <a:pt x="112" y="77"/>
                    <a:pt x="115" y="78"/>
                    <a:pt x="117" y="78"/>
                  </a:cubicBezTo>
                  <a:cubicBezTo>
                    <a:pt x="118" y="78"/>
                    <a:pt x="119" y="79"/>
                    <a:pt x="120" y="79"/>
                  </a:cubicBezTo>
                  <a:cubicBezTo>
                    <a:pt x="122" y="79"/>
                    <a:pt x="124" y="80"/>
                    <a:pt x="125" y="80"/>
                  </a:cubicBezTo>
                  <a:cubicBezTo>
                    <a:pt x="128" y="81"/>
                    <a:pt x="131" y="83"/>
                    <a:pt x="133" y="84"/>
                  </a:cubicBezTo>
                  <a:cubicBezTo>
                    <a:pt x="134" y="85"/>
                    <a:pt x="135" y="86"/>
                    <a:pt x="136" y="87"/>
                  </a:cubicBezTo>
                  <a:cubicBezTo>
                    <a:pt x="136" y="88"/>
                    <a:pt x="136" y="88"/>
                    <a:pt x="137" y="88"/>
                  </a:cubicBezTo>
                  <a:cubicBezTo>
                    <a:pt x="137" y="88"/>
                    <a:pt x="137" y="89"/>
                    <a:pt x="137" y="89"/>
                  </a:cubicBezTo>
                  <a:cubicBezTo>
                    <a:pt x="139" y="89"/>
                    <a:pt x="141" y="90"/>
                    <a:pt x="142" y="91"/>
                  </a:cubicBezTo>
                  <a:cubicBezTo>
                    <a:pt x="144" y="94"/>
                    <a:pt x="145" y="99"/>
                    <a:pt x="145" y="100"/>
                  </a:cubicBezTo>
                  <a:cubicBezTo>
                    <a:pt x="145" y="102"/>
                    <a:pt x="144" y="103"/>
                    <a:pt x="144" y="104"/>
                  </a:cubicBezTo>
                  <a:cubicBezTo>
                    <a:pt x="145" y="105"/>
                    <a:pt x="146" y="106"/>
                    <a:pt x="147" y="108"/>
                  </a:cubicBezTo>
                  <a:cubicBezTo>
                    <a:pt x="149" y="111"/>
                    <a:pt x="149" y="117"/>
                    <a:pt x="149" y="120"/>
                  </a:cubicBezTo>
                  <a:cubicBezTo>
                    <a:pt x="148" y="121"/>
                    <a:pt x="147" y="123"/>
                    <a:pt x="146" y="124"/>
                  </a:cubicBezTo>
                  <a:cubicBezTo>
                    <a:pt x="147" y="125"/>
                    <a:pt x="147" y="126"/>
                    <a:pt x="148" y="127"/>
                  </a:cubicBezTo>
                  <a:cubicBezTo>
                    <a:pt x="148" y="130"/>
                    <a:pt x="147" y="135"/>
                    <a:pt x="147" y="136"/>
                  </a:cubicBezTo>
                  <a:cubicBezTo>
                    <a:pt x="147" y="138"/>
                    <a:pt x="147" y="139"/>
                    <a:pt x="146" y="140"/>
                  </a:cubicBezTo>
                  <a:cubicBezTo>
                    <a:pt x="146" y="141"/>
                    <a:pt x="146" y="142"/>
                    <a:pt x="146" y="143"/>
                  </a:cubicBezTo>
                  <a:cubicBezTo>
                    <a:pt x="145" y="143"/>
                    <a:pt x="146" y="144"/>
                    <a:pt x="146" y="145"/>
                  </a:cubicBezTo>
                  <a:cubicBezTo>
                    <a:pt x="146" y="147"/>
                    <a:pt x="146" y="150"/>
                    <a:pt x="144" y="152"/>
                  </a:cubicBezTo>
                  <a:cubicBezTo>
                    <a:pt x="143" y="154"/>
                    <a:pt x="141" y="155"/>
                    <a:pt x="139" y="156"/>
                  </a:cubicBezTo>
                  <a:cubicBezTo>
                    <a:pt x="139" y="156"/>
                    <a:pt x="139" y="157"/>
                    <a:pt x="138" y="157"/>
                  </a:cubicBezTo>
                  <a:cubicBezTo>
                    <a:pt x="137" y="158"/>
                    <a:pt x="135" y="159"/>
                    <a:pt x="135" y="160"/>
                  </a:cubicBezTo>
                  <a:cubicBezTo>
                    <a:pt x="134" y="160"/>
                    <a:pt x="134" y="160"/>
                    <a:pt x="134" y="161"/>
                  </a:cubicBezTo>
                  <a:cubicBezTo>
                    <a:pt x="133" y="161"/>
                    <a:pt x="132" y="163"/>
                    <a:pt x="131" y="164"/>
                  </a:cubicBezTo>
                  <a:cubicBezTo>
                    <a:pt x="131" y="164"/>
                    <a:pt x="131" y="165"/>
                    <a:pt x="131" y="165"/>
                  </a:cubicBezTo>
                  <a:cubicBezTo>
                    <a:pt x="131" y="167"/>
                    <a:pt x="131" y="168"/>
                    <a:pt x="131" y="170"/>
                  </a:cubicBezTo>
                  <a:cubicBezTo>
                    <a:pt x="130" y="172"/>
                    <a:pt x="129" y="173"/>
                    <a:pt x="128" y="174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8" y="176"/>
                    <a:pt x="128" y="177"/>
                    <a:pt x="128" y="178"/>
                  </a:cubicBezTo>
                  <a:cubicBezTo>
                    <a:pt x="128" y="178"/>
                    <a:pt x="128" y="179"/>
                    <a:pt x="128" y="179"/>
                  </a:cubicBezTo>
                  <a:cubicBezTo>
                    <a:pt x="129" y="180"/>
                    <a:pt x="129" y="181"/>
                    <a:pt x="129" y="181"/>
                  </a:cubicBezTo>
                  <a:cubicBezTo>
                    <a:pt x="129" y="182"/>
                    <a:pt x="130" y="186"/>
                    <a:pt x="129" y="190"/>
                  </a:cubicBezTo>
                  <a:cubicBezTo>
                    <a:pt x="129" y="191"/>
                    <a:pt x="127" y="195"/>
                    <a:pt x="124" y="197"/>
                  </a:cubicBezTo>
                  <a:cubicBezTo>
                    <a:pt x="123" y="198"/>
                    <a:pt x="121" y="198"/>
                    <a:pt x="120" y="198"/>
                  </a:cubicBezTo>
                  <a:cubicBezTo>
                    <a:pt x="119" y="198"/>
                    <a:pt x="119" y="198"/>
                    <a:pt x="119" y="198"/>
                  </a:cubicBezTo>
                  <a:cubicBezTo>
                    <a:pt x="119" y="199"/>
                    <a:pt x="118" y="199"/>
                    <a:pt x="118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7" y="202"/>
                    <a:pt x="117" y="204"/>
                    <a:pt x="115" y="206"/>
                  </a:cubicBezTo>
                  <a:cubicBezTo>
                    <a:pt x="113" y="208"/>
                    <a:pt x="110" y="208"/>
                    <a:pt x="107" y="209"/>
                  </a:cubicBezTo>
                  <a:cubicBezTo>
                    <a:pt x="106" y="209"/>
                    <a:pt x="106" y="209"/>
                    <a:pt x="106" y="209"/>
                  </a:cubicBezTo>
                  <a:cubicBezTo>
                    <a:pt x="106" y="209"/>
                    <a:pt x="106" y="209"/>
                    <a:pt x="105" y="209"/>
                  </a:cubicBezTo>
                  <a:cubicBezTo>
                    <a:pt x="104" y="209"/>
                    <a:pt x="103" y="209"/>
                    <a:pt x="102" y="209"/>
                  </a:cubicBezTo>
                  <a:cubicBezTo>
                    <a:pt x="101" y="209"/>
                    <a:pt x="101" y="208"/>
                    <a:pt x="100" y="208"/>
                  </a:cubicBezTo>
                  <a:cubicBezTo>
                    <a:pt x="100" y="208"/>
                    <a:pt x="99" y="208"/>
                    <a:pt x="99" y="208"/>
                  </a:cubicBezTo>
                  <a:cubicBezTo>
                    <a:pt x="98" y="208"/>
                    <a:pt x="98" y="208"/>
                    <a:pt x="98" y="208"/>
                  </a:cubicBezTo>
                  <a:cubicBezTo>
                    <a:pt x="97" y="209"/>
                    <a:pt x="97" y="209"/>
                    <a:pt x="96" y="210"/>
                  </a:cubicBezTo>
                  <a:cubicBezTo>
                    <a:pt x="96" y="210"/>
                    <a:pt x="96" y="211"/>
                    <a:pt x="96" y="212"/>
                  </a:cubicBezTo>
                  <a:cubicBezTo>
                    <a:pt x="95" y="214"/>
                    <a:pt x="94" y="216"/>
                    <a:pt x="93" y="218"/>
                  </a:cubicBezTo>
                  <a:cubicBezTo>
                    <a:pt x="91" y="220"/>
                    <a:pt x="87" y="222"/>
                    <a:pt x="81" y="223"/>
                  </a:cubicBezTo>
                  <a:cubicBezTo>
                    <a:pt x="79" y="224"/>
                    <a:pt x="75" y="225"/>
                    <a:pt x="72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1" y="225"/>
                    <a:pt x="70" y="224"/>
                    <a:pt x="68" y="224"/>
                  </a:cubicBezTo>
                  <a:cubicBezTo>
                    <a:pt x="67" y="224"/>
                    <a:pt x="66" y="224"/>
                    <a:pt x="65" y="224"/>
                  </a:cubicBezTo>
                  <a:cubicBezTo>
                    <a:pt x="65" y="224"/>
                    <a:pt x="62" y="225"/>
                    <a:pt x="61" y="225"/>
                  </a:cubicBezTo>
                  <a:cubicBezTo>
                    <a:pt x="61" y="225"/>
                    <a:pt x="60" y="226"/>
                    <a:pt x="60" y="226"/>
                  </a:cubicBezTo>
                  <a:cubicBezTo>
                    <a:pt x="59" y="228"/>
                    <a:pt x="57" y="230"/>
                    <a:pt x="55" y="230"/>
                  </a:cubicBezTo>
                  <a:cubicBezTo>
                    <a:pt x="54" y="231"/>
                    <a:pt x="53" y="231"/>
                    <a:pt x="51" y="231"/>
                  </a:cubicBezTo>
                  <a:cubicBezTo>
                    <a:pt x="50" y="231"/>
                    <a:pt x="48" y="231"/>
                    <a:pt x="47" y="231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6" y="230"/>
                    <a:pt x="46" y="230"/>
                    <a:pt x="46" y="230"/>
                  </a:cubicBezTo>
                  <a:cubicBezTo>
                    <a:pt x="45" y="231"/>
                    <a:pt x="45" y="231"/>
                    <a:pt x="44" y="232"/>
                  </a:cubicBezTo>
                  <a:cubicBezTo>
                    <a:pt x="43" y="232"/>
                    <a:pt x="42" y="233"/>
                    <a:pt x="41" y="233"/>
                  </a:cubicBezTo>
                  <a:cubicBezTo>
                    <a:pt x="41" y="233"/>
                    <a:pt x="41" y="233"/>
                    <a:pt x="41" y="233"/>
                  </a:cubicBezTo>
                  <a:cubicBezTo>
                    <a:pt x="41" y="234"/>
                    <a:pt x="41" y="235"/>
                    <a:pt x="41" y="236"/>
                  </a:cubicBezTo>
                  <a:cubicBezTo>
                    <a:pt x="41" y="236"/>
                    <a:pt x="41" y="237"/>
                    <a:pt x="41" y="238"/>
                  </a:cubicBezTo>
                  <a:cubicBezTo>
                    <a:pt x="41" y="240"/>
                    <a:pt x="41" y="242"/>
                    <a:pt x="41" y="244"/>
                  </a:cubicBezTo>
                  <a:cubicBezTo>
                    <a:pt x="41" y="245"/>
                    <a:pt x="40" y="249"/>
                    <a:pt x="39" y="251"/>
                  </a:cubicBezTo>
                  <a:cubicBezTo>
                    <a:pt x="39" y="252"/>
                    <a:pt x="38" y="253"/>
                    <a:pt x="37" y="254"/>
                  </a:cubicBezTo>
                  <a:cubicBezTo>
                    <a:pt x="37" y="254"/>
                    <a:pt x="37" y="255"/>
                    <a:pt x="37" y="255"/>
                  </a:cubicBezTo>
                  <a:cubicBezTo>
                    <a:pt x="37" y="255"/>
                    <a:pt x="36" y="256"/>
                    <a:pt x="36" y="256"/>
                  </a:cubicBezTo>
                  <a:cubicBezTo>
                    <a:pt x="36" y="256"/>
                    <a:pt x="35" y="257"/>
                    <a:pt x="35" y="258"/>
                  </a:cubicBezTo>
                  <a:cubicBezTo>
                    <a:pt x="35" y="258"/>
                    <a:pt x="35" y="259"/>
                    <a:pt x="36" y="259"/>
                  </a:cubicBezTo>
                  <a:cubicBezTo>
                    <a:pt x="36" y="259"/>
                    <a:pt x="36" y="259"/>
                    <a:pt x="37" y="260"/>
                  </a:cubicBezTo>
                  <a:cubicBezTo>
                    <a:pt x="38" y="260"/>
                    <a:pt x="39" y="261"/>
                    <a:pt x="41" y="262"/>
                  </a:cubicBezTo>
                  <a:cubicBezTo>
                    <a:pt x="42" y="264"/>
                    <a:pt x="42" y="265"/>
                    <a:pt x="43" y="267"/>
                  </a:cubicBezTo>
                  <a:cubicBezTo>
                    <a:pt x="43" y="267"/>
                    <a:pt x="43" y="268"/>
                    <a:pt x="43" y="268"/>
                  </a:cubicBezTo>
                  <a:cubicBezTo>
                    <a:pt x="44" y="269"/>
                    <a:pt x="44" y="269"/>
                    <a:pt x="44" y="269"/>
                  </a:cubicBezTo>
                  <a:cubicBezTo>
                    <a:pt x="45" y="269"/>
                    <a:pt x="45" y="268"/>
                    <a:pt x="46" y="268"/>
                  </a:cubicBezTo>
                  <a:cubicBezTo>
                    <a:pt x="47" y="268"/>
                    <a:pt x="48" y="269"/>
                    <a:pt x="49" y="269"/>
                  </a:cubicBezTo>
                  <a:cubicBezTo>
                    <a:pt x="51" y="270"/>
                    <a:pt x="52" y="272"/>
                    <a:pt x="53" y="273"/>
                  </a:cubicBezTo>
                  <a:cubicBezTo>
                    <a:pt x="53" y="274"/>
                    <a:pt x="53" y="274"/>
                    <a:pt x="53" y="274"/>
                  </a:cubicBezTo>
                  <a:cubicBezTo>
                    <a:pt x="54" y="274"/>
                    <a:pt x="54" y="275"/>
                    <a:pt x="54" y="275"/>
                  </a:cubicBezTo>
                  <a:cubicBezTo>
                    <a:pt x="55" y="276"/>
                    <a:pt x="57" y="277"/>
                    <a:pt x="57" y="279"/>
                  </a:cubicBezTo>
                  <a:cubicBezTo>
                    <a:pt x="58" y="281"/>
                    <a:pt x="59" y="283"/>
                    <a:pt x="59" y="286"/>
                  </a:cubicBezTo>
                  <a:cubicBezTo>
                    <a:pt x="59" y="287"/>
                    <a:pt x="59" y="287"/>
                    <a:pt x="59" y="288"/>
                  </a:cubicBezTo>
                  <a:cubicBezTo>
                    <a:pt x="59" y="289"/>
                    <a:pt x="60" y="292"/>
                    <a:pt x="60" y="294"/>
                  </a:cubicBezTo>
                  <a:cubicBezTo>
                    <a:pt x="60" y="295"/>
                    <a:pt x="60" y="296"/>
                    <a:pt x="60" y="297"/>
                  </a:cubicBezTo>
                  <a:cubicBezTo>
                    <a:pt x="60" y="297"/>
                    <a:pt x="60" y="298"/>
                    <a:pt x="60" y="299"/>
                  </a:cubicBezTo>
                  <a:cubicBezTo>
                    <a:pt x="61" y="302"/>
                    <a:pt x="61" y="304"/>
                    <a:pt x="61" y="306"/>
                  </a:cubicBezTo>
                  <a:cubicBezTo>
                    <a:pt x="61" y="306"/>
                    <a:pt x="61" y="306"/>
                    <a:pt x="61" y="306"/>
                  </a:cubicBezTo>
                  <a:cubicBezTo>
                    <a:pt x="61" y="309"/>
                    <a:pt x="61" y="312"/>
                    <a:pt x="60" y="314"/>
                  </a:cubicBezTo>
                  <a:cubicBezTo>
                    <a:pt x="60" y="315"/>
                    <a:pt x="59" y="317"/>
                    <a:pt x="56" y="320"/>
                  </a:cubicBezTo>
                  <a:cubicBezTo>
                    <a:pt x="55" y="321"/>
                    <a:pt x="54" y="323"/>
                    <a:pt x="53" y="324"/>
                  </a:cubicBezTo>
                  <a:cubicBezTo>
                    <a:pt x="52" y="325"/>
                    <a:pt x="51" y="326"/>
                    <a:pt x="50" y="326"/>
                  </a:cubicBezTo>
                  <a:cubicBezTo>
                    <a:pt x="50" y="327"/>
                    <a:pt x="50" y="327"/>
                    <a:pt x="49" y="328"/>
                  </a:cubicBezTo>
                  <a:cubicBezTo>
                    <a:pt x="48" y="329"/>
                    <a:pt x="46" y="332"/>
                    <a:pt x="45" y="333"/>
                  </a:cubicBezTo>
                  <a:cubicBezTo>
                    <a:pt x="45" y="334"/>
                    <a:pt x="45" y="335"/>
                    <a:pt x="45" y="336"/>
                  </a:cubicBezTo>
                  <a:cubicBezTo>
                    <a:pt x="46" y="338"/>
                    <a:pt x="46" y="339"/>
                    <a:pt x="46" y="341"/>
                  </a:cubicBezTo>
                  <a:cubicBezTo>
                    <a:pt x="46" y="343"/>
                    <a:pt x="45" y="344"/>
                    <a:pt x="45" y="345"/>
                  </a:cubicBezTo>
                  <a:cubicBezTo>
                    <a:pt x="45" y="346"/>
                    <a:pt x="44" y="346"/>
                    <a:pt x="44" y="347"/>
                  </a:cubicBezTo>
                  <a:cubicBezTo>
                    <a:pt x="44" y="347"/>
                    <a:pt x="44" y="347"/>
                    <a:pt x="44" y="347"/>
                  </a:cubicBezTo>
                  <a:cubicBezTo>
                    <a:pt x="44" y="347"/>
                    <a:pt x="44" y="348"/>
                    <a:pt x="44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45" y="351"/>
                    <a:pt x="46" y="352"/>
                    <a:pt x="46" y="354"/>
                  </a:cubicBezTo>
                  <a:cubicBezTo>
                    <a:pt x="46" y="355"/>
                    <a:pt x="46" y="360"/>
                    <a:pt x="44" y="363"/>
                  </a:cubicBezTo>
                  <a:cubicBezTo>
                    <a:pt x="42" y="365"/>
                    <a:pt x="40" y="366"/>
                    <a:pt x="39" y="366"/>
                  </a:cubicBezTo>
                  <a:cubicBezTo>
                    <a:pt x="39" y="366"/>
                    <a:pt x="38" y="366"/>
                    <a:pt x="38" y="367"/>
                  </a:cubicBezTo>
                  <a:cubicBezTo>
                    <a:pt x="38" y="367"/>
                    <a:pt x="37" y="367"/>
                    <a:pt x="37" y="368"/>
                  </a:cubicBezTo>
                  <a:cubicBezTo>
                    <a:pt x="36" y="369"/>
                    <a:pt x="34" y="371"/>
                    <a:pt x="32" y="372"/>
                  </a:cubicBezTo>
                  <a:cubicBezTo>
                    <a:pt x="30" y="372"/>
                    <a:pt x="28" y="372"/>
                    <a:pt x="26" y="372"/>
                  </a:cubicBezTo>
                  <a:cubicBezTo>
                    <a:pt x="25" y="372"/>
                    <a:pt x="24" y="372"/>
                    <a:pt x="24" y="372"/>
                  </a:cubicBezTo>
                  <a:cubicBezTo>
                    <a:pt x="22" y="373"/>
                    <a:pt x="18" y="374"/>
                    <a:pt x="17" y="375"/>
                  </a:cubicBezTo>
                  <a:cubicBezTo>
                    <a:pt x="15" y="375"/>
                    <a:pt x="13" y="377"/>
                    <a:pt x="12" y="379"/>
                  </a:cubicBezTo>
                  <a:cubicBezTo>
                    <a:pt x="10" y="380"/>
                    <a:pt x="9" y="383"/>
                    <a:pt x="8" y="384"/>
                  </a:cubicBezTo>
                  <a:cubicBezTo>
                    <a:pt x="8" y="384"/>
                    <a:pt x="8" y="384"/>
                    <a:pt x="8" y="384"/>
                  </a:cubicBezTo>
                  <a:cubicBezTo>
                    <a:pt x="10" y="384"/>
                    <a:pt x="12" y="385"/>
                    <a:pt x="13" y="386"/>
                  </a:cubicBezTo>
                  <a:cubicBezTo>
                    <a:pt x="16" y="390"/>
                    <a:pt x="16" y="397"/>
                    <a:pt x="16" y="398"/>
                  </a:cubicBezTo>
                  <a:cubicBezTo>
                    <a:pt x="16" y="399"/>
                    <a:pt x="15" y="401"/>
                    <a:pt x="15" y="403"/>
                  </a:cubicBezTo>
                  <a:cubicBezTo>
                    <a:pt x="15" y="403"/>
                    <a:pt x="14" y="404"/>
                    <a:pt x="14" y="404"/>
                  </a:cubicBezTo>
                  <a:cubicBezTo>
                    <a:pt x="14" y="404"/>
                    <a:pt x="14" y="405"/>
                    <a:pt x="15" y="405"/>
                  </a:cubicBezTo>
                  <a:cubicBezTo>
                    <a:pt x="15" y="407"/>
                    <a:pt x="16" y="409"/>
                    <a:pt x="15" y="411"/>
                  </a:cubicBezTo>
                  <a:cubicBezTo>
                    <a:pt x="15" y="414"/>
                    <a:pt x="13" y="415"/>
                    <a:pt x="11" y="417"/>
                  </a:cubicBezTo>
                  <a:cubicBezTo>
                    <a:pt x="11" y="417"/>
                    <a:pt x="11" y="417"/>
                    <a:pt x="11" y="417"/>
                  </a:cubicBezTo>
                  <a:cubicBezTo>
                    <a:pt x="10" y="417"/>
                    <a:pt x="10" y="417"/>
                    <a:pt x="10" y="417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20"/>
                    <a:pt x="7" y="420"/>
                    <a:pt x="7" y="420"/>
                  </a:cubicBezTo>
                  <a:cubicBezTo>
                    <a:pt x="6" y="421"/>
                    <a:pt x="5" y="423"/>
                    <a:pt x="4" y="424"/>
                  </a:cubicBezTo>
                  <a:cubicBezTo>
                    <a:pt x="3" y="427"/>
                    <a:pt x="2" y="431"/>
                    <a:pt x="1" y="433"/>
                  </a:cubicBezTo>
                  <a:cubicBezTo>
                    <a:pt x="1" y="434"/>
                    <a:pt x="1" y="438"/>
                    <a:pt x="1" y="441"/>
                  </a:cubicBezTo>
                  <a:cubicBezTo>
                    <a:pt x="1" y="442"/>
                    <a:pt x="0" y="443"/>
                    <a:pt x="0" y="443"/>
                  </a:cubicBezTo>
                  <a:cubicBezTo>
                    <a:pt x="0" y="444"/>
                    <a:pt x="0" y="445"/>
                    <a:pt x="0" y="446"/>
                  </a:cubicBezTo>
                  <a:cubicBezTo>
                    <a:pt x="0" y="449"/>
                    <a:pt x="0" y="453"/>
                    <a:pt x="0" y="455"/>
                  </a:cubicBezTo>
                  <a:cubicBezTo>
                    <a:pt x="0" y="456"/>
                    <a:pt x="1" y="460"/>
                    <a:pt x="2" y="462"/>
                  </a:cubicBezTo>
                  <a:cubicBezTo>
                    <a:pt x="3" y="463"/>
                    <a:pt x="3" y="464"/>
                    <a:pt x="3" y="465"/>
                  </a:cubicBezTo>
                  <a:cubicBezTo>
                    <a:pt x="3" y="465"/>
                    <a:pt x="4" y="466"/>
                    <a:pt x="4" y="466"/>
                  </a:cubicBezTo>
                  <a:cubicBezTo>
                    <a:pt x="5" y="468"/>
                    <a:pt x="5" y="470"/>
                    <a:pt x="6" y="472"/>
                  </a:cubicBezTo>
                  <a:cubicBezTo>
                    <a:pt x="6" y="473"/>
                    <a:pt x="6" y="474"/>
                    <a:pt x="6" y="475"/>
                  </a:cubicBezTo>
                  <a:cubicBezTo>
                    <a:pt x="6" y="475"/>
                    <a:pt x="6" y="476"/>
                    <a:pt x="6" y="476"/>
                  </a:cubicBezTo>
                  <a:cubicBezTo>
                    <a:pt x="6" y="477"/>
                    <a:pt x="7" y="478"/>
                    <a:pt x="7" y="479"/>
                  </a:cubicBezTo>
                  <a:cubicBezTo>
                    <a:pt x="7" y="479"/>
                    <a:pt x="7" y="479"/>
                    <a:pt x="7" y="479"/>
                  </a:cubicBezTo>
                  <a:cubicBezTo>
                    <a:pt x="8" y="480"/>
                    <a:pt x="10" y="483"/>
                    <a:pt x="11" y="484"/>
                  </a:cubicBezTo>
                  <a:cubicBezTo>
                    <a:pt x="11" y="484"/>
                    <a:pt x="11" y="484"/>
                    <a:pt x="12" y="484"/>
                  </a:cubicBezTo>
                  <a:cubicBezTo>
                    <a:pt x="13" y="485"/>
                    <a:pt x="15" y="486"/>
                    <a:pt x="16" y="488"/>
                  </a:cubicBezTo>
                  <a:cubicBezTo>
                    <a:pt x="17" y="491"/>
                    <a:pt x="17" y="495"/>
                    <a:pt x="16" y="497"/>
                  </a:cubicBezTo>
                  <a:cubicBezTo>
                    <a:pt x="16" y="499"/>
                    <a:pt x="14" y="501"/>
                    <a:pt x="14" y="501"/>
                  </a:cubicBezTo>
                  <a:cubicBezTo>
                    <a:pt x="14" y="502"/>
                    <a:pt x="13" y="503"/>
                    <a:pt x="12" y="503"/>
                  </a:cubicBezTo>
                  <a:cubicBezTo>
                    <a:pt x="12" y="503"/>
                    <a:pt x="13" y="504"/>
                    <a:pt x="13" y="504"/>
                  </a:cubicBezTo>
                  <a:cubicBezTo>
                    <a:pt x="13" y="505"/>
                    <a:pt x="15" y="506"/>
                    <a:pt x="16" y="507"/>
                  </a:cubicBezTo>
                  <a:cubicBezTo>
                    <a:pt x="16" y="507"/>
                    <a:pt x="17" y="507"/>
                    <a:pt x="17" y="508"/>
                  </a:cubicBezTo>
                  <a:cubicBezTo>
                    <a:pt x="19" y="508"/>
                    <a:pt x="20" y="508"/>
                    <a:pt x="22" y="509"/>
                  </a:cubicBezTo>
                  <a:cubicBezTo>
                    <a:pt x="23" y="510"/>
                    <a:pt x="26" y="513"/>
                    <a:pt x="26" y="516"/>
                  </a:cubicBezTo>
                  <a:cubicBezTo>
                    <a:pt x="27" y="518"/>
                    <a:pt x="26" y="520"/>
                    <a:pt x="26" y="521"/>
                  </a:cubicBezTo>
                  <a:cubicBezTo>
                    <a:pt x="26" y="522"/>
                    <a:pt x="26" y="522"/>
                    <a:pt x="26" y="523"/>
                  </a:cubicBezTo>
                  <a:cubicBezTo>
                    <a:pt x="26" y="523"/>
                    <a:pt x="26" y="523"/>
                    <a:pt x="26" y="523"/>
                  </a:cubicBezTo>
                  <a:cubicBezTo>
                    <a:pt x="26" y="524"/>
                    <a:pt x="26" y="525"/>
                    <a:pt x="26" y="526"/>
                  </a:cubicBezTo>
                  <a:cubicBezTo>
                    <a:pt x="26" y="526"/>
                    <a:pt x="27" y="527"/>
                    <a:pt x="27" y="527"/>
                  </a:cubicBezTo>
                  <a:cubicBezTo>
                    <a:pt x="28" y="528"/>
                    <a:pt x="29" y="528"/>
                    <a:pt x="30" y="528"/>
                  </a:cubicBezTo>
                  <a:cubicBezTo>
                    <a:pt x="31" y="529"/>
                    <a:pt x="32" y="529"/>
                    <a:pt x="33" y="530"/>
                  </a:cubicBezTo>
                  <a:cubicBezTo>
                    <a:pt x="34" y="531"/>
                    <a:pt x="37" y="533"/>
                    <a:pt x="39" y="534"/>
                  </a:cubicBezTo>
                  <a:cubicBezTo>
                    <a:pt x="39" y="535"/>
                    <a:pt x="40" y="536"/>
                    <a:pt x="41" y="537"/>
                  </a:cubicBezTo>
                  <a:cubicBezTo>
                    <a:pt x="42" y="538"/>
                    <a:pt x="43" y="539"/>
                    <a:pt x="44" y="539"/>
                  </a:cubicBezTo>
                  <a:cubicBezTo>
                    <a:pt x="44" y="539"/>
                    <a:pt x="45" y="540"/>
                    <a:pt x="46" y="540"/>
                  </a:cubicBezTo>
                  <a:cubicBezTo>
                    <a:pt x="47" y="541"/>
                    <a:pt x="48" y="542"/>
                    <a:pt x="49" y="543"/>
                  </a:cubicBezTo>
                  <a:cubicBezTo>
                    <a:pt x="49" y="543"/>
                    <a:pt x="49" y="543"/>
                    <a:pt x="49" y="543"/>
                  </a:cubicBezTo>
                  <a:cubicBezTo>
                    <a:pt x="51" y="544"/>
                    <a:pt x="52" y="546"/>
                    <a:pt x="53" y="547"/>
                  </a:cubicBezTo>
                  <a:cubicBezTo>
                    <a:pt x="54" y="549"/>
                    <a:pt x="54" y="550"/>
                    <a:pt x="55" y="552"/>
                  </a:cubicBezTo>
                  <a:cubicBezTo>
                    <a:pt x="55" y="552"/>
                    <a:pt x="55" y="552"/>
                    <a:pt x="55" y="553"/>
                  </a:cubicBezTo>
                  <a:cubicBezTo>
                    <a:pt x="55" y="553"/>
                    <a:pt x="55" y="553"/>
                    <a:pt x="55" y="553"/>
                  </a:cubicBezTo>
                  <a:cubicBezTo>
                    <a:pt x="56" y="553"/>
                    <a:pt x="57" y="553"/>
                    <a:pt x="58" y="553"/>
                  </a:cubicBezTo>
                  <a:cubicBezTo>
                    <a:pt x="59" y="553"/>
                    <a:pt x="59" y="553"/>
                    <a:pt x="60" y="553"/>
                  </a:cubicBezTo>
                  <a:cubicBezTo>
                    <a:pt x="62" y="554"/>
                    <a:pt x="65" y="556"/>
                    <a:pt x="66" y="557"/>
                  </a:cubicBezTo>
                  <a:cubicBezTo>
                    <a:pt x="67" y="558"/>
                    <a:pt x="68" y="560"/>
                    <a:pt x="69" y="562"/>
                  </a:cubicBezTo>
                  <a:cubicBezTo>
                    <a:pt x="69" y="563"/>
                    <a:pt x="69" y="564"/>
                    <a:pt x="69" y="564"/>
                  </a:cubicBezTo>
                  <a:cubicBezTo>
                    <a:pt x="70" y="565"/>
                    <a:pt x="70" y="565"/>
                    <a:pt x="70" y="565"/>
                  </a:cubicBezTo>
                  <a:cubicBezTo>
                    <a:pt x="70" y="566"/>
                    <a:pt x="72" y="569"/>
                    <a:pt x="72" y="569"/>
                  </a:cubicBezTo>
                  <a:cubicBezTo>
                    <a:pt x="73" y="570"/>
                    <a:pt x="76" y="572"/>
                    <a:pt x="77" y="573"/>
                  </a:cubicBezTo>
                  <a:cubicBezTo>
                    <a:pt x="78" y="573"/>
                    <a:pt x="79" y="573"/>
                    <a:pt x="81" y="574"/>
                  </a:cubicBezTo>
                  <a:cubicBezTo>
                    <a:pt x="83" y="574"/>
                    <a:pt x="84" y="575"/>
                    <a:pt x="86" y="575"/>
                  </a:cubicBezTo>
                  <a:cubicBezTo>
                    <a:pt x="89" y="577"/>
                    <a:pt x="94" y="580"/>
                    <a:pt x="95" y="581"/>
                  </a:cubicBezTo>
                  <a:cubicBezTo>
                    <a:pt x="97" y="582"/>
                    <a:pt x="101" y="585"/>
                    <a:pt x="103" y="587"/>
                  </a:cubicBezTo>
                  <a:cubicBezTo>
                    <a:pt x="105" y="588"/>
                    <a:pt x="106" y="590"/>
                    <a:pt x="108" y="592"/>
                  </a:cubicBezTo>
                  <a:cubicBezTo>
                    <a:pt x="110" y="593"/>
                    <a:pt x="111" y="594"/>
                    <a:pt x="112" y="595"/>
                  </a:cubicBezTo>
                  <a:cubicBezTo>
                    <a:pt x="112" y="595"/>
                    <a:pt x="113" y="596"/>
                    <a:pt x="113" y="596"/>
                  </a:cubicBezTo>
                  <a:cubicBezTo>
                    <a:pt x="115" y="597"/>
                    <a:pt x="116" y="598"/>
                    <a:pt x="117" y="600"/>
                  </a:cubicBezTo>
                  <a:cubicBezTo>
                    <a:pt x="119" y="602"/>
                    <a:pt x="119" y="604"/>
                    <a:pt x="119" y="607"/>
                  </a:cubicBezTo>
                  <a:cubicBezTo>
                    <a:pt x="119" y="607"/>
                    <a:pt x="119" y="608"/>
                    <a:pt x="119" y="608"/>
                  </a:cubicBezTo>
                  <a:cubicBezTo>
                    <a:pt x="120" y="611"/>
                    <a:pt x="121" y="613"/>
                    <a:pt x="121" y="614"/>
                  </a:cubicBezTo>
                  <a:cubicBezTo>
                    <a:pt x="122" y="616"/>
                    <a:pt x="123" y="618"/>
                    <a:pt x="124" y="620"/>
                  </a:cubicBezTo>
                  <a:cubicBezTo>
                    <a:pt x="124" y="620"/>
                    <a:pt x="125" y="620"/>
                    <a:pt x="125" y="621"/>
                  </a:cubicBezTo>
                  <a:cubicBezTo>
                    <a:pt x="126" y="622"/>
                    <a:pt x="127" y="623"/>
                    <a:pt x="128" y="625"/>
                  </a:cubicBezTo>
                  <a:cubicBezTo>
                    <a:pt x="129" y="626"/>
                    <a:pt x="130" y="629"/>
                    <a:pt x="129" y="631"/>
                  </a:cubicBezTo>
                  <a:cubicBezTo>
                    <a:pt x="129" y="633"/>
                    <a:pt x="128" y="634"/>
                    <a:pt x="127" y="635"/>
                  </a:cubicBezTo>
                  <a:cubicBezTo>
                    <a:pt x="126" y="636"/>
                    <a:pt x="126" y="636"/>
                    <a:pt x="126" y="636"/>
                  </a:cubicBezTo>
                  <a:cubicBezTo>
                    <a:pt x="126" y="636"/>
                    <a:pt x="126" y="636"/>
                    <a:pt x="126" y="637"/>
                  </a:cubicBezTo>
                  <a:cubicBezTo>
                    <a:pt x="126" y="637"/>
                    <a:pt x="125" y="638"/>
                    <a:pt x="125" y="638"/>
                  </a:cubicBezTo>
                  <a:cubicBezTo>
                    <a:pt x="125" y="639"/>
                    <a:pt x="125" y="639"/>
                    <a:pt x="125" y="639"/>
                  </a:cubicBezTo>
                  <a:cubicBezTo>
                    <a:pt x="125" y="639"/>
                    <a:pt x="126" y="640"/>
                    <a:pt x="126" y="641"/>
                  </a:cubicBezTo>
                  <a:cubicBezTo>
                    <a:pt x="127" y="641"/>
                    <a:pt x="127" y="642"/>
                    <a:pt x="128" y="643"/>
                  </a:cubicBezTo>
                  <a:cubicBezTo>
                    <a:pt x="129" y="644"/>
                    <a:pt x="130" y="647"/>
                    <a:pt x="131" y="649"/>
                  </a:cubicBezTo>
                  <a:cubicBezTo>
                    <a:pt x="131" y="650"/>
                    <a:pt x="132" y="651"/>
                    <a:pt x="132" y="652"/>
                  </a:cubicBezTo>
                  <a:cubicBezTo>
                    <a:pt x="132" y="653"/>
                    <a:pt x="132" y="654"/>
                    <a:pt x="132" y="654"/>
                  </a:cubicBezTo>
                  <a:cubicBezTo>
                    <a:pt x="133" y="655"/>
                    <a:pt x="134" y="657"/>
                    <a:pt x="135" y="659"/>
                  </a:cubicBezTo>
                  <a:cubicBezTo>
                    <a:pt x="135" y="659"/>
                    <a:pt x="135" y="659"/>
                    <a:pt x="135" y="659"/>
                  </a:cubicBezTo>
                  <a:cubicBezTo>
                    <a:pt x="136" y="660"/>
                    <a:pt x="137" y="662"/>
                    <a:pt x="138" y="663"/>
                  </a:cubicBezTo>
                  <a:cubicBezTo>
                    <a:pt x="138" y="663"/>
                    <a:pt x="140" y="663"/>
                    <a:pt x="141" y="663"/>
                  </a:cubicBezTo>
                  <a:cubicBezTo>
                    <a:pt x="141" y="663"/>
                    <a:pt x="141" y="663"/>
                    <a:pt x="141" y="663"/>
                  </a:cubicBezTo>
                  <a:cubicBezTo>
                    <a:pt x="142" y="663"/>
                    <a:pt x="142" y="663"/>
                    <a:pt x="143" y="663"/>
                  </a:cubicBezTo>
                  <a:cubicBezTo>
                    <a:pt x="143" y="663"/>
                    <a:pt x="144" y="662"/>
                    <a:pt x="144" y="661"/>
                  </a:cubicBezTo>
                  <a:cubicBezTo>
                    <a:pt x="145" y="660"/>
                    <a:pt x="146" y="658"/>
                    <a:pt x="147" y="657"/>
                  </a:cubicBezTo>
                  <a:cubicBezTo>
                    <a:pt x="147" y="656"/>
                    <a:pt x="147" y="656"/>
                    <a:pt x="147" y="655"/>
                  </a:cubicBezTo>
                  <a:cubicBezTo>
                    <a:pt x="147" y="653"/>
                    <a:pt x="148" y="651"/>
                    <a:pt x="149" y="649"/>
                  </a:cubicBezTo>
                  <a:cubicBezTo>
                    <a:pt x="151" y="646"/>
                    <a:pt x="155" y="645"/>
                    <a:pt x="156" y="645"/>
                  </a:cubicBezTo>
                  <a:cubicBezTo>
                    <a:pt x="157" y="644"/>
                    <a:pt x="158" y="644"/>
                    <a:pt x="159" y="644"/>
                  </a:cubicBezTo>
                  <a:cubicBezTo>
                    <a:pt x="162" y="644"/>
                    <a:pt x="165" y="645"/>
                    <a:pt x="167" y="645"/>
                  </a:cubicBezTo>
                  <a:cubicBezTo>
                    <a:pt x="168" y="646"/>
                    <a:pt x="170" y="647"/>
                    <a:pt x="171" y="648"/>
                  </a:cubicBezTo>
                  <a:cubicBezTo>
                    <a:pt x="172" y="648"/>
                    <a:pt x="173" y="649"/>
                    <a:pt x="173" y="649"/>
                  </a:cubicBezTo>
                  <a:cubicBezTo>
                    <a:pt x="175" y="649"/>
                    <a:pt x="176" y="650"/>
                    <a:pt x="177" y="650"/>
                  </a:cubicBezTo>
                  <a:cubicBezTo>
                    <a:pt x="177" y="650"/>
                    <a:pt x="178" y="650"/>
                    <a:pt x="178" y="650"/>
                  </a:cubicBezTo>
                  <a:cubicBezTo>
                    <a:pt x="179" y="649"/>
                    <a:pt x="180" y="649"/>
                    <a:pt x="182" y="649"/>
                  </a:cubicBezTo>
                  <a:cubicBezTo>
                    <a:pt x="182" y="649"/>
                    <a:pt x="182" y="649"/>
                    <a:pt x="182" y="649"/>
                  </a:cubicBezTo>
                  <a:cubicBezTo>
                    <a:pt x="185" y="649"/>
                    <a:pt x="188" y="651"/>
                    <a:pt x="190" y="651"/>
                  </a:cubicBezTo>
                  <a:cubicBezTo>
                    <a:pt x="191" y="652"/>
                    <a:pt x="192" y="653"/>
                    <a:pt x="194" y="654"/>
                  </a:cubicBezTo>
                  <a:cubicBezTo>
                    <a:pt x="194" y="655"/>
                    <a:pt x="195" y="656"/>
                    <a:pt x="195" y="656"/>
                  </a:cubicBezTo>
                  <a:cubicBezTo>
                    <a:pt x="196" y="656"/>
                    <a:pt x="197" y="656"/>
                    <a:pt x="198" y="657"/>
                  </a:cubicBezTo>
                  <a:cubicBezTo>
                    <a:pt x="199" y="657"/>
                    <a:pt x="200" y="657"/>
                    <a:pt x="201" y="658"/>
                  </a:cubicBezTo>
                  <a:cubicBezTo>
                    <a:pt x="201" y="658"/>
                    <a:pt x="201" y="658"/>
                    <a:pt x="201" y="658"/>
                  </a:cubicBezTo>
                  <a:cubicBezTo>
                    <a:pt x="204" y="659"/>
                    <a:pt x="206" y="660"/>
                    <a:pt x="208" y="662"/>
                  </a:cubicBezTo>
                  <a:cubicBezTo>
                    <a:pt x="210" y="664"/>
                    <a:pt x="211" y="670"/>
                    <a:pt x="211" y="673"/>
                  </a:cubicBezTo>
                  <a:cubicBezTo>
                    <a:pt x="210" y="675"/>
                    <a:pt x="209" y="677"/>
                    <a:pt x="207" y="679"/>
                  </a:cubicBezTo>
                  <a:cubicBezTo>
                    <a:pt x="207" y="679"/>
                    <a:pt x="206" y="679"/>
                    <a:pt x="206" y="679"/>
                  </a:cubicBezTo>
                  <a:cubicBezTo>
                    <a:pt x="206" y="680"/>
                    <a:pt x="205" y="681"/>
                    <a:pt x="204" y="682"/>
                  </a:cubicBezTo>
                  <a:cubicBezTo>
                    <a:pt x="203" y="682"/>
                    <a:pt x="203" y="683"/>
                    <a:pt x="202" y="683"/>
                  </a:cubicBezTo>
                  <a:cubicBezTo>
                    <a:pt x="202" y="684"/>
                    <a:pt x="200" y="686"/>
                    <a:pt x="200" y="688"/>
                  </a:cubicBezTo>
                  <a:cubicBezTo>
                    <a:pt x="200" y="689"/>
                    <a:pt x="199" y="689"/>
                    <a:pt x="199" y="690"/>
                  </a:cubicBezTo>
                  <a:cubicBezTo>
                    <a:pt x="199" y="690"/>
                    <a:pt x="200" y="691"/>
                    <a:pt x="200" y="691"/>
                  </a:cubicBezTo>
                  <a:cubicBezTo>
                    <a:pt x="200" y="691"/>
                    <a:pt x="201" y="692"/>
                    <a:pt x="201" y="692"/>
                  </a:cubicBezTo>
                  <a:cubicBezTo>
                    <a:pt x="202" y="693"/>
                    <a:pt x="202" y="694"/>
                    <a:pt x="203" y="695"/>
                  </a:cubicBezTo>
                  <a:cubicBezTo>
                    <a:pt x="203" y="695"/>
                    <a:pt x="205" y="700"/>
                    <a:pt x="205" y="703"/>
                  </a:cubicBezTo>
                  <a:cubicBezTo>
                    <a:pt x="205" y="705"/>
                    <a:pt x="205" y="707"/>
                    <a:pt x="202" y="712"/>
                  </a:cubicBezTo>
                  <a:cubicBezTo>
                    <a:pt x="202" y="713"/>
                    <a:pt x="200" y="716"/>
                    <a:pt x="199" y="716"/>
                  </a:cubicBezTo>
                  <a:cubicBezTo>
                    <a:pt x="199" y="717"/>
                    <a:pt x="198" y="718"/>
                    <a:pt x="197" y="718"/>
                  </a:cubicBezTo>
                  <a:cubicBezTo>
                    <a:pt x="197" y="719"/>
                    <a:pt x="196" y="719"/>
                    <a:pt x="196" y="720"/>
                  </a:cubicBezTo>
                  <a:cubicBezTo>
                    <a:pt x="196" y="720"/>
                    <a:pt x="195" y="723"/>
                    <a:pt x="194" y="724"/>
                  </a:cubicBezTo>
                  <a:cubicBezTo>
                    <a:pt x="194" y="725"/>
                    <a:pt x="194" y="727"/>
                    <a:pt x="194" y="732"/>
                  </a:cubicBezTo>
                  <a:cubicBezTo>
                    <a:pt x="194" y="732"/>
                    <a:pt x="194" y="733"/>
                    <a:pt x="194" y="734"/>
                  </a:cubicBezTo>
                  <a:cubicBezTo>
                    <a:pt x="194" y="736"/>
                    <a:pt x="194" y="738"/>
                    <a:pt x="194" y="739"/>
                  </a:cubicBezTo>
                  <a:cubicBezTo>
                    <a:pt x="193" y="741"/>
                    <a:pt x="192" y="743"/>
                    <a:pt x="191" y="745"/>
                  </a:cubicBezTo>
                  <a:cubicBezTo>
                    <a:pt x="191" y="746"/>
                    <a:pt x="191" y="746"/>
                    <a:pt x="191" y="746"/>
                  </a:cubicBezTo>
                  <a:cubicBezTo>
                    <a:pt x="190" y="747"/>
                    <a:pt x="189" y="749"/>
                    <a:pt x="188" y="750"/>
                  </a:cubicBezTo>
                  <a:cubicBezTo>
                    <a:pt x="188" y="751"/>
                    <a:pt x="187" y="752"/>
                    <a:pt x="187" y="752"/>
                  </a:cubicBezTo>
                  <a:cubicBezTo>
                    <a:pt x="186" y="753"/>
                    <a:pt x="186" y="753"/>
                    <a:pt x="186" y="754"/>
                  </a:cubicBezTo>
                  <a:cubicBezTo>
                    <a:pt x="185" y="755"/>
                    <a:pt x="184" y="757"/>
                    <a:pt x="183" y="758"/>
                  </a:cubicBezTo>
                  <a:cubicBezTo>
                    <a:pt x="183" y="759"/>
                    <a:pt x="183" y="763"/>
                    <a:pt x="183" y="764"/>
                  </a:cubicBezTo>
                  <a:cubicBezTo>
                    <a:pt x="183" y="764"/>
                    <a:pt x="184" y="765"/>
                    <a:pt x="184" y="766"/>
                  </a:cubicBezTo>
                  <a:cubicBezTo>
                    <a:pt x="184" y="767"/>
                    <a:pt x="185" y="768"/>
                    <a:pt x="185" y="769"/>
                  </a:cubicBezTo>
                  <a:cubicBezTo>
                    <a:pt x="185" y="770"/>
                    <a:pt x="185" y="771"/>
                    <a:pt x="185" y="772"/>
                  </a:cubicBezTo>
                  <a:cubicBezTo>
                    <a:pt x="186" y="773"/>
                    <a:pt x="186" y="774"/>
                    <a:pt x="186" y="775"/>
                  </a:cubicBezTo>
                  <a:cubicBezTo>
                    <a:pt x="186" y="775"/>
                    <a:pt x="188" y="778"/>
                    <a:pt x="189" y="779"/>
                  </a:cubicBezTo>
                  <a:cubicBezTo>
                    <a:pt x="189" y="779"/>
                    <a:pt x="190" y="780"/>
                    <a:pt x="191" y="780"/>
                  </a:cubicBezTo>
                  <a:cubicBezTo>
                    <a:pt x="191" y="780"/>
                    <a:pt x="191" y="780"/>
                    <a:pt x="191" y="780"/>
                  </a:cubicBezTo>
                  <a:cubicBezTo>
                    <a:pt x="192" y="780"/>
                    <a:pt x="194" y="781"/>
                    <a:pt x="195" y="781"/>
                  </a:cubicBezTo>
                  <a:cubicBezTo>
                    <a:pt x="198" y="783"/>
                    <a:pt x="201" y="786"/>
                    <a:pt x="201" y="787"/>
                  </a:cubicBezTo>
                  <a:cubicBezTo>
                    <a:pt x="202" y="788"/>
                    <a:pt x="203" y="790"/>
                    <a:pt x="205" y="792"/>
                  </a:cubicBezTo>
                  <a:cubicBezTo>
                    <a:pt x="205" y="793"/>
                    <a:pt x="205" y="793"/>
                    <a:pt x="206" y="794"/>
                  </a:cubicBezTo>
                  <a:cubicBezTo>
                    <a:pt x="206" y="794"/>
                    <a:pt x="206" y="795"/>
                    <a:pt x="207" y="796"/>
                  </a:cubicBezTo>
                  <a:cubicBezTo>
                    <a:pt x="207" y="796"/>
                    <a:pt x="207" y="797"/>
                    <a:pt x="208" y="798"/>
                  </a:cubicBezTo>
                  <a:cubicBezTo>
                    <a:pt x="208" y="798"/>
                    <a:pt x="209" y="799"/>
                    <a:pt x="210" y="799"/>
                  </a:cubicBezTo>
                  <a:cubicBezTo>
                    <a:pt x="210" y="799"/>
                    <a:pt x="211" y="799"/>
                    <a:pt x="211" y="799"/>
                  </a:cubicBezTo>
                  <a:cubicBezTo>
                    <a:pt x="212" y="798"/>
                    <a:pt x="213" y="798"/>
                    <a:pt x="215" y="798"/>
                  </a:cubicBezTo>
                  <a:cubicBezTo>
                    <a:pt x="215" y="798"/>
                    <a:pt x="216" y="798"/>
                    <a:pt x="216" y="798"/>
                  </a:cubicBezTo>
                  <a:cubicBezTo>
                    <a:pt x="219" y="799"/>
                    <a:pt x="222" y="801"/>
                    <a:pt x="223" y="803"/>
                  </a:cubicBezTo>
                  <a:cubicBezTo>
                    <a:pt x="223" y="804"/>
                    <a:pt x="223" y="804"/>
                    <a:pt x="223" y="805"/>
                  </a:cubicBezTo>
                  <a:cubicBezTo>
                    <a:pt x="224" y="805"/>
                    <a:pt x="225" y="805"/>
                    <a:pt x="226" y="805"/>
                  </a:cubicBezTo>
                  <a:cubicBezTo>
                    <a:pt x="227" y="805"/>
                    <a:pt x="227" y="805"/>
                    <a:pt x="227" y="805"/>
                  </a:cubicBezTo>
                  <a:cubicBezTo>
                    <a:pt x="230" y="806"/>
                    <a:pt x="232" y="808"/>
                    <a:pt x="233" y="810"/>
                  </a:cubicBezTo>
                  <a:cubicBezTo>
                    <a:pt x="233" y="810"/>
                    <a:pt x="233" y="810"/>
                    <a:pt x="233" y="810"/>
                  </a:cubicBezTo>
                  <a:cubicBezTo>
                    <a:pt x="234" y="811"/>
                    <a:pt x="236" y="813"/>
                    <a:pt x="237" y="813"/>
                  </a:cubicBezTo>
                  <a:cubicBezTo>
                    <a:pt x="237" y="813"/>
                    <a:pt x="238" y="813"/>
                    <a:pt x="238" y="813"/>
                  </a:cubicBezTo>
                  <a:cubicBezTo>
                    <a:pt x="240" y="812"/>
                    <a:pt x="241" y="812"/>
                    <a:pt x="242" y="812"/>
                  </a:cubicBezTo>
                  <a:cubicBezTo>
                    <a:pt x="244" y="812"/>
                    <a:pt x="245" y="812"/>
                    <a:pt x="246" y="813"/>
                  </a:cubicBezTo>
                  <a:cubicBezTo>
                    <a:pt x="248" y="814"/>
                    <a:pt x="252" y="817"/>
                    <a:pt x="252" y="821"/>
                  </a:cubicBezTo>
                  <a:cubicBezTo>
                    <a:pt x="252" y="823"/>
                    <a:pt x="250" y="826"/>
                    <a:pt x="247" y="828"/>
                  </a:cubicBezTo>
                  <a:cubicBezTo>
                    <a:pt x="247" y="828"/>
                    <a:pt x="247" y="828"/>
                    <a:pt x="246" y="828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7" y="830"/>
                    <a:pt x="248" y="830"/>
                    <a:pt x="249" y="830"/>
                  </a:cubicBezTo>
                  <a:cubicBezTo>
                    <a:pt x="249" y="830"/>
                    <a:pt x="250" y="830"/>
                    <a:pt x="250" y="829"/>
                  </a:cubicBezTo>
                  <a:cubicBezTo>
                    <a:pt x="250" y="829"/>
                    <a:pt x="250" y="829"/>
                    <a:pt x="250" y="829"/>
                  </a:cubicBezTo>
                  <a:cubicBezTo>
                    <a:pt x="250" y="828"/>
                    <a:pt x="250" y="828"/>
                    <a:pt x="251" y="827"/>
                  </a:cubicBezTo>
                  <a:cubicBezTo>
                    <a:pt x="251" y="827"/>
                    <a:pt x="251" y="827"/>
                    <a:pt x="251" y="827"/>
                  </a:cubicBezTo>
                  <a:cubicBezTo>
                    <a:pt x="251" y="825"/>
                    <a:pt x="252" y="822"/>
                    <a:pt x="255" y="821"/>
                  </a:cubicBezTo>
                  <a:cubicBezTo>
                    <a:pt x="256" y="821"/>
                    <a:pt x="257" y="821"/>
                    <a:pt x="257" y="821"/>
                  </a:cubicBezTo>
                  <a:cubicBezTo>
                    <a:pt x="260" y="821"/>
                    <a:pt x="262" y="822"/>
                    <a:pt x="263" y="823"/>
                  </a:cubicBezTo>
                  <a:cubicBezTo>
                    <a:pt x="263" y="823"/>
                    <a:pt x="264" y="823"/>
                    <a:pt x="264" y="824"/>
                  </a:cubicBezTo>
                  <a:cubicBezTo>
                    <a:pt x="264" y="824"/>
                    <a:pt x="264" y="824"/>
                    <a:pt x="264" y="824"/>
                  </a:cubicBezTo>
                  <a:cubicBezTo>
                    <a:pt x="266" y="824"/>
                    <a:pt x="268" y="825"/>
                    <a:pt x="269" y="827"/>
                  </a:cubicBezTo>
                  <a:cubicBezTo>
                    <a:pt x="270" y="828"/>
                    <a:pt x="270" y="829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4" y="830"/>
                    <a:pt x="277" y="832"/>
                    <a:pt x="278" y="833"/>
                  </a:cubicBezTo>
                  <a:cubicBezTo>
                    <a:pt x="279" y="833"/>
                    <a:pt x="280" y="835"/>
                    <a:pt x="280" y="836"/>
                  </a:cubicBezTo>
                  <a:cubicBezTo>
                    <a:pt x="280" y="836"/>
                    <a:pt x="280" y="836"/>
                    <a:pt x="280" y="836"/>
                  </a:cubicBezTo>
                  <a:cubicBezTo>
                    <a:pt x="280" y="836"/>
                    <a:pt x="281" y="836"/>
                    <a:pt x="281" y="836"/>
                  </a:cubicBezTo>
                  <a:cubicBezTo>
                    <a:pt x="282" y="836"/>
                    <a:pt x="283" y="836"/>
                    <a:pt x="285" y="837"/>
                  </a:cubicBezTo>
                  <a:cubicBezTo>
                    <a:pt x="286" y="838"/>
                    <a:pt x="288" y="841"/>
                    <a:pt x="289" y="842"/>
                  </a:cubicBezTo>
                  <a:cubicBezTo>
                    <a:pt x="289" y="843"/>
                    <a:pt x="289" y="844"/>
                    <a:pt x="290" y="846"/>
                  </a:cubicBezTo>
                  <a:cubicBezTo>
                    <a:pt x="290" y="846"/>
                    <a:pt x="290" y="847"/>
                    <a:pt x="290" y="847"/>
                  </a:cubicBezTo>
                  <a:cubicBezTo>
                    <a:pt x="291" y="847"/>
                    <a:pt x="291" y="847"/>
                    <a:pt x="292" y="847"/>
                  </a:cubicBezTo>
                  <a:cubicBezTo>
                    <a:pt x="293" y="847"/>
                    <a:pt x="293" y="847"/>
                    <a:pt x="294" y="847"/>
                  </a:cubicBezTo>
                  <a:cubicBezTo>
                    <a:pt x="295" y="847"/>
                    <a:pt x="298" y="849"/>
                    <a:pt x="299" y="849"/>
                  </a:cubicBezTo>
                  <a:cubicBezTo>
                    <a:pt x="300" y="850"/>
                    <a:pt x="300" y="851"/>
                    <a:pt x="301" y="852"/>
                  </a:cubicBezTo>
                  <a:cubicBezTo>
                    <a:pt x="301" y="852"/>
                    <a:pt x="301" y="852"/>
                    <a:pt x="302" y="852"/>
                  </a:cubicBezTo>
                  <a:cubicBezTo>
                    <a:pt x="303" y="852"/>
                    <a:pt x="303" y="852"/>
                    <a:pt x="304" y="852"/>
                  </a:cubicBezTo>
                  <a:cubicBezTo>
                    <a:pt x="306" y="853"/>
                    <a:pt x="310" y="855"/>
                    <a:pt x="311" y="858"/>
                  </a:cubicBezTo>
                  <a:cubicBezTo>
                    <a:pt x="312" y="860"/>
                    <a:pt x="312" y="862"/>
                    <a:pt x="312" y="865"/>
                  </a:cubicBezTo>
                  <a:cubicBezTo>
                    <a:pt x="312" y="865"/>
                    <a:pt x="312" y="865"/>
                    <a:pt x="313" y="866"/>
                  </a:cubicBezTo>
                  <a:cubicBezTo>
                    <a:pt x="314" y="866"/>
                    <a:pt x="315" y="867"/>
                    <a:pt x="316" y="868"/>
                  </a:cubicBezTo>
                  <a:cubicBezTo>
                    <a:pt x="317" y="869"/>
                    <a:pt x="319" y="872"/>
                    <a:pt x="319" y="875"/>
                  </a:cubicBezTo>
                  <a:cubicBezTo>
                    <a:pt x="319" y="875"/>
                    <a:pt x="319" y="881"/>
                    <a:pt x="315" y="884"/>
                  </a:cubicBezTo>
                  <a:cubicBezTo>
                    <a:pt x="314" y="884"/>
                    <a:pt x="314" y="884"/>
                    <a:pt x="314" y="884"/>
                  </a:cubicBezTo>
                  <a:cubicBezTo>
                    <a:pt x="314" y="885"/>
                    <a:pt x="315" y="887"/>
                    <a:pt x="317" y="890"/>
                  </a:cubicBezTo>
                  <a:cubicBezTo>
                    <a:pt x="318" y="891"/>
                    <a:pt x="321" y="894"/>
                    <a:pt x="322" y="895"/>
                  </a:cubicBezTo>
                  <a:cubicBezTo>
                    <a:pt x="322" y="896"/>
                    <a:pt x="323" y="896"/>
                    <a:pt x="324" y="897"/>
                  </a:cubicBezTo>
                  <a:cubicBezTo>
                    <a:pt x="325" y="898"/>
                    <a:pt x="327" y="900"/>
                    <a:pt x="328" y="902"/>
                  </a:cubicBezTo>
                  <a:cubicBezTo>
                    <a:pt x="330" y="904"/>
                    <a:pt x="332" y="910"/>
                    <a:pt x="332" y="914"/>
                  </a:cubicBezTo>
                  <a:cubicBezTo>
                    <a:pt x="332" y="916"/>
                    <a:pt x="331" y="918"/>
                    <a:pt x="329" y="920"/>
                  </a:cubicBezTo>
                  <a:cubicBezTo>
                    <a:pt x="329" y="920"/>
                    <a:pt x="329" y="920"/>
                    <a:pt x="329" y="920"/>
                  </a:cubicBezTo>
                  <a:cubicBezTo>
                    <a:pt x="329" y="920"/>
                    <a:pt x="329" y="920"/>
                    <a:pt x="329" y="921"/>
                  </a:cubicBezTo>
                  <a:cubicBezTo>
                    <a:pt x="328" y="922"/>
                    <a:pt x="327" y="924"/>
                    <a:pt x="325" y="925"/>
                  </a:cubicBezTo>
                  <a:cubicBezTo>
                    <a:pt x="324" y="925"/>
                    <a:pt x="323" y="926"/>
                    <a:pt x="322" y="926"/>
                  </a:cubicBezTo>
                  <a:cubicBezTo>
                    <a:pt x="321" y="926"/>
                    <a:pt x="321" y="926"/>
                    <a:pt x="320" y="926"/>
                  </a:cubicBezTo>
                  <a:cubicBezTo>
                    <a:pt x="320" y="926"/>
                    <a:pt x="320" y="927"/>
                    <a:pt x="320" y="927"/>
                  </a:cubicBezTo>
                  <a:cubicBezTo>
                    <a:pt x="320" y="927"/>
                    <a:pt x="319" y="928"/>
                    <a:pt x="319" y="929"/>
                  </a:cubicBezTo>
                  <a:cubicBezTo>
                    <a:pt x="320" y="929"/>
                    <a:pt x="320" y="929"/>
                    <a:pt x="320" y="930"/>
                  </a:cubicBezTo>
                  <a:cubicBezTo>
                    <a:pt x="320" y="930"/>
                    <a:pt x="320" y="930"/>
                    <a:pt x="320" y="930"/>
                  </a:cubicBezTo>
                  <a:cubicBezTo>
                    <a:pt x="321" y="930"/>
                    <a:pt x="322" y="930"/>
                    <a:pt x="323" y="931"/>
                  </a:cubicBezTo>
                  <a:cubicBezTo>
                    <a:pt x="325" y="931"/>
                    <a:pt x="327" y="933"/>
                    <a:pt x="327" y="935"/>
                  </a:cubicBezTo>
                  <a:cubicBezTo>
                    <a:pt x="328" y="937"/>
                    <a:pt x="328" y="939"/>
                    <a:pt x="328" y="940"/>
                  </a:cubicBezTo>
                  <a:cubicBezTo>
                    <a:pt x="328" y="941"/>
                    <a:pt x="328" y="941"/>
                    <a:pt x="328" y="941"/>
                  </a:cubicBezTo>
                  <a:cubicBezTo>
                    <a:pt x="328" y="943"/>
                    <a:pt x="328" y="944"/>
                    <a:pt x="329" y="944"/>
                  </a:cubicBezTo>
                  <a:cubicBezTo>
                    <a:pt x="329" y="944"/>
                    <a:pt x="330" y="945"/>
                    <a:pt x="330" y="946"/>
                  </a:cubicBezTo>
                  <a:cubicBezTo>
                    <a:pt x="331" y="946"/>
                    <a:pt x="331" y="947"/>
                    <a:pt x="332" y="948"/>
                  </a:cubicBezTo>
                  <a:cubicBezTo>
                    <a:pt x="332" y="949"/>
                    <a:pt x="333" y="950"/>
                    <a:pt x="334" y="951"/>
                  </a:cubicBezTo>
                  <a:cubicBezTo>
                    <a:pt x="334" y="952"/>
                    <a:pt x="335" y="954"/>
                    <a:pt x="335" y="954"/>
                  </a:cubicBezTo>
                  <a:cubicBezTo>
                    <a:pt x="335" y="954"/>
                    <a:pt x="335" y="955"/>
                    <a:pt x="336" y="955"/>
                  </a:cubicBezTo>
                  <a:cubicBezTo>
                    <a:pt x="337" y="955"/>
                    <a:pt x="338" y="956"/>
                    <a:pt x="339" y="957"/>
                  </a:cubicBezTo>
                  <a:cubicBezTo>
                    <a:pt x="340" y="958"/>
                    <a:pt x="342" y="961"/>
                    <a:pt x="342" y="964"/>
                  </a:cubicBezTo>
                  <a:cubicBezTo>
                    <a:pt x="342" y="965"/>
                    <a:pt x="342" y="967"/>
                    <a:pt x="341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5"/>
                    <a:pt x="344" y="962"/>
                    <a:pt x="345" y="962"/>
                  </a:cubicBezTo>
                  <a:cubicBezTo>
                    <a:pt x="347" y="960"/>
                    <a:pt x="350" y="960"/>
                    <a:pt x="351" y="959"/>
                  </a:cubicBezTo>
                  <a:cubicBezTo>
                    <a:pt x="351" y="959"/>
                    <a:pt x="351" y="959"/>
                    <a:pt x="352" y="959"/>
                  </a:cubicBezTo>
                  <a:cubicBezTo>
                    <a:pt x="353" y="959"/>
                    <a:pt x="357" y="960"/>
                    <a:pt x="359" y="961"/>
                  </a:cubicBezTo>
                  <a:cubicBezTo>
                    <a:pt x="361" y="962"/>
                    <a:pt x="362" y="964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3" y="966"/>
                    <a:pt x="364" y="966"/>
                    <a:pt x="364" y="967"/>
                  </a:cubicBezTo>
                  <a:cubicBezTo>
                    <a:pt x="365" y="967"/>
                    <a:pt x="365" y="968"/>
                    <a:pt x="366" y="968"/>
                  </a:cubicBezTo>
                  <a:cubicBezTo>
                    <a:pt x="366" y="968"/>
                    <a:pt x="366" y="967"/>
                    <a:pt x="366" y="967"/>
                  </a:cubicBezTo>
                  <a:cubicBezTo>
                    <a:pt x="366" y="966"/>
                    <a:pt x="365" y="963"/>
                    <a:pt x="366" y="962"/>
                  </a:cubicBezTo>
                  <a:cubicBezTo>
                    <a:pt x="366" y="962"/>
                    <a:pt x="367" y="961"/>
                    <a:pt x="368" y="960"/>
                  </a:cubicBezTo>
                  <a:cubicBezTo>
                    <a:pt x="368" y="959"/>
                    <a:pt x="371" y="958"/>
                    <a:pt x="372" y="957"/>
                  </a:cubicBezTo>
                  <a:cubicBezTo>
                    <a:pt x="372" y="956"/>
                    <a:pt x="374" y="954"/>
                    <a:pt x="374" y="953"/>
                  </a:cubicBezTo>
                  <a:cubicBezTo>
                    <a:pt x="375" y="951"/>
                    <a:pt x="375" y="947"/>
                    <a:pt x="376" y="945"/>
                  </a:cubicBezTo>
                  <a:cubicBezTo>
                    <a:pt x="377" y="944"/>
                    <a:pt x="378" y="941"/>
                    <a:pt x="379" y="940"/>
                  </a:cubicBezTo>
                  <a:cubicBezTo>
                    <a:pt x="380" y="939"/>
                    <a:pt x="382" y="937"/>
                    <a:pt x="383" y="936"/>
                  </a:cubicBezTo>
                  <a:cubicBezTo>
                    <a:pt x="385" y="935"/>
                    <a:pt x="387" y="933"/>
                    <a:pt x="388" y="933"/>
                  </a:cubicBezTo>
                  <a:cubicBezTo>
                    <a:pt x="389" y="932"/>
                    <a:pt x="392" y="932"/>
                    <a:pt x="394" y="932"/>
                  </a:cubicBezTo>
                  <a:cubicBezTo>
                    <a:pt x="395" y="932"/>
                    <a:pt x="399" y="932"/>
                    <a:pt x="401" y="932"/>
                  </a:cubicBezTo>
                  <a:cubicBezTo>
                    <a:pt x="402" y="933"/>
                    <a:pt x="405" y="934"/>
                    <a:pt x="406" y="934"/>
                  </a:cubicBezTo>
                  <a:cubicBezTo>
                    <a:pt x="408" y="935"/>
                    <a:pt x="411" y="936"/>
                    <a:pt x="413" y="937"/>
                  </a:cubicBezTo>
                  <a:cubicBezTo>
                    <a:pt x="415" y="937"/>
                    <a:pt x="417" y="938"/>
                    <a:pt x="419" y="939"/>
                  </a:cubicBezTo>
                  <a:cubicBezTo>
                    <a:pt x="419" y="939"/>
                    <a:pt x="420" y="941"/>
                    <a:pt x="421" y="942"/>
                  </a:cubicBezTo>
                  <a:cubicBezTo>
                    <a:pt x="422" y="942"/>
                    <a:pt x="424" y="942"/>
                    <a:pt x="426" y="942"/>
                  </a:cubicBezTo>
                  <a:cubicBezTo>
                    <a:pt x="427" y="943"/>
                    <a:pt x="430" y="943"/>
                    <a:pt x="431" y="943"/>
                  </a:cubicBezTo>
                  <a:cubicBezTo>
                    <a:pt x="432" y="943"/>
                    <a:pt x="435" y="944"/>
                    <a:pt x="436" y="945"/>
                  </a:cubicBezTo>
                  <a:cubicBezTo>
                    <a:pt x="438" y="946"/>
                    <a:pt x="443" y="946"/>
                    <a:pt x="445" y="947"/>
                  </a:cubicBezTo>
                  <a:cubicBezTo>
                    <a:pt x="446" y="948"/>
                    <a:pt x="447" y="951"/>
                    <a:pt x="449" y="952"/>
                  </a:cubicBezTo>
                  <a:cubicBezTo>
                    <a:pt x="450" y="953"/>
                    <a:pt x="454" y="954"/>
                    <a:pt x="456" y="954"/>
                  </a:cubicBezTo>
                  <a:cubicBezTo>
                    <a:pt x="458" y="954"/>
                    <a:pt x="462" y="953"/>
                    <a:pt x="463" y="952"/>
                  </a:cubicBezTo>
                  <a:cubicBezTo>
                    <a:pt x="465" y="951"/>
                    <a:pt x="467" y="948"/>
                    <a:pt x="467" y="946"/>
                  </a:cubicBezTo>
                  <a:cubicBezTo>
                    <a:pt x="468" y="944"/>
                    <a:pt x="467" y="940"/>
                    <a:pt x="467" y="937"/>
                  </a:cubicBezTo>
                  <a:cubicBezTo>
                    <a:pt x="467" y="936"/>
                    <a:pt x="467" y="932"/>
                    <a:pt x="466" y="930"/>
                  </a:cubicBezTo>
                  <a:cubicBezTo>
                    <a:pt x="465" y="929"/>
                    <a:pt x="463" y="928"/>
                    <a:pt x="462" y="927"/>
                  </a:cubicBezTo>
                  <a:cubicBezTo>
                    <a:pt x="460" y="925"/>
                    <a:pt x="456" y="923"/>
                    <a:pt x="454" y="921"/>
                  </a:cubicBezTo>
                  <a:cubicBezTo>
                    <a:pt x="454" y="920"/>
                    <a:pt x="452" y="917"/>
                    <a:pt x="452" y="916"/>
                  </a:cubicBezTo>
                  <a:cubicBezTo>
                    <a:pt x="452" y="914"/>
                    <a:pt x="452" y="912"/>
                    <a:pt x="452" y="910"/>
                  </a:cubicBezTo>
                  <a:cubicBezTo>
                    <a:pt x="452" y="909"/>
                    <a:pt x="455" y="906"/>
                    <a:pt x="455" y="905"/>
                  </a:cubicBezTo>
                  <a:cubicBezTo>
                    <a:pt x="456" y="903"/>
                    <a:pt x="455" y="899"/>
                    <a:pt x="455" y="897"/>
                  </a:cubicBezTo>
                  <a:cubicBezTo>
                    <a:pt x="455" y="896"/>
                    <a:pt x="457" y="893"/>
                    <a:pt x="458" y="892"/>
                  </a:cubicBezTo>
                  <a:cubicBezTo>
                    <a:pt x="458" y="891"/>
                    <a:pt x="461" y="889"/>
                    <a:pt x="462" y="889"/>
                  </a:cubicBezTo>
                  <a:cubicBezTo>
                    <a:pt x="463" y="889"/>
                    <a:pt x="465" y="889"/>
                    <a:pt x="466" y="889"/>
                  </a:cubicBezTo>
                  <a:cubicBezTo>
                    <a:pt x="466" y="890"/>
                    <a:pt x="467" y="891"/>
                    <a:pt x="468" y="891"/>
                  </a:cubicBezTo>
                  <a:cubicBezTo>
                    <a:pt x="469" y="891"/>
                    <a:pt x="470" y="891"/>
                    <a:pt x="471" y="890"/>
                  </a:cubicBezTo>
                  <a:cubicBezTo>
                    <a:pt x="471" y="890"/>
                    <a:pt x="472" y="887"/>
                    <a:pt x="473" y="887"/>
                  </a:cubicBezTo>
                  <a:cubicBezTo>
                    <a:pt x="474" y="886"/>
                    <a:pt x="476" y="884"/>
                    <a:pt x="477" y="883"/>
                  </a:cubicBezTo>
                  <a:cubicBezTo>
                    <a:pt x="479" y="882"/>
                    <a:pt x="485" y="880"/>
                    <a:pt x="487" y="880"/>
                  </a:cubicBezTo>
                  <a:cubicBezTo>
                    <a:pt x="489" y="879"/>
                    <a:pt x="493" y="878"/>
                    <a:pt x="495" y="878"/>
                  </a:cubicBezTo>
                  <a:cubicBezTo>
                    <a:pt x="497" y="877"/>
                    <a:pt x="501" y="876"/>
                    <a:pt x="503" y="875"/>
                  </a:cubicBezTo>
                  <a:cubicBezTo>
                    <a:pt x="504" y="875"/>
                    <a:pt x="507" y="874"/>
                    <a:pt x="508" y="873"/>
                  </a:cubicBezTo>
                  <a:cubicBezTo>
                    <a:pt x="509" y="871"/>
                    <a:pt x="509" y="867"/>
                    <a:pt x="508" y="865"/>
                  </a:cubicBezTo>
                  <a:cubicBezTo>
                    <a:pt x="507" y="864"/>
                    <a:pt x="504" y="862"/>
                    <a:pt x="503" y="861"/>
                  </a:cubicBezTo>
                  <a:cubicBezTo>
                    <a:pt x="501" y="860"/>
                    <a:pt x="497" y="859"/>
                    <a:pt x="496" y="857"/>
                  </a:cubicBezTo>
                  <a:cubicBezTo>
                    <a:pt x="495" y="856"/>
                    <a:pt x="495" y="853"/>
                    <a:pt x="495" y="852"/>
                  </a:cubicBezTo>
                  <a:cubicBezTo>
                    <a:pt x="494" y="851"/>
                    <a:pt x="492" y="849"/>
                    <a:pt x="492" y="847"/>
                  </a:cubicBezTo>
                  <a:cubicBezTo>
                    <a:pt x="491" y="846"/>
                    <a:pt x="492" y="842"/>
                    <a:pt x="492" y="841"/>
                  </a:cubicBezTo>
                  <a:cubicBezTo>
                    <a:pt x="493" y="839"/>
                    <a:pt x="494" y="836"/>
                    <a:pt x="495" y="835"/>
                  </a:cubicBezTo>
                  <a:cubicBezTo>
                    <a:pt x="496" y="834"/>
                    <a:pt x="498" y="832"/>
                    <a:pt x="499" y="831"/>
                  </a:cubicBezTo>
                  <a:cubicBezTo>
                    <a:pt x="500" y="830"/>
                    <a:pt x="503" y="829"/>
                    <a:pt x="504" y="828"/>
                  </a:cubicBezTo>
                  <a:cubicBezTo>
                    <a:pt x="505" y="826"/>
                    <a:pt x="506" y="823"/>
                    <a:pt x="506" y="821"/>
                  </a:cubicBezTo>
                  <a:cubicBezTo>
                    <a:pt x="507" y="820"/>
                    <a:pt x="507" y="818"/>
                    <a:pt x="506" y="818"/>
                  </a:cubicBezTo>
                  <a:cubicBezTo>
                    <a:pt x="506" y="817"/>
                    <a:pt x="505" y="816"/>
                    <a:pt x="505" y="816"/>
                  </a:cubicBezTo>
                  <a:cubicBezTo>
                    <a:pt x="504" y="815"/>
                    <a:pt x="504" y="815"/>
                    <a:pt x="504" y="815"/>
                  </a:cubicBezTo>
                  <a:cubicBezTo>
                    <a:pt x="503" y="814"/>
                    <a:pt x="504" y="812"/>
                    <a:pt x="504" y="811"/>
                  </a:cubicBezTo>
                  <a:cubicBezTo>
                    <a:pt x="504" y="810"/>
                    <a:pt x="502" y="809"/>
                    <a:pt x="502" y="808"/>
                  </a:cubicBezTo>
                  <a:cubicBezTo>
                    <a:pt x="501" y="807"/>
                    <a:pt x="502" y="804"/>
                    <a:pt x="502" y="803"/>
                  </a:cubicBezTo>
                  <a:cubicBezTo>
                    <a:pt x="502" y="802"/>
                    <a:pt x="504" y="800"/>
                    <a:pt x="504" y="799"/>
                  </a:cubicBezTo>
                  <a:cubicBezTo>
                    <a:pt x="504" y="798"/>
                    <a:pt x="502" y="795"/>
                    <a:pt x="502" y="794"/>
                  </a:cubicBezTo>
                  <a:cubicBezTo>
                    <a:pt x="502" y="793"/>
                    <a:pt x="503" y="792"/>
                    <a:pt x="504" y="791"/>
                  </a:cubicBezTo>
                  <a:cubicBezTo>
                    <a:pt x="505" y="789"/>
                    <a:pt x="506" y="784"/>
                    <a:pt x="505" y="782"/>
                  </a:cubicBezTo>
                  <a:cubicBezTo>
                    <a:pt x="505" y="781"/>
                    <a:pt x="502" y="780"/>
                    <a:pt x="501" y="779"/>
                  </a:cubicBezTo>
                  <a:cubicBezTo>
                    <a:pt x="501" y="778"/>
                    <a:pt x="502" y="775"/>
                    <a:pt x="502" y="774"/>
                  </a:cubicBezTo>
                  <a:cubicBezTo>
                    <a:pt x="503" y="773"/>
                    <a:pt x="505" y="772"/>
                    <a:pt x="505" y="771"/>
                  </a:cubicBezTo>
                  <a:cubicBezTo>
                    <a:pt x="505" y="771"/>
                    <a:pt x="506" y="769"/>
                    <a:pt x="505" y="768"/>
                  </a:cubicBezTo>
                  <a:cubicBezTo>
                    <a:pt x="505" y="767"/>
                    <a:pt x="504" y="766"/>
                    <a:pt x="504" y="765"/>
                  </a:cubicBezTo>
                  <a:cubicBezTo>
                    <a:pt x="504" y="764"/>
                    <a:pt x="505" y="761"/>
                    <a:pt x="506" y="761"/>
                  </a:cubicBezTo>
                  <a:cubicBezTo>
                    <a:pt x="507" y="760"/>
                    <a:pt x="510" y="760"/>
                    <a:pt x="511" y="759"/>
                  </a:cubicBezTo>
                  <a:cubicBezTo>
                    <a:pt x="512" y="758"/>
                    <a:pt x="513" y="756"/>
                    <a:pt x="513" y="755"/>
                  </a:cubicBezTo>
                  <a:cubicBezTo>
                    <a:pt x="513" y="754"/>
                    <a:pt x="512" y="752"/>
                    <a:pt x="512" y="751"/>
                  </a:cubicBezTo>
                  <a:cubicBezTo>
                    <a:pt x="511" y="750"/>
                    <a:pt x="509" y="749"/>
                    <a:pt x="508" y="748"/>
                  </a:cubicBezTo>
                  <a:cubicBezTo>
                    <a:pt x="507" y="748"/>
                    <a:pt x="505" y="747"/>
                    <a:pt x="504" y="747"/>
                  </a:cubicBezTo>
                  <a:cubicBezTo>
                    <a:pt x="503" y="746"/>
                    <a:pt x="502" y="744"/>
                    <a:pt x="502" y="743"/>
                  </a:cubicBezTo>
                  <a:cubicBezTo>
                    <a:pt x="502" y="742"/>
                    <a:pt x="505" y="741"/>
                    <a:pt x="505" y="740"/>
                  </a:cubicBezTo>
                  <a:cubicBezTo>
                    <a:pt x="506" y="739"/>
                    <a:pt x="508" y="737"/>
                    <a:pt x="508" y="736"/>
                  </a:cubicBezTo>
                  <a:cubicBezTo>
                    <a:pt x="508" y="736"/>
                    <a:pt x="507" y="734"/>
                    <a:pt x="507" y="733"/>
                  </a:cubicBezTo>
                  <a:cubicBezTo>
                    <a:pt x="507" y="732"/>
                    <a:pt x="507" y="729"/>
                    <a:pt x="509" y="729"/>
                  </a:cubicBezTo>
                  <a:cubicBezTo>
                    <a:pt x="510" y="729"/>
                    <a:pt x="511" y="732"/>
                    <a:pt x="512" y="732"/>
                  </a:cubicBezTo>
                  <a:cubicBezTo>
                    <a:pt x="513" y="732"/>
                    <a:pt x="514" y="731"/>
                    <a:pt x="514" y="731"/>
                  </a:cubicBezTo>
                  <a:cubicBezTo>
                    <a:pt x="515" y="730"/>
                    <a:pt x="515" y="727"/>
                    <a:pt x="516" y="727"/>
                  </a:cubicBezTo>
                  <a:cubicBezTo>
                    <a:pt x="517" y="727"/>
                    <a:pt x="518" y="729"/>
                    <a:pt x="519" y="729"/>
                  </a:cubicBezTo>
                  <a:cubicBezTo>
                    <a:pt x="520" y="729"/>
                    <a:pt x="521" y="727"/>
                    <a:pt x="522" y="727"/>
                  </a:cubicBezTo>
                  <a:cubicBezTo>
                    <a:pt x="522" y="726"/>
                    <a:pt x="523" y="723"/>
                    <a:pt x="523" y="722"/>
                  </a:cubicBezTo>
                  <a:cubicBezTo>
                    <a:pt x="523" y="721"/>
                    <a:pt x="521" y="718"/>
                    <a:pt x="522" y="717"/>
                  </a:cubicBezTo>
                  <a:cubicBezTo>
                    <a:pt x="522" y="716"/>
                    <a:pt x="526" y="715"/>
                    <a:pt x="527" y="714"/>
                  </a:cubicBezTo>
                  <a:cubicBezTo>
                    <a:pt x="528" y="713"/>
                    <a:pt x="529" y="711"/>
                    <a:pt x="529" y="709"/>
                  </a:cubicBezTo>
                  <a:cubicBezTo>
                    <a:pt x="530" y="708"/>
                    <a:pt x="532" y="706"/>
                    <a:pt x="532" y="704"/>
                  </a:cubicBezTo>
                  <a:cubicBezTo>
                    <a:pt x="532" y="703"/>
                    <a:pt x="532" y="701"/>
                    <a:pt x="532" y="699"/>
                  </a:cubicBezTo>
                  <a:cubicBezTo>
                    <a:pt x="532" y="698"/>
                    <a:pt x="530" y="696"/>
                    <a:pt x="530" y="695"/>
                  </a:cubicBezTo>
                  <a:cubicBezTo>
                    <a:pt x="530" y="694"/>
                    <a:pt x="532" y="693"/>
                    <a:pt x="533" y="692"/>
                  </a:cubicBezTo>
                  <a:cubicBezTo>
                    <a:pt x="534" y="692"/>
                    <a:pt x="536" y="692"/>
                    <a:pt x="537" y="692"/>
                  </a:cubicBezTo>
                  <a:cubicBezTo>
                    <a:pt x="537" y="691"/>
                    <a:pt x="538" y="689"/>
                    <a:pt x="538" y="689"/>
                  </a:cubicBezTo>
                  <a:cubicBezTo>
                    <a:pt x="539" y="688"/>
                    <a:pt x="541" y="688"/>
                    <a:pt x="541" y="688"/>
                  </a:cubicBezTo>
                  <a:cubicBezTo>
                    <a:pt x="541" y="687"/>
                    <a:pt x="541" y="686"/>
                    <a:pt x="541" y="685"/>
                  </a:cubicBezTo>
                  <a:cubicBezTo>
                    <a:pt x="541" y="684"/>
                    <a:pt x="539" y="683"/>
                    <a:pt x="539" y="682"/>
                  </a:cubicBezTo>
                  <a:cubicBezTo>
                    <a:pt x="539" y="681"/>
                    <a:pt x="541" y="679"/>
                    <a:pt x="541" y="678"/>
                  </a:cubicBezTo>
                  <a:cubicBezTo>
                    <a:pt x="541" y="678"/>
                    <a:pt x="540" y="677"/>
                    <a:pt x="540" y="676"/>
                  </a:cubicBezTo>
                  <a:cubicBezTo>
                    <a:pt x="540" y="675"/>
                    <a:pt x="542" y="674"/>
                    <a:pt x="542" y="673"/>
                  </a:cubicBezTo>
                  <a:cubicBezTo>
                    <a:pt x="542" y="672"/>
                    <a:pt x="542" y="669"/>
                    <a:pt x="543" y="668"/>
                  </a:cubicBezTo>
                  <a:cubicBezTo>
                    <a:pt x="543" y="667"/>
                    <a:pt x="542" y="663"/>
                    <a:pt x="543" y="662"/>
                  </a:cubicBezTo>
                  <a:cubicBezTo>
                    <a:pt x="543" y="661"/>
                    <a:pt x="545" y="659"/>
                    <a:pt x="546" y="658"/>
                  </a:cubicBezTo>
                  <a:cubicBezTo>
                    <a:pt x="546" y="658"/>
                    <a:pt x="548" y="658"/>
                    <a:pt x="548" y="657"/>
                  </a:cubicBezTo>
                  <a:cubicBezTo>
                    <a:pt x="549" y="657"/>
                    <a:pt x="551" y="656"/>
                    <a:pt x="552" y="655"/>
                  </a:cubicBezTo>
                  <a:cubicBezTo>
                    <a:pt x="553" y="654"/>
                    <a:pt x="555" y="653"/>
                    <a:pt x="555" y="652"/>
                  </a:cubicBezTo>
                  <a:cubicBezTo>
                    <a:pt x="556" y="650"/>
                    <a:pt x="557" y="645"/>
                    <a:pt x="557" y="643"/>
                  </a:cubicBezTo>
                  <a:cubicBezTo>
                    <a:pt x="557" y="641"/>
                    <a:pt x="556" y="637"/>
                    <a:pt x="555" y="6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4506913" y="2967038"/>
              <a:ext cx="360362" cy="636588"/>
            </a:xfrm>
            <a:custGeom>
              <a:avLst/>
              <a:gdLst>
                <a:gd name="T0" fmla="*/ 411 w 427"/>
                <a:gd name="T1" fmla="*/ 495 h 755"/>
                <a:gd name="T2" fmla="*/ 407 w 427"/>
                <a:gd name="T3" fmla="*/ 477 h 755"/>
                <a:gd name="T4" fmla="*/ 343 w 427"/>
                <a:gd name="T5" fmla="*/ 13 h 755"/>
                <a:gd name="T6" fmla="*/ 76 w 427"/>
                <a:gd name="T7" fmla="*/ 46 h 755"/>
                <a:gd name="T8" fmla="*/ 8 w 427"/>
                <a:gd name="T9" fmla="*/ 68 h 755"/>
                <a:gd name="T10" fmla="*/ 51 w 427"/>
                <a:gd name="T11" fmla="*/ 475 h 755"/>
                <a:gd name="T12" fmla="*/ 45 w 427"/>
                <a:gd name="T13" fmla="*/ 488 h 755"/>
                <a:gd name="T14" fmla="*/ 44 w 427"/>
                <a:gd name="T15" fmla="*/ 507 h 755"/>
                <a:gd name="T16" fmla="*/ 47 w 427"/>
                <a:gd name="T17" fmla="*/ 516 h 755"/>
                <a:gd name="T18" fmla="*/ 55 w 427"/>
                <a:gd name="T19" fmla="*/ 532 h 755"/>
                <a:gd name="T20" fmla="*/ 61 w 427"/>
                <a:gd name="T21" fmla="*/ 556 h 755"/>
                <a:gd name="T22" fmla="*/ 67 w 427"/>
                <a:gd name="T23" fmla="*/ 565 h 755"/>
                <a:gd name="T24" fmla="*/ 60 w 427"/>
                <a:gd name="T25" fmla="*/ 597 h 755"/>
                <a:gd name="T26" fmla="*/ 57 w 427"/>
                <a:gd name="T27" fmla="*/ 601 h 755"/>
                <a:gd name="T28" fmla="*/ 54 w 427"/>
                <a:gd name="T29" fmla="*/ 617 h 755"/>
                <a:gd name="T30" fmla="*/ 46 w 427"/>
                <a:gd name="T31" fmla="*/ 632 h 755"/>
                <a:gd name="T32" fmla="*/ 43 w 427"/>
                <a:gd name="T33" fmla="*/ 647 h 755"/>
                <a:gd name="T34" fmla="*/ 28 w 427"/>
                <a:gd name="T35" fmla="*/ 669 h 755"/>
                <a:gd name="T36" fmla="*/ 19 w 427"/>
                <a:gd name="T37" fmla="*/ 678 h 755"/>
                <a:gd name="T38" fmla="*/ 19 w 427"/>
                <a:gd name="T39" fmla="*/ 700 h 755"/>
                <a:gd name="T40" fmla="*/ 17 w 427"/>
                <a:gd name="T41" fmla="*/ 728 h 755"/>
                <a:gd name="T42" fmla="*/ 16 w 427"/>
                <a:gd name="T43" fmla="*/ 741 h 755"/>
                <a:gd name="T44" fmla="*/ 23 w 427"/>
                <a:gd name="T45" fmla="*/ 754 h 755"/>
                <a:gd name="T46" fmla="*/ 31 w 427"/>
                <a:gd name="T47" fmla="*/ 741 h 755"/>
                <a:gd name="T48" fmla="*/ 35 w 427"/>
                <a:gd name="T49" fmla="*/ 727 h 755"/>
                <a:gd name="T50" fmla="*/ 55 w 427"/>
                <a:gd name="T51" fmla="*/ 729 h 755"/>
                <a:gd name="T52" fmla="*/ 64 w 427"/>
                <a:gd name="T53" fmla="*/ 741 h 755"/>
                <a:gd name="T54" fmla="*/ 71 w 427"/>
                <a:gd name="T55" fmla="*/ 728 h 755"/>
                <a:gd name="T56" fmla="*/ 73 w 427"/>
                <a:gd name="T57" fmla="*/ 714 h 755"/>
                <a:gd name="T58" fmla="*/ 87 w 427"/>
                <a:gd name="T59" fmla="*/ 722 h 755"/>
                <a:gd name="T60" fmla="*/ 112 w 427"/>
                <a:gd name="T61" fmla="*/ 721 h 755"/>
                <a:gd name="T62" fmla="*/ 134 w 427"/>
                <a:gd name="T63" fmla="*/ 730 h 755"/>
                <a:gd name="T64" fmla="*/ 147 w 427"/>
                <a:gd name="T65" fmla="*/ 717 h 755"/>
                <a:gd name="T66" fmla="*/ 168 w 427"/>
                <a:gd name="T67" fmla="*/ 700 h 755"/>
                <a:gd name="T68" fmla="*/ 185 w 427"/>
                <a:gd name="T69" fmla="*/ 708 h 755"/>
                <a:gd name="T70" fmla="*/ 201 w 427"/>
                <a:gd name="T71" fmla="*/ 709 h 755"/>
                <a:gd name="T72" fmla="*/ 208 w 427"/>
                <a:gd name="T73" fmla="*/ 712 h 755"/>
                <a:gd name="T74" fmla="*/ 218 w 427"/>
                <a:gd name="T75" fmla="*/ 703 h 755"/>
                <a:gd name="T76" fmla="*/ 219 w 427"/>
                <a:gd name="T77" fmla="*/ 681 h 755"/>
                <a:gd name="T78" fmla="*/ 219 w 427"/>
                <a:gd name="T79" fmla="*/ 668 h 755"/>
                <a:gd name="T80" fmla="*/ 231 w 427"/>
                <a:gd name="T81" fmla="*/ 664 h 755"/>
                <a:gd name="T82" fmla="*/ 240 w 427"/>
                <a:gd name="T83" fmla="*/ 656 h 755"/>
                <a:gd name="T84" fmla="*/ 250 w 427"/>
                <a:gd name="T85" fmla="*/ 676 h 755"/>
                <a:gd name="T86" fmla="*/ 272 w 427"/>
                <a:gd name="T87" fmla="*/ 679 h 755"/>
                <a:gd name="T88" fmla="*/ 283 w 427"/>
                <a:gd name="T89" fmla="*/ 678 h 755"/>
                <a:gd name="T90" fmla="*/ 295 w 427"/>
                <a:gd name="T91" fmla="*/ 657 h 755"/>
                <a:gd name="T92" fmla="*/ 301 w 427"/>
                <a:gd name="T93" fmla="*/ 628 h 755"/>
                <a:gd name="T94" fmla="*/ 314 w 427"/>
                <a:gd name="T95" fmla="*/ 628 h 755"/>
                <a:gd name="T96" fmla="*/ 325 w 427"/>
                <a:gd name="T97" fmla="*/ 604 h 755"/>
                <a:gd name="T98" fmla="*/ 343 w 427"/>
                <a:gd name="T99" fmla="*/ 581 h 755"/>
                <a:gd name="T100" fmla="*/ 345 w 427"/>
                <a:gd name="T101" fmla="*/ 560 h 755"/>
                <a:gd name="T102" fmla="*/ 348 w 427"/>
                <a:gd name="T103" fmla="*/ 539 h 755"/>
                <a:gd name="T104" fmla="*/ 370 w 427"/>
                <a:gd name="T105" fmla="*/ 540 h 755"/>
                <a:gd name="T106" fmla="*/ 395 w 427"/>
                <a:gd name="T107" fmla="*/ 525 h 755"/>
                <a:gd name="T108" fmla="*/ 421 w 427"/>
                <a:gd name="T109" fmla="*/ 519 h 755"/>
                <a:gd name="T110" fmla="*/ 425 w 427"/>
                <a:gd name="T111" fmla="*/ 50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7" h="755">
                  <a:moveTo>
                    <a:pt x="426" y="500"/>
                  </a:moveTo>
                  <a:cubicBezTo>
                    <a:pt x="425" y="499"/>
                    <a:pt x="422" y="498"/>
                    <a:pt x="421" y="498"/>
                  </a:cubicBezTo>
                  <a:cubicBezTo>
                    <a:pt x="420" y="498"/>
                    <a:pt x="418" y="499"/>
                    <a:pt x="417" y="499"/>
                  </a:cubicBezTo>
                  <a:cubicBezTo>
                    <a:pt x="416" y="500"/>
                    <a:pt x="414" y="500"/>
                    <a:pt x="413" y="499"/>
                  </a:cubicBezTo>
                  <a:cubicBezTo>
                    <a:pt x="412" y="499"/>
                    <a:pt x="411" y="496"/>
                    <a:pt x="411" y="495"/>
                  </a:cubicBezTo>
                  <a:cubicBezTo>
                    <a:pt x="411" y="494"/>
                    <a:pt x="413" y="492"/>
                    <a:pt x="413" y="491"/>
                  </a:cubicBezTo>
                  <a:cubicBezTo>
                    <a:pt x="414" y="490"/>
                    <a:pt x="416" y="490"/>
                    <a:pt x="416" y="489"/>
                  </a:cubicBezTo>
                  <a:cubicBezTo>
                    <a:pt x="417" y="487"/>
                    <a:pt x="416" y="484"/>
                    <a:pt x="415" y="483"/>
                  </a:cubicBezTo>
                  <a:cubicBezTo>
                    <a:pt x="414" y="482"/>
                    <a:pt x="413" y="479"/>
                    <a:pt x="412" y="479"/>
                  </a:cubicBezTo>
                  <a:cubicBezTo>
                    <a:pt x="411" y="478"/>
                    <a:pt x="408" y="478"/>
                    <a:pt x="407" y="477"/>
                  </a:cubicBezTo>
                  <a:cubicBezTo>
                    <a:pt x="407" y="476"/>
                    <a:pt x="406" y="474"/>
                    <a:pt x="406" y="473"/>
                  </a:cubicBezTo>
                  <a:cubicBezTo>
                    <a:pt x="406" y="472"/>
                    <a:pt x="407" y="470"/>
                    <a:pt x="407" y="469"/>
                  </a:cubicBezTo>
                  <a:cubicBezTo>
                    <a:pt x="408" y="468"/>
                    <a:pt x="411" y="467"/>
                    <a:pt x="412" y="466"/>
                  </a:cubicBezTo>
                  <a:cubicBezTo>
                    <a:pt x="412" y="465"/>
                    <a:pt x="413" y="464"/>
                    <a:pt x="414" y="463"/>
                  </a:cubicBezTo>
                  <a:cubicBezTo>
                    <a:pt x="343" y="13"/>
                    <a:pt x="343" y="13"/>
                    <a:pt x="343" y="13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41" y="0"/>
                    <a:pt x="222" y="20"/>
                    <a:pt x="182" y="26"/>
                  </a:cubicBezTo>
                  <a:cubicBezTo>
                    <a:pt x="167" y="29"/>
                    <a:pt x="137" y="33"/>
                    <a:pt x="122" y="35"/>
                  </a:cubicBezTo>
                  <a:cubicBezTo>
                    <a:pt x="114" y="36"/>
                    <a:pt x="92" y="38"/>
                    <a:pt x="83" y="39"/>
                  </a:cubicBezTo>
                  <a:cubicBezTo>
                    <a:pt x="81" y="42"/>
                    <a:pt x="78" y="44"/>
                    <a:pt x="76" y="46"/>
                  </a:cubicBezTo>
                  <a:cubicBezTo>
                    <a:pt x="73" y="48"/>
                    <a:pt x="66" y="53"/>
                    <a:pt x="63" y="55"/>
                  </a:cubicBezTo>
                  <a:cubicBezTo>
                    <a:pt x="59" y="57"/>
                    <a:pt x="53" y="60"/>
                    <a:pt x="50" y="61"/>
                  </a:cubicBezTo>
                  <a:cubicBezTo>
                    <a:pt x="46" y="63"/>
                    <a:pt x="39" y="69"/>
                    <a:pt x="35" y="70"/>
                  </a:cubicBezTo>
                  <a:cubicBezTo>
                    <a:pt x="31" y="71"/>
                    <a:pt x="21" y="71"/>
                    <a:pt x="16" y="71"/>
                  </a:cubicBezTo>
                  <a:cubicBezTo>
                    <a:pt x="14" y="70"/>
                    <a:pt x="10" y="69"/>
                    <a:pt x="8" y="68"/>
                  </a:cubicBezTo>
                  <a:cubicBezTo>
                    <a:pt x="6" y="67"/>
                    <a:pt x="2" y="6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2" y="467"/>
                    <a:pt x="52" y="467"/>
                    <a:pt x="52" y="467"/>
                  </a:cubicBezTo>
                  <a:cubicBezTo>
                    <a:pt x="52" y="468"/>
                    <a:pt x="52" y="468"/>
                    <a:pt x="52" y="468"/>
                  </a:cubicBezTo>
                  <a:cubicBezTo>
                    <a:pt x="52" y="473"/>
                    <a:pt x="51" y="475"/>
                    <a:pt x="51" y="475"/>
                  </a:cubicBezTo>
                  <a:cubicBezTo>
                    <a:pt x="50" y="477"/>
                    <a:pt x="48" y="478"/>
                    <a:pt x="47" y="478"/>
                  </a:cubicBezTo>
                  <a:cubicBezTo>
                    <a:pt x="47" y="478"/>
                    <a:pt x="47" y="479"/>
                    <a:pt x="46" y="479"/>
                  </a:cubicBezTo>
                  <a:cubicBezTo>
                    <a:pt x="46" y="479"/>
                    <a:pt x="45" y="481"/>
                    <a:pt x="44" y="481"/>
                  </a:cubicBezTo>
                  <a:cubicBezTo>
                    <a:pt x="44" y="482"/>
                    <a:pt x="44" y="484"/>
                    <a:pt x="44" y="485"/>
                  </a:cubicBezTo>
                  <a:cubicBezTo>
                    <a:pt x="44" y="486"/>
                    <a:pt x="45" y="487"/>
                    <a:pt x="45" y="488"/>
                  </a:cubicBezTo>
                  <a:cubicBezTo>
                    <a:pt x="45" y="488"/>
                    <a:pt x="46" y="489"/>
                    <a:pt x="46" y="489"/>
                  </a:cubicBezTo>
                  <a:cubicBezTo>
                    <a:pt x="47" y="490"/>
                    <a:pt x="48" y="491"/>
                    <a:pt x="49" y="493"/>
                  </a:cubicBezTo>
                  <a:cubicBezTo>
                    <a:pt x="50" y="495"/>
                    <a:pt x="50" y="499"/>
                    <a:pt x="49" y="501"/>
                  </a:cubicBezTo>
                  <a:cubicBezTo>
                    <a:pt x="48" y="503"/>
                    <a:pt x="47" y="505"/>
                    <a:pt x="45" y="506"/>
                  </a:cubicBezTo>
                  <a:cubicBezTo>
                    <a:pt x="45" y="506"/>
                    <a:pt x="44" y="507"/>
                    <a:pt x="44" y="507"/>
                  </a:cubicBezTo>
                  <a:cubicBezTo>
                    <a:pt x="44" y="507"/>
                    <a:pt x="43" y="508"/>
                    <a:pt x="43" y="508"/>
                  </a:cubicBezTo>
                  <a:cubicBezTo>
                    <a:pt x="43" y="509"/>
                    <a:pt x="42" y="509"/>
                    <a:pt x="42" y="510"/>
                  </a:cubicBezTo>
                  <a:cubicBezTo>
                    <a:pt x="42" y="511"/>
                    <a:pt x="42" y="512"/>
                    <a:pt x="43" y="512"/>
                  </a:cubicBezTo>
                  <a:cubicBezTo>
                    <a:pt x="43" y="513"/>
                    <a:pt x="44" y="514"/>
                    <a:pt x="45" y="514"/>
                  </a:cubicBezTo>
                  <a:cubicBezTo>
                    <a:pt x="46" y="515"/>
                    <a:pt x="46" y="515"/>
                    <a:pt x="47" y="516"/>
                  </a:cubicBezTo>
                  <a:cubicBezTo>
                    <a:pt x="47" y="516"/>
                    <a:pt x="48" y="516"/>
                    <a:pt x="48" y="516"/>
                  </a:cubicBezTo>
                  <a:cubicBezTo>
                    <a:pt x="49" y="518"/>
                    <a:pt x="51" y="519"/>
                    <a:pt x="52" y="520"/>
                  </a:cubicBezTo>
                  <a:cubicBezTo>
                    <a:pt x="54" y="523"/>
                    <a:pt x="54" y="526"/>
                    <a:pt x="54" y="528"/>
                  </a:cubicBezTo>
                  <a:cubicBezTo>
                    <a:pt x="54" y="529"/>
                    <a:pt x="54" y="530"/>
                    <a:pt x="54" y="531"/>
                  </a:cubicBezTo>
                  <a:cubicBezTo>
                    <a:pt x="54" y="532"/>
                    <a:pt x="55" y="532"/>
                    <a:pt x="55" y="532"/>
                  </a:cubicBezTo>
                  <a:cubicBezTo>
                    <a:pt x="56" y="532"/>
                    <a:pt x="60" y="533"/>
                    <a:pt x="62" y="536"/>
                  </a:cubicBezTo>
                  <a:cubicBezTo>
                    <a:pt x="64" y="539"/>
                    <a:pt x="64" y="544"/>
                    <a:pt x="64" y="546"/>
                  </a:cubicBezTo>
                  <a:cubicBezTo>
                    <a:pt x="64" y="548"/>
                    <a:pt x="63" y="551"/>
                    <a:pt x="63" y="552"/>
                  </a:cubicBezTo>
                  <a:cubicBezTo>
                    <a:pt x="62" y="553"/>
                    <a:pt x="62" y="554"/>
                    <a:pt x="61" y="555"/>
                  </a:cubicBezTo>
                  <a:cubicBezTo>
                    <a:pt x="61" y="556"/>
                    <a:pt x="61" y="556"/>
                    <a:pt x="61" y="556"/>
                  </a:cubicBezTo>
                  <a:cubicBezTo>
                    <a:pt x="61" y="557"/>
                    <a:pt x="61" y="557"/>
                    <a:pt x="61" y="557"/>
                  </a:cubicBezTo>
                  <a:cubicBezTo>
                    <a:pt x="62" y="558"/>
                    <a:pt x="63" y="558"/>
                    <a:pt x="64" y="560"/>
                  </a:cubicBezTo>
                  <a:cubicBezTo>
                    <a:pt x="65" y="561"/>
                    <a:pt x="66" y="562"/>
                    <a:pt x="66" y="563"/>
                  </a:cubicBezTo>
                  <a:cubicBezTo>
                    <a:pt x="66" y="564"/>
                    <a:pt x="66" y="564"/>
                    <a:pt x="66" y="564"/>
                  </a:cubicBezTo>
                  <a:cubicBezTo>
                    <a:pt x="66" y="564"/>
                    <a:pt x="67" y="565"/>
                    <a:pt x="67" y="565"/>
                  </a:cubicBezTo>
                  <a:cubicBezTo>
                    <a:pt x="68" y="566"/>
                    <a:pt x="68" y="567"/>
                    <a:pt x="69" y="568"/>
                  </a:cubicBezTo>
                  <a:cubicBezTo>
                    <a:pt x="70" y="570"/>
                    <a:pt x="71" y="575"/>
                    <a:pt x="71" y="578"/>
                  </a:cubicBezTo>
                  <a:cubicBezTo>
                    <a:pt x="71" y="581"/>
                    <a:pt x="70" y="586"/>
                    <a:pt x="69" y="589"/>
                  </a:cubicBezTo>
                  <a:cubicBezTo>
                    <a:pt x="68" y="591"/>
                    <a:pt x="65" y="593"/>
                    <a:pt x="64" y="594"/>
                  </a:cubicBezTo>
                  <a:cubicBezTo>
                    <a:pt x="63" y="595"/>
                    <a:pt x="62" y="596"/>
                    <a:pt x="60" y="597"/>
                  </a:cubicBezTo>
                  <a:cubicBezTo>
                    <a:pt x="60" y="597"/>
                    <a:pt x="60" y="597"/>
                    <a:pt x="60" y="597"/>
                  </a:cubicBezTo>
                  <a:cubicBezTo>
                    <a:pt x="59" y="597"/>
                    <a:pt x="59" y="597"/>
                    <a:pt x="58" y="597"/>
                  </a:cubicBezTo>
                  <a:cubicBezTo>
                    <a:pt x="58" y="597"/>
                    <a:pt x="58" y="598"/>
                    <a:pt x="58" y="598"/>
                  </a:cubicBezTo>
                  <a:cubicBezTo>
                    <a:pt x="57" y="598"/>
                    <a:pt x="57" y="598"/>
                    <a:pt x="57" y="599"/>
                  </a:cubicBezTo>
                  <a:cubicBezTo>
                    <a:pt x="57" y="599"/>
                    <a:pt x="57" y="600"/>
                    <a:pt x="57" y="601"/>
                  </a:cubicBezTo>
                  <a:cubicBezTo>
                    <a:pt x="57" y="602"/>
                    <a:pt x="57" y="603"/>
                    <a:pt x="57" y="604"/>
                  </a:cubicBezTo>
                  <a:cubicBezTo>
                    <a:pt x="56" y="606"/>
                    <a:pt x="56" y="608"/>
                    <a:pt x="56" y="610"/>
                  </a:cubicBezTo>
                  <a:cubicBezTo>
                    <a:pt x="56" y="610"/>
                    <a:pt x="55" y="611"/>
                    <a:pt x="55" y="611"/>
                  </a:cubicBezTo>
                  <a:cubicBezTo>
                    <a:pt x="55" y="612"/>
                    <a:pt x="55" y="613"/>
                    <a:pt x="55" y="614"/>
                  </a:cubicBezTo>
                  <a:cubicBezTo>
                    <a:pt x="55" y="615"/>
                    <a:pt x="55" y="616"/>
                    <a:pt x="54" y="617"/>
                  </a:cubicBezTo>
                  <a:cubicBezTo>
                    <a:pt x="55" y="617"/>
                    <a:pt x="55" y="618"/>
                    <a:pt x="55" y="619"/>
                  </a:cubicBezTo>
                  <a:cubicBezTo>
                    <a:pt x="55" y="620"/>
                    <a:pt x="56" y="623"/>
                    <a:pt x="54" y="626"/>
                  </a:cubicBezTo>
                  <a:cubicBezTo>
                    <a:pt x="53" y="627"/>
                    <a:pt x="52" y="628"/>
                    <a:pt x="51" y="628"/>
                  </a:cubicBezTo>
                  <a:cubicBezTo>
                    <a:pt x="50" y="629"/>
                    <a:pt x="50" y="630"/>
                    <a:pt x="48" y="631"/>
                  </a:cubicBezTo>
                  <a:cubicBezTo>
                    <a:pt x="47" y="632"/>
                    <a:pt x="47" y="632"/>
                    <a:pt x="46" y="632"/>
                  </a:cubicBezTo>
                  <a:cubicBezTo>
                    <a:pt x="46" y="633"/>
                    <a:pt x="46" y="633"/>
                    <a:pt x="46" y="633"/>
                  </a:cubicBezTo>
                  <a:cubicBezTo>
                    <a:pt x="47" y="635"/>
                    <a:pt x="46" y="639"/>
                    <a:pt x="46" y="640"/>
                  </a:cubicBezTo>
                  <a:cubicBezTo>
                    <a:pt x="45" y="642"/>
                    <a:pt x="45" y="644"/>
                    <a:pt x="43" y="646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2" y="650"/>
                    <a:pt x="41" y="652"/>
                    <a:pt x="39" y="653"/>
                  </a:cubicBezTo>
                  <a:cubicBezTo>
                    <a:pt x="38" y="654"/>
                    <a:pt x="37" y="654"/>
                    <a:pt x="37" y="655"/>
                  </a:cubicBezTo>
                  <a:cubicBezTo>
                    <a:pt x="37" y="655"/>
                    <a:pt x="37" y="656"/>
                    <a:pt x="37" y="657"/>
                  </a:cubicBezTo>
                  <a:cubicBezTo>
                    <a:pt x="37" y="658"/>
                    <a:pt x="36" y="662"/>
                    <a:pt x="35" y="664"/>
                  </a:cubicBezTo>
                  <a:cubicBezTo>
                    <a:pt x="35" y="665"/>
                    <a:pt x="32" y="669"/>
                    <a:pt x="28" y="669"/>
                  </a:cubicBezTo>
                  <a:cubicBezTo>
                    <a:pt x="28" y="669"/>
                    <a:pt x="28" y="669"/>
                    <a:pt x="28" y="669"/>
                  </a:cubicBezTo>
                  <a:cubicBezTo>
                    <a:pt x="28" y="669"/>
                    <a:pt x="27" y="669"/>
                    <a:pt x="27" y="669"/>
                  </a:cubicBezTo>
                  <a:cubicBezTo>
                    <a:pt x="27" y="669"/>
                    <a:pt x="27" y="669"/>
                    <a:pt x="27" y="669"/>
                  </a:cubicBezTo>
                  <a:cubicBezTo>
                    <a:pt x="26" y="670"/>
                    <a:pt x="25" y="672"/>
                    <a:pt x="22" y="672"/>
                  </a:cubicBezTo>
                  <a:cubicBezTo>
                    <a:pt x="21" y="675"/>
                    <a:pt x="20" y="677"/>
                    <a:pt x="19" y="678"/>
                  </a:cubicBezTo>
                  <a:cubicBezTo>
                    <a:pt x="19" y="678"/>
                    <a:pt x="19" y="679"/>
                    <a:pt x="20" y="679"/>
                  </a:cubicBezTo>
                  <a:cubicBezTo>
                    <a:pt x="21" y="680"/>
                    <a:pt x="24" y="682"/>
                    <a:pt x="25" y="683"/>
                  </a:cubicBezTo>
                  <a:cubicBezTo>
                    <a:pt x="25" y="684"/>
                    <a:pt x="27" y="687"/>
                    <a:pt x="27" y="690"/>
                  </a:cubicBezTo>
                  <a:cubicBezTo>
                    <a:pt x="27" y="693"/>
                    <a:pt x="25" y="696"/>
                    <a:pt x="23" y="698"/>
                  </a:cubicBezTo>
                  <a:cubicBezTo>
                    <a:pt x="22" y="699"/>
                    <a:pt x="20" y="700"/>
                    <a:pt x="19" y="700"/>
                  </a:cubicBezTo>
                  <a:cubicBezTo>
                    <a:pt x="19" y="701"/>
                    <a:pt x="19" y="701"/>
                    <a:pt x="20" y="702"/>
                  </a:cubicBezTo>
                  <a:cubicBezTo>
                    <a:pt x="20" y="704"/>
                    <a:pt x="20" y="707"/>
                    <a:pt x="18" y="709"/>
                  </a:cubicBezTo>
                  <a:cubicBezTo>
                    <a:pt x="18" y="710"/>
                    <a:pt x="17" y="711"/>
                    <a:pt x="16" y="712"/>
                  </a:cubicBezTo>
                  <a:cubicBezTo>
                    <a:pt x="17" y="713"/>
                    <a:pt x="19" y="714"/>
                    <a:pt x="19" y="716"/>
                  </a:cubicBezTo>
                  <a:cubicBezTo>
                    <a:pt x="20" y="717"/>
                    <a:pt x="21" y="720"/>
                    <a:pt x="17" y="728"/>
                  </a:cubicBezTo>
                  <a:cubicBezTo>
                    <a:pt x="17" y="728"/>
                    <a:pt x="17" y="729"/>
                    <a:pt x="16" y="729"/>
                  </a:cubicBezTo>
                  <a:cubicBezTo>
                    <a:pt x="17" y="731"/>
                    <a:pt x="18" y="733"/>
                    <a:pt x="18" y="735"/>
                  </a:cubicBezTo>
                  <a:cubicBezTo>
                    <a:pt x="18" y="736"/>
                    <a:pt x="17" y="738"/>
                    <a:pt x="16" y="739"/>
                  </a:cubicBezTo>
                  <a:cubicBezTo>
                    <a:pt x="16" y="739"/>
                    <a:pt x="16" y="739"/>
                    <a:pt x="16" y="739"/>
                  </a:cubicBezTo>
                  <a:cubicBezTo>
                    <a:pt x="16" y="740"/>
                    <a:pt x="16" y="741"/>
                    <a:pt x="16" y="741"/>
                  </a:cubicBezTo>
                  <a:cubicBezTo>
                    <a:pt x="17" y="742"/>
                    <a:pt x="17" y="743"/>
                    <a:pt x="18" y="744"/>
                  </a:cubicBezTo>
                  <a:cubicBezTo>
                    <a:pt x="18" y="746"/>
                    <a:pt x="18" y="747"/>
                    <a:pt x="18" y="748"/>
                  </a:cubicBezTo>
                  <a:cubicBezTo>
                    <a:pt x="19" y="748"/>
                    <a:pt x="19" y="749"/>
                    <a:pt x="20" y="750"/>
                  </a:cubicBezTo>
                  <a:cubicBezTo>
                    <a:pt x="21" y="750"/>
                    <a:pt x="21" y="750"/>
                    <a:pt x="22" y="750"/>
                  </a:cubicBezTo>
                  <a:cubicBezTo>
                    <a:pt x="22" y="751"/>
                    <a:pt x="22" y="753"/>
                    <a:pt x="23" y="754"/>
                  </a:cubicBezTo>
                  <a:cubicBezTo>
                    <a:pt x="23" y="755"/>
                    <a:pt x="26" y="754"/>
                    <a:pt x="26" y="754"/>
                  </a:cubicBezTo>
                  <a:cubicBezTo>
                    <a:pt x="27" y="753"/>
                    <a:pt x="27" y="751"/>
                    <a:pt x="28" y="751"/>
                  </a:cubicBezTo>
                  <a:cubicBezTo>
                    <a:pt x="29" y="750"/>
                    <a:pt x="30" y="750"/>
                    <a:pt x="31" y="749"/>
                  </a:cubicBezTo>
                  <a:cubicBezTo>
                    <a:pt x="32" y="749"/>
                    <a:pt x="32" y="746"/>
                    <a:pt x="32" y="745"/>
                  </a:cubicBezTo>
                  <a:cubicBezTo>
                    <a:pt x="32" y="744"/>
                    <a:pt x="32" y="742"/>
                    <a:pt x="31" y="741"/>
                  </a:cubicBezTo>
                  <a:cubicBezTo>
                    <a:pt x="31" y="741"/>
                    <a:pt x="29" y="740"/>
                    <a:pt x="28" y="740"/>
                  </a:cubicBezTo>
                  <a:cubicBezTo>
                    <a:pt x="28" y="739"/>
                    <a:pt x="26" y="738"/>
                    <a:pt x="26" y="737"/>
                  </a:cubicBezTo>
                  <a:cubicBezTo>
                    <a:pt x="25" y="736"/>
                    <a:pt x="26" y="734"/>
                    <a:pt x="26" y="733"/>
                  </a:cubicBezTo>
                  <a:cubicBezTo>
                    <a:pt x="27" y="731"/>
                    <a:pt x="30" y="727"/>
                    <a:pt x="31" y="727"/>
                  </a:cubicBezTo>
                  <a:cubicBezTo>
                    <a:pt x="32" y="726"/>
                    <a:pt x="34" y="727"/>
                    <a:pt x="35" y="727"/>
                  </a:cubicBezTo>
                  <a:cubicBezTo>
                    <a:pt x="36" y="728"/>
                    <a:pt x="36" y="730"/>
                    <a:pt x="37" y="731"/>
                  </a:cubicBezTo>
                  <a:cubicBezTo>
                    <a:pt x="38" y="732"/>
                    <a:pt x="39" y="734"/>
                    <a:pt x="39" y="734"/>
                  </a:cubicBezTo>
                  <a:cubicBezTo>
                    <a:pt x="41" y="735"/>
                    <a:pt x="44" y="734"/>
                    <a:pt x="45" y="734"/>
                  </a:cubicBezTo>
                  <a:cubicBezTo>
                    <a:pt x="47" y="733"/>
                    <a:pt x="49" y="730"/>
                    <a:pt x="51" y="729"/>
                  </a:cubicBezTo>
                  <a:cubicBezTo>
                    <a:pt x="52" y="729"/>
                    <a:pt x="54" y="729"/>
                    <a:pt x="55" y="729"/>
                  </a:cubicBezTo>
                  <a:cubicBezTo>
                    <a:pt x="56" y="729"/>
                    <a:pt x="58" y="727"/>
                    <a:pt x="59" y="727"/>
                  </a:cubicBezTo>
                  <a:cubicBezTo>
                    <a:pt x="60" y="727"/>
                    <a:pt x="63" y="728"/>
                    <a:pt x="63" y="729"/>
                  </a:cubicBezTo>
                  <a:cubicBezTo>
                    <a:pt x="64" y="729"/>
                    <a:pt x="63" y="731"/>
                    <a:pt x="63" y="732"/>
                  </a:cubicBezTo>
                  <a:cubicBezTo>
                    <a:pt x="63" y="733"/>
                    <a:pt x="61" y="734"/>
                    <a:pt x="61" y="736"/>
                  </a:cubicBezTo>
                  <a:cubicBezTo>
                    <a:pt x="61" y="737"/>
                    <a:pt x="62" y="740"/>
                    <a:pt x="64" y="741"/>
                  </a:cubicBezTo>
                  <a:cubicBezTo>
                    <a:pt x="64" y="741"/>
                    <a:pt x="66" y="741"/>
                    <a:pt x="67" y="741"/>
                  </a:cubicBezTo>
                  <a:cubicBezTo>
                    <a:pt x="68" y="741"/>
                    <a:pt x="70" y="739"/>
                    <a:pt x="71" y="739"/>
                  </a:cubicBezTo>
                  <a:cubicBezTo>
                    <a:pt x="72" y="738"/>
                    <a:pt x="72" y="736"/>
                    <a:pt x="73" y="735"/>
                  </a:cubicBezTo>
                  <a:cubicBezTo>
                    <a:pt x="73" y="734"/>
                    <a:pt x="74" y="731"/>
                    <a:pt x="74" y="730"/>
                  </a:cubicBezTo>
                  <a:cubicBezTo>
                    <a:pt x="73" y="729"/>
                    <a:pt x="71" y="729"/>
                    <a:pt x="71" y="728"/>
                  </a:cubicBezTo>
                  <a:cubicBezTo>
                    <a:pt x="70" y="727"/>
                    <a:pt x="67" y="724"/>
                    <a:pt x="67" y="723"/>
                  </a:cubicBezTo>
                  <a:cubicBezTo>
                    <a:pt x="67" y="722"/>
                    <a:pt x="69" y="721"/>
                    <a:pt x="69" y="720"/>
                  </a:cubicBezTo>
                  <a:cubicBezTo>
                    <a:pt x="69" y="719"/>
                    <a:pt x="68" y="716"/>
                    <a:pt x="69" y="715"/>
                  </a:cubicBezTo>
                  <a:cubicBezTo>
                    <a:pt x="69" y="714"/>
                    <a:pt x="71" y="712"/>
                    <a:pt x="72" y="712"/>
                  </a:cubicBezTo>
                  <a:cubicBezTo>
                    <a:pt x="72" y="712"/>
                    <a:pt x="73" y="713"/>
                    <a:pt x="73" y="714"/>
                  </a:cubicBezTo>
                  <a:cubicBezTo>
                    <a:pt x="74" y="714"/>
                    <a:pt x="75" y="716"/>
                    <a:pt x="75" y="716"/>
                  </a:cubicBezTo>
                  <a:cubicBezTo>
                    <a:pt x="75" y="717"/>
                    <a:pt x="75" y="720"/>
                    <a:pt x="76" y="720"/>
                  </a:cubicBezTo>
                  <a:cubicBezTo>
                    <a:pt x="77" y="721"/>
                    <a:pt x="79" y="722"/>
                    <a:pt x="80" y="722"/>
                  </a:cubicBezTo>
                  <a:cubicBezTo>
                    <a:pt x="81" y="723"/>
                    <a:pt x="83" y="725"/>
                    <a:pt x="84" y="725"/>
                  </a:cubicBezTo>
                  <a:cubicBezTo>
                    <a:pt x="85" y="725"/>
                    <a:pt x="86" y="723"/>
                    <a:pt x="87" y="722"/>
                  </a:cubicBezTo>
                  <a:cubicBezTo>
                    <a:pt x="87" y="721"/>
                    <a:pt x="88" y="719"/>
                    <a:pt x="89" y="719"/>
                  </a:cubicBezTo>
                  <a:cubicBezTo>
                    <a:pt x="91" y="717"/>
                    <a:pt x="95" y="716"/>
                    <a:pt x="97" y="716"/>
                  </a:cubicBezTo>
                  <a:cubicBezTo>
                    <a:pt x="98" y="716"/>
                    <a:pt x="102" y="716"/>
                    <a:pt x="103" y="717"/>
                  </a:cubicBezTo>
                  <a:cubicBezTo>
                    <a:pt x="104" y="718"/>
                    <a:pt x="106" y="720"/>
                    <a:pt x="107" y="720"/>
                  </a:cubicBezTo>
                  <a:cubicBezTo>
                    <a:pt x="108" y="721"/>
                    <a:pt x="111" y="721"/>
                    <a:pt x="112" y="721"/>
                  </a:cubicBezTo>
                  <a:cubicBezTo>
                    <a:pt x="113" y="722"/>
                    <a:pt x="116" y="723"/>
                    <a:pt x="117" y="724"/>
                  </a:cubicBezTo>
                  <a:cubicBezTo>
                    <a:pt x="118" y="725"/>
                    <a:pt x="119" y="727"/>
                    <a:pt x="120" y="728"/>
                  </a:cubicBezTo>
                  <a:cubicBezTo>
                    <a:pt x="121" y="728"/>
                    <a:pt x="123" y="729"/>
                    <a:pt x="125" y="729"/>
                  </a:cubicBezTo>
                  <a:cubicBezTo>
                    <a:pt x="126" y="729"/>
                    <a:pt x="128" y="728"/>
                    <a:pt x="130" y="728"/>
                  </a:cubicBezTo>
                  <a:cubicBezTo>
                    <a:pt x="131" y="728"/>
                    <a:pt x="133" y="729"/>
                    <a:pt x="134" y="730"/>
                  </a:cubicBezTo>
                  <a:cubicBezTo>
                    <a:pt x="135" y="731"/>
                    <a:pt x="135" y="734"/>
                    <a:pt x="136" y="735"/>
                  </a:cubicBezTo>
                  <a:cubicBezTo>
                    <a:pt x="137" y="736"/>
                    <a:pt x="140" y="739"/>
                    <a:pt x="142" y="739"/>
                  </a:cubicBezTo>
                  <a:cubicBezTo>
                    <a:pt x="144" y="739"/>
                    <a:pt x="146" y="735"/>
                    <a:pt x="147" y="733"/>
                  </a:cubicBezTo>
                  <a:cubicBezTo>
                    <a:pt x="148" y="731"/>
                    <a:pt x="147" y="727"/>
                    <a:pt x="147" y="725"/>
                  </a:cubicBezTo>
                  <a:cubicBezTo>
                    <a:pt x="147" y="723"/>
                    <a:pt x="146" y="719"/>
                    <a:pt x="147" y="717"/>
                  </a:cubicBezTo>
                  <a:cubicBezTo>
                    <a:pt x="148" y="715"/>
                    <a:pt x="151" y="712"/>
                    <a:pt x="152" y="711"/>
                  </a:cubicBezTo>
                  <a:cubicBezTo>
                    <a:pt x="153" y="711"/>
                    <a:pt x="154" y="710"/>
                    <a:pt x="155" y="709"/>
                  </a:cubicBezTo>
                  <a:cubicBezTo>
                    <a:pt x="156" y="709"/>
                    <a:pt x="159" y="709"/>
                    <a:pt x="161" y="709"/>
                  </a:cubicBezTo>
                  <a:cubicBezTo>
                    <a:pt x="162" y="708"/>
                    <a:pt x="163" y="707"/>
                    <a:pt x="164" y="706"/>
                  </a:cubicBezTo>
                  <a:cubicBezTo>
                    <a:pt x="165" y="705"/>
                    <a:pt x="167" y="702"/>
                    <a:pt x="168" y="700"/>
                  </a:cubicBezTo>
                  <a:cubicBezTo>
                    <a:pt x="169" y="699"/>
                    <a:pt x="170" y="697"/>
                    <a:pt x="171" y="697"/>
                  </a:cubicBezTo>
                  <a:cubicBezTo>
                    <a:pt x="172" y="696"/>
                    <a:pt x="174" y="695"/>
                    <a:pt x="175" y="695"/>
                  </a:cubicBezTo>
                  <a:cubicBezTo>
                    <a:pt x="177" y="695"/>
                    <a:pt x="179" y="696"/>
                    <a:pt x="180" y="697"/>
                  </a:cubicBezTo>
                  <a:cubicBezTo>
                    <a:pt x="181" y="698"/>
                    <a:pt x="181" y="701"/>
                    <a:pt x="182" y="702"/>
                  </a:cubicBezTo>
                  <a:cubicBezTo>
                    <a:pt x="183" y="704"/>
                    <a:pt x="184" y="707"/>
                    <a:pt x="185" y="708"/>
                  </a:cubicBezTo>
                  <a:cubicBezTo>
                    <a:pt x="186" y="709"/>
                    <a:pt x="188" y="712"/>
                    <a:pt x="189" y="712"/>
                  </a:cubicBezTo>
                  <a:cubicBezTo>
                    <a:pt x="190" y="712"/>
                    <a:pt x="192" y="711"/>
                    <a:pt x="193" y="710"/>
                  </a:cubicBezTo>
                  <a:cubicBezTo>
                    <a:pt x="193" y="709"/>
                    <a:pt x="194" y="708"/>
                    <a:pt x="194" y="708"/>
                  </a:cubicBezTo>
                  <a:cubicBezTo>
                    <a:pt x="195" y="707"/>
                    <a:pt x="197" y="706"/>
                    <a:pt x="198" y="706"/>
                  </a:cubicBezTo>
                  <a:cubicBezTo>
                    <a:pt x="199" y="706"/>
                    <a:pt x="201" y="708"/>
                    <a:pt x="201" y="709"/>
                  </a:cubicBezTo>
                  <a:cubicBezTo>
                    <a:pt x="201" y="710"/>
                    <a:pt x="200" y="711"/>
                    <a:pt x="200" y="712"/>
                  </a:cubicBezTo>
                  <a:cubicBezTo>
                    <a:pt x="200" y="713"/>
                    <a:pt x="199" y="715"/>
                    <a:pt x="199" y="716"/>
                  </a:cubicBezTo>
                  <a:cubicBezTo>
                    <a:pt x="199" y="717"/>
                    <a:pt x="201" y="719"/>
                    <a:pt x="202" y="719"/>
                  </a:cubicBezTo>
                  <a:cubicBezTo>
                    <a:pt x="203" y="719"/>
                    <a:pt x="205" y="718"/>
                    <a:pt x="206" y="717"/>
                  </a:cubicBezTo>
                  <a:cubicBezTo>
                    <a:pt x="207" y="716"/>
                    <a:pt x="208" y="713"/>
                    <a:pt x="208" y="712"/>
                  </a:cubicBezTo>
                  <a:cubicBezTo>
                    <a:pt x="208" y="711"/>
                    <a:pt x="207" y="709"/>
                    <a:pt x="207" y="708"/>
                  </a:cubicBezTo>
                  <a:cubicBezTo>
                    <a:pt x="207" y="707"/>
                    <a:pt x="207" y="705"/>
                    <a:pt x="208" y="704"/>
                  </a:cubicBezTo>
                  <a:cubicBezTo>
                    <a:pt x="208" y="703"/>
                    <a:pt x="210" y="703"/>
                    <a:pt x="211" y="703"/>
                  </a:cubicBezTo>
                  <a:cubicBezTo>
                    <a:pt x="212" y="703"/>
                    <a:pt x="215" y="704"/>
                    <a:pt x="216" y="704"/>
                  </a:cubicBezTo>
                  <a:cubicBezTo>
                    <a:pt x="217" y="704"/>
                    <a:pt x="218" y="703"/>
                    <a:pt x="218" y="703"/>
                  </a:cubicBezTo>
                  <a:cubicBezTo>
                    <a:pt x="219" y="702"/>
                    <a:pt x="218" y="699"/>
                    <a:pt x="218" y="698"/>
                  </a:cubicBezTo>
                  <a:cubicBezTo>
                    <a:pt x="217" y="697"/>
                    <a:pt x="216" y="695"/>
                    <a:pt x="215" y="694"/>
                  </a:cubicBezTo>
                  <a:cubicBezTo>
                    <a:pt x="214" y="692"/>
                    <a:pt x="214" y="689"/>
                    <a:pt x="213" y="687"/>
                  </a:cubicBezTo>
                  <a:cubicBezTo>
                    <a:pt x="213" y="686"/>
                    <a:pt x="213" y="682"/>
                    <a:pt x="214" y="681"/>
                  </a:cubicBezTo>
                  <a:cubicBezTo>
                    <a:pt x="215" y="680"/>
                    <a:pt x="218" y="681"/>
                    <a:pt x="219" y="681"/>
                  </a:cubicBezTo>
                  <a:cubicBezTo>
                    <a:pt x="220" y="680"/>
                    <a:pt x="223" y="680"/>
                    <a:pt x="224" y="678"/>
                  </a:cubicBezTo>
                  <a:cubicBezTo>
                    <a:pt x="225" y="678"/>
                    <a:pt x="225" y="675"/>
                    <a:pt x="225" y="674"/>
                  </a:cubicBezTo>
                  <a:cubicBezTo>
                    <a:pt x="224" y="673"/>
                    <a:pt x="223" y="672"/>
                    <a:pt x="222" y="672"/>
                  </a:cubicBezTo>
                  <a:cubicBezTo>
                    <a:pt x="221" y="671"/>
                    <a:pt x="220" y="671"/>
                    <a:pt x="220" y="670"/>
                  </a:cubicBezTo>
                  <a:cubicBezTo>
                    <a:pt x="219" y="670"/>
                    <a:pt x="219" y="668"/>
                    <a:pt x="219" y="668"/>
                  </a:cubicBezTo>
                  <a:cubicBezTo>
                    <a:pt x="220" y="667"/>
                    <a:pt x="221" y="666"/>
                    <a:pt x="222" y="665"/>
                  </a:cubicBezTo>
                  <a:cubicBezTo>
                    <a:pt x="223" y="665"/>
                    <a:pt x="225" y="665"/>
                    <a:pt x="225" y="666"/>
                  </a:cubicBezTo>
                  <a:cubicBezTo>
                    <a:pt x="226" y="666"/>
                    <a:pt x="227" y="669"/>
                    <a:pt x="228" y="669"/>
                  </a:cubicBezTo>
                  <a:cubicBezTo>
                    <a:pt x="229" y="669"/>
                    <a:pt x="230" y="668"/>
                    <a:pt x="231" y="667"/>
                  </a:cubicBezTo>
                  <a:cubicBezTo>
                    <a:pt x="231" y="666"/>
                    <a:pt x="230" y="664"/>
                    <a:pt x="231" y="664"/>
                  </a:cubicBezTo>
                  <a:cubicBezTo>
                    <a:pt x="231" y="663"/>
                    <a:pt x="233" y="663"/>
                    <a:pt x="233" y="663"/>
                  </a:cubicBezTo>
                  <a:cubicBezTo>
                    <a:pt x="234" y="663"/>
                    <a:pt x="236" y="664"/>
                    <a:pt x="237" y="664"/>
                  </a:cubicBezTo>
                  <a:cubicBezTo>
                    <a:pt x="237" y="663"/>
                    <a:pt x="238" y="662"/>
                    <a:pt x="238" y="662"/>
                  </a:cubicBezTo>
                  <a:cubicBezTo>
                    <a:pt x="238" y="661"/>
                    <a:pt x="237" y="659"/>
                    <a:pt x="237" y="658"/>
                  </a:cubicBezTo>
                  <a:cubicBezTo>
                    <a:pt x="238" y="657"/>
                    <a:pt x="239" y="656"/>
                    <a:pt x="240" y="656"/>
                  </a:cubicBezTo>
                  <a:cubicBezTo>
                    <a:pt x="241" y="656"/>
                    <a:pt x="242" y="657"/>
                    <a:pt x="243" y="658"/>
                  </a:cubicBezTo>
                  <a:cubicBezTo>
                    <a:pt x="244" y="658"/>
                    <a:pt x="246" y="659"/>
                    <a:pt x="246" y="660"/>
                  </a:cubicBezTo>
                  <a:cubicBezTo>
                    <a:pt x="246" y="662"/>
                    <a:pt x="244" y="663"/>
                    <a:pt x="244" y="664"/>
                  </a:cubicBezTo>
                  <a:cubicBezTo>
                    <a:pt x="244" y="666"/>
                    <a:pt x="245" y="669"/>
                    <a:pt x="246" y="670"/>
                  </a:cubicBezTo>
                  <a:cubicBezTo>
                    <a:pt x="246" y="671"/>
                    <a:pt x="248" y="674"/>
                    <a:pt x="250" y="676"/>
                  </a:cubicBezTo>
                  <a:cubicBezTo>
                    <a:pt x="251" y="676"/>
                    <a:pt x="253" y="677"/>
                    <a:pt x="254" y="677"/>
                  </a:cubicBezTo>
                  <a:cubicBezTo>
                    <a:pt x="255" y="678"/>
                    <a:pt x="257" y="678"/>
                    <a:pt x="258" y="679"/>
                  </a:cubicBezTo>
                  <a:cubicBezTo>
                    <a:pt x="259" y="679"/>
                    <a:pt x="261" y="681"/>
                    <a:pt x="262" y="681"/>
                  </a:cubicBezTo>
                  <a:cubicBezTo>
                    <a:pt x="263" y="681"/>
                    <a:pt x="265" y="679"/>
                    <a:pt x="266" y="679"/>
                  </a:cubicBezTo>
                  <a:cubicBezTo>
                    <a:pt x="268" y="679"/>
                    <a:pt x="270" y="678"/>
                    <a:pt x="272" y="679"/>
                  </a:cubicBezTo>
                  <a:cubicBezTo>
                    <a:pt x="272" y="679"/>
                    <a:pt x="274" y="680"/>
                    <a:pt x="275" y="680"/>
                  </a:cubicBezTo>
                  <a:cubicBezTo>
                    <a:pt x="275" y="681"/>
                    <a:pt x="276" y="683"/>
                    <a:pt x="276" y="683"/>
                  </a:cubicBezTo>
                  <a:cubicBezTo>
                    <a:pt x="277" y="684"/>
                    <a:pt x="279" y="687"/>
                    <a:pt x="280" y="687"/>
                  </a:cubicBezTo>
                  <a:cubicBezTo>
                    <a:pt x="281" y="687"/>
                    <a:pt x="282" y="684"/>
                    <a:pt x="283" y="683"/>
                  </a:cubicBezTo>
                  <a:cubicBezTo>
                    <a:pt x="283" y="682"/>
                    <a:pt x="282" y="679"/>
                    <a:pt x="283" y="678"/>
                  </a:cubicBezTo>
                  <a:cubicBezTo>
                    <a:pt x="284" y="678"/>
                    <a:pt x="287" y="678"/>
                    <a:pt x="288" y="677"/>
                  </a:cubicBezTo>
                  <a:cubicBezTo>
                    <a:pt x="289" y="677"/>
                    <a:pt x="291" y="677"/>
                    <a:pt x="292" y="676"/>
                  </a:cubicBezTo>
                  <a:cubicBezTo>
                    <a:pt x="293" y="676"/>
                    <a:pt x="294" y="674"/>
                    <a:pt x="294" y="673"/>
                  </a:cubicBezTo>
                  <a:cubicBezTo>
                    <a:pt x="295" y="671"/>
                    <a:pt x="296" y="667"/>
                    <a:pt x="296" y="665"/>
                  </a:cubicBezTo>
                  <a:cubicBezTo>
                    <a:pt x="296" y="663"/>
                    <a:pt x="295" y="659"/>
                    <a:pt x="295" y="657"/>
                  </a:cubicBezTo>
                  <a:cubicBezTo>
                    <a:pt x="295" y="655"/>
                    <a:pt x="293" y="652"/>
                    <a:pt x="294" y="650"/>
                  </a:cubicBezTo>
                  <a:cubicBezTo>
                    <a:pt x="294" y="647"/>
                    <a:pt x="295" y="643"/>
                    <a:pt x="296" y="641"/>
                  </a:cubicBezTo>
                  <a:cubicBezTo>
                    <a:pt x="297" y="640"/>
                    <a:pt x="299" y="638"/>
                    <a:pt x="300" y="637"/>
                  </a:cubicBezTo>
                  <a:cubicBezTo>
                    <a:pt x="301" y="636"/>
                    <a:pt x="302" y="635"/>
                    <a:pt x="302" y="634"/>
                  </a:cubicBezTo>
                  <a:cubicBezTo>
                    <a:pt x="302" y="632"/>
                    <a:pt x="300" y="630"/>
                    <a:pt x="301" y="628"/>
                  </a:cubicBezTo>
                  <a:cubicBezTo>
                    <a:pt x="301" y="628"/>
                    <a:pt x="302" y="626"/>
                    <a:pt x="303" y="626"/>
                  </a:cubicBezTo>
                  <a:cubicBezTo>
                    <a:pt x="304" y="625"/>
                    <a:pt x="305" y="626"/>
                    <a:pt x="306" y="626"/>
                  </a:cubicBezTo>
                  <a:cubicBezTo>
                    <a:pt x="306" y="626"/>
                    <a:pt x="307" y="624"/>
                    <a:pt x="308" y="624"/>
                  </a:cubicBezTo>
                  <a:cubicBezTo>
                    <a:pt x="309" y="625"/>
                    <a:pt x="310" y="627"/>
                    <a:pt x="311" y="628"/>
                  </a:cubicBezTo>
                  <a:cubicBezTo>
                    <a:pt x="312" y="628"/>
                    <a:pt x="313" y="628"/>
                    <a:pt x="314" y="628"/>
                  </a:cubicBezTo>
                  <a:cubicBezTo>
                    <a:pt x="316" y="627"/>
                    <a:pt x="319" y="624"/>
                    <a:pt x="320" y="622"/>
                  </a:cubicBezTo>
                  <a:cubicBezTo>
                    <a:pt x="321" y="621"/>
                    <a:pt x="321" y="618"/>
                    <a:pt x="321" y="617"/>
                  </a:cubicBezTo>
                  <a:cubicBezTo>
                    <a:pt x="322" y="616"/>
                    <a:pt x="323" y="614"/>
                    <a:pt x="323" y="613"/>
                  </a:cubicBezTo>
                  <a:cubicBezTo>
                    <a:pt x="323" y="612"/>
                    <a:pt x="324" y="609"/>
                    <a:pt x="325" y="608"/>
                  </a:cubicBezTo>
                  <a:cubicBezTo>
                    <a:pt x="325" y="607"/>
                    <a:pt x="324" y="605"/>
                    <a:pt x="325" y="604"/>
                  </a:cubicBezTo>
                  <a:cubicBezTo>
                    <a:pt x="325" y="601"/>
                    <a:pt x="325" y="596"/>
                    <a:pt x="326" y="594"/>
                  </a:cubicBezTo>
                  <a:cubicBezTo>
                    <a:pt x="327" y="593"/>
                    <a:pt x="329" y="591"/>
                    <a:pt x="330" y="591"/>
                  </a:cubicBezTo>
                  <a:cubicBezTo>
                    <a:pt x="332" y="590"/>
                    <a:pt x="335" y="591"/>
                    <a:pt x="336" y="590"/>
                  </a:cubicBezTo>
                  <a:cubicBezTo>
                    <a:pt x="337" y="590"/>
                    <a:pt x="340" y="588"/>
                    <a:pt x="341" y="587"/>
                  </a:cubicBezTo>
                  <a:cubicBezTo>
                    <a:pt x="342" y="586"/>
                    <a:pt x="342" y="582"/>
                    <a:pt x="343" y="581"/>
                  </a:cubicBezTo>
                  <a:cubicBezTo>
                    <a:pt x="343" y="580"/>
                    <a:pt x="345" y="579"/>
                    <a:pt x="346" y="578"/>
                  </a:cubicBezTo>
                  <a:cubicBezTo>
                    <a:pt x="347" y="577"/>
                    <a:pt x="349" y="576"/>
                    <a:pt x="349" y="575"/>
                  </a:cubicBezTo>
                  <a:cubicBezTo>
                    <a:pt x="350" y="574"/>
                    <a:pt x="350" y="572"/>
                    <a:pt x="350" y="571"/>
                  </a:cubicBezTo>
                  <a:cubicBezTo>
                    <a:pt x="349" y="569"/>
                    <a:pt x="347" y="566"/>
                    <a:pt x="347" y="564"/>
                  </a:cubicBezTo>
                  <a:cubicBezTo>
                    <a:pt x="346" y="563"/>
                    <a:pt x="346" y="561"/>
                    <a:pt x="345" y="560"/>
                  </a:cubicBezTo>
                  <a:cubicBezTo>
                    <a:pt x="345" y="558"/>
                    <a:pt x="344" y="554"/>
                    <a:pt x="343" y="552"/>
                  </a:cubicBezTo>
                  <a:cubicBezTo>
                    <a:pt x="343" y="551"/>
                    <a:pt x="341" y="550"/>
                    <a:pt x="341" y="549"/>
                  </a:cubicBezTo>
                  <a:cubicBezTo>
                    <a:pt x="340" y="548"/>
                    <a:pt x="339" y="545"/>
                    <a:pt x="339" y="544"/>
                  </a:cubicBezTo>
                  <a:cubicBezTo>
                    <a:pt x="340" y="543"/>
                    <a:pt x="341" y="540"/>
                    <a:pt x="343" y="539"/>
                  </a:cubicBezTo>
                  <a:cubicBezTo>
                    <a:pt x="344" y="538"/>
                    <a:pt x="347" y="539"/>
                    <a:pt x="348" y="539"/>
                  </a:cubicBezTo>
                  <a:cubicBezTo>
                    <a:pt x="350" y="539"/>
                    <a:pt x="352" y="537"/>
                    <a:pt x="354" y="537"/>
                  </a:cubicBezTo>
                  <a:cubicBezTo>
                    <a:pt x="354" y="537"/>
                    <a:pt x="356" y="537"/>
                    <a:pt x="357" y="536"/>
                  </a:cubicBezTo>
                  <a:cubicBezTo>
                    <a:pt x="358" y="536"/>
                    <a:pt x="360" y="534"/>
                    <a:pt x="361" y="534"/>
                  </a:cubicBezTo>
                  <a:cubicBezTo>
                    <a:pt x="363" y="534"/>
                    <a:pt x="367" y="534"/>
                    <a:pt x="368" y="535"/>
                  </a:cubicBezTo>
                  <a:cubicBezTo>
                    <a:pt x="369" y="536"/>
                    <a:pt x="369" y="539"/>
                    <a:pt x="370" y="540"/>
                  </a:cubicBezTo>
                  <a:cubicBezTo>
                    <a:pt x="371" y="541"/>
                    <a:pt x="374" y="542"/>
                    <a:pt x="376" y="542"/>
                  </a:cubicBezTo>
                  <a:cubicBezTo>
                    <a:pt x="377" y="542"/>
                    <a:pt x="379" y="541"/>
                    <a:pt x="380" y="541"/>
                  </a:cubicBezTo>
                  <a:cubicBezTo>
                    <a:pt x="381" y="540"/>
                    <a:pt x="384" y="538"/>
                    <a:pt x="385" y="537"/>
                  </a:cubicBezTo>
                  <a:cubicBezTo>
                    <a:pt x="386" y="536"/>
                    <a:pt x="389" y="532"/>
                    <a:pt x="390" y="530"/>
                  </a:cubicBezTo>
                  <a:cubicBezTo>
                    <a:pt x="391" y="529"/>
                    <a:pt x="394" y="526"/>
                    <a:pt x="395" y="525"/>
                  </a:cubicBezTo>
                  <a:cubicBezTo>
                    <a:pt x="396" y="524"/>
                    <a:pt x="399" y="522"/>
                    <a:pt x="400" y="522"/>
                  </a:cubicBezTo>
                  <a:cubicBezTo>
                    <a:pt x="402" y="521"/>
                    <a:pt x="405" y="522"/>
                    <a:pt x="407" y="522"/>
                  </a:cubicBezTo>
                  <a:cubicBezTo>
                    <a:pt x="408" y="521"/>
                    <a:pt x="409" y="519"/>
                    <a:pt x="411" y="518"/>
                  </a:cubicBezTo>
                  <a:cubicBezTo>
                    <a:pt x="412" y="518"/>
                    <a:pt x="415" y="517"/>
                    <a:pt x="417" y="518"/>
                  </a:cubicBezTo>
                  <a:cubicBezTo>
                    <a:pt x="418" y="518"/>
                    <a:pt x="420" y="519"/>
                    <a:pt x="421" y="519"/>
                  </a:cubicBezTo>
                  <a:cubicBezTo>
                    <a:pt x="421" y="519"/>
                    <a:pt x="423" y="517"/>
                    <a:pt x="423" y="517"/>
                  </a:cubicBezTo>
                  <a:cubicBezTo>
                    <a:pt x="423" y="516"/>
                    <a:pt x="423" y="514"/>
                    <a:pt x="422" y="513"/>
                  </a:cubicBezTo>
                  <a:cubicBezTo>
                    <a:pt x="422" y="512"/>
                    <a:pt x="420" y="511"/>
                    <a:pt x="420" y="510"/>
                  </a:cubicBezTo>
                  <a:cubicBezTo>
                    <a:pt x="420" y="509"/>
                    <a:pt x="420" y="508"/>
                    <a:pt x="420" y="508"/>
                  </a:cubicBezTo>
                  <a:cubicBezTo>
                    <a:pt x="421" y="507"/>
                    <a:pt x="425" y="506"/>
                    <a:pt x="425" y="505"/>
                  </a:cubicBezTo>
                  <a:cubicBezTo>
                    <a:pt x="426" y="504"/>
                    <a:pt x="427" y="501"/>
                    <a:pt x="426" y="5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4800600" y="2851150"/>
              <a:ext cx="488950" cy="563563"/>
            </a:xfrm>
            <a:custGeom>
              <a:avLst/>
              <a:gdLst>
                <a:gd name="T0" fmla="*/ 575 w 580"/>
                <a:gd name="T1" fmla="*/ 276 h 669"/>
                <a:gd name="T2" fmla="*/ 565 w 580"/>
                <a:gd name="T3" fmla="*/ 249 h 669"/>
                <a:gd name="T4" fmla="*/ 571 w 580"/>
                <a:gd name="T5" fmla="*/ 235 h 669"/>
                <a:gd name="T6" fmla="*/ 532 w 580"/>
                <a:gd name="T7" fmla="*/ 0 h 669"/>
                <a:gd name="T8" fmla="*/ 497 w 580"/>
                <a:gd name="T9" fmla="*/ 21 h 669"/>
                <a:gd name="T10" fmla="*/ 460 w 580"/>
                <a:gd name="T11" fmla="*/ 44 h 669"/>
                <a:gd name="T12" fmla="*/ 434 w 580"/>
                <a:gd name="T13" fmla="*/ 64 h 669"/>
                <a:gd name="T14" fmla="*/ 411 w 580"/>
                <a:gd name="T15" fmla="*/ 95 h 669"/>
                <a:gd name="T16" fmla="*/ 394 w 580"/>
                <a:gd name="T17" fmla="*/ 115 h 669"/>
                <a:gd name="T18" fmla="*/ 364 w 580"/>
                <a:gd name="T19" fmla="*/ 118 h 669"/>
                <a:gd name="T20" fmla="*/ 326 w 580"/>
                <a:gd name="T21" fmla="*/ 139 h 669"/>
                <a:gd name="T22" fmla="*/ 297 w 580"/>
                <a:gd name="T23" fmla="*/ 152 h 669"/>
                <a:gd name="T24" fmla="*/ 268 w 580"/>
                <a:gd name="T25" fmla="*/ 130 h 669"/>
                <a:gd name="T26" fmla="*/ 251 w 580"/>
                <a:gd name="T27" fmla="*/ 123 h 669"/>
                <a:gd name="T28" fmla="*/ 241 w 580"/>
                <a:gd name="T29" fmla="*/ 141 h 669"/>
                <a:gd name="T30" fmla="*/ 206 w 580"/>
                <a:gd name="T31" fmla="*/ 126 h 669"/>
                <a:gd name="T32" fmla="*/ 180 w 580"/>
                <a:gd name="T33" fmla="*/ 120 h 669"/>
                <a:gd name="T34" fmla="*/ 127 w 580"/>
                <a:gd name="T35" fmla="*/ 122 h 669"/>
                <a:gd name="T36" fmla="*/ 76 w 580"/>
                <a:gd name="T37" fmla="*/ 591 h 669"/>
                <a:gd name="T38" fmla="*/ 92 w 580"/>
                <a:gd name="T39" fmla="*/ 601 h 669"/>
                <a:gd name="T40" fmla="*/ 109 w 580"/>
                <a:gd name="T41" fmla="*/ 591 h 669"/>
                <a:gd name="T42" fmla="*/ 123 w 580"/>
                <a:gd name="T43" fmla="*/ 601 h 669"/>
                <a:gd name="T44" fmla="*/ 142 w 580"/>
                <a:gd name="T45" fmla="*/ 615 h 669"/>
                <a:gd name="T46" fmla="*/ 158 w 580"/>
                <a:gd name="T47" fmla="*/ 637 h 669"/>
                <a:gd name="T48" fmla="*/ 187 w 580"/>
                <a:gd name="T49" fmla="*/ 636 h 669"/>
                <a:gd name="T50" fmla="*/ 207 w 580"/>
                <a:gd name="T51" fmla="*/ 645 h 669"/>
                <a:gd name="T52" fmla="*/ 222 w 580"/>
                <a:gd name="T53" fmla="*/ 655 h 669"/>
                <a:gd name="T54" fmla="*/ 245 w 580"/>
                <a:gd name="T55" fmla="*/ 641 h 669"/>
                <a:gd name="T56" fmla="*/ 273 w 580"/>
                <a:gd name="T57" fmla="*/ 644 h 669"/>
                <a:gd name="T58" fmla="*/ 291 w 580"/>
                <a:gd name="T59" fmla="*/ 646 h 669"/>
                <a:gd name="T60" fmla="*/ 310 w 580"/>
                <a:gd name="T61" fmla="*/ 633 h 669"/>
                <a:gd name="T62" fmla="*/ 328 w 580"/>
                <a:gd name="T63" fmla="*/ 617 h 669"/>
                <a:gd name="T64" fmla="*/ 340 w 580"/>
                <a:gd name="T65" fmla="*/ 632 h 669"/>
                <a:gd name="T66" fmla="*/ 363 w 580"/>
                <a:gd name="T67" fmla="*/ 647 h 669"/>
                <a:gd name="T68" fmla="*/ 383 w 580"/>
                <a:gd name="T69" fmla="*/ 668 h 669"/>
                <a:gd name="T70" fmla="*/ 404 w 580"/>
                <a:gd name="T71" fmla="*/ 662 h 669"/>
                <a:gd name="T72" fmla="*/ 419 w 580"/>
                <a:gd name="T73" fmla="*/ 642 h 669"/>
                <a:gd name="T74" fmla="*/ 431 w 580"/>
                <a:gd name="T75" fmla="*/ 625 h 669"/>
                <a:gd name="T76" fmla="*/ 424 w 580"/>
                <a:gd name="T77" fmla="*/ 598 h 669"/>
                <a:gd name="T78" fmla="*/ 427 w 580"/>
                <a:gd name="T79" fmla="*/ 577 h 669"/>
                <a:gd name="T80" fmla="*/ 435 w 580"/>
                <a:gd name="T81" fmla="*/ 555 h 669"/>
                <a:gd name="T82" fmla="*/ 447 w 580"/>
                <a:gd name="T83" fmla="*/ 552 h 669"/>
                <a:gd name="T84" fmla="*/ 457 w 580"/>
                <a:gd name="T85" fmla="*/ 565 h 669"/>
                <a:gd name="T86" fmla="*/ 468 w 580"/>
                <a:gd name="T87" fmla="*/ 556 h 669"/>
                <a:gd name="T88" fmla="*/ 472 w 580"/>
                <a:gd name="T89" fmla="*/ 544 h 669"/>
                <a:gd name="T90" fmla="*/ 472 w 580"/>
                <a:gd name="T91" fmla="*/ 532 h 669"/>
                <a:gd name="T92" fmla="*/ 475 w 580"/>
                <a:gd name="T93" fmla="*/ 508 h 669"/>
                <a:gd name="T94" fmla="*/ 488 w 580"/>
                <a:gd name="T95" fmla="*/ 495 h 669"/>
                <a:gd name="T96" fmla="*/ 499 w 580"/>
                <a:gd name="T97" fmla="*/ 471 h 669"/>
                <a:gd name="T98" fmla="*/ 514 w 580"/>
                <a:gd name="T99" fmla="*/ 478 h 669"/>
                <a:gd name="T100" fmla="*/ 534 w 580"/>
                <a:gd name="T101" fmla="*/ 460 h 669"/>
                <a:gd name="T102" fmla="*/ 551 w 580"/>
                <a:gd name="T103" fmla="*/ 434 h 669"/>
                <a:gd name="T104" fmla="*/ 568 w 580"/>
                <a:gd name="T105" fmla="*/ 406 h 669"/>
                <a:gd name="T106" fmla="*/ 571 w 580"/>
                <a:gd name="T107" fmla="*/ 383 h 669"/>
                <a:gd name="T108" fmla="*/ 568 w 580"/>
                <a:gd name="T109" fmla="*/ 362 h 669"/>
                <a:gd name="T110" fmla="*/ 573 w 580"/>
                <a:gd name="T111" fmla="*/ 343 h 669"/>
                <a:gd name="T112" fmla="*/ 576 w 580"/>
                <a:gd name="T113" fmla="*/ 312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0" h="669">
                  <a:moveTo>
                    <a:pt x="579" y="294"/>
                  </a:moveTo>
                  <a:cubicBezTo>
                    <a:pt x="579" y="293"/>
                    <a:pt x="580" y="290"/>
                    <a:pt x="580" y="289"/>
                  </a:cubicBezTo>
                  <a:cubicBezTo>
                    <a:pt x="580" y="288"/>
                    <a:pt x="578" y="286"/>
                    <a:pt x="578" y="285"/>
                  </a:cubicBezTo>
                  <a:cubicBezTo>
                    <a:pt x="577" y="284"/>
                    <a:pt x="578" y="281"/>
                    <a:pt x="578" y="280"/>
                  </a:cubicBezTo>
                  <a:cubicBezTo>
                    <a:pt x="577" y="279"/>
                    <a:pt x="575" y="278"/>
                    <a:pt x="575" y="276"/>
                  </a:cubicBezTo>
                  <a:cubicBezTo>
                    <a:pt x="574" y="275"/>
                    <a:pt x="576" y="271"/>
                    <a:pt x="576" y="269"/>
                  </a:cubicBezTo>
                  <a:cubicBezTo>
                    <a:pt x="576" y="267"/>
                    <a:pt x="576" y="262"/>
                    <a:pt x="575" y="259"/>
                  </a:cubicBezTo>
                  <a:cubicBezTo>
                    <a:pt x="575" y="259"/>
                    <a:pt x="572" y="258"/>
                    <a:pt x="571" y="257"/>
                  </a:cubicBezTo>
                  <a:cubicBezTo>
                    <a:pt x="570" y="256"/>
                    <a:pt x="570" y="252"/>
                    <a:pt x="569" y="251"/>
                  </a:cubicBezTo>
                  <a:cubicBezTo>
                    <a:pt x="568" y="250"/>
                    <a:pt x="566" y="250"/>
                    <a:pt x="565" y="249"/>
                  </a:cubicBezTo>
                  <a:cubicBezTo>
                    <a:pt x="564" y="248"/>
                    <a:pt x="563" y="247"/>
                    <a:pt x="563" y="246"/>
                  </a:cubicBezTo>
                  <a:cubicBezTo>
                    <a:pt x="562" y="245"/>
                    <a:pt x="562" y="243"/>
                    <a:pt x="562" y="242"/>
                  </a:cubicBezTo>
                  <a:cubicBezTo>
                    <a:pt x="563" y="242"/>
                    <a:pt x="565" y="241"/>
                    <a:pt x="565" y="240"/>
                  </a:cubicBezTo>
                  <a:cubicBezTo>
                    <a:pt x="566" y="239"/>
                    <a:pt x="566" y="237"/>
                    <a:pt x="567" y="236"/>
                  </a:cubicBezTo>
                  <a:cubicBezTo>
                    <a:pt x="567" y="236"/>
                    <a:pt x="570" y="235"/>
                    <a:pt x="571" y="235"/>
                  </a:cubicBezTo>
                  <a:cubicBezTo>
                    <a:pt x="572" y="235"/>
                    <a:pt x="573" y="236"/>
                    <a:pt x="574" y="235"/>
                  </a:cubicBezTo>
                  <a:cubicBezTo>
                    <a:pt x="575" y="235"/>
                    <a:pt x="574" y="233"/>
                    <a:pt x="575" y="233"/>
                  </a:cubicBezTo>
                  <a:cubicBezTo>
                    <a:pt x="575" y="232"/>
                    <a:pt x="577" y="232"/>
                    <a:pt x="578" y="232"/>
                  </a:cubicBezTo>
                  <a:cubicBezTo>
                    <a:pt x="578" y="232"/>
                    <a:pt x="579" y="232"/>
                    <a:pt x="580" y="231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529" y="2"/>
                    <a:pt x="526" y="5"/>
                    <a:pt x="523" y="6"/>
                  </a:cubicBezTo>
                  <a:cubicBezTo>
                    <a:pt x="521" y="8"/>
                    <a:pt x="514" y="12"/>
                    <a:pt x="511" y="14"/>
                  </a:cubicBezTo>
                  <a:cubicBezTo>
                    <a:pt x="510" y="15"/>
                    <a:pt x="507" y="18"/>
                    <a:pt x="505" y="19"/>
                  </a:cubicBezTo>
                  <a:cubicBezTo>
                    <a:pt x="504" y="19"/>
                    <a:pt x="501" y="18"/>
                    <a:pt x="500" y="19"/>
                  </a:cubicBezTo>
                  <a:cubicBezTo>
                    <a:pt x="499" y="19"/>
                    <a:pt x="497" y="21"/>
                    <a:pt x="497" y="21"/>
                  </a:cubicBezTo>
                  <a:cubicBezTo>
                    <a:pt x="495" y="23"/>
                    <a:pt x="493" y="26"/>
                    <a:pt x="492" y="27"/>
                  </a:cubicBezTo>
                  <a:cubicBezTo>
                    <a:pt x="490" y="29"/>
                    <a:pt x="486" y="31"/>
                    <a:pt x="483" y="31"/>
                  </a:cubicBezTo>
                  <a:cubicBezTo>
                    <a:pt x="482" y="32"/>
                    <a:pt x="477" y="32"/>
                    <a:pt x="476" y="33"/>
                  </a:cubicBezTo>
                  <a:cubicBezTo>
                    <a:pt x="474" y="34"/>
                    <a:pt x="471" y="36"/>
                    <a:pt x="469" y="37"/>
                  </a:cubicBezTo>
                  <a:cubicBezTo>
                    <a:pt x="467" y="39"/>
                    <a:pt x="462" y="42"/>
                    <a:pt x="460" y="44"/>
                  </a:cubicBezTo>
                  <a:cubicBezTo>
                    <a:pt x="459" y="45"/>
                    <a:pt x="456" y="48"/>
                    <a:pt x="455" y="49"/>
                  </a:cubicBezTo>
                  <a:cubicBezTo>
                    <a:pt x="454" y="50"/>
                    <a:pt x="451" y="53"/>
                    <a:pt x="449" y="54"/>
                  </a:cubicBezTo>
                  <a:cubicBezTo>
                    <a:pt x="448" y="55"/>
                    <a:pt x="446" y="55"/>
                    <a:pt x="445" y="56"/>
                  </a:cubicBezTo>
                  <a:cubicBezTo>
                    <a:pt x="443" y="57"/>
                    <a:pt x="441" y="58"/>
                    <a:pt x="440" y="59"/>
                  </a:cubicBezTo>
                  <a:cubicBezTo>
                    <a:pt x="438" y="61"/>
                    <a:pt x="435" y="63"/>
                    <a:pt x="434" y="64"/>
                  </a:cubicBezTo>
                  <a:cubicBezTo>
                    <a:pt x="432" y="66"/>
                    <a:pt x="429" y="70"/>
                    <a:pt x="428" y="71"/>
                  </a:cubicBezTo>
                  <a:cubicBezTo>
                    <a:pt x="426" y="73"/>
                    <a:pt x="423" y="77"/>
                    <a:pt x="422" y="79"/>
                  </a:cubicBezTo>
                  <a:cubicBezTo>
                    <a:pt x="421" y="80"/>
                    <a:pt x="421" y="84"/>
                    <a:pt x="420" y="85"/>
                  </a:cubicBezTo>
                  <a:cubicBezTo>
                    <a:pt x="419" y="87"/>
                    <a:pt x="417" y="89"/>
                    <a:pt x="416" y="90"/>
                  </a:cubicBezTo>
                  <a:cubicBezTo>
                    <a:pt x="414" y="91"/>
                    <a:pt x="412" y="93"/>
                    <a:pt x="411" y="95"/>
                  </a:cubicBezTo>
                  <a:cubicBezTo>
                    <a:pt x="410" y="96"/>
                    <a:pt x="410" y="99"/>
                    <a:pt x="409" y="101"/>
                  </a:cubicBezTo>
                  <a:cubicBezTo>
                    <a:pt x="408" y="102"/>
                    <a:pt x="405" y="103"/>
                    <a:pt x="404" y="104"/>
                  </a:cubicBezTo>
                  <a:cubicBezTo>
                    <a:pt x="403" y="105"/>
                    <a:pt x="401" y="107"/>
                    <a:pt x="400" y="108"/>
                  </a:cubicBezTo>
                  <a:cubicBezTo>
                    <a:pt x="399" y="109"/>
                    <a:pt x="397" y="111"/>
                    <a:pt x="396" y="112"/>
                  </a:cubicBezTo>
                  <a:cubicBezTo>
                    <a:pt x="395" y="113"/>
                    <a:pt x="394" y="114"/>
                    <a:pt x="394" y="115"/>
                  </a:cubicBezTo>
                  <a:cubicBezTo>
                    <a:pt x="392" y="115"/>
                    <a:pt x="390" y="115"/>
                    <a:pt x="388" y="115"/>
                  </a:cubicBezTo>
                  <a:cubicBezTo>
                    <a:pt x="387" y="116"/>
                    <a:pt x="383" y="115"/>
                    <a:pt x="382" y="116"/>
                  </a:cubicBezTo>
                  <a:cubicBezTo>
                    <a:pt x="380" y="116"/>
                    <a:pt x="379" y="118"/>
                    <a:pt x="377" y="119"/>
                  </a:cubicBezTo>
                  <a:cubicBezTo>
                    <a:pt x="376" y="120"/>
                    <a:pt x="371" y="120"/>
                    <a:pt x="369" y="120"/>
                  </a:cubicBezTo>
                  <a:cubicBezTo>
                    <a:pt x="368" y="120"/>
                    <a:pt x="365" y="118"/>
                    <a:pt x="364" y="118"/>
                  </a:cubicBezTo>
                  <a:cubicBezTo>
                    <a:pt x="363" y="118"/>
                    <a:pt x="360" y="117"/>
                    <a:pt x="359" y="118"/>
                  </a:cubicBezTo>
                  <a:cubicBezTo>
                    <a:pt x="356" y="118"/>
                    <a:pt x="350" y="122"/>
                    <a:pt x="347" y="124"/>
                  </a:cubicBezTo>
                  <a:cubicBezTo>
                    <a:pt x="345" y="125"/>
                    <a:pt x="341" y="128"/>
                    <a:pt x="339" y="129"/>
                  </a:cubicBezTo>
                  <a:cubicBezTo>
                    <a:pt x="337" y="130"/>
                    <a:pt x="333" y="134"/>
                    <a:pt x="331" y="135"/>
                  </a:cubicBezTo>
                  <a:cubicBezTo>
                    <a:pt x="330" y="136"/>
                    <a:pt x="328" y="138"/>
                    <a:pt x="326" y="139"/>
                  </a:cubicBezTo>
                  <a:cubicBezTo>
                    <a:pt x="324" y="140"/>
                    <a:pt x="319" y="139"/>
                    <a:pt x="317" y="140"/>
                  </a:cubicBezTo>
                  <a:cubicBezTo>
                    <a:pt x="316" y="140"/>
                    <a:pt x="313" y="142"/>
                    <a:pt x="311" y="143"/>
                  </a:cubicBezTo>
                  <a:cubicBezTo>
                    <a:pt x="310" y="144"/>
                    <a:pt x="308" y="148"/>
                    <a:pt x="307" y="149"/>
                  </a:cubicBezTo>
                  <a:cubicBezTo>
                    <a:pt x="306" y="150"/>
                    <a:pt x="304" y="152"/>
                    <a:pt x="302" y="152"/>
                  </a:cubicBezTo>
                  <a:cubicBezTo>
                    <a:pt x="301" y="153"/>
                    <a:pt x="298" y="152"/>
                    <a:pt x="297" y="152"/>
                  </a:cubicBezTo>
                  <a:cubicBezTo>
                    <a:pt x="294" y="151"/>
                    <a:pt x="289" y="148"/>
                    <a:pt x="287" y="147"/>
                  </a:cubicBezTo>
                  <a:cubicBezTo>
                    <a:pt x="285" y="146"/>
                    <a:pt x="281" y="144"/>
                    <a:pt x="279" y="143"/>
                  </a:cubicBezTo>
                  <a:cubicBezTo>
                    <a:pt x="277" y="142"/>
                    <a:pt x="273" y="139"/>
                    <a:pt x="272" y="137"/>
                  </a:cubicBezTo>
                  <a:cubicBezTo>
                    <a:pt x="271" y="136"/>
                    <a:pt x="270" y="135"/>
                    <a:pt x="269" y="134"/>
                  </a:cubicBezTo>
                  <a:cubicBezTo>
                    <a:pt x="269" y="133"/>
                    <a:pt x="269" y="130"/>
                    <a:pt x="268" y="130"/>
                  </a:cubicBezTo>
                  <a:cubicBezTo>
                    <a:pt x="267" y="129"/>
                    <a:pt x="265" y="130"/>
                    <a:pt x="265" y="130"/>
                  </a:cubicBezTo>
                  <a:cubicBezTo>
                    <a:pt x="263" y="130"/>
                    <a:pt x="262" y="132"/>
                    <a:pt x="261" y="132"/>
                  </a:cubicBezTo>
                  <a:cubicBezTo>
                    <a:pt x="260" y="132"/>
                    <a:pt x="258" y="132"/>
                    <a:pt x="257" y="132"/>
                  </a:cubicBezTo>
                  <a:cubicBezTo>
                    <a:pt x="256" y="131"/>
                    <a:pt x="256" y="128"/>
                    <a:pt x="255" y="127"/>
                  </a:cubicBezTo>
                  <a:cubicBezTo>
                    <a:pt x="254" y="126"/>
                    <a:pt x="252" y="123"/>
                    <a:pt x="251" y="123"/>
                  </a:cubicBezTo>
                  <a:cubicBezTo>
                    <a:pt x="250" y="123"/>
                    <a:pt x="248" y="125"/>
                    <a:pt x="247" y="126"/>
                  </a:cubicBezTo>
                  <a:cubicBezTo>
                    <a:pt x="247" y="127"/>
                    <a:pt x="247" y="129"/>
                    <a:pt x="247" y="130"/>
                  </a:cubicBezTo>
                  <a:cubicBezTo>
                    <a:pt x="247" y="130"/>
                    <a:pt x="249" y="131"/>
                    <a:pt x="249" y="132"/>
                  </a:cubicBezTo>
                  <a:cubicBezTo>
                    <a:pt x="249" y="133"/>
                    <a:pt x="248" y="135"/>
                    <a:pt x="248" y="136"/>
                  </a:cubicBezTo>
                  <a:cubicBezTo>
                    <a:pt x="247" y="138"/>
                    <a:pt x="243" y="141"/>
                    <a:pt x="241" y="141"/>
                  </a:cubicBezTo>
                  <a:cubicBezTo>
                    <a:pt x="239" y="142"/>
                    <a:pt x="235" y="139"/>
                    <a:pt x="233" y="138"/>
                  </a:cubicBezTo>
                  <a:cubicBezTo>
                    <a:pt x="231" y="137"/>
                    <a:pt x="227" y="134"/>
                    <a:pt x="225" y="132"/>
                  </a:cubicBezTo>
                  <a:cubicBezTo>
                    <a:pt x="223" y="131"/>
                    <a:pt x="221" y="128"/>
                    <a:pt x="219" y="127"/>
                  </a:cubicBezTo>
                  <a:cubicBezTo>
                    <a:pt x="218" y="126"/>
                    <a:pt x="214" y="126"/>
                    <a:pt x="212" y="126"/>
                  </a:cubicBezTo>
                  <a:cubicBezTo>
                    <a:pt x="210" y="126"/>
                    <a:pt x="208" y="126"/>
                    <a:pt x="206" y="126"/>
                  </a:cubicBezTo>
                  <a:cubicBezTo>
                    <a:pt x="205" y="126"/>
                    <a:pt x="202" y="126"/>
                    <a:pt x="201" y="125"/>
                  </a:cubicBezTo>
                  <a:cubicBezTo>
                    <a:pt x="199" y="125"/>
                    <a:pt x="195" y="122"/>
                    <a:pt x="193" y="121"/>
                  </a:cubicBezTo>
                  <a:cubicBezTo>
                    <a:pt x="192" y="120"/>
                    <a:pt x="189" y="118"/>
                    <a:pt x="187" y="117"/>
                  </a:cubicBezTo>
                  <a:cubicBezTo>
                    <a:pt x="186" y="117"/>
                    <a:pt x="184" y="118"/>
                    <a:pt x="183" y="119"/>
                  </a:cubicBezTo>
                  <a:cubicBezTo>
                    <a:pt x="182" y="119"/>
                    <a:pt x="181" y="120"/>
                    <a:pt x="180" y="120"/>
                  </a:cubicBezTo>
                  <a:cubicBezTo>
                    <a:pt x="179" y="121"/>
                    <a:pt x="177" y="121"/>
                    <a:pt x="176" y="120"/>
                  </a:cubicBezTo>
                  <a:cubicBezTo>
                    <a:pt x="174" y="120"/>
                    <a:pt x="170" y="119"/>
                    <a:pt x="169" y="118"/>
                  </a:cubicBezTo>
                  <a:cubicBezTo>
                    <a:pt x="168" y="118"/>
                    <a:pt x="168" y="116"/>
                    <a:pt x="168" y="115"/>
                  </a:cubicBezTo>
                  <a:cubicBezTo>
                    <a:pt x="168" y="114"/>
                    <a:pt x="169" y="113"/>
                    <a:pt x="169" y="112"/>
                  </a:cubicBezTo>
                  <a:cubicBezTo>
                    <a:pt x="159" y="115"/>
                    <a:pt x="136" y="120"/>
                    <a:pt x="127" y="122"/>
                  </a:cubicBezTo>
                  <a:cubicBezTo>
                    <a:pt x="108" y="127"/>
                    <a:pt x="71" y="135"/>
                    <a:pt x="52" y="139"/>
                  </a:cubicBezTo>
                  <a:cubicBezTo>
                    <a:pt x="41" y="141"/>
                    <a:pt x="14" y="146"/>
                    <a:pt x="0" y="149"/>
                  </a:cubicBezTo>
                  <a:cubicBezTo>
                    <a:pt x="71" y="596"/>
                    <a:pt x="71" y="596"/>
                    <a:pt x="71" y="596"/>
                  </a:cubicBezTo>
                  <a:cubicBezTo>
                    <a:pt x="71" y="595"/>
                    <a:pt x="71" y="592"/>
                    <a:pt x="72" y="591"/>
                  </a:cubicBezTo>
                  <a:cubicBezTo>
                    <a:pt x="72" y="590"/>
                    <a:pt x="75" y="590"/>
                    <a:pt x="76" y="591"/>
                  </a:cubicBezTo>
                  <a:cubicBezTo>
                    <a:pt x="77" y="591"/>
                    <a:pt x="79" y="592"/>
                    <a:pt x="79" y="592"/>
                  </a:cubicBezTo>
                  <a:cubicBezTo>
                    <a:pt x="80" y="593"/>
                    <a:pt x="81" y="595"/>
                    <a:pt x="82" y="596"/>
                  </a:cubicBezTo>
                  <a:cubicBezTo>
                    <a:pt x="82" y="597"/>
                    <a:pt x="84" y="596"/>
                    <a:pt x="85" y="597"/>
                  </a:cubicBezTo>
                  <a:cubicBezTo>
                    <a:pt x="86" y="597"/>
                    <a:pt x="88" y="598"/>
                    <a:pt x="90" y="599"/>
                  </a:cubicBezTo>
                  <a:cubicBezTo>
                    <a:pt x="90" y="599"/>
                    <a:pt x="91" y="601"/>
                    <a:pt x="92" y="601"/>
                  </a:cubicBezTo>
                  <a:cubicBezTo>
                    <a:pt x="93" y="601"/>
                    <a:pt x="96" y="601"/>
                    <a:pt x="97" y="600"/>
                  </a:cubicBezTo>
                  <a:cubicBezTo>
                    <a:pt x="98" y="600"/>
                    <a:pt x="99" y="597"/>
                    <a:pt x="100" y="597"/>
                  </a:cubicBezTo>
                  <a:cubicBezTo>
                    <a:pt x="100" y="596"/>
                    <a:pt x="101" y="595"/>
                    <a:pt x="102" y="595"/>
                  </a:cubicBezTo>
                  <a:cubicBezTo>
                    <a:pt x="103" y="594"/>
                    <a:pt x="106" y="595"/>
                    <a:pt x="107" y="594"/>
                  </a:cubicBezTo>
                  <a:cubicBezTo>
                    <a:pt x="108" y="594"/>
                    <a:pt x="108" y="592"/>
                    <a:pt x="109" y="591"/>
                  </a:cubicBezTo>
                  <a:cubicBezTo>
                    <a:pt x="110" y="590"/>
                    <a:pt x="113" y="589"/>
                    <a:pt x="114" y="589"/>
                  </a:cubicBezTo>
                  <a:cubicBezTo>
                    <a:pt x="114" y="589"/>
                    <a:pt x="115" y="589"/>
                    <a:pt x="116" y="590"/>
                  </a:cubicBezTo>
                  <a:cubicBezTo>
                    <a:pt x="117" y="590"/>
                    <a:pt x="117" y="593"/>
                    <a:pt x="118" y="594"/>
                  </a:cubicBezTo>
                  <a:cubicBezTo>
                    <a:pt x="118" y="595"/>
                    <a:pt x="118" y="597"/>
                    <a:pt x="118" y="598"/>
                  </a:cubicBezTo>
                  <a:cubicBezTo>
                    <a:pt x="119" y="599"/>
                    <a:pt x="122" y="601"/>
                    <a:pt x="123" y="601"/>
                  </a:cubicBezTo>
                  <a:cubicBezTo>
                    <a:pt x="125" y="602"/>
                    <a:pt x="128" y="600"/>
                    <a:pt x="129" y="601"/>
                  </a:cubicBezTo>
                  <a:cubicBezTo>
                    <a:pt x="131" y="601"/>
                    <a:pt x="133" y="602"/>
                    <a:pt x="134" y="603"/>
                  </a:cubicBezTo>
                  <a:cubicBezTo>
                    <a:pt x="135" y="603"/>
                    <a:pt x="138" y="605"/>
                    <a:pt x="138" y="606"/>
                  </a:cubicBezTo>
                  <a:cubicBezTo>
                    <a:pt x="139" y="607"/>
                    <a:pt x="138" y="609"/>
                    <a:pt x="139" y="610"/>
                  </a:cubicBezTo>
                  <a:cubicBezTo>
                    <a:pt x="139" y="611"/>
                    <a:pt x="141" y="614"/>
                    <a:pt x="142" y="615"/>
                  </a:cubicBezTo>
                  <a:cubicBezTo>
                    <a:pt x="143" y="616"/>
                    <a:pt x="146" y="618"/>
                    <a:pt x="147" y="619"/>
                  </a:cubicBezTo>
                  <a:cubicBezTo>
                    <a:pt x="148" y="620"/>
                    <a:pt x="149" y="622"/>
                    <a:pt x="150" y="623"/>
                  </a:cubicBezTo>
                  <a:cubicBezTo>
                    <a:pt x="150" y="625"/>
                    <a:pt x="150" y="629"/>
                    <a:pt x="151" y="631"/>
                  </a:cubicBezTo>
                  <a:cubicBezTo>
                    <a:pt x="151" y="632"/>
                    <a:pt x="151" y="635"/>
                    <a:pt x="152" y="636"/>
                  </a:cubicBezTo>
                  <a:cubicBezTo>
                    <a:pt x="153" y="637"/>
                    <a:pt x="157" y="637"/>
                    <a:pt x="158" y="637"/>
                  </a:cubicBezTo>
                  <a:cubicBezTo>
                    <a:pt x="160" y="638"/>
                    <a:pt x="164" y="638"/>
                    <a:pt x="166" y="638"/>
                  </a:cubicBezTo>
                  <a:cubicBezTo>
                    <a:pt x="167" y="639"/>
                    <a:pt x="168" y="640"/>
                    <a:pt x="170" y="641"/>
                  </a:cubicBezTo>
                  <a:cubicBezTo>
                    <a:pt x="171" y="641"/>
                    <a:pt x="175" y="641"/>
                    <a:pt x="177" y="641"/>
                  </a:cubicBezTo>
                  <a:cubicBezTo>
                    <a:pt x="179" y="641"/>
                    <a:pt x="182" y="639"/>
                    <a:pt x="183" y="639"/>
                  </a:cubicBezTo>
                  <a:cubicBezTo>
                    <a:pt x="184" y="638"/>
                    <a:pt x="186" y="636"/>
                    <a:pt x="187" y="636"/>
                  </a:cubicBezTo>
                  <a:cubicBezTo>
                    <a:pt x="188" y="635"/>
                    <a:pt x="191" y="636"/>
                    <a:pt x="192" y="636"/>
                  </a:cubicBezTo>
                  <a:cubicBezTo>
                    <a:pt x="193" y="636"/>
                    <a:pt x="195" y="638"/>
                    <a:pt x="196" y="638"/>
                  </a:cubicBezTo>
                  <a:cubicBezTo>
                    <a:pt x="198" y="638"/>
                    <a:pt x="201" y="638"/>
                    <a:pt x="202" y="638"/>
                  </a:cubicBezTo>
                  <a:cubicBezTo>
                    <a:pt x="203" y="638"/>
                    <a:pt x="205" y="639"/>
                    <a:pt x="205" y="640"/>
                  </a:cubicBezTo>
                  <a:cubicBezTo>
                    <a:pt x="206" y="641"/>
                    <a:pt x="206" y="644"/>
                    <a:pt x="207" y="645"/>
                  </a:cubicBezTo>
                  <a:cubicBezTo>
                    <a:pt x="207" y="646"/>
                    <a:pt x="209" y="646"/>
                    <a:pt x="210" y="646"/>
                  </a:cubicBezTo>
                  <a:cubicBezTo>
                    <a:pt x="211" y="646"/>
                    <a:pt x="214" y="645"/>
                    <a:pt x="215" y="646"/>
                  </a:cubicBezTo>
                  <a:cubicBezTo>
                    <a:pt x="216" y="647"/>
                    <a:pt x="216" y="649"/>
                    <a:pt x="216" y="650"/>
                  </a:cubicBezTo>
                  <a:cubicBezTo>
                    <a:pt x="216" y="651"/>
                    <a:pt x="216" y="654"/>
                    <a:pt x="217" y="654"/>
                  </a:cubicBezTo>
                  <a:cubicBezTo>
                    <a:pt x="218" y="655"/>
                    <a:pt x="221" y="655"/>
                    <a:pt x="222" y="655"/>
                  </a:cubicBezTo>
                  <a:cubicBezTo>
                    <a:pt x="224" y="655"/>
                    <a:pt x="228" y="656"/>
                    <a:pt x="230" y="656"/>
                  </a:cubicBezTo>
                  <a:cubicBezTo>
                    <a:pt x="231" y="656"/>
                    <a:pt x="234" y="656"/>
                    <a:pt x="235" y="655"/>
                  </a:cubicBezTo>
                  <a:cubicBezTo>
                    <a:pt x="236" y="653"/>
                    <a:pt x="235" y="648"/>
                    <a:pt x="236" y="647"/>
                  </a:cubicBezTo>
                  <a:cubicBezTo>
                    <a:pt x="237" y="646"/>
                    <a:pt x="240" y="646"/>
                    <a:pt x="241" y="645"/>
                  </a:cubicBezTo>
                  <a:cubicBezTo>
                    <a:pt x="242" y="645"/>
                    <a:pt x="243" y="642"/>
                    <a:pt x="245" y="641"/>
                  </a:cubicBezTo>
                  <a:cubicBezTo>
                    <a:pt x="246" y="640"/>
                    <a:pt x="249" y="640"/>
                    <a:pt x="251" y="640"/>
                  </a:cubicBezTo>
                  <a:cubicBezTo>
                    <a:pt x="252" y="640"/>
                    <a:pt x="255" y="640"/>
                    <a:pt x="256" y="641"/>
                  </a:cubicBezTo>
                  <a:cubicBezTo>
                    <a:pt x="258" y="641"/>
                    <a:pt x="260" y="644"/>
                    <a:pt x="261" y="644"/>
                  </a:cubicBezTo>
                  <a:cubicBezTo>
                    <a:pt x="263" y="645"/>
                    <a:pt x="266" y="644"/>
                    <a:pt x="267" y="644"/>
                  </a:cubicBezTo>
                  <a:cubicBezTo>
                    <a:pt x="269" y="644"/>
                    <a:pt x="272" y="644"/>
                    <a:pt x="273" y="644"/>
                  </a:cubicBezTo>
                  <a:cubicBezTo>
                    <a:pt x="275" y="645"/>
                    <a:pt x="277" y="646"/>
                    <a:pt x="278" y="647"/>
                  </a:cubicBezTo>
                  <a:cubicBezTo>
                    <a:pt x="279" y="647"/>
                    <a:pt x="279" y="650"/>
                    <a:pt x="280" y="651"/>
                  </a:cubicBezTo>
                  <a:cubicBezTo>
                    <a:pt x="281" y="652"/>
                    <a:pt x="284" y="653"/>
                    <a:pt x="285" y="653"/>
                  </a:cubicBezTo>
                  <a:cubicBezTo>
                    <a:pt x="287" y="652"/>
                    <a:pt x="287" y="649"/>
                    <a:pt x="288" y="648"/>
                  </a:cubicBezTo>
                  <a:cubicBezTo>
                    <a:pt x="288" y="647"/>
                    <a:pt x="290" y="647"/>
                    <a:pt x="291" y="646"/>
                  </a:cubicBezTo>
                  <a:cubicBezTo>
                    <a:pt x="292" y="646"/>
                    <a:pt x="295" y="648"/>
                    <a:pt x="297" y="648"/>
                  </a:cubicBezTo>
                  <a:cubicBezTo>
                    <a:pt x="299" y="647"/>
                    <a:pt x="303" y="646"/>
                    <a:pt x="304" y="645"/>
                  </a:cubicBezTo>
                  <a:cubicBezTo>
                    <a:pt x="305" y="644"/>
                    <a:pt x="305" y="641"/>
                    <a:pt x="305" y="640"/>
                  </a:cubicBezTo>
                  <a:cubicBezTo>
                    <a:pt x="306" y="639"/>
                    <a:pt x="305" y="637"/>
                    <a:pt x="305" y="636"/>
                  </a:cubicBezTo>
                  <a:cubicBezTo>
                    <a:pt x="306" y="635"/>
                    <a:pt x="309" y="634"/>
                    <a:pt x="310" y="633"/>
                  </a:cubicBezTo>
                  <a:cubicBezTo>
                    <a:pt x="311" y="632"/>
                    <a:pt x="312" y="630"/>
                    <a:pt x="312" y="629"/>
                  </a:cubicBezTo>
                  <a:cubicBezTo>
                    <a:pt x="312" y="628"/>
                    <a:pt x="313" y="625"/>
                    <a:pt x="313" y="624"/>
                  </a:cubicBezTo>
                  <a:cubicBezTo>
                    <a:pt x="314" y="623"/>
                    <a:pt x="318" y="624"/>
                    <a:pt x="319" y="623"/>
                  </a:cubicBezTo>
                  <a:cubicBezTo>
                    <a:pt x="320" y="623"/>
                    <a:pt x="322" y="622"/>
                    <a:pt x="323" y="621"/>
                  </a:cubicBezTo>
                  <a:cubicBezTo>
                    <a:pt x="324" y="621"/>
                    <a:pt x="326" y="618"/>
                    <a:pt x="328" y="617"/>
                  </a:cubicBezTo>
                  <a:cubicBezTo>
                    <a:pt x="329" y="617"/>
                    <a:pt x="332" y="616"/>
                    <a:pt x="333" y="616"/>
                  </a:cubicBezTo>
                  <a:cubicBezTo>
                    <a:pt x="334" y="616"/>
                    <a:pt x="337" y="617"/>
                    <a:pt x="337" y="618"/>
                  </a:cubicBezTo>
                  <a:cubicBezTo>
                    <a:pt x="338" y="619"/>
                    <a:pt x="338" y="622"/>
                    <a:pt x="338" y="624"/>
                  </a:cubicBezTo>
                  <a:cubicBezTo>
                    <a:pt x="338" y="625"/>
                    <a:pt x="336" y="627"/>
                    <a:pt x="337" y="629"/>
                  </a:cubicBezTo>
                  <a:cubicBezTo>
                    <a:pt x="337" y="630"/>
                    <a:pt x="340" y="631"/>
                    <a:pt x="340" y="632"/>
                  </a:cubicBezTo>
                  <a:cubicBezTo>
                    <a:pt x="341" y="633"/>
                    <a:pt x="340" y="635"/>
                    <a:pt x="341" y="637"/>
                  </a:cubicBezTo>
                  <a:cubicBezTo>
                    <a:pt x="341" y="638"/>
                    <a:pt x="342" y="642"/>
                    <a:pt x="343" y="643"/>
                  </a:cubicBezTo>
                  <a:cubicBezTo>
                    <a:pt x="345" y="645"/>
                    <a:pt x="348" y="648"/>
                    <a:pt x="351" y="648"/>
                  </a:cubicBezTo>
                  <a:cubicBezTo>
                    <a:pt x="352" y="648"/>
                    <a:pt x="355" y="646"/>
                    <a:pt x="357" y="645"/>
                  </a:cubicBezTo>
                  <a:cubicBezTo>
                    <a:pt x="359" y="645"/>
                    <a:pt x="362" y="646"/>
                    <a:pt x="363" y="647"/>
                  </a:cubicBezTo>
                  <a:cubicBezTo>
                    <a:pt x="364" y="647"/>
                    <a:pt x="366" y="650"/>
                    <a:pt x="367" y="651"/>
                  </a:cubicBezTo>
                  <a:cubicBezTo>
                    <a:pt x="368" y="652"/>
                    <a:pt x="371" y="653"/>
                    <a:pt x="373" y="654"/>
                  </a:cubicBezTo>
                  <a:cubicBezTo>
                    <a:pt x="374" y="655"/>
                    <a:pt x="378" y="655"/>
                    <a:pt x="379" y="657"/>
                  </a:cubicBezTo>
                  <a:cubicBezTo>
                    <a:pt x="379" y="658"/>
                    <a:pt x="379" y="660"/>
                    <a:pt x="380" y="661"/>
                  </a:cubicBezTo>
                  <a:cubicBezTo>
                    <a:pt x="380" y="663"/>
                    <a:pt x="382" y="666"/>
                    <a:pt x="383" y="668"/>
                  </a:cubicBezTo>
                  <a:cubicBezTo>
                    <a:pt x="383" y="668"/>
                    <a:pt x="383" y="668"/>
                    <a:pt x="384" y="668"/>
                  </a:cubicBezTo>
                  <a:cubicBezTo>
                    <a:pt x="385" y="668"/>
                    <a:pt x="387" y="669"/>
                    <a:pt x="388" y="669"/>
                  </a:cubicBezTo>
                  <a:cubicBezTo>
                    <a:pt x="389" y="668"/>
                    <a:pt x="392" y="667"/>
                    <a:pt x="393" y="666"/>
                  </a:cubicBezTo>
                  <a:cubicBezTo>
                    <a:pt x="394" y="666"/>
                    <a:pt x="397" y="663"/>
                    <a:pt x="398" y="663"/>
                  </a:cubicBezTo>
                  <a:cubicBezTo>
                    <a:pt x="400" y="662"/>
                    <a:pt x="403" y="662"/>
                    <a:pt x="404" y="662"/>
                  </a:cubicBezTo>
                  <a:cubicBezTo>
                    <a:pt x="405" y="661"/>
                    <a:pt x="406" y="659"/>
                    <a:pt x="407" y="659"/>
                  </a:cubicBezTo>
                  <a:cubicBezTo>
                    <a:pt x="409" y="658"/>
                    <a:pt x="412" y="659"/>
                    <a:pt x="414" y="658"/>
                  </a:cubicBezTo>
                  <a:cubicBezTo>
                    <a:pt x="415" y="657"/>
                    <a:pt x="417" y="655"/>
                    <a:pt x="418" y="654"/>
                  </a:cubicBezTo>
                  <a:cubicBezTo>
                    <a:pt x="419" y="653"/>
                    <a:pt x="419" y="649"/>
                    <a:pt x="419" y="648"/>
                  </a:cubicBezTo>
                  <a:cubicBezTo>
                    <a:pt x="419" y="646"/>
                    <a:pt x="419" y="643"/>
                    <a:pt x="419" y="642"/>
                  </a:cubicBezTo>
                  <a:cubicBezTo>
                    <a:pt x="419" y="640"/>
                    <a:pt x="417" y="636"/>
                    <a:pt x="417" y="634"/>
                  </a:cubicBezTo>
                  <a:cubicBezTo>
                    <a:pt x="417" y="633"/>
                    <a:pt x="417" y="630"/>
                    <a:pt x="418" y="628"/>
                  </a:cubicBezTo>
                  <a:cubicBezTo>
                    <a:pt x="419" y="628"/>
                    <a:pt x="421" y="627"/>
                    <a:pt x="422" y="626"/>
                  </a:cubicBezTo>
                  <a:cubicBezTo>
                    <a:pt x="424" y="626"/>
                    <a:pt x="427" y="627"/>
                    <a:pt x="429" y="627"/>
                  </a:cubicBezTo>
                  <a:cubicBezTo>
                    <a:pt x="429" y="627"/>
                    <a:pt x="431" y="626"/>
                    <a:pt x="431" y="625"/>
                  </a:cubicBezTo>
                  <a:cubicBezTo>
                    <a:pt x="432" y="624"/>
                    <a:pt x="433" y="620"/>
                    <a:pt x="432" y="618"/>
                  </a:cubicBezTo>
                  <a:cubicBezTo>
                    <a:pt x="432" y="617"/>
                    <a:pt x="429" y="615"/>
                    <a:pt x="429" y="614"/>
                  </a:cubicBezTo>
                  <a:cubicBezTo>
                    <a:pt x="428" y="613"/>
                    <a:pt x="429" y="610"/>
                    <a:pt x="429" y="608"/>
                  </a:cubicBezTo>
                  <a:cubicBezTo>
                    <a:pt x="429" y="607"/>
                    <a:pt x="428" y="603"/>
                    <a:pt x="427" y="602"/>
                  </a:cubicBezTo>
                  <a:cubicBezTo>
                    <a:pt x="426" y="601"/>
                    <a:pt x="425" y="599"/>
                    <a:pt x="424" y="598"/>
                  </a:cubicBezTo>
                  <a:cubicBezTo>
                    <a:pt x="423" y="597"/>
                    <a:pt x="421" y="596"/>
                    <a:pt x="421" y="595"/>
                  </a:cubicBezTo>
                  <a:cubicBezTo>
                    <a:pt x="420" y="595"/>
                    <a:pt x="420" y="592"/>
                    <a:pt x="421" y="592"/>
                  </a:cubicBezTo>
                  <a:cubicBezTo>
                    <a:pt x="421" y="590"/>
                    <a:pt x="425" y="588"/>
                    <a:pt x="426" y="587"/>
                  </a:cubicBezTo>
                  <a:cubicBezTo>
                    <a:pt x="427" y="586"/>
                    <a:pt x="429" y="583"/>
                    <a:pt x="429" y="582"/>
                  </a:cubicBezTo>
                  <a:cubicBezTo>
                    <a:pt x="429" y="581"/>
                    <a:pt x="427" y="578"/>
                    <a:pt x="427" y="577"/>
                  </a:cubicBezTo>
                  <a:cubicBezTo>
                    <a:pt x="427" y="576"/>
                    <a:pt x="427" y="573"/>
                    <a:pt x="427" y="572"/>
                  </a:cubicBezTo>
                  <a:cubicBezTo>
                    <a:pt x="428" y="571"/>
                    <a:pt x="429" y="569"/>
                    <a:pt x="429" y="568"/>
                  </a:cubicBezTo>
                  <a:cubicBezTo>
                    <a:pt x="430" y="566"/>
                    <a:pt x="431" y="563"/>
                    <a:pt x="431" y="561"/>
                  </a:cubicBezTo>
                  <a:cubicBezTo>
                    <a:pt x="431" y="560"/>
                    <a:pt x="431" y="558"/>
                    <a:pt x="431" y="557"/>
                  </a:cubicBezTo>
                  <a:cubicBezTo>
                    <a:pt x="432" y="556"/>
                    <a:pt x="434" y="556"/>
                    <a:pt x="435" y="555"/>
                  </a:cubicBezTo>
                  <a:cubicBezTo>
                    <a:pt x="435" y="554"/>
                    <a:pt x="435" y="551"/>
                    <a:pt x="436" y="550"/>
                  </a:cubicBezTo>
                  <a:cubicBezTo>
                    <a:pt x="437" y="549"/>
                    <a:pt x="438" y="548"/>
                    <a:pt x="439" y="548"/>
                  </a:cubicBezTo>
                  <a:cubicBezTo>
                    <a:pt x="440" y="547"/>
                    <a:pt x="442" y="547"/>
                    <a:pt x="443" y="548"/>
                  </a:cubicBezTo>
                  <a:cubicBezTo>
                    <a:pt x="444" y="549"/>
                    <a:pt x="443" y="551"/>
                    <a:pt x="444" y="551"/>
                  </a:cubicBezTo>
                  <a:cubicBezTo>
                    <a:pt x="444" y="552"/>
                    <a:pt x="446" y="553"/>
                    <a:pt x="447" y="552"/>
                  </a:cubicBezTo>
                  <a:cubicBezTo>
                    <a:pt x="448" y="552"/>
                    <a:pt x="449" y="551"/>
                    <a:pt x="450" y="551"/>
                  </a:cubicBezTo>
                  <a:cubicBezTo>
                    <a:pt x="452" y="551"/>
                    <a:pt x="454" y="554"/>
                    <a:pt x="455" y="555"/>
                  </a:cubicBezTo>
                  <a:cubicBezTo>
                    <a:pt x="455" y="556"/>
                    <a:pt x="455" y="558"/>
                    <a:pt x="456" y="559"/>
                  </a:cubicBezTo>
                  <a:cubicBezTo>
                    <a:pt x="456" y="559"/>
                    <a:pt x="457" y="560"/>
                    <a:pt x="457" y="561"/>
                  </a:cubicBezTo>
                  <a:cubicBezTo>
                    <a:pt x="458" y="562"/>
                    <a:pt x="457" y="564"/>
                    <a:pt x="457" y="565"/>
                  </a:cubicBezTo>
                  <a:cubicBezTo>
                    <a:pt x="457" y="566"/>
                    <a:pt x="456" y="570"/>
                    <a:pt x="458" y="571"/>
                  </a:cubicBezTo>
                  <a:cubicBezTo>
                    <a:pt x="458" y="571"/>
                    <a:pt x="460" y="571"/>
                    <a:pt x="461" y="571"/>
                  </a:cubicBezTo>
                  <a:cubicBezTo>
                    <a:pt x="463" y="570"/>
                    <a:pt x="464" y="568"/>
                    <a:pt x="465" y="566"/>
                  </a:cubicBezTo>
                  <a:cubicBezTo>
                    <a:pt x="466" y="565"/>
                    <a:pt x="465" y="562"/>
                    <a:pt x="466" y="560"/>
                  </a:cubicBezTo>
                  <a:cubicBezTo>
                    <a:pt x="466" y="559"/>
                    <a:pt x="467" y="557"/>
                    <a:pt x="468" y="556"/>
                  </a:cubicBezTo>
                  <a:cubicBezTo>
                    <a:pt x="470" y="556"/>
                    <a:pt x="472" y="559"/>
                    <a:pt x="473" y="559"/>
                  </a:cubicBezTo>
                  <a:cubicBezTo>
                    <a:pt x="474" y="559"/>
                    <a:pt x="476" y="559"/>
                    <a:pt x="477" y="558"/>
                  </a:cubicBezTo>
                  <a:cubicBezTo>
                    <a:pt x="478" y="558"/>
                    <a:pt x="478" y="555"/>
                    <a:pt x="478" y="554"/>
                  </a:cubicBezTo>
                  <a:cubicBezTo>
                    <a:pt x="477" y="553"/>
                    <a:pt x="474" y="552"/>
                    <a:pt x="473" y="551"/>
                  </a:cubicBezTo>
                  <a:cubicBezTo>
                    <a:pt x="472" y="549"/>
                    <a:pt x="473" y="546"/>
                    <a:pt x="472" y="544"/>
                  </a:cubicBezTo>
                  <a:cubicBezTo>
                    <a:pt x="472" y="543"/>
                    <a:pt x="471" y="542"/>
                    <a:pt x="470" y="541"/>
                  </a:cubicBezTo>
                  <a:cubicBezTo>
                    <a:pt x="469" y="540"/>
                    <a:pt x="467" y="540"/>
                    <a:pt x="466" y="539"/>
                  </a:cubicBezTo>
                  <a:cubicBezTo>
                    <a:pt x="466" y="538"/>
                    <a:pt x="465" y="536"/>
                    <a:pt x="465" y="535"/>
                  </a:cubicBezTo>
                  <a:cubicBezTo>
                    <a:pt x="465" y="534"/>
                    <a:pt x="467" y="532"/>
                    <a:pt x="468" y="532"/>
                  </a:cubicBezTo>
                  <a:cubicBezTo>
                    <a:pt x="469" y="532"/>
                    <a:pt x="471" y="532"/>
                    <a:pt x="472" y="532"/>
                  </a:cubicBezTo>
                  <a:cubicBezTo>
                    <a:pt x="473" y="531"/>
                    <a:pt x="473" y="529"/>
                    <a:pt x="474" y="528"/>
                  </a:cubicBezTo>
                  <a:cubicBezTo>
                    <a:pt x="474" y="527"/>
                    <a:pt x="475" y="523"/>
                    <a:pt x="474" y="522"/>
                  </a:cubicBezTo>
                  <a:cubicBezTo>
                    <a:pt x="474" y="520"/>
                    <a:pt x="471" y="519"/>
                    <a:pt x="470" y="518"/>
                  </a:cubicBezTo>
                  <a:cubicBezTo>
                    <a:pt x="470" y="516"/>
                    <a:pt x="470" y="513"/>
                    <a:pt x="471" y="512"/>
                  </a:cubicBezTo>
                  <a:cubicBezTo>
                    <a:pt x="472" y="510"/>
                    <a:pt x="475" y="509"/>
                    <a:pt x="475" y="508"/>
                  </a:cubicBezTo>
                  <a:cubicBezTo>
                    <a:pt x="476" y="508"/>
                    <a:pt x="476" y="506"/>
                    <a:pt x="476" y="505"/>
                  </a:cubicBezTo>
                  <a:cubicBezTo>
                    <a:pt x="476" y="504"/>
                    <a:pt x="475" y="501"/>
                    <a:pt x="475" y="500"/>
                  </a:cubicBezTo>
                  <a:cubicBezTo>
                    <a:pt x="475" y="499"/>
                    <a:pt x="476" y="497"/>
                    <a:pt x="477" y="496"/>
                  </a:cubicBezTo>
                  <a:cubicBezTo>
                    <a:pt x="479" y="496"/>
                    <a:pt x="482" y="497"/>
                    <a:pt x="483" y="497"/>
                  </a:cubicBezTo>
                  <a:cubicBezTo>
                    <a:pt x="485" y="496"/>
                    <a:pt x="487" y="496"/>
                    <a:pt x="488" y="495"/>
                  </a:cubicBezTo>
                  <a:cubicBezTo>
                    <a:pt x="489" y="494"/>
                    <a:pt x="490" y="492"/>
                    <a:pt x="490" y="491"/>
                  </a:cubicBezTo>
                  <a:cubicBezTo>
                    <a:pt x="491" y="490"/>
                    <a:pt x="489" y="486"/>
                    <a:pt x="490" y="484"/>
                  </a:cubicBezTo>
                  <a:cubicBezTo>
                    <a:pt x="490" y="483"/>
                    <a:pt x="491" y="480"/>
                    <a:pt x="492" y="479"/>
                  </a:cubicBezTo>
                  <a:cubicBezTo>
                    <a:pt x="493" y="478"/>
                    <a:pt x="494" y="477"/>
                    <a:pt x="495" y="476"/>
                  </a:cubicBezTo>
                  <a:cubicBezTo>
                    <a:pt x="496" y="475"/>
                    <a:pt x="498" y="473"/>
                    <a:pt x="499" y="471"/>
                  </a:cubicBezTo>
                  <a:cubicBezTo>
                    <a:pt x="499" y="470"/>
                    <a:pt x="499" y="467"/>
                    <a:pt x="500" y="467"/>
                  </a:cubicBezTo>
                  <a:cubicBezTo>
                    <a:pt x="501" y="466"/>
                    <a:pt x="504" y="466"/>
                    <a:pt x="505" y="467"/>
                  </a:cubicBezTo>
                  <a:cubicBezTo>
                    <a:pt x="506" y="467"/>
                    <a:pt x="507" y="468"/>
                    <a:pt x="508" y="469"/>
                  </a:cubicBezTo>
                  <a:cubicBezTo>
                    <a:pt x="509" y="470"/>
                    <a:pt x="508" y="473"/>
                    <a:pt x="509" y="475"/>
                  </a:cubicBezTo>
                  <a:cubicBezTo>
                    <a:pt x="510" y="476"/>
                    <a:pt x="512" y="477"/>
                    <a:pt x="514" y="478"/>
                  </a:cubicBezTo>
                  <a:cubicBezTo>
                    <a:pt x="515" y="478"/>
                    <a:pt x="517" y="476"/>
                    <a:pt x="518" y="475"/>
                  </a:cubicBezTo>
                  <a:cubicBezTo>
                    <a:pt x="520" y="474"/>
                    <a:pt x="520" y="471"/>
                    <a:pt x="521" y="469"/>
                  </a:cubicBezTo>
                  <a:cubicBezTo>
                    <a:pt x="522" y="468"/>
                    <a:pt x="525" y="466"/>
                    <a:pt x="527" y="465"/>
                  </a:cubicBezTo>
                  <a:cubicBezTo>
                    <a:pt x="528" y="464"/>
                    <a:pt x="531" y="465"/>
                    <a:pt x="532" y="465"/>
                  </a:cubicBezTo>
                  <a:cubicBezTo>
                    <a:pt x="533" y="464"/>
                    <a:pt x="534" y="461"/>
                    <a:pt x="534" y="460"/>
                  </a:cubicBezTo>
                  <a:cubicBezTo>
                    <a:pt x="535" y="459"/>
                    <a:pt x="535" y="456"/>
                    <a:pt x="536" y="455"/>
                  </a:cubicBezTo>
                  <a:cubicBezTo>
                    <a:pt x="537" y="454"/>
                    <a:pt x="540" y="454"/>
                    <a:pt x="541" y="453"/>
                  </a:cubicBezTo>
                  <a:cubicBezTo>
                    <a:pt x="542" y="452"/>
                    <a:pt x="544" y="450"/>
                    <a:pt x="544" y="448"/>
                  </a:cubicBezTo>
                  <a:cubicBezTo>
                    <a:pt x="545" y="446"/>
                    <a:pt x="546" y="442"/>
                    <a:pt x="547" y="440"/>
                  </a:cubicBezTo>
                  <a:cubicBezTo>
                    <a:pt x="548" y="438"/>
                    <a:pt x="550" y="435"/>
                    <a:pt x="551" y="434"/>
                  </a:cubicBezTo>
                  <a:cubicBezTo>
                    <a:pt x="553" y="431"/>
                    <a:pt x="556" y="427"/>
                    <a:pt x="558" y="424"/>
                  </a:cubicBezTo>
                  <a:cubicBezTo>
                    <a:pt x="559" y="423"/>
                    <a:pt x="561" y="419"/>
                    <a:pt x="563" y="418"/>
                  </a:cubicBezTo>
                  <a:cubicBezTo>
                    <a:pt x="564" y="417"/>
                    <a:pt x="567" y="417"/>
                    <a:pt x="568" y="416"/>
                  </a:cubicBezTo>
                  <a:cubicBezTo>
                    <a:pt x="569" y="415"/>
                    <a:pt x="570" y="413"/>
                    <a:pt x="570" y="412"/>
                  </a:cubicBezTo>
                  <a:cubicBezTo>
                    <a:pt x="570" y="410"/>
                    <a:pt x="568" y="407"/>
                    <a:pt x="568" y="406"/>
                  </a:cubicBezTo>
                  <a:cubicBezTo>
                    <a:pt x="569" y="404"/>
                    <a:pt x="572" y="404"/>
                    <a:pt x="572" y="403"/>
                  </a:cubicBezTo>
                  <a:cubicBezTo>
                    <a:pt x="573" y="401"/>
                    <a:pt x="571" y="398"/>
                    <a:pt x="570" y="396"/>
                  </a:cubicBezTo>
                  <a:cubicBezTo>
                    <a:pt x="570" y="395"/>
                    <a:pt x="567" y="394"/>
                    <a:pt x="566" y="393"/>
                  </a:cubicBezTo>
                  <a:cubicBezTo>
                    <a:pt x="565" y="392"/>
                    <a:pt x="566" y="390"/>
                    <a:pt x="566" y="388"/>
                  </a:cubicBezTo>
                  <a:cubicBezTo>
                    <a:pt x="567" y="387"/>
                    <a:pt x="570" y="385"/>
                    <a:pt x="571" y="383"/>
                  </a:cubicBezTo>
                  <a:cubicBezTo>
                    <a:pt x="571" y="381"/>
                    <a:pt x="568" y="378"/>
                    <a:pt x="568" y="376"/>
                  </a:cubicBezTo>
                  <a:cubicBezTo>
                    <a:pt x="568" y="375"/>
                    <a:pt x="570" y="373"/>
                    <a:pt x="570" y="372"/>
                  </a:cubicBezTo>
                  <a:cubicBezTo>
                    <a:pt x="571" y="371"/>
                    <a:pt x="571" y="369"/>
                    <a:pt x="571" y="368"/>
                  </a:cubicBezTo>
                  <a:cubicBezTo>
                    <a:pt x="570" y="367"/>
                    <a:pt x="568" y="366"/>
                    <a:pt x="567" y="365"/>
                  </a:cubicBezTo>
                  <a:cubicBezTo>
                    <a:pt x="567" y="365"/>
                    <a:pt x="568" y="363"/>
                    <a:pt x="568" y="362"/>
                  </a:cubicBezTo>
                  <a:cubicBezTo>
                    <a:pt x="569" y="362"/>
                    <a:pt x="572" y="363"/>
                    <a:pt x="574" y="362"/>
                  </a:cubicBezTo>
                  <a:cubicBezTo>
                    <a:pt x="574" y="362"/>
                    <a:pt x="575" y="361"/>
                    <a:pt x="575" y="360"/>
                  </a:cubicBezTo>
                  <a:cubicBezTo>
                    <a:pt x="575" y="358"/>
                    <a:pt x="572" y="355"/>
                    <a:pt x="572" y="353"/>
                  </a:cubicBezTo>
                  <a:cubicBezTo>
                    <a:pt x="572" y="352"/>
                    <a:pt x="574" y="350"/>
                    <a:pt x="574" y="348"/>
                  </a:cubicBezTo>
                  <a:cubicBezTo>
                    <a:pt x="574" y="347"/>
                    <a:pt x="573" y="344"/>
                    <a:pt x="573" y="343"/>
                  </a:cubicBezTo>
                  <a:cubicBezTo>
                    <a:pt x="572" y="340"/>
                    <a:pt x="569" y="335"/>
                    <a:pt x="570" y="333"/>
                  </a:cubicBezTo>
                  <a:cubicBezTo>
                    <a:pt x="571" y="332"/>
                    <a:pt x="574" y="331"/>
                    <a:pt x="574" y="330"/>
                  </a:cubicBezTo>
                  <a:cubicBezTo>
                    <a:pt x="575" y="328"/>
                    <a:pt x="573" y="325"/>
                    <a:pt x="573" y="324"/>
                  </a:cubicBezTo>
                  <a:cubicBezTo>
                    <a:pt x="572" y="322"/>
                    <a:pt x="573" y="319"/>
                    <a:pt x="573" y="318"/>
                  </a:cubicBezTo>
                  <a:cubicBezTo>
                    <a:pt x="573" y="316"/>
                    <a:pt x="575" y="314"/>
                    <a:pt x="576" y="312"/>
                  </a:cubicBezTo>
                  <a:cubicBezTo>
                    <a:pt x="576" y="311"/>
                    <a:pt x="575" y="307"/>
                    <a:pt x="576" y="306"/>
                  </a:cubicBezTo>
                  <a:cubicBezTo>
                    <a:pt x="576" y="305"/>
                    <a:pt x="576" y="302"/>
                    <a:pt x="577" y="301"/>
                  </a:cubicBezTo>
                  <a:cubicBezTo>
                    <a:pt x="578" y="301"/>
                    <a:pt x="579" y="300"/>
                    <a:pt x="579" y="299"/>
                  </a:cubicBezTo>
                  <a:cubicBezTo>
                    <a:pt x="580" y="298"/>
                    <a:pt x="579" y="295"/>
                    <a:pt x="579" y="29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4119563" y="2179638"/>
              <a:ext cx="712787" cy="339725"/>
            </a:xfrm>
            <a:custGeom>
              <a:avLst/>
              <a:gdLst>
                <a:gd name="T0" fmla="*/ 557 w 844"/>
                <a:gd name="T1" fmla="*/ 228 h 402"/>
                <a:gd name="T2" fmla="*/ 603 w 844"/>
                <a:gd name="T3" fmla="*/ 201 h 402"/>
                <a:gd name="T4" fmla="*/ 646 w 844"/>
                <a:gd name="T5" fmla="*/ 202 h 402"/>
                <a:gd name="T6" fmla="*/ 695 w 844"/>
                <a:gd name="T7" fmla="*/ 230 h 402"/>
                <a:gd name="T8" fmla="*/ 697 w 844"/>
                <a:gd name="T9" fmla="*/ 202 h 402"/>
                <a:gd name="T10" fmla="*/ 710 w 844"/>
                <a:gd name="T11" fmla="*/ 191 h 402"/>
                <a:gd name="T12" fmla="*/ 729 w 844"/>
                <a:gd name="T13" fmla="*/ 201 h 402"/>
                <a:gd name="T14" fmla="*/ 770 w 844"/>
                <a:gd name="T15" fmla="*/ 194 h 402"/>
                <a:gd name="T16" fmla="*/ 817 w 844"/>
                <a:gd name="T17" fmla="*/ 191 h 402"/>
                <a:gd name="T18" fmla="*/ 836 w 844"/>
                <a:gd name="T19" fmla="*/ 176 h 402"/>
                <a:gd name="T20" fmla="*/ 802 w 844"/>
                <a:gd name="T21" fmla="*/ 165 h 402"/>
                <a:gd name="T22" fmla="*/ 799 w 844"/>
                <a:gd name="T23" fmla="*/ 179 h 402"/>
                <a:gd name="T24" fmla="*/ 769 w 844"/>
                <a:gd name="T25" fmla="*/ 169 h 402"/>
                <a:gd name="T26" fmla="*/ 746 w 844"/>
                <a:gd name="T27" fmla="*/ 161 h 402"/>
                <a:gd name="T28" fmla="*/ 752 w 844"/>
                <a:gd name="T29" fmla="*/ 125 h 402"/>
                <a:gd name="T30" fmla="*/ 732 w 844"/>
                <a:gd name="T31" fmla="*/ 109 h 402"/>
                <a:gd name="T32" fmla="*/ 693 w 844"/>
                <a:gd name="T33" fmla="*/ 117 h 402"/>
                <a:gd name="T34" fmla="*/ 652 w 844"/>
                <a:gd name="T35" fmla="*/ 121 h 402"/>
                <a:gd name="T36" fmla="*/ 637 w 844"/>
                <a:gd name="T37" fmla="*/ 84 h 402"/>
                <a:gd name="T38" fmla="*/ 585 w 844"/>
                <a:gd name="T39" fmla="*/ 97 h 402"/>
                <a:gd name="T40" fmla="*/ 508 w 844"/>
                <a:gd name="T41" fmla="*/ 113 h 402"/>
                <a:gd name="T42" fmla="*/ 463 w 844"/>
                <a:gd name="T43" fmla="*/ 147 h 402"/>
                <a:gd name="T44" fmla="*/ 441 w 844"/>
                <a:gd name="T45" fmla="*/ 146 h 402"/>
                <a:gd name="T46" fmla="*/ 431 w 844"/>
                <a:gd name="T47" fmla="*/ 161 h 402"/>
                <a:gd name="T48" fmla="*/ 393 w 844"/>
                <a:gd name="T49" fmla="*/ 158 h 402"/>
                <a:gd name="T50" fmla="*/ 355 w 844"/>
                <a:gd name="T51" fmla="*/ 144 h 402"/>
                <a:gd name="T52" fmla="*/ 327 w 844"/>
                <a:gd name="T53" fmla="*/ 114 h 402"/>
                <a:gd name="T54" fmla="*/ 304 w 844"/>
                <a:gd name="T55" fmla="*/ 102 h 402"/>
                <a:gd name="T56" fmla="*/ 262 w 844"/>
                <a:gd name="T57" fmla="*/ 103 h 402"/>
                <a:gd name="T58" fmla="*/ 236 w 844"/>
                <a:gd name="T59" fmla="*/ 114 h 402"/>
                <a:gd name="T60" fmla="*/ 223 w 844"/>
                <a:gd name="T61" fmla="*/ 98 h 402"/>
                <a:gd name="T62" fmla="*/ 245 w 844"/>
                <a:gd name="T63" fmla="*/ 63 h 402"/>
                <a:gd name="T64" fmla="*/ 276 w 844"/>
                <a:gd name="T65" fmla="*/ 28 h 402"/>
                <a:gd name="T66" fmla="*/ 298 w 844"/>
                <a:gd name="T67" fmla="*/ 12 h 402"/>
                <a:gd name="T68" fmla="*/ 251 w 844"/>
                <a:gd name="T69" fmla="*/ 7 h 402"/>
                <a:gd name="T70" fmla="*/ 202 w 844"/>
                <a:gd name="T71" fmla="*/ 51 h 402"/>
                <a:gd name="T72" fmla="*/ 166 w 844"/>
                <a:gd name="T73" fmla="*/ 86 h 402"/>
                <a:gd name="T74" fmla="*/ 120 w 844"/>
                <a:gd name="T75" fmla="*/ 125 h 402"/>
                <a:gd name="T76" fmla="*/ 56 w 844"/>
                <a:gd name="T77" fmla="*/ 150 h 402"/>
                <a:gd name="T78" fmla="*/ 5 w 844"/>
                <a:gd name="T79" fmla="*/ 189 h 402"/>
                <a:gd name="T80" fmla="*/ 34 w 844"/>
                <a:gd name="T81" fmla="*/ 214 h 402"/>
                <a:gd name="T82" fmla="*/ 200 w 844"/>
                <a:gd name="T83" fmla="*/ 259 h 402"/>
                <a:gd name="T84" fmla="*/ 221 w 844"/>
                <a:gd name="T85" fmla="*/ 262 h 402"/>
                <a:gd name="T86" fmla="*/ 249 w 844"/>
                <a:gd name="T87" fmla="*/ 261 h 402"/>
                <a:gd name="T88" fmla="*/ 274 w 844"/>
                <a:gd name="T89" fmla="*/ 265 h 402"/>
                <a:gd name="T90" fmla="*/ 290 w 844"/>
                <a:gd name="T91" fmla="*/ 289 h 402"/>
                <a:gd name="T92" fmla="*/ 312 w 844"/>
                <a:gd name="T93" fmla="*/ 291 h 402"/>
                <a:gd name="T94" fmla="*/ 336 w 844"/>
                <a:gd name="T95" fmla="*/ 335 h 402"/>
                <a:gd name="T96" fmla="*/ 340 w 844"/>
                <a:gd name="T97" fmla="*/ 360 h 402"/>
                <a:gd name="T98" fmla="*/ 354 w 844"/>
                <a:gd name="T99" fmla="*/ 380 h 402"/>
                <a:gd name="T100" fmla="*/ 363 w 844"/>
                <a:gd name="T101" fmla="*/ 401 h 402"/>
                <a:gd name="T102" fmla="*/ 387 w 844"/>
                <a:gd name="T103" fmla="*/ 355 h 402"/>
                <a:gd name="T104" fmla="*/ 417 w 844"/>
                <a:gd name="T105" fmla="*/ 289 h 402"/>
                <a:gd name="T106" fmla="*/ 429 w 844"/>
                <a:gd name="T107" fmla="*/ 295 h 402"/>
                <a:gd name="T108" fmla="*/ 450 w 844"/>
                <a:gd name="T109" fmla="*/ 259 h 402"/>
                <a:gd name="T110" fmla="*/ 478 w 844"/>
                <a:gd name="T111" fmla="*/ 261 h 402"/>
                <a:gd name="T112" fmla="*/ 465 w 844"/>
                <a:gd name="T113" fmla="*/ 284 h 402"/>
                <a:gd name="T114" fmla="*/ 475 w 844"/>
                <a:gd name="T115" fmla="*/ 298 h 402"/>
                <a:gd name="T116" fmla="*/ 483 w 844"/>
                <a:gd name="T117" fmla="*/ 277 h 402"/>
                <a:gd name="T118" fmla="*/ 503 w 844"/>
                <a:gd name="T119" fmla="*/ 24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4" h="402">
                  <a:moveTo>
                    <a:pt x="525" y="232"/>
                  </a:moveTo>
                  <a:cubicBezTo>
                    <a:pt x="527" y="231"/>
                    <a:pt x="530" y="232"/>
                    <a:pt x="532" y="232"/>
                  </a:cubicBezTo>
                  <a:cubicBezTo>
                    <a:pt x="533" y="232"/>
                    <a:pt x="536" y="233"/>
                    <a:pt x="538" y="234"/>
                  </a:cubicBezTo>
                  <a:cubicBezTo>
                    <a:pt x="538" y="234"/>
                    <a:pt x="539" y="234"/>
                    <a:pt x="540" y="234"/>
                  </a:cubicBezTo>
                  <a:cubicBezTo>
                    <a:pt x="542" y="234"/>
                    <a:pt x="546" y="236"/>
                    <a:pt x="548" y="237"/>
                  </a:cubicBezTo>
                  <a:cubicBezTo>
                    <a:pt x="549" y="237"/>
                    <a:pt x="550" y="239"/>
                    <a:pt x="551" y="238"/>
                  </a:cubicBezTo>
                  <a:cubicBezTo>
                    <a:pt x="552" y="238"/>
                    <a:pt x="552" y="235"/>
                    <a:pt x="552" y="234"/>
                  </a:cubicBezTo>
                  <a:cubicBezTo>
                    <a:pt x="552" y="233"/>
                    <a:pt x="550" y="231"/>
                    <a:pt x="550" y="230"/>
                  </a:cubicBezTo>
                  <a:cubicBezTo>
                    <a:pt x="550" y="229"/>
                    <a:pt x="551" y="228"/>
                    <a:pt x="552" y="228"/>
                  </a:cubicBezTo>
                  <a:cubicBezTo>
                    <a:pt x="553" y="227"/>
                    <a:pt x="556" y="229"/>
                    <a:pt x="557" y="228"/>
                  </a:cubicBezTo>
                  <a:cubicBezTo>
                    <a:pt x="559" y="228"/>
                    <a:pt x="560" y="225"/>
                    <a:pt x="561" y="224"/>
                  </a:cubicBezTo>
                  <a:cubicBezTo>
                    <a:pt x="561" y="224"/>
                    <a:pt x="563" y="224"/>
                    <a:pt x="564" y="224"/>
                  </a:cubicBezTo>
                  <a:cubicBezTo>
                    <a:pt x="565" y="225"/>
                    <a:pt x="567" y="227"/>
                    <a:pt x="568" y="227"/>
                  </a:cubicBezTo>
                  <a:cubicBezTo>
                    <a:pt x="570" y="228"/>
                    <a:pt x="574" y="228"/>
                    <a:pt x="576" y="227"/>
                  </a:cubicBezTo>
                  <a:cubicBezTo>
                    <a:pt x="577" y="227"/>
                    <a:pt x="579" y="225"/>
                    <a:pt x="580" y="224"/>
                  </a:cubicBezTo>
                  <a:cubicBezTo>
                    <a:pt x="582" y="222"/>
                    <a:pt x="584" y="218"/>
                    <a:pt x="585" y="216"/>
                  </a:cubicBezTo>
                  <a:cubicBezTo>
                    <a:pt x="586" y="213"/>
                    <a:pt x="587" y="209"/>
                    <a:pt x="588" y="207"/>
                  </a:cubicBezTo>
                  <a:cubicBezTo>
                    <a:pt x="589" y="205"/>
                    <a:pt x="592" y="202"/>
                    <a:pt x="594" y="201"/>
                  </a:cubicBezTo>
                  <a:cubicBezTo>
                    <a:pt x="594" y="201"/>
                    <a:pt x="596" y="200"/>
                    <a:pt x="597" y="199"/>
                  </a:cubicBezTo>
                  <a:cubicBezTo>
                    <a:pt x="599" y="199"/>
                    <a:pt x="602" y="201"/>
                    <a:pt x="603" y="201"/>
                  </a:cubicBezTo>
                  <a:cubicBezTo>
                    <a:pt x="604" y="200"/>
                    <a:pt x="604" y="197"/>
                    <a:pt x="605" y="197"/>
                  </a:cubicBezTo>
                  <a:cubicBezTo>
                    <a:pt x="605" y="196"/>
                    <a:pt x="607" y="196"/>
                    <a:pt x="608" y="197"/>
                  </a:cubicBezTo>
                  <a:cubicBezTo>
                    <a:pt x="609" y="197"/>
                    <a:pt x="610" y="200"/>
                    <a:pt x="610" y="200"/>
                  </a:cubicBezTo>
                  <a:cubicBezTo>
                    <a:pt x="611" y="200"/>
                    <a:pt x="613" y="197"/>
                    <a:pt x="613" y="197"/>
                  </a:cubicBezTo>
                  <a:cubicBezTo>
                    <a:pt x="615" y="197"/>
                    <a:pt x="617" y="197"/>
                    <a:pt x="618" y="198"/>
                  </a:cubicBezTo>
                  <a:cubicBezTo>
                    <a:pt x="620" y="198"/>
                    <a:pt x="622" y="202"/>
                    <a:pt x="624" y="202"/>
                  </a:cubicBezTo>
                  <a:cubicBezTo>
                    <a:pt x="626" y="202"/>
                    <a:pt x="628" y="200"/>
                    <a:pt x="630" y="200"/>
                  </a:cubicBezTo>
                  <a:cubicBezTo>
                    <a:pt x="631" y="201"/>
                    <a:pt x="633" y="202"/>
                    <a:pt x="634" y="202"/>
                  </a:cubicBezTo>
                  <a:cubicBezTo>
                    <a:pt x="635" y="202"/>
                    <a:pt x="636" y="201"/>
                    <a:pt x="637" y="201"/>
                  </a:cubicBezTo>
                  <a:cubicBezTo>
                    <a:pt x="639" y="201"/>
                    <a:pt x="644" y="202"/>
                    <a:pt x="646" y="202"/>
                  </a:cubicBezTo>
                  <a:cubicBezTo>
                    <a:pt x="648" y="203"/>
                    <a:pt x="653" y="203"/>
                    <a:pt x="655" y="203"/>
                  </a:cubicBezTo>
                  <a:cubicBezTo>
                    <a:pt x="656" y="204"/>
                    <a:pt x="659" y="205"/>
                    <a:pt x="660" y="206"/>
                  </a:cubicBezTo>
                  <a:cubicBezTo>
                    <a:pt x="662" y="207"/>
                    <a:pt x="666" y="211"/>
                    <a:pt x="668" y="212"/>
                  </a:cubicBezTo>
                  <a:cubicBezTo>
                    <a:pt x="669" y="213"/>
                    <a:pt x="672" y="216"/>
                    <a:pt x="673" y="217"/>
                  </a:cubicBezTo>
                  <a:cubicBezTo>
                    <a:pt x="674" y="218"/>
                    <a:pt x="678" y="219"/>
                    <a:pt x="679" y="220"/>
                  </a:cubicBezTo>
                  <a:cubicBezTo>
                    <a:pt x="680" y="220"/>
                    <a:pt x="682" y="222"/>
                    <a:pt x="683" y="223"/>
                  </a:cubicBezTo>
                  <a:cubicBezTo>
                    <a:pt x="684" y="223"/>
                    <a:pt x="685" y="225"/>
                    <a:pt x="686" y="226"/>
                  </a:cubicBezTo>
                  <a:cubicBezTo>
                    <a:pt x="687" y="226"/>
                    <a:pt x="688" y="226"/>
                    <a:pt x="689" y="226"/>
                  </a:cubicBezTo>
                  <a:cubicBezTo>
                    <a:pt x="689" y="227"/>
                    <a:pt x="691" y="228"/>
                    <a:pt x="691" y="228"/>
                  </a:cubicBezTo>
                  <a:cubicBezTo>
                    <a:pt x="692" y="228"/>
                    <a:pt x="694" y="230"/>
                    <a:pt x="695" y="230"/>
                  </a:cubicBezTo>
                  <a:cubicBezTo>
                    <a:pt x="696" y="229"/>
                    <a:pt x="698" y="227"/>
                    <a:pt x="698" y="226"/>
                  </a:cubicBezTo>
                  <a:cubicBezTo>
                    <a:pt x="699" y="225"/>
                    <a:pt x="698" y="223"/>
                    <a:pt x="697" y="222"/>
                  </a:cubicBezTo>
                  <a:cubicBezTo>
                    <a:pt x="697" y="221"/>
                    <a:pt x="695" y="220"/>
                    <a:pt x="695" y="220"/>
                  </a:cubicBezTo>
                  <a:cubicBezTo>
                    <a:pt x="695" y="219"/>
                    <a:pt x="694" y="218"/>
                    <a:pt x="694" y="218"/>
                  </a:cubicBezTo>
                  <a:cubicBezTo>
                    <a:pt x="694" y="217"/>
                    <a:pt x="697" y="215"/>
                    <a:pt x="697" y="214"/>
                  </a:cubicBezTo>
                  <a:cubicBezTo>
                    <a:pt x="697" y="214"/>
                    <a:pt x="695" y="212"/>
                    <a:pt x="695" y="212"/>
                  </a:cubicBezTo>
                  <a:cubicBezTo>
                    <a:pt x="694" y="212"/>
                    <a:pt x="692" y="212"/>
                    <a:pt x="692" y="211"/>
                  </a:cubicBezTo>
                  <a:cubicBezTo>
                    <a:pt x="692" y="210"/>
                    <a:pt x="692" y="208"/>
                    <a:pt x="692" y="208"/>
                  </a:cubicBezTo>
                  <a:cubicBezTo>
                    <a:pt x="693" y="207"/>
                    <a:pt x="695" y="207"/>
                    <a:pt x="696" y="206"/>
                  </a:cubicBezTo>
                  <a:cubicBezTo>
                    <a:pt x="697" y="206"/>
                    <a:pt x="697" y="203"/>
                    <a:pt x="697" y="202"/>
                  </a:cubicBezTo>
                  <a:cubicBezTo>
                    <a:pt x="697" y="201"/>
                    <a:pt x="696" y="199"/>
                    <a:pt x="696" y="199"/>
                  </a:cubicBezTo>
                  <a:cubicBezTo>
                    <a:pt x="695" y="198"/>
                    <a:pt x="695" y="196"/>
                    <a:pt x="695" y="195"/>
                  </a:cubicBezTo>
                  <a:cubicBezTo>
                    <a:pt x="695" y="194"/>
                    <a:pt x="695" y="192"/>
                    <a:pt x="696" y="191"/>
                  </a:cubicBezTo>
                  <a:cubicBezTo>
                    <a:pt x="696" y="190"/>
                    <a:pt x="697" y="190"/>
                    <a:pt x="698" y="190"/>
                  </a:cubicBezTo>
                  <a:cubicBezTo>
                    <a:pt x="699" y="190"/>
                    <a:pt x="700" y="189"/>
                    <a:pt x="700" y="190"/>
                  </a:cubicBezTo>
                  <a:cubicBezTo>
                    <a:pt x="701" y="190"/>
                    <a:pt x="703" y="191"/>
                    <a:pt x="704" y="192"/>
                  </a:cubicBezTo>
                  <a:cubicBezTo>
                    <a:pt x="704" y="193"/>
                    <a:pt x="703" y="195"/>
                    <a:pt x="704" y="195"/>
                  </a:cubicBezTo>
                  <a:cubicBezTo>
                    <a:pt x="704" y="195"/>
                    <a:pt x="705" y="195"/>
                    <a:pt x="706" y="194"/>
                  </a:cubicBezTo>
                  <a:cubicBezTo>
                    <a:pt x="706" y="194"/>
                    <a:pt x="708" y="192"/>
                    <a:pt x="709" y="192"/>
                  </a:cubicBezTo>
                  <a:cubicBezTo>
                    <a:pt x="709" y="191"/>
                    <a:pt x="709" y="191"/>
                    <a:pt x="710" y="191"/>
                  </a:cubicBezTo>
                  <a:cubicBezTo>
                    <a:pt x="711" y="190"/>
                    <a:pt x="714" y="191"/>
                    <a:pt x="715" y="193"/>
                  </a:cubicBezTo>
                  <a:cubicBezTo>
                    <a:pt x="716" y="193"/>
                    <a:pt x="716" y="196"/>
                    <a:pt x="716" y="197"/>
                  </a:cubicBezTo>
                  <a:cubicBezTo>
                    <a:pt x="716" y="198"/>
                    <a:pt x="714" y="200"/>
                    <a:pt x="715" y="201"/>
                  </a:cubicBezTo>
                  <a:cubicBezTo>
                    <a:pt x="715" y="202"/>
                    <a:pt x="716" y="203"/>
                    <a:pt x="716" y="203"/>
                  </a:cubicBezTo>
                  <a:cubicBezTo>
                    <a:pt x="717" y="203"/>
                    <a:pt x="719" y="203"/>
                    <a:pt x="719" y="202"/>
                  </a:cubicBezTo>
                  <a:cubicBezTo>
                    <a:pt x="720" y="201"/>
                    <a:pt x="719" y="198"/>
                    <a:pt x="719" y="198"/>
                  </a:cubicBezTo>
                  <a:cubicBezTo>
                    <a:pt x="720" y="197"/>
                    <a:pt x="721" y="198"/>
                    <a:pt x="721" y="198"/>
                  </a:cubicBezTo>
                  <a:cubicBezTo>
                    <a:pt x="722" y="198"/>
                    <a:pt x="723" y="200"/>
                    <a:pt x="724" y="200"/>
                  </a:cubicBezTo>
                  <a:cubicBezTo>
                    <a:pt x="725" y="201"/>
                    <a:pt x="726" y="199"/>
                    <a:pt x="727" y="199"/>
                  </a:cubicBezTo>
                  <a:cubicBezTo>
                    <a:pt x="728" y="199"/>
                    <a:pt x="729" y="200"/>
                    <a:pt x="729" y="201"/>
                  </a:cubicBezTo>
                  <a:cubicBezTo>
                    <a:pt x="730" y="202"/>
                    <a:pt x="730" y="205"/>
                    <a:pt x="731" y="206"/>
                  </a:cubicBezTo>
                  <a:cubicBezTo>
                    <a:pt x="732" y="206"/>
                    <a:pt x="734" y="207"/>
                    <a:pt x="735" y="207"/>
                  </a:cubicBezTo>
                  <a:cubicBezTo>
                    <a:pt x="735" y="207"/>
                    <a:pt x="737" y="205"/>
                    <a:pt x="737" y="204"/>
                  </a:cubicBezTo>
                  <a:cubicBezTo>
                    <a:pt x="738" y="203"/>
                    <a:pt x="740" y="200"/>
                    <a:pt x="741" y="200"/>
                  </a:cubicBezTo>
                  <a:cubicBezTo>
                    <a:pt x="742" y="199"/>
                    <a:pt x="744" y="200"/>
                    <a:pt x="745" y="200"/>
                  </a:cubicBezTo>
                  <a:cubicBezTo>
                    <a:pt x="746" y="199"/>
                    <a:pt x="748" y="198"/>
                    <a:pt x="750" y="198"/>
                  </a:cubicBezTo>
                  <a:cubicBezTo>
                    <a:pt x="751" y="198"/>
                    <a:pt x="753" y="196"/>
                    <a:pt x="755" y="196"/>
                  </a:cubicBezTo>
                  <a:cubicBezTo>
                    <a:pt x="756" y="196"/>
                    <a:pt x="758" y="197"/>
                    <a:pt x="759" y="197"/>
                  </a:cubicBezTo>
                  <a:cubicBezTo>
                    <a:pt x="760" y="196"/>
                    <a:pt x="763" y="193"/>
                    <a:pt x="764" y="193"/>
                  </a:cubicBezTo>
                  <a:cubicBezTo>
                    <a:pt x="766" y="192"/>
                    <a:pt x="769" y="193"/>
                    <a:pt x="770" y="194"/>
                  </a:cubicBezTo>
                  <a:cubicBezTo>
                    <a:pt x="772" y="194"/>
                    <a:pt x="775" y="194"/>
                    <a:pt x="776" y="194"/>
                  </a:cubicBezTo>
                  <a:cubicBezTo>
                    <a:pt x="778" y="193"/>
                    <a:pt x="780" y="192"/>
                    <a:pt x="781" y="191"/>
                  </a:cubicBezTo>
                  <a:cubicBezTo>
                    <a:pt x="782" y="191"/>
                    <a:pt x="784" y="191"/>
                    <a:pt x="785" y="191"/>
                  </a:cubicBezTo>
                  <a:cubicBezTo>
                    <a:pt x="787" y="191"/>
                    <a:pt x="789" y="192"/>
                    <a:pt x="791" y="192"/>
                  </a:cubicBezTo>
                  <a:cubicBezTo>
                    <a:pt x="791" y="192"/>
                    <a:pt x="793" y="190"/>
                    <a:pt x="793" y="190"/>
                  </a:cubicBezTo>
                  <a:cubicBezTo>
                    <a:pt x="794" y="190"/>
                    <a:pt x="795" y="191"/>
                    <a:pt x="796" y="191"/>
                  </a:cubicBezTo>
                  <a:cubicBezTo>
                    <a:pt x="797" y="192"/>
                    <a:pt x="797" y="194"/>
                    <a:pt x="798" y="194"/>
                  </a:cubicBezTo>
                  <a:cubicBezTo>
                    <a:pt x="800" y="195"/>
                    <a:pt x="802" y="192"/>
                    <a:pt x="804" y="192"/>
                  </a:cubicBezTo>
                  <a:cubicBezTo>
                    <a:pt x="805" y="192"/>
                    <a:pt x="808" y="194"/>
                    <a:pt x="810" y="194"/>
                  </a:cubicBezTo>
                  <a:cubicBezTo>
                    <a:pt x="812" y="194"/>
                    <a:pt x="815" y="192"/>
                    <a:pt x="817" y="191"/>
                  </a:cubicBezTo>
                  <a:cubicBezTo>
                    <a:pt x="817" y="191"/>
                    <a:pt x="818" y="189"/>
                    <a:pt x="819" y="189"/>
                  </a:cubicBezTo>
                  <a:cubicBezTo>
                    <a:pt x="820" y="188"/>
                    <a:pt x="823" y="189"/>
                    <a:pt x="824" y="189"/>
                  </a:cubicBezTo>
                  <a:cubicBezTo>
                    <a:pt x="825" y="190"/>
                    <a:pt x="826" y="192"/>
                    <a:pt x="827" y="193"/>
                  </a:cubicBezTo>
                  <a:cubicBezTo>
                    <a:pt x="828" y="193"/>
                    <a:pt x="831" y="194"/>
                    <a:pt x="833" y="194"/>
                  </a:cubicBezTo>
                  <a:cubicBezTo>
                    <a:pt x="834" y="193"/>
                    <a:pt x="837" y="191"/>
                    <a:pt x="838" y="190"/>
                  </a:cubicBezTo>
                  <a:cubicBezTo>
                    <a:pt x="839" y="189"/>
                    <a:pt x="840" y="187"/>
                    <a:pt x="841" y="186"/>
                  </a:cubicBezTo>
                  <a:cubicBezTo>
                    <a:pt x="842" y="185"/>
                    <a:pt x="843" y="183"/>
                    <a:pt x="843" y="182"/>
                  </a:cubicBezTo>
                  <a:cubicBezTo>
                    <a:pt x="844" y="181"/>
                    <a:pt x="843" y="179"/>
                    <a:pt x="842" y="178"/>
                  </a:cubicBezTo>
                  <a:cubicBezTo>
                    <a:pt x="842" y="177"/>
                    <a:pt x="841" y="176"/>
                    <a:pt x="840" y="176"/>
                  </a:cubicBezTo>
                  <a:cubicBezTo>
                    <a:pt x="839" y="175"/>
                    <a:pt x="837" y="176"/>
                    <a:pt x="836" y="176"/>
                  </a:cubicBezTo>
                  <a:cubicBezTo>
                    <a:pt x="835" y="175"/>
                    <a:pt x="834" y="173"/>
                    <a:pt x="834" y="173"/>
                  </a:cubicBezTo>
                  <a:cubicBezTo>
                    <a:pt x="834" y="173"/>
                    <a:pt x="832" y="170"/>
                    <a:pt x="831" y="169"/>
                  </a:cubicBezTo>
                  <a:cubicBezTo>
                    <a:pt x="831" y="168"/>
                    <a:pt x="829" y="167"/>
                    <a:pt x="829" y="166"/>
                  </a:cubicBezTo>
                  <a:cubicBezTo>
                    <a:pt x="828" y="166"/>
                    <a:pt x="827" y="163"/>
                    <a:pt x="826" y="162"/>
                  </a:cubicBezTo>
                  <a:cubicBezTo>
                    <a:pt x="825" y="162"/>
                    <a:pt x="822" y="161"/>
                    <a:pt x="821" y="161"/>
                  </a:cubicBezTo>
                  <a:cubicBezTo>
                    <a:pt x="819" y="161"/>
                    <a:pt x="815" y="162"/>
                    <a:pt x="814" y="162"/>
                  </a:cubicBezTo>
                  <a:cubicBezTo>
                    <a:pt x="813" y="162"/>
                    <a:pt x="811" y="162"/>
                    <a:pt x="810" y="163"/>
                  </a:cubicBezTo>
                  <a:cubicBezTo>
                    <a:pt x="809" y="163"/>
                    <a:pt x="809" y="165"/>
                    <a:pt x="808" y="165"/>
                  </a:cubicBezTo>
                  <a:cubicBezTo>
                    <a:pt x="807" y="166"/>
                    <a:pt x="806" y="166"/>
                    <a:pt x="805" y="166"/>
                  </a:cubicBezTo>
                  <a:cubicBezTo>
                    <a:pt x="805" y="166"/>
                    <a:pt x="803" y="165"/>
                    <a:pt x="802" y="165"/>
                  </a:cubicBezTo>
                  <a:cubicBezTo>
                    <a:pt x="802" y="164"/>
                    <a:pt x="800" y="163"/>
                    <a:pt x="799" y="163"/>
                  </a:cubicBezTo>
                  <a:cubicBezTo>
                    <a:pt x="799" y="163"/>
                    <a:pt x="798" y="165"/>
                    <a:pt x="798" y="166"/>
                  </a:cubicBezTo>
                  <a:cubicBezTo>
                    <a:pt x="798" y="167"/>
                    <a:pt x="798" y="168"/>
                    <a:pt x="798" y="168"/>
                  </a:cubicBezTo>
                  <a:cubicBezTo>
                    <a:pt x="799" y="169"/>
                    <a:pt x="801" y="171"/>
                    <a:pt x="802" y="172"/>
                  </a:cubicBezTo>
                  <a:cubicBezTo>
                    <a:pt x="803" y="172"/>
                    <a:pt x="804" y="172"/>
                    <a:pt x="804" y="173"/>
                  </a:cubicBezTo>
                  <a:cubicBezTo>
                    <a:pt x="805" y="173"/>
                    <a:pt x="806" y="174"/>
                    <a:pt x="807" y="175"/>
                  </a:cubicBezTo>
                  <a:cubicBezTo>
                    <a:pt x="807" y="176"/>
                    <a:pt x="807" y="178"/>
                    <a:pt x="807" y="180"/>
                  </a:cubicBezTo>
                  <a:cubicBezTo>
                    <a:pt x="807" y="180"/>
                    <a:pt x="806" y="182"/>
                    <a:pt x="805" y="183"/>
                  </a:cubicBezTo>
                  <a:cubicBezTo>
                    <a:pt x="804" y="183"/>
                    <a:pt x="802" y="182"/>
                    <a:pt x="801" y="182"/>
                  </a:cubicBezTo>
                  <a:cubicBezTo>
                    <a:pt x="800" y="181"/>
                    <a:pt x="800" y="179"/>
                    <a:pt x="799" y="179"/>
                  </a:cubicBezTo>
                  <a:cubicBezTo>
                    <a:pt x="799" y="179"/>
                    <a:pt x="798" y="180"/>
                    <a:pt x="797" y="180"/>
                  </a:cubicBezTo>
                  <a:cubicBezTo>
                    <a:pt x="797" y="181"/>
                    <a:pt x="797" y="183"/>
                    <a:pt x="797" y="183"/>
                  </a:cubicBezTo>
                  <a:cubicBezTo>
                    <a:pt x="796" y="184"/>
                    <a:pt x="795" y="185"/>
                    <a:pt x="794" y="185"/>
                  </a:cubicBezTo>
                  <a:cubicBezTo>
                    <a:pt x="793" y="185"/>
                    <a:pt x="791" y="184"/>
                    <a:pt x="790" y="184"/>
                  </a:cubicBezTo>
                  <a:cubicBezTo>
                    <a:pt x="789" y="183"/>
                    <a:pt x="788" y="181"/>
                    <a:pt x="787" y="181"/>
                  </a:cubicBezTo>
                  <a:cubicBezTo>
                    <a:pt x="785" y="180"/>
                    <a:pt x="783" y="181"/>
                    <a:pt x="781" y="180"/>
                  </a:cubicBezTo>
                  <a:cubicBezTo>
                    <a:pt x="780" y="180"/>
                    <a:pt x="777" y="179"/>
                    <a:pt x="776" y="179"/>
                  </a:cubicBezTo>
                  <a:cubicBezTo>
                    <a:pt x="775" y="178"/>
                    <a:pt x="773" y="175"/>
                    <a:pt x="772" y="174"/>
                  </a:cubicBezTo>
                  <a:cubicBezTo>
                    <a:pt x="771" y="174"/>
                    <a:pt x="769" y="173"/>
                    <a:pt x="769" y="172"/>
                  </a:cubicBezTo>
                  <a:cubicBezTo>
                    <a:pt x="768" y="171"/>
                    <a:pt x="768" y="170"/>
                    <a:pt x="769" y="169"/>
                  </a:cubicBezTo>
                  <a:cubicBezTo>
                    <a:pt x="769" y="168"/>
                    <a:pt x="772" y="167"/>
                    <a:pt x="772" y="166"/>
                  </a:cubicBezTo>
                  <a:cubicBezTo>
                    <a:pt x="772" y="166"/>
                    <a:pt x="772" y="164"/>
                    <a:pt x="771" y="163"/>
                  </a:cubicBezTo>
                  <a:cubicBezTo>
                    <a:pt x="770" y="163"/>
                    <a:pt x="768" y="162"/>
                    <a:pt x="767" y="162"/>
                  </a:cubicBezTo>
                  <a:cubicBezTo>
                    <a:pt x="766" y="162"/>
                    <a:pt x="763" y="163"/>
                    <a:pt x="762" y="163"/>
                  </a:cubicBezTo>
                  <a:cubicBezTo>
                    <a:pt x="762" y="162"/>
                    <a:pt x="761" y="161"/>
                    <a:pt x="760" y="160"/>
                  </a:cubicBezTo>
                  <a:cubicBezTo>
                    <a:pt x="760" y="160"/>
                    <a:pt x="759" y="158"/>
                    <a:pt x="759" y="158"/>
                  </a:cubicBezTo>
                  <a:cubicBezTo>
                    <a:pt x="757" y="157"/>
                    <a:pt x="754" y="157"/>
                    <a:pt x="753" y="158"/>
                  </a:cubicBezTo>
                  <a:cubicBezTo>
                    <a:pt x="752" y="158"/>
                    <a:pt x="752" y="160"/>
                    <a:pt x="752" y="161"/>
                  </a:cubicBezTo>
                  <a:cubicBezTo>
                    <a:pt x="751" y="161"/>
                    <a:pt x="749" y="162"/>
                    <a:pt x="748" y="162"/>
                  </a:cubicBezTo>
                  <a:cubicBezTo>
                    <a:pt x="747" y="162"/>
                    <a:pt x="746" y="162"/>
                    <a:pt x="746" y="161"/>
                  </a:cubicBezTo>
                  <a:cubicBezTo>
                    <a:pt x="745" y="160"/>
                    <a:pt x="744" y="158"/>
                    <a:pt x="744" y="157"/>
                  </a:cubicBezTo>
                  <a:cubicBezTo>
                    <a:pt x="744" y="156"/>
                    <a:pt x="745" y="153"/>
                    <a:pt x="746" y="152"/>
                  </a:cubicBezTo>
                  <a:cubicBezTo>
                    <a:pt x="746" y="152"/>
                    <a:pt x="748" y="151"/>
                    <a:pt x="749" y="150"/>
                  </a:cubicBezTo>
                  <a:cubicBezTo>
                    <a:pt x="750" y="150"/>
                    <a:pt x="752" y="150"/>
                    <a:pt x="753" y="150"/>
                  </a:cubicBezTo>
                  <a:cubicBezTo>
                    <a:pt x="753" y="150"/>
                    <a:pt x="755" y="149"/>
                    <a:pt x="755" y="149"/>
                  </a:cubicBezTo>
                  <a:cubicBezTo>
                    <a:pt x="756" y="148"/>
                    <a:pt x="758" y="147"/>
                    <a:pt x="759" y="146"/>
                  </a:cubicBezTo>
                  <a:cubicBezTo>
                    <a:pt x="759" y="145"/>
                    <a:pt x="758" y="142"/>
                    <a:pt x="757" y="140"/>
                  </a:cubicBezTo>
                  <a:cubicBezTo>
                    <a:pt x="757" y="138"/>
                    <a:pt x="756" y="135"/>
                    <a:pt x="755" y="133"/>
                  </a:cubicBezTo>
                  <a:cubicBezTo>
                    <a:pt x="755" y="132"/>
                    <a:pt x="755" y="129"/>
                    <a:pt x="754" y="128"/>
                  </a:cubicBezTo>
                  <a:cubicBezTo>
                    <a:pt x="754" y="127"/>
                    <a:pt x="752" y="126"/>
                    <a:pt x="752" y="125"/>
                  </a:cubicBezTo>
                  <a:cubicBezTo>
                    <a:pt x="751" y="124"/>
                    <a:pt x="749" y="121"/>
                    <a:pt x="749" y="119"/>
                  </a:cubicBezTo>
                  <a:cubicBezTo>
                    <a:pt x="749" y="118"/>
                    <a:pt x="751" y="115"/>
                    <a:pt x="752" y="114"/>
                  </a:cubicBezTo>
                  <a:cubicBezTo>
                    <a:pt x="752" y="113"/>
                    <a:pt x="751" y="108"/>
                    <a:pt x="751" y="108"/>
                  </a:cubicBezTo>
                  <a:cubicBezTo>
                    <a:pt x="751" y="108"/>
                    <a:pt x="751" y="103"/>
                    <a:pt x="751" y="102"/>
                  </a:cubicBezTo>
                  <a:cubicBezTo>
                    <a:pt x="750" y="101"/>
                    <a:pt x="749" y="99"/>
                    <a:pt x="749" y="99"/>
                  </a:cubicBezTo>
                  <a:cubicBezTo>
                    <a:pt x="747" y="98"/>
                    <a:pt x="745" y="101"/>
                    <a:pt x="744" y="101"/>
                  </a:cubicBezTo>
                  <a:cubicBezTo>
                    <a:pt x="743" y="100"/>
                    <a:pt x="742" y="98"/>
                    <a:pt x="741" y="97"/>
                  </a:cubicBezTo>
                  <a:cubicBezTo>
                    <a:pt x="740" y="97"/>
                    <a:pt x="739" y="99"/>
                    <a:pt x="738" y="99"/>
                  </a:cubicBezTo>
                  <a:cubicBezTo>
                    <a:pt x="737" y="100"/>
                    <a:pt x="736" y="102"/>
                    <a:pt x="735" y="103"/>
                  </a:cubicBezTo>
                  <a:cubicBezTo>
                    <a:pt x="734" y="104"/>
                    <a:pt x="733" y="109"/>
                    <a:pt x="732" y="109"/>
                  </a:cubicBezTo>
                  <a:cubicBezTo>
                    <a:pt x="730" y="109"/>
                    <a:pt x="729" y="107"/>
                    <a:pt x="727" y="106"/>
                  </a:cubicBezTo>
                  <a:cubicBezTo>
                    <a:pt x="726" y="106"/>
                    <a:pt x="724" y="105"/>
                    <a:pt x="722" y="105"/>
                  </a:cubicBezTo>
                  <a:cubicBezTo>
                    <a:pt x="721" y="105"/>
                    <a:pt x="719" y="108"/>
                    <a:pt x="718" y="109"/>
                  </a:cubicBezTo>
                  <a:cubicBezTo>
                    <a:pt x="717" y="109"/>
                    <a:pt x="715" y="108"/>
                    <a:pt x="715" y="108"/>
                  </a:cubicBezTo>
                  <a:cubicBezTo>
                    <a:pt x="713" y="109"/>
                    <a:pt x="711" y="112"/>
                    <a:pt x="711" y="113"/>
                  </a:cubicBezTo>
                  <a:cubicBezTo>
                    <a:pt x="710" y="114"/>
                    <a:pt x="710" y="118"/>
                    <a:pt x="709" y="119"/>
                  </a:cubicBezTo>
                  <a:cubicBezTo>
                    <a:pt x="708" y="120"/>
                    <a:pt x="706" y="121"/>
                    <a:pt x="705" y="122"/>
                  </a:cubicBezTo>
                  <a:cubicBezTo>
                    <a:pt x="704" y="122"/>
                    <a:pt x="703" y="125"/>
                    <a:pt x="702" y="126"/>
                  </a:cubicBezTo>
                  <a:cubicBezTo>
                    <a:pt x="701" y="126"/>
                    <a:pt x="699" y="124"/>
                    <a:pt x="698" y="124"/>
                  </a:cubicBezTo>
                  <a:cubicBezTo>
                    <a:pt x="696" y="122"/>
                    <a:pt x="694" y="118"/>
                    <a:pt x="693" y="117"/>
                  </a:cubicBezTo>
                  <a:cubicBezTo>
                    <a:pt x="691" y="117"/>
                    <a:pt x="689" y="116"/>
                    <a:pt x="687" y="116"/>
                  </a:cubicBezTo>
                  <a:cubicBezTo>
                    <a:pt x="686" y="116"/>
                    <a:pt x="683" y="116"/>
                    <a:pt x="682" y="117"/>
                  </a:cubicBezTo>
                  <a:cubicBezTo>
                    <a:pt x="681" y="117"/>
                    <a:pt x="679" y="119"/>
                    <a:pt x="678" y="120"/>
                  </a:cubicBezTo>
                  <a:cubicBezTo>
                    <a:pt x="677" y="121"/>
                    <a:pt x="674" y="123"/>
                    <a:pt x="674" y="123"/>
                  </a:cubicBezTo>
                  <a:cubicBezTo>
                    <a:pt x="674" y="123"/>
                    <a:pt x="671" y="126"/>
                    <a:pt x="670" y="126"/>
                  </a:cubicBezTo>
                  <a:cubicBezTo>
                    <a:pt x="669" y="127"/>
                    <a:pt x="667" y="126"/>
                    <a:pt x="666" y="125"/>
                  </a:cubicBezTo>
                  <a:cubicBezTo>
                    <a:pt x="665" y="125"/>
                    <a:pt x="663" y="122"/>
                    <a:pt x="662" y="122"/>
                  </a:cubicBezTo>
                  <a:cubicBezTo>
                    <a:pt x="661" y="122"/>
                    <a:pt x="660" y="124"/>
                    <a:pt x="659" y="124"/>
                  </a:cubicBezTo>
                  <a:cubicBezTo>
                    <a:pt x="658" y="125"/>
                    <a:pt x="656" y="123"/>
                    <a:pt x="655" y="123"/>
                  </a:cubicBezTo>
                  <a:cubicBezTo>
                    <a:pt x="654" y="122"/>
                    <a:pt x="653" y="120"/>
                    <a:pt x="652" y="121"/>
                  </a:cubicBezTo>
                  <a:cubicBezTo>
                    <a:pt x="651" y="121"/>
                    <a:pt x="651" y="123"/>
                    <a:pt x="650" y="123"/>
                  </a:cubicBezTo>
                  <a:cubicBezTo>
                    <a:pt x="649" y="124"/>
                    <a:pt x="646" y="125"/>
                    <a:pt x="645" y="124"/>
                  </a:cubicBezTo>
                  <a:cubicBezTo>
                    <a:pt x="643" y="124"/>
                    <a:pt x="642" y="123"/>
                    <a:pt x="641" y="122"/>
                  </a:cubicBezTo>
                  <a:cubicBezTo>
                    <a:pt x="640" y="121"/>
                    <a:pt x="638" y="119"/>
                    <a:pt x="638" y="118"/>
                  </a:cubicBezTo>
                  <a:cubicBezTo>
                    <a:pt x="638" y="117"/>
                    <a:pt x="639" y="115"/>
                    <a:pt x="640" y="114"/>
                  </a:cubicBezTo>
                  <a:cubicBezTo>
                    <a:pt x="640" y="112"/>
                    <a:pt x="642" y="110"/>
                    <a:pt x="642" y="109"/>
                  </a:cubicBezTo>
                  <a:cubicBezTo>
                    <a:pt x="641" y="108"/>
                    <a:pt x="639" y="106"/>
                    <a:pt x="639" y="105"/>
                  </a:cubicBezTo>
                  <a:cubicBezTo>
                    <a:pt x="638" y="103"/>
                    <a:pt x="636" y="100"/>
                    <a:pt x="636" y="98"/>
                  </a:cubicBezTo>
                  <a:cubicBezTo>
                    <a:pt x="636" y="96"/>
                    <a:pt x="638" y="93"/>
                    <a:pt x="638" y="91"/>
                  </a:cubicBezTo>
                  <a:cubicBezTo>
                    <a:pt x="638" y="89"/>
                    <a:pt x="637" y="86"/>
                    <a:pt x="637" y="84"/>
                  </a:cubicBezTo>
                  <a:cubicBezTo>
                    <a:pt x="638" y="83"/>
                    <a:pt x="640" y="80"/>
                    <a:pt x="640" y="79"/>
                  </a:cubicBezTo>
                  <a:cubicBezTo>
                    <a:pt x="641" y="78"/>
                    <a:pt x="644" y="76"/>
                    <a:pt x="644" y="75"/>
                  </a:cubicBezTo>
                  <a:cubicBezTo>
                    <a:pt x="643" y="73"/>
                    <a:pt x="639" y="71"/>
                    <a:pt x="638" y="72"/>
                  </a:cubicBezTo>
                  <a:cubicBezTo>
                    <a:pt x="636" y="72"/>
                    <a:pt x="635" y="75"/>
                    <a:pt x="634" y="75"/>
                  </a:cubicBezTo>
                  <a:cubicBezTo>
                    <a:pt x="632" y="76"/>
                    <a:pt x="629" y="77"/>
                    <a:pt x="627" y="78"/>
                  </a:cubicBezTo>
                  <a:cubicBezTo>
                    <a:pt x="625" y="78"/>
                    <a:pt x="620" y="77"/>
                    <a:pt x="617" y="77"/>
                  </a:cubicBezTo>
                  <a:cubicBezTo>
                    <a:pt x="615" y="78"/>
                    <a:pt x="611" y="79"/>
                    <a:pt x="609" y="80"/>
                  </a:cubicBezTo>
                  <a:cubicBezTo>
                    <a:pt x="607" y="81"/>
                    <a:pt x="602" y="84"/>
                    <a:pt x="600" y="86"/>
                  </a:cubicBezTo>
                  <a:cubicBezTo>
                    <a:pt x="598" y="87"/>
                    <a:pt x="594" y="90"/>
                    <a:pt x="592" y="92"/>
                  </a:cubicBezTo>
                  <a:cubicBezTo>
                    <a:pt x="590" y="93"/>
                    <a:pt x="587" y="96"/>
                    <a:pt x="585" y="97"/>
                  </a:cubicBezTo>
                  <a:cubicBezTo>
                    <a:pt x="583" y="98"/>
                    <a:pt x="579" y="100"/>
                    <a:pt x="577" y="100"/>
                  </a:cubicBezTo>
                  <a:cubicBezTo>
                    <a:pt x="574" y="101"/>
                    <a:pt x="567" y="100"/>
                    <a:pt x="564" y="100"/>
                  </a:cubicBezTo>
                  <a:cubicBezTo>
                    <a:pt x="562" y="101"/>
                    <a:pt x="559" y="102"/>
                    <a:pt x="557" y="103"/>
                  </a:cubicBezTo>
                  <a:cubicBezTo>
                    <a:pt x="555" y="103"/>
                    <a:pt x="549" y="104"/>
                    <a:pt x="547" y="104"/>
                  </a:cubicBezTo>
                  <a:cubicBezTo>
                    <a:pt x="544" y="104"/>
                    <a:pt x="538" y="102"/>
                    <a:pt x="535" y="102"/>
                  </a:cubicBezTo>
                  <a:cubicBezTo>
                    <a:pt x="533" y="102"/>
                    <a:pt x="531" y="104"/>
                    <a:pt x="530" y="104"/>
                  </a:cubicBezTo>
                  <a:cubicBezTo>
                    <a:pt x="527" y="105"/>
                    <a:pt x="523" y="107"/>
                    <a:pt x="521" y="108"/>
                  </a:cubicBezTo>
                  <a:cubicBezTo>
                    <a:pt x="520" y="109"/>
                    <a:pt x="516" y="109"/>
                    <a:pt x="515" y="110"/>
                  </a:cubicBezTo>
                  <a:cubicBezTo>
                    <a:pt x="514" y="111"/>
                    <a:pt x="513" y="113"/>
                    <a:pt x="512" y="113"/>
                  </a:cubicBezTo>
                  <a:cubicBezTo>
                    <a:pt x="511" y="113"/>
                    <a:pt x="509" y="113"/>
                    <a:pt x="508" y="113"/>
                  </a:cubicBezTo>
                  <a:cubicBezTo>
                    <a:pt x="507" y="112"/>
                    <a:pt x="506" y="111"/>
                    <a:pt x="505" y="111"/>
                  </a:cubicBezTo>
                  <a:cubicBezTo>
                    <a:pt x="504" y="111"/>
                    <a:pt x="501" y="112"/>
                    <a:pt x="500" y="113"/>
                  </a:cubicBezTo>
                  <a:cubicBezTo>
                    <a:pt x="499" y="113"/>
                    <a:pt x="497" y="116"/>
                    <a:pt x="496" y="117"/>
                  </a:cubicBezTo>
                  <a:cubicBezTo>
                    <a:pt x="494" y="118"/>
                    <a:pt x="492" y="122"/>
                    <a:pt x="490" y="123"/>
                  </a:cubicBezTo>
                  <a:cubicBezTo>
                    <a:pt x="489" y="125"/>
                    <a:pt x="485" y="127"/>
                    <a:pt x="484" y="128"/>
                  </a:cubicBezTo>
                  <a:cubicBezTo>
                    <a:pt x="483" y="129"/>
                    <a:pt x="481" y="132"/>
                    <a:pt x="480" y="133"/>
                  </a:cubicBezTo>
                  <a:cubicBezTo>
                    <a:pt x="479" y="134"/>
                    <a:pt x="476" y="136"/>
                    <a:pt x="474" y="136"/>
                  </a:cubicBezTo>
                  <a:cubicBezTo>
                    <a:pt x="473" y="137"/>
                    <a:pt x="470" y="137"/>
                    <a:pt x="469" y="138"/>
                  </a:cubicBezTo>
                  <a:cubicBezTo>
                    <a:pt x="468" y="139"/>
                    <a:pt x="467" y="140"/>
                    <a:pt x="467" y="141"/>
                  </a:cubicBezTo>
                  <a:cubicBezTo>
                    <a:pt x="466" y="143"/>
                    <a:pt x="464" y="146"/>
                    <a:pt x="463" y="147"/>
                  </a:cubicBezTo>
                  <a:cubicBezTo>
                    <a:pt x="463" y="148"/>
                    <a:pt x="461" y="151"/>
                    <a:pt x="460" y="152"/>
                  </a:cubicBezTo>
                  <a:cubicBezTo>
                    <a:pt x="459" y="153"/>
                    <a:pt x="458" y="154"/>
                    <a:pt x="457" y="155"/>
                  </a:cubicBezTo>
                  <a:cubicBezTo>
                    <a:pt x="456" y="155"/>
                    <a:pt x="454" y="154"/>
                    <a:pt x="453" y="154"/>
                  </a:cubicBezTo>
                  <a:cubicBezTo>
                    <a:pt x="451" y="153"/>
                    <a:pt x="449" y="152"/>
                    <a:pt x="448" y="151"/>
                  </a:cubicBezTo>
                  <a:cubicBezTo>
                    <a:pt x="448" y="150"/>
                    <a:pt x="450" y="149"/>
                    <a:pt x="450" y="148"/>
                  </a:cubicBezTo>
                  <a:cubicBezTo>
                    <a:pt x="450" y="146"/>
                    <a:pt x="449" y="144"/>
                    <a:pt x="449" y="143"/>
                  </a:cubicBezTo>
                  <a:cubicBezTo>
                    <a:pt x="448" y="142"/>
                    <a:pt x="447" y="140"/>
                    <a:pt x="446" y="140"/>
                  </a:cubicBezTo>
                  <a:cubicBezTo>
                    <a:pt x="446" y="139"/>
                    <a:pt x="444" y="140"/>
                    <a:pt x="443" y="140"/>
                  </a:cubicBezTo>
                  <a:cubicBezTo>
                    <a:pt x="443" y="141"/>
                    <a:pt x="442" y="141"/>
                    <a:pt x="441" y="142"/>
                  </a:cubicBezTo>
                  <a:cubicBezTo>
                    <a:pt x="441" y="143"/>
                    <a:pt x="441" y="145"/>
                    <a:pt x="441" y="146"/>
                  </a:cubicBezTo>
                  <a:cubicBezTo>
                    <a:pt x="441" y="147"/>
                    <a:pt x="442" y="148"/>
                    <a:pt x="443" y="149"/>
                  </a:cubicBezTo>
                  <a:cubicBezTo>
                    <a:pt x="443" y="149"/>
                    <a:pt x="444" y="150"/>
                    <a:pt x="444" y="151"/>
                  </a:cubicBezTo>
                  <a:cubicBezTo>
                    <a:pt x="445" y="152"/>
                    <a:pt x="445" y="154"/>
                    <a:pt x="445" y="155"/>
                  </a:cubicBezTo>
                  <a:cubicBezTo>
                    <a:pt x="445" y="156"/>
                    <a:pt x="445" y="158"/>
                    <a:pt x="444" y="158"/>
                  </a:cubicBezTo>
                  <a:cubicBezTo>
                    <a:pt x="444" y="159"/>
                    <a:pt x="443" y="161"/>
                    <a:pt x="442" y="161"/>
                  </a:cubicBezTo>
                  <a:cubicBezTo>
                    <a:pt x="441" y="161"/>
                    <a:pt x="440" y="159"/>
                    <a:pt x="439" y="158"/>
                  </a:cubicBezTo>
                  <a:cubicBezTo>
                    <a:pt x="438" y="157"/>
                    <a:pt x="438" y="155"/>
                    <a:pt x="437" y="155"/>
                  </a:cubicBezTo>
                  <a:cubicBezTo>
                    <a:pt x="436" y="155"/>
                    <a:pt x="434" y="156"/>
                    <a:pt x="433" y="156"/>
                  </a:cubicBezTo>
                  <a:cubicBezTo>
                    <a:pt x="433" y="157"/>
                    <a:pt x="431" y="157"/>
                    <a:pt x="431" y="158"/>
                  </a:cubicBezTo>
                  <a:cubicBezTo>
                    <a:pt x="431" y="158"/>
                    <a:pt x="431" y="160"/>
                    <a:pt x="431" y="161"/>
                  </a:cubicBezTo>
                  <a:cubicBezTo>
                    <a:pt x="431" y="162"/>
                    <a:pt x="430" y="163"/>
                    <a:pt x="429" y="164"/>
                  </a:cubicBezTo>
                  <a:cubicBezTo>
                    <a:pt x="428" y="164"/>
                    <a:pt x="426" y="164"/>
                    <a:pt x="426" y="164"/>
                  </a:cubicBezTo>
                  <a:cubicBezTo>
                    <a:pt x="424" y="164"/>
                    <a:pt x="422" y="164"/>
                    <a:pt x="421" y="163"/>
                  </a:cubicBezTo>
                  <a:cubicBezTo>
                    <a:pt x="420" y="163"/>
                    <a:pt x="419" y="160"/>
                    <a:pt x="418" y="160"/>
                  </a:cubicBezTo>
                  <a:cubicBezTo>
                    <a:pt x="418" y="159"/>
                    <a:pt x="415" y="161"/>
                    <a:pt x="414" y="160"/>
                  </a:cubicBezTo>
                  <a:cubicBezTo>
                    <a:pt x="413" y="160"/>
                    <a:pt x="412" y="157"/>
                    <a:pt x="411" y="156"/>
                  </a:cubicBezTo>
                  <a:cubicBezTo>
                    <a:pt x="410" y="154"/>
                    <a:pt x="410" y="151"/>
                    <a:pt x="409" y="150"/>
                  </a:cubicBezTo>
                  <a:cubicBezTo>
                    <a:pt x="408" y="149"/>
                    <a:pt x="404" y="149"/>
                    <a:pt x="403" y="150"/>
                  </a:cubicBezTo>
                  <a:cubicBezTo>
                    <a:pt x="401" y="150"/>
                    <a:pt x="399" y="152"/>
                    <a:pt x="398" y="153"/>
                  </a:cubicBezTo>
                  <a:cubicBezTo>
                    <a:pt x="397" y="154"/>
                    <a:pt x="395" y="157"/>
                    <a:pt x="393" y="158"/>
                  </a:cubicBezTo>
                  <a:cubicBezTo>
                    <a:pt x="392" y="158"/>
                    <a:pt x="389" y="159"/>
                    <a:pt x="388" y="159"/>
                  </a:cubicBezTo>
                  <a:cubicBezTo>
                    <a:pt x="387" y="159"/>
                    <a:pt x="384" y="160"/>
                    <a:pt x="383" y="160"/>
                  </a:cubicBezTo>
                  <a:cubicBezTo>
                    <a:pt x="381" y="160"/>
                    <a:pt x="379" y="161"/>
                    <a:pt x="377" y="161"/>
                  </a:cubicBezTo>
                  <a:cubicBezTo>
                    <a:pt x="376" y="162"/>
                    <a:pt x="373" y="163"/>
                    <a:pt x="371" y="163"/>
                  </a:cubicBezTo>
                  <a:cubicBezTo>
                    <a:pt x="369" y="163"/>
                    <a:pt x="366" y="161"/>
                    <a:pt x="364" y="161"/>
                  </a:cubicBezTo>
                  <a:cubicBezTo>
                    <a:pt x="363" y="160"/>
                    <a:pt x="360" y="159"/>
                    <a:pt x="359" y="158"/>
                  </a:cubicBezTo>
                  <a:cubicBezTo>
                    <a:pt x="359" y="157"/>
                    <a:pt x="360" y="154"/>
                    <a:pt x="360" y="153"/>
                  </a:cubicBezTo>
                  <a:cubicBezTo>
                    <a:pt x="359" y="152"/>
                    <a:pt x="358" y="150"/>
                    <a:pt x="358" y="149"/>
                  </a:cubicBezTo>
                  <a:cubicBezTo>
                    <a:pt x="358" y="148"/>
                    <a:pt x="358" y="146"/>
                    <a:pt x="358" y="146"/>
                  </a:cubicBezTo>
                  <a:cubicBezTo>
                    <a:pt x="357" y="145"/>
                    <a:pt x="356" y="144"/>
                    <a:pt x="355" y="144"/>
                  </a:cubicBezTo>
                  <a:cubicBezTo>
                    <a:pt x="354" y="144"/>
                    <a:pt x="353" y="145"/>
                    <a:pt x="352" y="145"/>
                  </a:cubicBezTo>
                  <a:cubicBezTo>
                    <a:pt x="351" y="145"/>
                    <a:pt x="350" y="144"/>
                    <a:pt x="349" y="143"/>
                  </a:cubicBezTo>
                  <a:cubicBezTo>
                    <a:pt x="348" y="143"/>
                    <a:pt x="347" y="141"/>
                    <a:pt x="347" y="140"/>
                  </a:cubicBezTo>
                  <a:cubicBezTo>
                    <a:pt x="346" y="140"/>
                    <a:pt x="345" y="139"/>
                    <a:pt x="344" y="138"/>
                  </a:cubicBezTo>
                  <a:cubicBezTo>
                    <a:pt x="343" y="137"/>
                    <a:pt x="341" y="136"/>
                    <a:pt x="340" y="135"/>
                  </a:cubicBezTo>
                  <a:cubicBezTo>
                    <a:pt x="339" y="134"/>
                    <a:pt x="340" y="130"/>
                    <a:pt x="339" y="129"/>
                  </a:cubicBezTo>
                  <a:cubicBezTo>
                    <a:pt x="338" y="128"/>
                    <a:pt x="336" y="129"/>
                    <a:pt x="335" y="128"/>
                  </a:cubicBezTo>
                  <a:cubicBezTo>
                    <a:pt x="334" y="128"/>
                    <a:pt x="332" y="126"/>
                    <a:pt x="331" y="125"/>
                  </a:cubicBezTo>
                  <a:cubicBezTo>
                    <a:pt x="330" y="123"/>
                    <a:pt x="331" y="120"/>
                    <a:pt x="331" y="119"/>
                  </a:cubicBezTo>
                  <a:cubicBezTo>
                    <a:pt x="330" y="118"/>
                    <a:pt x="328" y="115"/>
                    <a:pt x="327" y="114"/>
                  </a:cubicBezTo>
                  <a:cubicBezTo>
                    <a:pt x="327" y="114"/>
                    <a:pt x="325" y="113"/>
                    <a:pt x="324" y="112"/>
                  </a:cubicBezTo>
                  <a:cubicBezTo>
                    <a:pt x="324" y="112"/>
                    <a:pt x="323" y="111"/>
                    <a:pt x="322" y="111"/>
                  </a:cubicBezTo>
                  <a:cubicBezTo>
                    <a:pt x="321" y="110"/>
                    <a:pt x="319" y="111"/>
                    <a:pt x="319" y="111"/>
                  </a:cubicBezTo>
                  <a:cubicBezTo>
                    <a:pt x="318" y="110"/>
                    <a:pt x="318" y="108"/>
                    <a:pt x="317" y="108"/>
                  </a:cubicBezTo>
                  <a:cubicBezTo>
                    <a:pt x="317" y="108"/>
                    <a:pt x="317" y="110"/>
                    <a:pt x="316" y="110"/>
                  </a:cubicBezTo>
                  <a:cubicBezTo>
                    <a:pt x="315" y="111"/>
                    <a:pt x="312" y="111"/>
                    <a:pt x="311" y="111"/>
                  </a:cubicBezTo>
                  <a:cubicBezTo>
                    <a:pt x="310" y="110"/>
                    <a:pt x="310" y="108"/>
                    <a:pt x="310" y="107"/>
                  </a:cubicBezTo>
                  <a:cubicBezTo>
                    <a:pt x="309" y="106"/>
                    <a:pt x="310" y="104"/>
                    <a:pt x="310" y="104"/>
                  </a:cubicBezTo>
                  <a:cubicBezTo>
                    <a:pt x="309" y="103"/>
                    <a:pt x="306" y="104"/>
                    <a:pt x="305" y="104"/>
                  </a:cubicBezTo>
                  <a:cubicBezTo>
                    <a:pt x="304" y="104"/>
                    <a:pt x="304" y="102"/>
                    <a:pt x="304" y="102"/>
                  </a:cubicBezTo>
                  <a:cubicBezTo>
                    <a:pt x="303" y="101"/>
                    <a:pt x="301" y="100"/>
                    <a:pt x="299" y="100"/>
                  </a:cubicBezTo>
                  <a:cubicBezTo>
                    <a:pt x="299" y="100"/>
                    <a:pt x="298" y="102"/>
                    <a:pt x="298" y="102"/>
                  </a:cubicBezTo>
                  <a:cubicBezTo>
                    <a:pt x="297" y="102"/>
                    <a:pt x="295" y="101"/>
                    <a:pt x="295" y="101"/>
                  </a:cubicBezTo>
                  <a:cubicBezTo>
                    <a:pt x="294" y="100"/>
                    <a:pt x="292" y="99"/>
                    <a:pt x="291" y="99"/>
                  </a:cubicBezTo>
                  <a:cubicBezTo>
                    <a:pt x="290" y="98"/>
                    <a:pt x="288" y="99"/>
                    <a:pt x="287" y="99"/>
                  </a:cubicBezTo>
                  <a:cubicBezTo>
                    <a:pt x="285" y="100"/>
                    <a:pt x="283" y="101"/>
                    <a:pt x="282" y="101"/>
                  </a:cubicBezTo>
                  <a:cubicBezTo>
                    <a:pt x="281" y="102"/>
                    <a:pt x="279" y="101"/>
                    <a:pt x="278" y="101"/>
                  </a:cubicBezTo>
                  <a:cubicBezTo>
                    <a:pt x="275" y="101"/>
                    <a:pt x="270" y="98"/>
                    <a:pt x="268" y="99"/>
                  </a:cubicBezTo>
                  <a:cubicBezTo>
                    <a:pt x="267" y="99"/>
                    <a:pt x="265" y="101"/>
                    <a:pt x="265" y="101"/>
                  </a:cubicBezTo>
                  <a:cubicBezTo>
                    <a:pt x="264" y="102"/>
                    <a:pt x="263" y="103"/>
                    <a:pt x="262" y="103"/>
                  </a:cubicBezTo>
                  <a:cubicBezTo>
                    <a:pt x="261" y="104"/>
                    <a:pt x="259" y="105"/>
                    <a:pt x="258" y="104"/>
                  </a:cubicBezTo>
                  <a:cubicBezTo>
                    <a:pt x="257" y="104"/>
                    <a:pt x="256" y="102"/>
                    <a:pt x="256" y="101"/>
                  </a:cubicBezTo>
                  <a:cubicBezTo>
                    <a:pt x="256" y="100"/>
                    <a:pt x="256" y="99"/>
                    <a:pt x="256" y="99"/>
                  </a:cubicBezTo>
                  <a:cubicBezTo>
                    <a:pt x="257" y="98"/>
                    <a:pt x="259" y="98"/>
                    <a:pt x="260" y="97"/>
                  </a:cubicBezTo>
                  <a:cubicBezTo>
                    <a:pt x="261" y="96"/>
                    <a:pt x="261" y="95"/>
                    <a:pt x="261" y="94"/>
                  </a:cubicBezTo>
                  <a:cubicBezTo>
                    <a:pt x="261" y="93"/>
                    <a:pt x="259" y="93"/>
                    <a:pt x="258" y="93"/>
                  </a:cubicBezTo>
                  <a:cubicBezTo>
                    <a:pt x="256" y="93"/>
                    <a:pt x="254" y="94"/>
                    <a:pt x="253" y="95"/>
                  </a:cubicBezTo>
                  <a:cubicBezTo>
                    <a:pt x="251" y="96"/>
                    <a:pt x="249" y="98"/>
                    <a:pt x="248" y="100"/>
                  </a:cubicBezTo>
                  <a:cubicBezTo>
                    <a:pt x="246" y="102"/>
                    <a:pt x="243" y="106"/>
                    <a:pt x="242" y="108"/>
                  </a:cubicBezTo>
                  <a:cubicBezTo>
                    <a:pt x="240" y="109"/>
                    <a:pt x="237" y="112"/>
                    <a:pt x="236" y="114"/>
                  </a:cubicBezTo>
                  <a:cubicBezTo>
                    <a:pt x="235" y="114"/>
                    <a:pt x="234" y="115"/>
                    <a:pt x="233" y="115"/>
                  </a:cubicBezTo>
                  <a:cubicBezTo>
                    <a:pt x="233" y="116"/>
                    <a:pt x="232" y="118"/>
                    <a:pt x="232" y="119"/>
                  </a:cubicBezTo>
                  <a:cubicBezTo>
                    <a:pt x="231" y="120"/>
                    <a:pt x="230" y="122"/>
                    <a:pt x="230" y="123"/>
                  </a:cubicBezTo>
                  <a:cubicBezTo>
                    <a:pt x="229" y="125"/>
                    <a:pt x="228" y="129"/>
                    <a:pt x="227" y="129"/>
                  </a:cubicBezTo>
                  <a:cubicBezTo>
                    <a:pt x="225" y="129"/>
                    <a:pt x="223" y="126"/>
                    <a:pt x="222" y="125"/>
                  </a:cubicBezTo>
                  <a:cubicBezTo>
                    <a:pt x="222" y="124"/>
                    <a:pt x="221" y="121"/>
                    <a:pt x="220" y="120"/>
                  </a:cubicBezTo>
                  <a:cubicBezTo>
                    <a:pt x="220" y="118"/>
                    <a:pt x="221" y="115"/>
                    <a:pt x="221" y="113"/>
                  </a:cubicBezTo>
                  <a:cubicBezTo>
                    <a:pt x="221" y="112"/>
                    <a:pt x="222" y="110"/>
                    <a:pt x="222" y="109"/>
                  </a:cubicBezTo>
                  <a:cubicBezTo>
                    <a:pt x="223" y="107"/>
                    <a:pt x="223" y="105"/>
                    <a:pt x="223" y="104"/>
                  </a:cubicBezTo>
                  <a:cubicBezTo>
                    <a:pt x="223" y="102"/>
                    <a:pt x="222" y="99"/>
                    <a:pt x="223" y="98"/>
                  </a:cubicBezTo>
                  <a:cubicBezTo>
                    <a:pt x="223" y="97"/>
                    <a:pt x="226" y="96"/>
                    <a:pt x="227" y="95"/>
                  </a:cubicBezTo>
                  <a:cubicBezTo>
                    <a:pt x="228" y="94"/>
                    <a:pt x="232" y="91"/>
                    <a:pt x="232" y="90"/>
                  </a:cubicBezTo>
                  <a:cubicBezTo>
                    <a:pt x="233" y="87"/>
                    <a:pt x="231" y="83"/>
                    <a:pt x="231" y="80"/>
                  </a:cubicBezTo>
                  <a:cubicBezTo>
                    <a:pt x="231" y="79"/>
                    <a:pt x="232" y="77"/>
                    <a:pt x="233" y="76"/>
                  </a:cubicBezTo>
                  <a:cubicBezTo>
                    <a:pt x="233" y="75"/>
                    <a:pt x="235" y="74"/>
                    <a:pt x="235" y="74"/>
                  </a:cubicBezTo>
                  <a:cubicBezTo>
                    <a:pt x="236" y="73"/>
                    <a:pt x="238" y="73"/>
                    <a:pt x="239" y="72"/>
                  </a:cubicBezTo>
                  <a:cubicBezTo>
                    <a:pt x="239" y="71"/>
                    <a:pt x="239" y="68"/>
                    <a:pt x="239" y="67"/>
                  </a:cubicBezTo>
                  <a:cubicBezTo>
                    <a:pt x="239" y="66"/>
                    <a:pt x="238" y="65"/>
                    <a:pt x="239" y="64"/>
                  </a:cubicBezTo>
                  <a:cubicBezTo>
                    <a:pt x="240" y="64"/>
                    <a:pt x="241" y="65"/>
                    <a:pt x="241" y="65"/>
                  </a:cubicBezTo>
                  <a:cubicBezTo>
                    <a:pt x="242" y="65"/>
                    <a:pt x="244" y="64"/>
                    <a:pt x="245" y="63"/>
                  </a:cubicBezTo>
                  <a:cubicBezTo>
                    <a:pt x="245" y="63"/>
                    <a:pt x="244" y="61"/>
                    <a:pt x="244" y="60"/>
                  </a:cubicBezTo>
                  <a:cubicBezTo>
                    <a:pt x="244" y="59"/>
                    <a:pt x="244" y="56"/>
                    <a:pt x="245" y="55"/>
                  </a:cubicBezTo>
                  <a:cubicBezTo>
                    <a:pt x="246" y="53"/>
                    <a:pt x="249" y="51"/>
                    <a:pt x="250" y="50"/>
                  </a:cubicBezTo>
                  <a:cubicBezTo>
                    <a:pt x="251" y="49"/>
                    <a:pt x="254" y="47"/>
                    <a:pt x="255" y="46"/>
                  </a:cubicBezTo>
                  <a:cubicBezTo>
                    <a:pt x="256" y="45"/>
                    <a:pt x="258" y="43"/>
                    <a:pt x="259" y="42"/>
                  </a:cubicBezTo>
                  <a:cubicBezTo>
                    <a:pt x="259" y="41"/>
                    <a:pt x="260" y="39"/>
                    <a:pt x="260" y="37"/>
                  </a:cubicBezTo>
                  <a:cubicBezTo>
                    <a:pt x="261" y="37"/>
                    <a:pt x="262" y="35"/>
                    <a:pt x="263" y="34"/>
                  </a:cubicBezTo>
                  <a:cubicBezTo>
                    <a:pt x="263" y="34"/>
                    <a:pt x="265" y="33"/>
                    <a:pt x="266" y="33"/>
                  </a:cubicBezTo>
                  <a:cubicBezTo>
                    <a:pt x="267" y="32"/>
                    <a:pt x="269" y="30"/>
                    <a:pt x="270" y="30"/>
                  </a:cubicBezTo>
                  <a:cubicBezTo>
                    <a:pt x="271" y="29"/>
                    <a:pt x="275" y="29"/>
                    <a:pt x="276" y="28"/>
                  </a:cubicBezTo>
                  <a:cubicBezTo>
                    <a:pt x="276" y="27"/>
                    <a:pt x="276" y="24"/>
                    <a:pt x="276" y="23"/>
                  </a:cubicBezTo>
                  <a:cubicBezTo>
                    <a:pt x="275" y="22"/>
                    <a:pt x="272" y="22"/>
                    <a:pt x="271" y="21"/>
                  </a:cubicBezTo>
                  <a:cubicBezTo>
                    <a:pt x="271" y="20"/>
                    <a:pt x="271" y="17"/>
                    <a:pt x="272" y="16"/>
                  </a:cubicBezTo>
                  <a:cubicBezTo>
                    <a:pt x="273" y="15"/>
                    <a:pt x="275" y="16"/>
                    <a:pt x="276" y="16"/>
                  </a:cubicBezTo>
                  <a:cubicBezTo>
                    <a:pt x="278" y="16"/>
                    <a:pt x="280" y="14"/>
                    <a:pt x="281" y="14"/>
                  </a:cubicBezTo>
                  <a:cubicBezTo>
                    <a:pt x="282" y="14"/>
                    <a:pt x="284" y="14"/>
                    <a:pt x="285" y="15"/>
                  </a:cubicBezTo>
                  <a:cubicBezTo>
                    <a:pt x="286" y="15"/>
                    <a:pt x="286" y="17"/>
                    <a:pt x="287" y="17"/>
                  </a:cubicBezTo>
                  <a:cubicBezTo>
                    <a:pt x="288" y="17"/>
                    <a:pt x="290" y="17"/>
                    <a:pt x="291" y="17"/>
                  </a:cubicBezTo>
                  <a:cubicBezTo>
                    <a:pt x="292" y="16"/>
                    <a:pt x="292" y="13"/>
                    <a:pt x="294" y="12"/>
                  </a:cubicBezTo>
                  <a:cubicBezTo>
                    <a:pt x="295" y="12"/>
                    <a:pt x="297" y="12"/>
                    <a:pt x="298" y="12"/>
                  </a:cubicBezTo>
                  <a:cubicBezTo>
                    <a:pt x="298" y="12"/>
                    <a:pt x="301" y="13"/>
                    <a:pt x="301" y="12"/>
                  </a:cubicBezTo>
                  <a:cubicBezTo>
                    <a:pt x="302" y="11"/>
                    <a:pt x="301" y="8"/>
                    <a:pt x="300" y="7"/>
                  </a:cubicBezTo>
                  <a:cubicBezTo>
                    <a:pt x="299" y="5"/>
                    <a:pt x="296" y="4"/>
                    <a:pt x="295" y="3"/>
                  </a:cubicBezTo>
                  <a:cubicBezTo>
                    <a:pt x="294" y="2"/>
                    <a:pt x="291" y="0"/>
                    <a:pt x="289" y="0"/>
                  </a:cubicBezTo>
                  <a:cubicBezTo>
                    <a:pt x="288" y="0"/>
                    <a:pt x="284" y="0"/>
                    <a:pt x="282" y="0"/>
                  </a:cubicBezTo>
                  <a:cubicBezTo>
                    <a:pt x="281" y="1"/>
                    <a:pt x="279" y="2"/>
                    <a:pt x="277" y="2"/>
                  </a:cubicBezTo>
                  <a:cubicBezTo>
                    <a:pt x="274" y="3"/>
                    <a:pt x="268" y="1"/>
                    <a:pt x="266" y="1"/>
                  </a:cubicBezTo>
                  <a:cubicBezTo>
                    <a:pt x="264" y="2"/>
                    <a:pt x="261" y="2"/>
                    <a:pt x="260" y="3"/>
                  </a:cubicBezTo>
                  <a:cubicBezTo>
                    <a:pt x="259" y="3"/>
                    <a:pt x="257" y="5"/>
                    <a:pt x="256" y="5"/>
                  </a:cubicBezTo>
                  <a:cubicBezTo>
                    <a:pt x="255" y="6"/>
                    <a:pt x="252" y="6"/>
                    <a:pt x="251" y="7"/>
                  </a:cubicBezTo>
                  <a:cubicBezTo>
                    <a:pt x="249" y="7"/>
                    <a:pt x="246" y="7"/>
                    <a:pt x="245" y="8"/>
                  </a:cubicBezTo>
                  <a:cubicBezTo>
                    <a:pt x="243" y="9"/>
                    <a:pt x="241" y="12"/>
                    <a:pt x="240" y="13"/>
                  </a:cubicBezTo>
                  <a:cubicBezTo>
                    <a:pt x="239" y="13"/>
                    <a:pt x="237" y="14"/>
                    <a:pt x="236" y="14"/>
                  </a:cubicBezTo>
                  <a:cubicBezTo>
                    <a:pt x="235" y="15"/>
                    <a:pt x="233" y="17"/>
                    <a:pt x="232" y="17"/>
                  </a:cubicBezTo>
                  <a:cubicBezTo>
                    <a:pt x="231" y="18"/>
                    <a:pt x="229" y="19"/>
                    <a:pt x="228" y="20"/>
                  </a:cubicBezTo>
                  <a:cubicBezTo>
                    <a:pt x="226" y="21"/>
                    <a:pt x="221" y="23"/>
                    <a:pt x="220" y="25"/>
                  </a:cubicBezTo>
                  <a:cubicBezTo>
                    <a:pt x="218" y="26"/>
                    <a:pt x="216" y="30"/>
                    <a:pt x="215" y="32"/>
                  </a:cubicBezTo>
                  <a:cubicBezTo>
                    <a:pt x="214" y="33"/>
                    <a:pt x="213" y="37"/>
                    <a:pt x="212" y="38"/>
                  </a:cubicBezTo>
                  <a:cubicBezTo>
                    <a:pt x="211" y="40"/>
                    <a:pt x="208" y="44"/>
                    <a:pt x="206" y="46"/>
                  </a:cubicBezTo>
                  <a:cubicBezTo>
                    <a:pt x="205" y="48"/>
                    <a:pt x="203" y="50"/>
                    <a:pt x="202" y="51"/>
                  </a:cubicBezTo>
                  <a:cubicBezTo>
                    <a:pt x="200" y="52"/>
                    <a:pt x="196" y="54"/>
                    <a:pt x="194" y="55"/>
                  </a:cubicBezTo>
                  <a:cubicBezTo>
                    <a:pt x="192" y="56"/>
                    <a:pt x="188" y="57"/>
                    <a:pt x="187" y="59"/>
                  </a:cubicBezTo>
                  <a:cubicBezTo>
                    <a:pt x="185" y="60"/>
                    <a:pt x="184" y="64"/>
                    <a:pt x="183" y="65"/>
                  </a:cubicBezTo>
                  <a:cubicBezTo>
                    <a:pt x="182" y="66"/>
                    <a:pt x="182" y="67"/>
                    <a:pt x="181" y="68"/>
                  </a:cubicBezTo>
                  <a:cubicBezTo>
                    <a:pt x="181" y="69"/>
                    <a:pt x="180" y="70"/>
                    <a:pt x="179" y="71"/>
                  </a:cubicBezTo>
                  <a:cubicBezTo>
                    <a:pt x="179" y="71"/>
                    <a:pt x="177" y="71"/>
                    <a:pt x="176" y="71"/>
                  </a:cubicBezTo>
                  <a:cubicBezTo>
                    <a:pt x="175" y="72"/>
                    <a:pt x="174" y="75"/>
                    <a:pt x="173" y="75"/>
                  </a:cubicBezTo>
                  <a:cubicBezTo>
                    <a:pt x="172" y="76"/>
                    <a:pt x="170" y="78"/>
                    <a:pt x="170" y="79"/>
                  </a:cubicBezTo>
                  <a:cubicBezTo>
                    <a:pt x="169" y="80"/>
                    <a:pt x="167" y="81"/>
                    <a:pt x="167" y="82"/>
                  </a:cubicBezTo>
                  <a:cubicBezTo>
                    <a:pt x="166" y="83"/>
                    <a:pt x="166" y="85"/>
                    <a:pt x="166" y="86"/>
                  </a:cubicBezTo>
                  <a:cubicBezTo>
                    <a:pt x="166" y="88"/>
                    <a:pt x="166" y="92"/>
                    <a:pt x="165" y="94"/>
                  </a:cubicBezTo>
                  <a:cubicBezTo>
                    <a:pt x="164" y="96"/>
                    <a:pt x="160" y="100"/>
                    <a:pt x="158" y="100"/>
                  </a:cubicBezTo>
                  <a:cubicBezTo>
                    <a:pt x="156" y="101"/>
                    <a:pt x="153" y="99"/>
                    <a:pt x="151" y="100"/>
                  </a:cubicBezTo>
                  <a:cubicBezTo>
                    <a:pt x="150" y="100"/>
                    <a:pt x="149" y="102"/>
                    <a:pt x="148" y="102"/>
                  </a:cubicBezTo>
                  <a:cubicBezTo>
                    <a:pt x="147" y="103"/>
                    <a:pt x="145" y="103"/>
                    <a:pt x="144" y="103"/>
                  </a:cubicBezTo>
                  <a:cubicBezTo>
                    <a:pt x="143" y="103"/>
                    <a:pt x="141" y="103"/>
                    <a:pt x="140" y="104"/>
                  </a:cubicBezTo>
                  <a:cubicBezTo>
                    <a:pt x="139" y="105"/>
                    <a:pt x="137" y="108"/>
                    <a:pt x="137" y="109"/>
                  </a:cubicBezTo>
                  <a:cubicBezTo>
                    <a:pt x="136" y="110"/>
                    <a:pt x="134" y="113"/>
                    <a:pt x="133" y="114"/>
                  </a:cubicBezTo>
                  <a:cubicBezTo>
                    <a:pt x="132" y="116"/>
                    <a:pt x="129" y="119"/>
                    <a:pt x="127" y="120"/>
                  </a:cubicBezTo>
                  <a:cubicBezTo>
                    <a:pt x="126" y="121"/>
                    <a:pt x="122" y="123"/>
                    <a:pt x="120" y="125"/>
                  </a:cubicBezTo>
                  <a:cubicBezTo>
                    <a:pt x="119" y="126"/>
                    <a:pt x="116" y="128"/>
                    <a:pt x="114" y="130"/>
                  </a:cubicBezTo>
                  <a:cubicBezTo>
                    <a:pt x="113" y="131"/>
                    <a:pt x="110" y="132"/>
                    <a:pt x="108" y="133"/>
                  </a:cubicBezTo>
                  <a:cubicBezTo>
                    <a:pt x="106" y="133"/>
                    <a:pt x="102" y="132"/>
                    <a:pt x="100" y="133"/>
                  </a:cubicBezTo>
                  <a:cubicBezTo>
                    <a:pt x="98" y="133"/>
                    <a:pt x="95" y="134"/>
                    <a:pt x="93" y="135"/>
                  </a:cubicBezTo>
                  <a:cubicBezTo>
                    <a:pt x="92" y="136"/>
                    <a:pt x="89" y="139"/>
                    <a:pt x="87" y="140"/>
                  </a:cubicBezTo>
                  <a:cubicBezTo>
                    <a:pt x="85" y="140"/>
                    <a:pt x="83" y="137"/>
                    <a:pt x="82" y="137"/>
                  </a:cubicBezTo>
                  <a:cubicBezTo>
                    <a:pt x="80" y="136"/>
                    <a:pt x="75" y="137"/>
                    <a:pt x="73" y="138"/>
                  </a:cubicBezTo>
                  <a:cubicBezTo>
                    <a:pt x="71" y="138"/>
                    <a:pt x="66" y="139"/>
                    <a:pt x="64" y="140"/>
                  </a:cubicBezTo>
                  <a:cubicBezTo>
                    <a:pt x="63" y="141"/>
                    <a:pt x="61" y="144"/>
                    <a:pt x="60" y="145"/>
                  </a:cubicBezTo>
                  <a:cubicBezTo>
                    <a:pt x="59" y="146"/>
                    <a:pt x="57" y="149"/>
                    <a:pt x="56" y="150"/>
                  </a:cubicBezTo>
                  <a:cubicBezTo>
                    <a:pt x="54" y="152"/>
                    <a:pt x="50" y="156"/>
                    <a:pt x="48" y="159"/>
                  </a:cubicBezTo>
                  <a:cubicBezTo>
                    <a:pt x="46" y="161"/>
                    <a:pt x="42" y="166"/>
                    <a:pt x="40" y="168"/>
                  </a:cubicBezTo>
                  <a:cubicBezTo>
                    <a:pt x="38" y="170"/>
                    <a:pt x="34" y="173"/>
                    <a:pt x="32" y="174"/>
                  </a:cubicBezTo>
                  <a:cubicBezTo>
                    <a:pt x="29" y="175"/>
                    <a:pt x="25" y="175"/>
                    <a:pt x="22" y="176"/>
                  </a:cubicBezTo>
                  <a:cubicBezTo>
                    <a:pt x="21" y="176"/>
                    <a:pt x="17" y="179"/>
                    <a:pt x="16" y="180"/>
                  </a:cubicBezTo>
                  <a:cubicBezTo>
                    <a:pt x="14" y="181"/>
                    <a:pt x="10" y="184"/>
                    <a:pt x="10" y="184"/>
                  </a:cubicBezTo>
                  <a:cubicBezTo>
                    <a:pt x="9" y="184"/>
                    <a:pt x="5" y="184"/>
                    <a:pt x="4" y="185"/>
                  </a:cubicBezTo>
                  <a:cubicBezTo>
                    <a:pt x="3" y="185"/>
                    <a:pt x="1" y="186"/>
                    <a:pt x="0" y="187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2" y="190"/>
                    <a:pt x="4" y="189"/>
                    <a:pt x="5" y="189"/>
                  </a:cubicBezTo>
                  <a:cubicBezTo>
                    <a:pt x="6" y="189"/>
                    <a:pt x="6" y="189"/>
                    <a:pt x="6" y="189"/>
                  </a:cubicBezTo>
                  <a:cubicBezTo>
                    <a:pt x="9" y="189"/>
                    <a:pt x="12" y="191"/>
                    <a:pt x="13" y="193"/>
                  </a:cubicBezTo>
                  <a:cubicBezTo>
                    <a:pt x="13" y="194"/>
                    <a:pt x="13" y="194"/>
                    <a:pt x="14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5" y="195"/>
                    <a:pt x="15" y="195"/>
                  </a:cubicBezTo>
                  <a:cubicBezTo>
                    <a:pt x="17" y="195"/>
                    <a:pt x="19" y="195"/>
                    <a:pt x="20" y="196"/>
                  </a:cubicBezTo>
                  <a:cubicBezTo>
                    <a:pt x="22" y="197"/>
                    <a:pt x="24" y="198"/>
                    <a:pt x="25" y="200"/>
                  </a:cubicBezTo>
                  <a:cubicBezTo>
                    <a:pt x="26" y="201"/>
                    <a:pt x="26" y="201"/>
                    <a:pt x="26" y="201"/>
                  </a:cubicBezTo>
                  <a:cubicBezTo>
                    <a:pt x="28" y="203"/>
                    <a:pt x="30" y="206"/>
                    <a:pt x="31" y="207"/>
                  </a:cubicBezTo>
                  <a:cubicBezTo>
                    <a:pt x="33" y="209"/>
                    <a:pt x="34" y="213"/>
                    <a:pt x="34" y="214"/>
                  </a:cubicBezTo>
                  <a:cubicBezTo>
                    <a:pt x="34" y="215"/>
                    <a:pt x="35" y="215"/>
                    <a:pt x="35" y="216"/>
                  </a:cubicBezTo>
                  <a:cubicBezTo>
                    <a:pt x="35" y="216"/>
                    <a:pt x="35" y="217"/>
                    <a:pt x="35" y="217"/>
                  </a:cubicBezTo>
                  <a:cubicBezTo>
                    <a:pt x="35" y="217"/>
                    <a:pt x="35" y="217"/>
                    <a:pt x="35" y="217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37" y="219"/>
                    <a:pt x="37" y="220"/>
                    <a:pt x="38" y="220"/>
                  </a:cubicBezTo>
                  <a:cubicBezTo>
                    <a:pt x="38" y="221"/>
                    <a:pt x="39" y="222"/>
                    <a:pt x="40" y="222"/>
                  </a:cubicBezTo>
                  <a:cubicBezTo>
                    <a:pt x="40" y="223"/>
                    <a:pt x="41" y="224"/>
                    <a:pt x="42" y="224"/>
                  </a:cubicBezTo>
                  <a:cubicBezTo>
                    <a:pt x="166" y="245"/>
                    <a:pt x="166" y="245"/>
                    <a:pt x="166" y="245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9" y="259"/>
                    <a:pt x="200" y="259"/>
                    <a:pt x="200" y="259"/>
                  </a:cubicBezTo>
                  <a:cubicBezTo>
                    <a:pt x="201" y="259"/>
                    <a:pt x="202" y="259"/>
                    <a:pt x="203" y="259"/>
                  </a:cubicBezTo>
                  <a:cubicBezTo>
                    <a:pt x="204" y="259"/>
                    <a:pt x="205" y="259"/>
                    <a:pt x="206" y="258"/>
                  </a:cubicBezTo>
                  <a:cubicBezTo>
                    <a:pt x="206" y="258"/>
                    <a:pt x="206" y="258"/>
                    <a:pt x="206" y="258"/>
                  </a:cubicBezTo>
                  <a:cubicBezTo>
                    <a:pt x="207" y="258"/>
                    <a:pt x="207" y="258"/>
                    <a:pt x="207" y="258"/>
                  </a:cubicBezTo>
                  <a:cubicBezTo>
                    <a:pt x="208" y="258"/>
                    <a:pt x="210" y="259"/>
                    <a:pt x="211" y="259"/>
                  </a:cubicBezTo>
                  <a:cubicBezTo>
                    <a:pt x="211" y="259"/>
                    <a:pt x="211" y="260"/>
                    <a:pt x="211" y="260"/>
                  </a:cubicBezTo>
                  <a:cubicBezTo>
                    <a:pt x="211" y="260"/>
                    <a:pt x="212" y="260"/>
                    <a:pt x="212" y="260"/>
                  </a:cubicBezTo>
                  <a:cubicBezTo>
                    <a:pt x="214" y="260"/>
                    <a:pt x="216" y="260"/>
                    <a:pt x="218" y="261"/>
                  </a:cubicBezTo>
                  <a:cubicBezTo>
                    <a:pt x="219" y="261"/>
                    <a:pt x="219" y="262"/>
                    <a:pt x="220" y="263"/>
                  </a:cubicBezTo>
                  <a:cubicBezTo>
                    <a:pt x="220" y="262"/>
                    <a:pt x="221" y="262"/>
                    <a:pt x="221" y="262"/>
                  </a:cubicBezTo>
                  <a:cubicBezTo>
                    <a:pt x="222" y="261"/>
                    <a:pt x="224" y="260"/>
                    <a:pt x="225" y="259"/>
                  </a:cubicBezTo>
                  <a:cubicBezTo>
                    <a:pt x="225" y="259"/>
                    <a:pt x="229" y="257"/>
                    <a:pt x="233" y="257"/>
                  </a:cubicBezTo>
                  <a:cubicBezTo>
                    <a:pt x="233" y="257"/>
                    <a:pt x="233" y="257"/>
                    <a:pt x="234" y="257"/>
                  </a:cubicBezTo>
                  <a:cubicBezTo>
                    <a:pt x="236" y="257"/>
                    <a:pt x="237" y="258"/>
                    <a:pt x="238" y="259"/>
                  </a:cubicBezTo>
                  <a:cubicBezTo>
                    <a:pt x="238" y="259"/>
                    <a:pt x="238" y="259"/>
                    <a:pt x="239" y="260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40" y="259"/>
                    <a:pt x="241" y="259"/>
                    <a:pt x="241" y="259"/>
                  </a:cubicBezTo>
                  <a:cubicBezTo>
                    <a:pt x="242" y="259"/>
                    <a:pt x="243" y="259"/>
                    <a:pt x="244" y="260"/>
                  </a:cubicBezTo>
                  <a:cubicBezTo>
                    <a:pt x="245" y="260"/>
                    <a:pt x="246" y="261"/>
                    <a:pt x="247" y="262"/>
                  </a:cubicBezTo>
                  <a:cubicBezTo>
                    <a:pt x="248" y="261"/>
                    <a:pt x="249" y="261"/>
                    <a:pt x="249" y="261"/>
                  </a:cubicBezTo>
                  <a:cubicBezTo>
                    <a:pt x="250" y="261"/>
                    <a:pt x="250" y="261"/>
                    <a:pt x="251" y="261"/>
                  </a:cubicBezTo>
                  <a:cubicBezTo>
                    <a:pt x="253" y="261"/>
                    <a:pt x="255" y="261"/>
                    <a:pt x="257" y="262"/>
                  </a:cubicBezTo>
                  <a:cubicBezTo>
                    <a:pt x="258" y="263"/>
                    <a:pt x="258" y="263"/>
                    <a:pt x="258" y="263"/>
                  </a:cubicBezTo>
                  <a:cubicBezTo>
                    <a:pt x="259" y="263"/>
                    <a:pt x="260" y="264"/>
                    <a:pt x="261" y="265"/>
                  </a:cubicBezTo>
                  <a:cubicBezTo>
                    <a:pt x="261" y="265"/>
                    <a:pt x="261" y="265"/>
                    <a:pt x="262" y="266"/>
                  </a:cubicBezTo>
                  <a:cubicBezTo>
                    <a:pt x="262" y="265"/>
                    <a:pt x="262" y="265"/>
                    <a:pt x="262" y="265"/>
                  </a:cubicBezTo>
                  <a:cubicBezTo>
                    <a:pt x="264" y="264"/>
                    <a:pt x="266" y="263"/>
                    <a:pt x="268" y="263"/>
                  </a:cubicBezTo>
                  <a:cubicBezTo>
                    <a:pt x="268" y="263"/>
                    <a:pt x="268" y="263"/>
                    <a:pt x="268" y="263"/>
                  </a:cubicBezTo>
                  <a:cubicBezTo>
                    <a:pt x="270" y="263"/>
                    <a:pt x="272" y="264"/>
                    <a:pt x="274" y="265"/>
                  </a:cubicBezTo>
                  <a:cubicBezTo>
                    <a:pt x="274" y="265"/>
                    <a:pt x="274" y="265"/>
                    <a:pt x="274" y="265"/>
                  </a:cubicBezTo>
                  <a:cubicBezTo>
                    <a:pt x="275" y="264"/>
                    <a:pt x="276" y="264"/>
                    <a:pt x="278" y="264"/>
                  </a:cubicBezTo>
                  <a:cubicBezTo>
                    <a:pt x="278" y="264"/>
                    <a:pt x="278" y="264"/>
                    <a:pt x="278" y="264"/>
                  </a:cubicBezTo>
                  <a:cubicBezTo>
                    <a:pt x="279" y="264"/>
                    <a:pt x="281" y="264"/>
                    <a:pt x="287" y="267"/>
                  </a:cubicBezTo>
                  <a:cubicBezTo>
                    <a:pt x="289" y="268"/>
                    <a:pt x="291" y="269"/>
                    <a:pt x="292" y="271"/>
                  </a:cubicBezTo>
                  <a:cubicBezTo>
                    <a:pt x="293" y="273"/>
                    <a:pt x="293" y="274"/>
                    <a:pt x="293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4" y="277"/>
                    <a:pt x="295" y="279"/>
                    <a:pt x="295" y="281"/>
                  </a:cubicBezTo>
                  <a:cubicBezTo>
                    <a:pt x="295" y="284"/>
                    <a:pt x="293" y="286"/>
                    <a:pt x="292" y="287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8"/>
                    <a:pt x="291" y="288"/>
                    <a:pt x="290" y="289"/>
                  </a:cubicBezTo>
                  <a:cubicBezTo>
                    <a:pt x="290" y="289"/>
                    <a:pt x="291" y="290"/>
                    <a:pt x="291" y="290"/>
                  </a:cubicBezTo>
                  <a:cubicBezTo>
                    <a:pt x="291" y="291"/>
                    <a:pt x="292" y="291"/>
                    <a:pt x="292" y="291"/>
                  </a:cubicBezTo>
                  <a:cubicBezTo>
                    <a:pt x="292" y="291"/>
                    <a:pt x="292" y="291"/>
                    <a:pt x="292" y="291"/>
                  </a:cubicBezTo>
                  <a:cubicBezTo>
                    <a:pt x="293" y="290"/>
                    <a:pt x="294" y="290"/>
                    <a:pt x="296" y="289"/>
                  </a:cubicBezTo>
                  <a:cubicBezTo>
                    <a:pt x="296" y="289"/>
                    <a:pt x="296" y="289"/>
                    <a:pt x="296" y="289"/>
                  </a:cubicBezTo>
                  <a:cubicBezTo>
                    <a:pt x="298" y="288"/>
                    <a:pt x="300" y="288"/>
                    <a:pt x="302" y="288"/>
                  </a:cubicBezTo>
                  <a:cubicBezTo>
                    <a:pt x="303" y="288"/>
                    <a:pt x="304" y="288"/>
                    <a:pt x="305" y="288"/>
                  </a:cubicBezTo>
                  <a:cubicBezTo>
                    <a:pt x="307" y="289"/>
                    <a:pt x="308" y="291"/>
                    <a:pt x="308" y="292"/>
                  </a:cubicBezTo>
                  <a:cubicBezTo>
                    <a:pt x="309" y="292"/>
                    <a:pt x="311" y="291"/>
                    <a:pt x="312" y="291"/>
                  </a:cubicBezTo>
                  <a:cubicBezTo>
                    <a:pt x="312" y="291"/>
                    <a:pt x="312" y="291"/>
                    <a:pt x="312" y="291"/>
                  </a:cubicBezTo>
                  <a:cubicBezTo>
                    <a:pt x="315" y="291"/>
                    <a:pt x="319" y="293"/>
                    <a:pt x="321" y="294"/>
                  </a:cubicBezTo>
                  <a:cubicBezTo>
                    <a:pt x="322" y="295"/>
                    <a:pt x="323" y="296"/>
                    <a:pt x="323" y="297"/>
                  </a:cubicBezTo>
                  <a:cubicBezTo>
                    <a:pt x="324" y="297"/>
                    <a:pt x="324" y="298"/>
                    <a:pt x="324" y="298"/>
                  </a:cubicBezTo>
                  <a:cubicBezTo>
                    <a:pt x="327" y="298"/>
                    <a:pt x="329" y="298"/>
                    <a:pt x="331" y="300"/>
                  </a:cubicBezTo>
                  <a:cubicBezTo>
                    <a:pt x="331" y="300"/>
                    <a:pt x="337" y="305"/>
                    <a:pt x="336" y="311"/>
                  </a:cubicBezTo>
                  <a:cubicBezTo>
                    <a:pt x="335" y="312"/>
                    <a:pt x="335" y="313"/>
                    <a:pt x="334" y="313"/>
                  </a:cubicBezTo>
                  <a:cubicBezTo>
                    <a:pt x="336" y="315"/>
                    <a:pt x="338" y="316"/>
                    <a:pt x="339" y="319"/>
                  </a:cubicBezTo>
                  <a:cubicBezTo>
                    <a:pt x="341" y="322"/>
                    <a:pt x="339" y="328"/>
                    <a:pt x="337" y="330"/>
                  </a:cubicBezTo>
                  <a:cubicBezTo>
                    <a:pt x="337" y="331"/>
                    <a:pt x="336" y="332"/>
                    <a:pt x="335" y="332"/>
                  </a:cubicBezTo>
                  <a:cubicBezTo>
                    <a:pt x="335" y="333"/>
                    <a:pt x="336" y="334"/>
                    <a:pt x="336" y="335"/>
                  </a:cubicBezTo>
                  <a:cubicBezTo>
                    <a:pt x="337" y="338"/>
                    <a:pt x="338" y="341"/>
                    <a:pt x="338" y="344"/>
                  </a:cubicBezTo>
                  <a:cubicBezTo>
                    <a:pt x="338" y="346"/>
                    <a:pt x="337" y="349"/>
                    <a:pt x="336" y="351"/>
                  </a:cubicBezTo>
                  <a:cubicBezTo>
                    <a:pt x="335" y="352"/>
                    <a:pt x="334" y="353"/>
                    <a:pt x="332" y="354"/>
                  </a:cubicBezTo>
                  <a:cubicBezTo>
                    <a:pt x="332" y="354"/>
                    <a:pt x="333" y="354"/>
                    <a:pt x="333" y="354"/>
                  </a:cubicBezTo>
                  <a:cubicBezTo>
                    <a:pt x="333" y="356"/>
                    <a:pt x="335" y="358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0"/>
                    <a:pt x="336" y="360"/>
                  </a:cubicBezTo>
                  <a:cubicBezTo>
                    <a:pt x="337" y="360"/>
                    <a:pt x="337" y="361"/>
                    <a:pt x="338" y="361"/>
                  </a:cubicBezTo>
                  <a:cubicBezTo>
                    <a:pt x="339" y="361"/>
                    <a:pt x="339" y="361"/>
                    <a:pt x="339" y="361"/>
                  </a:cubicBezTo>
                  <a:cubicBezTo>
                    <a:pt x="340" y="361"/>
                    <a:pt x="340" y="361"/>
                    <a:pt x="340" y="360"/>
                  </a:cubicBezTo>
                  <a:cubicBezTo>
                    <a:pt x="340" y="359"/>
                    <a:pt x="340" y="357"/>
                    <a:pt x="342" y="355"/>
                  </a:cubicBezTo>
                  <a:cubicBezTo>
                    <a:pt x="344" y="354"/>
                    <a:pt x="347" y="353"/>
                    <a:pt x="349" y="353"/>
                  </a:cubicBezTo>
                  <a:cubicBezTo>
                    <a:pt x="350" y="353"/>
                    <a:pt x="351" y="353"/>
                    <a:pt x="351" y="353"/>
                  </a:cubicBezTo>
                  <a:cubicBezTo>
                    <a:pt x="354" y="354"/>
                    <a:pt x="357" y="358"/>
                    <a:pt x="357" y="359"/>
                  </a:cubicBezTo>
                  <a:cubicBezTo>
                    <a:pt x="358" y="360"/>
                    <a:pt x="360" y="363"/>
                    <a:pt x="360" y="365"/>
                  </a:cubicBezTo>
                  <a:cubicBezTo>
                    <a:pt x="360" y="367"/>
                    <a:pt x="359" y="369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1"/>
                    <a:pt x="357" y="372"/>
                    <a:pt x="357" y="374"/>
                  </a:cubicBezTo>
                  <a:cubicBezTo>
                    <a:pt x="356" y="374"/>
                    <a:pt x="356" y="375"/>
                    <a:pt x="355" y="376"/>
                  </a:cubicBezTo>
                  <a:cubicBezTo>
                    <a:pt x="355" y="376"/>
                    <a:pt x="355" y="378"/>
                    <a:pt x="354" y="380"/>
                  </a:cubicBezTo>
                  <a:cubicBezTo>
                    <a:pt x="354" y="380"/>
                    <a:pt x="354" y="381"/>
                    <a:pt x="354" y="381"/>
                  </a:cubicBezTo>
                  <a:cubicBezTo>
                    <a:pt x="354" y="382"/>
                    <a:pt x="354" y="383"/>
                    <a:pt x="354" y="384"/>
                  </a:cubicBezTo>
                  <a:cubicBezTo>
                    <a:pt x="353" y="385"/>
                    <a:pt x="352" y="388"/>
                    <a:pt x="352" y="389"/>
                  </a:cubicBezTo>
                  <a:cubicBezTo>
                    <a:pt x="352" y="390"/>
                    <a:pt x="353" y="391"/>
                    <a:pt x="353" y="392"/>
                  </a:cubicBezTo>
                  <a:cubicBezTo>
                    <a:pt x="353" y="392"/>
                    <a:pt x="353" y="393"/>
                    <a:pt x="354" y="393"/>
                  </a:cubicBezTo>
                  <a:cubicBezTo>
                    <a:pt x="354" y="393"/>
                    <a:pt x="355" y="394"/>
                    <a:pt x="355" y="394"/>
                  </a:cubicBezTo>
                  <a:cubicBezTo>
                    <a:pt x="356" y="394"/>
                    <a:pt x="356" y="394"/>
                    <a:pt x="356" y="395"/>
                  </a:cubicBezTo>
                  <a:cubicBezTo>
                    <a:pt x="358" y="396"/>
                    <a:pt x="359" y="397"/>
                    <a:pt x="360" y="398"/>
                  </a:cubicBezTo>
                  <a:cubicBezTo>
                    <a:pt x="361" y="399"/>
                    <a:pt x="361" y="400"/>
                    <a:pt x="361" y="401"/>
                  </a:cubicBezTo>
                  <a:cubicBezTo>
                    <a:pt x="362" y="401"/>
                    <a:pt x="362" y="401"/>
                    <a:pt x="363" y="401"/>
                  </a:cubicBezTo>
                  <a:cubicBezTo>
                    <a:pt x="363" y="401"/>
                    <a:pt x="364" y="402"/>
                    <a:pt x="365" y="402"/>
                  </a:cubicBezTo>
                  <a:cubicBezTo>
                    <a:pt x="365" y="401"/>
                    <a:pt x="365" y="401"/>
                    <a:pt x="365" y="401"/>
                  </a:cubicBezTo>
                  <a:cubicBezTo>
                    <a:pt x="365" y="400"/>
                    <a:pt x="366" y="398"/>
                    <a:pt x="366" y="397"/>
                  </a:cubicBezTo>
                  <a:cubicBezTo>
                    <a:pt x="367" y="395"/>
                    <a:pt x="369" y="392"/>
                    <a:pt x="370" y="390"/>
                  </a:cubicBezTo>
                  <a:cubicBezTo>
                    <a:pt x="371" y="389"/>
                    <a:pt x="374" y="385"/>
                    <a:pt x="374" y="383"/>
                  </a:cubicBezTo>
                  <a:cubicBezTo>
                    <a:pt x="375" y="382"/>
                    <a:pt x="377" y="377"/>
                    <a:pt x="378" y="376"/>
                  </a:cubicBezTo>
                  <a:cubicBezTo>
                    <a:pt x="379" y="375"/>
                    <a:pt x="380" y="373"/>
                    <a:pt x="380" y="372"/>
                  </a:cubicBezTo>
                  <a:cubicBezTo>
                    <a:pt x="381" y="370"/>
                    <a:pt x="382" y="367"/>
                    <a:pt x="382" y="365"/>
                  </a:cubicBezTo>
                  <a:cubicBezTo>
                    <a:pt x="383" y="364"/>
                    <a:pt x="384" y="362"/>
                    <a:pt x="385" y="361"/>
                  </a:cubicBezTo>
                  <a:cubicBezTo>
                    <a:pt x="385" y="360"/>
                    <a:pt x="386" y="357"/>
                    <a:pt x="387" y="355"/>
                  </a:cubicBezTo>
                  <a:cubicBezTo>
                    <a:pt x="387" y="354"/>
                    <a:pt x="388" y="353"/>
                    <a:pt x="389" y="352"/>
                  </a:cubicBezTo>
                  <a:cubicBezTo>
                    <a:pt x="390" y="351"/>
                    <a:pt x="392" y="349"/>
                    <a:pt x="392" y="347"/>
                  </a:cubicBezTo>
                  <a:cubicBezTo>
                    <a:pt x="392" y="346"/>
                    <a:pt x="391" y="344"/>
                    <a:pt x="391" y="343"/>
                  </a:cubicBezTo>
                  <a:cubicBezTo>
                    <a:pt x="391" y="341"/>
                    <a:pt x="394" y="339"/>
                    <a:pt x="395" y="337"/>
                  </a:cubicBezTo>
                  <a:cubicBezTo>
                    <a:pt x="396" y="335"/>
                    <a:pt x="396" y="331"/>
                    <a:pt x="396" y="329"/>
                  </a:cubicBezTo>
                  <a:cubicBezTo>
                    <a:pt x="397" y="325"/>
                    <a:pt x="399" y="317"/>
                    <a:pt x="401" y="313"/>
                  </a:cubicBezTo>
                  <a:cubicBezTo>
                    <a:pt x="401" y="311"/>
                    <a:pt x="403" y="307"/>
                    <a:pt x="404" y="306"/>
                  </a:cubicBezTo>
                  <a:cubicBezTo>
                    <a:pt x="405" y="304"/>
                    <a:pt x="408" y="300"/>
                    <a:pt x="410" y="299"/>
                  </a:cubicBezTo>
                  <a:cubicBezTo>
                    <a:pt x="411" y="298"/>
                    <a:pt x="414" y="295"/>
                    <a:pt x="414" y="294"/>
                  </a:cubicBezTo>
                  <a:cubicBezTo>
                    <a:pt x="415" y="293"/>
                    <a:pt x="416" y="291"/>
                    <a:pt x="417" y="289"/>
                  </a:cubicBezTo>
                  <a:cubicBezTo>
                    <a:pt x="417" y="288"/>
                    <a:pt x="417" y="285"/>
                    <a:pt x="417" y="283"/>
                  </a:cubicBezTo>
                  <a:cubicBezTo>
                    <a:pt x="416" y="281"/>
                    <a:pt x="415" y="278"/>
                    <a:pt x="415" y="277"/>
                  </a:cubicBezTo>
                  <a:cubicBezTo>
                    <a:pt x="414" y="275"/>
                    <a:pt x="415" y="272"/>
                    <a:pt x="416" y="271"/>
                  </a:cubicBezTo>
                  <a:cubicBezTo>
                    <a:pt x="417" y="270"/>
                    <a:pt x="420" y="269"/>
                    <a:pt x="421" y="269"/>
                  </a:cubicBezTo>
                  <a:cubicBezTo>
                    <a:pt x="422" y="269"/>
                    <a:pt x="423" y="270"/>
                    <a:pt x="424" y="271"/>
                  </a:cubicBezTo>
                  <a:cubicBezTo>
                    <a:pt x="425" y="272"/>
                    <a:pt x="426" y="274"/>
                    <a:pt x="426" y="275"/>
                  </a:cubicBezTo>
                  <a:cubicBezTo>
                    <a:pt x="426" y="276"/>
                    <a:pt x="425" y="279"/>
                    <a:pt x="425" y="280"/>
                  </a:cubicBezTo>
                  <a:cubicBezTo>
                    <a:pt x="425" y="281"/>
                    <a:pt x="426" y="283"/>
                    <a:pt x="427" y="285"/>
                  </a:cubicBezTo>
                  <a:cubicBezTo>
                    <a:pt x="427" y="286"/>
                    <a:pt x="427" y="288"/>
                    <a:pt x="427" y="290"/>
                  </a:cubicBezTo>
                  <a:cubicBezTo>
                    <a:pt x="427" y="291"/>
                    <a:pt x="427" y="295"/>
                    <a:pt x="429" y="295"/>
                  </a:cubicBezTo>
                  <a:cubicBezTo>
                    <a:pt x="430" y="296"/>
                    <a:pt x="431" y="294"/>
                    <a:pt x="432" y="294"/>
                  </a:cubicBezTo>
                  <a:cubicBezTo>
                    <a:pt x="434" y="293"/>
                    <a:pt x="435" y="291"/>
                    <a:pt x="437" y="290"/>
                  </a:cubicBezTo>
                  <a:cubicBezTo>
                    <a:pt x="438" y="289"/>
                    <a:pt x="441" y="289"/>
                    <a:pt x="443" y="288"/>
                  </a:cubicBezTo>
                  <a:cubicBezTo>
                    <a:pt x="444" y="287"/>
                    <a:pt x="445" y="284"/>
                    <a:pt x="445" y="283"/>
                  </a:cubicBezTo>
                  <a:cubicBezTo>
                    <a:pt x="445" y="282"/>
                    <a:pt x="445" y="279"/>
                    <a:pt x="445" y="278"/>
                  </a:cubicBezTo>
                  <a:cubicBezTo>
                    <a:pt x="446" y="277"/>
                    <a:pt x="447" y="275"/>
                    <a:pt x="448" y="274"/>
                  </a:cubicBezTo>
                  <a:cubicBezTo>
                    <a:pt x="449" y="273"/>
                    <a:pt x="450" y="271"/>
                    <a:pt x="450" y="269"/>
                  </a:cubicBezTo>
                  <a:cubicBezTo>
                    <a:pt x="450" y="268"/>
                    <a:pt x="448" y="267"/>
                    <a:pt x="448" y="267"/>
                  </a:cubicBezTo>
                  <a:cubicBezTo>
                    <a:pt x="448" y="266"/>
                    <a:pt x="447" y="264"/>
                    <a:pt x="448" y="263"/>
                  </a:cubicBezTo>
                  <a:cubicBezTo>
                    <a:pt x="448" y="262"/>
                    <a:pt x="449" y="260"/>
                    <a:pt x="450" y="259"/>
                  </a:cubicBezTo>
                  <a:cubicBezTo>
                    <a:pt x="451" y="259"/>
                    <a:pt x="454" y="259"/>
                    <a:pt x="455" y="260"/>
                  </a:cubicBezTo>
                  <a:cubicBezTo>
                    <a:pt x="455" y="260"/>
                    <a:pt x="455" y="262"/>
                    <a:pt x="456" y="263"/>
                  </a:cubicBezTo>
                  <a:cubicBezTo>
                    <a:pt x="456" y="263"/>
                    <a:pt x="459" y="264"/>
                    <a:pt x="460" y="264"/>
                  </a:cubicBezTo>
                  <a:cubicBezTo>
                    <a:pt x="461" y="264"/>
                    <a:pt x="463" y="264"/>
                    <a:pt x="464" y="264"/>
                  </a:cubicBezTo>
                  <a:cubicBezTo>
                    <a:pt x="465" y="263"/>
                    <a:pt x="466" y="262"/>
                    <a:pt x="466" y="261"/>
                  </a:cubicBezTo>
                  <a:cubicBezTo>
                    <a:pt x="467" y="260"/>
                    <a:pt x="467" y="256"/>
                    <a:pt x="468" y="255"/>
                  </a:cubicBezTo>
                  <a:cubicBezTo>
                    <a:pt x="468" y="254"/>
                    <a:pt x="470" y="252"/>
                    <a:pt x="472" y="251"/>
                  </a:cubicBezTo>
                  <a:cubicBezTo>
                    <a:pt x="473" y="251"/>
                    <a:pt x="476" y="251"/>
                    <a:pt x="477" y="252"/>
                  </a:cubicBezTo>
                  <a:cubicBezTo>
                    <a:pt x="477" y="252"/>
                    <a:pt x="478" y="254"/>
                    <a:pt x="478" y="255"/>
                  </a:cubicBezTo>
                  <a:cubicBezTo>
                    <a:pt x="479" y="257"/>
                    <a:pt x="478" y="260"/>
                    <a:pt x="478" y="261"/>
                  </a:cubicBezTo>
                  <a:cubicBezTo>
                    <a:pt x="478" y="262"/>
                    <a:pt x="477" y="263"/>
                    <a:pt x="477" y="264"/>
                  </a:cubicBezTo>
                  <a:cubicBezTo>
                    <a:pt x="476" y="265"/>
                    <a:pt x="476" y="267"/>
                    <a:pt x="476" y="268"/>
                  </a:cubicBezTo>
                  <a:cubicBezTo>
                    <a:pt x="475" y="268"/>
                    <a:pt x="475" y="269"/>
                    <a:pt x="475" y="270"/>
                  </a:cubicBezTo>
                  <a:cubicBezTo>
                    <a:pt x="474" y="271"/>
                    <a:pt x="474" y="273"/>
                    <a:pt x="473" y="273"/>
                  </a:cubicBezTo>
                  <a:cubicBezTo>
                    <a:pt x="473" y="274"/>
                    <a:pt x="471" y="274"/>
                    <a:pt x="470" y="274"/>
                  </a:cubicBezTo>
                  <a:cubicBezTo>
                    <a:pt x="470" y="274"/>
                    <a:pt x="469" y="273"/>
                    <a:pt x="469" y="273"/>
                  </a:cubicBezTo>
                  <a:cubicBezTo>
                    <a:pt x="468" y="273"/>
                    <a:pt x="468" y="275"/>
                    <a:pt x="467" y="276"/>
                  </a:cubicBezTo>
                  <a:cubicBezTo>
                    <a:pt x="467" y="277"/>
                    <a:pt x="468" y="279"/>
                    <a:pt x="468" y="280"/>
                  </a:cubicBezTo>
                  <a:cubicBezTo>
                    <a:pt x="468" y="280"/>
                    <a:pt x="468" y="282"/>
                    <a:pt x="467" y="282"/>
                  </a:cubicBezTo>
                  <a:cubicBezTo>
                    <a:pt x="467" y="283"/>
                    <a:pt x="465" y="283"/>
                    <a:pt x="465" y="284"/>
                  </a:cubicBezTo>
                  <a:cubicBezTo>
                    <a:pt x="465" y="285"/>
                    <a:pt x="466" y="287"/>
                    <a:pt x="465" y="287"/>
                  </a:cubicBezTo>
                  <a:cubicBezTo>
                    <a:pt x="465" y="288"/>
                    <a:pt x="465" y="289"/>
                    <a:pt x="464" y="289"/>
                  </a:cubicBezTo>
                  <a:cubicBezTo>
                    <a:pt x="464" y="290"/>
                    <a:pt x="461" y="289"/>
                    <a:pt x="461" y="289"/>
                  </a:cubicBezTo>
                  <a:cubicBezTo>
                    <a:pt x="460" y="290"/>
                    <a:pt x="460" y="292"/>
                    <a:pt x="460" y="293"/>
                  </a:cubicBezTo>
                  <a:cubicBezTo>
                    <a:pt x="460" y="294"/>
                    <a:pt x="461" y="297"/>
                    <a:pt x="461" y="297"/>
                  </a:cubicBezTo>
                  <a:cubicBezTo>
                    <a:pt x="462" y="299"/>
                    <a:pt x="465" y="301"/>
                    <a:pt x="466" y="301"/>
                  </a:cubicBezTo>
                  <a:cubicBezTo>
                    <a:pt x="467" y="302"/>
                    <a:pt x="468" y="303"/>
                    <a:pt x="469" y="303"/>
                  </a:cubicBezTo>
                  <a:cubicBezTo>
                    <a:pt x="470" y="303"/>
                    <a:pt x="472" y="304"/>
                    <a:pt x="473" y="303"/>
                  </a:cubicBezTo>
                  <a:cubicBezTo>
                    <a:pt x="474" y="303"/>
                    <a:pt x="476" y="301"/>
                    <a:pt x="476" y="300"/>
                  </a:cubicBezTo>
                  <a:cubicBezTo>
                    <a:pt x="476" y="299"/>
                    <a:pt x="475" y="298"/>
                    <a:pt x="475" y="298"/>
                  </a:cubicBezTo>
                  <a:cubicBezTo>
                    <a:pt x="474" y="297"/>
                    <a:pt x="473" y="297"/>
                    <a:pt x="473" y="297"/>
                  </a:cubicBezTo>
                  <a:cubicBezTo>
                    <a:pt x="472" y="296"/>
                    <a:pt x="471" y="295"/>
                    <a:pt x="471" y="294"/>
                  </a:cubicBezTo>
                  <a:cubicBezTo>
                    <a:pt x="471" y="294"/>
                    <a:pt x="472" y="293"/>
                    <a:pt x="473" y="292"/>
                  </a:cubicBezTo>
                  <a:cubicBezTo>
                    <a:pt x="473" y="292"/>
                    <a:pt x="475" y="291"/>
                    <a:pt x="476" y="291"/>
                  </a:cubicBezTo>
                  <a:cubicBezTo>
                    <a:pt x="476" y="290"/>
                    <a:pt x="477" y="289"/>
                    <a:pt x="477" y="289"/>
                  </a:cubicBezTo>
                  <a:cubicBezTo>
                    <a:pt x="477" y="288"/>
                    <a:pt x="476" y="286"/>
                    <a:pt x="476" y="285"/>
                  </a:cubicBezTo>
                  <a:cubicBezTo>
                    <a:pt x="476" y="285"/>
                    <a:pt x="476" y="283"/>
                    <a:pt x="477" y="283"/>
                  </a:cubicBezTo>
                  <a:cubicBezTo>
                    <a:pt x="478" y="283"/>
                    <a:pt x="479" y="285"/>
                    <a:pt x="480" y="284"/>
                  </a:cubicBezTo>
                  <a:cubicBezTo>
                    <a:pt x="481" y="284"/>
                    <a:pt x="481" y="283"/>
                    <a:pt x="482" y="282"/>
                  </a:cubicBezTo>
                  <a:cubicBezTo>
                    <a:pt x="482" y="281"/>
                    <a:pt x="482" y="278"/>
                    <a:pt x="483" y="277"/>
                  </a:cubicBezTo>
                  <a:cubicBezTo>
                    <a:pt x="483" y="277"/>
                    <a:pt x="484" y="276"/>
                    <a:pt x="485" y="275"/>
                  </a:cubicBezTo>
                  <a:cubicBezTo>
                    <a:pt x="486" y="275"/>
                    <a:pt x="488" y="274"/>
                    <a:pt x="489" y="273"/>
                  </a:cubicBezTo>
                  <a:cubicBezTo>
                    <a:pt x="490" y="273"/>
                    <a:pt x="492" y="272"/>
                    <a:pt x="492" y="271"/>
                  </a:cubicBezTo>
                  <a:cubicBezTo>
                    <a:pt x="493" y="270"/>
                    <a:pt x="493" y="268"/>
                    <a:pt x="494" y="268"/>
                  </a:cubicBezTo>
                  <a:cubicBezTo>
                    <a:pt x="495" y="267"/>
                    <a:pt x="497" y="269"/>
                    <a:pt x="498" y="269"/>
                  </a:cubicBezTo>
                  <a:cubicBezTo>
                    <a:pt x="499" y="269"/>
                    <a:pt x="501" y="267"/>
                    <a:pt x="501" y="266"/>
                  </a:cubicBezTo>
                  <a:cubicBezTo>
                    <a:pt x="502" y="265"/>
                    <a:pt x="501" y="262"/>
                    <a:pt x="501" y="261"/>
                  </a:cubicBezTo>
                  <a:cubicBezTo>
                    <a:pt x="501" y="260"/>
                    <a:pt x="502" y="258"/>
                    <a:pt x="502" y="258"/>
                  </a:cubicBezTo>
                  <a:cubicBezTo>
                    <a:pt x="502" y="256"/>
                    <a:pt x="502" y="252"/>
                    <a:pt x="502" y="250"/>
                  </a:cubicBezTo>
                  <a:cubicBezTo>
                    <a:pt x="502" y="249"/>
                    <a:pt x="502" y="246"/>
                    <a:pt x="503" y="244"/>
                  </a:cubicBezTo>
                  <a:cubicBezTo>
                    <a:pt x="503" y="243"/>
                    <a:pt x="506" y="240"/>
                    <a:pt x="507" y="239"/>
                  </a:cubicBezTo>
                  <a:cubicBezTo>
                    <a:pt x="508" y="238"/>
                    <a:pt x="510" y="237"/>
                    <a:pt x="511" y="237"/>
                  </a:cubicBezTo>
                  <a:cubicBezTo>
                    <a:pt x="512" y="236"/>
                    <a:pt x="515" y="234"/>
                    <a:pt x="517" y="234"/>
                  </a:cubicBezTo>
                  <a:cubicBezTo>
                    <a:pt x="518" y="234"/>
                    <a:pt x="520" y="236"/>
                    <a:pt x="521" y="236"/>
                  </a:cubicBezTo>
                  <a:cubicBezTo>
                    <a:pt x="523" y="236"/>
                    <a:pt x="524" y="233"/>
                    <a:pt x="525" y="23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4560888" y="2378075"/>
              <a:ext cx="458787" cy="617538"/>
            </a:xfrm>
            <a:custGeom>
              <a:avLst/>
              <a:gdLst>
                <a:gd name="T0" fmla="*/ 540 w 544"/>
                <a:gd name="T1" fmla="*/ 444 h 731"/>
                <a:gd name="T2" fmla="*/ 526 w 544"/>
                <a:gd name="T3" fmla="*/ 404 h 731"/>
                <a:gd name="T4" fmla="*/ 497 w 544"/>
                <a:gd name="T5" fmla="*/ 321 h 731"/>
                <a:gd name="T6" fmla="*/ 463 w 544"/>
                <a:gd name="T7" fmla="*/ 264 h 731"/>
                <a:gd name="T8" fmla="*/ 433 w 544"/>
                <a:gd name="T9" fmla="*/ 267 h 731"/>
                <a:gd name="T10" fmla="*/ 406 w 544"/>
                <a:gd name="T11" fmla="*/ 287 h 731"/>
                <a:gd name="T12" fmla="*/ 395 w 544"/>
                <a:gd name="T13" fmla="*/ 307 h 731"/>
                <a:gd name="T14" fmla="*/ 380 w 544"/>
                <a:gd name="T15" fmla="*/ 333 h 731"/>
                <a:gd name="T16" fmla="*/ 355 w 544"/>
                <a:gd name="T17" fmla="*/ 353 h 731"/>
                <a:gd name="T18" fmla="*/ 331 w 544"/>
                <a:gd name="T19" fmla="*/ 329 h 731"/>
                <a:gd name="T20" fmla="*/ 347 w 544"/>
                <a:gd name="T21" fmla="*/ 291 h 731"/>
                <a:gd name="T22" fmla="*/ 364 w 544"/>
                <a:gd name="T23" fmla="*/ 272 h 731"/>
                <a:gd name="T24" fmla="*/ 374 w 544"/>
                <a:gd name="T25" fmla="*/ 236 h 731"/>
                <a:gd name="T26" fmla="*/ 385 w 544"/>
                <a:gd name="T27" fmla="*/ 212 h 731"/>
                <a:gd name="T28" fmla="*/ 381 w 544"/>
                <a:gd name="T29" fmla="*/ 154 h 731"/>
                <a:gd name="T30" fmla="*/ 359 w 544"/>
                <a:gd name="T31" fmla="*/ 123 h 731"/>
                <a:gd name="T32" fmla="*/ 353 w 544"/>
                <a:gd name="T33" fmla="*/ 101 h 731"/>
                <a:gd name="T34" fmla="*/ 374 w 544"/>
                <a:gd name="T35" fmla="*/ 99 h 731"/>
                <a:gd name="T36" fmla="*/ 352 w 544"/>
                <a:gd name="T37" fmla="*/ 72 h 731"/>
                <a:gd name="T38" fmla="*/ 340 w 544"/>
                <a:gd name="T39" fmla="*/ 52 h 731"/>
                <a:gd name="T40" fmla="*/ 300 w 544"/>
                <a:gd name="T41" fmla="*/ 46 h 731"/>
                <a:gd name="T42" fmla="*/ 265 w 544"/>
                <a:gd name="T43" fmla="*/ 38 h 731"/>
                <a:gd name="T44" fmla="*/ 241 w 544"/>
                <a:gd name="T45" fmla="*/ 17 h 731"/>
                <a:gd name="T46" fmla="*/ 215 w 544"/>
                <a:gd name="T47" fmla="*/ 18 h 731"/>
                <a:gd name="T48" fmla="*/ 169 w 544"/>
                <a:gd name="T49" fmla="*/ 1 h 731"/>
                <a:gd name="T50" fmla="*/ 150 w 544"/>
                <a:gd name="T51" fmla="*/ 9 h 731"/>
                <a:gd name="T52" fmla="*/ 142 w 544"/>
                <a:gd name="T53" fmla="*/ 31 h 731"/>
                <a:gd name="T54" fmla="*/ 142 w 544"/>
                <a:gd name="T55" fmla="*/ 63 h 731"/>
                <a:gd name="T56" fmla="*/ 147 w 544"/>
                <a:gd name="T57" fmla="*/ 80 h 731"/>
                <a:gd name="T58" fmla="*/ 111 w 544"/>
                <a:gd name="T59" fmla="*/ 100 h 731"/>
                <a:gd name="T60" fmla="*/ 117 w 544"/>
                <a:gd name="T61" fmla="*/ 147 h 731"/>
                <a:gd name="T62" fmla="*/ 106 w 544"/>
                <a:gd name="T63" fmla="*/ 187 h 731"/>
                <a:gd name="T64" fmla="*/ 103 w 544"/>
                <a:gd name="T65" fmla="*/ 179 h 731"/>
                <a:gd name="T66" fmla="*/ 103 w 544"/>
                <a:gd name="T67" fmla="*/ 153 h 731"/>
                <a:gd name="T68" fmla="*/ 101 w 544"/>
                <a:gd name="T69" fmla="*/ 174 h 731"/>
                <a:gd name="T70" fmla="*/ 93 w 544"/>
                <a:gd name="T71" fmla="*/ 194 h 731"/>
                <a:gd name="T72" fmla="*/ 88 w 544"/>
                <a:gd name="T73" fmla="*/ 153 h 731"/>
                <a:gd name="T74" fmla="*/ 94 w 544"/>
                <a:gd name="T75" fmla="*/ 123 h 731"/>
                <a:gd name="T76" fmla="*/ 78 w 544"/>
                <a:gd name="T77" fmla="*/ 129 h 731"/>
                <a:gd name="T78" fmla="*/ 63 w 544"/>
                <a:gd name="T79" fmla="*/ 167 h 731"/>
                <a:gd name="T80" fmla="*/ 40 w 544"/>
                <a:gd name="T81" fmla="*/ 177 h 731"/>
                <a:gd name="T82" fmla="*/ 20 w 544"/>
                <a:gd name="T83" fmla="*/ 215 h 731"/>
                <a:gd name="T84" fmla="*/ 24 w 544"/>
                <a:gd name="T85" fmla="*/ 263 h 731"/>
                <a:gd name="T86" fmla="*/ 3 w 544"/>
                <a:gd name="T87" fmla="*/ 327 h 731"/>
                <a:gd name="T88" fmla="*/ 15 w 544"/>
                <a:gd name="T89" fmla="*/ 387 h 731"/>
                <a:gd name="T90" fmla="*/ 34 w 544"/>
                <a:gd name="T91" fmla="*/ 458 h 731"/>
                <a:gd name="T92" fmla="*/ 73 w 544"/>
                <a:gd name="T93" fmla="*/ 587 h 731"/>
                <a:gd name="T94" fmla="*/ 43 w 544"/>
                <a:gd name="T95" fmla="*/ 701 h 731"/>
                <a:gd name="T96" fmla="*/ 284 w 544"/>
                <a:gd name="T97" fmla="*/ 704 h 731"/>
                <a:gd name="T98" fmla="*/ 454 w 544"/>
                <a:gd name="T99" fmla="*/ 656 h 731"/>
                <a:gd name="T100" fmla="*/ 470 w 544"/>
                <a:gd name="T101" fmla="*/ 627 h 731"/>
                <a:gd name="T102" fmla="*/ 480 w 544"/>
                <a:gd name="T103" fmla="*/ 596 h 731"/>
                <a:gd name="T104" fmla="*/ 503 w 544"/>
                <a:gd name="T105" fmla="*/ 535 h 731"/>
                <a:gd name="T106" fmla="*/ 505 w 544"/>
                <a:gd name="T107" fmla="*/ 509 h 731"/>
                <a:gd name="T108" fmla="*/ 528 w 544"/>
                <a:gd name="T109" fmla="*/ 497 h 731"/>
                <a:gd name="T110" fmla="*/ 525 w 544"/>
                <a:gd name="T111" fmla="*/ 514 h 731"/>
                <a:gd name="T112" fmla="*/ 542 w 544"/>
                <a:gd name="T113" fmla="*/ 482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4" h="731">
                  <a:moveTo>
                    <a:pt x="542" y="482"/>
                  </a:moveTo>
                  <a:cubicBezTo>
                    <a:pt x="543" y="481"/>
                    <a:pt x="544" y="478"/>
                    <a:pt x="544" y="476"/>
                  </a:cubicBezTo>
                  <a:cubicBezTo>
                    <a:pt x="544" y="475"/>
                    <a:pt x="543" y="472"/>
                    <a:pt x="542" y="470"/>
                  </a:cubicBezTo>
                  <a:cubicBezTo>
                    <a:pt x="542" y="469"/>
                    <a:pt x="540" y="467"/>
                    <a:pt x="540" y="466"/>
                  </a:cubicBezTo>
                  <a:cubicBezTo>
                    <a:pt x="540" y="465"/>
                    <a:pt x="541" y="462"/>
                    <a:pt x="541" y="461"/>
                  </a:cubicBezTo>
                  <a:cubicBezTo>
                    <a:pt x="541" y="459"/>
                    <a:pt x="539" y="457"/>
                    <a:pt x="539" y="455"/>
                  </a:cubicBezTo>
                  <a:cubicBezTo>
                    <a:pt x="539" y="454"/>
                    <a:pt x="540" y="452"/>
                    <a:pt x="540" y="451"/>
                  </a:cubicBezTo>
                  <a:cubicBezTo>
                    <a:pt x="540" y="450"/>
                    <a:pt x="540" y="446"/>
                    <a:pt x="540" y="444"/>
                  </a:cubicBezTo>
                  <a:cubicBezTo>
                    <a:pt x="541" y="444"/>
                    <a:pt x="542" y="442"/>
                    <a:pt x="543" y="441"/>
                  </a:cubicBezTo>
                  <a:cubicBezTo>
                    <a:pt x="543" y="440"/>
                    <a:pt x="544" y="438"/>
                    <a:pt x="544" y="437"/>
                  </a:cubicBezTo>
                  <a:cubicBezTo>
                    <a:pt x="544" y="436"/>
                    <a:pt x="542" y="434"/>
                    <a:pt x="542" y="433"/>
                  </a:cubicBezTo>
                  <a:cubicBezTo>
                    <a:pt x="541" y="432"/>
                    <a:pt x="541" y="430"/>
                    <a:pt x="540" y="428"/>
                  </a:cubicBezTo>
                  <a:cubicBezTo>
                    <a:pt x="540" y="428"/>
                    <a:pt x="539" y="426"/>
                    <a:pt x="538" y="425"/>
                  </a:cubicBezTo>
                  <a:cubicBezTo>
                    <a:pt x="537" y="424"/>
                    <a:pt x="536" y="420"/>
                    <a:pt x="535" y="419"/>
                  </a:cubicBezTo>
                  <a:cubicBezTo>
                    <a:pt x="533" y="417"/>
                    <a:pt x="530" y="414"/>
                    <a:pt x="529" y="413"/>
                  </a:cubicBezTo>
                  <a:cubicBezTo>
                    <a:pt x="528" y="411"/>
                    <a:pt x="527" y="406"/>
                    <a:pt x="526" y="404"/>
                  </a:cubicBezTo>
                  <a:cubicBezTo>
                    <a:pt x="525" y="402"/>
                    <a:pt x="522" y="397"/>
                    <a:pt x="521" y="395"/>
                  </a:cubicBezTo>
                  <a:cubicBezTo>
                    <a:pt x="521" y="394"/>
                    <a:pt x="520" y="390"/>
                    <a:pt x="520" y="389"/>
                  </a:cubicBezTo>
                  <a:cubicBezTo>
                    <a:pt x="519" y="384"/>
                    <a:pt x="516" y="376"/>
                    <a:pt x="515" y="372"/>
                  </a:cubicBezTo>
                  <a:cubicBezTo>
                    <a:pt x="515" y="369"/>
                    <a:pt x="514" y="363"/>
                    <a:pt x="513" y="361"/>
                  </a:cubicBezTo>
                  <a:cubicBezTo>
                    <a:pt x="512" y="359"/>
                    <a:pt x="510" y="355"/>
                    <a:pt x="510" y="353"/>
                  </a:cubicBezTo>
                  <a:cubicBezTo>
                    <a:pt x="508" y="351"/>
                    <a:pt x="506" y="345"/>
                    <a:pt x="505" y="342"/>
                  </a:cubicBezTo>
                  <a:cubicBezTo>
                    <a:pt x="503" y="339"/>
                    <a:pt x="500" y="333"/>
                    <a:pt x="499" y="330"/>
                  </a:cubicBezTo>
                  <a:cubicBezTo>
                    <a:pt x="498" y="328"/>
                    <a:pt x="497" y="324"/>
                    <a:pt x="497" y="321"/>
                  </a:cubicBezTo>
                  <a:cubicBezTo>
                    <a:pt x="497" y="319"/>
                    <a:pt x="497" y="313"/>
                    <a:pt x="496" y="310"/>
                  </a:cubicBezTo>
                  <a:cubicBezTo>
                    <a:pt x="496" y="308"/>
                    <a:pt x="494" y="303"/>
                    <a:pt x="493" y="301"/>
                  </a:cubicBezTo>
                  <a:cubicBezTo>
                    <a:pt x="492" y="298"/>
                    <a:pt x="490" y="293"/>
                    <a:pt x="489" y="291"/>
                  </a:cubicBezTo>
                  <a:cubicBezTo>
                    <a:pt x="487" y="289"/>
                    <a:pt x="484" y="288"/>
                    <a:pt x="483" y="286"/>
                  </a:cubicBezTo>
                  <a:cubicBezTo>
                    <a:pt x="482" y="285"/>
                    <a:pt x="480" y="281"/>
                    <a:pt x="479" y="279"/>
                  </a:cubicBezTo>
                  <a:cubicBezTo>
                    <a:pt x="477" y="277"/>
                    <a:pt x="475" y="271"/>
                    <a:pt x="473" y="269"/>
                  </a:cubicBezTo>
                  <a:cubicBezTo>
                    <a:pt x="472" y="268"/>
                    <a:pt x="470" y="267"/>
                    <a:pt x="468" y="267"/>
                  </a:cubicBezTo>
                  <a:cubicBezTo>
                    <a:pt x="467" y="266"/>
                    <a:pt x="464" y="265"/>
                    <a:pt x="463" y="264"/>
                  </a:cubicBezTo>
                  <a:cubicBezTo>
                    <a:pt x="462" y="264"/>
                    <a:pt x="459" y="263"/>
                    <a:pt x="458" y="262"/>
                  </a:cubicBezTo>
                  <a:cubicBezTo>
                    <a:pt x="457" y="262"/>
                    <a:pt x="456" y="263"/>
                    <a:pt x="455" y="263"/>
                  </a:cubicBezTo>
                  <a:cubicBezTo>
                    <a:pt x="454" y="263"/>
                    <a:pt x="451" y="263"/>
                    <a:pt x="450" y="262"/>
                  </a:cubicBezTo>
                  <a:cubicBezTo>
                    <a:pt x="449" y="262"/>
                    <a:pt x="448" y="259"/>
                    <a:pt x="447" y="259"/>
                  </a:cubicBezTo>
                  <a:cubicBezTo>
                    <a:pt x="446" y="258"/>
                    <a:pt x="442" y="260"/>
                    <a:pt x="441" y="261"/>
                  </a:cubicBezTo>
                  <a:cubicBezTo>
                    <a:pt x="440" y="261"/>
                    <a:pt x="439" y="263"/>
                    <a:pt x="439" y="264"/>
                  </a:cubicBezTo>
                  <a:cubicBezTo>
                    <a:pt x="438" y="264"/>
                    <a:pt x="436" y="265"/>
                    <a:pt x="435" y="266"/>
                  </a:cubicBezTo>
                  <a:cubicBezTo>
                    <a:pt x="435" y="266"/>
                    <a:pt x="434" y="267"/>
                    <a:pt x="433" y="267"/>
                  </a:cubicBezTo>
                  <a:cubicBezTo>
                    <a:pt x="433" y="268"/>
                    <a:pt x="433" y="271"/>
                    <a:pt x="432" y="272"/>
                  </a:cubicBezTo>
                  <a:cubicBezTo>
                    <a:pt x="431" y="273"/>
                    <a:pt x="430" y="274"/>
                    <a:pt x="429" y="274"/>
                  </a:cubicBezTo>
                  <a:cubicBezTo>
                    <a:pt x="427" y="275"/>
                    <a:pt x="425" y="275"/>
                    <a:pt x="423" y="275"/>
                  </a:cubicBezTo>
                  <a:cubicBezTo>
                    <a:pt x="422" y="276"/>
                    <a:pt x="421" y="278"/>
                    <a:pt x="420" y="278"/>
                  </a:cubicBezTo>
                  <a:cubicBezTo>
                    <a:pt x="419" y="279"/>
                    <a:pt x="416" y="280"/>
                    <a:pt x="415" y="280"/>
                  </a:cubicBezTo>
                  <a:cubicBezTo>
                    <a:pt x="413" y="281"/>
                    <a:pt x="410" y="280"/>
                    <a:pt x="409" y="281"/>
                  </a:cubicBezTo>
                  <a:cubicBezTo>
                    <a:pt x="408" y="281"/>
                    <a:pt x="407" y="282"/>
                    <a:pt x="406" y="283"/>
                  </a:cubicBezTo>
                  <a:cubicBezTo>
                    <a:pt x="406" y="284"/>
                    <a:pt x="406" y="286"/>
                    <a:pt x="406" y="287"/>
                  </a:cubicBezTo>
                  <a:cubicBezTo>
                    <a:pt x="406" y="288"/>
                    <a:pt x="405" y="290"/>
                    <a:pt x="404" y="291"/>
                  </a:cubicBezTo>
                  <a:cubicBezTo>
                    <a:pt x="404" y="291"/>
                    <a:pt x="401" y="293"/>
                    <a:pt x="400" y="293"/>
                  </a:cubicBezTo>
                  <a:cubicBezTo>
                    <a:pt x="400" y="293"/>
                    <a:pt x="398" y="293"/>
                    <a:pt x="398" y="294"/>
                  </a:cubicBezTo>
                  <a:cubicBezTo>
                    <a:pt x="398" y="294"/>
                    <a:pt x="398" y="296"/>
                    <a:pt x="398" y="296"/>
                  </a:cubicBezTo>
                  <a:cubicBezTo>
                    <a:pt x="399" y="297"/>
                    <a:pt x="400" y="297"/>
                    <a:pt x="400" y="298"/>
                  </a:cubicBezTo>
                  <a:cubicBezTo>
                    <a:pt x="400" y="299"/>
                    <a:pt x="400" y="300"/>
                    <a:pt x="400" y="301"/>
                  </a:cubicBezTo>
                  <a:cubicBezTo>
                    <a:pt x="400" y="302"/>
                    <a:pt x="399" y="304"/>
                    <a:pt x="398" y="304"/>
                  </a:cubicBezTo>
                  <a:cubicBezTo>
                    <a:pt x="397" y="305"/>
                    <a:pt x="395" y="306"/>
                    <a:pt x="395" y="307"/>
                  </a:cubicBezTo>
                  <a:cubicBezTo>
                    <a:pt x="394" y="308"/>
                    <a:pt x="393" y="310"/>
                    <a:pt x="393" y="310"/>
                  </a:cubicBezTo>
                  <a:cubicBezTo>
                    <a:pt x="392" y="312"/>
                    <a:pt x="392" y="314"/>
                    <a:pt x="392" y="316"/>
                  </a:cubicBezTo>
                  <a:cubicBezTo>
                    <a:pt x="391" y="317"/>
                    <a:pt x="390" y="319"/>
                    <a:pt x="390" y="320"/>
                  </a:cubicBezTo>
                  <a:cubicBezTo>
                    <a:pt x="390" y="321"/>
                    <a:pt x="390" y="323"/>
                    <a:pt x="389" y="324"/>
                  </a:cubicBezTo>
                  <a:cubicBezTo>
                    <a:pt x="389" y="325"/>
                    <a:pt x="388" y="326"/>
                    <a:pt x="388" y="327"/>
                  </a:cubicBezTo>
                  <a:cubicBezTo>
                    <a:pt x="388" y="328"/>
                    <a:pt x="389" y="329"/>
                    <a:pt x="388" y="330"/>
                  </a:cubicBezTo>
                  <a:cubicBezTo>
                    <a:pt x="388" y="331"/>
                    <a:pt x="386" y="332"/>
                    <a:pt x="385" y="332"/>
                  </a:cubicBezTo>
                  <a:cubicBezTo>
                    <a:pt x="384" y="333"/>
                    <a:pt x="381" y="333"/>
                    <a:pt x="380" y="333"/>
                  </a:cubicBezTo>
                  <a:cubicBezTo>
                    <a:pt x="379" y="334"/>
                    <a:pt x="378" y="338"/>
                    <a:pt x="378" y="339"/>
                  </a:cubicBezTo>
                  <a:cubicBezTo>
                    <a:pt x="377" y="340"/>
                    <a:pt x="376" y="342"/>
                    <a:pt x="375" y="343"/>
                  </a:cubicBezTo>
                  <a:cubicBezTo>
                    <a:pt x="375" y="345"/>
                    <a:pt x="374" y="348"/>
                    <a:pt x="374" y="350"/>
                  </a:cubicBezTo>
                  <a:cubicBezTo>
                    <a:pt x="373" y="351"/>
                    <a:pt x="372" y="353"/>
                    <a:pt x="371" y="354"/>
                  </a:cubicBezTo>
                  <a:cubicBezTo>
                    <a:pt x="370" y="355"/>
                    <a:pt x="368" y="358"/>
                    <a:pt x="367" y="358"/>
                  </a:cubicBezTo>
                  <a:cubicBezTo>
                    <a:pt x="366" y="358"/>
                    <a:pt x="365" y="358"/>
                    <a:pt x="364" y="358"/>
                  </a:cubicBezTo>
                  <a:cubicBezTo>
                    <a:pt x="363" y="357"/>
                    <a:pt x="361" y="355"/>
                    <a:pt x="359" y="354"/>
                  </a:cubicBezTo>
                  <a:cubicBezTo>
                    <a:pt x="358" y="353"/>
                    <a:pt x="356" y="353"/>
                    <a:pt x="355" y="353"/>
                  </a:cubicBezTo>
                  <a:cubicBezTo>
                    <a:pt x="353" y="353"/>
                    <a:pt x="350" y="351"/>
                    <a:pt x="348" y="351"/>
                  </a:cubicBezTo>
                  <a:cubicBezTo>
                    <a:pt x="347" y="351"/>
                    <a:pt x="346" y="352"/>
                    <a:pt x="345" y="353"/>
                  </a:cubicBezTo>
                  <a:cubicBezTo>
                    <a:pt x="344" y="353"/>
                    <a:pt x="342" y="352"/>
                    <a:pt x="342" y="352"/>
                  </a:cubicBezTo>
                  <a:cubicBezTo>
                    <a:pt x="340" y="351"/>
                    <a:pt x="337" y="350"/>
                    <a:pt x="336" y="349"/>
                  </a:cubicBezTo>
                  <a:cubicBezTo>
                    <a:pt x="335" y="347"/>
                    <a:pt x="334" y="342"/>
                    <a:pt x="332" y="341"/>
                  </a:cubicBezTo>
                  <a:cubicBezTo>
                    <a:pt x="331" y="339"/>
                    <a:pt x="328" y="339"/>
                    <a:pt x="327" y="337"/>
                  </a:cubicBezTo>
                  <a:cubicBezTo>
                    <a:pt x="327" y="336"/>
                    <a:pt x="329" y="334"/>
                    <a:pt x="330" y="333"/>
                  </a:cubicBezTo>
                  <a:cubicBezTo>
                    <a:pt x="330" y="332"/>
                    <a:pt x="331" y="330"/>
                    <a:pt x="331" y="329"/>
                  </a:cubicBezTo>
                  <a:cubicBezTo>
                    <a:pt x="331" y="327"/>
                    <a:pt x="330" y="324"/>
                    <a:pt x="330" y="323"/>
                  </a:cubicBezTo>
                  <a:cubicBezTo>
                    <a:pt x="330" y="320"/>
                    <a:pt x="329" y="315"/>
                    <a:pt x="329" y="313"/>
                  </a:cubicBezTo>
                  <a:cubicBezTo>
                    <a:pt x="329" y="311"/>
                    <a:pt x="330" y="308"/>
                    <a:pt x="330" y="306"/>
                  </a:cubicBezTo>
                  <a:cubicBezTo>
                    <a:pt x="330" y="305"/>
                    <a:pt x="331" y="302"/>
                    <a:pt x="332" y="300"/>
                  </a:cubicBezTo>
                  <a:cubicBezTo>
                    <a:pt x="333" y="299"/>
                    <a:pt x="334" y="295"/>
                    <a:pt x="335" y="294"/>
                  </a:cubicBezTo>
                  <a:cubicBezTo>
                    <a:pt x="335" y="293"/>
                    <a:pt x="337" y="293"/>
                    <a:pt x="338" y="293"/>
                  </a:cubicBezTo>
                  <a:cubicBezTo>
                    <a:pt x="340" y="292"/>
                    <a:pt x="342" y="293"/>
                    <a:pt x="343" y="292"/>
                  </a:cubicBezTo>
                  <a:cubicBezTo>
                    <a:pt x="344" y="292"/>
                    <a:pt x="346" y="291"/>
                    <a:pt x="347" y="291"/>
                  </a:cubicBezTo>
                  <a:cubicBezTo>
                    <a:pt x="349" y="290"/>
                    <a:pt x="352" y="291"/>
                    <a:pt x="353" y="290"/>
                  </a:cubicBezTo>
                  <a:cubicBezTo>
                    <a:pt x="354" y="289"/>
                    <a:pt x="354" y="287"/>
                    <a:pt x="354" y="286"/>
                  </a:cubicBezTo>
                  <a:cubicBezTo>
                    <a:pt x="353" y="285"/>
                    <a:pt x="352" y="283"/>
                    <a:pt x="352" y="282"/>
                  </a:cubicBezTo>
                  <a:cubicBezTo>
                    <a:pt x="353" y="281"/>
                    <a:pt x="355" y="280"/>
                    <a:pt x="355" y="279"/>
                  </a:cubicBezTo>
                  <a:cubicBezTo>
                    <a:pt x="356" y="279"/>
                    <a:pt x="357" y="278"/>
                    <a:pt x="358" y="278"/>
                  </a:cubicBezTo>
                  <a:cubicBezTo>
                    <a:pt x="358" y="277"/>
                    <a:pt x="360" y="277"/>
                    <a:pt x="361" y="277"/>
                  </a:cubicBezTo>
                  <a:cubicBezTo>
                    <a:pt x="362" y="277"/>
                    <a:pt x="363" y="276"/>
                    <a:pt x="364" y="275"/>
                  </a:cubicBezTo>
                  <a:cubicBezTo>
                    <a:pt x="364" y="274"/>
                    <a:pt x="364" y="273"/>
                    <a:pt x="364" y="272"/>
                  </a:cubicBezTo>
                  <a:cubicBezTo>
                    <a:pt x="364" y="271"/>
                    <a:pt x="365" y="269"/>
                    <a:pt x="365" y="267"/>
                  </a:cubicBezTo>
                  <a:cubicBezTo>
                    <a:pt x="366" y="266"/>
                    <a:pt x="364" y="263"/>
                    <a:pt x="364" y="261"/>
                  </a:cubicBezTo>
                  <a:cubicBezTo>
                    <a:pt x="364" y="259"/>
                    <a:pt x="363" y="254"/>
                    <a:pt x="363" y="252"/>
                  </a:cubicBezTo>
                  <a:cubicBezTo>
                    <a:pt x="363" y="249"/>
                    <a:pt x="364" y="245"/>
                    <a:pt x="364" y="243"/>
                  </a:cubicBezTo>
                  <a:cubicBezTo>
                    <a:pt x="365" y="242"/>
                    <a:pt x="366" y="239"/>
                    <a:pt x="367" y="237"/>
                  </a:cubicBezTo>
                  <a:cubicBezTo>
                    <a:pt x="368" y="236"/>
                    <a:pt x="369" y="235"/>
                    <a:pt x="370" y="235"/>
                  </a:cubicBezTo>
                  <a:cubicBezTo>
                    <a:pt x="370" y="235"/>
                    <a:pt x="372" y="234"/>
                    <a:pt x="372" y="235"/>
                  </a:cubicBezTo>
                  <a:cubicBezTo>
                    <a:pt x="373" y="235"/>
                    <a:pt x="374" y="236"/>
                    <a:pt x="374" y="236"/>
                  </a:cubicBezTo>
                  <a:cubicBezTo>
                    <a:pt x="374" y="236"/>
                    <a:pt x="375" y="237"/>
                    <a:pt x="376" y="237"/>
                  </a:cubicBezTo>
                  <a:cubicBezTo>
                    <a:pt x="377" y="236"/>
                    <a:pt x="378" y="235"/>
                    <a:pt x="378" y="234"/>
                  </a:cubicBezTo>
                  <a:cubicBezTo>
                    <a:pt x="379" y="233"/>
                    <a:pt x="379" y="231"/>
                    <a:pt x="379" y="230"/>
                  </a:cubicBezTo>
                  <a:cubicBezTo>
                    <a:pt x="380" y="229"/>
                    <a:pt x="382" y="227"/>
                    <a:pt x="382" y="226"/>
                  </a:cubicBezTo>
                  <a:cubicBezTo>
                    <a:pt x="383" y="226"/>
                    <a:pt x="383" y="224"/>
                    <a:pt x="383" y="224"/>
                  </a:cubicBezTo>
                  <a:cubicBezTo>
                    <a:pt x="384" y="223"/>
                    <a:pt x="387" y="224"/>
                    <a:pt x="387" y="223"/>
                  </a:cubicBezTo>
                  <a:cubicBezTo>
                    <a:pt x="388" y="222"/>
                    <a:pt x="387" y="219"/>
                    <a:pt x="387" y="218"/>
                  </a:cubicBezTo>
                  <a:cubicBezTo>
                    <a:pt x="387" y="217"/>
                    <a:pt x="386" y="214"/>
                    <a:pt x="385" y="212"/>
                  </a:cubicBezTo>
                  <a:cubicBezTo>
                    <a:pt x="385" y="209"/>
                    <a:pt x="385" y="202"/>
                    <a:pt x="385" y="198"/>
                  </a:cubicBezTo>
                  <a:cubicBezTo>
                    <a:pt x="385" y="195"/>
                    <a:pt x="384" y="189"/>
                    <a:pt x="384" y="186"/>
                  </a:cubicBezTo>
                  <a:cubicBezTo>
                    <a:pt x="384" y="185"/>
                    <a:pt x="383" y="183"/>
                    <a:pt x="383" y="182"/>
                  </a:cubicBezTo>
                  <a:cubicBezTo>
                    <a:pt x="383" y="181"/>
                    <a:pt x="381" y="179"/>
                    <a:pt x="381" y="178"/>
                  </a:cubicBezTo>
                  <a:cubicBezTo>
                    <a:pt x="381" y="176"/>
                    <a:pt x="381" y="173"/>
                    <a:pt x="381" y="172"/>
                  </a:cubicBezTo>
                  <a:cubicBezTo>
                    <a:pt x="382" y="171"/>
                    <a:pt x="383" y="169"/>
                    <a:pt x="384" y="167"/>
                  </a:cubicBezTo>
                  <a:cubicBezTo>
                    <a:pt x="384" y="166"/>
                    <a:pt x="383" y="162"/>
                    <a:pt x="383" y="160"/>
                  </a:cubicBezTo>
                  <a:cubicBezTo>
                    <a:pt x="382" y="158"/>
                    <a:pt x="381" y="155"/>
                    <a:pt x="381" y="154"/>
                  </a:cubicBezTo>
                  <a:cubicBezTo>
                    <a:pt x="380" y="153"/>
                    <a:pt x="378" y="151"/>
                    <a:pt x="378" y="150"/>
                  </a:cubicBezTo>
                  <a:cubicBezTo>
                    <a:pt x="378" y="148"/>
                    <a:pt x="379" y="144"/>
                    <a:pt x="379" y="143"/>
                  </a:cubicBezTo>
                  <a:cubicBezTo>
                    <a:pt x="378" y="141"/>
                    <a:pt x="376" y="139"/>
                    <a:pt x="376" y="138"/>
                  </a:cubicBezTo>
                  <a:cubicBezTo>
                    <a:pt x="375" y="136"/>
                    <a:pt x="373" y="135"/>
                    <a:pt x="372" y="134"/>
                  </a:cubicBezTo>
                  <a:cubicBezTo>
                    <a:pt x="372" y="132"/>
                    <a:pt x="373" y="130"/>
                    <a:pt x="372" y="129"/>
                  </a:cubicBezTo>
                  <a:cubicBezTo>
                    <a:pt x="372" y="128"/>
                    <a:pt x="369" y="127"/>
                    <a:pt x="367" y="127"/>
                  </a:cubicBezTo>
                  <a:cubicBezTo>
                    <a:pt x="366" y="126"/>
                    <a:pt x="363" y="127"/>
                    <a:pt x="362" y="126"/>
                  </a:cubicBezTo>
                  <a:cubicBezTo>
                    <a:pt x="361" y="126"/>
                    <a:pt x="360" y="123"/>
                    <a:pt x="359" y="123"/>
                  </a:cubicBezTo>
                  <a:cubicBezTo>
                    <a:pt x="358" y="122"/>
                    <a:pt x="357" y="121"/>
                    <a:pt x="356" y="120"/>
                  </a:cubicBezTo>
                  <a:cubicBezTo>
                    <a:pt x="356" y="120"/>
                    <a:pt x="355" y="119"/>
                    <a:pt x="355" y="118"/>
                  </a:cubicBezTo>
                  <a:cubicBezTo>
                    <a:pt x="354" y="117"/>
                    <a:pt x="355" y="116"/>
                    <a:pt x="354" y="115"/>
                  </a:cubicBezTo>
                  <a:cubicBezTo>
                    <a:pt x="354" y="114"/>
                    <a:pt x="353" y="113"/>
                    <a:pt x="353" y="113"/>
                  </a:cubicBezTo>
                  <a:cubicBezTo>
                    <a:pt x="352" y="112"/>
                    <a:pt x="353" y="110"/>
                    <a:pt x="353" y="110"/>
                  </a:cubicBezTo>
                  <a:cubicBezTo>
                    <a:pt x="353" y="109"/>
                    <a:pt x="353" y="108"/>
                    <a:pt x="353" y="107"/>
                  </a:cubicBezTo>
                  <a:cubicBezTo>
                    <a:pt x="352" y="106"/>
                    <a:pt x="351" y="105"/>
                    <a:pt x="351" y="104"/>
                  </a:cubicBezTo>
                  <a:cubicBezTo>
                    <a:pt x="351" y="103"/>
                    <a:pt x="352" y="102"/>
                    <a:pt x="353" y="101"/>
                  </a:cubicBezTo>
                  <a:cubicBezTo>
                    <a:pt x="354" y="100"/>
                    <a:pt x="355" y="98"/>
                    <a:pt x="356" y="98"/>
                  </a:cubicBezTo>
                  <a:cubicBezTo>
                    <a:pt x="357" y="98"/>
                    <a:pt x="359" y="98"/>
                    <a:pt x="360" y="98"/>
                  </a:cubicBezTo>
                  <a:cubicBezTo>
                    <a:pt x="360" y="98"/>
                    <a:pt x="361" y="99"/>
                    <a:pt x="361" y="99"/>
                  </a:cubicBezTo>
                  <a:cubicBezTo>
                    <a:pt x="362" y="100"/>
                    <a:pt x="363" y="101"/>
                    <a:pt x="364" y="101"/>
                  </a:cubicBezTo>
                  <a:cubicBezTo>
                    <a:pt x="365" y="102"/>
                    <a:pt x="367" y="101"/>
                    <a:pt x="368" y="101"/>
                  </a:cubicBezTo>
                  <a:cubicBezTo>
                    <a:pt x="369" y="102"/>
                    <a:pt x="370" y="103"/>
                    <a:pt x="371" y="103"/>
                  </a:cubicBezTo>
                  <a:cubicBezTo>
                    <a:pt x="372" y="103"/>
                    <a:pt x="373" y="103"/>
                    <a:pt x="373" y="102"/>
                  </a:cubicBezTo>
                  <a:cubicBezTo>
                    <a:pt x="374" y="102"/>
                    <a:pt x="374" y="100"/>
                    <a:pt x="374" y="99"/>
                  </a:cubicBezTo>
                  <a:cubicBezTo>
                    <a:pt x="373" y="98"/>
                    <a:pt x="372" y="97"/>
                    <a:pt x="371" y="97"/>
                  </a:cubicBezTo>
                  <a:cubicBezTo>
                    <a:pt x="371" y="96"/>
                    <a:pt x="370" y="94"/>
                    <a:pt x="369" y="93"/>
                  </a:cubicBezTo>
                  <a:cubicBezTo>
                    <a:pt x="369" y="92"/>
                    <a:pt x="368" y="90"/>
                    <a:pt x="368" y="89"/>
                  </a:cubicBezTo>
                  <a:cubicBezTo>
                    <a:pt x="367" y="88"/>
                    <a:pt x="366" y="85"/>
                    <a:pt x="365" y="84"/>
                  </a:cubicBezTo>
                  <a:cubicBezTo>
                    <a:pt x="364" y="83"/>
                    <a:pt x="361" y="83"/>
                    <a:pt x="360" y="82"/>
                  </a:cubicBezTo>
                  <a:cubicBezTo>
                    <a:pt x="359" y="81"/>
                    <a:pt x="358" y="79"/>
                    <a:pt x="357" y="78"/>
                  </a:cubicBezTo>
                  <a:cubicBezTo>
                    <a:pt x="357" y="77"/>
                    <a:pt x="356" y="75"/>
                    <a:pt x="355" y="74"/>
                  </a:cubicBezTo>
                  <a:cubicBezTo>
                    <a:pt x="354" y="73"/>
                    <a:pt x="353" y="73"/>
                    <a:pt x="352" y="72"/>
                  </a:cubicBezTo>
                  <a:cubicBezTo>
                    <a:pt x="351" y="71"/>
                    <a:pt x="349" y="70"/>
                    <a:pt x="349" y="70"/>
                  </a:cubicBezTo>
                  <a:cubicBezTo>
                    <a:pt x="349" y="69"/>
                    <a:pt x="349" y="68"/>
                    <a:pt x="349" y="67"/>
                  </a:cubicBezTo>
                  <a:cubicBezTo>
                    <a:pt x="349" y="67"/>
                    <a:pt x="351" y="67"/>
                    <a:pt x="351" y="67"/>
                  </a:cubicBezTo>
                  <a:cubicBezTo>
                    <a:pt x="352" y="66"/>
                    <a:pt x="352" y="64"/>
                    <a:pt x="352" y="63"/>
                  </a:cubicBezTo>
                  <a:cubicBezTo>
                    <a:pt x="352" y="63"/>
                    <a:pt x="352" y="61"/>
                    <a:pt x="352" y="61"/>
                  </a:cubicBezTo>
                  <a:cubicBezTo>
                    <a:pt x="351" y="60"/>
                    <a:pt x="348" y="61"/>
                    <a:pt x="347" y="60"/>
                  </a:cubicBezTo>
                  <a:cubicBezTo>
                    <a:pt x="346" y="60"/>
                    <a:pt x="344" y="58"/>
                    <a:pt x="343" y="57"/>
                  </a:cubicBezTo>
                  <a:cubicBezTo>
                    <a:pt x="342" y="56"/>
                    <a:pt x="341" y="53"/>
                    <a:pt x="340" y="52"/>
                  </a:cubicBezTo>
                  <a:cubicBezTo>
                    <a:pt x="339" y="51"/>
                    <a:pt x="336" y="51"/>
                    <a:pt x="335" y="51"/>
                  </a:cubicBezTo>
                  <a:cubicBezTo>
                    <a:pt x="335" y="51"/>
                    <a:pt x="333" y="52"/>
                    <a:pt x="332" y="53"/>
                  </a:cubicBezTo>
                  <a:cubicBezTo>
                    <a:pt x="332" y="53"/>
                    <a:pt x="330" y="53"/>
                    <a:pt x="329" y="53"/>
                  </a:cubicBezTo>
                  <a:cubicBezTo>
                    <a:pt x="327" y="53"/>
                    <a:pt x="323" y="52"/>
                    <a:pt x="322" y="52"/>
                  </a:cubicBezTo>
                  <a:cubicBezTo>
                    <a:pt x="320" y="51"/>
                    <a:pt x="318" y="50"/>
                    <a:pt x="317" y="50"/>
                  </a:cubicBezTo>
                  <a:cubicBezTo>
                    <a:pt x="315" y="49"/>
                    <a:pt x="312" y="48"/>
                    <a:pt x="311" y="47"/>
                  </a:cubicBezTo>
                  <a:cubicBezTo>
                    <a:pt x="309" y="47"/>
                    <a:pt x="306" y="45"/>
                    <a:pt x="305" y="45"/>
                  </a:cubicBezTo>
                  <a:cubicBezTo>
                    <a:pt x="303" y="45"/>
                    <a:pt x="301" y="46"/>
                    <a:pt x="300" y="46"/>
                  </a:cubicBezTo>
                  <a:cubicBezTo>
                    <a:pt x="298" y="46"/>
                    <a:pt x="295" y="46"/>
                    <a:pt x="294" y="45"/>
                  </a:cubicBezTo>
                  <a:cubicBezTo>
                    <a:pt x="293" y="45"/>
                    <a:pt x="291" y="43"/>
                    <a:pt x="291" y="43"/>
                  </a:cubicBezTo>
                  <a:cubicBezTo>
                    <a:pt x="289" y="41"/>
                    <a:pt x="287" y="39"/>
                    <a:pt x="286" y="38"/>
                  </a:cubicBezTo>
                  <a:cubicBezTo>
                    <a:pt x="284" y="37"/>
                    <a:pt x="281" y="36"/>
                    <a:pt x="280" y="36"/>
                  </a:cubicBezTo>
                  <a:cubicBezTo>
                    <a:pt x="278" y="36"/>
                    <a:pt x="275" y="36"/>
                    <a:pt x="273" y="36"/>
                  </a:cubicBezTo>
                  <a:cubicBezTo>
                    <a:pt x="273" y="36"/>
                    <a:pt x="272" y="37"/>
                    <a:pt x="271" y="37"/>
                  </a:cubicBezTo>
                  <a:cubicBezTo>
                    <a:pt x="270" y="37"/>
                    <a:pt x="269" y="37"/>
                    <a:pt x="268" y="37"/>
                  </a:cubicBezTo>
                  <a:cubicBezTo>
                    <a:pt x="267" y="37"/>
                    <a:pt x="265" y="38"/>
                    <a:pt x="265" y="38"/>
                  </a:cubicBezTo>
                  <a:cubicBezTo>
                    <a:pt x="264" y="39"/>
                    <a:pt x="262" y="39"/>
                    <a:pt x="261" y="39"/>
                  </a:cubicBezTo>
                  <a:cubicBezTo>
                    <a:pt x="260" y="39"/>
                    <a:pt x="259" y="38"/>
                    <a:pt x="258" y="37"/>
                  </a:cubicBezTo>
                  <a:cubicBezTo>
                    <a:pt x="257" y="37"/>
                    <a:pt x="256" y="35"/>
                    <a:pt x="256" y="34"/>
                  </a:cubicBezTo>
                  <a:cubicBezTo>
                    <a:pt x="255" y="33"/>
                    <a:pt x="254" y="30"/>
                    <a:pt x="254" y="29"/>
                  </a:cubicBezTo>
                  <a:cubicBezTo>
                    <a:pt x="253" y="28"/>
                    <a:pt x="252" y="27"/>
                    <a:pt x="251" y="26"/>
                  </a:cubicBezTo>
                  <a:cubicBezTo>
                    <a:pt x="250" y="25"/>
                    <a:pt x="248" y="24"/>
                    <a:pt x="248" y="23"/>
                  </a:cubicBezTo>
                  <a:cubicBezTo>
                    <a:pt x="247" y="22"/>
                    <a:pt x="245" y="20"/>
                    <a:pt x="244" y="20"/>
                  </a:cubicBezTo>
                  <a:cubicBezTo>
                    <a:pt x="244" y="19"/>
                    <a:pt x="242" y="18"/>
                    <a:pt x="241" y="17"/>
                  </a:cubicBezTo>
                  <a:cubicBezTo>
                    <a:pt x="240" y="17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9" y="15"/>
                    <a:pt x="228" y="14"/>
                    <a:pt x="227" y="14"/>
                  </a:cubicBezTo>
                  <a:cubicBezTo>
                    <a:pt x="226" y="14"/>
                    <a:pt x="225" y="15"/>
                    <a:pt x="224" y="16"/>
                  </a:cubicBezTo>
                  <a:cubicBezTo>
                    <a:pt x="223" y="16"/>
                    <a:pt x="222" y="18"/>
                    <a:pt x="222" y="18"/>
                  </a:cubicBezTo>
                  <a:cubicBezTo>
                    <a:pt x="221" y="18"/>
                    <a:pt x="220" y="16"/>
                    <a:pt x="219" y="16"/>
                  </a:cubicBezTo>
                  <a:cubicBezTo>
                    <a:pt x="218" y="16"/>
                    <a:pt x="217" y="16"/>
                    <a:pt x="216" y="16"/>
                  </a:cubicBezTo>
                  <a:cubicBezTo>
                    <a:pt x="216" y="16"/>
                    <a:pt x="215" y="18"/>
                    <a:pt x="215" y="18"/>
                  </a:cubicBezTo>
                  <a:cubicBezTo>
                    <a:pt x="214" y="18"/>
                    <a:pt x="213" y="20"/>
                    <a:pt x="212" y="20"/>
                  </a:cubicBezTo>
                  <a:cubicBezTo>
                    <a:pt x="211" y="20"/>
                    <a:pt x="209" y="18"/>
                    <a:pt x="208" y="18"/>
                  </a:cubicBezTo>
                  <a:cubicBezTo>
                    <a:pt x="207" y="17"/>
                    <a:pt x="204" y="16"/>
                    <a:pt x="202" y="15"/>
                  </a:cubicBezTo>
                  <a:cubicBezTo>
                    <a:pt x="200" y="14"/>
                    <a:pt x="196" y="10"/>
                    <a:pt x="194" y="9"/>
                  </a:cubicBezTo>
                  <a:cubicBezTo>
                    <a:pt x="192" y="8"/>
                    <a:pt x="188" y="8"/>
                    <a:pt x="186" y="7"/>
                  </a:cubicBezTo>
                  <a:cubicBezTo>
                    <a:pt x="184" y="7"/>
                    <a:pt x="181" y="5"/>
                    <a:pt x="179" y="4"/>
                  </a:cubicBezTo>
                  <a:cubicBezTo>
                    <a:pt x="178" y="4"/>
                    <a:pt x="176" y="2"/>
                    <a:pt x="175" y="1"/>
                  </a:cubicBezTo>
                  <a:cubicBezTo>
                    <a:pt x="173" y="1"/>
                    <a:pt x="170" y="0"/>
                    <a:pt x="169" y="1"/>
                  </a:cubicBezTo>
                  <a:cubicBezTo>
                    <a:pt x="168" y="2"/>
                    <a:pt x="168" y="3"/>
                    <a:pt x="168" y="4"/>
                  </a:cubicBezTo>
                  <a:cubicBezTo>
                    <a:pt x="168" y="4"/>
                    <a:pt x="169" y="5"/>
                    <a:pt x="169" y="6"/>
                  </a:cubicBezTo>
                  <a:cubicBezTo>
                    <a:pt x="169" y="7"/>
                    <a:pt x="168" y="8"/>
                    <a:pt x="167" y="9"/>
                  </a:cubicBezTo>
                  <a:cubicBezTo>
                    <a:pt x="166" y="10"/>
                    <a:pt x="164" y="10"/>
                    <a:pt x="163" y="10"/>
                  </a:cubicBezTo>
                  <a:cubicBezTo>
                    <a:pt x="162" y="10"/>
                    <a:pt x="161" y="9"/>
                    <a:pt x="160" y="9"/>
                  </a:cubicBezTo>
                  <a:cubicBezTo>
                    <a:pt x="159" y="9"/>
                    <a:pt x="157" y="10"/>
                    <a:pt x="156" y="10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1" y="10"/>
                    <a:pt x="150" y="9"/>
                  </a:cubicBezTo>
                  <a:cubicBezTo>
                    <a:pt x="150" y="9"/>
                    <a:pt x="148" y="9"/>
                    <a:pt x="147" y="10"/>
                  </a:cubicBezTo>
                  <a:cubicBezTo>
                    <a:pt x="146" y="10"/>
                    <a:pt x="146" y="12"/>
                    <a:pt x="146" y="13"/>
                  </a:cubicBezTo>
                  <a:cubicBezTo>
                    <a:pt x="146" y="13"/>
                    <a:pt x="147" y="14"/>
                    <a:pt x="147" y="14"/>
                  </a:cubicBezTo>
                  <a:cubicBezTo>
                    <a:pt x="148" y="14"/>
                    <a:pt x="149" y="14"/>
                    <a:pt x="150" y="14"/>
                  </a:cubicBezTo>
                  <a:cubicBezTo>
                    <a:pt x="151" y="15"/>
                    <a:pt x="151" y="18"/>
                    <a:pt x="151" y="19"/>
                  </a:cubicBezTo>
                  <a:cubicBezTo>
                    <a:pt x="151" y="20"/>
                    <a:pt x="149" y="22"/>
                    <a:pt x="148" y="23"/>
                  </a:cubicBezTo>
                  <a:cubicBezTo>
                    <a:pt x="147" y="24"/>
                    <a:pt x="146" y="27"/>
                    <a:pt x="145" y="28"/>
                  </a:cubicBezTo>
                  <a:cubicBezTo>
                    <a:pt x="144" y="28"/>
                    <a:pt x="143" y="30"/>
                    <a:pt x="142" y="31"/>
                  </a:cubicBezTo>
                  <a:cubicBezTo>
                    <a:pt x="141" y="31"/>
                    <a:pt x="139" y="32"/>
                    <a:pt x="138" y="33"/>
                  </a:cubicBezTo>
                  <a:cubicBezTo>
                    <a:pt x="138" y="34"/>
                    <a:pt x="138" y="36"/>
                    <a:pt x="138" y="36"/>
                  </a:cubicBezTo>
                  <a:cubicBezTo>
                    <a:pt x="137" y="37"/>
                    <a:pt x="136" y="39"/>
                    <a:pt x="135" y="40"/>
                  </a:cubicBezTo>
                  <a:cubicBezTo>
                    <a:pt x="134" y="40"/>
                    <a:pt x="133" y="42"/>
                    <a:pt x="133" y="43"/>
                  </a:cubicBezTo>
                  <a:cubicBezTo>
                    <a:pt x="133" y="43"/>
                    <a:pt x="133" y="45"/>
                    <a:pt x="133" y="46"/>
                  </a:cubicBezTo>
                  <a:cubicBezTo>
                    <a:pt x="133" y="47"/>
                    <a:pt x="133" y="50"/>
                    <a:pt x="133" y="51"/>
                  </a:cubicBezTo>
                  <a:cubicBezTo>
                    <a:pt x="134" y="53"/>
                    <a:pt x="136" y="58"/>
                    <a:pt x="138" y="60"/>
                  </a:cubicBezTo>
                  <a:cubicBezTo>
                    <a:pt x="139" y="61"/>
                    <a:pt x="141" y="63"/>
                    <a:pt x="142" y="63"/>
                  </a:cubicBezTo>
                  <a:cubicBezTo>
                    <a:pt x="143" y="65"/>
                    <a:pt x="146" y="68"/>
                    <a:pt x="148" y="68"/>
                  </a:cubicBezTo>
                  <a:cubicBezTo>
                    <a:pt x="150" y="69"/>
                    <a:pt x="152" y="67"/>
                    <a:pt x="154" y="67"/>
                  </a:cubicBezTo>
                  <a:cubicBezTo>
                    <a:pt x="156" y="67"/>
                    <a:pt x="159" y="66"/>
                    <a:pt x="161" y="67"/>
                  </a:cubicBezTo>
                  <a:cubicBezTo>
                    <a:pt x="162" y="68"/>
                    <a:pt x="163" y="70"/>
                    <a:pt x="163" y="71"/>
                  </a:cubicBezTo>
                  <a:cubicBezTo>
                    <a:pt x="163" y="72"/>
                    <a:pt x="162" y="73"/>
                    <a:pt x="162" y="74"/>
                  </a:cubicBezTo>
                  <a:cubicBezTo>
                    <a:pt x="161" y="75"/>
                    <a:pt x="159" y="76"/>
                    <a:pt x="158" y="77"/>
                  </a:cubicBezTo>
                  <a:cubicBezTo>
                    <a:pt x="157" y="78"/>
                    <a:pt x="153" y="78"/>
                    <a:pt x="152" y="78"/>
                  </a:cubicBezTo>
                  <a:cubicBezTo>
                    <a:pt x="150" y="79"/>
                    <a:pt x="148" y="80"/>
                    <a:pt x="147" y="80"/>
                  </a:cubicBezTo>
                  <a:cubicBezTo>
                    <a:pt x="145" y="80"/>
                    <a:pt x="141" y="80"/>
                    <a:pt x="140" y="81"/>
                  </a:cubicBezTo>
                  <a:cubicBezTo>
                    <a:pt x="138" y="81"/>
                    <a:pt x="136" y="81"/>
                    <a:pt x="134" y="81"/>
                  </a:cubicBezTo>
                  <a:cubicBezTo>
                    <a:pt x="133" y="81"/>
                    <a:pt x="129" y="82"/>
                    <a:pt x="128" y="83"/>
                  </a:cubicBezTo>
                  <a:cubicBezTo>
                    <a:pt x="127" y="84"/>
                    <a:pt x="126" y="88"/>
                    <a:pt x="125" y="89"/>
                  </a:cubicBezTo>
                  <a:cubicBezTo>
                    <a:pt x="124" y="90"/>
                    <a:pt x="123" y="91"/>
                    <a:pt x="122" y="92"/>
                  </a:cubicBezTo>
                  <a:cubicBezTo>
                    <a:pt x="121" y="92"/>
                    <a:pt x="119" y="92"/>
                    <a:pt x="118" y="92"/>
                  </a:cubicBezTo>
                  <a:cubicBezTo>
                    <a:pt x="117" y="93"/>
                    <a:pt x="115" y="96"/>
                    <a:pt x="114" y="97"/>
                  </a:cubicBezTo>
                  <a:cubicBezTo>
                    <a:pt x="114" y="98"/>
                    <a:pt x="111" y="99"/>
                    <a:pt x="111" y="100"/>
                  </a:cubicBezTo>
                  <a:cubicBezTo>
                    <a:pt x="110" y="101"/>
                    <a:pt x="110" y="105"/>
                    <a:pt x="109" y="107"/>
                  </a:cubicBezTo>
                  <a:cubicBezTo>
                    <a:pt x="109" y="109"/>
                    <a:pt x="109" y="113"/>
                    <a:pt x="109" y="115"/>
                  </a:cubicBezTo>
                  <a:cubicBezTo>
                    <a:pt x="110" y="116"/>
                    <a:pt x="112" y="120"/>
                    <a:pt x="113" y="122"/>
                  </a:cubicBezTo>
                  <a:cubicBezTo>
                    <a:pt x="113" y="123"/>
                    <a:pt x="113" y="126"/>
                    <a:pt x="114" y="127"/>
                  </a:cubicBezTo>
                  <a:cubicBezTo>
                    <a:pt x="114" y="128"/>
                    <a:pt x="115" y="130"/>
                    <a:pt x="115" y="131"/>
                  </a:cubicBezTo>
                  <a:cubicBezTo>
                    <a:pt x="116" y="132"/>
                    <a:pt x="117" y="135"/>
                    <a:pt x="117" y="137"/>
                  </a:cubicBezTo>
                  <a:cubicBezTo>
                    <a:pt x="117" y="138"/>
                    <a:pt x="115" y="140"/>
                    <a:pt x="115" y="141"/>
                  </a:cubicBezTo>
                  <a:cubicBezTo>
                    <a:pt x="115" y="143"/>
                    <a:pt x="117" y="145"/>
                    <a:pt x="117" y="147"/>
                  </a:cubicBezTo>
                  <a:cubicBezTo>
                    <a:pt x="118" y="149"/>
                    <a:pt x="118" y="153"/>
                    <a:pt x="118" y="155"/>
                  </a:cubicBezTo>
                  <a:cubicBezTo>
                    <a:pt x="117" y="157"/>
                    <a:pt x="116" y="160"/>
                    <a:pt x="116" y="162"/>
                  </a:cubicBezTo>
                  <a:cubicBezTo>
                    <a:pt x="115" y="164"/>
                    <a:pt x="114" y="167"/>
                    <a:pt x="114" y="168"/>
                  </a:cubicBezTo>
                  <a:cubicBezTo>
                    <a:pt x="114" y="169"/>
                    <a:pt x="114" y="172"/>
                    <a:pt x="114" y="173"/>
                  </a:cubicBezTo>
                  <a:cubicBezTo>
                    <a:pt x="113" y="174"/>
                    <a:pt x="112" y="177"/>
                    <a:pt x="112" y="178"/>
                  </a:cubicBezTo>
                  <a:cubicBezTo>
                    <a:pt x="112" y="179"/>
                    <a:pt x="112" y="181"/>
                    <a:pt x="112" y="182"/>
                  </a:cubicBezTo>
                  <a:cubicBezTo>
                    <a:pt x="111" y="183"/>
                    <a:pt x="110" y="184"/>
                    <a:pt x="109" y="184"/>
                  </a:cubicBezTo>
                  <a:cubicBezTo>
                    <a:pt x="108" y="185"/>
                    <a:pt x="107" y="186"/>
                    <a:pt x="106" y="187"/>
                  </a:cubicBezTo>
                  <a:cubicBezTo>
                    <a:pt x="106" y="189"/>
                    <a:pt x="107" y="191"/>
                    <a:pt x="107" y="192"/>
                  </a:cubicBezTo>
                  <a:cubicBezTo>
                    <a:pt x="107" y="193"/>
                    <a:pt x="107" y="194"/>
                    <a:pt x="106" y="195"/>
                  </a:cubicBezTo>
                  <a:cubicBezTo>
                    <a:pt x="106" y="196"/>
                    <a:pt x="105" y="197"/>
                    <a:pt x="104" y="197"/>
                  </a:cubicBezTo>
                  <a:cubicBezTo>
                    <a:pt x="103" y="197"/>
                    <a:pt x="102" y="195"/>
                    <a:pt x="102" y="194"/>
                  </a:cubicBezTo>
                  <a:cubicBezTo>
                    <a:pt x="101" y="194"/>
                    <a:pt x="100" y="193"/>
                    <a:pt x="100" y="193"/>
                  </a:cubicBezTo>
                  <a:cubicBezTo>
                    <a:pt x="100" y="193"/>
                    <a:pt x="100" y="192"/>
                    <a:pt x="100" y="192"/>
                  </a:cubicBezTo>
                  <a:cubicBezTo>
                    <a:pt x="100" y="190"/>
                    <a:pt x="100" y="186"/>
                    <a:pt x="100" y="185"/>
                  </a:cubicBezTo>
                  <a:cubicBezTo>
                    <a:pt x="101" y="183"/>
                    <a:pt x="102" y="181"/>
                    <a:pt x="103" y="179"/>
                  </a:cubicBezTo>
                  <a:cubicBezTo>
                    <a:pt x="104" y="178"/>
                    <a:pt x="106" y="177"/>
                    <a:pt x="106" y="176"/>
                  </a:cubicBezTo>
                  <a:cubicBezTo>
                    <a:pt x="107" y="174"/>
                    <a:pt x="107" y="171"/>
                    <a:pt x="106" y="169"/>
                  </a:cubicBezTo>
                  <a:cubicBezTo>
                    <a:pt x="106" y="168"/>
                    <a:pt x="104" y="166"/>
                    <a:pt x="104" y="165"/>
                  </a:cubicBezTo>
                  <a:cubicBezTo>
                    <a:pt x="104" y="164"/>
                    <a:pt x="104" y="162"/>
                    <a:pt x="105" y="161"/>
                  </a:cubicBezTo>
                  <a:cubicBezTo>
                    <a:pt x="106" y="160"/>
                    <a:pt x="107" y="160"/>
                    <a:pt x="108" y="159"/>
                  </a:cubicBezTo>
                  <a:cubicBezTo>
                    <a:pt x="108" y="158"/>
                    <a:pt x="108" y="156"/>
                    <a:pt x="107" y="155"/>
                  </a:cubicBezTo>
                  <a:cubicBezTo>
                    <a:pt x="107" y="154"/>
                    <a:pt x="106" y="152"/>
                    <a:pt x="105" y="151"/>
                  </a:cubicBezTo>
                  <a:cubicBezTo>
                    <a:pt x="104" y="151"/>
                    <a:pt x="104" y="153"/>
                    <a:pt x="103" y="153"/>
                  </a:cubicBezTo>
                  <a:cubicBezTo>
                    <a:pt x="102" y="154"/>
                    <a:pt x="101" y="155"/>
                    <a:pt x="101" y="156"/>
                  </a:cubicBezTo>
                  <a:cubicBezTo>
                    <a:pt x="100" y="157"/>
                    <a:pt x="101" y="159"/>
                    <a:pt x="100" y="160"/>
                  </a:cubicBezTo>
                  <a:cubicBezTo>
                    <a:pt x="100" y="161"/>
                    <a:pt x="99" y="162"/>
                    <a:pt x="98" y="163"/>
                  </a:cubicBezTo>
                  <a:cubicBezTo>
                    <a:pt x="98" y="164"/>
                    <a:pt x="99" y="165"/>
                    <a:pt x="99" y="166"/>
                  </a:cubicBezTo>
                  <a:cubicBezTo>
                    <a:pt x="98" y="167"/>
                    <a:pt x="97" y="168"/>
                    <a:pt x="97" y="168"/>
                  </a:cubicBezTo>
                  <a:cubicBezTo>
                    <a:pt x="97" y="169"/>
                    <a:pt x="97" y="171"/>
                    <a:pt x="98" y="171"/>
                  </a:cubicBezTo>
                  <a:cubicBezTo>
                    <a:pt x="98" y="172"/>
                    <a:pt x="101" y="170"/>
                    <a:pt x="101" y="171"/>
                  </a:cubicBezTo>
                  <a:cubicBezTo>
                    <a:pt x="102" y="172"/>
                    <a:pt x="101" y="173"/>
                    <a:pt x="101" y="174"/>
                  </a:cubicBezTo>
                  <a:cubicBezTo>
                    <a:pt x="100" y="175"/>
                    <a:pt x="99" y="176"/>
                    <a:pt x="99" y="176"/>
                  </a:cubicBezTo>
                  <a:cubicBezTo>
                    <a:pt x="98" y="177"/>
                    <a:pt x="99" y="180"/>
                    <a:pt x="98" y="181"/>
                  </a:cubicBezTo>
                  <a:cubicBezTo>
                    <a:pt x="98" y="182"/>
                    <a:pt x="98" y="183"/>
                    <a:pt x="97" y="183"/>
                  </a:cubicBezTo>
                  <a:cubicBezTo>
                    <a:pt x="97" y="184"/>
                    <a:pt x="97" y="187"/>
                    <a:pt x="97" y="188"/>
                  </a:cubicBezTo>
                  <a:cubicBezTo>
                    <a:pt x="97" y="189"/>
                    <a:pt x="97" y="192"/>
                    <a:pt x="97" y="192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4"/>
                    <a:pt x="96" y="195"/>
                    <a:pt x="96" y="195"/>
                  </a:cubicBezTo>
                  <a:cubicBezTo>
                    <a:pt x="95" y="195"/>
                    <a:pt x="93" y="194"/>
                    <a:pt x="93" y="194"/>
                  </a:cubicBezTo>
                  <a:cubicBezTo>
                    <a:pt x="92" y="193"/>
                    <a:pt x="91" y="191"/>
                    <a:pt x="91" y="190"/>
                  </a:cubicBezTo>
                  <a:cubicBezTo>
                    <a:pt x="90" y="189"/>
                    <a:pt x="90" y="186"/>
                    <a:pt x="90" y="184"/>
                  </a:cubicBezTo>
                  <a:cubicBezTo>
                    <a:pt x="89" y="183"/>
                    <a:pt x="88" y="181"/>
                    <a:pt x="88" y="180"/>
                  </a:cubicBezTo>
                  <a:cubicBezTo>
                    <a:pt x="87" y="178"/>
                    <a:pt x="87" y="175"/>
                    <a:pt x="88" y="173"/>
                  </a:cubicBezTo>
                  <a:cubicBezTo>
                    <a:pt x="88" y="172"/>
                    <a:pt x="90" y="169"/>
                    <a:pt x="90" y="168"/>
                  </a:cubicBezTo>
                  <a:cubicBezTo>
                    <a:pt x="91" y="166"/>
                    <a:pt x="91" y="164"/>
                    <a:pt x="91" y="163"/>
                  </a:cubicBezTo>
                  <a:cubicBezTo>
                    <a:pt x="91" y="161"/>
                    <a:pt x="90" y="159"/>
                    <a:pt x="90" y="157"/>
                  </a:cubicBezTo>
                  <a:cubicBezTo>
                    <a:pt x="89" y="156"/>
                    <a:pt x="88" y="154"/>
                    <a:pt x="88" y="153"/>
                  </a:cubicBezTo>
                  <a:cubicBezTo>
                    <a:pt x="88" y="152"/>
                    <a:pt x="89" y="148"/>
                    <a:pt x="90" y="147"/>
                  </a:cubicBezTo>
                  <a:cubicBezTo>
                    <a:pt x="91" y="146"/>
                    <a:pt x="94" y="146"/>
                    <a:pt x="94" y="145"/>
                  </a:cubicBezTo>
                  <a:cubicBezTo>
                    <a:pt x="94" y="143"/>
                    <a:pt x="92" y="140"/>
                    <a:pt x="90" y="139"/>
                  </a:cubicBezTo>
                  <a:cubicBezTo>
                    <a:pt x="90" y="138"/>
                    <a:pt x="88" y="137"/>
                    <a:pt x="87" y="137"/>
                  </a:cubicBezTo>
                  <a:cubicBezTo>
                    <a:pt x="87" y="136"/>
                    <a:pt x="85" y="134"/>
                    <a:pt x="85" y="133"/>
                  </a:cubicBezTo>
                  <a:cubicBezTo>
                    <a:pt x="85" y="132"/>
                    <a:pt x="85" y="129"/>
                    <a:pt x="86" y="128"/>
                  </a:cubicBezTo>
                  <a:cubicBezTo>
                    <a:pt x="87" y="127"/>
                    <a:pt x="91" y="127"/>
                    <a:pt x="92" y="127"/>
                  </a:cubicBezTo>
                  <a:cubicBezTo>
                    <a:pt x="93" y="126"/>
                    <a:pt x="94" y="124"/>
                    <a:pt x="94" y="123"/>
                  </a:cubicBezTo>
                  <a:cubicBezTo>
                    <a:pt x="95" y="122"/>
                    <a:pt x="95" y="120"/>
                    <a:pt x="95" y="119"/>
                  </a:cubicBezTo>
                  <a:cubicBezTo>
                    <a:pt x="94" y="118"/>
                    <a:pt x="93" y="116"/>
                    <a:pt x="92" y="116"/>
                  </a:cubicBezTo>
                  <a:cubicBezTo>
                    <a:pt x="91" y="115"/>
                    <a:pt x="90" y="116"/>
                    <a:pt x="89" y="117"/>
                  </a:cubicBezTo>
                  <a:cubicBezTo>
                    <a:pt x="89" y="118"/>
                    <a:pt x="89" y="119"/>
                    <a:pt x="88" y="120"/>
                  </a:cubicBezTo>
                  <a:cubicBezTo>
                    <a:pt x="88" y="120"/>
                    <a:pt x="87" y="121"/>
                    <a:pt x="86" y="121"/>
                  </a:cubicBezTo>
                  <a:cubicBezTo>
                    <a:pt x="86" y="122"/>
                    <a:pt x="84" y="122"/>
                    <a:pt x="83" y="122"/>
                  </a:cubicBezTo>
                  <a:cubicBezTo>
                    <a:pt x="82" y="122"/>
                    <a:pt x="81" y="123"/>
                    <a:pt x="80" y="124"/>
                  </a:cubicBezTo>
                  <a:cubicBezTo>
                    <a:pt x="79" y="125"/>
                    <a:pt x="78" y="128"/>
                    <a:pt x="78" y="129"/>
                  </a:cubicBezTo>
                  <a:cubicBezTo>
                    <a:pt x="78" y="131"/>
                    <a:pt x="78" y="135"/>
                    <a:pt x="78" y="137"/>
                  </a:cubicBezTo>
                  <a:cubicBezTo>
                    <a:pt x="77" y="138"/>
                    <a:pt x="77" y="141"/>
                    <a:pt x="76" y="142"/>
                  </a:cubicBezTo>
                  <a:cubicBezTo>
                    <a:pt x="75" y="142"/>
                    <a:pt x="74" y="144"/>
                    <a:pt x="73" y="145"/>
                  </a:cubicBezTo>
                  <a:cubicBezTo>
                    <a:pt x="73" y="146"/>
                    <a:pt x="71" y="148"/>
                    <a:pt x="70" y="149"/>
                  </a:cubicBezTo>
                  <a:cubicBezTo>
                    <a:pt x="70" y="150"/>
                    <a:pt x="68" y="152"/>
                    <a:pt x="68" y="153"/>
                  </a:cubicBezTo>
                  <a:cubicBezTo>
                    <a:pt x="67" y="154"/>
                    <a:pt x="68" y="157"/>
                    <a:pt x="68" y="158"/>
                  </a:cubicBezTo>
                  <a:cubicBezTo>
                    <a:pt x="68" y="160"/>
                    <a:pt x="67" y="163"/>
                    <a:pt x="66" y="164"/>
                  </a:cubicBezTo>
                  <a:cubicBezTo>
                    <a:pt x="66" y="165"/>
                    <a:pt x="64" y="166"/>
                    <a:pt x="63" y="167"/>
                  </a:cubicBezTo>
                  <a:cubicBezTo>
                    <a:pt x="62" y="168"/>
                    <a:pt x="60" y="169"/>
                    <a:pt x="59" y="169"/>
                  </a:cubicBezTo>
                  <a:cubicBezTo>
                    <a:pt x="58" y="168"/>
                    <a:pt x="57" y="167"/>
                    <a:pt x="56" y="166"/>
                  </a:cubicBezTo>
                  <a:cubicBezTo>
                    <a:pt x="55" y="166"/>
                    <a:pt x="53" y="165"/>
                    <a:pt x="52" y="165"/>
                  </a:cubicBezTo>
                  <a:cubicBezTo>
                    <a:pt x="51" y="165"/>
                    <a:pt x="48" y="166"/>
                    <a:pt x="48" y="166"/>
                  </a:cubicBezTo>
                  <a:cubicBezTo>
                    <a:pt x="47" y="167"/>
                    <a:pt x="47" y="170"/>
                    <a:pt x="47" y="171"/>
                  </a:cubicBezTo>
                  <a:cubicBezTo>
                    <a:pt x="46" y="172"/>
                    <a:pt x="46" y="174"/>
                    <a:pt x="46" y="175"/>
                  </a:cubicBezTo>
                  <a:cubicBezTo>
                    <a:pt x="45" y="176"/>
                    <a:pt x="44" y="177"/>
                    <a:pt x="43" y="177"/>
                  </a:cubicBezTo>
                  <a:cubicBezTo>
                    <a:pt x="42" y="177"/>
                    <a:pt x="41" y="177"/>
                    <a:pt x="40" y="177"/>
                  </a:cubicBezTo>
                  <a:cubicBezTo>
                    <a:pt x="39" y="176"/>
                    <a:pt x="37" y="176"/>
                    <a:pt x="37" y="177"/>
                  </a:cubicBezTo>
                  <a:cubicBezTo>
                    <a:pt x="36" y="177"/>
                    <a:pt x="36" y="179"/>
                    <a:pt x="35" y="179"/>
                  </a:cubicBezTo>
                  <a:cubicBezTo>
                    <a:pt x="35" y="181"/>
                    <a:pt x="35" y="184"/>
                    <a:pt x="36" y="186"/>
                  </a:cubicBezTo>
                  <a:cubicBezTo>
                    <a:pt x="36" y="189"/>
                    <a:pt x="38" y="195"/>
                    <a:pt x="38" y="197"/>
                  </a:cubicBezTo>
                  <a:cubicBezTo>
                    <a:pt x="38" y="199"/>
                    <a:pt x="38" y="202"/>
                    <a:pt x="37" y="204"/>
                  </a:cubicBezTo>
                  <a:cubicBezTo>
                    <a:pt x="36" y="205"/>
                    <a:pt x="35" y="207"/>
                    <a:pt x="33" y="208"/>
                  </a:cubicBezTo>
                  <a:cubicBezTo>
                    <a:pt x="32" y="209"/>
                    <a:pt x="29" y="211"/>
                    <a:pt x="27" y="211"/>
                  </a:cubicBezTo>
                  <a:cubicBezTo>
                    <a:pt x="25" y="212"/>
                    <a:pt x="21" y="214"/>
                    <a:pt x="20" y="215"/>
                  </a:cubicBezTo>
                  <a:cubicBezTo>
                    <a:pt x="19" y="216"/>
                    <a:pt x="17" y="219"/>
                    <a:pt x="17" y="220"/>
                  </a:cubicBezTo>
                  <a:cubicBezTo>
                    <a:pt x="17" y="221"/>
                    <a:pt x="17" y="224"/>
                    <a:pt x="18" y="225"/>
                  </a:cubicBezTo>
                  <a:cubicBezTo>
                    <a:pt x="19" y="227"/>
                    <a:pt x="22" y="231"/>
                    <a:pt x="23" y="233"/>
                  </a:cubicBezTo>
                  <a:cubicBezTo>
                    <a:pt x="24" y="235"/>
                    <a:pt x="24" y="238"/>
                    <a:pt x="24" y="239"/>
                  </a:cubicBezTo>
                  <a:cubicBezTo>
                    <a:pt x="24" y="242"/>
                    <a:pt x="25" y="248"/>
                    <a:pt x="25" y="251"/>
                  </a:cubicBezTo>
                  <a:cubicBezTo>
                    <a:pt x="24" y="252"/>
                    <a:pt x="23" y="253"/>
                    <a:pt x="23" y="254"/>
                  </a:cubicBezTo>
                  <a:cubicBezTo>
                    <a:pt x="22" y="255"/>
                    <a:pt x="21" y="258"/>
                    <a:pt x="22" y="259"/>
                  </a:cubicBezTo>
                  <a:cubicBezTo>
                    <a:pt x="22" y="260"/>
                    <a:pt x="24" y="262"/>
                    <a:pt x="24" y="263"/>
                  </a:cubicBezTo>
                  <a:cubicBezTo>
                    <a:pt x="25" y="265"/>
                    <a:pt x="25" y="269"/>
                    <a:pt x="25" y="271"/>
                  </a:cubicBezTo>
                  <a:cubicBezTo>
                    <a:pt x="25" y="273"/>
                    <a:pt x="23" y="277"/>
                    <a:pt x="23" y="279"/>
                  </a:cubicBezTo>
                  <a:cubicBezTo>
                    <a:pt x="22" y="282"/>
                    <a:pt x="20" y="286"/>
                    <a:pt x="19" y="289"/>
                  </a:cubicBezTo>
                  <a:cubicBezTo>
                    <a:pt x="18" y="292"/>
                    <a:pt x="17" y="297"/>
                    <a:pt x="16" y="300"/>
                  </a:cubicBezTo>
                  <a:cubicBezTo>
                    <a:pt x="15" y="303"/>
                    <a:pt x="14" y="309"/>
                    <a:pt x="13" y="312"/>
                  </a:cubicBezTo>
                  <a:cubicBezTo>
                    <a:pt x="12" y="314"/>
                    <a:pt x="11" y="318"/>
                    <a:pt x="10" y="319"/>
                  </a:cubicBezTo>
                  <a:cubicBezTo>
                    <a:pt x="10" y="321"/>
                    <a:pt x="8" y="323"/>
                    <a:pt x="7" y="324"/>
                  </a:cubicBezTo>
                  <a:cubicBezTo>
                    <a:pt x="6" y="325"/>
                    <a:pt x="4" y="326"/>
                    <a:pt x="3" y="327"/>
                  </a:cubicBezTo>
                  <a:cubicBezTo>
                    <a:pt x="2" y="328"/>
                    <a:pt x="0" y="330"/>
                    <a:pt x="0" y="331"/>
                  </a:cubicBezTo>
                  <a:cubicBezTo>
                    <a:pt x="0" y="332"/>
                    <a:pt x="1" y="334"/>
                    <a:pt x="2" y="336"/>
                  </a:cubicBezTo>
                  <a:cubicBezTo>
                    <a:pt x="3" y="338"/>
                    <a:pt x="8" y="343"/>
                    <a:pt x="9" y="346"/>
                  </a:cubicBezTo>
                  <a:cubicBezTo>
                    <a:pt x="10" y="348"/>
                    <a:pt x="11" y="352"/>
                    <a:pt x="12" y="355"/>
                  </a:cubicBezTo>
                  <a:cubicBezTo>
                    <a:pt x="13" y="357"/>
                    <a:pt x="14" y="362"/>
                    <a:pt x="15" y="364"/>
                  </a:cubicBezTo>
                  <a:cubicBezTo>
                    <a:pt x="15" y="366"/>
                    <a:pt x="16" y="369"/>
                    <a:pt x="16" y="370"/>
                  </a:cubicBezTo>
                  <a:cubicBezTo>
                    <a:pt x="17" y="372"/>
                    <a:pt x="17" y="375"/>
                    <a:pt x="16" y="377"/>
                  </a:cubicBezTo>
                  <a:cubicBezTo>
                    <a:pt x="16" y="379"/>
                    <a:pt x="16" y="384"/>
                    <a:pt x="15" y="387"/>
                  </a:cubicBezTo>
                  <a:cubicBezTo>
                    <a:pt x="14" y="388"/>
                    <a:pt x="11" y="390"/>
                    <a:pt x="10" y="392"/>
                  </a:cubicBezTo>
                  <a:cubicBezTo>
                    <a:pt x="9" y="393"/>
                    <a:pt x="8" y="397"/>
                    <a:pt x="8" y="398"/>
                  </a:cubicBezTo>
                  <a:cubicBezTo>
                    <a:pt x="7" y="400"/>
                    <a:pt x="6" y="404"/>
                    <a:pt x="7" y="406"/>
                  </a:cubicBezTo>
                  <a:cubicBezTo>
                    <a:pt x="7" y="409"/>
                    <a:pt x="10" y="414"/>
                    <a:pt x="11" y="417"/>
                  </a:cubicBezTo>
                  <a:cubicBezTo>
                    <a:pt x="13" y="420"/>
                    <a:pt x="16" y="425"/>
                    <a:pt x="18" y="427"/>
                  </a:cubicBezTo>
                  <a:cubicBezTo>
                    <a:pt x="19" y="429"/>
                    <a:pt x="21" y="433"/>
                    <a:pt x="22" y="435"/>
                  </a:cubicBezTo>
                  <a:cubicBezTo>
                    <a:pt x="24" y="437"/>
                    <a:pt x="26" y="442"/>
                    <a:pt x="27" y="444"/>
                  </a:cubicBezTo>
                  <a:cubicBezTo>
                    <a:pt x="29" y="448"/>
                    <a:pt x="32" y="455"/>
                    <a:pt x="34" y="458"/>
                  </a:cubicBezTo>
                  <a:cubicBezTo>
                    <a:pt x="35" y="461"/>
                    <a:pt x="39" y="467"/>
                    <a:pt x="41" y="470"/>
                  </a:cubicBezTo>
                  <a:cubicBezTo>
                    <a:pt x="44" y="473"/>
                    <a:pt x="49" y="480"/>
                    <a:pt x="51" y="483"/>
                  </a:cubicBezTo>
                  <a:cubicBezTo>
                    <a:pt x="53" y="487"/>
                    <a:pt x="56" y="494"/>
                    <a:pt x="58" y="498"/>
                  </a:cubicBezTo>
                  <a:cubicBezTo>
                    <a:pt x="59" y="501"/>
                    <a:pt x="62" y="507"/>
                    <a:pt x="63" y="510"/>
                  </a:cubicBezTo>
                  <a:cubicBezTo>
                    <a:pt x="64" y="513"/>
                    <a:pt x="65" y="519"/>
                    <a:pt x="66" y="522"/>
                  </a:cubicBezTo>
                  <a:cubicBezTo>
                    <a:pt x="67" y="528"/>
                    <a:pt x="72" y="541"/>
                    <a:pt x="73" y="548"/>
                  </a:cubicBezTo>
                  <a:cubicBezTo>
                    <a:pt x="74" y="552"/>
                    <a:pt x="74" y="560"/>
                    <a:pt x="74" y="564"/>
                  </a:cubicBezTo>
                  <a:cubicBezTo>
                    <a:pt x="74" y="570"/>
                    <a:pt x="74" y="582"/>
                    <a:pt x="73" y="587"/>
                  </a:cubicBezTo>
                  <a:cubicBezTo>
                    <a:pt x="73" y="592"/>
                    <a:pt x="73" y="602"/>
                    <a:pt x="73" y="607"/>
                  </a:cubicBezTo>
                  <a:cubicBezTo>
                    <a:pt x="72" y="612"/>
                    <a:pt x="71" y="622"/>
                    <a:pt x="70" y="627"/>
                  </a:cubicBezTo>
                  <a:cubicBezTo>
                    <a:pt x="69" y="632"/>
                    <a:pt x="67" y="641"/>
                    <a:pt x="66" y="646"/>
                  </a:cubicBezTo>
                  <a:cubicBezTo>
                    <a:pt x="64" y="649"/>
                    <a:pt x="60" y="655"/>
                    <a:pt x="59" y="658"/>
                  </a:cubicBezTo>
                  <a:cubicBezTo>
                    <a:pt x="57" y="661"/>
                    <a:pt x="55" y="666"/>
                    <a:pt x="53" y="669"/>
                  </a:cubicBezTo>
                  <a:cubicBezTo>
                    <a:pt x="52" y="672"/>
                    <a:pt x="48" y="678"/>
                    <a:pt x="47" y="681"/>
                  </a:cubicBezTo>
                  <a:cubicBezTo>
                    <a:pt x="46" y="684"/>
                    <a:pt x="46" y="689"/>
                    <a:pt x="45" y="692"/>
                  </a:cubicBezTo>
                  <a:cubicBezTo>
                    <a:pt x="45" y="694"/>
                    <a:pt x="44" y="699"/>
                    <a:pt x="43" y="701"/>
                  </a:cubicBezTo>
                  <a:cubicBezTo>
                    <a:pt x="42" y="704"/>
                    <a:pt x="40" y="709"/>
                    <a:pt x="39" y="712"/>
                  </a:cubicBezTo>
                  <a:cubicBezTo>
                    <a:pt x="38" y="714"/>
                    <a:pt x="36" y="718"/>
                    <a:pt x="34" y="720"/>
                  </a:cubicBezTo>
                  <a:cubicBezTo>
                    <a:pt x="32" y="723"/>
                    <a:pt x="28" y="728"/>
                    <a:pt x="25" y="731"/>
                  </a:cubicBezTo>
                  <a:cubicBezTo>
                    <a:pt x="35" y="730"/>
                    <a:pt x="51" y="728"/>
                    <a:pt x="57" y="727"/>
                  </a:cubicBezTo>
                  <a:cubicBezTo>
                    <a:pt x="72" y="725"/>
                    <a:pt x="102" y="720"/>
                    <a:pt x="117" y="718"/>
                  </a:cubicBezTo>
                  <a:cubicBezTo>
                    <a:pt x="157" y="711"/>
                    <a:pt x="277" y="692"/>
                    <a:pt x="277" y="692"/>
                  </a:cubicBezTo>
                  <a:cubicBezTo>
                    <a:pt x="282" y="691"/>
                    <a:pt x="282" y="691"/>
                    <a:pt x="282" y="691"/>
                  </a:cubicBezTo>
                  <a:cubicBezTo>
                    <a:pt x="284" y="704"/>
                    <a:pt x="284" y="704"/>
                    <a:pt x="284" y="704"/>
                  </a:cubicBezTo>
                  <a:cubicBezTo>
                    <a:pt x="310" y="699"/>
                    <a:pt x="327" y="695"/>
                    <a:pt x="335" y="694"/>
                  </a:cubicBezTo>
                  <a:cubicBezTo>
                    <a:pt x="353" y="690"/>
                    <a:pt x="390" y="682"/>
                    <a:pt x="409" y="677"/>
                  </a:cubicBezTo>
                  <a:cubicBezTo>
                    <a:pt x="418" y="675"/>
                    <a:pt x="440" y="670"/>
                    <a:pt x="450" y="668"/>
                  </a:cubicBezTo>
                  <a:cubicBezTo>
                    <a:pt x="452" y="668"/>
                    <a:pt x="452" y="668"/>
                    <a:pt x="452" y="668"/>
                  </a:cubicBezTo>
                  <a:cubicBezTo>
                    <a:pt x="452" y="667"/>
                    <a:pt x="451" y="667"/>
                    <a:pt x="451" y="667"/>
                  </a:cubicBezTo>
                  <a:cubicBezTo>
                    <a:pt x="451" y="666"/>
                    <a:pt x="449" y="663"/>
                    <a:pt x="449" y="662"/>
                  </a:cubicBezTo>
                  <a:cubicBezTo>
                    <a:pt x="449" y="661"/>
                    <a:pt x="450" y="659"/>
                    <a:pt x="450" y="658"/>
                  </a:cubicBezTo>
                  <a:cubicBezTo>
                    <a:pt x="451" y="657"/>
                    <a:pt x="454" y="657"/>
                    <a:pt x="454" y="656"/>
                  </a:cubicBezTo>
                  <a:cubicBezTo>
                    <a:pt x="455" y="655"/>
                    <a:pt x="455" y="651"/>
                    <a:pt x="456" y="650"/>
                  </a:cubicBezTo>
                  <a:cubicBezTo>
                    <a:pt x="457" y="649"/>
                    <a:pt x="459" y="649"/>
                    <a:pt x="460" y="648"/>
                  </a:cubicBezTo>
                  <a:cubicBezTo>
                    <a:pt x="461" y="647"/>
                    <a:pt x="461" y="646"/>
                    <a:pt x="461" y="645"/>
                  </a:cubicBezTo>
                  <a:cubicBezTo>
                    <a:pt x="462" y="644"/>
                    <a:pt x="461" y="642"/>
                    <a:pt x="461" y="641"/>
                  </a:cubicBezTo>
                  <a:cubicBezTo>
                    <a:pt x="461" y="640"/>
                    <a:pt x="461" y="637"/>
                    <a:pt x="462" y="636"/>
                  </a:cubicBezTo>
                  <a:cubicBezTo>
                    <a:pt x="463" y="635"/>
                    <a:pt x="465" y="635"/>
                    <a:pt x="466" y="634"/>
                  </a:cubicBezTo>
                  <a:cubicBezTo>
                    <a:pt x="467" y="633"/>
                    <a:pt x="468" y="632"/>
                    <a:pt x="468" y="632"/>
                  </a:cubicBezTo>
                  <a:cubicBezTo>
                    <a:pt x="469" y="631"/>
                    <a:pt x="469" y="628"/>
                    <a:pt x="470" y="627"/>
                  </a:cubicBezTo>
                  <a:cubicBezTo>
                    <a:pt x="471" y="626"/>
                    <a:pt x="473" y="625"/>
                    <a:pt x="474" y="624"/>
                  </a:cubicBezTo>
                  <a:cubicBezTo>
                    <a:pt x="474" y="623"/>
                    <a:pt x="476" y="621"/>
                    <a:pt x="476" y="620"/>
                  </a:cubicBezTo>
                  <a:cubicBezTo>
                    <a:pt x="477" y="618"/>
                    <a:pt x="476" y="615"/>
                    <a:pt x="475" y="614"/>
                  </a:cubicBezTo>
                  <a:cubicBezTo>
                    <a:pt x="475" y="613"/>
                    <a:pt x="475" y="612"/>
                    <a:pt x="475" y="611"/>
                  </a:cubicBezTo>
                  <a:cubicBezTo>
                    <a:pt x="475" y="610"/>
                    <a:pt x="477" y="608"/>
                    <a:pt x="477" y="607"/>
                  </a:cubicBezTo>
                  <a:cubicBezTo>
                    <a:pt x="478" y="607"/>
                    <a:pt x="480" y="606"/>
                    <a:pt x="481" y="605"/>
                  </a:cubicBezTo>
                  <a:cubicBezTo>
                    <a:pt x="481" y="604"/>
                    <a:pt x="481" y="601"/>
                    <a:pt x="481" y="600"/>
                  </a:cubicBezTo>
                  <a:cubicBezTo>
                    <a:pt x="481" y="599"/>
                    <a:pt x="480" y="597"/>
                    <a:pt x="480" y="596"/>
                  </a:cubicBezTo>
                  <a:cubicBezTo>
                    <a:pt x="479" y="594"/>
                    <a:pt x="478" y="589"/>
                    <a:pt x="478" y="587"/>
                  </a:cubicBezTo>
                  <a:cubicBezTo>
                    <a:pt x="478" y="585"/>
                    <a:pt x="477" y="582"/>
                    <a:pt x="477" y="580"/>
                  </a:cubicBezTo>
                  <a:cubicBezTo>
                    <a:pt x="477" y="577"/>
                    <a:pt x="478" y="571"/>
                    <a:pt x="479" y="569"/>
                  </a:cubicBezTo>
                  <a:cubicBezTo>
                    <a:pt x="480" y="567"/>
                    <a:pt x="484" y="563"/>
                    <a:pt x="487" y="562"/>
                  </a:cubicBezTo>
                  <a:cubicBezTo>
                    <a:pt x="488" y="560"/>
                    <a:pt x="493" y="559"/>
                    <a:pt x="495" y="558"/>
                  </a:cubicBezTo>
                  <a:cubicBezTo>
                    <a:pt x="496" y="557"/>
                    <a:pt x="500" y="554"/>
                    <a:pt x="501" y="553"/>
                  </a:cubicBezTo>
                  <a:cubicBezTo>
                    <a:pt x="502" y="551"/>
                    <a:pt x="503" y="546"/>
                    <a:pt x="504" y="544"/>
                  </a:cubicBezTo>
                  <a:cubicBezTo>
                    <a:pt x="504" y="542"/>
                    <a:pt x="503" y="537"/>
                    <a:pt x="503" y="535"/>
                  </a:cubicBezTo>
                  <a:cubicBezTo>
                    <a:pt x="503" y="534"/>
                    <a:pt x="501" y="533"/>
                    <a:pt x="501" y="532"/>
                  </a:cubicBezTo>
                  <a:cubicBezTo>
                    <a:pt x="501" y="530"/>
                    <a:pt x="501" y="526"/>
                    <a:pt x="501" y="524"/>
                  </a:cubicBezTo>
                  <a:cubicBezTo>
                    <a:pt x="501" y="523"/>
                    <a:pt x="502" y="521"/>
                    <a:pt x="502" y="520"/>
                  </a:cubicBezTo>
                  <a:cubicBezTo>
                    <a:pt x="502" y="519"/>
                    <a:pt x="502" y="516"/>
                    <a:pt x="503" y="516"/>
                  </a:cubicBezTo>
                  <a:cubicBezTo>
                    <a:pt x="503" y="515"/>
                    <a:pt x="505" y="516"/>
                    <a:pt x="505" y="516"/>
                  </a:cubicBezTo>
                  <a:cubicBezTo>
                    <a:pt x="507" y="516"/>
                    <a:pt x="510" y="516"/>
                    <a:pt x="510" y="515"/>
                  </a:cubicBezTo>
                  <a:cubicBezTo>
                    <a:pt x="511" y="514"/>
                    <a:pt x="509" y="511"/>
                    <a:pt x="509" y="510"/>
                  </a:cubicBezTo>
                  <a:cubicBezTo>
                    <a:pt x="508" y="510"/>
                    <a:pt x="506" y="509"/>
                    <a:pt x="505" y="509"/>
                  </a:cubicBezTo>
                  <a:cubicBezTo>
                    <a:pt x="504" y="508"/>
                    <a:pt x="503" y="507"/>
                    <a:pt x="503" y="506"/>
                  </a:cubicBezTo>
                  <a:cubicBezTo>
                    <a:pt x="503" y="505"/>
                    <a:pt x="504" y="503"/>
                    <a:pt x="505" y="502"/>
                  </a:cubicBezTo>
                  <a:cubicBezTo>
                    <a:pt x="506" y="501"/>
                    <a:pt x="508" y="500"/>
                    <a:pt x="509" y="499"/>
                  </a:cubicBezTo>
                  <a:cubicBezTo>
                    <a:pt x="511" y="498"/>
                    <a:pt x="513" y="495"/>
                    <a:pt x="514" y="494"/>
                  </a:cubicBezTo>
                  <a:cubicBezTo>
                    <a:pt x="515" y="493"/>
                    <a:pt x="517" y="492"/>
                    <a:pt x="518" y="492"/>
                  </a:cubicBezTo>
                  <a:cubicBezTo>
                    <a:pt x="519" y="492"/>
                    <a:pt x="521" y="493"/>
                    <a:pt x="523" y="493"/>
                  </a:cubicBezTo>
                  <a:cubicBezTo>
                    <a:pt x="523" y="493"/>
                    <a:pt x="525" y="493"/>
                    <a:pt x="526" y="493"/>
                  </a:cubicBezTo>
                  <a:cubicBezTo>
                    <a:pt x="527" y="494"/>
                    <a:pt x="528" y="496"/>
                    <a:pt x="528" y="497"/>
                  </a:cubicBezTo>
                  <a:cubicBezTo>
                    <a:pt x="528" y="498"/>
                    <a:pt x="526" y="499"/>
                    <a:pt x="525" y="500"/>
                  </a:cubicBezTo>
                  <a:cubicBezTo>
                    <a:pt x="524" y="500"/>
                    <a:pt x="522" y="500"/>
                    <a:pt x="521" y="501"/>
                  </a:cubicBezTo>
                  <a:cubicBezTo>
                    <a:pt x="521" y="501"/>
                    <a:pt x="522" y="503"/>
                    <a:pt x="521" y="503"/>
                  </a:cubicBezTo>
                  <a:cubicBezTo>
                    <a:pt x="521" y="504"/>
                    <a:pt x="518" y="505"/>
                    <a:pt x="518" y="506"/>
                  </a:cubicBezTo>
                  <a:cubicBezTo>
                    <a:pt x="518" y="507"/>
                    <a:pt x="518" y="509"/>
                    <a:pt x="519" y="509"/>
                  </a:cubicBezTo>
                  <a:cubicBezTo>
                    <a:pt x="520" y="510"/>
                    <a:pt x="521" y="509"/>
                    <a:pt x="522" y="510"/>
                  </a:cubicBezTo>
                  <a:cubicBezTo>
                    <a:pt x="522" y="510"/>
                    <a:pt x="522" y="512"/>
                    <a:pt x="523" y="512"/>
                  </a:cubicBezTo>
                  <a:cubicBezTo>
                    <a:pt x="523" y="513"/>
                    <a:pt x="525" y="514"/>
                    <a:pt x="525" y="514"/>
                  </a:cubicBezTo>
                  <a:cubicBezTo>
                    <a:pt x="527" y="514"/>
                    <a:pt x="529" y="513"/>
                    <a:pt x="530" y="513"/>
                  </a:cubicBezTo>
                  <a:cubicBezTo>
                    <a:pt x="531" y="513"/>
                    <a:pt x="534" y="513"/>
                    <a:pt x="535" y="512"/>
                  </a:cubicBezTo>
                  <a:cubicBezTo>
                    <a:pt x="536" y="511"/>
                    <a:pt x="537" y="507"/>
                    <a:pt x="538" y="507"/>
                  </a:cubicBezTo>
                  <a:cubicBezTo>
                    <a:pt x="538" y="506"/>
                    <a:pt x="540" y="504"/>
                    <a:pt x="540" y="502"/>
                  </a:cubicBezTo>
                  <a:cubicBezTo>
                    <a:pt x="541" y="501"/>
                    <a:pt x="542" y="498"/>
                    <a:pt x="542" y="496"/>
                  </a:cubicBezTo>
                  <a:cubicBezTo>
                    <a:pt x="542" y="495"/>
                    <a:pt x="540" y="493"/>
                    <a:pt x="540" y="492"/>
                  </a:cubicBezTo>
                  <a:cubicBezTo>
                    <a:pt x="540" y="491"/>
                    <a:pt x="541" y="489"/>
                    <a:pt x="542" y="487"/>
                  </a:cubicBezTo>
                  <a:cubicBezTo>
                    <a:pt x="542" y="486"/>
                    <a:pt x="542" y="484"/>
                    <a:pt x="542" y="48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4864100" y="3922713"/>
              <a:ext cx="646112" cy="660400"/>
            </a:xfrm>
            <a:custGeom>
              <a:avLst/>
              <a:gdLst>
                <a:gd name="T0" fmla="*/ 747 w 767"/>
                <a:gd name="T1" fmla="*/ 445 h 784"/>
                <a:gd name="T2" fmla="*/ 721 w 767"/>
                <a:gd name="T3" fmla="*/ 438 h 784"/>
                <a:gd name="T4" fmla="*/ 713 w 767"/>
                <a:gd name="T5" fmla="*/ 406 h 784"/>
                <a:gd name="T6" fmla="*/ 694 w 767"/>
                <a:gd name="T7" fmla="*/ 379 h 784"/>
                <a:gd name="T8" fmla="*/ 664 w 767"/>
                <a:gd name="T9" fmla="*/ 367 h 784"/>
                <a:gd name="T10" fmla="*/ 655 w 767"/>
                <a:gd name="T11" fmla="*/ 332 h 784"/>
                <a:gd name="T12" fmla="*/ 639 w 767"/>
                <a:gd name="T13" fmla="*/ 303 h 784"/>
                <a:gd name="T14" fmla="*/ 597 w 767"/>
                <a:gd name="T15" fmla="*/ 286 h 784"/>
                <a:gd name="T16" fmla="*/ 581 w 767"/>
                <a:gd name="T17" fmla="*/ 265 h 784"/>
                <a:gd name="T18" fmla="*/ 565 w 767"/>
                <a:gd name="T19" fmla="*/ 238 h 784"/>
                <a:gd name="T20" fmla="*/ 535 w 767"/>
                <a:gd name="T21" fmla="*/ 219 h 784"/>
                <a:gd name="T22" fmla="*/ 506 w 767"/>
                <a:gd name="T23" fmla="*/ 194 h 784"/>
                <a:gd name="T24" fmla="*/ 463 w 767"/>
                <a:gd name="T25" fmla="*/ 169 h 784"/>
                <a:gd name="T26" fmla="*/ 428 w 767"/>
                <a:gd name="T27" fmla="*/ 140 h 784"/>
                <a:gd name="T28" fmla="*/ 402 w 767"/>
                <a:gd name="T29" fmla="*/ 95 h 784"/>
                <a:gd name="T30" fmla="*/ 365 w 767"/>
                <a:gd name="T31" fmla="*/ 83 h 784"/>
                <a:gd name="T32" fmla="*/ 323 w 767"/>
                <a:gd name="T33" fmla="*/ 60 h 784"/>
                <a:gd name="T34" fmla="*/ 331 w 767"/>
                <a:gd name="T35" fmla="*/ 25 h 784"/>
                <a:gd name="T36" fmla="*/ 343 w 767"/>
                <a:gd name="T37" fmla="*/ 1 h 784"/>
                <a:gd name="T38" fmla="*/ 47 w 767"/>
                <a:gd name="T39" fmla="*/ 54 h 784"/>
                <a:gd name="T40" fmla="*/ 127 w 767"/>
                <a:gd name="T41" fmla="*/ 433 h 784"/>
                <a:gd name="T42" fmla="*/ 132 w 767"/>
                <a:gd name="T43" fmla="*/ 446 h 784"/>
                <a:gd name="T44" fmla="*/ 143 w 767"/>
                <a:gd name="T45" fmla="*/ 463 h 784"/>
                <a:gd name="T46" fmla="*/ 160 w 767"/>
                <a:gd name="T47" fmla="*/ 484 h 784"/>
                <a:gd name="T48" fmla="*/ 160 w 767"/>
                <a:gd name="T49" fmla="*/ 506 h 784"/>
                <a:gd name="T50" fmla="*/ 173 w 767"/>
                <a:gd name="T51" fmla="*/ 524 h 784"/>
                <a:gd name="T52" fmla="*/ 160 w 767"/>
                <a:gd name="T53" fmla="*/ 540 h 784"/>
                <a:gd name="T54" fmla="*/ 159 w 767"/>
                <a:gd name="T55" fmla="*/ 560 h 784"/>
                <a:gd name="T56" fmla="*/ 152 w 767"/>
                <a:gd name="T57" fmla="*/ 590 h 784"/>
                <a:gd name="T58" fmla="*/ 158 w 767"/>
                <a:gd name="T59" fmla="*/ 614 h 784"/>
                <a:gd name="T60" fmla="*/ 170 w 767"/>
                <a:gd name="T61" fmla="*/ 635 h 784"/>
                <a:gd name="T62" fmla="*/ 173 w 767"/>
                <a:gd name="T63" fmla="*/ 660 h 784"/>
                <a:gd name="T64" fmla="*/ 174 w 767"/>
                <a:gd name="T65" fmla="*/ 685 h 784"/>
                <a:gd name="T66" fmla="*/ 175 w 767"/>
                <a:gd name="T67" fmla="*/ 706 h 784"/>
                <a:gd name="T68" fmla="*/ 181 w 767"/>
                <a:gd name="T69" fmla="*/ 713 h 784"/>
                <a:gd name="T70" fmla="*/ 195 w 767"/>
                <a:gd name="T71" fmla="*/ 732 h 784"/>
                <a:gd name="T72" fmla="*/ 199 w 767"/>
                <a:gd name="T73" fmla="*/ 753 h 784"/>
                <a:gd name="T74" fmla="*/ 218 w 767"/>
                <a:gd name="T75" fmla="*/ 784 h 784"/>
                <a:gd name="T76" fmla="*/ 614 w 767"/>
                <a:gd name="T77" fmla="*/ 749 h 784"/>
                <a:gd name="T78" fmla="*/ 631 w 767"/>
                <a:gd name="T79" fmla="*/ 775 h 784"/>
                <a:gd name="T80" fmla="*/ 647 w 767"/>
                <a:gd name="T81" fmla="*/ 750 h 784"/>
                <a:gd name="T82" fmla="*/ 634 w 767"/>
                <a:gd name="T83" fmla="*/ 716 h 784"/>
                <a:gd name="T84" fmla="*/ 638 w 767"/>
                <a:gd name="T85" fmla="*/ 696 h 784"/>
                <a:gd name="T86" fmla="*/ 655 w 767"/>
                <a:gd name="T87" fmla="*/ 689 h 784"/>
                <a:gd name="T88" fmla="*/ 680 w 767"/>
                <a:gd name="T89" fmla="*/ 696 h 784"/>
                <a:gd name="T90" fmla="*/ 712 w 767"/>
                <a:gd name="T91" fmla="*/ 693 h 784"/>
                <a:gd name="T92" fmla="*/ 719 w 767"/>
                <a:gd name="T93" fmla="*/ 682 h 784"/>
                <a:gd name="T94" fmla="*/ 717 w 767"/>
                <a:gd name="T95" fmla="*/ 651 h 784"/>
                <a:gd name="T96" fmla="*/ 718 w 767"/>
                <a:gd name="T97" fmla="*/ 637 h 784"/>
                <a:gd name="T98" fmla="*/ 723 w 767"/>
                <a:gd name="T99" fmla="*/ 608 h 784"/>
                <a:gd name="T100" fmla="*/ 725 w 767"/>
                <a:gd name="T101" fmla="*/ 578 h 784"/>
                <a:gd name="T102" fmla="*/ 726 w 767"/>
                <a:gd name="T103" fmla="*/ 550 h 784"/>
                <a:gd name="T104" fmla="*/ 737 w 767"/>
                <a:gd name="T105" fmla="*/ 530 h 784"/>
                <a:gd name="T106" fmla="*/ 725 w 767"/>
                <a:gd name="T107" fmla="*/ 512 h 784"/>
                <a:gd name="T108" fmla="*/ 746 w 767"/>
                <a:gd name="T109" fmla="*/ 495 h 784"/>
                <a:gd name="T110" fmla="*/ 739 w 767"/>
                <a:gd name="T111" fmla="*/ 483 h 784"/>
                <a:gd name="T112" fmla="*/ 756 w 767"/>
                <a:gd name="T113" fmla="*/ 473 h 784"/>
                <a:gd name="T114" fmla="*/ 765 w 767"/>
                <a:gd name="T115" fmla="*/ 46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7" h="784">
                  <a:moveTo>
                    <a:pt x="766" y="452"/>
                  </a:moveTo>
                  <a:cubicBezTo>
                    <a:pt x="765" y="451"/>
                    <a:pt x="761" y="453"/>
                    <a:pt x="759" y="452"/>
                  </a:cubicBezTo>
                  <a:cubicBezTo>
                    <a:pt x="758" y="452"/>
                    <a:pt x="758" y="451"/>
                    <a:pt x="757" y="451"/>
                  </a:cubicBezTo>
                  <a:cubicBezTo>
                    <a:pt x="757" y="451"/>
                    <a:pt x="756" y="452"/>
                    <a:pt x="756" y="452"/>
                  </a:cubicBezTo>
                  <a:cubicBezTo>
                    <a:pt x="755" y="452"/>
                    <a:pt x="753" y="451"/>
                    <a:pt x="752" y="450"/>
                  </a:cubicBezTo>
                  <a:cubicBezTo>
                    <a:pt x="751" y="449"/>
                    <a:pt x="751" y="447"/>
                    <a:pt x="750" y="446"/>
                  </a:cubicBezTo>
                  <a:cubicBezTo>
                    <a:pt x="749" y="446"/>
                    <a:pt x="747" y="446"/>
                    <a:pt x="747" y="445"/>
                  </a:cubicBezTo>
                  <a:cubicBezTo>
                    <a:pt x="745" y="445"/>
                    <a:pt x="744" y="443"/>
                    <a:pt x="742" y="442"/>
                  </a:cubicBezTo>
                  <a:cubicBezTo>
                    <a:pt x="741" y="442"/>
                    <a:pt x="739" y="442"/>
                    <a:pt x="738" y="443"/>
                  </a:cubicBezTo>
                  <a:cubicBezTo>
                    <a:pt x="738" y="443"/>
                    <a:pt x="737" y="445"/>
                    <a:pt x="737" y="446"/>
                  </a:cubicBezTo>
                  <a:cubicBezTo>
                    <a:pt x="736" y="447"/>
                    <a:pt x="733" y="448"/>
                    <a:pt x="732" y="448"/>
                  </a:cubicBezTo>
                  <a:cubicBezTo>
                    <a:pt x="731" y="447"/>
                    <a:pt x="729" y="444"/>
                    <a:pt x="728" y="444"/>
                  </a:cubicBezTo>
                  <a:cubicBezTo>
                    <a:pt x="727" y="443"/>
                    <a:pt x="725" y="443"/>
                    <a:pt x="724" y="442"/>
                  </a:cubicBezTo>
                  <a:cubicBezTo>
                    <a:pt x="723" y="442"/>
                    <a:pt x="721" y="440"/>
                    <a:pt x="721" y="438"/>
                  </a:cubicBezTo>
                  <a:cubicBezTo>
                    <a:pt x="720" y="437"/>
                    <a:pt x="722" y="433"/>
                    <a:pt x="721" y="431"/>
                  </a:cubicBezTo>
                  <a:cubicBezTo>
                    <a:pt x="720" y="430"/>
                    <a:pt x="718" y="429"/>
                    <a:pt x="717" y="428"/>
                  </a:cubicBezTo>
                  <a:cubicBezTo>
                    <a:pt x="716" y="427"/>
                    <a:pt x="714" y="425"/>
                    <a:pt x="714" y="423"/>
                  </a:cubicBezTo>
                  <a:cubicBezTo>
                    <a:pt x="714" y="422"/>
                    <a:pt x="716" y="419"/>
                    <a:pt x="716" y="417"/>
                  </a:cubicBezTo>
                  <a:cubicBezTo>
                    <a:pt x="717" y="416"/>
                    <a:pt x="717" y="413"/>
                    <a:pt x="717" y="412"/>
                  </a:cubicBezTo>
                  <a:cubicBezTo>
                    <a:pt x="717" y="411"/>
                    <a:pt x="715" y="411"/>
                    <a:pt x="715" y="410"/>
                  </a:cubicBezTo>
                  <a:cubicBezTo>
                    <a:pt x="714" y="409"/>
                    <a:pt x="714" y="407"/>
                    <a:pt x="713" y="406"/>
                  </a:cubicBezTo>
                  <a:cubicBezTo>
                    <a:pt x="712" y="405"/>
                    <a:pt x="709" y="405"/>
                    <a:pt x="708" y="404"/>
                  </a:cubicBezTo>
                  <a:cubicBezTo>
                    <a:pt x="707" y="404"/>
                    <a:pt x="706" y="402"/>
                    <a:pt x="706" y="401"/>
                  </a:cubicBezTo>
                  <a:cubicBezTo>
                    <a:pt x="706" y="400"/>
                    <a:pt x="705" y="398"/>
                    <a:pt x="704" y="397"/>
                  </a:cubicBezTo>
                  <a:cubicBezTo>
                    <a:pt x="704" y="396"/>
                    <a:pt x="701" y="394"/>
                    <a:pt x="700" y="392"/>
                  </a:cubicBezTo>
                  <a:cubicBezTo>
                    <a:pt x="700" y="391"/>
                    <a:pt x="699" y="387"/>
                    <a:pt x="699" y="387"/>
                  </a:cubicBezTo>
                  <a:cubicBezTo>
                    <a:pt x="699" y="386"/>
                    <a:pt x="698" y="384"/>
                    <a:pt x="697" y="383"/>
                  </a:cubicBezTo>
                  <a:cubicBezTo>
                    <a:pt x="696" y="382"/>
                    <a:pt x="695" y="380"/>
                    <a:pt x="694" y="379"/>
                  </a:cubicBezTo>
                  <a:cubicBezTo>
                    <a:pt x="693" y="378"/>
                    <a:pt x="690" y="379"/>
                    <a:pt x="689" y="378"/>
                  </a:cubicBezTo>
                  <a:cubicBezTo>
                    <a:pt x="688" y="378"/>
                    <a:pt x="687" y="376"/>
                    <a:pt x="686" y="375"/>
                  </a:cubicBezTo>
                  <a:cubicBezTo>
                    <a:pt x="685" y="374"/>
                    <a:pt x="684" y="372"/>
                    <a:pt x="682" y="372"/>
                  </a:cubicBezTo>
                  <a:cubicBezTo>
                    <a:pt x="681" y="372"/>
                    <a:pt x="679" y="374"/>
                    <a:pt x="679" y="374"/>
                  </a:cubicBezTo>
                  <a:cubicBezTo>
                    <a:pt x="679" y="374"/>
                    <a:pt x="674" y="373"/>
                    <a:pt x="673" y="372"/>
                  </a:cubicBezTo>
                  <a:cubicBezTo>
                    <a:pt x="672" y="372"/>
                    <a:pt x="671" y="369"/>
                    <a:pt x="670" y="369"/>
                  </a:cubicBezTo>
                  <a:cubicBezTo>
                    <a:pt x="668" y="368"/>
                    <a:pt x="665" y="368"/>
                    <a:pt x="664" y="367"/>
                  </a:cubicBezTo>
                  <a:cubicBezTo>
                    <a:pt x="663" y="367"/>
                    <a:pt x="662" y="365"/>
                    <a:pt x="662" y="364"/>
                  </a:cubicBezTo>
                  <a:cubicBezTo>
                    <a:pt x="662" y="362"/>
                    <a:pt x="664" y="360"/>
                    <a:pt x="664" y="359"/>
                  </a:cubicBezTo>
                  <a:cubicBezTo>
                    <a:pt x="664" y="357"/>
                    <a:pt x="661" y="353"/>
                    <a:pt x="661" y="353"/>
                  </a:cubicBezTo>
                  <a:cubicBezTo>
                    <a:pt x="661" y="353"/>
                    <a:pt x="658" y="350"/>
                    <a:pt x="658" y="349"/>
                  </a:cubicBezTo>
                  <a:cubicBezTo>
                    <a:pt x="657" y="347"/>
                    <a:pt x="660" y="344"/>
                    <a:pt x="659" y="343"/>
                  </a:cubicBezTo>
                  <a:cubicBezTo>
                    <a:pt x="659" y="341"/>
                    <a:pt x="656" y="339"/>
                    <a:pt x="655" y="337"/>
                  </a:cubicBezTo>
                  <a:cubicBezTo>
                    <a:pt x="655" y="336"/>
                    <a:pt x="655" y="333"/>
                    <a:pt x="655" y="332"/>
                  </a:cubicBezTo>
                  <a:cubicBezTo>
                    <a:pt x="654" y="331"/>
                    <a:pt x="654" y="328"/>
                    <a:pt x="653" y="327"/>
                  </a:cubicBezTo>
                  <a:cubicBezTo>
                    <a:pt x="652" y="327"/>
                    <a:pt x="649" y="326"/>
                    <a:pt x="648" y="325"/>
                  </a:cubicBezTo>
                  <a:cubicBezTo>
                    <a:pt x="648" y="324"/>
                    <a:pt x="647" y="323"/>
                    <a:pt x="646" y="322"/>
                  </a:cubicBezTo>
                  <a:cubicBezTo>
                    <a:pt x="646" y="321"/>
                    <a:pt x="646" y="318"/>
                    <a:pt x="645" y="317"/>
                  </a:cubicBezTo>
                  <a:cubicBezTo>
                    <a:pt x="644" y="316"/>
                    <a:pt x="641" y="315"/>
                    <a:pt x="640" y="313"/>
                  </a:cubicBezTo>
                  <a:cubicBezTo>
                    <a:pt x="639" y="313"/>
                    <a:pt x="639" y="310"/>
                    <a:pt x="639" y="309"/>
                  </a:cubicBezTo>
                  <a:cubicBezTo>
                    <a:pt x="639" y="308"/>
                    <a:pt x="639" y="304"/>
                    <a:pt x="639" y="303"/>
                  </a:cubicBezTo>
                  <a:cubicBezTo>
                    <a:pt x="639" y="303"/>
                    <a:pt x="637" y="300"/>
                    <a:pt x="636" y="299"/>
                  </a:cubicBezTo>
                  <a:cubicBezTo>
                    <a:pt x="635" y="298"/>
                    <a:pt x="632" y="298"/>
                    <a:pt x="631" y="297"/>
                  </a:cubicBezTo>
                  <a:cubicBezTo>
                    <a:pt x="630" y="297"/>
                    <a:pt x="627" y="296"/>
                    <a:pt x="626" y="295"/>
                  </a:cubicBezTo>
                  <a:cubicBezTo>
                    <a:pt x="624" y="294"/>
                    <a:pt x="621" y="290"/>
                    <a:pt x="619" y="290"/>
                  </a:cubicBezTo>
                  <a:cubicBezTo>
                    <a:pt x="617" y="289"/>
                    <a:pt x="615" y="291"/>
                    <a:pt x="613" y="291"/>
                  </a:cubicBezTo>
                  <a:cubicBezTo>
                    <a:pt x="611" y="291"/>
                    <a:pt x="608" y="290"/>
                    <a:pt x="606" y="289"/>
                  </a:cubicBezTo>
                  <a:cubicBezTo>
                    <a:pt x="604" y="289"/>
                    <a:pt x="597" y="286"/>
                    <a:pt x="597" y="286"/>
                  </a:cubicBezTo>
                  <a:cubicBezTo>
                    <a:pt x="596" y="286"/>
                    <a:pt x="594" y="282"/>
                    <a:pt x="594" y="281"/>
                  </a:cubicBezTo>
                  <a:cubicBezTo>
                    <a:pt x="594" y="279"/>
                    <a:pt x="594" y="277"/>
                    <a:pt x="594" y="276"/>
                  </a:cubicBezTo>
                  <a:cubicBezTo>
                    <a:pt x="594" y="275"/>
                    <a:pt x="593" y="272"/>
                    <a:pt x="591" y="272"/>
                  </a:cubicBezTo>
                  <a:cubicBezTo>
                    <a:pt x="590" y="272"/>
                    <a:pt x="590" y="275"/>
                    <a:pt x="589" y="275"/>
                  </a:cubicBezTo>
                  <a:cubicBezTo>
                    <a:pt x="587" y="275"/>
                    <a:pt x="585" y="272"/>
                    <a:pt x="583" y="272"/>
                  </a:cubicBezTo>
                  <a:cubicBezTo>
                    <a:pt x="582" y="271"/>
                    <a:pt x="579" y="271"/>
                    <a:pt x="579" y="270"/>
                  </a:cubicBezTo>
                  <a:cubicBezTo>
                    <a:pt x="578" y="268"/>
                    <a:pt x="581" y="266"/>
                    <a:pt x="581" y="265"/>
                  </a:cubicBezTo>
                  <a:cubicBezTo>
                    <a:pt x="581" y="263"/>
                    <a:pt x="579" y="261"/>
                    <a:pt x="577" y="260"/>
                  </a:cubicBezTo>
                  <a:cubicBezTo>
                    <a:pt x="577" y="259"/>
                    <a:pt x="575" y="258"/>
                    <a:pt x="574" y="258"/>
                  </a:cubicBezTo>
                  <a:cubicBezTo>
                    <a:pt x="572" y="258"/>
                    <a:pt x="570" y="258"/>
                    <a:pt x="568" y="257"/>
                  </a:cubicBezTo>
                  <a:cubicBezTo>
                    <a:pt x="567" y="257"/>
                    <a:pt x="565" y="256"/>
                    <a:pt x="565" y="255"/>
                  </a:cubicBezTo>
                  <a:cubicBezTo>
                    <a:pt x="564" y="254"/>
                    <a:pt x="565" y="251"/>
                    <a:pt x="565" y="250"/>
                  </a:cubicBezTo>
                  <a:cubicBezTo>
                    <a:pt x="565" y="248"/>
                    <a:pt x="563" y="246"/>
                    <a:pt x="563" y="245"/>
                  </a:cubicBezTo>
                  <a:cubicBezTo>
                    <a:pt x="563" y="243"/>
                    <a:pt x="565" y="240"/>
                    <a:pt x="565" y="238"/>
                  </a:cubicBezTo>
                  <a:cubicBezTo>
                    <a:pt x="565" y="237"/>
                    <a:pt x="563" y="235"/>
                    <a:pt x="562" y="235"/>
                  </a:cubicBezTo>
                  <a:cubicBezTo>
                    <a:pt x="560" y="234"/>
                    <a:pt x="557" y="235"/>
                    <a:pt x="556" y="234"/>
                  </a:cubicBezTo>
                  <a:cubicBezTo>
                    <a:pt x="554" y="233"/>
                    <a:pt x="553" y="231"/>
                    <a:pt x="552" y="230"/>
                  </a:cubicBezTo>
                  <a:cubicBezTo>
                    <a:pt x="551" y="229"/>
                    <a:pt x="549" y="226"/>
                    <a:pt x="548" y="225"/>
                  </a:cubicBezTo>
                  <a:cubicBezTo>
                    <a:pt x="547" y="225"/>
                    <a:pt x="545" y="224"/>
                    <a:pt x="545" y="223"/>
                  </a:cubicBezTo>
                  <a:cubicBezTo>
                    <a:pt x="544" y="222"/>
                    <a:pt x="543" y="221"/>
                    <a:pt x="542" y="220"/>
                  </a:cubicBezTo>
                  <a:cubicBezTo>
                    <a:pt x="540" y="220"/>
                    <a:pt x="536" y="219"/>
                    <a:pt x="535" y="219"/>
                  </a:cubicBezTo>
                  <a:cubicBezTo>
                    <a:pt x="534" y="218"/>
                    <a:pt x="533" y="217"/>
                    <a:pt x="533" y="217"/>
                  </a:cubicBezTo>
                  <a:cubicBezTo>
                    <a:pt x="532" y="217"/>
                    <a:pt x="530" y="219"/>
                    <a:pt x="529" y="219"/>
                  </a:cubicBezTo>
                  <a:cubicBezTo>
                    <a:pt x="528" y="219"/>
                    <a:pt x="526" y="218"/>
                    <a:pt x="525" y="218"/>
                  </a:cubicBezTo>
                  <a:cubicBezTo>
                    <a:pt x="524" y="217"/>
                    <a:pt x="522" y="216"/>
                    <a:pt x="521" y="215"/>
                  </a:cubicBezTo>
                  <a:cubicBezTo>
                    <a:pt x="519" y="214"/>
                    <a:pt x="518" y="210"/>
                    <a:pt x="516" y="208"/>
                  </a:cubicBezTo>
                  <a:cubicBezTo>
                    <a:pt x="515" y="207"/>
                    <a:pt x="511" y="205"/>
                    <a:pt x="510" y="204"/>
                  </a:cubicBezTo>
                  <a:cubicBezTo>
                    <a:pt x="509" y="202"/>
                    <a:pt x="508" y="196"/>
                    <a:pt x="506" y="194"/>
                  </a:cubicBezTo>
                  <a:cubicBezTo>
                    <a:pt x="505" y="193"/>
                    <a:pt x="502" y="192"/>
                    <a:pt x="501" y="191"/>
                  </a:cubicBezTo>
                  <a:cubicBezTo>
                    <a:pt x="499" y="190"/>
                    <a:pt x="496" y="187"/>
                    <a:pt x="494" y="185"/>
                  </a:cubicBezTo>
                  <a:cubicBezTo>
                    <a:pt x="492" y="184"/>
                    <a:pt x="487" y="181"/>
                    <a:pt x="484" y="180"/>
                  </a:cubicBezTo>
                  <a:cubicBezTo>
                    <a:pt x="483" y="179"/>
                    <a:pt x="480" y="179"/>
                    <a:pt x="478" y="179"/>
                  </a:cubicBezTo>
                  <a:cubicBezTo>
                    <a:pt x="476" y="179"/>
                    <a:pt x="473" y="178"/>
                    <a:pt x="472" y="177"/>
                  </a:cubicBezTo>
                  <a:cubicBezTo>
                    <a:pt x="471" y="176"/>
                    <a:pt x="468" y="174"/>
                    <a:pt x="466" y="173"/>
                  </a:cubicBezTo>
                  <a:cubicBezTo>
                    <a:pt x="465" y="172"/>
                    <a:pt x="464" y="169"/>
                    <a:pt x="463" y="169"/>
                  </a:cubicBezTo>
                  <a:cubicBezTo>
                    <a:pt x="461" y="168"/>
                    <a:pt x="456" y="169"/>
                    <a:pt x="455" y="168"/>
                  </a:cubicBezTo>
                  <a:cubicBezTo>
                    <a:pt x="453" y="167"/>
                    <a:pt x="453" y="163"/>
                    <a:pt x="452" y="162"/>
                  </a:cubicBezTo>
                  <a:cubicBezTo>
                    <a:pt x="451" y="160"/>
                    <a:pt x="448" y="156"/>
                    <a:pt x="447" y="154"/>
                  </a:cubicBezTo>
                  <a:cubicBezTo>
                    <a:pt x="446" y="153"/>
                    <a:pt x="442" y="151"/>
                    <a:pt x="441" y="150"/>
                  </a:cubicBezTo>
                  <a:cubicBezTo>
                    <a:pt x="440" y="149"/>
                    <a:pt x="440" y="146"/>
                    <a:pt x="439" y="145"/>
                  </a:cubicBezTo>
                  <a:cubicBezTo>
                    <a:pt x="438" y="144"/>
                    <a:pt x="436" y="142"/>
                    <a:pt x="435" y="141"/>
                  </a:cubicBezTo>
                  <a:cubicBezTo>
                    <a:pt x="433" y="140"/>
                    <a:pt x="430" y="141"/>
                    <a:pt x="428" y="140"/>
                  </a:cubicBezTo>
                  <a:cubicBezTo>
                    <a:pt x="427" y="138"/>
                    <a:pt x="425" y="134"/>
                    <a:pt x="424" y="132"/>
                  </a:cubicBezTo>
                  <a:cubicBezTo>
                    <a:pt x="423" y="130"/>
                    <a:pt x="421" y="126"/>
                    <a:pt x="421" y="124"/>
                  </a:cubicBezTo>
                  <a:cubicBezTo>
                    <a:pt x="420" y="122"/>
                    <a:pt x="420" y="119"/>
                    <a:pt x="419" y="117"/>
                  </a:cubicBezTo>
                  <a:cubicBezTo>
                    <a:pt x="418" y="116"/>
                    <a:pt x="416" y="114"/>
                    <a:pt x="415" y="113"/>
                  </a:cubicBezTo>
                  <a:cubicBezTo>
                    <a:pt x="414" y="112"/>
                    <a:pt x="412" y="109"/>
                    <a:pt x="410" y="108"/>
                  </a:cubicBezTo>
                  <a:cubicBezTo>
                    <a:pt x="409" y="107"/>
                    <a:pt x="406" y="105"/>
                    <a:pt x="405" y="104"/>
                  </a:cubicBezTo>
                  <a:cubicBezTo>
                    <a:pt x="403" y="102"/>
                    <a:pt x="403" y="97"/>
                    <a:pt x="402" y="95"/>
                  </a:cubicBezTo>
                  <a:cubicBezTo>
                    <a:pt x="401" y="93"/>
                    <a:pt x="399" y="90"/>
                    <a:pt x="397" y="89"/>
                  </a:cubicBezTo>
                  <a:cubicBezTo>
                    <a:pt x="396" y="88"/>
                    <a:pt x="394" y="86"/>
                    <a:pt x="393" y="85"/>
                  </a:cubicBezTo>
                  <a:cubicBezTo>
                    <a:pt x="391" y="85"/>
                    <a:pt x="388" y="85"/>
                    <a:pt x="387" y="86"/>
                  </a:cubicBezTo>
                  <a:cubicBezTo>
                    <a:pt x="386" y="86"/>
                    <a:pt x="385" y="88"/>
                    <a:pt x="384" y="88"/>
                  </a:cubicBezTo>
                  <a:cubicBezTo>
                    <a:pt x="382" y="89"/>
                    <a:pt x="379" y="90"/>
                    <a:pt x="378" y="90"/>
                  </a:cubicBezTo>
                  <a:cubicBezTo>
                    <a:pt x="376" y="90"/>
                    <a:pt x="371" y="89"/>
                    <a:pt x="369" y="88"/>
                  </a:cubicBezTo>
                  <a:cubicBezTo>
                    <a:pt x="368" y="87"/>
                    <a:pt x="366" y="84"/>
                    <a:pt x="365" y="83"/>
                  </a:cubicBezTo>
                  <a:cubicBezTo>
                    <a:pt x="363" y="81"/>
                    <a:pt x="360" y="80"/>
                    <a:pt x="359" y="79"/>
                  </a:cubicBezTo>
                  <a:cubicBezTo>
                    <a:pt x="358" y="78"/>
                    <a:pt x="355" y="75"/>
                    <a:pt x="354" y="74"/>
                  </a:cubicBezTo>
                  <a:cubicBezTo>
                    <a:pt x="352" y="73"/>
                    <a:pt x="350" y="72"/>
                    <a:pt x="349" y="71"/>
                  </a:cubicBezTo>
                  <a:cubicBezTo>
                    <a:pt x="347" y="71"/>
                    <a:pt x="344" y="72"/>
                    <a:pt x="343" y="72"/>
                  </a:cubicBezTo>
                  <a:cubicBezTo>
                    <a:pt x="342" y="72"/>
                    <a:pt x="339" y="71"/>
                    <a:pt x="338" y="70"/>
                  </a:cubicBezTo>
                  <a:cubicBezTo>
                    <a:pt x="335" y="69"/>
                    <a:pt x="331" y="64"/>
                    <a:pt x="328" y="63"/>
                  </a:cubicBezTo>
                  <a:cubicBezTo>
                    <a:pt x="327" y="62"/>
                    <a:pt x="324" y="61"/>
                    <a:pt x="323" y="60"/>
                  </a:cubicBezTo>
                  <a:cubicBezTo>
                    <a:pt x="322" y="59"/>
                    <a:pt x="320" y="57"/>
                    <a:pt x="320" y="56"/>
                  </a:cubicBezTo>
                  <a:cubicBezTo>
                    <a:pt x="320" y="54"/>
                    <a:pt x="323" y="52"/>
                    <a:pt x="323" y="51"/>
                  </a:cubicBezTo>
                  <a:cubicBezTo>
                    <a:pt x="324" y="49"/>
                    <a:pt x="323" y="47"/>
                    <a:pt x="323" y="45"/>
                  </a:cubicBezTo>
                  <a:cubicBezTo>
                    <a:pt x="323" y="44"/>
                    <a:pt x="322" y="42"/>
                    <a:pt x="322" y="41"/>
                  </a:cubicBezTo>
                  <a:cubicBezTo>
                    <a:pt x="322" y="40"/>
                    <a:pt x="324" y="38"/>
                    <a:pt x="325" y="37"/>
                  </a:cubicBezTo>
                  <a:cubicBezTo>
                    <a:pt x="325" y="36"/>
                    <a:pt x="327" y="34"/>
                    <a:pt x="328" y="33"/>
                  </a:cubicBezTo>
                  <a:cubicBezTo>
                    <a:pt x="329" y="31"/>
                    <a:pt x="329" y="27"/>
                    <a:pt x="331" y="25"/>
                  </a:cubicBezTo>
                  <a:cubicBezTo>
                    <a:pt x="332" y="24"/>
                    <a:pt x="335" y="24"/>
                    <a:pt x="336" y="23"/>
                  </a:cubicBezTo>
                  <a:cubicBezTo>
                    <a:pt x="337" y="22"/>
                    <a:pt x="337" y="20"/>
                    <a:pt x="338" y="19"/>
                  </a:cubicBezTo>
                  <a:cubicBezTo>
                    <a:pt x="339" y="18"/>
                    <a:pt x="340" y="16"/>
                    <a:pt x="341" y="16"/>
                  </a:cubicBezTo>
                  <a:cubicBezTo>
                    <a:pt x="342" y="15"/>
                    <a:pt x="344" y="15"/>
                    <a:pt x="345" y="14"/>
                  </a:cubicBezTo>
                  <a:cubicBezTo>
                    <a:pt x="346" y="12"/>
                    <a:pt x="345" y="9"/>
                    <a:pt x="345" y="7"/>
                  </a:cubicBezTo>
                  <a:cubicBezTo>
                    <a:pt x="345" y="6"/>
                    <a:pt x="345" y="3"/>
                    <a:pt x="345" y="0"/>
                  </a:cubicBezTo>
                  <a:cubicBezTo>
                    <a:pt x="344" y="1"/>
                    <a:pt x="343" y="1"/>
                    <a:pt x="343" y="1"/>
                  </a:cubicBezTo>
                  <a:cubicBezTo>
                    <a:pt x="340" y="2"/>
                    <a:pt x="333" y="3"/>
                    <a:pt x="330" y="3"/>
                  </a:cubicBezTo>
                  <a:cubicBezTo>
                    <a:pt x="320" y="6"/>
                    <a:pt x="298" y="11"/>
                    <a:pt x="288" y="13"/>
                  </a:cubicBezTo>
                  <a:cubicBezTo>
                    <a:pt x="270" y="16"/>
                    <a:pt x="234" y="23"/>
                    <a:pt x="217" y="26"/>
                  </a:cubicBezTo>
                  <a:cubicBezTo>
                    <a:pt x="207" y="27"/>
                    <a:pt x="189" y="30"/>
                    <a:pt x="176" y="32"/>
                  </a:cubicBezTo>
                  <a:cubicBezTo>
                    <a:pt x="173" y="33"/>
                    <a:pt x="170" y="33"/>
                    <a:pt x="167" y="34"/>
                  </a:cubicBezTo>
                  <a:cubicBezTo>
                    <a:pt x="156" y="36"/>
                    <a:pt x="134" y="39"/>
                    <a:pt x="123" y="41"/>
                  </a:cubicBezTo>
                  <a:cubicBezTo>
                    <a:pt x="104" y="44"/>
                    <a:pt x="66" y="51"/>
                    <a:pt x="47" y="54"/>
                  </a:cubicBezTo>
                  <a:cubicBezTo>
                    <a:pt x="36" y="56"/>
                    <a:pt x="16" y="59"/>
                    <a:pt x="0" y="61"/>
                  </a:cubicBezTo>
                  <a:cubicBezTo>
                    <a:pt x="59" y="237"/>
                    <a:pt x="59" y="237"/>
                    <a:pt x="59" y="237"/>
                  </a:cubicBezTo>
                  <a:cubicBezTo>
                    <a:pt x="104" y="377"/>
                    <a:pt x="114" y="410"/>
                    <a:pt x="117" y="418"/>
                  </a:cubicBezTo>
                  <a:cubicBezTo>
                    <a:pt x="119" y="420"/>
                    <a:pt x="121" y="421"/>
                    <a:pt x="122" y="423"/>
                  </a:cubicBezTo>
                  <a:cubicBezTo>
                    <a:pt x="122" y="424"/>
                    <a:pt x="122" y="425"/>
                    <a:pt x="122" y="426"/>
                  </a:cubicBezTo>
                  <a:cubicBezTo>
                    <a:pt x="123" y="427"/>
                    <a:pt x="124" y="427"/>
                    <a:pt x="125" y="428"/>
                  </a:cubicBezTo>
                  <a:cubicBezTo>
                    <a:pt x="126" y="430"/>
                    <a:pt x="127" y="432"/>
                    <a:pt x="127" y="433"/>
                  </a:cubicBezTo>
                  <a:cubicBezTo>
                    <a:pt x="128" y="434"/>
                    <a:pt x="128" y="434"/>
                    <a:pt x="128" y="435"/>
                  </a:cubicBezTo>
                  <a:cubicBezTo>
                    <a:pt x="128" y="435"/>
                    <a:pt x="128" y="435"/>
                    <a:pt x="128" y="435"/>
                  </a:cubicBezTo>
                  <a:cubicBezTo>
                    <a:pt x="129" y="436"/>
                    <a:pt x="129" y="437"/>
                    <a:pt x="130" y="438"/>
                  </a:cubicBezTo>
                  <a:cubicBezTo>
                    <a:pt x="131" y="439"/>
                    <a:pt x="131" y="442"/>
                    <a:pt x="132" y="443"/>
                  </a:cubicBezTo>
                  <a:cubicBezTo>
                    <a:pt x="132" y="443"/>
                    <a:pt x="132" y="444"/>
                    <a:pt x="132" y="445"/>
                  </a:cubicBezTo>
                  <a:cubicBezTo>
                    <a:pt x="132" y="445"/>
                    <a:pt x="132" y="445"/>
                    <a:pt x="132" y="445"/>
                  </a:cubicBezTo>
                  <a:cubicBezTo>
                    <a:pt x="132" y="446"/>
                    <a:pt x="132" y="446"/>
                    <a:pt x="132" y="446"/>
                  </a:cubicBezTo>
                  <a:cubicBezTo>
                    <a:pt x="133" y="446"/>
                    <a:pt x="133" y="447"/>
                    <a:pt x="134" y="447"/>
                  </a:cubicBezTo>
                  <a:cubicBezTo>
                    <a:pt x="134" y="447"/>
                    <a:pt x="136" y="450"/>
                    <a:pt x="137" y="452"/>
                  </a:cubicBezTo>
                  <a:cubicBezTo>
                    <a:pt x="137" y="453"/>
                    <a:pt x="137" y="454"/>
                    <a:pt x="138" y="456"/>
                  </a:cubicBezTo>
                  <a:cubicBezTo>
                    <a:pt x="138" y="457"/>
                    <a:pt x="138" y="458"/>
                    <a:pt x="138" y="458"/>
                  </a:cubicBezTo>
                  <a:cubicBezTo>
                    <a:pt x="139" y="460"/>
                    <a:pt x="139" y="461"/>
                    <a:pt x="140" y="461"/>
                  </a:cubicBezTo>
                  <a:cubicBezTo>
                    <a:pt x="140" y="462"/>
                    <a:pt x="141" y="462"/>
                    <a:pt x="141" y="462"/>
                  </a:cubicBezTo>
                  <a:cubicBezTo>
                    <a:pt x="142" y="463"/>
                    <a:pt x="142" y="463"/>
                    <a:pt x="143" y="463"/>
                  </a:cubicBezTo>
                  <a:cubicBezTo>
                    <a:pt x="145" y="465"/>
                    <a:pt x="146" y="466"/>
                    <a:pt x="147" y="467"/>
                  </a:cubicBezTo>
                  <a:cubicBezTo>
                    <a:pt x="148" y="468"/>
                    <a:pt x="148" y="468"/>
                    <a:pt x="148" y="468"/>
                  </a:cubicBezTo>
                  <a:cubicBezTo>
                    <a:pt x="150" y="470"/>
                    <a:pt x="152" y="471"/>
                    <a:pt x="153" y="473"/>
                  </a:cubicBezTo>
                  <a:cubicBezTo>
                    <a:pt x="154" y="475"/>
                    <a:pt x="154" y="477"/>
                    <a:pt x="154" y="479"/>
                  </a:cubicBezTo>
                  <a:cubicBezTo>
                    <a:pt x="155" y="480"/>
                    <a:pt x="155" y="481"/>
                    <a:pt x="155" y="482"/>
                  </a:cubicBezTo>
                  <a:cubicBezTo>
                    <a:pt x="155" y="482"/>
                    <a:pt x="155" y="482"/>
                    <a:pt x="155" y="482"/>
                  </a:cubicBezTo>
                  <a:cubicBezTo>
                    <a:pt x="156" y="482"/>
                    <a:pt x="158" y="483"/>
                    <a:pt x="160" y="484"/>
                  </a:cubicBezTo>
                  <a:cubicBezTo>
                    <a:pt x="161" y="487"/>
                    <a:pt x="161" y="490"/>
                    <a:pt x="161" y="491"/>
                  </a:cubicBezTo>
                  <a:cubicBezTo>
                    <a:pt x="161" y="491"/>
                    <a:pt x="161" y="492"/>
                    <a:pt x="161" y="492"/>
                  </a:cubicBezTo>
                  <a:cubicBezTo>
                    <a:pt x="160" y="492"/>
                    <a:pt x="160" y="493"/>
                    <a:pt x="160" y="494"/>
                  </a:cubicBezTo>
                  <a:cubicBezTo>
                    <a:pt x="160" y="494"/>
                    <a:pt x="160" y="494"/>
                    <a:pt x="160" y="494"/>
                  </a:cubicBezTo>
                  <a:cubicBezTo>
                    <a:pt x="160" y="495"/>
                    <a:pt x="161" y="496"/>
                    <a:pt x="161" y="498"/>
                  </a:cubicBezTo>
                  <a:cubicBezTo>
                    <a:pt x="162" y="500"/>
                    <a:pt x="161" y="504"/>
                    <a:pt x="160" y="505"/>
                  </a:cubicBezTo>
                  <a:cubicBezTo>
                    <a:pt x="160" y="505"/>
                    <a:pt x="160" y="505"/>
                    <a:pt x="160" y="506"/>
                  </a:cubicBezTo>
                  <a:cubicBezTo>
                    <a:pt x="160" y="506"/>
                    <a:pt x="160" y="506"/>
                    <a:pt x="160" y="506"/>
                  </a:cubicBezTo>
                  <a:cubicBezTo>
                    <a:pt x="162" y="506"/>
                    <a:pt x="164" y="506"/>
                    <a:pt x="166" y="507"/>
                  </a:cubicBezTo>
                  <a:cubicBezTo>
                    <a:pt x="167" y="508"/>
                    <a:pt x="168" y="509"/>
                    <a:pt x="168" y="509"/>
                  </a:cubicBezTo>
                  <a:cubicBezTo>
                    <a:pt x="168" y="509"/>
                    <a:pt x="168" y="509"/>
                    <a:pt x="169" y="509"/>
                  </a:cubicBezTo>
                  <a:cubicBezTo>
                    <a:pt x="170" y="509"/>
                    <a:pt x="171" y="510"/>
                    <a:pt x="173" y="511"/>
                  </a:cubicBezTo>
                  <a:cubicBezTo>
                    <a:pt x="175" y="512"/>
                    <a:pt x="177" y="516"/>
                    <a:pt x="177" y="520"/>
                  </a:cubicBezTo>
                  <a:cubicBezTo>
                    <a:pt x="176" y="522"/>
                    <a:pt x="175" y="523"/>
                    <a:pt x="173" y="524"/>
                  </a:cubicBezTo>
                  <a:cubicBezTo>
                    <a:pt x="173" y="525"/>
                    <a:pt x="173" y="525"/>
                    <a:pt x="173" y="526"/>
                  </a:cubicBezTo>
                  <a:cubicBezTo>
                    <a:pt x="173" y="526"/>
                    <a:pt x="173" y="526"/>
                    <a:pt x="173" y="526"/>
                  </a:cubicBezTo>
                  <a:cubicBezTo>
                    <a:pt x="173" y="527"/>
                    <a:pt x="172" y="530"/>
                    <a:pt x="170" y="531"/>
                  </a:cubicBezTo>
                  <a:cubicBezTo>
                    <a:pt x="169" y="532"/>
                    <a:pt x="168" y="532"/>
                    <a:pt x="167" y="532"/>
                  </a:cubicBezTo>
                  <a:cubicBezTo>
                    <a:pt x="167" y="533"/>
                    <a:pt x="166" y="533"/>
                    <a:pt x="166" y="533"/>
                  </a:cubicBezTo>
                  <a:cubicBezTo>
                    <a:pt x="166" y="535"/>
                    <a:pt x="164" y="536"/>
                    <a:pt x="162" y="538"/>
                  </a:cubicBezTo>
                  <a:cubicBezTo>
                    <a:pt x="161" y="539"/>
                    <a:pt x="161" y="539"/>
                    <a:pt x="160" y="540"/>
                  </a:cubicBezTo>
                  <a:cubicBezTo>
                    <a:pt x="159" y="540"/>
                    <a:pt x="158" y="541"/>
                    <a:pt x="158" y="541"/>
                  </a:cubicBezTo>
                  <a:cubicBezTo>
                    <a:pt x="157" y="542"/>
                    <a:pt x="157" y="543"/>
                    <a:pt x="156" y="543"/>
                  </a:cubicBezTo>
                  <a:cubicBezTo>
                    <a:pt x="156" y="543"/>
                    <a:pt x="156" y="543"/>
                    <a:pt x="156" y="543"/>
                  </a:cubicBezTo>
                  <a:cubicBezTo>
                    <a:pt x="157" y="545"/>
                    <a:pt x="159" y="546"/>
                    <a:pt x="159" y="548"/>
                  </a:cubicBezTo>
                  <a:cubicBezTo>
                    <a:pt x="160" y="551"/>
                    <a:pt x="159" y="553"/>
                    <a:pt x="158" y="555"/>
                  </a:cubicBezTo>
                  <a:cubicBezTo>
                    <a:pt x="158" y="556"/>
                    <a:pt x="158" y="557"/>
                    <a:pt x="158" y="558"/>
                  </a:cubicBezTo>
                  <a:cubicBezTo>
                    <a:pt x="158" y="558"/>
                    <a:pt x="158" y="559"/>
                    <a:pt x="159" y="560"/>
                  </a:cubicBezTo>
                  <a:cubicBezTo>
                    <a:pt x="159" y="562"/>
                    <a:pt x="160" y="563"/>
                    <a:pt x="160" y="565"/>
                  </a:cubicBezTo>
                  <a:cubicBezTo>
                    <a:pt x="160" y="567"/>
                    <a:pt x="159" y="569"/>
                    <a:pt x="159" y="571"/>
                  </a:cubicBezTo>
                  <a:cubicBezTo>
                    <a:pt x="159" y="572"/>
                    <a:pt x="158" y="573"/>
                    <a:pt x="158" y="573"/>
                  </a:cubicBezTo>
                  <a:cubicBezTo>
                    <a:pt x="158" y="574"/>
                    <a:pt x="158" y="575"/>
                    <a:pt x="158" y="578"/>
                  </a:cubicBezTo>
                  <a:cubicBezTo>
                    <a:pt x="158" y="579"/>
                    <a:pt x="158" y="579"/>
                    <a:pt x="158" y="579"/>
                  </a:cubicBezTo>
                  <a:cubicBezTo>
                    <a:pt x="158" y="582"/>
                    <a:pt x="154" y="588"/>
                    <a:pt x="154" y="588"/>
                  </a:cubicBezTo>
                  <a:cubicBezTo>
                    <a:pt x="154" y="589"/>
                    <a:pt x="153" y="589"/>
                    <a:pt x="152" y="590"/>
                  </a:cubicBezTo>
                  <a:cubicBezTo>
                    <a:pt x="152" y="590"/>
                    <a:pt x="152" y="590"/>
                    <a:pt x="152" y="590"/>
                  </a:cubicBezTo>
                  <a:cubicBezTo>
                    <a:pt x="152" y="591"/>
                    <a:pt x="152" y="592"/>
                    <a:pt x="152" y="594"/>
                  </a:cubicBezTo>
                  <a:cubicBezTo>
                    <a:pt x="152" y="595"/>
                    <a:pt x="154" y="600"/>
                    <a:pt x="154" y="601"/>
                  </a:cubicBezTo>
                  <a:cubicBezTo>
                    <a:pt x="154" y="602"/>
                    <a:pt x="155" y="603"/>
                    <a:pt x="155" y="603"/>
                  </a:cubicBezTo>
                  <a:cubicBezTo>
                    <a:pt x="156" y="604"/>
                    <a:pt x="156" y="606"/>
                    <a:pt x="156" y="607"/>
                  </a:cubicBezTo>
                  <a:cubicBezTo>
                    <a:pt x="157" y="608"/>
                    <a:pt x="157" y="610"/>
                    <a:pt x="158" y="612"/>
                  </a:cubicBezTo>
                  <a:cubicBezTo>
                    <a:pt x="158" y="613"/>
                    <a:pt x="158" y="614"/>
                    <a:pt x="158" y="614"/>
                  </a:cubicBezTo>
                  <a:cubicBezTo>
                    <a:pt x="158" y="615"/>
                    <a:pt x="158" y="615"/>
                    <a:pt x="158" y="616"/>
                  </a:cubicBezTo>
                  <a:cubicBezTo>
                    <a:pt x="159" y="617"/>
                    <a:pt x="159" y="619"/>
                    <a:pt x="159" y="619"/>
                  </a:cubicBezTo>
                  <a:cubicBezTo>
                    <a:pt x="159" y="620"/>
                    <a:pt x="160" y="621"/>
                    <a:pt x="161" y="621"/>
                  </a:cubicBezTo>
                  <a:cubicBezTo>
                    <a:pt x="161" y="621"/>
                    <a:pt x="162" y="622"/>
                    <a:pt x="162" y="622"/>
                  </a:cubicBezTo>
                  <a:cubicBezTo>
                    <a:pt x="164" y="622"/>
                    <a:pt x="165" y="623"/>
                    <a:pt x="167" y="624"/>
                  </a:cubicBezTo>
                  <a:cubicBezTo>
                    <a:pt x="168" y="626"/>
                    <a:pt x="169" y="628"/>
                    <a:pt x="169" y="630"/>
                  </a:cubicBezTo>
                  <a:cubicBezTo>
                    <a:pt x="170" y="632"/>
                    <a:pt x="170" y="633"/>
                    <a:pt x="170" y="635"/>
                  </a:cubicBezTo>
                  <a:cubicBezTo>
                    <a:pt x="170" y="636"/>
                    <a:pt x="170" y="637"/>
                    <a:pt x="170" y="638"/>
                  </a:cubicBezTo>
                  <a:cubicBezTo>
                    <a:pt x="170" y="638"/>
                    <a:pt x="171" y="639"/>
                    <a:pt x="171" y="639"/>
                  </a:cubicBezTo>
                  <a:cubicBezTo>
                    <a:pt x="172" y="641"/>
                    <a:pt x="173" y="642"/>
                    <a:pt x="174" y="643"/>
                  </a:cubicBezTo>
                  <a:cubicBezTo>
                    <a:pt x="175" y="645"/>
                    <a:pt x="176" y="650"/>
                    <a:pt x="175" y="653"/>
                  </a:cubicBezTo>
                  <a:cubicBezTo>
                    <a:pt x="175" y="655"/>
                    <a:pt x="174" y="656"/>
                    <a:pt x="173" y="658"/>
                  </a:cubicBezTo>
                  <a:cubicBezTo>
                    <a:pt x="173" y="658"/>
                    <a:pt x="173" y="658"/>
                    <a:pt x="173" y="658"/>
                  </a:cubicBezTo>
                  <a:cubicBezTo>
                    <a:pt x="173" y="659"/>
                    <a:pt x="173" y="659"/>
                    <a:pt x="173" y="660"/>
                  </a:cubicBezTo>
                  <a:cubicBezTo>
                    <a:pt x="174" y="661"/>
                    <a:pt x="175" y="663"/>
                    <a:pt x="175" y="665"/>
                  </a:cubicBezTo>
                  <a:cubicBezTo>
                    <a:pt x="175" y="667"/>
                    <a:pt x="175" y="669"/>
                    <a:pt x="174" y="673"/>
                  </a:cubicBezTo>
                  <a:cubicBezTo>
                    <a:pt x="174" y="673"/>
                    <a:pt x="174" y="674"/>
                    <a:pt x="174" y="674"/>
                  </a:cubicBezTo>
                  <a:cubicBezTo>
                    <a:pt x="173" y="675"/>
                    <a:pt x="173" y="675"/>
                    <a:pt x="173" y="676"/>
                  </a:cubicBezTo>
                  <a:cubicBezTo>
                    <a:pt x="173" y="677"/>
                    <a:pt x="172" y="678"/>
                    <a:pt x="172" y="678"/>
                  </a:cubicBezTo>
                  <a:cubicBezTo>
                    <a:pt x="172" y="678"/>
                    <a:pt x="173" y="679"/>
                    <a:pt x="173" y="680"/>
                  </a:cubicBezTo>
                  <a:cubicBezTo>
                    <a:pt x="173" y="681"/>
                    <a:pt x="174" y="683"/>
                    <a:pt x="174" y="685"/>
                  </a:cubicBezTo>
                  <a:cubicBezTo>
                    <a:pt x="174" y="687"/>
                    <a:pt x="173" y="691"/>
                    <a:pt x="173" y="693"/>
                  </a:cubicBezTo>
                  <a:cubicBezTo>
                    <a:pt x="172" y="693"/>
                    <a:pt x="172" y="694"/>
                    <a:pt x="172" y="694"/>
                  </a:cubicBezTo>
                  <a:cubicBezTo>
                    <a:pt x="172" y="695"/>
                    <a:pt x="172" y="696"/>
                    <a:pt x="172" y="696"/>
                  </a:cubicBezTo>
                  <a:cubicBezTo>
                    <a:pt x="172" y="696"/>
                    <a:pt x="173" y="696"/>
                    <a:pt x="173" y="696"/>
                  </a:cubicBezTo>
                  <a:cubicBezTo>
                    <a:pt x="173" y="697"/>
                    <a:pt x="173" y="697"/>
                    <a:pt x="173" y="697"/>
                  </a:cubicBezTo>
                  <a:cubicBezTo>
                    <a:pt x="174" y="698"/>
                    <a:pt x="175" y="700"/>
                    <a:pt x="175" y="701"/>
                  </a:cubicBezTo>
                  <a:cubicBezTo>
                    <a:pt x="176" y="703"/>
                    <a:pt x="176" y="705"/>
                    <a:pt x="175" y="706"/>
                  </a:cubicBezTo>
                  <a:cubicBezTo>
                    <a:pt x="175" y="706"/>
                    <a:pt x="175" y="706"/>
                    <a:pt x="175" y="706"/>
                  </a:cubicBezTo>
                  <a:cubicBezTo>
                    <a:pt x="175" y="707"/>
                    <a:pt x="175" y="707"/>
                    <a:pt x="176" y="707"/>
                  </a:cubicBezTo>
                  <a:cubicBezTo>
                    <a:pt x="176" y="707"/>
                    <a:pt x="176" y="707"/>
                    <a:pt x="176" y="707"/>
                  </a:cubicBezTo>
                  <a:cubicBezTo>
                    <a:pt x="177" y="708"/>
                    <a:pt x="178" y="708"/>
                    <a:pt x="178" y="709"/>
                  </a:cubicBezTo>
                  <a:cubicBezTo>
                    <a:pt x="179" y="710"/>
                    <a:pt x="180" y="711"/>
                    <a:pt x="180" y="712"/>
                  </a:cubicBezTo>
                  <a:cubicBezTo>
                    <a:pt x="180" y="712"/>
                    <a:pt x="180" y="713"/>
                    <a:pt x="180" y="713"/>
                  </a:cubicBezTo>
                  <a:cubicBezTo>
                    <a:pt x="181" y="713"/>
                    <a:pt x="181" y="713"/>
                    <a:pt x="181" y="713"/>
                  </a:cubicBezTo>
                  <a:cubicBezTo>
                    <a:pt x="182" y="713"/>
                    <a:pt x="184" y="714"/>
                    <a:pt x="185" y="715"/>
                  </a:cubicBezTo>
                  <a:cubicBezTo>
                    <a:pt x="186" y="717"/>
                    <a:pt x="187" y="719"/>
                    <a:pt x="187" y="720"/>
                  </a:cubicBezTo>
                  <a:cubicBezTo>
                    <a:pt x="188" y="720"/>
                    <a:pt x="188" y="721"/>
                    <a:pt x="188" y="721"/>
                  </a:cubicBezTo>
                  <a:cubicBezTo>
                    <a:pt x="188" y="721"/>
                    <a:pt x="188" y="721"/>
                    <a:pt x="188" y="722"/>
                  </a:cubicBezTo>
                  <a:cubicBezTo>
                    <a:pt x="189" y="722"/>
                    <a:pt x="191" y="723"/>
                    <a:pt x="192" y="724"/>
                  </a:cubicBezTo>
                  <a:cubicBezTo>
                    <a:pt x="193" y="726"/>
                    <a:pt x="194" y="728"/>
                    <a:pt x="194" y="731"/>
                  </a:cubicBezTo>
                  <a:cubicBezTo>
                    <a:pt x="195" y="732"/>
                    <a:pt x="195" y="732"/>
                    <a:pt x="195" y="732"/>
                  </a:cubicBezTo>
                  <a:cubicBezTo>
                    <a:pt x="195" y="733"/>
                    <a:pt x="195" y="734"/>
                    <a:pt x="196" y="735"/>
                  </a:cubicBezTo>
                  <a:cubicBezTo>
                    <a:pt x="196" y="736"/>
                    <a:pt x="196" y="736"/>
                    <a:pt x="196" y="736"/>
                  </a:cubicBezTo>
                  <a:cubicBezTo>
                    <a:pt x="197" y="742"/>
                    <a:pt x="197" y="742"/>
                    <a:pt x="197" y="742"/>
                  </a:cubicBezTo>
                  <a:cubicBezTo>
                    <a:pt x="193" y="743"/>
                    <a:pt x="193" y="743"/>
                    <a:pt x="193" y="743"/>
                  </a:cubicBezTo>
                  <a:cubicBezTo>
                    <a:pt x="193" y="743"/>
                    <a:pt x="194" y="744"/>
                    <a:pt x="194" y="745"/>
                  </a:cubicBezTo>
                  <a:cubicBezTo>
                    <a:pt x="195" y="746"/>
                    <a:pt x="196" y="748"/>
                    <a:pt x="196" y="749"/>
                  </a:cubicBezTo>
                  <a:cubicBezTo>
                    <a:pt x="197" y="750"/>
                    <a:pt x="198" y="752"/>
                    <a:pt x="199" y="753"/>
                  </a:cubicBezTo>
                  <a:cubicBezTo>
                    <a:pt x="200" y="754"/>
                    <a:pt x="202" y="756"/>
                    <a:pt x="203" y="757"/>
                  </a:cubicBezTo>
                  <a:cubicBezTo>
                    <a:pt x="204" y="759"/>
                    <a:pt x="205" y="762"/>
                    <a:pt x="206" y="763"/>
                  </a:cubicBezTo>
                  <a:cubicBezTo>
                    <a:pt x="206" y="765"/>
                    <a:pt x="206" y="767"/>
                    <a:pt x="206" y="769"/>
                  </a:cubicBezTo>
                  <a:cubicBezTo>
                    <a:pt x="207" y="769"/>
                    <a:pt x="207" y="770"/>
                    <a:pt x="208" y="771"/>
                  </a:cubicBezTo>
                  <a:cubicBezTo>
                    <a:pt x="208" y="772"/>
                    <a:pt x="209" y="775"/>
                    <a:pt x="210" y="775"/>
                  </a:cubicBezTo>
                  <a:cubicBezTo>
                    <a:pt x="211" y="776"/>
                    <a:pt x="213" y="778"/>
                    <a:pt x="214" y="779"/>
                  </a:cubicBezTo>
                  <a:cubicBezTo>
                    <a:pt x="215" y="780"/>
                    <a:pt x="218" y="784"/>
                    <a:pt x="218" y="784"/>
                  </a:cubicBezTo>
                  <a:cubicBezTo>
                    <a:pt x="291" y="776"/>
                    <a:pt x="291" y="776"/>
                    <a:pt x="291" y="776"/>
                  </a:cubicBezTo>
                  <a:cubicBezTo>
                    <a:pt x="456" y="758"/>
                    <a:pt x="456" y="758"/>
                    <a:pt x="456" y="75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611" y="740"/>
                    <a:pt x="611" y="740"/>
                    <a:pt x="611" y="740"/>
                  </a:cubicBezTo>
                  <a:cubicBezTo>
                    <a:pt x="611" y="740"/>
                    <a:pt x="613" y="741"/>
                    <a:pt x="613" y="742"/>
                  </a:cubicBezTo>
                  <a:cubicBezTo>
                    <a:pt x="614" y="743"/>
                    <a:pt x="613" y="745"/>
                    <a:pt x="613" y="746"/>
                  </a:cubicBezTo>
                  <a:cubicBezTo>
                    <a:pt x="613" y="747"/>
                    <a:pt x="614" y="748"/>
                    <a:pt x="614" y="749"/>
                  </a:cubicBezTo>
                  <a:cubicBezTo>
                    <a:pt x="615" y="750"/>
                    <a:pt x="617" y="751"/>
                    <a:pt x="618" y="751"/>
                  </a:cubicBezTo>
                  <a:cubicBezTo>
                    <a:pt x="618" y="752"/>
                    <a:pt x="620" y="753"/>
                    <a:pt x="620" y="754"/>
                  </a:cubicBezTo>
                  <a:cubicBezTo>
                    <a:pt x="621" y="756"/>
                    <a:pt x="619" y="760"/>
                    <a:pt x="620" y="762"/>
                  </a:cubicBezTo>
                  <a:cubicBezTo>
                    <a:pt x="620" y="763"/>
                    <a:pt x="621" y="765"/>
                    <a:pt x="621" y="766"/>
                  </a:cubicBezTo>
                  <a:cubicBezTo>
                    <a:pt x="621" y="767"/>
                    <a:pt x="622" y="770"/>
                    <a:pt x="622" y="771"/>
                  </a:cubicBezTo>
                  <a:cubicBezTo>
                    <a:pt x="623" y="772"/>
                    <a:pt x="625" y="774"/>
                    <a:pt x="626" y="775"/>
                  </a:cubicBezTo>
                  <a:cubicBezTo>
                    <a:pt x="627" y="775"/>
                    <a:pt x="630" y="775"/>
                    <a:pt x="631" y="775"/>
                  </a:cubicBezTo>
                  <a:cubicBezTo>
                    <a:pt x="632" y="774"/>
                    <a:pt x="633" y="772"/>
                    <a:pt x="634" y="772"/>
                  </a:cubicBezTo>
                  <a:cubicBezTo>
                    <a:pt x="635" y="771"/>
                    <a:pt x="637" y="771"/>
                    <a:pt x="638" y="771"/>
                  </a:cubicBezTo>
                  <a:cubicBezTo>
                    <a:pt x="639" y="771"/>
                    <a:pt x="642" y="773"/>
                    <a:pt x="643" y="773"/>
                  </a:cubicBezTo>
                  <a:cubicBezTo>
                    <a:pt x="644" y="772"/>
                    <a:pt x="646" y="771"/>
                    <a:pt x="646" y="770"/>
                  </a:cubicBezTo>
                  <a:cubicBezTo>
                    <a:pt x="647" y="769"/>
                    <a:pt x="648" y="767"/>
                    <a:pt x="648" y="766"/>
                  </a:cubicBezTo>
                  <a:cubicBezTo>
                    <a:pt x="649" y="763"/>
                    <a:pt x="646" y="758"/>
                    <a:pt x="646" y="755"/>
                  </a:cubicBezTo>
                  <a:cubicBezTo>
                    <a:pt x="646" y="754"/>
                    <a:pt x="647" y="751"/>
                    <a:pt x="647" y="750"/>
                  </a:cubicBezTo>
                  <a:cubicBezTo>
                    <a:pt x="646" y="748"/>
                    <a:pt x="645" y="746"/>
                    <a:pt x="645" y="744"/>
                  </a:cubicBezTo>
                  <a:cubicBezTo>
                    <a:pt x="645" y="743"/>
                    <a:pt x="646" y="741"/>
                    <a:pt x="646" y="740"/>
                  </a:cubicBezTo>
                  <a:cubicBezTo>
                    <a:pt x="646" y="738"/>
                    <a:pt x="645" y="735"/>
                    <a:pt x="645" y="733"/>
                  </a:cubicBezTo>
                  <a:cubicBezTo>
                    <a:pt x="644" y="732"/>
                    <a:pt x="645" y="729"/>
                    <a:pt x="644" y="728"/>
                  </a:cubicBezTo>
                  <a:cubicBezTo>
                    <a:pt x="643" y="727"/>
                    <a:pt x="640" y="726"/>
                    <a:pt x="639" y="725"/>
                  </a:cubicBezTo>
                  <a:cubicBezTo>
                    <a:pt x="638" y="724"/>
                    <a:pt x="636" y="723"/>
                    <a:pt x="636" y="722"/>
                  </a:cubicBezTo>
                  <a:cubicBezTo>
                    <a:pt x="635" y="720"/>
                    <a:pt x="634" y="718"/>
                    <a:pt x="634" y="716"/>
                  </a:cubicBezTo>
                  <a:cubicBezTo>
                    <a:pt x="635" y="715"/>
                    <a:pt x="637" y="713"/>
                    <a:pt x="637" y="712"/>
                  </a:cubicBezTo>
                  <a:cubicBezTo>
                    <a:pt x="637" y="711"/>
                    <a:pt x="634" y="707"/>
                    <a:pt x="635" y="706"/>
                  </a:cubicBezTo>
                  <a:cubicBezTo>
                    <a:pt x="635" y="705"/>
                    <a:pt x="636" y="705"/>
                    <a:pt x="637" y="704"/>
                  </a:cubicBezTo>
                  <a:cubicBezTo>
                    <a:pt x="637" y="704"/>
                    <a:pt x="638" y="703"/>
                    <a:pt x="638" y="702"/>
                  </a:cubicBezTo>
                  <a:cubicBezTo>
                    <a:pt x="638" y="702"/>
                    <a:pt x="636" y="701"/>
                    <a:pt x="636" y="700"/>
                  </a:cubicBezTo>
                  <a:cubicBezTo>
                    <a:pt x="636" y="700"/>
                    <a:pt x="635" y="698"/>
                    <a:pt x="636" y="697"/>
                  </a:cubicBezTo>
                  <a:cubicBezTo>
                    <a:pt x="636" y="696"/>
                    <a:pt x="638" y="696"/>
                    <a:pt x="638" y="696"/>
                  </a:cubicBezTo>
                  <a:cubicBezTo>
                    <a:pt x="639" y="696"/>
                    <a:pt x="640" y="698"/>
                    <a:pt x="641" y="698"/>
                  </a:cubicBezTo>
                  <a:cubicBezTo>
                    <a:pt x="641" y="698"/>
                    <a:pt x="643" y="698"/>
                    <a:pt x="643" y="697"/>
                  </a:cubicBezTo>
                  <a:cubicBezTo>
                    <a:pt x="644" y="696"/>
                    <a:pt x="643" y="693"/>
                    <a:pt x="643" y="692"/>
                  </a:cubicBezTo>
                  <a:cubicBezTo>
                    <a:pt x="643" y="691"/>
                    <a:pt x="643" y="689"/>
                    <a:pt x="644" y="688"/>
                  </a:cubicBezTo>
                  <a:cubicBezTo>
                    <a:pt x="645" y="688"/>
                    <a:pt x="647" y="690"/>
                    <a:pt x="648" y="690"/>
                  </a:cubicBezTo>
                  <a:cubicBezTo>
                    <a:pt x="649" y="690"/>
                    <a:pt x="651" y="690"/>
                    <a:pt x="652" y="689"/>
                  </a:cubicBezTo>
                  <a:cubicBezTo>
                    <a:pt x="653" y="689"/>
                    <a:pt x="654" y="688"/>
                    <a:pt x="655" y="689"/>
                  </a:cubicBezTo>
                  <a:cubicBezTo>
                    <a:pt x="656" y="689"/>
                    <a:pt x="656" y="691"/>
                    <a:pt x="657" y="692"/>
                  </a:cubicBezTo>
                  <a:cubicBezTo>
                    <a:pt x="658" y="692"/>
                    <a:pt x="660" y="693"/>
                    <a:pt x="661" y="693"/>
                  </a:cubicBezTo>
                  <a:cubicBezTo>
                    <a:pt x="662" y="693"/>
                    <a:pt x="664" y="692"/>
                    <a:pt x="665" y="692"/>
                  </a:cubicBezTo>
                  <a:cubicBezTo>
                    <a:pt x="666" y="692"/>
                    <a:pt x="668" y="691"/>
                    <a:pt x="669" y="691"/>
                  </a:cubicBezTo>
                  <a:cubicBezTo>
                    <a:pt x="670" y="692"/>
                    <a:pt x="671" y="694"/>
                    <a:pt x="672" y="694"/>
                  </a:cubicBezTo>
                  <a:cubicBezTo>
                    <a:pt x="674" y="694"/>
                    <a:pt x="676" y="693"/>
                    <a:pt x="677" y="693"/>
                  </a:cubicBezTo>
                  <a:cubicBezTo>
                    <a:pt x="678" y="693"/>
                    <a:pt x="679" y="695"/>
                    <a:pt x="680" y="696"/>
                  </a:cubicBezTo>
                  <a:cubicBezTo>
                    <a:pt x="681" y="696"/>
                    <a:pt x="684" y="696"/>
                    <a:pt x="686" y="696"/>
                  </a:cubicBezTo>
                  <a:cubicBezTo>
                    <a:pt x="687" y="696"/>
                    <a:pt x="689" y="693"/>
                    <a:pt x="690" y="694"/>
                  </a:cubicBezTo>
                  <a:cubicBezTo>
                    <a:pt x="691" y="694"/>
                    <a:pt x="692" y="696"/>
                    <a:pt x="693" y="697"/>
                  </a:cubicBezTo>
                  <a:cubicBezTo>
                    <a:pt x="695" y="698"/>
                    <a:pt x="698" y="697"/>
                    <a:pt x="700" y="697"/>
                  </a:cubicBezTo>
                  <a:cubicBezTo>
                    <a:pt x="701" y="697"/>
                    <a:pt x="703" y="696"/>
                    <a:pt x="704" y="696"/>
                  </a:cubicBezTo>
                  <a:cubicBezTo>
                    <a:pt x="706" y="696"/>
                    <a:pt x="708" y="697"/>
                    <a:pt x="710" y="697"/>
                  </a:cubicBezTo>
                  <a:cubicBezTo>
                    <a:pt x="711" y="697"/>
                    <a:pt x="711" y="694"/>
                    <a:pt x="712" y="693"/>
                  </a:cubicBezTo>
                  <a:cubicBezTo>
                    <a:pt x="713" y="693"/>
                    <a:pt x="716" y="693"/>
                    <a:pt x="717" y="693"/>
                  </a:cubicBezTo>
                  <a:cubicBezTo>
                    <a:pt x="718" y="693"/>
                    <a:pt x="721" y="696"/>
                    <a:pt x="722" y="696"/>
                  </a:cubicBezTo>
                  <a:cubicBezTo>
                    <a:pt x="723" y="696"/>
                    <a:pt x="725" y="696"/>
                    <a:pt x="726" y="695"/>
                  </a:cubicBezTo>
                  <a:cubicBezTo>
                    <a:pt x="726" y="695"/>
                    <a:pt x="726" y="694"/>
                    <a:pt x="725" y="694"/>
                  </a:cubicBezTo>
                  <a:cubicBezTo>
                    <a:pt x="724" y="693"/>
                    <a:pt x="722" y="692"/>
                    <a:pt x="721" y="692"/>
                  </a:cubicBezTo>
                  <a:cubicBezTo>
                    <a:pt x="721" y="691"/>
                    <a:pt x="720" y="688"/>
                    <a:pt x="720" y="687"/>
                  </a:cubicBezTo>
                  <a:cubicBezTo>
                    <a:pt x="719" y="686"/>
                    <a:pt x="719" y="683"/>
                    <a:pt x="719" y="682"/>
                  </a:cubicBezTo>
                  <a:cubicBezTo>
                    <a:pt x="719" y="680"/>
                    <a:pt x="722" y="676"/>
                    <a:pt x="722" y="674"/>
                  </a:cubicBezTo>
                  <a:cubicBezTo>
                    <a:pt x="723" y="672"/>
                    <a:pt x="723" y="669"/>
                    <a:pt x="723" y="667"/>
                  </a:cubicBezTo>
                  <a:cubicBezTo>
                    <a:pt x="723" y="665"/>
                    <a:pt x="723" y="663"/>
                    <a:pt x="723" y="661"/>
                  </a:cubicBezTo>
                  <a:cubicBezTo>
                    <a:pt x="723" y="659"/>
                    <a:pt x="723" y="656"/>
                    <a:pt x="723" y="655"/>
                  </a:cubicBezTo>
                  <a:cubicBezTo>
                    <a:pt x="723" y="653"/>
                    <a:pt x="722" y="650"/>
                    <a:pt x="721" y="648"/>
                  </a:cubicBezTo>
                  <a:cubicBezTo>
                    <a:pt x="721" y="648"/>
                    <a:pt x="719" y="647"/>
                    <a:pt x="718" y="648"/>
                  </a:cubicBezTo>
                  <a:cubicBezTo>
                    <a:pt x="717" y="648"/>
                    <a:pt x="717" y="650"/>
                    <a:pt x="717" y="651"/>
                  </a:cubicBezTo>
                  <a:cubicBezTo>
                    <a:pt x="716" y="651"/>
                    <a:pt x="715" y="652"/>
                    <a:pt x="714" y="652"/>
                  </a:cubicBezTo>
                  <a:cubicBezTo>
                    <a:pt x="713" y="652"/>
                    <a:pt x="712" y="650"/>
                    <a:pt x="711" y="650"/>
                  </a:cubicBezTo>
                  <a:cubicBezTo>
                    <a:pt x="710" y="650"/>
                    <a:pt x="708" y="651"/>
                    <a:pt x="707" y="650"/>
                  </a:cubicBezTo>
                  <a:cubicBezTo>
                    <a:pt x="706" y="650"/>
                    <a:pt x="707" y="648"/>
                    <a:pt x="707" y="648"/>
                  </a:cubicBezTo>
                  <a:cubicBezTo>
                    <a:pt x="708" y="646"/>
                    <a:pt x="710" y="644"/>
                    <a:pt x="711" y="643"/>
                  </a:cubicBezTo>
                  <a:cubicBezTo>
                    <a:pt x="712" y="642"/>
                    <a:pt x="715" y="641"/>
                    <a:pt x="716" y="640"/>
                  </a:cubicBezTo>
                  <a:cubicBezTo>
                    <a:pt x="717" y="640"/>
                    <a:pt x="717" y="638"/>
                    <a:pt x="718" y="637"/>
                  </a:cubicBezTo>
                  <a:cubicBezTo>
                    <a:pt x="718" y="635"/>
                    <a:pt x="717" y="632"/>
                    <a:pt x="717" y="630"/>
                  </a:cubicBezTo>
                  <a:cubicBezTo>
                    <a:pt x="717" y="629"/>
                    <a:pt x="715" y="626"/>
                    <a:pt x="715" y="625"/>
                  </a:cubicBezTo>
                  <a:cubicBezTo>
                    <a:pt x="715" y="624"/>
                    <a:pt x="715" y="621"/>
                    <a:pt x="716" y="620"/>
                  </a:cubicBezTo>
                  <a:cubicBezTo>
                    <a:pt x="716" y="620"/>
                    <a:pt x="719" y="620"/>
                    <a:pt x="719" y="619"/>
                  </a:cubicBezTo>
                  <a:cubicBezTo>
                    <a:pt x="720" y="619"/>
                    <a:pt x="721" y="617"/>
                    <a:pt x="721" y="617"/>
                  </a:cubicBezTo>
                  <a:cubicBezTo>
                    <a:pt x="721" y="615"/>
                    <a:pt x="721" y="613"/>
                    <a:pt x="721" y="612"/>
                  </a:cubicBezTo>
                  <a:cubicBezTo>
                    <a:pt x="722" y="611"/>
                    <a:pt x="723" y="609"/>
                    <a:pt x="723" y="608"/>
                  </a:cubicBezTo>
                  <a:cubicBezTo>
                    <a:pt x="724" y="607"/>
                    <a:pt x="726" y="606"/>
                    <a:pt x="727" y="604"/>
                  </a:cubicBezTo>
                  <a:cubicBezTo>
                    <a:pt x="728" y="603"/>
                    <a:pt x="730" y="600"/>
                    <a:pt x="730" y="598"/>
                  </a:cubicBezTo>
                  <a:cubicBezTo>
                    <a:pt x="731" y="596"/>
                    <a:pt x="730" y="593"/>
                    <a:pt x="730" y="592"/>
                  </a:cubicBezTo>
                  <a:cubicBezTo>
                    <a:pt x="730" y="590"/>
                    <a:pt x="731" y="588"/>
                    <a:pt x="731" y="587"/>
                  </a:cubicBezTo>
                  <a:cubicBezTo>
                    <a:pt x="730" y="586"/>
                    <a:pt x="730" y="585"/>
                    <a:pt x="729" y="585"/>
                  </a:cubicBezTo>
                  <a:cubicBezTo>
                    <a:pt x="729" y="584"/>
                    <a:pt x="726" y="585"/>
                    <a:pt x="725" y="584"/>
                  </a:cubicBezTo>
                  <a:cubicBezTo>
                    <a:pt x="724" y="583"/>
                    <a:pt x="725" y="580"/>
                    <a:pt x="725" y="578"/>
                  </a:cubicBezTo>
                  <a:cubicBezTo>
                    <a:pt x="725" y="576"/>
                    <a:pt x="726" y="573"/>
                    <a:pt x="727" y="571"/>
                  </a:cubicBezTo>
                  <a:cubicBezTo>
                    <a:pt x="728" y="568"/>
                    <a:pt x="731" y="562"/>
                    <a:pt x="732" y="560"/>
                  </a:cubicBezTo>
                  <a:cubicBezTo>
                    <a:pt x="733" y="558"/>
                    <a:pt x="734" y="554"/>
                    <a:pt x="735" y="552"/>
                  </a:cubicBezTo>
                  <a:cubicBezTo>
                    <a:pt x="735" y="551"/>
                    <a:pt x="735" y="549"/>
                    <a:pt x="735" y="548"/>
                  </a:cubicBezTo>
                  <a:cubicBezTo>
                    <a:pt x="735" y="547"/>
                    <a:pt x="733" y="546"/>
                    <a:pt x="732" y="546"/>
                  </a:cubicBezTo>
                  <a:cubicBezTo>
                    <a:pt x="731" y="546"/>
                    <a:pt x="730" y="548"/>
                    <a:pt x="730" y="548"/>
                  </a:cubicBezTo>
                  <a:cubicBezTo>
                    <a:pt x="729" y="549"/>
                    <a:pt x="727" y="550"/>
                    <a:pt x="726" y="550"/>
                  </a:cubicBezTo>
                  <a:cubicBezTo>
                    <a:pt x="725" y="551"/>
                    <a:pt x="723" y="550"/>
                    <a:pt x="722" y="549"/>
                  </a:cubicBezTo>
                  <a:cubicBezTo>
                    <a:pt x="721" y="549"/>
                    <a:pt x="721" y="547"/>
                    <a:pt x="721" y="546"/>
                  </a:cubicBezTo>
                  <a:cubicBezTo>
                    <a:pt x="721" y="544"/>
                    <a:pt x="724" y="543"/>
                    <a:pt x="725" y="542"/>
                  </a:cubicBezTo>
                  <a:cubicBezTo>
                    <a:pt x="726" y="541"/>
                    <a:pt x="728" y="540"/>
                    <a:pt x="729" y="540"/>
                  </a:cubicBezTo>
                  <a:cubicBezTo>
                    <a:pt x="730" y="540"/>
                    <a:pt x="733" y="541"/>
                    <a:pt x="734" y="541"/>
                  </a:cubicBezTo>
                  <a:cubicBezTo>
                    <a:pt x="735" y="541"/>
                    <a:pt x="736" y="538"/>
                    <a:pt x="736" y="538"/>
                  </a:cubicBezTo>
                  <a:cubicBezTo>
                    <a:pt x="737" y="536"/>
                    <a:pt x="737" y="532"/>
                    <a:pt x="737" y="530"/>
                  </a:cubicBezTo>
                  <a:cubicBezTo>
                    <a:pt x="738" y="528"/>
                    <a:pt x="738" y="524"/>
                    <a:pt x="737" y="523"/>
                  </a:cubicBezTo>
                  <a:cubicBezTo>
                    <a:pt x="737" y="521"/>
                    <a:pt x="736" y="518"/>
                    <a:pt x="736" y="517"/>
                  </a:cubicBezTo>
                  <a:cubicBezTo>
                    <a:pt x="735" y="516"/>
                    <a:pt x="734" y="515"/>
                    <a:pt x="734" y="515"/>
                  </a:cubicBezTo>
                  <a:cubicBezTo>
                    <a:pt x="733" y="515"/>
                    <a:pt x="732" y="517"/>
                    <a:pt x="731" y="517"/>
                  </a:cubicBezTo>
                  <a:cubicBezTo>
                    <a:pt x="731" y="517"/>
                    <a:pt x="729" y="517"/>
                    <a:pt x="728" y="517"/>
                  </a:cubicBezTo>
                  <a:cubicBezTo>
                    <a:pt x="727" y="517"/>
                    <a:pt x="725" y="516"/>
                    <a:pt x="725" y="516"/>
                  </a:cubicBezTo>
                  <a:cubicBezTo>
                    <a:pt x="724" y="515"/>
                    <a:pt x="724" y="513"/>
                    <a:pt x="725" y="512"/>
                  </a:cubicBezTo>
                  <a:cubicBezTo>
                    <a:pt x="725" y="512"/>
                    <a:pt x="727" y="511"/>
                    <a:pt x="728" y="511"/>
                  </a:cubicBezTo>
                  <a:cubicBezTo>
                    <a:pt x="729" y="510"/>
                    <a:pt x="730" y="511"/>
                    <a:pt x="731" y="511"/>
                  </a:cubicBezTo>
                  <a:cubicBezTo>
                    <a:pt x="732" y="511"/>
                    <a:pt x="735" y="512"/>
                    <a:pt x="736" y="511"/>
                  </a:cubicBezTo>
                  <a:cubicBezTo>
                    <a:pt x="737" y="511"/>
                    <a:pt x="737" y="508"/>
                    <a:pt x="738" y="507"/>
                  </a:cubicBezTo>
                  <a:cubicBezTo>
                    <a:pt x="738" y="506"/>
                    <a:pt x="740" y="504"/>
                    <a:pt x="741" y="503"/>
                  </a:cubicBezTo>
                  <a:cubicBezTo>
                    <a:pt x="742" y="502"/>
                    <a:pt x="743" y="500"/>
                    <a:pt x="744" y="499"/>
                  </a:cubicBezTo>
                  <a:cubicBezTo>
                    <a:pt x="744" y="498"/>
                    <a:pt x="745" y="496"/>
                    <a:pt x="746" y="495"/>
                  </a:cubicBezTo>
                  <a:cubicBezTo>
                    <a:pt x="746" y="494"/>
                    <a:pt x="745" y="492"/>
                    <a:pt x="744" y="491"/>
                  </a:cubicBezTo>
                  <a:cubicBezTo>
                    <a:pt x="744" y="491"/>
                    <a:pt x="742" y="491"/>
                    <a:pt x="741" y="491"/>
                  </a:cubicBezTo>
                  <a:cubicBezTo>
                    <a:pt x="740" y="491"/>
                    <a:pt x="738" y="492"/>
                    <a:pt x="738" y="491"/>
                  </a:cubicBezTo>
                  <a:cubicBezTo>
                    <a:pt x="737" y="491"/>
                    <a:pt x="737" y="489"/>
                    <a:pt x="738" y="489"/>
                  </a:cubicBezTo>
                  <a:cubicBezTo>
                    <a:pt x="738" y="488"/>
                    <a:pt x="740" y="488"/>
                    <a:pt x="740" y="488"/>
                  </a:cubicBezTo>
                  <a:cubicBezTo>
                    <a:pt x="741" y="487"/>
                    <a:pt x="741" y="486"/>
                    <a:pt x="741" y="485"/>
                  </a:cubicBezTo>
                  <a:cubicBezTo>
                    <a:pt x="740" y="485"/>
                    <a:pt x="739" y="484"/>
                    <a:pt x="739" y="483"/>
                  </a:cubicBezTo>
                  <a:cubicBezTo>
                    <a:pt x="739" y="483"/>
                    <a:pt x="740" y="481"/>
                    <a:pt x="741" y="481"/>
                  </a:cubicBezTo>
                  <a:cubicBezTo>
                    <a:pt x="742" y="481"/>
                    <a:pt x="744" y="482"/>
                    <a:pt x="745" y="482"/>
                  </a:cubicBezTo>
                  <a:cubicBezTo>
                    <a:pt x="745" y="483"/>
                    <a:pt x="746" y="484"/>
                    <a:pt x="747" y="485"/>
                  </a:cubicBezTo>
                  <a:cubicBezTo>
                    <a:pt x="748" y="485"/>
                    <a:pt x="749" y="485"/>
                    <a:pt x="750" y="485"/>
                  </a:cubicBezTo>
                  <a:cubicBezTo>
                    <a:pt x="751" y="484"/>
                    <a:pt x="752" y="482"/>
                    <a:pt x="753" y="481"/>
                  </a:cubicBezTo>
                  <a:cubicBezTo>
                    <a:pt x="754" y="480"/>
                    <a:pt x="756" y="478"/>
                    <a:pt x="756" y="477"/>
                  </a:cubicBezTo>
                  <a:cubicBezTo>
                    <a:pt x="756" y="476"/>
                    <a:pt x="756" y="474"/>
                    <a:pt x="756" y="473"/>
                  </a:cubicBezTo>
                  <a:cubicBezTo>
                    <a:pt x="755" y="473"/>
                    <a:pt x="752" y="474"/>
                    <a:pt x="751" y="473"/>
                  </a:cubicBezTo>
                  <a:cubicBezTo>
                    <a:pt x="751" y="473"/>
                    <a:pt x="749" y="472"/>
                    <a:pt x="749" y="471"/>
                  </a:cubicBezTo>
                  <a:cubicBezTo>
                    <a:pt x="749" y="470"/>
                    <a:pt x="750" y="468"/>
                    <a:pt x="750" y="468"/>
                  </a:cubicBezTo>
                  <a:cubicBezTo>
                    <a:pt x="751" y="467"/>
                    <a:pt x="753" y="466"/>
                    <a:pt x="753" y="466"/>
                  </a:cubicBezTo>
                  <a:cubicBezTo>
                    <a:pt x="754" y="466"/>
                    <a:pt x="756" y="468"/>
                    <a:pt x="757" y="468"/>
                  </a:cubicBezTo>
                  <a:cubicBezTo>
                    <a:pt x="757" y="469"/>
                    <a:pt x="759" y="468"/>
                    <a:pt x="760" y="467"/>
                  </a:cubicBezTo>
                  <a:cubicBezTo>
                    <a:pt x="761" y="466"/>
                    <a:pt x="764" y="465"/>
                    <a:pt x="765" y="464"/>
                  </a:cubicBezTo>
                  <a:cubicBezTo>
                    <a:pt x="766" y="462"/>
                    <a:pt x="767" y="459"/>
                    <a:pt x="767" y="458"/>
                  </a:cubicBezTo>
                  <a:cubicBezTo>
                    <a:pt x="767" y="456"/>
                    <a:pt x="767" y="453"/>
                    <a:pt x="766" y="4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4703763" y="4508500"/>
              <a:ext cx="1084262" cy="790575"/>
            </a:xfrm>
            <a:custGeom>
              <a:avLst/>
              <a:gdLst>
                <a:gd name="T0" fmla="*/ 1270 w 1285"/>
                <a:gd name="T1" fmla="*/ 665 h 937"/>
                <a:gd name="T2" fmla="*/ 1210 w 1285"/>
                <a:gd name="T3" fmla="*/ 532 h 937"/>
                <a:gd name="T4" fmla="*/ 1122 w 1285"/>
                <a:gd name="T5" fmla="*/ 385 h 937"/>
                <a:gd name="T6" fmla="*/ 1097 w 1285"/>
                <a:gd name="T7" fmla="*/ 316 h 937"/>
                <a:gd name="T8" fmla="*/ 975 w 1285"/>
                <a:gd name="T9" fmla="*/ 152 h 937"/>
                <a:gd name="T10" fmla="*/ 921 w 1285"/>
                <a:gd name="T11" fmla="*/ 25 h 937"/>
                <a:gd name="T12" fmla="*/ 894 w 1285"/>
                <a:gd name="T13" fmla="*/ 6 h 937"/>
                <a:gd name="T14" fmla="*/ 857 w 1285"/>
                <a:gd name="T15" fmla="*/ 1 h 937"/>
                <a:gd name="T16" fmla="*/ 830 w 1285"/>
                <a:gd name="T17" fmla="*/ 22 h 937"/>
                <a:gd name="T18" fmla="*/ 841 w 1285"/>
                <a:gd name="T19" fmla="*/ 50 h 937"/>
                <a:gd name="T20" fmla="*/ 826 w 1285"/>
                <a:gd name="T21" fmla="*/ 82 h 937"/>
                <a:gd name="T22" fmla="*/ 804 w 1285"/>
                <a:gd name="T23" fmla="*/ 60 h 937"/>
                <a:gd name="T24" fmla="*/ 396 w 1285"/>
                <a:gd name="T25" fmla="*/ 84 h 937"/>
                <a:gd name="T26" fmla="*/ 380 w 1285"/>
                <a:gd name="T27" fmla="*/ 54 h 937"/>
                <a:gd name="T28" fmla="*/ 2 w 1285"/>
                <a:gd name="T29" fmla="*/ 107 h 937"/>
                <a:gd name="T30" fmla="*/ 19 w 1285"/>
                <a:gd name="T31" fmla="*/ 141 h 937"/>
                <a:gd name="T32" fmla="*/ 36 w 1285"/>
                <a:gd name="T33" fmla="*/ 178 h 937"/>
                <a:gd name="T34" fmla="*/ 38 w 1285"/>
                <a:gd name="T35" fmla="*/ 209 h 937"/>
                <a:gd name="T36" fmla="*/ 195 w 1285"/>
                <a:gd name="T37" fmla="*/ 180 h 937"/>
                <a:gd name="T38" fmla="*/ 369 w 1285"/>
                <a:gd name="T39" fmla="*/ 253 h 937"/>
                <a:gd name="T40" fmla="*/ 350 w 1285"/>
                <a:gd name="T41" fmla="*/ 257 h 937"/>
                <a:gd name="T42" fmla="*/ 412 w 1285"/>
                <a:gd name="T43" fmla="*/ 265 h 937"/>
                <a:gd name="T44" fmla="*/ 452 w 1285"/>
                <a:gd name="T45" fmla="*/ 242 h 937"/>
                <a:gd name="T46" fmla="*/ 496 w 1285"/>
                <a:gd name="T47" fmla="*/ 218 h 937"/>
                <a:gd name="T48" fmla="*/ 512 w 1285"/>
                <a:gd name="T49" fmla="*/ 188 h 937"/>
                <a:gd name="T50" fmla="*/ 548 w 1285"/>
                <a:gd name="T51" fmla="*/ 174 h 937"/>
                <a:gd name="T52" fmla="*/ 621 w 1285"/>
                <a:gd name="T53" fmla="*/ 208 h 937"/>
                <a:gd name="T54" fmla="*/ 658 w 1285"/>
                <a:gd name="T55" fmla="*/ 241 h 937"/>
                <a:gd name="T56" fmla="*/ 696 w 1285"/>
                <a:gd name="T57" fmla="*/ 277 h 937"/>
                <a:gd name="T58" fmla="*/ 723 w 1285"/>
                <a:gd name="T59" fmla="*/ 308 h 937"/>
                <a:gd name="T60" fmla="*/ 761 w 1285"/>
                <a:gd name="T61" fmla="*/ 305 h 937"/>
                <a:gd name="T62" fmla="*/ 780 w 1285"/>
                <a:gd name="T63" fmla="*/ 335 h 937"/>
                <a:gd name="T64" fmla="*/ 797 w 1285"/>
                <a:gd name="T65" fmla="*/ 373 h 937"/>
                <a:gd name="T66" fmla="*/ 800 w 1285"/>
                <a:gd name="T67" fmla="*/ 448 h 937"/>
                <a:gd name="T68" fmla="*/ 798 w 1285"/>
                <a:gd name="T69" fmla="*/ 511 h 937"/>
                <a:gd name="T70" fmla="*/ 792 w 1285"/>
                <a:gd name="T71" fmla="*/ 517 h 937"/>
                <a:gd name="T72" fmla="*/ 824 w 1285"/>
                <a:gd name="T73" fmla="*/ 556 h 937"/>
                <a:gd name="T74" fmla="*/ 837 w 1285"/>
                <a:gd name="T75" fmla="*/ 514 h 937"/>
                <a:gd name="T76" fmla="*/ 833 w 1285"/>
                <a:gd name="T77" fmla="*/ 499 h 937"/>
                <a:gd name="T78" fmla="*/ 849 w 1285"/>
                <a:gd name="T79" fmla="*/ 510 h 937"/>
                <a:gd name="T80" fmla="*/ 861 w 1285"/>
                <a:gd name="T81" fmla="*/ 529 h 937"/>
                <a:gd name="T82" fmla="*/ 836 w 1285"/>
                <a:gd name="T83" fmla="*/ 574 h 937"/>
                <a:gd name="T84" fmla="*/ 855 w 1285"/>
                <a:gd name="T85" fmla="*/ 614 h 937"/>
                <a:gd name="T86" fmla="*/ 916 w 1285"/>
                <a:gd name="T87" fmla="*/ 689 h 937"/>
                <a:gd name="T88" fmla="*/ 934 w 1285"/>
                <a:gd name="T89" fmla="*/ 676 h 937"/>
                <a:gd name="T90" fmla="*/ 942 w 1285"/>
                <a:gd name="T91" fmla="*/ 668 h 937"/>
                <a:gd name="T92" fmla="*/ 941 w 1285"/>
                <a:gd name="T93" fmla="*/ 701 h 937"/>
                <a:gd name="T94" fmla="*/ 959 w 1285"/>
                <a:gd name="T95" fmla="*/ 732 h 937"/>
                <a:gd name="T96" fmla="*/ 1001 w 1285"/>
                <a:gd name="T97" fmla="*/ 759 h 937"/>
                <a:gd name="T98" fmla="*/ 1041 w 1285"/>
                <a:gd name="T99" fmla="*/ 834 h 937"/>
                <a:gd name="T100" fmla="*/ 1077 w 1285"/>
                <a:gd name="T101" fmla="*/ 823 h 937"/>
                <a:gd name="T102" fmla="*/ 1119 w 1285"/>
                <a:gd name="T103" fmla="*/ 866 h 937"/>
                <a:gd name="T104" fmla="*/ 1144 w 1285"/>
                <a:gd name="T105" fmla="*/ 901 h 937"/>
                <a:gd name="T106" fmla="*/ 1162 w 1285"/>
                <a:gd name="T107" fmla="*/ 936 h 937"/>
                <a:gd name="T108" fmla="*/ 1200 w 1285"/>
                <a:gd name="T109" fmla="*/ 920 h 937"/>
                <a:gd name="T110" fmla="*/ 1231 w 1285"/>
                <a:gd name="T111" fmla="*/ 904 h 937"/>
                <a:gd name="T112" fmla="*/ 1260 w 1285"/>
                <a:gd name="T113" fmla="*/ 887 h 937"/>
                <a:gd name="T114" fmla="*/ 1262 w 1285"/>
                <a:gd name="T115" fmla="*/ 844 h 937"/>
                <a:gd name="T116" fmla="*/ 1280 w 1285"/>
                <a:gd name="T117" fmla="*/ 807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5" h="937">
                  <a:moveTo>
                    <a:pt x="1285" y="809"/>
                  </a:moveTo>
                  <a:cubicBezTo>
                    <a:pt x="1285" y="808"/>
                    <a:pt x="1284" y="805"/>
                    <a:pt x="1284" y="804"/>
                  </a:cubicBezTo>
                  <a:cubicBezTo>
                    <a:pt x="1284" y="803"/>
                    <a:pt x="1284" y="801"/>
                    <a:pt x="1284" y="800"/>
                  </a:cubicBezTo>
                  <a:cubicBezTo>
                    <a:pt x="1284" y="797"/>
                    <a:pt x="1284" y="792"/>
                    <a:pt x="1284" y="789"/>
                  </a:cubicBezTo>
                  <a:cubicBezTo>
                    <a:pt x="1284" y="786"/>
                    <a:pt x="1283" y="781"/>
                    <a:pt x="1283" y="778"/>
                  </a:cubicBezTo>
                  <a:cubicBezTo>
                    <a:pt x="1282" y="774"/>
                    <a:pt x="1281" y="767"/>
                    <a:pt x="1280" y="764"/>
                  </a:cubicBezTo>
                  <a:cubicBezTo>
                    <a:pt x="1280" y="760"/>
                    <a:pt x="1278" y="754"/>
                    <a:pt x="1278" y="751"/>
                  </a:cubicBezTo>
                  <a:cubicBezTo>
                    <a:pt x="1277" y="746"/>
                    <a:pt x="1277" y="738"/>
                    <a:pt x="1276" y="733"/>
                  </a:cubicBezTo>
                  <a:cubicBezTo>
                    <a:pt x="1276" y="728"/>
                    <a:pt x="1275" y="717"/>
                    <a:pt x="1274" y="712"/>
                  </a:cubicBezTo>
                  <a:cubicBezTo>
                    <a:pt x="1274" y="709"/>
                    <a:pt x="1274" y="702"/>
                    <a:pt x="1274" y="699"/>
                  </a:cubicBezTo>
                  <a:cubicBezTo>
                    <a:pt x="1273" y="695"/>
                    <a:pt x="1272" y="686"/>
                    <a:pt x="1272" y="681"/>
                  </a:cubicBezTo>
                  <a:cubicBezTo>
                    <a:pt x="1271" y="677"/>
                    <a:pt x="1271" y="669"/>
                    <a:pt x="1270" y="665"/>
                  </a:cubicBezTo>
                  <a:cubicBezTo>
                    <a:pt x="1270" y="660"/>
                    <a:pt x="1269" y="650"/>
                    <a:pt x="1268" y="644"/>
                  </a:cubicBezTo>
                  <a:cubicBezTo>
                    <a:pt x="1268" y="642"/>
                    <a:pt x="1265" y="636"/>
                    <a:pt x="1265" y="633"/>
                  </a:cubicBezTo>
                  <a:cubicBezTo>
                    <a:pt x="1264" y="629"/>
                    <a:pt x="1264" y="622"/>
                    <a:pt x="1263" y="619"/>
                  </a:cubicBezTo>
                  <a:cubicBezTo>
                    <a:pt x="1261" y="615"/>
                    <a:pt x="1257" y="608"/>
                    <a:pt x="1255" y="605"/>
                  </a:cubicBezTo>
                  <a:cubicBezTo>
                    <a:pt x="1253" y="601"/>
                    <a:pt x="1250" y="593"/>
                    <a:pt x="1248" y="589"/>
                  </a:cubicBezTo>
                  <a:cubicBezTo>
                    <a:pt x="1246" y="586"/>
                    <a:pt x="1243" y="581"/>
                    <a:pt x="1241" y="578"/>
                  </a:cubicBezTo>
                  <a:cubicBezTo>
                    <a:pt x="1240" y="576"/>
                    <a:pt x="1235" y="572"/>
                    <a:pt x="1233" y="569"/>
                  </a:cubicBezTo>
                  <a:cubicBezTo>
                    <a:pt x="1233" y="568"/>
                    <a:pt x="1232" y="564"/>
                    <a:pt x="1231" y="563"/>
                  </a:cubicBezTo>
                  <a:cubicBezTo>
                    <a:pt x="1230" y="561"/>
                    <a:pt x="1229" y="558"/>
                    <a:pt x="1228" y="557"/>
                  </a:cubicBezTo>
                  <a:cubicBezTo>
                    <a:pt x="1227" y="555"/>
                    <a:pt x="1224" y="551"/>
                    <a:pt x="1223" y="549"/>
                  </a:cubicBezTo>
                  <a:cubicBezTo>
                    <a:pt x="1221" y="547"/>
                    <a:pt x="1218" y="543"/>
                    <a:pt x="1216" y="541"/>
                  </a:cubicBezTo>
                  <a:cubicBezTo>
                    <a:pt x="1214" y="539"/>
                    <a:pt x="1211" y="534"/>
                    <a:pt x="1210" y="532"/>
                  </a:cubicBezTo>
                  <a:cubicBezTo>
                    <a:pt x="1207" y="529"/>
                    <a:pt x="1203" y="522"/>
                    <a:pt x="1201" y="519"/>
                  </a:cubicBezTo>
                  <a:cubicBezTo>
                    <a:pt x="1200" y="517"/>
                    <a:pt x="1198" y="513"/>
                    <a:pt x="1197" y="511"/>
                  </a:cubicBezTo>
                  <a:cubicBezTo>
                    <a:pt x="1195" y="508"/>
                    <a:pt x="1193" y="502"/>
                    <a:pt x="1191" y="499"/>
                  </a:cubicBezTo>
                  <a:cubicBezTo>
                    <a:pt x="1189" y="496"/>
                    <a:pt x="1186" y="490"/>
                    <a:pt x="1184" y="487"/>
                  </a:cubicBezTo>
                  <a:cubicBezTo>
                    <a:pt x="1183" y="485"/>
                    <a:pt x="1180" y="480"/>
                    <a:pt x="1178" y="478"/>
                  </a:cubicBezTo>
                  <a:cubicBezTo>
                    <a:pt x="1175" y="473"/>
                    <a:pt x="1169" y="463"/>
                    <a:pt x="1166" y="458"/>
                  </a:cubicBezTo>
                  <a:cubicBezTo>
                    <a:pt x="1163" y="455"/>
                    <a:pt x="1158" y="450"/>
                    <a:pt x="1156" y="448"/>
                  </a:cubicBezTo>
                  <a:cubicBezTo>
                    <a:pt x="1154" y="445"/>
                    <a:pt x="1150" y="440"/>
                    <a:pt x="1148" y="437"/>
                  </a:cubicBezTo>
                  <a:cubicBezTo>
                    <a:pt x="1147" y="435"/>
                    <a:pt x="1143" y="430"/>
                    <a:pt x="1142" y="428"/>
                  </a:cubicBezTo>
                  <a:cubicBezTo>
                    <a:pt x="1139" y="423"/>
                    <a:pt x="1133" y="414"/>
                    <a:pt x="1131" y="409"/>
                  </a:cubicBezTo>
                  <a:cubicBezTo>
                    <a:pt x="1129" y="406"/>
                    <a:pt x="1127" y="400"/>
                    <a:pt x="1126" y="397"/>
                  </a:cubicBezTo>
                  <a:cubicBezTo>
                    <a:pt x="1125" y="394"/>
                    <a:pt x="1122" y="386"/>
                    <a:pt x="1122" y="385"/>
                  </a:cubicBezTo>
                  <a:cubicBezTo>
                    <a:pt x="1122" y="385"/>
                    <a:pt x="1120" y="380"/>
                    <a:pt x="1120" y="378"/>
                  </a:cubicBezTo>
                  <a:cubicBezTo>
                    <a:pt x="1120" y="375"/>
                    <a:pt x="1120" y="370"/>
                    <a:pt x="1120" y="367"/>
                  </a:cubicBezTo>
                  <a:cubicBezTo>
                    <a:pt x="1120" y="366"/>
                    <a:pt x="1121" y="363"/>
                    <a:pt x="1122" y="361"/>
                  </a:cubicBezTo>
                  <a:cubicBezTo>
                    <a:pt x="1122" y="360"/>
                    <a:pt x="1125" y="359"/>
                    <a:pt x="1125" y="359"/>
                  </a:cubicBezTo>
                  <a:cubicBezTo>
                    <a:pt x="1126" y="358"/>
                    <a:pt x="1128" y="357"/>
                    <a:pt x="1129" y="356"/>
                  </a:cubicBezTo>
                  <a:cubicBezTo>
                    <a:pt x="1129" y="354"/>
                    <a:pt x="1127" y="352"/>
                    <a:pt x="1127" y="351"/>
                  </a:cubicBezTo>
                  <a:cubicBezTo>
                    <a:pt x="1126" y="349"/>
                    <a:pt x="1123" y="346"/>
                    <a:pt x="1122" y="345"/>
                  </a:cubicBezTo>
                  <a:cubicBezTo>
                    <a:pt x="1121" y="344"/>
                    <a:pt x="1120" y="341"/>
                    <a:pt x="1119" y="340"/>
                  </a:cubicBezTo>
                  <a:cubicBezTo>
                    <a:pt x="1118" y="338"/>
                    <a:pt x="1117" y="335"/>
                    <a:pt x="1117" y="334"/>
                  </a:cubicBezTo>
                  <a:cubicBezTo>
                    <a:pt x="1115" y="332"/>
                    <a:pt x="1112" y="330"/>
                    <a:pt x="1111" y="329"/>
                  </a:cubicBezTo>
                  <a:cubicBezTo>
                    <a:pt x="1110" y="328"/>
                    <a:pt x="1107" y="326"/>
                    <a:pt x="1106" y="325"/>
                  </a:cubicBezTo>
                  <a:cubicBezTo>
                    <a:pt x="1104" y="323"/>
                    <a:pt x="1099" y="318"/>
                    <a:pt x="1097" y="316"/>
                  </a:cubicBezTo>
                  <a:cubicBezTo>
                    <a:pt x="1094" y="314"/>
                    <a:pt x="1090" y="308"/>
                    <a:pt x="1088" y="306"/>
                  </a:cubicBezTo>
                  <a:cubicBezTo>
                    <a:pt x="1086" y="304"/>
                    <a:pt x="1083" y="301"/>
                    <a:pt x="1081" y="300"/>
                  </a:cubicBezTo>
                  <a:cubicBezTo>
                    <a:pt x="1080" y="298"/>
                    <a:pt x="1076" y="293"/>
                    <a:pt x="1074" y="291"/>
                  </a:cubicBezTo>
                  <a:cubicBezTo>
                    <a:pt x="1072" y="289"/>
                    <a:pt x="1068" y="285"/>
                    <a:pt x="1066" y="283"/>
                  </a:cubicBezTo>
                  <a:cubicBezTo>
                    <a:pt x="1064" y="282"/>
                    <a:pt x="1062" y="278"/>
                    <a:pt x="1061" y="277"/>
                  </a:cubicBezTo>
                  <a:cubicBezTo>
                    <a:pt x="1059" y="274"/>
                    <a:pt x="1055" y="269"/>
                    <a:pt x="1052" y="266"/>
                  </a:cubicBezTo>
                  <a:cubicBezTo>
                    <a:pt x="1050" y="264"/>
                    <a:pt x="1045" y="259"/>
                    <a:pt x="1043" y="256"/>
                  </a:cubicBezTo>
                  <a:cubicBezTo>
                    <a:pt x="1039" y="252"/>
                    <a:pt x="1033" y="243"/>
                    <a:pt x="1029" y="238"/>
                  </a:cubicBezTo>
                  <a:cubicBezTo>
                    <a:pt x="1026" y="234"/>
                    <a:pt x="1020" y="227"/>
                    <a:pt x="1018" y="222"/>
                  </a:cubicBezTo>
                  <a:cubicBezTo>
                    <a:pt x="1014" y="217"/>
                    <a:pt x="1008" y="206"/>
                    <a:pt x="1005" y="201"/>
                  </a:cubicBezTo>
                  <a:cubicBezTo>
                    <a:pt x="1000" y="193"/>
                    <a:pt x="988" y="178"/>
                    <a:pt x="984" y="170"/>
                  </a:cubicBezTo>
                  <a:cubicBezTo>
                    <a:pt x="981" y="166"/>
                    <a:pt x="977" y="157"/>
                    <a:pt x="975" y="152"/>
                  </a:cubicBezTo>
                  <a:cubicBezTo>
                    <a:pt x="974" y="150"/>
                    <a:pt x="972" y="145"/>
                    <a:pt x="971" y="143"/>
                  </a:cubicBezTo>
                  <a:cubicBezTo>
                    <a:pt x="970" y="141"/>
                    <a:pt x="968" y="136"/>
                    <a:pt x="967" y="134"/>
                  </a:cubicBezTo>
                  <a:cubicBezTo>
                    <a:pt x="966" y="132"/>
                    <a:pt x="963" y="130"/>
                    <a:pt x="962" y="128"/>
                  </a:cubicBezTo>
                  <a:cubicBezTo>
                    <a:pt x="960" y="125"/>
                    <a:pt x="957" y="119"/>
                    <a:pt x="955" y="115"/>
                  </a:cubicBezTo>
                  <a:cubicBezTo>
                    <a:pt x="952" y="109"/>
                    <a:pt x="947" y="96"/>
                    <a:pt x="944" y="89"/>
                  </a:cubicBezTo>
                  <a:cubicBezTo>
                    <a:pt x="941" y="83"/>
                    <a:pt x="936" y="70"/>
                    <a:pt x="934" y="64"/>
                  </a:cubicBezTo>
                  <a:cubicBezTo>
                    <a:pt x="933" y="60"/>
                    <a:pt x="931" y="54"/>
                    <a:pt x="930" y="50"/>
                  </a:cubicBezTo>
                  <a:cubicBezTo>
                    <a:pt x="929" y="47"/>
                    <a:pt x="928" y="41"/>
                    <a:pt x="926" y="38"/>
                  </a:cubicBezTo>
                  <a:cubicBezTo>
                    <a:pt x="925" y="37"/>
                    <a:pt x="923" y="36"/>
                    <a:pt x="923" y="35"/>
                  </a:cubicBezTo>
                  <a:cubicBezTo>
                    <a:pt x="922" y="34"/>
                    <a:pt x="920" y="34"/>
                    <a:pt x="920" y="33"/>
                  </a:cubicBezTo>
                  <a:cubicBezTo>
                    <a:pt x="919" y="32"/>
                    <a:pt x="921" y="31"/>
                    <a:pt x="921" y="31"/>
                  </a:cubicBezTo>
                  <a:cubicBezTo>
                    <a:pt x="921" y="29"/>
                    <a:pt x="921" y="26"/>
                    <a:pt x="921" y="25"/>
                  </a:cubicBezTo>
                  <a:cubicBezTo>
                    <a:pt x="920" y="24"/>
                    <a:pt x="919" y="23"/>
                    <a:pt x="918" y="22"/>
                  </a:cubicBezTo>
                  <a:cubicBezTo>
                    <a:pt x="917" y="20"/>
                    <a:pt x="917" y="15"/>
                    <a:pt x="917" y="13"/>
                  </a:cubicBezTo>
                  <a:cubicBezTo>
                    <a:pt x="917" y="11"/>
                    <a:pt x="917" y="8"/>
                    <a:pt x="917" y="5"/>
                  </a:cubicBezTo>
                  <a:cubicBezTo>
                    <a:pt x="916" y="6"/>
                    <a:pt x="914" y="6"/>
                    <a:pt x="913" y="6"/>
                  </a:cubicBezTo>
                  <a:cubicBezTo>
                    <a:pt x="912" y="6"/>
                    <a:pt x="912" y="6"/>
                    <a:pt x="912" y="6"/>
                  </a:cubicBezTo>
                  <a:cubicBezTo>
                    <a:pt x="909" y="6"/>
                    <a:pt x="908" y="4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5" y="4"/>
                    <a:pt x="904" y="6"/>
                    <a:pt x="902" y="7"/>
                  </a:cubicBezTo>
                  <a:cubicBezTo>
                    <a:pt x="901" y="7"/>
                    <a:pt x="900" y="7"/>
                    <a:pt x="899" y="7"/>
                  </a:cubicBezTo>
                  <a:cubicBezTo>
                    <a:pt x="898" y="7"/>
                    <a:pt x="896" y="7"/>
                    <a:pt x="895" y="6"/>
                  </a:cubicBezTo>
                  <a:cubicBezTo>
                    <a:pt x="895" y="6"/>
                    <a:pt x="895" y="6"/>
                    <a:pt x="894" y="6"/>
                  </a:cubicBezTo>
                  <a:cubicBezTo>
                    <a:pt x="894" y="6"/>
                    <a:pt x="894" y="6"/>
                    <a:pt x="894" y="6"/>
                  </a:cubicBezTo>
                  <a:cubicBezTo>
                    <a:pt x="893" y="7"/>
                    <a:pt x="892" y="7"/>
                    <a:pt x="891" y="7"/>
                  </a:cubicBezTo>
                  <a:cubicBezTo>
                    <a:pt x="889" y="7"/>
                    <a:pt x="888" y="7"/>
                    <a:pt x="887" y="7"/>
                  </a:cubicBezTo>
                  <a:cubicBezTo>
                    <a:pt x="884" y="7"/>
                    <a:pt x="882" y="7"/>
                    <a:pt x="881" y="7"/>
                  </a:cubicBezTo>
                  <a:cubicBezTo>
                    <a:pt x="880" y="6"/>
                    <a:pt x="879" y="6"/>
                    <a:pt x="879" y="5"/>
                  </a:cubicBezTo>
                  <a:cubicBezTo>
                    <a:pt x="878" y="5"/>
                    <a:pt x="878" y="6"/>
                    <a:pt x="877" y="6"/>
                  </a:cubicBezTo>
                  <a:cubicBezTo>
                    <a:pt x="876" y="6"/>
                    <a:pt x="875" y="6"/>
                    <a:pt x="873" y="6"/>
                  </a:cubicBezTo>
                  <a:cubicBezTo>
                    <a:pt x="872" y="6"/>
                    <a:pt x="870" y="6"/>
                    <a:pt x="868" y="5"/>
                  </a:cubicBezTo>
                  <a:cubicBezTo>
                    <a:pt x="867" y="5"/>
                    <a:pt x="866" y="4"/>
                    <a:pt x="865" y="4"/>
                  </a:cubicBezTo>
                  <a:cubicBezTo>
                    <a:pt x="865" y="4"/>
                    <a:pt x="864" y="4"/>
                    <a:pt x="863" y="4"/>
                  </a:cubicBezTo>
                  <a:cubicBezTo>
                    <a:pt x="862" y="4"/>
                    <a:pt x="862" y="4"/>
                    <a:pt x="861" y="4"/>
                  </a:cubicBezTo>
                  <a:cubicBezTo>
                    <a:pt x="859" y="4"/>
                    <a:pt x="858" y="2"/>
                    <a:pt x="857" y="1"/>
                  </a:cubicBezTo>
                  <a:cubicBezTo>
                    <a:pt x="857" y="1"/>
                    <a:pt x="857" y="2"/>
                    <a:pt x="857" y="2"/>
                  </a:cubicBezTo>
                  <a:cubicBezTo>
                    <a:pt x="857" y="2"/>
                    <a:pt x="856" y="2"/>
                    <a:pt x="856" y="2"/>
                  </a:cubicBezTo>
                  <a:cubicBezTo>
                    <a:pt x="856" y="2"/>
                    <a:pt x="855" y="2"/>
                    <a:pt x="855" y="2"/>
                  </a:cubicBezTo>
                  <a:cubicBezTo>
                    <a:pt x="854" y="2"/>
                    <a:pt x="852" y="3"/>
                    <a:pt x="851" y="3"/>
                  </a:cubicBezTo>
                  <a:cubicBezTo>
                    <a:pt x="851" y="3"/>
                    <a:pt x="847" y="3"/>
                    <a:pt x="844" y="1"/>
                  </a:cubicBezTo>
                  <a:cubicBezTo>
                    <a:pt x="843" y="0"/>
                    <a:pt x="843" y="0"/>
                    <a:pt x="843" y="0"/>
                  </a:cubicBezTo>
                  <a:cubicBezTo>
                    <a:pt x="841" y="0"/>
                    <a:pt x="840" y="0"/>
                    <a:pt x="839" y="0"/>
                  </a:cubicBezTo>
                  <a:cubicBezTo>
                    <a:pt x="839" y="1"/>
                    <a:pt x="839" y="3"/>
                    <a:pt x="838" y="5"/>
                  </a:cubicBezTo>
                  <a:cubicBezTo>
                    <a:pt x="836" y="7"/>
                    <a:pt x="834" y="7"/>
                    <a:pt x="833" y="8"/>
                  </a:cubicBezTo>
                  <a:cubicBezTo>
                    <a:pt x="833" y="10"/>
                    <a:pt x="831" y="12"/>
                    <a:pt x="831" y="13"/>
                  </a:cubicBezTo>
                  <a:cubicBezTo>
                    <a:pt x="831" y="14"/>
                    <a:pt x="832" y="16"/>
                    <a:pt x="832" y="18"/>
                  </a:cubicBezTo>
                  <a:cubicBezTo>
                    <a:pt x="832" y="20"/>
                    <a:pt x="831" y="21"/>
                    <a:pt x="830" y="22"/>
                  </a:cubicBezTo>
                  <a:cubicBezTo>
                    <a:pt x="830" y="22"/>
                    <a:pt x="830" y="22"/>
                    <a:pt x="830" y="23"/>
                  </a:cubicBezTo>
                  <a:cubicBezTo>
                    <a:pt x="830" y="23"/>
                    <a:pt x="830" y="24"/>
                    <a:pt x="830" y="24"/>
                  </a:cubicBezTo>
                  <a:cubicBezTo>
                    <a:pt x="830" y="24"/>
                    <a:pt x="831" y="25"/>
                    <a:pt x="832" y="26"/>
                  </a:cubicBezTo>
                  <a:cubicBezTo>
                    <a:pt x="832" y="26"/>
                    <a:pt x="833" y="26"/>
                    <a:pt x="833" y="27"/>
                  </a:cubicBezTo>
                  <a:cubicBezTo>
                    <a:pt x="835" y="27"/>
                    <a:pt x="837" y="28"/>
                    <a:pt x="838" y="30"/>
                  </a:cubicBezTo>
                  <a:cubicBezTo>
                    <a:pt x="839" y="32"/>
                    <a:pt x="840" y="34"/>
                    <a:pt x="840" y="36"/>
                  </a:cubicBezTo>
                  <a:cubicBezTo>
                    <a:pt x="840" y="37"/>
                    <a:pt x="840" y="37"/>
                    <a:pt x="840" y="37"/>
                  </a:cubicBezTo>
                  <a:cubicBezTo>
                    <a:pt x="840" y="38"/>
                    <a:pt x="840" y="38"/>
                    <a:pt x="840" y="39"/>
                  </a:cubicBezTo>
                  <a:cubicBezTo>
                    <a:pt x="841" y="41"/>
                    <a:pt x="841" y="43"/>
                    <a:pt x="841" y="45"/>
                  </a:cubicBezTo>
                  <a:cubicBezTo>
                    <a:pt x="841" y="46"/>
                    <a:pt x="841" y="47"/>
                    <a:pt x="840" y="49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1" y="50"/>
                  </a:cubicBezTo>
                  <a:cubicBezTo>
                    <a:pt x="841" y="52"/>
                    <a:pt x="842" y="53"/>
                    <a:pt x="842" y="54"/>
                  </a:cubicBezTo>
                  <a:cubicBezTo>
                    <a:pt x="842" y="56"/>
                    <a:pt x="842" y="57"/>
                    <a:pt x="841" y="58"/>
                  </a:cubicBezTo>
                  <a:cubicBezTo>
                    <a:pt x="841" y="59"/>
                    <a:pt x="841" y="59"/>
                    <a:pt x="841" y="60"/>
                  </a:cubicBezTo>
                  <a:cubicBezTo>
                    <a:pt x="841" y="60"/>
                    <a:pt x="842" y="62"/>
                    <a:pt x="842" y="63"/>
                  </a:cubicBezTo>
                  <a:cubicBezTo>
                    <a:pt x="843" y="66"/>
                    <a:pt x="844" y="69"/>
                    <a:pt x="844" y="71"/>
                  </a:cubicBezTo>
                  <a:cubicBezTo>
                    <a:pt x="843" y="74"/>
                    <a:pt x="841" y="77"/>
                    <a:pt x="840" y="78"/>
                  </a:cubicBezTo>
                  <a:cubicBezTo>
                    <a:pt x="840" y="79"/>
                    <a:pt x="837" y="82"/>
                    <a:pt x="834" y="83"/>
                  </a:cubicBezTo>
                  <a:cubicBezTo>
                    <a:pt x="834" y="83"/>
                    <a:pt x="833" y="83"/>
                    <a:pt x="833" y="83"/>
                  </a:cubicBezTo>
                  <a:cubicBezTo>
                    <a:pt x="831" y="83"/>
                    <a:pt x="829" y="82"/>
                    <a:pt x="828" y="81"/>
                  </a:cubicBezTo>
                  <a:cubicBezTo>
                    <a:pt x="828" y="81"/>
                    <a:pt x="828" y="81"/>
                    <a:pt x="827" y="81"/>
                  </a:cubicBezTo>
                  <a:cubicBezTo>
                    <a:pt x="827" y="81"/>
                    <a:pt x="827" y="81"/>
                    <a:pt x="827" y="81"/>
                  </a:cubicBezTo>
                  <a:cubicBezTo>
                    <a:pt x="827" y="81"/>
                    <a:pt x="826" y="82"/>
                    <a:pt x="826" y="82"/>
                  </a:cubicBezTo>
                  <a:cubicBezTo>
                    <a:pt x="825" y="83"/>
                    <a:pt x="824" y="84"/>
                    <a:pt x="823" y="84"/>
                  </a:cubicBezTo>
                  <a:cubicBezTo>
                    <a:pt x="821" y="85"/>
                    <a:pt x="819" y="85"/>
                    <a:pt x="818" y="85"/>
                  </a:cubicBezTo>
                  <a:cubicBezTo>
                    <a:pt x="817" y="85"/>
                    <a:pt x="816" y="85"/>
                    <a:pt x="815" y="85"/>
                  </a:cubicBezTo>
                  <a:cubicBezTo>
                    <a:pt x="812" y="84"/>
                    <a:pt x="809" y="80"/>
                    <a:pt x="808" y="79"/>
                  </a:cubicBezTo>
                  <a:cubicBezTo>
                    <a:pt x="807" y="77"/>
                    <a:pt x="807" y="75"/>
                    <a:pt x="806" y="74"/>
                  </a:cubicBezTo>
                  <a:cubicBezTo>
                    <a:pt x="806" y="73"/>
                    <a:pt x="806" y="73"/>
                    <a:pt x="806" y="72"/>
                  </a:cubicBezTo>
                  <a:cubicBezTo>
                    <a:pt x="806" y="72"/>
                    <a:pt x="806" y="72"/>
                    <a:pt x="806" y="71"/>
                  </a:cubicBezTo>
                  <a:cubicBezTo>
                    <a:pt x="805" y="70"/>
                    <a:pt x="805" y="69"/>
                    <a:pt x="805" y="68"/>
                  </a:cubicBezTo>
                  <a:cubicBezTo>
                    <a:pt x="804" y="66"/>
                    <a:pt x="805" y="64"/>
                    <a:pt x="805" y="63"/>
                  </a:cubicBezTo>
                  <a:cubicBezTo>
                    <a:pt x="805" y="62"/>
                    <a:pt x="805" y="62"/>
                    <a:pt x="805" y="61"/>
                  </a:cubicBezTo>
                  <a:cubicBezTo>
                    <a:pt x="805" y="61"/>
                    <a:pt x="805" y="61"/>
                    <a:pt x="805" y="61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3" y="59"/>
                    <a:pt x="801" y="58"/>
                    <a:pt x="800" y="57"/>
                  </a:cubicBezTo>
                  <a:cubicBezTo>
                    <a:pt x="799" y="55"/>
                    <a:pt x="798" y="52"/>
                    <a:pt x="798" y="52"/>
                  </a:cubicBezTo>
                  <a:cubicBezTo>
                    <a:pt x="798" y="51"/>
                    <a:pt x="798" y="51"/>
                    <a:pt x="798" y="50"/>
                  </a:cubicBezTo>
                  <a:cubicBezTo>
                    <a:pt x="733" y="58"/>
                    <a:pt x="733" y="58"/>
                    <a:pt x="733" y="58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482" y="86"/>
                    <a:pt x="482" y="86"/>
                    <a:pt x="482" y="86"/>
                  </a:cubicBezTo>
                  <a:cubicBezTo>
                    <a:pt x="406" y="95"/>
                    <a:pt x="406" y="95"/>
                    <a:pt x="406" y="95"/>
                  </a:cubicBezTo>
                  <a:cubicBezTo>
                    <a:pt x="404" y="92"/>
                    <a:pt x="404" y="92"/>
                    <a:pt x="404" y="92"/>
                  </a:cubicBezTo>
                  <a:cubicBezTo>
                    <a:pt x="403" y="90"/>
                    <a:pt x="401" y="88"/>
                    <a:pt x="400" y="87"/>
                  </a:cubicBezTo>
                  <a:cubicBezTo>
                    <a:pt x="400" y="87"/>
                    <a:pt x="400" y="87"/>
                    <a:pt x="399" y="87"/>
                  </a:cubicBezTo>
                  <a:cubicBezTo>
                    <a:pt x="398" y="86"/>
                    <a:pt x="397" y="85"/>
                    <a:pt x="396" y="84"/>
                  </a:cubicBezTo>
                  <a:cubicBezTo>
                    <a:pt x="395" y="83"/>
                    <a:pt x="394" y="81"/>
                    <a:pt x="393" y="79"/>
                  </a:cubicBezTo>
                  <a:cubicBezTo>
                    <a:pt x="393" y="79"/>
                    <a:pt x="393" y="78"/>
                    <a:pt x="393" y="78"/>
                  </a:cubicBezTo>
                  <a:cubicBezTo>
                    <a:pt x="393" y="78"/>
                    <a:pt x="393" y="78"/>
                    <a:pt x="393" y="78"/>
                  </a:cubicBezTo>
                  <a:cubicBezTo>
                    <a:pt x="392" y="77"/>
                    <a:pt x="392" y="76"/>
                    <a:pt x="392" y="75"/>
                  </a:cubicBezTo>
                  <a:cubicBezTo>
                    <a:pt x="391" y="74"/>
                    <a:pt x="391" y="73"/>
                    <a:pt x="391" y="72"/>
                  </a:cubicBezTo>
                  <a:cubicBezTo>
                    <a:pt x="391" y="71"/>
                    <a:pt x="391" y="70"/>
                    <a:pt x="391" y="70"/>
                  </a:cubicBezTo>
                  <a:cubicBezTo>
                    <a:pt x="390" y="68"/>
                    <a:pt x="389" y="66"/>
                    <a:pt x="389" y="65"/>
                  </a:cubicBezTo>
                  <a:cubicBezTo>
                    <a:pt x="389" y="64"/>
                    <a:pt x="387" y="63"/>
                    <a:pt x="387" y="63"/>
                  </a:cubicBezTo>
                  <a:cubicBezTo>
                    <a:pt x="386" y="62"/>
                    <a:pt x="386" y="61"/>
                    <a:pt x="385" y="61"/>
                  </a:cubicBezTo>
                  <a:cubicBezTo>
                    <a:pt x="385" y="61"/>
                    <a:pt x="385" y="60"/>
                    <a:pt x="385" y="60"/>
                  </a:cubicBezTo>
                  <a:cubicBezTo>
                    <a:pt x="383" y="59"/>
                    <a:pt x="382" y="58"/>
                    <a:pt x="382" y="57"/>
                  </a:cubicBezTo>
                  <a:cubicBezTo>
                    <a:pt x="381" y="56"/>
                    <a:pt x="381" y="55"/>
                    <a:pt x="380" y="54"/>
                  </a:cubicBezTo>
                  <a:cubicBezTo>
                    <a:pt x="380" y="53"/>
                    <a:pt x="380" y="53"/>
                    <a:pt x="380" y="52"/>
                  </a:cubicBezTo>
                  <a:cubicBezTo>
                    <a:pt x="380" y="52"/>
                    <a:pt x="379" y="52"/>
                    <a:pt x="379" y="51"/>
                  </a:cubicBezTo>
                  <a:cubicBezTo>
                    <a:pt x="379" y="51"/>
                    <a:pt x="379" y="51"/>
                    <a:pt x="379" y="50"/>
                  </a:cubicBezTo>
                  <a:cubicBezTo>
                    <a:pt x="377" y="48"/>
                    <a:pt x="377" y="48"/>
                    <a:pt x="377" y="48"/>
                  </a:cubicBezTo>
                  <a:cubicBezTo>
                    <a:pt x="362" y="51"/>
                    <a:pt x="324" y="56"/>
                    <a:pt x="309" y="59"/>
                  </a:cubicBezTo>
                  <a:cubicBezTo>
                    <a:pt x="300" y="60"/>
                    <a:pt x="288" y="62"/>
                    <a:pt x="274" y="65"/>
                  </a:cubicBezTo>
                  <a:cubicBezTo>
                    <a:pt x="258" y="68"/>
                    <a:pt x="240" y="71"/>
                    <a:pt x="229" y="72"/>
                  </a:cubicBezTo>
                  <a:cubicBezTo>
                    <a:pt x="212" y="75"/>
                    <a:pt x="181" y="79"/>
                    <a:pt x="157" y="82"/>
                  </a:cubicBezTo>
                  <a:cubicBezTo>
                    <a:pt x="147" y="84"/>
                    <a:pt x="137" y="85"/>
                    <a:pt x="129" y="86"/>
                  </a:cubicBezTo>
                  <a:cubicBezTo>
                    <a:pt x="100" y="90"/>
                    <a:pt x="19" y="102"/>
                    <a:pt x="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04"/>
                    <a:pt x="2" y="106"/>
                    <a:pt x="2" y="107"/>
                  </a:cubicBezTo>
                  <a:cubicBezTo>
                    <a:pt x="2" y="108"/>
                    <a:pt x="2" y="109"/>
                    <a:pt x="2" y="109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3"/>
                    <a:pt x="2" y="116"/>
                    <a:pt x="2" y="117"/>
                  </a:cubicBezTo>
                  <a:cubicBezTo>
                    <a:pt x="1" y="119"/>
                    <a:pt x="1" y="120"/>
                    <a:pt x="0" y="121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0" y="122"/>
                    <a:pt x="0" y="123"/>
                    <a:pt x="0" y="123"/>
                  </a:cubicBezTo>
                  <a:cubicBezTo>
                    <a:pt x="1" y="123"/>
                    <a:pt x="2" y="124"/>
                    <a:pt x="3" y="125"/>
                  </a:cubicBezTo>
                  <a:cubicBezTo>
                    <a:pt x="5" y="125"/>
                    <a:pt x="6" y="126"/>
                    <a:pt x="7" y="127"/>
                  </a:cubicBezTo>
                  <a:cubicBezTo>
                    <a:pt x="8" y="128"/>
                    <a:pt x="11" y="130"/>
                    <a:pt x="12" y="131"/>
                  </a:cubicBezTo>
                  <a:cubicBezTo>
                    <a:pt x="13" y="133"/>
                    <a:pt x="14" y="134"/>
                    <a:pt x="15" y="136"/>
                  </a:cubicBezTo>
                  <a:cubicBezTo>
                    <a:pt x="16" y="136"/>
                    <a:pt x="16" y="138"/>
                    <a:pt x="17" y="138"/>
                  </a:cubicBezTo>
                  <a:cubicBezTo>
                    <a:pt x="17" y="139"/>
                    <a:pt x="19" y="140"/>
                    <a:pt x="19" y="141"/>
                  </a:cubicBezTo>
                  <a:cubicBezTo>
                    <a:pt x="20" y="141"/>
                    <a:pt x="22" y="141"/>
                    <a:pt x="23" y="142"/>
                  </a:cubicBezTo>
                  <a:cubicBezTo>
                    <a:pt x="24" y="142"/>
                    <a:pt x="26" y="142"/>
                    <a:pt x="27" y="143"/>
                  </a:cubicBezTo>
                  <a:cubicBezTo>
                    <a:pt x="27" y="143"/>
                    <a:pt x="27" y="143"/>
                    <a:pt x="28" y="143"/>
                  </a:cubicBezTo>
                  <a:cubicBezTo>
                    <a:pt x="30" y="144"/>
                    <a:pt x="32" y="145"/>
                    <a:pt x="34" y="146"/>
                  </a:cubicBezTo>
                  <a:cubicBezTo>
                    <a:pt x="36" y="148"/>
                    <a:pt x="39" y="152"/>
                    <a:pt x="39" y="155"/>
                  </a:cubicBezTo>
                  <a:cubicBezTo>
                    <a:pt x="40" y="157"/>
                    <a:pt x="40" y="159"/>
                    <a:pt x="39" y="162"/>
                  </a:cubicBezTo>
                  <a:cubicBezTo>
                    <a:pt x="39" y="162"/>
                    <a:pt x="39" y="163"/>
                    <a:pt x="39" y="164"/>
                  </a:cubicBezTo>
                  <a:cubicBezTo>
                    <a:pt x="39" y="164"/>
                    <a:pt x="39" y="165"/>
                    <a:pt x="40" y="165"/>
                  </a:cubicBezTo>
                  <a:cubicBezTo>
                    <a:pt x="40" y="167"/>
                    <a:pt x="40" y="170"/>
                    <a:pt x="40" y="172"/>
                  </a:cubicBezTo>
                  <a:cubicBezTo>
                    <a:pt x="39" y="174"/>
                    <a:pt x="38" y="175"/>
                    <a:pt x="37" y="176"/>
                  </a:cubicBezTo>
                  <a:cubicBezTo>
                    <a:pt x="37" y="176"/>
                    <a:pt x="37" y="176"/>
                    <a:pt x="36" y="176"/>
                  </a:cubicBezTo>
                  <a:cubicBezTo>
                    <a:pt x="36" y="177"/>
                    <a:pt x="36" y="177"/>
                    <a:pt x="36" y="178"/>
                  </a:cubicBezTo>
                  <a:cubicBezTo>
                    <a:pt x="36" y="178"/>
                    <a:pt x="37" y="178"/>
                    <a:pt x="37" y="178"/>
                  </a:cubicBezTo>
                  <a:cubicBezTo>
                    <a:pt x="37" y="179"/>
                    <a:pt x="38" y="180"/>
                    <a:pt x="38" y="181"/>
                  </a:cubicBezTo>
                  <a:cubicBezTo>
                    <a:pt x="39" y="182"/>
                    <a:pt x="39" y="183"/>
                    <a:pt x="39" y="184"/>
                  </a:cubicBezTo>
                  <a:cubicBezTo>
                    <a:pt x="39" y="184"/>
                    <a:pt x="40" y="184"/>
                    <a:pt x="41" y="184"/>
                  </a:cubicBezTo>
                  <a:cubicBezTo>
                    <a:pt x="42" y="184"/>
                    <a:pt x="43" y="184"/>
                    <a:pt x="44" y="185"/>
                  </a:cubicBezTo>
                  <a:cubicBezTo>
                    <a:pt x="46" y="186"/>
                    <a:pt x="48" y="189"/>
                    <a:pt x="48" y="192"/>
                  </a:cubicBezTo>
                  <a:cubicBezTo>
                    <a:pt x="49" y="195"/>
                    <a:pt x="46" y="199"/>
                    <a:pt x="45" y="199"/>
                  </a:cubicBezTo>
                  <a:cubicBezTo>
                    <a:pt x="43" y="201"/>
                    <a:pt x="42" y="201"/>
                    <a:pt x="40" y="202"/>
                  </a:cubicBezTo>
                  <a:cubicBezTo>
                    <a:pt x="40" y="202"/>
                    <a:pt x="39" y="202"/>
                    <a:pt x="39" y="202"/>
                  </a:cubicBezTo>
                  <a:cubicBezTo>
                    <a:pt x="39" y="203"/>
                    <a:pt x="39" y="203"/>
                    <a:pt x="39" y="204"/>
                  </a:cubicBezTo>
                  <a:cubicBezTo>
                    <a:pt x="39" y="204"/>
                    <a:pt x="39" y="205"/>
                    <a:pt x="39" y="205"/>
                  </a:cubicBezTo>
                  <a:cubicBezTo>
                    <a:pt x="39" y="207"/>
                    <a:pt x="38" y="208"/>
                    <a:pt x="38" y="209"/>
                  </a:cubicBezTo>
                  <a:cubicBezTo>
                    <a:pt x="38" y="210"/>
                    <a:pt x="37" y="211"/>
                    <a:pt x="36" y="213"/>
                  </a:cubicBezTo>
                  <a:cubicBezTo>
                    <a:pt x="37" y="213"/>
                    <a:pt x="37" y="213"/>
                    <a:pt x="38" y="214"/>
                  </a:cubicBezTo>
                  <a:cubicBezTo>
                    <a:pt x="39" y="216"/>
                    <a:pt x="39" y="216"/>
                    <a:pt x="39" y="216"/>
                  </a:cubicBezTo>
                  <a:cubicBezTo>
                    <a:pt x="40" y="215"/>
                    <a:pt x="42" y="215"/>
                    <a:pt x="43" y="215"/>
                  </a:cubicBezTo>
                  <a:cubicBezTo>
                    <a:pt x="45" y="214"/>
                    <a:pt x="50" y="212"/>
                    <a:pt x="52" y="212"/>
                  </a:cubicBezTo>
                  <a:cubicBezTo>
                    <a:pt x="54" y="211"/>
                    <a:pt x="58" y="210"/>
                    <a:pt x="60" y="209"/>
                  </a:cubicBezTo>
                  <a:cubicBezTo>
                    <a:pt x="63" y="209"/>
                    <a:pt x="70" y="208"/>
                    <a:pt x="74" y="207"/>
                  </a:cubicBezTo>
                  <a:cubicBezTo>
                    <a:pt x="78" y="206"/>
                    <a:pt x="88" y="203"/>
                    <a:pt x="92" y="201"/>
                  </a:cubicBezTo>
                  <a:cubicBezTo>
                    <a:pt x="98" y="199"/>
                    <a:pt x="109" y="195"/>
                    <a:pt x="115" y="193"/>
                  </a:cubicBezTo>
                  <a:cubicBezTo>
                    <a:pt x="120" y="191"/>
                    <a:pt x="131" y="187"/>
                    <a:pt x="136" y="185"/>
                  </a:cubicBezTo>
                  <a:cubicBezTo>
                    <a:pt x="140" y="184"/>
                    <a:pt x="148" y="182"/>
                    <a:pt x="152" y="182"/>
                  </a:cubicBezTo>
                  <a:cubicBezTo>
                    <a:pt x="163" y="181"/>
                    <a:pt x="184" y="180"/>
                    <a:pt x="195" y="180"/>
                  </a:cubicBezTo>
                  <a:cubicBezTo>
                    <a:pt x="202" y="181"/>
                    <a:pt x="217" y="182"/>
                    <a:pt x="224" y="184"/>
                  </a:cubicBezTo>
                  <a:cubicBezTo>
                    <a:pt x="234" y="185"/>
                    <a:pt x="254" y="190"/>
                    <a:pt x="263" y="193"/>
                  </a:cubicBezTo>
                  <a:cubicBezTo>
                    <a:pt x="270" y="196"/>
                    <a:pt x="284" y="202"/>
                    <a:pt x="291" y="206"/>
                  </a:cubicBezTo>
                  <a:cubicBezTo>
                    <a:pt x="294" y="208"/>
                    <a:pt x="300" y="214"/>
                    <a:pt x="303" y="215"/>
                  </a:cubicBezTo>
                  <a:cubicBezTo>
                    <a:pt x="305" y="216"/>
                    <a:pt x="309" y="217"/>
                    <a:pt x="310" y="217"/>
                  </a:cubicBezTo>
                  <a:cubicBezTo>
                    <a:pt x="312" y="218"/>
                    <a:pt x="316" y="218"/>
                    <a:pt x="318" y="219"/>
                  </a:cubicBezTo>
                  <a:cubicBezTo>
                    <a:pt x="320" y="221"/>
                    <a:pt x="323" y="225"/>
                    <a:pt x="324" y="227"/>
                  </a:cubicBezTo>
                  <a:cubicBezTo>
                    <a:pt x="326" y="228"/>
                    <a:pt x="330" y="230"/>
                    <a:pt x="332" y="231"/>
                  </a:cubicBezTo>
                  <a:cubicBezTo>
                    <a:pt x="333" y="232"/>
                    <a:pt x="337" y="232"/>
                    <a:pt x="338" y="233"/>
                  </a:cubicBezTo>
                  <a:cubicBezTo>
                    <a:pt x="342" y="233"/>
                    <a:pt x="350" y="234"/>
                    <a:pt x="353" y="236"/>
                  </a:cubicBezTo>
                  <a:cubicBezTo>
                    <a:pt x="355" y="237"/>
                    <a:pt x="358" y="240"/>
                    <a:pt x="360" y="242"/>
                  </a:cubicBezTo>
                  <a:cubicBezTo>
                    <a:pt x="362" y="245"/>
                    <a:pt x="367" y="250"/>
                    <a:pt x="369" y="253"/>
                  </a:cubicBezTo>
                  <a:cubicBezTo>
                    <a:pt x="370" y="255"/>
                    <a:pt x="370" y="261"/>
                    <a:pt x="370" y="264"/>
                  </a:cubicBezTo>
                  <a:cubicBezTo>
                    <a:pt x="370" y="266"/>
                    <a:pt x="371" y="270"/>
                    <a:pt x="370" y="272"/>
                  </a:cubicBezTo>
                  <a:cubicBezTo>
                    <a:pt x="370" y="273"/>
                    <a:pt x="369" y="274"/>
                    <a:pt x="368" y="274"/>
                  </a:cubicBezTo>
                  <a:cubicBezTo>
                    <a:pt x="367" y="275"/>
                    <a:pt x="365" y="277"/>
                    <a:pt x="364" y="276"/>
                  </a:cubicBezTo>
                  <a:cubicBezTo>
                    <a:pt x="363" y="276"/>
                    <a:pt x="363" y="274"/>
                    <a:pt x="362" y="273"/>
                  </a:cubicBezTo>
                  <a:cubicBezTo>
                    <a:pt x="361" y="272"/>
                    <a:pt x="359" y="270"/>
                    <a:pt x="358" y="268"/>
                  </a:cubicBezTo>
                  <a:cubicBezTo>
                    <a:pt x="356" y="266"/>
                    <a:pt x="354" y="260"/>
                    <a:pt x="353" y="257"/>
                  </a:cubicBezTo>
                  <a:cubicBezTo>
                    <a:pt x="353" y="256"/>
                    <a:pt x="353" y="252"/>
                    <a:pt x="353" y="251"/>
                  </a:cubicBezTo>
                  <a:cubicBezTo>
                    <a:pt x="353" y="250"/>
                    <a:pt x="354" y="247"/>
                    <a:pt x="354" y="246"/>
                  </a:cubicBezTo>
                  <a:cubicBezTo>
                    <a:pt x="353" y="245"/>
                    <a:pt x="351" y="246"/>
                    <a:pt x="350" y="246"/>
                  </a:cubicBezTo>
                  <a:cubicBezTo>
                    <a:pt x="349" y="247"/>
                    <a:pt x="349" y="250"/>
                    <a:pt x="349" y="252"/>
                  </a:cubicBezTo>
                  <a:cubicBezTo>
                    <a:pt x="349" y="253"/>
                    <a:pt x="349" y="256"/>
                    <a:pt x="350" y="257"/>
                  </a:cubicBezTo>
                  <a:cubicBezTo>
                    <a:pt x="350" y="259"/>
                    <a:pt x="351" y="262"/>
                    <a:pt x="352" y="264"/>
                  </a:cubicBezTo>
                  <a:cubicBezTo>
                    <a:pt x="353" y="265"/>
                    <a:pt x="354" y="268"/>
                    <a:pt x="355" y="270"/>
                  </a:cubicBezTo>
                  <a:cubicBezTo>
                    <a:pt x="356" y="272"/>
                    <a:pt x="358" y="275"/>
                    <a:pt x="358" y="276"/>
                  </a:cubicBezTo>
                  <a:cubicBezTo>
                    <a:pt x="359" y="278"/>
                    <a:pt x="361" y="282"/>
                    <a:pt x="362" y="283"/>
                  </a:cubicBezTo>
                  <a:cubicBezTo>
                    <a:pt x="363" y="283"/>
                    <a:pt x="365" y="284"/>
                    <a:pt x="365" y="284"/>
                  </a:cubicBezTo>
                  <a:cubicBezTo>
                    <a:pt x="366" y="283"/>
                    <a:pt x="367" y="281"/>
                    <a:pt x="368" y="280"/>
                  </a:cubicBezTo>
                  <a:cubicBezTo>
                    <a:pt x="369" y="279"/>
                    <a:pt x="370" y="278"/>
                    <a:pt x="371" y="278"/>
                  </a:cubicBezTo>
                  <a:cubicBezTo>
                    <a:pt x="372" y="277"/>
                    <a:pt x="375" y="276"/>
                    <a:pt x="377" y="276"/>
                  </a:cubicBezTo>
                  <a:cubicBezTo>
                    <a:pt x="378" y="275"/>
                    <a:pt x="380" y="276"/>
                    <a:pt x="381" y="275"/>
                  </a:cubicBezTo>
                  <a:cubicBezTo>
                    <a:pt x="384" y="275"/>
                    <a:pt x="388" y="272"/>
                    <a:pt x="390" y="271"/>
                  </a:cubicBezTo>
                  <a:cubicBezTo>
                    <a:pt x="393" y="270"/>
                    <a:pt x="397" y="266"/>
                    <a:pt x="400" y="265"/>
                  </a:cubicBezTo>
                  <a:cubicBezTo>
                    <a:pt x="403" y="264"/>
                    <a:pt x="409" y="265"/>
                    <a:pt x="412" y="265"/>
                  </a:cubicBezTo>
                  <a:cubicBezTo>
                    <a:pt x="414" y="264"/>
                    <a:pt x="417" y="264"/>
                    <a:pt x="419" y="263"/>
                  </a:cubicBezTo>
                  <a:cubicBezTo>
                    <a:pt x="420" y="262"/>
                    <a:pt x="421" y="259"/>
                    <a:pt x="422" y="258"/>
                  </a:cubicBezTo>
                  <a:cubicBezTo>
                    <a:pt x="423" y="257"/>
                    <a:pt x="424" y="254"/>
                    <a:pt x="425" y="254"/>
                  </a:cubicBezTo>
                  <a:cubicBezTo>
                    <a:pt x="425" y="253"/>
                    <a:pt x="427" y="250"/>
                    <a:pt x="428" y="250"/>
                  </a:cubicBezTo>
                  <a:cubicBezTo>
                    <a:pt x="428" y="249"/>
                    <a:pt x="430" y="249"/>
                    <a:pt x="430" y="250"/>
                  </a:cubicBezTo>
                  <a:cubicBezTo>
                    <a:pt x="431" y="250"/>
                    <a:pt x="431" y="251"/>
                    <a:pt x="431" y="252"/>
                  </a:cubicBezTo>
                  <a:cubicBezTo>
                    <a:pt x="431" y="253"/>
                    <a:pt x="429" y="254"/>
                    <a:pt x="429" y="255"/>
                  </a:cubicBezTo>
                  <a:cubicBezTo>
                    <a:pt x="429" y="256"/>
                    <a:pt x="429" y="259"/>
                    <a:pt x="430" y="260"/>
                  </a:cubicBezTo>
                  <a:cubicBezTo>
                    <a:pt x="430" y="261"/>
                    <a:pt x="432" y="261"/>
                    <a:pt x="433" y="260"/>
                  </a:cubicBezTo>
                  <a:cubicBezTo>
                    <a:pt x="435" y="260"/>
                    <a:pt x="436" y="257"/>
                    <a:pt x="437" y="256"/>
                  </a:cubicBezTo>
                  <a:cubicBezTo>
                    <a:pt x="439" y="254"/>
                    <a:pt x="444" y="251"/>
                    <a:pt x="446" y="249"/>
                  </a:cubicBezTo>
                  <a:cubicBezTo>
                    <a:pt x="448" y="247"/>
                    <a:pt x="450" y="244"/>
                    <a:pt x="452" y="242"/>
                  </a:cubicBezTo>
                  <a:cubicBezTo>
                    <a:pt x="454" y="241"/>
                    <a:pt x="457" y="237"/>
                    <a:pt x="459" y="236"/>
                  </a:cubicBezTo>
                  <a:cubicBezTo>
                    <a:pt x="460" y="236"/>
                    <a:pt x="462" y="236"/>
                    <a:pt x="463" y="235"/>
                  </a:cubicBezTo>
                  <a:cubicBezTo>
                    <a:pt x="464" y="235"/>
                    <a:pt x="465" y="233"/>
                    <a:pt x="466" y="232"/>
                  </a:cubicBezTo>
                  <a:cubicBezTo>
                    <a:pt x="466" y="231"/>
                    <a:pt x="467" y="229"/>
                    <a:pt x="468" y="228"/>
                  </a:cubicBezTo>
                  <a:cubicBezTo>
                    <a:pt x="469" y="227"/>
                    <a:pt x="472" y="226"/>
                    <a:pt x="474" y="225"/>
                  </a:cubicBezTo>
                  <a:cubicBezTo>
                    <a:pt x="475" y="224"/>
                    <a:pt x="476" y="221"/>
                    <a:pt x="477" y="220"/>
                  </a:cubicBezTo>
                  <a:cubicBezTo>
                    <a:pt x="479" y="219"/>
                    <a:pt x="482" y="219"/>
                    <a:pt x="483" y="218"/>
                  </a:cubicBezTo>
                  <a:cubicBezTo>
                    <a:pt x="484" y="218"/>
                    <a:pt x="486" y="217"/>
                    <a:pt x="486" y="217"/>
                  </a:cubicBezTo>
                  <a:cubicBezTo>
                    <a:pt x="487" y="216"/>
                    <a:pt x="489" y="214"/>
                    <a:pt x="490" y="214"/>
                  </a:cubicBezTo>
                  <a:cubicBezTo>
                    <a:pt x="490" y="214"/>
                    <a:pt x="492" y="214"/>
                    <a:pt x="492" y="215"/>
                  </a:cubicBezTo>
                  <a:cubicBezTo>
                    <a:pt x="493" y="215"/>
                    <a:pt x="493" y="217"/>
                    <a:pt x="494" y="217"/>
                  </a:cubicBezTo>
                  <a:cubicBezTo>
                    <a:pt x="494" y="217"/>
                    <a:pt x="496" y="217"/>
                    <a:pt x="496" y="218"/>
                  </a:cubicBezTo>
                  <a:cubicBezTo>
                    <a:pt x="497" y="218"/>
                    <a:pt x="500" y="217"/>
                    <a:pt x="501" y="217"/>
                  </a:cubicBezTo>
                  <a:cubicBezTo>
                    <a:pt x="502" y="217"/>
                    <a:pt x="504" y="218"/>
                    <a:pt x="506" y="217"/>
                  </a:cubicBezTo>
                  <a:cubicBezTo>
                    <a:pt x="507" y="217"/>
                    <a:pt x="509" y="215"/>
                    <a:pt x="509" y="214"/>
                  </a:cubicBezTo>
                  <a:cubicBezTo>
                    <a:pt x="510" y="213"/>
                    <a:pt x="510" y="210"/>
                    <a:pt x="510" y="209"/>
                  </a:cubicBezTo>
                  <a:cubicBezTo>
                    <a:pt x="509" y="207"/>
                    <a:pt x="508" y="204"/>
                    <a:pt x="507" y="203"/>
                  </a:cubicBezTo>
                  <a:cubicBezTo>
                    <a:pt x="506" y="202"/>
                    <a:pt x="505" y="200"/>
                    <a:pt x="504" y="199"/>
                  </a:cubicBezTo>
                  <a:cubicBezTo>
                    <a:pt x="503" y="198"/>
                    <a:pt x="502" y="195"/>
                    <a:pt x="502" y="194"/>
                  </a:cubicBezTo>
                  <a:cubicBezTo>
                    <a:pt x="502" y="193"/>
                    <a:pt x="501" y="190"/>
                    <a:pt x="502" y="189"/>
                  </a:cubicBezTo>
                  <a:cubicBezTo>
                    <a:pt x="502" y="189"/>
                    <a:pt x="504" y="188"/>
                    <a:pt x="505" y="187"/>
                  </a:cubicBezTo>
                  <a:cubicBezTo>
                    <a:pt x="505" y="187"/>
                    <a:pt x="506" y="185"/>
                    <a:pt x="507" y="186"/>
                  </a:cubicBezTo>
                  <a:cubicBezTo>
                    <a:pt x="508" y="186"/>
                    <a:pt x="508" y="187"/>
                    <a:pt x="508" y="188"/>
                  </a:cubicBezTo>
                  <a:cubicBezTo>
                    <a:pt x="509" y="188"/>
                    <a:pt x="512" y="188"/>
                    <a:pt x="512" y="188"/>
                  </a:cubicBezTo>
                  <a:cubicBezTo>
                    <a:pt x="513" y="187"/>
                    <a:pt x="515" y="186"/>
                    <a:pt x="515" y="185"/>
                  </a:cubicBezTo>
                  <a:cubicBezTo>
                    <a:pt x="515" y="184"/>
                    <a:pt x="514" y="183"/>
                    <a:pt x="514" y="182"/>
                  </a:cubicBezTo>
                  <a:cubicBezTo>
                    <a:pt x="514" y="181"/>
                    <a:pt x="515" y="180"/>
                    <a:pt x="516" y="179"/>
                  </a:cubicBezTo>
                  <a:cubicBezTo>
                    <a:pt x="517" y="179"/>
                    <a:pt x="518" y="180"/>
                    <a:pt x="519" y="180"/>
                  </a:cubicBezTo>
                  <a:cubicBezTo>
                    <a:pt x="519" y="181"/>
                    <a:pt x="520" y="182"/>
                    <a:pt x="521" y="182"/>
                  </a:cubicBezTo>
                  <a:cubicBezTo>
                    <a:pt x="521" y="182"/>
                    <a:pt x="523" y="181"/>
                    <a:pt x="524" y="181"/>
                  </a:cubicBezTo>
                  <a:cubicBezTo>
                    <a:pt x="525" y="181"/>
                    <a:pt x="526" y="182"/>
                    <a:pt x="526" y="182"/>
                  </a:cubicBezTo>
                  <a:cubicBezTo>
                    <a:pt x="528" y="182"/>
                    <a:pt x="530" y="183"/>
                    <a:pt x="531" y="182"/>
                  </a:cubicBezTo>
                  <a:cubicBezTo>
                    <a:pt x="532" y="182"/>
                    <a:pt x="534" y="179"/>
                    <a:pt x="535" y="179"/>
                  </a:cubicBezTo>
                  <a:cubicBezTo>
                    <a:pt x="536" y="178"/>
                    <a:pt x="538" y="178"/>
                    <a:pt x="539" y="177"/>
                  </a:cubicBezTo>
                  <a:cubicBezTo>
                    <a:pt x="541" y="177"/>
                    <a:pt x="544" y="176"/>
                    <a:pt x="545" y="175"/>
                  </a:cubicBezTo>
                  <a:cubicBezTo>
                    <a:pt x="546" y="175"/>
                    <a:pt x="547" y="174"/>
                    <a:pt x="548" y="174"/>
                  </a:cubicBezTo>
                  <a:cubicBezTo>
                    <a:pt x="549" y="173"/>
                    <a:pt x="551" y="174"/>
                    <a:pt x="552" y="174"/>
                  </a:cubicBezTo>
                  <a:cubicBezTo>
                    <a:pt x="554" y="174"/>
                    <a:pt x="556" y="176"/>
                    <a:pt x="557" y="176"/>
                  </a:cubicBezTo>
                  <a:cubicBezTo>
                    <a:pt x="558" y="177"/>
                    <a:pt x="560" y="178"/>
                    <a:pt x="561" y="178"/>
                  </a:cubicBezTo>
                  <a:cubicBezTo>
                    <a:pt x="564" y="179"/>
                    <a:pt x="569" y="183"/>
                    <a:pt x="572" y="184"/>
                  </a:cubicBezTo>
                  <a:cubicBezTo>
                    <a:pt x="574" y="185"/>
                    <a:pt x="579" y="186"/>
                    <a:pt x="582" y="187"/>
                  </a:cubicBezTo>
                  <a:cubicBezTo>
                    <a:pt x="583" y="187"/>
                    <a:pt x="586" y="188"/>
                    <a:pt x="587" y="189"/>
                  </a:cubicBezTo>
                  <a:cubicBezTo>
                    <a:pt x="588" y="189"/>
                    <a:pt x="590" y="190"/>
                    <a:pt x="591" y="190"/>
                  </a:cubicBezTo>
                  <a:cubicBezTo>
                    <a:pt x="593" y="190"/>
                    <a:pt x="596" y="191"/>
                    <a:pt x="598" y="192"/>
                  </a:cubicBezTo>
                  <a:cubicBezTo>
                    <a:pt x="601" y="193"/>
                    <a:pt x="607" y="195"/>
                    <a:pt x="610" y="197"/>
                  </a:cubicBezTo>
                  <a:cubicBezTo>
                    <a:pt x="611" y="198"/>
                    <a:pt x="614" y="200"/>
                    <a:pt x="615" y="201"/>
                  </a:cubicBezTo>
                  <a:cubicBezTo>
                    <a:pt x="615" y="202"/>
                    <a:pt x="616" y="204"/>
                    <a:pt x="617" y="205"/>
                  </a:cubicBezTo>
                  <a:cubicBezTo>
                    <a:pt x="617" y="206"/>
                    <a:pt x="620" y="208"/>
                    <a:pt x="621" y="208"/>
                  </a:cubicBezTo>
                  <a:cubicBezTo>
                    <a:pt x="622" y="209"/>
                    <a:pt x="624" y="211"/>
                    <a:pt x="625" y="212"/>
                  </a:cubicBezTo>
                  <a:cubicBezTo>
                    <a:pt x="625" y="213"/>
                    <a:pt x="624" y="216"/>
                    <a:pt x="625" y="218"/>
                  </a:cubicBezTo>
                  <a:cubicBezTo>
                    <a:pt x="625" y="219"/>
                    <a:pt x="628" y="220"/>
                    <a:pt x="628" y="220"/>
                  </a:cubicBezTo>
                  <a:cubicBezTo>
                    <a:pt x="629" y="221"/>
                    <a:pt x="631" y="223"/>
                    <a:pt x="632" y="224"/>
                  </a:cubicBezTo>
                  <a:cubicBezTo>
                    <a:pt x="633" y="224"/>
                    <a:pt x="634" y="226"/>
                    <a:pt x="634" y="226"/>
                  </a:cubicBezTo>
                  <a:cubicBezTo>
                    <a:pt x="636" y="227"/>
                    <a:pt x="638" y="226"/>
                    <a:pt x="640" y="226"/>
                  </a:cubicBezTo>
                  <a:cubicBezTo>
                    <a:pt x="640" y="227"/>
                    <a:pt x="642" y="228"/>
                    <a:pt x="642" y="229"/>
                  </a:cubicBezTo>
                  <a:cubicBezTo>
                    <a:pt x="643" y="229"/>
                    <a:pt x="645" y="231"/>
                    <a:pt x="646" y="231"/>
                  </a:cubicBezTo>
                  <a:cubicBezTo>
                    <a:pt x="647" y="231"/>
                    <a:pt x="649" y="231"/>
                    <a:pt x="650" y="231"/>
                  </a:cubicBezTo>
                  <a:cubicBezTo>
                    <a:pt x="651" y="231"/>
                    <a:pt x="653" y="231"/>
                    <a:pt x="654" y="232"/>
                  </a:cubicBezTo>
                  <a:cubicBezTo>
                    <a:pt x="654" y="232"/>
                    <a:pt x="654" y="233"/>
                    <a:pt x="654" y="234"/>
                  </a:cubicBezTo>
                  <a:cubicBezTo>
                    <a:pt x="655" y="236"/>
                    <a:pt x="657" y="239"/>
                    <a:pt x="658" y="241"/>
                  </a:cubicBezTo>
                  <a:cubicBezTo>
                    <a:pt x="658" y="242"/>
                    <a:pt x="658" y="246"/>
                    <a:pt x="658" y="247"/>
                  </a:cubicBezTo>
                  <a:cubicBezTo>
                    <a:pt x="659" y="249"/>
                    <a:pt x="660" y="252"/>
                    <a:pt x="660" y="253"/>
                  </a:cubicBezTo>
                  <a:cubicBezTo>
                    <a:pt x="661" y="255"/>
                    <a:pt x="661" y="257"/>
                    <a:pt x="662" y="258"/>
                  </a:cubicBezTo>
                  <a:cubicBezTo>
                    <a:pt x="663" y="259"/>
                    <a:pt x="667" y="259"/>
                    <a:pt x="668" y="259"/>
                  </a:cubicBezTo>
                  <a:cubicBezTo>
                    <a:pt x="669" y="260"/>
                    <a:pt x="669" y="262"/>
                    <a:pt x="670" y="262"/>
                  </a:cubicBezTo>
                  <a:cubicBezTo>
                    <a:pt x="671" y="263"/>
                    <a:pt x="675" y="262"/>
                    <a:pt x="676" y="263"/>
                  </a:cubicBezTo>
                  <a:cubicBezTo>
                    <a:pt x="677" y="264"/>
                    <a:pt x="678" y="266"/>
                    <a:pt x="678" y="266"/>
                  </a:cubicBezTo>
                  <a:cubicBezTo>
                    <a:pt x="679" y="267"/>
                    <a:pt x="680" y="268"/>
                    <a:pt x="681" y="268"/>
                  </a:cubicBezTo>
                  <a:cubicBezTo>
                    <a:pt x="682" y="268"/>
                    <a:pt x="684" y="267"/>
                    <a:pt x="686" y="267"/>
                  </a:cubicBezTo>
                  <a:cubicBezTo>
                    <a:pt x="687" y="267"/>
                    <a:pt x="689" y="268"/>
                    <a:pt x="690" y="268"/>
                  </a:cubicBezTo>
                  <a:cubicBezTo>
                    <a:pt x="691" y="269"/>
                    <a:pt x="693" y="271"/>
                    <a:pt x="694" y="272"/>
                  </a:cubicBezTo>
                  <a:cubicBezTo>
                    <a:pt x="695" y="273"/>
                    <a:pt x="695" y="276"/>
                    <a:pt x="696" y="277"/>
                  </a:cubicBezTo>
                  <a:cubicBezTo>
                    <a:pt x="697" y="278"/>
                    <a:pt x="700" y="279"/>
                    <a:pt x="700" y="280"/>
                  </a:cubicBezTo>
                  <a:cubicBezTo>
                    <a:pt x="701" y="281"/>
                    <a:pt x="700" y="283"/>
                    <a:pt x="701" y="285"/>
                  </a:cubicBezTo>
                  <a:cubicBezTo>
                    <a:pt x="701" y="286"/>
                    <a:pt x="702" y="288"/>
                    <a:pt x="703" y="289"/>
                  </a:cubicBezTo>
                  <a:cubicBezTo>
                    <a:pt x="703" y="290"/>
                    <a:pt x="705" y="290"/>
                    <a:pt x="706" y="290"/>
                  </a:cubicBezTo>
                  <a:cubicBezTo>
                    <a:pt x="707" y="290"/>
                    <a:pt x="708" y="291"/>
                    <a:pt x="709" y="291"/>
                  </a:cubicBezTo>
                  <a:cubicBezTo>
                    <a:pt x="711" y="292"/>
                    <a:pt x="713" y="291"/>
                    <a:pt x="714" y="292"/>
                  </a:cubicBezTo>
                  <a:cubicBezTo>
                    <a:pt x="715" y="292"/>
                    <a:pt x="717" y="292"/>
                    <a:pt x="718" y="293"/>
                  </a:cubicBezTo>
                  <a:cubicBezTo>
                    <a:pt x="718" y="294"/>
                    <a:pt x="718" y="296"/>
                    <a:pt x="718" y="297"/>
                  </a:cubicBezTo>
                  <a:cubicBezTo>
                    <a:pt x="718" y="298"/>
                    <a:pt x="717" y="299"/>
                    <a:pt x="717" y="300"/>
                  </a:cubicBezTo>
                  <a:cubicBezTo>
                    <a:pt x="717" y="300"/>
                    <a:pt x="717" y="302"/>
                    <a:pt x="718" y="302"/>
                  </a:cubicBezTo>
                  <a:cubicBezTo>
                    <a:pt x="719" y="304"/>
                    <a:pt x="722" y="304"/>
                    <a:pt x="722" y="305"/>
                  </a:cubicBezTo>
                  <a:cubicBezTo>
                    <a:pt x="723" y="306"/>
                    <a:pt x="723" y="307"/>
                    <a:pt x="723" y="308"/>
                  </a:cubicBezTo>
                  <a:cubicBezTo>
                    <a:pt x="723" y="309"/>
                    <a:pt x="721" y="311"/>
                    <a:pt x="722" y="312"/>
                  </a:cubicBezTo>
                  <a:cubicBezTo>
                    <a:pt x="722" y="312"/>
                    <a:pt x="724" y="312"/>
                    <a:pt x="724" y="312"/>
                  </a:cubicBezTo>
                  <a:cubicBezTo>
                    <a:pt x="726" y="313"/>
                    <a:pt x="728" y="315"/>
                    <a:pt x="729" y="315"/>
                  </a:cubicBezTo>
                  <a:cubicBezTo>
                    <a:pt x="730" y="314"/>
                    <a:pt x="731" y="311"/>
                    <a:pt x="731" y="310"/>
                  </a:cubicBezTo>
                  <a:cubicBezTo>
                    <a:pt x="731" y="309"/>
                    <a:pt x="731" y="307"/>
                    <a:pt x="731" y="306"/>
                  </a:cubicBezTo>
                  <a:cubicBezTo>
                    <a:pt x="732" y="305"/>
                    <a:pt x="733" y="304"/>
                    <a:pt x="733" y="304"/>
                  </a:cubicBezTo>
                  <a:cubicBezTo>
                    <a:pt x="735" y="304"/>
                    <a:pt x="738" y="305"/>
                    <a:pt x="740" y="305"/>
                  </a:cubicBezTo>
                  <a:cubicBezTo>
                    <a:pt x="741" y="305"/>
                    <a:pt x="743" y="303"/>
                    <a:pt x="744" y="304"/>
                  </a:cubicBezTo>
                  <a:cubicBezTo>
                    <a:pt x="745" y="304"/>
                    <a:pt x="747" y="305"/>
                    <a:pt x="748" y="305"/>
                  </a:cubicBezTo>
                  <a:cubicBezTo>
                    <a:pt x="750" y="305"/>
                    <a:pt x="752" y="303"/>
                    <a:pt x="753" y="303"/>
                  </a:cubicBezTo>
                  <a:cubicBezTo>
                    <a:pt x="755" y="303"/>
                    <a:pt x="757" y="303"/>
                    <a:pt x="759" y="303"/>
                  </a:cubicBezTo>
                  <a:cubicBezTo>
                    <a:pt x="759" y="303"/>
                    <a:pt x="760" y="305"/>
                    <a:pt x="761" y="305"/>
                  </a:cubicBezTo>
                  <a:cubicBezTo>
                    <a:pt x="761" y="306"/>
                    <a:pt x="762" y="306"/>
                    <a:pt x="763" y="307"/>
                  </a:cubicBezTo>
                  <a:cubicBezTo>
                    <a:pt x="763" y="308"/>
                    <a:pt x="763" y="310"/>
                    <a:pt x="762" y="311"/>
                  </a:cubicBezTo>
                  <a:cubicBezTo>
                    <a:pt x="762" y="312"/>
                    <a:pt x="761" y="313"/>
                    <a:pt x="761" y="313"/>
                  </a:cubicBezTo>
                  <a:cubicBezTo>
                    <a:pt x="761" y="314"/>
                    <a:pt x="761" y="317"/>
                    <a:pt x="762" y="317"/>
                  </a:cubicBezTo>
                  <a:cubicBezTo>
                    <a:pt x="763" y="318"/>
                    <a:pt x="766" y="316"/>
                    <a:pt x="767" y="317"/>
                  </a:cubicBezTo>
                  <a:cubicBezTo>
                    <a:pt x="767" y="317"/>
                    <a:pt x="768" y="318"/>
                    <a:pt x="768" y="318"/>
                  </a:cubicBezTo>
                  <a:cubicBezTo>
                    <a:pt x="769" y="319"/>
                    <a:pt x="771" y="318"/>
                    <a:pt x="771" y="319"/>
                  </a:cubicBezTo>
                  <a:cubicBezTo>
                    <a:pt x="772" y="320"/>
                    <a:pt x="773" y="322"/>
                    <a:pt x="773" y="323"/>
                  </a:cubicBezTo>
                  <a:cubicBezTo>
                    <a:pt x="773" y="323"/>
                    <a:pt x="773" y="325"/>
                    <a:pt x="774" y="326"/>
                  </a:cubicBezTo>
                  <a:cubicBezTo>
                    <a:pt x="774" y="327"/>
                    <a:pt x="776" y="328"/>
                    <a:pt x="777" y="329"/>
                  </a:cubicBezTo>
                  <a:cubicBezTo>
                    <a:pt x="777" y="330"/>
                    <a:pt x="777" y="331"/>
                    <a:pt x="777" y="332"/>
                  </a:cubicBezTo>
                  <a:cubicBezTo>
                    <a:pt x="777" y="333"/>
                    <a:pt x="779" y="334"/>
                    <a:pt x="780" y="335"/>
                  </a:cubicBezTo>
                  <a:cubicBezTo>
                    <a:pt x="781" y="335"/>
                    <a:pt x="783" y="337"/>
                    <a:pt x="784" y="338"/>
                  </a:cubicBezTo>
                  <a:cubicBezTo>
                    <a:pt x="785" y="338"/>
                    <a:pt x="785" y="341"/>
                    <a:pt x="785" y="341"/>
                  </a:cubicBezTo>
                  <a:cubicBezTo>
                    <a:pt x="786" y="342"/>
                    <a:pt x="788" y="342"/>
                    <a:pt x="789" y="342"/>
                  </a:cubicBezTo>
                  <a:cubicBezTo>
                    <a:pt x="791" y="343"/>
                    <a:pt x="793" y="342"/>
                    <a:pt x="794" y="343"/>
                  </a:cubicBezTo>
                  <a:cubicBezTo>
                    <a:pt x="795" y="343"/>
                    <a:pt x="796" y="345"/>
                    <a:pt x="796" y="346"/>
                  </a:cubicBezTo>
                  <a:cubicBezTo>
                    <a:pt x="797" y="347"/>
                    <a:pt x="797" y="349"/>
                    <a:pt x="797" y="350"/>
                  </a:cubicBezTo>
                  <a:cubicBezTo>
                    <a:pt x="797" y="351"/>
                    <a:pt x="795" y="353"/>
                    <a:pt x="795" y="354"/>
                  </a:cubicBezTo>
                  <a:cubicBezTo>
                    <a:pt x="794" y="354"/>
                    <a:pt x="794" y="356"/>
                    <a:pt x="795" y="357"/>
                  </a:cubicBezTo>
                  <a:cubicBezTo>
                    <a:pt x="795" y="358"/>
                    <a:pt x="798" y="360"/>
                    <a:pt x="798" y="361"/>
                  </a:cubicBezTo>
                  <a:cubicBezTo>
                    <a:pt x="798" y="363"/>
                    <a:pt x="797" y="366"/>
                    <a:pt x="797" y="368"/>
                  </a:cubicBezTo>
                  <a:cubicBezTo>
                    <a:pt x="797" y="369"/>
                    <a:pt x="796" y="370"/>
                    <a:pt x="796" y="371"/>
                  </a:cubicBezTo>
                  <a:cubicBezTo>
                    <a:pt x="796" y="371"/>
                    <a:pt x="797" y="372"/>
                    <a:pt x="797" y="373"/>
                  </a:cubicBezTo>
                  <a:cubicBezTo>
                    <a:pt x="797" y="374"/>
                    <a:pt x="799" y="377"/>
                    <a:pt x="799" y="379"/>
                  </a:cubicBezTo>
                  <a:cubicBezTo>
                    <a:pt x="800" y="381"/>
                    <a:pt x="800" y="385"/>
                    <a:pt x="800" y="387"/>
                  </a:cubicBezTo>
                  <a:cubicBezTo>
                    <a:pt x="800" y="389"/>
                    <a:pt x="801" y="393"/>
                    <a:pt x="801" y="395"/>
                  </a:cubicBezTo>
                  <a:cubicBezTo>
                    <a:pt x="802" y="397"/>
                    <a:pt x="804" y="400"/>
                    <a:pt x="803" y="402"/>
                  </a:cubicBezTo>
                  <a:cubicBezTo>
                    <a:pt x="803" y="403"/>
                    <a:pt x="802" y="405"/>
                    <a:pt x="802" y="406"/>
                  </a:cubicBezTo>
                  <a:cubicBezTo>
                    <a:pt x="802" y="407"/>
                    <a:pt x="803" y="409"/>
                    <a:pt x="803" y="410"/>
                  </a:cubicBezTo>
                  <a:cubicBezTo>
                    <a:pt x="803" y="413"/>
                    <a:pt x="803" y="418"/>
                    <a:pt x="803" y="420"/>
                  </a:cubicBezTo>
                  <a:cubicBezTo>
                    <a:pt x="803" y="421"/>
                    <a:pt x="801" y="424"/>
                    <a:pt x="801" y="425"/>
                  </a:cubicBezTo>
                  <a:cubicBezTo>
                    <a:pt x="801" y="426"/>
                    <a:pt x="800" y="429"/>
                    <a:pt x="800" y="430"/>
                  </a:cubicBezTo>
                  <a:cubicBezTo>
                    <a:pt x="800" y="431"/>
                    <a:pt x="801" y="435"/>
                    <a:pt x="801" y="436"/>
                  </a:cubicBezTo>
                  <a:cubicBezTo>
                    <a:pt x="801" y="438"/>
                    <a:pt x="798" y="440"/>
                    <a:pt x="798" y="441"/>
                  </a:cubicBezTo>
                  <a:cubicBezTo>
                    <a:pt x="798" y="443"/>
                    <a:pt x="800" y="447"/>
                    <a:pt x="800" y="448"/>
                  </a:cubicBezTo>
                  <a:cubicBezTo>
                    <a:pt x="800" y="450"/>
                    <a:pt x="798" y="452"/>
                    <a:pt x="797" y="453"/>
                  </a:cubicBezTo>
                  <a:cubicBezTo>
                    <a:pt x="797" y="454"/>
                    <a:pt x="796" y="457"/>
                    <a:pt x="796" y="458"/>
                  </a:cubicBezTo>
                  <a:cubicBezTo>
                    <a:pt x="797" y="459"/>
                    <a:pt x="798" y="460"/>
                    <a:pt x="798" y="461"/>
                  </a:cubicBezTo>
                  <a:cubicBezTo>
                    <a:pt x="798" y="462"/>
                    <a:pt x="796" y="464"/>
                    <a:pt x="795" y="465"/>
                  </a:cubicBezTo>
                  <a:cubicBezTo>
                    <a:pt x="794" y="466"/>
                    <a:pt x="793" y="467"/>
                    <a:pt x="792" y="468"/>
                  </a:cubicBezTo>
                  <a:cubicBezTo>
                    <a:pt x="792" y="469"/>
                    <a:pt x="792" y="471"/>
                    <a:pt x="792" y="472"/>
                  </a:cubicBezTo>
                  <a:cubicBezTo>
                    <a:pt x="793" y="473"/>
                    <a:pt x="796" y="474"/>
                    <a:pt x="796" y="475"/>
                  </a:cubicBezTo>
                  <a:cubicBezTo>
                    <a:pt x="797" y="477"/>
                    <a:pt x="798" y="481"/>
                    <a:pt x="798" y="483"/>
                  </a:cubicBezTo>
                  <a:cubicBezTo>
                    <a:pt x="799" y="484"/>
                    <a:pt x="799" y="487"/>
                    <a:pt x="799" y="489"/>
                  </a:cubicBezTo>
                  <a:cubicBezTo>
                    <a:pt x="800" y="491"/>
                    <a:pt x="800" y="496"/>
                    <a:pt x="800" y="498"/>
                  </a:cubicBezTo>
                  <a:cubicBezTo>
                    <a:pt x="800" y="500"/>
                    <a:pt x="800" y="504"/>
                    <a:pt x="799" y="506"/>
                  </a:cubicBezTo>
                  <a:cubicBezTo>
                    <a:pt x="799" y="507"/>
                    <a:pt x="799" y="510"/>
                    <a:pt x="798" y="511"/>
                  </a:cubicBezTo>
                  <a:cubicBezTo>
                    <a:pt x="798" y="513"/>
                    <a:pt x="797" y="517"/>
                    <a:pt x="796" y="516"/>
                  </a:cubicBezTo>
                  <a:cubicBezTo>
                    <a:pt x="795" y="516"/>
                    <a:pt x="796" y="513"/>
                    <a:pt x="796" y="512"/>
                  </a:cubicBezTo>
                  <a:cubicBezTo>
                    <a:pt x="796" y="511"/>
                    <a:pt x="796" y="508"/>
                    <a:pt x="796" y="507"/>
                  </a:cubicBezTo>
                  <a:cubicBezTo>
                    <a:pt x="796" y="505"/>
                    <a:pt x="797" y="501"/>
                    <a:pt x="797" y="498"/>
                  </a:cubicBezTo>
                  <a:cubicBezTo>
                    <a:pt x="796" y="497"/>
                    <a:pt x="795" y="493"/>
                    <a:pt x="795" y="492"/>
                  </a:cubicBezTo>
                  <a:cubicBezTo>
                    <a:pt x="794" y="490"/>
                    <a:pt x="793" y="487"/>
                    <a:pt x="792" y="487"/>
                  </a:cubicBezTo>
                  <a:cubicBezTo>
                    <a:pt x="791" y="487"/>
                    <a:pt x="790" y="487"/>
                    <a:pt x="790" y="488"/>
                  </a:cubicBezTo>
                  <a:cubicBezTo>
                    <a:pt x="789" y="489"/>
                    <a:pt x="791" y="491"/>
                    <a:pt x="791" y="492"/>
                  </a:cubicBezTo>
                  <a:cubicBezTo>
                    <a:pt x="792" y="494"/>
                    <a:pt x="793" y="496"/>
                    <a:pt x="793" y="497"/>
                  </a:cubicBezTo>
                  <a:cubicBezTo>
                    <a:pt x="793" y="499"/>
                    <a:pt x="793" y="502"/>
                    <a:pt x="792" y="504"/>
                  </a:cubicBezTo>
                  <a:cubicBezTo>
                    <a:pt x="792" y="506"/>
                    <a:pt x="792" y="509"/>
                    <a:pt x="792" y="511"/>
                  </a:cubicBezTo>
                  <a:cubicBezTo>
                    <a:pt x="792" y="512"/>
                    <a:pt x="792" y="515"/>
                    <a:pt x="792" y="517"/>
                  </a:cubicBezTo>
                  <a:cubicBezTo>
                    <a:pt x="793" y="518"/>
                    <a:pt x="794" y="522"/>
                    <a:pt x="795" y="523"/>
                  </a:cubicBezTo>
                  <a:cubicBezTo>
                    <a:pt x="795" y="525"/>
                    <a:pt x="797" y="528"/>
                    <a:pt x="798" y="530"/>
                  </a:cubicBezTo>
                  <a:cubicBezTo>
                    <a:pt x="799" y="530"/>
                    <a:pt x="801" y="531"/>
                    <a:pt x="801" y="532"/>
                  </a:cubicBezTo>
                  <a:cubicBezTo>
                    <a:pt x="803" y="533"/>
                    <a:pt x="808" y="536"/>
                    <a:pt x="810" y="538"/>
                  </a:cubicBezTo>
                  <a:cubicBezTo>
                    <a:pt x="811" y="539"/>
                    <a:pt x="813" y="543"/>
                    <a:pt x="814" y="544"/>
                  </a:cubicBezTo>
                  <a:cubicBezTo>
                    <a:pt x="815" y="545"/>
                    <a:pt x="816" y="547"/>
                    <a:pt x="816" y="548"/>
                  </a:cubicBezTo>
                  <a:cubicBezTo>
                    <a:pt x="817" y="549"/>
                    <a:pt x="817" y="553"/>
                    <a:pt x="817" y="555"/>
                  </a:cubicBezTo>
                  <a:cubicBezTo>
                    <a:pt x="817" y="556"/>
                    <a:pt x="817" y="560"/>
                    <a:pt x="818" y="561"/>
                  </a:cubicBezTo>
                  <a:cubicBezTo>
                    <a:pt x="818" y="562"/>
                    <a:pt x="819" y="565"/>
                    <a:pt x="820" y="565"/>
                  </a:cubicBezTo>
                  <a:cubicBezTo>
                    <a:pt x="821" y="565"/>
                    <a:pt x="823" y="564"/>
                    <a:pt x="824" y="564"/>
                  </a:cubicBezTo>
                  <a:cubicBezTo>
                    <a:pt x="824" y="563"/>
                    <a:pt x="825" y="560"/>
                    <a:pt x="825" y="559"/>
                  </a:cubicBezTo>
                  <a:cubicBezTo>
                    <a:pt x="825" y="558"/>
                    <a:pt x="824" y="557"/>
                    <a:pt x="824" y="556"/>
                  </a:cubicBezTo>
                  <a:cubicBezTo>
                    <a:pt x="823" y="555"/>
                    <a:pt x="821" y="553"/>
                    <a:pt x="821" y="551"/>
                  </a:cubicBezTo>
                  <a:cubicBezTo>
                    <a:pt x="821" y="551"/>
                    <a:pt x="822" y="550"/>
                    <a:pt x="822" y="549"/>
                  </a:cubicBezTo>
                  <a:cubicBezTo>
                    <a:pt x="823" y="548"/>
                    <a:pt x="826" y="548"/>
                    <a:pt x="828" y="548"/>
                  </a:cubicBezTo>
                  <a:cubicBezTo>
                    <a:pt x="829" y="547"/>
                    <a:pt x="832" y="547"/>
                    <a:pt x="833" y="546"/>
                  </a:cubicBezTo>
                  <a:cubicBezTo>
                    <a:pt x="834" y="545"/>
                    <a:pt x="834" y="542"/>
                    <a:pt x="834" y="541"/>
                  </a:cubicBezTo>
                  <a:cubicBezTo>
                    <a:pt x="834" y="540"/>
                    <a:pt x="832" y="538"/>
                    <a:pt x="832" y="537"/>
                  </a:cubicBezTo>
                  <a:cubicBezTo>
                    <a:pt x="832" y="536"/>
                    <a:pt x="832" y="533"/>
                    <a:pt x="832" y="532"/>
                  </a:cubicBezTo>
                  <a:cubicBezTo>
                    <a:pt x="833" y="530"/>
                    <a:pt x="836" y="529"/>
                    <a:pt x="836" y="528"/>
                  </a:cubicBezTo>
                  <a:cubicBezTo>
                    <a:pt x="837" y="526"/>
                    <a:pt x="836" y="523"/>
                    <a:pt x="836" y="522"/>
                  </a:cubicBezTo>
                  <a:cubicBezTo>
                    <a:pt x="836" y="521"/>
                    <a:pt x="834" y="520"/>
                    <a:pt x="835" y="519"/>
                  </a:cubicBezTo>
                  <a:cubicBezTo>
                    <a:pt x="835" y="518"/>
                    <a:pt x="838" y="518"/>
                    <a:pt x="839" y="517"/>
                  </a:cubicBezTo>
                  <a:cubicBezTo>
                    <a:pt x="839" y="516"/>
                    <a:pt x="838" y="515"/>
                    <a:pt x="837" y="514"/>
                  </a:cubicBezTo>
                  <a:cubicBezTo>
                    <a:pt x="837" y="514"/>
                    <a:pt x="836" y="513"/>
                    <a:pt x="835" y="513"/>
                  </a:cubicBezTo>
                  <a:cubicBezTo>
                    <a:pt x="834" y="514"/>
                    <a:pt x="833" y="515"/>
                    <a:pt x="832" y="515"/>
                  </a:cubicBezTo>
                  <a:cubicBezTo>
                    <a:pt x="831" y="516"/>
                    <a:pt x="829" y="515"/>
                    <a:pt x="829" y="514"/>
                  </a:cubicBezTo>
                  <a:cubicBezTo>
                    <a:pt x="828" y="513"/>
                    <a:pt x="828" y="511"/>
                    <a:pt x="827" y="511"/>
                  </a:cubicBezTo>
                  <a:cubicBezTo>
                    <a:pt x="826" y="510"/>
                    <a:pt x="823" y="510"/>
                    <a:pt x="822" y="511"/>
                  </a:cubicBezTo>
                  <a:cubicBezTo>
                    <a:pt x="821" y="511"/>
                    <a:pt x="819" y="512"/>
                    <a:pt x="818" y="512"/>
                  </a:cubicBezTo>
                  <a:cubicBezTo>
                    <a:pt x="817" y="512"/>
                    <a:pt x="815" y="511"/>
                    <a:pt x="814" y="511"/>
                  </a:cubicBezTo>
                  <a:cubicBezTo>
                    <a:pt x="813" y="509"/>
                    <a:pt x="811" y="506"/>
                    <a:pt x="812" y="505"/>
                  </a:cubicBezTo>
                  <a:cubicBezTo>
                    <a:pt x="812" y="504"/>
                    <a:pt x="815" y="504"/>
                    <a:pt x="816" y="503"/>
                  </a:cubicBezTo>
                  <a:cubicBezTo>
                    <a:pt x="818" y="503"/>
                    <a:pt x="820" y="504"/>
                    <a:pt x="822" y="504"/>
                  </a:cubicBezTo>
                  <a:cubicBezTo>
                    <a:pt x="823" y="503"/>
                    <a:pt x="825" y="502"/>
                    <a:pt x="826" y="501"/>
                  </a:cubicBezTo>
                  <a:cubicBezTo>
                    <a:pt x="828" y="501"/>
                    <a:pt x="832" y="500"/>
                    <a:pt x="833" y="499"/>
                  </a:cubicBezTo>
                  <a:cubicBezTo>
                    <a:pt x="835" y="499"/>
                    <a:pt x="837" y="499"/>
                    <a:pt x="838" y="500"/>
                  </a:cubicBezTo>
                  <a:cubicBezTo>
                    <a:pt x="839" y="500"/>
                    <a:pt x="841" y="502"/>
                    <a:pt x="842" y="503"/>
                  </a:cubicBezTo>
                  <a:cubicBezTo>
                    <a:pt x="842" y="504"/>
                    <a:pt x="843" y="505"/>
                    <a:pt x="843" y="506"/>
                  </a:cubicBezTo>
                  <a:cubicBezTo>
                    <a:pt x="843" y="507"/>
                    <a:pt x="842" y="508"/>
                    <a:pt x="842" y="509"/>
                  </a:cubicBezTo>
                  <a:cubicBezTo>
                    <a:pt x="842" y="510"/>
                    <a:pt x="844" y="512"/>
                    <a:pt x="844" y="513"/>
                  </a:cubicBezTo>
                  <a:cubicBezTo>
                    <a:pt x="844" y="514"/>
                    <a:pt x="843" y="515"/>
                    <a:pt x="843" y="516"/>
                  </a:cubicBezTo>
                  <a:cubicBezTo>
                    <a:pt x="843" y="517"/>
                    <a:pt x="844" y="519"/>
                    <a:pt x="845" y="520"/>
                  </a:cubicBezTo>
                  <a:cubicBezTo>
                    <a:pt x="845" y="520"/>
                    <a:pt x="847" y="522"/>
                    <a:pt x="848" y="522"/>
                  </a:cubicBezTo>
                  <a:cubicBezTo>
                    <a:pt x="849" y="522"/>
                    <a:pt x="851" y="522"/>
                    <a:pt x="852" y="521"/>
                  </a:cubicBezTo>
                  <a:cubicBezTo>
                    <a:pt x="853" y="521"/>
                    <a:pt x="855" y="518"/>
                    <a:pt x="855" y="517"/>
                  </a:cubicBezTo>
                  <a:cubicBezTo>
                    <a:pt x="855" y="516"/>
                    <a:pt x="853" y="514"/>
                    <a:pt x="852" y="513"/>
                  </a:cubicBezTo>
                  <a:cubicBezTo>
                    <a:pt x="851" y="512"/>
                    <a:pt x="849" y="511"/>
                    <a:pt x="849" y="510"/>
                  </a:cubicBezTo>
                  <a:cubicBezTo>
                    <a:pt x="848" y="509"/>
                    <a:pt x="848" y="507"/>
                    <a:pt x="848" y="506"/>
                  </a:cubicBezTo>
                  <a:cubicBezTo>
                    <a:pt x="849" y="506"/>
                    <a:pt x="850" y="504"/>
                    <a:pt x="851" y="504"/>
                  </a:cubicBezTo>
                  <a:cubicBezTo>
                    <a:pt x="852" y="504"/>
                    <a:pt x="852" y="505"/>
                    <a:pt x="853" y="505"/>
                  </a:cubicBezTo>
                  <a:cubicBezTo>
                    <a:pt x="854" y="506"/>
                    <a:pt x="856" y="507"/>
                    <a:pt x="857" y="507"/>
                  </a:cubicBezTo>
                  <a:cubicBezTo>
                    <a:pt x="858" y="507"/>
                    <a:pt x="860" y="507"/>
                    <a:pt x="861" y="507"/>
                  </a:cubicBezTo>
                  <a:cubicBezTo>
                    <a:pt x="862" y="507"/>
                    <a:pt x="863" y="508"/>
                    <a:pt x="864" y="509"/>
                  </a:cubicBezTo>
                  <a:cubicBezTo>
                    <a:pt x="864" y="510"/>
                    <a:pt x="863" y="513"/>
                    <a:pt x="863" y="514"/>
                  </a:cubicBezTo>
                  <a:cubicBezTo>
                    <a:pt x="863" y="514"/>
                    <a:pt x="864" y="516"/>
                    <a:pt x="865" y="516"/>
                  </a:cubicBezTo>
                  <a:cubicBezTo>
                    <a:pt x="865" y="517"/>
                    <a:pt x="865" y="519"/>
                    <a:pt x="865" y="520"/>
                  </a:cubicBezTo>
                  <a:cubicBezTo>
                    <a:pt x="864" y="521"/>
                    <a:pt x="864" y="522"/>
                    <a:pt x="864" y="522"/>
                  </a:cubicBezTo>
                  <a:cubicBezTo>
                    <a:pt x="863" y="523"/>
                    <a:pt x="863" y="525"/>
                    <a:pt x="862" y="526"/>
                  </a:cubicBezTo>
                  <a:cubicBezTo>
                    <a:pt x="862" y="527"/>
                    <a:pt x="861" y="528"/>
                    <a:pt x="861" y="529"/>
                  </a:cubicBezTo>
                  <a:cubicBezTo>
                    <a:pt x="861" y="530"/>
                    <a:pt x="860" y="531"/>
                    <a:pt x="860" y="532"/>
                  </a:cubicBezTo>
                  <a:cubicBezTo>
                    <a:pt x="859" y="532"/>
                    <a:pt x="857" y="533"/>
                    <a:pt x="857" y="534"/>
                  </a:cubicBezTo>
                  <a:cubicBezTo>
                    <a:pt x="856" y="535"/>
                    <a:pt x="857" y="537"/>
                    <a:pt x="856" y="539"/>
                  </a:cubicBezTo>
                  <a:cubicBezTo>
                    <a:pt x="856" y="539"/>
                    <a:pt x="854" y="540"/>
                    <a:pt x="853" y="540"/>
                  </a:cubicBezTo>
                  <a:cubicBezTo>
                    <a:pt x="852" y="541"/>
                    <a:pt x="850" y="544"/>
                    <a:pt x="850" y="545"/>
                  </a:cubicBezTo>
                  <a:cubicBezTo>
                    <a:pt x="849" y="546"/>
                    <a:pt x="849" y="549"/>
                    <a:pt x="849" y="550"/>
                  </a:cubicBezTo>
                  <a:cubicBezTo>
                    <a:pt x="849" y="551"/>
                    <a:pt x="848" y="553"/>
                    <a:pt x="848" y="554"/>
                  </a:cubicBezTo>
                  <a:cubicBezTo>
                    <a:pt x="847" y="556"/>
                    <a:pt x="846" y="558"/>
                    <a:pt x="846" y="560"/>
                  </a:cubicBezTo>
                  <a:cubicBezTo>
                    <a:pt x="845" y="561"/>
                    <a:pt x="844" y="562"/>
                    <a:pt x="843" y="563"/>
                  </a:cubicBezTo>
                  <a:cubicBezTo>
                    <a:pt x="842" y="564"/>
                    <a:pt x="840" y="565"/>
                    <a:pt x="840" y="565"/>
                  </a:cubicBezTo>
                  <a:cubicBezTo>
                    <a:pt x="839" y="566"/>
                    <a:pt x="839" y="568"/>
                    <a:pt x="838" y="569"/>
                  </a:cubicBezTo>
                  <a:cubicBezTo>
                    <a:pt x="838" y="571"/>
                    <a:pt x="837" y="573"/>
                    <a:pt x="836" y="574"/>
                  </a:cubicBezTo>
                  <a:cubicBezTo>
                    <a:pt x="836" y="575"/>
                    <a:pt x="835" y="577"/>
                    <a:pt x="834" y="578"/>
                  </a:cubicBezTo>
                  <a:cubicBezTo>
                    <a:pt x="833" y="579"/>
                    <a:pt x="832" y="580"/>
                    <a:pt x="832" y="581"/>
                  </a:cubicBezTo>
                  <a:cubicBezTo>
                    <a:pt x="831" y="581"/>
                    <a:pt x="830" y="582"/>
                    <a:pt x="829" y="582"/>
                  </a:cubicBezTo>
                  <a:cubicBezTo>
                    <a:pt x="829" y="583"/>
                    <a:pt x="828" y="582"/>
                    <a:pt x="828" y="582"/>
                  </a:cubicBezTo>
                  <a:cubicBezTo>
                    <a:pt x="827" y="583"/>
                    <a:pt x="828" y="586"/>
                    <a:pt x="829" y="587"/>
                  </a:cubicBezTo>
                  <a:cubicBezTo>
                    <a:pt x="829" y="588"/>
                    <a:pt x="831" y="592"/>
                    <a:pt x="832" y="593"/>
                  </a:cubicBezTo>
                  <a:cubicBezTo>
                    <a:pt x="833" y="594"/>
                    <a:pt x="835" y="596"/>
                    <a:pt x="836" y="596"/>
                  </a:cubicBezTo>
                  <a:cubicBezTo>
                    <a:pt x="838" y="597"/>
                    <a:pt x="842" y="598"/>
                    <a:pt x="843" y="600"/>
                  </a:cubicBezTo>
                  <a:cubicBezTo>
                    <a:pt x="844" y="600"/>
                    <a:pt x="845" y="603"/>
                    <a:pt x="846" y="604"/>
                  </a:cubicBezTo>
                  <a:cubicBezTo>
                    <a:pt x="847" y="605"/>
                    <a:pt x="849" y="606"/>
                    <a:pt x="850" y="607"/>
                  </a:cubicBezTo>
                  <a:cubicBezTo>
                    <a:pt x="851" y="608"/>
                    <a:pt x="854" y="609"/>
                    <a:pt x="855" y="611"/>
                  </a:cubicBezTo>
                  <a:cubicBezTo>
                    <a:pt x="855" y="611"/>
                    <a:pt x="854" y="614"/>
                    <a:pt x="855" y="614"/>
                  </a:cubicBezTo>
                  <a:cubicBezTo>
                    <a:pt x="855" y="615"/>
                    <a:pt x="858" y="616"/>
                    <a:pt x="858" y="617"/>
                  </a:cubicBezTo>
                  <a:cubicBezTo>
                    <a:pt x="860" y="618"/>
                    <a:pt x="863" y="621"/>
                    <a:pt x="864" y="622"/>
                  </a:cubicBezTo>
                  <a:cubicBezTo>
                    <a:pt x="866" y="624"/>
                    <a:pt x="869" y="628"/>
                    <a:pt x="871" y="630"/>
                  </a:cubicBezTo>
                  <a:cubicBezTo>
                    <a:pt x="873" y="633"/>
                    <a:pt x="876" y="639"/>
                    <a:pt x="877" y="641"/>
                  </a:cubicBezTo>
                  <a:cubicBezTo>
                    <a:pt x="879" y="644"/>
                    <a:pt x="881" y="649"/>
                    <a:pt x="883" y="652"/>
                  </a:cubicBezTo>
                  <a:cubicBezTo>
                    <a:pt x="885" y="653"/>
                    <a:pt x="888" y="656"/>
                    <a:pt x="889" y="658"/>
                  </a:cubicBezTo>
                  <a:cubicBezTo>
                    <a:pt x="891" y="659"/>
                    <a:pt x="892" y="663"/>
                    <a:pt x="894" y="665"/>
                  </a:cubicBezTo>
                  <a:cubicBezTo>
                    <a:pt x="895" y="667"/>
                    <a:pt x="899" y="670"/>
                    <a:pt x="901" y="672"/>
                  </a:cubicBezTo>
                  <a:cubicBezTo>
                    <a:pt x="902" y="673"/>
                    <a:pt x="906" y="677"/>
                    <a:pt x="908" y="679"/>
                  </a:cubicBezTo>
                  <a:cubicBezTo>
                    <a:pt x="909" y="681"/>
                    <a:pt x="912" y="683"/>
                    <a:pt x="913" y="684"/>
                  </a:cubicBezTo>
                  <a:cubicBezTo>
                    <a:pt x="914" y="685"/>
                    <a:pt x="915" y="686"/>
                    <a:pt x="916" y="687"/>
                  </a:cubicBezTo>
                  <a:cubicBezTo>
                    <a:pt x="916" y="687"/>
                    <a:pt x="916" y="689"/>
                    <a:pt x="916" y="689"/>
                  </a:cubicBezTo>
                  <a:cubicBezTo>
                    <a:pt x="917" y="690"/>
                    <a:pt x="918" y="692"/>
                    <a:pt x="918" y="693"/>
                  </a:cubicBezTo>
                  <a:cubicBezTo>
                    <a:pt x="918" y="694"/>
                    <a:pt x="919" y="697"/>
                    <a:pt x="920" y="699"/>
                  </a:cubicBezTo>
                  <a:cubicBezTo>
                    <a:pt x="920" y="699"/>
                    <a:pt x="920" y="701"/>
                    <a:pt x="921" y="701"/>
                  </a:cubicBezTo>
                  <a:cubicBezTo>
                    <a:pt x="922" y="701"/>
                    <a:pt x="922" y="700"/>
                    <a:pt x="922" y="699"/>
                  </a:cubicBezTo>
                  <a:cubicBezTo>
                    <a:pt x="923" y="698"/>
                    <a:pt x="923" y="697"/>
                    <a:pt x="923" y="696"/>
                  </a:cubicBezTo>
                  <a:cubicBezTo>
                    <a:pt x="923" y="695"/>
                    <a:pt x="923" y="693"/>
                    <a:pt x="924" y="693"/>
                  </a:cubicBezTo>
                  <a:cubicBezTo>
                    <a:pt x="924" y="693"/>
                    <a:pt x="925" y="693"/>
                    <a:pt x="926" y="693"/>
                  </a:cubicBezTo>
                  <a:cubicBezTo>
                    <a:pt x="927" y="693"/>
                    <a:pt x="928" y="693"/>
                    <a:pt x="929" y="693"/>
                  </a:cubicBezTo>
                  <a:cubicBezTo>
                    <a:pt x="930" y="693"/>
                    <a:pt x="931" y="692"/>
                    <a:pt x="932" y="691"/>
                  </a:cubicBezTo>
                  <a:cubicBezTo>
                    <a:pt x="933" y="691"/>
                    <a:pt x="935" y="690"/>
                    <a:pt x="935" y="689"/>
                  </a:cubicBezTo>
                  <a:cubicBezTo>
                    <a:pt x="936" y="688"/>
                    <a:pt x="937" y="685"/>
                    <a:pt x="937" y="683"/>
                  </a:cubicBezTo>
                  <a:cubicBezTo>
                    <a:pt x="937" y="681"/>
                    <a:pt x="935" y="677"/>
                    <a:pt x="934" y="676"/>
                  </a:cubicBezTo>
                  <a:cubicBezTo>
                    <a:pt x="933" y="675"/>
                    <a:pt x="931" y="673"/>
                    <a:pt x="930" y="672"/>
                  </a:cubicBezTo>
                  <a:cubicBezTo>
                    <a:pt x="929" y="672"/>
                    <a:pt x="928" y="670"/>
                    <a:pt x="928" y="669"/>
                  </a:cubicBezTo>
                  <a:cubicBezTo>
                    <a:pt x="928" y="668"/>
                    <a:pt x="929" y="666"/>
                    <a:pt x="930" y="665"/>
                  </a:cubicBezTo>
                  <a:cubicBezTo>
                    <a:pt x="931" y="664"/>
                    <a:pt x="933" y="665"/>
                    <a:pt x="933" y="664"/>
                  </a:cubicBezTo>
                  <a:cubicBezTo>
                    <a:pt x="934" y="663"/>
                    <a:pt x="934" y="661"/>
                    <a:pt x="935" y="660"/>
                  </a:cubicBezTo>
                  <a:cubicBezTo>
                    <a:pt x="935" y="659"/>
                    <a:pt x="937" y="658"/>
                    <a:pt x="938" y="657"/>
                  </a:cubicBezTo>
                  <a:cubicBezTo>
                    <a:pt x="939" y="657"/>
                    <a:pt x="940" y="658"/>
                    <a:pt x="941" y="658"/>
                  </a:cubicBezTo>
                  <a:cubicBezTo>
                    <a:pt x="942" y="658"/>
                    <a:pt x="945" y="658"/>
                    <a:pt x="945" y="658"/>
                  </a:cubicBezTo>
                  <a:cubicBezTo>
                    <a:pt x="946" y="659"/>
                    <a:pt x="946" y="660"/>
                    <a:pt x="945" y="661"/>
                  </a:cubicBezTo>
                  <a:cubicBezTo>
                    <a:pt x="945" y="661"/>
                    <a:pt x="943" y="661"/>
                    <a:pt x="943" y="661"/>
                  </a:cubicBezTo>
                  <a:cubicBezTo>
                    <a:pt x="942" y="662"/>
                    <a:pt x="942" y="663"/>
                    <a:pt x="941" y="664"/>
                  </a:cubicBezTo>
                  <a:cubicBezTo>
                    <a:pt x="941" y="665"/>
                    <a:pt x="941" y="667"/>
                    <a:pt x="942" y="668"/>
                  </a:cubicBezTo>
                  <a:cubicBezTo>
                    <a:pt x="942" y="668"/>
                    <a:pt x="943" y="669"/>
                    <a:pt x="944" y="669"/>
                  </a:cubicBezTo>
                  <a:cubicBezTo>
                    <a:pt x="944" y="670"/>
                    <a:pt x="946" y="670"/>
                    <a:pt x="947" y="671"/>
                  </a:cubicBezTo>
                  <a:cubicBezTo>
                    <a:pt x="948" y="671"/>
                    <a:pt x="949" y="673"/>
                    <a:pt x="949" y="674"/>
                  </a:cubicBezTo>
                  <a:cubicBezTo>
                    <a:pt x="949" y="675"/>
                    <a:pt x="950" y="678"/>
                    <a:pt x="950" y="679"/>
                  </a:cubicBezTo>
                  <a:cubicBezTo>
                    <a:pt x="950" y="680"/>
                    <a:pt x="950" y="682"/>
                    <a:pt x="950" y="683"/>
                  </a:cubicBezTo>
                  <a:cubicBezTo>
                    <a:pt x="950" y="685"/>
                    <a:pt x="950" y="688"/>
                    <a:pt x="950" y="690"/>
                  </a:cubicBezTo>
                  <a:cubicBezTo>
                    <a:pt x="950" y="692"/>
                    <a:pt x="951" y="695"/>
                    <a:pt x="951" y="697"/>
                  </a:cubicBezTo>
                  <a:cubicBezTo>
                    <a:pt x="951" y="698"/>
                    <a:pt x="950" y="700"/>
                    <a:pt x="950" y="702"/>
                  </a:cubicBezTo>
                  <a:cubicBezTo>
                    <a:pt x="950" y="703"/>
                    <a:pt x="951" y="706"/>
                    <a:pt x="950" y="707"/>
                  </a:cubicBezTo>
                  <a:cubicBezTo>
                    <a:pt x="950" y="708"/>
                    <a:pt x="947" y="708"/>
                    <a:pt x="947" y="707"/>
                  </a:cubicBezTo>
                  <a:cubicBezTo>
                    <a:pt x="946" y="707"/>
                    <a:pt x="946" y="704"/>
                    <a:pt x="945" y="703"/>
                  </a:cubicBezTo>
                  <a:cubicBezTo>
                    <a:pt x="945" y="702"/>
                    <a:pt x="942" y="701"/>
                    <a:pt x="941" y="701"/>
                  </a:cubicBezTo>
                  <a:cubicBezTo>
                    <a:pt x="940" y="701"/>
                    <a:pt x="938" y="701"/>
                    <a:pt x="937" y="701"/>
                  </a:cubicBezTo>
                  <a:cubicBezTo>
                    <a:pt x="936" y="702"/>
                    <a:pt x="935" y="703"/>
                    <a:pt x="935" y="704"/>
                  </a:cubicBezTo>
                  <a:cubicBezTo>
                    <a:pt x="935" y="705"/>
                    <a:pt x="936" y="707"/>
                    <a:pt x="936" y="708"/>
                  </a:cubicBezTo>
                  <a:cubicBezTo>
                    <a:pt x="937" y="708"/>
                    <a:pt x="939" y="710"/>
                    <a:pt x="939" y="710"/>
                  </a:cubicBezTo>
                  <a:cubicBezTo>
                    <a:pt x="940" y="711"/>
                    <a:pt x="942" y="712"/>
                    <a:pt x="943" y="713"/>
                  </a:cubicBezTo>
                  <a:cubicBezTo>
                    <a:pt x="944" y="714"/>
                    <a:pt x="945" y="716"/>
                    <a:pt x="946" y="717"/>
                  </a:cubicBezTo>
                  <a:cubicBezTo>
                    <a:pt x="947" y="719"/>
                    <a:pt x="948" y="722"/>
                    <a:pt x="949" y="724"/>
                  </a:cubicBezTo>
                  <a:cubicBezTo>
                    <a:pt x="949" y="726"/>
                    <a:pt x="950" y="729"/>
                    <a:pt x="951" y="730"/>
                  </a:cubicBezTo>
                  <a:cubicBezTo>
                    <a:pt x="951" y="732"/>
                    <a:pt x="951" y="734"/>
                    <a:pt x="951" y="735"/>
                  </a:cubicBezTo>
                  <a:cubicBezTo>
                    <a:pt x="952" y="736"/>
                    <a:pt x="953" y="737"/>
                    <a:pt x="954" y="737"/>
                  </a:cubicBezTo>
                  <a:cubicBezTo>
                    <a:pt x="955" y="737"/>
                    <a:pt x="957" y="737"/>
                    <a:pt x="957" y="736"/>
                  </a:cubicBezTo>
                  <a:cubicBezTo>
                    <a:pt x="958" y="735"/>
                    <a:pt x="958" y="733"/>
                    <a:pt x="959" y="732"/>
                  </a:cubicBezTo>
                  <a:cubicBezTo>
                    <a:pt x="960" y="731"/>
                    <a:pt x="962" y="731"/>
                    <a:pt x="963" y="730"/>
                  </a:cubicBezTo>
                  <a:cubicBezTo>
                    <a:pt x="964" y="730"/>
                    <a:pt x="965" y="730"/>
                    <a:pt x="966" y="731"/>
                  </a:cubicBezTo>
                  <a:cubicBezTo>
                    <a:pt x="966" y="731"/>
                    <a:pt x="966" y="733"/>
                    <a:pt x="967" y="734"/>
                  </a:cubicBezTo>
                  <a:cubicBezTo>
                    <a:pt x="968" y="734"/>
                    <a:pt x="970" y="735"/>
                    <a:pt x="971" y="735"/>
                  </a:cubicBezTo>
                  <a:cubicBezTo>
                    <a:pt x="972" y="735"/>
                    <a:pt x="974" y="735"/>
                    <a:pt x="975" y="735"/>
                  </a:cubicBezTo>
                  <a:cubicBezTo>
                    <a:pt x="975" y="736"/>
                    <a:pt x="976" y="738"/>
                    <a:pt x="977" y="739"/>
                  </a:cubicBezTo>
                  <a:cubicBezTo>
                    <a:pt x="978" y="740"/>
                    <a:pt x="980" y="740"/>
                    <a:pt x="981" y="740"/>
                  </a:cubicBezTo>
                  <a:cubicBezTo>
                    <a:pt x="982" y="741"/>
                    <a:pt x="984" y="742"/>
                    <a:pt x="984" y="742"/>
                  </a:cubicBezTo>
                  <a:cubicBezTo>
                    <a:pt x="985" y="743"/>
                    <a:pt x="986" y="745"/>
                    <a:pt x="987" y="746"/>
                  </a:cubicBezTo>
                  <a:cubicBezTo>
                    <a:pt x="988" y="746"/>
                    <a:pt x="989" y="747"/>
                    <a:pt x="990" y="747"/>
                  </a:cubicBezTo>
                  <a:cubicBezTo>
                    <a:pt x="991" y="748"/>
                    <a:pt x="993" y="749"/>
                    <a:pt x="994" y="750"/>
                  </a:cubicBezTo>
                  <a:cubicBezTo>
                    <a:pt x="996" y="752"/>
                    <a:pt x="1000" y="757"/>
                    <a:pt x="1001" y="759"/>
                  </a:cubicBezTo>
                  <a:cubicBezTo>
                    <a:pt x="1003" y="762"/>
                    <a:pt x="1005" y="769"/>
                    <a:pt x="1006" y="772"/>
                  </a:cubicBezTo>
                  <a:cubicBezTo>
                    <a:pt x="1007" y="776"/>
                    <a:pt x="1010" y="784"/>
                    <a:pt x="1011" y="788"/>
                  </a:cubicBezTo>
                  <a:cubicBezTo>
                    <a:pt x="1011" y="790"/>
                    <a:pt x="1012" y="795"/>
                    <a:pt x="1013" y="797"/>
                  </a:cubicBezTo>
                  <a:cubicBezTo>
                    <a:pt x="1014" y="799"/>
                    <a:pt x="1015" y="802"/>
                    <a:pt x="1017" y="803"/>
                  </a:cubicBezTo>
                  <a:cubicBezTo>
                    <a:pt x="1018" y="805"/>
                    <a:pt x="1020" y="808"/>
                    <a:pt x="1022" y="809"/>
                  </a:cubicBezTo>
                  <a:cubicBezTo>
                    <a:pt x="1022" y="809"/>
                    <a:pt x="1024" y="810"/>
                    <a:pt x="1024" y="810"/>
                  </a:cubicBezTo>
                  <a:cubicBezTo>
                    <a:pt x="1025" y="811"/>
                    <a:pt x="1024" y="814"/>
                    <a:pt x="1025" y="815"/>
                  </a:cubicBezTo>
                  <a:cubicBezTo>
                    <a:pt x="1025" y="816"/>
                    <a:pt x="1027" y="817"/>
                    <a:pt x="1028" y="818"/>
                  </a:cubicBezTo>
                  <a:cubicBezTo>
                    <a:pt x="1029" y="819"/>
                    <a:pt x="1030" y="822"/>
                    <a:pt x="1031" y="823"/>
                  </a:cubicBezTo>
                  <a:cubicBezTo>
                    <a:pt x="1032" y="824"/>
                    <a:pt x="1034" y="825"/>
                    <a:pt x="1035" y="826"/>
                  </a:cubicBezTo>
                  <a:cubicBezTo>
                    <a:pt x="1035" y="828"/>
                    <a:pt x="1036" y="831"/>
                    <a:pt x="1037" y="832"/>
                  </a:cubicBezTo>
                  <a:cubicBezTo>
                    <a:pt x="1038" y="833"/>
                    <a:pt x="1040" y="834"/>
                    <a:pt x="1041" y="834"/>
                  </a:cubicBezTo>
                  <a:cubicBezTo>
                    <a:pt x="1042" y="834"/>
                    <a:pt x="1042" y="831"/>
                    <a:pt x="1043" y="830"/>
                  </a:cubicBezTo>
                  <a:cubicBezTo>
                    <a:pt x="1043" y="829"/>
                    <a:pt x="1042" y="826"/>
                    <a:pt x="1043" y="825"/>
                  </a:cubicBezTo>
                  <a:cubicBezTo>
                    <a:pt x="1044" y="824"/>
                    <a:pt x="1047" y="823"/>
                    <a:pt x="1049" y="823"/>
                  </a:cubicBezTo>
                  <a:cubicBezTo>
                    <a:pt x="1050" y="822"/>
                    <a:pt x="1053" y="823"/>
                    <a:pt x="1055" y="823"/>
                  </a:cubicBezTo>
                  <a:cubicBezTo>
                    <a:pt x="1055" y="822"/>
                    <a:pt x="1057" y="822"/>
                    <a:pt x="1057" y="821"/>
                  </a:cubicBezTo>
                  <a:cubicBezTo>
                    <a:pt x="1058" y="821"/>
                    <a:pt x="1060" y="819"/>
                    <a:pt x="1061" y="819"/>
                  </a:cubicBezTo>
                  <a:cubicBezTo>
                    <a:pt x="1062" y="819"/>
                    <a:pt x="1064" y="819"/>
                    <a:pt x="1064" y="820"/>
                  </a:cubicBezTo>
                  <a:cubicBezTo>
                    <a:pt x="1065" y="820"/>
                    <a:pt x="1066" y="822"/>
                    <a:pt x="1066" y="822"/>
                  </a:cubicBezTo>
                  <a:cubicBezTo>
                    <a:pt x="1067" y="822"/>
                    <a:pt x="1068" y="821"/>
                    <a:pt x="1069" y="820"/>
                  </a:cubicBezTo>
                  <a:cubicBezTo>
                    <a:pt x="1070" y="820"/>
                    <a:pt x="1071" y="820"/>
                    <a:pt x="1072" y="821"/>
                  </a:cubicBezTo>
                  <a:cubicBezTo>
                    <a:pt x="1072" y="821"/>
                    <a:pt x="1073" y="823"/>
                    <a:pt x="1074" y="823"/>
                  </a:cubicBezTo>
                  <a:cubicBezTo>
                    <a:pt x="1074" y="823"/>
                    <a:pt x="1076" y="823"/>
                    <a:pt x="1077" y="823"/>
                  </a:cubicBezTo>
                  <a:cubicBezTo>
                    <a:pt x="1078" y="823"/>
                    <a:pt x="1081" y="823"/>
                    <a:pt x="1082" y="823"/>
                  </a:cubicBezTo>
                  <a:cubicBezTo>
                    <a:pt x="1083" y="824"/>
                    <a:pt x="1085" y="825"/>
                    <a:pt x="1085" y="825"/>
                  </a:cubicBezTo>
                  <a:cubicBezTo>
                    <a:pt x="1087" y="826"/>
                    <a:pt x="1092" y="827"/>
                    <a:pt x="1093" y="828"/>
                  </a:cubicBezTo>
                  <a:cubicBezTo>
                    <a:pt x="1094" y="829"/>
                    <a:pt x="1094" y="831"/>
                    <a:pt x="1094" y="832"/>
                  </a:cubicBezTo>
                  <a:cubicBezTo>
                    <a:pt x="1094" y="833"/>
                    <a:pt x="1093" y="834"/>
                    <a:pt x="1093" y="835"/>
                  </a:cubicBezTo>
                  <a:cubicBezTo>
                    <a:pt x="1093" y="836"/>
                    <a:pt x="1096" y="837"/>
                    <a:pt x="1096" y="838"/>
                  </a:cubicBezTo>
                  <a:cubicBezTo>
                    <a:pt x="1096" y="839"/>
                    <a:pt x="1095" y="842"/>
                    <a:pt x="1096" y="843"/>
                  </a:cubicBezTo>
                  <a:cubicBezTo>
                    <a:pt x="1096" y="844"/>
                    <a:pt x="1099" y="845"/>
                    <a:pt x="1100" y="845"/>
                  </a:cubicBezTo>
                  <a:cubicBezTo>
                    <a:pt x="1102" y="846"/>
                    <a:pt x="1104" y="848"/>
                    <a:pt x="1106" y="849"/>
                  </a:cubicBezTo>
                  <a:cubicBezTo>
                    <a:pt x="1108" y="850"/>
                    <a:pt x="1112" y="854"/>
                    <a:pt x="1114" y="856"/>
                  </a:cubicBezTo>
                  <a:cubicBezTo>
                    <a:pt x="1115" y="857"/>
                    <a:pt x="1117" y="859"/>
                    <a:pt x="1118" y="861"/>
                  </a:cubicBezTo>
                  <a:cubicBezTo>
                    <a:pt x="1118" y="862"/>
                    <a:pt x="1118" y="865"/>
                    <a:pt x="1119" y="866"/>
                  </a:cubicBezTo>
                  <a:cubicBezTo>
                    <a:pt x="1119" y="866"/>
                    <a:pt x="1121" y="867"/>
                    <a:pt x="1122" y="867"/>
                  </a:cubicBezTo>
                  <a:cubicBezTo>
                    <a:pt x="1122" y="868"/>
                    <a:pt x="1123" y="869"/>
                    <a:pt x="1124" y="870"/>
                  </a:cubicBezTo>
                  <a:cubicBezTo>
                    <a:pt x="1124" y="871"/>
                    <a:pt x="1124" y="875"/>
                    <a:pt x="1125" y="876"/>
                  </a:cubicBezTo>
                  <a:cubicBezTo>
                    <a:pt x="1126" y="877"/>
                    <a:pt x="1128" y="878"/>
                    <a:pt x="1129" y="879"/>
                  </a:cubicBezTo>
                  <a:cubicBezTo>
                    <a:pt x="1129" y="880"/>
                    <a:pt x="1131" y="881"/>
                    <a:pt x="1132" y="882"/>
                  </a:cubicBezTo>
                  <a:cubicBezTo>
                    <a:pt x="1133" y="883"/>
                    <a:pt x="1134" y="884"/>
                    <a:pt x="1135" y="886"/>
                  </a:cubicBezTo>
                  <a:cubicBezTo>
                    <a:pt x="1135" y="886"/>
                    <a:pt x="1135" y="888"/>
                    <a:pt x="1135" y="889"/>
                  </a:cubicBezTo>
                  <a:cubicBezTo>
                    <a:pt x="1136" y="890"/>
                    <a:pt x="1138" y="891"/>
                    <a:pt x="1138" y="892"/>
                  </a:cubicBezTo>
                  <a:cubicBezTo>
                    <a:pt x="1139" y="892"/>
                    <a:pt x="1138" y="894"/>
                    <a:pt x="1139" y="894"/>
                  </a:cubicBezTo>
                  <a:cubicBezTo>
                    <a:pt x="1139" y="895"/>
                    <a:pt x="1141" y="895"/>
                    <a:pt x="1142" y="895"/>
                  </a:cubicBezTo>
                  <a:cubicBezTo>
                    <a:pt x="1143" y="896"/>
                    <a:pt x="1144" y="897"/>
                    <a:pt x="1144" y="898"/>
                  </a:cubicBezTo>
                  <a:cubicBezTo>
                    <a:pt x="1144" y="899"/>
                    <a:pt x="1144" y="900"/>
                    <a:pt x="1144" y="901"/>
                  </a:cubicBezTo>
                  <a:cubicBezTo>
                    <a:pt x="1143" y="902"/>
                    <a:pt x="1141" y="902"/>
                    <a:pt x="1141" y="903"/>
                  </a:cubicBezTo>
                  <a:cubicBezTo>
                    <a:pt x="1140" y="904"/>
                    <a:pt x="1139" y="906"/>
                    <a:pt x="1139" y="907"/>
                  </a:cubicBezTo>
                  <a:cubicBezTo>
                    <a:pt x="1139" y="908"/>
                    <a:pt x="1138" y="910"/>
                    <a:pt x="1138" y="911"/>
                  </a:cubicBezTo>
                  <a:cubicBezTo>
                    <a:pt x="1138" y="914"/>
                    <a:pt x="1138" y="918"/>
                    <a:pt x="1139" y="920"/>
                  </a:cubicBezTo>
                  <a:cubicBezTo>
                    <a:pt x="1139" y="921"/>
                    <a:pt x="1141" y="922"/>
                    <a:pt x="1141" y="922"/>
                  </a:cubicBezTo>
                  <a:cubicBezTo>
                    <a:pt x="1142" y="923"/>
                    <a:pt x="1144" y="925"/>
                    <a:pt x="1145" y="926"/>
                  </a:cubicBezTo>
                  <a:cubicBezTo>
                    <a:pt x="1145" y="927"/>
                    <a:pt x="1146" y="930"/>
                    <a:pt x="1147" y="931"/>
                  </a:cubicBezTo>
                  <a:cubicBezTo>
                    <a:pt x="1147" y="931"/>
                    <a:pt x="1149" y="932"/>
                    <a:pt x="1150" y="933"/>
                  </a:cubicBezTo>
                  <a:cubicBezTo>
                    <a:pt x="1150" y="933"/>
                    <a:pt x="1152" y="933"/>
                    <a:pt x="1152" y="933"/>
                  </a:cubicBezTo>
                  <a:cubicBezTo>
                    <a:pt x="1153" y="934"/>
                    <a:pt x="1153" y="935"/>
                    <a:pt x="1153" y="935"/>
                  </a:cubicBezTo>
                  <a:cubicBezTo>
                    <a:pt x="1154" y="936"/>
                    <a:pt x="1156" y="937"/>
                    <a:pt x="1157" y="937"/>
                  </a:cubicBezTo>
                  <a:cubicBezTo>
                    <a:pt x="1158" y="937"/>
                    <a:pt x="1161" y="936"/>
                    <a:pt x="1162" y="936"/>
                  </a:cubicBezTo>
                  <a:cubicBezTo>
                    <a:pt x="1162" y="936"/>
                    <a:pt x="1164" y="935"/>
                    <a:pt x="1164" y="935"/>
                  </a:cubicBezTo>
                  <a:cubicBezTo>
                    <a:pt x="1165" y="934"/>
                    <a:pt x="1168" y="934"/>
                    <a:pt x="1169" y="934"/>
                  </a:cubicBezTo>
                  <a:cubicBezTo>
                    <a:pt x="1170" y="934"/>
                    <a:pt x="1172" y="934"/>
                    <a:pt x="1173" y="934"/>
                  </a:cubicBezTo>
                  <a:cubicBezTo>
                    <a:pt x="1174" y="933"/>
                    <a:pt x="1176" y="931"/>
                    <a:pt x="1178" y="930"/>
                  </a:cubicBezTo>
                  <a:cubicBezTo>
                    <a:pt x="1178" y="930"/>
                    <a:pt x="1180" y="930"/>
                    <a:pt x="1181" y="930"/>
                  </a:cubicBezTo>
                  <a:cubicBezTo>
                    <a:pt x="1182" y="929"/>
                    <a:pt x="1184" y="928"/>
                    <a:pt x="1185" y="927"/>
                  </a:cubicBezTo>
                  <a:cubicBezTo>
                    <a:pt x="1186" y="927"/>
                    <a:pt x="1186" y="924"/>
                    <a:pt x="1186" y="923"/>
                  </a:cubicBezTo>
                  <a:cubicBezTo>
                    <a:pt x="1187" y="922"/>
                    <a:pt x="1188" y="921"/>
                    <a:pt x="1189" y="921"/>
                  </a:cubicBezTo>
                  <a:cubicBezTo>
                    <a:pt x="1189" y="921"/>
                    <a:pt x="1190" y="920"/>
                    <a:pt x="1191" y="920"/>
                  </a:cubicBezTo>
                  <a:cubicBezTo>
                    <a:pt x="1192" y="920"/>
                    <a:pt x="1194" y="920"/>
                    <a:pt x="1195" y="920"/>
                  </a:cubicBezTo>
                  <a:cubicBezTo>
                    <a:pt x="1196" y="921"/>
                    <a:pt x="1197" y="922"/>
                    <a:pt x="1197" y="922"/>
                  </a:cubicBezTo>
                  <a:cubicBezTo>
                    <a:pt x="1198" y="922"/>
                    <a:pt x="1199" y="920"/>
                    <a:pt x="1200" y="920"/>
                  </a:cubicBezTo>
                  <a:cubicBezTo>
                    <a:pt x="1202" y="919"/>
                    <a:pt x="1204" y="919"/>
                    <a:pt x="1205" y="920"/>
                  </a:cubicBezTo>
                  <a:cubicBezTo>
                    <a:pt x="1206" y="920"/>
                    <a:pt x="1208" y="921"/>
                    <a:pt x="1209" y="922"/>
                  </a:cubicBezTo>
                  <a:cubicBezTo>
                    <a:pt x="1210" y="922"/>
                    <a:pt x="1212" y="923"/>
                    <a:pt x="1213" y="922"/>
                  </a:cubicBezTo>
                  <a:cubicBezTo>
                    <a:pt x="1214" y="922"/>
                    <a:pt x="1216" y="922"/>
                    <a:pt x="1217" y="921"/>
                  </a:cubicBezTo>
                  <a:cubicBezTo>
                    <a:pt x="1218" y="920"/>
                    <a:pt x="1218" y="918"/>
                    <a:pt x="1219" y="917"/>
                  </a:cubicBezTo>
                  <a:cubicBezTo>
                    <a:pt x="1220" y="917"/>
                    <a:pt x="1221" y="916"/>
                    <a:pt x="1222" y="916"/>
                  </a:cubicBezTo>
                  <a:cubicBezTo>
                    <a:pt x="1223" y="915"/>
                    <a:pt x="1226" y="914"/>
                    <a:pt x="1227" y="913"/>
                  </a:cubicBezTo>
                  <a:cubicBezTo>
                    <a:pt x="1228" y="913"/>
                    <a:pt x="1230" y="913"/>
                    <a:pt x="1231" y="912"/>
                  </a:cubicBezTo>
                  <a:cubicBezTo>
                    <a:pt x="1231" y="912"/>
                    <a:pt x="1232" y="911"/>
                    <a:pt x="1232" y="910"/>
                  </a:cubicBezTo>
                  <a:cubicBezTo>
                    <a:pt x="1233" y="910"/>
                    <a:pt x="1233" y="909"/>
                    <a:pt x="1233" y="908"/>
                  </a:cubicBezTo>
                  <a:cubicBezTo>
                    <a:pt x="1233" y="907"/>
                    <a:pt x="1233" y="906"/>
                    <a:pt x="1232" y="905"/>
                  </a:cubicBezTo>
                  <a:cubicBezTo>
                    <a:pt x="1232" y="905"/>
                    <a:pt x="1231" y="904"/>
                    <a:pt x="1231" y="904"/>
                  </a:cubicBezTo>
                  <a:cubicBezTo>
                    <a:pt x="1231" y="903"/>
                    <a:pt x="1232" y="901"/>
                    <a:pt x="1233" y="901"/>
                  </a:cubicBezTo>
                  <a:cubicBezTo>
                    <a:pt x="1234" y="900"/>
                    <a:pt x="1235" y="900"/>
                    <a:pt x="1236" y="900"/>
                  </a:cubicBezTo>
                  <a:cubicBezTo>
                    <a:pt x="1237" y="900"/>
                    <a:pt x="1238" y="900"/>
                    <a:pt x="1238" y="901"/>
                  </a:cubicBezTo>
                  <a:cubicBezTo>
                    <a:pt x="1239" y="901"/>
                    <a:pt x="1239" y="903"/>
                    <a:pt x="1240" y="903"/>
                  </a:cubicBezTo>
                  <a:cubicBezTo>
                    <a:pt x="1240" y="904"/>
                    <a:pt x="1242" y="903"/>
                    <a:pt x="1243" y="904"/>
                  </a:cubicBezTo>
                  <a:cubicBezTo>
                    <a:pt x="1243" y="904"/>
                    <a:pt x="1244" y="905"/>
                    <a:pt x="1245" y="905"/>
                  </a:cubicBezTo>
                  <a:cubicBezTo>
                    <a:pt x="1246" y="905"/>
                    <a:pt x="1248" y="904"/>
                    <a:pt x="1248" y="903"/>
                  </a:cubicBezTo>
                  <a:cubicBezTo>
                    <a:pt x="1249" y="902"/>
                    <a:pt x="1250" y="901"/>
                    <a:pt x="1251" y="900"/>
                  </a:cubicBezTo>
                  <a:cubicBezTo>
                    <a:pt x="1251" y="899"/>
                    <a:pt x="1252" y="897"/>
                    <a:pt x="1253" y="896"/>
                  </a:cubicBezTo>
                  <a:cubicBezTo>
                    <a:pt x="1253" y="895"/>
                    <a:pt x="1255" y="894"/>
                    <a:pt x="1256" y="893"/>
                  </a:cubicBezTo>
                  <a:cubicBezTo>
                    <a:pt x="1257" y="892"/>
                    <a:pt x="1259" y="891"/>
                    <a:pt x="1259" y="890"/>
                  </a:cubicBezTo>
                  <a:cubicBezTo>
                    <a:pt x="1260" y="889"/>
                    <a:pt x="1260" y="888"/>
                    <a:pt x="1260" y="887"/>
                  </a:cubicBezTo>
                  <a:cubicBezTo>
                    <a:pt x="1261" y="886"/>
                    <a:pt x="1261" y="884"/>
                    <a:pt x="1262" y="883"/>
                  </a:cubicBezTo>
                  <a:cubicBezTo>
                    <a:pt x="1262" y="882"/>
                    <a:pt x="1263" y="880"/>
                    <a:pt x="1264" y="879"/>
                  </a:cubicBezTo>
                  <a:cubicBezTo>
                    <a:pt x="1265" y="878"/>
                    <a:pt x="1267" y="877"/>
                    <a:pt x="1268" y="877"/>
                  </a:cubicBezTo>
                  <a:cubicBezTo>
                    <a:pt x="1268" y="876"/>
                    <a:pt x="1269" y="875"/>
                    <a:pt x="1269" y="874"/>
                  </a:cubicBezTo>
                  <a:cubicBezTo>
                    <a:pt x="1270" y="873"/>
                    <a:pt x="1270" y="872"/>
                    <a:pt x="1270" y="871"/>
                  </a:cubicBezTo>
                  <a:cubicBezTo>
                    <a:pt x="1270" y="870"/>
                    <a:pt x="1270" y="868"/>
                    <a:pt x="1269" y="867"/>
                  </a:cubicBezTo>
                  <a:cubicBezTo>
                    <a:pt x="1269" y="866"/>
                    <a:pt x="1267" y="867"/>
                    <a:pt x="1267" y="866"/>
                  </a:cubicBezTo>
                  <a:cubicBezTo>
                    <a:pt x="1266" y="866"/>
                    <a:pt x="1266" y="864"/>
                    <a:pt x="1266" y="863"/>
                  </a:cubicBezTo>
                  <a:cubicBezTo>
                    <a:pt x="1265" y="862"/>
                    <a:pt x="1265" y="860"/>
                    <a:pt x="1265" y="859"/>
                  </a:cubicBezTo>
                  <a:cubicBezTo>
                    <a:pt x="1265" y="858"/>
                    <a:pt x="1264" y="855"/>
                    <a:pt x="1263" y="854"/>
                  </a:cubicBezTo>
                  <a:cubicBezTo>
                    <a:pt x="1263" y="854"/>
                    <a:pt x="1261" y="852"/>
                    <a:pt x="1261" y="851"/>
                  </a:cubicBezTo>
                  <a:cubicBezTo>
                    <a:pt x="1261" y="849"/>
                    <a:pt x="1262" y="846"/>
                    <a:pt x="1262" y="844"/>
                  </a:cubicBezTo>
                  <a:cubicBezTo>
                    <a:pt x="1263" y="843"/>
                    <a:pt x="1264" y="842"/>
                    <a:pt x="1265" y="841"/>
                  </a:cubicBezTo>
                  <a:cubicBezTo>
                    <a:pt x="1265" y="840"/>
                    <a:pt x="1265" y="838"/>
                    <a:pt x="1265" y="837"/>
                  </a:cubicBezTo>
                  <a:cubicBezTo>
                    <a:pt x="1265" y="836"/>
                    <a:pt x="1263" y="834"/>
                    <a:pt x="1263" y="832"/>
                  </a:cubicBezTo>
                  <a:cubicBezTo>
                    <a:pt x="1262" y="832"/>
                    <a:pt x="1263" y="830"/>
                    <a:pt x="1263" y="829"/>
                  </a:cubicBezTo>
                  <a:cubicBezTo>
                    <a:pt x="1264" y="828"/>
                    <a:pt x="1266" y="825"/>
                    <a:pt x="1267" y="824"/>
                  </a:cubicBezTo>
                  <a:cubicBezTo>
                    <a:pt x="1268" y="823"/>
                    <a:pt x="1269" y="820"/>
                    <a:pt x="1269" y="819"/>
                  </a:cubicBezTo>
                  <a:cubicBezTo>
                    <a:pt x="1269" y="817"/>
                    <a:pt x="1268" y="814"/>
                    <a:pt x="1268" y="813"/>
                  </a:cubicBezTo>
                  <a:cubicBezTo>
                    <a:pt x="1268" y="812"/>
                    <a:pt x="1269" y="810"/>
                    <a:pt x="1269" y="809"/>
                  </a:cubicBezTo>
                  <a:cubicBezTo>
                    <a:pt x="1270" y="808"/>
                    <a:pt x="1271" y="806"/>
                    <a:pt x="1272" y="805"/>
                  </a:cubicBezTo>
                  <a:cubicBezTo>
                    <a:pt x="1272" y="805"/>
                    <a:pt x="1275" y="804"/>
                    <a:pt x="1276" y="803"/>
                  </a:cubicBezTo>
                  <a:cubicBezTo>
                    <a:pt x="1277" y="803"/>
                    <a:pt x="1278" y="804"/>
                    <a:pt x="1279" y="804"/>
                  </a:cubicBezTo>
                  <a:cubicBezTo>
                    <a:pt x="1280" y="805"/>
                    <a:pt x="1280" y="806"/>
                    <a:pt x="1280" y="807"/>
                  </a:cubicBezTo>
                  <a:cubicBezTo>
                    <a:pt x="1280" y="808"/>
                    <a:pt x="1280" y="810"/>
                    <a:pt x="1280" y="812"/>
                  </a:cubicBezTo>
                  <a:cubicBezTo>
                    <a:pt x="1280" y="813"/>
                    <a:pt x="1280" y="814"/>
                    <a:pt x="1280" y="815"/>
                  </a:cubicBezTo>
                  <a:cubicBezTo>
                    <a:pt x="1280" y="816"/>
                    <a:pt x="1281" y="818"/>
                    <a:pt x="1282" y="818"/>
                  </a:cubicBezTo>
                  <a:cubicBezTo>
                    <a:pt x="1283" y="818"/>
                    <a:pt x="1284" y="816"/>
                    <a:pt x="1285" y="815"/>
                  </a:cubicBezTo>
                  <a:cubicBezTo>
                    <a:pt x="1285" y="814"/>
                    <a:pt x="1285" y="811"/>
                    <a:pt x="1285" y="80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5138738" y="3854450"/>
              <a:ext cx="590550" cy="444500"/>
            </a:xfrm>
            <a:custGeom>
              <a:avLst/>
              <a:gdLst>
                <a:gd name="T0" fmla="*/ 302 w 699"/>
                <a:gd name="T1" fmla="*/ 16 h 526"/>
                <a:gd name="T2" fmla="*/ 133 w 699"/>
                <a:gd name="T3" fmla="*/ 24 h 526"/>
                <a:gd name="T4" fmla="*/ 112 w 699"/>
                <a:gd name="T5" fmla="*/ 26 h 526"/>
                <a:gd name="T6" fmla="*/ 92 w 699"/>
                <a:gd name="T7" fmla="*/ 39 h 526"/>
                <a:gd name="T8" fmla="*/ 65 w 699"/>
                <a:gd name="T9" fmla="*/ 61 h 526"/>
                <a:gd name="T10" fmla="*/ 25 w 699"/>
                <a:gd name="T11" fmla="*/ 79 h 526"/>
                <a:gd name="T12" fmla="*/ 18 w 699"/>
                <a:gd name="T13" fmla="*/ 100 h 526"/>
                <a:gd name="T14" fmla="*/ 8 w 699"/>
                <a:gd name="T15" fmla="*/ 109 h 526"/>
                <a:gd name="T16" fmla="*/ 2 w 699"/>
                <a:gd name="T17" fmla="*/ 122 h 526"/>
                <a:gd name="T18" fmla="*/ 2 w 699"/>
                <a:gd name="T19" fmla="*/ 137 h 526"/>
                <a:gd name="T20" fmla="*/ 22 w 699"/>
                <a:gd name="T21" fmla="*/ 146 h 526"/>
                <a:gd name="T22" fmla="*/ 42 w 699"/>
                <a:gd name="T23" fmla="*/ 159 h 526"/>
                <a:gd name="T24" fmla="*/ 55 w 699"/>
                <a:gd name="T25" fmla="*/ 163 h 526"/>
                <a:gd name="T26" fmla="*/ 82 w 699"/>
                <a:gd name="T27" fmla="*/ 178 h 526"/>
                <a:gd name="T28" fmla="*/ 94 w 699"/>
                <a:gd name="T29" fmla="*/ 191 h 526"/>
                <a:gd name="T30" fmla="*/ 105 w 699"/>
                <a:gd name="T31" fmla="*/ 215 h 526"/>
                <a:gd name="T32" fmla="*/ 121 w 699"/>
                <a:gd name="T33" fmla="*/ 228 h 526"/>
                <a:gd name="T34" fmla="*/ 134 w 699"/>
                <a:gd name="T35" fmla="*/ 243 h 526"/>
                <a:gd name="T36" fmla="*/ 153 w 699"/>
                <a:gd name="T37" fmla="*/ 254 h 526"/>
                <a:gd name="T38" fmla="*/ 179 w 699"/>
                <a:gd name="T39" fmla="*/ 268 h 526"/>
                <a:gd name="T40" fmla="*/ 197 w 699"/>
                <a:gd name="T41" fmla="*/ 289 h 526"/>
                <a:gd name="T42" fmla="*/ 207 w 699"/>
                <a:gd name="T43" fmla="*/ 292 h 526"/>
                <a:gd name="T44" fmla="*/ 223 w 699"/>
                <a:gd name="T45" fmla="*/ 300 h 526"/>
                <a:gd name="T46" fmla="*/ 233 w 699"/>
                <a:gd name="T47" fmla="*/ 309 h 526"/>
                <a:gd name="T48" fmla="*/ 244 w 699"/>
                <a:gd name="T49" fmla="*/ 329 h 526"/>
                <a:gd name="T50" fmla="*/ 260 w 699"/>
                <a:gd name="T51" fmla="*/ 344 h 526"/>
                <a:gd name="T52" fmla="*/ 273 w 699"/>
                <a:gd name="T53" fmla="*/ 355 h 526"/>
                <a:gd name="T54" fmla="*/ 288 w 699"/>
                <a:gd name="T55" fmla="*/ 365 h 526"/>
                <a:gd name="T56" fmla="*/ 308 w 699"/>
                <a:gd name="T57" fmla="*/ 373 h 526"/>
                <a:gd name="T58" fmla="*/ 319 w 699"/>
                <a:gd name="T59" fmla="*/ 390 h 526"/>
                <a:gd name="T60" fmla="*/ 331 w 699"/>
                <a:gd name="T61" fmla="*/ 404 h 526"/>
                <a:gd name="T62" fmla="*/ 337 w 699"/>
                <a:gd name="T63" fmla="*/ 428 h 526"/>
                <a:gd name="T64" fmla="*/ 349 w 699"/>
                <a:gd name="T65" fmla="*/ 448 h 526"/>
                <a:gd name="T66" fmla="*/ 366 w 699"/>
                <a:gd name="T67" fmla="*/ 454 h 526"/>
                <a:gd name="T68" fmla="*/ 379 w 699"/>
                <a:gd name="T69" fmla="*/ 467 h 526"/>
                <a:gd name="T70" fmla="*/ 385 w 699"/>
                <a:gd name="T71" fmla="*/ 480 h 526"/>
                <a:gd name="T72" fmla="*/ 395 w 699"/>
                <a:gd name="T73" fmla="*/ 498 h 526"/>
                <a:gd name="T74" fmla="*/ 396 w 699"/>
                <a:gd name="T75" fmla="*/ 505 h 526"/>
                <a:gd name="T76" fmla="*/ 404 w 699"/>
                <a:gd name="T77" fmla="*/ 519 h 526"/>
                <a:gd name="T78" fmla="*/ 423 w 699"/>
                <a:gd name="T79" fmla="*/ 521 h 526"/>
                <a:gd name="T80" fmla="*/ 437 w 699"/>
                <a:gd name="T81" fmla="*/ 516 h 526"/>
                <a:gd name="T82" fmla="*/ 458 w 699"/>
                <a:gd name="T83" fmla="*/ 489 h 526"/>
                <a:gd name="T84" fmla="*/ 484 w 699"/>
                <a:gd name="T85" fmla="*/ 469 h 526"/>
                <a:gd name="T86" fmla="*/ 479 w 699"/>
                <a:gd name="T87" fmla="*/ 450 h 526"/>
                <a:gd name="T88" fmla="*/ 486 w 699"/>
                <a:gd name="T89" fmla="*/ 443 h 526"/>
                <a:gd name="T90" fmla="*/ 502 w 699"/>
                <a:gd name="T91" fmla="*/ 433 h 526"/>
                <a:gd name="T92" fmla="*/ 527 w 699"/>
                <a:gd name="T93" fmla="*/ 410 h 526"/>
                <a:gd name="T94" fmla="*/ 549 w 699"/>
                <a:gd name="T95" fmla="*/ 394 h 526"/>
                <a:gd name="T96" fmla="*/ 559 w 699"/>
                <a:gd name="T97" fmla="*/ 376 h 526"/>
                <a:gd name="T98" fmla="*/ 578 w 699"/>
                <a:gd name="T99" fmla="*/ 353 h 526"/>
                <a:gd name="T100" fmla="*/ 586 w 699"/>
                <a:gd name="T101" fmla="*/ 340 h 526"/>
                <a:gd name="T102" fmla="*/ 590 w 699"/>
                <a:gd name="T103" fmla="*/ 322 h 526"/>
                <a:gd name="T104" fmla="*/ 605 w 699"/>
                <a:gd name="T105" fmla="*/ 320 h 526"/>
                <a:gd name="T106" fmla="*/ 621 w 699"/>
                <a:gd name="T107" fmla="*/ 301 h 526"/>
                <a:gd name="T108" fmla="*/ 632 w 699"/>
                <a:gd name="T109" fmla="*/ 265 h 526"/>
                <a:gd name="T110" fmla="*/ 654 w 699"/>
                <a:gd name="T111" fmla="*/ 196 h 526"/>
                <a:gd name="T112" fmla="*/ 504 w 699"/>
                <a:gd name="T113" fmla="*/ 2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9" h="526">
                  <a:moveTo>
                    <a:pt x="504" y="20"/>
                  </a:moveTo>
                  <a:cubicBezTo>
                    <a:pt x="347" y="50"/>
                    <a:pt x="347" y="50"/>
                    <a:pt x="347" y="50"/>
                  </a:cubicBezTo>
                  <a:cubicBezTo>
                    <a:pt x="347" y="30"/>
                    <a:pt x="347" y="30"/>
                    <a:pt x="347" y="30"/>
                  </a:cubicBezTo>
                  <a:cubicBezTo>
                    <a:pt x="319" y="5"/>
                    <a:pt x="319" y="5"/>
                    <a:pt x="319" y="5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3" y="17"/>
                    <a:pt x="302" y="16"/>
                  </a:cubicBezTo>
                  <a:cubicBezTo>
                    <a:pt x="302" y="14"/>
                    <a:pt x="302" y="11"/>
                    <a:pt x="302" y="10"/>
                  </a:cubicBezTo>
                  <a:cubicBezTo>
                    <a:pt x="302" y="9"/>
                    <a:pt x="304" y="8"/>
                    <a:pt x="305" y="7"/>
                  </a:cubicBezTo>
                  <a:cubicBezTo>
                    <a:pt x="305" y="5"/>
                    <a:pt x="304" y="3"/>
                    <a:pt x="303" y="2"/>
                  </a:cubicBezTo>
                  <a:cubicBezTo>
                    <a:pt x="302" y="1"/>
                    <a:pt x="299" y="0"/>
                    <a:pt x="299" y="0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28" y="25"/>
                    <a:pt x="126" y="26"/>
                  </a:cubicBezTo>
                  <a:cubicBezTo>
                    <a:pt x="125" y="26"/>
                    <a:pt x="124" y="29"/>
                    <a:pt x="123" y="29"/>
                  </a:cubicBezTo>
                  <a:cubicBezTo>
                    <a:pt x="122" y="29"/>
                    <a:pt x="120" y="28"/>
                    <a:pt x="120" y="28"/>
                  </a:cubicBezTo>
                  <a:cubicBezTo>
                    <a:pt x="118" y="29"/>
                    <a:pt x="117" y="32"/>
                    <a:pt x="116" y="32"/>
                  </a:cubicBezTo>
                  <a:cubicBezTo>
                    <a:pt x="115" y="31"/>
                    <a:pt x="116" y="28"/>
                    <a:pt x="115" y="28"/>
                  </a:cubicBezTo>
                  <a:cubicBezTo>
                    <a:pt x="114" y="27"/>
                    <a:pt x="113" y="26"/>
                    <a:pt x="112" y="26"/>
                  </a:cubicBezTo>
                  <a:cubicBezTo>
                    <a:pt x="111" y="26"/>
                    <a:pt x="109" y="28"/>
                    <a:pt x="108" y="29"/>
                  </a:cubicBezTo>
                  <a:cubicBezTo>
                    <a:pt x="107" y="31"/>
                    <a:pt x="109" y="34"/>
                    <a:pt x="108" y="35"/>
                  </a:cubicBezTo>
                  <a:cubicBezTo>
                    <a:pt x="107" y="36"/>
                    <a:pt x="105" y="35"/>
                    <a:pt x="104" y="35"/>
                  </a:cubicBezTo>
                  <a:cubicBezTo>
                    <a:pt x="103" y="35"/>
                    <a:pt x="101" y="35"/>
                    <a:pt x="100" y="36"/>
                  </a:cubicBezTo>
                  <a:cubicBezTo>
                    <a:pt x="99" y="36"/>
                    <a:pt x="98" y="38"/>
                    <a:pt x="97" y="38"/>
                  </a:cubicBezTo>
                  <a:cubicBezTo>
                    <a:pt x="96" y="39"/>
                    <a:pt x="93" y="39"/>
                    <a:pt x="92" y="39"/>
                  </a:cubicBezTo>
                  <a:cubicBezTo>
                    <a:pt x="90" y="40"/>
                    <a:pt x="88" y="43"/>
                    <a:pt x="86" y="44"/>
                  </a:cubicBezTo>
                  <a:cubicBezTo>
                    <a:pt x="85" y="45"/>
                    <a:pt x="82" y="46"/>
                    <a:pt x="80" y="47"/>
                  </a:cubicBezTo>
                  <a:cubicBezTo>
                    <a:pt x="79" y="48"/>
                    <a:pt x="77" y="50"/>
                    <a:pt x="76" y="51"/>
                  </a:cubicBezTo>
                  <a:cubicBezTo>
                    <a:pt x="75" y="52"/>
                    <a:pt x="74" y="54"/>
                    <a:pt x="73" y="55"/>
                  </a:cubicBezTo>
                  <a:cubicBezTo>
                    <a:pt x="72" y="56"/>
                    <a:pt x="69" y="57"/>
                    <a:pt x="68" y="58"/>
                  </a:cubicBezTo>
                  <a:cubicBezTo>
                    <a:pt x="67" y="59"/>
                    <a:pt x="66" y="61"/>
                    <a:pt x="65" y="61"/>
                  </a:cubicBezTo>
                  <a:cubicBezTo>
                    <a:pt x="65" y="61"/>
                    <a:pt x="63" y="61"/>
                    <a:pt x="62" y="60"/>
                  </a:cubicBezTo>
                  <a:cubicBezTo>
                    <a:pt x="62" y="60"/>
                    <a:pt x="61" y="58"/>
                    <a:pt x="60" y="58"/>
                  </a:cubicBezTo>
                  <a:cubicBezTo>
                    <a:pt x="58" y="58"/>
                    <a:pt x="56" y="60"/>
                    <a:pt x="55" y="61"/>
                  </a:cubicBezTo>
                  <a:cubicBezTo>
                    <a:pt x="53" y="62"/>
                    <a:pt x="49" y="64"/>
                    <a:pt x="47" y="66"/>
                  </a:cubicBezTo>
                  <a:cubicBezTo>
                    <a:pt x="44" y="67"/>
                    <a:pt x="40" y="69"/>
                    <a:pt x="38" y="71"/>
                  </a:cubicBezTo>
                  <a:cubicBezTo>
                    <a:pt x="35" y="73"/>
                    <a:pt x="29" y="77"/>
                    <a:pt x="25" y="79"/>
                  </a:cubicBezTo>
                  <a:cubicBezTo>
                    <a:pt x="25" y="79"/>
                    <a:pt x="24" y="79"/>
                    <a:pt x="24" y="79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3"/>
                    <a:pt x="24" y="86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91"/>
                    <a:pt x="25" y="94"/>
                    <a:pt x="23" y="96"/>
                  </a:cubicBezTo>
                  <a:cubicBezTo>
                    <a:pt x="22" y="98"/>
                    <a:pt x="20" y="99"/>
                    <a:pt x="18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7" y="100"/>
                    <a:pt x="17" y="101"/>
                    <a:pt x="16" y="102"/>
                  </a:cubicBezTo>
                  <a:cubicBezTo>
                    <a:pt x="16" y="102"/>
                    <a:pt x="16" y="102"/>
                    <a:pt x="16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12" y="108"/>
                    <a:pt x="10" y="109"/>
                    <a:pt x="9" y="109"/>
                  </a:cubicBezTo>
                  <a:cubicBezTo>
                    <a:pt x="9" y="109"/>
                    <a:pt x="9" y="109"/>
                    <a:pt x="8" y="109"/>
                  </a:cubicBezTo>
                  <a:cubicBezTo>
                    <a:pt x="8" y="110"/>
                    <a:pt x="8" y="110"/>
                    <a:pt x="8" y="111"/>
                  </a:cubicBezTo>
                  <a:cubicBezTo>
                    <a:pt x="8" y="112"/>
                    <a:pt x="7" y="114"/>
                    <a:pt x="6" y="116"/>
                  </a:cubicBezTo>
                  <a:cubicBezTo>
                    <a:pt x="6" y="117"/>
                    <a:pt x="5" y="118"/>
                    <a:pt x="4" y="119"/>
                  </a:cubicBezTo>
                  <a:cubicBezTo>
                    <a:pt x="4" y="119"/>
                    <a:pt x="3" y="119"/>
                    <a:pt x="3" y="120"/>
                  </a:cubicBezTo>
                  <a:cubicBezTo>
                    <a:pt x="2" y="121"/>
                    <a:pt x="2" y="12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4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3" y="128"/>
                    <a:pt x="3" y="130"/>
                    <a:pt x="2" y="132"/>
                  </a:cubicBezTo>
                  <a:cubicBezTo>
                    <a:pt x="2" y="134"/>
                    <a:pt x="1" y="135"/>
                    <a:pt x="0" y="136"/>
                  </a:cubicBezTo>
                  <a:cubicBezTo>
                    <a:pt x="0" y="136"/>
                    <a:pt x="1" y="136"/>
                    <a:pt x="1" y="136"/>
                  </a:cubicBezTo>
                  <a:cubicBezTo>
                    <a:pt x="1" y="136"/>
                    <a:pt x="2" y="137"/>
                    <a:pt x="2" y="137"/>
                  </a:cubicBezTo>
                  <a:cubicBezTo>
                    <a:pt x="3" y="137"/>
                    <a:pt x="4" y="138"/>
                    <a:pt x="5" y="138"/>
                  </a:cubicBezTo>
                  <a:cubicBezTo>
                    <a:pt x="6" y="139"/>
                    <a:pt x="8" y="140"/>
                    <a:pt x="10" y="142"/>
                  </a:cubicBezTo>
                  <a:cubicBezTo>
                    <a:pt x="11" y="143"/>
                    <a:pt x="13" y="145"/>
                    <a:pt x="14" y="145"/>
                  </a:cubicBezTo>
                  <a:cubicBezTo>
                    <a:pt x="15" y="146"/>
                    <a:pt x="17" y="147"/>
                    <a:pt x="18" y="147"/>
                  </a:cubicBezTo>
                  <a:cubicBezTo>
                    <a:pt x="18" y="147"/>
                    <a:pt x="18" y="147"/>
                    <a:pt x="19" y="147"/>
                  </a:cubicBezTo>
                  <a:cubicBezTo>
                    <a:pt x="20" y="146"/>
                    <a:pt x="21" y="146"/>
                    <a:pt x="22" y="146"/>
                  </a:cubicBezTo>
                  <a:cubicBezTo>
                    <a:pt x="23" y="146"/>
                    <a:pt x="23" y="146"/>
                    <a:pt x="24" y="146"/>
                  </a:cubicBezTo>
                  <a:cubicBezTo>
                    <a:pt x="27" y="147"/>
                    <a:pt x="30" y="149"/>
                    <a:pt x="31" y="150"/>
                  </a:cubicBezTo>
                  <a:cubicBezTo>
                    <a:pt x="32" y="150"/>
                    <a:pt x="33" y="152"/>
                    <a:pt x="34" y="153"/>
                  </a:cubicBezTo>
                  <a:cubicBezTo>
                    <a:pt x="35" y="154"/>
                    <a:pt x="36" y="155"/>
                    <a:pt x="36" y="155"/>
                  </a:cubicBezTo>
                  <a:cubicBezTo>
                    <a:pt x="37" y="155"/>
                    <a:pt x="38" y="156"/>
                    <a:pt x="38" y="156"/>
                  </a:cubicBezTo>
                  <a:cubicBezTo>
                    <a:pt x="40" y="157"/>
                    <a:pt x="41" y="158"/>
                    <a:pt x="42" y="159"/>
                  </a:cubicBezTo>
                  <a:cubicBezTo>
                    <a:pt x="43" y="160"/>
                    <a:pt x="44" y="161"/>
                    <a:pt x="45" y="162"/>
                  </a:cubicBezTo>
                  <a:cubicBezTo>
                    <a:pt x="45" y="162"/>
                    <a:pt x="46" y="163"/>
                    <a:pt x="46" y="164"/>
                  </a:cubicBezTo>
                  <a:cubicBezTo>
                    <a:pt x="47" y="164"/>
                    <a:pt x="50" y="165"/>
                    <a:pt x="52" y="165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5"/>
                    <a:pt x="54" y="164"/>
                    <a:pt x="55" y="164"/>
                  </a:cubicBezTo>
                  <a:cubicBezTo>
                    <a:pt x="55" y="164"/>
                    <a:pt x="55" y="164"/>
                    <a:pt x="55" y="163"/>
                  </a:cubicBezTo>
                  <a:cubicBezTo>
                    <a:pt x="56" y="162"/>
                    <a:pt x="58" y="161"/>
                    <a:pt x="59" y="161"/>
                  </a:cubicBezTo>
                  <a:cubicBezTo>
                    <a:pt x="61" y="160"/>
                    <a:pt x="63" y="160"/>
                    <a:pt x="64" y="160"/>
                  </a:cubicBezTo>
                  <a:cubicBezTo>
                    <a:pt x="65" y="160"/>
                    <a:pt x="67" y="160"/>
                    <a:pt x="68" y="161"/>
                  </a:cubicBezTo>
                  <a:cubicBezTo>
                    <a:pt x="71" y="161"/>
                    <a:pt x="74" y="164"/>
                    <a:pt x="75" y="165"/>
                  </a:cubicBezTo>
                  <a:cubicBezTo>
                    <a:pt x="77" y="167"/>
                    <a:pt x="79" y="170"/>
                    <a:pt x="80" y="172"/>
                  </a:cubicBezTo>
                  <a:cubicBezTo>
                    <a:pt x="81" y="174"/>
                    <a:pt x="81" y="176"/>
                    <a:pt x="82" y="178"/>
                  </a:cubicBezTo>
                  <a:cubicBezTo>
                    <a:pt x="82" y="179"/>
                    <a:pt x="82" y="180"/>
                    <a:pt x="83" y="181"/>
                  </a:cubicBezTo>
                  <a:cubicBezTo>
                    <a:pt x="83" y="181"/>
                    <a:pt x="84" y="182"/>
                    <a:pt x="84" y="182"/>
                  </a:cubicBezTo>
                  <a:cubicBezTo>
                    <a:pt x="85" y="182"/>
                    <a:pt x="87" y="183"/>
                    <a:pt x="88" y="184"/>
                  </a:cubicBezTo>
                  <a:cubicBezTo>
                    <a:pt x="89" y="185"/>
                    <a:pt x="90" y="187"/>
                    <a:pt x="91" y="188"/>
                  </a:cubicBezTo>
                  <a:cubicBezTo>
                    <a:pt x="92" y="189"/>
                    <a:pt x="92" y="190"/>
                    <a:pt x="93" y="190"/>
                  </a:cubicBezTo>
                  <a:cubicBezTo>
                    <a:pt x="93" y="190"/>
                    <a:pt x="93" y="191"/>
                    <a:pt x="94" y="191"/>
                  </a:cubicBezTo>
                  <a:cubicBezTo>
                    <a:pt x="95" y="192"/>
                    <a:pt x="96" y="193"/>
                    <a:pt x="97" y="194"/>
                  </a:cubicBezTo>
                  <a:cubicBezTo>
                    <a:pt x="98" y="196"/>
                    <a:pt x="99" y="198"/>
                    <a:pt x="99" y="200"/>
                  </a:cubicBezTo>
                  <a:cubicBezTo>
                    <a:pt x="99" y="201"/>
                    <a:pt x="100" y="202"/>
                    <a:pt x="100" y="202"/>
                  </a:cubicBezTo>
                  <a:cubicBezTo>
                    <a:pt x="100" y="203"/>
                    <a:pt x="100" y="203"/>
                    <a:pt x="100" y="203"/>
                  </a:cubicBezTo>
                  <a:cubicBezTo>
                    <a:pt x="101" y="205"/>
                    <a:pt x="102" y="209"/>
                    <a:pt x="102" y="210"/>
                  </a:cubicBezTo>
                  <a:cubicBezTo>
                    <a:pt x="104" y="213"/>
                    <a:pt x="105" y="215"/>
                    <a:pt x="105" y="215"/>
                  </a:cubicBezTo>
                  <a:cubicBezTo>
                    <a:pt x="106" y="215"/>
                    <a:pt x="106" y="215"/>
                    <a:pt x="107" y="215"/>
                  </a:cubicBezTo>
                  <a:cubicBezTo>
                    <a:pt x="108" y="216"/>
                    <a:pt x="110" y="216"/>
                    <a:pt x="111" y="217"/>
                  </a:cubicBezTo>
                  <a:cubicBezTo>
                    <a:pt x="113" y="218"/>
                    <a:pt x="116" y="221"/>
                    <a:pt x="117" y="222"/>
                  </a:cubicBezTo>
                  <a:cubicBezTo>
                    <a:pt x="118" y="224"/>
                    <a:pt x="119" y="225"/>
                    <a:pt x="119" y="226"/>
                  </a:cubicBezTo>
                  <a:cubicBezTo>
                    <a:pt x="119" y="226"/>
                    <a:pt x="119" y="226"/>
                    <a:pt x="119" y="227"/>
                  </a:cubicBezTo>
                  <a:cubicBezTo>
                    <a:pt x="120" y="227"/>
                    <a:pt x="121" y="228"/>
                    <a:pt x="121" y="228"/>
                  </a:cubicBezTo>
                  <a:cubicBezTo>
                    <a:pt x="122" y="229"/>
                    <a:pt x="124" y="230"/>
                    <a:pt x="125" y="231"/>
                  </a:cubicBezTo>
                  <a:cubicBezTo>
                    <a:pt x="126" y="233"/>
                    <a:pt x="128" y="236"/>
                    <a:pt x="130" y="239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1" y="240"/>
                    <a:pt x="131" y="241"/>
                    <a:pt x="131" y="242"/>
                  </a:cubicBezTo>
                  <a:cubicBezTo>
                    <a:pt x="132" y="242"/>
                    <a:pt x="132" y="243"/>
                    <a:pt x="132" y="243"/>
                  </a:cubicBezTo>
                  <a:cubicBezTo>
                    <a:pt x="132" y="243"/>
                    <a:pt x="134" y="243"/>
                    <a:pt x="134" y="243"/>
                  </a:cubicBezTo>
                  <a:cubicBezTo>
                    <a:pt x="136" y="243"/>
                    <a:pt x="138" y="243"/>
                    <a:pt x="140" y="244"/>
                  </a:cubicBezTo>
                  <a:cubicBezTo>
                    <a:pt x="141" y="245"/>
                    <a:pt x="142" y="247"/>
                    <a:pt x="143" y="249"/>
                  </a:cubicBezTo>
                  <a:cubicBezTo>
                    <a:pt x="144" y="249"/>
                    <a:pt x="144" y="249"/>
                    <a:pt x="144" y="250"/>
                  </a:cubicBezTo>
                  <a:cubicBezTo>
                    <a:pt x="145" y="250"/>
                    <a:pt x="147" y="252"/>
                    <a:pt x="148" y="253"/>
                  </a:cubicBezTo>
                  <a:cubicBezTo>
                    <a:pt x="149" y="253"/>
                    <a:pt x="150" y="253"/>
                    <a:pt x="153" y="254"/>
                  </a:cubicBezTo>
                  <a:cubicBezTo>
                    <a:pt x="153" y="254"/>
                    <a:pt x="153" y="254"/>
                    <a:pt x="153" y="254"/>
                  </a:cubicBezTo>
                  <a:cubicBezTo>
                    <a:pt x="154" y="254"/>
                    <a:pt x="154" y="254"/>
                    <a:pt x="155" y="254"/>
                  </a:cubicBezTo>
                  <a:cubicBezTo>
                    <a:pt x="157" y="254"/>
                    <a:pt x="159" y="255"/>
                    <a:pt x="160" y="255"/>
                  </a:cubicBezTo>
                  <a:cubicBezTo>
                    <a:pt x="163" y="256"/>
                    <a:pt x="169" y="260"/>
                    <a:pt x="171" y="261"/>
                  </a:cubicBezTo>
                  <a:cubicBezTo>
                    <a:pt x="173" y="262"/>
                    <a:pt x="174" y="263"/>
                    <a:pt x="175" y="265"/>
                  </a:cubicBezTo>
                  <a:cubicBezTo>
                    <a:pt x="176" y="266"/>
                    <a:pt x="177" y="267"/>
                    <a:pt x="178" y="267"/>
                  </a:cubicBezTo>
                  <a:cubicBezTo>
                    <a:pt x="178" y="267"/>
                    <a:pt x="179" y="268"/>
                    <a:pt x="179" y="268"/>
                  </a:cubicBezTo>
                  <a:cubicBezTo>
                    <a:pt x="181" y="269"/>
                    <a:pt x="183" y="270"/>
                    <a:pt x="184" y="271"/>
                  </a:cubicBezTo>
                  <a:cubicBezTo>
                    <a:pt x="186" y="273"/>
                    <a:pt x="186" y="275"/>
                    <a:pt x="187" y="278"/>
                  </a:cubicBezTo>
                  <a:cubicBezTo>
                    <a:pt x="187" y="279"/>
                    <a:pt x="188" y="280"/>
                    <a:pt x="188" y="280"/>
                  </a:cubicBezTo>
                  <a:cubicBezTo>
                    <a:pt x="189" y="281"/>
                    <a:pt x="189" y="281"/>
                    <a:pt x="190" y="282"/>
                  </a:cubicBezTo>
                  <a:cubicBezTo>
                    <a:pt x="191" y="282"/>
                    <a:pt x="193" y="283"/>
                    <a:pt x="194" y="284"/>
                  </a:cubicBezTo>
                  <a:cubicBezTo>
                    <a:pt x="195" y="286"/>
                    <a:pt x="196" y="287"/>
                    <a:pt x="197" y="289"/>
                  </a:cubicBezTo>
                  <a:cubicBezTo>
                    <a:pt x="197" y="290"/>
                    <a:pt x="198" y="291"/>
                    <a:pt x="198" y="292"/>
                  </a:cubicBezTo>
                  <a:cubicBezTo>
                    <a:pt x="199" y="292"/>
                    <a:pt x="200" y="292"/>
                    <a:pt x="201" y="293"/>
                  </a:cubicBezTo>
                  <a:cubicBezTo>
                    <a:pt x="202" y="293"/>
                    <a:pt x="202" y="293"/>
                    <a:pt x="202" y="293"/>
                  </a:cubicBezTo>
                  <a:cubicBezTo>
                    <a:pt x="203" y="293"/>
                    <a:pt x="205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9" y="292"/>
                    <a:pt x="210" y="293"/>
                    <a:pt x="211" y="294"/>
                  </a:cubicBezTo>
                  <a:cubicBezTo>
                    <a:pt x="212" y="294"/>
                    <a:pt x="213" y="294"/>
                    <a:pt x="213" y="294"/>
                  </a:cubicBezTo>
                  <a:cubicBezTo>
                    <a:pt x="215" y="295"/>
                    <a:pt x="217" y="295"/>
                    <a:pt x="218" y="296"/>
                  </a:cubicBezTo>
                  <a:cubicBezTo>
                    <a:pt x="219" y="297"/>
                    <a:pt x="220" y="298"/>
                    <a:pt x="221" y="298"/>
                  </a:cubicBezTo>
                  <a:cubicBezTo>
                    <a:pt x="221" y="299"/>
                    <a:pt x="222" y="299"/>
                    <a:pt x="222" y="299"/>
                  </a:cubicBezTo>
                  <a:cubicBezTo>
                    <a:pt x="222" y="299"/>
                    <a:pt x="222" y="299"/>
                    <a:pt x="223" y="300"/>
                  </a:cubicBezTo>
                  <a:cubicBezTo>
                    <a:pt x="224" y="300"/>
                    <a:pt x="225" y="301"/>
                    <a:pt x="225" y="302"/>
                  </a:cubicBezTo>
                  <a:cubicBezTo>
                    <a:pt x="226" y="303"/>
                    <a:pt x="227" y="304"/>
                    <a:pt x="228" y="305"/>
                  </a:cubicBezTo>
                  <a:cubicBezTo>
                    <a:pt x="229" y="306"/>
                    <a:pt x="229" y="306"/>
                    <a:pt x="230" y="307"/>
                  </a:cubicBezTo>
                  <a:cubicBezTo>
                    <a:pt x="230" y="307"/>
                    <a:pt x="230" y="307"/>
                    <a:pt x="231" y="308"/>
                  </a:cubicBezTo>
                  <a:cubicBezTo>
                    <a:pt x="231" y="308"/>
                    <a:pt x="232" y="309"/>
                    <a:pt x="232" y="309"/>
                  </a:cubicBezTo>
                  <a:cubicBezTo>
                    <a:pt x="232" y="309"/>
                    <a:pt x="233" y="309"/>
                    <a:pt x="233" y="309"/>
                  </a:cubicBezTo>
                  <a:cubicBezTo>
                    <a:pt x="235" y="309"/>
                    <a:pt x="236" y="309"/>
                    <a:pt x="238" y="310"/>
                  </a:cubicBezTo>
                  <a:cubicBezTo>
                    <a:pt x="239" y="311"/>
                    <a:pt x="243" y="313"/>
                    <a:pt x="244" y="317"/>
                  </a:cubicBezTo>
                  <a:cubicBezTo>
                    <a:pt x="245" y="319"/>
                    <a:pt x="244" y="322"/>
                    <a:pt x="243" y="324"/>
                  </a:cubicBezTo>
                  <a:cubicBezTo>
                    <a:pt x="243" y="324"/>
                    <a:pt x="243" y="325"/>
                    <a:pt x="243" y="325"/>
                  </a:cubicBezTo>
                  <a:cubicBezTo>
                    <a:pt x="243" y="325"/>
                    <a:pt x="243" y="325"/>
                    <a:pt x="243" y="325"/>
                  </a:cubicBezTo>
                  <a:cubicBezTo>
                    <a:pt x="243" y="326"/>
                    <a:pt x="244" y="328"/>
                    <a:pt x="244" y="329"/>
                  </a:cubicBezTo>
                  <a:cubicBezTo>
                    <a:pt x="244" y="330"/>
                    <a:pt x="244" y="331"/>
                    <a:pt x="244" y="332"/>
                  </a:cubicBezTo>
                  <a:cubicBezTo>
                    <a:pt x="244" y="333"/>
                    <a:pt x="244" y="333"/>
                    <a:pt x="244" y="333"/>
                  </a:cubicBezTo>
                  <a:cubicBezTo>
                    <a:pt x="245" y="333"/>
                    <a:pt x="245" y="333"/>
                    <a:pt x="246" y="333"/>
                  </a:cubicBezTo>
                  <a:cubicBezTo>
                    <a:pt x="247" y="333"/>
                    <a:pt x="248" y="333"/>
                    <a:pt x="249" y="333"/>
                  </a:cubicBezTo>
                  <a:cubicBezTo>
                    <a:pt x="250" y="333"/>
                    <a:pt x="253" y="334"/>
                    <a:pt x="255" y="336"/>
                  </a:cubicBezTo>
                  <a:cubicBezTo>
                    <a:pt x="255" y="336"/>
                    <a:pt x="259" y="340"/>
                    <a:pt x="260" y="344"/>
                  </a:cubicBezTo>
                  <a:cubicBezTo>
                    <a:pt x="260" y="345"/>
                    <a:pt x="260" y="346"/>
                    <a:pt x="259" y="347"/>
                  </a:cubicBezTo>
                  <a:cubicBezTo>
                    <a:pt x="260" y="347"/>
                    <a:pt x="261" y="348"/>
                    <a:pt x="261" y="348"/>
                  </a:cubicBezTo>
                  <a:cubicBezTo>
                    <a:pt x="262" y="348"/>
                    <a:pt x="264" y="347"/>
                    <a:pt x="265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70" y="347"/>
                    <a:pt x="272" y="351"/>
                    <a:pt x="273" y="355"/>
                  </a:cubicBezTo>
                  <a:cubicBezTo>
                    <a:pt x="273" y="356"/>
                    <a:pt x="273" y="357"/>
                    <a:pt x="273" y="359"/>
                  </a:cubicBezTo>
                  <a:cubicBezTo>
                    <a:pt x="273" y="359"/>
                    <a:pt x="273" y="359"/>
                    <a:pt x="273" y="359"/>
                  </a:cubicBezTo>
                  <a:cubicBezTo>
                    <a:pt x="273" y="360"/>
                    <a:pt x="274" y="361"/>
                    <a:pt x="274" y="361"/>
                  </a:cubicBezTo>
                  <a:cubicBezTo>
                    <a:pt x="276" y="362"/>
                    <a:pt x="280" y="364"/>
                    <a:pt x="281" y="364"/>
                  </a:cubicBezTo>
                  <a:cubicBezTo>
                    <a:pt x="283" y="365"/>
                    <a:pt x="286" y="366"/>
                    <a:pt x="287" y="366"/>
                  </a:cubicBezTo>
                  <a:cubicBezTo>
                    <a:pt x="287" y="366"/>
                    <a:pt x="288" y="365"/>
                    <a:pt x="288" y="365"/>
                  </a:cubicBezTo>
                  <a:cubicBezTo>
                    <a:pt x="289" y="365"/>
                    <a:pt x="291" y="364"/>
                    <a:pt x="292" y="364"/>
                  </a:cubicBezTo>
                  <a:cubicBezTo>
                    <a:pt x="293" y="364"/>
                    <a:pt x="293" y="364"/>
                    <a:pt x="294" y="365"/>
                  </a:cubicBezTo>
                  <a:cubicBezTo>
                    <a:pt x="297" y="365"/>
                    <a:pt x="299" y="367"/>
                    <a:pt x="301" y="369"/>
                  </a:cubicBezTo>
                  <a:cubicBezTo>
                    <a:pt x="301" y="369"/>
                    <a:pt x="302" y="370"/>
                    <a:pt x="302" y="370"/>
                  </a:cubicBezTo>
                  <a:cubicBezTo>
                    <a:pt x="303" y="371"/>
                    <a:pt x="306" y="372"/>
                    <a:pt x="307" y="373"/>
                  </a:cubicBezTo>
                  <a:cubicBezTo>
                    <a:pt x="307" y="373"/>
                    <a:pt x="308" y="373"/>
                    <a:pt x="308" y="373"/>
                  </a:cubicBezTo>
                  <a:cubicBezTo>
                    <a:pt x="310" y="373"/>
                    <a:pt x="312" y="374"/>
                    <a:pt x="313" y="375"/>
                  </a:cubicBezTo>
                  <a:cubicBezTo>
                    <a:pt x="316" y="376"/>
                    <a:pt x="318" y="381"/>
                    <a:pt x="318" y="383"/>
                  </a:cubicBezTo>
                  <a:cubicBezTo>
                    <a:pt x="318" y="384"/>
                    <a:pt x="318" y="384"/>
                    <a:pt x="318" y="384"/>
                  </a:cubicBezTo>
                  <a:cubicBezTo>
                    <a:pt x="318" y="388"/>
                    <a:pt x="318" y="388"/>
                    <a:pt x="318" y="389"/>
                  </a:cubicBezTo>
                  <a:cubicBezTo>
                    <a:pt x="318" y="389"/>
                    <a:pt x="318" y="390"/>
                    <a:pt x="318" y="390"/>
                  </a:cubicBezTo>
                  <a:cubicBezTo>
                    <a:pt x="318" y="390"/>
                    <a:pt x="319" y="390"/>
                    <a:pt x="319" y="390"/>
                  </a:cubicBezTo>
                  <a:cubicBezTo>
                    <a:pt x="320" y="391"/>
                    <a:pt x="322" y="392"/>
                    <a:pt x="323" y="394"/>
                  </a:cubicBezTo>
                  <a:cubicBezTo>
                    <a:pt x="325" y="395"/>
                    <a:pt x="325" y="397"/>
                    <a:pt x="325" y="399"/>
                  </a:cubicBezTo>
                  <a:cubicBezTo>
                    <a:pt x="325" y="399"/>
                    <a:pt x="325" y="400"/>
                    <a:pt x="325" y="400"/>
                  </a:cubicBezTo>
                  <a:cubicBezTo>
                    <a:pt x="325" y="400"/>
                    <a:pt x="326" y="401"/>
                    <a:pt x="326" y="401"/>
                  </a:cubicBezTo>
                  <a:cubicBezTo>
                    <a:pt x="326" y="401"/>
                    <a:pt x="326" y="401"/>
                    <a:pt x="327" y="401"/>
                  </a:cubicBezTo>
                  <a:cubicBezTo>
                    <a:pt x="328" y="402"/>
                    <a:pt x="330" y="403"/>
                    <a:pt x="331" y="404"/>
                  </a:cubicBezTo>
                  <a:cubicBezTo>
                    <a:pt x="332" y="406"/>
                    <a:pt x="333" y="409"/>
                    <a:pt x="334" y="411"/>
                  </a:cubicBezTo>
                  <a:cubicBezTo>
                    <a:pt x="334" y="412"/>
                    <a:pt x="334" y="413"/>
                    <a:pt x="334" y="414"/>
                  </a:cubicBezTo>
                  <a:cubicBezTo>
                    <a:pt x="334" y="415"/>
                    <a:pt x="334" y="415"/>
                    <a:pt x="334" y="415"/>
                  </a:cubicBezTo>
                  <a:cubicBezTo>
                    <a:pt x="334" y="416"/>
                    <a:pt x="335" y="416"/>
                    <a:pt x="335" y="416"/>
                  </a:cubicBezTo>
                  <a:cubicBezTo>
                    <a:pt x="336" y="418"/>
                    <a:pt x="338" y="420"/>
                    <a:pt x="338" y="422"/>
                  </a:cubicBezTo>
                  <a:cubicBezTo>
                    <a:pt x="339" y="424"/>
                    <a:pt x="338" y="426"/>
                    <a:pt x="337" y="428"/>
                  </a:cubicBezTo>
                  <a:cubicBezTo>
                    <a:pt x="337" y="428"/>
                    <a:pt x="338" y="428"/>
                    <a:pt x="338" y="429"/>
                  </a:cubicBezTo>
                  <a:cubicBezTo>
                    <a:pt x="339" y="429"/>
                    <a:pt x="339" y="429"/>
                    <a:pt x="339" y="430"/>
                  </a:cubicBezTo>
                  <a:cubicBezTo>
                    <a:pt x="340" y="432"/>
                    <a:pt x="343" y="436"/>
                    <a:pt x="343" y="439"/>
                  </a:cubicBezTo>
                  <a:cubicBezTo>
                    <a:pt x="343" y="441"/>
                    <a:pt x="343" y="442"/>
                    <a:pt x="342" y="443"/>
                  </a:cubicBezTo>
                  <a:cubicBezTo>
                    <a:pt x="343" y="443"/>
                    <a:pt x="345" y="443"/>
                    <a:pt x="346" y="444"/>
                  </a:cubicBezTo>
                  <a:cubicBezTo>
                    <a:pt x="348" y="445"/>
                    <a:pt x="349" y="446"/>
                    <a:pt x="349" y="448"/>
                  </a:cubicBezTo>
                  <a:cubicBezTo>
                    <a:pt x="350" y="448"/>
                    <a:pt x="350" y="448"/>
                    <a:pt x="350" y="448"/>
                  </a:cubicBezTo>
                  <a:cubicBezTo>
                    <a:pt x="350" y="448"/>
                    <a:pt x="351" y="448"/>
                    <a:pt x="352" y="449"/>
                  </a:cubicBezTo>
                  <a:cubicBezTo>
                    <a:pt x="353" y="448"/>
                    <a:pt x="354" y="447"/>
                    <a:pt x="356" y="447"/>
                  </a:cubicBezTo>
                  <a:cubicBezTo>
                    <a:pt x="359" y="447"/>
                    <a:pt x="362" y="449"/>
                    <a:pt x="364" y="451"/>
                  </a:cubicBezTo>
                  <a:cubicBezTo>
                    <a:pt x="364" y="451"/>
                    <a:pt x="364" y="451"/>
                    <a:pt x="364" y="451"/>
                  </a:cubicBezTo>
                  <a:cubicBezTo>
                    <a:pt x="365" y="452"/>
                    <a:pt x="365" y="453"/>
                    <a:pt x="366" y="454"/>
                  </a:cubicBezTo>
                  <a:cubicBezTo>
                    <a:pt x="366" y="454"/>
                    <a:pt x="366" y="454"/>
                    <a:pt x="366" y="454"/>
                  </a:cubicBezTo>
                  <a:cubicBezTo>
                    <a:pt x="367" y="454"/>
                    <a:pt x="369" y="454"/>
                    <a:pt x="370" y="454"/>
                  </a:cubicBezTo>
                  <a:cubicBezTo>
                    <a:pt x="372" y="456"/>
                    <a:pt x="374" y="458"/>
                    <a:pt x="375" y="459"/>
                  </a:cubicBezTo>
                  <a:cubicBezTo>
                    <a:pt x="375" y="460"/>
                    <a:pt x="375" y="460"/>
                    <a:pt x="375" y="460"/>
                  </a:cubicBezTo>
                  <a:cubicBezTo>
                    <a:pt x="378" y="464"/>
                    <a:pt x="378" y="464"/>
                    <a:pt x="378" y="465"/>
                  </a:cubicBezTo>
                  <a:cubicBezTo>
                    <a:pt x="378" y="466"/>
                    <a:pt x="378" y="466"/>
                    <a:pt x="379" y="467"/>
                  </a:cubicBezTo>
                  <a:cubicBezTo>
                    <a:pt x="379" y="468"/>
                    <a:pt x="379" y="470"/>
                    <a:pt x="379" y="470"/>
                  </a:cubicBezTo>
                  <a:cubicBezTo>
                    <a:pt x="379" y="471"/>
                    <a:pt x="380" y="471"/>
                    <a:pt x="380" y="471"/>
                  </a:cubicBezTo>
                  <a:cubicBezTo>
                    <a:pt x="381" y="472"/>
                    <a:pt x="382" y="473"/>
                    <a:pt x="383" y="475"/>
                  </a:cubicBezTo>
                  <a:cubicBezTo>
                    <a:pt x="383" y="476"/>
                    <a:pt x="384" y="477"/>
                    <a:pt x="384" y="478"/>
                  </a:cubicBezTo>
                  <a:cubicBezTo>
                    <a:pt x="384" y="478"/>
                    <a:pt x="385" y="479"/>
                    <a:pt x="385" y="479"/>
                  </a:cubicBezTo>
                  <a:cubicBezTo>
                    <a:pt x="385" y="479"/>
                    <a:pt x="385" y="480"/>
                    <a:pt x="385" y="480"/>
                  </a:cubicBezTo>
                  <a:cubicBezTo>
                    <a:pt x="385" y="480"/>
                    <a:pt x="385" y="480"/>
                    <a:pt x="385" y="480"/>
                  </a:cubicBezTo>
                  <a:cubicBezTo>
                    <a:pt x="387" y="480"/>
                    <a:pt x="389" y="480"/>
                    <a:pt x="391" y="482"/>
                  </a:cubicBezTo>
                  <a:cubicBezTo>
                    <a:pt x="392" y="483"/>
                    <a:pt x="393" y="485"/>
                    <a:pt x="393" y="487"/>
                  </a:cubicBezTo>
                  <a:cubicBezTo>
                    <a:pt x="393" y="487"/>
                    <a:pt x="393" y="487"/>
                    <a:pt x="393" y="487"/>
                  </a:cubicBezTo>
                  <a:cubicBezTo>
                    <a:pt x="394" y="488"/>
                    <a:pt x="395" y="489"/>
                    <a:pt x="396" y="490"/>
                  </a:cubicBezTo>
                  <a:cubicBezTo>
                    <a:pt x="397" y="493"/>
                    <a:pt x="396" y="496"/>
                    <a:pt x="395" y="498"/>
                  </a:cubicBezTo>
                  <a:cubicBezTo>
                    <a:pt x="395" y="499"/>
                    <a:pt x="395" y="499"/>
                    <a:pt x="395" y="499"/>
                  </a:cubicBezTo>
                  <a:cubicBezTo>
                    <a:pt x="395" y="500"/>
                    <a:pt x="394" y="501"/>
                    <a:pt x="394" y="502"/>
                  </a:cubicBezTo>
                  <a:cubicBezTo>
                    <a:pt x="394" y="502"/>
                    <a:pt x="394" y="502"/>
                    <a:pt x="393" y="503"/>
                  </a:cubicBezTo>
                  <a:cubicBezTo>
                    <a:pt x="394" y="503"/>
                    <a:pt x="394" y="503"/>
                    <a:pt x="394" y="504"/>
                  </a:cubicBezTo>
                  <a:cubicBezTo>
                    <a:pt x="395" y="504"/>
                    <a:pt x="395" y="504"/>
                    <a:pt x="395" y="504"/>
                  </a:cubicBezTo>
                  <a:cubicBezTo>
                    <a:pt x="395" y="504"/>
                    <a:pt x="395" y="505"/>
                    <a:pt x="396" y="505"/>
                  </a:cubicBezTo>
                  <a:cubicBezTo>
                    <a:pt x="397" y="506"/>
                    <a:pt x="399" y="507"/>
                    <a:pt x="399" y="509"/>
                  </a:cubicBezTo>
                  <a:cubicBezTo>
                    <a:pt x="400" y="511"/>
                    <a:pt x="400" y="513"/>
                    <a:pt x="400" y="515"/>
                  </a:cubicBezTo>
                  <a:cubicBezTo>
                    <a:pt x="400" y="516"/>
                    <a:pt x="400" y="517"/>
                    <a:pt x="400" y="517"/>
                  </a:cubicBezTo>
                  <a:cubicBezTo>
                    <a:pt x="400" y="517"/>
                    <a:pt x="400" y="518"/>
                    <a:pt x="401" y="518"/>
                  </a:cubicBezTo>
                  <a:cubicBezTo>
                    <a:pt x="401" y="518"/>
                    <a:pt x="401" y="518"/>
                    <a:pt x="401" y="518"/>
                  </a:cubicBezTo>
                  <a:cubicBezTo>
                    <a:pt x="402" y="518"/>
                    <a:pt x="403" y="519"/>
                    <a:pt x="404" y="519"/>
                  </a:cubicBezTo>
                  <a:cubicBezTo>
                    <a:pt x="405" y="520"/>
                    <a:pt x="406" y="521"/>
                    <a:pt x="407" y="522"/>
                  </a:cubicBezTo>
                  <a:cubicBezTo>
                    <a:pt x="407" y="521"/>
                    <a:pt x="408" y="519"/>
                    <a:pt x="410" y="519"/>
                  </a:cubicBezTo>
                  <a:cubicBezTo>
                    <a:pt x="411" y="517"/>
                    <a:pt x="414" y="517"/>
                    <a:pt x="415" y="517"/>
                  </a:cubicBezTo>
                  <a:cubicBezTo>
                    <a:pt x="416" y="517"/>
                    <a:pt x="417" y="517"/>
                    <a:pt x="418" y="517"/>
                  </a:cubicBezTo>
                  <a:cubicBezTo>
                    <a:pt x="420" y="518"/>
                    <a:pt x="421" y="519"/>
                    <a:pt x="422" y="520"/>
                  </a:cubicBezTo>
                  <a:cubicBezTo>
                    <a:pt x="422" y="520"/>
                    <a:pt x="422" y="521"/>
                    <a:pt x="423" y="521"/>
                  </a:cubicBezTo>
                  <a:cubicBezTo>
                    <a:pt x="424" y="521"/>
                    <a:pt x="425" y="521"/>
                    <a:pt x="427" y="522"/>
                  </a:cubicBezTo>
                  <a:cubicBezTo>
                    <a:pt x="428" y="523"/>
                    <a:pt x="429" y="524"/>
                    <a:pt x="429" y="526"/>
                  </a:cubicBezTo>
                  <a:cubicBezTo>
                    <a:pt x="430" y="525"/>
                    <a:pt x="430" y="525"/>
                    <a:pt x="430" y="525"/>
                  </a:cubicBezTo>
                  <a:cubicBezTo>
                    <a:pt x="430" y="524"/>
                    <a:pt x="430" y="524"/>
                    <a:pt x="430" y="524"/>
                  </a:cubicBezTo>
                  <a:cubicBezTo>
                    <a:pt x="430" y="523"/>
                    <a:pt x="432" y="521"/>
                    <a:pt x="433" y="521"/>
                  </a:cubicBezTo>
                  <a:cubicBezTo>
                    <a:pt x="434" y="519"/>
                    <a:pt x="436" y="516"/>
                    <a:pt x="437" y="516"/>
                  </a:cubicBezTo>
                  <a:cubicBezTo>
                    <a:pt x="438" y="515"/>
                    <a:pt x="440" y="516"/>
                    <a:pt x="441" y="515"/>
                  </a:cubicBezTo>
                  <a:cubicBezTo>
                    <a:pt x="443" y="515"/>
                    <a:pt x="446" y="513"/>
                    <a:pt x="448" y="511"/>
                  </a:cubicBezTo>
                  <a:cubicBezTo>
                    <a:pt x="449" y="510"/>
                    <a:pt x="452" y="507"/>
                    <a:pt x="453" y="505"/>
                  </a:cubicBezTo>
                  <a:cubicBezTo>
                    <a:pt x="453" y="503"/>
                    <a:pt x="454" y="499"/>
                    <a:pt x="455" y="497"/>
                  </a:cubicBezTo>
                  <a:cubicBezTo>
                    <a:pt x="455" y="496"/>
                    <a:pt x="457" y="495"/>
                    <a:pt x="457" y="494"/>
                  </a:cubicBezTo>
                  <a:cubicBezTo>
                    <a:pt x="457" y="493"/>
                    <a:pt x="458" y="490"/>
                    <a:pt x="458" y="489"/>
                  </a:cubicBezTo>
                  <a:cubicBezTo>
                    <a:pt x="458" y="489"/>
                    <a:pt x="459" y="487"/>
                    <a:pt x="459" y="486"/>
                  </a:cubicBezTo>
                  <a:cubicBezTo>
                    <a:pt x="460" y="485"/>
                    <a:pt x="462" y="485"/>
                    <a:pt x="462" y="485"/>
                  </a:cubicBezTo>
                  <a:cubicBezTo>
                    <a:pt x="464" y="484"/>
                    <a:pt x="467" y="483"/>
                    <a:pt x="468" y="482"/>
                  </a:cubicBezTo>
                  <a:cubicBezTo>
                    <a:pt x="469" y="482"/>
                    <a:pt x="472" y="480"/>
                    <a:pt x="474" y="479"/>
                  </a:cubicBezTo>
                  <a:cubicBezTo>
                    <a:pt x="475" y="478"/>
                    <a:pt x="476" y="475"/>
                    <a:pt x="478" y="474"/>
                  </a:cubicBezTo>
                  <a:cubicBezTo>
                    <a:pt x="479" y="473"/>
                    <a:pt x="482" y="470"/>
                    <a:pt x="484" y="469"/>
                  </a:cubicBezTo>
                  <a:cubicBezTo>
                    <a:pt x="484" y="469"/>
                    <a:pt x="486" y="467"/>
                    <a:pt x="487" y="466"/>
                  </a:cubicBezTo>
                  <a:cubicBezTo>
                    <a:pt x="487" y="465"/>
                    <a:pt x="486" y="461"/>
                    <a:pt x="486" y="459"/>
                  </a:cubicBezTo>
                  <a:cubicBezTo>
                    <a:pt x="486" y="458"/>
                    <a:pt x="487" y="457"/>
                    <a:pt x="487" y="456"/>
                  </a:cubicBezTo>
                  <a:cubicBezTo>
                    <a:pt x="487" y="455"/>
                    <a:pt x="486" y="453"/>
                    <a:pt x="486" y="452"/>
                  </a:cubicBezTo>
                  <a:cubicBezTo>
                    <a:pt x="485" y="452"/>
                    <a:pt x="483" y="451"/>
                    <a:pt x="482" y="451"/>
                  </a:cubicBezTo>
                  <a:cubicBezTo>
                    <a:pt x="481" y="450"/>
                    <a:pt x="480" y="450"/>
                    <a:pt x="479" y="450"/>
                  </a:cubicBezTo>
                  <a:cubicBezTo>
                    <a:pt x="478" y="449"/>
                    <a:pt x="477" y="447"/>
                    <a:pt x="476" y="445"/>
                  </a:cubicBezTo>
                  <a:cubicBezTo>
                    <a:pt x="476" y="444"/>
                    <a:pt x="477" y="441"/>
                    <a:pt x="477" y="440"/>
                  </a:cubicBezTo>
                  <a:cubicBezTo>
                    <a:pt x="478" y="439"/>
                    <a:pt x="480" y="438"/>
                    <a:pt x="481" y="437"/>
                  </a:cubicBezTo>
                  <a:cubicBezTo>
                    <a:pt x="482" y="437"/>
                    <a:pt x="483" y="438"/>
                    <a:pt x="484" y="438"/>
                  </a:cubicBezTo>
                  <a:cubicBezTo>
                    <a:pt x="484" y="439"/>
                    <a:pt x="483" y="441"/>
                    <a:pt x="484" y="442"/>
                  </a:cubicBezTo>
                  <a:cubicBezTo>
                    <a:pt x="484" y="443"/>
                    <a:pt x="486" y="443"/>
                    <a:pt x="486" y="443"/>
                  </a:cubicBezTo>
                  <a:cubicBezTo>
                    <a:pt x="487" y="443"/>
                    <a:pt x="489" y="442"/>
                    <a:pt x="490" y="441"/>
                  </a:cubicBezTo>
                  <a:cubicBezTo>
                    <a:pt x="491" y="441"/>
                    <a:pt x="491" y="438"/>
                    <a:pt x="491" y="438"/>
                  </a:cubicBezTo>
                  <a:cubicBezTo>
                    <a:pt x="492" y="437"/>
                    <a:pt x="493" y="436"/>
                    <a:pt x="494" y="436"/>
                  </a:cubicBezTo>
                  <a:cubicBezTo>
                    <a:pt x="495" y="437"/>
                    <a:pt x="496" y="439"/>
                    <a:pt x="497" y="439"/>
                  </a:cubicBezTo>
                  <a:cubicBezTo>
                    <a:pt x="498" y="439"/>
                    <a:pt x="499" y="438"/>
                    <a:pt x="499" y="438"/>
                  </a:cubicBezTo>
                  <a:cubicBezTo>
                    <a:pt x="500" y="437"/>
                    <a:pt x="501" y="434"/>
                    <a:pt x="502" y="433"/>
                  </a:cubicBezTo>
                  <a:cubicBezTo>
                    <a:pt x="503" y="431"/>
                    <a:pt x="506" y="429"/>
                    <a:pt x="507" y="427"/>
                  </a:cubicBezTo>
                  <a:cubicBezTo>
                    <a:pt x="508" y="426"/>
                    <a:pt x="510" y="423"/>
                    <a:pt x="512" y="422"/>
                  </a:cubicBezTo>
                  <a:cubicBezTo>
                    <a:pt x="513" y="422"/>
                    <a:pt x="515" y="422"/>
                    <a:pt x="516" y="421"/>
                  </a:cubicBezTo>
                  <a:cubicBezTo>
                    <a:pt x="517" y="421"/>
                    <a:pt x="518" y="420"/>
                    <a:pt x="518" y="419"/>
                  </a:cubicBezTo>
                  <a:cubicBezTo>
                    <a:pt x="519" y="418"/>
                    <a:pt x="521" y="415"/>
                    <a:pt x="523" y="413"/>
                  </a:cubicBezTo>
                  <a:cubicBezTo>
                    <a:pt x="524" y="412"/>
                    <a:pt x="526" y="411"/>
                    <a:pt x="527" y="410"/>
                  </a:cubicBezTo>
                  <a:cubicBezTo>
                    <a:pt x="528" y="410"/>
                    <a:pt x="530" y="409"/>
                    <a:pt x="531" y="409"/>
                  </a:cubicBezTo>
                  <a:cubicBezTo>
                    <a:pt x="532" y="408"/>
                    <a:pt x="533" y="407"/>
                    <a:pt x="534" y="407"/>
                  </a:cubicBezTo>
                  <a:cubicBezTo>
                    <a:pt x="535" y="406"/>
                    <a:pt x="537" y="407"/>
                    <a:pt x="538" y="407"/>
                  </a:cubicBezTo>
                  <a:cubicBezTo>
                    <a:pt x="539" y="406"/>
                    <a:pt x="540" y="404"/>
                    <a:pt x="541" y="403"/>
                  </a:cubicBezTo>
                  <a:cubicBezTo>
                    <a:pt x="542" y="402"/>
                    <a:pt x="543" y="400"/>
                    <a:pt x="544" y="399"/>
                  </a:cubicBezTo>
                  <a:cubicBezTo>
                    <a:pt x="545" y="398"/>
                    <a:pt x="548" y="395"/>
                    <a:pt x="549" y="394"/>
                  </a:cubicBezTo>
                  <a:cubicBezTo>
                    <a:pt x="551" y="393"/>
                    <a:pt x="553" y="392"/>
                    <a:pt x="554" y="391"/>
                  </a:cubicBezTo>
                  <a:cubicBezTo>
                    <a:pt x="555" y="390"/>
                    <a:pt x="555" y="387"/>
                    <a:pt x="555" y="386"/>
                  </a:cubicBezTo>
                  <a:cubicBezTo>
                    <a:pt x="555" y="385"/>
                    <a:pt x="554" y="383"/>
                    <a:pt x="554" y="382"/>
                  </a:cubicBezTo>
                  <a:cubicBezTo>
                    <a:pt x="554" y="381"/>
                    <a:pt x="553" y="379"/>
                    <a:pt x="553" y="379"/>
                  </a:cubicBezTo>
                  <a:cubicBezTo>
                    <a:pt x="553" y="378"/>
                    <a:pt x="555" y="377"/>
                    <a:pt x="555" y="377"/>
                  </a:cubicBezTo>
                  <a:cubicBezTo>
                    <a:pt x="556" y="376"/>
                    <a:pt x="559" y="376"/>
                    <a:pt x="559" y="376"/>
                  </a:cubicBezTo>
                  <a:cubicBezTo>
                    <a:pt x="560" y="375"/>
                    <a:pt x="561" y="373"/>
                    <a:pt x="562" y="372"/>
                  </a:cubicBezTo>
                  <a:cubicBezTo>
                    <a:pt x="563" y="371"/>
                    <a:pt x="566" y="369"/>
                    <a:pt x="567" y="369"/>
                  </a:cubicBezTo>
                  <a:cubicBezTo>
                    <a:pt x="568" y="368"/>
                    <a:pt x="571" y="366"/>
                    <a:pt x="572" y="365"/>
                  </a:cubicBezTo>
                  <a:cubicBezTo>
                    <a:pt x="573" y="365"/>
                    <a:pt x="574" y="363"/>
                    <a:pt x="574" y="362"/>
                  </a:cubicBezTo>
                  <a:cubicBezTo>
                    <a:pt x="575" y="361"/>
                    <a:pt x="574" y="358"/>
                    <a:pt x="575" y="357"/>
                  </a:cubicBezTo>
                  <a:cubicBezTo>
                    <a:pt x="575" y="356"/>
                    <a:pt x="577" y="354"/>
                    <a:pt x="578" y="353"/>
                  </a:cubicBezTo>
                  <a:cubicBezTo>
                    <a:pt x="579" y="351"/>
                    <a:pt x="581" y="349"/>
                    <a:pt x="582" y="348"/>
                  </a:cubicBezTo>
                  <a:cubicBezTo>
                    <a:pt x="583" y="347"/>
                    <a:pt x="586" y="346"/>
                    <a:pt x="587" y="345"/>
                  </a:cubicBezTo>
                  <a:cubicBezTo>
                    <a:pt x="587" y="345"/>
                    <a:pt x="589" y="344"/>
                    <a:pt x="590" y="343"/>
                  </a:cubicBezTo>
                  <a:cubicBezTo>
                    <a:pt x="590" y="343"/>
                    <a:pt x="591" y="340"/>
                    <a:pt x="590" y="339"/>
                  </a:cubicBezTo>
                  <a:cubicBezTo>
                    <a:pt x="590" y="339"/>
                    <a:pt x="589" y="338"/>
                    <a:pt x="589" y="338"/>
                  </a:cubicBezTo>
                  <a:cubicBezTo>
                    <a:pt x="588" y="338"/>
                    <a:pt x="587" y="340"/>
                    <a:pt x="586" y="340"/>
                  </a:cubicBezTo>
                  <a:cubicBezTo>
                    <a:pt x="585" y="340"/>
                    <a:pt x="583" y="339"/>
                    <a:pt x="582" y="338"/>
                  </a:cubicBezTo>
                  <a:cubicBezTo>
                    <a:pt x="582" y="337"/>
                    <a:pt x="582" y="336"/>
                    <a:pt x="582" y="335"/>
                  </a:cubicBezTo>
                  <a:cubicBezTo>
                    <a:pt x="582" y="334"/>
                    <a:pt x="583" y="331"/>
                    <a:pt x="583" y="330"/>
                  </a:cubicBezTo>
                  <a:cubicBezTo>
                    <a:pt x="583" y="329"/>
                    <a:pt x="585" y="327"/>
                    <a:pt x="585" y="327"/>
                  </a:cubicBezTo>
                  <a:cubicBezTo>
                    <a:pt x="586" y="326"/>
                    <a:pt x="586" y="324"/>
                    <a:pt x="587" y="323"/>
                  </a:cubicBezTo>
                  <a:cubicBezTo>
                    <a:pt x="587" y="323"/>
                    <a:pt x="589" y="322"/>
                    <a:pt x="590" y="322"/>
                  </a:cubicBezTo>
                  <a:cubicBezTo>
                    <a:pt x="590" y="321"/>
                    <a:pt x="590" y="319"/>
                    <a:pt x="591" y="319"/>
                  </a:cubicBezTo>
                  <a:cubicBezTo>
                    <a:pt x="591" y="318"/>
                    <a:pt x="593" y="318"/>
                    <a:pt x="594" y="318"/>
                  </a:cubicBezTo>
                  <a:cubicBezTo>
                    <a:pt x="595" y="318"/>
                    <a:pt x="596" y="319"/>
                    <a:pt x="597" y="319"/>
                  </a:cubicBezTo>
                  <a:cubicBezTo>
                    <a:pt x="598" y="320"/>
                    <a:pt x="599" y="322"/>
                    <a:pt x="600" y="322"/>
                  </a:cubicBezTo>
                  <a:cubicBezTo>
                    <a:pt x="600" y="322"/>
                    <a:pt x="602" y="322"/>
                    <a:pt x="602" y="322"/>
                  </a:cubicBezTo>
                  <a:cubicBezTo>
                    <a:pt x="603" y="321"/>
                    <a:pt x="604" y="320"/>
                    <a:pt x="605" y="320"/>
                  </a:cubicBezTo>
                  <a:cubicBezTo>
                    <a:pt x="606" y="319"/>
                    <a:pt x="608" y="320"/>
                    <a:pt x="609" y="320"/>
                  </a:cubicBezTo>
                  <a:cubicBezTo>
                    <a:pt x="611" y="320"/>
                    <a:pt x="615" y="320"/>
                    <a:pt x="617" y="319"/>
                  </a:cubicBezTo>
                  <a:cubicBezTo>
                    <a:pt x="618" y="318"/>
                    <a:pt x="619" y="315"/>
                    <a:pt x="619" y="313"/>
                  </a:cubicBezTo>
                  <a:cubicBezTo>
                    <a:pt x="619" y="312"/>
                    <a:pt x="620" y="309"/>
                    <a:pt x="620" y="308"/>
                  </a:cubicBezTo>
                  <a:cubicBezTo>
                    <a:pt x="620" y="307"/>
                    <a:pt x="617" y="305"/>
                    <a:pt x="617" y="304"/>
                  </a:cubicBezTo>
                  <a:cubicBezTo>
                    <a:pt x="617" y="303"/>
                    <a:pt x="620" y="301"/>
                    <a:pt x="621" y="301"/>
                  </a:cubicBezTo>
                  <a:cubicBezTo>
                    <a:pt x="622" y="299"/>
                    <a:pt x="626" y="298"/>
                    <a:pt x="628" y="297"/>
                  </a:cubicBezTo>
                  <a:cubicBezTo>
                    <a:pt x="629" y="295"/>
                    <a:pt x="631" y="292"/>
                    <a:pt x="632" y="290"/>
                  </a:cubicBezTo>
                  <a:cubicBezTo>
                    <a:pt x="633" y="289"/>
                    <a:pt x="634" y="286"/>
                    <a:pt x="635" y="285"/>
                  </a:cubicBezTo>
                  <a:cubicBezTo>
                    <a:pt x="636" y="284"/>
                    <a:pt x="637" y="281"/>
                    <a:pt x="637" y="279"/>
                  </a:cubicBezTo>
                  <a:cubicBezTo>
                    <a:pt x="637" y="277"/>
                    <a:pt x="635" y="274"/>
                    <a:pt x="634" y="272"/>
                  </a:cubicBezTo>
                  <a:cubicBezTo>
                    <a:pt x="634" y="270"/>
                    <a:pt x="632" y="266"/>
                    <a:pt x="632" y="265"/>
                  </a:cubicBezTo>
                  <a:cubicBezTo>
                    <a:pt x="632" y="262"/>
                    <a:pt x="632" y="257"/>
                    <a:pt x="632" y="254"/>
                  </a:cubicBezTo>
                  <a:cubicBezTo>
                    <a:pt x="633" y="251"/>
                    <a:pt x="633" y="244"/>
                    <a:pt x="634" y="240"/>
                  </a:cubicBezTo>
                  <a:cubicBezTo>
                    <a:pt x="635" y="237"/>
                    <a:pt x="637" y="231"/>
                    <a:pt x="639" y="228"/>
                  </a:cubicBezTo>
                  <a:cubicBezTo>
                    <a:pt x="640" y="225"/>
                    <a:pt x="643" y="220"/>
                    <a:pt x="645" y="218"/>
                  </a:cubicBezTo>
                  <a:cubicBezTo>
                    <a:pt x="646" y="216"/>
                    <a:pt x="647" y="212"/>
                    <a:pt x="648" y="210"/>
                  </a:cubicBezTo>
                  <a:cubicBezTo>
                    <a:pt x="649" y="206"/>
                    <a:pt x="652" y="199"/>
                    <a:pt x="654" y="196"/>
                  </a:cubicBezTo>
                  <a:cubicBezTo>
                    <a:pt x="655" y="192"/>
                    <a:pt x="659" y="185"/>
                    <a:pt x="661" y="182"/>
                  </a:cubicBezTo>
                  <a:cubicBezTo>
                    <a:pt x="663" y="178"/>
                    <a:pt x="669" y="172"/>
                    <a:pt x="672" y="169"/>
                  </a:cubicBezTo>
                  <a:cubicBezTo>
                    <a:pt x="674" y="166"/>
                    <a:pt x="680" y="161"/>
                    <a:pt x="683" y="159"/>
                  </a:cubicBezTo>
                  <a:cubicBezTo>
                    <a:pt x="686" y="156"/>
                    <a:pt x="692" y="152"/>
                    <a:pt x="695" y="150"/>
                  </a:cubicBezTo>
                  <a:cubicBezTo>
                    <a:pt x="696" y="149"/>
                    <a:pt x="698" y="148"/>
                    <a:pt x="699" y="147"/>
                  </a:cubicBezTo>
                  <a:lnTo>
                    <a:pt x="504" y="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4319588" y="3656013"/>
              <a:ext cx="960437" cy="374650"/>
            </a:xfrm>
            <a:custGeom>
              <a:avLst/>
              <a:gdLst>
                <a:gd name="T0" fmla="*/ 768 w 1140"/>
                <a:gd name="T1" fmla="*/ 351 h 444"/>
                <a:gd name="T2" fmla="*/ 820 w 1140"/>
                <a:gd name="T3" fmla="*/ 305 h 444"/>
                <a:gd name="T4" fmla="*/ 834 w 1140"/>
                <a:gd name="T5" fmla="*/ 300 h 444"/>
                <a:gd name="T6" fmla="*/ 853 w 1140"/>
                <a:gd name="T7" fmla="*/ 290 h 444"/>
                <a:gd name="T8" fmla="*/ 854 w 1140"/>
                <a:gd name="T9" fmla="*/ 271 h 444"/>
                <a:gd name="T10" fmla="*/ 865 w 1140"/>
                <a:gd name="T11" fmla="*/ 253 h 444"/>
                <a:gd name="T12" fmla="*/ 878 w 1140"/>
                <a:gd name="T13" fmla="*/ 239 h 444"/>
                <a:gd name="T14" fmla="*/ 901 w 1140"/>
                <a:gd name="T15" fmla="*/ 230 h 444"/>
                <a:gd name="T16" fmla="*/ 919 w 1140"/>
                <a:gd name="T17" fmla="*/ 228 h 444"/>
                <a:gd name="T18" fmla="*/ 936 w 1140"/>
                <a:gd name="T19" fmla="*/ 209 h 444"/>
                <a:gd name="T20" fmla="*/ 949 w 1140"/>
                <a:gd name="T21" fmla="*/ 196 h 444"/>
                <a:gd name="T22" fmla="*/ 970 w 1140"/>
                <a:gd name="T23" fmla="*/ 181 h 444"/>
                <a:gd name="T24" fmla="*/ 987 w 1140"/>
                <a:gd name="T25" fmla="*/ 175 h 444"/>
                <a:gd name="T26" fmla="*/ 991 w 1140"/>
                <a:gd name="T27" fmla="*/ 155 h 444"/>
                <a:gd name="T28" fmla="*/ 1001 w 1140"/>
                <a:gd name="T29" fmla="*/ 150 h 444"/>
                <a:gd name="T30" fmla="*/ 1007 w 1140"/>
                <a:gd name="T31" fmla="*/ 134 h 444"/>
                <a:gd name="T32" fmla="*/ 1026 w 1140"/>
                <a:gd name="T33" fmla="*/ 120 h 444"/>
                <a:gd name="T34" fmla="*/ 1032 w 1140"/>
                <a:gd name="T35" fmla="*/ 136 h 444"/>
                <a:gd name="T36" fmla="*/ 1051 w 1140"/>
                <a:gd name="T37" fmla="*/ 118 h 444"/>
                <a:gd name="T38" fmla="*/ 1073 w 1140"/>
                <a:gd name="T39" fmla="*/ 99 h 444"/>
                <a:gd name="T40" fmla="*/ 1087 w 1140"/>
                <a:gd name="T41" fmla="*/ 93 h 444"/>
                <a:gd name="T42" fmla="*/ 1103 w 1140"/>
                <a:gd name="T43" fmla="*/ 94 h 444"/>
                <a:gd name="T44" fmla="*/ 1116 w 1140"/>
                <a:gd name="T45" fmla="*/ 59 h 444"/>
                <a:gd name="T46" fmla="*/ 1132 w 1140"/>
                <a:gd name="T47" fmla="*/ 49 h 444"/>
                <a:gd name="T48" fmla="*/ 1136 w 1140"/>
                <a:gd name="T49" fmla="*/ 38 h 444"/>
                <a:gd name="T50" fmla="*/ 1137 w 1140"/>
                <a:gd name="T51" fmla="*/ 16 h 444"/>
                <a:gd name="T52" fmla="*/ 1133 w 1140"/>
                <a:gd name="T53" fmla="*/ 1 h 444"/>
                <a:gd name="T54" fmla="*/ 1100 w 1140"/>
                <a:gd name="T55" fmla="*/ 11 h 444"/>
                <a:gd name="T56" fmla="*/ 861 w 1140"/>
                <a:gd name="T57" fmla="*/ 56 h 444"/>
                <a:gd name="T58" fmla="*/ 712 w 1140"/>
                <a:gd name="T59" fmla="*/ 78 h 444"/>
                <a:gd name="T60" fmla="*/ 550 w 1140"/>
                <a:gd name="T61" fmla="*/ 98 h 444"/>
                <a:gd name="T62" fmla="*/ 438 w 1140"/>
                <a:gd name="T63" fmla="*/ 111 h 444"/>
                <a:gd name="T64" fmla="*/ 258 w 1140"/>
                <a:gd name="T65" fmla="*/ 129 h 444"/>
                <a:gd name="T66" fmla="*/ 100 w 1140"/>
                <a:gd name="T67" fmla="*/ 179 h 444"/>
                <a:gd name="T68" fmla="*/ 74 w 1140"/>
                <a:gd name="T69" fmla="*/ 196 h 444"/>
                <a:gd name="T70" fmla="*/ 65 w 1140"/>
                <a:gd name="T71" fmla="*/ 198 h 444"/>
                <a:gd name="T72" fmla="*/ 64 w 1140"/>
                <a:gd name="T73" fmla="*/ 218 h 444"/>
                <a:gd name="T74" fmla="*/ 59 w 1140"/>
                <a:gd name="T75" fmla="*/ 239 h 444"/>
                <a:gd name="T76" fmla="*/ 53 w 1140"/>
                <a:gd name="T77" fmla="*/ 262 h 444"/>
                <a:gd name="T78" fmla="*/ 52 w 1140"/>
                <a:gd name="T79" fmla="*/ 271 h 444"/>
                <a:gd name="T80" fmla="*/ 50 w 1140"/>
                <a:gd name="T81" fmla="*/ 280 h 444"/>
                <a:gd name="T82" fmla="*/ 53 w 1140"/>
                <a:gd name="T83" fmla="*/ 300 h 444"/>
                <a:gd name="T84" fmla="*/ 43 w 1140"/>
                <a:gd name="T85" fmla="*/ 315 h 444"/>
                <a:gd name="T86" fmla="*/ 30 w 1140"/>
                <a:gd name="T87" fmla="*/ 326 h 444"/>
                <a:gd name="T88" fmla="*/ 19 w 1140"/>
                <a:gd name="T89" fmla="*/ 328 h 444"/>
                <a:gd name="T90" fmla="*/ 23 w 1140"/>
                <a:gd name="T91" fmla="*/ 333 h 444"/>
                <a:gd name="T92" fmla="*/ 35 w 1140"/>
                <a:gd name="T93" fmla="*/ 344 h 444"/>
                <a:gd name="T94" fmla="*/ 30 w 1140"/>
                <a:gd name="T95" fmla="*/ 354 h 444"/>
                <a:gd name="T96" fmla="*/ 13 w 1140"/>
                <a:gd name="T97" fmla="*/ 365 h 444"/>
                <a:gd name="T98" fmla="*/ 11 w 1140"/>
                <a:gd name="T99" fmla="*/ 366 h 444"/>
                <a:gd name="T100" fmla="*/ 8 w 1140"/>
                <a:gd name="T101" fmla="*/ 388 h 444"/>
                <a:gd name="T102" fmla="*/ 9 w 1140"/>
                <a:gd name="T103" fmla="*/ 410 h 444"/>
                <a:gd name="T104" fmla="*/ 14 w 1140"/>
                <a:gd name="T105" fmla="*/ 437 h 444"/>
                <a:gd name="T106" fmla="*/ 1 w 1140"/>
                <a:gd name="T107" fmla="*/ 441 h 444"/>
                <a:gd name="T108" fmla="*/ 72 w 1140"/>
                <a:gd name="T109" fmla="*/ 444 h 444"/>
                <a:gd name="T110" fmla="*/ 251 w 1140"/>
                <a:gd name="T111" fmla="*/ 424 h 444"/>
                <a:gd name="T112" fmla="*/ 279 w 1140"/>
                <a:gd name="T113" fmla="*/ 419 h 444"/>
                <a:gd name="T114" fmla="*/ 358 w 1140"/>
                <a:gd name="T115" fmla="*/ 409 h 444"/>
                <a:gd name="T116" fmla="*/ 516 w 1140"/>
                <a:gd name="T117" fmla="*/ 389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0" h="444">
                  <a:moveTo>
                    <a:pt x="640" y="371"/>
                  </a:moveTo>
                  <a:cubicBezTo>
                    <a:pt x="652" y="370"/>
                    <a:pt x="652" y="370"/>
                    <a:pt x="652" y="370"/>
                  </a:cubicBezTo>
                  <a:cubicBezTo>
                    <a:pt x="666" y="368"/>
                    <a:pt x="683" y="366"/>
                    <a:pt x="692" y="364"/>
                  </a:cubicBezTo>
                  <a:cubicBezTo>
                    <a:pt x="704" y="362"/>
                    <a:pt x="723" y="359"/>
                    <a:pt x="740" y="356"/>
                  </a:cubicBezTo>
                  <a:cubicBezTo>
                    <a:pt x="751" y="354"/>
                    <a:pt x="761" y="352"/>
                    <a:pt x="768" y="351"/>
                  </a:cubicBezTo>
                  <a:cubicBezTo>
                    <a:pt x="774" y="350"/>
                    <a:pt x="785" y="348"/>
                    <a:pt x="795" y="347"/>
                  </a:cubicBezTo>
                  <a:cubicBezTo>
                    <a:pt x="802" y="346"/>
                    <a:pt x="808" y="345"/>
                    <a:pt x="812" y="344"/>
                  </a:cubicBezTo>
                  <a:cubicBezTo>
                    <a:pt x="815" y="343"/>
                    <a:pt x="818" y="343"/>
                    <a:pt x="821" y="342"/>
                  </a:cubicBezTo>
                  <a:cubicBezTo>
                    <a:pt x="822" y="342"/>
                    <a:pt x="822" y="342"/>
                    <a:pt x="822" y="342"/>
                  </a:cubicBezTo>
                  <a:cubicBezTo>
                    <a:pt x="820" y="305"/>
                    <a:pt x="820" y="305"/>
                    <a:pt x="820" y="305"/>
                  </a:cubicBezTo>
                  <a:cubicBezTo>
                    <a:pt x="820" y="305"/>
                    <a:pt x="823" y="302"/>
                    <a:pt x="824" y="301"/>
                  </a:cubicBezTo>
                  <a:cubicBezTo>
                    <a:pt x="824" y="300"/>
                    <a:pt x="824" y="298"/>
                    <a:pt x="825" y="297"/>
                  </a:cubicBezTo>
                  <a:cubicBezTo>
                    <a:pt x="826" y="296"/>
                    <a:pt x="829" y="295"/>
                    <a:pt x="830" y="296"/>
                  </a:cubicBezTo>
                  <a:cubicBezTo>
                    <a:pt x="830" y="296"/>
                    <a:pt x="829" y="299"/>
                    <a:pt x="830" y="299"/>
                  </a:cubicBezTo>
                  <a:cubicBezTo>
                    <a:pt x="831" y="300"/>
                    <a:pt x="833" y="300"/>
                    <a:pt x="834" y="300"/>
                  </a:cubicBezTo>
                  <a:cubicBezTo>
                    <a:pt x="835" y="300"/>
                    <a:pt x="837" y="299"/>
                    <a:pt x="838" y="298"/>
                  </a:cubicBezTo>
                  <a:cubicBezTo>
                    <a:pt x="840" y="298"/>
                    <a:pt x="843" y="298"/>
                    <a:pt x="844" y="298"/>
                  </a:cubicBezTo>
                  <a:cubicBezTo>
                    <a:pt x="845" y="298"/>
                    <a:pt x="847" y="296"/>
                    <a:pt x="847" y="296"/>
                  </a:cubicBezTo>
                  <a:cubicBezTo>
                    <a:pt x="848" y="295"/>
                    <a:pt x="849" y="293"/>
                    <a:pt x="850" y="292"/>
                  </a:cubicBezTo>
                  <a:cubicBezTo>
                    <a:pt x="851" y="291"/>
                    <a:pt x="852" y="291"/>
                    <a:pt x="853" y="290"/>
                  </a:cubicBezTo>
                  <a:cubicBezTo>
                    <a:pt x="854" y="289"/>
                    <a:pt x="855" y="287"/>
                    <a:pt x="855" y="286"/>
                  </a:cubicBezTo>
                  <a:cubicBezTo>
                    <a:pt x="855" y="285"/>
                    <a:pt x="853" y="284"/>
                    <a:pt x="853" y="283"/>
                  </a:cubicBezTo>
                  <a:cubicBezTo>
                    <a:pt x="852" y="282"/>
                    <a:pt x="852" y="280"/>
                    <a:pt x="852" y="279"/>
                  </a:cubicBezTo>
                  <a:cubicBezTo>
                    <a:pt x="852" y="278"/>
                    <a:pt x="853" y="277"/>
                    <a:pt x="853" y="276"/>
                  </a:cubicBezTo>
                  <a:cubicBezTo>
                    <a:pt x="854" y="275"/>
                    <a:pt x="854" y="272"/>
                    <a:pt x="854" y="271"/>
                  </a:cubicBezTo>
                  <a:cubicBezTo>
                    <a:pt x="854" y="270"/>
                    <a:pt x="853" y="269"/>
                    <a:pt x="853" y="268"/>
                  </a:cubicBezTo>
                  <a:cubicBezTo>
                    <a:pt x="853" y="267"/>
                    <a:pt x="854" y="265"/>
                    <a:pt x="855" y="264"/>
                  </a:cubicBezTo>
                  <a:cubicBezTo>
                    <a:pt x="856" y="262"/>
                    <a:pt x="857" y="259"/>
                    <a:pt x="858" y="257"/>
                  </a:cubicBezTo>
                  <a:cubicBezTo>
                    <a:pt x="859" y="256"/>
                    <a:pt x="861" y="255"/>
                    <a:pt x="862" y="255"/>
                  </a:cubicBezTo>
                  <a:cubicBezTo>
                    <a:pt x="863" y="254"/>
                    <a:pt x="865" y="254"/>
                    <a:pt x="865" y="253"/>
                  </a:cubicBezTo>
                  <a:cubicBezTo>
                    <a:pt x="866" y="252"/>
                    <a:pt x="866" y="250"/>
                    <a:pt x="866" y="248"/>
                  </a:cubicBezTo>
                  <a:cubicBezTo>
                    <a:pt x="866" y="247"/>
                    <a:pt x="867" y="246"/>
                    <a:pt x="868" y="245"/>
                  </a:cubicBezTo>
                  <a:cubicBezTo>
                    <a:pt x="869" y="245"/>
                    <a:pt x="870" y="244"/>
                    <a:pt x="871" y="244"/>
                  </a:cubicBezTo>
                  <a:cubicBezTo>
                    <a:pt x="872" y="244"/>
                    <a:pt x="874" y="244"/>
                    <a:pt x="875" y="243"/>
                  </a:cubicBezTo>
                  <a:cubicBezTo>
                    <a:pt x="876" y="243"/>
                    <a:pt x="877" y="240"/>
                    <a:pt x="878" y="239"/>
                  </a:cubicBezTo>
                  <a:cubicBezTo>
                    <a:pt x="879" y="238"/>
                    <a:pt x="880" y="235"/>
                    <a:pt x="881" y="235"/>
                  </a:cubicBezTo>
                  <a:cubicBezTo>
                    <a:pt x="882" y="234"/>
                    <a:pt x="885" y="235"/>
                    <a:pt x="887" y="234"/>
                  </a:cubicBezTo>
                  <a:cubicBezTo>
                    <a:pt x="888" y="234"/>
                    <a:pt x="890" y="232"/>
                    <a:pt x="892" y="231"/>
                  </a:cubicBezTo>
                  <a:cubicBezTo>
                    <a:pt x="893" y="231"/>
                    <a:pt x="895" y="231"/>
                    <a:pt x="897" y="231"/>
                  </a:cubicBezTo>
                  <a:cubicBezTo>
                    <a:pt x="898" y="231"/>
                    <a:pt x="900" y="231"/>
                    <a:pt x="901" y="230"/>
                  </a:cubicBezTo>
                  <a:cubicBezTo>
                    <a:pt x="902" y="230"/>
                    <a:pt x="902" y="227"/>
                    <a:pt x="903" y="227"/>
                  </a:cubicBezTo>
                  <a:cubicBezTo>
                    <a:pt x="904" y="227"/>
                    <a:pt x="906" y="228"/>
                    <a:pt x="907" y="229"/>
                  </a:cubicBezTo>
                  <a:cubicBezTo>
                    <a:pt x="907" y="229"/>
                    <a:pt x="907" y="231"/>
                    <a:pt x="908" y="231"/>
                  </a:cubicBezTo>
                  <a:cubicBezTo>
                    <a:pt x="909" y="232"/>
                    <a:pt x="911" y="229"/>
                    <a:pt x="912" y="228"/>
                  </a:cubicBezTo>
                  <a:cubicBezTo>
                    <a:pt x="913" y="228"/>
                    <a:pt x="917" y="229"/>
                    <a:pt x="919" y="228"/>
                  </a:cubicBezTo>
                  <a:cubicBezTo>
                    <a:pt x="920" y="228"/>
                    <a:pt x="921" y="225"/>
                    <a:pt x="922" y="224"/>
                  </a:cubicBezTo>
                  <a:cubicBezTo>
                    <a:pt x="923" y="223"/>
                    <a:pt x="924" y="220"/>
                    <a:pt x="925" y="219"/>
                  </a:cubicBezTo>
                  <a:cubicBezTo>
                    <a:pt x="926" y="218"/>
                    <a:pt x="929" y="218"/>
                    <a:pt x="930" y="218"/>
                  </a:cubicBezTo>
                  <a:cubicBezTo>
                    <a:pt x="931" y="217"/>
                    <a:pt x="933" y="214"/>
                    <a:pt x="934" y="213"/>
                  </a:cubicBezTo>
                  <a:cubicBezTo>
                    <a:pt x="935" y="212"/>
                    <a:pt x="935" y="210"/>
                    <a:pt x="936" y="209"/>
                  </a:cubicBezTo>
                  <a:cubicBezTo>
                    <a:pt x="937" y="208"/>
                    <a:pt x="939" y="206"/>
                    <a:pt x="940" y="206"/>
                  </a:cubicBezTo>
                  <a:cubicBezTo>
                    <a:pt x="941" y="206"/>
                    <a:pt x="942" y="208"/>
                    <a:pt x="942" y="208"/>
                  </a:cubicBezTo>
                  <a:cubicBezTo>
                    <a:pt x="943" y="208"/>
                    <a:pt x="944" y="206"/>
                    <a:pt x="945" y="206"/>
                  </a:cubicBezTo>
                  <a:cubicBezTo>
                    <a:pt x="946" y="205"/>
                    <a:pt x="947" y="202"/>
                    <a:pt x="948" y="201"/>
                  </a:cubicBezTo>
                  <a:cubicBezTo>
                    <a:pt x="948" y="200"/>
                    <a:pt x="948" y="197"/>
                    <a:pt x="949" y="196"/>
                  </a:cubicBezTo>
                  <a:cubicBezTo>
                    <a:pt x="949" y="195"/>
                    <a:pt x="951" y="194"/>
                    <a:pt x="952" y="194"/>
                  </a:cubicBezTo>
                  <a:cubicBezTo>
                    <a:pt x="953" y="193"/>
                    <a:pt x="957" y="193"/>
                    <a:pt x="959" y="192"/>
                  </a:cubicBezTo>
                  <a:cubicBezTo>
                    <a:pt x="960" y="191"/>
                    <a:pt x="959" y="188"/>
                    <a:pt x="960" y="187"/>
                  </a:cubicBezTo>
                  <a:cubicBezTo>
                    <a:pt x="961" y="186"/>
                    <a:pt x="964" y="186"/>
                    <a:pt x="965" y="185"/>
                  </a:cubicBezTo>
                  <a:cubicBezTo>
                    <a:pt x="966" y="184"/>
                    <a:pt x="969" y="182"/>
                    <a:pt x="970" y="181"/>
                  </a:cubicBezTo>
                  <a:cubicBezTo>
                    <a:pt x="970" y="180"/>
                    <a:pt x="971" y="178"/>
                    <a:pt x="972" y="178"/>
                  </a:cubicBezTo>
                  <a:cubicBezTo>
                    <a:pt x="973" y="177"/>
                    <a:pt x="975" y="178"/>
                    <a:pt x="977" y="178"/>
                  </a:cubicBezTo>
                  <a:cubicBezTo>
                    <a:pt x="978" y="178"/>
                    <a:pt x="980" y="180"/>
                    <a:pt x="981" y="180"/>
                  </a:cubicBezTo>
                  <a:cubicBezTo>
                    <a:pt x="982" y="180"/>
                    <a:pt x="983" y="179"/>
                    <a:pt x="984" y="179"/>
                  </a:cubicBezTo>
                  <a:cubicBezTo>
                    <a:pt x="985" y="178"/>
                    <a:pt x="986" y="176"/>
                    <a:pt x="987" y="175"/>
                  </a:cubicBezTo>
                  <a:cubicBezTo>
                    <a:pt x="987" y="174"/>
                    <a:pt x="988" y="171"/>
                    <a:pt x="989" y="170"/>
                  </a:cubicBezTo>
                  <a:cubicBezTo>
                    <a:pt x="989" y="169"/>
                    <a:pt x="991" y="168"/>
                    <a:pt x="992" y="167"/>
                  </a:cubicBezTo>
                  <a:cubicBezTo>
                    <a:pt x="992" y="166"/>
                    <a:pt x="991" y="165"/>
                    <a:pt x="991" y="164"/>
                  </a:cubicBezTo>
                  <a:cubicBezTo>
                    <a:pt x="991" y="163"/>
                    <a:pt x="993" y="161"/>
                    <a:pt x="993" y="159"/>
                  </a:cubicBezTo>
                  <a:cubicBezTo>
                    <a:pt x="993" y="158"/>
                    <a:pt x="992" y="156"/>
                    <a:pt x="991" y="155"/>
                  </a:cubicBezTo>
                  <a:cubicBezTo>
                    <a:pt x="991" y="154"/>
                    <a:pt x="989" y="153"/>
                    <a:pt x="989" y="151"/>
                  </a:cubicBezTo>
                  <a:cubicBezTo>
                    <a:pt x="989" y="150"/>
                    <a:pt x="991" y="147"/>
                    <a:pt x="993" y="146"/>
                  </a:cubicBezTo>
                  <a:cubicBezTo>
                    <a:pt x="994" y="145"/>
                    <a:pt x="996" y="145"/>
                    <a:pt x="997" y="146"/>
                  </a:cubicBezTo>
                  <a:cubicBezTo>
                    <a:pt x="998" y="146"/>
                    <a:pt x="999" y="147"/>
                    <a:pt x="999" y="147"/>
                  </a:cubicBezTo>
                  <a:cubicBezTo>
                    <a:pt x="1000" y="148"/>
                    <a:pt x="1000" y="149"/>
                    <a:pt x="1001" y="150"/>
                  </a:cubicBezTo>
                  <a:cubicBezTo>
                    <a:pt x="1002" y="150"/>
                    <a:pt x="1005" y="150"/>
                    <a:pt x="1005" y="149"/>
                  </a:cubicBezTo>
                  <a:cubicBezTo>
                    <a:pt x="1006" y="148"/>
                    <a:pt x="1005" y="146"/>
                    <a:pt x="1006" y="145"/>
                  </a:cubicBezTo>
                  <a:cubicBezTo>
                    <a:pt x="1006" y="143"/>
                    <a:pt x="1008" y="142"/>
                    <a:pt x="1008" y="141"/>
                  </a:cubicBezTo>
                  <a:cubicBezTo>
                    <a:pt x="1008" y="140"/>
                    <a:pt x="1006" y="138"/>
                    <a:pt x="1006" y="137"/>
                  </a:cubicBezTo>
                  <a:cubicBezTo>
                    <a:pt x="1006" y="136"/>
                    <a:pt x="1006" y="135"/>
                    <a:pt x="1007" y="134"/>
                  </a:cubicBezTo>
                  <a:cubicBezTo>
                    <a:pt x="1007" y="133"/>
                    <a:pt x="1009" y="133"/>
                    <a:pt x="1009" y="132"/>
                  </a:cubicBezTo>
                  <a:cubicBezTo>
                    <a:pt x="1010" y="131"/>
                    <a:pt x="1012" y="129"/>
                    <a:pt x="1013" y="128"/>
                  </a:cubicBezTo>
                  <a:cubicBezTo>
                    <a:pt x="1015" y="127"/>
                    <a:pt x="1016" y="124"/>
                    <a:pt x="1018" y="123"/>
                  </a:cubicBezTo>
                  <a:cubicBezTo>
                    <a:pt x="1019" y="122"/>
                    <a:pt x="1021" y="121"/>
                    <a:pt x="1022" y="120"/>
                  </a:cubicBezTo>
                  <a:cubicBezTo>
                    <a:pt x="1023" y="120"/>
                    <a:pt x="1025" y="120"/>
                    <a:pt x="1026" y="120"/>
                  </a:cubicBezTo>
                  <a:cubicBezTo>
                    <a:pt x="1028" y="121"/>
                    <a:pt x="1030" y="122"/>
                    <a:pt x="1030" y="123"/>
                  </a:cubicBezTo>
                  <a:cubicBezTo>
                    <a:pt x="1031" y="124"/>
                    <a:pt x="1030" y="126"/>
                    <a:pt x="1030" y="126"/>
                  </a:cubicBezTo>
                  <a:cubicBezTo>
                    <a:pt x="1030" y="127"/>
                    <a:pt x="1029" y="129"/>
                    <a:pt x="1029" y="130"/>
                  </a:cubicBezTo>
                  <a:cubicBezTo>
                    <a:pt x="1028" y="131"/>
                    <a:pt x="1029" y="134"/>
                    <a:pt x="1030" y="135"/>
                  </a:cubicBezTo>
                  <a:cubicBezTo>
                    <a:pt x="1030" y="135"/>
                    <a:pt x="1032" y="136"/>
                    <a:pt x="1032" y="136"/>
                  </a:cubicBezTo>
                  <a:cubicBezTo>
                    <a:pt x="1033" y="136"/>
                    <a:pt x="1036" y="137"/>
                    <a:pt x="1037" y="137"/>
                  </a:cubicBezTo>
                  <a:cubicBezTo>
                    <a:pt x="1039" y="136"/>
                    <a:pt x="1041" y="134"/>
                    <a:pt x="1042" y="133"/>
                  </a:cubicBezTo>
                  <a:cubicBezTo>
                    <a:pt x="1043" y="132"/>
                    <a:pt x="1045" y="131"/>
                    <a:pt x="1046" y="130"/>
                  </a:cubicBezTo>
                  <a:cubicBezTo>
                    <a:pt x="1047" y="129"/>
                    <a:pt x="1049" y="126"/>
                    <a:pt x="1050" y="125"/>
                  </a:cubicBezTo>
                  <a:cubicBezTo>
                    <a:pt x="1051" y="124"/>
                    <a:pt x="1051" y="120"/>
                    <a:pt x="1051" y="118"/>
                  </a:cubicBezTo>
                  <a:cubicBezTo>
                    <a:pt x="1052" y="116"/>
                    <a:pt x="1053" y="112"/>
                    <a:pt x="1054" y="110"/>
                  </a:cubicBezTo>
                  <a:cubicBezTo>
                    <a:pt x="1055" y="109"/>
                    <a:pt x="1057" y="106"/>
                    <a:pt x="1059" y="105"/>
                  </a:cubicBezTo>
                  <a:cubicBezTo>
                    <a:pt x="1060" y="104"/>
                    <a:pt x="1064" y="104"/>
                    <a:pt x="1065" y="103"/>
                  </a:cubicBezTo>
                  <a:cubicBezTo>
                    <a:pt x="1066" y="102"/>
                    <a:pt x="1066" y="99"/>
                    <a:pt x="1068" y="99"/>
                  </a:cubicBezTo>
                  <a:cubicBezTo>
                    <a:pt x="1069" y="98"/>
                    <a:pt x="1072" y="99"/>
                    <a:pt x="1073" y="99"/>
                  </a:cubicBezTo>
                  <a:cubicBezTo>
                    <a:pt x="1074" y="98"/>
                    <a:pt x="1075" y="97"/>
                    <a:pt x="1076" y="96"/>
                  </a:cubicBezTo>
                  <a:cubicBezTo>
                    <a:pt x="1076" y="96"/>
                    <a:pt x="1076" y="94"/>
                    <a:pt x="1077" y="93"/>
                  </a:cubicBezTo>
                  <a:cubicBezTo>
                    <a:pt x="1078" y="93"/>
                    <a:pt x="1080" y="93"/>
                    <a:pt x="1081" y="93"/>
                  </a:cubicBezTo>
                  <a:cubicBezTo>
                    <a:pt x="1082" y="94"/>
                    <a:pt x="1083" y="95"/>
                    <a:pt x="1084" y="95"/>
                  </a:cubicBezTo>
                  <a:cubicBezTo>
                    <a:pt x="1085" y="95"/>
                    <a:pt x="1086" y="93"/>
                    <a:pt x="1087" y="93"/>
                  </a:cubicBezTo>
                  <a:cubicBezTo>
                    <a:pt x="1088" y="93"/>
                    <a:pt x="1090" y="94"/>
                    <a:pt x="1090" y="95"/>
                  </a:cubicBezTo>
                  <a:cubicBezTo>
                    <a:pt x="1091" y="96"/>
                    <a:pt x="1090" y="98"/>
                    <a:pt x="1091" y="99"/>
                  </a:cubicBezTo>
                  <a:cubicBezTo>
                    <a:pt x="1092" y="100"/>
                    <a:pt x="1094" y="100"/>
                    <a:pt x="1095" y="100"/>
                  </a:cubicBezTo>
                  <a:cubicBezTo>
                    <a:pt x="1096" y="100"/>
                    <a:pt x="1099" y="98"/>
                    <a:pt x="1100" y="97"/>
                  </a:cubicBezTo>
                  <a:cubicBezTo>
                    <a:pt x="1101" y="96"/>
                    <a:pt x="1102" y="94"/>
                    <a:pt x="1103" y="94"/>
                  </a:cubicBezTo>
                  <a:cubicBezTo>
                    <a:pt x="1104" y="93"/>
                    <a:pt x="1105" y="93"/>
                    <a:pt x="1106" y="92"/>
                  </a:cubicBezTo>
                  <a:cubicBezTo>
                    <a:pt x="1107" y="91"/>
                    <a:pt x="1108" y="88"/>
                    <a:pt x="1109" y="86"/>
                  </a:cubicBezTo>
                  <a:cubicBezTo>
                    <a:pt x="1110" y="84"/>
                    <a:pt x="1110" y="79"/>
                    <a:pt x="1110" y="77"/>
                  </a:cubicBezTo>
                  <a:cubicBezTo>
                    <a:pt x="1111" y="74"/>
                    <a:pt x="1113" y="69"/>
                    <a:pt x="1114" y="66"/>
                  </a:cubicBezTo>
                  <a:cubicBezTo>
                    <a:pt x="1115" y="64"/>
                    <a:pt x="1115" y="60"/>
                    <a:pt x="1116" y="59"/>
                  </a:cubicBezTo>
                  <a:cubicBezTo>
                    <a:pt x="1117" y="59"/>
                    <a:pt x="1118" y="58"/>
                    <a:pt x="1119" y="58"/>
                  </a:cubicBezTo>
                  <a:cubicBezTo>
                    <a:pt x="1120" y="57"/>
                    <a:pt x="1121" y="55"/>
                    <a:pt x="1121" y="54"/>
                  </a:cubicBezTo>
                  <a:cubicBezTo>
                    <a:pt x="1122" y="53"/>
                    <a:pt x="1124" y="51"/>
                    <a:pt x="1125" y="50"/>
                  </a:cubicBezTo>
                  <a:cubicBezTo>
                    <a:pt x="1126" y="50"/>
                    <a:pt x="1128" y="48"/>
                    <a:pt x="1129" y="48"/>
                  </a:cubicBezTo>
                  <a:cubicBezTo>
                    <a:pt x="1130" y="48"/>
                    <a:pt x="1131" y="48"/>
                    <a:pt x="1132" y="49"/>
                  </a:cubicBezTo>
                  <a:cubicBezTo>
                    <a:pt x="1133" y="49"/>
                    <a:pt x="1135" y="51"/>
                    <a:pt x="1136" y="51"/>
                  </a:cubicBezTo>
                  <a:cubicBezTo>
                    <a:pt x="1137" y="51"/>
                    <a:pt x="1139" y="51"/>
                    <a:pt x="1140" y="50"/>
                  </a:cubicBezTo>
                  <a:cubicBezTo>
                    <a:pt x="1140" y="50"/>
                    <a:pt x="1140" y="48"/>
                    <a:pt x="1140" y="47"/>
                  </a:cubicBezTo>
                  <a:cubicBezTo>
                    <a:pt x="1140" y="45"/>
                    <a:pt x="1139" y="43"/>
                    <a:pt x="1138" y="42"/>
                  </a:cubicBezTo>
                  <a:cubicBezTo>
                    <a:pt x="1138" y="41"/>
                    <a:pt x="1136" y="39"/>
                    <a:pt x="1136" y="38"/>
                  </a:cubicBezTo>
                  <a:cubicBezTo>
                    <a:pt x="1136" y="37"/>
                    <a:pt x="1138" y="35"/>
                    <a:pt x="1138" y="34"/>
                  </a:cubicBezTo>
                  <a:cubicBezTo>
                    <a:pt x="1139" y="33"/>
                    <a:pt x="1137" y="30"/>
                    <a:pt x="1137" y="29"/>
                  </a:cubicBezTo>
                  <a:cubicBezTo>
                    <a:pt x="1137" y="28"/>
                    <a:pt x="1139" y="27"/>
                    <a:pt x="1139" y="26"/>
                  </a:cubicBezTo>
                  <a:cubicBezTo>
                    <a:pt x="1139" y="25"/>
                    <a:pt x="1139" y="22"/>
                    <a:pt x="1138" y="20"/>
                  </a:cubicBezTo>
                  <a:cubicBezTo>
                    <a:pt x="1138" y="19"/>
                    <a:pt x="1137" y="17"/>
                    <a:pt x="1137" y="16"/>
                  </a:cubicBezTo>
                  <a:cubicBezTo>
                    <a:pt x="1137" y="15"/>
                    <a:pt x="1137" y="12"/>
                    <a:pt x="1137" y="11"/>
                  </a:cubicBezTo>
                  <a:cubicBezTo>
                    <a:pt x="1137" y="10"/>
                    <a:pt x="1137" y="7"/>
                    <a:pt x="1138" y="6"/>
                  </a:cubicBezTo>
                  <a:cubicBezTo>
                    <a:pt x="1138" y="6"/>
                    <a:pt x="1139" y="4"/>
                    <a:pt x="1140" y="2"/>
                  </a:cubicBezTo>
                  <a:cubicBezTo>
                    <a:pt x="1139" y="2"/>
                    <a:pt x="1138" y="1"/>
                    <a:pt x="1137" y="1"/>
                  </a:cubicBezTo>
                  <a:cubicBezTo>
                    <a:pt x="1136" y="0"/>
                    <a:pt x="1134" y="1"/>
                    <a:pt x="1133" y="1"/>
                  </a:cubicBezTo>
                  <a:cubicBezTo>
                    <a:pt x="1131" y="1"/>
                    <a:pt x="1127" y="2"/>
                    <a:pt x="1125" y="3"/>
                  </a:cubicBezTo>
                  <a:cubicBezTo>
                    <a:pt x="1123" y="3"/>
                    <a:pt x="1118" y="3"/>
                    <a:pt x="1116" y="4"/>
                  </a:cubicBezTo>
                  <a:cubicBezTo>
                    <a:pt x="1114" y="4"/>
                    <a:pt x="1110" y="3"/>
                    <a:pt x="1109" y="4"/>
                  </a:cubicBezTo>
                  <a:cubicBezTo>
                    <a:pt x="1107" y="4"/>
                    <a:pt x="1104" y="6"/>
                    <a:pt x="1103" y="7"/>
                  </a:cubicBezTo>
                  <a:cubicBezTo>
                    <a:pt x="1102" y="8"/>
                    <a:pt x="1101" y="10"/>
                    <a:pt x="1100" y="11"/>
                  </a:cubicBezTo>
                  <a:cubicBezTo>
                    <a:pt x="1097" y="12"/>
                    <a:pt x="1091" y="13"/>
                    <a:pt x="1088" y="13"/>
                  </a:cubicBezTo>
                  <a:cubicBezTo>
                    <a:pt x="1069" y="17"/>
                    <a:pt x="1031" y="25"/>
                    <a:pt x="1012" y="29"/>
                  </a:cubicBezTo>
                  <a:cubicBezTo>
                    <a:pt x="990" y="33"/>
                    <a:pt x="924" y="43"/>
                    <a:pt x="924" y="43"/>
                  </a:cubicBezTo>
                  <a:cubicBezTo>
                    <a:pt x="865" y="53"/>
                    <a:pt x="865" y="53"/>
                    <a:pt x="865" y="53"/>
                  </a:cubicBezTo>
                  <a:cubicBezTo>
                    <a:pt x="864" y="54"/>
                    <a:pt x="862" y="56"/>
                    <a:pt x="861" y="56"/>
                  </a:cubicBezTo>
                  <a:cubicBezTo>
                    <a:pt x="860" y="57"/>
                    <a:pt x="857" y="57"/>
                    <a:pt x="855" y="57"/>
                  </a:cubicBezTo>
                  <a:cubicBezTo>
                    <a:pt x="847" y="59"/>
                    <a:pt x="832" y="61"/>
                    <a:pt x="824" y="62"/>
                  </a:cubicBezTo>
                  <a:cubicBezTo>
                    <a:pt x="815" y="63"/>
                    <a:pt x="797" y="66"/>
                    <a:pt x="788" y="68"/>
                  </a:cubicBezTo>
                  <a:cubicBezTo>
                    <a:pt x="777" y="69"/>
                    <a:pt x="756" y="72"/>
                    <a:pt x="746" y="74"/>
                  </a:cubicBezTo>
                  <a:cubicBezTo>
                    <a:pt x="737" y="75"/>
                    <a:pt x="721" y="77"/>
                    <a:pt x="712" y="78"/>
                  </a:cubicBezTo>
                  <a:cubicBezTo>
                    <a:pt x="704" y="79"/>
                    <a:pt x="688" y="79"/>
                    <a:pt x="680" y="80"/>
                  </a:cubicBezTo>
                  <a:cubicBezTo>
                    <a:pt x="671" y="81"/>
                    <a:pt x="655" y="83"/>
                    <a:pt x="647" y="85"/>
                  </a:cubicBezTo>
                  <a:cubicBezTo>
                    <a:pt x="642" y="85"/>
                    <a:pt x="631" y="87"/>
                    <a:pt x="626" y="88"/>
                  </a:cubicBezTo>
                  <a:cubicBezTo>
                    <a:pt x="621" y="89"/>
                    <a:pt x="612" y="91"/>
                    <a:pt x="607" y="92"/>
                  </a:cubicBezTo>
                  <a:cubicBezTo>
                    <a:pt x="593" y="94"/>
                    <a:pt x="565" y="97"/>
                    <a:pt x="550" y="98"/>
                  </a:cubicBezTo>
                  <a:cubicBezTo>
                    <a:pt x="531" y="100"/>
                    <a:pt x="492" y="97"/>
                    <a:pt x="474" y="104"/>
                  </a:cubicBezTo>
                  <a:cubicBezTo>
                    <a:pt x="473" y="105"/>
                    <a:pt x="470" y="108"/>
                    <a:pt x="469" y="109"/>
                  </a:cubicBezTo>
                  <a:cubicBezTo>
                    <a:pt x="468" y="109"/>
                    <a:pt x="465" y="110"/>
                    <a:pt x="464" y="109"/>
                  </a:cubicBezTo>
                  <a:cubicBezTo>
                    <a:pt x="463" y="109"/>
                    <a:pt x="462" y="107"/>
                    <a:pt x="462" y="107"/>
                  </a:cubicBezTo>
                  <a:cubicBezTo>
                    <a:pt x="456" y="105"/>
                    <a:pt x="444" y="110"/>
                    <a:pt x="438" y="111"/>
                  </a:cubicBezTo>
                  <a:cubicBezTo>
                    <a:pt x="418" y="114"/>
                    <a:pt x="379" y="120"/>
                    <a:pt x="359" y="123"/>
                  </a:cubicBezTo>
                  <a:cubicBezTo>
                    <a:pt x="347" y="125"/>
                    <a:pt x="323" y="128"/>
                    <a:pt x="311" y="130"/>
                  </a:cubicBezTo>
                  <a:cubicBezTo>
                    <a:pt x="306" y="131"/>
                    <a:pt x="289" y="135"/>
                    <a:pt x="289" y="135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58" y="129"/>
                    <a:pt x="258" y="129"/>
                    <a:pt x="258" y="129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5" y="161"/>
                    <a:pt x="265" y="161"/>
                    <a:pt x="265" y="161"/>
                  </a:cubicBezTo>
                  <a:cubicBezTo>
                    <a:pt x="265" y="161"/>
                    <a:pt x="255" y="162"/>
                    <a:pt x="251" y="162"/>
                  </a:cubicBezTo>
                  <a:cubicBezTo>
                    <a:pt x="239" y="164"/>
                    <a:pt x="215" y="167"/>
                    <a:pt x="203" y="168"/>
                  </a:cubicBezTo>
                  <a:cubicBezTo>
                    <a:pt x="177" y="171"/>
                    <a:pt x="126" y="175"/>
                    <a:pt x="100" y="179"/>
                  </a:cubicBezTo>
                  <a:cubicBezTo>
                    <a:pt x="96" y="180"/>
                    <a:pt x="88" y="182"/>
                    <a:pt x="81" y="183"/>
                  </a:cubicBezTo>
                  <a:cubicBezTo>
                    <a:pt x="81" y="184"/>
                    <a:pt x="81" y="184"/>
                    <a:pt x="81" y="184"/>
                  </a:cubicBezTo>
                  <a:cubicBezTo>
                    <a:pt x="81" y="184"/>
                    <a:pt x="81" y="185"/>
                    <a:pt x="81" y="185"/>
                  </a:cubicBezTo>
                  <a:cubicBezTo>
                    <a:pt x="81" y="188"/>
                    <a:pt x="80" y="190"/>
                    <a:pt x="80" y="191"/>
                  </a:cubicBezTo>
                  <a:cubicBezTo>
                    <a:pt x="78" y="193"/>
                    <a:pt x="75" y="195"/>
                    <a:pt x="74" y="196"/>
                  </a:cubicBezTo>
                  <a:cubicBezTo>
                    <a:pt x="72" y="197"/>
                    <a:pt x="70" y="198"/>
                    <a:pt x="69" y="198"/>
                  </a:cubicBezTo>
                  <a:cubicBezTo>
                    <a:pt x="68" y="198"/>
                    <a:pt x="68" y="198"/>
                    <a:pt x="67" y="198"/>
                  </a:cubicBezTo>
                  <a:cubicBezTo>
                    <a:pt x="67" y="198"/>
                    <a:pt x="66" y="197"/>
                    <a:pt x="65" y="197"/>
                  </a:cubicBezTo>
                  <a:cubicBezTo>
                    <a:pt x="65" y="197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7" y="201"/>
                    <a:pt x="69" y="203"/>
                    <a:pt x="70" y="205"/>
                  </a:cubicBezTo>
                  <a:cubicBezTo>
                    <a:pt x="71" y="209"/>
                    <a:pt x="68" y="214"/>
                    <a:pt x="67" y="215"/>
                  </a:cubicBezTo>
                  <a:cubicBezTo>
                    <a:pt x="67" y="215"/>
                    <a:pt x="66" y="217"/>
                    <a:pt x="64" y="218"/>
                  </a:cubicBezTo>
                  <a:cubicBezTo>
                    <a:pt x="66" y="219"/>
                    <a:pt x="68" y="221"/>
                    <a:pt x="69" y="223"/>
                  </a:cubicBezTo>
                  <a:cubicBezTo>
                    <a:pt x="70" y="227"/>
                    <a:pt x="67" y="231"/>
                    <a:pt x="66" y="233"/>
                  </a:cubicBezTo>
                  <a:cubicBezTo>
                    <a:pt x="64" y="234"/>
                    <a:pt x="61" y="236"/>
                    <a:pt x="59" y="237"/>
                  </a:cubicBezTo>
                  <a:cubicBezTo>
                    <a:pt x="59" y="237"/>
                    <a:pt x="58" y="237"/>
                    <a:pt x="57" y="238"/>
                  </a:cubicBezTo>
                  <a:cubicBezTo>
                    <a:pt x="58" y="238"/>
                    <a:pt x="58" y="238"/>
                    <a:pt x="59" y="239"/>
                  </a:cubicBezTo>
                  <a:cubicBezTo>
                    <a:pt x="60" y="240"/>
                    <a:pt x="64" y="244"/>
                    <a:pt x="64" y="248"/>
                  </a:cubicBezTo>
                  <a:cubicBezTo>
                    <a:pt x="64" y="251"/>
                    <a:pt x="62" y="255"/>
                    <a:pt x="61" y="257"/>
                  </a:cubicBezTo>
                  <a:cubicBezTo>
                    <a:pt x="59" y="259"/>
                    <a:pt x="57" y="260"/>
                    <a:pt x="55" y="261"/>
                  </a:cubicBezTo>
                  <a:cubicBezTo>
                    <a:pt x="54" y="261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3"/>
                    <a:pt x="53" y="264"/>
                    <a:pt x="53" y="266"/>
                  </a:cubicBezTo>
                  <a:cubicBezTo>
                    <a:pt x="53" y="266"/>
                    <a:pt x="53" y="267"/>
                    <a:pt x="53" y="269"/>
                  </a:cubicBezTo>
                  <a:cubicBezTo>
                    <a:pt x="55" y="268"/>
                    <a:pt x="55" y="268"/>
                    <a:pt x="55" y="268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2" y="274"/>
                    <a:pt x="52" y="274"/>
                    <a:pt x="52" y="274"/>
                  </a:cubicBezTo>
                  <a:cubicBezTo>
                    <a:pt x="50" y="274"/>
                    <a:pt x="50" y="274"/>
                    <a:pt x="50" y="274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8" y="278"/>
                    <a:pt x="48" y="278"/>
                    <a:pt x="48" y="279"/>
                  </a:cubicBezTo>
                  <a:cubicBezTo>
                    <a:pt x="49" y="279"/>
                    <a:pt x="49" y="280"/>
                    <a:pt x="50" y="280"/>
                  </a:cubicBezTo>
                  <a:cubicBezTo>
                    <a:pt x="50" y="280"/>
                    <a:pt x="50" y="280"/>
                    <a:pt x="51" y="280"/>
                  </a:cubicBezTo>
                  <a:cubicBezTo>
                    <a:pt x="52" y="281"/>
                    <a:pt x="54" y="281"/>
                    <a:pt x="56" y="282"/>
                  </a:cubicBezTo>
                  <a:cubicBezTo>
                    <a:pt x="58" y="283"/>
                    <a:pt x="60" y="286"/>
                    <a:pt x="60" y="288"/>
                  </a:cubicBezTo>
                  <a:cubicBezTo>
                    <a:pt x="61" y="290"/>
                    <a:pt x="61" y="294"/>
                    <a:pt x="59" y="297"/>
                  </a:cubicBezTo>
                  <a:cubicBezTo>
                    <a:pt x="58" y="298"/>
                    <a:pt x="56" y="300"/>
                    <a:pt x="53" y="300"/>
                  </a:cubicBezTo>
                  <a:cubicBezTo>
                    <a:pt x="53" y="300"/>
                    <a:pt x="53" y="300"/>
                    <a:pt x="53" y="300"/>
                  </a:cubicBezTo>
                  <a:cubicBezTo>
                    <a:pt x="55" y="304"/>
                    <a:pt x="54" y="308"/>
                    <a:pt x="53" y="310"/>
                  </a:cubicBezTo>
                  <a:cubicBezTo>
                    <a:pt x="52" y="312"/>
                    <a:pt x="49" y="314"/>
                    <a:pt x="47" y="314"/>
                  </a:cubicBezTo>
                  <a:cubicBezTo>
                    <a:pt x="46" y="315"/>
                    <a:pt x="44" y="315"/>
                    <a:pt x="43" y="315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2" y="315"/>
                    <a:pt x="42" y="315"/>
                    <a:pt x="42" y="315"/>
                  </a:cubicBezTo>
                  <a:cubicBezTo>
                    <a:pt x="42" y="316"/>
                    <a:pt x="42" y="318"/>
                    <a:pt x="41" y="320"/>
                  </a:cubicBezTo>
                  <a:cubicBezTo>
                    <a:pt x="40" y="323"/>
                    <a:pt x="36" y="325"/>
                    <a:pt x="35" y="325"/>
                  </a:cubicBezTo>
                  <a:cubicBezTo>
                    <a:pt x="34" y="326"/>
                    <a:pt x="32" y="326"/>
                    <a:pt x="31" y="326"/>
                  </a:cubicBezTo>
                  <a:cubicBezTo>
                    <a:pt x="31" y="326"/>
                    <a:pt x="31" y="326"/>
                    <a:pt x="30" y="326"/>
                  </a:cubicBezTo>
                  <a:cubicBezTo>
                    <a:pt x="30" y="326"/>
                    <a:pt x="30" y="326"/>
                    <a:pt x="30" y="326"/>
                  </a:cubicBezTo>
                  <a:cubicBezTo>
                    <a:pt x="29" y="327"/>
                    <a:pt x="27" y="328"/>
                    <a:pt x="25" y="328"/>
                  </a:cubicBezTo>
                  <a:cubicBezTo>
                    <a:pt x="25" y="328"/>
                    <a:pt x="24" y="328"/>
                    <a:pt x="24" y="328"/>
                  </a:cubicBezTo>
                  <a:cubicBezTo>
                    <a:pt x="23" y="328"/>
                    <a:pt x="22" y="327"/>
                    <a:pt x="21" y="326"/>
                  </a:cubicBezTo>
                  <a:cubicBezTo>
                    <a:pt x="20" y="327"/>
                    <a:pt x="19" y="328"/>
                    <a:pt x="19" y="328"/>
                  </a:cubicBezTo>
                  <a:cubicBezTo>
                    <a:pt x="19" y="329"/>
                    <a:pt x="19" y="330"/>
                    <a:pt x="19" y="331"/>
                  </a:cubicBezTo>
                  <a:cubicBezTo>
                    <a:pt x="19" y="331"/>
                    <a:pt x="20" y="332"/>
                    <a:pt x="21" y="333"/>
                  </a:cubicBezTo>
                  <a:cubicBezTo>
                    <a:pt x="21" y="334"/>
                    <a:pt x="22" y="334"/>
                    <a:pt x="22" y="334"/>
                  </a:cubicBezTo>
                  <a:cubicBezTo>
                    <a:pt x="22" y="334"/>
                    <a:pt x="23" y="334"/>
                    <a:pt x="23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4" y="332"/>
                    <a:pt x="25" y="330"/>
                    <a:pt x="28" y="330"/>
                  </a:cubicBezTo>
                  <a:cubicBezTo>
                    <a:pt x="28" y="330"/>
                    <a:pt x="28" y="330"/>
                    <a:pt x="28" y="330"/>
                  </a:cubicBezTo>
                  <a:cubicBezTo>
                    <a:pt x="29" y="330"/>
                    <a:pt x="29" y="330"/>
                    <a:pt x="29" y="330"/>
                  </a:cubicBezTo>
                  <a:cubicBezTo>
                    <a:pt x="33" y="331"/>
                    <a:pt x="35" y="336"/>
                    <a:pt x="35" y="336"/>
                  </a:cubicBezTo>
                  <a:cubicBezTo>
                    <a:pt x="36" y="338"/>
                    <a:pt x="36" y="342"/>
                    <a:pt x="35" y="344"/>
                  </a:cubicBezTo>
                  <a:cubicBezTo>
                    <a:pt x="33" y="347"/>
                    <a:pt x="31" y="348"/>
                    <a:pt x="29" y="349"/>
                  </a:cubicBezTo>
                  <a:cubicBezTo>
                    <a:pt x="29" y="349"/>
                    <a:pt x="29" y="349"/>
                    <a:pt x="28" y="349"/>
                  </a:cubicBezTo>
                  <a:cubicBezTo>
                    <a:pt x="28" y="350"/>
                    <a:pt x="27" y="350"/>
                    <a:pt x="26" y="350"/>
                  </a:cubicBezTo>
                  <a:cubicBezTo>
                    <a:pt x="26" y="350"/>
                    <a:pt x="25" y="350"/>
                    <a:pt x="25" y="350"/>
                  </a:cubicBezTo>
                  <a:cubicBezTo>
                    <a:pt x="27" y="351"/>
                    <a:pt x="29" y="352"/>
                    <a:pt x="30" y="354"/>
                  </a:cubicBezTo>
                  <a:cubicBezTo>
                    <a:pt x="33" y="357"/>
                    <a:pt x="31" y="363"/>
                    <a:pt x="31" y="363"/>
                  </a:cubicBezTo>
                  <a:cubicBezTo>
                    <a:pt x="31" y="364"/>
                    <a:pt x="29" y="367"/>
                    <a:pt x="27" y="369"/>
                  </a:cubicBezTo>
                  <a:cubicBezTo>
                    <a:pt x="26" y="369"/>
                    <a:pt x="24" y="370"/>
                    <a:pt x="22" y="370"/>
                  </a:cubicBezTo>
                  <a:cubicBezTo>
                    <a:pt x="22" y="370"/>
                    <a:pt x="21" y="370"/>
                    <a:pt x="20" y="370"/>
                  </a:cubicBezTo>
                  <a:cubicBezTo>
                    <a:pt x="19" y="369"/>
                    <a:pt x="15" y="368"/>
                    <a:pt x="13" y="365"/>
                  </a:cubicBezTo>
                  <a:cubicBezTo>
                    <a:pt x="12" y="364"/>
                    <a:pt x="12" y="363"/>
                    <a:pt x="12" y="362"/>
                  </a:cubicBezTo>
                  <a:cubicBezTo>
                    <a:pt x="12" y="362"/>
                    <a:pt x="12" y="362"/>
                    <a:pt x="11" y="362"/>
                  </a:cubicBezTo>
                  <a:cubicBezTo>
                    <a:pt x="11" y="362"/>
                    <a:pt x="11" y="364"/>
                    <a:pt x="11" y="364"/>
                  </a:cubicBezTo>
                  <a:cubicBezTo>
                    <a:pt x="11" y="365"/>
                    <a:pt x="11" y="365"/>
                    <a:pt x="11" y="366"/>
                  </a:cubicBezTo>
                  <a:cubicBezTo>
                    <a:pt x="11" y="366"/>
                    <a:pt x="11" y="366"/>
                    <a:pt x="11" y="366"/>
                  </a:cubicBezTo>
                  <a:cubicBezTo>
                    <a:pt x="12" y="366"/>
                    <a:pt x="14" y="367"/>
                    <a:pt x="15" y="368"/>
                  </a:cubicBezTo>
                  <a:cubicBezTo>
                    <a:pt x="17" y="370"/>
                    <a:pt x="18" y="374"/>
                    <a:pt x="18" y="376"/>
                  </a:cubicBezTo>
                  <a:cubicBezTo>
                    <a:pt x="18" y="379"/>
                    <a:pt x="15" y="383"/>
                    <a:pt x="15" y="384"/>
                  </a:cubicBezTo>
                  <a:cubicBezTo>
                    <a:pt x="13" y="386"/>
                    <a:pt x="11" y="388"/>
                    <a:pt x="9" y="388"/>
                  </a:cubicBezTo>
                  <a:cubicBezTo>
                    <a:pt x="9" y="388"/>
                    <a:pt x="8" y="388"/>
                    <a:pt x="8" y="388"/>
                  </a:cubicBezTo>
                  <a:cubicBezTo>
                    <a:pt x="9" y="391"/>
                    <a:pt x="9" y="394"/>
                    <a:pt x="8" y="395"/>
                  </a:cubicBezTo>
                  <a:cubicBezTo>
                    <a:pt x="8" y="396"/>
                    <a:pt x="7" y="397"/>
                    <a:pt x="7" y="398"/>
                  </a:cubicBezTo>
                  <a:cubicBezTo>
                    <a:pt x="7" y="399"/>
                    <a:pt x="7" y="400"/>
                    <a:pt x="7" y="402"/>
                  </a:cubicBezTo>
                  <a:cubicBezTo>
                    <a:pt x="6" y="403"/>
                    <a:pt x="5" y="405"/>
                    <a:pt x="4" y="407"/>
                  </a:cubicBezTo>
                  <a:cubicBezTo>
                    <a:pt x="6" y="407"/>
                    <a:pt x="9" y="409"/>
                    <a:pt x="9" y="410"/>
                  </a:cubicBezTo>
                  <a:cubicBezTo>
                    <a:pt x="11" y="412"/>
                    <a:pt x="12" y="416"/>
                    <a:pt x="12" y="419"/>
                  </a:cubicBezTo>
                  <a:cubicBezTo>
                    <a:pt x="12" y="421"/>
                    <a:pt x="11" y="422"/>
                    <a:pt x="10" y="423"/>
                  </a:cubicBezTo>
                  <a:cubicBezTo>
                    <a:pt x="10" y="423"/>
                    <a:pt x="10" y="423"/>
                    <a:pt x="10" y="423"/>
                  </a:cubicBezTo>
                  <a:cubicBezTo>
                    <a:pt x="13" y="424"/>
                    <a:pt x="15" y="426"/>
                    <a:pt x="16" y="428"/>
                  </a:cubicBezTo>
                  <a:cubicBezTo>
                    <a:pt x="17" y="431"/>
                    <a:pt x="15" y="435"/>
                    <a:pt x="14" y="437"/>
                  </a:cubicBezTo>
                  <a:cubicBezTo>
                    <a:pt x="12" y="439"/>
                    <a:pt x="8" y="440"/>
                    <a:pt x="6" y="440"/>
                  </a:cubicBezTo>
                  <a:cubicBezTo>
                    <a:pt x="6" y="440"/>
                    <a:pt x="5" y="440"/>
                    <a:pt x="5" y="440"/>
                  </a:cubicBezTo>
                  <a:cubicBezTo>
                    <a:pt x="3" y="440"/>
                    <a:pt x="1" y="439"/>
                    <a:pt x="1" y="438"/>
                  </a:cubicBezTo>
                  <a:cubicBezTo>
                    <a:pt x="0" y="438"/>
                    <a:pt x="0" y="438"/>
                    <a:pt x="0" y="439"/>
                  </a:cubicBezTo>
                  <a:cubicBezTo>
                    <a:pt x="0" y="439"/>
                    <a:pt x="0" y="440"/>
                    <a:pt x="1" y="441"/>
                  </a:cubicBezTo>
                  <a:cubicBezTo>
                    <a:pt x="1" y="441"/>
                    <a:pt x="1" y="441"/>
                    <a:pt x="1" y="441"/>
                  </a:cubicBezTo>
                  <a:cubicBezTo>
                    <a:pt x="3" y="441"/>
                    <a:pt x="5" y="441"/>
                    <a:pt x="8" y="441"/>
                  </a:cubicBezTo>
                  <a:cubicBezTo>
                    <a:pt x="19" y="441"/>
                    <a:pt x="30" y="442"/>
                    <a:pt x="41" y="443"/>
                  </a:cubicBezTo>
                  <a:cubicBezTo>
                    <a:pt x="51" y="443"/>
                    <a:pt x="59" y="444"/>
                    <a:pt x="66" y="444"/>
                  </a:cubicBezTo>
                  <a:cubicBezTo>
                    <a:pt x="69" y="444"/>
                    <a:pt x="71" y="444"/>
                    <a:pt x="72" y="444"/>
                  </a:cubicBezTo>
                  <a:cubicBezTo>
                    <a:pt x="88" y="442"/>
                    <a:pt x="119" y="439"/>
                    <a:pt x="135" y="437"/>
                  </a:cubicBezTo>
                  <a:cubicBezTo>
                    <a:pt x="144" y="436"/>
                    <a:pt x="158" y="434"/>
                    <a:pt x="170" y="433"/>
                  </a:cubicBezTo>
                  <a:cubicBezTo>
                    <a:pt x="179" y="432"/>
                    <a:pt x="187" y="431"/>
                    <a:pt x="193" y="430"/>
                  </a:cubicBezTo>
                  <a:cubicBezTo>
                    <a:pt x="198" y="430"/>
                    <a:pt x="204" y="429"/>
                    <a:pt x="210" y="428"/>
                  </a:cubicBezTo>
                  <a:cubicBezTo>
                    <a:pt x="225" y="427"/>
                    <a:pt x="241" y="425"/>
                    <a:pt x="251" y="424"/>
                  </a:cubicBezTo>
                  <a:cubicBezTo>
                    <a:pt x="255" y="423"/>
                    <a:pt x="260" y="422"/>
                    <a:pt x="265" y="421"/>
                  </a:cubicBezTo>
                  <a:cubicBezTo>
                    <a:pt x="268" y="420"/>
                    <a:pt x="271" y="420"/>
                    <a:pt x="274" y="420"/>
                  </a:cubicBezTo>
                  <a:cubicBezTo>
                    <a:pt x="274" y="419"/>
                    <a:pt x="274" y="419"/>
                    <a:pt x="274" y="419"/>
                  </a:cubicBezTo>
                  <a:cubicBezTo>
                    <a:pt x="276" y="419"/>
                    <a:pt x="276" y="419"/>
                    <a:pt x="276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81" y="418"/>
                    <a:pt x="281" y="418"/>
                    <a:pt x="281" y="418"/>
                  </a:cubicBezTo>
                  <a:cubicBezTo>
                    <a:pt x="293" y="416"/>
                    <a:pt x="301" y="415"/>
                    <a:pt x="306" y="415"/>
                  </a:cubicBezTo>
                  <a:cubicBezTo>
                    <a:pt x="313" y="414"/>
                    <a:pt x="325" y="413"/>
                    <a:pt x="336" y="412"/>
                  </a:cubicBezTo>
                  <a:cubicBezTo>
                    <a:pt x="344" y="411"/>
                    <a:pt x="353" y="410"/>
                    <a:pt x="358" y="409"/>
                  </a:cubicBezTo>
                  <a:cubicBezTo>
                    <a:pt x="368" y="408"/>
                    <a:pt x="384" y="406"/>
                    <a:pt x="399" y="404"/>
                  </a:cubicBezTo>
                  <a:cubicBezTo>
                    <a:pt x="407" y="403"/>
                    <a:pt x="414" y="402"/>
                    <a:pt x="419" y="402"/>
                  </a:cubicBezTo>
                  <a:cubicBezTo>
                    <a:pt x="424" y="401"/>
                    <a:pt x="431" y="400"/>
                    <a:pt x="438" y="400"/>
                  </a:cubicBezTo>
                  <a:cubicBezTo>
                    <a:pt x="452" y="398"/>
                    <a:pt x="467" y="396"/>
                    <a:pt x="476" y="395"/>
                  </a:cubicBezTo>
                  <a:cubicBezTo>
                    <a:pt x="486" y="394"/>
                    <a:pt x="501" y="391"/>
                    <a:pt x="516" y="389"/>
                  </a:cubicBezTo>
                  <a:cubicBezTo>
                    <a:pt x="526" y="387"/>
                    <a:pt x="536" y="386"/>
                    <a:pt x="542" y="385"/>
                  </a:cubicBezTo>
                  <a:cubicBezTo>
                    <a:pt x="565" y="382"/>
                    <a:pt x="612" y="375"/>
                    <a:pt x="631" y="373"/>
                  </a:cubicBezTo>
                  <a:cubicBezTo>
                    <a:pt x="634" y="372"/>
                    <a:pt x="637" y="372"/>
                    <a:pt x="640" y="37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4403725" y="3352800"/>
              <a:ext cx="812800" cy="450850"/>
            </a:xfrm>
            <a:custGeom>
              <a:avLst/>
              <a:gdLst>
                <a:gd name="T0" fmla="*/ 14 w 962"/>
                <a:gd name="T1" fmla="*/ 469 h 534"/>
                <a:gd name="T2" fmla="*/ 4 w 962"/>
                <a:gd name="T3" fmla="*/ 500 h 534"/>
                <a:gd name="T4" fmla="*/ 68 w 962"/>
                <a:gd name="T5" fmla="*/ 526 h 534"/>
                <a:gd name="T6" fmla="*/ 241 w 962"/>
                <a:gd name="T7" fmla="*/ 480 h 534"/>
                <a:gd name="T8" fmla="*/ 426 w 962"/>
                <a:gd name="T9" fmla="*/ 454 h 534"/>
                <a:gd name="T10" fmla="*/ 644 w 962"/>
                <a:gd name="T11" fmla="*/ 429 h 534"/>
                <a:gd name="T12" fmla="*/ 770 w 962"/>
                <a:gd name="T13" fmla="*/ 407 h 534"/>
                <a:gd name="T14" fmla="*/ 829 w 962"/>
                <a:gd name="T15" fmla="*/ 377 h 534"/>
                <a:gd name="T16" fmla="*/ 858 w 962"/>
                <a:gd name="T17" fmla="*/ 348 h 534"/>
                <a:gd name="T18" fmla="*/ 879 w 962"/>
                <a:gd name="T19" fmla="*/ 306 h 534"/>
                <a:gd name="T20" fmla="*/ 962 w 962"/>
                <a:gd name="T21" fmla="*/ 213 h 534"/>
                <a:gd name="T22" fmla="*/ 930 w 962"/>
                <a:gd name="T23" fmla="*/ 198 h 534"/>
                <a:gd name="T24" fmla="*/ 896 w 962"/>
                <a:gd name="T25" fmla="*/ 166 h 534"/>
                <a:gd name="T26" fmla="*/ 863 w 962"/>
                <a:gd name="T27" fmla="*/ 125 h 534"/>
                <a:gd name="T28" fmla="*/ 858 w 962"/>
                <a:gd name="T29" fmla="*/ 86 h 534"/>
                <a:gd name="T30" fmla="*/ 840 w 962"/>
                <a:gd name="T31" fmla="*/ 63 h 534"/>
                <a:gd name="T32" fmla="*/ 806 w 962"/>
                <a:gd name="T33" fmla="*/ 43 h 534"/>
                <a:gd name="T34" fmla="*/ 799 w 962"/>
                <a:gd name="T35" fmla="*/ 28 h 534"/>
                <a:gd name="T36" fmla="*/ 778 w 962"/>
                <a:gd name="T37" fmla="*/ 53 h 534"/>
                <a:gd name="T38" fmla="*/ 742 w 962"/>
                <a:gd name="T39" fmla="*/ 54 h 534"/>
                <a:gd name="T40" fmla="*/ 721 w 962"/>
                <a:gd name="T41" fmla="*/ 50 h 534"/>
                <a:gd name="T42" fmla="*/ 691 w 962"/>
                <a:gd name="T43" fmla="*/ 65 h 534"/>
                <a:gd name="T44" fmla="*/ 671 w 962"/>
                <a:gd name="T45" fmla="*/ 48 h 534"/>
                <a:gd name="T46" fmla="*/ 655 w 962"/>
                <a:gd name="T47" fmla="*/ 48 h 534"/>
                <a:gd name="T48" fmla="*/ 616 w 962"/>
                <a:gd name="T49" fmla="*/ 38 h 534"/>
                <a:gd name="T50" fmla="*/ 602 w 962"/>
                <a:gd name="T51" fmla="*/ 12 h 534"/>
                <a:gd name="T52" fmla="*/ 583 w 962"/>
                <a:gd name="T53" fmla="*/ 0 h 534"/>
                <a:gd name="T54" fmla="*/ 557 w 962"/>
                <a:gd name="T55" fmla="*/ 8 h 534"/>
                <a:gd name="T56" fmla="*/ 533 w 962"/>
                <a:gd name="T57" fmla="*/ 14 h 534"/>
                <a:gd name="T58" fmla="*/ 552 w 962"/>
                <a:gd name="T59" fmla="*/ 49 h 534"/>
                <a:gd name="T60" fmla="*/ 534 w 962"/>
                <a:gd name="T61" fmla="*/ 66 h 534"/>
                <a:gd name="T62" fmla="*/ 498 w 962"/>
                <a:gd name="T63" fmla="*/ 89 h 534"/>
                <a:gd name="T64" fmla="*/ 476 w 962"/>
                <a:gd name="T65" fmla="*/ 85 h 534"/>
                <a:gd name="T66" fmla="*/ 472 w 962"/>
                <a:gd name="T67" fmla="*/ 100 h 534"/>
                <a:gd name="T68" fmla="*/ 467 w 962"/>
                <a:gd name="T69" fmla="*/ 132 h 534"/>
                <a:gd name="T70" fmla="*/ 450 w 962"/>
                <a:gd name="T71" fmla="*/ 157 h 534"/>
                <a:gd name="T72" fmla="*/ 429 w 962"/>
                <a:gd name="T73" fmla="*/ 176 h 534"/>
                <a:gd name="T74" fmla="*/ 412 w 962"/>
                <a:gd name="T75" fmla="*/ 224 h 534"/>
                <a:gd name="T76" fmla="*/ 393 w 962"/>
                <a:gd name="T77" fmla="*/ 227 h 534"/>
                <a:gd name="T78" fmla="*/ 376 w 962"/>
                <a:gd name="T79" fmla="*/ 225 h 534"/>
                <a:gd name="T80" fmla="*/ 350 w 962"/>
                <a:gd name="T81" fmla="*/ 224 h 534"/>
                <a:gd name="T82" fmla="*/ 338 w 962"/>
                <a:gd name="T83" fmla="*/ 251 h 534"/>
                <a:gd name="T84" fmla="*/ 311 w 962"/>
                <a:gd name="T85" fmla="*/ 259 h 534"/>
                <a:gd name="T86" fmla="*/ 293 w 962"/>
                <a:gd name="T87" fmla="*/ 248 h 534"/>
                <a:gd name="T88" fmla="*/ 274 w 962"/>
                <a:gd name="T89" fmla="*/ 277 h 534"/>
                <a:gd name="T90" fmla="*/ 239 w 962"/>
                <a:gd name="T91" fmla="*/ 274 h 534"/>
                <a:gd name="T92" fmla="*/ 214 w 962"/>
                <a:gd name="T93" fmla="*/ 265 h 534"/>
                <a:gd name="T94" fmla="*/ 199 w 962"/>
                <a:gd name="T95" fmla="*/ 279 h 534"/>
                <a:gd name="T96" fmla="*/ 169 w 962"/>
                <a:gd name="T97" fmla="*/ 281 h 534"/>
                <a:gd name="T98" fmla="*/ 157 w 962"/>
                <a:gd name="T99" fmla="*/ 280 h 534"/>
                <a:gd name="T100" fmla="*/ 130 w 962"/>
                <a:gd name="T101" fmla="*/ 315 h 534"/>
                <a:gd name="T102" fmla="*/ 144 w 962"/>
                <a:gd name="T103" fmla="*/ 340 h 534"/>
                <a:gd name="T104" fmla="*/ 104 w 962"/>
                <a:gd name="T105" fmla="*/ 371 h 534"/>
                <a:gd name="T106" fmla="*/ 88 w 962"/>
                <a:gd name="T107" fmla="*/ 389 h 534"/>
                <a:gd name="T108" fmla="*/ 103 w 962"/>
                <a:gd name="T109" fmla="*/ 424 h 534"/>
                <a:gd name="T110" fmla="*/ 58 w 962"/>
                <a:gd name="T111" fmla="*/ 425 h 534"/>
                <a:gd name="T112" fmla="*/ 31 w 962"/>
                <a:gd name="T113" fmla="*/ 414 h 534"/>
                <a:gd name="T114" fmla="*/ 10 w 962"/>
                <a:gd name="T115" fmla="*/ 43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2" h="534">
                  <a:moveTo>
                    <a:pt x="2" y="444"/>
                  </a:moveTo>
                  <a:cubicBezTo>
                    <a:pt x="2" y="444"/>
                    <a:pt x="2" y="444"/>
                    <a:pt x="2" y="445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" y="449"/>
                    <a:pt x="4" y="449"/>
                    <a:pt x="4" y="449"/>
                  </a:cubicBezTo>
                  <a:cubicBezTo>
                    <a:pt x="4" y="449"/>
                    <a:pt x="4" y="449"/>
                    <a:pt x="4" y="449"/>
                  </a:cubicBezTo>
                  <a:cubicBezTo>
                    <a:pt x="5" y="449"/>
                    <a:pt x="5" y="449"/>
                    <a:pt x="5" y="449"/>
                  </a:cubicBezTo>
                  <a:cubicBezTo>
                    <a:pt x="8" y="449"/>
                    <a:pt x="11" y="452"/>
                    <a:pt x="11" y="452"/>
                  </a:cubicBezTo>
                  <a:cubicBezTo>
                    <a:pt x="13" y="454"/>
                    <a:pt x="14" y="458"/>
                    <a:pt x="15" y="460"/>
                  </a:cubicBezTo>
                  <a:cubicBezTo>
                    <a:pt x="15" y="462"/>
                    <a:pt x="15" y="465"/>
                    <a:pt x="14" y="468"/>
                  </a:cubicBezTo>
                  <a:cubicBezTo>
                    <a:pt x="14" y="469"/>
                    <a:pt x="14" y="469"/>
                    <a:pt x="14" y="469"/>
                  </a:cubicBezTo>
                  <a:cubicBezTo>
                    <a:pt x="14" y="472"/>
                    <a:pt x="13" y="474"/>
                    <a:pt x="13" y="475"/>
                  </a:cubicBezTo>
                  <a:cubicBezTo>
                    <a:pt x="12" y="476"/>
                    <a:pt x="11" y="479"/>
                    <a:pt x="9" y="481"/>
                  </a:cubicBezTo>
                  <a:cubicBezTo>
                    <a:pt x="8" y="481"/>
                    <a:pt x="7" y="482"/>
                    <a:pt x="6" y="482"/>
                  </a:cubicBezTo>
                  <a:cubicBezTo>
                    <a:pt x="7" y="482"/>
                    <a:pt x="8" y="482"/>
                    <a:pt x="8" y="483"/>
                  </a:cubicBezTo>
                  <a:cubicBezTo>
                    <a:pt x="11" y="484"/>
                    <a:pt x="16" y="487"/>
                    <a:pt x="17" y="492"/>
                  </a:cubicBezTo>
                  <a:cubicBezTo>
                    <a:pt x="17" y="495"/>
                    <a:pt x="15" y="499"/>
                    <a:pt x="12" y="500"/>
                  </a:cubicBezTo>
                  <a:cubicBezTo>
                    <a:pt x="11" y="500"/>
                    <a:pt x="11" y="500"/>
                    <a:pt x="10" y="500"/>
                  </a:cubicBezTo>
                  <a:cubicBezTo>
                    <a:pt x="8" y="500"/>
                    <a:pt x="7" y="500"/>
                    <a:pt x="6" y="499"/>
                  </a:cubicBezTo>
                  <a:cubicBezTo>
                    <a:pt x="6" y="499"/>
                    <a:pt x="5" y="499"/>
                    <a:pt x="5" y="500"/>
                  </a:cubicBezTo>
                  <a:cubicBezTo>
                    <a:pt x="5" y="500"/>
                    <a:pt x="4" y="500"/>
                    <a:pt x="4" y="500"/>
                  </a:cubicBezTo>
                  <a:cubicBezTo>
                    <a:pt x="6" y="501"/>
                    <a:pt x="7" y="501"/>
                    <a:pt x="8" y="503"/>
                  </a:cubicBezTo>
                  <a:cubicBezTo>
                    <a:pt x="10" y="506"/>
                    <a:pt x="11" y="510"/>
                    <a:pt x="10" y="512"/>
                  </a:cubicBezTo>
                  <a:cubicBezTo>
                    <a:pt x="10" y="514"/>
                    <a:pt x="9" y="515"/>
                    <a:pt x="9" y="516"/>
                  </a:cubicBezTo>
                  <a:cubicBezTo>
                    <a:pt x="8" y="516"/>
                    <a:pt x="8" y="517"/>
                    <a:pt x="8" y="517"/>
                  </a:cubicBezTo>
                  <a:cubicBezTo>
                    <a:pt x="8" y="517"/>
                    <a:pt x="8" y="519"/>
                    <a:pt x="8" y="519"/>
                  </a:cubicBezTo>
                  <a:cubicBezTo>
                    <a:pt x="8" y="521"/>
                    <a:pt x="7" y="522"/>
                    <a:pt x="7" y="523"/>
                  </a:cubicBezTo>
                  <a:cubicBezTo>
                    <a:pt x="7" y="523"/>
                    <a:pt x="7" y="523"/>
                    <a:pt x="7" y="523"/>
                  </a:cubicBezTo>
                  <a:cubicBezTo>
                    <a:pt x="6" y="526"/>
                    <a:pt x="6" y="528"/>
                    <a:pt x="4" y="530"/>
                  </a:cubicBezTo>
                  <a:cubicBezTo>
                    <a:pt x="4" y="530"/>
                    <a:pt x="2" y="532"/>
                    <a:pt x="0" y="534"/>
                  </a:cubicBezTo>
                  <a:cubicBezTo>
                    <a:pt x="17" y="531"/>
                    <a:pt x="44" y="528"/>
                    <a:pt x="68" y="526"/>
                  </a:cubicBezTo>
                  <a:cubicBezTo>
                    <a:pt x="80" y="525"/>
                    <a:pt x="93" y="524"/>
                    <a:pt x="101" y="523"/>
                  </a:cubicBezTo>
                  <a:cubicBezTo>
                    <a:pt x="112" y="522"/>
                    <a:pt x="130" y="519"/>
                    <a:pt x="143" y="518"/>
                  </a:cubicBezTo>
                  <a:cubicBezTo>
                    <a:pt x="150" y="517"/>
                    <a:pt x="150" y="517"/>
                    <a:pt x="150" y="517"/>
                  </a:cubicBezTo>
                  <a:cubicBezTo>
                    <a:pt x="152" y="517"/>
                    <a:pt x="156" y="516"/>
                    <a:pt x="159" y="516"/>
                  </a:cubicBezTo>
                  <a:cubicBezTo>
                    <a:pt x="159" y="511"/>
                    <a:pt x="159" y="511"/>
                    <a:pt x="159" y="511"/>
                  </a:cubicBezTo>
                  <a:cubicBezTo>
                    <a:pt x="149" y="484"/>
                    <a:pt x="149" y="484"/>
                    <a:pt x="149" y="484"/>
                  </a:cubicBezTo>
                  <a:cubicBezTo>
                    <a:pt x="193" y="484"/>
                    <a:pt x="193" y="484"/>
                    <a:pt x="193" y="484"/>
                  </a:cubicBezTo>
                  <a:cubicBezTo>
                    <a:pt x="193" y="488"/>
                    <a:pt x="193" y="488"/>
                    <a:pt x="193" y="488"/>
                  </a:cubicBezTo>
                  <a:cubicBezTo>
                    <a:pt x="199" y="487"/>
                    <a:pt x="206" y="486"/>
                    <a:pt x="209" y="485"/>
                  </a:cubicBezTo>
                  <a:cubicBezTo>
                    <a:pt x="217" y="483"/>
                    <a:pt x="230" y="482"/>
                    <a:pt x="241" y="480"/>
                  </a:cubicBezTo>
                  <a:cubicBezTo>
                    <a:pt x="247" y="479"/>
                    <a:pt x="253" y="479"/>
                    <a:pt x="257" y="478"/>
                  </a:cubicBezTo>
                  <a:cubicBezTo>
                    <a:pt x="278" y="475"/>
                    <a:pt x="317" y="469"/>
                    <a:pt x="336" y="466"/>
                  </a:cubicBezTo>
                  <a:cubicBezTo>
                    <a:pt x="338" y="465"/>
                    <a:pt x="340" y="465"/>
                    <a:pt x="342" y="464"/>
                  </a:cubicBezTo>
                  <a:cubicBezTo>
                    <a:pt x="347" y="463"/>
                    <a:pt x="353" y="461"/>
                    <a:pt x="357" y="461"/>
                  </a:cubicBezTo>
                  <a:cubicBezTo>
                    <a:pt x="359" y="461"/>
                    <a:pt x="361" y="461"/>
                    <a:pt x="362" y="462"/>
                  </a:cubicBezTo>
                  <a:cubicBezTo>
                    <a:pt x="364" y="462"/>
                    <a:pt x="364" y="463"/>
                    <a:pt x="365" y="464"/>
                  </a:cubicBezTo>
                  <a:cubicBezTo>
                    <a:pt x="365" y="464"/>
                    <a:pt x="365" y="464"/>
                    <a:pt x="366" y="464"/>
                  </a:cubicBezTo>
                  <a:cubicBezTo>
                    <a:pt x="366" y="464"/>
                    <a:pt x="366" y="463"/>
                    <a:pt x="367" y="463"/>
                  </a:cubicBezTo>
                  <a:cubicBezTo>
                    <a:pt x="368" y="462"/>
                    <a:pt x="370" y="460"/>
                    <a:pt x="371" y="460"/>
                  </a:cubicBezTo>
                  <a:cubicBezTo>
                    <a:pt x="384" y="455"/>
                    <a:pt x="406" y="454"/>
                    <a:pt x="426" y="454"/>
                  </a:cubicBezTo>
                  <a:cubicBezTo>
                    <a:pt x="435" y="454"/>
                    <a:pt x="443" y="454"/>
                    <a:pt x="449" y="453"/>
                  </a:cubicBezTo>
                  <a:cubicBezTo>
                    <a:pt x="476" y="451"/>
                    <a:pt x="495" y="449"/>
                    <a:pt x="505" y="447"/>
                  </a:cubicBezTo>
                  <a:cubicBezTo>
                    <a:pt x="508" y="447"/>
                    <a:pt x="513" y="446"/>
                    <a:pt x="517" y="445"/>
                  </a:cubicBezTo>
                  <a:cubicBezTo>
                    <a:pt x="520" y="444"/>
                    <a:pt x="522" y="444"/>
                    <a:pt x="524" y="443"/>
                  </a:cubicBezTo>
                  <a:cubicBezTo>
                    <a:pt x="531" y="442"/>
                    <a:pt x="540" y="440"/>
                    <a:pt x="545" y="439"/>
                  </a:cubicBezTo>
                  <a:cubicBezTo>
                    <a:pt x="554" y="438"/>
                    <a:pt x="570" y="436"/>
                    <a:pt x="578" y="435"/>
                  </a:cubicBezTo>
                  <a:cubicBezTo>
                    <a:pt x="582" y="434"/>
                    <a:pt x="589" y="434"/>
                    <a:pt x="595" y="434"/>
                  </a:cubicBezTo>
                  <a:cubicBezTo>
                    <a:pt x="601" y="434"/>
                    <a:pt x="607" y="433"/>
                    <a:pt x="611" y="433"/>
                  </a:cubicBezTo>
                  <a:cubicBezTo>
                    <a:pt x="617" y="432"/>
                    <a:pt x="629" y="431"/>
                    <a:pt x="638" y="429"/>
                  </a:cubicBezTo>
                  <a:cubicBezTo>
                    <a:pt x="640" y="429"/>
                    <a:pt x="642" y="429"/>
                    <a:pt x="644" y="429"/>
                  </a:cubicBezTo>
                  <a:cubicBezTo>
                    <a:pt x="655" y="427"/>
                    <a:pt x="676" y="424"/>
                    <a:pt x="686" y="423"/>
                  </a:cubicBezTo>
                  <a:cubicBezTo>
                    <a:pt x="691" y="422"/>
                    <a:pt x="697" y="421"/>
                    <a:pt x="704" y="420"/>
                  </a:cubicBezTo>
                  <a:cubicBezTo>
                    <a:pt x="711" y="419"/>
                    <a:pt x="718" y="417"/>
                    <a:pt x="722" y="417"/>
                  </a:cubicBezTo>
                  <a:cubicBezTo>
                    <a:pt x="726" y="416"/>
                    <a:pt x="731" y="416"/>
                    <a:pt x="736" y="415"/>
                  </a:cubicBezTo>
                  <a:cubicBezTo>
                    <a:pt x="742" y="414"/>
                    <a:pt x="749" y="413"/>
                    <a:pt x="753" y="412"/>
                  </a:cubicBezTo>
                  <a:cubicBezTo>
                    <a:pt x="754" y="412"/>
                    <a:pt x="755" y="412"/>
                    <a:pt x="755" y="412"/>
                  </a:cubicBezTo>
                  <a:cubicBezTo>
                    <a:pt x="756" y="412"/>
                    <a:pt x="757" y="412"/>
                    <a:pt x="758" y="412"/>
                  </a:cubicBezTo>
                  <a:cubicBezTo>
                    <a:pt x="758" y="411"/>
                    <a:pt x="759" y="410"/>
                    <a:pt x="760" y="410"/>
                  </a:cubicBezTo>
                  <a:cubicBezTo>
                    <a:pt x="761" y="408"/>
                    <a:pt x="761" y="408"/>
                    <a:pt x="761" y="408"/>
                  </a:cubicBezTo>
                  <a:cubicBezTo>
                    <a:pt x="770" y="407"/>
                    <a:pt x="770" y="407"/>
                    <a:pt x="770" y="407"/>
                  </a:cubicBezTo>
                  <a:cubicBezTo>
                    <a:pt x="770" y="406"/>
                    <a:pt x="771" y="405"/>
                    <a:pt x="772" y="405"/>
                  </a:cubicBezTo>
                  <a:cubicBezTo>
                    <a:pt x="773" y="404"/>
                    <a:pt x="777" y="402"/>
                    <a:pt x="778" y="401"/>
                  </a:cubicBezTo>
                  <a:cubicBezTo>
                    <a:pt x="779" y="400"/>
                    <a:pt x="782" y="397"/>
                    <a:pt x="784" y="397"/>
                  </a:cubicBezTo>
                  <a:cubicBezTo>
                    <a:pt x="786" y="396"/>
                    <a:pt x="790" y="396"/>
                    <a:pt x="792" y="396"/>
                  </a:cubicBezTo>
                  <a:cubicBezTo>
                    <a:pt x="793" y="395"/>
                    <a:pt x="796" y="395"/>
                    <a:pt x="797" y="395"/>
                  </a:cubicBezTo>
                  <a:cubicBezTo>
                    <a:pt x="799" y="394"/>
                    <a:pt x="801" y="390"/>
                    <a:pt x="802" y="389"/>
                  </a:cubicBezTo>
                  <a:cubicBezTo>
                    <a:pt x="804" y="388"/>
                    <a:pt x="807" y="386"/>
                    <a:pt x="809" y="385"/>
                  </a:cubicBezTo>
                  <a:cubicBezTo>
                    <a:pt x="811" y="384"/>
                    <a:pt x="816" y="381"/>
                    <a:pt x="819" y="380"/>
                  </a:cubicBezTo>
                  <a:cubicBezTo>
                    <a:pt x="820" y="379"/>
                    <a:pt x="823" y="378"/>
                    <a:pt x="824" y="377"/>
                  </a:cubicBezTo>
                  <a:cubicBezTo>
                    <a:pt x="825" y="377"/>
                    <a:pt x="828" y="378"/>
                    <a:pt x="829" y="377"/>
                  </a:cubicBezTo>
                  <a:cubicBezTo>
                    <a:pt x="830" y="377"/>
                    <a:pt x="832" y="375"/>
                    <a:pt x="832" y="374"/>
                  </a:cubicBezTo>
                  <a:cubicBezTo>
                    <a:pt x="833" y="373"/>
                    <a:pt x="832" y="370"/>
                    <a:pt x="832" y="368"/>
                  </a:cubicBezTo>
                  <a:cubicBezTo>
                    <a:pt x="832" y="368"/>
                    <a:pt x="834" y="366"/>
                    <a:pt x="834" y="365"/>
                  </a:cubicBezTo>
                  <a:cubicBezTo>
                    <a:pt x="834" y="364"/>
                    <a:pt x="835" y="362"/>
                    <a:pt x="835" y="360"/>
                  </a:cubicBezTo>
                  <a:cubicBezTo>
                    <a:pt x="835" y="359"/>
                    <a:pt x="835" y="357"/>
                    <a:pt x="835" y="356"/>
                  </a:cubicBezTo>
                  <a:cubicBezTo>
                    <a:pt x="836" y="355"/>
                    <a:pt x="839" y="354"/>
                    <a:pt x="840" y="354"/>
                  </a:cubicBezTo>
                  <a:cubicBezTo>
                    <a:pt x="841" y="353"/>
                    <a:pt x="843" y="354"/>
                    <a:pt x="844" y="354"/>
                  </a:cubicBezTo>
                  <a:cubicBezTo>
                    <a:pt x="845" y="354"/>
                    <a:pt x="847" y="354"/>
                    <a:pt x="848" y="353"/>
                  </a:cubicBezTo>
                  <a:cubicBezTo>
                    <a:pt x="849" y="353"/>
                    <a:pt x="851" y="350"/>
                    <a:pt x="853" y="350"/>
                  </a:cubicBezTo>
                  <a:cubicBezTo>
                    <a:pt x="854" y="349"/>
                    <a:pt x="857" y="348"/>
                    <a:pt x="858" y="348"/>
                  </a:cubicBezTo>
                  <a:cubicBezTo>
                    <a:pt x="859" y="347"/>
                    <a:pt x="862" y="346"/>
                    <a:pt x="862" y="345"/>
                  </a:cubicBezTo>
                  <a:cubicBezTo>
                    <a:pt x="863" y="344"/>
                    <a:pt x="863" y="342"/>
                    <a:pt x="863" y="341"/>
                  </a:cubicBezTo>
                  <a:cubicBezTo>
                    <a:pt x="863" y="339"/>
                    <a:pt x="864" y="336"/>
                    <a:pt x="863" y="335"/>
                  </a:cubicBezTo>
                  <a:cubicBezTo>
                    <a:pt x="863" y="333"/>
                    <a:pt x="861" y="330"/>
                    <a:pt x="861" y="329"/>
                  </a:cubicBezTo>
                  <a:cubicBezTo>
                    <a:pt x="862" y="328"/>
                    <a:pt x="864" y="327"/>
                    <a:pt x="864" y="326"/>
                  </a:cubicBezTo>
                  <a:cubicBezTo>
                    <a:pt x="865" y="325"/>
                    <a:pt x="866" y="321"/>
                    <a:pt x="867" y="321"/>
                  </a:cubicBezTo>
                  <a:cubicBezTo>
                    <a:pt x="868" y="320"/>
                    <a:pt x="872" y="321"/>
                    <a:pt x="873" y="321"/>
                  </a:cubicBezTo>
                  <a:cubicBezTo>
                    <a:pt x="874" y="320"/>
                    <a:pt x="875" y="317"/>
                    <a:pt x="875" y="316"/>
                  </a:cubicBezTo>
                  <a:cubicBezTo>
                    <a:pt x="876" y="315"/>
                    <a:pt x="878" y="313"/>
                    <a:pt x="879" y="312"/>
                  </a:cubicBezTo>
                  <a:cubicBezTo>
                    <a:pt x="879" y="311"/>
                    <a:pt x="879" y="308"/>
                    <a:pt x="879" y="306"/>
                  </a:cubicBezTo>
                  <a:cubicBezTo>
                    <a:pt x="879" y="305"/>
                    <a:pt x="878" y="303"/>
                    <a:pt x="878" y="301"/>
                  </a:cubicBezTo>
                  <a:cubicBezTo>
                    <a:pt x="878" y="300"/>
                    <a:pt x="879" y="298"/>
                    <a:pt x="880" y="297"/>
                  </a:cubicBezTo>
                  <a:cubicBezTo>
                    <a:pt x="881" y="296"/>
                    <a:pt x="884" y="295"/>
                    <a:pt x="885" y="294"/>
                  </a:cubicBezTo>
                  <a:cubicBezTo>
                    <a:pt x="887" y="293"/>
                    <a:pt x="890" y="289"/>
                    <a:pt x="892" y="287"/>
                  </a:cubicBezTo>
                  <a:cubicBezTo>
                    <a:pt x="893" y="286"/>
                    <a:pt x="895" y="283"/>
                    <a:pt x="897" y="281"/>
                  </a:cubicBezTo>
                  <a:cubicBezTo>
                    <a:pt x="899" y="279"/>
                    <a:pt x="903" y="277"/>
                    <a:pt x="906" y="275"/>
                  </a:cubicBezTo>
                  <a:cubicBezTo>
                    <a:pt x="907" y="274"/>
                    <a:pt x="911" y="271"/>
                    <a:pt x="913" y="270"/>
                  </a:cubicBezTo>
                  <a:cubicBezTo>
                    <a:pt x="915" y="269"/>
                    <a:pt x="919" y="268"/>
                    <a:pt x="921" y="267"/>
                  </a:cubicBezTo>
                  <a:cubicBezTo>
                    <a:pt x="922" y="266"/>
                    <a:pt x="925" y="262"/>
                    <a:pt x="925" y="262"/>
                  </a:cubicBezTo>
                  <a:cubicBezTo>
                    <a:pt x="962" y="213"/>
                    <a:pt x="962" y="213"/>
                    <a:pt x="962" y="213"/>
                  </a:cubicBezTo>
                  <a:cubicBezTo>
                    <a:pt x="962" y="209"/>
                    <a:pt x="962" y="209"/>
                    <a:pt x="962" y="209"/>
                  </a:cubicBezTo>
                  <a:cubicBezTo>
                    <a:pt x="962" y="209"/>
                    <a:pt x="962" y="209"/>
                    <a:pt x="961" y="210"/>
                  </a:cubicBezTo>
                  <a:cubicBezTo>
                    <a:pt x="960" y="210"/>
                    <a:pt x="956" y="211"/>
                    <a:pt x="955" y="211"/>
                  </a:cubicBezTo>
                  <a:cubicBezTo>
                    <a:pt x="953" y="211"/>
                    <a:pt x="952" y="208"/>
                    <a:pt x="950" y="208"/>
                  </a:cubicBezTo>
                  <a:cubicBezTo>
                    <a:pt x="949" y="208"/>
                    <a:pt x="947" y="209"/>
                    <a:pt x="946" y="209"/>
                  </a:cubicBezTo>
                  <a:cubicBezTo>
                    <a:pt x="945" y="209"/>
                    <a:pt x="943" y="209"/>
                    <a:pt x="942" y="208"/>
                  </a:cubicBezTo>
                  <a:cubicBezTo>
                    <a:pt x="941" y="207"/>
                    <a:pt x="943" y="204"/>
                    <a:pt x="942" y="203"/>
                  </a:cubicBezTo>
                  <a:cubicBezTo>
                    <a:pt x="942" y="202"/>
                    <a:pt x="939" y="202"/>
                    <a:pt x="938" y="201"/>
                  </a:cubicBezTo>
                  <a:cubicBezTo>
                    <a:pt x="937" y="200"/>
                    <a:pt x="936" y="195"/>
                    <a:pt x="934" y="194"/>
                  </a:cubicBezTo>
                  <a:cubicBezTo>
                    <a:pt x="933" y="194"/>
                    <a:pt x="932" y="198"/>
                    <a:pt x="930" y="198"/>
                  </a:cubicBezTo>
                  <a:cubicBezTo>
                    <a:pt x="929" y="198"/>
                    <a:pt x="928" y="195"/>
                    <a:pt x="927" y="195"/>
                  </a:cubicBezTo>
                  <a:cubicBezTo>
                    <a:pt x="926" y="194"/>
                    <a:pt x="922" y="196"/>
                    <a:pt x="920" y="195"/>
                  </a:cubicBezTo>
                  <a:cubicBezTo>
                    <a:pt x="919" y="195"/>
                    <a:pt x="918" y="194"/>
                    <a:pt x="917" y="193"/>
                  </a:cubicBezTo>
                  <a:cubicBezTo>
                    <a:pt x="916" y="192"/>
                    <a:pt x="916" y="189"/>
                    <a:pt x="915" y="188"/>
                  </a:cubicBezTo>
                  <a:cubicBezTo>
                    <a:pt x="914" y="187"/>
                    <a:pt x="911" y="186"/>
                    <a:pt x="911" y="184"/>
                  </a:cubicBezTo>
                  <a:cubicBezTo>
                    <a:pt x="910" y="183"/>
                    <a:pt x="911" y="180"/>
                    <a:pt x="911" y="179"/>
                  </a:cubicBezTo>
                  <a:cubicBezTo>
                    <a:pt x="910" y="178"/>
                    <a:pt x="909" y="176"/>
                    <a:pt x="908" y="176"/>
                  </a:cubicBezTo>
                  <a:cubicBezTo>
                    <a:pt x="907" y="175"/>
                    <a:pt x="904" y="174"/>
                    <a:pt x="903" y="174"/>
                  </a:cubicBezTo>
                  <a:cubicBezTo>
                    <a:pt x="902" y="173"/>
                    <a:pt x="898" y="171"/>
                    <a:pt x="898" y="171"/>
                  </a:cubicBezTo>
                  <a:cubicBezTo>
                    <a:pt x="898" y="170"/>
                    <a:pt x="897" y="167"/>
                    <a:pt x="896" y="166"/>
                  </a:cubicBezTo>
                  <a:cubicBezTo>
                    <a:pt x="895" y="164"/>
                    <a:pt x="895" y="160"/>
                    <a:pt x="893" y="159"/>
                  </a:cubicBezTo>
                  <a:cubicBezTo>
                    <a:pt x="892" y="157"/>
                    <a:pt x="888" y="156"/>
                    <a:pt x="887" y="156"/>
                  </a:cubicBezTo>
                  <a:cubicBezTo>
                    <a:pt x="885" y="155"/>
                    <a:pt x="882" y="156"/>
                    <a:pt x="882" y="154"/>
                  </a:cubicBezTo>
                  <a:cubicBezTo>
                    <a:pt x="882" y="153"/>
                    <a:pt x="884" y="152"/>
                    <a:pt x="884" y="151"/>
                  </a:cubicBezTo>
                  <a:cubicBezTo>
                    <a:pt x="884" y="149"/>
                    <a:pt x="884" y="145"/>
                    <a:pt x="883" y="143"/>
                  </a:cubicBezTo>
                  <a:cubicBezTo>
                    <a:pt x="882" y="142"/>
                    <a:pt x="878" y="142"/>
                    <a:pt x="877" y="141"/>
                  </a:cubicBezTo>
                  <a:cubicBezTo>
                    <a:pt x="876" y="140"/>
                    <a:pt x="875" y="137"/>
                    <a:pt x="874" y="136"/>
                  </a:cubicBezTo>
                  <a:cubicBezTo>
                    <a:pt x="873" y="135"/>
                    <a:pt x="871" y="131"/>
                    <a:pt x="870" y="130"/>
                  </a:cubicBezTo>
                  <a:cubicBezTo>
                    <a:pt x="869" y="129"/>
                    <a:pt x="866" y="128"/>
                    <a:pt x="865" y="128"/>
                  </a:cubicBezTo>
                  <a:cubicBezTo>
                    <a:pt x="865" y="127"/>
                    <a:pt x="864" y="126"/>
                    <a:pt x="863" y="125"/>
                  </a:cubicBezTo>
                  <a:cubicBezTo>
                    <a:pt x="862" y="124"/>
                    <a:pt x="860" y="124"/>
                    <a:pt x="859" y="123"/>
                  </a:cubicBezTo>
                  <a:cubicBezTo>
                    <a:pt x="858" y="123"/>
                    <a:pt x="856" y="121"/>
                    <a:pt x="856" y="120"/>
                  </a:cubicBezTo>
                  <a:cubicBezTo>
                    <a:pt x="855" y="119"/>
                    <a:pt x="855" y="117"/>
                    <a:pt x="855" y="117"/>
                  </a:cubicBezTo>
                  <a:cubicBezTo>
                    <a:pt x="856" y="116"/>
                    <a:pt x="857" y="115"/>
                    <a:pt x="858" y="115"/>
                  </a:cubicBezTo>
                  <a:cubicBezTo>
                    <a:pt x="858" y="114"/>
                    <a:pt x="859" y="112"/>
                    <a:pt x="859" y="111"/>
                  </a:cubicBezTo>
                  <a:cubicBezTo>
                    <a:pt x="859" y="110"/>
                    <a:pt x="857" y="107"/>
                    <a:pt x="857" y="105"/>
                  </a:cubicBezTo>
                  <a:cubicBezTo>
                    <a:pt x="857" y="105"/>
                    <a:pt x="858" y="103"/>
                    <a:pt x="859" y="102"/>
                  </a:cubicBezTo>
                  <a:cubicBezTo>
                    <a:pt x="859" y="101"/>
                    <a:pt x="861" y="99"/>
                    <a:pt x="862" y="98"/>
                  </a:cubicBezTo>
                  <a:cubicBezTo>
                    <a:pt x="862" y="97"/>
                    <a:pt x="862" y="95"/>
                    <a:pt x="861" y="94"/>
                  </a:cubicBezTo>
                  <a:cubicBezTo>
                    <a:pt x="861" y="92"/>
                    <a:pt x="859" y="88"/>
                    <a:pt x="858" y="86"/>
                  </a:cubicBezTo>
                  <a:cubicBezTo>
                    <a:pt x="857" y="85"/>
                    <a:pt x="855" y="84"/>
                    <a:pt x="855" y="83"/>
                  </a:cubicBezTo>
                  <a:cubicBezTo>
                    <a:pt x="854" y="82"/>
                    <a:pt x="853" y="80"/>
                    <a:pt x="853" y="78"/>
                  </a:cubicBezTo>
                  <a:cubicBezTo>
                    <a:pt x="852" y="78"/>
                    <a:pt x="852" y="78"/>
                    <a:pt x="851" y="77"/>
                  </a:cubicBezTo>
                  <a:cubicBezTo>
                    <a:pt x="851" y="77"/>
                    <a:pt x="850" y="77"/>
                    <a:pt x="850" y="77"/>
                  </a:cubicBezTo>
                  <a:cubicBezTo>
                    <a:pt x="848" y="75"/>
                    <a:pt x="846" y="72"/>
                    <a:pt x="845" y="68"/>
                  </a:cubicBezTo>
                  <a:cubicBezTo>
                    <a:pt x="845" y="68"/>
                    <a:pt x="845" y="68"/>
                    <a:pt x="845" y="68"/>
                  </a:cubicBezTo>
                  <a:cubicBezTo>
                    <a:pt x="845" y="67"/>
                    <a:pt x="844" y="66"/>
                    <a:pt x="844" y="65"/>
                  </a:cubicBezTo>
                  <a:cubicBezTo>
                    <a:pt x="844" y="65"/>
                    <a:pt x="844" y="65"/>
                    <a:pt x="844" y="65"/>
                  </a:cubicBezTo>
                  <a:cubicBezTo>
                    <a:pt x="844" y="65"/>
                    <a:pt x="843" y="64"/>
                    <a:pt x="843" y="64"/>
                  </a:cubicBezTo>
                  <a:cubicBezTo>
                    <a:pt x="842" y="64"/>
                    <a:pt x="841" y="64"/>
                    <a:pt x="840" y="63"/>
                  </a:cubicBezTo>
                  <a:cubicBezTo>
                    <a:pt x="840" y="63"/>
                    <a:pt x="839" y="63"/>
                    <a:pt x="839" y="63"/>
                  </a:cubicBezTo>
                  <a:cubicBezTo>
                    <a:pt x="837" y="62"/>
                    <a:pt x="835" y="61"/>
                    <a:pt x="833" y="60"/>
                  </a:cubicBezTo>
                  <a:cubicBezTo>
                    <a:pt x="832" y="59"/>
                    <a:pt x="832" y="58"/>
                    <a:pt x="831" y="57"/>
                  </a:cubicBezTo>
                  <a:cubicBezTo>
                    <a:pt x="831" y="56"/>
                    <a:pt x="831" y="56"/>
                    <a:pt x="830" y="56"/>
                  </a:cubicBezTo>
                  <a:cubicBezTo>
                    <a:pt x="830" y="56"/>
                    <a:pt x="829" y="56"/>
                    <a:pt x="828" y="56"/>
                  </a:cubicBezTo>
                  <a:cubicBezTo>
                    <a:pt x="828" y="56"/>
                    <a:pt x="827" y="56"/>
                    <a:pt x="827" y="56"/>
                  </a:cubicBezTo>
                  <a:cubicBezTo>
                    <a:pt x="825" y="57"/>
                    <a:pt x="823" y="58"/>
                    <a:pt x="821" y="58"/>
                  </a:cubicBezTo>
                  <a:cubicBezTo>
                    <a:pt x="821" y="58"/>
                    <a:pt x="820" y="58"/>
                    <a:pt x="820" y="58"/>
                  </a:cubicBezTo>
                  <a:cubicBezTo>
                    <a:pt x="815" y="58"/>
                    <a:pt x="810" y="53"/>
                    <a:pt x="809" y="51"/>
                  </a:cubicBezTo>
                  <a:cubicBezTo>
                    <a:pt x="807" y="49"/>
                    <a:pt x="806" y="44"/>
                    <a:pt x="806" y="43"/>
                  </a:cubicBezTo>
                  <a:cubicBezTo>
                    <a:pt x="805" y="42"/>
                    <a:pt x="805" y="41"/>
                    <a:pt x="805" y="39"/>
                  </a:cubicBezTo>
                  <a:cubicBezTo>
                    <a:pt x="805" y="39"/>
                    <a:pt x="805" y="39"/>
                    <a:pt x="805" y="39"/>
                  </a:cubicBezTo>
                  <a:cubicBezTo>
                    <a:pt x="804" y="38"/>
                    <a:pt x="802" y="37"/>
                    <a:pt x="802" y="35"/>
                  </a:cubicBezTo>
                  <a:cubicBezTo>
                    <a:pt x="801" y="33"/>
                    <a:pt x="802" y="31"/>
                    <a:pt x="802" y="29"/>
                  </a:cubicBezTo>
                  <a:cubicBezTo>
                    <a:pt x="802" y="29"/>
                    <a:pt x="802" y="28"/>
                    <a:pt x="803" y="28"/>
                  </a:cubicBezTo>
                  <a:cubicBezTo>
                    <a:pt x="803" y="28"/>
                    <a:pt x="803" y="28"/>
                    <a:pt x="803" y="27"/>
                  </a:cubicBezTo>
                  <a:cubicBezTo>
                    <a:pt x="803" y="27"/>
                    <a:pt x="803" y="27"/>
                    <a:pt x="803" y="26"/>
                  </a:cubicBezTo>
                  <a:cubicBezTo>
                    <a:pt x="803" y="26"/>
                    <a:pt x="802" y="26"/>
                    <a:pt x="802" y="26"/>
                  </a:cubicBezTo>
                  <a:cubicBezTo>
                    <a:pt x="802" y="26"/>
                    <a:pt x="801" y="27"/>
                    <a:pt x="800" y="27"/>
                  </a:cubicBezTo>
                  <a:cubicBezTo>
                    <a:pt x="800" y="27"/>
                    <a:pt x="799" y="28"/>
                    <a:pt x="799" y="28"/>
                  </a:cubicBezTo>
                  <a:cubicBezTo>
                    <a:pt x="798" y="29"/>
                    <a:pt x="797" y="30"/>
                    <a:pt x="796" y="31"/>
                  </a:cubicBezTo>
                  <a:cubicBezTo>
                    <a:pt x="795" y="32"/>
                    <a:pt x="792" y="33"/>
                    <a:pt x="791" y="33"/>
                  </a:cubicBezTo>
                  <a:cubicBezTo>
                    <a:pt x="790" y="34"/>
                    <a:pt x="788" y="34"/>
                    <a:pt x="787" y="34"/>
                  </a:cubicBezTo>
                  <a:cubicBezTo>
                    <a:pt x="787" y="34"/>
                    <a:pt x="787" y="35"/>
                    <a:pt x="787" y="36"/>
                  </a:cubicBezTo>
                  <a:cubicBezTo>
                    <a:pt x="787" y="36"/>
                    <a:pt x="787" y="36"/>
                    <a:pt x="787" y="37"/>
                  </a:cubicBezTo>
                  <a:cubicBezTo>
                    <a:pt x="786" y="39"/>
                    <a:pt x="785" y="40"/>
                    <a:pt x="784" y="42"/>
                  </a:cubicBezTo>
                  <a:cubicBezTo>
                    <a:pt x="783" y="43"/>
                    <a:pt x="782" y="44"/>
                    <a:pt x="781" y="44"/>
                  </a:cubicBezTo>
                  <a:cubicBezTo>
                    <a:pt x="781" y="44"/>
                    <a:pt x="781" y="45"/>
                    <a:pt x="781" y="45"/>
                  </a:cubicBezTo>
                  <a:cubicBezTo>
                    <a:pt x="781" y="46"/>
                    <a:pt x="781" y="46"/>
                    <a:pt x="781" y="46"/>
                  </a:cubicBezTo>
                  <a:cubicBezTo>
                    <a:pt x="780" y="48"/>
                    <a:pt x="780" y="51"/>
                    <a:pt x="778" y="53"/>
                  </a:cubicBezTo>
                  <a:cubicBezTo>
                    <a:pt x="775" y="57"/>
                    <a:pt x="767" y="58"/>
                    <a:pt x="767" y="58"/>
                  </a:cubicBezTo>
                  <a:cubicBezTo>
                    <a:pt x="767" y="58"/>
                    <a:pt x="767" y="58"/>
                    <a:pt x="766" y="58"/>
                  </a:cubicBezTo>
                  <a:cubicBezTo>
                    <a:pt x="765" y="58"/>
                    <a:pt x="764" y="57"/>
                    <a:pt x="762" y="57"/>
                  </a:cubicBezTo>
                  <a:cubicBezTo>
                    <a:pt x="762" y="57"/>
                    <a:pt x="762" y="57"/>
                    <a:pt x="762" y="57"/>
                  </a:cubicBezTo>
                  <a:cubicBezTo>
                    <a:pt x="761" y="59"/>
                    <a:pt x="760" y="62"/>
                    <a:pt x="757" y="63"/>
                  </a:cubicBezTo>
                  <a:cubicBezTo>
                    <a:pt x="756" y="63"/>
                    <a:pt x="756" y="63"/>
                    <a:pt x="755" y="63"/>
                  </a:cubicBezTo>
                  <a:cubicBezTo>
                    <a:pt x="751" y="63"/>
                    <a:pt x="747" y="60"/>
                    <a:pt x="747" y="59"/>
                  </a:cubicBezTo>
                  <a:cubicBezTo>
                    <a:pt x="745" y="58"/>
                    <a:pt x="745" y="57"/>
                    <a:pt x="744" y="56"/>
                  </a:cubicBezTo>
                  <a:cubicBezTo>
                    <a:pt x="744" y="56"/>
                    <a:pt x="744" y="55"/>
                    <a:pt x="744" y="55"/>
                  </a:cubicBezTo>
                  <a:cubicBezTo>
                    <a:pt x="743" y="55"/>
                    <a:pt x="743" y="54"/>
                    <a:pt x="742" y="54"/>
                  </a:cubicBezTo>
                  <a:cubicBezTo>
                    <a:pt x="742" y="54"/>
                    <a:pt x="742" y="54"/>
                    <a:pt x="742" y="54"/>
                  </a:cubicBezTo>
                  <a:cubicBezTo>
                    <a:pt x="741" y="54"/>
                    <a:pt x="740" y="54"/>
                    <a:pt x="740" y="54"/>
                  </a:cubicBezTo>
                  <a:cubicBezTo>
                    <a:pt x="739" y="54"/>
                    <a:pt x="738" y="54"/>
                    <a:pt x="738" y="54"/>
                  </a:cubicBezTo>
                  <a:cubicBezTo>
                    <a:pt x="737" y="54"/>
                    <a:pt x="737" y="54"/>
                    <a:pt x="737" y="54"/>
                  </a:cubicBezTo>
                  <a:cubicBezTo>
                    <a:pt x="737" y="54"/>
                    <a:pt x="736" y="54"/>
                    <a:pt x="736" y="54"/>
                  </a:cubicBezTo>
                  <a:cubicBezTo>
                    <a:pt x="736" y="54"/>
                    <a:pt x="735" y="55"/>
                    <a:pt x="735" y="55"/>
                  </a:cubicBezTo>
                  <a:cubicBezTo>
                    <a:pt x="732" y="55"/>
                    <a:pt x="731" y="54"/>
                    <a:pt x="729" y="54"/>
                  </a:cubicBezTo>
                  <a:cubicBezTo>
                    <a:pt x="728" y="53"/>
                    <a:pt x="727" y="52"/>
                    <a:pt x="725" y="51"/>
                  </a:cubicBezTo>
                  <a:cubicBezTo>
                    <a:pt x="725" y="51"/>
                    <a:pt x="725" y="51"/>
                    <a:pt x="724" y="51"/>
                  </a:cubicBezTo>
                  <a:cubicBezTo>
                    <a:pt x="723" y="50"/>
                    <a:pt x="721" y="50"/>
                    <a:pt x="721" y="50"/>
                  </a:cubicBezTo>
                  <a:cubicBezTo>
                    <a:pt x="720" y="50"/>
                    <a:pt x="718" y="50"/>
                    <a:pt x="718" y="50"/>
                  </a:cubicBezTo>
                  <a:cubicBezTo>
                    <a:pt x="717" y="51"/>
                    <a:pt x="717" y="51"/>
                    <a:pt x="717" y="51"/>
                  </a:cubicBezTo>
                  <a:cubicBezTo>
                    <a:pt x="716" y="52"/>
                    <a:pt x="715" y="54"/>
                    <a:pt x="714" y="55"/>
                  </a:cubicBezTo>
                  <a:cubicBezTo>
                    <a:pt x="713" y="55"/>
                    <a:pt x="712" y="56"/>
                    <a:pt x="711" y="56"/>
                  </a:cubicBezTo>
                  <a:cubicBezTo>
                    <a:pt x="711" y="56"/>
                    <a:pt x="711" y="56"/>
                    <a:pt x="711" y="56"/>
                  </a:cubicBezTo>
                  <a:cubicBezTo>
                    <a:pt x="711" y="58"/>
                    <a:pt x="711" y="61"/>
                    <a:pt x="709" y="63"/>
                  </a:cubicBezTo>
                  <a:cubicBezTo>
                    <a:pt x="707" y="65"/>
                    <a:pt x="704" y="66"/>
                    <a:pt x="700" y="66"/>
                  </a:cubicBezTo>
                  <a:cubicBezTo>
                    <a:pt x="700" y="66"/>
                    <a:pt x="700" y="66"/>
                    <a:pt x="699" y="66"/>
                  </a:cubicBezTo>
                  <a:cubicBezTo>
                    <a:pt x="698" y="66"/>
                    <a:pt x="695" y="66"/>
                    <a:pt x="693" y="65"/>
                  </a:cubicBezTo>
                  <a:cubicBezTo>
                    <a:pt x="693" y="65"/>
                    <a:pt x="692" y="65"/>
                    <a:pt x="691" y="65"/>
                  </a:cubicBezTo>
                  <a:cubicBezTo>
                    <a:pt x="691" y="65"/>
                    <a:pt x="691" y="65"/>
                    <a:pt x="690" y="65"/>
                  </a:cubicBezTo>
                  <a:cubicBezTo>
                    <a:pt x="689" y="65"/>
                    <a:pt x="686" y="65"/>
                    <a:pt x="684" y="63"/>
                  </a:cubicBezTo>
                  <a:cubicBezTo>
                    <a:pt x="682" y="62"/>
                    <a:pt x="681" y="59"/>
                    <a:pt x="681" y="57"/>
                  </a:cubicBezTo>
                  <a:cubicBezTo>
                    <a:pt x="681" y="57"/>
                    <a:pt x="681" y="57"/>
                    <a:pt x="681" y="57"/>
                  </a:cubicBezTo>
                  <a:cubicBezTo>
                    <a:pt x="681" y="56"/>
                    <a:pt x="681" y="56"/>
                    <a:pt x="681" y="56"/>
                  </a:cubicBezTo>
                  <a:cubicBezTo>
                    <a:pt x="681" y="56"/>
                    <a:pt x="680" y="56"/>
                    <a:pt x="680" y="56"/>
                  </a:cubicBezTo>
                  <a:cubicBezTo>
                    <a:pt x="680" y="56"/>
                    <a:pt x="680" y="56"/>
                    <a:pt x="679" y="56"/>
                  </a:cubicBezTo>
                  <a:cubicBezTo>
                    <a:pt x="679" y="56"/>
                    <a:pt x="679" y="56"/>
                    <a:pt x="679" y="56"/>
                  </a:cubicBezTo>
                  <a:cubicBezTo>
                    <a:pt x="678" y="56"/>
                    <a:pt x="675" y="56"/>
                    <a:pt x="674" y="54"/>
                  </a:cubicBezTo>
                  <a:cubicBezTo>
                    <a:pt x="671" y="52"/>
                    <a:pt x="671" y="50"/>
                    <a:pt x="671" y="48"/>
                  </a:cubicBezTo>
                  <a:cubicBezTo>
                    <a:pt x="671" y="48"/>
                    <a:pt x="671" y="48"/>
                    <a:pt x="671" y="48"/>
                  </a:cubicBezTo>
                  <a:cubicBezTo>
                    <a:pt x="670" y="48"/>
                    <a:pt x="670" y="48"/>
                    <a:pt x="670" y="48"/>
                  </a:cubicBezTo>
                  <a:cubicBezTo>
                    <a:pt x="669" y="48"/>
                    <a:pt x="668" y="48"/>
                    <a:pt x="668" y="48"/>
                  </a:cubicBezTo>
                  <a:cubicBezTo>
                    <a:pt x="667" y="48"/>
                    <a:pt x="666" y="48"/>
                    <a:pt x="665" y="48"/>
                  </a:cubicBezTo>
                  <a:cubicBezTo>
                    <a:pt x="664" y="48"/>
                    <a:pt x="663" y="47"/>
                    <a:pt x="662" y="46"/>
                  </a:cubicBezTo>
                  <a:cubicBezTo>
                    <a:pt x="661" y="46"/>
                    <a:pt x="661" y="46"/>
                    <a:pt x="661" y="46"/>
                  </a:cubicBezTo>
                  <a:cubicBezTo>
                    <a:pt x="660" y="46"/>
                    <a:pt x="660" y="46"/>
                    <a:pt x="659" y="46"/>
                  </a:cubicBezTo>
                  <a:cubicBezTo>
                    <a:pt x="659" y="46"/>
                    <a:pt x="659" y="46"/>
                    <a:pt x="659" y="46"/>
                  </a:cubicBezTo>
                  <a:cubicBezTo>
                    <a:pt x="658" y="46"/>
                    <a:pt x="658" y="46"/>
                    <a:pt x="658" y="46"/>
                  </a:cubicBezTo>
                  <a:cubicBezTo>
                    <a:pt x="657" y="47"/>
                    <a:pt x="656" y="48"/>
                    <a:pt x="655" y="48"/>
                  </a:cubicBezTo>
                  <a:cubicBezTo>
                    <a:pt x="654" y="49"/>
                    <a:pt x="650" y="51"/>
                    <a:pt x="648" y="51"/>
                  </a:cubicBezTo>
                  <a:cubicBezTo>
                    <a:pt x="647" y="51"/>
                    <a:pt x="645" y="51"/>
                    <a:pt x="644" y="51"/>
                  </a:cubicBezTo>
                  <a:cubicBezTo>
                    <a:pt x="643" y="51"/>
                    <a:pt x="640" y="51"/>
                    <a:pt x="638" y="50"/>
                  </a:cubicBezTo>
                  <a:cubicBezTo>
                    <a:pt x="637" y="50"/>
                    <a:pt x="636" y="49"/>
                    <a:pt x="635" y="49"/>
                  </a:cubicBezTo>
                  <a:cubicBezTo>
                    <a:pt x="634" y="49"/>
                    <a:pt x="634" y="48"/>
                    <a:pt x="634" y="48"/>
                  </a:cubicBezTo>
                  <a:cubicBezTo>
                    <a:pt x="633" y="48"/>
                    <a:pt x="632" y="48"/>
                    <a:pt x="631" y="48"/>
                  </a:cubicBezTo>
                  <a:cubicBezTo>
                    <a:pt x="630" y="48"/>
                    <a:pt x="628" y="48"/>
                    <a:pt x="627" y="48"/>
                  </a:cubicBezTo>
                  <a:cubicBezTo>
                    <a:pt x="627" y="47"/>
                    <a:pt x="627" y="47"/>
                    <a:pt x="626" y="47"/>
                  </a:cubicBezTo>
                  <a:cubicBezTo>
                    <a:pt x="624" y="47"/>
                    <a:pt x="620" y="46"/>
                    <a:pt x="618" y="44"/>
                  </a:cubicBezTo>
                  <a:cubicBezTo>
                    <a:pt x="616" y="42"/>
                    <a:pt x="616" y="40"/>
                    <a:pt x="616" y="38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16" y="36"/>
                    <a:pt x="615" y="35"/>
                    <a:pt x="615" y="33"/>
                  </a:cubicBezTo>
                  <a:cubicBezTo>
                    <a:pt x="615" y="33"/>
                    <a:pt x="615" y="31"/>
                    <a:pt x="615" y="30"/>
                  </a:cubicBezTo>
                  <a:cubicBezTo>
                    <a:pt x="615" y="30"/>
                    <a:pt x="614" y="28"/>
                    <a:pt x="613" y="27"/>
                  </a:cubicBezTo>
                  <a:cubicBezTo>
                    <a:pt x="613" y="27"/>
                    <a:pt x="612" y="27"/>
                    <a:pt x="611" y="26"/>
                  </a:cubicBezTo>
                  <a:cubicBezTo>
                    <a:pt x="610" y="25"/>
                    <a:pt x="609" y="25"/>
                    <a:pt x="608" y="24"/>
                  </a:cubicBezTo>
                  <a:cubicBezTo>
                    <a:pt x="607" y="23"/>
                    <a:pt x="605" y="19"/>
                    <a:pt x="604" y="17"/>
                  </a:cubicBezTo>
                  <a:cubicBezTo>
                    <a:pt x="603" y="15"/>
                    <a:pt x="603" y="14"/>
                    <a:pt x="603" y="13"/>
                  </a:cubicBezTo>
                  <a:cubicBezTo>
                    <a:pt x="603" y="13"/>
                    <a:pt x="603" y="13"/>
                    <a:pt x="603" y="13"/>
                  </a:cubicBezTo>
                  <a:cubicBezTo>
                    <a:pt x="602" y="13"/>
                    <a:pt x="602" y="13"/>
                    <a:pt x="602" y="12"/>
                  </a:cubicBezTo>
                  <a:cubicBezTo>
                    <a:pt x="601" y="12"/>
                    <a:pt x="601" y="12"/>
                    <a:pt x="601" y="12"/>
                  </a:cubicBezTo>
                  <a:cubicBezTo>
                    <a:pt x="601" y="12"/>
                    <a:pt x="599" y="11"/>
                    <a:pt x="599" y="11"/>
                  </a:cubicBezTo>
                  <a:cubicBezTo>
                    <a:pt x="598" y="11"/>
                    <a:pt x="598" y="11"/>
                    <a:pt x="598" y="11"/>
                  </a:cubicBezTo>
                  <a:cubicBezTo>
                    <a:pt x="596" y="11"/>
                    <a:pt x="595" y="11"/>
                    <a:pt x="594" y="11"/>
                  </a:cubicBezTo>
                  <a:cubicBezTo>
                    <a:pt x="593" y="11"/>
                    <a:pt x="593" y="11"/>
                    <a:pt x="592" y="11"/>
                  </a:cubicBezTo>
                  <a:cubicBezTo>
                    <a:pt x="590" y="11"/>
                    <a:pt x="586" y="9"/>
                    <a:pt x="584" y="6"/>
                  </a:cubicBezTo>
                  <a:cubicBezTo>
                    <a:pt x="583" y="4"/>
                    <a:pt x="583" y="2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2" y="0"/>
                    <a:pt x="582" y="0"/>
                    <a:pt x="582" y="0"/>
                  </a:cubicBezTo>
                  <a:cubicBezTo>
                    <a:pt x="582" y="1"/>
                    <a:pt x="581" y="3"/>
                    <a:pt x="580" y="4"/>
                  </a:cubicBezTo>
                  <a:cubicBezTo>
                    <a:pt x="578" y="5"/>
                    <a:pt x="576" y="5"/>
                    <a:pt x="574" y="5"/>
                  </a:cubicBezTo>
                  <a:cubicBezTo>
                    <a:pt x="574" y="5"/>
                    <a:pt x="574" y="5"/>
                    <a:pt x="574" y="5"/>
                  </a:cubicBezTo>
                  <a:cubicBezTo>
                    <a:pt x="574" y="5"/>
                    <a:pt x="573" y="5"/>
                    <a:pt x="573" y="5"/>
                  </a:cubicBezTo>
                  <a:cubicBezTo>
                    <a:pt x="573" y="5"/>
                    <a:pt x="573" y="6"/>
                    <a:pt x="573" y="6"/>
                  </a:cubicBezTo>
                  <a:cubicBezTo>
                    <a:pt x="572" y="7"/>
                    <a:pt x="571" y="9"/>
                    <a:pt x="570" y="10"/>
                  </a:cubicBezTo>
                  <a:cubicBezTo>
                    <a:pt x="568" y="11"/>
                    <a:pt x="565" y="11"/>
                    <a:pt x="563" y="11"/>
                  </a:cubicBezTo>
                  <a:cubicBezTo>
                    <a:pt x="562" y="11"/>
                    <a:pt x="562" y="11"/>
                    <a:pt x="561" y="11"/>
                  </a:cubicBezTo>
                  <a:cubicBezTo>
                    <a:pt x="559" y="10"/>
                    <a:pt x="558" y="9"/>
                    <a:pt x="557" y="8"/>
                  </a:cubicBezTo>
                  <a:cubicBezTo>
                    <a:pt x="557" y="8"/>
                    <a:pt x="557" y="8"/>
                    <a:pt x="557" y="8"/>
                  </a:cubicBezTo>
                  <a:cubicBezTo>
                    <a:pt x="556" y="7"/>
                    <a:pt x="554" y="7"/>
                    <a:pt x="554" y="7"/>
                  </a:cubicBezTo>
                  <a:cubicBezTo>
                    <a:pt x="554" y="7"/>
                    <a:pt x="554" y="7"/>
                    <a:pt x="553" y="7"/>
                  </a:cubicBezTo>
                  <a:cubicBezTo>
                    <a:pt x="552" y="6"/>
                    <a:pt x="550" y="6"/>
                    <a:pt x="549" y="5"/>
                  </a:cubicBezTo>
                  <a:cubicBezTo>
                    <a:pt x="547" y="4"/>
                    <a:pt x="546" y="3"/>
                    <a:pt x="546" y="1"/>
                  </a:cubicBezTo>
                  <a:cubicBezTo>
                    <a:pt x="546" y="2"/>
                    <a:pt x="545" y="3"/>
                    <a:pt x="545" y="3"/>
                  </a:cubicBezTo>
                  <a:cubicBezTo>
                    <a:pt x="538" y="17"/>
                    <a:pt x="538" y="17"/>
                    <a:pt x="538" y="17"/>
                  </a:cubicBezTo>
                  <a:cubicBezTo>
                    <a:pt x="537" y="12"/>
                    <a:pt x="537" y="12"/>
                    <a:pt x="537" y="12"/>
                  </a:cubicBezTo>
                  <a:cubicBezTo>
                    <a:pt x="536" y="12"/>
                    <a:pt x="535" y="13"/>
                    <a:pt x="534" y="14"/>
                  </a:cubicBezTo>
                  <a:cubicBezTo>
                    <a:pt x="534" y="14"/>
                    <a:pt x="534" y="14"/>
                    <a:pt x="533" y="14"/>
                  </a:cubicBezTo>
                  <a:cubicBezTo>
                    <a:pt x="533" y="14"/>
                    <a:pt x="533" y="15"/>
                    <a:pt x="533" y="15"/>
                  </a:cubicBezTo>
                  <a:cubicBezTo>
                    <a:pt x="533" y="15"/>
                    <a:pt x="533" y="15"/>
                    <a:pt x="533" y="15"/>
                  </a:cubicBezTo>
                  <a:cubicBezTo>
                    <a:pt x="534" y="15"/>
                    <a:pt x="536" y="16"/>
                    <a:pt x="537" y="17"/>
                  </a:cubicBezTo>
                  <a:cubicBezTo>
                    <a:pt x="539" y="18"/>
                    <a:pt x="541" y="21"/>
                    <a:pt x="542" y="23"/>
                  </a:cubicBezTo>
                  <a:cubicBezTo>
                    <a:pt x="543" y="25"/>
                    <a:pt x="544" y="29"/>
                    <a:pt x="543" y="32"/>
                  </a:cubicBezTo>
                  <a:cubicBezTo>
                    <a:pt x="543" y="33"/>
                    <a:pt x="542" y="34"/>
                    <a:pt x="542" y="35"/>
                  </a:cubicBezTo>
                  <a:cubicBezTo>
                    <a:pt x="542" y="35"/>
                    <a:pt x="542" y="35"/>
                    <a:pt x="542" y="35"/>
                  </a:cubicBezTo>
                  <a:cubicBezTo>
                    <a:pt x="542" y="35"/>
                    <a:pt x="543" y="35"/>
                    <a:pt x="543" y="35"/>
                  </a:cubicBezTo>
                  <a:cubicBezTo>
                    <a:pt x="545" y="35"/>
                    <a:pt x="550" y="36"/>
                    <a:pt x="552" y="39"/>
                  </a:cubicBezTo>
                  <a:cubicBezTo>
                    <a:pt x="554" y="43"/>
                    <a:pt x="553" y="48"/>
                    <a:pt x="552" y="49"/>
                  </a:cubicBezTo>
                  <a:cubicBezTo>
                    <a:pt x="551" y="51"/>
                    <a:pt x="550" y="52"/>
                    <a:pt x="549" y="52"/>
                  </a:cubicBezTo>
                  <a:cubicBezTo>
                    <a:pt x="549" y="52"/>
                    <a:pt x="549" y="53"/>
                    <a:pt x="549" y="53"/>
                  </a:cubicBezTo>
                  <a:cubicBezTo>
                    <a:pt x="549" y="53"/>
                    <a:pt x="551" y="57"/>
                    <a:pt x="550" y="61"/>
                  </a:cubicBezTo>
                  <a:cubicBezTo>
                    <a:pt x="549" y="63"/>
                    <a:pt x="546" y="65"/>
                    <a:pt x="544" y="66"/>
                  </a:cubicBezTo>
                  <a:cubicBezTo>
                    <a:pt x="544" y="66"/>
                    <a:pt x="544" y="66"/>
                    <a:pt x="544" y="66"/>
                  </a:cubicBezTo>
                  <a:cubicBezTo>
                    <a:pt x="543" y="66"/>
                    <a:pt x="543" y="66"/>
                    <a:pt x="542" y="66"/>
                  </a:cubicBezTo>
                  <a:cubicBezTo>
                    <a:pt x="541" y="66"/>
                    <a:pt x="539" y="65"/>
                    <a:pt x="538" y="65"/>
                  </a:cubicBezTo>
                  <a:cubicBezTo>
                    <a:pt x="538" y="65"/>
                    <a:pt x="538" y="65"/>
                    <a:pt x="538" y="65"/>
                  </a:cubicBezTo>
                  <a:cubicBezTo>
                    <a:pt x="537" y="65"/>
                    <a:pt x="536" y="65"/>
                    <a:pt x="535" y="65"/>
                  </a:cubicBezTo>
                  <a:cubicBezTo>
                    <a:pt x="535" y="65"/>
                    <a:pt x="535" y="65"/>
                    <a:pt x="534" y="66"/>
                  </a:cubicBezTo>
                  <a:cubicBezTo>
                    <a:pt x="533" y="67"/>
                    <a:pt x="532" y="68"/>
                    <a:pt x="530" y="69"/>
                  </a:cubicBezTo>
                  <a:cubicBezTo>
                    <a:pt x="529" y="69"/>
                    <a:pt x="528" y="69"/>
                    <a:pt x="527" y="69"/>
                  </a:cubicBezTo>
                  <a:cubicBezTo>
                    <a:pt x="526" y="69"/>
                    <a:pt x="526" y="69"/>
                    <a:pt x="525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23" y="69"/>
                    <a:pt x="522" y="70"/>
                    <a:pt x="521" y="71"/>
                  </a:cubicBezTo>
                  <a:cubicBezTo>
                    <a:pt x="520" y="72"/>
                    <a:pt x="517" y="74"/>
                    <a:pt x="516" y="76"/>
                  </a:cubicBezTo>
                  <a:cubicBezTo>
                    <a:pt x="515" y="76"/>
                    <a:pt x="515" y="77"/>
                    <a:pt x="514" y="78"/>
                  </a:cubicBezTo>
                  <a:cubicBezTo>
                    <a:pt x="513" y="80"/>
                    <a:pt x="511" y="82"/>
                    <a:pt x="510" y="83"/>
                  </a:cubicBezTo>
                  <a:cubicBezTo>
                    <a:pt x="510" y="83"/>
                    <a:pt x="507" y="86"/>
                    <a:pt x="504" y="87"/>
                  </a:cubicBezTo>
                  <a:cubicBezTo>
                    <a:pt x="503" y="88"/>
                    <a:pt x="500" y="89"/>
                    <a:pt x="498" y="89"/>
                  </a:cubicBezTo>
                  <a:cubicBezTo>
                    <a:pt x="498" y="89"/>
                    <a:pt x="498" y="89"/>
                    <a:pt x="497" y="89"/>
                  </a:cubicBezTo>
                  <a:cubicBezTo>
                    <a:pt x="495" y="89"/>
                    <a:pt x="491" y="88"/>
                    <a:pt x="489" y="86"/>
                  </a:cubicBezTo>
                  <a:cubicBezTo>
                    <a:pt x="488" y="84"/>
                    <a:pt x="487" y="83"/>
                    <a:pt x="487" y="81"/>
                  </a:cubicBezTo>
                  <a:cubicBezTo>
                    <a:pt x="486" y="81"/>
                    <a:pt x="485" y="81"/>
                    <a:pt x="485" y="81"/>
                  </a:cubicBezTo>
                  <a:cubicBezTo>
                    <a:pt x="484" y="81"/>
                    <a:pt x="484" y="81"/>
                    <a:pt x="484" y="81"/>
                  </a:cubicBezTo>
                  <a:cubicBezTo>
                    <a:pt x="484" y="81"/>
                    <a:pt x="483" y="82"/>
                    <a:pt x="483" y="82"/>
                  </a:cubicBezTo>
                  <a:cubicBezTo>
                    <a:pt x="482" y="82"/>
                    <a:pt x="481" y="83"/>
                    <a:pt x="480" y="83"/>
                  </a:cubicBezTo>
                  <a:cubicBezTo>
                    <a:pt x="480" y="83"/>
                    <a:pt x="479" y="84"/>
                    <a:pt x="478" y="84"/>
                  </a:cubicBezTo>
                  <a:cubicBezTo>
                    <a:pt x="478" y="84"/>
                    <a:pt x="477" y="84"/>
                    <a:pt x="477" y="84"/>
                  </a:cubicBezTo>
                  <a:cubicBezTo>
                    <a:pt x="477" y="84"/>
                    <a:pt x="476" y="84"/>
                    <a:pt x="476" y="85"/>
                  </a:cubicBezTo>
                  <a:cubicBezTo>
                    <a:pt x="474" y="85"/>
                    <a:pt x="473" y="86"/>
                    <a:pt x="471" y="86"/>
                  </a:cubicBezTo>
                  <a:cubicBezTo>
                    <a:pt x="471" y="86"/>
                    <a:pt x="470" y="86"/>
                    <a:pt x="469" y="86"/>
                  </a:cubicBezTo>
                  <a:cubicBezTo>
                    <a:pt x="469" y="86"/>
                    <a:pt x="468" y="86"/>
                    <a:pt x="468" y="86"/>
                  </a:cubicBezTo>
                  <a:cubicBezTo>
                    <a:pt x="468" y="86"/>
                    <a:pt x="467" y="86"/>
                    <a:pt x="467" y="86"/>
                  </a:cubicBezTo>
                  <a:cubicBezTo>
                    <a:pt x="467" y="86"/>
                    <a:pt x="467" y="87"/>
                    <a:pt x="466" y="87"/>
                  </a:cubicBezTo>
                  <a:cubicBezTo>
                    <a:pt x="467" y="87"/>
                    <a:pt x="467" y="88"/>
                    <a:pt x="467" y="89"/>
                  </a:cubicBezTo>
                  <a:cubicBezTo>
                    <a:pt x="467" y="89"/>
                    <a:pt x="467" y="89"/>
                    <a:pt x="467" y="89"/>
                  </a:cubicBezTo>
                  <a:cubicBezTo>
                    <a:pt x="468" y="90"/>
                    <a:pt x="469" y="90"/>
                    <a:pt x="470" y="92"/>
                  </a:cubicBezTo>
                  <a:cubicBezTo>
                    <a:pt x="471" y="93"/>
                    <a:pt x="471" y="96"/>
                    <a:pt x="472" y="98"/>
                  </a:cubicBezTo>
                  <a:cubicBezTo>
                    <a:pt x="472" y="99"/>
                    <a:pt x="472" y="100"/>
                    <a:pt x="472" y="100"/>
                  </a:cubicBezTo>
                  <a:cubicBezTo>
                    <a:pt x="472" y="101"/>
                    <a:pt x="473" y="103"/>
                    <a:pt x="474" y="104"/>
                  </a:cubicBezTo>
                  <a:cubicBezTo>
                    <a:pt x="474" y="104"/>
                    <a:pt x="474" y="105"/>
                    <a:pt x="474" y="106"/>
                  </a:cubicBezTo>
                  <a:cubicBezTo>
                    <a:pt x="475" y="108"/>
                    <a:pt x="477" y="110"/>
                    <a:pt x="477" y="112"/>
                  </a:cubicBezTo>
                  <a:cubicBezTo>
                    <a:pt x="477" y="113"/>
                    <a:pt x="477" y="117"/>
                    <a:pt x="476" y="120"/>
                  </a:cubicBezTo>
                  <a:cubicBezTo>
                    <a:pt x="475" y="122"/>
                    <a:pt x="473" y="123"/>
                    <a:pt x="472" y="123"/>
                  </a:cubicBezTo>
                  <a:cubicBezTo>
                    <a:pt x="471" y="124"/>
                    <a:pt x="471" y="124"/>
                    <a:pt x="471" y="124"/>
                  </a:cubicBezTo>
                  <a:cubicBezTo>
                    <a:pt x="471" y="124"/>
                    <a:pt x="471" y="124"/>
                    <a:pt x="470" y="124"/>
                  </a:cubicBezTo>
                  <a:cubicBezTo>
                    <a:pt x="470" y="125"/>
                    <a:pt x="470" y="125"/>
                    <a:pt x="469" y="125"/>
                  </a:cubicBezTo>
                  <a:cubicBezTo>
                    <a:pt x="469" y="126"/>
                    <a:pt x="469" y="126"/>
                    <a:pt x="469" y="126"/>
                  </a:cubicBezTo>
                  <a:cubicBezTo>
                    <a:pt x="469" y="128"/>
                    <a:pt x="469" y="130"/>
                    <a:pt x="467" y="132"/>
                  </a:cubicBezTo>
                  <a:cubicBezTo>
                    <a:pt x="465" y="135"/>
                    <a:pt x="460" y="137"/>
                    <a:pt x="460" y="137"/>
                  </a:cubicBezTo>
                  <a:cubicBezTo>
                    <a:pt x="458" y="138"/>
                    <a:pt x="457" y="138"/>
                    <a:pt x="456" y="138"/>
                  </a:cubicBezTo>
                  <a:cubicBezTo>
                    <a:pt x="455" y="138"/>
                    <a:pt x="454" y="138"/>
                    <a:pt x="454" y="138"/>
                  </a:cubicBezTo>
                  <a:cubicBezTo>
                    <a:pt x="454" y="138"/>
                    <a:pt x="453" y="138"/>
                    <a:pt x="453" y="139"/>
                  </a:cubicBezTo>
                  <a:cubicBezTo>
                    <a:pt x="452" y="140"/>
                    <a:pt x="452" y="143"/>
                    <a:pt x="452" y="145"/>
                  </a:cubicBezTo>
                  <a:cubicBezTo>
                    <a:pt x="452" y="145"/>
                    <a:pt x="452" y="146"/>
                    <a:pt x="452" y="146"/>
                  </a:cubicBezTo>
                  <a:cubicBezTo>
                    <a:pt x="452" y="146"/>
                    <a:pt x="452" y="147"/>
                    <a:pt x="452" y="147"/>
                  </a:cubicBezTo>
                  <a:cubicBezTo>
                    <a:pt x="452" y="148"/>
                    <a:pt x="452" y="150"/>
                    <a:pt x="452" y="151"/>
                  </a:cubicBezTo>
                  <a:cubicBezTo>
                    <a:pt x="451" y="152"/>
                    <a:pt x="451" y="155"/>
                    <a:pt x="450" y="157"/>
                  </a:cubicBezTo>
                  <a:cubicBezTo>
                    <a:pt x="450" y="157"/>
                    <a:pt x="450" y="157"/>
                    <a:pt x="450" y="157"/>
                  </a:cubicBezTo>
                  <a:cubicBezTo>
                    <a:pt x="450" y="157"/>
                    <a:pt x="449" y="158"/>
                    <a:pt x="449" y="159"/>
                  </a:cubicBezTo>
                  <a:cubicBezTo>
                    <a:pt x="449" y="159"/>
                    <a:pt x="448" y="160"/>
                    <a:pt x="448" y="161"/>
                  </a:cubicBezTo>
                  <a:cubicBezTo>
                    <a:pt x="448" y="161"/>
                    <a:pt x="448" y="161"/>
                    <a:pt x="448" y="162"/>
                  </a:cubicBezTo>
                  <a:cubicBezTo>
                    <a:pt x="448" y="164"/>
                    <a:pt x="447" y="166"/>
                    <a:pt x="446" y="167"/>
                  </a:cubicBezTo>
                  <a:cubicBezTo>
                    <a:pt x="445" y="169"/>
                    <a:pt x="441" y="173"/>
                    <a:pt x="438" y="175"/>
                  </a:cubicBezTo>
                  <a:cubicBezTo>
                    <a:pt x="437" y="175"/>
                    <a:pt x="435" y="175"/>
                    <a:pt x="434" y="175"/>
                  </a:cubicBezTo>
                  <a:cubicBezTo>
                    <a:pt x="433" y="175"/>
                    <a:pt x="432" y="175"/>
                    <a:pt x="431" y="174"/>
                  </a:cubicBezTo>
                  <a:cubicBezTo>
                    <a:pt x="430" y="174"/>
                    <a:pt x="429" y="173"/>
                    <a:pt x="429" y="173"/>
                  </a:cubicBezTo>
                  <a:cubicBezTo>
                    <a:pt x="429" y="173"/>
                    <a:pt x="429" y="173"/>
                    <a:pt x="429" y="173"/>
                  </a:cubicBezTo>
                  <a:cubicBezTo>
                    <a:pt x="429" y="174"/>
                    <a:pt x="429" y="175"/>
                    <a:pt x="429" y="176"/>
                  </a:cubicBezTo>
                  <a:cubicBezTo>
                    <a:pt x="429" y="179"/>
                    <a:pt x="427" y="181"/>
                    <a:pt x="426" y="182"/>
                  </a:cubicBezTo>
                  <a:cubicBezTo>
                    <a:pt x="426" y="184"/>
                    <a:pt x="424" y="184"/>
                    <a:pt x="423" y="185"/>
                  </a:cubicBezTo>
                  <a:cubicBezTo>
                    <a:pt x="423" y="185"/>
                    <a:pt x="422" y="186"/>
                    <a:pt x="422" y="186"/>
                  </a:cubicBezTo>
                  <a:cubicBezTo>
                    <a:pt x="422" y="187"/>
                    <a:pt x="421" y="190"/>
                    <a:pt x="421" y="192"/>
                  </a:cubicBezTo>
                  <a:cubicBezTo>
                    <a:pt x="421" y="192"/>
                    <a:pt x="421" y="194"/>
                    <a:pt x="421" y="195"/>
                  </a:cubicBezTo>
                  <a:cubicBezTo>
                    <a:pt x="422" y="196"/>
                    <a:pt x="422" y="197"/>
                    <a:pt x="422" y="198"/>
                  </a:cubicBezTo>
                  <a:cubicBezTo>
                    <a:pt x="423" y="200"/>
                    <a:pt x="423" y="205"/>
                    <a:pt x="423" y="207"/>
                  </a:cubicBezTo>
                  <a:cubicBezTo>
                    <a:pt x="423" y="209"/>
                    <a:pt x="423" y="214"/>
                    <a:pt x="421" y="217"/>
                  </a:cubicBezTo>
                  <a:cubicBezTo>
                    <a:pt x="421" y="219"/>
                    <a:pt x="419" y="221"/>
                    <a:pt x="417" y="222"/>
                  </a:cubicBezTo>
                  <a:cubicBezTo>
                    <a:pt x="415" y="223"/>
                    <a:pt x="414" y="224"/>
                    <a:pt x="412" y="224"/>
                  </a:cubicBezTo>
                  <a:cubicBezTo>
                    <a:pt x="412" y="224"/>
                    <a:pt x="412" y="224"/>
                    <a:pt x="412" y="224"/>
                  </a:cubicBezTo>
                  <a:cubicBezTo>
                    <a:pt x="411" y="224"/>
                    <a:pt x="410" y="224"/>
                    <a:pt x="410" y="224"/>
                  </a:cubicBezTo>
                  <a:cubicBezTo>
                    <a:pt x="410" y="225"/>
                    <a:pt x="410" y="226"/>
                    <a:pt x="409" y="227"/>
                  </a:cubicBezTo>
                  <a:cubicBezTo>
                    <a:pt x="409" y="227"/>
                    <a:pt x="409" y="227"/>
                    <a:pt x="409" y="227"/>
                  </a:cubicBezTo>
                  <a:cubicBezTo>
                    <a:pt x="408" y="230"/>
                    <a:pt x="407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398" y="234"/>
                    <a:pt x="396" y="231"/>
                    <a:pt x="395" y="229"/>
                  </a:cubicBezTo>
                  <a:cubicBezTo>
                    <a:pt x="395" y="229"/>
                    <a:pt x="394" y="229"/>
                    <a:pt x="394" y="228"/>
                  </a:cubicBezTo>
                  <a:cubicBezTo>
                    <a:pt x="394" y="228"/>
                    <a:pt x="393" y="227"/>
                    <a:pt x="393" y="227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393" y="226"/>
                    <a:pt x="392" y="226"/>
                    <a:pt x="392" y="226"/>
                  </a:cubicBezTo>
                  <a:cubicBezTo>
                    <a:pt x="392" y="226"/>
                    <a:pt x="392" y="226"/>
                    <a:pt x="392" y="226"/>
                  </a:cubicBezTo>
                  <a:cubicBezTo>
                    <a:pt x="391" y="226"/>
                    <a:pt x="390" y="226"/>
                    <a:pt x="390" y="226"/>
                  </a:cubicBezTo>
                  <a:cubicBezTo>
                    <a:pt x="390" y="226"/>
                    <a:pt x="389" y="226"/>
                    <a:pt x="389" y="226"/>
                  </a:cubicBezTo>
                  <a:cubicBezTo>
                    <a:pt x="388" y="227"/>
                    <a:pt x="386" y="228"/>
                    <a:pt x="384" y="228"/>
                  </a:cubicBezTo>
                  <a:cubicBezTo>
                    <a:pt x="384" y="228"/>
                    <a:pt x="383" y="228"/>
                    <a:pt x="383" y="228"/>
                  </a:cubicBezTo>
                  <a:cubicBezTo>
                    <a:pt x="381" y="228"/>
                    <a:pt x="380" y="227"/>
                    <a:pt x="378" y="226"/>
                  </a:cubicBezTo>
                  <a:cubicBezTo>
                    <a:pt x="378" y="226"/>
                    <a:pt x="378" y="225"/>
                    <a:pt x="378" y="225"/>
                  </a:cubicBezTo>
                  <a:cubicBezTo>
                    <a:pt x="378" y="225"/>
                    <a:pt x="377" y="225"/>
                    <a:pt x="376" y="225"/>
                  </a:cubicBezTo>
                  <a:cubicBezTo>
                    <a:pt x="376" y="225"/>
                    <a:pt x="375" y="224"/>
                    <a:pt x="375" y="224"/>
                  </a:cubicBezTo>
                  <a:cubicBezTo>
                    <a:pt x="374" y="224"/>
                    <a:pt x="374" y="224"/>
                    <a:pt x="374" y="224"/>
                  </a:cubicBezTo>
                  <a:cubicBezTo>
                    <a:pt x="372" y="223"/>
                    <a:pt x="370" y="223"/>
                    <a:pt x="368" y="222"/>
                  </a:cubicBezTo>
                  <a:cubicBezTo>
                    <a:pt x="366" y="219"/>
                    <a:pt x="363" y="214"/>
                    <a:pt x="363" y="214"/>
                  </a:cubicBezTo>
                  <a:cubicBezTo>
                    <a:pt x="362" y="213"/>
                    <a:pt x="362" y="211"/>
                    <a:pt x="361" y="210"/>
                  </a:cubicBezTo>
                  <a:cubicBezTo>
                    <a:pt x="361" y="211"/>
                    <a:pt x="360" y="211"/>
                    <a:pt x="358" y="211"/>
                  </a:cubicBezTo>
                  <a:cubicBezTo>
                    <a:pt x="358" y="211"/>
                    <a:pt x="358" y="211"/>
                    <a:pt x="358" y="211"/>
                  </a:cubicBezTo>
                  <a:cubicBezTo>
                    <a:pt x="358" y="211"/>
                    <a:pt x="358" y="211"/>
                    <a:pt x="357" y="212"/>
                  </a:cubicBezTo>
                  <a:cubicBezTo>
                    <a:pt x="357" y="213"/>
                    <a:pt x="355" y="215"/>
                    <a:pt x="352" y="216"/>
                  </a:cubicBezTo>
                  <a:cubicBezTo>
                    <a:pt x="352" y="219"/>
                    <a:pt x="351" y="222"/>
                    <a:pt x="350" y="224"/>
                  </a:cubicBezTo>
                  <a:cubicBezTo>
                    <a:pt x="348" y="226"/>
                    <a:pt x="345" y="227"/>
                    <a:pt x="343" y="228"/>
                  </a:cubicBezTo>
                  <a:cubicBezTo>
                    <a:pt x="342" y="228"/>
                    <a:pt x="342" y="228"/>
                    <a:pt x="342" y="228"/>
                  </a:cubicBezTo>
                  <a:cubicBezTo>
                    <a:pt x="342" y="228"/>
                    <a:pt x="341" y="228"/>
                    <a:pt x="340" y="228"/>
                  </a:cubicBezTo>
                  <a:cubicBezTo>
                    <a:pt x="340" y="228"/>
                    <a:pt x="341" y="228"/>
                    <a:pt x="341" y="229"/>
                  </a:cubicBezTo>
                  <a:cubicBezTo>
                    <a:pt x="341" y="230"/>
                    <a:pt x="341" y="232"/>
                    <a:pt x="342" y="233"/>
                  </a:cubicBezTo>
                  <a:cubicBezTo>
                    <a:pt x="342" y="234"/>
                    <a:pt x="342" y="234"/>
                    <a:pt x="342" y="234"/>
                  </a:cubicBezTo>
                  <a:cubicBezTo>
                    <a:pt x="343" y="235"/>
                    <a:pt x="344" y="237"/>
                    <a:pt x="345" y="238"/>
                  </a:cubicBezTo>
                  <a:cubicBezTo>
                    <a:pt x="345" y="239"/>
                    <a:pt x="346" y="244"/>
                    <a:pt x="345" y="247"/>
                  </a:cubicBezTo>
                  <a:cubicBezTo>
                    <a:pt x="344" y="249"/>
                    <a:pt x="341" y="251"/>
                    <a:pt x="339" y="251"/>
                  </a:cubicBezTo>
                  <a:cubicBezTo>
                    <a:pt x="339" y="251"/>
                    <a:pt x="338" y="251"/>
                    <a:pt x="338" y="251"/>
                  </a:cubicBezTo>
                  <a:cubicBezTo>
                    <a:pt x="337" y="251"/>
                    <a:pt x="336" y="251"/>
                    <a:pt x="335" y="251"/>
                  </a:cubicBezTo>
                  <a:cubicBezTo>
                    <a:pt x="335" y="252"/>
                    <a:pt x="335" y="253"/>
                    <a:pt x="335" y="254"/>
                  </a:cubicBezTo>
                  <a:cubicBezTo>
                    <a:pt x="335" y="257"/>
                    <a:pt x="334" y="260"/>
                    <a:pt x="332" y="262"/>
                  </a:cubicBezTo>
                  <a:cubicBezTo>
                    <a:pt x="331" y="263"/>
                    <a:pt x="328" y="266"/>
                    <a:pt x="324" y="266"/>
                  </a:cubicBezTo>
                  <a:cubicBezTo>
                    <a:pt x="323" y="266"/>
                    <a:pt x="323" y="266"/>
                    <a:pt x="323" y="266"/>
                  </a:cubicBezTo>
                  <a:cubicBezTo>
                    <a:pt x="319" y="266"/>
                    <a:pt x="316" y="262"/>
                    <a:pt x="316" y="260"/>
                  </a:cubicBezTo>
                  <a:cubicBezTo>
                    <a:pt x="316" y="259"/>
                    <a:pt x="316" y="258"/>
                    <a:pt x="316" y="258"/>
                  </a:cubicBezTo>
                  <a:cubicBezTo>
                    <a:pt x="314" y="258"/>
                    <a:pt x="313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09" y="259"/>
                    <a:pt x="307" y="258"/>
                    <a:pt x="303" y="254"/>
                  </a:cubicBezTo>
                  <a:cubicBezTo>
                    <a:pt x="302" y="252"/>
                    <a:pt x="301" y="250"/>
                    <a:pt x="300" y="247"/>
                  </a:cubicBezTo>
                  <a:cubicBezTo>
                    <a:pt x="299" y="247"/>
                    <a:pt x="299" y="247"/>
                    <a:pt x="299" y="247"/>
                  </a:cubicBezTo>
                  <a:cubicBezTo>
                    <a:pt x="299" y="246"/>
                    <a:pt x="299" y="245"/>
                    <a:pt x="298" y="244"/>
                  </a:cubicBezTo>
                  <a:cubicBezTo>
                    <a:pt x="298" y="244"/>
                    <a:pt x="298" y="243"/>
                    <a:pt x="298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297" y="243"/>
                    <a:pt x="296" y="243"/>
                    <a:pt x="296" y="243"/>
                  </a:cubicBezTo>
                  <a:cubicBezTo>
                    <a:pt x="296" y="244"/>
                    <a:pt x="295" y="245"/>
                    <a:pt x="294" y="245"/>
                  </a:cubicBezTo>
                  <a:cubicBezTo>
                    <a:pt x="294" y="246"/>
                    <a:pt x="294" y="246"/>
                    <a:pt x="294" y="246"/>
                  </a:cubicBezTo>
                  <a:cubicBezTo>
                    <a:pt x="294" y="246"/>
                    <a:pt x="293" y="247"/>
                    <a:pt x="293" y="248"/>
                  </a:cubicBezTo>
                  <a:cubicBezTo>
                    <a:pt x="292" y="249"/>
                    <a:pt x="291" y="250"/>
                    <a:pt x="290" y="251"/>
                  </a:cubicBezTo>
                  <a:cubicBezTo>
                    <a:pt x="290" y="252"/>
                    <a:pt x="287" y="254"/>
                    <a:pt x="285" y="255"/>
                  </a:cubicBezTo>
                  <a:cubicBezTo>
                    <a:pt x="283" y="256"/>
                    <a:pt x="281" y="256"/>
                    <a:pt x="280" y="256"/>
                  </a:cubicBezTo>
                  <a:cubicBezTo>
                    <a:pt x="279" y="256"/>
                    <a:pt x="279" y="256"/>
                    <a:pt x="278" y="256"/>
                  </a:cubicBezTo>
                  <a:cubicBezTo>
                    <a:pt x="278" y="257"/>
                    <a:pt x="277" y="257"/>
                    <a:pt x="277" y="257"/>
                  </a:cubicBezTo>
                  <a:cubicBezTo>
                    <a:pt x="276" y="258"/>
                    <a:pt x="274" y="260"/>
                    <a:pt x="274" y="260"/>
                  </a:cubicBezTo>
                  <a:cubicBezTo>
                    <a:pt x="274" y="261"/>
                    <a:pt x="274" y="263"/>
                    <a:pt x="274" y="264"/>
                  </a:cubicBezTo>
                  <a:cubicBezTo>
                    <a:pt x="274" y="265"/>
                    <a:pt x="274" y="266"/>
                    <a:pt x="274" y="266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71"/>
                    <a:pt x="275" y="274"/>
                    <a:pt x="274" y="277"/>
                  </a:cubicBezTo>
                  <a:cubicBezTo>
                    <a:pt x="273" y="279"/>
                    <a:pt x="270" y="285"/>
                    <a:pt x="264" y="286"/>
                  </a:cubicBezTo>
                  <a:cubicBezTo>
                    <a:pt x="264" y="286"/>
                    <a:pt x="264" y="286"/>
                    <a:pt x="264" y="286"/>
                  </a:cubicBezTo>
                  <a:cubicBezTo>
                    <a:pt x="259" y="286"/>
                    <a:pt x="255" y="281"/>
                    <a:pt x="254" y="280"/>
                  </a:cubicBezTo>
                  <a:cubicBezTo>
                    <a:pt x="253" y="279"/>
                    <a:pt x="252" y="277"/>
                    <a:pt x="252" y="276"/>
                  </a:cubicBezTo>
                  <a:cubicBezTo>
                    <a:pt x="252" y="276"/>
                    <a:pt x="252" y="276"/>
                    <a:pt x="252" y="276"/>
                  </a:cubicBezTo>
                  <a:cubicBezTo>
                    <a:pt x="252" y="276"/>
                    <a:pt x="251" y="276"/>
                    <a:pt x="251" y="275"/>
                  </a:cubicBezTo>
                  <a:cubicBezTo>
                    <a:pt x="251" y="276"/>
                    <a:pt x="250" y="276"/>
                    <a:pt x="250" y="276"/>
                  </a:cubicBezTo>
                  <a:cubicBezTo>
                    <a:pt x="249" y="276"/>
                    <a:pt x="248" y="276"/>
                    <a:pt x="247" y="276"/>
                  </a:cubicBezTo>
                  <a:cubicBezTo>
                    <a:pt x="247" y="276"/>
                    <a:pt x="247" y="276"/>
                    <a:pt x="246" y="276"/>
                  </a:cubicBezTo>
                  <a:cubicBezTo>
                    <a:pt x="246" y="276"/>
                    <a:pt x="242" y="276"/>
                    <a:pt x="239" y="274"/>
                  </a:cubicBezTo>
                  <a:cubicBezTo>
                    <a:pt x="238" y="273"/>
                    <a:pt x="237" y="272"/>
                    <a:pt x="236" y="271"/>
                  </a:cubicBezTo>
                  <a:cubicBezTo>
                    <a:pt x="236" y="271"/>
                    <a:pt x="235" y="270"/>
                    <a:pt x="235" y="270"/>
                  </a:cubicBezTo>
                  <a:cubicBezTo>
                    <a:pt x="234" y="269"/>
                    <a:pt x="233" y="268"/>
                    <a:pt x="232" y="268"/>
                  </a:cubicBezTo>
                  <a:cubicBezTo>
                    <a:pt x="232" y="268"/>
                    <a:pt x="231" y="268"/>
                    <a:pt x="231" y="268"/>
                  </a:cubicBezTo>
                  <a:cubicBezTo>
                    <a:pt x="230" y="268"/>
                    <a:pt x="229" y="268"/>
                    <a:pt x="227" y="267"/>
                  </a:cubicBezTo>
                  <a:cubicBezTo>
                    <a:pt x="226" y="266"/>
                    <a:pt x="225" y="265"/>
                    <a:pt x="224" y="264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22" y="263"/>
                    <a:pt x="220" y="263"/>
                    <a:pt x="219" y="263"/>
                  </a:cubicBezTo>
                  <a:cubicBezTo>
                    <a:pt x="218" y="263"/>
                    <a:pt x="216" y="264"/>
                    <a:pt x="215" y="264"/>
                  </a:cubicBezTo>
                  <a:cubicBezTo>
                    <a:pt x="214" y="265"/>
                    <a:pt x="214" y="265"/>
                    <a:pt x="214" y="265"/>
                  </a:cubicBezTo>
                  <a:cubicBezTo>
                    <a:pt x="214" y="266"/>
                    <a:pt x="213" y="267"/>
                    <a:pt x="213" y="267"/>
                  </a:cubicBezTo>
                  <a:cubicBezTo>
                    <a:pt x="213" y="267"/>
                    <a:pt x="213" y="268"/>
                    <a:pt x="213" y="268"/>
                  </a:cubicBezTo>
                  <a:cubicBezTo>
                    <a:pt x="211" y="269"/>
                    <a:pt x="210" y="272"/>
                    <a:pt x="207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3" y="272"/>
                    <a:pt x="201" y="271"/>
                    <a:pt x="200" y="269"/>
                  </a:cubicBezTo>
                  <a:cubicBezTo>
                    <a:pt x="200" y="270"/>
                    <a:pt x="200" y="270"/>
                    <a:pt x="201" y="270"/>
                  </a:cubicBezTo>
                  <a:cubicBezTo>
                    <a:pt x="202" y="273"/>
                    <a:pt x="200" y="276"/>
                    <a:pt x="200" y="278"/>
                  </a:cubicBezTo>
                  <a:cubicBezTo>
                    <a:pt x="200" y="278"/>
                    <a:pt x="199" y="279"/>
                    <a:pt x="199" y="279"/>
                  </a:cubicBezTo>
                  <a:cubicBezTo>
                    <a:pt x="199" y="279"/>
                    <a:pt x="199" y="279"/>
                    <a:pt x="199" y="279"/>
                  </a:cubicBezTo>
                  <a:cubicBezTo>
                    <a:pt x="199" y="281"/>
                    <a:pt x="198" y="283"/>
                    <a:pt x="197" y="284"/>
                  </a:cubicBezTo>
                  <a:cubicBezTo>
                    <a:pt x="195" y="286"/>
                    <a:pt x="192" y="287"/>
                    <a:pt x="191" y="288"/>
                  </a:cubicBezTo>
                  <a:cubicBezTo>
                    <a:pt x="190" y="288"/>
                    <a:pt x="188" y="288"/>
                    <a:pt x="187" y="288"/>
                  </a:cubicBezTo>
                  <a:cubicBezTo>
                    <a:pt x="185" y="288"/>
                    <a:pt x="184" y="288"/>
                    <a:pt x="183" y="287"/>
                  </a:cubicBezTo>
                  <a:cubicBezTo>
                    <a:pt x="179" y="285"/>
                    <a:pt x="178" y="280"/>
                    <a:pt x="178" y="278"/>
                  </a:cubicBezTo>
                  <a:cubicBezTo>
                    <a:pt x="178" y="277"/>
                    <a:pt x="178" y="276"/>
                    <a:pt x="178" y="276"/>
                  </a:cubicBezTo>
                  <a:cubicBezTo>
                    <a:pt x="177" y="276"/>
                    <a:pt x="176" y="276"/>
                    <a:pt x="175" y="276"/>
                  </a:cubicBezTo>
                  <a:cubicBezTo>
                    <a:pt x="175" y="276"/>
                    <a:pt x="175" y="276"/>
                    <a:pt x="175" y="276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2" y="279"/>
                    <a:pt x="171" y="280"/>
                    <a:pt x="169" y="281"/>
                  </a:cubicBezTo>
                  <a:cubicBezTo>
                    <a:pt x="167" y="281"/>
                    <a:pt x="165" y="282"/>
                    <a:pt x="164" y="282"/>
                  </a:cubicBezTo>
                  <a:cubicBezTo>
                    <a:pt x="162" y="282"/>
                    <a:pt x="160" y="281"/>
                    <a:pt x="159" y="281"/>
                  </a:cubicBezTo>
                  <a:cubicBezTo>
                    <a:pt x="157" y="280"/>
                    <a:pt x="156" y="278"/>
                    <a:pt x="155" y="276"/>
                  </a:cubicBezTo>
                  <a:cubicBezTo>
                    <a:pt x="155" y="276"/>
                    <a:pt x="155" y="276"/>
                    <a:pt x="155" y="276"/>
                  </a:cubicBezTo>
                  <a:cubicBezTo>
                    <a:pt x="155" y="275"/>
                    <a:pt x="154" y="275"/>
                    <a:pt x="154" y="275"/>
                  </a:cubicBezTo>
                  <a:cubicBezTo>
                    <a:pt x="154" y="275"/>
                    <a:pt x="153" y="276"/>
                    <a:pt x="153" y="277"/>
                  </a:cubicBezTo>
                  <a:cubicBezTo>
                    <a:pt x="153" y="277"/>
                    <a:pt x="153" y="277"/>
                    <a:pt x="153" y="277"/>
                  </a:cubicBezTo>
                  <a:cubicBezTo>
                    <a:pt x="153" y="277"/>
                    <a:pt x="153" y="278"/>
                    <a:pt x="153" y="278"/>
                  </a:cubicBezTo>
                  <a:cubicBezTo>
                    <a:pt x="153" y="278"/>
                    <a:pt x="153" y="278"/>
                    <a:pt x="153" y="278"/>
                  </a:cubicBezTo>
                  <a:cubicBezTo>
                    <a:pt x="155" y="278"/>
                    <a:pt x="156" y="279"/>
                    <a:pt x="157" y="280"/>
                  </a:cubicBezTo>
                  <a:cubicBezTo>
                    <a:pt x="159" y="282"/>
                    <a:pt x="160" y="285"/>
                    <a:pt x="160" y="287"/>
                  </a:cubicBezTo>
                  <a:cubicBezTo>
                    <a:pt x="160" y="289"/>
                    <a:pt x="158" y="293"/>
                    <a:pt x="157" y="295"/>
                  </a:cubicBezTo>
                  <a:cubicBezTo>
                    <a:pt x="156" y="296"/>
                    <a:pt x="155" y="296"/>
                    <a:pt x="154" y="297"/>
                  </a:cubicBezTo>
                  <a:cubicBezTo>
                    <a:pt x="153" y="298"/>
                    <a:pt x="153" y="299"/>
                    <a:pt x="151" y="300"/>
                  </a:cubicBezTo>
                  <a:cubicBezTo>
                    <a:pt x="150" y="301"/>
                    <a:pt x="147" y="301"/>
                    <a:pt x="146" y="301"/>
                  </a:cubicBezTo>
                  <a:cubicBezTo>
                    <a:pt x="145" y="301"/>
                    <a:pt x="143" y="301"/>
                    <a:pt x="142" y="300"/>
                  </a:cubicBezTo>
                  <a:cubicBezTo>
                    <a:pt x="142" y="303"/>
                    <a:pt x="141" y="306"/>
                    <a:pt x="139" y="308"/>
                  </a:cubicBezTo>
                  <a:cubicBezTo>
                    <a:pt x="138" y="310"/>
                    <a:pt x="136" y="311"/>
                    <a:pt x="134" y="312"/>
                  </a:cubicBezTo>
                  <a:cubicBezTo>
                    <a:pt x="134" y="312"/>
                    <a:pt x="133" y="312"/>
                    <a:pt x="133" y="312"/>
                  </a:cubicBezTo>
                  <a:cubicBezTo>
                    <a:pt x="132" y="313"/>
                    <a:pt x="131" y="314"/>
                    <a:pt x="130" y="315"/>
                  </a:cubicBezTo>
                  <a:cubicBezTo>
                    <a:pt x="129" y="317"/>
                    <a:pt x="128" y="319"/>
                    <a:pt x="128" y="319"/>
                  </a:cubicBezTo>
                  <a:cubicBezTo>
                    <a:pt x="128" y="320"/>
                    <a:pt x="128" y="322"/>
                    <a:pt x="128" y="323"/>
                  </a:cubicBezTo>
                  <a:cubicBezTo>
                    <a:pt x="128" y="323"/>
                    <a:pt x="128" y="324"/>
                    <a:pt x="128" y="324"/>
                  </a:cubicBezTo>
                  <a:cubicBezTo>
                    <a:pt x="129" y="325"/>
                    <a:pt x="130" y="326"/>
                    <a:pt x="131" y="327"/>
                  </a:cubicBezTo>
                  <a:cubicBezTo>
                    <a:pt x="131" y="328"/>
                    <a:pt x="131" y="329"/>
                    <a:pt x="131" y="331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2" y="331"/>
                    <a:pt x="133" y="331"/>
                    <a:pt x="133" y="332"/>
                  </a:cubicBezTo>
                  <a:cubicBezTo>
                    <a:pt x="135" y="332"/>
                    <a:pt x="136" y="333"/>
                    <a:pt x="137" y="333"/>
                  </a:cubicBezTo>
                  <a:cubicBezTo>
                    <a:pt x="137" y="334"/>
                    <a:pt x="137" y="334"/>
                    <a:pt x="137" y="334"/>
                  </a:cubicBezTo>
                  <a:cubicBezTo>
                    <a:pt x="140" y="335"/>
                    <a:pt x="143" y="337"/>
                    <a:pt x="144" y="340"/>
                  </a:cubicBezTo>
                  <a:cubicBezTo>
                    <a:pt x="145" y="343"/>
                    <a:pt x="146" y="349"/>
                    <a:pt x="144" y="353"/>
                  </a:cubicBezTo>
                  <a:cubicBezTo>
                    <a:pt x="142" y="355"/>
                    <a:pt x="139" y="356"/>
                    <a:pt x="137" y="357"/>
                  </a:cubicBezTo>
                  <a:cubicBezTo>
                    <a:pt x="137" y="357"/>
                    <a:pt x="136" y="357"/>
                    <a:pt x="136" y="357"/>
                  </a:cubicBezTo>
                  <a:cubicBezTo>
                    <a:pt x="134" y="358"/>
                    <a:pt x="130" y="359"/>
                    <a:pt x="128" y="360"/>
                  </a:cubicBezTo>
                  <a:cubicBezTo>
                    <a:pt x="126" y="360"/>
                    <a:pt x="125" y="360"/>
                    <a:pt x="123" y="361"/>
                  </a:cubicBezTo>
                  <a:cubicBezTo>
                    <a:pt x="122" y="361"/>
                    <a:pt x="120" y="361"/>
                    <a:pt x="120" y="361"/>
                  </a:cubicBezTo>
                  <a:cubicBezTo>
                    <a:pt x="114" y="363"/>
                    <a:pt x="111" y="364"/>
                    <a:pt x="111" y="365"/>
                  </a:cubicBezTo>
                  <a:cubicBezTo>
                    <a:pt x="110" y="365"/>
                    <a:pt x="109" y="366"/>
                    <a:pt x="108" y="367"/>
                  </a:cubicBezTo>
                  <a:cubicBezTo>
                    <a:pt x="108" y="367"/>
                    <a:pt x="108" y="368"/>
                    <a:pt x="108" y="368"/>
                  </a:cubicBezTo>
                  <a:cubicBezTo>
                    <a:pt x="107" y="369"/>
                    <a:pt x="106" y="370"/>
                    <a:pt x="104" y="371"/>
                  </a:cubicBezTo>
                  <a:cubicBezTo>
                    <a:pt x="103" y="372"/>
                    <a:pt x="101" y="373"/>
                    <a:pt x="99" y="373"/>
                  </a:cubicBezTo>
                  <a:cubicBezTo>
                    <a:pt x="99" y="373"/>
                    <a:pt x="98" y="373"/>
                    <a:pt x="98" y="373"/>
                  </a:cubicBezTo>
                  <a:cubicBezTo>
                    <a:pt x="96" y="373"/>
                    <a:pt x="95" y="372"/>
                    <a:pt x="95" y="371"/>
                  </a:cubicBezTo>
                  <a:cubicBezTo>
                    <a:pt x="94" y="371"/>
                    <a:pt x="94" y="371"/>
                    <a:pt x="94" y="371"/>
                  </a:cubicBezTo>
                  <a:cubicBezTo>
                    <a:pt x="94" y="371"/>
                    <a:pt x="93" y="372"/>
                    <a:pt x="92" y="373"/>
                  </a:cubicBezTo>
                  <a:cubicBezTo>
                    <a:pt x="92" y="373"/>
                    <a:pt x="91" y="374"/>
                    <a:pt x="91" y="375"/>
                  </a:cubicBezTo>
                  <a:cubicBezTo>
                    <a:pt x="91" y="376"/>
                    <a:pt x="91" y="377"/>
                    <a:pt x="91" y="377"/>
                  </a:cubicBezTo>
                  <a:cubicBezTo>
                    <a:pt x="91" y="379"/>
                    <a:pt x="92" y="381"/>
                    <a:pt x="91" y="383"/>
                  </a:cubicBezTo>
                  <a:cubicBezTo>
                    <a:pt x="91" y="385"/>
                    <a:pt x="90" y="386"/>
                    <a:pt x="89" y="388"/>
                  </a:cubicBezTo>
                  <a:cubicBezTo>
                    <a:pt x="88" y="388"/>
                    <a:pt x="88" y="389"/>
                    <a:pt x="88" y="389"/>
                  </a:cubicBezTo>
                  <a:cubicBezTo>
                    <a:pt x="88" y="390"/>
                    <a:pt x="88" y="391"/>
                    <a:pt x="88" y="392"/>
                  </a:cubicBezTo>
                  <a:cubicBezTo>
                    <a:pt x="88" y="392"/>
                    <a:pt x="89" y="394"/>
                    <a:pt x="89" y="395"/>
                  </a:cubicBezTo>
                  <a:cubicBezTo>
                    <a:pt x="90" y="396"/>
                    <a:pt x="93" y="398"/>
                    <a:pt x="94" y="399"/>
                  </a:cubicBezTo>
                  <a:cubicBezTo>
                    <a:pt x="95" y="399"/>
                    <a:pt x="95" y="400"/>
                    <a:pt x="96" y="400"/>
                  </a:cubicBezTo>
                  <a:cubicBezTo>
                    <a:pt x="96" y="400"/>
                    <a:pt x="96" y="400"/>
                    <a:pt x="97" y="401"/>
                  </a:cubicBezTo>
                  <a:cubicBezTo>
                    <a:pt x="98" y="402"/>
                    <a:pt x="100" y="403"/>
                    <a:pt x="101" y="404"/>
                  </a:cubicBezTo>
                  <a:cubicBezTo>
                    <a:pt x="102" y="407"/>
                    <a:pt x="103" y="410"/>
                    <a:pt x="103" y="413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4" y="418"/>
                    <a:pt x="104" y="422"/>
                    <a:pt x="103" y="424"/>
                  </a:cubicBezTo>
                  <a:cubicBezTo>
                    <a:pt x="103" y="426"/>
                    <a:pt x="100" y="431"/>
                    <a:pt x="97" y="433"/>
                  </a:cubicBezTo>
                  <a:cubicBezTo>
                    <a:pt x="94" y="436"/>
                    <a:pt x="87" y="436"/>
                    <a:pt x="87" y="436"/>
                  </a:cubicBezTo>
                  <a:cubicBezTo>
                    <a:pt x="85" y="436"/>
                    <a:pt x="80" y="435"/>
                    <a:pt x="77" y="434"/>
                  </a:cubicBezTo>
                  <a:cubicBezTo>
                    <a:pt x="75" y="433"/>
                    <a:pt x="74" y="431"/>
                    <a:pt x="73" y="430"/>
                  </a:cubicBezTo>
                  <a:cubicBezTo>
                    <a:pt x="73" y="429"/>
                    <a:pt x="73" y="429"/>
                    <a:pt x="73" y="428"/>
                  </a:cubicBezTo>
                  <a:cubicBezTo>
                    <a:pt x="72" y="428"/>
                    <a:pt x="70" y="428"/>
                    <a:pt x="69" y="428"/>
                  </a:cubicBezTo>
                  <a:cubicBezTo>
                    <a:pt x="68" y="427"/>
                    <a:pt x="66" y="427"/>
                    <a:pt x="65" y="427"/>
                  </a:cubicBezTo>
                  <a:cubicBezTo>
                    <a:pt x="64" y="426"/>
                    <a:pt x="63" y="426"/>
                    <a:pt x="63" y="426"/>
                  </a:cubicBezTo>
                  <a:cubicBezTo>
                    <a:pt x="62" y="425"/>
                    <a:pt x="61" y="425"/>
                    <a:pt x="61" y="425"/>
                  </a:cubicBezTo>
                  <a:cubicBezTo>
                    <a:pt x="61" y="425"/>
                    <a:pt x="59" y="425"/>
                    <a:pt x="58" y="425"/>
                  </a:cubicBezTo>
                  <a:cubicBezTo>
                    <a:pt x="58" y="425"/>
                    <a:pt x="57" y="425"/>
                    <a:pt x="56" y="425"/>
                  </a:cubicBezTo>
                  <a:cubicBezTo>
                    <a:pt x="56" y="425"/>
                    <a:pt x="55" y="425"/>
                    <a:pt x="55" y="424"/>
                  </a:cubicBezTo>
                  <a:cubicBezTo>
                    <a:pt x="53" y="424"/>
                    <a:pt x="51" y="424"/>
                    <a:pt x="49" y="423"/>
                  </a:cubicBezTo>
                  <a:cubicBezTo>
                    <a:pt x="47" y="422"/>
                    <a:pt x="47" y="421"/>
                    <a:pt x="46" y="420"/>
                  </a:cubicBezTo>
                  <a:cubicBezTo>
                    <a:pt x="45" y="419"/>
                    <a:pt x="44" y="419"/>
                    <a:pt x="44" y="419"/>
                  </a:cubicBezTo>
                  <a:cubicBezTo>
                    <a:pt x="43" y="419"/>
                    <a:pt x="43" y="419"/>
                    <a:pt x="42" y="418"/>
                  </a:cubicBezTo>
                  <a:cubicBezTo>
                    <a:pt x="42" y="418"/>
                    <a:pt x="40" y="418"/>
                    <a:pt x="39" y="417"/>
                  </a:cubicBezTo>
                  <a:cubicBezTo>
                    <a:pt x="38" y="417"/>
                    <a:pt x="37" y="417"/>
                    <a:pt x="36" y="416"/>
                  </a:cubicBezTo>
                  <a:cubicBezTo>
                    <a:pt x="35" y="416"/>
                    <a:pt x="34" y="416"/>
                    <a:pt x="33" y="415"/>
                  </a:cubicBezTo>
                  <a:cubicBezTo>
                    <a:pt x="33" y="415"/>
                    <a:pt x="31" y="414"/>
                    <a:pt x="31" y="414"/>
                  </a:cubicBezTo>
                  <a:cubicBezTo>
                    <a:pt x="29" y="414"/>
                    <a:pt x="27" y="414"/>
                    <a:pt x="25" y="414"/>
                  </a:cubicBezTo>
                  <a:cubicBezTo>
                    <a:pt x="25" y="414"/>
                    <a:pt x="25" y="414"/>
                    <a:pt x="25" y="414"/>
                  </a:cubicBezTo>
                  <a:cubicBezTo>
                    <a:pt x="24" y="414"/>
                    <a:pt x="22" y="414"/>
                    <a:pt x="21" y="414"/>
                  </a:cubicBezTo>
                  <a:cubicBezTo>
                    <a:pt x="21" y="415"/>
                    <a:pt x="19" y="416"/>
                    <a:pt x="19" y="416"/>
                  </a:cubicBezTo>
                  <a:cubicBezTo>
                    <a:pt x="18" y="417"/>
                    <a:pt x="18" y="417"/>
                    <a:pt x="18" y="417"/>
                  </a:cubicBezTo>
                  <a:cubicBezTo>
                    <a:pt x="17" y="417"/>
                    <a:pt x="17" y="418"/>
                    <a:pt x="17" y="418"/>
                  </a:cubicBezTo>
                  <a:cubicBezTo>
                    <a:pt x="16" y="418"/>
                    <a:pt x="15" y="420"/>
                    <a:pt x="14" y="420"/>
                  </a:cubicBezTo>
                  <a:cubicBezTo>
                    <a:pt x="14" y="421"/>
                    <a:pt x="12" y="423"/>
                    <a:pt x="12" y="424"/>
                  </a:cubicBezTo>
                  <a:cubicBezTo>
                    <a:pt x="12" y="425"/>
                    <a:pt x="11" y="426"/>
                    <a:pt x="11" y="427"/>
                  </a:cubicBezTo>
                  <a:cubicBezTo>
                    <a:pt x="11" y="429"/>
                    <a:pt x="10" y="431"/>
                    <a:pt x="10" y="432"/>
                  </a:cubicBezTo>
                  <a:cubicBezTo>
                    <a:pt x="9" y="434"/>
                    <a:pt x="8" y="436"/>
                    <a:pt x="7" y="437"/>
                  </a:cubicBezTo>
                  <a:cubicBezTo>
                    <a:pt x="6" y="438"/>
                    <a:pt x="5" y="439"/>
                    <a:pt x="3" y="440"/>
                  </a:cubicBezTo>
                  <a:cubicBezTo>
                    <a:pt x="3" y="440"/>
                    <a:pt x="2" y="441"/>
                    <a:pt x="2" y="441"/>
                  </a:cubicBezTo>
                  <a:cubicBezTo>
                    <a:pt x="2" y="441"/>
                    <a:pt x="2" y="441"/>
                    <a:pt x="2" y="441"/>
                  </a:cubicBezTo>
                  <a:cubicBezTo>
                    <a:pt x="2" y="441"/>
                    <a:pt x="2" y="442"/>
                    <a:pt x="2" y="442"/>
                  </a:cubicBezTo>
                  <a:cubicBezTo>
                    <a:pt x="2" y="443"/>
                    <a:pt x="2" y="443"/>
                    <a:pt x="2" y="4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387850" y="3794125"/>
              <a:ext cx="12700" cy="12700"/>
            </a:xfrm>
            <a:custGeom>
              <a:avLst/>
              <a:gdLst>
                <a:gd name="T0" fmla="*/ 0 w 14"/>
                <a:gd name="T1" fmla="*/ 12 h 15"/>
                <a:gd name="T2" fmla="*/ 0 w 14"/>
                <a:gd name="T3" fmla="*/ 15 h 15"/>
                <a:gd name="T4" fmla="*/ 14 w 14"/>
                <a:gd name="T5" fmla="*/ 11 h 15"/>
                <a:gd name="T6" fmla="*/ 4 w 14"/>
                <a:gd name="T7" fmla="*/ 5 h 15"/>
                <a:gd name="T8" fmla="*/ 2 w 14"/>
                <a:gd name="T9" fmla="*/ 0 h 15"/>
                <a:gd name="T10" fmla="*/ 2 w 14"/>
                <a:gd name="T11" fmla="*/ 0 h 15"/>
                <a:gd name="T12" fmla="*/ 2 w 14"/>
                <a:gd name="T13" fmla="*/ 0 h 15"/>
                <a:gd name="T14" fmla="*/ 0 w 14"/>
                <a:gd name="T15" fmla="*/ 1 h 15"/>
                <a:gd name="T16" fmla="*/ 1 w 14"/>
                <a:gd name="T17" fmla="*/ 4 h 15"/>
                <a:gd name="T18" fmla="*/ 1 w 14"/>
                <a:gd name="T19" fmla="*/ 7 h 15"/>
                <a:gd name="T20" fmla="*/ 0 w 14"/>
                <a:gd name="T2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5">
                  <a:moveTo>
                    <a:pt x="0" y="12"/>
                  </a:moveTo>
                  <a:cubicBezTo>
                    <a:pt x="0" y="13"/>
                    <a:pt x="0" y="14"/>
                    <a:pt x="0" y="15"/>
                  </a:cubicBezTo>
                  <a:cubicBezTo>
                    <a:pt x="6" y="13"/>
                    <a:pt x="11" y="12"/>
                    <a:pt x="14" y="11"/>
                  </a:cubicBezTo>
                  <a:cubicBezTo>
                    <a:pt x="9" y="11"/>
                    <a:pt x="4" y="5"/>
                    <a:pt x="4" y="5"/>
                  </a:cubicBezTo>
                  <a:cubicBezTo>
                    <a:pt x="3" y="4"/>
                    <a:pt x="3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9"/>
                    <a:pt x="0" y="11"/>
                    <a:pt x="0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014913" y="3514725"/>
              <a:ext cx="1020762" cy="460375"/>
            </a:xfrm>
            <a:custGeom>
              <a:avLst/>
              <a:gdLst>
                <a:gd name="T0" fmla="*/ 1175 w 1210"/>
                <a:gd name="T1" fmla="*/ 107 h 546"/>
                <a:gd name="T2" fmla="*/ 1111 w 1210"/>
                <a:gd name="T3" fmla="*/ 15 h 546"/>
                <a:gd name="T4" fmla="*/ 493 w 1210"/>
                <a:gd name="T5" fmla="*/ 144 h 546"/>
                <a:gd name="T6" fmla="*/ 317 w 1210"/>
                <a:gd name="T7" fmla="*/ 178 h 546"/>
                <a:gd name="T8" fmla="*/ 318 w 1210"/>
                <a:gd name="T9" fmla="*/ 203 h 546"/>
                <a:gd name="T10" fmla="*/ 304 w 1210"/>
                <a:gd name="T11" fmla="*/ 221 h 546"/>
                <a:gd name="T12" fmla="*/ 293 w 1210"/>
                <a:gd name="T13" fmla="*/ 240 h 546"/>
                <a:gd name="T14" fmla="*/ 271 w 1210"/>
                <a:gd name="T15" fmla="*/ 273 h 546"/>
                <a:gd name="T16" fmla="*/ 250 w 1210"/>
                <a:gd name="T17" fmla="*/ 272 h 546"/>
                <a:gd name="T18" fmla="*/ 231 w 1210"/>
                <a:gd name="T19" fmla="*/ 290 h 546"/>
                <a:gd name="T20" fmla="*/ 206 w 1210"/>
                <a:gd name="T21" fmla="*/ 309 h 546"/>
                <a:gd name="T22" fmla="*/ 187 w 1210"/>
                <a:gd name="T23" fmla="*/ 304 h 546"/>
                <a:gd name="T24" fmla="*/ 169 w 1210"/>
                <a:gd name="T25" fmla="*/ 319 h 546"/>
                <a:gd name="T26" fmla="*/ 167 w 1210"/>
                <a:gd name="T27" fmla="*/ 343 h 546"/>
                <a:gd name="T28" fmla="*/ 143 w 1210"/>
                <a:gd name="T29" fmla="*/ 357 h 546"/>
                <a:gd name="T30" fmla="*/ 124 w 1210"/>
                <a:gd name="T31" fmla="*/ 377 h 546"/>
                <a:gd name="T32" fmla="*/ 103 w 1210"/>
                <a:gd name="T33" fmla="*/ 391 h 546"/>
                <a:gd name="T34" fmla="*/ 81 w 1210"/>
                <a:gd name="T35" fmla="*/ 404 h 546"/>
                <a:gd name="T36" fmla="*/ 60 w 1210"/>
                <a:gd name="T37" fmla="*/ 408 h 546"/>
                <a:gd name="T38" fmla="*/ 46 w 1210"/>
                <a:gd name="T39" fmla="*/ 417 h 546"/>
                <a:gd name="T40" fmla="*/ 33 w 1210"/>
                <a:gd name="T41" fmla="*/ 436 h 546"/>
                <a:gd name="T42" fmla="*/ 29 w 1210"/>
                <a:gd name="T43" fmla="*/ 463 h 546"/>
                <a:gd name="T44" fmla="*/ 8 w 1210"/>
                <a:gd name="T45" fmla="*/ 473 h 546"/>
                <a:gd name="T46" fmla="*/ 156 w 1210"/>
                <a:gd name="T47" fmla="*/ 480 h 546"/>
                <a:gd name="T48" fmla="*/ 196 w 1210"/>
                <a:gd name="T49" fmla="*/ 461 h 546"/>
                <a:gd name="T50" fmla="*/ 217 w 1210"/>
                <a:gd name="T51" fmla="*/ 453 h 546"/>
                <a:gd name="T52" fmla="*/ 242 w 1210"/>
                <a:gd name="T53" fmla="*/ 436 h 546"/>
                <a:gd name="T54" fmla="*/ 271 w 1210"/>
                <a:gd name="T55" fmla="*/ 424 h 546"/>
                <a:gd name="T56" fmla="*/ 499 w 1210"/>
                <a:gd name="T57" fmla="*/ 447 h 546"/>
                <a:gd name="T58" fmla="*/ 922 w 1210"/>
                <a:gd name="T59" fmla="*/ 532 h 546"/>
                <a:gd name="T60" fmla="*/ 934 w 1210"/>
                <a:gd name="T61" fmla="*/ 482 h 546"/>
                <a:gd name="T62" fmla="*/ 1059 w 1210"/>
                <a:gd name="T63" fmla="*/ 346 h 546"/>
                <a:gd name="T64" fmla="*/ 1102 w 1210"/>
                <a:gd name="T65" fmla="*/ 335 h 546"/>
                <a:gd name="T66" fmla="*/ 1141 w 1210"/>
                <a:gd name="T67" fmla="*/ 257 h 546"/>
                <a:gd name="T68" fmla="*/ 1113 w 1210"/>
                <a:gd name="T69" fmla="*/ 303 h 546"/>
                <a:gd name="T70" fmla="*/ 1116 w 1210"/>
                <a:gd name="T71" fmla="*/ 291 h 546"/>
                <a:gd name="T72" fmla="*/ 1106 w 1210"/>
                <a:gd name="T73" fmla="*/ 280 h 546"/>
                <a:gd name="T74" fmla="*/ 1084 w 1210"/>
                <a:gd name="T75" fmla="*/ 276 h 546"/>
                <a:gd name="T76" fmla="*/ 1070 w 1210"/>
                <a:gd name="T77" fmla="*/ 271 h 546"/>
                <a:gd name="T78" fmla="*/ 1072 w 1210"/>
                <a:gd name="T79" fmla="*/ 231 h 546"/>
                <a:gd name="T80" fmla="*/ 1071 w 1210"/>
                <a:gd name="T81" fmla="*/ 221 h 546"/>
                <a:gd name="T82" fmla="*/ 1103 w 1210"/>
                <a:gd name="T83" fmla="*/ 220 h 546"/>
                <a:gd name="T84" fmla="*/ 1130 w 1210"/>
                <a:gd name="T85" fmla="*/ 200 h 546"/>
                <a:gd name="T86" fmla="*/ 1154 w 1210"/>
                <a:gd name="T87" fmla="*/ 165 h 546"/>
                <a:gd name="T88" fmla="*/ 1155 w 1210"/>
                <a:gd name="T89" fmla="*/ 128 h 546"/>
                <a:gd name="T90" fmla="*/ 1120 w 1210"/>
                <a:gd name="T91" fmla="*/ 100 h 546"/>
                <a:gd name="T92" fmla="*/ 1106 w 1210"/>
                <a:gd name="T93" fmla="*/ 103 h 546"/>
                <a:gd name="T94" fmla="*/ 1048 w 1210"/>
                <a:gd name="T95" fmla="*/ 118 h 546"/>
                <a:gd name="T96" fmla="*/ 1020 w 1210"/>
                <a:gd name="T97" fmla="*/ 114 h 546"/>
                <a:gd name="T98" fmla="*/ 1056 w 1210"/>
                <a:gd name="T99" fmla="*/ 97 h 546"/>
                <a:gd name="T100" fmla="*/ 1093 w 1210"/>
                <a:gd name="T101" fmla="*/ 79 h 546"/>
                <a:gd name="T102" fmla="*/ 1122 w 1210"/>
                <a:gd name="T103" fmla="*/ 73 h 546"/>
                <a:gd name="T104" fmla="*/ 1119 w 1210"/>
                <a:gd name="T105" fmla="*/ 55 h 546"/>
                <a:gd name="T106" fmla="*/ 1096 w 1210"/>
                <a:gd name="T107" fmla="*/ 27 h 546"/>
                <a:gd name="T108" fmla="*/ 1103 w 1210"/>
                <a:gd name="T109" fmla="*/ 18 h 546"/>
                <a:gd name="T110" fmla="*/ 1120 w 1210"/>
                <a:gd name="T111" fmla="*/ 44 h 546"/>
                <a:gd name="T112" fmla="*/ 1151 w 1210"/>
                <a:gd name="T113" fmla="*/ 89 h 546"/>
                <a:gd name="T114" fmla="*/ 1149 w 1210"/>
                <a:gd name="T115" fmla="*/ 99 h 546"/>
                <a:gd name="T116" fmla="*/ 1170 w 1210"/>
                <a:gd name="T117" fmla="*/ 114 h 546"/>
                <a:gd name="T118" fmla="*/ 1190 w 1210"/>
                <a:gd name="T119" fmla="*/ 136 h 546"/>
                <a:gd name="T120" fmla="*/ 1198 w 1210"/>
                <a:gd name="T121" fmla="*/ 208 h 546"/>
                <a:gd name="T122" fmla="*/ 1156 w 1210"/>
                <a:gd name="T123" fmla="*/ 243 h 546"/>
                <a:gd name="T124" fmla="*/ 1176 w 1210"/>
                <a:gd name="T125" fmla="*/ 23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10" h="546">
                  <a:moveTo>
                    <a:pt x="1209" y="198"/>
                  </a:moveTo>
                  <a:cubicBezTo>
                    <a:pt x="1208" y="195"/>
                    <a:pt x="1208" y="190"/>
                    <a:pt x="1208" y="187"/>
                  </a:cubicBezTo>
                  <a:cubicBezTo>
                    <a:pt x="1208" y="184"/>
                    <a:pt x="1206" y="178"/>
                    <a:pt x="1206" y="175"/>
                  </a:cubicBezTo>
                  <a:cubicBezTo>
                    <a:pt x="1205" y="171"/>
                    <a:pt x="1205" y="162"/>
                    <a:pt x="1204" y="158"/>
                  </a:cubicBezTo>
                  <a:cubicBezTo>
                    <a:pt x="1203" y="153"/>
                    <a:pt x="1202" y="145"/>
                    <a:pt x="1200" y="140"/>
                  </a:cubicBezTo>
                  <a:cubicBezTo>
                    <a:pt x="1199" y="138"/>
                    <a:pt x="1196" y="133"/>
                    <a:pt x="1194" y="131"/>
                  </a:cubicBezTo>
                  <a:cubicBezTo>
                    <a:pt x="1193" y="128"/>
                    <a:pt x="1190" y="123"/>
                    <a:pt x="1188" y="121"/>
                  </a:cubicBezTo>
                  <a:cubicBezTo>
                    <a:pt x="1186" y="120"/>
                    <a:pt x="1183" y="117"/>
                    <a:pt x="1182" y="116"/>
                  </a:cubicBezTo>
                  <a:cubicBezTo>
                    <a:pt x="1180" y="114"/>
                    <a:pt x="1177" y="109"/>
                    <a:pt x="1175" y="107"/>
                  </a:cubicBezTo>
                  <a:cubicBezTo>
                    <a:pt x="1174" y="105"/>
                    <a:pt x="1171" y="101"/>
                    <a:pt x="1169" y="99"/>
                  </a:cubicBezTo>
                  <a:cubicBezTo>
                    <a:pt x="1168" y="97"/>
                    <a:pt x="1164" y="93"/>
                    <a:pt x="1162" y="91"/>
                  </a:cubicBezTo>
                  <a:cubicBezTo>
                    <a:pt x="1160" y="89"/>
                    <a:pt x="1157" y="85"/>
                    <a:pt x="1155" y="83"/>
                  </a:cubicBezTo>
                  <a:cubicBezTo>
                    <a:pt x="1153" y="79"/>
                    <a:pt x="1147" y="73"/>
                    <a:pt x="1145" y="70"/>
                  </a:cubicBezTo>
                  <a:cubicBezTo>
                    <a:pt x="1143" y="68"/>
                    <a:pt x="1140" y="64"/>
                    <a:pt x="1139" y="62"/>
                  </a:cubicBezTo>
                  <a:cubicBezTo>
                    <a:pt x="1137" y="59"/>
                    <a:pt x="1133" y="54"/>
                    <a:pt x="1132" y="52"/>
                  </a:cubicBezTo>
                  <a:cubicBezTo>
                    <a:pt x="1129" y="48"/>
                    <a:pt x="1125" y="42"/>
                    <a:pt x="1123" y="38"/>
                  </a:cubicBezTo>
                  <a:cubicBezTo>
                    <a:pt x="1121" y="35"/>
                    <a:pt x="1118" y="27"/>
                    <a:pt x="1116" y="24"/>
                  </a:cubicBezTo>
                  <a:cubicBezTo>
                    <a:pt x="1115" y="21"/>
                    <a:pt x="1113" y="17"/>
                    <a:pt x="1111" y="15"/>
                  </a:cubicBezTo>
                  <a:cubicBezTo>
                    <a:pt x="1109" y="12"/>
                    <a:pt x="1105" y="4"/>
                    <a:pt x="1103" y="0"/>
                  </a:cubicBezTo>
                  <a:cubicBezTo>
                    <a:pt x="985" y="30"/>
                    <a:pt x="985" y="30"/>
                    <a:pt x="985" y="30"/>
                  </a:cubicBezTo>
                  <a:cubicBezTo>
                    <a:pt x="985" y="30"/>
                    <a:pt x="908" y="49"/>
                    <a:pt x="883" y="56"/>
                  </a:cubicBezTo>
                  <a:cubicBezTo>
                    <a:pt x="861" y="61"/>
                    <a:pt x="817" y="72"/>
                    <a:pt x="795" y="77"/>
                  </a:cubicBezTo>
                  <a:cubicBezTo>
                    <a:pt x="775" y="82"/>
                    <a:pt x="735" y="92"/>
                    <a:pt x="715" y="96"/>
                  </a:cubicBezTo>
                  <a:cubicBezTo>
                    <a:pt x="701" y="99"/>
                    <a:pt x="672" y="105"/>
                    <a:pt x="658" y="108"/>
                  </a:cubicBezTo>
                  <a:cubicBezTo>
                    <a:pt x="645" y="111"/>
                    <a:pt x="619" y="118"/>
                    <a:pt x="606" y="120"/>
                  </a:cubicBezTo>
                  <a:cubicBezTo>
                    <a:pt x="592" y="124"/>
                    <a:pt x="564" y="129"/>
                    <a:pt x="550" y="132"/>
                  </a:cubicBezTo>
                  <a:cubicBezTo>
                    <a:pt x="535" y="135"/>
                    <a:pt x="507" y="141"/>
                    <a:pt x="493" y="144"/>
                  </a:cubicBezTo>
                  <a:cubicBezTo>
                    <a:pt x="485" y="145"/>
                    <a:pt x="469" y="147"/>
                    <a:pt x="461" y="148"/>
                  </a:cubicBezTo>
                  <a:cubicBezTo>
                    <a:pt x="455" y="149"/>
                    <a:pt x="444" y="152"/>
                    <a:pt x="438" y="153"/>
                  </a:cubicBezTo>
                  <a:cubicBezTo>
                    <a:pt x="423" y="156"/>
                    <a:pt x="394" y="160"/>
                    <a:pt x="379" y="162"/>
                  </a:cubicBezTo>
                  <a:cubicBezTo>
                    <a:pt x="369" y="164"/>
                    <a:pt x="349" y="169"/>
                    <a:pt x="339" y="170"/>
                  </a:cubicBezTo>
                  <a:cubicBezTo>
                    <a:pt x="334" y="170"/>
                    <a:pt x="326" y="171"/>
                    <a:pt x="322" y="171"/>
                  </a:cubicBezTo>
                  <a:cubicBezTo>
                    <a:pt x="321" y="171"/>
                    <a:pt x="321" y="171"/>
                    <a:pt x="320" y="171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5"/>
                    <a:pt x="318" y="176"/>
                    <a:pt x="318" y="176"/>
                  </a:cubicBezTo>
                  <a:cubicBezTo>
                    <a:pt x="317" y="176"/>
                    <a:pt x="317" y="178"/>
                    <a:pt x="317" y="178"/>
                  </a:cubicBezTo>
                  <a:cubicBezTo>
                    <a:pt x="317" y="178"/>
                    <a:pt x="317" y="179"/>
                    <a:pt x="317" y="179"/>
                  </a:cubicBezTo>
                  <a:cubicBezTo>
                    <a:pt x="317" y="179"/>
                    <a:pt x="317" y="180"/>
                    <a:pt x="317" y="180"/>
                  </a:cubicBezTo>
                  <a:cubicBezTo>
                    <a:pt x="317" y="181"/>
                    <a:pt x="317" y="182"/>
                    <a:pt x="317" y="183"/>
                  </a:cubicBezTo>
                  <a:cubicBezTo>
                    <a:pt x="317" y="183"/>
                    <a:pt x="317" y="184"/>
                    <a:pt x="317" y="184"/>
                  </a:cubicBezTo>
                  <a:cubicBezTo>
                    <a:pt x="318" y="185"/>
                    <a:pt x="318" y="186"/>
                    <a:pt x="318" y="187"/>
                  </a:cubicBezTo>
                  <a:cubicBezTo>
                    <a:pt x="319" y="188"/>
                    <a:pt x="320" y="192"/>
                    <a:pt x="319" y="195"/>
                  </a:cubicBezTo>
                  <a:cubicBezTo>
                    <a:pt x="319" y="196"/>
                    <a:pt x="318" y="197"/>
                    <a:pt x="318" y="198"/>
                  </a:cubicBezTo>
                  <a:cubicBezTo>
                    <a:pt x="318" y="198"/>
                    <a:pt x="318" y="198"/>
                    <a:pt x="318" y="198"/>
                  </a:cubicBezTo>
                  <a:cubicBezTo>
                    <a:pt x="318" y="199"/>
                    <a:pt x="319" y="201"/>
                    <a:pt x="318" y="203"/>
                  </a:cubicBezTo>
                  <a:cubicBezTo>
                    <a:pt x="318" y="204"/>
                    <a:pt x="318" y="205"/>
                    <a:pt x="317" y="206"/>
                  </a:cubicBezTo>
                  <a:cubicBezTo>
                    <a:pt x="317" y="207"/>
                    <a:pt x="318" y="207"/>
                    <a:pt x="318" y="208"/>
                  </a:cubicBezTo>
                  <a:cubicBezTo>
                    <a:pt x="318" y="208"/>
                    <a:pt x="320" y="212"/>
                    <a:pt x="320" y="214"/>
                  </a:cubicBezTo>
                  <a:cubicBezTo>
                    <a:pt x="320" y="217"/>
                    <a:pt x="320" y="220"/>
                    <a:pt x="318" y="222"/>
                  </a:cubicBezTo>
                  <a:cubicBezTo>
                    <a:pt x="316" y="224"/>
                    <a:pt x="313" y="224"/>
                    <a:pt x="311" y="224"/>
                  </a:cubicBezTo>
                  <a:cubicBezTo>
                    <a:pt x="311" y="224"/>
                    <a:pt x="311" y="224"/>
                    <a:pt x="310" y="224"/>
                  </a:cubicBezTo>
                  <a:cubicBezTo>
                    <a:pt x="309" y="224"/>
                    <a:pt x="307" y="223"/>
                    <a:pt x="305" y="222"/>
                  </a:cubicBezTo>
                  <a:cubicBezTo>
                    <a:pt x="305" y="222"/>
                    <a:pt x="305" y="222"/>
                    <a:pt x="305" y="221"/>
                  </a:cubicBezTo>
                  <a:cubicBezTo>
                    <a:pt x="304" y="221"/>
                    <a:pt x="304" y="221"/>
                    <a:pt x="304" y="221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3" y="222"/>
                    <a:pt x="303" y="222"/>
                    <a:pt x="303" y="222"/>
                  </a:cubicBezTo>
                  <a:cubicBezTo>
                    <a:pt x="302" y="223"/>
                    <a:pt x="301" y="224"/>
                    <a:pt x="300" y="225"/>
                  </a:cubicBezTo>
                  <a:cubicBezTo>
                    <a:pt x="300" y="225"/>
                    <a:pt x="300" y="225"/>
                    <a:pt x="300" y="225"/>
                  </a:cubicBezTo>
                  <a:cubicBezTo>
                    <a:pt x="300" y="227"/>
                    <a:pt x="299" y="228"/>
                    <a:pt x="298" y="230"/>
                  </a:cubicBezTo>
                  <a:cubicBezTo>
                    <a:pt x="297" y="230"/>
                    <a:pt x="296" y="231"/>
                    <a:pt x="295" y="231"/>
                  </a:cubicBezTo>
                  <a:cubicBezTo>
                    <a:pt x="295" y="232"/>
                    <a:pt x="295" y="232"/>
                    <a:pt x="295" y="233"/>
                  </a:cubicBezTo>
                  <a:cubicBezTo>
                    <a:pt x="294" y="234"/>
                    <a:pt x="294" y="235"/>
                    <a:pt x="294" y="235"/>
                  </a:cubicBezTo>
                  <a:cubicBezTo>
                    <a:pt x="294" y="236"/>
                    <a:pt x="293" y="238"/>
                    <a:pt x="293" y="240"/>
                  </a:cubicBezTo>
                  <a:cubicBezTo>
                    <a:pt x="292" y="242"/>
                    <a:pt x="291" y="245"/>
                    <a:pt x="290" y="246"/>
                  </a:cubicBezTo>
                  <a:cubicBezTo>
                    <a:pt x="290" y="247"/>
                    <a:pt x="290" y="248"/>
                    <a:pt x="290" y="249"/>
                  </a:cubicBezTo>
                  <a:cubicBezTo>
                    <a:pt x="290" y="252"/>
                    <a:pt x="289" y="254"/>
                    <a:pt x="289" y="256"/>
                  </a:cubicBezTo>
                  <a:cubicBezTo>
                    <a:pt x="288" y="257"/>
                    <a:pt x="287" y="261"/>
                    <a:pt x="285" y="263"/>
                  </a:cubicBezTo>
                  <a:cubicBezTo>
                    <a:pt x="284" y="264"/>
                    <a:pt x="282" y="265"/>
                    <a:pt x="282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1" y="266"/>
                    <a:pt x="280" y="266"/>
                    <a:pt x="280" y="267"/>
                  </a:cubicBezTo>
                  <a:cubicBezTo>
                    <a:pt x="279" y="267"/>
                    <a:pt x="279" y="268"/>
                    <a:pt x="278" y="269"/>
                  </a:cubicBezTo>
                  <a:cubicBezTo>
                    <a:pt x="275" y="271"/>
                    <a:pt x="273" y="273"/>
                    <a:pt x="271" y="273"/>
                  </a:cubicBezTo>
                  <a:cubicBezTo>
                    <a:pt x="270" y="273"/>
                    <a:pt x="269" y="273"/>
                    <a:pt x="269" y="273"/>
                  </a:cubicBezTo>
                  <a:cubicBezTo>
                    <a:pt x="267" y="273"/>
                    <a:pt x="264" y="273"/>
                    <a:pt x="262" y="271"/>
                  </a:cubicBezTo>
                  <a:cubicBezTo>
                    <a:pt x="261" y="270"/>
                    <a:pt x="261" y="269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7" y="268"/>
                    <a:pt x="256" y="268"/>
                    <a:pt x="255" y="267"/>
                  </a:cubicBezTo>
                  <a:cubicBezTo>
                    <a:pt x="255" y="267"/>
                    <a:pt x="255" y="267"/>
                    <a:pt x="255" y="267"/>
                  </a:cubicBezTo>
                  <a:cubicBezTo>
                    <a:pt x="255" y="267"/>
                    <a:pt x="252" y="271"/>
                    <a:pt x="250" y="272"/>
                  </a:cubicBezTo>
                  <a:cubicBezTo>
                    <a:pt x="249" y="272"/>
                    <a:pt x="248" y="272"/>
                    <a:pt x="247" y="272"/>
                  </a:cubicBezTo>
                  <a:cubicBezTo>
                    <a:pt x="246" y="272"/>
                    <a:pt x="246" y="272"/>
                    <a:pt x="245" y="272"/>
                  </a:cubicBezTo>
                  <a:cubicBezTo>
                    <a:pt x="245" y="273"/>
                    <a:pt x="244" y="274"/>
                    <a:pt x="243" y="275"/>
                  </a:cubicBezTo>
                  <a:cubicBezTo>
                    <a:pt x="242" y="276"/>
                    <a:pt x="240" y="277"/>
                    <a:pt x="238" y="277"/>
                  </a:cubicBezTo>
                  <a:cubicBezTo>
                    <a:pt x="238" y="277"/>
                    <a:pt x="237" y="277"/>
                    <a:pt x="237" y="278"/>
                  </a:cubicBezTo>
                  <a:cubicBezTo>
                    <a:pt x="236" y="278"/>
                    <a:pt x="234" y="280"/>
                    <a:pt x="234" y="281"/>
                  </a:cubicBezTo>
                  <a:cubicBezTo>
                    <a:pt x="233" y="282"/>
                    <a:pt x="232" y="285"/>
                    <a:pt x="232" y="287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9"/>
                    <a:pt x="231" y="290"/>
                  </a:cubicBezTo>
                  <a:cubicBezTo>
                    <a:pt x="231" y="292"/>
                    <a:pt x="230" y="294"/>
                    <a:pt x="230" y="295"/>
                  </a:cubicBezTo>
                  <a:cubicBezTo>
                    <a:pt x="229" y="298"/>
                    <a:pt x="226" y="300"/>
                    <a:pt x="225" y="301"/>
                  </a:cubicBezTo>
                  <a:cubicBezTo>
                    <a:pt x="224" y="302"/>
                    <a:pt x="223" y="303"/>
                    <a:pt x="221" y="304"/>
                  </a:cubicBezTo>
                  <a:cubicBezTo>
                    <a:pt x="221" y="304"/>
                    <a:pt x="220" y="305"/>
                    <a:pt x="220" y="305"/>
                  </a:cubicBezTo>
                  <a:cubicBezTo>
                    <a:pt x="220" y="305"/>
                    <a:pt x="219" y="306"/>
                    <a:pt x="219" y="306"/>
                  </a:cubicBezTo>
                  <a:cubicBezTo>
                    <a:pt x="217" y="307"/>
                    <a:pt x="216" y="309"/>
                    <a:pt x="213" y="310"/>
                  </a:cubicBezTo>
                  <a:cubicBezTo>
                    <a:pt x="213" y="310"/>
                    <a:pt x="212" y="310"/>
                    <a:pt x="211" y="310"/>
                  </a:cubicBezTo>
                  <a:cubicBezTo>
                    <a:pt x="210" y="310"/>
                    <a:pt x="208" y="309"/>
                    <a:pt x="206" y="309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4" y="308"/>
                    <a:pt x="202" y="308"/>
                    <a:pt x="201" y="306"/>
                  </a:cubicBezTo>
                  <a:cubicBezTo>
                    <a:pt x="199" y="304"/>
                    <a:pt x="198" y="299"/>
                    <a:pt x="198" y="297"/>
                  </a:cubicBezTo>
                  <a:cubicBezTo>
                    <a:pt x="199" y="296"/>
                    <a:pt x="199" y="294"/>
                    <a:pt x="200" y="293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99" y="293"/>
                    <a:pt x="199" y="293"/>
                    <a:pt x="198" y="293"/>
                  </a:cubicBezTo>
                  <a:cubicBezTo>
                    <a:pt x="198" y="293"/>
                    <a:pt x="197" y="294"/>
                    <a:pt x="196" y="295"/>
                  </a:cubicBezTo>
                  <a:cubicBezTo>
                    <a:pt x="196" y="295"/>
                    <a:pt x="195" y="297"/>
                    <a:pt x="194" y="297"/>
                  </a:cubicBezTo>
                  <a:cubicBezTo>
                    <a:pt x="194" y="298"/>
                    <a:pt x="193" y="299"/>
                    <a:pt x="192" y="300"/>
                  </a:cubicBezTo>
                  <a:cubicBezTo>
                    <a:pt x="191" y="301"/>
                    <a:pt x="189" y="303"/>
                    <a:pt x="187" y="304"/>
                  </a:cubicBezTo>
                  <a:cubicBezTo>
                    <a:pt x="187" y="304"/>
                    <a:pt x="187" y="305"/>
                    <a:pt x="187" y="305"/>
                  </a:cubicBezTo>
                  <a:cubicBezTo>
                    <a:pt x="187" y="306"/>
                    <a:pt x="188" y="307"/>
                    <a:pt x="188" y="309"/>
                  </a:cubicBezTo>
                  <a:cubicBezTo>
                    <a:pt x="188" y="311"/>
                    <a:pt x="187" y="313"/>
                    <a:pt x="186" y="314"/>
                  </a:cubicBezTo>
                  <a:cubicBezTo>
                    <a:pt x="186" y="316"/>
                    <a:pt x="186" y="318"/>
                    <a:pt x="184" y="320"/>
                  </a:cubicBezTo>
                  <a:cubicBezTo>
                    <a:pt x="182" y="322"/>
                    <a:pt x="179" y="323"/>
                    <a:pt x="177" y="323"/>
                  </a:cubicBezTo>
                  <a:cubicBezTo>
                    <a:pt x="175" y="323"/>
                    <a:pt x="174" y="323"/>
                    <a:pt x="173" y="322"/>
                  </a:cubicBezTo>
                  <a:cubicBezTo>
                    <a:pt x="171" y="321"/>
                    <a:pt x="171" y="320"/>
                    <a:pt x="170" y="319"/>
                  </a:cubicBezTo>
                  <a:cubicBezTo>
                    <a:pt x="170" y="319"/>
                    <a:pt x="170" y="319"/>
                    <a:pt x="170" y="319"/>
                  </a:cubicBezTo>
                  <a:cubicBezTo>
                    <a:pt x="170" y="319"/>
                    <a:pt x="170" y="319"/>
                    <a:pt x="169" y="319"/>
                  </a:cubicBezTo>
                  <a:cubicBezTo>
                    <a:pt x="170" y="320"/>
                    <a:pt x="170" y="320"/>
                    <a:pt x="171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2" y="323"/>
                    <a:pt x="173" y="325"/>
                    <a:pt x="173" y="327"/>
                  </a:cubicBezTo>
                  <a:cubicBezTo>
                    <a:pt x="173" y="329"/>
                    <a:pt x="172" y="331"/>
                    <a:pt x="172" y="332"/>
                  </a:cubicBezTo>
                  <a:cubicBezTo>
                    <a:pt x="172" y="332"/>
                    <a:pt x="171" y="332"/>
                    <a:pt x="171" y="332"/>
                  </a:cubicBezTo>
                  <a:cubicBezTo>
                    <a:pt x="172" y="334"/>
                    <a:pt x="172" y="335"/>
                    <a:pt x="172" y="337"/>
                  </a:cubicBezTo>
                  <a:cubicBezTo>
                    <a:pt x="171" y="339"/>
                    <a:pt x="169" y="340"/>
                    <a:pt x="168" y="341"/>
                  </a:cubicBezTo>
                  <a:cubicBezTo>
                    <a:pt x="168" y="341"/>
                    <a:pt x="168" y="341"/>
                    <a:pt x="168" y="341"/>
                  </a:cubicBezTo>
                  <a:cubicBezTo>
                    <a:pt x="168" y="342"/>
                    <a:pt x="167" y="342"/>
                    <a:pt x="167" y="343"/>
                  </a:cubicBezTo>
                  <a:cubicBezTo>
                    <a:pt x="167" y="344"/>
                    <a:pt x="167" y="345"/>
                    <a:pt x="166" y="346"/>
                  </a:cubicBezTo>
                  <a:cubicBezTo>
                    <a:pt x="166" y="347"/>
                    <a:pt x="164" y="349"/>
                    <a:pt x="162" y="351"/>
                  </a:cubicBezTo>
                  <a:cubicBezTo>
                    <a:pt x="161" y="352"/>
                    <a:pt x="158" y="353"/>
                    <a:pt x="156" y="353"/>
                  </a:cubicBezTo>
                  <a:cubicBezTo>
                    <a:pt x="156" y="353"/>
                    <a:pt x="156" y="353"/>
                    <a:pt x="156" y="353"/>
                  </a:cubicBezTo>
                  <a:cubicBezTo>
                    <a:pt x="154" y="353"/>
                    <a:pt x="152" y="352"/>
                    <a:pt x="151" y="351"/>
                  </a:cubicBezTo>
                  <a:cubicBezTo>
                    <a:pt x="151" y="351"/>
                    <a:pt x="150" y="351"/>
                    <a:pt x="150" y="351"/>
                  </a:cubicBezTo>
                  <a:cubicBezTo>
                    <a:pt x="150" y="351"/>
                    <a:pt x="150" y="351"/>
                    <a:pt x="150" y="351"/>
                  </a:cubicBezTo>
                  <a:cubicBezTo>
                    <a:pt x="149" y="351"/>
                    <a:pt x="149" y="352"/>
                    <a:pt x="149" y="352"/>
                  </a:cubicBezTo>
                  <a:cubicBezTo>
                    <a:pt x="147" y="354"/>
                    <a:pt x="144" y="356"/>
                    <a:pt x="143" y="357"/>
                  </a:cubicBezTo>
                  <a:cubicBezTo>
                    <a:pt x="142" y="358"/>
                    <a:pt x="141" y="358"/>
                    <a:pt x="140" y="358"/>
                  </a:cubicBezTo>
                  <a:cubicBezTo>
                    <a:pt x="140" y="358"/>
                    <a:pt x="140" y="359"/>
                    <a:pt x="139" y="359"/>
                  </a:cubicBezTo>
                  <a:cubicBezTo>
                    <a:pt x="139" y="360"/>
                    <a:pt x="139" y="362"/>
                    <a:pt x="137" y="364"/>
                  </a:cubicBezTo>
                  <a:cubicBezTo>
                    <a:pt x="135" y="366"/>
                    <a:pt x="132" y="366"/>
                    <a:pt x="130" y="366"/>
                  </a:cubicBezTo>
                  <a:cubicBezTo>
                    <a:pt x="130" y="366"/>
                    <a:pt x="129" y="366"/>
                    <a:pt x="129" y="366"/>
                  </a:cubicBezTo>
                  <a:cubicBezTo>
                    <a:pt x="129" y="367"/>
                    <a:pt x="129" y="367"/>
                    <a:pt x="128" y="367"/>
                  </a:cubicBezTo>
                  <a:cubicBezTo>
                    <a:pt x="128" y="367"/>
                    <a:pt x="128" y="367"/>
                    <a:pt x="128" y="367"/>
                  </a:cubicBezTo>
                  <a:cubicBezTo>
                    <a:pt x="128" y="368"/>
                    <a:pt x="128" y="370"/>
                    <a:pt x="128" y="371"/>
                  </a:cubicBezTo>
                  <a:cubicBezTo>
                    <a:pt x="127" y="373"/>
                    <a:pt x="125" y="376"/>
                    <a:pt x="124" y="377"/>
                  </a:cubicBezTo>
                  <a:cubicBezTo>
                    <a:pt x="124" y="377"/>
                    <a:pt x="124" y="377"/>
                    <a:pt x="124" y="377"/>
                  </a:cubicBezTo>
                  <a:cubicBezTo>
                    <a:pt x="123" y="379"/>
                    <a:pt x="121" y="381"/>
                    <a:pt x="117" y="381"/>
                  </a:cubicBezTo>
                  <a:cubicBezTo>
                    <a:pt x="117" y="381"/>
                    <a:pt x="117" y="381"/>
                    <a:pt x="117" y="381"/>
                  </a:cubicBezTo>
                  <a:cubicBezTo>
                    <a:pt x="116" y="381"/>
                    <a:pt x="116" y="381"/>
                    <a:pt x="115" y="381"/>
                  </a:cubicBezTo>
                  <a:cubicBezTo>
                    <a:pt x="115" y="381"/>
                    <a:pt x="115" y="381"/>
                    <a:pt x="115" y="381"/>
                  </a:cubicBezTo>
                  <a:cubicBezTo>
                    <a:pt x="114" y="382"/>
                    <a:pt x="114" y="383"/>
                    <a:pt x="113" y="384"/>
                  </a:cubicBezTo>
                  <a:cubicBezTo>
                    <a:pt x="113" y="384"/>
                    <a:pt x="110" y="388"/>
                    <a:pt x="107" y="390"/>
                  </a:cubicBezTo>
                  <a:cubicBezTo>
                    <a:pt x="106" y="391"/>
                    <a:pt x="105" y="391"/>
                    <a:pt x="104" y="391"/>
                  </a:cubicBezTo>
                  <a:cubicBezTo>
                    <a:pt x="104" y="391"/>
                    <a:pt x="104" y="391"/>
                    <a:pt x="103" y="391"/>
                  </a:cubicBezTo>
                  <a:cubicBezTo>
                    <a:pt x="103" y="392"/>
                    <a:pt x="103" y="392"/>
                    <a:pt x="103" y="393"/>
                  </a:cubicBezTo>
                  <a:cubicBezTo>
                    <a:pt x="102" y="394"/>
                    <a:pt x="102" y="395"/>
                    <a:pt x="101" y="395"/>
                  </a:cubicBezTo>
                  <a:cubicBezTo>
                    <a:pt x="101" y="395"/>
                    <a:pt x="101" y="396"/>
                    <a:pt x="101" y="396"/>
                  </a:cubicBezTo>
                  <a:cubicBezTo>
                    <a:pt x="100" y="398"/>
                    <a:pt x="98" y="400"/>
                    <a:pt x="96" y="401"/>
                  </a:cubicBezTo>
                  <a:cubicBezTo>
                    <a:pt x="95" y="401"/>
                    <a:pt x="94" y="402"/>
                    <a:pt x="92" y="402"/>
                  </a:cubicBezTo>
                  <a:cubicBezTo>
                    <a:pt x="91" y="402"/>
                    <a:pt x="90" y="401"/>
                    <a:pt x="89" y="401"/>
                  </a:cubicBezTo>
                  <a:cubicBezTo>
                    <a:pt x="89" y="401"/>
                    <a:pt x="89" y="401"/>
                    <a:pt x="89" y="401"/>
                  </a:cubicBezTo>
                  <a:cubicBezTo>
                    <a:pt x="88" y="403"/>
                    <a:pt x="86" y="405"/>
                    <a:pt x="83" y="405"/>
                  </a:cubicBezTo>
                  <a:cubicBezTo>
                    <a:pt x="82" y="405"/>
                    <a:pt x="82" y="404"/>
                    <a:pt x="81" y="404"/>
                  </a:cubicBezTo>
                  <a:cubicBezTo>
                    <a:pt x="80" y="404"/>
                    <a:pt x="79" y="403"/>
                    <a:pt x="79" y="403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77" y="404"/>
                    <a:pt x="75" y="404"/>
                    <a:pt x="73" y="404"/>
                  </a:cubicBezTo>
                  <a:cubicBezTo>
                    <a:pt x="73" y="404"/>
                    <a:pt x="72" y="404"/>
                    <a:pt x="72" y="404"/>
                  </a:cubicBezTo>
                  <a:cubicBezTo>
                    <a:pt x="72" y="404"/>
                    <a:pt x="71" y="404"/>
                    <a:pt x="70" y="404"/>
                  </a:cubicBezTo>
                  <a:cubicBezTo>
                    <a:pt x="69" y="404"/>
                    <a:pt x="69" y="404"/>
                    <a:pt x="68" y="404"/>
                  </a:cubicBezTo>
                  <a:cubicBezTo>
                    <a:pt x="68" y="405"/>
                    <a:pt x="67" y="405"/>
                    <a:pt x="67" y="405"/>
                  </a:cubicBezTo>
                  <a:cubicBezTo>
                    <a:pt x="66" y="406"/>
                    <a:pt x="65" y="407"/>
                    <a:pt x="63" y="407"/>
                  </a:cubicBezTo>
                  <a:cubicBezTo>
                    <a:pt x="62" y="407"/>
                    <a:pt x="61" y="408"/>
                    <a:pt x="60" y="408"/>
                  </a:cubicBezTo>
                  <a:cubicBezTo>
                    <a:pt x="60" y="408"/>
                    <a:pt x="60" y="408"/>
                    <a:pt x="59" y="408"/>
                  </a:cubicBezTo>
                  <a:cubicBezTo>
                    <a:pt x="59" y="408"/>
                    <a:pt x="59" y="408"/>
                    <a:pt x="59" y="408"/>
                  </a:cubicBezTo>
                  <a:cubicBezTo>
                    <a:pt x="58" y="408"/>
                    <a:pt x="58" y="408"/>
                    <a:pt x="58" y="409"/>
                  </a:cubicBezTo>
                  <a:cubicBezTo>
                    <a:pt x="58" y="409"/>
                    <a:pt x="57" y="410"/>
                    <a:pt x="57" y="410"/>
                  </a:cubicBezTo>
                  <a:cubicBezTo>
                    <a:pt x="57" y="411"/>
                    <a:pt x="57" y="411"/>
                    <a:pt x="56" y="411"/>
                  </a:cubicBezTo>
                  <a:cubicBezTo>
                    <a:pt x="55" y="413"/>
                    <a:pt x="54" y="414"/>
                    <a:pt x="53" y="415"/>
                  </a:cubicBezTo>
                  <a:cubicBezTo>
                    <a:pt x="51" y="416"/>
                    <a:pt x="50" y="417"/>
                    <a:pt x="48" y="417"/>
                  </a:cubicBezTo>
                  <a:cubicBezTo>
                    <a:pt x="48" y="417"/>
                    <a:pt x="48" y="417"/>
                    <a:pt x="47" y="417"/>
                  </a:cubicBezTo>
                  <a:cubicBezTo>
                    <a:pt x="47" y="417"/>
                    <a:pt x="46" y="417"/>
                    <a:pt x="46" y="417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20"/>
                    <a:pt x="46" y="423"/>
                    <a:pt x="44" y="424"/>
                  </a:cubicBezTo>
                  <a:cubicBezTo>
                    <a:pt x="43" y="426"/>
                    <a:pt x="41" y="427"/>
                    <a:pt x="39" y="427"/>
                  </a:cubicBezTo>
                  <a:cubicBezTo>
                    <a:pt x="39" y="427"/>
                    <a:pt x="39" y="427"/>
                    <a:pt x="39" y="427"/>
                  </a:cubicBezTo>
                  <a:cubicBezTo>
                    <a:pt x="39" y="428"/>
                    <a:pt x="38" y="428"/>
                    <a:pt x="37" y="429"/>
                  </a:cubicBezTo>
                  <a:cubicBezTo>
                    <a:pt x="37" y="429"/>
                    <a:pt x="36" y="431"/>
                    <a:pt x="36" y="432"/>
                  </a:cubicBezTo>
                  <a:cubicBezTo>
                    <a:pt x="35" y="433"/>
                    <a:pt x="35" y="434"/>
                    <a:pt x="34" y="435"/>
                  </a:cubicBezTo>
                  <a:cubicBezTo>
                    <a:pt x="34" y="435"/>
                    <a:pt x="34" y="436"/>
                    <a:pt x="33" y="436"/>
                  </a:cubicBezTo>
                  <a:cubicBezTo>
                    <a:pt x="34" y="437"/>
                    <a:pt x="34" y="438"/>
                    <a:pt x="34" y="439"/>
                  </a:cubicBezTo>
                  <a:cubicBezTo>
                    <a:pt x="35" y="441"/>
                    <a:pt x="34" y="443"/>
                    <a:pt x="33" y="445"/>
                  </a:cubicBezTo>
                  <a:cubicBezTo>
                    <a:pt x="33" y="445"/>
                    <a:pt x="33" y="445"/>
                    <a:pt x="33" y="445"/>
                  </a:cubicBezTo>
                  <a:cubicBezTo>
                    <a:pt x="33" y="446"/>
                    <a:pt x="32" y="447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3" y="449"/>
                    <a:pt x="35" y="451"/>
                    <a:pt x="35" y="454"/>
                  </a:cubicBezTo>
                  <a:cubicBezTo>
                    <a:pt x="36" y="457"/>
                    <a:pt x="34" y="459"/>
                    <a:pt x="31" y="462"/>
                  </a:cubicBezTo>
                  <a:cubicBezTo>
                    <a:pt x="31" y="462"/>
                    <a:pt x="30" y="463"/>
                    <a:pt x="29" y="463"/>
                  </a:cubicBezTo>
                  <a:cubicBezTo>
                    <a:pt x="29" y="464"/>
                    <a:pt x="29" y="464"/>
                    <a:pt x="29" y="464"/>
                  </a:cubicBezTo>
                  <a:cubicBezTo>
                    <a:pt x="28" y="464"/>
                    <a:pt x="28" y="464"/>
                    <a:pt x="28" y="465"/>
                  </a:cubicBezTo>
                  <a:cubicBezTo>
                    <a:pt x="27" y="466"/>
                    <a:pt x="27" y="466"/>
                    <a:pt x="26" y="467"/>
                  </a:cubicBezTo>
                  <a:cubicBezTo>
                    <a:pt x="25" y="468"/>
                    <a:pt x="23" y="470"/>
                    <a:pt x="21" y="471"/>
                  </a:cubicBezTo>
                  <a:cubicBezTo>
                    <a:pt x="19" y="471"/>
                    <a:pt x="18" y="471"/>
                    <a:pt x="16" y="471"/>
                  </a:cubicBezTo>
                  <a:cubicBezTo>
                    <a:pt x="15" y="471"/>
                    <a:pt x="15" y="471"/>
                    <a:pt x="14" y="471"/>
                  </a:cubicBezTo>
                  <a:cubicBezTo>
                    <a:pt x="14" y="472"/>
                    <a:pt x="14" y="472"/>
                    <a:pt x="13" y="472"/>
                  </a:cubicBezTo>
                  <a:cubicBezTo>
                    <a:pt x="12" y="472"/>
                    <a:pt x="11" y="473"/>
                    <a:pt x="10" y="473"/>
                  </a:cubicBezTo>
                  <a:cubicBezTo>
                    <a:pt x="9" y="473"/>
                    <a:pt x="9" y="473"/>
                    <a:pt x="8" y="473"/>
                  </a:cubicBezTo>
                  <a:cubicBezTo>
                    <a:pt x="6" y="473"/>
                    <a:pt x="4" y="473"/>
                    <a:pt x="3" y="472"/>
                  </a:cubicBezTo>
                  <a:cubicBezTo>
                    <a:pt x="2" y="473"/>
                    <a:pt x="2" y="474"/>
                    <a:pt x="0" y="475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14" y="507"/>
                    <a:pt x="28" y="505"/>
                    <a:pt x="37" y="504"/>
                  </a:cubicBezTo>
                  <a:cubicBezTo>
                    <a:pt x="37" y="503"/>
                    <a:pt x="37" y="503"/>
                    <a:pt x="37" y="503"/>
                  </a:cubicBezTo>
                  <a:cubicBezTo>
                    <a:pt x="56" y="500"/>
                    <a:pt x="90" y="494"/>
                    <a:pt x="108" y="491"/>
                  </a:cubicBezTo>
                  <a:cubicBezTo>
                    <a:pt x="113" y="490"/>
                    <a:pt x="122" y="488"/>
                    <a:pt x="131" y="486"/>
                  </a:cubicBezTo>
                  <a:cubicBezTo>
                    <a:pt x="138" y="484"/>
                    <a:pt x="145" y="482"/>
                    <a:pt x="150" y="481"/>
                  </a:cubicBezTo>
                  <a:cubicBezTo>
                    <a:pt x="152" y="481"/>
                    <a:pt x="154" y="481"/>
                    <a:pt x="156" y="480"/>
                  </a:cubicBezTo>
                  <a:cubicBezTo>
                    <a:pt x="158" y="480"/>
                    <a:pt x="161" y="479"/>
                    <a:pt x="163" y="479"/>
                  </a:cubicBezTo>
                  <a:cubicBezTo>
                    <a:pt x="163" y="479"/>
                    <a:pt x="164" y="478"/>
                    <a:pt x="165" y="478"/>
                  </a:cubicBezTo>
                  <a:cubicBezTo>
                    <a:pt x="168" y="478"/>
                    <a:pt x="168" y="478"/>
                    <a:pt x="168" y="478"/>
                  </a:cubicBezTo>
                  <a:cubicBezTo>
                    <a:pt x="169" y="477"/>
                    <a:pt x="169" y="477"/>
                    <a:pt x="169" y="477"/>
                  </a:cubicBezTo>
                  <a:cubicBezTo>
                    <a:pt x="170" y="477"/>
                    <a:pt x="170" y="477"/>
                    <a:pt x="170" y="477"/>
                  </a:cubicBezTo>
                  <a:cubicBezTo>
                    <a:pt x="172" y="476"/>
                    <a:pt x="176" y="474"/>
                    <a:pt x="178" y="472"/>
                  </a:cubicBezTo>
                  <a:cubicBezTo>
                    <a:pt x="180" y="471"/>
                    <a:pt x="181" y="470"/>
                    <a:pt x="183" y="469"/>
                  </a:cubicBezTo>
                  <a:cubicBezTo>
                    <a:pt x="183" y="469"/>
                    <a:pt x="188" y="466"/>
                    <a:pt x="191" y="464"/>
                  </a:cubicBezTo>
                  <a:cubicBezTo>
                    <a:pt x="192" y="463"/>
                    <a:pt x="194" y="462"/>
                    <a:pt x="196" y="461"/>
                  </a:cubicBezTo>
                  <a:cubicBezTo>
                    <a:pt x="197" y="461"/>
                    <a:pt x="199" y="460"/>
                    <a:pt x="200" y="459"/>
                  </a:cubicBezTo>
                  <a:cubicBezTo>
                    <a:pt x="200" y="459"/>
                    <a:pt x="200" y="459"/>
                    <a:pt x="200" y="459"/>
                  </a:cubicBezTo>
                  <a:cubicBezTo>
                    <a:pt x="202" y="457"/>
                    <a:pt x="204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9" y="456"/>
                    <a:pt x="210" y="457"/>
                    <a:pt x="211" y="458"/>
                  </a:cubicBezTo>
                  <a:cubicBezTo>
                    <a:pt x="212" y="457"/>
                    <a:pt x="212" y="457"/>
                    <a:pt x="212" y="457"/>
                  </a:cubicBezTo>
                  <a:cubicBezTo>
                    <a:pt x="213" y="456"/>
                    <a:pt x="214" y="456"/>
                    <a:pt x="215" y="455"/>
                  </a:cubicBezTo>
                  <a:cubicBezTo>
                    <a:pt x="216" y="455"/>
                    <a:pt x="216" y="455"/>
                    <a:pt x="216" y="454"/>
                  </a:cubicBezTo>
                  <a:cubicBezTo>
                    <a:pt x="217" y="454"/>
                    <a:pt x="217" y="454"/>
                    <a:pt x="217" y="453"/>
                  </a:cubicBezTo>
                  <a:cubicBezTo>
                    <a:pt x="218" y="452"/>
                    <a:pt x="218" y="451"/>
                    <a:pt x="219" y="450"/>
                  </a:cubicBezTo>
                  <a:cubicBezTo>
                    <a:pt x="220" y="449"/>
                    <a:pt x="223" y="447"/>
                    <a:pt x="224" y="446"/>
                  </a:cubicBezTo>
                  <a:cubicBezTo>
                    <a:pt x="225" y="445"/>
                    <a:pt x="227" y="445"/>
                    <a:pt x="228" y="444"/>
                  </a:cubicBezTo>
                  <a:cubicBezTo>
                    <a:pt x="229" y="443"/>
                    <a:pt x="230" y="443"/>
                    <a:pt x="230" y="442"/>
                  </a:cubicBezTo>
                  <a:cubicBezTo>
                    <a:pt x="231" y="442"/>
                    <a:pt x="231" y="442"/>
                    <a:pt x="232" y="441"/>
                  </a:cubicBezTo>
                  <a:cubicBezTo>
                    <a:pt x="234" y="440"/>
                    <a:pt x="235" y="438"/>
                    <a:pt x="237" y="437"/>
                  </a:cubicBezTo>
                  <a:cubicBezTo>
                    <a:pt x="238" y="437"/>
                    <a:pt x="240" y="437"/>
                    <a:pt x="241" y="437"/>
                  </a:cubicBezTo>
                  <a:cubicBezTo>
                    <a:pt x="241" y="437"/>
                    <a:pt x="241" y="437"/>
                    <a:pt x="242" y="437"/>
                  </a:cubicBezTo>
                  <a:cubicBezTo>
                    <a:pt x="242" y="436"/>
                    <a:pt x="242" y="436"/>
                    <a:pt x="242" y="436"/>
                  </a:cubicBezTo>
                  <a:cubicBezTo>
                    <a:pt x="243" y="435"/>
                    <a:pt x="244" y="435"/>
                    <a:pt x="245" y="434"/>
                  </a:cubicBezTo>
                  <a:cubicBezTo>
                    <a:pt x="246" y="434"/>
                    <a:pt x="248" y="433"/>
                    <a:pt x="250" y="433"/>
                  </a:cubicBezTo>
                  <a:cubicBezTo>
                    <a:pt x="250" y="432"/>
                    <a:pt x="250" y="431"/>
                    <a:pt x="250" y="430"/>
                  </a:cubicBezTo>
                  <a:cubicBezTo>
                    <a:pt x="252" y="428"/>
                    <a:pt x="255" y="424"/>
                    <a:pt x="258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61" y="424"/>
                    <a:pt x="264" y="425"/>
                    <a:pt x="265" y="427"/>
                  </a:cubicBezTo>
                  <a:cubicBezTo>
                    <a:pt x="266" y="426"/>
                    <a:pt x="266" y="426"/>
                    <a:pt x="267" y="426"/>
                  </a:cubicBezTo>
                  <a:cubicBezTo>
                    <a:pt x="267" y="426"/>
                    <a:pt x="268" y="426"/>
                    <a:pt x="268" y="426"/>
                  </a:cubicBezTo>
                  <a:cubicBezTo>
                    <a:pt x="269" y="426"/>
                    <a:pt x="270" y="425"/>
                    <a:pt x="271" y="424"/>
                  </a:cubicBezTo>
                  <a:cubicBezTo>
                    <a:pt x="273" y="423"/>
                    <a:pt x="277" y="422"/>
                    <a:pt x="279" y="422"/>
                  </a:cubicBezTo>
                  <a:cubicBezTo>
                    <a:pt x="358" y="411"/>
                    <a:pt x="358" y="411"/>
                    <a:pt x="358" y="411"/>
                  </a:cubicBezTo>
                  <a:cubicBezTo>
                    <a:pt x="447" y="398"/>
                    <a:pt x="447" y="398"/>
                    <a:pt x="447" y="398"/>
                  </a:cubicBezTo>
                  <a:cubicBezTo>
                    <a:pt x="448" y="398"/>
                    <a:pt x="448" y="398"/>
                    <a:pt x="448" y="398"/>
                  </a:cubicBezTo>
                  <a:cubicBezTo>
                    <a:pt x="452" y="400"/>
                    <a:pt x="453" y="401"/>
                    <a:pt x="454" y="402"/>
                  </a:cubicBezTo>
                  <a:cubicBezTo>
                    <a:pt x="455" y="403"/>
                    <a:pt x="457" y="407"/>
                    <a:pt x="457" y="410"/>
                  </a:cubicBezTo>
                  <a:cubicBezTo>
                    <a:pt x="465" y="401"/>
                    <a:pt x="465" y="401"/>
                    <a:pt x="465" y="40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47"/>
                    <a:pt x="499" y="447"/>
                    <a:pt x="499" y="447"/>
                  </a:cubicBezTo>
                  <a:cubicBezTo>
                    <a:pt x="652" y="418"/>
                    <a:pt x="652" y="418"/>
                    <a:pt x="652" y="418"/>
                  </a:cubicBezTo>
                  <a:cubicBezTo>
                    <a:pt x="851" y="546"/>
                    <a:pt x="851" y="546"/>
                    <a:pt x="851" y="546"/>
                  </a:cubicBezTo>
                  <a:cubicBezTo>
                    <a:pt x="853" y="545"/>
                    <a:pt x="855" y="544"/>
                    <a:pt x="856" y="543"/>
                  </a:cubicBezTo>
                  <a:cubicBezTo>
                    <a:pt x="861" y="541"/>
                    <a:pt x="870" y="536"/>
                    <a:pt x="875" y="534"/>
                  </a:cubicBezTo>
                  <a:cubicBezTo>
                    <a:pt x="880" y="532"/>
                    <a:pt x="890" y="529"/>
                    <a:pt x="896" y="528"/>
                  </a:cubicBezTo>
                  <a:cubicBezTo>
                    <a:pt x="898" y="528"/>
                    <a:pt x="904" y="527"/>
                    <a:pt x="907" y="527"/>
                  </a:cubicBezTo>
                  <a:cubicBezTo>
                    <a:pt x="910" y="527"/>
                    <a:pt x="915" y="525"/>
                    <a:pt x="918" y="527"/>
                  </a:cubicBezTo>
                  <a:cubicBezTo>
                    <a:pt x="919" y="527"/>
                    <a:pt x="920" y="528"/>
                    <a:pt x="920" y="529"/>
                  </a:cubicBezTo>
                  <a:cubicBezTo>
                    <a:pt x="921" y="530"/>
                    <a:pt x="921" y="532"/>
                    <a:pt x="922" y="532"/>
                  </a:cubicBezTo>
                  <a:cubicBezTo>
                    <a:pt x="923" y="533"/>
                    <a:pt x="925" y="534"/>
                    <a:pt x="926" y="533"/>
                  </a:cubicBezTo>
                  <a:cubicBezTo>
                    <a:pt x="927" y="533"/>
                    <a:pt x="929" y="531"/>
                    <a:pt x="929" y="530"/>
                  </a:cubicBezTo>
                  <a:cubicBezTo>
                    <a:pt x="930" y="528"/>
                    <a:pt x="929" y="525"/>
                    <a:pt x="929" y="524"/>
                  </a:cubicBezTo>
                  <a:cubicBezTo>
                    <a:pt x="929" y="522"/>
                    <a:pt x="927" y="519"/>
                    <a:pt x="927" y="518"/>
                  </a:cubicBezTo>
                  <a:cubicBezTo>
                    <a:pt x="927" y="517"/>
                    <a:pt x="929" y="515"/>
                    <a:pt x="929" y="513"/>
                  </a:cubicBezTo>
                  <a:cubicBezTo>
                    <a:pt x="929" y="513"/>
                    <a:pt x="929" y="511"/>
                    <a:pt x="930" y="510"/>
                  </a:cubicBezTo>
                  <a:cubicBezTo>
                    <a:pt x="930" y="507"/>
                    <a:pt x="932" y="500"/>
                    <a:pt x="932" y="500"/>
                  </a:cubicBezTo>
                  <a:cubicBezTo>
                    <a:pt x="932" y="499"/>
                    <a:pt x="932" y="491"/>
                    <a:pt x="932" y="489"/>
                  </a:cubicBezTo>
                  <a:cubicBezTo>
                    <a:pt x="933" y="487"/>
                    <a:pt x="934" y="484"/>
                    <a:pt x="934" y="482"/>
                  </a:cubicBezTo>
                  <a:cubicBezTo>
                    <a:pt x="934" y="479"/>
                    <a:pt x="934" y="473"/>
                    <a:pt x="935" y="470"/>
                  </a:cubicBezTo>
                  <a:cubicBezTo>
                    <a:pt x="936" y="466"/>
                    <a:pt x="940" y="457"/>
                    <a:pt x="942" y="453"/>
                  </a:cubicBezTo>
                  <a:cubicBezTo>
                    <a:pt x="944" y="450"/>
                    <a:pt x="948" y="442"/>
                    <a:pt x="951" y="439"/>
                  </a:cubicBezTo>
                  <a:cubicBezTo>
                    <a:pt x="957" y="430"/>
                    <a:pt x="969" y="414"/>
                    <a:pt x="976" y="406"/>
                  </a:cubicBezTo>
                  <a:cubicBezTo>
                    <a:pt x="981" y="400"/>
                    <a:pt x="993" y="388"/>
                    <a:pt x="999" y="382"/>
                  </a:cubicBezTo>
                  <a:cubicBezTo>
                    <a:pt x="1002" y="379"/>
                    <a:pt x="1007" y="374"/>
                    <a:pt x="1010" y="371"/>
                  </a:cubicBezTo>
                  <a:cubicBezTo>
                    <a:pt x="1014" y="369"/>
                    <a:pt x="1021" y="365"/>
                    <a:pt x="1024" y="363"/>
                  </a:cubicBezTo>
                  <a:cubicBezTo>
                    <a:pt x="1027" y="361"/>
                    <a:pt x="1034" y="358"/>
                    <a:pt x="1037" y="356"/>
                  </a:cubicBezTo>
                  <a:cubicBezTo>
                    <a:pt x="1043" y="353"/>
                    <a:pt x="1054" y="348"/>
                    <a:pt x="1059" y="346"/>
                  </a:cubicBezTo>
                  <a:cubicBezTo>
                    <a:pt x="1063" y="345"/>
                    <a:pt x="1071" y="344"/>
                    <a:pt x="1075" y="344"/>
                  </a:cubicBezTo>
                  <a:cubicBezTo>
                    <a:pt x="1077" y="344"/>
                    <a:pt x="1081" y="345"/>
                    <a:pt x="1083" y="345"/>
                  </a:cubicBezTo>
                  <a:cubicBezTo>
                    <a:pt x="1085" y="346"/>
                    <a:pt x="1089" y="346"/>
                    <a:pt x="1091" y="347"/>
                  </a:cubicBezTo>
                  <a:cubicBezTo>
                    <a:pt x="1092" y="348"/>
                    <a:pt x="1092" y="351"/>
                    <a:pt x="1092" y="352"/>
                  </a:cubicBezTo>
                  <a:cubicBezTo>
                    <a:pt x="1092" y="353"/>
                    <a:pt x="1093" y="355"/>
                    <a:pt x="1094" y="356"/>
                  </a:cubicBezTo>
                  <a:cubicBezTo>
                    <a:pt x="1094" y="357"/>
                    <a:pt x="1096" y="357"/>
                    <a:pt x="1096" y="357"/>
                  </a:cubicBezTo>
                  <a:cubicBezTo>
                    <a:pt x="1098" y="356"/>
                    <a:pt x="1098" y="353"/>
                    <a:pt x="1098" y="351"/>
                  </a:cubicBezTo>
                  <a:cubicBezTo>
                    <a:pt x="1098" y="349"/>
                    <a:pt x="1097" y="345"/>
                    <a:pt x="1098" y="343"/>
                  </a:cubicBezTo>
                  <a:cubicBezTo>
                    <a:pt x="1098" y="341"/>
                    <a:pt x="1101" y="337"/>
                    <a:pt x="1102" y="335"/>
                  </a:cubicBezTo>
                  <a:cubicBezTo>
                    <a:pt x="1104" y="331"/>
                    <a:pt x="1107" y="324"/>
                    <a:pt x="1109" y="320"/>
                  </a:cubicBezTo>
                  <a:cubicBezTo>
                    <a:pt x="1110" y="317"/>
                    <a:pt x="1114" y="312"/>
                    <a:pt x="1116" y="309"/>
                  </a:cubicBezTo>
                  <a:cubicBezTo>
                    <a:pt x="1118" y="306"/>
                    <a:pt x="1122" y="299"/>
                    <a:pt x="1125" y="296"/>
                  </a:cubicBezTo>
                  <a:cubicBezTo>
                    <a:pt x="1126" y="294"/>
                    <a:pt x="1129" y="289"/>
                    <a:pt x="1130" y="286"/>
                  </a:cubicBezTo>
                  <a:cubicBezTo>
                    <a:pt x="1132" y="283"/>
                    <a:pt x="1135" y="277"/>
                    <a:pt x="1137" y="274"/>
                  </a:cubicBezTo>
                  <a:cubicBezTo>
                    <a:pt x="1138" y="272"/>
                    <a:pt x="1140" y="268"/>
                    <a:pt x="1141" y="267"/>
                  </a:cubicBezTo>
                  <a:cubicBezTo>
                    <a:pt x="1142" y="265"/>
                    <a:pt x="1144" y="264"/>
                    <a:pt x="1145" y="262"/>
                  </a:cubicBezTo>
                  <a:cubicBezTo>
                    <a:pt x="1145" y="261"/>
                    <a:pt x="1145" y="259"/>
                    <a:pt x="1145" y="258"/>
                  </a:cubicBezTo>
                  <a:cubicBezTo>
                    <a:pt x="1144" y="258"/>
                    <a:pt x="1142" y="257"/>
                    <a:pt x="1141" y="257"/>
                  </a:cubicBezTo>
                  <a:cubicBezTo>
                    <a:pt x="1140" y="257"/>
                    <a:pt x="1139" y="258"/>
                    <a:pt x="1138" y="259"/>
                  </a:cubicBezTo>
                  <a:cubicBezTo>
                    <a:pt x="1137" y="260"/>
                    <a:pt x="1137" y="263"/>
                    <a:pt x="1137" y="264"/>
                  </a:cubicBezTo>
                  <a:cubicBezTo>
                    <a:pt x="1136" y="266"/>
                    <a:pt x="1134" y="270"/>
                    <a:pt x="1133" y="271"/>
                  </a:cubicBezTo>
                  <a:cubicBezTo>
                    <a:pt x="1132" y="273"/>
                    <a:pt x="1130" y="277"/>
                    <a:pt x="1129" y="279"/>
                  </a:cubicBezTo>
                  <a:cubicBezTo>
                    <a:pt x="1128" y="280"/>
                    <a:pt x="1126" y="282"/>
                    <a:pt x="1125" y="283"/>
                  </a:cubicBezTo>
                  <a:cubicBezTo>
                    <a:pt x="1124" y="285"/>
                    <a:pt x="1123" y="288"/>
                    <a:pt x="1122" y="290"/>
                  </a:cubicBezTo>
                  <a:cubicBezTo>
                    <a:pt x="1122" y="291"/>
                    <a:pt x="1120" y="294"/>
                    <a:pt x="1119" y="295"/>
                  </a:cubicBezTo>
                  <a:cubicBezTo>
                    <a:pt x="1119" y="296"/>
                    <a:pt x="1117" y="298"/>
                    <a:pt x="1116" y="299"/>
                  </a:cubicBezTo>
                  <a:cubicBezTo>
                    <a:pt x="1116" y="300"/>
                    <a:pt x="1114" y="302"/>
                    <a:pt x="1113" y="303"/>
                  </a:cubicBezTo>
                  <a:cubicBezTo>
                    <a:pt x="1113" y="304"/>
                    <a:pt x="1111" y="307"/>
                    <a:pt x="1111" y="308"/>
                  </a:cubicBezTo>
                  <a:cubicBezTo>
                    <a:pt x="1110" y="309"/>
                    <a:pt x="1110" y="313"/>
                    <a:pt x="1109" y="314"/>
                  </a:cubicBezTo>
                  <a:cubicBezTo>
                    <a:pt x="1108" y="314"/>
                    <a:pt x="1107" y="315"/>
                    <a:pt x="1106" y="314"/>
                  </a:cubicBezTo>
                  <a:cubicBezTo>
                    <a:pt x="1105" y="314"/>
                    <a:pt x="1104" y="313"/>
                    <a:pt x="1104" y="312"/>
                  </a:cubicBezTo>
                  <a:cubicBezTo>
                    <a:pt x="1103" y="311"/>
                    <a:pt x="1103" y="307"/>
                    <a:pt x="1104" y="306"/>
                  </a:cubicBezTo>
                  <a:cubicBezTo>
                    <a:pt x="1105" y="305"/>
                    <a:pt x="1107" y="304"/>
                    <a:pt x="1108" y="303"/>
                  </a:cubicBezTo>
                  <a:cubicBezTo>
                    <a:pt x="1109" y="302"/>
                    <a:pt x="1111" y="300"/>
                    <a:pt x="1111" y="299"/>
                  </a:cubicBezTo>
                  <a:cubicBezTo>
                    <a:pt x="1112" y="298"/>
                    <a:pt x="1112" y="295"/>
                    <a:pt x="1112" y="294"/>
                  </a:cubicBezTo>
                  <a:cubicBezTo>
                    <a:pt x="1113" y="293"/>
                    <a:pt x="1115" y="292"/>
                    <a:pt x="1116" y="291"/>
                  </a:cubicBezTo>
                  <a:cubicBezTo>
                    <a:pt x="1116" y="290"/>
                    <a:pt x="1117" y="287"/>
                    <a:pt x="1117" y="286"/>
                  </a:cubicBezTo>
                  <a:cubicBezTo>
                    <a:pt x="1117" y="285"/>
                    <a:pt x="1114" y="283"/>
                    <a:pt x="1113" y="282"/>
                  </a:cubicBezTo>
                  <a:cubicBezTo>
                    <a:pt x="1113" y="281"/>
                    <a:pt x="1113" y="279"/>
                    <a:pt x="1113" y="278"/>
                  </a:cubicBezTo>
                  <a:cubicBezTo>
                    <a:pt x="1112" y="277"/>
                    <a:pt x="1110" y="277"/>
                    <a:pt x="1109" y="276"/>
                  </a:cubicBezTo>
                  <a:cubicBezTo>
                    <a:pt x="1109" y="276"/>
                    <a:pt x="1107" y="276"/>
                    <a:pt x="1106" y="275"/>
                  </a:cubicBezTo>
                  <a:cubicBezTo>
                    <a:pt x="1105" y="275"/>
                    <a:pt x="1104" y="274"/>
                    <a:pt x="1104" y="273"/>
                  </a:cubicBezTo>
                  <a:cubicBezTo>
                    <a:pt x="1103" y="273"/>
                    <a:pt x="1101" y="274"/>
                    <a:pt x="1101" y="275"/>
                  </a:cubicBezTo>
                  <a:cubicBezTo>
                    <a:pt x="1101" y="276"/>
                    <a:pt x="1102" y="277"/>
                    <a:pt x="1103" y="278"/>
                  </a:cubicBezTo>
                  <a:cubicBezTo>
                    <a:pt x="1104" y="279"/>
                    <a:pt x="1106" y="279"/>
                    <a:pt x="1106" y="280"/>
                  </a:cubicBezTo>
                  <a:cubicBezTo>
                    <a:pt x="1107" y="280"/>
                    <a:pt x="1109" y="282"/>
                    <a:pt x="1109" y="283"/>
                  </a:cubicBezTo>
                  <a:cubicBezTo>
                    <a:pt x="1109" y="284"/>
                    <a:pt x="1109" y="285"/>
                    <a:pt x="1108" y="286"/>
                  </a:cubicBezTo>
                  <a:cubicBezTo>
                    <a:pt x="1108" y="286"/>
                    <a:pt x="1105" y="287"/>
                    <a:pt x="1104" y="287"/>
                  </a:cubicBezTo>
                  <a:cubicBezTo>
                    <a:pt x="1102" y="287"/>
                    <a:pt x="1099" y="286"/>
                    <a:pt x="1098" y="286"/>
                  </a:cubicBezTo>
                  <a:cubicBezTo>
                    <a:pt x="1097" y="285"/>
                    <a:pt x="1095" y="284"/>
                    <a:pt x="1094" y="283"/>
                  </a:cubicBezTo>
                  <a:cubicBezTo>
                    <a:pt x="1093" y="281"/>
                    <a:pt x="1092" y="278"/>
                    <a:pt x="1091" y="277"/>
                  </a:cubicBezTo>
                  <a:cubicBezTo>
                    <a:pt x="1091" y="276"/>
                    <a:pt x="1091" y="274"/>
                    <a:pt x="1090" y="273"/>
                  </a:cubicBezTo>
                  <a:cubicBezTo>
                    <a:pt x="1089" y="272"/>
                    <a:pt x="1088" y="272"/>
                    <a:pt x="1087" y="272"/>
                  </a:cubicBezTo>
                  <a:cubicBezTo>
                    <a:pt x="1086" y="272"/>
                    <a:pt x="1084" y="275"/>
                    <a:pt x="1084" y="276"/>
                  </a:cubicBezTo>
                  <a:cubicBezTo>
                    <a:pt x="1084" y="277"/>
                    <a:pt x="1086" y="281"/>
                    <a:pt x="1086" y="282"/>
                  </a:cubicBezTo>
                  <a:cubicBezTo>
                    <a:pt x="1085" y="284"/>
                    <a:pt x="1084" y="286"/>
                    <a:pt x="1083" y="287"/>
                  </a:cubicBezTo>
                  <a:cubicBezTo>
                    <a:pt x="1081" y="288"/>
                    <a:pt x="1078" y="288"/>
                    <a:pt x="1076" y="289"/>
                  </a:cubicBezTo>
                  <a:cubicBezTo>
                    <a:pt x="1075" y="289"/>
                    <a:pt x="1073" y="290"/>
                    <a:pt x="1071" y="290"/>
                  </a:cubicBezTo>
                  <a:cubicBezTo>
                    <a:pt x="1070" y="290"/>
                    <a:pt x="1067" y="291"/>
                    <a:pt x="1066" y="290"/>
                  </a:cubicBezTo>
                  <a:cubicBezTo>
                    <a:pt x="1065" y="289"/>
                    <a:pt x="1063" y="287"/>
                    <a:pt x="1062" y="286"/>
                  </a:cubicBezTo>
                  <a:cubicBezTo>
                    <a:pt x="1062" y="285"/>
                    <a:pt x="1063" y="282"/>
                    <a:pt x="1063" y="281"/>
                  </a:cubicBezTo>
                  <a:cubicBezTo>
                    <a:pt x="1064" y="279"/>
                    <a:pt x="1067" y="277"/>
                    <a:pt x="1068" y="276"/>
                  </a:cubicBezTo>
                  <a:cubicBezTo>
                    <a:pt x="1069" y="275"/>
                    <a:pt x="1069" y="272"/>
                    <a:pt x="1070" y="271"/>
                  </a:cubicBezTo>
                  <a:cubicBezTo>
                    <a:pt x="1070" y="269"/>
                    <a:pt x="1072" y="266"/>
                    <a:pt x="1072" y="264"/>
                  </a:cubicBezTo>
                  <a:cubicBezTo>
                    <a:pt x="1072" y="262"/>
                    <a:pt x="1070" y="260"/>
                    <a:pt x="1071" y="258"/>
                  </a:cubicBezTo>
                  <a:cubicBezTo>
                    <a:pt x="1071" y="257"/>
                    <a:pt x="1071" y="255"/>
                    <a:pt x="1072" y="254"/>
                  </a:cubicBezTo>
                  <a:cubicBezTo>
                    <a:pt x="1072" y="254"/>
                    <a:pt x="1074" y="253"/>
                    <a:pt x="1074" y="252"/>
                  </a:cubicBezTo>
                  <a:cubicBezTo>
                    <a:pt x="1075" y="251"/>
                    <a:pt x="1076" y="250"/>
                    <a:pt x="1076" y="249"/>
                  </a:cubicBezTo>
                  <a:cubicBezTo>
                    <a:pt x="1076" y="247"/>
                    <a:pt x="1075" y="245"/>
                    <a:pt x="1075" y="244"/>
                  </a:cubicBezTo>
                  <a:cubicBezTo>
                    <a:pt x="1075" y="242"/>
                    <a:pt x="1078" y="239"/>
                    <a:pt x="1077" y="237"/>
                  </a:cubicBezTo>
                  <a:cubicBezTo>
                    <a:pt x="1077" y="236"/>
                    <a:pt x="1076" y="234"/>
                    <a:pt x="1075" y="233"/>
                  </a:cubicBezTo>
                  <a:cubicBezTo>
                    <a:pt x="1074" y="232"/>
                    <a:pt x="1073" y="231"/>
                    <a:pt x="1072" y="231"/>
                  </a:cubicBezTo>
                  <a:cubicBezTo>
                    <a:pt x="1070" y="230"/>
                    <a:pt x="1065" y="230"/>
                    <a:pt x="1063" y="230"/>
                  </a:cubicBezTo>
                  <a:cubicBezTo>
                    <a:pt x="1062" y="230"/>
                    <a:pt x="1060" y="233"/>
                    <a:pt x="1058" y="233"/>
                  </a:cubicBezTo>
                  <a:cubicBezTo>
                    <a:pt x="1057" y="233"/>
                    <a:pt x="1055" y="232"/>
                    <a:pt x="1054" y="232"/>
                  </a:cubicBezTo>
                  <a:cubicBezTo>
                    <a:pt x="1053" y="231"/>
                    <a:pt x="1050" y="229"/>
                    <a:pt x="1050" y="228"/>
                  </a:cubicBezTo>
                  <a:cubicBezTo>
                    <a:pt x="1050" y="226"/>
                    <a:pt x="1053" y="224"/>
                    <a:pt x="1054" y="223"/>
                  </a:cubicBezTo>
                  <a:cubicBezTo>
                    <a:pt x="1055" y="222"/>
                    <a:pt x="1058" y="223"/>
                    <a:pt x="1059" y="223"/>
                  </a:cubicBezTo>
                  <a:cubicBezTo>
                    <a:pt x="1060" y="222"/>
                    <a:pt x="1063" y="219"/>
                    <a:pt x="1064" y="219"/>
                  </a:cubicBezTo>
                  <a:cubicBezTo>
                    <a:pt x="1065" y="219"/>
                    <a:pt x="1066" y="221"/>
                    <a:pt x="1067" y="221"/>
                  </a:cubicBezTo>
                  <a:cubicBezTo>
                    <a:pt x="1068" y="221"/>
                    <a:pt x="1070" y="222"/>
                    <a:pt x="1071" y="221"/>
                  </a:cubicBezTo>
                  <a:cubicBezTo>
                    <a:pt x="1072" y="221"/>
                    <a:pt x="1073" y="220"/>
                    <a:pt x="1073" y="219"/>
                  </a:cubicBezTo>
                  <a:cubicBezTo>
                    <a:pt x="1074" y="219"/>
                    <a:pt x="1076" y="220"/>
                    <a:pt x="1076" y="220"/>
                  </a:cubicBezTo>
                  <a:cubicBezTo>
                    <a:pt x="1077" y="221"/>
                    <a:pt x="1079" y="224"/>
                    <a:pt x="1080" y="224"/>
                  </a:cubicBezTo>
                  <a:cubicBezTo>
                    <a:pt x="1081" y="224"/>
                    <a:pt x="1082" y="223"/>
                    <a:pt x="1083" y="223"/>
                  </a:cubicBezTo>
                  <a:cubicBezTo>
                    <a:pt x="1084" y="222"/>
                    <a:pt x="1086" y="221"/>
                    <a:pt x="1087" y="221"/>
                  </a:cubicBezTo>
                  <a:cubicBezTo>
                    <a:pt x="1088" y="221"/>
                    <a:pt x="1091" y="222"/>
                    <a:pt x="1092" y="221"/>
                  </a:cubicBezTo>
                  <a:cubicBezTo>
                    <a:pt x="1092" y="221"/>
                    <a:pt x="1093" y="219"/>
                    <a:pt x="1093" y="219"/>
                  </a:cubicBezTo>
                  <a:cubicBezTo>
                    <a:pt x="1094" y="219"/>
                    <a:pt x="1096" y="219"/>
                    <a:pt x="1097" y="219"/>
                  </a:cubicBezTo>
                  <a:cubicBezTo>
                    <a:pt x="1099" y="219"/>
                    <a:pt x="1101" y="220"/>
                    <a:pt x="1103" y="220"/>
                  </a:cubicBezTo>
                  <a:cubicBezTo>
                    <a:pt x="1103" y="219"/>
                    <a:pt x="1104" y="218"/>
                    <a:pt x="1105" y="218"/>
                  </a:cubicBezTo>
                  <a:cubicBezTo>
                    <a:pt x="1106" y="218"/>
                    <a:pt x="1107" y="219"/>
                    <a:pt x="1107" y="219"/>
                  </a:cubicBezTo>
                  <a:cubicBezTo>
                    <a:pt x="1109" y="219"/>
                    <a:pt x="1111" y="218"/>
                    <a:pt x="1112" y="218"/>
                  </a:cubicBezTo>
                  <a:cubicBezTo>
                    <a:pt x="1114" y="218"/>
                    <a:pt x="1117" y="220"/>
                    <a:pt x="1118" y="219"/>
                  </a:cubicBezTo>
                  <a:cubicBezTo>
                    <a:pt x="1119" y="218"/>
                    <a:pt x="1119" y="214"/>
                    <a:pt x="1120" y="213"/>
                  </a:cubicBezTo>
                  <a:cubicBezTo>
                    <a:pt x="1121" y="212"/>
                    <a:pt x="1123" y="211"/>
                    <a:pt x="1124" y="210"/>
                  </a:cubicBezTo>
                  <a:cubicBezTo>
                    <a:pt x="1125" y="209"/>
                    <a:pt x="1128" y="207"/>
                    <a:pt x="1128" y="205"/>
                  </a:cubicBezTo>
                  <a:cubicBezTo>
                    <a:pt x="1128" y="204"/>
                    <a:pt x="1126" y="202"/>
                    <a:pt x="1127" y="201"/>
                  </a:cubicBezTo>
                  <a:cubicBezTo>
                    <a:pt x="1127" y="200"/>
                    <a:pt x="1129" y="200"/>
                    <a:pt x="1130" y="200"/>
                  </a:cubicBezTo>
                  <a:cubicBezTo>
                    <a:pt x="1131" y="198"/>
                    <a:pt x="1133" y="195"/>
                    <a:pt x="1133" y="194"/>
                  </a:cubicBezTo>
                  <a:cubicBezTo>
                    <a:pt x="1134" y="192"/>
                    <a:pt x="1133" y="188"/>
                    <a:pt x="1133" y="186"/>
                  </a:cubicBezTo>
                  <a:cubicBezTo>
                    <a:pt x="1134" y="185"/>
                    <a:pt x="1136" y="184"/>
                    <a:pt x="1136" y="183"/>
                  </a:cubicBezTo>
                  <a:cubicBezTo>
                    <a:pt x="1137" y="181"/>
                    <a:pt x="1135" y="178"/>
                    <a:pt x="1136" y="177"/>
                  </a:cubicBezTo>
                  <a:cubicBezTo>
                    <a:pt x="1136" y="176"/>
                    <a:pt x="1138" y="176"/>
                    <a:pt x="1139" y="175"/>
                  </a:cubicBezTo>
                  <a:cubicBezTo>
                    <a:pt x="1140" y="174"/>
                    <a:pt x="1142" y="173"/>
                    <a:pt x="1143" y="172"/>
                  </a:cubicBezTo>
                  <a:cubicBezTo>
                    <a:pt x="1143" y="170"/>
                    <a:pt x="1143" y="168"/>
                    <a:pt x="1144" y="167"/>
                  </a:cubicBezTo>
                  <a:cubicBezTo>
                    <a:pt x="1145" y="166"/>
                    <a:pt x="1147" y="165"/>
                    <a:pt x="1148" y="165"/>
                  </a:cubicBezTo>
                  <a:cubicBezTo>
                    <a:pt x="1149" y="164"/>
                    <a:pt x="1152" y="166"/>
                    <a:pt x="1154" y="165"/>
                  </a:cubicBezTo>
                  <a:cubicBezTo>
                    <a:pt x="1155" y="165"/>
                    <a:pt x="1157" y="163"/>
                    <a:pt x="1158" y="162"/>
                  </a:cubicBezTo>
                  <a:cubicBezTo>
                    <a:pt x="1158" y="161"/>
                    <a:pt x="1158" y="158"/>
                    <a:pt x="1158" y="157"/>
                  </a:cubicBezTo>
                  <a:cubicBezTo>
                    <a:pt x="1159" y="157"/>
                    <a:pt x="1160" y="156"/>
                    <a:pt x="1161" y="155"/>
                  </a:cubicBezTo>
                  <a:cubicBezTo>
                    <a:pt x="1161" y="154"/>
                    <a:pt x="1162" y="153"/>
                    <a:pt x="1162" y="152"/>
                  </a:cubicBezTo>
                  <a:cubicBezTo>
                    <a:pt x="1162" y="151"/>
                    <a:pt x="1159" y="150"/>
                    <a:pt x="1159" y="149"/>
                  </a:cubicBezTo>
                  <a:cubicBezTo>
                    <a:pt x="1159" y="148"/>
                    <a:pt x="1159" y="146"/>
                    <a:pt x="1159" y="146"/>
                  </a:cubicBezTo>
                  <a:cubicBezTo>
                    <a:pt x="1160" y="144"/>
                    <a:pt x="1162" y="142"/>
                    <a:pt x="1162" y="140"/>
                  </a:cubicBezTo>
                  <a:cubicBezTo>
                    <a:pt x="1162" y="138"/>
                    <a:pt x="1159" y="134"/>
                    <a:pt x="1158" y="133"/>
                  </a:cubicBezTo>
                  <a:cubicBezTo>
                    <a:pt x="1157" y="131"/>
                    <a:pt x="1155" y="129"/>
                    <a:pt x="1155" y="128"/>
                  </a:cubicBezTo>
                  <a:cubicBezTo>
                    <a:pt x="1154" y="126"/>
                    <a:pt x="1155" y="123"/>
                    <a:pt x="1155" y="122"/>
                  </a:cubicBezTo>
                  <a:cubicBezTo>
                    <a:pt x="1154" y="120"/>
                    <a:pt x="1153" y="117"/>
                    <a:pt x="1152" y="116"/>
                  </a:cubicBezTo>
                  <a:cubicBezTo>
                    <a:pt x="1151" y="114"/>
                    <a:pt x="1149" y="111"/>
                    <a:pt x="1148" y="110"/>
                  </a:cubicBezTo>
                  <a:cubicBezTo>
                    <a:pt x="1147" y="109"/>
                    <a:pt x="1144" y="107"/>
                    <a:pt x="1143" y="106"/>
                  </a:cubicBezTo>
                  <a:cubicBezTo>
                    <a:pt x="1142" y="105"/>
                    <a:pt x="1140" y="102"/>
                    <a:pt x="1139" y="101"/>
                  </a:cubicBezTo>
                  <a:cubicBezTo>
                    <a:pt x="1138" y="100"/>
                    <a:pt x="1136" y="99"/>
                    <a:pt x="1135" y="98"/>
                  </a:cubicBezTo>
                  <a:cubicBezTo>
                    <a:pt x="1134" y="98"/>
                    <a:pt x="1130" y="97"/>
                    <a:pt x="1129" y="97"/>
                  </a:cubicBezTo>
                  <a:cubicBezTo>
                    <a:pt x="1127" y="97"/>
                    <a:pt x="1125" y="97"/>
                    <a:pt x="1124" y="98"/>
                  </a:cubicBezTo>
                  <a:cubicBezTo>
                    <a:pt x="1122" y="98"/>
                    <a:pt x="1120" y="99"/>
                    <a:pt x="1120" y="100"/>
                  </a:cubicBezTo>
                  <a:cubicBezTo>
                    <a:pt x="1119" y="101"/>
                    <a:pt x="1118" y="102"/>
                    <a:pt x="1118" y="103"/>
                  </a:cubicBezTo>
                  <a:cubicBezTo>
                    <a:pt x="1119" y="104"/>
                    <a:pt x="1121" y="104"/>
                    <a:pt x="1122" y="105"/>
                  </a:cubicBezTo>
                  <a:cubicBezTo>
                    <a:pt x="1122" y="106"/>
                    <a:pt x="1122" y="107"/>
                    <a:pt x="1122" y="107"/>
                  </a:cubicBezTo>
                  <a:cubicBezTo>
                    <a:pt x="1122" y="108"/>
                    <a:pt x="1120" y="109"/>
                    <a:pt x="1120" y="110"/>
                  </a:cubicBezTo>
                  <a:cubicBezTo>
                    <a:pt x="1119" y="111"/>
                    <a:pt x="1119" y="113"/>
                    <a:pt x="1118" y="114"/>
                  </a:cubicBezTo>
                  <a:cubicBezTo>
                    <a:pt x="1117" y="115"/>
                    <a:pt x="1116" y="115"/>
                    <a:pt x="1115" y="115"/>
                  </a:cubicBezTo>
                  <a:cubicBezTo>
                    <a:pt x="1114" y="115"/>
                    <a:pt x="1112" y="115"/>
                    <a:pt x="1111" y="114"/>
                  </a:cubicBezTo>
                  <a:cubicBezTo>
                    <a:pt x="1110" y="113"/>
                    <a:pt x="1109" y="110"/>
                    <a:pt x="1109" y="108"/>
                  </a:cubicBezTo>
                  <a:cubicBezTo>
                    <a:pt x="1108" y="107"/>
                    <a:pt x="1107" y="104"/>
                    <a:pt x="1106" y="103"/>
                  </a:cubicBezTo>
                  <a:cubicBezTo>
                    <a:pt x="1105" y="102"/>
                    <a:pt x="1103" y="102"/>
                    <a:pt x="1102" y="101"/>
                  </a:cubicBezTo>
                  <a:cubicBezTo>
                    <a:pt x="1099" y="101"/>
                    <a:pt x="1093" y="103"/>
                    <a:pt x="1091" y="103"/>
                  </a:cubicBezTo>
                  <a:cubicBezTo>
                    <a:pt x="1088" y="104"/>
                    <a:pt x="1082" y="106"/>
                    <a:pt x="1079" y="107"/>
                  </a:cubicBezTo>
                  <a:cubicBezTo>
                    <a:pt x="1077" y="108"/>
                    <a:pt x="1073" y="111"/>
                    <a:pt x="1072" y="112"/>
                  </a:cubicBezTo>
                  <a:cubicBezTo>
                    <a:pt x="1070" y="113"/>
                    <a:pt x="1069" y="117"/>
                    <a:pt x="1067" y="118"/>
                  </a:cubicBezTo>
                  <a:cubicBezTo>
                    <a:pt x="1066" y="119"/>
                    <a:pt x="1064" y="121"/>
                    <a:pt x="1062" y="121"/>
                  </a:cubicBezTo>
                  <a:cubicBezTo>
                    <a:pt x="1061" y="121"/>
                    <a:pt x="1060" y="118"/>
                    <a:pt x="1059" y="118"/>
                  </a:cubicBezTo>
                  <a:cubicBezTo>
                    <a:pt x="1058" y="117"/>
                    <a:pt x="1055" y="116"/>
                    <a:pt x="1054" y="116"/>
                  </a:cubicBezTo>
                  <a:cubicBezTo>
                    <a:pt x="1052" y="116"/>
                    <a:pt x="1049" y="117"/>
                    <a:pt x="1048" y="118"/>
                  </a:cubicBezTo>
                  <a:cubicBezTo>
                    <a:pt x="1046" y="119"/>
                    <a:pt x="1043" y="123"/>
                    <a:pt x="1041" y="125"/>
                  </a:cubicBezTo>
                  <a:cubicBezTo>
                    <a:pt x="1039" y="126"/>
                    <a:pt x="1035" y="128"/>
                    <a:pt x="1033" y="128"/>
                  </a:cubicBezTo>
                  <a:cubicBezTo>
                    <a:pt x="1031" y="129"/>
                    <a:pt x="1027" y="131"/>
                    <a:pt x="1025" y="132"/>
                  </a:cubicBezTo>
                  <a:cubicBezTo>
                    <a:pt x="1024" y="132"/>
                    <a:pt x="1021" y="133"/>
                    <a:pt x="1020" y="133"/>
                  </a:cubicBezTo>
                  <a:cubicBezTo>
                    <a:pt x="1019" y="132"/>
                    <a:pt x="1017" y="130"/>
                    <a:pt x="1016" y="129"/>
                  </a:cubicBezTo>
                  <a:cubicBezTo>
                    <a:pt x="1016" y="128"/>
                    <a:pt x="1017" y="126"/>
                    <a:pt x="1017" y="125"/>
                  </a:cubicBezTo>
                  <a:cubicBezTo>
                    <a:pt x="1017" y="123"/>
                    <a:pt x="1016" y="121"/>
                    <a:pt x="1016" y="119"/>
                  </a:cubicBezTo>
                  <a:cubicBezTo>
                    <a:pt x="1016" y="118"/>
                    <a:pt x="1018" y="117"/>
                    <a:pt x="1018" y="116"/>
                  </a:cubicBezTo>
                  <a:cubicBezTo>
                    <a:pt x="1019" y="116"/>
                    <a:pt x="1019" y="114"/>
                    <a:pt x="1020" y="114"/>
                  </a:cubicBezTo>
                  <a:cubicBezTo>
                    <a:pt x="1021" y="114"/>
                    <a:pt x="1023" y="113"/>
                    <a:pt x="1024" y="114"/>
                  </a:cubicBezTo>
                  <a:cubicBezTo>
                    <a:pt x="1025" y="114"/>
                    <a:pt x="1026" y="116"/>
                    <a:pt x="1026" y="116"/>
                  </a:cubicBezTo>
                  <a:cubicBezTo>
                    <a:pt x="1027" y="117"/>
                    <a:pt x="1029" y="118"/>
                    <a:pt x="1030" y="118"/>
                  </a:cubicBezTo>
                  <a:cubicBezTo>
                    <a:pt x="1032" y="118"/>
                    <a:pt x="1035" y="116"/>
                    <a:pt x="1036" y="115"/>
                  </a:cubicBezTo>
                  <a:cubicBezTo>
                    <a:pt x="1037" y="115"/>
                    <a:pt x="1038" y="115"/>
                    <a:pt x="1039" y="115"/>
                  </a:cubicBezTo>
                  <a:cubicBezTo>
                    <a:pt x="1041" y="114"/>
                    <a:pt x="1044" y="113"/>
                    <a:pt x="1045" y="112"/>
                  </a:cubicBezTo>
                  <a:cubicBezTo>
                    <a:pt x="1047" y="110"/>
                    <a:pt x="1048" y="107"/>
                    <a:pt x="1049" y="106"/>
                  </a:cubicBezTo>
                  <a:cubicBezTo>
                    <a:pt x="1050" y="104"/>
                    <a:pt x="1051" y="101"/>
                    <a:pt x="1052" y="99"/>
                  </a:cubicBezTo>
                  <a:cubicBezTo>
                    <a:pt x="1053" y="99"/>
                    <a:pt x="1055" y="97"/>
                    <a:pt x="1056" y="97"/>
                  </a:cubicBezTo>
                  <a:cubicBezTo>
                    <a:pt x="1057" y="96"/>
                    <a:pt x="1059" y="97"/>
                    <a:pt x="1060" y="96"/>
                  </a:cubicBezTo>
                  <a:cubicBezTo>
                    <a:pt x="1062" y="96"/>
                    <a:pt x="1064" y="95"/>
                    <a:pt x="1065" y="94"/>
                  </a:cubicBezTo>
                  <a:cubicBezTo>
                    <a:pt x="1066" y="93"/>
                    <a:pt x="1066" y="91"/>
                    <a:pt x="1067" y="90"/>
                  </a:cubicBezTo>
                  <a:cubicBezTo>
                    <a:pt x="1069" y="90"/>
                    <a:pt x="1072" y="91"/>
                    <a:pt x="1074" y="90"/>
                  </a:cubicBezTo>
                  <a:cubicBezTo>
                    <a:pt x="1075" y="90"/>
                    <a:pt x="1076" y="89"/>
                    <a:pt x="1076" y="88"/>
                  </a:cubicBezTo>
                  <a:cubicBezTo>
                    <a:pt x="1077" y="87"/>
                    <a:pt x="1079" y="85"/>
                    <a:pt x="1080" y="84"/>
                  </a:cubicBezTo>
                  <a:cubicBezTo>
                    <a:pt x="1081" y="83"/>
                    <a:pt x="1083" y="82"/>
                    <a:pt x="1084" y="82"/>
                  </a:cubicBezTo>
                  <a:cubicBezTo>
                    <a:pt x="1085" y="81"/>
                    <a:pt x="1087" y="80"/>
                    <a:pt x="1088" y="80"/>
                  </a:cubicBezTo>
                  <a:cubicBezTo>
                    <a:pt x="1089" y="79"/>
                    <a:pt x="1092" y="79"/>
                    <a:pt x="1093" y="79"/>
                  </a:cubicBezTo>
                  <a:cubicBezTo>
                    <a:pt x="1094" y="78"/>
                    <a:pt x="1094" y="75"/>
                    <a:pt x="1094" y="74"/>
                  </a:cubicBezTo>
                  <a:cubicBezTo>
                    <a:pt x="1094" y="73"/>
                    <a:pt x="1093" y="72"/>
                    <a:pt x="1093" y="71"/>
                  </a:cubicBezTo>
                  <a:cubicBezTo>
                    <a:pt x="1094" y="70"/>
                    <a:pt x="1095" y="68"/>
                    <a:pt x="1096" y="68"/>
                  </a:cubicBezTo>
                  <a:cubicBezTo>
                    <a:pt x="1096" y="67"/>
                    <a:pt x="1098" y="67"/>
                    <a:pt x="1099" y="67"/>
                  </a:cubicBezTo>
                  <a:cubicBezTo>
                    <a:pt x="1101" y="68"/>
                    <a:pt x="1104" y="69"/>
                    <a:pt x="1105" y="69"/>
                  </a:cubicBezTo>
                  <a:cubicBezTo>
                    <a:pt x="1106" y="69"/>
                    <a:pt x="1109" y="69"/>
                    <a:pt x="1110" y="68"/>
                  </a:cubicBezTo>
                  <a:cubicBezTo>
                    <a:pt x="1111" y="68"/>
                    <a:pt x="1115" y="67"/>
                    <a:pt x="1116" y="67"/>
                  </a:cubicBezTo>
                  <a:cubicBezTo>
                    <a:pt x="1117" y="67"/>
                    <a:pt x="1119" y="67"/>
                    <a:pt x="1120" y="68"/>
                  </a:cubicBezTo>
                  <a:cubicBezTo>
                    <a:pt x="1121" y="69"/>
                    <a:pt x="1121" y="72"/>
                    <a:pt x="1122" y="73"/>
                  </a:cubicBezTo>
                  <a:cubicBezTo>
                    <a:pt x="1122" y="74"/>
                    <a:pt x="1124" y="76"/>
                    <a:pt x="1124" y="77"/>
                  </a:cubicBezTo>
                  <a:cubicBezTo>
                    <a:pt x="1125" y="77"/>
                    <a:pt x="1128" y="78"/>
                    <a:pt x="1129" y="79"/>
                  </a:cubicBezTo>
                  <a:cubicBezTo>
                    <a:pt x="1130" y="79"/>
                    <a:pt x="1132" y="82"/>
                    <a:pt x="1133" y="81"/>
                  </a:cubicBezTo>
                  <a:cubicBezTo>
                    <a:pt x="1134" y="80"/>
                    <a:pt x="1133" y="78"/>
                    <a:pt x="1133" y="77"/>
                  </a:cubicBezTo>
                  <a:cubicBezTo>
                    <a:pt x="1133" y="75"/>
                    <a:pt x="1131" y="73"/>
                    <a:pt x="1131" y="71"/>
                  </a:cubicBezTo>
                  <a:cubicBezTo>
                    <a:pt x="1130" y="70"/>
                    <a:pt x="1128" y="67"/>
                    <a:pt x="1127" y="66"/>
                  </a:cubicBezTo>
                  <a:cubicBezTo>
                    <a:pt x="1126" y="65"/>
                    <a:pt x="1124" y="64"/>
                    <a:pt x="1124" y="63"/>
                  </a:cubicBezTo>
                  <a:cubicBezTo>
                    <a:pt x="1123" y="62"/>
                    <a:pt x="1123" y="59"/>
                    <a:pt x="1122" y="58"/>
                  </a:cubicBezTo>
                  <a:cubicBezTo>
                    <a:pt x="1121" y="57"/>
                    <a:pt x="1119" y="55"/>
                    <a:pt x="1119" y="55"/>
                  </a:cubicBezTo>
                  <a:cubicBezTo>
                    <a:pt x="1118" y="54"/>
                    <a:pt x="1116" y="52"/>
                    <a:pt x="1116" y="51"/>
                  </a:cubicBezTo>
                  <a:cubicBezTo>
                    <a:pt x="1115" y="50"/>
                    <a:pt x="1115" y="48"/>
                    <a:pt x="1114" y="46"/>
                  </a:cubicBezTo>
                  <a:cubicBezTo>
                    <a:pt x="1114" y="45"/>
                    <a:pt x="1111" y="44"/>
                    <a:pt x="1110" y="43"/>
                  </a:cubicBezTo>
                  <a:cubicBezTo>
                    <a:pt x="1110" y="43"/>
                    <a:pt x="1108" y="40"/>
                    <a:pt x="1108" y="40"/>
                  </a:cubicBezTo>
                  <a:cubicBezTo>
                    <a:pt x="1107" y="38"/>
                    <a:pt x="1104" y="37"/>
                    <a:pt x="1104" y="35"/>
                  </a:cubicBezTo>
                  <a:cubicBezTo>
                    <a:pt x="1103" y="34"/>
                    <a:pt x="1103" y="30"/>
                    <a:pt x="1103" y="28"/>
                  </a:cubicBezTo>
                  <a:cubicBezTo>
                    <a:pt x="1103" y="27"/>
                    <a:pt x="1102" y="24"/>
                    <a:pt x="1101" y="24"/>
                  </a:cubicBezTo>
                  <a:cubicBezTo>
                    <a:pt x="1100" y="23"/>
                    <a:pt x="1098" y="25"/>
                    <a:pt x="1098" y="25"/>
                  </a:cubicBezTo>
                  <a:cubicBezTo>
                    <a:pt x="1097" y="26"/>
                    <a:pt x="1096" y="27"/>
                    <a:pt x="1096" y="27"/>
                  </a:cubicBezTo>
                  <a:cubicBezTo>
                    <a:pt x="1095" y="27"/>
                    <a:pt x="1093" y="25"/>
                    <a:pt x="1093" y="25"/>
                  </a:cubicBezTo>
                  <a:cubicBezTo>
                    <a:pt x="1092" y="24"/>
                    <a:pt x="1091" y="23"/>
                    <a:pt x="1090" y="23"/>
                  </a:cubicBezTo>
                  <a:cubicBezTo>
                    <a:pt x="1088" y="22"/>
                    <a:pt x="1086" y="22"/>
                    <a:pt x="1085" y="21"/>
                  </a:cubicBezTo>
                  <a:cubicBezTo>
                    <a:pt x="1084" y="20"/>
                    <a:pt x="1083" y="18"/>
                    <a:pt x="1083" y="17"/>
                  </a:cubicBezTo>
                  <a:cubicBezTo>
                    <a:pt x="1083" y="16"/>
                    <a:pt x="1084" y="14"/>
                    <a:pt x="1085" y="13"/>
                  </a:cubicBezTo>
                  <a:cubicBezTo>
                    <a:pt x="1087" y="13"/>
                    <a:pt x="1089" y="12"/>
                    <a:pt x="1091" y="12"/>
                  </a:cubicBezTo>
                  <a:cubicBezTo>
                    <a:pt x="1092" y="12"/>
                    <a:pt x="1096" y="13"/>
                    <a:pt x="1098" y="13"/>
                  </a:cubicBezTo>
                  <a:cubicBezTo>
                    <a:pt x="1099" y="13"/>
                    <a:pt x="1101" y="13"/>
                    <a:pt x="1102" y="14"/>
                  </a:cubicBezTo>
                  <a:cubicBezTo>
                    <a:pt x="1102" y="14"/>
                    <a:pt x="1103" y="17"/>
                    <a:pt x="1103" y="18"/>
                  </a:cubicBezTo>
                  <a:cubicBezTo>
                    <a:pt x="1104" y="19"/>
                    <a:pt x="1105" y="20"/>
                    <a:pt x="1106" y="21"/>
                  </a:cubicBezTo>
                  <a:cubicBezTo>
                    <a:pt x="1107" y="21"/>
                    <a:pt x="1110" y="21"/>
                    <a:pt x="1111" y="21"/>
                  </a:cubicBezTo>
                  <a:cubicBezTo>
                    <a:pt x="1111" y="22"/>
                    <a:pt x="1111" y="24"/>
                    <a:pt x="1111" y="25"/>
                  </a:cubicBezTo>
                  <a:cubicBezTo>
                    <a:pt x="1111" y="26"/>
                    <a:pt x="1111" y="28"/>
                    <a:pt x="1111" y="29"/>
                  </a:cubicBezTo>
                  <a:cubicBezTo>
                    <a:pt x="1112" y="30"/>
                    <a:pt x="1114" y="30"/>
                    <a:pt x="1114" y="31"/>
                  </a:cubicBezTo>
                  <a:cubicBezTo>
                    <a:pt x="1115" y="32"/>
                    <a:pt x="1115" y="34"/>
                    <a:pt x="1115" y="35"/>
                  </a:cubicBezTo>
                  <a:cubicBezTo>
                    <a:pt x="1115" y="36"/>
                    <a:pt x="1115" y="39"/>
                    <a:pt x="1116" y="40"/>
                  </a:cubicBezTo>
                  <a:cubicBezTo>
                    <a:pt x="1116" y="41"/>
                    <a:pt x="1117" y="42"/>
                    <a:pt x="1117" y="43"/>
                  </a:cubicBezTo>
                  <a:cubicBezTo>
                    <a:pt x="1118" y="43"/>
                    <a:pt x="1119" y="43"/>
                    <a:pt x="1120" y="44"/>
                  </a:cubicBezTo>
                  <a:cubicBezTo>
                    <a:pt x="1120" y="44"/>
                    <a:pt x="1121" y="46"/>
                    <a:pt x="1122" y="47"/>
                  </a:cubicBezTo>
                  <a:cubicBezTo>
                    <a:pt x="1123" y="49"/>
                    <a:pt x="1126" y="51"/>
                    <a:pt x="1128" y="53"/>
                  </a:cubicBezTo>
                  <a:cubicBezTo>
                    <a:pt x="1129" y="54"/>
                    <a:pt x="1131" y="58"/>
                    <a:pt x="1132" y="59"/>
                  </a:cubicBezTo>
                  <a:cubicBezTo>
                    <a:pt x="1134" y="61"/>
                    <a:pt x="1137" y="65"/>
                    <a:pt x="1138" y="67"/>
                  </a:cubicBezTo>
                  <a:cubicBezTo>
                    <a:pt x="1139" y="69"/>
                    <a:pt x="1141" y="73"/>
                    <a:pt x="1141" y="74"/>
                  </a:cubicBezTo>
                  <a:cubicBezTo>
                    <a:pt x="1142" y="76"/>
                    <a:pt x="1143" y="78"/>
                    <a:pt x="1144" y="80"/>
                  </a:cubicBezTo>
                  <a:cubicBezTo>
                    <a:pt x="1144" y="81"/>
                    <a:pt x="1144" y="83"/>
                    <a:pt x="1144" y="84"/>
                  </a:cubicBezTo>
                  <a:cubicBezTo>
                    <a:pt x="1145" y="85"/>
                    <a:pt x="1145" y="88"/>
                    <a:pt x="1146" y="88"/>
                  </a:cubicBezTo>
                  <a:cubicBezTo>
                    <a:pt x="1147" y="89"/>
                    <a:pt x="1150" y="89"/>
                    <a:pt x="1151" y="89"/>
                  </a:cubicBezTo>
                  <a:cubicBezTo>
                    <a:pt x="1152" y="89"/>
                    <a:pt x="1154" y="89"/>
                    <a:pt x="1154" y="89"/>
                  </a:cubicBezTo>
                  <a:cubicBezTo>
                    <a:pt x="1156" y="90"/>
                    <a:pt x="1158" y="93"/>
                    <a:pt x="1160" y="94"/>
                  </a:cubicBezTo>
                  <a:cubicBezTo>
                    <a:pt x="1161" y="95"/>
                    <a:pt x="1164" y="96"/>
                    <a:pt x="1164" y="98"/>
                  </a:cubicBezTo>
                  <a:cubicBezTo>
                    <a:pt x="1165" y="99"/>
                    <a:pt x="1165" y="101"/>
                    <a:pt x="1164" y="102"/>
                  </a:cubicBezTo>
                  <a:cubicBezTo>
                    <a:pt x="1164" y="102"/>
                    <a:pt x="1163" y="103"/>
                    <a:pt x="1163" y="103"/>
                  </a:cubicBezTo>
                  <a:cubicBezTo>
                    <a:pt x="1162" y="103"/>
                    <a:pt x="1160" y="102"/>
                    <a:pt x="1160" y="101"/>
                  </a:cubicBezTo>
                  <a:cubicBezTo>
                    <a:pt x="1159" y="101"/>
                    <a:pt x="1157" y="99"/>
                    <a:pt x="1156" y="98"/>
                  </a:cubicBezTo>
                  <a:cubicBezTo>
                    <a:pt x="1155" y="98"/>
                    <a:pt x="1152" y="96"/>
                    <a:pt x="1151" y="97"/>
                  </a:cubicBezTo>
                  <a:cubicBezTo>
                    <a:pt x="1150" y="97"/>
                    <a:pt x="1149" y="98"/>
                    <a:pt x="1149" y="99"/>
                  </a:cubicBezTo>
                  <a:cubicBezTo>
                    <a:pt x="1149" y="100"/>
                    <a:pt x="1150" y="102"/>
                    <a:pt x="1151" y="103"/>
                  </a:cubicBezTo>
                  <a:cubicBezTo>
                    <a:pt x="1152" y="104"/>
                    <a:pt x="1155" y="105"/>
                    <a:pt x="1156" y="105"/>
                  </a:cubicBezTo>
                  <a:cubicBezTo>
                    <a:pt x="1157" y="106"/>
                    <a:pt x="1160" y="108"/>
                    <a:pt x="1161" y="109"/>
                  </a:cubicBezTo>
                  <a:cubicBezTo>
                    <a:pt x="1161" y="109"/>
                    <a:pt x="1162" y="111"/>
                    <a:pt x="1162" y="111"/>
                  </a:cubicBezTo>
                  <a:cubicBezTo>
                    <a:pt x="1162" y="112"/>
                    <a:pt x="1161" y="114"/>
                    <a:pt x="1161" y="115"/>
                  </a:cubicBezTo>
                  <a:cubicBezTo>
                    <a:pt x="1161" y="116"/>
                    <a:pt x="1162" y="117"/>
                    <a:pt x="1162" y="117"/>
                  </a:cubicBezTo>
                  <a:cubicBezTo>
                    <a:pt x="1163" y="118"/>
                    <a:pt x="1165" y="118"/>
                    <a:pt x="1166" y="118"/>
                  </a:cubicBezTo>
                  <a:cubicBezTo>
                    <a:pt x="1167" y="118"/>
                    <a:pt x="1169" y="118"/>
                    <a:pt x="1170" y="117"/>
                  </a:cubicBezTo>
                  <a:cubicBezTo>
                    <a:pt x="1170" y="116"/>
                    <a:pt x="1170" y="114"/>
                    <a:pt x="1170" y="114"/>
                  </a:cubicBezTo>
                  <a:cubicBezTo>
                    <a:pt x="1169" y="113"/>
                    <a:pt x="1168" y="111"/>
                    <a:pt x="1167" y="110"/>
                  </a:cubicBezTo>
                  <a:cubicBezTo>
                    <a:pt x="1167" y="109"/>
                    <a:pt x="1165" y="108"/>
                    <a:pt x="1166" y="107"/>
                  </a:cubicBezTo>
                  <a:cubicBezTo>
                    <a:pt x="1166" y="106"/>
                    <a:pt x="1167" y="105"/>
                    <a:pt x="1167" y="105"/>
                  </a:cubicBezTo>
                  <a:cubicBezTo>
                    <a:pt x="1168" y="105"/>
                    <a:pt x="1171" y="108"/>
                    <a:pt x="1171" y="108"/>
                  </a:cubicBezTo>
                  <a:cubicBezTo>
                    <a:pt x="1171" y="108"/>
                    <a:pt x="1172" y="111"/>
                    <a:pt x="1172" y="112"/>
                  </a:cubicBezTo>
                  <a:cubicBezTo>
                    <a:pt x="1173" y="113"/>
                    <a:pt x="1175" y="115"/>
                    <a:pt x="1176" y="116"/>
                  </a:cubicBezTo>
                  <a:cubicBezTo>
                    <a:pt x="1177" y="117"/>
                    <a:pt x="1181" y="119"/>
                    <a:pt x="1182" y="120"/>
                  </a:cubicBezTo>
                  <a:cubicBezTo>
                    <a:pt x="1183" y="122"/>
                    <a:pt x="1185" y="126"/>
                    <a:pt x="1186" y="128"/>
                  </a:cubicBezTo>
                  <a:cubicBezTo>
                    <a:pt x="1187" y="130"/>
                    <a:pt x="1189" y="134"/>
                    <a:pt x="1190" y="136"/>
                  </a:cubicBezTo>
                  <a:cubicBezTo>
                    <a:pt x="1191" y="137"/>
                    <a:pt x="1193" y="139"/>
                    <a:pt x="1194" y="141"/>
                  </a:cubicBezTo>
                  <a:cubicBezTo>
                    <a:pt x="1194" y="142"/>
                    <a:pt x="1195" y="144"/>
                    <a:pt x="1196" y="144"/>
                  </a:cubicBezTo>
                  <a:cubicBezTo>
                    <a:pt x="1196" y="146"/>
                    <a:pt x="1198" y="151"/>
                    <a:pt x="1198" y="153"/>
                  </a:cubicBezTo>
                  <a:cubicBezTo>
                    <a:pt x="1199" y="156"/>
                    <a:pt x="1200" y="164"/>
                    <a:pt x="1200" y="167"/>
                  </a:cubicBezTo>
                  <a:cubicBezTo>
                    <a:pt x="1201" y="172"/>
                    <a:pt x="1202" y="180"/>
                    <a:pt x="1202" y="185"/>
                  </a:cubicBezTo>
                  <a:cubicBezTo>
                    <a:pt x="1202" y="188"/>
                    <a:pt x="1202" y="194"/>
                    <a:pt x="1202" y="198"/>
                  </a:cubicBezTo>
                  <a:cubicBezTo>
                    <a:pt x="1202" y="199"/>
                    <a:pt x="1204" y="201"/>
                    <a:pt x="1204" y="203"/>
                  </a:cubicBezTo>
                  <a:cubicBezTo>
                    <a:pt x="1203" y="204"/>
                    <a:pt x="1202" y="205"/>
                    <a:pt x="1202" y="206"/>
                  </a:cubicBezTo>
                  <a:cubicBezTo>
                    <a:pt x="1201" y="207"/>
                    <a:pt x="1199" y="207"/>
                    <a:pt x="1198" y="208"/>
                  </a:cubicBezTo>
                  <a:cubicBezTo>
                    <a:pt x="1197" y="209"/>
                    <a:pt x="1196" y="211"/>
                    <a:pt x="1195" y="212"/>
                  </a:cubicBezTo>
                  <a:cubicBezTo>
                    <a:pt x="1194" y="213"/>
                    <a:pt x="1191" y="216"/>
                    <a:pt x="1189" y="217"/>
                  </a:cubicBezTo>
                  <a:cubicBezTo>
                    <a:pt x="1189" y="217"/>
                    <a:pt x="1187" y="217"/>
                    <a:pt x="1186" y="217"/>
                  </a:cubicBezTo>
                  <a:cubicBezTo>
                    <a:pt x="1185" y="218"/>
                    <a:pt x="1183" y="219"/>
                    <a:pt x="1182" y="220"/>
                  </a:cubicBezTo>
                  <a:cubicBezTo>
                    <a:pt x="1182" y="221"/>
                    <a:pt x="1180" y="222"/>
                    <a:pt x="1179" y="223"/>
                  </a:cubicBezTo>
                  <a:cubicBezTo>
                    <a:pt x="1178" y="223"/>
                    <a:pt x="1176" y="224"/>
                    <a:pt x="1175" y="225"/>
                  </a:cubicBezTo>
                  <a:cubicBezTo>
                    <a:pt x="1174" y="226"/>
                    <a:pt x="1171" y="230"/>
                    <a:pt x="1169" y="231"/>
                  </a:cubicBezTo>
                  <a:cubicBezTo>
                    <a:pt x="1168" y="233"/>
                    <a:pt x="1164" y="236"/>
                    <a:pt x="1163" y="237"/>
                  </a:cubicBezTo>
                  <a:cubicBezTo>
                    <a:pt x="1161" y="239"/>
                    <a:pt x="1157" y="242"/>
                    <a:pt x="1156" y="243"/>
                  </a:cubicBezTo>
                  <a:cubicBezTo>
                    <a:pt x="1155" y="244"/>
                    <a:pt x="1153" y="246"/>
                    <a:pt x="1151" y="247"/>
                  </a:cubicBezTo>
                  <a:cubicBezTo>
                    <a:pt x="1151" y="247"/>
                    <a:pt x="1149" y="247"/>
                    <a:pt x="1148" y="247"/>
                  </a:cubicBezTo>
                  <a:cubicBezTo>
                    <a:pt x="1148" y="248"/>
                    <a:pt x="1148" y="249"/>
                    <a:pt x="1148" y="250"/>
                  </a:cubicBezTo>
                  <a:cubicBezTo>
                    <a:pt x="1148" y="251"/>
                    <a:pt x="1148" y="252"/>
                    <a:pt x="1148" y="253"/>
                  </a:cubicBezTo>
                  <a:cubicBezTo>
                    <a:pt x="1148" y="254"/>
                    <a:pt x="1148" y="257"/>
                    <a:pt x="1149" y="258"/>
                  </a:cubicBezTo>
                  <a:cubicBezTo>
                    <a:pt x="1150" y="258"/>
                    <a:pt x="1153" y="255"/>
                    <a:pt x="1154" y="254"/>
                  </a:cubicBezTo>
                  <a:cubicBezTo>
                    <a:pt x="1155" y="253"/>
                    <a:pt x="1156" y="250"/>
                    <a:pt x="1157" y="248"/>
                  </a:cubicBezTo>
                  <a:cubicBezTo>
                    <a:pt x="1159" y="246"/>
                    <a:pt x="1163" y="244"/>
                    <a:pt x="1165" y="242"/>
                  </a:cubicBezTo>
                  <a:cubicBezTo>
                    <a:pt x="1168" y="240"/>
                    <a:pt x="1173" y="234"/>
                    <a:pt x="1176" y="232"/>
                  </a:cubicBezTo>
                  <a:cubicBezTo>
                    <a:pt x="1177" y="231"/>
                    <a:pt x="1181" y="228"/>
                    <a:pt x="1183" y="227"/>
                  </a:cubicBezTo>
                  <a:cubicBezTo>
                    <a:pt x="1184" y="226"/>
                    <a:pt x="1188" y="224"/>
                    <a:pt x="1190" y="223"/>
                  </a:cubicBezTo>
                  <a:cubicBezTo>
                    <a:pt x="1191" y="222"/>
                    <a:pt x="1193" y="220"/>
                    <a:pt x="1195" y="219"/>
                  </a:cubicBezTo>
                  <a:cubicBezTo>
                    <a:pt x="1196" y="218"/>
                    <a:pt x="1199" y="216"/>
                    <a:pt x="1200" y="215"/>
                  </a:cubicBezTo>
                  <a:cubicBezTo>
                    <a:pt x="1201" y="215"/>
                    <a:pt x="1203" y="215"/>
                    <a:pt x="1204" y="214"/>
                  </a:cubicBezTo>
                  <a:cubicBezTo>
                    <a:pt x="1205" y="214"/>
                    <a:pt x="1206" y="213"/>
                    <a:pt x="1207" y="212"/>
                  </a:cubicBezTo>
                  <a:cubicBezTo>
                    <a:pt x="1208" y="211"/>
                    <a:pt x="1209" y="208"/>
                    <a:pt x="1210" y="207"/>
                  </a:cubicBezTo>
                  <a:cubicBezTo>
                    <a:pt x="1210" y="205"/>
                    <a:pt x="1209" y="200"/>
                    <a:pt x="1209" y="19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897563" y="3284538"/>
              <a:ext cx="61912" cy="152400"/>
            </a:xfrm>
            <a:custGeom>
              <a:avLst/>
              <a:gdLst>
                <a:gd name="T0" fmla="*/ 74 w 74"/>
                <a:gd name="T1" fmla="*/ 0 h 181"/>
                <a:gd name="T2" fmla="*/ 67 w 74"/>
                <a:gd name="T3" fmla="*/ 18 h 181"/>
                <a:gd name="T4" fmla="*/ 67 w 74"/>
                <a:gd name="T5" fmla="*/ 31 h 181"/>
                <a:gd name="T6" fmla="*/ 59 w 74"/>
                <a:gd name="T7" fmla="*/ 32 h 181"/>
                <a:gd name="T8" fmla="*/ 50 w 74"/>
                <a:gd name="T9" fmla="*/ 43 h 181"/>
                <a:gd name="T10" fmla="*/ 46 w 74"/>
                <a:gd name="T11" fmla="*/ 61 h 181"/>
                <a:gd name="T12" fmla="*/ 44 w 74"/>
                <a:gd name="T13" fmla="*/ 82 h 181"/>
                <a:gd name="T14" fmla="*/ 47 w 74"/>
                <a:gd name="T15" fmla="*/ 89 h 181"/>
                <a:gd name="T16" fmla="*/ 45 w 74"/>
                <a:gd name="T17" fmla="*/ 98 h 181"/>
                <a:gd name="T18" fmla="*/ 43 w 74"/>
                <a:gd name="T19" fmla="*/ 109 h 181"/>
                <a:gd name="T20" fmla="*/ 44 w 74"/>
                <a:gd name="T21" fmla="*/ 119 h 181"/>
                <a:gd name="T22" fmla="*/ 40 w 74"/>
                <a:gd name="T23" fmla="*/ 133 h 181"/>
                <a:gd name="T24" fmla="*/ 35 w 74"/>
                <a:gd name="T25" fmla="*/ 142 h 181"/>
                <a:gd name="T26" fmla="*/ 35 w 74"/>
                <a:gd name="T27" fmla="*/ 148 h 181"/>
                <a:gd name="T28" fmla="*/ 37 w 74"/>
                <a:gd name="T29" fmla="*/ 155 h 181"/>
                <a:gd name="T30" fmla="*/ 36 w 74"/>
                <a:gd name="T31" fmla="*/ 164 h 181"/>
                <a:gd name="T32" fmla="*/ 31 w 74"/>
                <a:gd name="T33" fmla="*/ 172 h 181"/>
                <a:gd name="T34" fmla="*/ 25 w 74"/>
                <a:gd name="T35" fmla="*/ 179 h 181"/>
                <a:gd name="T36" fmla="*/ 21 w 74"/>
                <a:gd name="T37" fmla="*/ 178 h 181"/>
                <a:gd name="T38" fmla="*/ 16 w 74"/>
                <a:gd name="T39" fmla="*/ 179 h 181"/>
                <a:gd name="T40" fmla="*/ 12 w 74"/>
                <a:gd name="T41" fmla="*/ 170 h 181"/>
                <a:gd name="T42" fmla="*/ 6 w 74"/>
                <a:gd name="T43" fmla="*/ 164 h 181"/>
                <a:gd name="T44" fmla="*/ 1 w 74"/>
                <a:gd name="T45" fmla="*/ 148 h 181"/>
                <a:gd name="T46" fmla="*/ 5 w 74"/>
                <a:gd name="T47" fmla="*/ 134 h 181"/>
                <a:gd name="T48" fmla="*/ 1 w 74"/>
                <a:gd name="T49" fmla="*/ 123 h 181"/>
                <a:gd name="T50" fmla="*/ 1 w 74"/>
                <a:gd name="T51" fmla="*/ 98 h 181"/>
                <a:gd name="T52" fmla="*/ 3 w 74"/>
                <a:gd name="T53" fmla="*/ 89 h 181"/>
                <a:gd name="T54" fmla="*/ 6 w 74"/>
                <a:gd name="T55" fmla="*/ 76 h 181"/>
                <a:gd name="T56" fmla="*/ 10 w 74"/>
                <a:gd name="T57" fmla="*/ 69 h 181"/>
                <a:gd name="T58" fmla="*/ 12 w 74"/>
                <a:gd name="T59" fmla="*/ 62 h 181"/>
                <a:gd name="T60" fmla="*/ 11 w 74"/>
                <a:gd name="T61" fmla="*/ 56 h 181"/>
                <a:gd name="T62" fmla="*/ 20 w 74"/>
                <a:gd name="T63" fmla="*/ 48 h 181"/>
                <a:gd name="T64" fmla="*/ 22 w 74"/>
                <a:gd name="T65" fmla="*/ 41 h 181"/>
                <a:gd name="T66" fmla="*/ 16 w 74"/>
                <a:gd name="T67" fmla="*/ 38 h 181"/>
                <a:gd name="T68" fmla="*/ 11 w 74"/>
                <a:gd name="T69" fmla="*/ 40 h 181"/>
                <a:gd name="T70" fmla="*/ 13 w 74"/>
                <a:gd name="T71" fmla="*/ 34 h 181"/>
                <a:gd name="T72" fmla="*/ 16 w 74"/>
                <a:gd name="T73" fmla="*/ 29 h 181"/>
                <a:gd name="T74" fmla="*/ 24 w 74"/>
                <a:gd name="T75" fmla="*/ 2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181">
                  <a:moveTo>
                    <a:pt x="24" y="21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3"/>
                    <a:pt x="71" y="7"/>
                    <a:pt x="71" y="9"/>
                  </a:cubicBezTo>
                  <a:cubicBezTo>
                    <a:pt x="70" y="11"/>
                    <a:pt x="67" y="15"/>
                    <a:pt x="67" y="18"/>
                  </a:cubicBezTo>
                  <a:cubicBezTo>
                    <a:pt x="67" y="20"/>
                    <a:pt x="69" y="23"/>
                    <a:pt x="69" y="24"/>
                  </a:cubicBezTo>
                  <a:cubicBezTo>
                    <a:pt x="69" y="26"/>
                    <a:pt x="68" y="30"/>
                    <a:pt x="67" y="31"/>
                  </a:cubicBezTo>
                  <a:cubicBezTo>
                    <a:pt x="66" y="32"/>
                    <a:pt x="64" y="35"/>
                    <a:pt x="63" y="35"/>
                  </a:cubicBezTo>
                  <a:cubicBezTo>
                    <a:pt x="62" y="35"/>
                    <a:pt x="60" y="32"/>
                    <a:pt x="59" y="32"/>
                  </a:cubicBezTo>
                  <a:cubicBezTo>
                    <a:pt x="58" y="32"/>
                    <a:pt x="55" y="33"/>
                    <a:pt x="54" y="34"/>
                  </a:cubicBezTo>
                  <a:cubicBezTo>
                    <a:pt x="53" y="35"/>
                    <a:pt x="51" y="40"/>
                    <a:pt x="50" y="43"/>
                  </a:cubicBezTo>
                  <a:cubicBezTo>
                    <a:pt x="49" y="44"/>
                    <a:pt x="48" y="47"/>
                    <a:pt x="47" y="49"/>
                  </a:cubicBezTo>
                  <a:cubicBezTo>
                    <a:pt x="46" y="52"/>
                    <a:pt x="46" y="58"/>
                    <a:pt x="46" y="61"/>
                  </a:cubicBezTo>
                  <a:cubicBezTo>
                    <a:pt x="46" y="63"/>
                    <a:pt x="46" y="69"/>
                    <a:pt x="46" y="72"/>
                  </a:cubicBezTo>
                  <a:cubicBezTo>
                    <a:pt x="46" y="74"/>
                    <a:pt x="44" y="79"/>
                    <a:pt x="44" y="82"/>
                  </a:cubicBezTo>
                  <a:cubicBezTo>
                    <a:pt x="44" y="83"/>
                    <a:pt x="44" y="86"/>
                    <a:pt x="45" y="87"/>
                  </a:cubicBezTo>
                  <a:cubicBezTo>
                    <a:pt x="45" y="88"/>
                    <a:pt x="47" y="88"/>
                    <a:pt x="47" y="89"/>
                  </a:cubicBezTo>
                  <a:cubicBezTo>
                    <a:pt x="48" y="90"/>
                    <a:pt x="48" y="93"/>
                    <a:pt x="48" y="94"/>
                  </a:cubicBezTo>
                  <a:cubicBezTo>
                    <a:pt x="48" y="95"/>
                    <a:pt x="45" y="96"/>
                    <a:pt x="45" y="98"/>
                  </a:cubicBezTo>
                  <a:cubicBezTo>
                    <a:pt x="45" y="99"/>
                    <a:pt x="46" y="101"/>
                    <a:pt x="45" y="102"/>
                  </a:cubicBezTo>
                  <a:cubicBezTo>
                    <a:pt x="45" y="104"/>
                    <a:pt x="43" y="107"/>
                    <a:pt x="43" y="109"/>
                  </a:cubicBezTo>
                  <a:cubicBezTo>
                    <a:pt x="43" y="109"/>
                    <a:pt x="44" y="111"/>
                    <a:pt x="44" y="112"/>
                  </a:cubicBezTo>
                  <a:cubicBezTo>
                    <a:pt x="45" y="114"/>
                    <a:pt x="44" y="117"/>
                    <a:pt x="44" y="119"/>
                  </a:cubicBezTo>
                  <a:cubicBezTo>
                    <a:pt x="43" y="120"/>
                    <a:pt x="41" y="123"/>
                    <a:pt x="41" y="124"/>
                  </a:cubicBezTo>
                  <a:cubicBezTo>
                    <a:pt x="40" y="126"/>
                    <a:pt x="40" y="131"/>
                    <a:pt x="40" y="133"/>
                  </a:cubicBezTo>
                  <a:cubicBezTo>
                    <a:pt x="40" y="135"/>
                    <a:pt x="39" y="138"/>
                    <a:pt x="38" y="140"/>
                  </a:cubicBezTo>
                  <a:cubicBezTo>
                    <a:pt x="37" y="140"/>
                    <a:pt x="36" y="142"/>
                    <a:pt x="35" y="142"/>
                  </a:cubicBezTo>
                  <a:cubicBezTo>
                    <a:pt x="34" y="143"/>
                    <a:pt x="33" y="143"/>
                    <a:pt x="33" y="144"/>
                  </a:cubicBezTo>
                  <a:cubicBezTo>
                    <a:pt x="33" y="145"/>
                    <a:pt x="35" y="148"/>
                    <a:pt x="35" y="148"/>
                  </a:cubicBezTo>
                  <a:cubicBezTo>
                    <a:pt x="35" y="148"/>
                    <a:pt x="35" y="151"/>
                    <a:pt x="35" y="152"/>
                  </a:cubicBezTo>
                  <a:cubicBezTo>
                    <a:pt x="35" y="152"/>
                    <a:pt x="37" y="154"/>
                    <a:pt x="37" y="155"/>
                  </a:cubicBezTo>
                  <a:cubicBezTo>
                    <a:pt x="37" y="156"/>
                    <a:pt x="38" y="158"/>
                    <a:pt x="37" y="159"/>
                  </a:cubicBezTo>
                  <a:cubicBezTo>
                    <a:pt x="37" y="160"/>
                    <a:pt x="36" y="163"/>
                    <a:pt x="36" y="164"/>
                  </a:cubicBezTo>
                  <a:cubicBezTo>
                    <a:pt x="35" y="165"/>
                    <a:pt x="34" y="166"/>
                    <a:pt x="33" y="167"/>
                  </a:cubicBezTo>
                  <a:cubicBezTo>
                    <a:pt x="32" y="168"/>
                    <a:pt x="32" y="171"/>
                    <a:pt x="31" y="172"/>
                  </a:cubicBezTo>
                  <a:cubicBezTo>
                    <a:pt x="31" y="174"/>
                    <a:pt x="29" y="177"/>
                    <a:pt x="28" y="178"/>
                  </a:cubicBezTo>
                  <a:cubicBezTo>
                    <a:pt x="27" y="178"/>
                    <a:pt x="26" y="180"/>
                    <a:pt x="25" y="179"/>
                  </a:cubicBezTo>
                  <a:cubicBezTo>
                    <a:pt x="24" y="179"/>
                    <a:pt x="25" y="177"/>
                    <a:pt x="24" y="176"/>
                  </a:cubicBezTo>
                  <a:cubicBezTo>
                    <a:pt x="24" y="176"/>
                    <a:pt x="22" y="177"/>
                    <a:pt x="21" y="178"/>
                  </a:cubicBezTo>
                  <a:cubicBezTo>
                    <a:pt x="20" y="178"/>
                    <a:pt x="19" y="180"/>
                    <a:pt x="18" y="181"/>
                  </a:cubicBezTo>
                  <a:cubicBezTo>
                    <a:pt x="18" y="181"/>
                    <a:pt x="16" y="179"/>
                    <a:pt x="16" y="179"/>
                  </a:cubicBezTo>
                  <a:cubicBezTo>
                    <a:pt x="15" y="178"/>
                    <a:pt x="16" y="176"/>
                    <a:pt x="15" y="175"/>
                  </a:cubicBezTo>
                  <a:cubicBezTo>
                    <a:pt x="15" y="173"/>
                    <a:pt x="13" y="171"/>
                    <a:pt x="12" y="170"/>
                  </a:cubicBezTo>
                  <a:cubicBezTo>
                    <a:pt x="11" y="169"/>
                    <a:pt x="10" y="168"/>
                    <a:pt x="9" y="168"/>
                  </a:cubicBezTo>
                  <a:cubicBezTo>
                    <a:pt x="8" y="167"/>
                    <a:pt x="7" y="165"/>
                    <a:pt x="6" y="164"/>
                  </a:cubicBezTo>
                  <a:cubicBezTo>
                    <a:pt x="5" y="161"/>
                    <a:pt x="3" y="156"/>
                    <a:pt x="3" y="154"/>
                  </a:cubicBezTo>
                  <a:cubicBezTo>
                    <a:pt x="2" y="152"/>
                    <a:pt x="1" y="149"/>
                    <a:pt x="1" y="148"/>
                  </a:cubicBezTo>
                  <a:cubicBezTo>
                    <a:pt x="1" y="146"/>
                    <a:pt x="2" y="143"/>
                    <a:pt x="3" y="141"/>
                  </a:cubicBezTo>
                  <a:cubicBezTo>
                    <a:pt x="4" y="139"/>
                    <a:pt x="5" y="136"/>
                    <a:pt x="5" y="134"/>
                  </a:cubicBezTo>
                  <a:cubicBezTo>
                    <a:pt x="5" y="132"/>
                    <a:pt x="3" y="130"/>
                    <a:pt x="3" y="129"/>
                  </a:cubicBezTo>
                  <a:cubicBezTo>
                    <a:pt x="2" y="128"/>
                    <a:pt x="1" y="125"/>
                    <a:pt x="1" y="123"/>
                  </a:cubicBezTo>
                  <a:cubicBezTo>
                    <a:pt x="0" y="120"/>
                    <a:pt x="1" y="114"/>
                    <a:pt x="1" y="110"/>
                  </a:cubicBezTo>
                  <a:cubicBezTo>
                    <a:pt x="1" y="107"/>
                    <a:pt x="1" y="101"/>
                    <a:pt x="1" y="98"/>
                  </a:cubicBezTo>
                  <a:cubicBezTo>
                    <a:pt x="1" y="97"/>
                    <a:pt x="1" y="94"/>
                    <a:pt x="1" y="93"/>
                  </a:cubicBezTo>
                  <a:cubicBezTo>
                    <a:pt x="1" y="92"/>
                    <a:pt x="3" y="90"/>
                    <a:pt x="3" y="89"/>
                  </a:cubicBezTo>
                  <a:cubicBezTo>
                    <a:pt x="4" y="88"/>
                    <a:pt x="5" y="85"/>
                    <a:pt x="5" y="84"/>
                  </a:cubicBezTo>
                  <a:cubicBezTo>
                    <a:pt x="6" y="82"/>
                    <a:pt x="6" y="78"/>
                    <a:pt x="6" y="76"/>
                  </a:cubicBezTo>
                  <a:cubicBezTo>
                    <a:pt x="7" y="75"/>
                    <a:pt x="8" y="74"/>
                    <a:pt x="9" y="73"/>
                  </a:cubicBezTo>
                  <a:cubicBezTo>
                    <a:pt x="9" y="72"/>
                    <a:pt x="9" y="70"/>
                    <a:pt x="10" y="69"/>
                  </a:cubicBezTo>
                  <a:cubicBezTo>
                    <a:pt x="10" y="68"/>
                    <a:pt x="11" y="67"/>
                    <a:pt x="11" y="66"/>
                  </a:cubicBezTo>
                  <a:cubicBezTo>
                    <a:pt x="12" y="65"/>
                    <a:pt x="12" y="63"/>
                    <a:pt x="12" y="62"/>
                  </a:cubicBezTo>
                  <a:cubicBezTo>
                    <a:pt x="11" y="61"/>
                    <a:pt x="8" y="60"/>
                    <a:pt x="8" y="58"/>
                  </a:cubicBezTo>
                  <a:cubicBezTo>
                    <a:pt x="8" y="57"/>
                    <a:pt x="10" y="56"/>
                    <a:pt x="11" y="56"/>
                  </a:cubicBezTo>
                  <a:cubicBezTo>
                    <a:pt x="12" y="55"/>
                    <a:pt x="15" y="55"/>
                    <a:pt x="16" y="55"/>
                  </a:cubicBezTo>
                  <a:cubicBezTo>
                    <a:pt x="17" y="53"/>
                    <a:pt x="19" y="50"/>
                    <a:pt x="20" y="48"/>
                  </a:cubicBezTo>
                  <a:cubicBezTo>
                    <a:pt x="20" y="47"/>
                    <a:pt x="21" y="46"/>
                    <a:pt x="22" y="45"/>
                  </a:cubicBezTo>
                  <a:cubicBezTo>
                    <a:pt x="22" y="44"/>
                    <a:pt x="23" y="42"/>
                    <a:pt x="22" y="41"/>
                  </a:cubicBezTo>
                  <a:cubicBezTo>
                    <a:pt x="22" y="40"/>
                    <a:pt x="20" y="38"/>
                    <a:pt x="19" y="38"/>
                  </a:cubicBezTo>
                  <a:cubicBezTo>
                    <a:pt x="18" y="38"/>
                    <a:pt x="17" y="38"/>
                    <a:pt x="16" y="38"/>
                  </a:cubicBezTo>
                  <a:cubicBezTo>
                    <a:pt x="15" y="39"/>
                    <a:pt x="14" y="41"/>
                    <a:pt x="13" y="41"/>
                  </a:cubicBezTo>
                  <a:cubicBezTo>
                    <a:pt x="12" y="41"/>
                    <a:pt x="11" y="41"/>
                    <a:pt x="11" y="40"/>
                  </a:cubicBezTo>
                  <a:cubicBezTo>
                    <a:pt x="11" y="40"/>
                    <a:pt x="10" y="38"/>
                    <a:pt x="11" y="37"/>
                  </a:cubicBezTo>
                  <a:cubicBezTo>
                    <a:pt x="11" y="36"/>
                    <a:pt x="12" y="35"/>
                    <a:pt x="13" y="34"/>
                  </a:cubicBezTo>
                  <a:cubicBezTo>
                    <a:pt x="13" y="34"/>
                    <a:pt x="15" y="33"/>
                    <a:pt x="15" y="32"/>
                  </a:cubicBezTo>
                  <a:cubicBezTo>
                    <a:pt x="16" y="32"/>
                    <a:pt x="16" y="30"/>
                    <a:pt x="16" y="29"/>
                  </a:cubicBezTo>
                  <a:cubicBezTo>
                    <a:pt x="17" y="29"/>
                    <a:pt x="17" y="29"/>
                    <a:pt x="17" y="28"/>
                  </a:cubicBezTo>
                  <a:cubicBezTo>
                    <a:pt x="24" y="28"/>
                    <a:pt x="24" y="28"/>
                    <a:pt x="24" y="28"/>
                  </a:cubicBezTo>
                  <a:lnTo>
                    <a:pt x="24" y="2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064125" y="3163888"/>
              <a:ext cx="881062" cy="530225"/>
            </a:xfrm>
            <a:custGeom>
              <a:avLst/>
              <a:gdLst>
                <a:gd name="T0" fmla="*/ 1000 w 1044"/>
                <a:gd name="T1" fmla="*/ 361 h 629"/>
                <a:gd name="T2" fmla="*/ 964 w 1044"/>
                <a:gd name="T3" fmla="*/ 370 h 629"/>
                <a:gd name="T4" fmla="*/ 935 w 1044"/>
                <a:gd name="T5" fmla="*/ 364 h 629"/>
                <a:gd name="T6" fmla="*/ 911 w 1044"/>
                <a:gd name="T7" fmla="*/ 339 h 629"/>
                <a:gd name="T8" fmla="*/ 898 w 1044"/>
                <a:gd name="T9" fmla="*/ 337 h 629"/>
                <a:gd name="T10" fmla="*/ 924 w 1044"/>
                <a:gd name="T11" fmla="*/ 347 h 629"/>
                <a:gd name="T12" fmla="*/ 956 w 1044"/>
                <a:gd name="T13" fmla="*/ 362 h 629"/>
                <a:gd name="T14" fmla="*/ 954 w 1044"/>
                <a:gd name="T15" fmla="*/ 329 h 629"/>
                <a:gd name="T16" fmla="*/ 932 w 1044"/>
                <a:gd name="T17" fmla="*/ 322 h 629"/>
                <a:gd name="T18" fmla="*/ 938 w 1044"/>
                <a:gd name="T19" fmla="*/ 300 h 629"/>
                <a:gd name="T20" fmla="*/ 955 w 1044"/>
                <a:gd name="T21" fmla="*/ 300 h 629"/>
                <a:gd name="T22" fmla="*/ 939 w 1044"/>
                <a:gd name="T23" fmla="*/ 271 h 629"/>
                <a:gd name="T24" fmla="*/ 924 w 1044"/>
                <a:gd name="T25" fmla="*/ 257 h 629"/>
                <a:gd name="T26" fmla="*/ 883 w 1044"/>
                <a:gd name="T27" fmla="*/ 237 h 629"/>
                <a:gd name="T28" fmla="*/ 873 w 1044"/>
                <a:gd name="T29" fmla="*/ 224 h 629"/>
                <a:gd name="T30" fmla="*/ 906 w 1044"/>
                <a:gd name="T31" fmla="*/ 244 h 629"/>
                <a:gd name="T32" fmla="*/ 935 w 1044"/>
                <a:gd name="T33" fmla="*/ 252 h 629"/>
                <a:gd name="T34" fmla="*/ 936 w 1044"/>
                <a:gd name="T35" fmla="*/ 235 h 629"/>
                <a:gd name="T36" fmla="*/ 924 w 1044"/>
                <a:gd name="T37" fmla="*/ 194 h 629"/>
                <a:gd name="T38" fmla="*/ 878 w 1044"/>
                <a:gd name="T39" fmla="*/ 174 h 629"/>
                <a:gd name="T40" fmla="*/ 847 w 1044"/>
                <a:gd name="T41" fmla="*/ 174 h 629"/>
                <a:gd name="T42" fmla="*/ 814 w 1044"/>
                <a:gd name="T43" fmla="*/ 154 h 629"/>
                <a:gd name="T44" fmla="*/ 791 w 1044"/>
                <a:gd name="T45" fmla="*/ 156 h 629"/>
                <a:gd name="T46" fmla="*/ 769 w 1044"/>
                <a:gd name="T47" fmla="*/ 131 h 629"/>
                <a:gd name="T48" fmla="*/ 779 w 1044"/>
                <a:gd name="T49" fmla="*/ 108 h 629"/>
                <a:gd name="T50" fmla="*/ 794 w 1044"/>
                <a:gd name="T51" fmla="*/ 81 h 629"/>
                <a:gd name="T52" fmla="*/ 772 w 1044"/>
                <a:gd name="T53" fmla="*/ 48 h 629"/>
                <a:gd name="T54" fmla="*/ 730 w 1044"/>
                <a:gd name="T55" fmla="*/ 40 h 629"/>
                <a:gd name="T56" fmla="*/ 715 w 1044"/>
                <a:gd name="T57" fmla="*/ 10 h 629"/>
                <a:gd name="T58" fmla="*/ 680 w 1044"/>
                <a:gd name="T59" fmla="*/ 6 h 629"/>
                <a:gd name="T60" fmla="*/ 593 w 1044"/>
                <a:gd name="T61" fmla="*/ 8 h 629"/>
                <a:gd name="T62" fmla="*/ 596 w 1044"/>
                <a:gd name="T63" fmla="*/ 41 h 629"/>
                <a:gd name="T64" fmla="*/ 583 w 1044"/>
                <a:gd name="T65" fmla="*/ 75 h 629"/>
                <a:gd name="T66" fmla="*/ 567 w 1044"/>
                <a:gd name="T67" fmla="*/ 103 h 629"/>
                <a:gd name="T68" fmla="*/ 527 w 1044"/>
                <a:gd name="T69" fmla="*/ 142 h 629"/>
                <a:gd name="T70" fmla="*/ 518 w 1044"/>
                <a:gd name="T71" fmla="*/ 183 h 629"/>
                <a:gd name="T72" fmla="*/ 456 w 1044"/>
                <a:gd name="T73" fmla="*/ 191 h 629"/>
                <a:gd name="T74" fmla="*/ 454 w 1044"/>
                <a:gd name="T75" fmla="*/ 229 h 629"/>
                <a:gd name="T76" fmla="*/ 436 w 1044"/>
                <a:gd name="T77" fmla="*/ 262 h 629"/>
                <a:gd name="T78" fmla="*/ 427 w 1044"/>
                <a:gd name="T79" fmla="*/ 307 h 629"/>
                <a:gd name="T80" fmla="*/ 409 w 1044"/>
                <a:gd name="T81" fmla="*/ 345 h 629"/>
                <a:gd name="T82" fmla="*/ 414 w 1044"/>
                <a:gd name="T83" fmla="*/ 374 h 629"/>
                <a:gd name="T84" fmla="*/ 385 w 1044"/>
                <a:gd name="T85" fmla="*/ 404 h 629"/>
                <a:gd name="T86" fmla="*/ 272 w 1044"/>
                <a:gd name="T87" fmla="*/ 451 h 629"/>
                <a:gd name="T88" fmla="*/ 243 w 1044"/>
                <a:gd name="T89" fmla="*/ 480 h 629"/>
                <a:gd name="T90" fmla="*/ 194 w 1044"/>
                <a:gd name="T91" fmla="*/ 459 h 629"/>
                <a:gd name="T92" fmla="*/ 186 w 1044"/>
                <a:gd name="T93" fmla="*/ 439 h 629"/>
                <a:gd name="T94" fmla="*/ 114 w 1044"/>
                <a:gd name="T95" fmla="*/ 515 h 629"/>
                <a:gd name="T96" fmla="*/ 98 w 1044"/>
                <a:gd name="T97" fmla="*/ 543 h 629"/>
                <a:gd name="T98" fmla="*/ 78 w 1044"/>
                <a:gd name="T99" fmla="*/ 576 h 629"/>
                <a:gd name="T100" fmla="*/ 56 w 1044"/>
                <a:gd name="T101" fmla="*/ 593 h 629"/>
                <a:gd name="T102" fmla="*/ 35 w 1044"/>
                <a:gd name="T103" fmla="*/ 611 h 629"/>
                <a:gd name="T104" fmla="*/ 0 w 1044"/>
                <a:gd name="T105" fmla="*/ 629 h 629"/>
                <a:gd name="T106" fmla="*/ 227 w 1044"/>
                <a:gd name="T107" fmla="*/ 582 h 629"/>
                <a:gd name="T108" fmla="*/ 256 w 1044"/>
                <a:gd name="T109" fmla="*/ 580 h 629"/>
                <a:gd name="T110" fmla="*/ 379 w 1044"/>
                <a:gd name="T111" fmla="*/ 564 h 629"/>
                <a:gd name="T112" fmla="*/ 599 w 1044"/>
                <a:gd name="T113" fmla="*/ 5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4" h="629">
                  <a:moveTo>
                    <a:pt x="1042" y="407"/>
                  </a:moveTo>
                  <a:cubicBezTo>
                    <a:pt x="1041" y="405"/>
                    <a:pt x="1037" y="401"/>
                    <a:pt x="1035" y="398"/>
                  </a:cubicBezTo>
                  <a:cubicBezTo>
                    <a:pt x="1033" y="396"/>
                    <a:pt x="1031" y="391"/>
                    <a:pt x="1029" y="388"/>
                  </a:cubicBezTo>
                  <a:cubicBezTo>
                    <a:pt x="1027" y="386"/>
                    <a:pt x="1024" y="381"/>
                    <a:pt x="1022" y="379"/>
                  </a:cubicBezTo>
                  <a:cubicBezTo>
                    <a:pt x="1021" y="377"/>
                    <a:pt x="1019" y="372"/>
                    <a:pt x="1018" y="370"/>
                  </a:cubicBezTo>
                  <a:cubicBezTo>
                    <a:pt x="1017" y="368"/>
                    <a:pt x="1016" y="363"/>
                    <a:pt x="1014" y="360"/>
                  </a:cubicBezTo>
                  <a:cubicBezTo>
                    <a:pt x="1013" y="359"/>
                    <a:pt x="1012" y="356"/>
                    <a:pt x="1010" y="355"/>
                  </a:cubicBezTo>
                  <a:cubicBezTo>
                    <a:pt x="1009" y="355"/>
                    <a:pt x="1007" y="355"/>
                    <a:pt x="1007" y="355"/>
                  </a:cubicBezTo>
                  <a:cubicBezTo>
                    <a:pt x="1005" y="356"/>
                    <a:pt x="1003" y="357"/>
                    <a:pt x="1003" y="358"/>
                  </a:cubicBezTo>
                  <a:cubicBezTo>
                    <a:pt x="1002" y="358"/>
                    <a:pt x="1001" y="360"/>
                    <a:pt x="1000" y="361"/>
                  </a:cubicBezTo>
                  <a:cubicBezTo>
                    <a:pt x="999" y="362"/>
                    <a:pt x="997" y="363"/>
                    <a:pt x="995" y="363"/>
                  </a:cubicBezTo>
                  <a:cubicBezTo>
                    <a:pt x="994" y="363"/>
                    <a:pt x="990" y="362"/>
                    <a:pt x="989" y="362"/>
                  </a:cubicBezTo>
                  <a:cubicBezTo>
                    <a:pt x="987" y="362"/>
                    <a:pt x="983" y="362"/>
                    <a:pt x="981" y="362"/>
                  </a:cubicBezTo>
                  <a:cubicBezTo>
                    <a:pt x="979" y="362"/>
                    <a:pt x="977" y="360"/>
                    <a:pt x="975" y="360"/>
                  </a:cubicBezTo>
                  <a:cubicBezTo>
                    <a:pt x="974" y="359"/>
                    <a:pt x="972" y="358"/>
                    <a:pt x="971" y="358"/>
                  </a:cubicBezTo>
                  <a:cubicBezTo>
                    <a:pt x="970" y="359"/>
                    <a:pt x="970" y="361"/>
                    <a:pt x="969" y="361"/>
                  </a:cubicBezTo>
                  <a:cubicBezTo>
                    <a:pt x="968" y="362"/>
                    <a:pt x="966" y="361"/>
                    <a:pt x="965" y="362"/>
                  </a:cubicBezTo>
                  <a:cubicBezTo>
                    <a:pt x="965" y="362"/>
                    <a:pt x="964" y="363"/>
                    <a:pt x="964" y="364"/>
                  </a:cubicBezTo>
                  <a:cubicBezTo>
                    <a:pt x="964" y="365"/>
                    <a:pt x="966" y="367"/>
                    <a:pt x="966" y="368"/>
                  </a:cubicBezTo>
                  <a:cubicBezTo>
                    <a:pt x="966" y="369"/>
                    <a:pt x="965" y="370"/>
                    <a:pt x="964" y="370"/>
                  </a:cubicBezTo>
                  <a:cubicBezTo>
                    <a:pt x="963" y="370"/>
                    <a:pt x="961" y="369"/>
                    <a:pt x="960" y="370"/>
                  </a:cubicBezTo>
                  <a:cubicBezTo>
                    <a:pt x="959" y="370"/>
                    <a:pt x="958" y="373"/>
                    <a:pt x="958" y="373"/>
                  </a:cubicBezTo>
                  <a:cubicBezTo>
                    <a:pt x="957" y="374"/>
                    <a:pt x="955" y="376"/>
                    <a:pt x="955" y="376"/>
                  </a:cubicBezTo>
                  <a:cubicBezTo>
                    <a:pt x="955" y="376"/>
                    <a:pt x="953" y="375"/>
                    <a:pt x="952" y="376"/>
                  </a:cubicBezTo>
                  <a:cubicBezTo>
                    <a:pt x="951" y="376"/>
                    <a:pt x="951" y="378"/>
                    <a:pt x="951" y="379"/>
                  </a:cubicBezTo>
                  <a:cubicBezTo>
                    <a:pt x="950" y="379"/>
                    <a:pt x="949" y="380"/>
                    <a:pt x="949" y="380"/>
                  </a:cubicBezTo>
                  <a:cubicBezTo>
                    <a:pt x="947" y="379"/>
                    <a:pt x="946" y="376"/>
                    <a:pt x="945" y="374"/>
                  </a:cubicBezTo>
                  <a:cubicBezTo>
                    <a:pt x="945" y="373"/>
                    <a:pt x="944" y="369"/>
                    <a:pt x="943" y="368"/>
                  </a:cubicBezTo>
                  <a:cubicBezTo>
                    <a:pt x="943" y="367"/>
                    <a:pt x="941" y="366"/>
                    <a:pt x="940" y="366"/>
                  </a:cubicBezTo>
                  <a:cubicBezTo>
                    <a:pt x="939" y="365"/>
                    <a:pt x="936" y="364"/>
                    <a:pt x="935" y="364"/>
                  </a:cubicBezTo>
                  <a:cubicBezTo>
                    <a:pt x="933" y="363"/>
                    <a:pt x="930" y="361"/>
                    <a:pt x="929" y="360"/>
                  </a:cubicBezTo>
                  <a:cubicBezTo>
                    <a:pt x="928" y="359"/>
                    <a:pt x="926" y="358"/>
                    <a:pt x="925" y="358"/>
                  </a:cubicBezTo>
                  <a:cubicBezTo>
                    <a:pt x="924" y="358"/>
                    <a:pt x="923" y="361"/>
                    <a:pt x="922" y="361"/>
                  </a:cubicBezTo>
                  <a:cubicBezTo>
                    <a:pt x="920" y="361"/>
                    <a:pt x="918" y="361"/>
                    <a:pt x="917" y="360"/>
                  </a:cubicBezTo>
                  <a:cubicBezTo>
                    <a:pt x="916" y="360"/>
                    <a:pt x="915" y="358"/>
                    <a:pt x="915" y="357"/>
                  </a:cubicBezTo>
                  <a:cubicBezTo>
                    <a:pt x="915" y="356"/>
                    <a:pt x="914" y="354"/>
                    <a:pt x="915" y="353"/>
                  </a:cubicBezTo>
                  <a:cubicBezTo>
                    <a:pt x="915" y="352"/>
                    <a:pt x="916" y="351"/>
                    <a:pt x="916" y="351"/>
                  </a:cubicBezTo>
                  <a:cubicBezTo>
                    <a:pt x="916" y="350"/>
                    <a:pt x="915" y="348"/>
                    <a:pt x="915" y="347"/>
                  </a:cubicBezTo>
                  <a:cubicBezTo>
                    <a:pt x="914" y="346"/>
                    <a:pt x="913" y="345"/>
                    <a:pt x="913" y="344"/>
                  </a:cubicBezTo>
                  <a:cubicBezTo>
                    <a:pt x="912" y="343"/>
                    <a:pt x="911" y="340"/>
                    <a:pt x="911" y="339"/>
                  </a:cubicBezTo>
                  <a:cubicBezTo>
                    <a:pt x="910" y="338"/>
                    <a:pt x="909" y="336"/>
                    <a:pt x="908" y="336"/>
                  </a:cubicBezTo>
                  <a:cubicBezTo>
                    <a:pt x="907" y="337"/>
                    <a:pt x="907" y="338"/>
                    <a:pt x="907" y="339"/>
                  </a:cubicBezTo>
                  <a:cubicBezTo>
                    <a:pt x="906" y="340"/>
                    <a:pt x="906" y="342"/>
                    <a:pt x="905" y="343"/>
                  </a:cubicBezTo>
                  <a:cubicBezTo>
                    <a:pt x="905" y="343"/>
                    <a:pt x="903" y="344"/>
                    <a:pt x="903" y="344"/>
                  </a:cubicBezTo>
                  <a:cubicBezTo>
                    <a:pt x="902" y="344"/>
                    <a:pt x="900" y="343"/>
                    <a:pt x="899" y="343"/>
                  </a:cubicBezTo>
                  <a:cubicBezTo>
                    <a:pt x="898" y="342"/>
                    <a:pt x="897" y="341"/>
                    <a:pt x="896" y="341"/>
                  </a:cubicBezTo>
                  <a:cubicBezTo>
                    <a:pt x="896" y="341"/>
                    <a:pt x="894" y="341"/>
                    <a:pt x="894" y="341"/>
                  </a:cubicBezTo>
                  <a:cubicBezTo>
                    <a:pt x="893" y="341"/>
                    <a:pt x="892" y="339"/>
                    <a:pt x="892" y="339"/>
                  </a:cubicBezTo>
                  <a:cubicBezTo>
                    <a:pt x="892" y="338"/>
                    <a:pt x="893" y="337"/>
                    <a:pt x="894" y="336"/>
                  </a:cubicBezTo>
                  <a:cubicBezTo>
                    <a:pt x="895" y="336"/>
                    <a:pt x="897" y="337"/>
                    <a:pt x="898" y="337"/>
                  </a:cubicBezTo>
                  <a:cubicBezTo>
                    <a:pt x="898" y="337"/>
                    <a:pt x="899" y="335"/>
                    <a:pt x="899" y="335"/>
                  </a:cubicBezTo>
                  <a:cubicBezTo>
                    <a:pt x="900" y="334"/>
                    <a:pt x="902" y="331"/>
                    <a:pt x="903" y="331"/>
                  </a:cubicBezTo>
                  <a:cubicBezTo>
                    <a:pt x="904" y="330"/>
                    <a:pt x="906" y="330"/>
                    <a:pt x="907" y="329"/>
                  </a:cubicBezTo>
                  <a:cubicBezTo>
                    <a:pt x="909" y="329"/>
                    <a:pt x="913" y="329"/>
                    <a:pt x="914" y="330"/>
                  </a:cubicBezTo>
                  <a:cubicBezTo>
                    <a:pt x="915" y="331"/>
                    <a:pt x="915" y="334"/>
                    <a:pt x="916" y="335"/>
                  </a:cubicBezTo>
                  <a:cubicBezTo>
                    <a:pt x="916" y="335"/>
                    <a:pt x="918" y="336"/>
                    <a:pt x="918" y="337"/>
                  </a:cubicBezTo>
                  <a:cubicBezTo>
                    <a:pt x="918" y="338"/>
                    <a:pt x="917" y="339"/>
                    <a:pt x="917" y="340"/>
                  </a:cubicBezTo>
                  <a:cubicBezTo>
                    <a:pt x="917" y="341"/>
                    <a:pt x="917" y="343"/>
                    <a:pt x="918" y="343"/>
                  </a:cubicBezTo>
                  <a:cubicBezTo>
                    <a:pt x="918" y="344"/>
                    <a:pt x="920" y="346"/>
                    <a:pt x="921" y="346"/>
                  </a:cubicBezTo>
                  <a:cubicBezTo>
                    <a:pt x="921" y="346"/>
                    <a:pt x="923" y="346"/>
                    <a:pt x="924" y="347"/>
                  </a:cubicBezTo>
                  <a:cubicBezTo>
                    <a:pt x="925" y="347"/>
                    <a:pt x="926" y="350"/>
                    <a:pt x="927" y="350"/>
                  </a:cubicBezTo>
                  <a:cubicBezTo>
                    <a:pt x="929" y="350"/>
                    <a:pt x="931" y="348"/>
                    <a:pt x="932" y="349"/>
                  </a:cubicBezTo>
                  <a:cubicBezTo>
                    <a:pt x="933" y="349"/>
                    <a:pt x="934" y="351"/>
                    <a:pt x="935" y="352"/>
                  </a:cubicBezTo>
                  <a:cubicBezTo>
                    <a:pt x="935" y="353"/>
                    <a:pt x="938" y="354"/>
                    <a:pt x="939" y="354"/>
                  </a:cubicBezTo>
                  <a:cubicBezTo>
                    <a:pt x="940" y="355"/>
                    <a:pt x="942" y="355"/>
                    <a:pt x="943" y="355"/>
                  </a:cubicBezTo>
                  <a:cubicBezTo>
                    <a:pt x="944" y="356"/>
                    <a:pt x="946" y="358"/>
                    <a:pt x="946" y="359"/>
                  </a:cubicBezTo>
                  <a:cubicBezTo>
                    <a:pt x="947" y="359"/>
                    <a:pt x="947" y="361"/>
                    <a:pt x="947" y="361"/>
                  </a:cubicBezTo>
                  <a:cubicBezTo>
                    <a:pt x="948" y="362"/>
                    <a:pt x="949" y="363"/>
                    <a:pt x="949" y="364"/>
                  </a:cubicBezTo>
                  <a:cubicBezTo>
                    <a:pt x="950" y="364"/>
                    <a:pt x="952" y="365"/>
                    <a:pt x="953" y="365"/>
                  </a:cubicBezTo>
                  <a:cubicBezTo>
                    <a:pt x="954" y="365"/>
                    <a:pt x="956" y="363"/>
                    <a:pt x="956" y="362"/>
                  </a:cubicBezTo>
                  <a:cubicBezTo>
                    <a:pt x="957" y="361"/>
                    <a:pt x="956" y="358"/>
                    <a:pt x="957" y="357"/>
                  </a:cubicBezTo>
                  <a:cubicBezTo>
                    <a:pt x="957" y="357"/>
                    <a:pt x="959" y="355"/>
                    <a:pt x="960" y="355"/>
                  </a:cubicBezTo>
                  <a:cubicBezTo>
                    <a:pt x="961" y="355"/>
                    <a:pt x="962" y="355"/>
                    <a:pt x="963" y="355"/>
                  </a:cubicBezTo>
                  <a:cubicBezTo>
                    <a:pt x="964" y="355"/>
                    <a:pt x="966" y="355"/>
                    <a:pt x="966" y="354"/>
                  </a:cubicBezTo>
                  <a:cubicBezTo>
                    <a:pt x="967" y="352"/>
                    <a:pt x="967" y="349"/>
                    <a:pt x="967" y="347"/>
                  </a:cubicBezTo>
                  <a:cubicBezTo>
                    <a:pt x="967" y="345"/>
                    <a:pt x="967" y="341"/>
                    <a:pt x="966" y="339"/>
                  </a:cubicBezTo>
                  <a:cubicBezTo>
                    <a:pt x="966" y="338"/>
                    <a:pt x="965" y="336"/>
                    <a:pt x="964" y="335"/>
                  </a:cubicBezTo>
                  <a:cubicBezTo>
                    <a:pt x="964" y="334"/>
                    <a:pt x="963" y="331"/>
                    <a:pt x="961" y="331"/>
                  </a:cubicBezTo>
                  <a:cubicBezTo>
                    <a:pt x="960" y="331"/>
                    <a:pt x="957" y="333"/>
                    <a:pt x="956" y="332"/>
                  </a:cubicBezTo>
                  <a:cubicBezTo>
                    <a:pt x="955" y="332"/>
                    <a:pt x="955" y="329"/>
                    <a:pt x="954" y="329"/>
                  </a:cubicBezTo>
                  <a:cubicBezTo>
                    <a:pt x="953" y="328"/>
                    <a:pt x="952" y="328"/>
                    <a:pt x="951" y="328"/>
                  </a:cubicBezTo>
                  <a:cubicBezTo>
                    <a:pt x="950" y="329"/>
                    <a:pt x="949" y="331"/>
                    <a:pt x="948" y="331"/>
                  </a:cubicBezTo>
                  <a:cubicBezTo>
                    <a:pt x="948" y="332"/>
                    <a:pt x="946" y="330"/>
                    <a:pt x="946" y="329"/>
                  </a:cubicBezTo>
                  <a:cubicBezTo>
                    <a:pt x="946" y="328"/>
                    <a:pt x="947" y="327"/>
                    <a:pt x="947" y="326"/>
                  </a:cubicBezTo>
                  <a:cubicBezTo>
                    <a:pt x="947" y="325"/>
                    <a:pt x="946" y="323"/>
                    <a:pt x="946" y="322"/>
                  </a:cubicBezTo>
                  <a:cubicBezTo>
                    <a:pt x="945" y="321"/>
                    <a:pt x="944" y="319"/>
                    <a:pt x="943" y="319"/>
                  </a:cubicBezTo>
                  <a:cubicBezTo>
                    <a:pt x="943" y="319"/>
                    <a:pt x="941" y="320"/>
                    <a:pt x="941" y="321"/>
                  </a:cubicBezTo>
                  <a:cubicBezTo>
                    <a:pt x="940" y="321"/>
                    <a:pt x="939" y="323"/>
                    <a:pt x="938" y="324"/>
                  </a:cubicBezTo>
                  <a:cubicBezTo>
                    <a:pt x="937" y="324"/>
                    <a:pt x="935" y="324"/>
                    <a:pt x="934" y="324"/>
                  </a:cubicBezTo>
                  <a:cubicBezTo>
                    <a:pt x="933" y="324"/>
                    <a:pt x="932" y="323"/>
                    <a:pt x="932" y="322"/>
                  </a:cubicBezTo>
                  <a:cubicBezTo>
                    <a:pt x="931" y="321"/>
                    <a:pt x="931" y="319"/>
                    <a:pt x="931" y="319"/>
                  </a:cubicBezTo>
                  <a:cubicBezTo>
                    <a:pt x="932" y="318"/>
                    <a:pt x="934" y="318"/>
                    <a:pt x="935" y="317"/>
                  </a:cubicBezTo>
                  <a:cubicBezTo>
                    <a:pt x="936" y="317"/>
                    <a:pt x="937" y="316"/>
                    <a:pt x="938" y="315"/>
                  </a:cubicBezTo>
                  <a:cubicBezTo>
                    <a:pt x="939" y="314"/>
                    <a:pt x="940" y="313"/>
                    <a:pt x="940" y="312"/>
                  </a:cubicBezTo>
                  <a:cubicBezTo>
                    <a:pt x="942" y="312"/>
                    <a:pt x="945" y="313"/>
                    <a:pt x="946" y="312"/>
                  </a:cubicBezTo>
                  <a:cubicBezTo>
                    <a:pt x="947" y="312"/>
                    <a:pt x="948" y="311"/>
                    <a:pt x="948" y="310"/>
                  </a:cubicBezTo>
                  <a:cubicBezTo>
                    <a:pt x="949" y="310"/>
                    <a:pt x="947" y="308"/>
                    <a:pt x="946" y="308"/>
                  </a:cubicBezTo>
                  <a:cubicBezTo>
                    <a:pt x="945" y="308"/>
                    <a:pt x="944" y="307"/>
                    <a:pt x="943" y="307"/>
                  </a:cubicBezTo>
                  <a:cubicBezTo>
                    <a:pt x="942" y="306"/>
                    <a:pt x="941" y="304"/>
                    <a:pt x="940" y="302"/>
                  </a:cubicBezTo>
                  <a:cubicBezTo>
                    <a:pt x="939" y="302"/>
                    <a:pt x="938" y="300"/>
                    <a:pt x="938" y="300"/>
                  </a:cubicBezTo>
                  <a:cubicBezTo>
                    <a:pt x="937" y="299"/>
                    <a:pt x="934" y="299"/>
                    <a:pt x="933" y="299"/>
                  </a:cubicBezTo>
                  <a:cubicBezTo>
                    <a:pt x="932" y="298"/>
                    <a:pt x="931" y="297"/>
                    <a:pt x="931" y="296"/>
                  </a:cubicBezTo>
                  <a:cubicBezTo>
                    <a:pt x="931" y="295"/>
                    <a:pt x="933" y="293"/>
                    <a:pt x="933" y="293"/>
                  </a:cubicBezTo>
                  <a:cubicBezTo>
                    <a:pt x="934" y="292"/>
                    <a:pt x="934" y="290"/>
                    <a:pt x="935" y="289"/>
                  </a:cubicBezTo>
                  <a:cubicBezTo>
                    <a:pt x="936" y="289"/>
                    <a:pt x="938" y="291"/>
                    <a:pt x="938" y="292"/>
                  </a:cubicBezTo>
                  <a:cubicBezTo>
                    <a:pt x="939" y="292"/>
                    <a:pt x="940" y="294"/>
                    <a:pt x="941" y="294"/>
                  </a:cubicBezTo>
                  <a:cubicBezTo>
                    <a:pt x="942" y="295"/>
                    <a:pt x="944" y="294"/>
                    <a:pt x="945" y="294"/>
                  </a:cubicBezTo>
                  <a:cubicBezTo>
                    <a:pt x="946" y="294"/>
                    <a:pt x="948" y="295"/>
                    <a:pt x="949" y="296"/>
                  </a:cubicBezTo>
                  <a:cubicBezTo>
                    <a:pt x="950" y="297"/>
                    <a:pt x="951" y="299"/>
                    <a:pt x="952" y="300"/>
                  </a:cubicBezTo>
                  <a:cubicBezTo>
                    <a:pt x="952" y="300"/>
                    <a:pt x="954" y="301"/>
                    <a:pt x="955" y="300"/>
                  </a:cubicBezTo>
                  <a:cubicBezTo>
                    <a:pt x="956" y="300"/>
                    <a:pt x="957" y="298"/>
                    <a:pt x="957" y="297"/>
                  </a:cubicBezTo>
                  <a:cubicBezTo>
                    <a:pt x="958" y="296"/>
                    <a:pt x="957" y="293"/>
                    <a:pt x="957" y="291"/>
                  </a:cubicBezTo>
                  <a:cubicBezTo>
                    <a:pt x="957" y="289"/>
                    <a:pt x="958" y="285"/>
                    <a:pt x="958" y="283"/>
                  </a:cubicBezTo>
                  <a:cubicBezTo>
                    <a:pt x="958" y="281"/>
                    <a:pt x="955" y="278"/>
                    <a:pt x="954" y="276"/>
                  </a:cubicBezTo>
                  <a:cubicBezTo>
                    <a:pt x="953" y="275"/>
                    <a:pt x="951" y="272"/>
                    <a:pt x="950" y="270"/>
                  </a:cubicBezTo>
                  <a:cubicBezTo>
                    <a:pt x="950" y="269"/>
                    <a:pt x="949" y="267"/>
                    <a:pt x="948" y="266"/>
                  </a:cubicBezTo>
                  <a:cubicBezTo>
                    <a:pt x="947" y="266"/>
                    <a:pt x="945" y="265"/>
                    <a:pt x="944" y="266"/>
                  </a:cubicBezTo>
                  <a:cubicBezTo>
                    <a:pt x="944" y="266"/>
                    <a:pt x="945" y="269"/>
                    <a:pt x="945" y="270"/>
                  </a:cubicBezTo>
                  <a:cubicBezTo>
                    <a:pt x="944" y="270"/>
                    <a:pt x="943" y="271"/>
                    <a:pt x="942" y="272"/>
                  </a:cubicBezTo>
                  <a:cubicBezTo>
                    <a:pt x="941" y="272"/>
                    <a:pt x="940" y="271"/>
                    <a:pt x="939" y="271"/>
                  </a:cubicBezTo>
                  <a:cubicBezTo>
                    <a:pt x="938" y="270"/>
                    <a:pt x="937" y="269"/>
                    <a:pt x="937" y="268"/>
                  </a:cubicBezTo>
                  <a:cubicBezTo>
                    <a:pt x="936" y="267"/>
                    <a:pt x="937" y="265"/>
                    <a:pt x="938" y="264"/>
                  </a:cubicBezTo>
                  <a:cubicBezTo>
                    <a:pt x="938" y="264"/>
                    <a:pt x="940" y="263"/>
                    <a:pt x="941" y="263"/>
                  </a:cubicBezTo>
                  <a:cubicBezTo>
                    <a:pt x="941" y="262"/>
                    <a:pt x="943" y="261"/>
                    <a:pt x="943" y="260"/>
                  </a:cubicBezTo>
                  <a:cubicBezTo>
                    <a:pt x="943" y="260"/>
                    <a:pt x="942" y="258"/>
                    <a:pt x="942" y="258"/>
                  </a:cubicBezTo>
                  <a:cubicBezTo>
                    <a:pt x="941" y="257"/>
                    <a:pt x="938" y="257"/>
                    <a:pt x="937" y="257"/>
                  </a:cubicBezTo>
                  <a:cubicBezTo>
                    <a:pt x="936" y="257"/>
                    <a:pt x="933" y="258"/>
                    <a:pt x="932" y="259"/>
                  </a:cubicBezTo>
                  <a:cubicBezTo>
                    <a:pt x="932" y="259"/>
                    <a:pt x="931" y="260"/>
                    <a:pt x="930" y="260"/>
                  </a:cubicBezTo>
                  <a:cubicBezTo>
                    <a:pt x="929" y="260"/>
                    <a:pt x="928" y="259"/>
                    <a:pt x="927" y="259"/>
                  </a:cubicBezTo>
                  <a:cubicBezTo>
                    <a:pt x="926" y="258"/>
                    <a:pt x="925" y="257"/>
                    <a:pt x="924" y="257"/>
                  </a:cubicBezTo>
                  <a:cubicBezTo>
                    <a:pt x="923" y="256"/>
                    <a:pt x="922" y="255"/>
                    <a:pt x="921" y="255"/>
                  </a:cubicBezTo>
                  <a:cubicBezTo>
                    <a:pt x="919" y="255"/>
                    <a:pt x="916" y="257"/>
                    <a:pt x="915" y="257"/>
                  </a:cubicBezTo>
                  <a:cubicBezTo>
                    <a:pt x="913" y="257"/>
                    <a:pt x="911" y="258"/>
                    <a:pt x="910" y="257"/>
                  </a:cubicBezTo>
                  <a:cubicBezTo>
                    <a:pt x="909" y="257"/>
                    <a:pt x="907" y="256"/>
                    <a:pt x="906" y="256"/>
                  </a:cubicBezTo>
                  <a:cubicBezTo>
                    <a:pt x="905" y="255"/>
                    <a:pt x="902" y="253"/>
                    <a:pt x="902" y="252"/>
                  </a:cubicBezTo>
                  <a:cubicBezTo>
                    <a:pt x="901" y="250"/>
                    <a:pt x="900" y="247"/>
                    <a:pt x="899" y="246"/>
                  </a:cubicBezTo>
                  <a:cubicBezTo>
                    <a:pt x="898" y="245"/>
                    <a:pt x="896" y="242"/>
                    <a:pt x="895" y="241"/>
                  </a:cubicBezTo>
                  <a:cubicBezTo>
                    <a:pt x="894" y="241"/>
                    <a:pt x="893" y="239"/>
                    <a:pt x="892" y="239"/>
                  </a:cubicBezTo>
                  <a:cubicBezTo>
                    <a:pt x="891" y="238"/>
                    <a:pt x="889" y="239"/>
                    <a:pt x="888" y="239"/>
                  </a:cubicBezTo>
                  <a:cubicBezTo>
                    <a:pt x="887" y="239"/>
                    <a:pt x="884" y="238"/>
                    <a:pt x="883" y="237"/>
                  </a:cubicBezTo>
                  <a:cubicBezTo>
                    <a:pt x="882" y="237"/>
                    <a:pt x="882" y="236"/>
                    <a:pt x="881" y="235"/>
                  </a:cubicBezTo>
                  <a:cubicBezTo>
                    <a:pt x="880" y="235"/>
                    <a:pt x="878" y="234"/>
                    <a:pt x="877" y="233"/>
                  </a:cubicBezTo>
                  <a:cubicBezTo>
                    <a:pt x="876" y="233"/>
                    <a:pt x="874" y="232"/>
                    <a:pt x="873" y="231"/>
                  </a:cubicBezTo>
                  <a:cubicBezTo>
                    <a:pt x="872" y="231"/>
                    <a:pt x="871" y="229"/>
                    <a:pt x="870" y="229"/>
                  </a:cubicBezTo>
                  <a:cubicBezTo>
                    <a:pt x="870" y="228"/>
                    <a:pt x="868" y="227"/>
                    <a:pt x="867" y="227"/>
                  </a:cubicBezTo>
                  <a:cubicBezTo>
                    <a:pt x="866" y="226"/>
                    <a:pt x="865" y="224"/>
                    <a:pt x="864" y="223"/>
                  </a:cubicBezTo>
                  <a:cubicBezTo>
                    <a:pt x="864" y="223"/>
                    <a:pt x="864" y="221"/>
                    <a:pt x="865" y="220"/>
                  </a:cubicBezTo>
                  <a:cubicBezTo>
                    <a:pt x="866" y="219"/>
                    <a:pt x="868" y="219"/>
                    <a:pt x="870" y="219"/>
                  </a:cubicBezTo>
                  <a:cubicBezTo>
                    <a:pt x="870" y="219"/>
                    <a:pt x="871" y="220"/>
                    <a:pt x="872" y="221"/>
                  </a:cubicBezTo>
                  <a:cubicBezTo>
                    <a:pt x="872" y="222"/>
                    <a:pt x="873" y="223"/>
                    <a:pt x="873" y="224"/>
                  </a:cubicBezTo>
                  <a:cubicBezTo>
                    <a:pt x="874" y="224"/>
                    <a:pt x="875" y="225"/>
                    <a:pt x="876" y="225"/>
                  </a:cubicBezTo>
                  <a:cubicBezTo>
                    <a:pt x="877" y="226"/>
                    <a:pt x="877" y="227"/>
                    <a:pt x="878" y="227"/>
                  </a:cubicBezTo>
                  <a:cubicBezTo>
                    <a:pt x="879" y="228"/>
                    <a:pt x="883" y="226"/>
                    <a:pt x="884" y="227"/>
                  </a:cubicBezTo>
                  <a:cubicBezTo>
                    <a:pt x="884" y="227"/>
                    <a:pt x="885" y="229"/>
                    <a:pt x="885" y="229"/>
                  </a:cubicBezTo>
                  <a:cubicBezTo>
                    <a:pt x="886" y="230"/>
                    <a:pt x="887" y="230"/>
                    <a:pt x="888" y="231"/>
                  </a:cubicBezTo>
                  <a:cubicBezTo>
                    <a:pt x="889" y="231"/>
                    <a:pt x="891" y="231"/>
                    <a:pt x="892" y="231"/>
                  </a:cubicBezTo>
                  <a:cubicBezTo>
                    <a:pt x="893" y="232"/>
                    <a:pt x="893" y="233"/>
                    <a:pt x="894" y="233"/>
                  </a:cubicBezTo>
                  <a:cubicBezTo>
                    <a:pt x="895" y="234"/>
                    <a:pt x="898" y="234"/>
                    <a:pt x="899" y="235"/>
                  </a:cubicBezTo>
                  <a:cubicBezTo>
                    <a:pt x="900" y="236"/>
                    <a:pt x="902" y="239"/>
                    <a:pt x="903" y="240"/>
                  </a:cubicBezTo>
                  <a:cubicBezTo>
                    <a:pt x="903" y="241"/>
                    <a:pt x="905" y="243"/>
                    <a:pt x="906" y="244"/>
                  </a:cubicBezTo>
                  <a:cubicBezTo>
                    <a:pt x="906" y="245"/>
                    <a:pt x="906" y="248"/>
                    <a:pt x="907" y="249"/>
                  </a:cubicBezTo>
                  <a:cubicBezTo>
                    <a:pt x="907" y="249"/>
                    <a:pt x="909" y="251"/>
                    <a:pt x="909" y="252"/>
                  </a:cubicBezTo>
                  <a:cubicBezTo>
                    <a:pt x="910" y="252"/>
                    <a:pt x="912" y="252"/>
                    <a:pt x="912" y="252"/>
                  </a:cubicBezTo>
                  <a:cubicBezTo>
                    <a:pt x="913" y="251"/>
                    <a:pt x="912" y="249"/>
                    <a:pt x="912" y="248"/>
                  </a:cubicBezTo>
                  <a:cubicBezTo>
                    <a:pt x="913" y="247"/>
                    <a:pt x="916" y="247"/>
                    <a:pt x="917" y="247"/>
                  </a:cubicBezTo>
                  <a:cubicBezTo>
                    <a:pt x="918" y="247"/>
                    <a:pt x="919" y="248"/>
                    <a:pt x="920" y="248"/>
                  </a:cubicBezTo>
                  <a:cubicBezTo>
                    <a:pt x="921" y="249"/>
                    <a:pt x="924" y="251"/>
                    <a:pt x="925" y="251"/>
                  </a:cubicBezTo>
                  <a:cubicBezTo>
                    <a:pt x="926" y="252"/>
                    <a:pt x="928" y="251"/>
                    <a:pt x="929" y="251"/>
                  </a:cubicBezTo>
                  <a:cubicBezTo>
                    <a:pt x="930" y="251"/>
                    <a:pt x="931" y="252"/>
                    <a:pt x="932" y="252"/>
                  </a:cubicBezTo>
                  <a:cubicBezTo>
                    <a:pt x="933" y="253"/>
                    <a:pt x="934" y="252"/>
                    <a:pt x="935" y="252"/>
                  </a:cubicBezTo>
                  <a:cubicBezTo>
                    <a:pt x="936" y="252"/>
                    <a:pt x="937" y="251"/>
                    <a:pt x="937" y="251"/>
                  </a:cubicBezTo>
                  <a:cubicBezTo>
                    <a:pt x="939" y="250"/>
                    <a:pt x="944" y="252"/>
                    <a:pt x="945" y="250"/>
                  </a:cubicBezTo>
                  <a:cubicBezTo>
                    <a:pt x="945" y="249"/>
                    <a:pt x="943" y="248"/>
                    <a:pt x="943" y="247"/>
                  </a:cubicBezTo>
                  <a:cubicBezTo>
                    <a:pt x="942" y="246"/>
                    <a:pt x="940" y="245"/>
                    <a:pt x="939" y="245"/>
                  </a:cubicBezTo>
                  <a:cubicBezTo>
                    <a:pt x="939" y="245"/>
                    <a:pt x="937" y="246"/>
                    <a:pt x="936" y="246"/>
                  </a:cubicBezTo>
                  <a:cubicBezTo>
                    <a:pt x="936" y="246"/>
                    <a:pt x="934" y="246"/>
                    <a:pt x="933" y="245"/>
                  </a:cubicBezTo>
                  <a:cubicBezTo>
                    <a:pt x="933" y="245"/>
                    <a:pt x="932" y="243"/>
                    <a:pt x="932" y="242"/>
                  </a:cubicBezTo>
                  <a:cubicBezTo>
                    <a:pt x="932" y="242"/>
                    <a:pt x="934" y="241"/>
                    <a:pt x="934" y="240"/>
                  </a:cubicBezTo>
                  <a:cubicBezTo>
                    <a:pt x="935" y="240"/>
                    <a:pt x="936" y="238"/>
                    <a:pt x="936" y="238"/>
                  </a:cubicBezTo>
                  <a:cubicBezTo>
                    <a:pt x="936" y="237"/>
                    <a:pt x="936" y="235"/>
                    <a:pt x="936" y="235"/>
                  </a:cubicBezTo>
                  <a:cubicBezTo>
                    <a:pt x="936" y="234"/>
                    <a:pt x="934" y="232"/>
                    <a:pt x="934" y="231"/>
                  </a:cubicBezTo>
                  <a:cubicBezTo>
                    <a:pt x="934" y="230"/>
                    <a:pt x="933" y="228"/>
                    <a:pt x="933" y="227"/>
                  </a:cubicBezTo>
                  <a:cubicBezTo>
                    <a:pt x="933" y="225"/>
                    <a:pt x="931" y="223"/>
                    <a:pt x="931" y="222"/>
                  </a:cubicBezTo>
                  <a:cubicBezTo>
                    <a:pt x="931" y="221"/>
                    <a:pt x="930" y="219"/>
                    <a:pt x="930" y="218"/>
                  </a:cubicBezTo>
                  <a:cubicBezTo>
                    <a:pt x="930" y="217"/>
                    <a:pt x="931" y="216"/>
                    <a:pt x="932" y="215"/>
                  </a:cubicBezTo>
                  <a:cubicBezTo>
                    <a:pt x="933" y="215"/>
                    <a:pt x="935" y="215"/>
                    <a:pt x="936" y="214"/>
                  </a:cubicBezTo>
                  <a:cubicBezTo>
                    <a:pt x="937" y="213"/>
                    <a:pt x="939" y="211"/>
                    <a:pt x="939" y="209"/>
                  </a:cubicBezTo>
                  <a:cubicBezTo>
                    <a:pt x="940" y="207"/>
                    <a:pt x="939" y="204"/>
                    <a:pt x="938" y="202"/>
                  </a:cubicBezTo>
                  <a:cubicBezTo>
                    <a:pt x="937" y="201"/>
                    <a:pt x="935" y="199"/>
                    <a:pt x="934" y="198"/>
                  </a:cubicBezTo>
                  <a:cubicBezTo>
                    <a:pt x="932" y="197"/>
                    <a:pt x="927" y="195"/>
                    <a:pt x="924" y="194"/>
                  </a:cubicBezTo>
                  <a:cubicBezTo>
                    <a:pt x="923" y="193"/>
                    <a:pt x="921" y="193"/>
                    <a:pt x="919" y="193"/>
                  </a:cubicBezTo>
                  <a:cubicBezTo>
                    <a:pt x="917" y="192"/>
                    <a:pt x="914" y="193"/>
                    <a:pt x="912" y="193"/>
                  </a:cubicBezTo>
                  <a:cubicBezTo>
                    <a:pt x="911" y="193"/>
                    <a:pt x="908" y="193"/>
                    <a:pt x="907" y="192"/>
                  </a:cubicBezTo>
                  <a:cubicBezTo>
                    <a:pt x="906" y="191"/>
                    <a:pt x="904" y="189"/>
                    <a:pt x="903" y="189"/>
                  </a:cubicBezTo>
                  <a:cubicBezTo>
                    <a:pt x="902" y="188"/>
                    <a:pt x="900" y="187"/>
                    <a:pt x="899" y="187"/>
                  </a:cubicBezTo>
                  <a:cubicBezTo>
                    <a:pt x="898" y="187"/>
                    <a:pt x="896" y="187"/>
                    <a:pt x="895" y="186"/>
                  </a:cubicBezTo>
                  <a:cubicBezTo>
                    <a:pt x="893" y="186"/>
                    <a:pt x="893" y="183"/>
                    <a:pt x="892" y="182"/>
                  </a:cubicBezTo>
                  <a:cubicBezTo>
                    <a:pt x="891" y="181"/>
                    <a:pt x="888" y="179"/>
                    <a:pt x="887" y="178"/>
                  </a:cubicBezTo>
                  <a:cubicBezTo>
                    <a:pt x="886" y="177"/>
                    <a:pt x="883" y="177"/>
                    <a:pt x="881" y="177"/>
                  </a:cubicBezTo>
                  <a:cubicBezTo>
                    <a:pt x="881" y="176"/>
                    <a:pt x="879" y="175"/>
                    <a:pt x="878" y="174"/>
                  </a:cubicBezTo>
                  <a:cubicBezTo>
                    <a:pt x="878" y="173"/>
                    <a:pt x="877" y="171"/>
                    <a:pt x="876" y="170"/>
                  </a:cubicBezTo>
                  <a:cubicBezTo>
                    <a:pt x="876" y="169"/>
                    <a:pt x="874" y="168"/>
                    <a:pt x="873" y="169"/>
                  </a:cubicBezTo>
                  <a:cubicBezTo>
                    <a:pt x="872" y="169"/>
                    <a:pt x="871" y="171"/>
                    <a:pt x="870" y="171"/>
                  </a:cubicBezTo>
                  <a:cubicBezTo>
                    <a:pt x="869" y="171"/>
                    <a:pt x="866" y="170"/>
                    <a:pt x="865" y="170"/>
                  </a:cubicBezTo>
                  <a:cubicBezTo>
                    <a:pt x="864" y="170"/>
                    <a:pt x="863" y="172"/>
                    <a:pt x="862" y="173"/>
                  </a:cubicBezTo>
                  <a:cubicBezTo>
                    <a:pt x="862" y="173"/>
                    <a:pt x="862" y="174"/>
                    <a:pt x="861" y="174"/>
                  </a:cubicBezTo>
                  <a:cubicBezTo>
                    <a:pt x="861" y="175"/>
                    <a:pt x="859" y="174"/>
                    <a:pt x="858" y="174"/>
                  </a:cubicBezTo>
                  <a:cubicBezTo>
                    <a:pt x="858" y="173"/>
                    <a:pt x="857" y="172"/>
                    <a:pt x="857" y="171"/>
                  </a:cubicBezTo>
                  <a:cubicBezTo>
                    <a:pt x="856" y="171"/>
                    <a:pt x="853" y="171"/>
                    <a:pt x="852" y="171"/>
                  </a:cubicBezTo>
                  <a:cubicBezTo>
                    <a:pt x="851" y="172"/>
                    <a:pt x="849" y="174"/>
                    <a:pt x="847" y="174"/>
                  </a:cubicBezTo>
                  <a:cubicBezTo>
                    <a:pt x="846" y="175"/>
                    <a:pt x="843" y="175"/>
                    <a:pt x="842" y="174"/>
                  </a:cubicBezTo>
                  <a:cubicBezTo>
                    <a:pt x="841" y="174"/>
                    <a:pt x="840" y="173"/>
                    <a:pt x="839" y="172"/>
                  </a:cubicBezTo>
                  <a:cubicBezTo>
                    <a:pt x="838" y="171"/>
                    <a:pt x="835" y="171"/>
                    <a:pt x="834" y="171"/>
                  </a:cubicBezTo>
                  <a:cubicBezTo>
                    <a:pt x="833" y="170"/>
                    <a:pt x="830" y="171"/>
                    <a:pt x="829" y="170"/>
                  </a:cubicBezTo>
                  <a:cubicBezTo>
                    <a:pt x="828" y="170"/>
                    <a:pt x="827" y="169"/>
                    <a:pt x="827" y="168"/>
                  </a:cubicBezTo>
                  <a:cubicBezTo>
                    <a:pt x="826" y="167"/>
                    <a:pt x="827" y="166"/>
                    <a:pt x="827" y="165"/>
                  </a:cubicBezTo>
                  <a:cubicBezTo>
                    <a:pt x="826" y="164"/>
                    <a:pt x="825" y="162"/>
                    <a:pt x="825" y="162"/>
                  </a:cubicBezTo>
                  <a:cubicBezTo>
                    <a:pt x="824" y="161"/>
                    <a:pt x="822" y="159"/>
                    <a:pt x="821" y="159"/>
                  </a:cubicBezTo>
                  <a:cubicBezTo>
                    <a:pt x="820" y="158"/>
                    <a:pt x="817" y="158"/>
                    <a:pt x="816" y="157"/>
                  </a:cubicBezTo>
                  <a:cubicBezTo>
                    <a:pt x="815" y="157"/>
                    <a:pt x="814" y="155"/>
                    <a:pt x="814" y="154"/>
                  </a:cubicBezTo>
                  <a:cubicBezTo>
                    <a:pt x="813" y="153"/>
                    <a:pt x="813" y="150"/>
                    <a:pt x="813" y="148"/>
                  </a:cubicBezTo>
                  <a:cubicBezTo>
                    <a:pt x="813" y="147"/>
                    <a:pt x="813" y="145"/>
                    <a:pt x="813" y="144"/>
                  </a:cubicBezTo>
                  <a:cubicBezTo>
                    <a:pt x="812" y="144"/>
                    <a:pt x="811" y="142"/>
                    <a:pt x="810" y="142"/>
                  </a:cubicBezTo>
                  <a:cubicBezTo>
                    <a:pt x="809" y="142"/>
                    <a:pt x="807" y="142"/>
                    <a:pt x="806" y="143"/>
                  </a:cubicBezTo>
                  <a:cubicBezTo>
                    <a:pt x="805" y="143"/>
                    <a:pt x="805" y="145"/>
                    <a:pt x="805" y="146"/>
                  </a:cubicBezTo>
                  <a:cubicBezTo>
                    <a:pt x="804" y="146"/>
                    <a:pt x="803" y="147"/>
                    <a:pt x="803" y="148"/>
                  </a:cubicBezTo>
                  <a:cubicBezTo>
                    <a:pt x="802" y="148"/>
                    <a:pt x="800" y="147"/>
                    <a:pt x="800" y="148"/>
                  </a:cubicBezTo>
                  <a:cubicBezTo>
                    <a:pt x="799" y="148"/>
                    <a:pt x="798" y="150"/>
                    <a:pt x="797" y="150"/>
                  </a:cubicBezTo>
                  <a:cubicBezTo>
                    <a:pt x="797" y="151"/>
                    <a:pt x="795" y="153"/>
                    <a:pt x="794" y="154"/>
                  </a:cubicBezTo>
                  <a:cubicBezTo>
                    <a:pt x="794" y="154"/>
                    <a:pt x="792" y="156"/>
                    <a:pt x="791" y="156"/>
                  </a:cubicBezTo>
                  <a:cubicBezTo>
                    <a:pt x="790" y="157"/>
                    <a:pt x="789" y="157"/>
                    <a:pt x="788" y="157"/>
                  </a:cubicBezTo>
                  <a:cubicBezTo>
                    <a:pt x="787" y="158"/>
                    <a:pt x="785" y="159"/>
                    <a:pt x="784" y="159"/>
                  </a:cubicBezTo>
                  <a:cubicBezTo>
                    <a:pt x="783" y="159"/>
                    <a:pt x="781" y="159"/>
                    <a:pt x="781" y="158"/>
                  </a:cubicBezTo>
                  <a:cubicBezTo>
                    <a:pt x="780" y="158"/>
                    <a:pt x="779" y="157"/>
                    <a:pt x="778" y="156"/>
                  </a:cubicBezTo>
                  <a:cubicBezTo>
                    <a:pt x="778" y="156"/>
                    <a:pt x="777" y="154"/>
                    <a:pt x="777" y="153"/>
                  </a:cubicBezTo>
                  <a:cubicBezTo>
                    <a:pt x="776" y="152"/>
                    <a:pt x="775" y="151"/>
                    <a:pt x="774" y="150"/>
                  </a:cubicBezTo>
                  <a:cubicBezTo>
                    <a:pt x="773" y="149"/>
                    <a:pt x="772" y="146"/>
                    <a:pt x="771" y="144"/>
                  </a:cubicBezTo>
                  <a:cubicBezTo>
                    <a:pt x="770" y="143"/>
                    <a:pt x="769" y="142"/>
                    <a:pt x="769" y="141"/>
                  </a:cubicBezTo>
                  <a:cubicBezTo>
                    <a:pt x="769" y="139"/>
                    <a:pt x="768" y="137"/>
                    <a:pt x="768" y="135"/>
                  </a:cubicBezTo>
                  <a:cubicBezTo>
                    <a:pt x="768" y="134"/>
                    <a:pt x="768" y="132"/>
                    <a:pt x="769" y="131"/>
                  </a:cubicBezTo>
                  <a:cubicBezTo>
                    <a:pt x="769" y="130"/>
                    <a:pt x="771" y="128"/>
                    <a:pt x="771" y="127"/>
                  </a:cubicBezTo>
                  <a:cubicBezTo>
                    <a:pt x="771" y="126"/>
                    <a:pt x="772" y="123"/>
                    <a:pt x="772" y="122"/>
                  </a:cubicBezTo>
                  <a:cubicBezTo>
                    <a:pt x="772" y="121"/>
                    <a:pt x="773" y="119"/>
                    <a:pt x="773" y="118"/>
                  </a:cubicBezTo>
                  <a:cubicBezTo>
                    <a:pt x="773" y="117"/>
                    <a:pt x="772" y="115"/>
                    <a:pt x="772" y="113"/>
                  </a:cubicBezTo>
                  <a:cubicBezTo>
                    <a:pt x="772" y="112"/>
                    <a:pt x="771" y="110"/>
                    <a:pt x="771" y="109"/>
                  </a:cubicBezTo>
                  <a:cubicBezTo>
                    <a:pt x="771" y="108"/>
                    <a:pt x="772" y="107"/>
                    <a:pt x="773" y="106"/>
                  </a:cubicBezTo>
                  <a:cubicBezTo>
                    <a:pt x="773" y="106"/>
                    <a:pt x="774" y="105"/>
                    <a:pt x="774" y="105"/>
                  </a:cubicBezTo>
                  <a:cubicBezTo>
                    <a:pt x="775" y="105"/>
                    <a:pt x="776" y="106"/>
                    <a:pt x="776" y="106"/>
                  </a:cubicBezTo>
                  <a:cubicBezTo>
                    <a:pt x="776" y="106"/>
                    <a:pt x="777" y="108"/>
                    <a:pt x="777" y="108"/>
                  </a:cubicBezTo>
                  <a:cubicBezTo>
                    <a:pt x="778" y="108"/>
                    <a:pt x="779" y="108"/>
                    <a:pt x="779" y="108"/>
                  </a:cubicBezTo>
                  <a:cubicBezTo>
                    <a:pt x="780" y="107"/>
                    <a:pt x="782" y="107"/>
                    <a:pt x="782" y="106"/>
                  </a:cubicBezTo>
                  <a:cubicBezTo>
                    <a:pt x="783" y="105"/>
                    <a:pt x="783" y="104"/>
                    <a:pt x="783" y="104"/>
                  </a:cubicBezTo>
                  <a:cubicBezTo>
                    <a:pt x="784" y="103"/>
                    <a:pt x="784" y="101"/>
                    <a:pt x="785" y="101"/>
                  </a:cubicBezTo>
                  <a:cubicBezTo>
                    <a:pt x="785" y="101"/>
                    <a:pt x="785" y="101"/>
                    <a:pt x="785" y="101"/>
                  </a:cubicBezTo>
                  <a:cubicBezTo>
                    <a:pt x="786" y="100"/>
                    <a:pt x="786" y="100"/>
                    <a:pt x="786" y="99"/>
                  </a:cubicBezTo>
                  <a:cubicBezTo>
                    <a:pt x="786" y="98"/>
                    <a:pt x="785" y="94"/>
                    <a:pt x="785" y="94"/>
                  </a:cubicBezTo>
                  <a:cubicBezTo>
                    <a:pt x="785" y="93"/>
                    <a:pt x="787" y="90"/>
                    <a:pt x="788" y="89"/>
                  </a:cubicBezTo>
                  <a:cubicBezTo>
                    <a:pt x="789" y="89"/>
                    <a:pt x="792" y="89"/>
                    <a:pt x="792" y="88"/>
                  </a:cubicBezTo>
                  <a:cubicBezTo>
                    <a:pt x="793" y="87"/>
                    <a:pt x="794" y="86"/>
                    <a:pt x="794" y="85"/>
                  </a:cubicBezTo>
                  <a:cubicBezTo>
                    <a:pt x="794" y="84"/>
                    <a:pt x="794" y="82"/>
                    <a:pt x="794" y="81"/>
                  </a:cubicBezTo>
                  <a:cubicBezTo>
                    <a:pt x="793" y="80"/>
                    <a:pt x="792" y="78"/>
                    <a:pt x="792" y="76"/>
                  </a:cubicBezTo>
                  <a:cubicBezTo>
                    <a:pt x="792" y="75"/>
                    <a:pt x="792" y="73"/>
                    <a:pt x="792" y="72"/>
                  </a:cubicBezTo>
                  <a:cubicBezTo>
                    <a:pt x="792" y="72"/>
                    <a:pt x="792" y="72"/>
                    <a:pt x="792" y="72"/>
                  </a:cubicBezTo>
                  <a:cubicBezTo>
                    <a:pt x="792" y="71"/>
                    <a:pt x="792" y="68"/>
                    <a:pt x="792" y="67"/>
                  </a:cubicBezTo>
                  <a:cubicBezTo>
                    <a:pt x="791" y="66"/>
                    <a:pt x="790" y="62"/>
                    <a:pt x="788" y="60"/>
                  </a:cubicBezTo>
                  <a:cubicBezTo>
                    <a:pt x="788" y="59"/>
                    <a:pt x="785" y="58"/>
                    <a:pt x="784" y="58"/>
                  </a:cubicBezTo>
                  <a:cubicBezTo>
                    <a:pt x="783" y="57"/>
                    <a:pt x="779" y="56"/>
                    <a:pt x="778" y="55"/>
                  </a:cubicBezTo>
                  <a:cubicBezTo>
                    <a:pt x="777" y="54"/>
                    <a:pt x="776" y="53"/>
                    <a:pt x="775" y="52"/>
                  </a:cubicBezTo>
                  <a:cubicBezTo>
                    <a:pt x="775" y="52"/>
                    <a:pt x="775" y="52"/>
                    <a:pt x="775" y="52"/>
                  </a:cubicBezTo>
                  <a:cubicBezTo>
                    <a:pt x="774" y="51"/>
                    <a:pt x="773" y="49"/>
                    <a:pt x="772" y="48"/>
                  </a:cubicBezTo>
                  <a:cubicBezTo>
                    <a:pt x="771" y="48"/>
                    <a:pt x="768" y="47"/>
                    <a:pt x="767" y="47"/>
                  </a:cubicBezTo>
                  <a:cubicBezTo>
                    <a:pt x="766" y="47"/>
                    <a:pt x="765" y="48"/>
                    <a:pt x="764" y="48"/>
                  </a:cubicBezTo>
                  <a:cubicBezTo>
                    <a:pt x="763" y="49"/>
                    <a:pt x="761" y="49"/>
                    <a:pt x="760" y="48"/>
                  </a:cubicBezTo>
                  <a:cubicBezTo>
                    <a:pt x="759" y="48"/>
                    <a:pt x="757" y="48"/>
                    <a:pt x="756" y="47"/>
                  </a:cubicBezTo>
                  <a:cubicBezTo>
                    <a:pt x="755" y="46"/>
                    <a:pt x="755" y="44"/>
                    <a:pt x="754" y="43"/>
                  </a:cubicBezTo>
                  <a:cubicBezTo>
                    <a:pt x="754" y="42"/>
                    <a:pt x="753" y="41"/>
                    <a:pt x="752" y="40"/>
                  </a:cubicBezTo>
                  <a:cubicBezTo>
                    <a:pt x="751" y="39"/>
                    <a:pt x="749" y="39"/>
                    <a:pt x="748" y="38"/>
                  </a:cubicBezTo>
                  <a:cubicBezTo>
                    <a:pt x="746" y="38"/>
                    <a:pt x="743" y="37"/>
                    <a:pt x="741" y="37"/>
                  </a:cubicBezTo>
                  <a:cubicBezTo>
                    <a:pt x="740" y="36"/>
                    <a:pt x="737" y="37"/>
                    <a:pt x="736" y="38"/>
                  </a:cubicBezTo>
                  <a:cubicBezTo>
                    <a:pt x="734" y="38"/>
                    <a:pt x="731" y="40"/>
                    <a:pt x="730" y="40"/>
                  </a:cubicBezTo>
                  <a:cubicBezTo>
                    <a:pt x="728" y="40"/>
                    <a:pt x="725" y="39"/>
                    <a:pt x="724" y="38"/>
                  </a:cubicBezTo>
                  <a:cubicBezTo>
                    <a:pt x="724" y="38"/>
                    <a:pt x="723" y="36"/>
                    <a:pt x="722" y="35"/>
                  </a:cubicBezTo>
                  <a:cubicBezTo>
                    <a:pt x="722" y="35"/>
                    <a:pt x="720" y="34"/>
                    <a:pt x="720" y="34"/>
                  </a:cubicBezTo>
                  <a:cubicBezTo>
                    <a:pt x="719" y="33"/>
                    <a:pt x="716" y="34"/>
                    <a:pt x="715" y="34"/>
                  </a:cubicBezTo>
                  <a:cubicBezTo>
                    <a:pt x="714" y="33"/>
                    <a:pt x="713" y="31"/>
                    <a:pt x="713" y="30"/>
                  </a:cubicBezTo>
                  <a:cubicBezTo>
                    <a:pt x="713" y="29"/>
                    <a:pt x="713" y="27"/>
                    <a:pt x="713" y="25"/>
                  </a:cubicBezTo>
                  <a:cubicBezTo>
                    <a:pt x="713" y="25"/>
                    <a:pt x="714" y="23"/>
                    <a:pt x="715" y="22"/>
                  </a:cubicBezTo>
                  <a:cubicBezTo>
                    <a:pt x="715" y="21"/>
                    <a:pt x="717" y="20"/>
                    <a:pt x="718" y="20"/>
                  </a:cubicBezTo>
                  <a:cubicBezTo>
                    <a:pt x="719" y="18"/>
                    <a:pt x="719" y="16"/>
                    <a:pt x="718" y="14"/>
                  </a:cubicBezTo>
                  <a:cubicBezTo>
                    <a:pt x="718" y="13"/>
                    <a:pt x="716" y="11"/>
                    <a:pt x="715" y="10"/>
                  </a:cubicBezTo>
                  <a:cubicBezTo>
                    <a:pt x="714" y="10"/>
                    <a:pt x="712" y="11"/>
                    <a:pt x="711" y="11"/>
                  </a:cubicBezTo>
                  <a:cubicBezTo>
                    <a:pt x="710" y="10"/>
                    <a:pt x="707" y="9"/>
                    <a:pt x="706" y="9"/>
                  </a:cubicBezTo>
                  <a:cubicBezTo>
                    <a:pt x="705" y="8"/>
                    <a:pt x="704" y="5"/>
                    <a:pt x="703" y="4"/>
                  </a:cubicBezTo>
                  <a:cubicBezTo>
                    <a:pt x="702" y="4"/>
                    <a:pt x="700" y="3"/>
                    <a:pt x="699" y="3"/>
                  </a:cubicBezTo>
                  <a:cubicBezTo>
                    <a:pt x="698" y="3"/>
                    <a:pt x="696" y="5"/>
                    <a:pt x="695" y="5"/>
                  </a:cubicBezTo>
                  <a:cubicBezTo>
                    <a:pt x="694" y="6"/>
                    <a:pt x="692" y="5"/>
                    <a:pt x="691" y="5"/>
                  </a:cubicBezTo>
                  <a:cubicBezTo>
                    <a:pt x="690" y="5"/>
                    <a:pt x="688" y="3"/>
                    <a:pt x="686" y="3"/>
                  </a:cubicBezTo>
                  <a:cubicBezTo>
                    <a:pt x="685" y="3"/>
                    <a:pt x="684" y="4"/>
                    <a:pt x="684" y="4"/>
                  </a:cubicBezTo>
                  <a:cubicBezTo>
                    <a:pt x="683" y="4"/>
                    <a:pt x="683" y="4"/>
                    <a:pt x="683" y="5"/>
                  </a:cubicBezTo>
                  <a:cubicBezTo>
                    <a:pt x="682" y="5"/>
                    <a:pt x="681" y="6"/>
                    <a:pt x="680" y="6"/>
                  </a:cubicBezTo>
                  <a:cubicBezTo>
                    <a:pt x="680" y="7"/>
                    <a:pt x="679" y="8"/>
                    <a:pt x="678" y="9"/>
                  </a:cubicBezTo>
                  <a:cubicBezTo>
                    <a:pt x="678" y="10"/>
                    <a:pt x="678" y="13"/>
                    <a:pt x="678" y="14"/>
                  </a:cubicBezTo>
                  <a:cubicBezTo>
                    <a:pt x="677" y="16"/>
                    <a:pt x="678" y="18"/>
                    <a:pt x="678" y="20"/>
                  </a:cubicBezTo>
                  <a:cubicBezTo>
                    <a:pt x="678" y="21"/>
                    <a:pt x="676" y="22"/>
                    <a:pt x="676" y="23"/>
                  </a:cubicBezTo>
                  <a:cubicBezTo>
                    <a:pt x="675" y="25"/>
                    <a:pt x="676" y="29"/>
                    <a:pt x="675" y="31"/>
                  </a:cubicBezTo>
                  <a:cubicBezTo>
                    <a:pt x="675" y="32"/>
                    <a:pt x="676" y="35"/>
                    <a:pt x="675" y="36"/>
                  </a:cubicBezTo>
                  <a:cubicBezTo>
                    <a:pt x="675" y="37"/>
                    <a:pt x="675" y="40"/>
                    <a:pt x="675" y="4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594" y="0"/>
                    <a:pt x="595" y="4"/>
                    <a:pt x="595" y="6"/>
                  </a:cubicBezTo>
                  <a:cubicBezTo>
                    <a:pt x="595" y="6"/>
                    <a:pt x="593" y="8"/>
                    <a:pt x="593" y="8"/>
                  </a:cubicBezTo>
                  <a:cubicBezTo>
                    <a:pt x="594" y="9"/>
                    <a:pt x="596" y="10"/>
                    <a:pt x="596" y="11"/>
                  </a:cubicBezTo>
                  <a:cubicBezTo>
                    <a:pt x="597" y="11"/>
                    <a:pt x="597" y="13"/>
                    <a:pt x="597" y="14"/>
                  </a:cubicBezTo>
                  <a:cubicBezTo>
                    <a:pt x="597" y="15"/>
                    <a:pt x="596" y="16"/>
                    <a:pt x="596" y="16"/>
                  </a:cubicBezTo>
                  <a:cubicBezTo>
                    <a:pt x="596" y="17"/>
                    <a:pt x="597" y="17"/>
                    <a:pt x="598" y="18"/>
                  </a:cubicBezTo>
                  <a:cubicBezTo>
                    <a:pt x="598" y="19"/>
                    <a:pt x="598" y="23"/>
                    <a:pt x="598" y="24"/>
                  </a:cubicBezTo>
                  <a:cubicBezTo>
                    <a:pt x="598" y="25"/>
                    <a:pt x="597" y="28"/>
                    <a:pt x="597" y="29"/>
                  </a:cubicBezTo>
                  <a:cubicBezTo>
                    <a:pt x="596" y="29"/>
                    <a:pt x="594" y="31"/>
                    <a:pt x="593" y="31"/>
                  </a:cubicBezTo>
                  <a:cubicBezTo>
                    <a:pt x="593" y="32"/>
                    <a:pt x="591" y="34"/>
                    <a:pt x="592" y="35"/>
                  </a:cubicBezTo>
                  <a:cubicBezTo>
                    <a:pt x="592" y="36"/>
                    <a:pt x="596" y="36"/>
                    <a:pt x="596" y="38"/>
                  </a:cubicBezTo>
                  <a:cubicBezTo>
                    <a:pt x="597" y="38"/>
                    <a:pt x="597" y="40"/>
                    <a:pt x="596" y="41"/>
                  </a:cubicBezTo>
                  <a:cubicBezTo>
                    <a:pt x="596" y="43"/>
                    <a:pt x="592" y="44"/>
                    <a:pt x="592" y="45"/>
                  </a:cubicBezTo>
                  <a:cubicBezTo>
                    <a:pt x="592" y="46"/>
                    <a:pt x="592" y="48"/>
                    <a:pt x="593" y="49"/>
                  </a:cubicBezTo>
                  <a:cubicBezTo>
                    <a:pt x="593" y="50"/>
                    <a:pt x="596" y="50"/>
                    <a:pt x="597" y="51"/>
                  </a:cubicBezTo>
                  <a:cubicBezTo>
                    <a:pt x="597" y="52"/>
                    <a:pt x="597" y="54"/>
                    <a:pt x="597" y="55"/>
                  </a:cubicBezTo>
                  <a:cubicBezTo>
                    <a:pt x="596" y="56"/>
                    <a:pt x="595" y="58"/>
                    <a:pt x="594" y="59"/>
                  </a:cubicBezTo>
                  <a:cubicBezTo>
                    <a:pt x="594" y="60"/>
                    <a:pt x="594" y="62"/>
                    <a:pt x="593" y="62"/>
                  </a:cubicBezTo>
                  <a:cubicBezTo>
                    <a:pt x="593" y="63"/>
                    <a:pt x="591" y="63"/>
                    <a:pt x="590" y="64"/>
                  </a:cubicBezTo>
                  <a:cubicBezTo>
                    <a:pt x="589" y="65"/>
                    <a:pt x="587" y="67"/>
                    <a:pt x="587" y="69"/>
                  </a:cubicBezTo>
                  <a:cubicBezTo>
                    <a:pt x="586" y="70"/>
                    <a:pt x="586" y="72"/>
                    <a:pt x="586" y="73"/>
                  </a:cubicBezTo>
                  <a:cubicBezTo>
                    <a:pt x="585" y="74"/>
                    <a:pt x="583" y="74"/>
                    <a:pt x="583" y="75"/>
                  </a:cubicBezTo>
                  <a:cubicBezTo>
                    <a:pt x="582" y="76"/>
                    <a:pt x="581" y="78"/>
                    <a:pt x="581" y="80"/>
                  </a:cubicBezTo>
                  <a:cubicBezTo>
                    <a:pt x="582" y="80"/>
                    <a:pt x="584" y="80"/>
                    <a:pt x="584" y="81"/>
                  </a:cubicBezTo>
                  <a:cubicBezTo>
                    <a:pt x="585" y="82"/>
                    <a:pt x="583" y="85"/>
                    <a:pt x="583" y="86"/>
                  </a:cubicBezTo>
                  <a:cubicBezTo>
                    <a:pt x="582" y="87"/>
                    <a:pt x="582" y="90"/>
                    <a:pt x="581" y="91"/>
                  </a:cubicBezTo>
                  <a:cubicBezTo>
                    <a:pt x="580" y="91"/>
                    <a:pt x="579" y="91"/>
                    <a:pt x="578" y="91"/>
                  </a:cubicBezTo>
                  <a:cubicBezTo>
                    <a:pt x="577" y="91"/>
                    <a:pt x="575" y="92"/>
                    <a:pt x="574" y="93"/>
                  </a:cubicBezTo>
                  <a:cubicBezTo>
                    <a:pt x="573" y="93"/>
                    <a:pt x="573" y="96"/>
                    <a:pt x="573" y="98"/>
                  </a:cubicBezTo>
                  <a:cubicBezTo>
                    <a:pt x="573" y="98"/>
                    <a:pt x="572" y="100"/>
                    <a:pt x="571" y="101"/>
                  </a:cubicBezTo>
                  <a:cubicBezTo>
                    <a:pt x="571" y="102"/>
                    <a:pt x="570" y="105"/>
                    <a:pt x="568" y="105"/>
                  </a:cubicBezTo>
                  <a:cubicBezTo>
                    <a:pt x="568" y="105"/>
                    <a:pt x="567" y="104"/>
                    <a:pt x="567" y="103"/>
                  </a:cubicBezTo>
                  <a:cubicBezTo>
                    <a:pt x="566" y="102"/>
                    <a:pt x="566" y="100"/>
                    <a:pt x="565" y="100"/>
                  </a:cubicBezTo>
                  <a:cubicBezTo>
                    <a:pt x="564" y="100"/>
                    <a:pt x="563" y="102"/>
                    <a:pt x="562" y="103"/>
                  </a:cubicBezTo>
                  <a:cubicBezTo>
                    <a:pt x="562" y="104"/>
                    <a:pt x="562" y="107"/>
                    <a:pt x="561" y="108"/>
                  </a:cubicBezTo>
                  <a:cubicBezTo>
                    <a:pt x="560" y="109"/>
                    <a:pt x="559" y="110"/>
                    <a:pt x="559" y="110"/>
                  </a:cubicBezTo>
                  <a:cubicBezTo>
                    <a:pt x="553" y="136"/>
                    <a:pt x="553" y="136"/>
                    <a:pt x="553" y="136"/>
                  </a:cubicBezTo>
                  <a:cubicBezTo>
                    <a:pt x="533" y="123"/>
                    <a:pt x="533" y="123"/>
                    <a:pt x="533" y="123"/>
                  </a:cubicBezTo>
                  <a:cubicBezTo>
                    <a:pt x="533" y="123"/>
                    <a:pt x="531" y="128"/>
                    <a:pt x="531" y="129"/>
                  </a:cubicBezTo>
                  <a:cubicBezTo>
                    <a:pt x="530" y="130"/>
                    <a:pt x="531" y="133"/>
                    <a:pt x="530" y="135"/>
                  </a:cubicBezTo>
                  <a:cubicBezTo>
                    <a:pt x="529" y="135"/>
                    <a:pt x="528" y="135"/>
                    <a:pt x="527" y="136"/>
                  </a:cubicBezTo>
                  <a:cubicBezTo>
                    <a:pt x="527" y="137"/>
                    <a:pt x="527" y="141"/>
                    <a:pt x="527" y="142"/>
                  </a:cubicBezTo>
                  <a:cubicBezTo>
                    <a:pt x="527" y="143"/>
                    <a:pt x="525" y="145"/>
                    <a:pt x="525" y="145"/>
                  </a:cubicBezTo>
                  <a:cubicBezTo>
                    <a:pt x="525" y="147"/>
                    <a:pt x="524" y="149"/>
                    <a:pt x="525" y="150"/>
                  </a:cubicBezTo>
                  <a:cubicBezTo>
                    <a:pt x="525" y="151"/>
                    <a:pt x="528" y="153"/>
                    <a:pt x="528" y="154"/>
                  </a:cubicBezTo>
                  <a:cubicBezTo>
                    <a:pt x="528" y="155"/>
                    <a:pt x="528" y="158"/>
                    <a:pt x="527" y="159"/>
                  </a:cubicBezTo>
                  <a:cubicBezTo>
                    <a:pt x="527" y="160"/>
                    <a:pt x="525" y="159"/>
                    <a:pt x="524" y="160"/>
                  </a:cubicBezTo>
                  <a:cubicBezTo>
                    <a:pt x="523" y="160"/>
                    <a:pt x="522" y="162"/>
                    <a:pt x="522" y="163"/>
                  </a:cubicBezTo>
                  <a:cubicBezTo>
                    <a:pt x="521" y="164"/>
                    <a:pt x="520" y="167"/>
                    <a:pt x="520" y="169"/>
                  </a:cubicBezTo>
                  <a:cubicBezTo>
                    <a:pt x="520" y="170"/>
                    <a:pt x="520" y="173"/>
                    <a:pt x="520" y="174"/>
                  </a:cubicBezTo>
                  <a:cubicBezTo>
                    <a:pt x="520" y="175"/>
                    <a:pt x="520" y="179"/>
                    <a:pt x="520" y="180"/>
                  </a:cubicBezTo>
                  <a:cubicBezTo>
                    <a:pt x="520" y="181"/>
                    <a:pt x="518" y="182"/>
                    <a:pt x="518" y="183"/>
                  </a:cubicBezTo>
                  <a:cubicBezTo>
                    <a:pt x="518" y="184"/>
                    <a:pt x="518" y="185"/>
                    <a:pt x="518" y="186"/>
                  </a:cubicBezTo>
                  <a:cubicBezTo>
                    <a:pt x="518" y="188"/>
                    <a:pt x="518" y="191"/>
                    <a:pt x="518" y="193"/>
                  </a:cubicBezTo>
                  <a:cubicBezTo>
                    <a:pt x="517" y="194"/>
                    <a:pt x="515" y="195"/>
                    <a:pt x="515" y="196"/>
                  </a:cubicBezTo>
                  <a:cubicBezTo>
                    <a:pt x="514" y="196"/>
                    <a:pt x="514" y="198"/>
                    <a:pt x="514" y="199"/>
                  </a:cubicBezTo>
                  <a:cubicBezTo>
                    <a:pt x="513" y="200"/>
                    <a:pt x="511" y="203"/>
                    <a:pt x="511" y="204"/>
                  </a:cubicBezTo>
                  <a:cubicBezTo>
                    <a:pt x="510" y="205"/>
                    <a:pt x="509" y="208"/>
                    <a:pt x="509" y="208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72" y="191"/>
                    <a:pt x="472" y="191"/>
                    <a:pt x="472" y="191"/>
                  </a:cubicBezTo>
                  <a:cubicBezTo>
                    <a:pt x="456" y="187"/>
                    <a:pt x="456" y="187"/>
                    <a:pt x="456" y="187"/>
                  </a:cubicBezTo>
                  <a:cubicBezTo>
                    <a:pt x="456" y="187"/>
                    <a:pt x="457" y="190"/>
                    <a:pt x="456" y="191"/>
                  </a:cubicBezTo>
                  <a:cubicBezTo>
                    <a:pt x="456" y="192"/>
                    <a:pt x="455" y="193"/>
                    <a:pt x="455" y="194"/>
                  </a:cubicBezTo>
                  <a:cubicBezTo>
                    <a:pt x="455" y="195"/>
                    <a:pt x="457" y="197"/>
                    <a:pt x="457" y="198"/>
                  </a:cubicBezTo>
                  <a:cubicBezTo>
                    <a:pt x="457" y="199"/>
                    <a:pt x="458" y="201"/>
                    <a:pt x="457" y="202"/>
                  </a:cubicBezTo>
                  <a:cubicBezTo>
                    <a:pt x="457" y="203"/>
                    <a:pt x="455" y="203"/>
                    <a:pt x="454" y="203"/>
                  </a:cubicBezTo>
                  <a:cubicBezTo>
                    <a:pt x="454" y="204"/>
                    <a:pt x="453" y="206"/>
                    <a:pt x="454" y="206"/>
                  </a:cubicBezTo>
                  <a:cubicBezTo>
                    <a:pt x="454" y="208"/>
                    <a:pt x="456" y="210"/>
                    <a:pt x="456" y="212"/>
                  </a:cubicBezTo>
                  <a:cubicBezTo>
                    <a:pt x="456" y="213"/>
                    <a:pt x="457" y="215"/>
                    <a:pt x="457" y="216"/>
                  </a:cubicBezTo>
                  <a:cubicBezTo>
                    <a:pt x="457" y="217"/>
                    <a:pt x="455" y="218"/>
                    <a:pt x="454" y="219"/>
                  </a:cubicBezTo>
                  <a:cubicBezTo>
                    <a:pt x="454" y="220"/>
                    <a:pt x="454" y="222"/>
                    <a:pt x="454" y="223"/>
                  </a:cubicBezTo>
                  <a:cubicBezTo>
                    <a:pt x="454" y="224"/>
                    <a:pt x="455" y="228"/>
                    <a:pt x="454" y="229"/>
                  </a:cubicBezTo>
                  <a:cubicBezTo>
                    <a:pt x="453" y="229"/>
                    <a:pt x="451" y="229"/>
                    <a:pt x="451" y="230"/>
                  </a:cubicBezTo>
                  <a:cubicBezTo>
                    <a:pt x="450" y="230"/>
                    <a:pt x="450" y="232"/>
                    <a:pt x="450" y="232"/>
                  </a:cubicBezTo>
                  <a:cubicBezTo>
                    <a:pt x="449" y="233"/>
                    <a:pt x="450" y="235"/>
                    <a:pt x="450" y="235"/>
                  </a:cubicBezTo>
                  <a:cubicBezTo>
                    <a:pt x="449" y="236"/>
                    <a:pt x="446" y="237"/>
                    <a:pt x="445" y="238"/>
                  </a:cubicBezTo>
                  <a:cubicBezTo>
                    <a:pt x="445" y="239"/>
                    <a:pt x="444" y="241"/>
                    <a:pt x="445" y="242"/>
                  </a:cubicBezTo>
                  <a:cubicBezTo>
                    <a:pt x="445" y="242"/>
                    <a:pt x="448" y="242"/>
                    <a:pt x="449" y="243"/>
                  </a:cubicBezTo>
                  <a:cubicBezTo>
                    <a:pt x="450" y="244"/>
                    <a:pt x="450" y="246"/>
                    <a:pt x="449" y="247"/>
                  </a:cubicBezTo>
                  <a:cubicBezTo>
                    <a:pt x="449" y="249"/>
                    <a:pt x="447" y="250"/>
                    <a:pt x="446" y="251"/>
                  </a:cubicBezTo>
                  <a:cubicBezTo>
                    <a:pt x="445" y="253"/>
                    <a:pt x="442" y="255"/>
                    <a:pt x="440" y="257"/>
                  </a:cubicBezTo>
                  <a:cubicBezTo>
                    <a:pt x="439" y="258"/>
                    <a:pt x="437" y="260"/>
                    <a:pt x="436" y="262"/>
                  </a:cubicBezTo>
                  <a:cubicBezTo>
                    <a:pt x="436" y="263"/>
                    <a:pt x="436" y="264"/>
                    <a:pt x="436" y="264"/>
                  </a:cubicBezTo>
                  <a:cubicBezTo>
                    <a:pt x="436" y="266"/>
                    <a:pt x="437" y="268"/>
                    <a:pt x="437" y="270"/>
                  </a:cubicBezTo>
                  <a:cubicBezTo>
                    <a:pt x="437" y="270"/>
                    <a:pt x="436" y="272"/>
                    <a:pt x="436" y="272"/>
                  </a:cubicBezTo>
                  <a:cubicBezTo>
                    <a:pt x="436" y="273"/>
                    <a:pt x="434" y="274"/>
                    <a:pt x="434" y="275"/>
                  </a:cubicBezTo>
                  <a:cubicBezTo>
                    <a:pt x="434" y="276"/>
                    <a:pt x="436" y="277"/>
                    <a:pt x="436" y="278"/>
                  </a:cubicBezTo>
                  <a:cubicBezTo>
                    <a:pt x="437" y="279"/>
                    <a:pt x="436" y="281"/>
                    <a:pt x="436" y="282"/>
                  </a:cubicBezTo>
                  <a:cubicBezTo>
                    <a:pt x="436" y="283"/>
                    <a:pt x="434" y="287"/>
                    <a:pt x="434" y="288"/>
                  </a:cubicBezTo>
                  <a:cubicBezTo>
                    <a:pt x="434" y="290"/>
                    <a:pt x="433" y="292"/>
                    <a:pt x="433" y="294"/>
                  </a:cubicBezTo>
                  <a:cubicBezTo>
                    <a:pt x="432" y="295"/>
                    <a:pt x="431" y="299"/>
                    <a:pt x="430" y="300"/>
                  </a:cubicBezTo>
                  <a:cubicBezTo>
                    <a:pt x="429" y="302"/>
                    <a:pt x="428" y="305"/>
                    <a:pt x="427" y="307"/>
                  </a:cubicBezTo>
                  <a:cubicBezTo>
                    <a:pt x="426" y="309"/>
                    <a:pt x="423" y="312"/>
                    <a:pt x="422" y="314"/>
                  </a:cubicBezTo>
                  <a:cubicBezTo>
                    <a:pt x="421" y="316"/>
                    <a:pt x="420" y="319"/>
                    <a:pt x="418" y="321"/>
                  </a:cubicBezTo>
                  <a:cubicBezTo>
                    <a:pt x="418" y="322"/>
                    <a:pt x="416" y="322"/>
                    <a:pt x="415" y="323"/>
                  </a:cubicBezTo>
                  <a:cubicBezTo>
                    <a:pt x="414" y="324"/>
                    <a:pt x="414" y="326"/>
                    <a:pt x="413" y="327"/>
                  </a:cubicBezTo>
                  <a:cubicBezTo>
                    <a:pt x="413" y="327"/>
                    <a:pt x="414" y="329"/>
                    <a:pt x="413" y="330"/>
                  </a:cubicBezTo>
                  <a:cubicBezTo>
                    <a:pt x="413" y="331"/>
                    <a:pt x="412" y="332"/>
                    <a:pt x="411" y="332"/>
                  </a:cubicBezTo>
                  <a:cubicBezTo>
                    <a:pt x="411" y="333"/>
                    <a:pt x="411" y="335"/>
                    <a:pt x="410" y="336"/>
                  </a:cubicBezTo>
                  <a:cubicBezTo>
                    <a:pt x="410" y="336"/>
                    <a:pt x="409" y="337"/>
                    <a:pt x="409" y="337"/>
                  </a:cubicBezTo>
                  <a:cubicBezTo>
                    <a:pt x="409" y="338"/>
                    <a:pt x="409" y="340"/>
                    <a:pt x="409" y="341"/>
                  </a:cubicBezTo>
                  <a:cubicBezTo>
                    <a:pt x="409" y="342"/>
                    <a:pt x="409" y="344"/>
                    <a:pt x="409" y="345"/>
                  </a:cubicBezTo>
                  <a:cubicBezTo>
                    <a:pt x="408" y="345"/>
                    <a:pt x="407" y="345"/>
                    <a:pt x="406" y="346"/>
                  </a:cubicBezTo>
                  <a:cubicBezTo>
                    <a:pt x="406" y="347"/>
                    <a:pt x="406" y="348"/>
                    <a:pt x="406" y="349"/>
                  </a:cubicBezTo>
                  <a:cubicBezTo>
                    <a:pt x="406" y="350"/>
                    <a:pt x="407" y="352"/>
                    <a:pt x="406" y="353"/>
                  </a:cubicBezTo>
                  <a:cubicBezTo>
                    <a:pt x="406" y="354"/>
                    <a:pt x="405" y="355"/>
                    <a:pt x="405" y="355"/>
                  </a:cubicBezTo>
                  <a:cubicBezTo>
                    <a:pt x="405" y="356"/>
                    <a:pt x="403" y="358"/>
                    <a:pt x="403" y="359"/>
                  </a:cubicBezTo>
                  <a:cubicBezTo>
                    <a:pt x="403" y="361"/>
                    <a:pt x="404" y="363"/>
                    <a:pt x="405" y="364"/>
                  </a:cubicBezTo>
                  <a:cubicBezTo>
                    <a:pt x="405" y="365"/>
                    <a:pt x="407" y="366"/>
                    <a:pt x="407" y="367"/>
                  </a:cubicBezTo>
                  <a:cubicBezTo>
                    <a:pt x="408" y="367"/>
                    <a:pt x="410" y="367"/>
                    <a:pt x="411" y="367"/>
                  </a:cubicBezTo>
                  <a:cubicBezTo>
                    <a:pt x="412" y="367"/>
                    <a:pt x="415" y="368"/>
                    <a:pt x="415" y="369"/>
                  </a:cubicBezTo>
                  <a:cubicBezTo>
                    <a:pt x="416" y="370"/>
                    <a:pt x="414" y="373"/>
                    <a:pt x="414" y="374"/>
                  </a:cubicBezTo>
                  <a:cubicBezTo>
                    <a:pt x="413" y="375"/>
                    <a:pt x="411" y="376"/>
                    <a:pt x="410" y="377"/>
                  </a:cubicBezTo>
                  <a:cubicBezTo>
                    <a:pt x="410" y="377"/>
                    <a:pt x="408" y="378"/>
                    <a:pt x="407" y="379"/>
                  </a:cubicBezTo>
                  <a:cubicBezTo>
                    <a:pt x="406" y="380"/>
                    <a:pt x="404" y="381"/>
                    <a:pt x="404" y="383"/>
                  </a:cubicBezTo>
                  <a:cubicBezTo>
                    <a:pt x="403" y="384"/>
                    <a:pt x="403" y="386"/>
                    <a:pt x="404" y="387"/>
                  </a:cubicBezTo>
                  <a:cubicBezTo>
                    <a:pt x="405" y="388"/>
                    <a:pt x="406" y="387"/>
                    <a:pt x="407" y="387"/>
                  </a:cubicBezTo>
                  <a:cubicBezTo>
                    <a:pt x="408" y="387"/>
                    <a:pt x="410" y="387"/>
                    <a:pt x="411" y="387"/>
                  </a:cubicBezTo>
                  <a:cubicBezTo>
                    <a:pt x="411" y="388"/>
                    <a:pt x="410" y="392"/>
                    <a:pt x="410" y="392"/>
                  </a:cubicBezTo>
                  <a:cubicBezTo>
                    <a:pt x="389" y="412"/>
                    <a:pt x="389" y="412"/>
                    <a:pt x="389" y="412"/>
                  </a:cubicBezTo>
                  <a:cubicBezTo>
                    <a:pt x="389" y="412"/>
                    <a:pt x="386" y="413"/>
                    <a:pt x="385" y="412"/>
                  </a:cubicBezTo>
                  <a:cubicBezTo>
                    <a:pt x="384" y="411"/>
                    <a:pt x="386" y="406"/>
                    <a:pt x="385" y="404"/>
                  </a:cubicBezTo>
                  <a:cubicBezTo>
                    <a:pt x="384" y="403"/>
                    <a:pt x="377" y="404"/>
                    <a:pt x="377" y="404"/>
                  </a:cubicBezTo>
                  <a:cubicBezTo>
                    <a:pt x="352" y="428"/>
                    <a:pt x="352" y="428"/>
                    <a:pt x="352" y="428"/>
                  </a:cubicBezTo>
                  <a:cubicBezTo>
                    <a:pt x="340" y="421"/>
                    <a:pt x="340" y="421"/>
                    <a:pt x="340" y="421"/>
                  </a:cubicBezTo>
                  <a:cubicBezTo>
                    <a:pt x="336" y="421"/>
                    <a:pt x="336" y="421"/>
                    <a:pt x="336" y="421"/>
                  </a:cubicBezTo>
                  <a:cubicBezTo>
                    <a:pt x="336" y="432"/>
                    <a:pt x="336" y="432"/>
                    <a:pt x="336" y="432"/>
                  </a:cubicBezTo>
                  <a:cubicBezTo>
                    <a:pt x="341" y="435"/>
                    <a:pt x="341" y="435"/>
                    <a:pt x="341" y="435"/>
                  </a:cubicBezTo>
                  <a:cubicBezTo>
                    <a:pt x="329" y="447"/>
                    <a:pt x="329" y="447"/>
                    <a:pt x="329" y="447"/>
                  </a:cubicBezTo>
                  <a:cubicBezTo>
                    <a:pt x="320" y="447"/>
                    <a:pt x="320" y="447"/>
                    <a:pt x="320" y="447"/>
                  </a:cubicBezTo>
                  <a:cubicBezTo>
                    <a:pt x="294" y="465"/>
                    <a:pt x="294" y="465"/>
                    <a:pt x="294" y="465"/>
                  </a:cubicBezTo>
                  <a:cubicBezTo>
                    <a:pt x="272" y="451"/>
                    <a:pt x="272" y="451"/>
                    <a:pt x="272" y="451"/>
                  </a:cubicBezTo>
                  <a:cubicBezTo>
                    <a:pt x="272" y="451"/>
                    <a:pt x="269" y="454"/>
                    <a:pt x="268" y="456"/>
                  </a:cubicBezTo>
                  <a:cubicBezTo>
                    <a:pt x="267" y="457"/>
                    <a:pt x="267" y="461"/>
                    <a:pt x="266" y="462"/>
                  </a:cubicBezTo>
                  <a:cubicBezTo>
                    <a:pt x="265" y="463"/>
                    <a:pt x="265" y="464"/>
                    <a:pt x="264" y="464"/>
                  </a:cubicBezTo>
                  <a:cubicBezTo>
                    <a:pt x="264" y="465"/>
                    <a:pt x="262" y="465"/>
                    <a:pt x="262" y="466"/>
                  </a:cubicBezTo>
                  <a:cubicBezTo>
                    <a:pt x="261" y="466"/>
                    <a:pt x="260" y="468"/>
                    <a:pt x="260" y="468"/>
                  </a:cubicBezTo>
                  <a:cubicBezTo>
                    <a:pt x="259" y="469"/>
                    <a:pt x="258" y="469"/>
                    <a:pt x="258" y="469"/>
                  </a:cubicBezTo>
                  <a:cubicBezTo>
                    <a:pt x="257" y="470"/>
                    <a:pt x="256" y="472"/>
                    <a:pt x="255" y="473"/>
                  </a:cubicBezTo>
                  <a:cubicBezTo>
                    <a:pt x="254" y="474"/>
                    <a:pt x="253" y="475"/>
                    <a:pt x="252" y="476"/>
                  </a:cubicBezTo>
                  <a:cubicBezTo>
                    <a:pt x="251" y="477"/>
                    <a:pt x="250" y="479"/>
                    <a:pt x="249" y="479"/>
                  </a:cubicBezTo>
                  <a:cubicBezTo>
                    <a:pt x="248" y="480"/>
                    <a:pt x="245" y="479"/>
                    <a:pt x="243" y="480"/>
                  </a:cubicBezTo>
                  <a:cubicBezTo>
                    <a:pt x="242" y="480"/>
                    <a:pt x="240" y="482"/>
                    <a:pt x="239" y="482"/>
                  </a:cubicBezTo>
                  <a:cubicBezTo>
                    <a:pt x="237" y="483"/>
                    <a:pt x="234" y="483"/>
                    <a:pt x="233" y="482"/>
                  </a:cubicBezTo>
                  <a:cubicBezTo>
                    <a:pt x="232" y="482"/>
                    <a:pt x="230" y="479"/>
                    <a:pt x="229" y="478"/>
                  </a:cubicBezTo>
                  <a:cubicBezTo>
                    <a:pt x="228" y="476"/>
                    <a:pt x="225" y="473"/>
                    <a:pt x="224" y="473"/>
                  </a:cubicBezTo>
                  <a:cubicBezTo>
                    <a:pt x="222" y="472"/>
                    <a:pt x="219" y="471"/>
                    <a:pt x="217" y="471"/>
                  </a:cubicBezTo>
                  <a:cubicBezTo>
                    <a:pt x="215" y="471"/>
                    <a:pt x="212" y="473"/>
                    <a:pt x="210" y="473"/>
                  </a:cubicBezTo>
                  <a:cubicBezTo>
                    <a:pt x="209" y="472"/>
                    <a:pt x="208" y="470"/>
                    <a:pt x="207" y="470"/>
                  </a:cubicBezTo>
                  <a:cubicBezTo>
                    <a:pt x="206" y="469"/>
                    <a:pt x="204" y="466"/>
                    <a:pt x="203" y="465"/>
                  </a:cubicBezTo>
                  <a:cubicBezTo>
                    <a:pt x="201" y="465"/>
                    <a:pt x="198" y="463"/>
                    <a:pt x="197" y="462"/>
                  </a:cubicBezTo>
                  <a:cubicBezTo>
                    <a:pt x="196" y="462"/>
                    <a:pt x="194" y="460"/>
                    <a:pt x="194" y="459"/>
                  </a:cubicBezTo>
                  <a:cubicBezTo>
                    <a:pt x="193" y="458"/>
                    <a:pt x="194" y="455"/>
                    <a:pt x="194" y="454"/>
                  </a:cubicBezTo>
                  <a:cubicBezTo>
                    <a:pt x="194" y="452"/>
                    <a:pt x="193" y="450"/>
                    <a:pt x="192" y="449"/>
                  </a:cubicBezTo>
                  <a:cubicBezTo>
                    <a:pt x="191" y="448"/>
                    <a:pt x="188" y="448"/>
                    <a:pt x="187" y="448"/>
                  </a:cubicBezTo>
                  <a:cubicBezTo>
                    <a:pt x="186" y="448"/>
                    <a:pt x="184" y="447"/>
                    <a:pt x="184" y="446"/>
                  </a:cubicBezTo>
                  <a:cubicBezTo>
                    <a:pt x="183" y="445"/>
                    <a:pt x="183" y="444"/>
                    <a:pt x="184" y="443"/>
                  </a:cubicBezTo>
                  <a:cubicBezTo>
                    <a:pt x="184" y="442"/>
                    <a:pt x="187" y="442"/>
                    <a:pt x="188" y="441"/>
                  </a:cubicBezTo>
                  <a:cubicBezTo>
                    <a:pt x="189" y="440"/>
                    <a:pt x="189" y="438"/>
                    <a:pt x="189" y="437"/>
                  </a:cubicBezTo>
                  <a:cubicBezTo>
                    <a:pt x="189" y="436"/>
                    <a:pt x="188" y="434"/>
                    <a:pt x="188" y="434"/>
                  </a:cubicBezTo>
                  <a:cubicBezTo>
                    <a:pt x="187" y="433"/>
                    <a:pt x="186" y="432"/>
                    <a:pt x="186" y="432"/>
                  </a:cubicBezTo>
                  <a:cubicBezTo>
                    <a:pt x="186" y="439"/>
                    <a:pt x="186" y="439"/>
                    <a:pt x="186" y="439"/>
                  </a:cubicBezTo>
                  <a:cubicBezTo>
                    <a:pt x="147" y="490"/>
                    <a:pt x="147" y="490"/>
                    <a:pt x="147" y="490"/>
                  </a:cubicBezTo>
                  <a:cubicBezTo>
                    <a:pt x="145" y="491"/>
                    <a:pt x="143" y="494"/>
                    <a:pt x="141" y="495"/>
                  </a:cubicBezTo>
                  <a:cubicBezTo>
                    <a:pt x="140" y="496"/>
                    <a:pt x="138" y="497"/>
                    <a:pt x="136" y="497"/>
                  </a:cubicBezTo>
                  <a:cubicBezTo>
                    <a:pt x="135" y="498"/>
                    <a:pt x="134" y="498"/>
                    <a:pt x="134" y="498"/>
                  </a:cubicBezTo>
                  <a:cubicBezTo>
                    <a:pt x="133" y="499"/>
                    <a:pt x="131" y="500"/>
                    <a:pt x="129" y="501"/>
                  </a:cubicBezTo>
                  <a:cubicBezTo>
                    <a:pt x="128" y="502"/>
                    <a:pt x="127" y="503"/>
                    <a:pt x="127" y="503"/>
                  </a:cubicBezTo>
                  <a:cubicBezTo>
                    <a:pt x="126" y="504"/>
                    <a:pt x="125" y="505"/>
                    <a:pt x="123" y="506"/>
                  </a:cubicBezTo>
                  <a:cubicBezTo>
                    <a:pt x="122" y="507"/>
                    <a:pt x="119" y="508"/>
                    <a:pt x="118" y="509"/>
                  </a:cubicBezTo>
                  <a:cubicBezTo>
                    <a:pt x="118" y="510"/>
                    <a:pt x="117" y="511"/>
                    <a:pt x="116" y="512"/>
                  </a:cubicBezTo>
                  <a:cubicBezTo>
                    <a:pt x="115" y="513"/>
                    <a:pt x="114" y="514"/>
                    <a:pt x="114" y="515"/>
                  </a:cubicBezTo>
                  <a:cubicBezTo>
                    <a:pt x="113" y="515"/>
                    <a:pt x="113" y="515"/>
                    <a:pt x="113" y="515"/>
                  </a:cubicBezTo>
                  <a:cubicBezTo>
                    <a:pt x="111" y="518"/>
                    <a:pt x="108" y="521"/>
                    <a:pt x="106" y="522"/>
                  </a:cubicBezTo>
                  <a:cubicBezTo>
                    <a:pt x="105" y="523"/>
                    <a:pt x="104" y="524"/>
                    <a:pt x="103" y="524"/>
                  </a:cubicBezTo>
                  <a:cubicBezTo>
                    <a:pt x="102" y="524"/>
                    <a:pt x="102" y="525"/>
                    <a:pt x="102" y="525"/>
                  </a:cubicBezTo>
                  <a:cubicBezTo>
                    <a:pt x="101" y="525"/>
                    <a:pt x="101" y="525"/>
                    <a:pt x="101" y="526"/>
                  </a:cubicBezTo>
                  <a:cubicBezTo>
                    <a:pt x="101" y="526"/>
                    <a:pt x="102" y="526"/>
                    <a:pt x="102" y="527"/>
                  </a:cubicBezTo>
                  <a:cubicBezTo>
                    <a:pt x="102" y="528"/>
                    <a:pt x="102" y="529"/>
                    <a:pt x="102" y="530"/>
                  </a:cubicBezTo>
                  <a:cubicBezTo>
                    <a:pt x="102" y="530"/>
                    <a:pt x="103" y="535"/>
                    <a:pt x="101" y="538"/>
                  </a:cubicBezTo>
                  <a:cubicBezTo>
                    <a:pt x="101" y="539"/>
                    <a:pt x="99" y="541"/>
                    <a:pt x="98" y="542"/>
                  </a:cubicBezTo>
                  <a:cubicBezTo>
                    <a:pt x="98" y="542"/>
                    <a:pt x="98" y="542"/>
                    <a:pt x="98" y="543"/>
                  </a:cubicBezTo>
                  <a:cubicBezTo>
                    <a:pt x="98" y="543"/>
                    <a:pt x="97" y="543"/>
                    <a:pt x="97" y="543"/>
                  </a:cubicBezTo>
                  <a:cubicBezTo>
                    <a:pt x="97" y="545"/>
                    <a:pt x="96" y="548"/>
                    <a:pt x="94" y="549"/>
                  </a:cubicBezTo>
                  <a:cubicBezTo>
                    <a:pt x="93" y="550"/>
                    <a:pt x="91" y="550"/>
                    <a:pt x="90" y="550"/>
                  </a:cubicBezTo>
                  <a:cubicBezTo>
                    <a:pt x="89" y="550"/>
                    <a:pt x="89" y="550"/>
                    <a:pt x="88" y="550"/>
                  </a:cubicBezTo>
                  <a:cubicBezTo>
                    <a:pt x="88" y="551"/>
                    <a:pt x="87" y="552"/>
                    <a:pt x="87" y="553"/>
                  </a:cubicBezTo>
                  <a:cubicBezTo>
                    <a:pt x="86" y="554"/>
                    <a:pt x="86" y="554"/>
                    <a:pt x="85" y="554"/>
                  </a:cubicBezTo>
                  <a:cubicBezTo>
                    <a:pt x="86" y="556"/>
                    <a:pt x="86" y="557"/>
                    <a:pt x="86" y="558"/>
                  </a:cubicBezTo>
                  <a:cubicBezTo>
                    <a:pt x="87" y="560"/>
                    <a:pt x="87" y="564"/>
                    <a:pt x="86" y="565"/>
                  </a:cubicBezTo>
                  <a:cubicBezTo>
                    <a:pt x="86" y="568"/>
                    <a:pt x="86" y="570"/>
                    <a:pt x="85" y="572"/>
                  </a:cubicBezTo>
                  <a:cubicBezTo>
                    <a:pt x="83" y="573"/>
                    <a:pt x="82" y="575"/>
                    <a:pt x="78" y="576"/>
                  </a:cubicBezTo>
                  <a:cubicBezTo>
                    <a:pt x="77" y="577"/>
                    <a:pt x="76" y="577"/>
                    <a:pt x="75" y="578"/>
                  </a:cubicBezTo>
                  <a:cubicBezTo>
                    <a:pt x="74" y="578"/>
                    <a:pt x="73" y="578"/>
                    <a:pt x="73" y="578"/>
                  </a:cubicBezTo>
                  <a:cubicBezTo>
                    <a:pt x="73" y="578"/>
                    <a:pt x="72" y="579"/>
                    <a:pt x="72" y="579"/>
                  </a:cubicBezTo>
                  <a:cubicBezTo>
                    <a:pt x="70" y="580"/>
                    <a:pt x="69" y="581"/>
                    <a:pt x="68" y="582"/>
                  </a:cubicBezTo>
                  <a:cubicBezTo>
                    <a:pt x="66" y="583"/>
                    <a:pt x="64" y="584"/>
                    <a:pt x="62" y="584"/>
                  </a:cubicBezTo>
                  <a:cubicBezTo>
                    <a:pt x="60" y="584"/>
                    <a:pt x="59" y="583"/>
                    <a:pt x="59" y="583"/>
                  </a:cubicBezTo>
                  <a:cubicBezTo>
                    <a:pt x="58" y="583"/>
                    <a:pt x="58" y="583"/>
                    <a:pt x="58" y="583"/>
                  </a:cubicBezTo>
                  <a:cubicBezTo>
                    <a:pt x="58" y="584"/>
                    <a:pt x="58" y="584"/>
                    <a:pt x="58" y="585"/>
                  </a:cubicBezTo>
                  <a:cubicBezTo>
                    <a:pt x="58" y="587"/>
                    <a:pt x="57" y="589"/>
                    <a:pt x="57" y="591"/>
                  </a:cubicBezTo>
                  <a:cubicBezTo>
                    <a:pt x="56" y="592"/>
                    <a:pt x="56" y="592"/>
                    <a:pt x="56" y="593"/>
                  </a:cubicBezTo>
                  <a:cubicBezTo>
                    <a:pt x="55" y="593"/>
                    <a:pt x="55" y="593"/>
                    <a:pt x="55" y="594"/>
                  </a:cubicBezTo>
                  <a:cubicBezTo>
                    <a:pt x="55" y="594"/>
                    <a:pt x="55" y="594"/>
                    <a:pt x="55" y="594"/>
                  </a:cubicBezTo>
                  <a:cubicBezTo>
                    <a:pt x="56" y="596"/>
                    <a:pt x="56" y="598"/>
                    <a:pt x="55" y="600"/>
                  </a:cubicBezTo>
                  <a:cubicBezTo>
                    <a:pt x="54" y="602"/>
                    <a:pt x="52" y="605"/>
                    <a:pt x="49" y="606"/>
                  </a:cubicBezTo>
                  <a:cubicBezTo>
                    <a:pt x="48" y="606"/>
                    <a:pt x="47" y="606"/>
                    <a:pt x="46" y="606"/>
                  </a:cubicBezTo>
                  <a:cubicBezTo>
                    <a:pt x="45" y="606"/>
                    <a:pt x="45" y="606"/>
                    <a:pt x="44" y="606"/>
                  </a:cubicBezTo>
                  <a:cubicBezTo>
                    <a:pt x="44" y="606"/>
                    <a:pt x="44" y="606"/>
                    <a:pt x="43" y="606"/>
                  </a:cubicBezTo>
                  <a:cubicBezTo>
                    <a:pt x="43" y="607"/>
                    <a:pt x="42" y="607"/>
                    <a:pt x="41" y="608"/>
                  </a:cubicBezTo>
                  <a:cubicBezTo>
                    <a:pt x="40" y="608"/>
                    <a:pt x="40" y="608"/>
                    <a:pt x="39" y="609"/>
                  </a:cubicBezTo>
                  <a:cubicBezTo>
                    <a:pt x="38" y="609"/>
                    <a:pt x="36" y="610"/>
                    <a:pt x="35" y="611"/>
                  </a:cubicBezTo>
                  <a:cubicBezTo>
                    <a:pt x="33" y="612"/>
                    <a:pt x="31" y="613"/>
                    <a:pt x="29" y="613"/>
                  </a:cubicBezTo>
                  <a:cubicBezTo>
                    <a:pt x="28" y="614"/>
                    <a:pt x="25" y="616"/>
                    <a:pt x="23" y="617"/>
                  </a:cubicBezTo>
                  <a:cubicBezTo>
                    <a:pt x="23" y="617"/>
                    <a:pt x="22" y="618"/>
                    <a:pt x="22" y="619"/>
                  </a:cubicBezTo>
                  <a:cubicBezTo>
                    <a:pt x="21" y="620"/>
                    <a:pt x="19" y="622"/>
                    <a:pt x="17" y="623"/>
                  </a:cubicBezTo>
                  <a:cubicBezTo>
                    <a:pt x="16" y="624"/>
                    <a:pt x="14" y="624"/>
                    <a:pt x="11" y="625"/>
                  </a:cubicBezTo>
                  <a:cubicBezTo>
                    <a:pt x="11" y="625"/>
                    <a:pt x="11" y="625"/>
                    <a:pt x="11" y="625"/>
                  </a:cubicBezTo>
                  <a:cubicBezTo>
                    <a:pt x="10" y="625"/>
                    <a:pt x="8" y="625"/>
                    <a:pt x="7" y="625"/>
                  </a:cubicBezTo>
                  <a:cubicBezTo>
                    <a:pt x="6" y="625"/>
                    <a:pt x="4" y="625"/>
                    <a:pt x="4" y="625"/>
                  </a:cubicBezTo>
                  <a:cubicBezTo>
                    <a:pt x="3" y="626"/>
                    <a:pt x="2" y="627"/>
                    <a:pt x="2" y="627"/>
                  </a:cubicBezTo>
                  <a:cubicBezTo>
                    <a:pt x="1" y="628"/>
                    <a:pt x="1" y="628"/>
                    <a:pt x="0" y="629"/>
                  </a:cubicBezTo>
                  <a:cubicBezTo>
                    <a:pt x="40" y="622"/>
                    <a:pt x="40" y="622"/>
                    <a:pt x="40" y="622"/>
                  </a:cubicBezTo>
                  <a:cubicBezTo>
                    <a:pt x="41" y="622"/>
                    <a:pt x="107" y="611"/>
                    <a:pt x="128" y="607"/>
                  </a:cubicBezTo>
                  <a:cubicBezTo>
                    <a:pt x="142" y="605"/>
                    <a:pt x="166" y="600"/>
                    <a:pt x="185" y="596"/>
                  </a:cubicBezTo>
                  <a:cubicBezTo>
                    <a:pt x="192" y="595"/>
                    <a:pt x="199" y="593"/>
                    <a:pt x="204" y="592"/>
                  </a:cubicBezTo>
                  <a:cubicBezTo>
                    <a:pt x="205" y="592"/>
                    <a:pt x="207" y="592"/>
                    <a:pt x="208" y="592"/>
                  </a:cubicBezTo>
                  <a:cubicBezTo>
                    <a:pt x="210" y="591"/>
                    <a:pt x="213" y="591"/>
                    <a:pt x="214" y="591"/>
                  </a:cubicBezTo>
                  <a:cubicBezTo>
                    <a:pt x="214" y="590"/>
                    <a:pt x="214" y="590"/>
                    <a:pt x="214" y="590"/>
                  </a:cubicBezTo>
                  <a:cubicBezTo>
                    <a:pt x="215" y="589"/>
                    <a:pt x="216" y="588"/>
                    <a:pt x="217" y="587"/>
                  </a:cubicBezTo>
                  <a:cubicBezTo>
                    <a:pt x="218" y="586"/>
                    <a:pt x="222" y="583"/>
                    <a:pt x="224" y="583"/>
                  </a:cubicBezTo>
                  <a:cubicBezTo>
                    <a:pt x="225" y="582"/>
                    <a:pt x="226" y="582"/>
                    <a:pt x="227" y="582"/>
                  </a:cubicBezTo>
                  <a:cubicBezTo>
                    <a:pt x="228" y="582"/>
                    <a:pt x="229" y="582"/>
                    <a:pt x="230" y="582"/>
                  </a:cubicBezTo>
                  <a:cubicBezTo>
                    <a:pt x="231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3" y="582"/>
                    <a:pt x="234" y="582"/>
                    <a:pt x="235" y="582"/>
                  </a:cubicBezTo>
                  <a:cubicBezTo>
                    <a:pt x="237" y="582"/>
                    <a:pt x="240" y="582"/>
                    <a:pt x="241" y="582"/>
                  </a:cubicBezTo>
                  <a:cubicBezTo>
                    <a:pt x="242" y="582"/>
                    <a:pt x="242" y="581"/>
                    <a:pt x="243" y="581"/>
                  </a:cubicBezTo>
                  <a:cubicBezTo>
                    <a:pt x="245" y="581"/>
                    <a:pt x="248" y="580"/>
                    <a:pt x="249" y="580"/>
                  </a:cubicBezTo>
                  <a:cubicBezTo>
                    <a:pt x="250" y="580"/>
                    <a:pt x="251" y="579"/>
                    <a:pt x="252" y="579"/>
                  </a:cubicBezTo>
                  <a:cubicBezTo>
                    <a:pt x="254" y="579"/>
                    <a:pt x="255" y="580"/>
                    <a:pt x="256" y="580"/>
                  </a:cubicBezTo>
                  <a:cubicBezTo>
                    <a:pt x="257" y="581"/>
                    <a:pt x="257" y="581"/>
                    <a:pt x="257" y="581"/>
                  </a:cubicBezTo>
                  <a:cubicBezTo>
                    <a:pt x="258" y="581"/>
                    <a:pt x="259" y="582"/>
                    <a:pt x="259" y="582"/>
                  </a:cubicBezTo>
                  <a:cubicBezTo>
                    <a:pt x="259" y="582"/>
                    <a:pt x="259" y="582"/>
                    <a:pt x="259" y="582"/>
                  </a:cubicBezTo>
                  <a:cubicBezTo>
                    <a:pt x="262" y="582"/>
                    <a:pt x="262" y="582"/>
                    <a:pt x="262" y="582"/>
                  </a:cubicBezTo>
                  <a:cubicBezTo>
                    <a:pt x="263" y="582"/>
                    <a:pt x="263" y="582"/>
                    <a:pt x="264" y="582"/>
                  </a:cubicBezTo>
                  <a:cubicBezTo>
                    <a:pt x="268" y="582"/>
                    <a:pt x="276" y="581"/>
                    <a:pt x="280" y="581"/>
                  </a:cubicBezTo>
                  <a:cubicBezTo>
                    <a:pt x="286" y="580"/>
                    <a:pt x="296" y="578"/>
                    <a:pt x="305" y="576"/>
                  </a:cubicBezTo>
                  <a:cubicBezTo>
                    <a:pt x="311" y="575"/>
                    <a:pt x="317" y="574"/>
                    <a:pt x="321" y="573"/>
                  </a:cubicBezTo>
                  <a:cubicBezTo>
                    <a:pt x="328" y="572"/>
                    <a:pt x="339" y="570"/>
                    <a:pt x="349" y="569"/>
                  </a:cubicBezTo>
                  <a:cubicBezTo>
                    <a:pt x="360" y="567"/>
                    <a:pt x="372" y="565"/>
                    <a:pt x="379" y="564"/>
                  </a:cubicBezTo>
                  <a:cubicBezTo>
                    <a:pt x="382" y="563"/>
                    <a:pt x="386" y="563"/>
                    <a:pt x="390" y="562"/>
                  </a:cubicBezTo>
                  <a:cubicBezTo>
                    <a:pt x="395" y="561"/>
                    <a:pt x="399" y="560"/>
                    <a:pt x="402" y="559"/>
                  </a:cubicBezTo>
                  <a:cubicBezTo>
                    <a:pt x="406" y="559"/>
                    <a:pt x="412" y="558"/>
                    <a:pt x="418" y="557"/>
                  </a:cubicBezTo>
                  <a:cubicBezTo>
                    <a:pt x="424" y="556"/>
                    <a:pt x="430" y="555"/>
                    <a:pt x="434" y="555"/>
                  </a:cubicBezTo>
                  <a:cubicBezTo>
                    <a:pt x="444" y="553"/>
                    <a:pt x="462" y="549"/>
                    <a:pt x="477" y="546"/>
                  </a:cubicBezTo>
                  <a:cubicBezTo>
                    <a:pt x="482" y="545"/>
                    <a:pt x="487" y="544"/>
                    <a:pt x="491" y="543"/>
                  </a:cubicBezTo>
                  <a:cubicBezTo>
                    <a:pt x="494" y="543"/>
                    <a:pt x="498" y="542"/>
                    <a:pt x="502" y="541"/>
                  </a:cubicBezTo>
                  <a:cubicBezTo>
                    <a:pt x="516" y="538"/>
                    <a:pt x="536" y="534"/>
                    <a:pt x="547" y="531"/>
                  </a:cubicBezTo>
                  <a:cubicBezTo>
                    <a:pt x="554" y="530"/>
                    <a:pt x="565" y="527"/>
                    <a:pt x="575" y="525"/>
                  </a:cubicBezTo>
                  <a:cubicBezTo>
                    <a:pt x="584" y="523"/>
                    <a:pt x="593" y="521"/>
                    <a:pt x="599" y="519"/>
                  </a:cubicBezTo>
                  <a:cubicBezTo>
                    <a:pt x="606" y="518"/>
                    <a:pt x="617" y="515"/>
                    <a:pt x="627" y="513"/>
                  </a:cubicBezTo>
                  <a:cubicBezTo>
                    <a:pt x="638" y="511"/>
                    <a:pt x="649" y="509"/>
                    <a:pt x="656" y="507"/>
                  </a:cubicBezTo>
                  <a:cubicBezTo>
                    <a:pt x="672" y="504"/>
                    <a:pt x="700" y="497"/>
                    <a:pt x="721" y="492"/>
                  </a:cubicBezTo>
                  <a:cubicBezTo>
                    <a:pt x="726" y="490"/>
                    <a:pt x="732" y="489"/>
                    <a:pt x="736" y="488"/>
                  </a:cubicBezTo>
                  <a:cubicBezTo>
                    <a:pt x="759" y="482"/>
                    <a:pt x="802" y="472"/>
                    <a:pt x="824" y="467"/>
                  </a:cubicBezTo>
                  <a:cubicBezTo>
                    <a:pt x="849" y="460"/>
                    <a:pt x="925" y="441"/>
                    <a:pt x="926" y="441"/>
                  </a:cubicBezTo>
                  <a:cubicBezTo>
                    <a:pt x="1044" y="411"/>
                    <a:pt x="1044" y="411"/>
                    <a:pt x="1044" y="411"/>
                  </a:cubicBezTo>
                  <a:cubicBezTo>
                    <a:pt x="1043" y="409"/>
                    <a:pt x="1043" y="408"/>
                    <a:pt x="1042" y="40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432425" y="3057525"/>
              <a:ext cx="534987" cy="261938"/>
            </a:xfrm>
            <a:custGeom>
              <a:avLst/>
              <a:gdLst>
                <a:gd name="T0" fmla="*/ 18 w 634"/>
                <a:gd name="T1" fmla="*/ 204 h 312"/>
                <a:gd name="T2" fmla="*/ 41 w 634"/>
                <a:gd name="T3" fmla="*/ 177 h 312"/>
                <a:gd name="T4" fmla="*/ 60 w 634"/>
                <a:gd name="T5" fmla="*/ 147 h 312"/>
                <a:gd name="T6" fmla="*/ 83 w 634"/>
                <a:gd name="T7" fmla="*/ 135 h 312"/>
                <a:gd name="T8" fmla="*/ 91 w 634"/>
                <a:gd name="T9" fmla="*/ 113 h 312"/>
                <a:gd name="T10" fmla="*/ 104 w 634"/>
                <a:gd name="T11" fmla="*/ 121 h 312"/>
                <a:gd name="T12" fmla="*/ 140 w 634"/>
                <a:gd name="T13" fmla="*/ 119 h 312"/>
                <a:gd name="T14" fmla="*/ 141 w 634"/>
                <a:gd name="T15" fmla="*/ 104 h 312"/>
                <a:gd name="T16" fmla="*/ 164 w 634"/>
                <a:gd name="T17" fmla="*/ 90 h 312"/>
                <a:gd name="T18" fmla="*/ 200 w 634"/>
                <a:gd name="T19" fmla="*/ 91 h 312"/>
                <a:gd name="T20" fmla="*/ 216 w 634"/>
                <a:gd name="T21" fmla="*/ 101 h 312"/>
                <a:gd name="T22" fmla="*/ 236 w 634"/>
                <a:gd name="T23" fmla="*/ 116 h 312"/>
                <a:gd name="T24" fmla="*/ 244 w 634"/>
                <a:gd name="T25" fmla="*/ 126 h 312"/>
                <a:gd name="T26" fmla="*/ 273 w 634"/>
                <a:gd name="T27" fmla="*/ 132 h 312"/>
                <a:gd name="T28" fmla="*/ 281 w 634"/>
                <a:gd name="T29" fmla="*/ 156 h 312"/>
                <a:gd name="T30" fmla="*/ 304 w 634"/>
                <a:gd name="T31" fmla="*/ 158 h 312"/>
                <a:gd name="T32" fmla="*/ 325 w 634"/>
                <a:gd name="T33" fmla="*/ 170 h 312"/>
                <a:gd name="T34" fmla="*/ 360 w 634"/>
                <a:gd name="T35" fmla="*/ 193 h 312"/>
                <a:gd name="T36" fmla="*/ 359 w 634"/>
                <a:gd name="T37" fmla="*/ 219 h 312"/>
                <a:gd name="T38" fmla="*/ 344 w 634"/>
                <a:gd name="T39" fmla="*/ 239 h 312"/>
                <a:gd name="T40" fmla="*/ 342 w 634"/>
                <a:gd name="T41" fmla="*/ 268 h 312"/>
                <a:gd name="T42" fmla="*/ 361 w 634"/>
                <a:gd name="T43" fmla="*/ 270 h 312"/>
                <a:gd name="T44" fmla="*/ 380 w 634"/>
                <a:gd name="T45" fmla="*/ 269 h 312"/>
                <a:gd name="T46" fmla="*/ 402 w 634"/>
                <a:gd name="T47" fmla="*/ 280 h 312"/>
                <a:gd name="T48" fmla="*/ 427 w 634"/>
                <a:gd name="T49" fmla="*/ 284 h 312"/>
                <a:gd name="T50" fmla="*/ 460 w 634"/>
                <a:gd name="T51" fmla="*/ 300 h 312"/>
                <a:gd name="T52" fmla="*/ 481 w 634"/>
                <a:gd name="T53" fmla="*/ 301 h 312"/>
                <a:gd name="T54" fmla="*/ 461 w 634"/>
                <a:gd name="T55" fmla="*/ 262 h 312"/>
                <a:gd name="T56" fmla="*/ 432 w 634"/>
                <a:gd name="T57" fmla="*/ 214 h 312"/>
                <a:gd name="T58" fmla="*/ 426 w 634"/>
                <a:gd name="T59" fmla="*/ 175 h 312"/>
                <a:gd name="T60" fmla="*/ 429 w 634"/>
                <a:gd name="T61" fmla="*/ 146 h 312"/>
                <a:gd name="T62" fmla="*/ 404 w 634"/>
                <a:gd name="T63" fmla="*/ 116 h 312"/>
                <a:gd name="T64" fmla="*/ 418 w 634"/>
                <a:gd name="T65" fmla="*/ 100 h 312"/>
                <a:gd name="T66" fmla="*/ 429 w 634"/>
                <a:gd name="T67" fmla="*/ 84 h 312"/>
                <a:gd name="T68" fmla="*/ 442 w 634"/>
                <a:gd name="T69" fmla="*/ 74 h 312"/>
                <a:gd name="T70" fmla="*/ 445 w 634"/>
                <a:gd name="T71" fmla="*/ 49 h 312"/>
                <a:gd name="T72" fmla="*/ 461 w 634"/>
                <a:gd name="T73" fmla="*/ 52 h 312"/>
                <a:gd name="T74" fmla="*/ 456 w 634"/>
                <a:gd name="T75" fmla="*/ 69 h 312"/>
                <a:gd name="T76" fmla="*/ 443 w 634"/>
                <a:gd name="T77" fmla="*/ 91 h 312"/>
                <a:gd name="T78" fmla="*/ 448 w 634"/>
                <a:gd name="T79" fmla="*/ 127 h 312"/>
                <a:gd name="T80" fmla="*/ 455 w 634"/>
                <a:gd name="T81" fmla="*/ 120 h 312"/>
                <a:gd name="T82" fmla="*/ 457 w 634"/>
                <a:gd name="T83" fmla="*/ 142 h 312"/>
                <a:gd name="T84" fmla="*/ 436 w 634"/>
                <a:gd name="T85" fmla="*/ 150 h 312"/>
                <a:gd name="T86" fmla="*/ 442 w 634"/>
                <a:gd name="T87" fmla="*/ 159 h 312"/>
                <a:gd name="T88" fmla="*/ 453 w 634"/>
                <a:gd name="T89" fmla="*/ 149 h 312"/>
                <a:gd name="T90" fmla="*/ 455 w 634"/>
                <a:gd name="T91" fmla="*/ 164 h 312"/>
                <a:gd name="T92" fmla="*/ 451 w 634"/>
                <a:gd name="T93" fmla="*/ 198 h 312"/>
                <a:gd name="T94" fmla="*/ 459 w 634"/>
                <a:gd name="T95" fmla="*/ 187 h 312"/>
                <a:gd name="T96" fmla="*/ 475 w 634"/>
                <a:gd name="T97" fmla="*/ 201 h 312"/>
                <a:gd name="T98" fmla="*/ 463 w 634"/>
                <a:gd name="T99" fmla="*/ 215 h 312"/>
                <a:gd name="T100" fmla="*/ 471 w 634"/>
                <a:gd name="T101" fmla="*/ 240 h 312"/>
                <a:gd name="T102" fmla="*/ 487 w 634"/>
                <a:gd name="T103" fmla="*/ 259 h 312"/>
                <a:gd name="T104" fmla="*/ 495 w 634"/>
                <a:gd name="T105" fmla="*/ 257 h 312"/>
                <a:gd name="T106" fmla="*/ 510 w 634"/>
                <a:gd name="T107" fmla="*/ 259 h 312"/>
                <a:gd name="T108" fmla="*/ 516 w 634"/>
                <a:gd name="T109" fmla="*/ 242 h 312"/>
                <a:gd name="T110" fmla="*/ 523 w 634"/>
                <a:gd name="T111" fmla="*/ 257 h 312"/>
                <a:gd name="T112" fmla="*/ 531 w 634"/>
                <a:gd name="T113" fmla="*/ 264 h 312"/>
                <a:gd name="T114" fmla="*/ 539 w 634"/>
                <a:gd name="T115" fmla="*/ 271 h 312"/>
                <a:gd name="T116" fmla="*/ 546 w 634"/>
                <a:gd name="T117" fmla="*/ 289 h 312"/>
                <a:gd name="T118" fmla="*/ 556 w 634"/>
                <a:gd name="T119" fmla="*/ 297 h 312"/>
                <a:gd name="T120" fmla="*/ 629 w 634"/>
                <a:gd name="T121" fmla="*/ 22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4" h="312">
                  <a:moveTo>
                    <a:pt x="632" y="201"/>
                  </a:moveTo>
                  <a:cubicBezTo>
                    <a:pt x="632" y="199"/>
                    <a:pt x="632" y="194"/>
                    <a:pt x="631" y="191"/>
                  </a:cubicBezTo>
                  <a:cubicBezTo>
                    <a:pt x="546" y="212"/>
                    <a:pt x="546" y="212"/>
                    <a:pt x="546" y="212"/>
                  </a:cubicBezTo>
                  <a:cubicBezTo>
                    <a:pt x="483" y="19"/>
                    <a:pt x="483" y="19"/>
                    <a:pt x="483" y="19"/>
                  </a:cubicBezTo>
                  <a:cubicBezTo>
                    <a:pt x="483" y="19"/>
                    <a:pt x="479" y="10"/>
                    <a:pt x="479" y="6"/>
                  </a:cubicBezTo>
                  <a:cubicBezTo>
                    <a:pt x="479" y="5"/>
                    <a:pt x="479" y="2"/>
                    <a:pt x="479" y="0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259" y="56"/>
                    <a:pt x="259" y="56"/>
                    <a:pt x="259" y="5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8" y="204"/>
                    <a:pt x="18" y="204"/>
                    <a:pt x="18" y="204"/>
                  </a:cubicBezTo>
                  <a:cubicBezTo>
                    <a:pt x="18" y="204"/>
                    <a:pt x="21" y="203"/>
                    <a:pt x="21" y="202"/>
                  </a:cubicBezTo>
                  <a:cubicBezTo>
                    <a:pt x="22" y="202"/>
                    <a:pt x="23" y="201"/>
                    <a:pt x="24" y="200"/>
                  </a:cubicBezTo>
                  <a:cubicBezTo>
                    <a:pt x="24" y="199"/>
                    <a:pt x="25" y="197"/>
                    <a:pt x="25" y="197"/>
                  </a:cubicBezTo>
                  <a:cubicBezTo>
                    <a:pt x="26" y="196"/>
                    <a:pt x="27" y="195"/>
                    <a:pt x="27" y="194"/>
                  </a:cubicBezTo>
                  <a:cubicBezTo>
                    <a:pt x="28" y="193"/>
                    <a:pt x="28" y="191"/>
                    <a:pt x="29" y="190"/>
                  </a:cubicBezTo>
                  <a:cubicBezTo>
                    <a:pt x="30" y="189"/>
                    <a:pt x="31" y="190"/>
                    <a:pt x="32" y="189"/>
                  </a:cubicBezTo>
                  <a:cubicBezTo>
                    <a:pt x="33" y="189"/>
                    <a:pt x="33" y="186"/>
                    <a:pt x="34" y="185"/>
                  </a:cubicBezTo>
                  <a:cubicBezTo>
                    <a:pt x="34" y="184"/>
                    <a:pt x="36" y="183"/>
                    <a:pt x="37" y="182"/>
                  </a:cubicBezTo>
                  <a:cubicBezTo>
                    <a:pt x="37" y="182"/>
                    <a:pt x="39" y="182"/>
                    <a:pt x="40" y="181"/>
                  </a:cubicBezTo>
                  <a:cubicBezTo>
                    <a:pt x="41" y="181"/>
                    <a:pt x="41" y="178"/>
                    <a:pt x="41" y="177"/>
                  </a:cubicBezTo>
                  <a:cubicBezTo>
                    <a:pt x="42" y="176"/>
                    <a:pt x="42" y="174"/>
                    <a:pt x="42" y="173"/>
                  </a:cubicBezTo>
                  <a:cubicBezTo>
                    <a:pt x="43" y="172"/>
                    <a:pt x="44" y="170"/>
                    <a:pt x="44" y="170"/>
                  </a:cubicBezTo>
                  <a:cubicBezTo>
                    <a:pt x="44" y="170"/>
                    <a:pt x="47" y="169"/>
                    <a:pt x="47" y="168"/>
                  </a:cubicBezTo>
                  <a:cubicBezTo>
                    <a:pt x="48" y="167"/>
                    <a:pt x="48" y="166"/>
                    <a:pt x="49" y="165"/>
                  </a:cubicBezTo>
                  <a:cubicBezTo>
                    <a:pt x="49" y="164"/>
                    <a:pt x="50" y="163"/>
                    <a:pt x="51" y="162"/>
                  </a:cubicBezTo>
                  <a:cubicBezTo>
                    <a:pt x="52" y="162"/>
                    <a:pt x="53" y="160"/>
                    <a:pt x="53" y="160"/>
                  </a:cubicBezTo>
                  <a:cubicBezTo>
                    <a:pt x="54" y="159"/>
                    <a:pt x="55" y="159"/>
                    <a:pt x="56" y="158"/>
                  </a:cubicBezTo>
                  <a:cubicBezTo>
                    <a:pt x="56" y="158"/>
                    <a:pt x="57" y="157"/>
                    <a:pt x="57" y="156"/>
                  </a:cubicBezTo>
                  <a:cubicBezTo>
                    <a:pt x="58" y="155"/>
                    <a:pt x="58" y="153"/>
                    <a:pt x="58" y="152"/>
                  </a:cubicBezTo>
                  <a:cubicBezTo>
                    <a:pt x="58" y="150"/>
                    <a:pt x="59" y="148"/>
                    <a:pt x="60" y="147"/>
                  </a:cubicBezTo>
                  <a:cubicBezTo>
                    <a:pt x="61" y="146"/>
                    <a:pt x="62" y="145"/>
                    <a:pt x="63" y="145"/>
                  </a:cubicBezTo>
                  <a:cubicBezTo>
                    <a:pt x="64" y="145"/>
                    <a:pt x="66" y="145"/>
                    <a:pt x="67" y="145"/>
                  </a:cubicBezTo>
                  <a:cubicBezTo>
                    <a:pt x="68" y="145"/>
                    <a:pt x="69" y="145"/>
                    <a:pt x="70" y="146"/>
                  </a:cubicBezTo>
                  <a:cubicBezTo>
                    <a:pt x="71" y="146"/>
                    <a:pt x="73" y="147"/>
                    <a:pt x="74" y="148"/>
                  </a:cubicBezTo>
                  <a:cubicBezTo>
                    <a:pt x="74" y="148"/>
                    <a:pt x="76" y="149"/>
                    <a:pt x="77" y="149"/>
                  </a:cubicBezTo>
                  <a:cubicBezTo>
                    <a:pt x="78" y="149"/>
                    <a:pt x="78" y="146"/>
                    <a:pt x="78" y="146"/>
                  </a:cubicBezTo>
                  <a:cubicBezTo>
                    <a:pt x="78" y="144"/>
                    <a:pt x="78" y="142"/>
                    <a:pt x="78" y="141"/>
                  </a:cubicBezTo>
                  <a:cubicBezTo>
                    <a:pt x="78" y="140"/>
                    <a:pt x="80" y="139"/>
                    <a:pt x="80" y="139"/>
                  </a:cubicBezTo>
                  <a:cubicBezTo>
                    <a:pt x="81" y="139"/>
                    <a:pt x="82" y="139"/>
                    <a:pt x="83" y="138"/>
                  </a:cubicBezTo>
                  <a:cubicBezTo>
                    <a:pt x="83" y="137"/>
                    <a:pt x="83" y="136"/>
                    <a:pt x="83" y="135"/>
                  </a:cubicBezTo>
                  <a:cubicBezTo>
                    <a:pt x="83" y="134"/>
                    <a:pt x="84" y="132"/>
                    <a:pt x="85" y="131"/>
                  </a:cubicBezTo>
                  <a:cubicBezTo>
                    <a:pt x="85" y="131"/>
                    <a:pt x="86" y="131"/>
                    <a:pt x="87" y="131"/>
                  </a:cubicBezTo>
                  <a:cubicBezTo>
                    <a:pt x="87" y="130"/>
                    <a:pt x="86" y="128"/>
                    <a:pt x="86" y="127"/>
                  </a:cubicBezTo>
                  <a:cubicBezTo>
                    <a:pt x="87" y="126"/>
                    <a:pt x="88" y="124"/>
                    <a:pt x="89" y="123"/>
                  </a:cubicBezTo>
                  <a:cubicBezTo>
                    <a:pt x="89" y="123"/>
                    <a:pt x="91" y="123"/>
                    <a:pt x="91" y="122"/>
                  </a:cubicBezTo>
                  <a:cubicBezTo>
                    <a:pt x="91" y="122"/>
                    <a:pt x="90" y="121"/>
                    <a:pt x="90" y="120"/>
                  </a:cubicBezTo>
                  <a:cubicBezTo>
                    <a:pt x="90" y="119"/>
                    <a:pt x="90" y="118"/>
                    <a:pt x="90" y="118"/>
                  </a:cubicBezTo>
                  <a:cubicBezTo>
                    <a:pt x="91" y="117"/>
                    <a:pt x="92" y="117"/>
                    <a:pt x="93" y="116"/>
                  </a:cubicBezTo>
                  <a:cubicBezTo>
                    <a:pt x="93" y="116"/>
                    <a:pt x="94" y="114"/>
                    <a:pt x="93" y="114"/>
                  </a:cubicBezTo>
                  <a:cubicBezTo>
                    <a:pt x="93" y="113"/>
                    <a:pt x="91" y="113"/>
                    <a:pt x="91" y="113"/>
                  </a:cubicBezTo>
                  <a:cubicBezTo>
                    <a:pt x="91" y="112"/>
                    <a:pt x="92" y="111"/>
                    <a:pt x="92" y="110"/>
                  </a:cubicBezTo>
                  <a:cubicBezTo>
                    <a:pt x="92" y="110"/>
                    <a:pt x="93" y="108"/>
                    <a:pt x="94" y="108"/>
                  </a:cubicBezTo>
                  <a:cubicBezTo>
                    <a:pt x="94" y="108"/>
                    <a:pt x="96" y="108"/>
                    <a:pt x="96" y="109"/>
                  </a:cubicBezTo>
                  <a:cubicBezTo>
                    <a:pt x="97" y="109"/>
                    <a:pt x="97" y="110"/>
                    <a:pt x="97" y="111"/>
                  </a:cubicBezTo>
                  <a:cubicBezTo>
                    <a:pt x="98" y="111"/>
                    <a:pt x="100" y="110"/>
                    <a:pt x="101" y="111"/>
                  </a:cubicBezTo>
                  <a:cubicBezTo>
                    <a:pt x="101" y="111"/>
                    <a:pt x="101" y="112"/>
                    <a:pt x="101" y="113"/>
                  </a:cubicBezTo>
                  <a:cubicBezTo>
                    <a:pt x="100" y="113"/>
                    <a:pt x="99" y="114"/>
                    <a:pt x="98" y="114"/>
                  </a:cubicBezTo>
                  <a:cubicBezTo>
                    <a:pt x="98" y="115"/>
                    <a:pt x="97" y="116"/>
                    <a:pt x="97" y="116"/>
                  </a:cubicBezTo>
                  <a:cubicBezTo>
                    <a:pt x="97" y="117"/>
                    <a:pt x="98" y="119"/>
                    <a:pt x="98" y="119"/>
                  </a:cubicBezTo>
                  <a:cubicBezTo>
                    <a:pt x="100" y="120"/>
                    <a:pt x="102" y="120"/>
                    <a:pt x="104" y="121"/>
                  </a:cubicBezTo>
                  <a:cubicBezTo>
                    <a:pt x="105" y="121"/>
                    <a:pt x="106" y="121"/>
                    <a:pt x="107" y="122"/>
                  </a:cubicBezTo>
                  <a:cubicBezTo>
                    <a:pt x="108" y="122"/>
                    <a:pt x="109" y="123"/>
                    <a:pt x="110" y="123"/>
                  </a:cubicBezTo>
                  <a:cubicBezTo>
                    <a:pt x="112" y="124"/>
                    <a:pt x="114" y="123"/>
                    <a:pt x="115" y="123"/>
                  </a:cubicBezTo>
                  <a:cubicBezTo>
                    <a:pt x="116" y="123"/>
                    <a:pt x="117" y="121"/>
                    <a:pt x="118" y="121"/>
                  </a:cubicBezTo>
                  <a:cubicBezTo>
                    <a:pt x="119" y="121"/>
                    <a:pt x="122" y="121"/>
                    <a:pt x="123" y="121"/>
                  </a:cubicBezTo>
                  <a:cubicBezTo>
                    <a:pt x="123" y="121"/>
                    <a:pt x="124" y="123"/>
                    <a:pt x="125" y="123"/>
                  </a:cubicBezTo>
                  <a:cubicBezTo>
                    <a:pt x="126" y="124"/>
                    <a:pt x="127" y="124"/>
                    <a:pt x="128" y="123"/>
                  </a:cubicBezTo>
                  <a:cubicBezTo>
                    <a:pt x="129" y="123"/>
                    <a:pt x="131" y="121"/>
                    <a:pt x="132" y="121"/>
                  </a:cubicBezTo>
                  <a:cubicBezTo>
                    <a:pt x="133" y="121"/>
                    <a:pt x="135" y="122"/>
                    <a:pt x="136" y="122"/>
                  </a:cubicBezTo>
                  <a:cubicBezTo>
                    <a:pt x="137" y="122"/>
                    <a:pt x="139" y="119"/>
                    <a:pt x="140" y="119"/>
                  </a:cubicBezTo>
                  <a:cubicBezTo>
                    <a:pt x="140" y="118"/>
                    <a:pt x="141" y="117"/>
                    <a:pt x="142" y="117"/>
                  </a:cubicBezTo>
                  <a:cubicBezTo>
                    <a:pt x="142" y="116"/>
                    <a:pt x="143" y="115"/>
                    <a:pt x="143" y="114"/>
                  </a:cubicBezTo>
                  <a:cubicBezTo>
                    <a:pt x="142" y="113"/>
                    <a:pt x="142" y="112"/>
                    <a:pt x="141" y="112"/>
                  </a:cubicBezTo>
                  <a:cubicBezTo>
                    <a:pt x="141" y="111"/>
                    <a:pt x="139" y="112"/>
                    <a:pt x="138" y="111"/>
                  </a:cubicBezTo>
                  <a:cubicBezTo>
                    <a:pt x="138" y="111"/>
                    <a:pt x="138" y="110"/>
                    <a:pt x="138" y="110"/>
                  </a:cubicBezTo>
                  <a:cubicBezTo>
                    <a:pt x="138" y="109"/>
                    <a:pt x="139" y="108"/>
                    <a:pt x="140" y="108"/>
                  </a:cubicBezTo>
                  <a:cubicBezTo>
                    <a:pt x="140" y="108"/>
                    <a:pt x="142" y="108"/>
                    <a:pt x="143" y="108"/>
                  </a:cubicBezTo>
                  <a:cubicBezTo>
                    <a:pt x="143" y="108"/>
                    <a:pt x="144" y="108"/>
                    <a:pt x="144" y="108"/>
                  </a:cubicBezTo>
                  <a:cubicBezTo>
                    <a:pt x="145" y="107"/>
                    <a:pt x="144" y="106"/>
                    <a:pt x="144" y="105"/>
                  </a:cubicBezTo>
                  <a:cubicBezTo>
                    <a:pt x="143" y="105"/>
                    <a:pt x="141" y="105"/>
                    <a:pt x="141" y="104"/>
                  </a:cubicBezTo>
                  <a:cubicBezTo>
                    <a:pt x="140" y="104"/>
                    <a:pt x="139" y="103"/>
                    <a:pt x="139" y="103"/>
                  </a:cubicBezTo>
                  <a:cubicBezTo>
                    <a:pt x="139" y="102"/>
                    <a:pt x="140" y="102"/>
                    <a:pt x="140" y="101"/>
                  </a:cubicBezTo>
                  <a:cubicBezTo>
                    <a:pt x="141" y="101"/>
                    <a:pt x="143" y="101"/>
                    <a:pt x="144" y="101"/>
                  </a:cubicBezTo>
                  <a:cubicBezTo>
                    <a:pt x="145" y="101"/>
                    <a:pt x="146" y="101"/>
                    <a:pt x="147" y="101"/>
                  </a:cubicBezTo>
                  <a:cubicBezTo>
                    <a:pt x="147" y="100"/>
                    <a:pt x="148" y="99"/>
                    <a:pt x="148" y="98"/>
                  </a:cubicBezTo>
                  <a:cubicBezTo>
                    <a:pt x="148" y="98"/>
                    <a:pt x="149" y="96"/>
                    <a:pt x="150" y="96"/>
                  </a:cubicBezTo>
                  <a:cubicBezTo>
                    <a:pt x="151" y="95"/>
                    <a:pt x="155" y="95"/>
                    <a:pt x="156" y="96"/>
                  </a:cubicBezTo>
                  <a:cubicBezTo>
                    <a:pt x="157" y="96"/>
                    <a:pt x="159" y="97"/>
                    <a:pt x="160" y="97"/>
                  </a:cubicBezTo>
                  <a:cubicBezTo>
                    <a:pt x="161" y="97"/>
                    <a:pt x="162" y="96"/>
                    <a:pt x="162" y="95"/>
                  </a:cubicBezTo>
                  <a:cubicBezTo>
                    <a:pt x="163" y="94"/>
                    <a:pt x="163" y="92"/>
                    <a:pt x="164" y="90"/>
                  </a:cubicBezTo>
                  <a:cubicBezTo>
                    <a:pt x="164" y="89"/>
                    <a:pt x="164" y="87"/>
                    <a:pt x="165" y="86"/>
                  </a:cubicBezTo>
                  <a:cubicBezTo>
                    <a:pt x="165" y="86"/>
                    <a:pt x="167" y="85"/>
                    <a:pt x="167" y="84"/>
                  </a:cubicBezTo>
                  <a:cubicBezTo>
                    <a:pt x="168" y="83"/>
                    <a:pt x="169" y="82"/>
                    <a:pt x="169" y="81"/>
                  </a:cubicBezTo>
                  <a:cubicBezTo>
                    <a:pt x="171" y="81"/>
                    <a:pt x="175" y="81"/>
                    <a:pt x="177" y="81"/>
                  </a:cubicBezTo>
                  <a:cubicBezTo>
                    <a:pt x="178" y="82"/>
                    <a:pt x="180" y="82"/>
                    <a:pt x="181" y="83"/>
                  </a:cubicBezTo>
                  <a:cubicBezTo>
                    <a:pt x="182" y="83"/>
                    <a:pt x="185" y="83"/>
                    <a:pt x="185" y="84"/>
                  </a:cubicBezTo>
                  <a:cubicBezTo>
                    <a:pt x="186" y="85"/>
                    <a:pt x="188" y="86"/>
                    <a:pt x="189" y="87"/>
                  </a:cubicBezTo>
                  <a:cubicBezTo>
                    <a:pt x="190" y="88"/>
                    <a:pt x="191" y="90"/>
                    <a:pt x="192" y="91"/>
                  </a:cubicBezTo>
                  <a:cubicBezTo>
                    <a:pt x="193" y="92"/>
                    <a:pt x="196" y="92"/>
                    <a:pt x="198" y="92"/>
                  </a:cubicBezTo>
                  <a:cubicBezTo>
                    <a:pt x="198" y="92"/>
                    <a:pt x="199" y="91"/>
                    <a:pt x="200" y="91"/>
                  </a:cubicBezTo>
                  <a:cubicBezTo>
                    <a:pt x="200" y="90"/>
                    <a:pt x="202" y="91"/>
                    <a:pt x="203" y="91"/>
                  </a:cubicBezTo>
                  <a:cubicBezTo>
                    <a:pt x="204" y="91"/>
                    <a:pt x="205" y="89"/>
                    <a:pt x="206" y="89"/>
                  </a:cubicBezTo>
                  <a:cubicBezTo>
                    <a:pt x="207" y="89"/>
                    <a:pt x="209" y="89"/>
                    <a:pt x="210" y="89"/>
                  </a:cubicBezTo>
                  <a:cubicBezTo>
                    <a:pt x="210" y="88"/>
                    <a:pt x="211" y="87"/>
                    <a:pt x="212" y="86"/>
                  </a:cubicBezTo>
                  <a:cubicBezTo>
                    <a:pt x="213" y="86"/>
                    <a:pt x="217" y="86"/>
                    <a:pt x="218" y="87"/>
                  </a:cubicBezTo>
                  <a:cubicBezTo>
                    <a:pt x="219" y="87"/>
                    <a:pt x="219" y="89"/>
                    <a:pt x="219" y="90"/>
                  </a:cubicBezTo>
                  <a:cubicBezTo>
                    <a:pt x="220" y="91"/>
                    <a:pt x="219" y="93"/>
                    <a:pt x="218" y="94"/>
                  </a:cubicBezTo>
                  <a:cubicBezTo>
                    <a:pt x="218" y="95"/>
                    <a:pt x="216" y="95"/>
                    <a:pt x="215" y="95"/>
                  </a:cubicBezTo>
                  <a:cubicBezTo>
                    <a:pt x="215" y="96"/>
                    <a:pt x="214" y="97"/>
                    <a:pt x="214" y="98"/>
                  </a:cubicBezTo>
                  <a:cubicBezTo>
                    <a:pt x="214" y="99"/>
                    <a:pt x="215" y="100"/>
                    <a:pt x="216" y="101"/>
                  </a:cubicBezTo>
                  <a:cubicBezTo>
                    <a:pt x="217" y="101"/>
                    <a:pt x="221" y="100"/>
                    <a:pt x="221" y="101"/>
                  </a:cubicBezTo>
                  <a:cubicBezTo>
                    <a:pt x="222" y="101"/>
                    <a:pt x="220" y="103"/>
                    <a:pt x="220" y="104"/>
                  </a:cubicBezTo>
                  <a:cubicBezTo>
                    <a:pt x="221" y="105"/>
                    <a:pt x="223" y="105"/>
                    <a:pt x="224" y="105"/>
                  </a:cubicBezTo>
                  <a:cubicBezTo>
                    <a:pt x="225" y="105"/>
                    <a:pt x="227" y="103"/>
                    <a:pt x="228" y="104"/>
                  </a:cubicBezTo>
                  <a:cubicBezTo>
                    <a:pt x="229" y="104"/>
                    <a:pt x="230" y="105"/>
                    <a:pt x="230" y="105"/>
                  </a:cubicBezTo>
                  <a:cubicBezTo>
                    <a:pt x="230" y="106"/>
                    <a:pt x="228" y="108"/>
                    <a:pt x="229" y="108"/>
                  </a:cubicBezTo>
                  <a:cubicBezTo>
                    <a:pt x="229" y="109"/>
                    <a:pt x="230" y="110"/>
                    <a:pt x="230" y="110"/>
                  </a:cubicBezTo>
                  <a:cubicBezTo>
                    <a:pt x="230" y="111"/>
                    <a:pt x="229" y="112"/>
                    <a:pt x="229" y="113"/>
                  </a:cubicBezTo>
                  <a:cubicBezTo>
                    <a:pt x="229" y="114"/>
                    <a:pt x="231" y="115"/>
                    <a:pt x="232" y="115"/>
                  </a:cubicBezTo>
                  <a:cubicBezTo>
                    <a:pt x="233" y="116"/>
                    <a:pt x="235" y="115"/>
                    <a:pt x="236" y="116"/>
                  </a:cubicBezTo>
                  <a:cubicBezTo>
                    <a:pt x="237" y="116"/>
                    <a:pt x="239" y="119"/>
                    <a:pt x="239" y="119"/>
                  </a:cubicBezTo>
                  <a:cubicBezTo>
                    <a:pt x="239" y="119"/>
                    <a:pt x="238" y="122"/>
                    <a:pt x="238" y="123"/>
                  </a:cubicBezTo>
                  <a:cubicBezTo>
                    <a:pt x="238" y="124"/>
                    <a:pt x="239" y="125"/>
                    <a:pt x="239" y="126"/>
                  </a:cubicBezTo>
                  <a:cubicBezTo>
                    <a:pt x="239" y="127"/>
                    <a:pt x="238" y="128"/>
                    <a:pt x="238" y="129"/>
                  </a:cubicBezTo>
                  <a:cubicBezTo>
                    <a:pt x="238" y="129"/>
                    <a:pt x="239" y="130"/>
                    <a:pt x="239" y="130"/>
                  </a:cubicBezTo>
                  <a:cubicBezTo>
                    <a:pt x="239" y="130"/>
                    <a:pt x="240" y="129"/>
                    <a:pt x="240" y="129"/>
                  </a:cubicBezTo>
                  <a:cubicBezTo>
                    <a:pt x="241" y="128"/>
                    <a:pt x="242" y="128"/>
                    <a:pt x="243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6"/>
                  </a:cubicBezTo>
                  <a:cubicBezTo>
                    <a:pt x="246" y="126"/>
                    <a:pt x="247" y="125"/>
                    <a:pt x="249" y="125"/>
                  </a:cubicBezTo>
                  <a:cubicBezTo>
                    <a:pt x="252" y="125"/>
                    <a:pt x="253" y="126"/>
                    <a:pt x="255" y="127"/>
                  </a:cubicBezTo>
                  <a:cubicBezTo>
                    <a:pt x="255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8" y="126"/>
                    <a:pt x="259" y="125"/>
                    <a:pt x="261" y="125"/>
                  </a:cubicBezTo>
                  <a:cubicBezTo>
                    <a:pt x="261" y="125"/>
                    <a:pt x="262" y="125"/>
                    <a:pt x="262" y="125"/>
                  </a:cubicBezTo>
                  <a:cubicBezTo>
                    <a:pt x="264" y="125"/>
                    <a:pt x="267" y="126"/>
                    <a:pt x="269" y="127"/>
                  </a:cubicBezTo>
                  <a:cubicBezTo>
                    <a:pt x="271" y="128"/>
                    <a:pt x="272" y="130"/>
                    <a:pt x="272" y="131"/>
                  </a:cubicBezTo>
                  <a:cubicBezTo>
                    <a:pt x="272" y="131"/>
                    <a:pt x="273" y="132"/>
                    <a:pt x="273" y="132"/>
                  </a:cubicBezTo>
                  <a:cubicBezTo>
                    <a:pt x="273" y="132"/>
                    <a:pt x="274" y="132"/>
                    <a:pt x="275" y="132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6" y="132"/>
                    <a:pt x="277" y="132"/>
                  </a:cubicBezTo>
                  <a:cubicBezTo>
                    <a:pt x="278" y="132"/>
                    <a:pt x="279" y="132"/>
                    <a:pt x="280" y="133"/>
                  </a:cubicBezTo>
                  <a:cubicBezTo>
                    <a:pt x="282" y="134"/>
                    <a:pt x="285" y="137"/>
                    <a:pt x="286" y="140"/>
                  </a:cubicBezTo>
                  <a:cubicBezTo>
                    <a:pt x="287" y="142"/>
                    <a:pt x="287" y="147"/>
                    <a:pt x="285" y="149"/>
                  </a:cubicBezTo>
                  <a:cubicBezTo>
                    <a:pt x="285" y="151"/>
                    <a:pt x="283" y="152"/>
                    <a:pt x="282" y="152"/>
                  </a:cubicBezTo>
                  <a:cubicBezTo>
                    <a:pt x="282" y="152"/>
                    <a:pt x="282" y="152"/>
                    <a:pt x="282" y="153"/>
                  </a:cubicBezTo>
                  <a:cubicBezTo>
                    <a:pt x="281" y="153"/>
                    <a:pt x="281" y="154"/>
                    <a:pt x="281" y="154"/>
                  </a:cubicBezTo>
                  <a:cubicBezTo>
                    <a:pt x="281" y="154"/>
                    <a:pt x="281" y="155"/>
                    <a:pt x="281" y="156"/>
                  </a:cubicBezTo>
                  <a:cubicBezTo>
                    <a:pt x="281" y="156"/>
                    <a:pt x="282" y="156"/>
                    <a:pt x="282" y="156"/>
                  </a:cubicBezTo>
                  <a:cubicBezTo>
                    <a:pt x="283" y="156"/>
                    <a:pt x="283" y="156"/>
                    <a:pt x="284" y="156"/>
                  </a:cubicBezTo>
                  <a:cubicBezTo>
                    <a:pt x="285" y="156"/>
                    <a:pt x="287" y="157"/>
                    <a:pt x="289" y="158"/>
                  </a:cubicBezTo>
                  <a:cubicBezTo>
                    <a:pt x="290" y="159"/>
                    <a:pt x="290" y="160"/>
                    <a:pt x="291" y="161"/>
                  </a:cubicBezTo>
                  <a:cubicBezTo>
                    <a:pt x="291" y="161"/>
                    <a:pt x="291" y="161"/>
                    <a:pt x="291" y="161"/>
                  </a:cubicBezTo>
                  <a:cubicBezTo>
                    <a:pt x="291" y="161"/>
                    <a:pt x="292" y="162"/>
                    <a:pt x="292" y="162"/>
                  </a:cubicBezTo>
                  <a:cubicBezTo>
                    <a:pt x="293" y="161"/>
                    <a:pt x="294" y="161"/>
                    <a:pt x="294" y="161"/>
                  </a:cubicBezTo>
                  <a:cubicBezTo>
                    <a:pt x="295" y="160"/>
                    <a:pt x="296" y="160"/>
                    <a:pt x="297" y="160"/>
                  </a:cubicBezTo>
                  <a:cubicBezTo>
                    <a:pt x="300" y="159"/>
                    <a:pt x="302" y="158"/>
                    <a:pt x="304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6" y="158"/>
                    <a:pt x="309" y="159"/>
                    <a:pt x="312" y="160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5" y="161"/>
                    <a:pt x="317" y="162"/>
                    <a:pt x="319" y="163"/>
                  </a:cubicBezTo>
                  <a:cubicBezTo>
                    <a:pt x="320" y="164"/>
                    <a:pt x="321" y="166"/>
                    <a:pt x="321" y="167"/>
                  </a:cubicBezTo>
                  <a:cubicBezTo>
                    <a:pt x="322" y="167"/>
                    <a:pt x="322" y="167"/>
                    <a:pt x="322" y="167"/>
                  </a:cubicBezTo>
                  <a:cubicBezTo>
                    <a:pt x="322" y="168"/>
                    <a:pt x="322" y="169"/>
                    <a:pt x="322" y="170"/>
                  </a:cubicBezTo>
                  <a:cubicBezTo>
                    <a:pt x="323" y="170"/>
                    <a:pt x="323" y="170"/>
                    <a:pt x="323" y="170"/>
                  </a:cubicBezTo>
                  <a:cubicBezTo>
                    <a:pt x="323" y="170"/>
                    <a:pt x="323" y="170"/>
                    <a:pt x="324" y="170"/>
                  </a:cubicBezTo>
                  <a:cubicBezTo>
                    <a:pt x="324" y="170"/>
                    <a:pt x="325" y="170"/>
                    <a:pt x="325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7" y="170"/>
                    <a:pt x="328" y="169"/>
                    <a:pt x="329" y="169"/>
                  </a:cubicBezTo>
                  <a:cubicBezTo>
                    <a:pt x="329" y="169"/>
                    <a:pt x="330" y="169"/>
                    <a:pt x="330" y="169"/>
                  </a:cubicBezTo>
                  <a:cubicBezTo>
                    <a:pt x="332" y="169"/>
                    <a:pt x="335" y="170"/>
                    <a:pt x="337" y="171"/>
                  </a:cubicBezTo>
                  <a:cubicBezTo>
                    <a:pt x="339" y="172"/>
                    <a:pt x="340" y="173"/>
                    <a:pt x="341" y="174"/>
                  </a:cubicBezTo>
                  <a:cubicBezTo>
                    <a:pt x="347" y="165"/>
                    <a:pt x="347" y="165"/>
                    <a:pt x="347" y="165"/>
                  </a:cubicBezTo>
                  <a:cubicBezTo>
                    <a:pt x="367" y="179"/>
                    <a:pt x="367" y="179"/>
                    <a:pt x="367" y="179"/>
                  </a:cubicBezTo>
                  <a:cubicBezTo>
                    <a:pt x="359" y="192"/>
                    <a:pt x="359" y="192"/>
                    <a:pt x="359" y="192"/>
                  </a:cubicBezTo>
                  <a:cubicBezTo>
                    <a:pt x="359" y="193"/>
                    <a:pt x="359" y="193"/>
                    <a:pt x="360" y="193"/>
                  </a:cubicBezTo>
                  <a:cubicBezTo>
                    <a:pt x="360" y="194"/>
                    <a:pt x="360" y="196"/>
                    <a:pt x="360" y="198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200"/>
                    <a:pt x="360" y="200"/>
                    <a:pt x="360" y="201"/>
                  </a:cubicBezTo>
                  <a:cubicBezTo>
                    <a:pt x="360" y="201"/>
                    <a:pt x="360" y="202"/>
                    <a:pt x="360" y="203"/>
                  </a:cubicBezTo>
                  <a:cubicBezTo>
                    <a:pt x="360" y="203"/>
                    <a:pt x="361" y="204"/>
                    <a:pt x="361" y="205"/>
                  </a:cubicBezTo>
                  <a:cubicBezTo>
                    <a:pt x="361" y="206"/>
                    <a:pt x="361" y="207"/>
                    <a:pt x="362" y="207"/>
                  </a:cubicBezTo>
                  <a:cubicBezTo>
                    <a:pt x="362" y="207"/>
                    <a:pt x="362" y="208"/>
                    <a:pt x="362" y="208"/>
                  </a:cubicBezTo>
                  <a:cubicBezTo>
                    <a:pt x="362" y="209"/>
                    <a:pt x="363" y="211"/>
                    <a:pt x="362" y="213"/>
                  </a:cubicBezTo>
                  <a:cubicBezTo>
                    <a:pt x="362" y="215"/>
                    <a:pt x="360" y="218"/>
                    <a:pt x="359" y="219"/>
                  </a:cubicBezTo>
                  <a:cubicBezTo>
                    <a:pt x="357" y="220"/>
                    <a:pt x="356" y="220"/>
                    <a:pt x="355" y="22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4" y="221"/>
                    <a:pt x="354" y="222"/>
                    <a:pt x="353" y="222"/>
                  </a:cubicBezTo>
                  <a:cubicBezTo>
                    <a:pt x="354" y="224"/>
                    <a:pt x="354" y="225"/>
                    <a:pt x="354" y="227"/>
                  </a:cubicBezTo>
                  <a:cubicBezTo>
                    <a:pt x="354" y="227"/>
                    <a:pt x="354" y="227"/>
                    <a:pt x="354" y="227"/>
                  </a:cubicBezTo>
                  <a:cubicBezTo>
                    <a:pt x="354" y="227"/>
                    <a:pt x="354" y="228"/>
                    <a:pt x="353" y="229"/>
                  </a:cubicBezTo>
                  <a:cubicBezTo>
                    <a:pt x="352" y="236"/>
                    <a:pt x="352" y="236"/>
                    <a:pt x="352" y="236"/>
                  </a:cubicBezTo>
                  <a:cubicBezTo>
                    <a:pt x="350" y="235"/>
                    <a:pt x="350" y="235"/>
                    <a:pt x="350" y="235"/>
                  </a:cubicBezTo>
                  <a:cubicBezTo>
                    <a:pt x="350" y="235"/>
                    <a:pt x="350" y="236"/>
                    <a:pt x="349" y="236"/>
                  </a:cubicBezTo>
                  <a:cubicBezTo>
                    <a:pt x="348" y="238"/>
                    <a:pt x="345" y="239"/>
                    <a:pt x="344" y="239"/>
                  </a:cubicBezTo>
                  <a:cubicBezTo>
                    <a:pt x="344" y="240"/>
                    <a:pt x="343" y="240"/>
                    <a:pt x="343" y="240"/>
                  </a:cubicBezTo>
                  <a:cubicBezTo>
                    <a:pt x="343" y="241"/>
                    <a:pt x="342" y="242"/>
                    <a:pt x="342" y="242"/>
                  </a:cubicBezTo>
                  <a:cubicBezTo>
                    <a:pt x="342" y="243"/>
                    <a:pt x="342" y="245"/>
                    <a:pt x="342" y="246"/>
                  </a:cubicBezTo>
                  <a:cubicBezTo>
                    <a:pt x="342" y="246"/>
                    <a:pt x="341" y="247"/>
                    <a:pt x="341" y="247"/>
                  </a:cubicBezTo>
                  <a:cubicBezTo>
                    <a:pt x="341" y="249"/>
                    <a:pt x="340" y="250"/>
                    <a:pt x="340" y="250"/>
                  </a:cubicBezTo>
                  <a:cubicBezTo>
                    <a:pt x="340" y="251"/>
                    <a:pt x="339" y="254"/>
                    <a:pt x="339" y="256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7"/>
                    <a:pt x="338" y="259"/>
                    <a:pt x="338" y="260"/>
                  </a:cubicBezTo>
                  <a:cubicBezTo>
                    <a:pt x="339" y="261"/>
                    <a:pt x="339" y="264"/>
                    <a:pt x="340" y="265"/>
                  </a:cubicBezTo>
                  <a:cubicBezTo>
                    <a:pt x="340" y="266"/>
                    <a:pt x="342" y="267"/>
                    <a:pt x="342" y="268"/>
                  </a:cubicBezTo>
                  <a:cubicBezTo>
                    <a:pt x="343" y="269"/>
                    <a:pt x="343" y="271"/>
                    <a:pt x="343" y="272"/>
                  </a:cubicBezTo>
                  <a:cubicBezTo>
                    <a:pt x="343" y="273"/>
                    <a:pt x="344" y="275"/>
                    <a:pt x="345" y="276"/>
                  </a:cubicBezTo>
                  <a:cubicBezTo>
                    <a:pt x="346" y="277"/>
                    <a:pt x="348" y="279"/>
                    <a:pt x="349" y="279"/>
                  </a:cubicBezTo>
                  <a:cubicBezTo>
                    <a:pt x="350" y="279"/>
                    <a:pt x="350" y="279"/>
                    <a:pt x="351" y="279"/>
                  </a:cubicBezTo>
                  <a:cubicBezTo>
                    <a:pt x="351" y="278"/>
                    <a:pt x="352" y="277"/>
                    <a:pt x="353" y="277"/>
                  </a:cubicBezTo>
                  <a:cubicBezTo>
                    <a:pt x="353" y="277"/>
                    <a:pt x="354" y="276"/>
                    <a:pt x="354" y="276"/>
                  </a:cubicBezTo>
                  <a:cubicBezTo>
                    <a:pt x="355" y="275"/>
                    <a:pt x="356" y="275"/>
                    <a:pt x="356" y="274"/>
                  </a:cubicBezTo>
                  <a:cubicBezTo>
                    <a:pt x="357" y="274"/>
                    <a:pt x="357" y="274"/>
                    <a:pt x="357" y="274"/>
                  </a:cubicBezTo>
                  <a:cubicBezTo>
                    <a:pt x="357" y="274"/>
                    <a:pt x="357" y="273"/>
                    <a:pt x="357" y="273"/>
                  </a:cubicBezTo>
                  <a:cubicBezTo>
                    <a:pt x="358" y="272"/>
                    <a:pt x="359" y="271"/>
                    <a:pt x="361" y="270"/>
                  </a:cubicBezTo>
                  <a:cubicBezTo>
                    <a:pt x="361" y="270"/>
                    <a:pt x="361" y="270"/>
                    <a:pt x="361" y="270"/>
                  </a:cubicBezTo>
                  <a:cubicBezTo>
                    <a:pt x="362" y="269"/>
                    <a:pt x="363" y="268"/>
                    <a:pt x="363" y="268"/>
                  </a:cubicBezTo>
                  <a:cubicBezTo>
                    <a:pt x="364" y="267"/>
                    <a:pt x="365" y="266"/>
                    <a:pt x="366" y="265"/>
                  </a:cubicBezTo>
                  <a:cubicBezTo>
                    <a:pt x="367" y="264"/>
                    <a:pt x="368" y="262"/>
                    <a:pt x="368" y="261"/>
                  </a:cubicBezTo>
                  <a:cubicBezTo>
                    <a:pt x="369" y="261"/>
                    <a:pt x="370" y="260"/>
                    <a:pt x="371" y="259"/>
                  </a:cubicBezTo>
                  <a:cubicBezTo>
                    <a:pt x="371" y="259"/>
                    <a:pt x="373" y="259"/>
                    <a:pt x="374" y="259"/>
                  </a:cubicBezTo>
                  <a:cubicBezTo>
                    <a:pt x="375" y="260"/>
                    <a:pt x="376" y="261"/>
                    <a:pt x="377" y="262"/>
                  </a:cubicBezTo>
                  <a:cubicBezTo>
                    <a:pt x="378" y="263"/>
                    <a:pt x="379" y="266"/>
                    <a:pt x="380" y="267"/>
                  </a:cubicBezTo>
                  <a:cubicBezTo>
                    <a:pt x="380" y="268"/>
                    <a:pt x="380" y="268"/>
                    <a:pt x="380" y="269"/>
                  </a:cubicBezTo>
                  <a:cubicBezTo>
                    <a:pt x="380" y="269"/>
                    <a:pt x="380" y="269"/>
                    <a:pt x="380" y="269"/>
                  </a:cubicBezTo>
                  <a:cubicBezTo>
                    <a:pt x="381" y="270"/>
                    <a:pt x="381" y="272"/>
                    <a:pt x="381" y="273"/>
                  </a:cubicBezTo>
                  <a:cubicBezTo>
                    <a:pt x="382" y="274"/>
                    <a:pt x="383" y="275"/>
                    <a:pt x="384" y="276"/>
                  </a:cubicBezTo>
                  <a:cubicBezTo>
                    <a:pt x="385" y="276"/>
                    <a:pt x="387" y="276"/>
                    <a:pt x="388" y="276"/>
                  </a:cubicBezTo>
                  <a:cubicBezTo>
                    <a:pt x="389" y="277"/>
                    <a:pt x="390" y="278"/>
                    <a:pt x="391" y="278"/>
                  </a:cubicBezTo>
                  <a:cubicBezTo>
                    <a:pt x="392" y="279"/>
                    <a:pt x="393" y="282"/>
                    <a:pt x="394" y="283"/>
                  </a:cubicBezTo>
                  <a:cubicBezTo>
                    <a:pt x="395" y="283"/>
                    <a:pt x="397" y="283"/>
                    <a:pt x="399" y="284"/>
                  </a:cubicBezTo>
                  <a:cubicBezTo>
                    <a:pt x="399" y="284"/>
                    <a:pt x="400" y="285"/>
                    <a:pt x="401" y="285"/>
                  </a:cubicBezTo>
                  <a:cubicBezTo>
                    <a:pt x="402" y="285"/>
                    <a:pt x="403" y="285"/>
                    <a:pt x="404" y="284"/>
                  </a:cubicBezTo>
                  <a:cubicBezTo>
                    <a:pt x="404" y="283"/>
                    <a:pt x="404" y="282"/>
                    <a:pt x="404" y="281"/>
                  </a:cubicBezTo>
                  <a:cubicBezTo>
                    <a:pt x="403" y="281"/>
                    <a:pt x="402" y="280"/>
                    <a:pt x="402" y="280"/>
                  </a:cubicBezTo>
                  <a:cubicBezTo>
                    <a:pt x="402" y="279"/>
                    <a:pt x="403" y="278"/>
                    <a:pt x="403" y="277"/>
                  </a:cubicBezTo>
                  <a:cubicBezTo>
                    <a:pt x="404" y="277"/>
                    <a:pt x="406" y="277"/>
                    <a:pt x="406" y="277"/>
                  </a:cubicBezTo>
                  <a:cubicBezTo>
                    <a:pt x="407" y="278"/>
                    <a:pt x="408" y="278"/>
                    <a:pt x="408" y="279"/>
                  </a:cubicBezTo>
                  <a:cubicBezTo>
                    <a:pt x="408" y="280"/>
                    <a:pt x="409" y="282"/>
                    <a:pt x="409" y="282"/>
                  </a:cubicBezTo>
                  <a:cubicBezTo>
                    <a:pt x="409" y="283"/>
                    <a:pt x="408" y="285"/>
                    <a:pt x="408" y="286"/>
                  </a:cubicBezTo>
                  <a:cubicBezTo>
                    <a:pt x="409" y="287"/>
                    <a:pt x="411" y="288"/>
                    <a:pt x="411" y="289"/>
                  </a:cubicBezTo>
                  <a:cubicBezTo>
                    <a:pt x="412" y="289"/>
                    <a:pt x="414" y="289"/>
                    <a:pt x="415" y="289"/>
                  </a:cubicBezTo>
                  <a:cubicBezTo>
                    <a:pt x="416" y="289"/>
                    <a:pt x="418" y="288"/>
                    <a:pt x="418" y="287"/>
                  </a:cubicBezTo>
                  <a:cubicBezTo>
                    <a:pt x="419" y="287"/>
                    <a:pt x="419" y="285"/>
                    <a:pt x="420" y="285"/>
                  </a:cubicBezTo>
                  <a:cubicBezTo>
                    <a:pt x="421" y="284"/>
                    <a:pt x="425" y="284"/>
                    <a:pt x="427" y="284"/>
                  </a:cubicBezTo>
                  <a:cubicBezTo>
                    <a:pt x="428" y="284"/>
                    <a:pt x="431" y="283"/>
                    <a:pt x="432" y="283"/>
                  </a:cubicBezTo>
                  <a:cubicBezTo>
                    <a:pt x="433" y="283"/>
                    <a:pt x="436" y="284"/>
                    <a:pt x="437" y="285"/>
                  </a:cubicBezTo>
                  <a:cubicBezTo>
                    <a:pt x="438" y="285"/>
                    <a:pt x="440" y="285"/>
                    <a:pt x="441" y="285"/>
                  </a:cubicBezTo>
                  <a:cubicBezTo>
                    <a:pt x="442" y="285"/>
                    <a:pt x="443" y="287"/>
                    <a:pt x="444" y="287"/>
                  </a:cubicBezTo>
                  <a:cubicBezTo>
                    <a:pt x="445" y="288"/>
                    <a:pt x="448" y="290"/>
                    <a:pt x="449" y="292"/>
                  </a:cubicBezTo>
                  <a:cubicBezTo>
                    <a:pt x="449" y="292"/>
                    <a:pt x="449" y="294"/>
                    <a:pt x="449" y="295"/>
                  </a:cubicBezTo>
                  <a:cubicBezTo>
                    <a:pt x="450" y="295"/>
                    <a:pt x="452" y="294"/>
                    <a:pt x="453" y="294"/>
                  </a:cubicBezTo>
                  <a:cubicBezTo>
                    <a:pt x="454" y="294"/>
                    <a:pt x="455" y="295"/>
                    <a:pt x="455" y="296"/>
                  </a:cubicBezTo>
                  <a:cubicBezTo>
                    <a:pt x="456" y="297"/>
                    <a:pt x="456" y="299"/>
                    <a:pt x="457" y="299"/>
                  </a:cubicBezTo>
                  <a:cubicBezTo>
                    <a:pt x="458" y="300"/>
                    <a:pt x="459" y="301"/>
                    <a:pt x="460" y="300"/>
                  </a:cubicBezTo>
                  <a:cubicBezTo>
                    <a:pt x="461" y="300"/>
                    <a:pt x="461" y="298"/>
                    <a:pt x="461" y="297"/>
                  </a:cubicBezTo>
                  <a:cubicBezTo>
                    <a:pt x="461" y="296"/>
                    <a:pt x="459" y="295"/>
                    <a:pt x="459" y="295"/>
                  </a:cubicBezTo>
                  <a:cubicBezTo>
                    <a:pt x="459" y="294"/>
                    <a:pt x="460" y="292"/>
                    <a:pt x="461" y="292"/>
                  </a:cubicBezTo>
                  <a:cubicBezTo>
                    <a:pt x="462" y="291"/>
                    <a:pt x="464" y="292"/>
                    <a:pt x="465" y="292"/>
                  </a:cubicBezTo>
                  <a:cubicBezTo>
                    <a:pt x="466" y="293"/>
                    <a:pt x="466" y="296"/>
                    <a:pt x="467" y="297"/>
                  </a:cubicBezTo>
                  <a:cubicBezTo>
                    <a:pt x="468" y="298"/>
                    <a:pt x="471" y="298"/>
                    <a:pt x="472" y="299"/>
                  </a:cubicBezTo>
                  <a:cubicBezTo>
                    <a:pt x="473" y="299"/>
                    <a:pt x="474" y="301"/>
                    <a:pt x="475" y="302"/>
                  </a:cubicBezTo>
                  <a:cubicBezTo>
                    <a:pt x="475" y="303"/>
                    <a:pt x="476" y="304"/>
                    <a:pt x="477" y="304"/>
                  </a:cubicBezTo>
                  <a:cubicBezTo>
                    <a:pt x="478" y="305"/>
                    <a:pt x="480" y="305"/>
                    <a:pt x="481" y="304"/>
                  </a:cubicBezTo>
                  <a:cubicBezTo>
                    <a:pt x="482" y="304"/>
                    <a:pt x="481" y="302"/>
                    <a:pt x="481" y="301"/>
                  </a:cubicBezTo>
                  <a:cubicBezTo>
                    <a:pt x="481" y="299"/>
                    <a:pt x="479" y="297"/>
                    <a:pt x="479" y="296"/>
                  </a:cubicBezTo>
                  <a:cubicBezTo>
                    <a:pt x="478" y="295"/>
                    <a:pt x="476" y="293"/>
                    <a:pt x="476" y="291"/>
                  </a:cubicBezTo>
                  <a:cubicBezTo>
                    <a:pt x="476" y="290"/>
                    <a:pt x="477" y="288"/>
                    <a:pt x="476" y="286"/>
                  </a:cubicBezTo>
                  <a:cubicBezTo>
                    <a:pt x="476" y="285"/>
                    <a:pt x="474" y="284"/>
                    <a:pt x="473" y="283"/>
                  </a:cubicBezTo>
                  <a:cubicBezTo>
                    <a:pt x="472" y="282"/>
                    <a:pt x="470" y="281"/>
                    <a:pt x="469" y="280"/>
                  </a:cubicBezTo>
                  <a:cubicBezTo>
                    <a:pt x="468" y="279"/>
                    <a:pt x="465" y="278"/>
                    <a:pt x="464" y="277"/>
                  </a:cubicBezTo>
                  <a:cubicBezTo>
                    <a:pt x="463" y="275"/>
                    <a:pt x="462" y="273"/>
                    <a:pt x="462" y="271"/>
                  </a:cubicBezTo>
                  <a:cubicBezTo>
                    <a:pt x="462" y="270"/>
                    <a:pt x="462" y="268"/>
                    <a:pt x="463" y="267"/>
                  </a:cubicBezTo>
                  <a:cubicBezTo>
                    <a:pt x="463" y="266"/>
                    <a:pt x="463" y="264"/>
                    <a:pt x="463" y="264"/>
                  </a:cubicBezTo>
                  <a:cubicBezTo>
                    <a:pt x="463" y="263"/>
                    <a:pt x="462" y="262"/>
                    <a:pt x="461" y="262"/>
                  </a:cubicBezTo>
                  <a:cubicBezTo>
                    <a:pt x="461" y="261"/>
                    <a:pt x="459" y="262"/>
                    <a:pt x="458" y="261"/>
                  </a:cubicBezTo>
                  <a:cubicBezTo>
                    <a:pt x="458" y="261"/>
                    <a:pt x="457" y="259"/>
                    <a:pt x="457" y="259"/>
                  </a:cubicBezTo>
                  <a:cubicBezTo>
                    <a:pt x="457" y="257"/>
                    <a:pt x="459" y="255"/>
                    <a:pt x="459" y="254"/>
                  </a:cubicBezTo>
                  <a:cubicBezTo>
                    <a:pt x="459" y="253"/>
                    <a:pt x="459" y="251"/>
                    <a:pt x="459" y="250"/>
                  </a:cubicBezTo>
                  <a:cubicBezTo>
                    <a:pt x="459" y="248"/>
                    <a:pt x="457" y="246"/>
                    <a:pt x="455" y="244"/>
                  </a:cubicBezTo>
                  <a:cubicBezTo>
                    <a:pt x="454" y="243"/>
                    <a:pt x="449" y="241"/>
                    <a:pt x="447" y="239"/>
                  </a:cubicBezTo>
                  <a:cubicBezTo>
                    <a:pt x="446" y="238"/>
                    <a:pt x="444" y="236"/>
                    <a:pt x="443" y="235"/>
                  </a:cubicBezTo>
                  <a:cubicBezTo>
                    <a:pt x="441" y="234"/>
                    <a:pt x="438" y="232"/>
                    <a:pt x="437" y="231"/>
                  </a:cubicBezTo>
                  <a:cubicBezTo>
                    <a:pt x="435" y="228"/>
                    <a:pt x="435" y="223"/>
                    <a:pt x="434" y="220"/>
                  </a:cubicBezTo>
                  <a:cubicBezTo>
                    <a:pt x="433" y="219"/>
                    <a:pt x="432" y="216"/>
                    <a:pt x="432" y="214"/>
                  </a:cubicBezTo>
                  <a:cubicBezTo>
                    <a:pt x="432" y="213"/>
                    <a:pt x="431" y="210"/>
                    <a:pt x="431" y="209"/>
                  </a:cubicBezTo>
                  <a:cubicBezTo>
                    <a:pt x="430" y="208"/>
                    <a:pt x="428" y="207"/>
                    <a:pt x="427" y="206"/>
                  </a:cubicBezTo>
                  <a:cubicBezTo>
                    <a:pt x="427" y="205"/>
                    <a:pt x="427" y="202"/>
                    <a:pt x="426" y="201"/>
                  </a:cubicBezTo>
                  <a:cubicBezTo>
                    <a:pt x="426" y="200"/>
                    <a:pt x="426" y="198"/>
                    <a:pt x="426" y="197"/>
                  </a:cubicBezTo>
                  <a:cubicBezTo>
                    <a:pt x="425" y="195"/>
                    <a:pt x="422" y="193"/>
                    <a:pt x="422" y="193"/>
                  </a:cubicBezTo>
                  <a:cubicBezTo>
                    <a:pt x="422" y="193"/>
                    <a:pt x="420" y="191"/>
                    <a:pt x="420" y="190"/>
                  </a:cubicBezTo>
                  <a:cubicBezTo>
                    <a:pt x="420" y="189"/>
                    <a:pt x="421" y="188"/>
                    <a:pt x="421" y="187"/>
                  </a:cubicBezTo>
                  <a:cubicBezTo>
                    <a:pt x="421" y="186"/>
                    <a:pt x="423" y="185"/>
                    <a:pt x="423" y="184"/>
                  </a:cubicBezTo>
                  <a:cubicBezTo>
                    <a:pt x="424" y="183"/>
                    <a:pt x="425" y="181"/>
                    <a:pt x="425" y="180"/>
                  </a:cubicBezTo>
                  <a:cubicBezTo>
                    <a:pt x="426" y="179"/>
                    <a:pt x="427" y="177"/>
                    <a:pt x="426" y="175"/>
                  </a:cubicBezTo>
                  <a:cubicBezTo>
                    <a:pt x="426" y="174"/>
                    <a:pt x="424" y="174"/>
                    <a:pt x="424" y="173"/>
                  </a:cubicBezTo>
                  <a:cubicBezTo>
                    <a:pt x="423" y="172"/>
                    <a:pt x="422" y="171"/>
                    <a:pt x="422" y="171"/>
                  </a:cubicBezTo>
                  <a:cubicBezTo>
                    <a:pt x="422" y="170"/>
                    <a:pt x="423" y="169"/>
                    <a:pt x="423" y="168"/>
                  </a:cubicBezTo>
                  <a:cubicBezTo>
                    <a:pt x="423" y="167"/>
                    <a:pt x="422" y="166"/>
                    <a:pt x="422" y="165"/>
                  </a:cubicBezTo>
                  <a:cubicBezTo>
                    <a:pt x="423" y="164"/>
                    <a:pt x="424" y="163"/>
                    <a:pt x="425" y="162"/>
                  </a:cubicBezTo>
                  <a:cubicBezTo>
                    <a:pt x="425" y="161"/>
                    <a:pt x="426" y="158"/>
                    <a:pt x="426" y="157"/>
                  </a:cubicBezTo>
                  <a:cubicBezTo>
                    <a:pt x="425" y="156"/>
                    <a:pt x="423" y="155"/>
                    <a:pt x="423" y="154"/>
                  </a:cubicBezTo>
                  <a:cubicBezTo>
                    <a:pt x="423" y="154"/>
                    <a:pt x="422" y="152"/>
                    <a:pt x="422" y="152"/>
                  </a:cubicBezTo>
                  <a:cubicBezTo>
                    <a:pt x="423" y="151"/>
                    <a:pt x="424" y="149"/>
                    <a:pt x="425" y="149"/>
                  </a:cubicBezTo>
                  <a:cubicBezTo>
                    <a:pt x="426" y="148"/>
                    <a:pt x="428" y="147"/>
                    <a:pt x="429" y="146"/>
                  </a:cubicBezTo>
                  <a:cubicBezTo>
                    <a:pt x="429" y="145"/>
                    <a:pt x="431" y="143"/>
                    <a:pt x="431" y="142"/>
                  </a:cubicBezTo>
                  <a:cubicBezTo>
                    <a:pt x="431" y="141"/>
                    <a:pt x="429" y="139"/>
                    <a:pt x="428" y="139"/>
                  </a:cubicBezTo>
                  <a:cubicBezTo>
                    <a:pt x="427" y="138"/>
                    <a:pt x="425" y="138"/>
                    <a:pt x="425" y="137"/>
                  </a:cubicBezTo>
                  <a:cubicBezTo>
                    <a:pt x="424" y="136"/>
                    <a:pt x="424" y="133"/>
                    <a:pt x="424" y="132"/>
                  </a:cubicBezTo>
                  <a:cubicBezTo>
                    <a:pt x="424" y="131"/>
                    <a:pt x="423" y="130"/>
                    <a:pt x="422" y="130"/>
                  </a:cubicBezTo>
                  <a:cubicBezTo>
                    <a:pt x="422" y="128"/>
                    <a:pt x="421" y="124"/>
                    <a:pt x="420" y="123"/>
                  </a:cubicBezTo>
                  <a:cubicBezTo>
                    <a:pt x="419" y="122"/>
                    <a:pt x="417" y="121"/>
                    <a:pt x="416" y="121"/>
                  </a:cubicBezTo>
                  <a:cubicBezTo>
                    <a:pt x="415" y="120"/>
                    <a:pt x="412" y="119"/>
                    <a:pt x="411" y="119"/>
                  </a:cubicBezTo>
                  <a:cubicBezTo>
                    <a:pt x="410" y="119"/>
                    <a:pt x="408" y="119"/>
                    <a:pt x="407" y="119"/>
                  </a:cubicBezTo>
                  <a:cubicBezTo>
                    <a:pt x="406" y="118"/>
                    <a:pt x="405" y="117"/>
                    <a:pt x="404" y="116"/>
                  </a:cubicBezTo>
                  <a:cubicBezTo>
                    <a:pt x="404" y="115"/>
                    <a:pt x="404" y="113"/>
                    <a:pt x="404" y="112"/>
                  </a:cubicBezTo>
                  <a:cubicBezTo>
                    <a:pt x="404" y="111"/>
                    <a:pt x="405" y="110"/>
                    <a:pt x="406" y="110"/>
                  </a:cubicBezTo>
                  <a:cubicBezTo>
                    <a:pt x="406" y="110"/>
                    <a:pt x="407" y="111"/>
                    <a:pt x="407" y="111"/>
                  </a:cubicBezTo>
                  <a:cubicBezTo>
                    <a:pt x="408" y="112"/>
                    <a:pt x="408" y="114"/>
                    <a:pt x="409" y="114"/>
                  </a:cubicBezTo>
                  <a:cubicBezTo>
                    <a:pt x="410" y="114"/>
                    <a:pt x="411" y="114"/>
                    <a:pt x="411" y="114"/>
                  </a:cubicBezTo>
                  <a:cubicBezTo>
                    <a:pt x="413" y="113"/>
                    <a:pt x="415" y="112"/>
                    <a:pt x="416" y="111"/>
                  </a:cubicBezTo>
                  <a:cubicBezTo>
                    <a:pt x="417" y="111"/>
                    <a:pt x="418" y="110"/>
                    <a:pt x="419" y="109"/>
                  </a:cubicBezTo>
                  <a:cubicBezTo>
                    <a:pt x="419" y="108"/>
                    <a:pt x="420" y="106"/>
                    <a:pt x="420" y="105"/>
                  </a:cubicBezTo>
                  <a:cubicBezTo>
                    <a:pt x="421" y="104"/>
                    <a:pt x="422" y="102"/>
                    <a:pt x="421" y="102"/>
                  </a:cubicBezTo>
                  <a:cubicBezTo>
                    <a:pt x="421" y="101"/>
                    <a:pt x="419" y="101"/>
                    <a:pt x="418" y="100"/>
                  </a:cubicBezTo>
                  <a:cubicBezTo>
                    <a:pt x="418" y="99"/>
                    <a:pt x="419" y="98"/>
                    <a:pt x="419" y="98"/>
                  </a:cubicBezTo>
                  <a:cubicBezTo>
                    <a:pt x="419" y="96"/>
                    <a:pt x="419" y="93"/>
                    <a:pt x="420" y="92"/>
                  </a:cubicBezTo>
                  <a:cubicBezTo>
                    <a:pt x="421" y="91"/>
                    <a:pt x="424" y="91"/>
                    <a:pt x="424" y="91"/>
                  </a:cubicBezTo>
                  <a:cubicBezTo>
                    <a:pt x="425" y="90"/>
                    <a:pt x="425" y="89"/>
                    <a:pt x="425" y="89"/>
                  </a:cubicBezTo>
                  <a:cubicBezTo>
                    <a:pt x="425" y="88"/>
                    <a:pt x="424" y="87"/>
                    <a:pt x="424" y="86"/>
                  </a:cubicBezTo>
                  <a:cubicBezTo>
                    <a:pt x="423" y="86"/>
                    <a:pt x="422" y="84"/>
                    <a:pt x="422" y="83"/>
                  </a:cubicBezTo>
                  <a:cubicBezTo>
                    <a:pt x="422" y="83"/>
                    <a:pt x="422" y="81"/>
                    <a:pt x="423" y="81"/>
                  </a:cubicBezTo>
                  <a:cubicBezTo>
                    <a:pt x="424" y="80"/>
                    <a:pt x="425" y="80"/>
                    <a:pt x="426" y="80"/>
                  </a:cubicBezTo>
                  <a:cubicBezTo>
                    <a:pt x="427" y="80"/>
                    <a:pt x="427" y="80"/>
                    <a:pt x="428" y="81"/>
                  </a:cubicBezTo>
                  <a:cubicBezTo>
                    <a:pt x="428" y="81"/>
                    <a:pt x="429" y="83"/>
                    <a:pt x="429" y="84"/>
                  </a:cubicBezTo>
                  <a:cubicBezTo>
                    <a:pt x="429" y="84"/>
                    <a:pt x="429" y="86"/>
                    <a:pt x="429" y="87"/>
                  </a:cubicBezTo>
                  <a:cubicBezTo>
                    <a:pt x="429" y="88"/>
                    <a:pt x="430" y="90"/>
                    <a:pt x="431" y="90"/>
                  </a:cubicBezTo>
                  <a:cubicBezTo>
                    <a:pt x="431" y="90"/>
                    <a:pt x="432" y="89"/>
                    <a:pt x="432" y="89"/>
                  </a:cubicBezTo>
                  <a:cubicBezTo>
                    <a:pt x="433" y="88"/>
                    <a:pt x="434" y="86"/>
                    <a:pt x="434" y="85"/>
                  </a:cubicBezTo>
                  <a:cubicBezTo>
                    <a:pt x="434" y="84"/>
                    <a:pt x="433" y="83"/>
                    <a:pt x="432" y="82"/>
                  </a:cubicBezTo>
                  <a:cubicBezTo>
                    <a:pt x="432" y="81"/>
                    <a:pt x="432" y="79"/>
                    <a:pt x="433" y="78"/>
                  </a:cubicBezTo>
                  <a:cubicBezTo>
                    <a:pt x="433" y="78"/>
                    <a:pt x="434" y="77"/>
                    <a:pt x="435" y="77"/>
                  </a:cubicBezTo>
                  <a:cubicBezTo>
                    <a:pt x="435" y="78"/>
                    <a:pt x="436" y="79"/>
                    <a:pt x="437" y="79"/>
                  </a:cubicBezTo>
                  <a:cubicBezTo>
                    <a:pt x="437" y="79"/>
                    <a:pt x="438" y="78"/>
                    <a:pt x="439" y="78"/>
                  </a:cubicBezTo>
                  <a:cubicBezTo>
                    <a:pt x="440" y="77"/>
                    <a:pt x="441" y="75"/>
                    <a:pt x="442" y="74"/>
                  </a:cubicBezTo>
                  <a:cubicBezTo>
                    <a:pt x="442" y="73"/>
                    <a:pt x="443" y="70"/>
                    <a:pt x="443" y="69"/>
                  </a:cubicBezTo>
                  <a:cubicBezTo>
                    <a:pt x="444" y="68"/>
                    <a:pt x="446" y="67"/>
                    <a:pt x="447" y="66"/>
                  </a:cubicBezTo>
                  <a:cubicBezTo>
                    <a:pt x="447" y="66"/>
                    <a:pt x="447" y="63"/>
                    <a:pt x="448" y="62"/>
                  </a:cubicBezTo>
                  <a:cubicBezTo>
                    <a:pt x="448" y="61"/>
                    <a:pt x="451" y="61"/>
                    <a:pt x="452" y="60"/>
                  </a:cubicBezTo>
                  <a:cubicBezTo>
                    <a:pt x="453" y="60"/>
                    <a:pt x="454" y="58"/>
                    <a:pt x="454" y="57"/>
                  </a:cubicBezTo>
                  <a:cubicBezTo>
                    <a:pt x="455" y="56"/>
                    <a:pt x="454" y="54"/>
                    <a:pt x="453" y="53"/>
                  </a:cubicBezTo>
                  <a:cubicBezTo>
                    <a:pt x="453" y="53"/>
                    <a:pt x="452" y="52"/>
                    <a:pt x="451" y="51"/>
                  </a:cubicBezTo>
                  <a:cubicBezTo>
                    <a:pt x="450" y="51"/>
                    <a:pt x="449" y="52"/>
                    <a:pt x="448" y="52"/>
                  </a:cubicBezTo>
                  <a:cubicBezTo>
                    <a:pt x="448" y="52"/>
                    <a:pt x="447" y="52"/>
                    <a:pt x="446" y="52"/>
                  </a:cubicBezTo>
                  <a:cubicBezTo>
                    <a:pt x="446" y="51"/>
                    <a:pt x="445" y="49"/>
                    <a:pt x="445" y="49"/>
                  </a:cubicBezTo>
                  <a:cubicBezTo>
                    <a:pt x="445" y="47"/>
                    <a:pt x="445" y="44"/>
                    <a:pt x="446" y="43"/>
                  </a:cubicBezTo>
                  <a:cubicBezTo>
                    <a:pt x="447" y="41"/>
                    <a:pt x="449" y="39"/>
                    <a:pt x="451" y="39"/>
                  </a:cubicBezTo>
                  <a:cubicBezTo>
                    <a:pt x="452" y="38"/>
                    <a:pt x="454" y="39"/>
                    <a:pt x="455" y="39"/>
                  </a:cubicBezTo>
                  <a:cubicBezTo>
                    <a:pt x="456" y="38"/>
                    <a:pt x="456" y="36"/>
                    <a:pt x="457" y="36"/>
                  </a:cubicBezTo>
                  <a:cubicBezTo>
                    <a:pt x="458" y="35"/>
                    <a:pt x="459" y="35"/>
                    <a:pt x="460" y="35"/>
                  </a:cubicBezTo>
                  <a:cubicBezTo>
                    <a:pt x="461" y="35"/>
                    <a:pt x="462" y="36"/>
                    <a:pt x="462" y="36"/>
                  </a:cubicBezTo>
                  <a:cubicBezTo>
                    <a:pt x="463" y="37"/>
                    <a:pt x="463" y="39"/>
                    <a:pt x="462" y="40"/>
                  </a:cubicBezTo>
                  <a:cubicBezTo>
                    <a:pt x="462" y="41"/>
                    <a:pt x="461" y="42"/>
                    <a:pt x="461" y="43"/>
                  </a:cubicBezTo>
                  <a:cubicBezTo>
                    <a:pt x="461" y="44"/>
                    <a:pt x="460" y="46"/>
                    <a:pt x="460" y="47"/>
                  </a:cubicBezTo>
                  <a:cubicBezTo>
                    <a:pt x="460" y="48"/>
                    <a:pt x="460" y="51"/>
                    <a:pt x="461" y="52"/>
                  </a:cubicBezTo>
                  <a:cubicBezTo>
                    <a:pt x="462" y="52"/>
                    <a:pt x="464" y="52"/>
                    <a:pt x="464" y="53"/>
                  </a:cubicBezTo>
                  <a:cubicBezTo>
                    <a:pt x="465" y="54"/>
                    <a:pt x="464" y="56"/>
                    <a:pt x="464" y="57"/>
                  </a:cubicBezTo>
                  <a:cubicBezTo>
                    <a:pt x="464" y="58"/>
                    <a:pt x="463" y="59"/>
                    <a:pt x="463" y="60"/>
                  </a:cubicBezTo>
                  <a:cubicBezTo>
                    <a:pt x="462" y="61"/>
                    <a:pt x="460" y="62"/>
                    <a:pt x="460" y="63"/>
                  </a:cubicBezTo>
                  <a:cubicBezTo>
                    <a:pt x="459" y="63"/>
                    <a:pt x="459" y="65"/>
                    <a:pt x="460" y="65"/>
                  </a:cubicBezTo>
                  <a:cubicBezTo>
                    <a:pt x="461" y="66"/>
                    <a:pt x="462" y="65"/>
                    <a:pt x="462" y="65"/>
                  </a:cubicBezTo>
                  <a:cubicBezTo>
                    <a:pt x="463" y="65"/>
                    <a:pt x="465" y="65"/>
                    <a:pt x="466" y="66"/>
                  </a:cubicBezTo>
                  <a:cubicBezTo>
                    <a:pt x="466" y="67"/>
                    <a:pt x="465" y="70"/>
                    <a:pt x="464" y="71"/>
                  </a:cubicBezTo>
                  <a:cubicBezTo>
                    <a:pt x="463" y="71"/>
                    <a:pt x="461" y="71"/>
                    <a:pt x="460" y="71"/>
                  </a:cubicBezTo>
                  <a:cubicBezTo>
                    <a:pt x="459" y="71"/>
                    <a:pt x="457" y="70"/>
                    <a:pt x="456" y="69"/>
                  </a:cubicBezTo>
                  <a:cubicBezTo>
                    <a:pt x="455" y="69"/>
                    <a:pt x="453" y="70"/>
                    <a:pt x="452" y="70"/>
                  </a:cubicBezTo>
                  <a:cubicBezTo>
                    <a:pt x="452" y="71"/>
                    <a:pt x="452" y="73"/>
                    <a:pt x="451" y="74"/>
                  </a:cubicBezTo>
                  <a:cubicBezTo>
                    <a:pt x="451" y="74"/>
                    <a:pt x="450" y="75"/>
                    <a:pt x="450" y="75"/>
                  </a:cubicBezTo>
                  <a:cubicBezTo>
                    <a:pt x="450" y="75"/>
                    <a:pt x="449" y="77"/>
                    <a:pt x="449" y="77"/>
                  </a:cubicBezTo>
                  <a:cubicBezTo>
                    <a:pt x="448" y="78"/>
                    <a:pt x="448" y="78"/>
                    <a:pt x="447" y="78"/>
                  </a:cubicBezTo>
                  <a:cubicBezTo>
                    <a:pt x="446" y="79"/>
                    <a:pt x="444" y="79"/>
                    <a:pt x="444" y="80"/>
                  </a:cubicBezTo>
                  <a:cubicBezTo>
                    <a:pt x="444" y="80"/>
                    <a:pt x="443" y="82"/>
                    <a:pt x="444" y="82"/>
                  </a:cubicBezTo>
                  <a:cubicBezTo>
                    <a:pt x="444" y="83"/>
                    <a:pt x="446" y="84"/>
                    <a:pt x="446" y="86"/>
                  </a:cubicBezTo>
                  <a:cubicBezTo>
                    <a:pt x="446" y="86"/>
                    <a:pt x="445" y="87"/>
                    <a:pt x="445" y="88"/>
                  </a:cubicBezTo>
                  <a:cubicBezTo>
                    <a:pt x="445" y="89"/>
                    <a:pt x="444" y="90"/>
                    <a:pt x="443" y="91"/>
                  </a:cubicBezTo>
                  <a:cubicBezTo>
                    <a:pt x="443" y="92"/>
                    <a:pt x="442" y="94"/>
                    <a:pt x="442" y="95"/>
                  </a:cubicBezTo>
                  <a:cubicBezTo>
                    <a:pt x="441" y="96"/>
                    <a:pt x="441" y="99"/>
                    <a:pt x="441" y="100"/>
                  </a:cubicBezTo>
                  <a:cubicBezTo>
                    <a:pt x="441" y="101"/>
                    <a:pt x="441" y="103"/>
                    <a:pt x="441" y="104"/>
                  </a:cubicBezTo>
                  <a:cubicBezTo>
                    <a:pt x="440" y="105"/>
                    <a:pt x="438" y="107"/>
                    <a:pt x="438" y="108"/>
                  </a:cubicBezTo>
                  <a:cubicBezTo>
                    <a:pt x="438" y="109"/>
                    <a:pt x="439" y="111"/>
                    <a:pt x="439" y="112"/>
                  </a:cubicBezTo>
                  <a:cubicBezTo>
                    <a:pt x="439" y="113"/>
                    <a:pt x="439" y="114"/>
                    <a:pt x="439" y="115"/>
                  </a:cubicBezTo>
                  <a:cubicBezTo>
                    <a:pt x="440" y="115"/>
                    <a:pt x="442" y="115"/>
                    <a:pt x="443" y="116"/>
                  </a:cubicBezTo>
                  <a:cubicBezTo>
                    <a:pt x="444" y="116"/>
                    <a:pt x="445" y="119"/>
                    <a:pt x="446" y="120"/>
                  </a:cubicBezTo>
                  <a:cubicBezTo>
                    <a:pt x="446" y="121"/>
                    <a:pt x="447" y="122"/>
                    <a:pt x="447" y="123"/>
                  </a:cubicBezTo>
                  <a:cubicBezTo>
                    <a:pt x="447" y="124"/>
                    <a:pt x="448" y="126"/>
                    <a:pt x="448" y="127"/>
                  </a:cubicBezTo>
                  <a:cubicBezTo>
                    <a:pt x="448" y="128"/>
                    <a:pt x="448" y="130"/>
                    <a:pt x="448" y="131"/>
                  </a:cubicBezTo>
                  <a:cubicBezTo>
                    <a:pt x="448" y="132"/>
                    <a:pt x="449" y="135"/>
                    <a:pt x="450" y="136"/>
                  </a:cubicBezTo>
                  <a:cubicBezTo>
                    <a:pt x="450" y="136"/>
                    <a:pt x="451" y="137"/>
                    <a:pt x="452" y="137"/>
                  </a:cubicBezTo>
                  <a:cubicBezTo>
                    <a:pt x="453" y="137"/>
                    <a:pt x="454" y="137"/>
                    <a:pt x="455" y="136"/>
                  </a:cubicBezTo>
                  <a:cubicBezTo>
                    <a:pt x="455" y="136"/>
                    <a:pt x="455" y="134"/>
                    <a:pt x="455" y="134"/>
                  </a:cubicBezTo>
                  <a:cubicBezTo>
                    <a:pt x="455" y="133"/>
                    <a:pt x="453" y="132"/>
                    <a:pt x="453" y="132"/>
                  </a:cubicBezTo>
                  <a:cubicBezTo>
                    <a:pt x="452" y="131"/>
                    <a:pt x="452" y="129"/>
                    <a:pt x="452" y="129"/>
                  </a:cubicBezTo>
                  <a:cubicBezTo>
                    <a:pt x="452" y="128"/>
                    <a:pt x="452" y="126"/>
                    <a:pt x="452" y="125"/>
                  </a:cubicBezTo>
                  <a:cubicBezTo>
                    <a:pt x="452" y="124"/>
                    <a:pt x="452" y="122"/>
                    <a:pt x="453" y="122"/>
                  </a:cubicBezTo>
                  <a:cubicBezTo>
                    <a:pt x="453" y="121"/>
                    <a:pt x="454" y="120"/>
                    <a:pt x="455" y="120"/>
                  </a:cubicBezTo>
                  <a:cubicBezTo>
                    <a:pt x="456" y="120"/>
                    <a:pt x="458" y="119"/>
                    <a:pt x="458" y="120"/>
                  </a:cubicBezTo>
                  <a:cubicBezTo>
                    <a:pt x="459" y="120"/>
                    <a:pt x="459" y="121"/>
                    <a:pt x="459" y="122"/>
                  </a:cubicBezTo>
                  <a:cubicBezTo>
                    <a:pt x="459" y="123"/>
                    <a:pt x="459" y="124"/>
                    <a:pt x="459" y="124"/>
                  </a:cubicBezTo>
                  <a:cubicBezTo>
                    <a:pt x="459" y="125"/>
                    <a:pt x="458" y="126"/>
                    <a:pt x="457" y="126"/>
                  </a:cubicBezTo>
                  <a:cubicBezTo>
                    <a:pt x="457" y="127"/>
                    <a:pt x="457" y="128"/>
                    <a:pt x="457" y="129"/>
                  </a:cubicBezTo>
                  <a:cubicBezTo>
                    <a:pt x="457" y="129"/>
                    <a:pt x="458" y="131"/>
                    <a:pt x="458" y="131"/>
                  </a:cubicBezTo>
                  <a:cubicBezTo>
                    <a:pt x="459" y="132"/>
                    <a:pt x="460" y="132"/>
                    <a:pt x="461" y="133"/>
                  </a:cubicBezTo>
                  <a:cubicBezTo>
                    <a:pt x="461" y="134"/>
                    <a:pt x="461" y="136"/>
                    <a:pt x="461" y="137"/>
                  </a:cubicBezTo>
                  <a:cubicBezTo>
                    <a:pt x="461" y="137"/>
                    <a:pt x="460" y="139"/>
                    <a:pt x="459" y="139"/>
                  </a:cubicBezTo>
                  <a:cubicBezTo>
                    <a:pt x="458" y="140"/>
                    <a:pt x="457" y="142"/>
                    <a:pt x="457" y="142"/>
                  </a:cubicBezTo>
                  <a:cubicBezTo>
                    <a:pt x="456" y="143"/>
                    <a:pt x="454" y="143"/>
                    <a:pt x="453" y="143"/>
                  </a:cubicBezTo>
                  <a:cubicBezTo>
                    <a:pt x="451" y="143"/>
                    <a:pt x="449" y="143"/>
                    <a:pt x="448" y="142"/>
                  </a:cubicBezTo>
                  <a:cubicBezTo>
                    <a:pt x="447" y="142"/>
                    <a:pt x="445" y="140"/>
                    <a:pt x="445" y="140"/>
                  </a:cubicBezTo>
                  <a:cubicBezTo>
                    <a:pt x="444" y="139"/>
                    <a:pt x="443" y="137"/>
                    <a:pt x="442" y="136"/>
                  </a:cubicBezTo>
                  <a:cubicBezTo>
                    <a:pt x="442" y="135"/>
                    <a:pt x="442" y="132"/>
                    <a:pt x="441" y="132"/>
                  </a:cubicBezTo>
                  <a:cubicBezTo>
                    <a:pt x="441" y="131"/>
                    <a:pt x="439" y="131"/>
                    <a:pt x="439" y="132"/>
                  </a:cubicBezTo>
                  <a:cubicBezTo>
                    <a:pt x="438" y="132"/>
                    <a:pt x="438" y="135"/>
                    <a:pt x="437" y="136"/>
                  </a:cubicBezTo>
                  <a:cubicBezTo>
                    <a:pt x="437" y="137"/>
                    <a:pt x="438" y="139"/>
                    <a:pt x="438" y="140"/>
                  </a:cubicBezTo>
                  <a:cubicBezTo>
                    <a:pt x="438" y="142"/>
                    <a:pt x="438" y="144"/>
                    <a:pt x="437" y="145"/>
                  </a:cubicBezTo>
                  <a:cubicBezTo>
                    <a:pt x="437" y="146"/>
                    <a:pt x="436" y="149"/>
                    <a:pt x="436" y="150"/>
                  </a:cubicBezTo>
                  <a:cubicBezTo>
                    <a:pt x="436" y="150"/>
                    <a:pt x="437" y="154"/>
                    <a:pt x="437" y="155"/>
                  </a:cubicBezTo>
                  <a:cubicBezTo>
                    <a:pt x="437" y="156"/>
                    <a:pt x="437" y="159"/>
                    <a:pt x="437" y="161"/>
                  </a:cubicBezTo>
                  <a:cubicBezTo>
                    <a:pt x="438" y="162"/>
                    <a:pt x="438" y="165"/>
                    <a:pt x="438" y="166"/>
                  </a:cubicBezTo>
                  <a:cubicBezTo>
                    <a:pt x="438" y="167"/>
                    <a:pt x="438" y="169"/>
                    <a:pt x="439" y="170"/>
                  </a:cubicBezTo>
                  <a:cubicBezTo>
                    <a:pt x="439" y="170"/>
                    <a:pt x="440" y="172"/>
                    <a:pt x="440" y="171"/>
                  </a:cubicBezTo>
                  <a:cubicBezTo>
                    <a:pt x="441" y="171"/>
                    <a:pt x="442" y="169"/>
                    <a:pt x="443" y="169"/>
                  </a:cubicBezTo>
                  <a:cubicBezTo>
                    <a:pt x="443" y="168"/>
                    <a:pt x="444" y="167"/>
                    <a:pt x="445" y="167"/>
                  </a:cubicBezTo>
                  <a:cubicBezTo>
                    <a:pt x="445" y="166"/>
                    <a:pt x="446" y="165"/>
                    <a:pt x="446" y="164"/>
                  </a:cubicBezTo>
                  <a:cubicBezTo>
                    <a:pt x="446" y="163"/>
                    <a:pt x="444" y="162"/>
                    <a:pt x="444" y="162"/>
                  </a:cubicBezTo>
                  <a:cubicBezTo>
                    <a:pt x="443" y="161"/>
                    <a:pt x="442" y="160"/>
                    <a:pt x="442" y="159"/>
                  </a:cubicBezTo>
                  <a:cubicBezTo>
                    <a:pt x="442" y="159"/>
                    <a:pt x="443" y="158"/>
                    <a:pt x="444" y="157"/>
                  </a:cubicBezTo>
                  <a:cubicBezTo>
                    <a:pt x="444" y="157"/>
                    <a:pt x="446" y="158"/>
                    <a:pt x="447" y="157"/>
                  </a:cubicBezTo>
                  <a:cubicBezTo>
                    <a:pt x="447" y="157"/>
                    <a:pt x="448" y="155"/>
                    <a:pt x="448" y="155"/>
                  </a:cubicBezTo>
                  <a:cubicBezTo>
                    <a:pt x="448" y="154"/>
                    <a:pt x="447" y="152"/>
                    <a:pt x="447" y="152"/>
                  </a:cubicBezTo>
                  <a:cubicBezTo>
                    <a:pt x="447" y="151"/>
                    <a:pt x="448" y="150"/>
                    <a:pt x="449" y="149"/>
                  </a:cubicBezTo>
                  <a:cubicBezTo>
                    <a:pt x="449" y="149"/>
                    <a:pt x="450" y="150"/>
                    <a:pt x="450" y="150"/>
                  </a:cubicBezTo>
                  <a:cubicBezTo>
                    <a:pt x="451" y="151"/>
                    <a:pt x="450" y="153"/>
                    <a:pt x="451" y="154"/>
                  </a:cubicBezTo>
                  <a:cubicBezTo>
                    <a:pt x="451" y="155"/>
                    <a:pt x="452" y="155"/>
                    <a:pt x="453" y="155"/>
                  </a:cubicBezTo>
                  <a:cubicBezTo>
                    <a:pt x="453" y="154"/>
                    <a:pt x="454" y="153"/>
                    <a:pt x="454" y="152"/>
                  </a:cubicBezTo>
                  <a:cubicBezTo>
                    <a:pt x="454" y="152"/>
                    <a:pt x="453" y="150"/>
                    <a:pt x="453" y="149"/>
                  </a:cubicBezTo>
                  <a:cubicBezTo>
                    <a:pt x="453" y="149"/>
                    <a:pt x="455" y="148"/>
                    <a:pt x="455" y="148"/>
                  </a:cubicBezTo>
                  <a:cubicBezTo>
                    <a:pt x="456" y="148"/>
                    <a:pt x="457" y="149"/>
                    <a:pt x="458" y="149"/>
                  </a:cubicBezTo>
                  <a:cubicBezTo>
                    <a:pt x="458" y="150"/>
                    <a:pt x="459" y="152"/>
                    <a:pt x="459" y="153"/>
                  </a:cubicBezTo>
                  <a:cubicBezTo>
                    <a:pt x="459" y="154"/>
                    <a:pt x="460" y="157"/>
                    <a:pt x="460" y="158"/>
                  </a:cubicBezTo>
                  <a:cubicBezTo>
                    <a:pt x="461" y="159"/>
                    <a:pt x="462" y="161"/>
                    <a:pt x="463" y="162"/>
                  </a:cubicBezTo>
                  <a:cubicBezTo>
                    <a:pt x="463" y="163"/>
                    <a:pt x="465" y="164"/>
                    <a:pt x="465" y="165"/>
                  </a:cubicBezTo>
                  <a:cubicBezTo>
                    <a:pt x="465" y="166"/>
                    <a:pt x="465" y="169"/>
                    <a:pt x="464" y="170"/>
                  </a:cubicBezTo>
                  <a:cubicBezTo>
                    <a:pt x="463" y="170"/>
                    <a:pt x="461" y="170"/>
                    <a:pt x="460" y="170"/>
                  </a:cubicBezTo>
                  <a:cubicBezTo>
                    <a:pt x="459" y="170"/>
                    <a:pt x="457" y="169"/>
                    <a:pt x="457" y="168"/>
                  </a:cubicBezTo>
                  <a:cubicBezTo>
                    <a:pt x="456" y="167"/>
                    <a:pt x="456" y="164"/>
                    <a:pt x="455" y="164"/>
                  </a:cubicBezTo>
                  <a:cubicBezTo>
                    <a:pt x="455" y="164"/>
                    <a:pt x="453" y="164"/>
                    <a:pt x="453" y="165"/>
                  </a:cubicBezTo>
                  <a:cubicBezTo>
                    <a:pt x="453" y="165"/>
                    <a:pt x="453" y="167"/>
                    <a:pt x="453" y="168"/>
                  </a:cubicBezTo>
                  <a:cubicBezTo>
                    <a:pt x="453" y="169"/>
                    <a:pt x="452" y="170"/>
                    <a:pt x="451" y="170"/>
                  </a:cubicBezTo>
                  <a:cubicBezTo>
                    <a:pt x="451" y="171"/>
                    <a:pt x="450" y="172"/>
                    <a:pt x="449" y="173"/>
                  </a:cubicBezTo>
                  <a:cubicBezTo>
                    <a:pt x="449" y="174"/>
                    <a:pt x="450" y="177"/>
                    <a:pt x="450" y="178"/>
                  </a:cubicBezTo>
                  <a:cubicBezTo>
                    <a:pt x="449" y="179"/>
                    <a:pt x="448" y="180"/>
                    <a:pt x="447" y="181"/>
                  </a:cubicBezTo>
                  <a:cubicBezTo>
                    <a:pt x="447" y="182"/>
                    <a:pt x="447" y="184"/>
                    <a:pt x="447" y="185"/>
                  </a:cubicBezTo>
                  <a:cubicBezTo>
                    <a:pt x="447" y="186"/>
                    <a:pt x="447" y="188"/>
                    <a:pt x="447" y="189"/>
                  </a:cubicBezTo>
                  <a:cubicBezTo>
                    <a:pt x="448" y="191"/>
                    <a:pt x="447" y="194"/>
                    <a:pt x="448" y="196"/>
                  </a:cubicBezTo>
                  <a:cubicBezTo>
                    <a:pt x="448" y="197"/>
                    <a:pt x="450" y="198"/>
                    <a:pt x="451" y="198"/>
                  </a:cubicBezTo>
                  <a:cubicBezTo>
                    <a:pt x="451" y="199"/>
                    <a:pt x="453" y="199"/>
                    <a:pt x="453" y="199"/>
                  </a:cubicBezTo>
                  <a:cubicBezTo>
                    <a:pt x="454" y="198"/>
                    <a:pt x="455" y="196"/>
                    <a:pt x="455" y="195"/>
                  </a:cubicBezTo>
                  <a:cubicBezTo>
                    <a:pt x="455" y="195"/>
                    <a:pt x="455" y="194"/>
                    <a:pt x="455" y="193"/>
                  </a:cubicBezTo>
                  <a:cubicBezTo>
                    <a:pt x="454" y="193"/>
                    <a:pt x="453" y="192"/>
                    <a:pt x="453" y="192"/>
                  </a:cubicBezTo>
                  <a:cubicBezTo>
                    <a:pt x="452" y="191"/>
                    <a:pt x="452" y="190"/>
                    <a:pt x="452" y="189"/>
                  </a:cubicBezTo>
                  <a:cubicBezTo>
                    <a:pt x="452" y="188"/>
                    <a:pt x="453" y="187"/>
                    <a:pt x="453" y="187"/>
                  </a:cubicBezTo>
                  <a:cubicBezTo>
                    <a:pt x="454" y="186"/>
                    <a:pt x="455" y="186"/>
                    <a:pt x="455" y="187"/>
                  </a:cubicBezTo>
                  <a:cubicBezTo>
                    <a:pt x="456" y="187"/>
                    <a:pt x="456" y="189"/>
                    <a:pt x="456" y="190"/>
                  </a:cubicBezTo>
                  <a:cubicBezTo>
                    <a:pt x="457" y="190"/>
                    <a:pt x="459" y="190"/>
                    <a:pt x="460" y="189"/>
                  </a:cubicBezTo>
                  <a:cubicBezTo>
                    <a:pt x="460" y="189"/>
                    <a:pt x="459" y="187"/>
                    <a:pt x="459" y="187"/>
                  </a:cubicBezTo>
                  <a:cubicBezTo>
                    <a:pt x="459" y="186"/>
                    <a:pt x="460" y="185"/>
                    <a:pt x="461" y="185"/>
                  </a:cubicBezTo>
                  <a:cubicBezTo>
                    <a:pt x="461" y="185"/>
                    <a:pt x="462" y="185"/>
                    <a:pt x="463" y="186"/>
                  </a:cubicBezTo>
                  <a:cubicBezTo>
                    <a:pt x="463" y="186"/>
                    <a:pt x="463" y="189"/>
                    <a:pt x="464" y="189"/>
                  </a:cubicBezTo>
                  <a:cubicBezTo>
                    <a:pt x="464" y="190"/>
                    <a:pt x="466" y="190"/>
                    <a:pt x="467" y="191"/>
                  </a:cubicBezTo>
                  <a:cubicBezTo>
                    <a:pt x="468" y="192"/>
                    <a:pt x="468" y="193"/>
                    <a:pt x="469" y="194"/>
                  </a:cubicBezTo>
                  <a:cubicBezTo>
                    <a:pt x="470" y="194"/>
                    <a:pt x="471" y="194"/>
                    <a:pt x="472" y="194"/>
                  </a:cubicBezTo>
                  <a:cubicBezTo>
                    <a:pt x="473" y="194"/>
                    <a:pt x="474" y="194"/>
                    <a:pt x="475" y="194"/>
                  </a:cubicBezTo>
                  <a:cubicBezTo>
                    <a:pt x="476" y="194"/>
                    <a:pt x="477" y="195"/>
                    <a:pt x="478" y="196"/>
                  </a:cubicBezTo>
                  <a:cubicBezTo>
                    <a:pt x="478" y="197"/>
                    <a:pt x="478" y="198"/>
                    <a:pt x="478" y="199"/>
                  </a:cubicBezTo>
                  <a:cubicBezTo>
                    <a:pt x="477" y="200"/>
                    <a:pt x="475" y="200"/>
                    <a:pt x="475" y="201"/>
                  </a:cubicBezTo>
                  <a:cubicBezTo>
                    <a:pt x="474" y="201"/>
                    <a:pt x="473" y="203"/>
                    <a:pt x="472" y="203"/>
                  </a:cubicBezTo>
                  <a:cubicBezTo>
                    <a:pt x="471" y="203"/>
                    <a:pt x="470" y="203"/>
                    <a:pt x="469" y="203"/>
                  </a:cubicBezTo>
                  <a:cubicBezTo>
                    <a:pt x="468" y="202"/>
                    <a:pt x="467" y="201"/>
                    <a:pt x="467" y="201"/>
                  </a:cubicBezTo>
                  <a:cubicBezTo>
                    <a:pt x="466" y="201"/>
                    <a:pt x="465" y="203"/>
                    <a:pt x="464" y="204"/>
                  </a:cubicBezTo>
                  <a:cubicBezTo>
                    <a:pt x="464" y="204"/>
                    <a:pt x="464" y="205"/>
                    <a:pt x="464" y="206"/>
                  </a:cubicBezTo>
                  <a:cubicBezTo>
                    <a:pt x="463" y="206"/>
                    <a:pt x="462" y="206"/>
                    <a:pt x="462" y="206"/>
                  </a:cubicBezTo>
                  <a:cubicBezTo>
                    <a:pt x="462" y="207"/>
                    <a:pt x="464" y="208"/>
                    <a:pt x="464" y="208"/>
                  </a:cubicBezTo>
                  <a:cubicBezTo>
                    <a:pt x="464" y="209"/>
                    <a:pt x="462" y="210"/>
                    <a:pt x="461" y="211"/>
                  </a:cubicBezTo>
                  <a:cubicBezTo>
                    <a:pt x="461" y="212"/>
                    <a:pt x="461" y="213"/>
                    <a:pt x="461" y="214"/>
                  </a:cubicBezTo>
                  <a:cubicBezTo>
                    <a:pt x="461" y="214"/>
                    <a:pt x="463" y="215"/>
                    <a:pt x="463" y="215"/>
                  </a:cubicBezTo>
                  <a:cubicBezTo>
                    <a:pt x="464" y="216"/>
                    <a:pt x="465" y="218"/>
                    <a:pt x="466" y="219"/>
                  </a:cubicBezTo>
                  <a:cubicBezTo>
                    <a:pt x="467" y="219"/>
                    <a:pt x="469" y="217"/>
                    <a:pt x="470" y="217"/>
                  </a:cubicBezTo>
                  <a:cubicBezTo>
                    <a:pt x="470" y="218"/>
                    <a:pt x="470" y="220"/>
                    <a:pt x="470" y="221"/>
                  </a:cubicBezTo>
                  <a:cubicBezTo>
                    <a:pt x="470" y="222"/>
                    <a:pt x="469" y="224"/>
                    <a:pt x="469" y="224"/>
                  </a:cubicBezTo>
                  <a:cubicBezTo>
                    <a:pt x="468" y="225"/>
                    <a:pt x="466" y="224"/>
                    <a:pt x="465" y="224"/>
                  </a:cubicBezTo>
                  <a:cubicBezTo>
                    <a:pt x="463" y="224"/>
                    <a:pt x="461" y="225"/>
                    <a:pt x="460" y="226"/>
                  </a:cubicBezTo>
                  <a:cubicBezTo>
                    <a:pt x="460" y="227"/>
                    <a:pt x="460" y="228"/>
                    <a:pt x="460" y="229"/>
                  </a:cubicBezTo>
                  <a:cubicBezTo>
                    <a:pt x="461" y="230"/>
                    <a:pt x="463" y="233"/>
                    <a:pt x="464" y="234"/>
                  </a:cubicBezTo>
                  <a:cubicBezTo>
                    <a:pt x="465" y="235"/>
                    <a:pt x="467" y="235"/>
                    <a:pt x="468" y="236"/>
                  </a:cubicBezTo>
                  <a:cubicBezTo>
                    <a:pt x="469" y="237"/>
                    <a:pt x="470" y="239"/>
                    <a:pt x="471" y="240"/>
                  </a:cubicBezTo>
                  <a:cubicBezTo>
                    <a:pt x="471" y="242"/>
                    <a:pt x="470" y="244"/>
                    <a:pt x="471" y="245"/>
                  </a:cubicBezTo>
                  <a:cubicBezTo>
                    <a:pt x="471" y="246"/>
                    <a:pt x="473" y="247"/>
                    <a:pt x="473" y="247"/>
                  </a:cubicBezTo>
                  <a:cubicBezTo>
                    <a:pt x="474" y="247"/>
                    <a:pt x="476" y="246"/>
                    <a:pt x="477" y="246"/>
                  </a:cubicBezTo>
                  <a:cubicBezTo>
                    <a:pt x="478" y="246"/>
                    <a:pt x="479" y="248"/>
                    <a:pt x="479" y="249"/>
                  </a:cubicBezTo>
                  <a:cubicBezTo>
                    <a:pt x="479" y="250"/>
                    <a:pt x="477" y="250"/>
                    <a:pt x="476" y="250"/>
                  </a:cubicBezTo>
                  <a:cubicBezTo>
                    <a:pt x="476" y="251"/>
                    <a:pt x="476" y="253"/>
                    <a:pt x="476" y="254"/>
                  </a:cubicBezTo>
                  <a:cubicBezTo>
                    <a:pt x="477" y="254"/>
                    <a:pt x="477" y="256"/>
                    <a:pt x="478" y="256"/>
                  </a:cubicBezTo>
                  <a:cubicBezTo>
                    <a:pt x="479" y="256"/>
                    <a:pt x="480" y="256"/>
                    <a:pt x="481" y="256"/>
                  </a:cubicBezTo>
                  <a:cubicBezTo>
                    <a:pt x="482" y="256"/>
                    <a:pt x="484" y="256"/>
                    <a:pt x="485" y="256"/>
                  </a:cubicBezTo>
                  <a:cubicBezTo>
                    <a:pt x="486" y="257"/>
                    <a:pt x="487" y="259"/>
                    <a:pt x="487" y="259"/>
                  </a:cubicBezTo>
                  <a:cubicBezTo>
                    <a:pt x="488" y="260"/>
                    <a:pt x="489" y="262"/>
                    <a:pt x="489" y="263"/>
                  </a:cubicBezTo>
                  <a:cubicBezTo>
                    <a:pt x="490" y="264"/>
                    <a:pt x="492" y="265"/>
                    <a:pt x="493" y="266"/>
                  </a:cubicBezTo>
                  <a:cubicBezTo>
                    <a:pt x="493" y="267"/>
                    <a:pt x="495" y="267"/>
                    <a:pt x="495" y="267"/>
                  </a:cubicBezTo>
                  <a:cubicBezTo>
                    <a:pt x="496" y="267"/>
                    <a:pt x="498" y="267"/>
                    <a:pt x="498" y="267"/>
                  </a:cubicBezTo>
                  <a:cubicBezTo>
                    <a:pt x="499" y="266"/>
                    <a:pt x="500" y="265"/>
                    <a:pt x="499" y="264"/>
                  </a:cubicBezTo>
                  <a:cubicBezTo>
                    <a:pt x="499" y="263"/>
                    <a:pt x="498" y="262"/>
                    <a:pt x="497" y="262"/>
                  </a:cubicBezTo>
                  <a:cubicBezTo>
                    <a:pt x="496" y="262"/>
                    <a:pt x="494" y="263"/>
                    <a:pt x="494" y="263"/>
                  </a:cubicBezTo>
                  <a:cubicBezTo>
                    <a:pt x="493" y="263"/>
                    <a:pt x="491" y="261"/>
                    <a:pt x="491" y="260"/>
                  </a:cubicBezTo>
                  <a:cubicBezTo>
                    <a:pt x="491" y="260"/>
                    <a:pt x="491" y="258"/>
                    <a:pt x="491" y="258"/>
                  </a:cubicBezTo>
                  <a:cubicBezTo>
                    <a:pt x="492" y="257"/>
                    <a:pt x="494" y="258"/>
                    <a:pt x="495" y="257"/>
                  </a:cubicBezTo>
                  <a:cubicBezTo>
                    <a:pt x="495" y="257"/>
                    <a:pt x="496" y="256"/>
                    <a:pt x="497" y="256"/>
                  </a:cubicBezTo>
                  <a:cubicBezTo>
                    <a:pt x="498" y="255"/>
                    <a:pt x="499" y="256"/>
                    <a:pt x="500" y="256"/>
                  </a:cubicBezTo>
                  <a:cubicBezTo>
                    <a:pt x="500" y="257"/>
                    <a:pt x="501" y="258"/>
                    <a:pt x="501" y="259"/>
                  </a:cubicBezTo>
                  <a:cubicBezTo>
                    <a:pt x="501" y="260"/>
                    <a:pt x="501" y="261"/>
                    <a:pt x="502" y="261"/>
                  </a:cubicBezTo>
                  <a:cubicBezTo>
                    <a:pt x="502" y="261"/>
                    <a:pt x="505" y="261"/>
                    <a:pt x="506" y="261"/>
                  </a:cubicBezTo>
                  <a:cubicBezTo>
                    <a:pt x="506" y="261"/>
                    <a:pt x="506" y="263"/>
                    <a:pt x="507" y="263"/>
                  </a:cubicBezTo>
                  <a:cubicBezTo>
                    <a:pt x="507" y="264"/>
                    <a:pt x="508" y="265"/>
                    <a:pt x="508" y="265"/>
                  </a:cubicBezTo>
                  <a:cubicBezTo>
                    <a:pt x="509" y="265"/>
                    <a:pt x="512" y="266"/>
                    <a:pt x="512" y="265"/>
                  </a:cubicBezTo>
                  <a:cubicBezTo>
                    <a:pt x="513" y="264"/>
                    <a:pt x="512" y="262"/>
                    <a:pt x="512" y="262"/>
                  </a:cubicBezTo>
                  <a:cubicBezTo>
                    <a:pt x="511" y="261"/>
                    <a:pt x="510" y="260"/>
                    <a:pt x="510" y="259"/>
                  </a:cubicBezTo>
                  <a:cubicBezTo>
                    <a:pt x="510" y="258"/>
                    <a:pt x="510" y="257"/>
                    <a:pt x="510" y="256"/>
                  </a:cubicBezTo>
                  <a:cubicBezTo>
                    <a:pt x="510" y="255"/>
                    <a:pt x="510" y="254"/>
                    <a:pt x="509" y="253"/>
                  </a:cubicBezTo>
                  <a:cubicBezTo>
                    <a:pt x="509" y="252"/>
                    <a:pt x="507" y="252"/>
                    <a:pt x="507" y="251"/>
                  </a:cubicBezTo>
                  <a:cubicBezTo>
                    <a:pt x="506" y="250"/>
                    <a:pt x="506" y="249"/>
                    <a:pt x="506" y="248"/>
                  </a:cubicBezTo>
                  <a:cubicBezTo>
                    <a:pt x="506" y="247"/>
                    <a:pt x="509" y="246"/>
                    <a:pt x="509" y="245"/>
                  </a:cubicBezTo>
                  <a:cubicBezTo>
                    <a:pt x="510" y="244"/>
                    <a:pt x="509" y="242"/>
                    <a:pt x="509" y="241"/>
                  </a:cubicBezTo>
                  <a:cubicBezTo>
                    <a:pt x="509" y="240"/>
                    <a:pt x="508" y="239"/>
                    <a:pt x="508" y="238"/>
                  </a:cubicBezTo>
                  <a:cubicBezTo>
                    <a:pt x="509" y="237"/>
                    <a:pt x="510" y="237"/>
                    <a:pt x="511" y="237"/>
                  </a:cubicBezTo>
                  <a:cubicBezTo>
                    <a:pt x="512" y="237"/>
                    <a:pt x="514" y="238"/>
                    <a:pt x="514" y="238"/>
                  </a:cubicBezTo>
                  <a:cubicBezTo>
                    <a:pt x="515" y="239"/>
                    <a:pt x="516" y="241"/>
                    <a:pt x="516" y="242"/>
                  </a:cubicBezTo>
                  <a:cubicBezTo>
                    <a:pt x="516" y="242"/>
                    <a:pt x="516" y="243"/>
                    <a:pt x="515" y="244"/>
                  </a:cubicBezTo>
                  <a:cubicBezTo>
                    <a:pt x="515" y="245"/>
                    <a:pt x="515" y="245"/>
                    <a:pt x="515" y="246"/>
                  </a:cubicBezTo>
                  <a:cubicBezTo>
                    <a:pt x="514" y="246"/>
                    <a:pt x="513" y="246"/>
                    <a:pt x="513" y="247"/>
                  </a:cubicBezTo>
                  <a:cubicBezTo>
                    <a:pt x="512" y="247"/>
                    <a:pt x="513" y="249"/>
                    <a:pt x="513" y="250"/>
                  </a:cubicBezTo>
                  <a:cubicBezTo>
                    <a:pt x="514" y="250"/>
                    <a:pt x="515" y="251"/>
                    <a:pt x="516" y="252"/>
                  </a:cubicBezTo>
                  <a:cubicBezTo>
                    <a:pt x="516" y="253"/>
                    <a:pt x="516" y="255"/>
                    <a:pt x="517" y="256"/>
                  </a:cubicBezTo>
                  <a:cubicBezTo>
                    <a:pt x="517" y="256"/>
                    <a:pt x="519" y="256"/>
                    <a:pt x="519" y="256"/>
                  </a:cubicBezTo>
                  <a:cubicBezTo>
                    <a:pt x="519" y="257"/>
                    <a:pt x="519" y="259"/>
                    <a:pt x="520" y="259"/>
                  </a:cubicBezTo>
                  <a:cubicBezTo>
                    <a:pt x="520" y="260"/>
                    <a:pt x="522" y="259"/>
                    <a:pt x="522" y="259"/>
                  </a:cubicBezTo>
                  <a:cubicBezTo>
                    <a:pt x="523" y="258"/>
                    <a:pt x="523" y="257"/>
                    <a:pt x="523" y="257"/>
                  </a:cubicBezTo>
                  <a:cubicBezTo>
                    <a:pt x="523" y="256"/>
                    <a:pt x="521" y="255"/>
                    <a:pt x="521" y="254"/>
                  </a:cubicBezTo>
                  <a:cubicBezTo>
                    <a:pt x="521" y="253"/>
                    <a:pt x="521" y="252"/>
                    <a:pt x="522" y="252"/>
                  </a:cubicBezTo>
                  <a:cubicBezTo>
                    <a:pt x="523" y="252"/>
                    <a:pt x="525" y="253"/>
                    <a:pt x="526" y="253"/>
                  </a:cubicBezTo>
                  <a:cubicBezTo>
                    <a:pt x="526" y="254"/>
                    <a:pt x="527" y="255"/>
                    <a:pt x="528" y="256"/>
                  </a:cubicBezTo>
                  <a:cubicBezTo>
                    <a:pt x="528" y="257"/>
                    <a:pt x="530" y="258"/>
                    <a:pt x="530" y="258"/>
                  </a:cubicBezTo>
                  <a:cubicBezTo>
                    <a:pt x="531" y="257"/>
                    <a:pt x="532" y="256"/>
                    <a:pt x="533" y="255"/>
                  </a:cubicBezTo>
                  <a:cubicBezTo>
                    <a:pt x="533" y="255"/>
                    <a:pt x="535" y="255"/>
                    <a:pt x="535" y="256"/>
                  </a:cubicBezTo>
                  <a:cubicBezTo>
                    <a:pt x="536" y="256"/>
                    <a:pt x="537" y="258"/>
                    <a:pt x="537" y="259"/>
                  </a:cubicBezTo>
                  <a:cubicBezTo>
                    <a:pt x="537" y="260"/>
                    <a:pt x="536" y="261"/>
                    <a:pt x="535" y="262"/>
                  </a:cubicBezTo>
                  <a:cubicBezTo>
                    <a:pt x="534" y="263"/>
                    <a:pt x="532" y="263"/>
                    <a:pt x="531" y="264"/>
                  </a:cubicBezTo>
                  <a:cubicBezTo>
                    <a:pt x="530" y="265"/>
                    <a:pt x="528" y="266"/>
                    <a:pt x="527" y="267"/>
                  </a:cubicBezTo>
                  <a:cubicBezTo>
                    <a:pt x="527" y="268"/>
                    <a:pt x="526" y="269"/>
                    <a:pt x="526" y="270"/>
                  </a:cubicBezTo>
                  <a:cubicBezTo>
                    <a:pt x="525" y="271"/>
                    <a:pt x="525" y="274"/>
                    <a:pt x="525" y="276"/>
                  </a:cubicBezTo>
                  <a:cubicBezTo>
                    <a:pt x="525" y="276"/>
                    <a:pt x="526" y="278"/>
                    <a:pt x="526" y="279"/>
                  </a:cubicBezTo>
                  <a:cubicBezTo>
                    <a:pt x="527" y="279"/>
                    <a:pt x="528" y="280"/>
                    <a:pt x="529" y="280"/>
                  </a:cubicBezTo>
                  <a:cubicBezTo>
                    <a:pt x="529" y="280"/>
                    <a:pt x="531" y="279"/>
                    <a:pt x="531" y="278"/>
                  </a:cubicBezTo>
                  <a:cubicBezTo>
                    <a:pt x="531" y="278"/>
                    <a:pt x="531" y="276"/>
                    <a:pt x="531" y="275"/>
                  </a:cubicBezTo>
                  <a:cubicBezTo>
                    <a:pt x="532" y="274"/>
                    <a:pt x="534" y="274"/>
                    <a:pt x="535" y="274"/>
                  </a:cubicBezTo>
                  <a:cubicBezTo>
                    <a:pt x="536" y="274"/>
                    <a:pt x="537" y="274"/>
                    <a:pt x="538" y="273"/>
                  </a:cubicBezTo>
                  <a:cubicBezTo>
                    <a:pt x="539" y="273"/>
                    <a:pt x="539" y="271"/>
                    <a:pt x="539" y="271"/>
                  </a:cubicBezTo>
                  <a:cubicBezTo>
                    <a:pt x="540" y="271"/>
                    <a:pt x="542" y="271"/>
                    <a:pt x="542" y="272"/>
                  </a:cubicBezTo>
                  <a:cubicBezTo>
                    <a:pt x="543" y="272"/>
                    <a:pt x="543" y="275"/>
                    <a:pt x="542" y="276"/>
                  </a:cubicBezTo>
                  <a:cubicBezTo>
                    <a:pt x="542" y="276"/>
                    <a:pt x="540" y="277"/>
                    <a:pt x="539" y="278"/>
                  </a:cubicBezTo>
                  <a:cubicBezTo>
                    <a:pt x="539" y="279"/>
                    <a:pt x="538" y="281"/>
                    <a:pt x="538" y="282"/>
                  </a:cubicBezTo>
                  <a:cubicBezTo>
                    <a:pt x="538" y="283"/>
                    <a:pt x="538" y="285"/>
                    <a:pt x="539" y="285"/>
                  </a:cubicBezTo>
                  <a:cubicBezTo>
                    <a:pt x="539" y="286"/>
                    <a:pt x="540" y="287"/>
                    <a:pt x="541" y="286"/>
                  </a:cubicBezTo>
                  <a:cubicBezTo>
                    <a:pt x="542" y="286"/>
                    <a:pt x="542" y="283"/>
                    <a:pt x="543" y="283"/>
                  </a:cubicBezTo>
                  <a:cubicBezTo>
                    <a:pt x="544" y="282"/>
                    <a:pt x="546" y="282"/>
                    <a:pt x="547" y="283"/>
                  </a:cubicBezTo>
                  <a:cubicBezTo>
                    <a:pt x="547" y="283"/>
                    <a:pt x="548" y="284"/>
                    <a:pt x="548" y="285"/>
                  </a:cubicBezTo>
                  <a:cubicBezTo>
                    <a:pt x="548" y="286"/>
                    <a:pt x="547" y="288"/>
                    <a:pt x="546" y="289"/>
                  </a:cubicBezTo>
                  <a:cubicBezTo>
                    <a:pt x="545" y="289"/>
                    <a:pt x="542" y="289"/>
                    <a:pt x="542" y="290"/>
                  </a:cubicBezTo>
                  <a:cubicBezTo>
                    <a:pt x="541" y="291"/>
                    <a:pt x="541" y="293"/>
                    <a:pt x="541" y="295"/>
                  </a:cubicBezTo>
                  <a:cubicBezTo>
                    <a:pt x="540" y="296"/>
                    <a:pt x="540" y="297"/>
                    <a:pt x="540" y="298"/>
                  </a:cubicBezTo>
                  <a:cubicBezTo>
                    <a:pt x="540" y="300"/>
                    <a:pt x="542" y="302"/>
                    <a:pt x="542" y="303"/>
                  </a:cubicBezTo>
                  <a:cubicBezTo>
                    <a:pt x="542" y="304"/>
                    <a:pt x="543" y="307"/>
                    <a:pt x="543" y="308"/>
                  </a:cubicBezTo>
                  <a:cubicBezTo>
                    <a:pt x="543" y="309"/>
                    <a:pt x="542" y="311"/>
                    <a:pt x="543" y="312"/>
                  </a:cubicBezTo>
                  <a:cubicBezTo>
                    <a:pt x="543" y="312"/>
                    <a:pt x="546" y="311"/>
                    <a:pt x="547" y="311"/>
                  </a:cubicBezTo>
                  <a:cubicBezTo>
                    <a:pt x="548" y="310"/>
                    <a:pt x="549" y="309"/>
                    <a:pt x="550" y="308"/>
                  </a:cubicBezTo>
                  <a:cubicBezTo>
                    <a:pt x="551" y="306"/>
                    <a:pt x="553" y="303"/>
                    <a:pt x="554" y="301"/>
                  </a:cubicBezTo>
                  <a:cubicBezTo>
                    <a:pt x="554" y="300"/>
                    <a:pt x="555" y="298"/>
                    <a:pt x="556" y="297"/>
                  </a:cubicBezTo>
                  <a:cubicBezTo>
                    <a:pt x="557" y="297"/>
                    <a:pt x="560" y="298"/>
                    <a:pt x="562" y="298"/>
                  </a:cubicBezTo>
                  <a:cubicBezTo>
                    <a:pt x="562" y="298"/>
                    <a:pt x="562" y="298"/>
                    <a:pt x="563" y="298"/>
                  </a:cubicBezTo>
                  <a:cubicBezTo>
                    <a:pt x="563" y="297"/>
                    <a:pt x="563" y="297"/>
                    <a:pt x="563" y="296"/>
                  </a:cubicBezTo>
                  <a:cubicBezTo>
                    <a:pt x="565" y="293"/>
                    <a:pt x="565" y="293"/>
                    <a:pt x="565" y="293"/>
                  </a:cubicBezTo>
                  <a:cubicBezTo>
                    <a:pt x="570" y="293"/>
                    <a:pt x="570" y="293"/>
                    <a:pt x="570" y="293"/>
                  </a:cubicBezTo>
                  <a:cubicBezTo>
                    <a:pt x="570" y="287"/>
                    <a:pt x="570" y="287"/>
                    <a:pt x="570" y="287"/>
                  </a:cubicBezTo>
                  <a:cubicBezTo>
                    <a:pt x="627" y="263"/>
                    <a:pt x="627" y="263"/>
                    <a:pt x="627" y="263"/>
                  </a:cubicBezTo>
                  <a:cubicBezTo>
                    <a:pt x="629" y="260"/>
                    <a:pt x="630" y="257"/>
                    <a:pt x="630" y="255"/>
                  </a:cubicBezTo>
                  <a:cubicBezTo>
                    <a:pt x="631" y="251"/>
                    <a:pt x="631" y="243"/>
                    <a:pt x="631" y="239"/>
                  </a:cubicBezTo>
                  <a:cubicBezTo>
                    <a:pt x="631" y="234"/>
                    <a:pt x="628" y="226"/>
                    <a:pt x="629" y="221"/>
                  </a:cubicBezTo>
                  <a:cubicBezTo>
                    <a:pt x="629" y="219"/>
                    <a:pt x="633" y="215"/>
                    <a:pt x="633" y="212"/>
                  </a:cubicBezTo>
                  <a:cubicBezTo>
                    <a:pt x="634" y="209"/>
                    <a:pt x="632" y="204"/>
                    <a:pt x="632" y="20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837238" y="3032125"/>
              <a:ext cx="127000" cy="198438"/>
            </a:xfrm>
            <a:custGeom>
              <a:avLst/>
              <a:gdLst>
                <a:gd name="T0" fmla="*/ 5 w 151"/>
                <a:gd name="T1" fmla="*/ 22 h 235"/>
                <a:gd name="T2" fmla="*/ 4 w 151"/>
                <a:gd name="T3" fmla="*/ 30 h 235"/>
                <a:gd name="T4" fmla="*/ 4 w 151"/>
                <a:gd name="T5" fmla="*/ 35 h 235"/>
                <a:gd name="T6" fmla="*/ 8 w 151"/>
                <a:gd name="T7" fmla="*/ 47 h 235"/>
                <a:gd name="T8" fmla="*/ 69 w 151"/>
                <a:gd name="T9" fmla="*/ 235 h 235"/>
                <a:gd name="T10" fmla="*/ 151 w 151"/>
                <a:gd name="T11" fmla="*/ 215 h 235"/>
                <a:gd name="T12" fmla="*/ 147 w 151"/>
                <a:gd name="T13" fmla="*/ 207 h 235"/>
                <a:gd name="T14" fmla="*/ 142 w 151"/>
                <a:gd name="T15" fmla="*/ 193 h 235"/>
                <a:gd name="T16" fmla="*/ 139 w 151"/>
                <a:gd name="T17" fmla="*/ 187 h 235"/>
                <a:gd name="T18" fmla="*/ 136 w 151"/>
                <a:gd name="T19" fmla="*/ 175 h 235"/>
                <a:gd name="T20" fmla="*/ 133 w 151"/>
                <a:gd name="T21" fmla="*/ 169 h 235"/>
                <a:gd name="T22" fmla="*/ 130 w 151"/>
                <a:gd name="T23" fmla="*/ 162 h 235"/>
                <a:gd name="T24" fmla="*/ 129 w 151"/>
                <a:gd name="T25" fmla="*/ 165 h 235"/>
                <a:gd name="T26" fmla="*/ 125 w 151"/>
                <a:gd name="T27" fmla="*/ 166 h 235"/>
                <a:gd name="T28" fmla="*/ 121 w 151"/>
                <a:gd name="T29" fmla="*/ 166 h 235"/>
                <a:gd name="T30" fmla="*/ 116 w 151"/>
                <a:gd name="T31" fmla="*/ 164 h 235"/>
                <a:gd name="T32" fmla="*/ 108 w 151"/>
                <a:gd name="T33" fmla="*/ 158 h 235"/>
                <a:gd name="T34" fmla="*/ 102 w 151"/>
                <a:gd name="T35" fmla="*/ 153 h 235"/>
                <a:gd name="T36" fmla="*/ 97 w 151"/>
                <a:gd name="T37" fmla="*/ 151 h 235"/>
                <a:gd name="T38" fmla="*/ 95 w 151"/>
                <a:gd name="T39" fmla="*/ 145 h 235"/>
                <a:gd name="T40" fmla="*/ 91 w 151"/>
                <a:gd name="T41" fmla="*/ 138 h 235"/>
                <a:gd name="T42" fmla="*/ 87 w 151"/>
                <a:gd name="T43" fmla="*/ 133 h 235"/>
                <a:gd name="T44" fmla="*/ 82 w 151"/>
                <a:gd name="T45" fmla="*/ 131 h 235"/>
                <a:gd name="T46" fmla="*/ 78 w 151"/>
                <a:gd name="T47" fmla="*/ 128 h 235"/>
                <a:gd name="T48" fmla="*/ 76 w 151"/>
                <a:gd name="T49" fmla="*/ 124 h 235"/>
                <a:gd name="T50" fmla="*/ 72 w 151"/>
                <a:gd name="T51" fmla="*/ 114 h 235"/>
                <a:gd name="T52" fmla="*/ 72 w 151"/>
                <a:gd name="T53" fmla="*/ 109 h 235"/>
                <a:gd name="T54" fmla="*/ 73 w 151"/>
                <a:gd name="T55" fmla="*/ 106 h 235"/>
                <a:gd name="T56" fmla="*/ 71 w 151"/>
                <a:gd name="T57" fmla="*/ 102 h 235"/>
                <a:gd name="T58" fmla="*/ 69 w 151"/>
                <a:gd name="T59" fmla="*/ 97 h 235"/>
                <a:gd name="T60" fmla="*/ 62 w 151"/>
                <a:gd name="T61" fmla="*/ 91 h 235"/>
                <a:gd name="T62" fmla="*/ 60 w 151"/>
                <a:gd name="T63" fmla="*/ 87 h 235"/>
                <a:gd name="T64" fmla="*/ 55 w 151"/>
                <a:gd name="T65" fmla="*/ 86 h 235"/>
                <a:gd name="T66" fmla="*/ 51 w 151"/>
                <a:gd name="T67" fmla="*/ 82 h 235"/>
                <a:gd name="T68" fmla="*/ 47 w 151"/>
                <a:gd name="T69" fmla="*/ 78 h 235"/>
                <a:gd name="T70" fmla="*/ 42 w 151"/>
                <a:gd name="T71" fmla="*/ 74 h 235"/>
                <a:gd name="T72" fmla="*/ 38 w 151"/>
                <a:gd name="T73" fmla="*/ 71 h 235"/>
                <a:gd name="T74" fmla="*/ 34 w 151"/>
                <a:gd name="T75" fmla="*/ 68 h 235"/>
                <a:gd name="T76" fmla="*/ 33 w 151"/>
                <a:gd name="T77" fmla="*/ 65 h 235"/>
                <a:gd name="T78" fmla="*/ 33 w 151"/>
                <a:gd name="T79" fmla="*/ 61 h 235"/>
                <a:gd name="T80" fmla="*/ 35 w 151"/>
                <a:gd name="T81" fmla="*/ 58 h 235"/>
                <a:gd name="T82" fmla="*/ 33 w 151"/>
                <a:gd name="T83" fmla="*/ 54 h 235"/>
                <a:gd name="T84" fmla="*/ 32 w 151"/>
                <a:gd name="T85" fmla="*/ 50 h 235"/>
                <a:gd name="T86" fmla="*/ 30 w 151"/>
                <a:gd name="T87" fmla="*/ 49 h 235"/>
                <a:gd name="T88" fmla="*/ 25 w 151"/>
                <a:gd name="T89" fmla="*/ 47 h 235"/>
                <a:gd name="T90" fmla="*/ 23 w 151"/>
                <a:gd name="T91" fmla="*/ 42 h 235"/>
                <a:gd name="T92" fmla="*/ 24 w 151"/>
                <a:gd name="T93" fmla="*/ 38 h 235"/>
                <a:gd name="T94" fmla="*/ 26 w 151"/>
                <a:gd name="T95" fmla="*/ 32 h 235"/>
                <a:gd name="T96" fmla="*/ 31 w 151"/>
                <a:gd name="T97" fmla="*/ 28 h 235"/>
                <a:gd name="T98" fmla="*/ 33 w 151"/>
                <a:gd name="T99" fmla="*/ 23 h 235"/>
                <a:gd name="T100" fmla="*/ 35 w 151"/>
                <a:gd name="T101" fmla="*/ 24 h 235"/>
                <a:gd name="T102" fmla="*/ 36 w 151"/>
                <a:gd name="T103" fmla="*/ 22 h 235"/>
                <a:gd name="T104" fmla="*/ 39 w 151"/>
                <a:gd name="T105" fmla="*/ 18 h 235"/>
                <a:gd name="T106" fmla="*/ 38 w 151"/>
                <a:gd name="T107" fmla="*/ 11 h 235"/>
                <a:gd name="T108" fmla="*/ 41 w 151"/>
                <a:gd name="T109" fmla="*/ 8 h 235"/>
                <a:gd name="T110" fmla="*/ 42 w 151"/>
                <a:gd name="T111" fmla="*/ 4 h 235"/>
                <a:gd name="T112" fmla="*/ 37 w 151"/>
                <a:gd name="T113" fmla="*/ 2 h 235"/>
                <a:gd name="T114" fmla="*/ 28 w 151"/>
                <a:gd name="T115" fmla="*/ 0 h 235"/>
                <a:gd name="T116" fmla="*/ 18 w 151"/>
                <a:gd name="T117" fmla="*/ 3 h 235"/>
                <a:gd name="T118" fmla="*/ 10 w 151"/>
                <a:gd name="T119" fmla="*/ 9 h 235"/>
                <a:gd name="T120" fmla="*/ 3 w 151"/>
                <a:gd name="T121" fmla="*/ 17 h 235"/>
                <a:gd name="T122" fmla="*/ 0 w 151"/>
                <a:gd name="T123" fmla="*/ 24 h 235"/>
                <a:gd name="T124" fmla="*/ 5 w 151"/>
                <a:gd name="T125" fmla="*/ 2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" h="235">
                  <a:moveTo>
                    <a:pt x="5" y="22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2"/>
                    <a:pt x="4" y="34"/>
                    <a:pt x="4" y="35"/>
                  </a:cubicBezTo>
                  <a:cubicBezTo>
                    <a:pt x="4" y="37"/>
                    <a:pt x="6" y="43"/>
                    <a:pt x="8" y="47"/>
                  </a:cubicBezTo>
                  <a:cubicBezTo>
                    <a:pt x="69" y="235"/>
                    <a:pt x="69" y="235"/>
                    <a:pt x="69" y="235"/>
                  </a:cubicBezTo>
                  <a:cubicBezTo>
                    <a:pt x="151" y="215"/>
                    <a:pt x="151" y="215"/>
                    <a:pt x="151" y="215"/>
                  </a:cubicBezTo>
                  <a:cubicBezTo>
                    <a:pt x="150" y="212"/>
                    <a:pt x="148" y="209"/>
                    <a:pt x="147" y="207"/>
                  </a:cubicBezTo>
                  <a:cubicBezTo>
                    <a:pt x="145" y="203"/>
                    <a:pt x="143" y="196"/>
                    <a:pt x="142" y="193"/>
                  </a:cubicBezTo>
                  <a:cubicBezTo>
                    <a:pt x="141" y="191"/>
                    <a:pt x="140" y="188"/>
                    <a:pt x="139" y="187"/>
                  </a:cubicBezTo>
                  <a:cubicBezTo>
                    <a:pt x="138" y="184"/>
                    <a:pt x="137" y="178"/>
                    <a:pt x="136" y="175"/>
                  </a:cubicBezTo>
                  <a:cubicBezTo>
                    <a:pt x="135" y="174"/>
                    <a:pt x="133" y="170"/>
                    <a:pt x="133" y="169"/>
                  </a:cubicBezTo>
                  <a:cubicBezTo>
                    <a:pt x="132" y="167"/>
                    <a:pt x="132" y="162"/>
                    <a:pt x="130" y="162"/>
                  </a:cubicBezTo>
                  <a:cubicBezTo>
                    <a:pt x="129" y="162"/>
                    <a:pt x="129" y="165"/>
                    <a:pt x="129" y="165"/>
                  </a:cubicBezTo>
                  <a:cubicBezTo>
                    <a:pt x="128" y="166"/>
                    <a:pt x="126" y="166"/>
                    <a:pt x="125" y="166"/>
                  </a:cubicBezTo>
                  <a:cubicBezTo>
                    <a:pt x="124" y="166"/>
                    <a:pt x="122" y="166"/>
                    <a:pt x="121" y="166"/>
                  </a:cubicBezTo>
                  <a:cubicBezTo>
                    <a:pt x="120" y="166"/>
                    <a:pt x="117" y="164"/>
                    <a:pt x="116" y="164"/>
                  </a:cubicBezTo>
                  <a:cubicBezTo>
                    <a:pt x="114" y="163"/>
                    <a:pt x="110" y="160"/>
                    <a:pt x="108" y="158"/>
                  </a:cubicBezTo>
                  <a:cubicBezTo>
                    <a:pt x="106" y="157"/>
                    <a:pt x="104" y="154"/>
                    <a:pt x="102" y="153"/>
                  </a:cubicBezTo>
                  <a:cubicBezTo>
                    <a:pt x="101" y="153"/>
                    <a:pt x="98" y="152"/>
                    <a:pt x="97" y="151"/>
                  </a:cubicBezTo>
                  <a:cubicBezTo>
                    <a:pt x="96" y="149"/>
                    <a:pt x="96" y="146"/>
                    <a:pt x="95" y="145"/>
                  </a:cubicBezTo>
                  <a:cubicBezTo>
                    <a:pt x="94" y="143"/>
                    <a:pt x="92" y="140"/>
                    <a:pt x="91" y="138"/>
                  </a:cubicBezTo>
                  <a:cubicBezTo>
                    <a:pt x="90" y="137"/>
                    <a:pt x="88" y="134"/>
                    <a:pt x="87" y="133"/>
                  </a:cubicBezTo>
                  <a:cubicBezTo>
                    <a:pt x="86" y="132"/>
                    <a:pt x="83" y="132"/>
                    <a:pt x="82" y="131"/>
                  </a:cubicBezTo>
                  <a:cubicBezTo>
                    <a:pt x="81" y="130"/>
                    <a:pt x="79" y="129"/>
                    <a:pt x="78" y="128"/>
                  </a:cubicBezTo>
                  <a:cubicBezTo>
                    <a:pt x="77" y="127"/>
                    <a:pt x="76" y="125"/>
                    <a:pt x="76" y="124"/>
                  </a:cubicBezTo>
                  <a:cubicBezTo>
                    <a:pt x="75" y="121"/>
                    <a:pt x="73" y="116"/>
                    <a:pt x="72" y="114"/>
                  </a:cubicBezTo>
                  <a:cubicBezTo>
                    <a:pt x="72" y="112"/>
                    <a:pt x="71" y="110"/>
                    <a:pt x="72" y="109"/>
                  </a:cubicBezTo>
                  <a:cubicBezTo>
                    <a:pt x="72" y="108"/>
                    <a:pt x="73" y="107"/>
                    <a:pt x="73" y="106"/>
                  </a:cubicBezTo>
                  <a:cubicBezTo>
                    <a:pt x="73" y="105"/>
                    <a:pt x="72" y="103"/>
                    <a:pt x="71" y="102"/>
                  </a:cubicBezTo>
                  <a:cubicBezTo>
                    <a:pt x="71" y="101"/>
                    <a:pt x="70" y="98"/>
                    <a:pt x="69" y="97"/>
                  </a:cubicBezTo>
                  <a:cubicBezTo>
                    <a:pt x="68" y="95"/>
                    <a:pt x="64" y="93"/>
                    <a:pt x="62" y="91"/>
                  </a:cubicBezTo>
                  <a:cubicBezTo>
                    <a:pt x="62" y="90"/>
                    <a:pt x="61" y="88"/>
                    <a:pt x="60" y="87"/>
                  </a:cubicBezTo>
                  <a:cubicBezTo>
                    <a:pt x="59" y="86"/>
                    <a:pt x="56" y="86"/>
                    <a:pt x="55" y="86"/>
                  </a:cubicBezTo>
                  <a:cubicBezTo>
                    <a:pt x="54" y="85"/>
                    <a:pt x="52" y="83"/>
                    <a:pt x="51" y="82"/>
                  </a:cubicBezTo>
                  <a:cubicBezTo>
                    <a:pt x="50" y="81"/>
                    <a:pt x="48" y="79"/>
                    <a:pt x="47" y="78"/>
                  </a:cubicBezTo>
                  <a:cubicBezTo>
                    <a:pt x="46" y="77"/>
                    <a:pt x="43" y="75"/>
                    <a:pt x="42" y="74"/>
                  </a:cubicBezTo>
                  <a:cubicBezTo>
                    <a:pt x="41" y="73"/>
                    <a:pt x="39" y="72"/>
                    <a:pt x="38" y="71"/>
                  </a:cubicBezTo>
                  <a:cubicBezTo>
                    <a:pt x="37" y="70"/>
                    <a:pt x="35" y="69"/>
                    <a:pt x="34" y="68"/>
                  </a:cubicBezTo>
                  <a:cubicBezTo>
                    <a:pt x="34" y="68"/>
                    <a:pt x="33" y="66"/>
                    <a:pt x="33" y="65"/>
                  </a:cubicBezTo>
                  <a:cubicBezTo>
                    <a:pt x="33" y="64"/>
                    <a:pt x="33" y="62"/>
                    <a:pt x="33" y="61"/>
                  </a:cubicBezTo>
                  <a:cubicBezTo>
                    <a:pt x="34" y="60"/>
                    <a:pt x="35" y="58"/>
                    <a:pt x="35" y="58"/>
                  </a:cubicBezTo>
                  <a:cubicBezTo>
                    <a:pt x="35" y="57"/>
                    <a:pt x="34" y="55"/>
                    <a:pt x="33" y="54"/>
                  </a:cubicBezTo>
                  <a:cubicBezTo>
                    <a:pt x="33" y="53"/>
                    <a:pt x="33" y="51"/>
                    <a:pt x="32" y="50"/>
                  </a:cubicBezTo>
                  <a:cubicBezTo>
                    <a:pt x="32" y="49"/>
                    <a:pt x="31" y="49"/>
                    <a:pt x="30" y="49"/>
                  </a:cubicBezTo>
                  <a:cubicBezTo>
                    <a:pt x="29" y="48"/>
                    <a:pt x="26" y="48"/>
                    <a:pt x="25" y="47"/>
                  </a:cubicBezTo>
                  <a:cubicBezTo>
                    <a:pt x="24" y="46"/>
                    <a:pt x="23" y="44"/>
                    <a:pt x="23" y="42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6"/>
                    <a:pt x="26" y="33"/>
                    <a:pt x="26" y="32"/>
                  </a:cubicBezTo>
                  <a:cubicBezTo>
                    <a:pt x="27" y="31"/>
                    <a:pt x="30" y="29"/>
                    <a:pt x="31" y="28"/>
                  </a:cubicBezTo>
                  <a:cubicBezTo>
                    <a:pt x="32" y="27"/>
                    <a:pt x="31" y="23"/>
                    <a:pt x="33" y="23"/>
                  </a:cubicBezTo>
                  <a:cubicBezTo>
                    <a:pt x="33" y="23"/>
                    <a:pt x="34" y="24"/>
                    <a:pt x="35" y="24"/>
                  </a:cubicBezTo>
                  <a:cubicBezTo>
                    <a:pt x="35" y="24"/>
                    <a:pt x="36" y="23"/>
                    <a:pt x="36" y="22"/>
                  </a:cubicBezTo>
                  <a:cubicBezTo>
                    <a:pt x="37" y="21"/>
                    <a:pt x="38" y="19"/>
                    <a:pt x="39" y="18"/>
                  </a:cubicBezTo>
                  <a:cubicBezTo>
                    <a:pt x="39" y="16"/>
                    <a:pt x="37" y="13"/>
                    <a:pt x="38" y="11"/>
                  </a:cubicBezTo>
                  <a:cubicBezTo>
                    <a:pt x="38" y="10"/>
                    <a:pt x="40" y="9"/>
                    <a:pt x="41" y="8"/>
                  </a:cubicBezTo>
                  <a:cubicBezTo>
                    <a:pt x="41" y="7"/>
                    <a:pt x="42" y="5"/>
                    <a:pt x="42" y="4"/>
                  </a:cubicBezTo>
                  <a:cubicBezTo>
                    <a:pt x="40" y="3"/>
                    <a:pt x="38" y="2"/>
                    <a:pt x="37" y="2"/>
                  </a:cubicBezTo>
                  <a:cubicBezTo>
                    <a:pt x="35" y="1"/>
                    <a:pt x="30" y="0"/>
                    <a:pt x="28" y="0"/>
                  </a:cubicBezTo>
                  <a:cubicBezTo>
                    <a:pt x="25" y="1"/>
                    <a:pt x="20" y="2"/>
                    <a:pt x="18" y="3"/>
                  </a:cubicBezTo>
                  <a:cubicBezTo>
                    <a:pt x="15" y="4"/>
                    <a:pt x="12" y="7"/>
                    <a:pt x="10" y="9"/>
                  </a:cubicBezTo>
                  <a:cubicBezTo>
                    <a:pt x="8" y="11"/>
                    <a:pt x="4" y="14"/>
                    <a:pt x="3" y="17"/>
                  </a:cubicBezTo>
                  <a:cubicBezTo>
                    <a:pt x="2" y="18"/>
                    <a:pt x="1" y="21"/>
                    <a:pt x="0" y="24"/>
                  </a:cubicBezTo>
                  <a:lnTo>
                    <a:pt x="5" y="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253038" y="2719388"/>
              <a:ext cx="682625" cy="458788"/>
            </a:xfrm>
            <a:custGeom>
              <a:avLst/>
              <a:gdLst>
                <a:gd name="T0" fmla="*/ 632 w 809"/>
                <a:gd name="T1" fmla="*/ 411 h 545"/>
                <a:gd name="T2" fmla="*/ 703 w 809"/>
                <a:gd name="T3" fmla="*/ 381 h 545"/>
                <a:gd name="T4" fmla="*/ 730 w 809"/>
                <a:gd name="T5" fmla="*/ 374 h 545"/>
                <a:gd name="T6" fmla="*/ 739 w 809"/>
                <a:gd name="T7" fmla="*/ 372 h 545"/>
                <a:gd name="T8" fmla="*/ 752 w 809"/>
                <a:gd name="T9" fmla="*/ 363 h 545"/>
                <a:gd name="T10" fmla="*/ 766 w 809"/>
                <a:gd name="T11" fmla="*/ 352 h 545"/>
                <a:gd name="T12" fmla="*/ 764 w 809"/>
                <a:gd name="T13" fmla="*/ 341 h 545"/>
                <a:gd name="T14" fmla="*/ 773 w 809"/>
                <a:gd name="T15" fmla="*/ 331 h 545"/>
                <a:gd name="T16" fmla="*/ 781 w 809"/>
                <a:gd name="T17" fmla="*/ 320 h 545"/>
                <a:gd name="T18" fmla="*/ 794 w 809"/>
                <a:gd name="T19" fmla="*/ 308 h 545"/>
                <a:gd name="T20" fmla="*/ 799 w 809"/>
                <a:gd name="T21" fmla="*/ 300 h 545"/>
                <a:gd name="T22" fmla="*/ 808 w 809"/>
                <a:gd name="T23" fmla="*/ 295 h 545"/>
                <a:gd name="T24" fmla="*/ 799 w 809"/>
                <a:gd name="T25" fmla="*/ 283 h 545"/>
                <a:gd name="T26" fmla="*/ 786 w 809"/>
                <a:gd name="T27" fmla="*/ 278 h 545"/>
                <a:gd name="T28" fmla="*/ 771 w 809"/>
                <a:gd name="T29" fmla="*/ 269 h 545"/>
                <a:gd name="T30" fmla="*/ 761 w 809"/>
                <a:gd name="T31" fmla="*/ 259 h 545"/>
                <a:gd name="T32" fmla="*/ 749 w 809"/>
                <a:gd name="T33" fmla="*/ 253 h 545"/>
                <a:gd name="T34" fmla="*/ 741 w 809"/>
                <a:gd name="T35" fmla="*/ 234 h 545"/>
                <a:gd name="T36" fmla="*/ 729 w 809"/>
                <a:gd name="T37" fmla="*/ 238 h 545"/>
                <a:gd name="T38" fmla="*/ 724 w 809"/>
                <a:gd name="T39" fmla="*/ 223 h 545"/>
                <a:gd name="T40" fmla="*/ 723 w 809"/>
                <a:gd name="T41" fmla="*/ 211 h 545"/>
                <a:gd name="T42" fmla="*/ 726 w 809"/>
                <a:gd name="T43" fmla="*/ 201 h 545"/>
                <a:gd name="T44" fmla="*/ 730 w 809"/>
                <a:gd name="T45" fmla="*/ 189 h 545"/>
                <a:gd name="T46" fmla="*/ 734 w 809"/>
                <a:gd name="T47" fmla="*/ 181 h 545"/>
                <a:gd name="T48" fmla="*/ 730 w 809"/>
                <a:gd name="T49" fmla="*/ 146 h 545"/>
                <a:gd name="T50" fmla="*/ 734 w 809"/>
                <a:gd name="T51" fmla="*/ 134 h 545"/>
                <a:gd name="T52" fmla="*/ 741 w 809"/>
                <a:gd name="T53" fmla="*/ 121 h 545"/>
                <a:gd name="T54" fmla="*/ 745 w 809"/>
                <a:gd name="T55" fmla="*/ 98 h 545"/>
                <a:gd name="T56" fmla="*/ 753 w 809"/>
                <a:gd name="T57" fmla="*/ 89 h 545"/>
                <a:gd name="T58" fmla="*/ 753 w 809"/>
                <a:gd name="T59" fmla="*/ 82 h 545"/>
                <a:gd name="T60" fmla="*/ 745 w 809"/>
                <a:gd name="T61" fmla="*/ 78 h 545"/>
                <a:gd name="T62" fmla="*/ 736 w 809"/>
                <a:gd name="T63" fmla="*/ 78 h 545"/>
                <a:gd name="T64" fmla="*/ 725 w 809"/>
                <a:gd name="T65" fmla="*/ 78 h 545"/>
                <a:gd name="T66" fmla="*/ 717 w 809"/>
                <a:gd name="T67" fmla="*/ 76 h 545"/>
                <a:gd name="T68" fmla="*/ 711 w 809"/>
                <a:gd name="T69" fmla="*/ 71 h 545"/>
                <a:gd name="T70" fmla="*/ 699 w 809"/>
                <a:gd name="T71" fmla="*/ 60 h 545"/>
                <a:gd name="T72" fmla="*/ 699 w 809"/>
                <a:gd name="T73" fmla="*/ 47 h 545"/>
                <a:gd name="T74" fmla="*/ 694 w 809"/>
                <a:gd name="T75" fmla="*/ 35 h 545"/>
                <a:gd name="T76" fmla="*/ 685 w 809"/>
                <a:gd name="T77" fmla="*/ 28 h 545"/>
                <a:gd name="T78" fmla="*/ 681 w 809"/>
                <a:gd name="T79" fmla="*/ 19 h 545"/>
                <a:gd name="T80" fmla="*/ 669 w 809"/>
                <a:gd name="T81" fmla="*/ 17 h 545"/>
                <a:gd name="T82" fmla="*/ 661 w 809"/>
                <a:gd name="T83" fmla="*/ 16 h 545"/>
                <a:gd name="T84" fmla="*/ 647 w 809"/>
                <a:gd name="T85" fmla="*/ 6 h 545"/>
                <a:gd name="T86" fmla="*/ 546 w 809"/>
                <a:gd name="T87" fmla="*/ 26 h 545"/>
                <a:gd name="T88" fmla="*/ 91 w 809"/>
                <a:gd name="T89" fmla="*/ 133 h 545"/>
                <a:gd name="T90" fmla="*/ 60 w 809"/>
                <a:gd name="T91" fmla="*/ 104 h 545"/>
                <a:gd name="T92" fmla="*/ 45 w 809"/>
                <a:gd name="T93" fmla="*/ 115 h 545"/>
                <a:gd name="T94" fmla="*/ 37 w 809"/>
                <a:gd name="T95" fmla="*/ 117 h 545"/>
                <a:gd name="T96" fmla="*/ 28 w 809"/>
                <a:gd name="T97" fmla="*/ 132 h 545"/>
                <a:gd name="T98" fmla="*/ 50 w 809"/>
                <a:gd name="T99" fmla="*/ 393 h 545"/>
                <a:gd name="T100" fmla="*/ 208 w 809"/>
                <a:gd name="T101" fmla="*/ 518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9" h="545">
                  <a:moveTo>
                    <a:pt x="207" y="513"/>
                  </a:moveTo>
                  <a:cubicBezTo>
                    <a:pt x="471" y="452"/>
                    <a:pt x="471" y="452"/>
                    <a:pt x="471" y="452"/>
                  </a:cubicBezTo>
                  <a:cubicBezTo>
                    <a:pt x="632" y="411"/>
                    <a:pt x="632" y="411"/>
                    <a:pt x="632" y="411"/>
                  </a:cubicBezTo>
                  <a:cubicBezTo>
                    <a:pt x="693" y="396"/>
                    <a:pt x="693" y="396"/>
                    <a:pt x="693" y="396"/>
                  </a:cubicBezTo>
                  <a:cubicBezTo>
                    <a:pt x="694" y="393"/>
                    <a:pt x="695" y="390"/>
                    <a:pt x="696" y="389"/>
                  </a:cubicBezTo>
                  <a:cubicBezTo>
                    <a:pt x="697" y="386"/>
                    <a:pt x="701" y="383"/>
                    <a:pt x="703" y="381"/>
                  </a:cubicBezTo>
                  <a:cubicBezTo>
                    <a:pt x="705" y="379"/>
                    <a:pt x="708" y="376"/>
                    <a:pt x="711" y="375"/>
                  </a:cubicBezTo>
                  <a:cubicBezTo>
                    <a:pt x="713" y="374"/>
                    <a:pt x="718" y="373"/>
                    <a:pt x="721" y="372"/>
                  </a:cubicBezTo>
                  <a:cubicBezTo>
                    <a:pt x="723" y="372"/>
                    <a:pt x="728" y="373"/>
                    <a:pt x="730" y="374"/>
                  </a:cubicBezTo>
                  <a:cubicBezTo>
                    <a:pt x="731" y="374"/>
                    <a:pt x="733" y="375"/>
                    <a:pt x="735" y="376"/>
                  </a:cubicBezTo>
                  <a:cubicBezTo>
                    <a:pt x="736" y="375"/>
                    <a:pt x="736" y="374"/>
                    <a:pt x="736" y="373"/>
                  </a:cubicBezTo>
                  <a:cubicBezTo>
                    <a:pt x="737" y="373"/>
                    <a:pt x="738" y="372"/>
                    <a:pt x="739" y="372"/>
                  </a:cubicBezTo>
                  <a:cubicBezTo>
                    <a:pt x="740" y="371"/>
                    <a:pt x="741" y="368"/>
                    <a:pt x="742" y="367"/>
                  </a:cubicBezTo>
                  <a:cubicBezTo>
                    <a:pt x="743" y="366"/>
                    <a:pt x="744" y="364"/>
                    <a:pt x="745" y="364"/>
                  </a:cubicBezTo>
                  <a:cubicBezTo>
                    <a:pt x="747" y="363"/>
                    <a:pt x="751" y="364"/>
                    <a:pt x="752" y="363"/>
                  </a:cubicBezTo>
                  <a:cubicBezTo>
                    <a:pt x="754" y="363"/>
                    <a:pt x="756" y="360"/>
                    <a:pt x="758" y="358"/>
                  </a:cubicBezTo>
                  <a:cubicBezTo>
                    <a:pt x="759" y="357"/>
                    <a:pt x="761" y="354"/>
                    <a:pt x="762" y="353"/>
                  </a:cubicBezTo>
                  <a:cubicBezTo>
                    <a:pt x="763" y="353"/>
                    <a:pt x="766" y="353"/>
                    <a:pt x="766" y="352"/>
                  </a:cubicBezTo>
                  <a:cubicBezTo>
                    <a:pt x="767" y="351"/>
                    <a:pt x="767" y="349"/>
                    <a:pt x="767" y="348"/>
                  </a:cubicBezTo>
                  <a:cubicBezTo>
                    <a:pt x="767" y="347"/>
                    <a:pt x="764" y="345"/>
                    <a:pt x="764" y="344"/>
                  </a:cubicBezTo>
                  <a:cubicBezTo>
                    <a:pt x="763" y="343"/>
                    <a:pt x="763" y="341"/>
                    <a:pt x="764" y="341"/>
                  </a:cubicBezTo>
                  <a:cubicBezTo>
                    <a:pt x="764" y="340"/>
                    <a:pt x="764" y="338"/>
                    <a:pt x="765" y="337"/>
                  </a:cubicBezTo>
                  <a:cubicBezTo>
                    <a:pt x="766" y="336"/>
                    <a:pt x="768" y="336"/>
                    <a:pt x="769" y="335"/>
                  </a:cubicBezTo>
                  <a:cubicBezTo>
                    <a:pt x="770" y="335"/>
                    <a:pt x="772" y="333"/>
                    <a:pt x="773" y="331"/>
                  </a:cubicBezTo>
                  <a:cubicBezTo>
                    <a:pt x="773" y="331"/>
                    <a:pt x="773" y="329"/>
                    <a:pt x="774" y="328"/>
                  </a:cubicBezTo>
                  <a:cubicBezTo>
                    <a:pt x="774" y="327"/>
                    <a:pt x="776" y="326"/>
                    <a:pt x="776" y="326"/>
                  </a:cubicBezTo>
                  <a:cubicBezTo>
                    <a:pt x="777" y="324"/>
                    <a:pt x="780" y="321"/>
                    <a:pt x="781" y="320"/>
                  </a:cubicBezTo>
                  <a:cubicBezTo>
                    <a:pt x="782" y="318"/>
                    <a:pt x="784" y="314"/>
                    <a:pt x="785" y="313"/>
                  </a:cubicBezTo>
                  <a:cubicBezTo>
                    <a:pt x="786" y="312"/>
                    <a:pt x="788" y="311"/>
                    <a:pt x="789" y="311"/>
                  </a:cubicBezTo>
                  <a:cubicBezTo>
                    <a:pt x="790" y="310"/>
                    <a:pt x="793" y="309"/>
                    <a:pt x="794" y="308"/>
                  </a:cubicBezTo>
                  <a:cubicBezTo>
                    <a:pt x="794" y="308"/>
                    <a:pt x="795" y="306"/>
                    <a:pt x="795" y="305"/>
                  </a:cubicBezTo>
                  <a:cubicBezTo>
                    <a:pt x="796" y="304"/>
                    <a:pt x="796" y="302"/>
                    <a:pt x="797" y="301"/>
                  </a:cubicBezTo>
                  <a:cubicBezTo>
                    <a:pt x="797" y="301"/>
                    <a:pt x="798" y="300"/>
                    <a:pt x="799" y="300"/>
                  </a:cubicBezTo>
                  <a:cubicBezTo>
                    <a:pt x="800" y="300"/>
                    <a:pt x="801" y="299"/>
                    <a:pt x="802" y="299"/>
                  </a:cubicBezTo>
                  <a:cubicBezTo>
                    <a:pt x="803" y="298"/>
                    <a:pt x="803" y="297"/>
                    <a:pt x="804" y="296"/>
                  </a:cubicBezTo>
                  <a:cubicBezTo>
                    <a:pt x="805" y="296"/>
                    <a:pt x="807" y="296"/>
                    <a:pt x="808" y="295"/>
                  </a:cubicBezTo>
                  <a:cubicBezTo>
                    <a:pt x="809" y="294"/>
                    <a:pt x="809" y="290"/>
                    <a:pt x="808" y="288"/>
                  </a:cubicBezTo>
                  <a:cubicBezTo>
                    <a:pt x="807" y="287"/>
                    <a:pt x="803" y="289"/>
                    <a:pt x="802" y="288"/>
                  </a:cubicBezTo>
                  <a:cubicBezTo>
                    <a:pt x="801" y="287"/>
                    <a:pt x="800" y="284"/>
                    <a:pt x="799" y="283"/>
                  </a:cubicBezTo>
                  <a:cubicBezTo>
                    <a:pt x="798" y="282"/>
                    <a:pt x="795" y="281"/>
                    <a:pt x="794" y="281"/>
                  </a:cubicBezTo>
                  <a:cubicBezTo>
                    <a:pt x="793" y="280"/>
                    <a:pt x="790" y="281"/>
                    <a:pt x="788" y="281"/>
                  </a:cubicBezTo>
                  <a:cubicBezTo>
                    <a:pt x="788" y="280"/>
                    <a:pt x="786" y="279"/>
                    <a:pt x="786" y="278"/>
                  </a:cubicBezTo>
                  <a:cubicBezTo>
                    <a:pt x="785" y="276"/>
                    <a:pt x="783" y="273"/>
                    <a:pt x="782" y="272"/>
                  </a:cubicBezTo>
                  <a:cubicBezTo>
                    <a:pt x="780" y="271"/>
                    <a:pt x="777" y="271"/>
                    <a:pt x="776" y="270"/>
                  </a:cubicBezTo>
                  <a:cubicBezTo>
                    <a:pt x="775" y="270"/>
                    <a:pt x="772" y="270"/>
                    <a:pt x="771" y="269"/>
                  </a:cubicBezTo>
                  <a:cubicBezTo>
                    <a:pt x="769" y="268"/>
                    <a:pt x="768" y="264"/>
                    <a:pt x="768" y="263"/>
                  </a:cubicBezTo>
                  <a:cubicBezTo>
                    <a:pt x="767" y="262"/>
                    <a:pt x="766" y="259"/>
                    <a:pt x="765" y="258"/>
                  </a:cubicBezTo>
                  <a:cubicBezTo>
                    <a:pt x="764" y="258"/>
                    <a:pt x="762" y="259"/>
                    <a:pt x="761" y="259"/>
                  </a:cubicBezTo>
                  <a:cubicBezTo>
                    <a:pt x="760" y="259"/>
                    <a:pt x="757" y="260"/>
                    <a:pt x="756" y="260"/>
                  </a:cubicBezTo>
                  <a:cubicBezTo>
                    <a:pt x="755" y="260"/>
                    <a:pt x="753" y="259"/>
                    <a:pt x="752" y="258"/>
                  </a:cubicBezTo>
                  <a:cubicBezTo>
                    <a:pt x="751" y="257"/>
                    <a:pt x="750" y="254"/>
                    <a:pt x="749" y="253"/>
                  </a:cubicBezTo>
                  <a:cubicBezTo>
                    <a:pt x="749" y="251"/>
                    <a:pt x="751" y="248"/>
                    <a:pt x="750" y="246"/>
                  </a:cubicBezTo>
                  <a:cubicBezTo>
                    <a:pt x="750" y="244"/>
                    <a:pt x="748" y="240"/>
                    <a:pt x="747" y="238"/>
                  </a:cubicBezTo>
                  <a:cubicBezTo>
                    <a:pt x="746" y="237"/>
                    <a:pt x="743" y="235"/>
                    <a:pt x="741" y="234"/>
                  </a:cubicBezTo>
                  <a:cubicBezTo>
                    <a:pt x="740" y="234"/>
                    <a:pt x="737" y="234"/>
                    <a:pt x="736" y="235"/>
                  </a:cubicBezTo>
                  <a:cubicBezTo>
                    <a:pt x="735" y="235"/>
                    <a:pt x="735" y="239"/>
                    <a:pt x="734" y="239"/>
                  </a:cubicBezTo>
                  <a:cubicBezTo>
                    <a:pt x="733" y="240"/>
                    <a:pt x="730" y="239"/>
                    <a:pt x="729" y="238"/>
                  </a:cubicBezTo>
                  <a:cubicBezTo>
                    <a:pt x="728" y="237"/>
                    <a:pt x="728" y="234"/>
                    <a:pt x="728" y="233"/>
                  </a:cubicBezTo>
                  <a:cubicBezTo>
                    <a:pt x="727" y="232"/>
                    <a:pt x="725" y="230"/>
                    <a:pt x="725" y="229"/>
                  </a:cubicBezTo>
                  <a:cubicBezTo>
                    <a:pt x="724" y="228"/>
                    <a:pt x="723" y="225"/>
                    <a:pt x="724" y="223"/>
                  </a:cubicBezTo>
                  <a:cubicBezTo>
                    <a:pt x="724" y="222"/>
                    <a:pt x="726" y="221"/>
                    <a:pt x="726" y="220"/>
                  </a:cubicBezTo>
                  <a:cubicBezTo>
                    <a:pt x="726" y="219"/>
                    <a:pt x="723" y="218"/>
                    <a:pt x="723" y="217"/>
                  </a:cubicBezTo>
                  <a:cubicBezTo>
                    <a:pt x="722" y="216"/>
                    <a:pt x="723" y="212"/>
                    <a:pt x="723" y="211"/>
                  </a:cubicBezTo>
                  <a:cubicBezTo>
                    <a:pt x="723" y="209"/>
                    <a:pt x="721" y="208"/>
                    <a:pt x="721" y="207"/>
                  </a:cubicBezTo>
                  <a:cubicBezTo>
                    <a:pt x="720" y="205"/>
                    <a:pt x="722" y="202"/>
                    <a:pt x="723" y="201"/>
                  </a:cubicBezTo>
                  <a:cubicBezTo>
                    <a:pt x="724" y="201"/>
                    <a:pt x="725" y="201"/>
                    <a:pt x="726" y="201"/>
                  </a:cubicBezTo>
                  <a:cubicBezTo>
                    <a:pt x="727" y="200"/>
                    <a:pt x="729" y="199"/>
                    <a:pt x="729" y="198"/>
                  </a:cubicBezTo>
                  <a:cubicBezTo>
                    <a:pt x="730" y="197"/>
                    <a:pt x="731" y="195"/>
                    <a:pt x="731" y="194"/>
                  </a:cubicBezTo>
                  <a:cubicBezTo>
                    <a:pt x="731" y="192"/>
                    <a:pt x="730" y="190"/>
                    <a:pt x="730" y="189"/>
                  </a:cubicBezTo>
                  <a:cubicBezTo>
                    <a:pt x="730" y="188"/>
                    <a:pt x="730" y="187"/>
                    <a:pt x="731" y="186"/>
                  </a:cubicBezTo>
                  <a:cubicBezTo>
                    <a:pt x="731" y="186"/>
                    <a:pt x="733" y="186"/>
                    <a:pt x="734" y="185"/>
                  </a:cubicBezTo>
                  <a:cubicBezTo>
                    <a:pt x="734" y="184"/>
                    <a:pt x="734" y="181"/>
                    <a:pt x="734" y="181"/>
                  </a:cubicBezTo>
                  <a:cubicBezTo>
                    <a:pt x="717" y="165"/>
                    <a:pt x="717" y="165"/>
                    <a:pt x="717" y="165"/>
                  </a:cubicBezTo>
                  <a:cubicBezTo>
                    <a:pt x="729" y="152"/>
                    <a:pt x="729" y="152"/>
                    <a:pt x="729" y="152"/>
                  </a:cubicBezTo>
                  <a:cubicBezTo>
                    <a:pt x="729" y="152"/>
                    <a:pt x="729" y="147"/>
                    <a:pt x="730" y="146"/>
                  </a:cubicBezTo>
                  <a:cubicBezTo>
                    <a:pt x="730" y="145"/>
                    <a:pt x="732" y="144"/>
                    <a:pt x="732" y="143"/>
                  </a:cubicBezTo>
                  <a:cubicBezTo>
                    <a:pt x="732" y="142"/>
                    <a:pt x="732" y="139"/>
                    <a:pt x="732" y="138"/>
                  </a:cubicBezTo>
                  <a:cubicBezTo>
                    <a:pt x="732" y="137"/>
                    <a:pt x="733" y="135"/>
                    <a:pt x="734" y="134"/>
                  </a:cubicBezTo>
                  <a:cubicBezTo>
                    <a:pt x="735" y="134"/>
                    <a:pt x="737" y="133"/>
                    <a:pt x="738" y="133"/>
                  </a:cubicBezTo>
                  <a:cubicBezTo>
                    <a:pt x="738" y="132"/>
                    <a:pt x="739" y="129"/>
                    <a:pt x="739" y="128"/>
                  </a:cubicBezTo>
                  <a:cubicBezTo>
                    <a:pt x="740" y="126"/>
                    <a:pt x="741" y="123"/>
                    <a:pt x="741" y="121"/>
                  </a:cubicBezTo>
                  <a:cubicBezTo>
                    <a:pt x="741" y="120"/>
                    <a:pt x="740" y="117"/>
                    <a:pt x="740" y="115"/>
                  </a:cubicBezTo>
                  <a:cubicBezTo>
                    <a:pt x="740" y="113"/>
                    <a:pt x="741" y="109"/>
                    <a:pt x="741" y="107"/>
                  </a:cubicBezTo>
                  <a:cubicBezTo>
                    <a:pt x="742" y="105"/>
                    <a:pt x="743" y="100"/>
                    <a:pt x="745" y="98"/>
                  </a:cubicBezTo>
                  <a:cubicBezTo>
                    <a:pt x="745" y="97"/>
                    <a:pt x="748" y="97"/>
                    <a:pt x="749" y="96"/>
                  </a:cubicBezTo>
                  <a:cubicBezTo>
                    <a:pt x="749" y="95"/>
                    <a:pt x="749" y="92"/>
                    <a:pt x="749" y="91"/>
                  </a:cubicBezTo>
                  <a:cubicBezTo>
                    <a:pt x="750" y="90"/>
                    <a:pt x="752" y="90"/>
                    <a:pt x="753" y="89"/>
                  </a:cubicBezTo>
                  <a:cubicBezTo>
                    <a:pt x="754" y="88"/>
                    <a:pt x="756" y="88"/>
                    <a:pt x="757" y="87"/>
                  </a:cubicBezTo>
                  <a:cubicBezTo>
                    <a:pt x="755" y="86"/>
                    <a:pt x="755" y="86"/>
                    <a:pt x="755" y="86"/>
                  </a:cubicBezTo>
                  <a:cubicBezTo>
                    <a:pt x="755" y="86"/>
                    <a:pt x="754" y="83"/>
                    <a:pt x="753" y="82"/>
                  </a:cubicBezTo>
                  <a:cubicBezTo>
                    <a:pt x="752" y="82"/>
                    <a:pt x="750" y="82"/>
                    <a:pt x="750" y="81"/>
                  </a:cubicBezTo>
                  <a:cubicBezTo>
                    <a:pt x="749" y="80"/>
                    <a:pt x="749" y="78"/>
                    <a:pt x="748" y="77"/>
                  </a:cubicBezTo>
                  <a:cubicBezTo>
                    <a:pt x="747" y="77"/>
                    <a:pt x="746" y="77"/>
                    <a:pt x="745" y="78"/>
                  </a:cubicBezTo>
                  <a:cubicBezTo>
                    <a:pt x="744" y="78"/>
                    <a:pt x="743" y="79"/>
                    <a:pt x="742" y="79"/>
                  </a:cubicBezTo>
                  <a:cubicBezTo>
                    <a:pt x="741" y="79"/>
                    <a:pt x="740" y="77"/>
                    <a:pt x="739" y="77"/>
                  </a:cubicBezTo>
                  <a:cubicBezTo>
                    <a:pt x="738" y="77"/>
                    <a:pt x="736" y="78"/>
                    <a:pt x="736" y="78"/>
                  </a:cubicBezTo>
                  <a:cubicBezTo>
                    <a:pt x="735" y="79"/>
                    <a:pt x="733" y="78"/>
                    <a:pt x="732" y="78"/>
                  </a:cubicBezTo>
                  <a:cubicBezTo>
                    <a:pt x="731" y="78"/>
                    <a:pt x="730" y="80"/>
                    <a:pt x="729" y="80"/>
                  </a:cubicBezTo>
                  <a:cubicBezTo>
                    <a:pt x="728" y="80"/>
                    <a:pt x="725" y="79"/>
                    <a:pt x="725" y="78"/>
                  </a:cubicBezTo>
                  <a:cubicBezTo>
                    <a:pt x="724" y="77"/>
                    <a:pt x="724" y="75"/>
                    <a:pt x="723" y="74"/>
                  </a:cubicBezTo>
                  <a:cubicBezTo>
                    <a:pt x="722" y="74"/>
                    <a:pt x="721" y="74"/>
                    <a:pt x="720" y="74"/>
                  </a:cubicBezTo>
                  <a:cubicBezTo>
                    <a:pt x="719" y="75"/>
                    <a:pt x="718" y="76"/>
                    <a:pt x="717" y="76"/>
                  </a:cubicBezTo>
                  <a:cubicBezTo>
                    <a:pt x="716" y="76"/>
                    <a:pt x="714" y="76"/>
                    <a:pt x="713" y="75"/>
                  </a:cubicBezTo>
                  <a:cubicBezTo>
                    <a:pt x="712" y="74"/>
                    <a:pt x="713" y="73"/>
                    <a:pt x="713" y="72"/>
                  </a:cubicBezTo>
                  <a:cubicBezTo>
                    <a:pt x="712" y="71"/>
                    <a:pt x="711" y="71"/>
                    <a:pt x="711" y="71"/>
                  </a:cubicBezTo>
                  <a:cubicBezTo>
                    <a:pt x="710" y="70"/>
                    <a:pt x="708" y="68"/>
                    <a:pt x="707" y="67"/>
                  </a:cubicBezTo>
                  <a:cubicBezTo>
                    <a:pt x="706" y="66"/>
                    <a:pt x="704" y="63"/>
                    <a:pt x="703" y="62"/>
                  </a:cubicBezTo>
                  <a:cubicBezTo>
                    <a:pt x="703" y="62"/>
                    <a:pt x="700" y="61"/>
                    <a:pt x="699" y="60"/>
                  </a:cubicBezTo>
                  <a:cubicBezTo>
                    <a:pt x="699" y="59"/>
                    <a:pt x="697" y="58"/>
                    <a:pt x="697" y="58"/>
                  </a:cubicBezTo>
                  <a:cubicBezTo>
                    <a:pt x="697" y="56"/>
                    <a:pt x="700" y="55"/>
                    <a:pt x="700" y="53"/>
                  </a:cubicBezTo>
                  <a:cubicBezTo>
                    <a:pt x="701" y="52"/>
                    <a:pt x="700" y="48"/>
                    <a:pt x="699" y="47"/>
                  </a:cubicBezTo>
                  <a:cubicBezTo>
                    <a:pt x="698" y="46"/>
                    <a:pt x="696" y="44"/>
                    <a:pt x="695" y="43"/>
                  </a:cubicBezTo>
                  <a:cubicBezTo>
                    <a:pt x="694" y="43"/>
                    <a:pt x="693" y="41"/>
                    <a:pt x="693" y="40"/>
                  </a:cubicBezTo>
                  <a:cubicBezTo>
                    <a:pt x="693" y="39"/>
                    <a:pt x="694" y="36"/>
                    <a:pt x="694" y="35"/>
                  </a:cubicBezTo>
                  <a:cubicBezTo>
                    <a:pt x="693" y="34"/>
                    <a:pt x="692" y="31"/>
                    <a:pt x="691" y="30"/>
                  </a:cubicBezTo>
                  <a:cubicBezTo>
                    <a:pt x="690" y="30"/>
                    <a:pt x="688" y="33"/>
                    <a:pt x="686" y="32"/>
                  </a:cubicBezTo>
                  <a:cubicBezTo>
                    <a:pt x="686" y="32"/>
                    <a:pt x="685" y="29"/>
                    <a:pt x="685" y="28"/>
                  </a:cubicBezTo>
                  <a:cubicBezTo>
                    <a:pt x="685" y="27"/>
                    <a:pt x="689" y="24"/>
                    <a:pt x="688" y="23"/>
                  </a:cubicBezTo>
                  <a:cubicBezTo>
                    <a:pt x="687" y="22"/>
                    <a:pt x="684" y="22"/>
                    <a:pt x="683" y="22"/>
                  </a:cubicBezTo>
                  <a:cubicBezTo>
                    <a:pt x="682" y="21"/>
                    <a:pt x="682" y="19"/>
                    <a:pt x="681" y="19"/>
                  </a:cubicBezTo>
                  <a:cubicBezTo>
                    <a:pt x="680" y="18"/>
                    <a:pt x="679" y="20"/>
                    <a:pt x="678" y="19"/>
                  </a:cubicBezTo>
                  <a:cubicBezTo>
                    <a:pt x="676" y="19"/>
                    <a:pt x="675" y="17"/>
                    <a:pt x="673" y="17"/>
                  </a:cubicBezTo>
                  <a:cubicBezTo>
                    <a:pt x="672" y="16"/>
                    <a:pt x="670" y="16"/>
                    <a:pt x="669" y="17"/>
                  </a:cubicBezTo>
                  <a:cubicBezTo>
                    <a:pt x="668" y="17"/>
                    <a:pt x="667" y="19"/>
                    <a:pt x="666" y="19"/>
                  </a:cubicBezTo>
                  <a:cubicBezTo>
                    <a:pt x="665" y="20"/>
                    <a:pt x="664" y="20"/>
                    <a:pt x="664" y="19"/>
                  </a:cubicBezTo>
                  <a:cubicBezTo>
                    <a:pt x="663" y="19"/>
                    <a:pt x="662" y="17"/>
                    <a:pt x="661" y="16"/>
                  </a:cubicBezTo>
                  <a:cubicBezTo>
                    <a:pt x="660" y="15"/>
                    <a:pt x="659" y="12"/>
                    <a:pt x="659" y="11"/>
                  </a:cubicBezTo>
                  <a:cubicBezTo>
                    <a:pt x="658" y="9"/>
                    <a:pt x="656" y="6"/>
                    <a:pt x="654" y="6"/>
                  </a:cubicBezTo>
                  <a:cubicBezTo>
                    <a:pt x="653" y="5"/>
                    <a:pt x="649" y="7"/>
                    <a:pt x="647" y="6"/>
                  </a:cubicBezTo>
                  <a:cubicBezTo>
                    <a:pt x="646" y="5"/>
                    <a:pt x="647" y="2"/>
                    <a:pt x="645" y="1"/>
                  </a:cubicBezTo>
                  <a:cubicBezTo>
                    <a:pt x="644" y="0"/>
                    <a:pt x="639" y="1"/>
                    <a:pt x="639" y="1"/>
                  </a:cubicBezTo>
                  <a:cubicBezTo>
                    <a:pt x="546" y="26"/>
                    <a:pt x="546" y="26"/>
                    <a:pt x="546" y="26"/>
                  </a:cubicBezTo>
                  <a:cubicBezTo>
                    <a:pt x="361" y="72"/>
                    <a:pt x="361" y="72"/>
                    <a:pt x="361" y="72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91" y="133"/>
                    <a:pt x="91" y="133"/>
                    <a:pt x="91" y="133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78" y="90"/>
                    <a:pt x="73" y="94"/>
                    <a:pt x="70" y="96"/>
                  </a:cubicBezTo>
                  <a:cubicBezTo>
                    <a:pt x="68" y="98"/>
                    <a:pt x="63" y="102"/>
                    <a:pt x="60" y="104"/>
                  </a:cubicBezTo>
                  <a:cubicBezTo>
                    <a:pt x="58" y="106"/>
                    <a:pt x="54" y="110"/>
                    <a:pt x="52" y="112"/>
                  </a:cubicBezTo>
                  <a:cubicBezTo>
                    <a:pt x="51" y="113"/>
                    <a:pt x="49" y="116"/>
                    <a:pt x="47" y="116"/>
                  </a:cubicBezTo>
                  <a:cubicBezTo>
                    <a:pt x="47" y="116"/>
                    <a:pt x="45" y="115"/>
                    <a:pt x="45" y="115"/>
                  </a:cubicBezTo>
                  <a:cubicBezTo>
                    <a:pt x="44" y="114"/>
                    <a:pt x="44" y="113"/>
                    <a:pt x="43" y="113"/>
                  </a:cubicBezTo>
                  <a:cubicBezTo>
                    <a:pt x="42" y="112"/>
                    <a:pt x="41" y="113"/>
                    <a:pt x="40" y="113"/>
                  </a:cubicBezTo>
                  <a:cubicBezTo>
                    <a:pt x="39" y="114"/>
                    <a:pt x="37" y="115"/>
                    <a:pt x="37" y="117"/>
                  </a:cubicBezTo>
                  <a:cubicBezTo>
                    <a:pt x="36" y="118"/>
                    <a:pt x="37" y="120"/>
                    <a:pt x="37" y="122"/>
                  </a:cubicBezTo>
                  <a:cubicBezTo>
                    <a:pt x="37" y="123"/>
                    <a:pt x="36" y="125"/>
                    <a:pt x="35" y="125"/>
                  </a:cubicBezTo>
                  <a:cubicBezTo>
                    <a:pt x="34" y="127"/>
                    <a:pt x="30" y="130"/>
                    <a:pt x="28" y="132"/>
                  </a:cubicBezTo>
                  <a:cubicBezTo>
                    <a:pt x="23" y="136"/>
                    <a:pt x="12" y="144"/>
                    <a:pt x="6" y="149"/>
                  </a:cubicBezTo>
                  <a:cubicBezTo>
                    <a:pt x="5" y="150"/>
                    <a:pt x="3" y="151"/>
                    <a:pt x="0" y="153"/>
                  </a:cubicBezTo>
                  <a:cubicBezTo>
                    <a:pt x="50" y="393"/>
                    <a:pt x="50" y="393"/>
                    <a:pt x="50" y="393"/>
                  </a:cubicBezTo>
                  <a:cubicBezTo>
                    <a:pt x="45" y="393"/>
                    <a:pt x="45" y="393"/>
                    <a:pt x="45" y="393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208" y="518"/>
                    <a:pt x="208" y="518"/>
                    <a:pt x="208" y="518"/>
                  </a:cubicBezTo>
                  <a:lnTo>
                    <a:pt x="207" y="51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280025" y="3052763"/>
              <a:ext cx="9525" cy="15875"/>
            </a:xfrm>
            <a:custGeom>
              <a:avLst/>
              <a:gdLst>
                <a:gd name="T0" fmla="*/ 1 w 12"/>
                <a:gd name="T1" fmla="*/ 5 h 18"/>
                <a:gd name="T2" fmla="*/ 5 w 12"/>
                <a:gd name="T3" fmla="*/ 8 h 18"/>
                <a:gd name="T4" fmla="*/ 7 w 12"/>
                <a:gd name="T5" fmla="*/ 13 h 18"/>
                <a:gd name="T6" fmla="*/ 7 w 12"/>
                <a:gd name="T7" fmla="*/ 14 h 18"/>
                <a:gd name="T8" fmla="*/ 11 w 12"/>
                <a:gd name="T9" fmla="*/ 17 h 18"/>
                <a:gd name="T10" fmla="*/ 12 w 12"/>
                <a:gd name="T11" fmla="*/ 18 h 18"/>
                <a:gd name="T12" fmla="*/ 8 w 12"/>
                <a:gd name="T13" fmla="*/ 0 h 18"/>
                <a:gd name="T14" fmla="*/ 5 w 12"/>
                <a:gd name="T15" fmla="*/ 1 h 18"/>
                <a:gd name="T16" fmla="*/ 4 w 12"/>
                <a:gd name="T17" fmla="*/ 0 h 18"/>
                <a:gd name="T18" fmla="*/ 3 w 12"/>
                <a:gd name="T19" fmla="*/ 0 h 18"/>
                <a:gd name="T20" fmla="*/ 3 w 12"/>
                <a:gd name="T21" fmla="*/ 0 h 18"/>
                <a:gd name="T22" fmla="*/ 2 w 12"/>
                <a:gd name="T23" fmla="*/ 3 h 18"/>
                <a:gd name="T24" fmla="*/ 0 w 12"/>
                <a:gd name="T25" fmla="*/ 5 h 18"/>
                <a:gd name="T26" fmla="*/ 0 w 12"/>
                <a:gd name="T27" fmla="*/ 5 h 18"/>
                <a:gd name="T28" fmla="*/ 1 w 12"/>
                <a:gd name="T2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8">
                  <a:moveTo>
                    <a:pt x="1" y="5"/>
                  </a:moveTo>
                  <a:cubicBezTo>
                    <a:pt x="2" y="6"/>
                    <a:pt x="4" y="7"/>
                    <a:pt x="5" y="8"/>
                  </a:cubicBezTo>
                  <a:cubicBezTo>
                    <a:pt x="6" y="9"/>
                    <a:pt x="6" y="11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8" y="14"/>
                    <a:pt x="10" y="15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5127625" y="3071813"/>
              <a:ext cx="503237" cy="493713"/>
            </a:xfrm>
            <a:custGeom>
              <a:avLst/>
              <a:gdLst>
                <a:gd name="T0" fmla="*/ 585 w 597"/>
                <a:gd name="T1" fmla="*/ 92 h 586"/>
                <a:gd name="T2" fmla="*/ 564 w 597"/>
                <a:gd name="T3" fmla="*/ 78 h 586"/>
                <a:gd name="T4" fmla="*/ 542 w 597"/>
                <a:gd name="T5" fmla="*/ 70 h 586"/>
                <a:gd name="T6" fmla="*/ 530 w 597"/>
                <a:gd name="T7" fmla="*/ 71 h 586"/>
                <a:gd name="T8" fmla="*/ 514 w 597"/>
                <a:gd name="T9" fmla="*/ 82 h 586"/>
                <a:gd name="T10" fmla="*/ 504 w 597"/>
                <a:gd name="T11" fmla="*/ 104 h 586"/>
                <a:gd name="T12" fmla="*/ 481 w 597"/>
                <a:gd name="T13" fmla="*/ 108 h 586"/>
                <a:gd name="T14" fmla="*/ 462 w 597"/>
                <a:gd name="T15" fmla="*/ 107 h 586"/>
                <a:gd name="T16" fmla="*/ 444 w 597"/>
                <a:gd name="T17" fmla="*/ 129 h 586"/>
                <a:gd name="T18" fmla="*/ 425 w 597"/>
                <a:gd name="T19" fmla="*/ 132 h 586"/>
                <a:gd name="T20" fmla="*/ 415 w 597"/>
                <a:gd name="T21" fmla="*/ 149 h 586"/>
                <a:gd name="T22" fmla="*/ 404 w 597"/>
                <a:gd name="T23" fmla="*/ 167 h 586"/>
                <a:gd name="T24" fmla="*/ 390 w 597"/>
                <a:gd name="T25" fmla="*/ 182 h 586"/>
                <a:gd name="T26" fmla="*/ 193 w 597"/>
                <a:gd name="T27" fmla="*/ 8 h 586"/>
                <a:gd name="T28" fmla="*/ 196 w 597"/>
                <a:gd name="T29" fmla="*/ 33 h 586"/>
                <a:gd name="T30" fmla="*/ 190 w 597"/>
                <a:gd name="T31" fmla="*/ 61 h 586"/>
                <a:gd name="T32" fmla="*/ 190 w 597"/>
                <a:gd name="T33" fmla="*/ 91 h 586"/>
                <a:gd name="T34" fmla="*/ 184 w 597"/>
                <a:gd name="T35" fmla="*/ 128 h 586"/>
                <a:gd name="T36" fmla="*/ 175 w 597"/>
                <a:gd name="T37" fmla="*/ 164 h 586"/>
                <a:gd name="T38" fmla="*/ 152 w 597"/>
                <a:gd name="T39" fmla="*/ 198 h 586"/>
                <a:gd name="T40" fmla="*/ 134 w 597"/>
                <a:gd name="T41" fmla="*/ 217 h 586"/>
                <a:gd name="T42" fmla="*/ 108 w 597"/>
                <a:gd name="T43" fmla="*/ 220 h 586"/>
                <a:gd name="T44" fmla="*/ 93 w 597"/>
                <a:gd name="T45" fmla="*/ 243 h 586"/>
                <a:gd name="T46" fmla="*/ 85 w 597"/>
                <a:gd name="T47" fmla="*/ 275 h 586"/>
                <a:gd name="T48" fmla="*/ 83 w 597"/>
                <a:gd name="T49" fmla="*/ 302 h 586"/>
                <a:gd name="T50" fmla="*/ 62 w 597"/>
                <a:gd name="T51" fmla="*/ 295 h 586"/>
                <a:gd name="T52" fmla="*/ 46 w 597"/>
                <a:gd name="T53" fmla="*/ 308 h 586"/>
                <a:gd name="T54" fmla="*/ 38 w 597"/>
                <a:gd name="T55" fmla="*/ 331 h 586"/>
                <a:gd name="T56" fmla="*/ 42 w 597"/>
                <a:gd name="T57" fmla="*/ 370 h 586"/>
                <a:gd name="T58" fmla="*/ 34 w 597"/>
                <a:gd name="T59" fmla="*/ 395 h 586"/>
                <a:gd name="T60" fmla="*/ 7 w 597"/>
                <a:gd name="T61" fmla="*/ 409 h 586"/>
                <a:gd name="T62" fmla="*/ 5 w 597"/>
                <a:gd name="T63" fmla="*/ 438 h 586"/>
                <a:gd name="T64" fmla="*/ 11 w 597"/>
                <a:gd name="T65" fmla="*/ 457 h 586"/>
                <a:gd name="T66" fmla="*/ 31 w 597"/>
                <a:gd name="T67" fmla="*/ 484 h 586"/>
                <a:gd name="T68" fmla="*/ 57 w 597"/>
                <a:gd name="T69" fmla="*/ 510 h 586"/>
                <a:gd name="T70" fmla="*/ 71 w 597"/>
                <a:gd name="T71" fmla="*/ 523 h 586"/>
                <a:gd name="T72" fmla="*/ 90 w 597"/>
                <a:gd name="T73" fmla="*/ 536 h 586"/>
                <a:gd name="T74" fmla="*/ 104 w 597"/>
                <a:gd name="T75" fmla="*/ 531 h 586"/>
                <a:gd name="T76" fmla="*/ 123 w 597"/>
                <a:gd name="T77" fmla="*/ 562 h 586"/>
                <a:gd name="T78" fmla="*/ 136 w 597"/>
                <a:gd name="T79" fmla="*/ 576 h 586"/>
                <a:gd name="T80" fmla="*/ 161 w 597"/>
                <a:gd name="T81" fmla="*/ 586 h 586"/>
                <a:gd name="T82" fmla="*/ 175 w 597"/>
                <a:gd name="T83" fmla="*/ 579 h 586"/>
                <a:gd name="T84" fmla="*/ 188 w 597"/>
                <a:gd name="T85" fmla="*/ 562 h 586"/>
                <a:gd name="T86" fmla="*/ 266 w 597"/>
                <a:gd name="T87" fmla="*/ 525 h 586"/>
                <a:gd name="T88" fmla="*/ 323 w 597"/>
                <a:gd name="T89" fmla="*/ 490 h 586"/>
                <a:gd name="T90" fmla="*/ 324 w 597"/>
                <a:gd name="T91" fmla="*/ 462 h 586"/>
                <a:gd name="T92" fmla="*/ 328 w 597"/>
                <a:gd name="T93" fmla="*/ 449 h 586"/>
                <a:gd name="T94" fmla="*/ 341 w 597"/>
                <a:gd name="T95" fmla="*/ 423 h 586"/>
                <a:gd name="T96" fmla="*/ 355 w 597"/>
                <a:gd name="T97" fmla="*/ 390 h 586"/>
                <a:gd name="T98" fmla="*/ 364 w 597"/>
                <a:gd name="T99" fmla="*/ 359 h 586"/>
                <a:gd name="T100" fmla="*/ 373 w 597"/>
                <a:gd name="T101" fmla="*/ 334 h 586"/>
                <a:gd name="T102" fmla="*/ 372 w 597"/>
                <a:gd name="T103" fmla="*/ 316 h 586"/>
                <a:gd name="T104" fmla="*/ 430 w 597"/>
                <a:gd name="T105" fmla="*/ 312 h 586"/>
                <a:gd name="T106" fmla="*/ 436 w 597"/>
                <a:gd name="T107" fmla="*/ 295 h 586"/>
                <a:gd name="T108" fmla="*/ 441 w 597"/>
                <a:gd name="T109" fmla="*/ 269 h 586"/>
                <a:gd name="T110" fmla="*/ 449 w 597"/>
                <a:gd name="T111" fmla="*/ 240 h 586"/>
                <a:gd name="T112" fmla="*/ 482 w 597"/>
                <a:gd name="T113" fmla="*/ 209 h 586"/>
                <a:gd name="T114" fmla="*/ 502 w 597"/>
                <a:gd name="T115" fmla="*/ 193 h 586"/>
                <a:gd name="T116" fmla="*/ 515 w 597"/>
                <a:gd name="T117" fmla="*/ 163 h 586"/>
                <a:gd name="T118" fmla="*/ 517 w 597"/>
                <a:gd name="T119" fmla="*/ 132 h 586"/>
                <a:gd name="T120" fmla="*/ 594 w 597"/>
                <a:gd name="T121" fmla="*/ 14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7" h="586">
                  <a:moveTo>
                    <a:pt x="597" y="116"/>
                  </a:moveTo>
                  <a:cubicBezTo>
                    <a:pt x="596" y="115"/>
                    <a:pt x="595" y="114"/>
                    <a:pt x="594" y="112"/>
                  </a:cubicBezTo>
                  <a:cubicBezTo>
                    <a:pt x="594" y="110"/>
                    <a:pt x="594" y="109"/>
                    <a:pt x="594" y="108"/>
                  </a:cubicBezTo>
                  <a:cubicBezTo>
                    <a:pt x="594" y="107"/>
                    <a:pt x="594" y="106"/>
                    <a:pt x="594" y="105"/>
                  </a:cubicBezTo>
                  <a:cubicBezTo>
                    <a:pt x="594" y="104"/>
                    <a:pt x="594" y="104"/>
                    <a:pt x="594" y="103"/>
                  </a:cubicBezTo>
                  <a:cubicBezTo>
                    <a:pt x="593" y="103"/>
                    <a:pt x="592" y="102"/>
                    <a:pt x="590" y="102"/>
                  </a:cubicBezTo>
                  <a:cubicBezTo>
                    <a:pt x="590" y="101"/>
                    <a:pt x="586" y="100"/>
                    <a:pt x="585" y="96"/>
                  </a:cubicBezTo>
                  <a:cubicBezTo>
                    <a:pt x="585" y="95"/>
                    <a:pt x="585" y="94"/>
                    <a:pt x="585" y="93"/>
                  </a:cubicBezTo>
                  <a:cubicBezTo>
                    <a:pt x="585" y="93"/>
                    <a:pt x="585" y="93"/>
                    <a:pt x="585" y="92"/>
                  </a:cubicBezTo>
                  <a:cubicBezTo>
                    <a:pt x="584" y="92"/>
                    <a:pt x="579" y="92"/>
                    <a:pt x="577" y="88"/>
                  </a:cubicBezTo>
                  <a:cubicBezTo>
                    <a:pt x="577" y="88"/>
                    <a:pt x="577" y="88"/>
                    <a:pt x="577" y="88"/>
                  </a:cubicBezTo>
                  <a:cubicBezTo>
                    <a:pt x="576" y="88"/>
                    <a:pt x="576" y="88"/>
                    <a:pt x="575" y="87"/>
                  </a:cubicBezTo>
                  <a:cubicBezTo>
                    <a:pt x="573" y="86"/>
                    <a:pt x="570" y="84"/>
                    <a:pt x="570" y="81"/>
                  </a:cubicBezTo>
                  <a:cubicBezTo>
                    <a:pt x="570" y="79"/>
                    <a:pt x="570" y="77"/>
                    <a:pt x="571" y="76"/>
                  </a:cubicBezTo>
                  <a:cubicBezTo>
                    <a:pt x="570" y="76"/>
                    <a:pt x="570" y="76"/>
                    <a:pt x="570" y="76"/>
                  </a:cubicBezTo>
                  <a:cubicBezTo>
                    <a:pt x="569" y="76"/>
                    <a:pt x="569" y="76"/>
                    <a:pt x="569" y="76"/>
                  </a:cubicBezTo>
                  <a:cubicBezTo>
                    <a:pt x="568" y="77"/>
                    <a:pt x="567" y="78"/>
                    <a:pt x="565" y="78"/>
                  </a:cubicBezTo>
                  <a:cubicBezTo>
                    <a:pt x="565" y="78"/>
                    <a:pt x="564" y="78"/>
                    <a:pt x="564" y="78"/>
                  </a:cubicBezTo>
                  <a:cubicBezTo>
                    <a:pt x="563" y="78"/>
                    <a:pt x="562" y="78"/>
                    <a:pt x="562" y="78"/>
                  </a:cubicBezTo>
                  <a:cubicBezTo>
                    <a:pt x="561" y="79"/>
                    <a:pt x="561" y="79"/>
                    <a:pt x="560" y="79"/>
                  </a:cubicBezTo>
                  <a:cubicBezTo>
                    <a:pt x="559" y="79"/>
                    <a:pt x="558" y="79"/>
                    <a:pt x="558" y="79"/>
                  </a:cubicBezTo>
                  <a:cubicBezTo>
                    <a:pt x="555" y="79"/>
                    <a:pt x="552" y="79"/>
                    <a:pt x="550" y="77"/>
                  </a:cubicBezTo>
                  <a:cubicBezTo>
                    <a:pt x="549" y="76"/>
                    <a:pt x="548" y="75"/>
                    <a:pt x="547" y="74"/>
                  </a:cubicBezTo>
                  <a:cubicBezTo>
                    <a:pt x="546" y="73"/>
                    <a:pt x="546" y="73"/>
                    <a:pt x="546" y="73"/>
                  </a:cubicBezTo>
                  <a:cubicBezTo>
                    <a:pt x="546" y="72"/>
                    <a:pt x="546" y="72"/>
                    <a:pt x="546" y="72"/>
                  </a:cubicBezTo>
                  <a:cubicBezTo>
                    <a:pt x="545" y="72"/>
                    <a:pt x="544" y="71"/>
                    <a:pt x="544" y="70"/>
                  </a:cubicBezTo>
                  <a:cubicBezTo>
                    <a:pt x="543" y="70"/>
                    <a:pt x="542" y="70"/>
                    <a:pt x="542" y="70"/>
                  </a:cubicBezTo>
                  <a:cubicBezTo>
                    <a:pt x="541" y="70"/>
                    <a:pt x="541" y="70"/>
                    <a:pt x="541" y="70"/>
                  </a:cubicBezTo>
                  <a:cubicBezTo>
                    <a:pt x="540" y="69"/>
                    <a:pt x="540" y="69"/>
                    <a:pt x="540" y="69"/>
                  </a:cubicBezTo>
                  <a:cubicBezTo>
                    <a:pt x="540" y="69"/>
                    <a:pt x="538" y="69"/>
                    <a:pt x="537" y="69"/>
                  </a:cubicBezTo>
                  <a:cubicBezTo>
                    <a:pt x="537" y="69"/>
                    <a:pt x="537" y="69"/>
                    <a:pt x="537" y="69"/>
                  </a:cubicBezTo>
                  <a:cubicBezTo>
                    <a:pt x="536" y="68"/>
                    <a:pt x="534" y="68"/>
                    <a:pt x="533" y="68"/>
                  </a:cubicBezTo>
                  <a:cubicBezTo>
                    <a:pt x="533" y="68"/>
                    <a:pt x="533" y="68"/>
                    <a:pt x="533" y="68"/>
                  </a:cubicBezTo>
                  <a:cubicBezTo>
                    <a:pt x="533" y="69"/>
                    <a:pt x="532" y="69"/>
                    <a:pt x="532" y="69"/>
                  </a:cubicBezTo>
                  <a:cubicBezTo>
                    <a:pt x="532" y="70"/>
                    <a:pt x="531" y="70"/>
                    <a:pt x="531" y="70"/>
                  </a:cubicBezTo>
                  <a:cubicBezTo>
                    <a:pt x="531" y="71"/>
                    <a:pt x="531" y="71"/>
                    <a:pt x="530" y="71"/>
                  </a:cubicBezTo>
                  <a:cubicBezTo>
                    <a:pt x="530" y="71"/>
                    <a:pt x="530" y="72"/>
                    <a:pt x="530" y="72"/>
                  </a:cubicBezTo>
                  <a:cubicBezTo>
                    <a:pt x="530" y="73"/>
                    <a:pt x="530" y="73"/>
                    <a:pt x="530" y="74"/>
                  </a:cubicBezTo>
                  <a:cubicBezTo>
                    <a:pt x="530" y="74"/>
                    <a:pt x="530" y="74"/>
                    <a:pt x="529" y="75"/>
                  </a:cubicBezTo>
                  <a:cubicBezTo>
                    <a:pt x="529" y="76"/>
                    <a:pt x="529" y="78"/>
                    <a:pt x="528" y="80"/>
                  </a:cubicBezTo>
                  <a:cubicBezTo>
                    <a:pt x="528" y="80"/>
                    <a:pt x="525" y="83"/>
                    <a:pt x="522" y="84"/>
                  </a:cubicBezTo>
                  <a:cubicBezTo>
                    <a:pt x="522" y="84"/>
                    <a:pt x="521" y="84"/>
                    <a:pt x="521" y="84"/>
                  </a:cubicBezTo>
                  <a:cubicBezTo>
                    <a:pt x="519" y="84"/>
                    <a:pt x="518" y="83"/>
                    <a:pt x="516" y="83"/>
                  </a:cubicBezTo>
                  <a:cubicBezTo>
                    <a:pt x="516" y="83"/>
                    <a:pt x="516" y="83"/>
                    <a:pt x="516" y="83"/>
                  </a:cubicBezTo>
                  <a:cubicBezTo>
                    <a:pt x="515" y="83"/>
                    <a:pt x="515" y="82"/>
                    <a:pt x="514" y="82"/>
                  </a:cubicBezTo>
                  <a:cubicBezTo>
                    <a:pt x="514" y="82"/>
                    <a:pt x="514" y="82"/>
                    <a:pt x="514" y="82"/>
                  </a:cubicBezTo>
                  <a:cubicBezTo>
                    <a:pt x="514" y="83"/>
                    <a:pt x="514" y="83"/>
                    <a:pt x="514" y="83"/>
                  </a:cubicBezTo>
                  <a:cubicBezTo>
                    <a:pt x="513" y="84"/>
                    <a:pt x="513" y="85"/>
                    <a:pt x="511" y="87"/>
                  </a:cubicBezTo>
                  <a:cubicBezTo>
                    <a:pt x="511" y="87"/>
                    <a:pt x="511" y="87"/>
                    <a:pt x="510" y="87"/>
                  </a:cubicBezTo>
                  <a:cubicBezTo>
                    <a:pt x="511" y="89"/>
                    <a:pt x="511" y="91"/>
                    <a:pt x="510" y="92"/>
                  </a:cubicBezTo>
                  <a:cubicBezTo>
                    <a:pt x="509" y="93"/>
                    <a:pt x="509" y="93"/>
                    <a:pt x="508" y="94"/>
                  </a:cubicBezTo>
                  <a:cubicBezTo>
                    <a:pt x="508" y="94"/>
                    <a:pt x="509" y="95"/>
                    <a:pt x="509" y="95"/>
                  </a:cubicBezTo>
                  <a:cubicBezTo>
                    <a:pt x="509" y="98"/>
                    <a:pt x="508" y="101"/>
                    <a:pt x="507" y="102"/>
                  </a:cubicBezTo>
                  <a:cubicBezTo>
                    <a:pt x="506" y="103"/>
                    <a:pt x="505" y="104"/>
                    <a:pt x="504" y="104"/>
                  </a:cubicBezTo>
                  <a:cubicBezTo>
                    <a:pt x="504" y="104"/>
                    <a:pt x="504" y="104"/>
                    <a:pt x="504" y="104"/>
                  </a:cubicBezTo>
                  <a:cubicBezTo>
                    <a:pt x="504" y="105"/>
                    <a:pt x="504" y="105"/>
                    <a:pt x="504" y="105"/>
                  </a:cubicBezTo>
                  <a:cubicBezTo>
                    <a:pt x="502" y="107"/>
                    <a:pt x="501" y="108"/>
                    <a:pt x="498" y="109"/>
                  </a:cubicBezTo>
                  <a:cubicBezTo>
                    <a:pt x="498" y="109"/>
                    <a:pt x="497" y="109"/>
                    <a:pt x="497" y="109"/>
                  </a:cubicBezTo>
                  <a:cubicBezTo>
                    <a:pt x="496" y="109"/>
                    <a:pt x="495" y="109"/>
                    <a:pt x="494" y="109"/>
                  </a:cubicBezTo>
                  <a:cubicBezTo>
                    <a:pt x="493" y="109"/>
                    <a:pt x="492" y="110"/>
                    <a:pt x="491" y="110"/>
                  </a:cubicBezTo>
                  <a:cubicBezTo>
                    <a:pt x="490" y="111"/>
                    <a:pt x="489" y="111"/>
                    <a:pt x="488" y="111"/>
                  </a:cubicBezTo>
                  <a:cubicBezTo>
                    <a:pt x="487" y="111"/>
                    <a:pt x="485" y="111"/>
                    <a:pt x="484" y="110"/>
                  </a:cubicBezTo>
                  <a:cubicBezTo>
                    <a:pt x="483" y="109"/>
                    <a:pt x="482" y="109"/>
                    <a:pt x="481" y="108"/>
                  </a:cubicBezTo>
                  <a:cubicBezTo>
                    <a:pt x="481" y="108"/>
                    <a:pt x="481" y="108"/>
                    <a:pt x="481" y="108"/>
                  </a:cubicBezTo>
                  <a:cubicBezTo>
                    <a:pt x="480" y="109"/>
                    <a:pt x="479" y="109"/>
                    <a:pt x="478" y="110"/>
                  </a:cubicBezTo>
                  <a:cubicBezTo>
                    <a:pt x="477" y="110"/>
                    <a:pt x="474" y="111"/>
                    <a:pt x="473" y="111"/>
                  </a:cubicBezTo>
                  <a:cubicBezTo>
                    <a:pt x="472" y="111"/>
                    <a:pt x="471" y="111"/>
                    <a:pt x="470" y="110"/>
                  </a:cubicBezTo>
                  <a:cubicBezTo>
                    <a:pt x="469" y="110"/>
                    <a:pt x="468" y="109"/>
                    <a:pt x="467" y="109"/>
                  </a:cubicBezTo>
                  <a:cubicBezTo>
                    <a:pt x="467" y="109"/>
                    <a:pt x="466" y="108"/>
                    <a:pt x="466" y="108"/>
                  </a:cubicBezTo>
                  <a:cubicBezTo>
                    <a:pt x="466" y="108"/>
                    <a:pt x="465" y="108"/>
                    <a:pt x="465" y="108"/>
                  </a:cubicBezTo>
                  <a:cubicBezTo>
                    <a:pt x="464" y="108"/>
                    <a:pt x="464" y="108"/>
                    <a:pt x="463" y="108"/>
                  </a:cubicBezTo>
                  <a:cubicBezTo>
                    <a:pt x="463" y="108"/>
                    <a:pt x="463" y="108"/>
                    <a:pt x="462" y="107"/>
                  </a:cubicBezTo>
                  <a:cubicBezTo>
                    <a:pt x="461" y="107"/>
                    <a:pt x="459" y="107"/>
                    <a:pt x="457" y="106"/>
                  </a:cubicBezTo>
                  <a:cubicBezTo>
                    <a:pt x="456" y="108"/>
                    <a:pt x="454" y="109"/>
                    <a:pt x="453" y="110"/>
                  </a:cubicBezTo>
                  <a:cubicBezTo>
                    <a:pt x="453" y="111"/>
                    <a:pt x="453" y="113"/>
                    <a:pt x="452" y="116"/>
                  </a:cubicBezTo>
                  <a:cubicBezTo>
                    <a:pt x="451" y="117"/>
                    <a:pt x="450" y="118"/>
                    <a:pt x="449" y="118"/>
                  </a:cubicBezTo>
                  <a:cubicBezTo>
                    <a:pt x="449" y="118"/>
                    <a:pt x="449" y="118"/>
                    <a:pt x="449" y="118"/>
                  </a:cubicBezTo>
                  <a:cubicBezTo>
                    <a:pt x="449" y="119"/>
                    <a:pt x="449" y="121"/>
                    <a:pt x="448" y="123"/>
                  </a:cubicBezTo>
                  <a:cubicBezTo>
                    <a:pt x="447" y="125"/>
                    <a:pt x="445" y="125"/>
                    <a:pt x="444" y="126"/>
                  </a:cubicBezTo>
                  <a:cubicBezTo>
                    <a:pt x="444" y="126"/>
                    <a:pt x="444" y="127"/>
                    <a:pt x="444" y="128"/>
                  </a:cubicBezTo>
                  <a:cubicBezTo>
                    <a:pt x="444" y="129"/>
                    <a:pt x="444" y="129"/>
                    <a:pt x="444" y="129"/>
                  </a:cubicBezTo>
                  <a:cubicBezTo>
                    <a:pt x="444" y="131"/>
                    <a:pt x="443" y="134"/>
                    <a:pt x="440" y="136"/>
                  </a:cubicBezTo>
                  <a:cubicBezTo>
                    <a:pt x="439" y="136"/>
                    <a:pt x="438" y="136"/>
                    <a:pt x="437" y="136"/>
                  </a:cubicBezTo>
                  <a:cubicBezTo>
                    <a:pt x="436" y="136"/>
                    <a:pt x="434" y="135"/>
                    <a:pt x="433" y="135"/>
                  </a:cubicBezTo>
                  <a:cubicBezTo>
                    <a:pt x="433" y="135"/>
                    <a:pt x="432" y="135"/>
                    <a:pt x="432" y="134"/>
                  </a:cubicBezTo>
                  <a:cubicBezTo>
                    <a:pt x="432" y="134"/>
                    <a:pt x="431" y="134"/>
                    <a:pt x="430" y="133"/>
                  </a:cubicBezTo>
                  <a:cubicBezTo>
                    <a:pt x="430" y="133"/>
                    <a:pt x="429" y="133"/>
                    <a:pt x="429" y="132"/>
                  </a:cubicBezTo>
                  <a:cubicBezTo>
                    <a:pt x="429" y="132"/>
                    <a:pt x="428" y="132"/>
                    <a:pt x="427" y="132"/>
                  </a:cubicBezTo>
                  <a:cubicBezTo>
                    <a:pt x="427" y="132"/>
                    <a:pt x="426" y="132"/>
                    <a:pt x="425" y="132"/>
                  </a:cubicBezTo>
                  <a:cubicBezTo>
                    <a:pt x="425" y="132"/>
                    <a:pt x="425" y="132"/>
                    <a:pt x="425" y="132"/>
                  </a:cubicBezTo>
                  <a:cubicBezTo>
                    <a:pt x="425" y="133"/>
                    <a:pt x="424" y="134"/>
                    <a:pt x="424" y="135"/>
                  </a:cubicBezTo>
                  <a:cubicBezTo>
                    <a:pt x="424" y="135"/>
                    <a:pt x="424" y="135"/>
                    <a:pt x="424" y="136"/>
                  </a:cubicBezTo>
                  <a:cubicBezTo>
                    <a:pt x="424" y="137"/>
                    <a:pt x="424" y="138"/>
                    <a:pt x="423" y="140"/>
                  </a:cubicBezTo>
                  <a:cubicBezTo>
                    <a:pt x="422" y="142"/>
                    <a:pt x="421" y="144"/>
                    <a:pt x="420" y="144"/>
                  </a:cubicBezTo>
                  <a:cubicBezTo>
                    <a:pt x="419" y="145"/>
                    <a:pt x="419" y="145"/>
                    <a:pt x="418" y="146"/>
                  </a:cubicBezTo>
                  <a:cubicBezTo>
                    <a:pt x="418" y="146"/>
                    <a:pt x="418" y="146"/>
                    <a:pt x="418" y="146"/>
                  </a:cubicBezTo>
                  <a:cubicBezTo>
                    <a:pt x="417" y="146"/>
                    <a:pt x="417" y="146"/>
                    <a:pt x="417" y="146"/>
                  </a:cubicBezTo>
                  <a:cubicBezTo>
                    <a:pt x="417" y="147"/>
                    <a:pt x="416" y="147"/>
                    <a:pt x="416" y="148"/>
                  </a:cubicBezTo>
                  <a:cubicBezTo>
                    <a:pt x="416" y="148"/>
                    <a:pt x="415" y="149"/>
                    <a:pt x="415" y="149"/>
                  </a:cubicBezTo>
                  <a:cubicBezTo>
                    <a:pt x="415" y="149"/>
                    <a:pt x="414" y="150"/>
                    <a:pt x="414" y="150"/>
                  </a:cubicBezTo>
                  <a:cubicBezTo>
                    <a:pt x="414" y="150"/>
                    <a:pt x="414" y="150"/>
                    <a:pt x="414" y="150"/>
                  </a:cubicBezTo>
                  <a:cubicBezTo>
                    <a:pt x="414" y="151"/>
                    <a:pt x="413" y="152"/>
                    <a:pt x="412" y="153"/>
                  </a:cubicBezTo>
                  <a:cubicBezTo>
                    <a:pt x="411" y="154"/>
                    <a:pt x="410" y="155"/>
                    <a:pt x="409" y="156"/>
                  </a:cubicBezTo>
                  <a:cubicBezTo>
                    <a:pt x="408" y="156"/>
                    <a:pt x="408" y="157"/>
                    <a:pt x="408" y="157"/>
                  </a:cubicBezTo>
                  <a:cubicBezTo>
                    <a:pt x="408" y="157"/>
                    <a:pt x="408" y="158"/>
                    <a:pt x="408" y="158"/>
                  </a:cubicBezTo>
                  <a:cubicBezTo>
                    <a:pt x="408" y="159"/>
                    <a:pt x="407" y="160"/>
                    <a:pt x="407" y="160"/>
                  </a:cubicBezTo>
                  <a:cubicBezTo>
                    <a:pt x="407" y="161"/>
                    <a:pt x="407" y="161"/>
                    <a:pt x="407" y="161"/>
                  </a:cubicBezTo>
                  <a:cubicBezTo>
                    <a:pt x="407" y="163"/>
                    <a:pt x="406" y="166"/>
                    <a:pt x="404" y="167"/>
                  </a:cubicBezTo>
                  <a:cubicBezTo>
                    <a:pt x="403" y="168"/>
                    <a:pt x="401" y="169"/>
                    <a:pt x="400" y="169"/>
                  </a:cubicBezTo>
                  <a:cubicBezTo>
                    <a:pt x="400" y="169"/>
                    <a:pt x="400" y="170"/>
                    <a:pt x="399" y="170"/>
                  </a:cubicBezTo>
                  <a:cubicBezTo>
                    <a:pt x="399" y="170"/>
                    <a:pt x="399" y="171"/>
                    <a:pt x="399" y="171"/>
                  </a:cubicBezTo>
                  <a:cubicBezTo>
                    <a:pt x="398" y="172"/>
                    <a:pt x="398" y="174"/>
                    <a:pt x="396" y="175"/>
                  </a:cubicBezTo>
                  <a:cubicBezTo>
                    <a:pt x="395" y="176"/>
                    <a:pt x="394" y="176"/>
                    <a:pt x="394" y="176"/>
                  </a:cubicBezTo>
                  <a:cubicBezTo>
                    <a:pt x="393" y="177"/>
                    <a:pt x="393" y="178"/>
                    <a:pt x="393" y="179"/>
                  </a:cubicBezTo>
                  <a:cubicBezTo>
                    <a:pt x="392" y="179"/>
                    <a:pt x="392" y="180"/>
                    <a:pt x="391" y="181"/>
                  </a:cubicBezTo>
                  <a:cubicBezTo>
                    <a:pt x="391" y="181"/>
                    <a:pt x="391" y="181"/>
                    <a:pt x="391" y="181"/>
                  </a:cubicBezTo>
                  <a:cubicBezTo>
                    <a:pt x="391" y="182"/>
                    <a:pt x="390" y="182"/>
                    <a:pt x="390" y="182"/>
                  </a:cubicBezTo>
                  <a:cubicBezTo>
                    <a:pt x="390" y="183"/>
                    <a:pt x="390" y="184"/>
                    <a:pt x="389" y="185"/>
                  </a:cubicBezTo>
                  <a:cubicBezTo>
                    <a:pt x="388" y="186"/>
                    <a:pt x="387" y="188"/>
                    <a:pt x="386" y="188"/>
                  </a:cubicBezTo>
                  <a:cubicBezTo>
                    <a:pt x="385" y="189"/>
                    <a:pt x="383" y="190"/>
                    <a:pt x="381" y="191"/>
                  </a:cubicBezTo>
                  <a:cubicBezTo>
                    <a:pt x="375" y="194"/>
                    <a:pt x="375" y="194"/>
                    <a:pt x="375" y="19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220" y="132"/>
                    <a:pt x="220" y="132"/>
                    <a:pt x="220" y="13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2"/>
                    <a:pt x="193" y="5"/>
                    <a:pt x="193" y="7"/>
                  </a:cubicBezTo>
                  <a:cubicBezTo>
                    <a:pt x="193" y="8"/>
                    <a:pt x="193" y="8"/>
                    <a:pt x="193" y="8"/>
                  </a:cubicBezTo>
                  <a:cubicBezTo>
                    <a:pt x="193" y="9"/>
                    <a:pt x="192" y="10"/>
                    <a:pt x="192" y="12"/>
                  </a:cubicBezTo>
                  <a:cubicBezTo>
                    <a:pt x="192" y="12"/>
                    <a:pt x="192" y="12"/>
                    <a:pt x="192" y="13"/>
                  </a:cubicBezTo>
                  <a:cubicBezTo>
                    <a:pt x="193" y="14"/>
                    <a:pt x="194" y="15"/>
                    <a:pt x="195" y="16"/>
                  </a:cubicBezTo>
                  <a:cubicBezTo>
                    <a:pt x="195" y="18"/>
                    <a:pt x="195" y="20"/>
                    <a:pt x="195" y="21"/>
                  </a:cubicBezTo>
                  <a:cubicBezTo>
                    <a:pt x="195" y="21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6" y="23"/>
                    <a:pt x="197" y="25"/>
                    <a:pt x="197" y="26"/>
                  </a:cubicBezTo>
                  <a:cubicBezTo>
                    <a:pt x="198" y="28"/>
                    <a:pt x="197" y="30"/>
                    <a:pt x="197" y="32"/>
                  </a:cubicBezTo>
                  <a:cubicBezTo>
                    <a:pt x="197" y="32"/>
                    <a:pt x="196" y="32"/>
                    <a:pt x="196" y="33"/>
                  </a:cubicBezTo>
                  <a:cubicBezTo>
                    <a:pt x="196" y="33"/>
                    <a:pt x="196" y="33"/>
                    <a:pt x="197" y="34"/>
                  </a:cubicBezTo>
                  <a:cubicBezTo>
                    <a:pt x="197" y="35"/>
                    <a:pt x="197" y="37"/>
                    <a:pt x="196" y="39"/>
                  </a:cubicBezTo>
                  <a:cubicBezTo>
                    <a:pt x="195" y="41"/>
                    <a:pt x="194" y="42"/>
                    <a:pt x="193" y="42"/>
                  </a:cubicBezTo>
                  <a:cubicBezTo>
                    <a:pt x="193" y="43"/>
                    <a:pt x="193" y="44"/>
                    <a:pt x="193" y="45"/>
                  </a:cubicBezTo>
                  <a:cubicBezTo>
                    <a:pt x="193" y="45"/>
                    <a:pt x="193" y="46"/>
                    <a:pt x="193" y="46"/>
                  </a:cubicBezTo>
                  <a:cubicBezTo>
                    <a:pt x="193" y="48"/>
                    <a:pt x="193" y="49"/>
                    <a:pt x="193" y="51"/>
                  </a:cubicBezTo>
                  <a:cubicBezTo>
                    <a:pt x="192" y="53"/>
                    <a:pt x="192" y="54"/>
                    <a:pt x="191" y="56"/>
                  </a:cubicBezTo>
                  <a:cubicBezTo>
                    <a:pt x="190" y="56"/>
                    <a:pt x="190" y="57"/>
                    <a:pt x="190" y="57"/>
                  </a:cubicBezTo>
                  <a:cubicBezTo>
                    <a:pt x="190" y="58"/>
                    <a:pt x="190" y="60"/>
                    <a:pt x="190" y="61"/>
                  </a:cubicBezTo>
                  <a:cubicBezTo>
                    <a:pt x="190" y="61"/>
                    <a:pt x="190" y="62"/>
                    <a:pt x="190" y="62"/>
                  </a:cubicBezTo>
                  <a:cubicBezTo>
                    <a:pt x="191" y="64"/>
                    <a:pt x="192" y="67"/>
                    <a:pt x="191" y="70"/>
                  </a:cubicBezTo>
                  <a:cubicBezTo>
                    <a:pt x="190" y="71"/>
                    <a:pt x="189" y="73"/>
                    <a:pt x="188" y="73"/>
                  </a:cubicBezTo>
                  <a:cubicBezTo>
                    <a:pt x="188" y="74"/>
                    <a:pt x="188" y="75"/>
                    <a:pt x="188" y="75"/>
                  </a:cubicBezTo>
                  <a:cubicBezTo>
                    <a:pt x="189" y="77"/>
                    <a:pt x="190" y="78"/>
                    <a:pt x="190" y="79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3"/>
                    <a:pt x="191" y="85"/>
                    <a:pt x="191" y="87"/>
                  </a:cubicBezTo>
                  <a:cubicBezTo>
                    <a:pt x="191" y="88"/>
                    <a:pt x="190" y="89"/>
                    <a:pt x="190" y="91"/>
                  </a:cubicBezTo>
                  <a:cubicBezTo>
                    <a:pt x="190" y="91"/>
                    <a:pt x="190" y="91"/>
                    <a:pt x="190" y="91"/>
                  </a:cubicBezTo>
                  <a:cubicBezTo>
                    <a:pt x="190" y="91"/>
                    <a:pt x="190" y="92"/>
                    <a:pt x="190" y="92"/>
                  </a:cubicBezTo>
                  <a:cubicBezTo>
                    <a:pt x="191" y="94"/>
                    <a:pt x="192" y="96"/>
                    <a:pt x="192" y="98"/>
                  </a:cubicBezTo>
                  <a:cubicBezTo>
                    <a:pt x="192" y="100"/>
                    <a:pt x="191" y="103"/>
                    <a:pt x="188" y="105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88" y="108"/>
                    <a:pt x="188" y="111"/>
                    <a:pt x="187" y="112"/>
                  </a:cubicBezTo>
                  <a:cubicBezTo>
                    <a:pt x="187" y="113"/>
                    <a:pt x="186" y="114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7" y="117"/>
                    <a:pt x="188" y="119"/>
                    <a:pt x="188" y="122"/>
                  </a:cubicBezTo>
                  <a:cubicBezTo>
                    <a:pt x="187" y="125"/>
                    <a:pt x="185" y="127"/>
                    <a:pt x="184" y="128"/>
                  </a:cubicBezTo>
                  <a:cubicBezTo>
                    <a:pt x="183" y="128"/>
                    <a:pt x="183" y="128"/>
                    <a:pt x="183" y="129"/>
                  </a:cubicBezTo>
                  <a:cubicBezTo>
                    <a:pt x="184" y="129"/>
                    <a:pt x="186" y="130"/>
                    <a:pt x="187" y="131"/>
                  </a:cubicBezTo>
                  <a:cubicBezTo>
                    <a:pt x="188" y="133"/>
                    <a:pt x="190" y="138"/>
                    <a:pt x="189" y="142"/>
                  </a:cubicBezTo>
                  <a:cubicBezTo>
                    <a:pt x="188" y="144"/>
                    <a:pt x="187" y="145"/>
                    <a:pt x="186" y="146"/>
                  </a:cubicBezTo>
                  <a:cubicBezTo>
                    <a:pt x="187" y="147"/>
                    <a:pt x="187" y="148"/>
                    <a:pt x="187" y="150"/>
                  </a:cubicBezTo>
                  <a:cubicBezTo>
                    <a:pt x="187" y="151"/>
                    <a:pt x="186" y="156"/>
                    <a:pt x="184" y="158"/>
                  </a:cubicBezTo>
                  <a:cubicBezTo>
                    <a:pt x="182" y="159"/>
                    <a:pt x="180" y="160"/>
                    <a:pt x="178" y="160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1"/>
                    <a:pt x="176" y="163"/>
                    <a:pt x="175" y="164"/>
                  </a:cubicBezTo>
                  <a:cubicBezTo>
                    <a:pt x="175" y="164"/>
                    <a:pt x="174" y="165"/>
                    <a:pt x="174" y="165"/>
                  </a:cubicBezTo>
                  <a:cubicBezTo>
                    <a:pt x="172" y="168"/>
                    <a:pt x="169" y="172"/>
                    <a:pt x="167" y="174"/>
                  </a:cubicBezTo>
                  <a:cubicBezTo>
                    <a:pt x="167" y="175"/>
                    <a:pt x="167" y="175"/>
                    <a:pt x="167" y="175"/>
                  </a:cubicBezTo>
                  <a:cubicBezTo>
                    <a:pt x="166" y="176"/>
                    <a:pt x="164" y="179"/>
                    <a:pt x="164" y="180"/>
                  </a:cubicBezTo>
                  <a:cubicBezTo>
                    <a:pt x="164" y="181"/>
                    <a:pt x="163" y="182"/>
                    <a:pt x="163" y="183"/>
                  </a:cubicBezTo>
                  <a:cubicBezTo>
                    <a:pt x="162" y="185"/>
                    <a:pt x="162" y="187"/>
                    <a:pt x="161" y="189"/>
                  </a:cubicBezTo>
                  <a:cubicBezTo>
                    <a:pt x="160" y="190"/>
                    <a:pt x="158" y="194"/>
                    <a:pt x="156" y="195"/>
                  </a:cubicBezTo>
                  <a:cubicBezTo>
                    <a:pt x="154" y="196"/>
                    <a:pt x="153" y="197"/>
                    <a:pt x="152" y="197"/>
                  </a:cubicBezTo>
                  <a:cubicBezTo>
                    <a:pt x="152" y="197"/>
                    <a:pt x="152" y="198"/>
                    <a:pt x="152" y="198"/>
                  </a:cubicBezTo>
                  <a:cubicBezTo>
                    <a:pt x="152" y="199"/>
                    <a:pt x="151" y="200"/>
                    <a:pt x="151" y="200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0" y="203"/>
                    <a:pt x="150" y="205"/>
                    <a:pt x="147" y="207"/>
                  </a:cubicBezTo>
                  <a:cubicBezTo>
                    <a:pt x="146" y="208"/>
                    <a:pt x="145" y="208"/>
                    <a:pt x="143" y="208"/>
                  </a:cubicBezTo>
                  <a:cubicBezTo>
                    <a:pt x="142" y="208"/>
                    <a:pt x="141" y="208"/>
                    <a:pt x="141" y="208"/>
                  </a:cubicBezTo>
                  <a:cubicBezTo>
                    <a:pt x="141" y="208"/>
                    <a:pt x="140" y="208"/>
                    <a:pt x="140" y="208"/>
                  </a:cubicBezTo>
                  <a:cubicBezTo>
                    <a:pt x="139" y="208"/>
                    <a:pt x="138" y="210"/>
                    <a:pt x="138" y="210"/>
                  </a:cubicBezTo>
                  <a:cubicBezTo>
                    <a:pt x="137" y="211"/>
                    <a:pt x="137" y="211"/>
                    <a:pt x="137" y="212"/>
                  </a:cubicBezTo>
                  <a:cubicBezTo>
                    <a:pt x="136" y="214"/>
                    <a:pt x="135" y="215"/>
                    <a:pt x="134" y="217"/>
                  </a:cubicBezTo>
                  <a:cubicBezTo>
                    <a:pt x="134" y="217"/>
                    <a:pt x="130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2" y="221"/>
                    <a:pt x="118" y="217"/>
                    <a:pt x="117" y="215"/>
                  </a:cubicBezTo>
                  <a:cubicBezTo>
                    <a:pt x="116" y="214"/>
                    <a:pt x="116" y="213"/>
                    <a:pt x="116" y="211"/>
                  </a:cubicBezTo>
                  <a:cubicBezTo>
                    <a:pt x="116" y="211"/>
                    <a:pt x="116" y="212"/>
                    <a:pt x="116" y="212"/>
                  </a:cubicBezTo>
                  <a:cubicBezTo>
                    <a:pt x="115" y="213"/>
                    <a:pt x="113" y="215"/>
                    <a:pt x="112" y="217"/>
                  </a:cubicBezTo>
                  <a:cubicBezTo>
                    <a:pt x="111" y="217"/>
                    <a:pt x="111" y="217"/>
                    <a:pt x="111" y="218"/>
                  </a:cubicBezTo>
                  <a:cubicBezTo>
                    <a:pt x="110" y="218"/>
                    <a:pt x="110" y="218"/>
                    <a:pt x="110" y="219"/>
                  </a:cubicBezTo>
                  <a:cubicBezTo>
                    <a:pt x="109" y="219"/>
                    <a:pt x="109" y="220"/>
                    <a:pt x="108" y="220"/>
                  </a:cubicBezTo>
                  <a:cubicBezTo>
                    <a:pt x="108" y="221"/>
                    <a:pt x="107" y="222"/>
                    <a:pt x="107" y="223"/>
                  </a:cubicBezTo>
                  <a:cubicBezTo>
                    <a:pt x="107" y="224"/>
                    <a:pt x="107" y="224"/>
                    <a:pt x="107" y="225"/>
                  </a:cubicBezTo>
                  <a:cubicBezTo>
                    <a:pt x="107" y="227"/>
                    <a:pt x="108" y="229"/>
                    <a:pt x="107" y="231"/>
                  </a:cubicBezTo>
                  <a:cubicBezTo>
                    <a:pt x="107" y="233"/>
                    <a:pt x="105" y="236"/>
                    <a:pt x="103" y="237"/>
                  </a:cubicBezTo>
                  <a:cubicBezTo>
                    <a:pt x="101" y="239"/>
                    <a:pt x="96" y="240"/>
                    <a:pt x="96" y="240"/>
                  </a:cubicBezTo>
                  <a:cubicBezTo>
                    <a:pt x="96" y="240"/>
                    <a:pt x="95" y="240"/>
                    <a:pt x="95" y="240"/>
                  </a:cubicBezTo>
                  <a:cubicBezTo>
                    <a:pt x="94" y="240"/>
                    <a:pt x="93" y="240"/>
                    <a:pt x="92" y="239"/>
                  </a:cubicBezTo>
                  <a:cubicBezTo>
                    <a:pt x="92" y="239"/>
                    <a:pt x="92" y="240"/>
                    <a:pt x="92" y="240"/>
                  </a:cubicBezTo>
                  <a:cubicBezTo>
                    <a:pt x="93" y="241"/>
                    <a:pt x="93" y="242"/>
                    <a:pt x="93" y="243"/>
                  </a:cubicBezTo>
                  <a:cubicBezTo>
                    <a:pt x="93" y="246"/>
                    <a:pt x="93" y="247"/>
                    <a:pt x="92" y="249"/>
                  </a:cubicBezTo>
                  <a:cubicBezTo>
                    <a:pt x="91" y="251"/>
                    <a:pt x="89" y="252"/>
                    <a:pt x="88" y="252"/>
                  </a:cubicBezTo>
                  <a:cubicBezTo>
                    <a:pt x="88" y="252"/>
                    <a:pt x="88" y="252"/>
                    <a:pt x="87" y="253"/>
                  </a:cubicBezTo>
                  <a:cubicBezTo>
                    <a:pt x="87" y="253"/>
                    <a:pt x="87" y="253"/>
                    <a:pt x="87" y="254"/>
                  </a:cubicBezTo>
                  <a:cubicBezTo>
                    <a:pt x="87" y="254"/>
                    <a:pt x="87" y="254"/>
                    <a:pt x="88" y="254"/>
                  </a:cubicBezTo>
                  <a:cubicBezTo>
                    <a:pt x="89" y="255"/>
                    <a:pt x="90" y="256"/>
                    <a:pt x="91" y="258"/>
                  </a:cubicBezTo>
                  <a:cubicBezTo>
                    <a:pt x="92" y="262"/>
                    <a:pt x="91" y="267"/>
                    <a:pt x="91" y="268"/>
                  </a:cubicBezTo>
                  <a:cubicBezTo>
                    <a:pt x="90" y="270"/>
                    <a:pt x="89" y="273"/>
                    <a:pt x="86" y="274"/>
                  </a:cubicBezTo>
                  <a:cubicBezTo>
                    <a:pt x="86" y="274"/>
                    <a:pt x="86" y="275"/>
                    <a:pt x="85" y="275"/>
                  </a:cubicBezTo>
                  <a:cubicBezTo>
                    <a:pt x="85" y="275"/>
                    <a:pt x="85" y="275"/>
                    <a:pt x="85" y="275"/>
                  </a:cubicBezTo>
                  <a:cubicBezTo>
                    <a:pt x="87" y="276"/>
                    <a:pt x="89" y="279"/>
                    <a:pt x="89" y="280"/>
                  </a:cubicBezTo>
                  <a:cubicBezTo>
                    <a:pt x="90" y="282"/>
                    <a:pt x="90" y="284"/>
                    <a:pt x="90" y="285"/>
                  </a:cubicBezTo>
                  <a:cubicBezTo>
                    <a:pt x="90" y="285"/>
                    <a:pt x="90" y="286"/>
                    <a:pt x="90" y="286"/>
                  </a:cubicBezTo>
                  <a:cubicBezTo>
                    <a:pt x="91" y="287"/>
                    <a:pt x="93" y="288"/>
                    <a:pt x="94" y="290"/>
                  </a:cubicBezTo>
                  <a:cubicBezTo>
                    <a:pt x="95" y="293"/>
                    <a:pt x="95" y="297"/>
                    <a:pt x="93" y="300"/>
                  </a:cubicBezTo>
                  <a:cubicBezTo>
                    <a:pt x="91" y="301"/>
                    <a:pt x="89" y="302"/>
                    <a:pt x="87" y="302"/>
                  </a:cubicBezTo>
                  <a:cubicBezTo>
                    <a:pt x="86" y="302"/>
                    <a:pt x="85" y="302"/>
                    <a:pt x="84" y="302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82" y="303"/>
                    <a:pt x="82" y="305"/>
                    <a:pt x="82" y="307"/>
                  </a:cubicBezTo>
                  <a:cubicBezTo>
                    <a:pt x="81" y="309"/>
                    <a:pt x="78" y="312"/>
                    <a:pt x="75" y="313"/>
                  </a:cubicBezTo>
                  <a:cubicBezTo>
                    <a:pt x="74" y="314"/>
                    <a:pt x="72" y="314"/>
                    <a:pt x="71" y="314"/>
                  </a:cubicBezTo>
                  <a:cubicBezTo>
                    <a:pt x="69" y="314"/>
                    <a:pt x="67" y="314"/>
                    <a:pt x="66" y="313"/>
                  </a:cubicBezTo>
                  <a:cubicBezTo>
                    <a:pt x="63" y="310"/>
                    <a:pt x="64" y="306"/>
                    <a:pt x="64" y="303"/>
                  </a:cubicBezTo>
                  <a:cubicBezTo>
                    <a:pt x="64" y="303"/>
                    <a:pt x="64" y="303"/>
                    <a:pt x="64" y="302"/>
                  </a:cubicBezTo>
                  <a:cubicBezTo>
                    <a:pt x="64" y="302"/>
                    <a:pt x="64" y="301"/>
                    <a:pt x="64" y="300"/>
                  </a:cubicBezTo>
                  <a:cubicBezTo>
                    <a:pt x="64" y="300"/>
                    <a:pt x="63" y="299"/>
                    <a:pt x="63" y="299"/>
                  </a:cubicBezTo>
                  <a:cubicBezTo>
                    <a:pt x="62" y="297"/>
                    <a:pt x="62" y="296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1" y="295"/>
                    <a:pt x="60" y="296"/>
                    <a:pt x="59" y="296"/>
                  </a:cubicBezTo>
                  <a:cubicBezTo>
                    <a:pt x="59" y="296"/>
                    <a:pt x="59" y="296"/>
                    <a:pt x="59" y="296"/>
                  </a:cubicBezTo>
                  <a:cubicBezTo>
                    <a:pt x="59" y="296"/>
                    <a:pt x="55" y="296"/>
                    <a:pt x="52" y="293"/>
                  </a:cubicBezTo>
                  <a:cubicBezTo>
                    <a:pt x="52" y="294"/>
                    <a:pt x="52" y="295"/>
                    <a:pt x="51" y="296"/>
                  </a:cubicBezTo>
                  <a:cubicBezTo>
                    <a:pt x="50" y="297"/>
                    <a:pt x="49" y="297"/>
                    <a:pt x="48" y="298"/>
                  </a:cubicBezTo>
                  <a:cubicBezTo>
                    <a:pt x="48" y="299"/>
                    <a:pt x="48" y="299"/>
                    <a:pt x="48" y="300"/>
                  </a:cubicBezTo>
                  <a:cubicBezTo>
                    <a:pt x="48" y="302"/>
                    <a:pt x="47" y="306"/>
                    <a:pt x="46" y="308"/>
                  </a:cubicBezTo>
                  <a:cubicBezTo>
                    <a:pt x="46" y="309"/>
                    <a:pt x="45" y="309"/>
                    <a:pt x="45" y="310"/>
                  </a:cubicBezTo>
                  <a:cubicBezTo>
                    <a:pt x="45" y="310"/>
                    <a:pt x="45" y="311"/>
                    <a:pt x="44" y="311"/>
                  </a:cubicBezTo>
                  <a:cubicBezTo>
                    <a:pt x="44" y="312"/>
                    <a:pt x="44" y="313"/>
                    <a:pt x="44" y="314"/>
                  </a:cubicBezTo>
                  <a:cubicBezTo>
                    <a:pt x="44" y="314"/>
                    <a:pt x="44" y="314"/>
                    <a:pt x="45" y="315"/>
                  </a:cubicBezTo>
                  <a:cubicBezTo>
                    <a:pt x="45" y="316"/>
                    <a:pt x="46" y="318"/>
                    <a:pt x="46" y="321"/>
                  </a:cubicBezTo>
                  <a:cubicBezTo>
                    <a:pt x="46" y="323"/>
                    <a:pt x="44" y="325"/>
                    <a:pt x="42" y="328"/>
                  </a:cubicBezTo>
                  <a:cubicBezTo>
                    <a:pt x="42" y="328"/>
                    <a:pt x="42" y="328"/>
                    <a:pt x="42" y="328"/>
                  </a:cubicBezTo>
                  <a:cubicBezTo>
                    <a:pt x="41" y="329"/>
                    <a:pt x="40" y="330"/>
                    <a:pt x="39" y="330"/>
                  </a:cubicBezTo>
                  <a:cubicBezTo>
                    <a:pt x="39" y="331"/>
                    <a:pt x="39" y="331"/>
                    <a:pt x="38" y="331"/>
                  </a:cubicBezTo>
                  <a:cubicBezTo>
                    <a:pt x="39" y="331"/>
                    <a:pt x="39" y="332"/>
                    <a:pt x="40" y="332"/>
                  </a:cubicBezTo>
                  <a:cubicBezTo>
                    <a:pt x="41" y="334"/>
                    <a:pt x="43" y="336"/>
                    <a:pt x="44" y="337"/>
                  </a:cubicBezTo>
                  <a:cubicBezTo>
                    <a:pt x="45" y="340"/>
                    <a:pt x="46" y="344"/>
                    <a:pt x="46" y="345"/>
                  </a:cubicBezTo>
                  <a:cubicBezTo>
                    <a:pt x="46" y="347"/>
                    <a:pt x="46" y="348"/>
                    <a:pt x="46" y="349"/>
                  </a:cubicBezTo>
                  <a:cubicBezTo>
                    <a:pt x="46" y="349"/>
                    <a:pt x="46" y="350"/>
                    <a:pt x="46" y="350"/>
                  </a:cubicBezTo>
                  <a:cubicBezTo>
                    <a:pt x="46" y="350"/>
                    <a:pt x="46" y="350"/>
                    <a:pt x="46" y="350"/>
                  </a:cubicBezTo>
                  <a:cubicBezTo>
                    <a:pt x="47" y="351"/>
                    <a:pt x="49" y="352"/>
                    <a:pt x="49" y="354"/>
                  </a:cubicBezTo>
                  <a:cubicBezTo>
                    <a:pt x="50" y="358"/>
                    <a:pt x="49" y="363"/>
                    <a:pt x="48" y="366"/>
                  </a:cubicBezTo>
                  <a:cubicBezTo>
                    <a:pt x="46" y="368"/>
                    <a:pt x="43" y="370"/>
                    <a:pt x="42" y="370"/>
                  </a:cubicBezTo>
                  <a:cubicBezTo>
                    <a:pt x="41" y="370"/>
                    <a:pt x="41" y="370"/>
                    <a:pt x="40" y="370"/>
                  </a:cubicBezTo>
                  <a:cubicBezTo>
                    <a:pt x="39" y="370"/>
                    <a:pt x="37" y="370"/>
                    <a:pt x="36" y="370"/>
                  </a:cubicBezTo>
                  <a:cubicBezTo>
                    <a:pt x="36" y="370"/>
                    <a:pt x="35" y="369"/>
                    <a:pt x="35" y="369"/>
                  </a:cubicBezTo>
                  <a:cubicBezTo>
                    <a:pt x="35" y="370"/>
                    <a:pt x="34" y="370"/>
                    <a:pt x="34" y="370"/>
                  </a:cubicBezTo>
                  <a:cubicBezTo>
                    <a:pt x="34" y="370"/>
                    <a:pt x="34" y="371"/>
                    <a:pt x="34" y="372"/>
                  </a:cubicBezTo>
                  <a:cubicBezTo>
                    <a:pt x="34" y="373"/>
                    <a:pt x="34" y="374"/>
                    <a:pt x="35" y="374"/>
                  </a:cubicBezTo>
                  <a:cubicBezTo>
                    <a:pt x="35" y="376"/>
                    <a:pt x="36" y="377"/>
                    <a:pt x="36" y="379"/>
                  </a:cubicBezTo>
                  <a:cubicBezTo>
                    <a:pt x="37" y="381"/>
                    <a:pt x="36" y="385"/>
                    <a:pt x="36" y="386"/>
                  </a:cubicBezTo>
                  <a:cubicBezTo>
                    <a:pt x="36" y="390"/>
                    <a:pt x="35" y="393"/>
                    <a:pt x="34" y="395"/>
                  </a:cubicBezTo>
                  <a:cubicBezTo>
                    <a:pt x="33" y="397"/>
                    <a:pt x="30" y="400"/>
                    <a:pt x="28" y="401"/>
                  </a:cubicBezTo>
                  <a:cubicBezTo>
                    <a:pt x="26" y="401"/>
                    <a:pt x="25" y="402"/>
                    <a:pt x="23" y="402"/>
                  </a:cubicBezTo>
                  <a:cubicBezTo>
                    <a:pt x="23" y="402"/>
                    <a:pt x="21" y="402"/>
                    <a:pt x="21" y="402"/>
                  </a:cubicBezTo>
                  <a:cubicBezTo>
                    <a:pt x="21" y="402"/>
                    <a:pt x="20" y="403"/>
                    <a:pt x="19" y="404"/>
                  </a:cubicBezTo>
                  <a:cubicBezTo>
                    <a:pt x="17" y="405"/>
                    <a:pt x="15" y="405"/>
                    <a:pt x="13" y="405"/>
                  </a:cubicBezTo>
                  <a:cubicBezTo>
                    <a:pt x="13" y="405"/>
                    <a:pt x="13" y="405"/>
                    <a:pt x="12" y="405"/>
                  </a:cubicBezTo>
                  <a:cubicBezTo>
                    <a:pt x="12" y="406"/>
                    <a:pt x="11" y="406"/>
                    <a:pt x="10" y="407"/>
                  </a:cubicBezTo>
                  <a:cubicBezTo>
                    <a:pt x="9" y="408"/>
                    <a:pt x="8" y="408"/>
                    <a:pt x="7" y="409"/>
                  </a:cubicBezTo>
                  <a:cubicBezTo>
                    <a:pt x="7" y="409"/>
                    <a:pt x="7" y="409"/>
                    <a:pt x="7" y="409"/>
                  </a:cubicBezTo>
                  <a:cubicBezTo>
                    <a:pt x="5" y="410"/>
                    <a:pt x="3" y="411"/>
                    <a:pt x="1" y="412"/>
                  </a:cubicBezTo>
                  <a:cubicBezTo>
                    <a:pt x="1" y="412"/>
                    <a:pt x="0" y="412"/>
                    <a:pt x="0" y="412"/>
                  </a:cubicBezTo>
                  <a:cubicBezTo>
                    <a:pt x="1" y="412"/>
                    <a:pt x="1" y="413"/>
                    <a:pt x="1" y="413"/>
                  </a:cubicBezTo>
                  <a:cubicBezTo>
                    <a:pt x="1" y="414"/>
                    <a:pt x="1" y="414"/>
                    <a:pt x="2" y="414"/>
                  </a:cubicBezTo>
                  <a:cubicBezTo>
                    <a:pt x="2" y="415"/>
                    <a:pt x="3" y="415"/>
                    <a:pt x="4" y="416"/>
                  </a:cubicBezTo>
                  <a:cubicBezTo>
                    <a:pt x="6" y="419"/>
                    <a:pt x="8" y="423"/>
                    <a:pt x="8" y="425"/>
                  </a:cubicBezTo>
                  <a:cubicBezTo>
                    <a:pt x="9" y="427"/>
                    <a:pt x="9" y="430"/>
                    <a:pt x="9" y="433"/>
                  </a:cubicBezTo>
                  <a:cubicBezTo>
                    <a:pt x="8" y="435"/>
                    <a:pt x="7" y="436"/>
                    <a:pt x="6" y="437"/>
                  </a:cubicBezTo>
                  <a:cubicBezTo>
                    <a:pt x="6" y="437"/>
                    <a:pt x="5" y="438"/>
                    <a:pt x="5" y="438"/>
                  </a:cubicBezTo>
                  <a:cubicBezTo>
                    <a:pt x="5" y="438"/>
                    <a:pt x="5" y="438"/>
                    <a:pt x="5" y="439"/>
                  </a:cubicBezTo>
                  <a:cubicBezTo>
                    <a:pt x="5" y="439"/>
                    <a:pt x="5" y="439"/>
                    <a:pt x="5" y="439"/>
                  </a:cubicBezTo>
                  <a:cubicBezTo>
                    <a:pt x="6" y="441"/>
                    <a:pt x="6" y="442"/>
                    <a:pt x="6" y="444"/>
                  </a:cubicBezTo>
                  <a:cubicBezTo>
                    <a:pt x="6" y="447"/>
                    <a:pt x="4" y="450"/>
                    <a:pt x="4" y="450"/>
                  </a:cubicBezTo>
                  <a:cubicBezTo>
                    <a:pt x="4" y="451"/>
                    <a:pt x="3" y="451"/>
                    <a:pt x="3" y="452"/>
                  </a:cubicBezTo>
                  <a:cubicBezTo>
                    <a:pt x="3" y="452"/>
                    <a:pt x="3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6" y="453"/>
                    <a:pt x="7" y="453"/>
                    <a:pt x="8" y="454"/>
                  </a:cubicBezTo>
                  <a:cubicBezTo>
                    <a:pt x="9" y="455"/>
                    <a:pt x="10" y="456"/>
                    <a:pt x="11" y="457"/>
                  </a:cubicBezTo>
                  <a:cubicBezTo>
                    <a:pt x="11" y="457"/>
                    <a:pt x="11" y="457"/>
                    <a:pt x="11" y="457"/>
                  </a:cubicBezTo>
                  <a:cubicBezTo>
                    <a:pt x="12" y="457"/>
                    <a:pt x="14" y="458"/>
                    <a:pt x="15" y="459"/>
                  </a:cubicBezTo>
                  <a:cubicBezTo>
                    <a:pt x="17" y="460"/>
                    <a:pt x="18" y="463"/>
                    <a:pt x="20" y="466"/>
                  </a:cubicBezTo>
                  <a:cubicBezTo>
                    <a:pt x="20" y="466"/>
                    <a:pt x="20" y="466"/>
                    <a:pt x="20" y="467"/>
                  </a:cubicBezTo>
                  <a:cubicBezTo>
                    <a:pt x="21" y="467"/>
                    <a:pt x="21" y="468"/>
                    <a:pt x="22" y="469"/>
                  </a:cubicBezTo>
                  <a:cubicBezTo>
                    <a:pt x="22" y="469"/>
                    <a:pt x="22" y="469"/>
                    <a:pt x="22" y="470"/>
                  </a:cubicBezTo>
                  <a:cubicBezTo>
                    <a:pt x="22" y="470"/>
                    <a:pt x="22" y="470"/>
                    <a:pt x="22" y="470"/>
                  </a:cubicBezTo>
                  <a:cubicBezTo>
                    <a:pt x="24" y="470"/>
                    <a:pt x="27" y="471"/>
                    <a:pt x="29" y="473"/>
                  </a:cubicBezTo>
                  <a:cubicBezTo>
                    <a:pt x="32" y="476"/>
                    <a:pt x="31" y="482"/>
                    <a:pt x="31" y="484"/>
                  </a:cubicBezTo>
                  <a:cubicBezTo>
                    <a:pt x="31" y="484"/>
                    <a:pt x="31" y="484"/>
                    <a:pt x="31" y="484"/>
                  </a:cubicBezTo>
                  <a:cubicBezTo>
                    <a:pt x="34" y="485"/>
                    <a:pt x="37" y="486"/>
                    <a:pt x="39" y="488"/>
                  </a:cubicBezTo>
                  <a:cubicBezTo>
                    <a:pt x="41" y="490"/>
                    <a:pt x="42" y="493"/>
                    <a:pt x="42" y="495"/>
                  </a:cubicBezTo>
                  <a:cubicBezTo>
                    <a:pt x="43" y="496"/>
                    <a:pt x="43" y="496"/>
                    <a:pt x="43" y="497"/>
                  </a:cubicBezTo>
                  <a:cubicBezTo>
                    <a:pt x="44" y="499"/>
                    <a:pt x="44" y="500"/>
                    <a:pt x="44" y="501"/>
                  </a:cubicBezTo>
                  <a:cubicBezTo>
                    <a:pt x="45" y="501"/>
                    <a:pt x="46" y="502"/>
                    <a:pt x="47" y="502"/>
                  </a:cubicBezTo>
                  <a:cubicBezTo>
                    <a:pt x="47" y="502"/>
                    <a:pt x="48" y="502"/>
                    <a:pt x="48" y="502"/>
                  </a:cubicBezTo>
                  <a:cubicBezTo>
                    <a:pt x="50" y="503"/>
                    <a:pt x="52" y="504"/>
                    <a:pt x="54" y="505"/>
                  </a:cubicBezTo>
                  <a:cubicBezTo>
                    <a:pt x="55" y="506"/>
                    <a:pt x="57" y="508"/>
                    <a:pt x="57" y="510"/>
                  </a:cubicBezTo>
                  <a:cubicBezTo>
                    <a:pt x="58" y="512"/>
                    <a:pt x="58" y="513"/>
                    <a:pt x="58" y="515"/>
                  </a:cubicBezTo>
                  <a:cubicBezTo>
                    <a:pt x="58" y="515"/>
                    <a:pt x="58" y="515"/>
                    <a:pt x="58" y="515"/>
                  </a:cubicBezTo>
                  <a:cubicBezTo>
                    <a:pt x="59" y="516"/>
                    <a:pt x="60" y="516"/>
                    <a:pt x="61" y="518"/>
                  </a:cubicBezTo>
                  <a:cubicBezTo>
                    <a:pt x="62" y="519"/>
                    <a:pt x="63" y="520"/>
                    <a:pt x="63" y="522"/>
                  </a:cubicBezTo>
                  <a:cubicBezTo>
                    <a:pt x="63" y="522"/>
                    <a:pt x="63" y="523"/>
                    <a:pt x="63" y="523"/>
                  </a:cubicBezTo>
                  <a:cubicBezTo>
                    <a:pt x="63" y="523"/>
                    <a:pt x="63" y="523"/>
                    <a:pt x="64" y="523"/>
                  </a:cubicBezTo>
                  <a:cubicBezTo>
                    <a:pt x="64" y="523"/>
                    <a:pt x="64" y="523"/>
                    <a:pt x="64" y="523"/>
                  </a:cubicBezTo>
                  <a:cubicBezTo>
                    <a:pt x="66" y="523"/>
                    <a:pt x="67" y="523"/>
                    <a:pt x="68" y="523"/>
                  </a:cubicBezTo>
                  <a:cubicBezTo>
                    <a:pt x="69" y="523"/>
                    <a:pt x="70" y="523"/>
                    <a:pt x="71" y="523"/>
                  </a:cubicBezTo>
                  <a:cubicBezTo>
                    <a:pt x="72" y="523"/>
                    <a:pt x="72" y="523"/>
                    <a:pt x="72" y="524"/>
                  </a:cubicBezTo>
                  <a:cubicBezTo>
                    <a:pt x="73" y="523"/>
                    <a:pt x="74" y="522"/>
                    <a:pt x="76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81" y="523"/>
                    <a:pt x="83" y="527"/>
                    <a:pt x="84" y="529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6" y="531"/>
                    <a:pt x="88" y="532"/>
                    <a:pt x="89" y="534"/>
                  </a:cubicBezTo>
                  <a:cubicBezTo>
                    <a:pt x="89" y="535"/>
                    <a:pt x="90" y="535"/>
                    <a:pt x="90" y="536"/>
                  </a:cubicBezTo>
                  <a:cubicBezTo>
                    <a:pt x="90" y="536"/>
                    <a:pt x="91" y="536"/>
                    <a:pt x="92" y="536"/>
                  </a:cubicBezTo>
                  <a:cubicBezTo>
                    <a:pt x="92" y="536"/>
                    <a:pt x="93" y="536"/>
                    <a:pt x="93" y="536"/>
                  </a:cubicBezTo>
                  <a:cubicBezTo>
                    <a:pt x="95" y="536"/>
                    <a:pt x="97" y="538"/>
                    <a:pt x="98" y="539"/>
                  </a:cubicBezTo>
                  <a:cubicBezTo>
                    <a:pt x="98" y="539"/>
                    <a:pt x="98" y="539"/>
                    <a:pt x="98" y="539"/>
                  </a:cubicBezTo>
                  <a:cubicBezTo>
                    <a:pt x="99" y="539"/>
                    <a:pt x="100" y="538"/>
                    <a:pt x="101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0" y="533"/>
                    <a:pt x="110" y="533"/>
                    <a:pt x="110" y="533"/>
                  </a:cubicBezTo>
                  <a:cubicBezTo>
                    <a:pt x="110" y="534"/>
                    <a:pt x="110" y="534"/>
                    <a:pt x="110" y="534"/>
                  </a:cubicBezTo>
                  <a:cubicBezTo>
                    <a:pt x="113" y="536"/>
                    <a:pt x="113" y="536"/>
                    <a:pt x="113" y="536"/>
                  </a:cubicBezTo>
                  <a:cubicBezTo>
                    <a:pt x="114" y="537"/>
                    <a:pt x="115" y="539"/>
                    <a:pt x="116" y="540"/>
                  </a:cubicBezTo>
                  <a:cubicBezTo>
                    <a:pt x="117" y="542"/>
                    <a:pt x="118" y="545"/>
                    <a:pt x="118" y="546"/>
                  </a:cubicBezTo>
                  <a:cubicBezTo>
                    <a:pt x="118" y="548"/>
                    <a:pt x="118" y="550"/>
                    <a:pt x="117" y="553"/>
                  </a:cubicBezTo>
                  <a:cubicBezTo>
                    <a:pt x="118" y="553"/>
                    <a:pt x="119" y="553"/>
                    <a:pt x="120" y="554"/>
                  </a:cubicBezTo>
                  <a:cubicBezTo>
                    <a:pt x="122" y="556"/>
                    <a:pt x="123" y="560"/>
                    <a:pt x="123" y="562"/>
                  </a:cubicBezTo>
                  <a:cubicBezTo>
                    <a:pt x="124" y="563"/>
                    <a:pt x="123" y="565"/>
                    <a:pt x="123" y="566"/>
                  </a:cubicBezTo>
                  <a:cubicBezTo>
                    <a:pt x="123" y="566"/>
                    <a:pt x="123" y="566"/>
                    <a:pt x="123" y="566"/>
                  </a:cubicBezTo>
                  <a:cubicBezTo>
                    <a:pt x="123" y="567"/>
                    <a:pt x="124" y="567"/>
                    <a:pt x="124" y="567"/>
                  </a:cubicBezTo>
                  <a:cubicBezTo>
                    <a:pt x="124" y="567"/>
                    <a:pt x="124" y="567"/>
                    <a:pt x="124" y="567"/>
                  </a:cubicBezTo>
                  <a:cubicBezTo>
                    <a:pt x="125" y="568"/>
                    <a:pt x="126" y="568"/>
                    <a:pt x="126" y="568"/>
                  </a:cubicBezTo>
                  <a:cubicBezTo>
                    <a:pt x="128" y="569"/>
                    <a:pt x="129" y="570"/>
                    <a:pt x="130" y="570"/>
                  </a:cubicBezTo>
                  <a:cubicBezTo>
                    <a:pt x="131" y="571"/>
                    <a:pt x="132" y="573"/>
                    <a:pt x="134" y="574"/>
                  </a:cubicBezTo>
                  <a:cubicBezTo>
                    <a:pt x="134" y="574"/>
                    <a:pt x="134" y="575"/>
                    <a:pt x="135" y="575"/>
                  </a:cubicBezTo>
                  <a:cubicBezTo>
                    <a:pt x="135" y="575"/>
                    <a:pt x="135" y="576"/>
                    <a:pt x="136" y="576"/>
                  </a:cubicBezTo>
                  <a:cubicBezTo>
                    <a:pt x="136" y="576"/>
                    <a:pt x="136" y="576"/>
                    <a:pt x="136" y="576"/>
                  </a:cubicBezTo>
                  <a:cubicBezTo>
                    <a:pt x="138" y="575"/>
                    <a:pt x="139" y="574"/>
                    <a:pt x="141" y="574"/>
                  </a:cubicBezTo>
                  <a:cubicBezTo>
                    <a:pt x="144" y="574"/>
                    <a:pt x="148" y="576"/>
                    <a:pt x="150" y="577"/>
                  </a:cubicBezTo>
                  <a:cubicBezTo>
                    <a:pt x="152" y="578"/>
                    <a:pt x="154" y="580"/>
                    <a:pt x="156" y="582"/>
                  </a:cubicBezTo>
                  <a:cubicBezTo>
                    <a:pt x="156" y="582"/>
                    <a:pt x="156" y="583"/>
                    <a:pt x="157" y="583"/>
                  </a:cubicBezTo>
                  <a:cubicBezTo>
                    <a:pt x="157" y="584"/>
                    <a:pt x="158" y="584"/>
                    <a:pt x="158" y="585"/>
                  </a:cubicBezTo>
                  <a:cubicBezTo>
                    <a:pt x="159" y="585"/>
                    <a:pt x="159" y="586"/>
                    <a:pt x="159" y="586"/>
                  </a:cubicBezTo>
                  <a:cubicBezTo>
                    <a:pt x="159" y="586"/>
                    <a:pt x="160" y="586"/>
                    <a:pt x="160" y="586"/>
                  </a:cubicBezTo>
                  <a:cubicBezTo>
                    <a:pt x="160" y="586"/>
                    <a:pt x="161" y="586"/>
                    <a:pt x="161" y="586"/>
                  </a:cubicBezTo>
                  <a:cubicBezTo>
                    <a:pt x="161" y="586"/>
                    <a:pt x="162" y="586"/>
                    <a:pt x="162" y="586"/>
                  </a:cubicBezTo>
                  <a:cubicBezTo>
                    <a:pt x="163" y="585"/>
                    <a:pt x="165" y="584"/>
                    <a:pt x="166" y="584"/>
                  </a:cubicBezTo>
                  <a:cubicBezTo>
                    <a:pt x="167" y="583"/>
                    <a:pt x="168" y="583"/>
                    <a:pt x="169" y="583"/>
                  </a:cubicBezTo>
                  <a:cubicBezTo>
                    <a:pt x="169" y="583"/>
                    <a:pt x="170" y="583"/>
                    <a:pt x="170" y="583"/>
                  </a:cubicBezTo>
                  <a:cubicBezTo>
                    <a:pt x="170" y="583"/>
                    <a:pt x="171" y="583"/>
                    <a:pt x="171" y="583"/>
                  </a:cubicBezTo>
                  <a:cubicBezTo>
                    <a:pt x="171" y="583"/>
                    <a:pt x="171" y="583"/>
                    <a:pt x="171" y="583"/>
                  </a:cubicBezTo>
                  <a:cubicBezTo>
                    <a:pt x="171" y="583"/>
                    <a:pt x="172" y="582"/>
                    <a:pt x="172" y="581"/>
                  </a:cubicBezTo>
                  <a:cubicBezTo>
                    <a:pt x="173" y="581"/>
                    <a:pt x="173" y="580"/>
                    <a:pt x="174" y="580"/>
                  </a:cubicBezTo>
                  <a:cubicBezTo>
                    <a:pt x="174" y="580"/>
                    <a:pt x="175" y="579"/>
                    <a:pt x="175" y="579"/>
                  </a:cubicBezTo>
                  <a:cubicBezTo>
                    <a:pt x="175" y="579"/>
                    <a:pt x="175" y="578"/>
                    <a:pt x="175" y="578"/>
                  </a:cubicBezTo>
                  <a:cubicBezTo>
                    <a:pt x="176" y="577"/>
                    <a:pt x="177" y="575"/>
                    <a:pt x="178" y="574"/>
                  </a:cubicBezTo>
                  <a:cubicBezTo>
                    <a:pt x="179" y="573"/>
                    <a:pt x="180" y="573"/>
                    <a:pt x="181" y="573"/>
                  </a:cubicBezTo>
                  <a:cubicBezTo>
                    <a:pt x="181" y="572"/>
                    <a:pt x="182" y="571"/>
                    <a:pt x="182" y="571"/>
                  </a:cubicBezTo>
                  <a:cubicBezTo>
                    <a:pt x="183" y="570"/>
                    <a:pt x="184" y="570"/>
                    <a:pt x="184" y="570"/>
                  </a:cubicBezTo>
                  <a:cubicBezTo>
                    <a:pt x="184" y="570"/>
                    <a:pt x="185" y="570"/>
                    <a:pt x="185" y="569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185" y="568"/>
                    <a:pt x="186" y="567"/>
                    <a:pt x="186" y="566"/>
                  </a:cubicBezTo>
                  <a:cubicBezTo>
                    <a:pt x="187" y="565"/>
                    <a:pt x="187" y="563"/>
                    <a:pt x="188" y="562"/>
                  </a:cubicBezTo>
                  <a:cubicBezTo>
                    <a:pt x="189" y="560"/>
                    <a:pt x="191" y="558"/>
                    <a:pt x="192" y="557"/>
                  </a:cubicBezTo>
                  <a:cubicBezTo>
                    <a:pt x="195" y="554"/>
                    <a:pt x="195" y="554"/>
                    <a:pt x="195" y="554"/>
                  </a:cubicBezTo>
                  <a:cubicBezTo>
                    <a:pt x="218" y="568"/>
                    <a:pt x="218" y="568"/>
                    <a:pt x="218" y="568"/>
                  </a:cubicBezTo>
                  <a:cubicBezTo>
                    <a:pt x="242" y="551"/>
                    <a:pt x="242" y="551"/>
                    <a:pt x="242" y="551"/>
                  </a:cubicBezTo>
                  <a:cubicBezTo>
                    <a:pt x="251" y="551"/>
                    <a:pt x="251" y="551"/>
                    <a:pt x="251" y="551"/>
                  </a:cubicBezTo>
                  <a:cubicBezTo>
                    <a:pt x="257" y="544"/>
                    <a:pt x="257" y="544"/>
                    <a:pt x="257" y="544"/>
                  </a:cubicBezTo>
                  <a:cubicBezTo>
                    <a:pt x="255" y="543"/>
                    <a:pt x="255" y="543"/>
                    <a:pt x="255" y="543"/>
                  </a:cubicBezTo>
                  <a:cubicBezTo>
                    <a:pt x="255" y="525"/>
                    <a:pt x="255" y="525"/>
                    <a:pt x="255" y="525"/>
                  </a:cubicBezTo>
                  <a:cubicBezTo>
                    <a:pt x="266" y="525"/>
                    <a:pt x="266" y="525"/>
                    <a:pt x="266" y="525"/>
                  </a:cubicBezTo>
                  <a:cubicBezTo>
                    <a:pt x="275" y="531"/>
                    <a:pt x="275" y="531"/>
                    <a:pt x="275" y="531"/>
                  </a:cubicBezTo>
                  <a:cubicBezTo>
                    <a:pt x="299" y="509"/>
                    <a:pt x="299" y="509"/>
                    <a:pt x="299" y="509"/>
                  </a:cubicBezTo>
                  <a:cubicBezTo>
                    <a:pt x="300" y="508"/>
                    <a:pt x="300" y="508"/>
                    <a:pt x="300" y="508"/>
                  </a:cubicBezTo>
                  <a:cubicBezTo>
                    <a:pt x="300" y="508"/>
                    <a:pt x="304" y="508"/>
                    <a:pt x="306" y="508"/>
                  </a:cubicBezTo>
                  <a:cubicBezTo>
                    <a:pt x="308" y="508"/>
                    <a:pt x="311" y="508"/>
                    <a:pt x="313" y="510"/>
                  </a:cubicBezTo>
                  <a:cubicBezTo>
                    <a:pt x="314" y="511"/>
                    <a:pt x="314" y="512"/>
                    <a:pt x="314" y="513"/>
                  </a:cubicBezTo>
                  <a:cubicBezTo>
                    <a:pt x="326" y="501"/>
                    <a:pt x="326" y="501"/>
                    <a:pt x="326" y="501"/>
                  </a:cubicBezTo>
                  <a:cubicBezTo>
                    <a:pt x="326" y="501"/>
                    <a:pt x="325" y="500"/>
                    <a:pt x="325" y="500"/>
                  </a:cubicBezTo>
                  <a:cubicBezTo>
                    <a:pt x="321" y="497"/>
                    <a:pt x="322" y="492"/>
                    <a:pt x="323" y="490"/>
                  </a:cubicBezTo>
                  <a:cubicBezTo>
                    <a:pt x="323" y="488"/>
                    <a:pt x="326" y="485"/>
                    <a:pt x="328" y="484"/>
                  </a:cubicBezTo>
                  <a:cubicBezTo>
                    <a:pt x="328" y="483"/>
                    <a:pt x="329" y="483"/>
                    <a:pt x="330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1" y="481"/>
                    <a:pt x="330" y="481"/>
                    <a:pt x="329" y="480"/>
                  </a:cubicBezTo>
                  <a:cubicBezTo>
                    <a:pt x="327" y="479"/>
                    <a:pt x="325" y="476"/>
                    <a:pt x="324" y="475"/>
                  </a:cubicBezTo>
                  <a:cubicBezTo>
                    <a:pt x="324" y="474"/>
                    <a:pt x="322" y="471"/>
                    <a:pt x="322" y="468"/>
                  </a:cubicBezTo>
                  <a:cubicBezTo>
                    <a:pt x="322" y="466"/>
                    <a:pt x="323" y="464"/>
                    <a:pt x="324" y="463"/>
                  </a:cubicBezTo>
                  <a:cubicBezTo>
                    <a:pt x="324" y="463"/>
                    <a:pt x="324" y="462"/>
                    <a:pt x="324" y="462"/>
                  </a:cubicBezTo>
                  <a:cubicBezTo>
                    <a:pt x="325" y="462"/>
                    <a:pt x="325" y="461"/>
                    <a:pt x="325" y="461"/>
                  </a:cubicBezTo>
                  <a:cubicBezTo>
                    <a:pt x="325" y="461"/>
                    <a:pt x="325" y="461"/>
                    <a:pt x="325" y="461"/>
                  </a:cubicBezTo>
                  <a:cubicBezTo>
                    <a:pt x="325" y="460"/>
                    <a:pt x="325" y="460"/>
                    <a:pt x="325" y="459"/>
                  </a:cubicBezTo>
                  <a:cubicBezTo>
                    <a:pt x="325" y="459"/>
                    <a:pt x="325" y="459"/>
                    <a:pt x="325" y="458"/>
                  </a:cubicBezTo>
                  <a:cubicBezTo>
                    <a:pt x="325" y="458"/>
                    <a:pt x="325" y="458"/>
                    <a:pt x="325" y="458"/>
                  </a:cubicBezTo>
                  <a:cubicBezTo>
                    <a:pt x="325" y="457"/>
                    <a:pt x="325" y="454"/>
                    <a:pt x="326" y="452"/>
                  </a:cubicBezTo>
                  <a:cubicBezTo>
                    <a:pt x="326" y="451"/>
                    <a:pt x="327" y="451"/>
                    <a:pt x="328" y="450"/>
                  </a:cubicBezTo>
                  <a:cubicBezTo>
                    <a:pt x="328" y="450"/>
                    <a:pt x="328" y="450"/>
                    <a:pt x="328" y="450"/>
                  </a:cubicBezTo>
                  <a:cubicBezTo>
                    <a:pt x="328" y="450"/>
                    <a:pt x="328" y="449"/>
                    <a:pt x="328" y="449"/>
                  </a:cubicBezTo>
                  <a:cubicBezTo>
                    <a:pt x="328" y="448"/>
                    <a:pt x="328" y="446"/>
                    <a:pt x="328" y="444"/>
                  </a:cubicBezTo>
                  <a:cubicBezTo>
                    <a:pt x="329" y="443"/>
                    <a:pt x="329" y="443"/>
                    <a:pt x="330" y="442"/>
                  </a:cubicBezTo>
                  <a:cubicBezTo>
                    <a:pt x="330" y="441"/>
                    <a:pt x="330" y="440"/>
                    <a:pt x="331" y="439"/>
                  </a:cubicBezTo>
                  <a:cubicBezTo>
                    <a:pt x="331" y="438"/>
                    <a:pt x="332" y="437"/>
                    <a:pt x="332" y="437"/>
                  </a:cubicBezTo>
                  <a:cubicBezTo>
                    <a:pt x="332" y="436"/>
                    <a:pt x="332" y="435"/>
                    <a:pt x="332" y="434"/>
                  </a:cubicBezTo>
                  <a:cubicBezTo>
                    <a:pt x="333" y="433"/>
                    <a:pt x="334" y="430"/>
                    <a:pt x="335" y="429"/>
                  </a:cubicBezTo>
                  <a:cubicBezTo>
                    <a:pt x="336" y="428"/>
                    <a:pt x="337" y="427"/>
                    <a:pt x="338" y="427"/>
                  </a:cubicBezTo>
                  <a:cubicBezTo>
                    <a:pt x="338" y="427"/>
                    <a:pt x="338" y="426"/>
                    <a:pt x="339" y="426"/>
                  </a:cubicBezTo>
                  <a:cubicBezTo>
                    <a:pt x="339" y="426"/>
                    <a:pt x="340" y="424"/>
                    <a:pt x="341" y="423"/>
                  </a:cubicBezTo>
                  <a:cubicBezTo>
                    <a:pt x="341" y="422"/>
                    <a:pt x="342" y="421"/>
                    <a:pt x="342" y="421"/>
                  </a:cubicBezTo>
                  <a:cubicBezTo>
                    <a:pt x="342" y="420"/>
                    <a:pt x="343" y="419"/>
                    <a:pt x="343" y="419"/>
                  </a:cubicBezTo>
                  <a:cubicBezTo>
                    <a:pt x="344" y="417"/>
                    <a:pt x="346" y="414"/>
                    <a:pt x="347" y="413"/>
                  </a:cubicBezTo>
                  <a:cubicBezTo>
                    <a:pt x="347" y="412"/>
                    <a:pt x="349" y="409"/>
                    <a:pt x="349" y="407"/>
                  </a:cubicBezTo>
                  <a:cubicBezTo>
                    <a:pt x="350" y="406"/>
                    <a:pt x="351" y="403"/>
                    <a:pt x="352" y="401"/>
                  </a:cubicBezTo>
                  <a:cubicBezTo>
                    <a:pt x="352" y="401"/>
                    <a:pt x="352" y="399"/>
                    <a:pt x="352" y="398"/>
                  </a:cubicBezTo>
                  <a:cubicBezTo>
                    <a:pt x="353" y="397"/>
                    <a:pt x="353" y="396"/>
                    <a:pt x="353" y="396"/>
                  </a:cubicBezTo>
                  <a:cubicBezTo>
                    <a:pt x="353" y="395"/>
                    <a:pt x="354" y="394"/>
                    <a:pt x="354" y="393"/>
                  </a:cubicBezTo>
                  <a:cubicBezTo>
                    <a:pt x="354" y="392"/>
                    <a:pt x="355" y="390"/>
                    <a:pt x="355" y="390"/>
                  </a:cubicBezTo>
                  <a:cubicBezTo>
                    <a:pt x="355" y="389"/>
                    <a:pt x="355" y="389"/>
                    <a:pt x="355" y="389"/>
                  </a:cubicBezTo>
                  <a:cubicBezTo>
                    <a:pt x="354" y="388"/>
                    <a:pt x="353" y="386"/>
                    <a:pt x="353" y="384"/>
                  </a:cubicBezTo>
                  <a:cubicBezTo>
                    <a:pt x="353" y="381"/>
                    <a:pt x="354" y="379"/>
                    <a:pt x="355" y="378"/>
                  </a:cubicBezTo>
                  <a:cubicBezTo>
                    <a:pt x="355" y="378"/>
                    <a:pt x="355" y="377"/>
                    <a:pt x="355" y="377"/>
                  </a:cubicBezTo>
                  <a:cubicBezTo>
                    <a:pt x="355" y="376"/>
                    <a:pt x="355" y="375"/>
                    <a:pt x="355" y="374"/>
                  </a:cubicBezTo>
                  <a:cubicBezTo>
                    <a:pt x="355" y="373"/>
                    <a:pt x="355" y="371"/>
                    <a:pt x="355" y="369"/>
                  </a:cubicBezTo>
                  <a:cubicBezTo>
                    <a:pt x="356" y="367"/>
                    <a:pt x="358" y="365"/>
                    <a:pt x="360" y="362"/>
                  </a:cubicBezTo>
                  <a:cubicBezTo>
                    <a:pt x="361" y="362"/>
                    <a:pt x="361" y="362"/>
                    <a:pt x="361" y="362"/>
                  </a:cubicBezTo>
                  <a:cubicBezTo>
                    <a:pt x="362" y="361"/>
                    <a:pt x="363" y="360"/>
                    <a:pt x="364" y="359"/>
                  </a:cubicBezTo>
                  <a:cubicBezTo>
                    <a:pt x="365" y="358"/>
                    <a:pt x="366" y="357"/>
                    <a:pt x="366" y="357"/>
                  </a:cubicBezTo>
                  <a:cubicBezTo>
                    <a:pt x="367" y="357"/>
                    <a:pt x="367" y="356"/>
                    <a:pt x="367" y="356"/>
                  </a:cubicBezTo>
                  <a:cubicBezTo>
                    <a:pt x="367" y="356"/>
                    <a:pt x="367" y="356"/>
                    <a:pt x="367" y="356"/>
                  </a:cubicBezTo>
                  <a:cubicBezTo>
                    <a:pt x="366" y="355"/>
                    <a:pt x="365" y="355"/>
                    <a:pt x="364" y="353"/>
                  </a:cubicBezTo>
                  <a:cubicBezTo>
                    <a:pt x="362" y="350"/>
                    <a:pt x="364" y="346"/>
                    <a:pt x="365" y="344"/>
                  </a:cubicBezTo>
                  <a:cubicBezTo>
                    <a:pt x="366" y="343"/>
                    <a:pt x="367" y="342"/>
                    <a:pt x="368" y="341"/>
                  </a:cubicBezTo>
                  <a:cubicBezTo>
                    <a:pt x="368" y="341"/>
                    <a:pt x="368" y="340"/>
                    <a:pt x="369" y="340"/>
                  </a:cubicBezTo>
                  <a:cubicBezTo>
                    <a:pt x="369" y="340"/>
                    <a:pt x="369" y="336"/>
                    <a:pt x="372" y="335"/>
                  </a:cubicBezTo>
                  <a:cubicBezTo>
                    <a:pt x="372" y="334"/>
                    <a:pt x="373" y="334"/>
                    <a:pt x="373" y="334"/>
                  </a:cubicBezTo>
                  <a:cubicBezTo>
                    <a:pt x="373" y="334"/>
                    <a:pt x="373" y="334"/>
                    <a:pt x="373" y="333"/>
                  </a:cubicBezTo>
                  <a:cubicBezTo>
                    <a:pt x="373" y="333"/>
                    <a:pt x="373" y="332"/>
                    <a:pt x="373" y="332"/>
                  </a:cubicBezTo>
                  <a:cubicBezTo>
                    <a:pt x="373" y="331"/>
                    <a:pt x="373" y="331"/>
                    <a:pt x="373" y="331"/>
                  </a:cubicBezTo>
                  <a:cubicBezTo>
                    <a:pt x="373" y="330"/>
                    <a:pt x="373" y="328"/>
                    <a:pt x="373" y="326"/>
                  </a:cubicBezTo>
                  <a:cubicBezTo>
                    <a:pt x="374" y="325"/>
                    <a:pt x="375" y="324"/>
                    <a:pt x="376" y="323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5" y="323"/>
                    <a:pt x="375" y="323"/>
                    <a:pt x="375" y="322"/>
                  </a:cubicBezTo>
                  <a:cubicBezTo>
                    <a:pt x="375" y="322"/>
                    <a:pt x="375" y="322"/>
                    <a:pt x="375" y="321"/>
                  </a:cubicBezTo>
                  <a:cubicBezTo>
                    <a:pt x="374" y="320"/>
                    <a:pt x="373" y="318"/>
                    <a:pt x="372" y="316"/>
                  </a:cubicBezTo>
                  <a:cubicBezTo>
                    <a:pt x="372" y="314"/>
                    <a:pt x="373" y="311"/>
                    <a:pt x="374" y="309"/>
                  </a:cubicBezTo>
                  <a:cubicBezTo>
                    <a:pt x="375" y="309"/>
                    <a:pt x="375" y="308"/>
                    <a:pt x="376" y="308"/>
                  </a:cubicBezTo>
                  <a:cubicBezTo>
                    <a:pt x="375" y="307"/>
                    <a:pt x="374" y="305"/>
                    <a:pt x="374" y="303"/>
                  </a:cubicBezTo>
                  <a:cubicBezTo>
                    <a:pt x="374" y="301"/>
                    <a:pt x="375" y="300"/>
                    <a:pt x="375" y="299"/>
                  </a:cubicBezTo>
                  <a:cubicBezTo>
                    <a:pt x="375" y="298"/>
                    <a:pt x="375" y="298"/>
                    <a:pt x="375" y="297"/>
                  </a:cubicBezTo>
                  <a:cubicBezTo>
                    <a:pt x="374" y="289"/>
                    <a:pt x="374" y="289"/>
                    <a:pt x="374" y="289"/>
                  </a:cubicBezTo>
                  <a:cubicBezTo>
                    <a:pt x="399" y="295"/>
                    <a:pt x="399" y="295"/>
                    <a:pt x="399" y="295"/>
                  </a:cubicBezTo>
                  <a:cubicBezTo>
                    <a:pt x="411" y="310"/>
                    <a:pt x="411" y="310"/>
                    <a:pt x="411" y="310"/>
                  </a:cubicBezTo>
                  <a:cubicBezTo>
                    <a:pt x="430" y="312"/>
                    <a:pt x="430" y="312"/>
                    <a:pt x="430" y="312"/>
                  </a:cubicBezTo>
                  <a:cubicBezTo>
                    <a:pt x="430" y="311"/>
                    <a:pt x="430" y="311"/>
                    <a:pt x="430" y="311"/>
                  </a:cubicBezTo>
                  <a:cubicBezTo>
                    <a:pt x="431" y="310"/>
                    <a:pt x="431" y="309"/>
                    <a:pt x="432" y="308"/>
                  </a:cubicBezTo>
                  <a:cubicBezTo>
                    <a:pt x="432" y="307"/>
                    <a:pt x="433" y="306"/>
                    <a:pt x="433" y="306"/>
                  </a:cubicBezTo>
                  <a:cubicBezTo>
                    <a:pt x="433" y="306"/>
                    <a:pt x="433" y="305"/>
                    <a:pt x="433" y="305"/>
                  </a:cubicBezTo>
                  <a:cubicBezTo>
                    <a:pt x="434" y="304"/>
                    <a:pt x="434" y="303"/>
                    <a:pt x="435" y="302"/>
                  </a:cubicBezTo>
                  <a:cubicBezTo>
                    <a:pt x="435" y="301"/>
                    <a:pt x="436" y="300"/>
                    <a:pt x="437" y="300"/>
                  </a:cubicBezTo>
                  <a:cubicBezTo>
                    <a:pt x="437" y="299"/>
                    <a:pt x="437" y="298"/>
                    <a:pt x="437" y="298"/>
                  </a:cubicBezTo>
                  <a:cubicBezTo>
                    <a:pt x="437" y="297"/>
                    <a:pt x="436" y="296"/>
                    <a:pt x="436" y="295"/>
                  </a:cubicBezTo>
                  <a:cubicBezTo>
                    <a:pt x="436" y="295"/>
                    <a:pt x="436" y="295"/>
                    <a:pt x="436" y="295"/>
                  </a:cubicBezTo>
                  <a:cubicBezTo>
                    <a:pt x="436" y="293"/>
                    <a:pt x="436" y="292"/>
                    <a:pt x="437" y="290"/>
                  </a:cubicBezTo>
                  <a:cubicBezTo>
                    <a:pt x="437" y="289"/>
                    <a:pt x="438" y="288"/>
                    <a:pt x="439" y="287"/>
                  </a:cubicBezTo>
                  <a:cubicBezTo>
                    <a:pt x="439" y="287"/>
                    <a:pt x="439" y="287"/>
                    <a:pt x="439" y="287"/>
                  </a:cubicBezTo>
                  <a:cubicBezTo>
                    <a:pt x="439" y="286"/>
                    <a:pt x="439" y="285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2"/>
                    <a:pt x="439" y="282"/>
                  </a:cubicBezTo>
                  <a:cubicBezTo>
                    <a:pt x="439" y="280"/>
                    <a:pt x="439" y="279"/>
                    <a:pt x="439" y="277"/>
                  </a:cubicBezTo>
                  <a:cubicBezTo>
                    <a:pt x="439" y="275"/>
                    <a:pt x="441" y="271"/>
                    <a:pt x="441" y="270"/>
                  </a:cubicBezTo>
                  <a:cubicBezTo>
                    <a:pt x="441" y="269"/>
                    <a:pt x="441" y="269"/>
                    <a:pt x="441" y="269"/>
                  </a:cubicBezTo>
                  <a:cubicBezTo>
                    <a:pt x="442" y="268"/>
                    <a:pt x="443" y="266"/>
                    <a:pt x="445" y="265"/>
                  </a:cubicBezTo>
                  <a:cubicBezTo>
                    <a:pt x="445" y="264"/>
                    <a:pt x="445" y="264"/>
                    <a:pt x="446" y="264"/>
                  </a:cubicBezTo>
                  <a:cubicBezTo>
                    <a:pt x="445" y="263"/>
                    <a:pt x="444" y="262"/>
                    <a:pt x="444" y="261"/>
                  </a:cubicBezTo>
                  <a:cubicBezTo>
                    <a:pt x="443" y="258"/>
                    <a:pt x="444" y="253"/>
                    <a:pt x="444" y="253"/>
                  </a:cubicBezTo>
                  <a:cubicBezTo>
                    <a:pt x="444" y="252"/>
                    <a:pt x="445" y="251"/>
                    <a:pt x="446" y="250"/>
                  </a:cubicBezTo>
                  <a:cubicBezTo>
                    <a:pt x="446" y="250"/>
                    <a:pt x="446" y="250"/>
                    <a:pt x="446" y="250"/>
                  </a:cubicBezTo>
                  <a:cubicBezTo>
                    <a:pt x="446" y="249"/>
                    <a:pt x="446" y="249"/>
                    <a:pt x="446" y="249"/>
                  </a:cubicBezTo>
                  <a:cubicBezTo>
                    <a:pt x="446" y="247"/>
                    <a:pt x="446" y="244"/>
                    <a:pt x="447" y="242"/>
                  </a:cubicBezTo>
                  <a:cubicBezTo>
                    <a:pt x="448" y="241"/>
                    <a:pt x="448" y="241"/>
                    <a:pt x="449" y="240"/>
                  </a:cubicBezTo>
                  <a:cubicBezTo>
                    <a:pt x="449" y="239"/>
                    <a:pt x="449" y="238"/>
                    <a:pt x="450" y="237"/>
                  </a:cubicBezTo>
                  <a:cubicBezTo>
                    <a:pt x="450" y="235"/>
                    <a:pt x="452" y="232"/>
                    <a:pt x="453" y="230"/>
                  </a:cubicBezTo>
                  <a:cubicBezTo>
                    <a:pt x="456" y="225"/>
                    <a:pt x="456" y="225"/>
                    <a:pt x="456" y="225"/>
                  </a:cubicBezTo>
                  <a:cubicBezTo>
                    <a:pt x="473" y="236"/>
                    <a:pt x="473" y="236"/>
                    <a:pt x="473" y="23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9" y="215"/>
                    <a:pt x="479" y="215"/>
                    <a:pt x="479" y="215"/>
                  </a:cubicBezTo>
                  <a:cubicBezTo>
                    <a:pt x="480" y="215"/>
                    <a:pt x="480" y="215"/>
                    <a:pt x="480" y="214"/>
                  </a:cubicBezTo>
                  <a:cubicBezTo>
                    <a:pt x="481" y="214"/>
                    <a:pt x="481" y="214"/>
                    <a:pt x="481" y="213"/>
                  </a:cubicBezTo>
                  <a:cubicBezTo>
                    <a:pt x="481" y="212"/>
                    <a:pt x="481" y="210"/>
                    <a:pt x="482" y="209"/>
                  </a:cubicBezTo>
                  <a:cubicBezTo>
                    <a:pt x="483" y="207"/>
                    <a:pt x="486" y="204"/>
                    <a:pt x="489" y="204"/>
                  </a:cubicBezTo>
                  <a:cubicBezTo>
                    <a:pt x="490" y="204"/>
                    <a:pt x="490" y="204"/>
                    <a:pt x="490" y="204"/>
                  </a:cubicBezTo>
                  <a:cubicBezTo>
                    <a:pt x="491" y="204"/>
                    <a:pt x="492" y="204"/>
                    <a:pt x="492" y="205"/>
                  </a:cubicBezTo>
                  <a:cubicBezTo>
                    <a:pt x="492" y="204"/>
                    <a:pt x="492" y="204"/>
                    <a:pt x="492" y="204"/>
                  </a:cubicBezTo>
                  <a:cubicBezTo>
                    <a:pt x="493" y="202"/>
                    <a:pt x="493" y="200"/>
                    <a:pt x="494" y="198"/>
                  </a:cubicBezTo>
                  <a:cubicBezTo>
                    <a:pt x="496" y="196"/>
                    <a:pt x="500" y="195"/>
                    <a:pt x="501" y="195"/>
                  </a:cubicBezTo>
                  <a:cubicBezTo>
                    <a:pt x="501" y="195"/>
                    <a:pt x="501" y="195"/>
                    <a:pt x="502" y="195"/>
                  </a:cubicBezTo>
                  <a:cubicBezTo>
                    <a:pt x="502" y="194"/>
                    <a:pt x="502" y="194"/>
                    <a:pt x="502" y="194"/>
                  </a:cubicBezTo>
                  <a:cubicBezTo>
                    <a:pt x="502" y="193"/>
                    <a:pt x="502" y="193"/>
                    <a:pt x="502" y="193"/>
                  </a:cubicBezTo>
                  <a:cubicBezTo>
                    <a:pt x="502" y="192"/>
                    <a:pt x="501" y="192"/>
                    <a:pt x="501" y="191"/>
                  </a:cubicBezTo>
                  <a:cubicBezTo>
                    <a:pt x="499" y="187"/>
                    <a:pt x="502" y="182"/>
                    <a:pt x="503" y="181"/>
                  </a:cubicBezTo>
                  <a:cubicBezTo>
                    <a:pt x="503" y="180"/>
                    <a:pt x="504" y="179"/>
                    <a:pt x="505" y="179"/>
                  </a:cubicBezTo>
                  <a:cubicBezTo>
                    <a:pt x="505" y="179"/>
                    <a:pt x="505" y="179"/>
                    <a:pt x="505" y="179"/>
                  </a:cubicBezTo>
                  <a:cubicBezTo>
                    <a:pt x="505" y="178"/>
                    <a:pt x="506" y="177"/>
                    <a:pt x="506" y="175"/>
                  </a:cubicBezTo>
                  <a:cubicBezTo>
                    <a:pt x="507" y="174"/>
                    <a:pt x="509" y="171"/>
                    <a:pt x="511" y="169"/>
                  </a:cubicBezTo>
                  <a:cubicBezTo>
                    <a:pt x="511" y="168"/>
                    <a:pt x="512" y="168"/>
                    <a:pt x="513" y="168"/>
                  </a:cubicBezTo>
                  <a:cubicBezTo>
                    <a:pt x="513" y="167"/>
                    <a:pt x="513" y="166"/>
                    <a:pt x="514" y="166"/>
                  </a:cubicBezTo>
                  <a:cubicBezTo>
                    <a:pt x="514" y="165"/>
                    <a:pt x="515" y="164"/>
                    <a:pt x="515" y="163"/>
                  </a:cubicBezTo>
                  <a:cubicBezTo>
                    <a:pt x="514" y="163"/>
                    <a:pt x="513" y="162"/>
                    <a:pt x="513" y="161"/>
                  </a:cubicBezTo>
                  <a:cubicBezTo>
                    <a:pt x="511" y="159"/>
                    <a:pt x="510" y="155"/>
                    <a:pt x="511" y="152"/>
                  </a:cubicBezTo>
                  <a:cubicBezTo>
                    <a:pt x="512" y="151"/>
                    <a:pt x="513" y="150"/>
                    <a:pt x="514" y="149"/>
                  </a:cubicBezTo>
                  <a:cubicBezTo>
                    <a:pt x="512" y="148"/>
                    <a:pt x="511" y="147"/>
                    <a:pt x="511" y="145"/>
                  </a:cubicBezTo>
                  <a:cubicBezTo>
                    <a:pt x="510" y="142"/>
                    <a:pt x="512" y="139"/>
                    <a:pt x="513" y="137"/>
                  </a:cubicBezTo>
                  <a:cubicBezTo>
                    <a:pt x="513" y="137"/>
                    <a:pt x="513" y="137"/>
                    <a:pt x="513" y="137"/>
                  </a:cubicBezTo>
                  <a:cubicBezTo>
                    <a:pt x="514" y="136"/>
                    <a:pt x="515" y="136"/>
                    <a:pt x="516" y="135"/>
                  </a:cubicBezTo>
                  <a:cubicBezTo>
                    <a:pt x="516" y="135"/>
                    <a:pt x="516" y="135"/>
                    <a:pt x="516" y="134"/>
                  </a:cubicBezTo>
                  <a:cubicBezTo>
                    <a:pt x="517" y="134"/>
                    <a:pt x="517" y="133"/>
                    <a:pt x="517" y="132"/>
                  </a:cubicBezTo>
                  <a:cubicBezTo>
                    <a:pt x="517" y="132"/>
                    <a:pt x="517" y="131"/>
                    <a:pt x="517" y="130"/>
                  </a:cubicBezTo>
                  <a:cubicBezTo>
                    <a:pt x="516" y="129"/>
                    <a:pt x="515" y="128"/>
                    <a:pt x="515" y="126"/>
                  </a:cubicBezTo>
                  <a:cubicBezTo>
                    <a:pt x="515" y="125"/>
                    <a:pt x="515" y="124"/>
                    <a:pt x="515" y="123"/>
                  </a:cubicBezTo>
                  <a:cubicBezTo>
                    <a:pt x="514" y="122"/>
                    <a:pt x="513" y="121"/>
                    <a:pt x="512" y="119"/>
                  </a:cubicBezTo>
                  <a:cubicBezTo>
                    <a:pt x="512" y="116"/>
                    <a:pt x="513" y="115"/>
                    <a:pt x="513" y="113"/>
                  </a:cubicBezTo>
                  <a:cubicBezTo>
                    <a:pt x="513" y="113"/>
                    <a:pt x="513" y="111"/>
                    <a:pt x="513" y="110"/>
                  </a:cubicBezTo>
                  <a:cubicBezTo>
                    <a:pt x="511" y="100"/>
                    <a:pt x="511" y="100"/>
                    <a:pt x="511" y="100"/>
                  </a:cubicBezTo>
                  <a:cubicBezTo>
                    <a:pt x="594" y="141"/>
                    <a:pt x="594" y="141"/>
                    <a:pt x="594" y="141"/>
                  </a:cubicBezTo>
                  <a:cubicBezTo>
                    <a:pt x="594" y="140"/>
                    <a:pt x="594" y="140"/>
                    <a:pt x="594" y="140"/>
                  </a:cubicBezTo>
                  <a:cubicBezTo>
                    <a:pt x="594" y="139"/>
                    <a:pt x="594" y="139"/>
                    <a:pt x="594" y="139"/>
                  </a:cubicBezTo>
                  <a:cubicBezTo>
                    <a:pt x="594" y="136"/>
                    <a:pt x="594" y="133"/>
                    <a:pt x="595" y="131"/>
                  </a:cubicBezTo>
                  <a:cubicBezTo>
                    <a:pt x="595" y="130"/>
                    <a:pt x="596" y="129"/>
                    <a:pt x="596" y="128"/>
                  </a:cubicBezTo>
                  <a:cubicBezTo>
                    <a:pt x="596" y="128"/>
                    <a:pt x="597" y="128"/>
                    <a:pt x="597" y="128"/>
                  </a:cubicBezTo>
                  <a:cubicBezTo>
                    <a:pt x="597" y="127"/>
                    <a:pt x="597" y="126"/>
                    <a:pt x="597" y="126"/>
                  </a:cubicBezTo>
                  <a:cubicBezTo>
                    <a:pt x="596" y="125"/>
                    <a:pt x="596" y="124"/>
                    <a:pt x="596" y="123"/>
                  </a:cubicBezTo>
                  <a:cubicBezTo>
                    <a:pt x="597" y="120"/>
                    <a:pt x="597" y="118"/>
                    <a:pt x="597" y="1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5864225" y="2792413"/>
              <a:ext cx="152400" cy="354013"/>
            </a:xfrm>
            <a:custGeom>
              <a:avLst/>
              <a:gdLst>
                <a:gd name="T0" fmla="*/ 175 w 182"/>
                <a:gd name="T1" fmla="*/ 186 h 420"/>
                <a:gd name="T2" fmla="*/ 164 w 182"/>
                <a:gd name="T3" fmla="*/ 124 h 420"/>
                <a:gd name="T4" fmla="*/ 163 w 182"/>
                <a:gd name="T5" fmla="*/ 130 h 420"/>
                <a:gd name="T6" fmla="*/ 140 w 182"/>
                <a:gd name="T7" fmla="*/ 134 h 420"/>
                <a:gd name="T8" fmla="*/ 127 w 182"/>
                <a:gd name="T9" fmla="*/ 128 h 420"/>
                <a:gd name="T10" fmla="*/ 129 w 182"/>
                <a:gd name="T11" fmla="*/ 109 h 420"/>
                <a:gd name="T12" fmla="*/ 143 w 182"/>
                <a:gd name="T13" fmla="*/ 97 h 420"/>
                <a:gd name="T14" fmla="*/ 146 w 182"/>
                <a:gd name="T15" fmla="*/ 89 h 420"/>
                <a:gd name="T16" fmla="*/ 36 w 182"/>
                <a:gd name="T17" fmla="*/ 2 h 420"/>
                <a:gd name="T18" fmla="*/ 25 w 182"/>
                <a:gd name="T19" fmla="*/ 14 h 420"/>
                <a:gd name="T20" fmla="*/ 22 w 182"/>
                <a:gd name="T21" fmla="*/ 33 h 420"/>
                <a:gd name="T22" fmla="*/ 13 w 182"/>
                <a:gd name="T23" fmla="*/ 50 h 420"/>
                <a:gd name="T24" fmla="*/ 11 w 182"/>
                <a:gd name="T25" fmla="*/ 60 h 420"/>
                <a:gd name="T26" fmla="*/ 15 w 182"/>
                <a:gd name="T27" fmla="*/ 91 h 420"/>
                <a:gd name="T28" fmla="*/ 10 w 182"/>
                <a:gd name="T29" fmla="*/ 112 h 420"/>
                <a:gd name="T30" fmla="*/ 4 w 182"/>
                <a:gd name="T31" fmla="*/ 127 h 420"/>
                <a:gd name="T32" fmla="*/ 8 w 182"/>
                <a:gd name="T33" fmla="*/ 143 h 420"/>
                <a:gd name="T34" fmla="*/ 31 w 182"/>
                <a:gd name="T35" fmla="*/ 157 h 420"/>
                <a:gd name="T36" fmla="*/ 33 w 182"/>
                <a:gd name="T37" fmla="*/ 167 h 420"/>
                <a:gd name="T38" fmla="*/ 48 w 182"/>
                <a:gd name="T39" fmla="*/ 172 h 420"/>
                <a:gd name="T40" fmla="*/ 53 w 182"/>
                <a:gd name="T41" fmla="*/ 177 h 420"/>
                <a:gd name="T42" fmla="*/ 67 w 182"/>
                <a:gd name="T43" fmla="*/ 188 h 420"/>
                <a:gd name="T44" fmla="*/ 78 w 182"/>
                <a:gd name="T45" fmla="*/ 191 h 420"/>
                <a:gd name="T46" fmla="*/ 88 w 182"/>
                <a:gd name="T47" fmla="*/ 210 h 420"/>
                <a:gd name="T48" fmla="*/ 77 w 182"/>
                <a:gd name="T49" fmla="*/ 217 h 420"/>
                <a:gd name="T50" fmla="*/ 66 w 182"/>
                <a:gd name="T51" fmla="*/ 228 h 420"/>
                <a:gd name="T52" fmla="*/ 56 w 182"/>
                <a:gd name="T53" fmla="*/ 241 h 420"/>
                <a:gd name="T54" fmla="*/ 48 w 182"/>
                <a:gd name="T55" fmla="*/ 252 h 420"/>
                <a:gd name="T56" fmla="*/ 48 w 182"/>
                <a:gd name="T57" fmla="*/ 258 h 420"/>
                <a:gd name="T58" fmla="*/ 37 w 182"/>
                <a:gd name="T59" fmla="*/ 275 h 420"/>
                <a:gd name="T60" fmla="*/ 23 w 182"/>
                <a:gd name="T61" fmla="*/ 282 h 420"/>
                <a:gd name="T62" fmla="*/ 16 w 182"/>
                <a:gd name="T63" fmla="*/ 289 h 420"/>
                <a:gd name="T64" fmla="*/ 7 w 182"/>
                <a:gd name="T65" fmla="*/ 295 h 420"/>
                <a:gd name="T66" fmla="*/ 5 w 182"/>
                <a:gd name="T67" fmla="*/ 313 h 420"/>
                <a:gd name="T68" fmla="*/ 4 w 182"/>
                <a:gd name="T69" fmla="*/ 326 h 420"/>
                <a:gd name="T70" fmla="*/ 10 w 182"/>
                <a:gd name="T71" fmla="*/ 338 h 420"/>
                <a:gd name="T72" fmla="*/ 21 w 182"/>
                <a:gd name="T73" fmla="*/ 351 h 420"/>
                <a:gd name="T74" fmla="*/ 36 w 182"/>
                <a:gd name="T75" fmla="*/ 364 h 420"/>
                <a:gd name="T76" fmla="*/ 49 w 182"/>
                <a:gd name="T77" fmla="*/ 371 h 420"/>
                <a:gd name="T78" fmla="*/ 64 w 182"/>
                <a:gd name="T79" fmla="*/ 372 h 420"/>
                <a:gd name="T80" fmla="*/ 71 w 182"/>
                <a:gd name="T81" fmla="*/ 383 h 420"/>
                <a:gd name="T82" fmla="*/ 83 w 182"/>
                <a:gd name="T83" fmla="*/ 376 h 420"/>
                <a:gd name="T84" fmla="*/ 98 w 182"/>
                <a:gd name="T85" fmla="*/ 376 h 420"/>
                <a:gd name="T86" fmla="*/ 109 w 182"/>
                <a:gd name="T87" fmla="*/ 394 h 420"/>
                <a:gd name="T88" fmla="*/ 108 w 182"/>
                <a:gd name="T89" fmla="*/ 419 h 420"/>
                <a:gd name="T90" fmla="*/ 127 w 182"/>
                <a:gd name="T91" fmla="*/ 405 h 420"/>
                <a:gd name="T92" fmla="*/ 136 w 182"/>
                <a:gd name="T93" fmla="*/ 381 h 420"/>
                <a:gd name="T94" fmla="*/ 146 w 182"/>
                <a:gd name="T95" fmla="*/ 346 h 420"/>
                <a:gd name="T96" fmla="*/ 165 w 182"/>
                <a:gd name="T97" fmla="*/ 319 h 420"/>
                <a:gd name="T98" fmla="*/ 172 w 182"/>
                <a:gd name="T99" fmla="*/ 294 h 420"/>
                <a:gd name="T100" fmla="*/ 181 w 182"/>
                <a:gd name="T101" fmla="*/ 2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" h="420">
                  <a:moveTo>
                    <a:pt x="181" y="242"/>
                  </a:moveTo>
                  <a:cubicBezTo>
                    <a:pt x="181" y="237"/>
                    <a:pt x="180" y="228"/>
                    <a:pt x="180" y="224"/>
                  </a:cubicBezTo>
                  <a:cubicBezTo>
                    <a:pt x="179" y="221"/>
                    <a:pt x="178" y="217"/>
                    <a:pt x="178" y="215"/>
                  </a:cubicBezTo>
                  <a:cubicBezTo>
                    <a:pt x="177" y="211"/>
                    <a:pt x="176" y="205"/>
                    <a:pt x="175" y="201"/>
                  </a:cubicBezTo>
                  <a:cubicBezTo>
                    <a:pt x="175" y="197"/>
                    <a:pt x="175" y="190"/>
                    <a:pt x="175" y="186"/>
                  </a:cubicBezTo>
                  <a:cubicBezTo>
                    <a:pt x="175" y="184"/>
                    <a:pt x="174" y="179"/>
                    <a:pt x="174" y="176"/>
                  </a:cubicBezTo>
                  <a:cubicBezTo>
                    <a:pt x="174" y="172"/>
                    <a:pt x="173" y="161"/>
                    <a:pt x="173" y="160"/>
                  </a:cubicBezTo>
                  <a:cubicBezTo>
                    <a:pt x="173" y="160"/>
                    <a:pt x="171" y="147"/>
                    <a:pt x="170" y="143"/>
                  </a:cubicBezTo>
                  <a:cubicBezTo>
                    <a:pt x="170" y="140"/>
                    <a:pt x="169" y="133"/>
                    <a:pt x="168" y="130"/>
                  </a:cubicBezTo>
                  <a:cubicBezTo>
                    <a:pt x="167" y="129"/>
                    <a:pt x="165" y="125"/>
                    <a:pt x="164" y="124"/>
                  </a:cubicBezTo>
                  <a:cubicBezTo>
                    <a:pt x="163" y="123"/>
                    <a:pt x="162" y="123"/>
                    <a:pt x="161" y="123"/>
                  </a:cubicBezTo>
                  <a:cubicBezTo>
                    <a:pt x="160" y="123"/>
                    <a:pt x="159" y="124"/>
                    <a:pt x="159" y="124"/>
                  </a:cubicBezTo>
                  <a:cubicBezTo>
                    <a:pt x="158" y="125"/>
                    <a:pt x="158" y="126"/>
                    <a:pt x="159" y="126"/>
                  </a:cubicBezTo>
                  <a:cubicBezTo>
                    <a:pt x="159" y="127"/>
                    <a:pt x="161" y="127"/>
                    <a:pt x="161" y="127"/>
                  </a:cubicBezTo>
                  <a:cubicBezTo>
                    <a:pt x="162" y="128"/>
                    <a:pt x="163" y="129"/>
                    <a:pt x="163" y="130"/>
                  </a:cubicBezTo>
                  <a:cubicBezTo>
                    <a:pt x="163" y="131"/>
                    <a:pt x="163" y="133"/>
                    <a:pt x="162" y="134"/>
                  </a:cubicBezTo>
                  <a:cubicBezTo>
                    <a:pt x="162" y="135"/>
                    <a:pt x="160" y="135"/>
                    <a:pt x="159" y="135"/>
                  </a:cubicBezTo>
                  <a:cubicBezTo>
                    <a:pt x="158" y="135"/>
                    <a:pt x="155" y="133"/>
                    <a:pt x="153" y="132"/>
                  </a:cubicBezTo>
                  <a:cubicBezTo>
                    <a:pt x="152" y="132"/>
                    <a:pt x="149" y="131"/>
                    <a:pt x="148" y="131"/>
                  </a:cubicBezTo>
                  <a:cubicBezTo>
                    <a:pt x="146" y="132"/>
                    <a:pt x="142" y="133"/>
                    <a:pt x="140" y="134"/>
                  </a:cubicBezTo>
                  <a:cubicBezTo>
                    <a:pt x="139" y="134"/>
                    <a:pt x="138" y="135"/>
                    <a:pt x="137" y="136"/>
                  </a:cubicBezTo>
                  <a:cubicBezTo>
                    <a:pt x="136" y="136"/>
                    <a:pt x="133" y="136"/>
                    <a:pt x="131" y="136"/>
                  </a:cubicBezTo>
                  <a:cubicBezTo>
                    <a:pt x="130" y="135"/>
                    <a:pt x="128" y="134"/>
                    <a:pt x="127" y="132"/>
                  </a:cubicBezTo>
                  <a:cubicBezTo>
                    <a:pt x="126" y="132"/>
                    <a:pt x="126" y="129"/>
                    <a:pt x="127" y="128"/>
                  </a:cubicBezTo>
                  <a:cubicBezTo>
                    <a:pt x="127" y="128"/>
                    <a:pt x="127" y="128"/>
                    <a:pt x="127" y="128"/>
                  </a:cubicBezTo>
                  <a:cubicBezTo>
                    <a:pt x="127" y="128"/>
                    <a:pt x="127" y="127"/>
                    <a:pt x="127" y="127"/>
                  </a:cubicBezTo>
                  <a:cubicBezTo>
                    <a:pt x="127" y="126"/>
                    <a:pt x="127" y="124"/>
                    <a:pt x="128" y="123"/>
                  </a:cubicBezTo>
                  <a:cubicBezTo>
                    <a:pt x="128" y="122"/>
                    <a:pt x="128" y="119"/>
                    <a:pt x="128" y="118"/>
                  </a:cubicBezTo>
                  <a:cubicBezTo>
                    <a:pt x="129" y="117"/>
                    <a:pt x="130" y="116"/>
                    <a:pt x="130" y="115"/>
                  </a:cubicBezTo>
                  <a:cubicBezTo>
                    <a:pt x="130" y="114"/>
                    <a:pt x="129" y="111"/>
                    <a:pt x="129" y="109"/>
                  </a:cubicBezTo>
                  <a:cubicBezTo>
                    <a:pt x="129" y="108"/>
                    <a:pt x="128" y="105"/>
                    <a:pt x="129" y="104"/>
                  </a:cubicBezTo>
                  <a:cubicBezTo>
                    <a:pt x="129" y="103"/>
                    <a:pt x="131" y="101"/>
                    <a:pt x="132" y="101"/>
                  </a:cubicBezTo>
                  <a:cubicBezTo>
                    <a:pt x="133" y="100"/>
                    <a:pt x="135" y="100"/>
                    <a:pt x="137" y="100"/>
                  </a:cubicBezTo>
                  <a:cubicBezTo>
                    <a:pt x="138" y="100"/>
                    <a:pt x="140" y="99"/>
                    <a:pt x="141" y="99"/>
                  </a:cubicBezTo>
                  <a:cubicBezTo>
                    <a:pt x="141" y="98"/>
                    <a:pt x="143" y="97"/>
                    <a:pt x="143" y="97"/>
                  </a:cubicBezTo>
                  <a:cubicBezTo>
                    <a:pt x="143" y="97"/>
                    <a:pt x="143" y="96"/>
                    <a:pt x="142" y="96"/>
                  </a:cubicBezTo>
                  <a:cubicBezTo>
                    <a:pt x="142" y="95"/>
                    <a:pt x="142" y="94"/>
                    <a:pt x="142" y="93"/>
                  </a:cubicBezTo>
                  <a:cubicBezTo>
                    <a:pt x="142" y="92"/>
                    <a:pt x="143" y="91"/>
                    <a:pt x="144" y="90"/>
                  </a:cubicBezTo>
                  <a:cubicBezTo>
                    <a:pt x="144" y="90"/>
                    <a:pt x="145" y="88"/>
                    <a:pt x="146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3"/>
                    <a:pt x="34" y="4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6"/>
                    <a:pt x="31" y="6"/>
                    <a:pt x="30" y="6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2"/>
                    <a:pt x="26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cubicBezTo>
                    <a:pt x="24" y="15"/>
                    <a:pt x="23" y="18"/>
                    <a:pt x="22" y="20"/>
                  </a:cubicBezTo>
                  <a:cubicBezTo>
                    <a:pt x="22" y="22"/>
                    <a:pt x="21" y="25"/>
                    <a:pt x="21" y="27"/>
                  </a:cubicBezTo>
                  <a:cubicBezTo>
                    <a:pt x="21" y="27"/>
                    <a:pt x="22" y="28"/>
                    <a:pt x="22" y="29"/>
                  </a:cubicBezTo>
                  <a:cubicBezTo>
                    <a:pt x="22" y="30"/>
                    <a:pt x="22" y="32"/>
                    <a:pt x="22" y="33"/>
                  </a:cubicBezTo>
                  <a:cubicBezTo>
                    <a:pt x="22" y="35"/>
                    <a:pt x="22" y="37"/>
                    <a:pt x="21" y="40"/>
                  </a:cubicBezTo>
                  <a:cubicBezTo>
                    <a:pt x="20" y="40"/>
                    <a:pt x="20" y="41"/>
                    <a:pt x="20" y="41"/>
                  </a:cubicBezTo>
                  <a:cubicBezTo>
                    <a:pt x="20" y="41"/>
                    <a:pt x="20" y="42"/>
                    <a:pt x="20" y="42"/>
                  </a:cubicBezTo>
                  <a:cubicBezTo>
                    <a:pt x="19" y="44"/>
                    <a:pt x="19" y="46"/>
                    <a:pt x="18" y="48"/>
                  </a:cubicBezTo>
                  <a:cubicBezTo>
                    <a:pt x="16" y="49"/>
                    <a:pt x="15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3" y="57"/>
                  </a:cubicBezTo>
                  <a:cubicBezTo>
                    <a:pt x="12" y="58"/>
                    <a:pt x="11" y="59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0" y="61"/>
                    <a:pt x="10" y="62"/>
                    <a:pt x="10" y="6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6" y="97"/>
                    <a:pt x="15" y="99"/>
                    <a:pt x="14" y="100"/>
                  </a:cubicBezTo>
                  <a:cubicBezTo>
                    <a:pt x="13" y="101"/>
                    <a:pt x="12" y="102"/>
                    <a:pt x="11" y="102"/>
                  </a:cubicBezTo>
                  <a:cubicBezTo>
                    <a:pt x="12" y="103"/>
                    <a:pt x="12" y="104"/>
                    <a:pt x="12" y="106"/>
                  </a:cubicBezTo>
                  <a:cubicBezTo>
                    <a:pt x="12" y="108"/>
                    <a:pt x="10" y="112"/>
                    <a:pt x="10" y="112"/>
                  </a:cubicBezTo>
                  <a:cubicBezTo>
                    <a:pt x="9" y="113"/>
                    <a:pt x="7" y="116"/>
                    <a:pt x="4" y="118"/>
                  </a:cubicBezTo>
                  <a:cubicBezTo>
                    <a:pt x="4" y="118"/>
                    <a:pt x="3" y="118"/>
                    <a:pt x="2" y="118"/>
                  </a:cubicBezTo>
                  <a:cubicBezTo>
                    <a:pt x="3" y="119"/>
                    <a:pt x="4" y="120"/>
                    <a:pt x="4" y="121"/>
                  </a:cubicBezTo>
                  <a:cubicBezTo>
                    <a:pt x="4" y="123"/>
                    <a:pt x="4" y="125"/>
                    <a:pt x="4" y="126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8"/>
                    <a:pt x="7" y="129"/>
                    <a:pt x="7" y="132"/>
                  </a:cubicBezTo>
                  <a:cubicBezTo>
                    <a:pt x="7" y="134"/>
                    <a:pt x="6" y="136"/>
                    <a:pt x="5" y="137"/>
                  </a:cubicBezTo>
                  <a:cubicBezTo>
                    <a:pt x="5" y="137"/>
                    <a:pt x="5" y="138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ubicBezTo>
                    <a:pt x="7" y="141"/>
                    <a:pt x="8" y="142"/>
                    <a:pt x="8" y="143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10" y="141"/>
                    <a:pt x="12" y="141"/>
                    <a:pt x="15" y="141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21" y="142"/>
                    <a:pt x="25" y="145"/>
                    <a:pt x="27" y="147"/>
                  </a:cubicBezTo>
                  <a:cubicBezTo>
                    <a:pt x="28" y="149"/>
                    <a:pt x="31" y="154"/>
                    <a:pt x="31" y="157"/>
                  </a:cubicBezTo>
                  <a:cubicBezTo>
                    <a:pt x="32" y="159"/>
                    <a:pt x="31" y="161"/>
                    <a:pt x="31" y="162"/>
                  </a:cubicBezTo>
                  <a:cubicBezTo>
                    <a:pt x="31" y="163"/>
                    <a:pt x="31" y="164"/>
                    <a:pt x="31" y="164"/>
                  </a:cubicBezTo>
                  <a:cubicBezTo>
                    <a:pt x="31" y="165"/>
                    <a:pt x="31" y="166"/>
                    <a:pt x="32" y="166"/>
                  </a:cubicBezTo>
                  <a:cubicBezTo>
                    <a:pt x="32" y="166"/>
                    <a:pt x="32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4" y="166"/>
                    <a:pt x="35" y="166"/>
                    <a:pt x="36" y="166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7" y="166"/>
                    <a:pt x="39" y="165"/>
                    <a:pt x="40" y="165"/>
                  </a:cubicBezTo>
                  <a:cubicBezTo>
                    <a:pt x="41" y="165"/>
                    <a:pt x="42" y="165"/>
                    <a:pt x="43" y="166"/>
                  </a:cubicBezTo>
                  <a:cubicBezTo>
                    <a:pt x="46" y="167"/>
                    <a:pt x="47" y="170"/>
                    <a:pt x="48" y="172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8" y="173"/>
                    <a:pt x="49" y="174"/>
                    <a:pt x="49" y="175"/>
                  </a:cubicBezTo>
                  <a:cubicBezTo>
                    <a:pt x="49" y="175"/>
                    <a:pt x="50" y="176"/>
                    <a:pt x="50" y="177"/>
                  </a:cubicBezTo>
                  <a:cubicBezTo>
                    <a:pt x="50" y="177"/>
                    <a:pt x="51" y="177"/>
                    <a:pt x="52" y="177"/>
                  </a:cubicBezTo>
                  <a:cubicBezTo>
                    <a:pt x="52" y="177"/>
                    <a:pt x="53" y="177"/>
                    <a:pt x="53" y="177"/>
                  </a:cubicBezTo>
                  <a:cubicBezTo>
                    <a:pt x="53" y="177"/>
                    <a:pt x="54" y="177"/>
                    <a:pt x="54" y="177"/>
                  </a:cubicBezTo>
                  <a:cubicBezTo>
                    <a:pt x="56" y="178"/>
                    <a:pt x="59" y="178"/>
                    <a:pt x="61" y="179"/>
                  </a:cubicBezTo>
                  <a:cubicBezTo>
                    <a:pt x="63" y="181"/>
                    <a:pt x="64" y="183"/>
                    <a:pt x="65" y="185"/>
                  </a:cubicBezTo>
                  <a:cubicBezTo>
                    <a:pt x="65" y="186"/>
                    <a:pt x="66" y="186"/>
                    <a:pt x="66" y="187"/>
                  </a:cubicBezTo>
                  <a:cubicBezTo>
                    <a:pt x="66" y="187"/>
                    <a:pt x="66" y="187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9" y="187"/>
                    <a:pt x="69" y="187"/>
                  </a:cubicBezTo>
                  <a:cubicBezTo>
                    <a:pt x="70" y="187"/>
                    <a:pt x="71" y="187"/>
                    <a:pt x="71" y="188"/>
                  </a:cubicBezTo>
                  <a:cubicBezTo>
                    <a:pt x="73" y="188"/>
                    <a:pt x="76" y="189"/>
                    <a:pt x="78" y="191"/>
                  </a:cubicBezTo>
                  <a:cubicBezTo>
                    <a:pt x="79" y="192"/>
                    <a:pt x="80" y="194"/>
                    <a:pt x="81" y="195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1" y="195"/>
                    <a:pt x="82" y="195"/>
                    <a:pt x="83" y="195"/>
                  </a:cubicBezTo>
                  <a:cubicBezTo>
                    <a:pt x="85" y="195"/>
                    <a:pt x="87" y="196"/>
                    <a:pt x="87" y="197"/>
                  </a:cubicBezTo>
                  <a:cubicBezTo>
                    <a:pt x="91" y="200"/>
                    <a:pt x="90" y="207"/>
                    <a:pt x="88" y="210"/>
                  </a:cubicBezTo>
                  <a:cubicBezTo>
                    <a:pt x="87" y="212"/>
                    <a:pt x="84" y="213"/>
                    <a:pt x="83" y="213"/>
                  </a:cubicBezTo>
                  <a:cubicBezTo>
                    <a:pt x="83" y="213"/>
                    <a:pt x="82" y="214"/>
                    <a:pt x="81" y="215"/>
                  </a:cubicBezTo>
                  <a:cubicBezTo>
                    <a:pt x="80" y="216"/>
                    <a:pt x="79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6" y="218"/>
                    <a:pt x="76" y="218"/>
                    <a:pt x="76" y="219"/>
                  </a:cubicBezTo>
                  <a:cubicBezTo>
                    <a:pt x="75" y="221"/>
                    <a:pt x="74" y="223"/>
                    <a:pt x="73" y="224"/>
                  </a:cubicBezTo>
                  <a:cubicBezTo>
                    <a:pt x="72" y="225"/>
                    <a:pt x="70" y="226"/>
                    <a:pt x="68" y="227"/>
                  </a:cubicBezTo>
                  <a:cubicBezTo>
                    <a:pt x="68" y="227"/>
                    <a:pt x="68" y="227"/>
                    <a:pt x="67" y="227"/>
                  </a:cubicBezTo>
                  <a:cubicBezTo>
                    <a:pt x="67" y="228"/>
                    <a:pt x="66" y="228"/>
                    <a:pt x="66" y="228"/>
                  </a:cubicBezTo>
                  <a:cubicBezTo>
                    <a:pt x="66" y="228"/>
                    <a:pt x="65" y="229"/>
                    <a:pt x="65" y="229"/>
                  </a:cubicBezTo>
                  <a:cubicBezTo>
                    <a:pt x="64" y="229"/>
                    <a:pt x="63" y="231"/>
                    <a:pt x="63" y="232"/>
                  </a:cubicBezTo>
                  <a:cubicBezTo>
                    <a:pt x="62" y="233"/>
                    <a:pt x="61" y="234"/>
                    <a:pt x="61" y="235"/>
                  </a:cubicBezTo>
                  <a:cubicBezTo>
                    <a:pt x="61" y="235"/>
                    <a:pt x="61" y="235"/>
                    <a:pt x="61" y="235"/>
                  </a:cubicBezTo>
                  <a:cubicBezTo>
                    <a:pt x="59" y="237"/>
                    <a:pt x="57" y="240"/>
                    <a:pt x="56" y="241"/>
                  </a:cubicBezTo>
                  <a:cubicBezTo>
                    <a:pt x="56" y="242"/>
                    <a:pt x="55" y="242"/>
                    <a:pt x="55" y="242"/>
                  </a:cubicBezTo>
                  <a:cubicBezTo>
                    <a:pt x="55" y="243"/>
                    <a:pt x="54" y="243"/>
                    <a:pt x="54" y="243"/>
                  </a:cubicBezTo>
                  <a:cubicBezTo>
                    <a:pt x="54" y="243"/>
                    <a:pt x="54" y="243"/>
                    <a:pt x="54" y="243"/>
                  </a:cubicBezTo>
                  <a:cubicBezTo>
                    <a:pt x="54" y="244"/>
                    <a:pt x="54" y="245"/>
                    <a:pt x="53" y="246"/>
                  </a:cubicBezTo>
                  <a:cubicBezTo>
                    <a:pt x="52" y="248"/>
                    <a:pt x="50" y="250"/>
                    <a:pt x="48" y="252"/>
                  </a:cubicBezTo>
                  <a:cubicBezTo>
                    <a:pt x="47" y="252"/>
                    <a:pt x="46" y="253"/>
                    <a:pt x="45" y="253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3"/>
                    <a:pt x="45" y="253"/>
                    <a:pt x="45" y="254"/>
                  </a:cubicBezTo>
                  <a:cubicBezTo>
                    <a:pt x="45" y="254"/>
                    <a:pt x="45" y="254"/>
                    <a:pt x="45" y="254"/>
                  </a:cubicBezTo>
                  <a:cubicBezTo>
                    <a:pt x="46" y="255"/>
                    <a:pt x="47" y="256"/>
                    <a:pt x="48" y="258"/>
                  </a:cubicBezTo>
                  <a:cubicBezTo>
                    <a:pt x="49" y="260"/>
                    <a:pt x="49" y="265"/>
                    <a:pt x="46" y="268"/>
                  </a:cubicBezTo>
                  <a:cubicBezTo>
                    <a:pt x="45" y="269"/>
                    <a:pt x="42" y="270"/>
                    <a:pt x="41" y="270"/>
                  </a:cubicBezTo>
                  <a:cubicBezTo>
                    <a:pt x="40" y="270"/>
                    <a:pt x="40" y="271"/>
                    <a:pt x="39" y="272"/>
                  </a:cubicBezTo>
                  <a:cubicBezTo>
                    <a:pt x="39" y="272"/>
                    <a:pt x="38" y="273"/>
                    <a:pt x="37" y="274"/>
                  </a:cubicBezTo>
                  <a:cubicBezTo>
                    <a:pt x="37" y="274"/>
                    <a:pt x="37" y="274"/>
                    <a:pt x="37" y="275"/>
                  </a:cubicBezTo>
                  <a:cubicBezTo>
                    <a:pt x="34" y="277"/>
                    <a:pt x="33" y="279"/>
                    <a:pt x="30" y="280"/>
                  </a:cubicBezTo>
                  <a:cubicBezTo>
                    <a:pt x="29" y="281"/>
                    <a:pt x="28" y="281"/>
                    <a:pt x="27" y="281"/>
                  </a:cubicBezTo>
                  <a:cubicBezTo>
                    <a:pt x="26" y="281"/>
                    <a:pt x="25" y="281"/>
                    <a:pt x="25" y="281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23" y="281"/>
                    <a:pt x="23" y="282"/>
                    <a:pt x="23" y="282"/>
                  </a:cubicBezTo>
                  <a:cubicBezTo>
                    <a:pt x="22" y="282"/>
                    <a:pt x="22" y="282"/>
                    <a:pt x="22" y="283"/>
                  </a:cubicBezTo>
                  <a:cubicBezTo>
                    <a:pt x="22" y="283"/>
                    <a:pt x="21" y="284"/>
                    <a:pt x="21" y="284"/>
                  </a:cubicBezTo>
                  <a:cubicBezTo>
                    <a:pt x="20" y="285"/>
                    <a:pt x="19" y="286"/>
                    <a:pt x="18" y="287"/>
                  </a:cubicBezTo>
                  <a:cubicBezTo>
                    <a:pt x="18" y="288"/>
                    <a:pt x="17" y="288"/>
                    <a:pt x="17" y="289"/>
                  </a:cubicBezTo>
                  <a:cubicBezTo>
                    <a:pt x="17" y="289"/>
                    <a:pt x="17" y="289"/>
                    <a:pt x="16" y="289"/>
                  </a:cubicBezTo>
                  <a:cubicBezTo>
                    <a:pt x="16" y="289"/>
                    <a:pt x="16" y="289"/>
                    <a:pt x="16" y="289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2"/>
                    <a:pt x="9" y="292"/>
                    <a:pt x="9" y="292"/>
                  </a:cubicBezTo>
                  <a:cubicBezTo>
                    <a:pt x="8" y="293"/>
                    <a:pt x="7" y="294"/>
                    <a:pt x="7" y="295"/>
                  </a:cubicBezTo>
                  <a:cubicBezTo>
                    <a:pt x="6" y="297"/>
                    <a:pt x="8" y="300"/>
                    <a:pt x="8" y="302"/>
                  </a:cubicBezTo>
                  <a:cubicBezTo>
                    <a:pt x="7" y="303"/>
                    <a:pt x="6" y="305"/>
                    <a:pt x="5" y="306"/>
                  </a:cubicBezTo>
                  <a:cubicBezTo>
                    <a:pt x="5" y="307"/>
                    <a:pt x="4" y="308"/>
                    <a:pt x="4" y="308"/>
                  </a:cubicBezTo>
                  <a:cubicBezTo>
                    <a:pt x="4" y="309"/>
                    <a:pt x="4" y="309"/>
                    <a:pt x="4" y="310"/>
                  </a:cubicBezTo>
                  <a:cubicBezTo>
                    <a:pt x="5" y="310"/>
                    <a:pt x="6" y="312"/>
                    <a:pt x="5" y="313"/>
                  </a:cubicBezTo>
                  <a:cubicBezTo>
                    <a:pt x="5" y="314"/>
                    <a:pt x="4" y="316"/>
                    <a:pt x="4" y="316"/>
                  </a:cubicBezTo>
                  <a:cubicBezTo>
                    <a:pt x="4" y="317"/>
                    <a:pt x="3" y="318"/>
                    <a:pt x="2" y="319"/>
                  </a:cubicBezTo>
                  <a:cubicBezTo>
                    <a:pt x="2" y="320"/>
                    <a:pt x="0" y="321"/>
                    <a:pt x="0" y="322"/>
                  </a:cubicBezTo>
                  <a:cubicBezTo>
                    <a:pt x="0" y="322"/>
                    <a:pt x="0" y="324"/>
                    <a:pt x="1" y="324"/>
                  </a:cubicBezTo>
                  <a:cubicBezTo>
                    <a:pt x="1" y="325"/>
                    <a:pt x="3" y="326"/>
                    <a:pt x="4" y="326"/>
                  </a:cubicBezTo>
                  <a:cubicBezTo>
                    <a:pt x="5" y="326"/>
                    <a:pt x="7" y="326"/>
                    <a:pt x="8" y="327"/>
                  </a:cubicBezTo>
                  <a:cubicBezTo>
                    <a:pt x="8" y="327"/>
                    <a:pt x="9" y="328"/>
                    <a:pt x="10" y="329"/>
                  </a:cubicBezTo>
                  <a:cubicBezTo>
                    <a:pt x="10" y="329"/>
                    <a:pt x="10" y="330"/>
                    <a:pt x="10" y="331"/>
                  </a:cubicBezTo>
                  <a:cubicBezTo>
                    <a:pt x="10" y="332"/>
                    <a:pt x="9" y="334"/>
                    <a:pt x="9" y="335"/>
                  </a:cubicBezTo>
                  <a:cubicBezTo>
                    <a:pt x="9" y="336"/>
                    <a:pt x="10" y="337"/>
                    <a:pt x="10" y="338"/>
                  </a:cubicBezTo>
                  <a:cubicBezTo>
                    <a:pt x="10" y="339"/>
                    <a:pt x="11" y="341"/>
                    <a:pt x="11" y="342"/>
                  </a:cubicBezTo>
                  <a:cubicBezTo>
                    <a:pt x="10" y="343"/>
                    <a:pt x="8" y="344"/>
                    <a:pt x="7" y="345"/>
                  </a:cubicBezTo>
                  <a:cubicBezTo>
                    <a:pt x="7" y="346"/>
                    <a:pt x="8" y="349"/>
                    <a:pt x="9" y="349"/>
                  </a:cubicBezTo>
                  <a:cubicBezTo>
                    <a:pt x="10" y="350"/>
                    <a:pt x="12" y="350"/>
                    <a:pt x="13" y="350"/>
                  </a:cubicBezTo>
                  <a:cubicBezTo>
                    <a:pt x="15" y="350"/>
                    <a:pt x="19" y="351"/>
                    <a:pt x="21" y="351"/>
                  </a:cubicBezTo>
                  <a:cubicBezTo>
                    <a:pt x="22" y="352"/>
                    <a:pt x="24" y="354"/>
                    <a:pt x="25" y="355"/>
                  </a:cubicBezTo>
                  <a:cubicBezTo>
                    <a:pt x="25" y="356"/>
                    <a:pt x="26" y="357"/>
                    <a:pt x="26" y="357"/>
                  </a:cubicBezTo>
                  <a:cubicBezTo>
                    <a:pt x="28" y="358"/>
                    <a:pt x="31" y="358"/>
                    <a:pt x="32" y="359"/>
                  </a:cubicBezTo>
                  <a:cubicBezTo>
                    <a:pt x="33" y="359"/>
                    <a:pt x="33" y="361"/>
                    <a:pt x="33" y="361"/>
                  </a:cubicBezTo>
                  <a:cubicBezTo>
                    <a:pt x="34" y="362"/>
                    <a:pt x="35" y="363"/>
                    <a:pt x="36" y="364"/>
                  </a:cubicBezTo>
                  <a:cubicBezTo>
                    <a:pt x="36" y="364"/>
                    <a:pt x="38" y="363"/>
                    <a:pt x="39" y="363"/>
                  </a:cubicBezTo>
                  <a:cubicBezTo>
                    <a:pt x="40" y="363"/>
                    <a:pt x="41" y="362"/>
                    <a:pt x="42" y="362"/>
                  </a:cubicBezTo>
                  <a:cubicBezTo>
                    <a:pt x="43" y="362"/>
                    <a:pt x="44" y="363"/>
                    <a:pt x="44" y="364"/>
                  </a:cubicBezTo>
                  <a:cubicBezTo>
                    <a:pt x="45" y="365"/>
                    <a:pt x="45" y="366"/>
                    <a:pt x="46" y="367"/>
                  </a:cubicBezTo>
                  <a:cubicBezTo>
                    <a:pt x="46" y="368"/>
                    <a:pt x="48" y="371"/>
                    <a:pt x="49" y="371"/>
                  </a:cubicBezTo>
                  <a:cubicBezTo>
                    <a:pt x="50" y="371"/>
                    <a:pt x="51" y="368"/>
                    <a:pt x="52" y="368"/>
                  </a:cubicBezTo>
                  <a:cubicBezTo>
                    <a:pt x="52" y="367"/>
                    <a:pt x="54" y="368"/>
                    <a:pt x="55" y="368"/>
                  </a:cubicBezTo>
                  <a:cubicBezTo>
                    <a:pt x="56" y="368"/>
                    <a:pt x="56" y="371"/>
                    <a:pt x="57" y="372"/>
                  </a:cubicBezTo>
                  <a:cubicBezTo>
                    <a:pt x="58" y="372"/>
                    <a:pt x="59" y="372"/>
                    <a:pt x="60" y="372"/>
                  </a:cubicBezTo>
                  <a:cubicBezTo>
                    <a:pt x="61" y="372"/>
                    <a:pt x="63" y="372"/>
                    <a:pt x="64" y="372"/>
                  </a:cubicBezTo>
                  <a:cubicBezTo>
                    <a:pt x="64" y="372"/>
                    <a:pt x="65" y="374"/>
                    <a:pt x="65" y="374"/>
                  </a:cubicBezTo>
                  <a:cubicBezTo>
                    <a:pt x="66" y="374"/>
                    <a:pt x="68" y="375"/>
                    <a:pt x="69" y="376"/>
                  </a:cubicBezTo>
                  <a:cubicBezTo>
                    <a:pt x="69" y="376"/>
                    <a:pt x="69" y="377"/>
                    <a:pt x="69" y="378"/>
                  </a:cubicBezTo>
                  <a:cubicBezTo>
                    <a:pt x="69" y="378"/>
                    <a:pt x="69" y="380"/>
                    <a:pt x="69" y="380"/>
                  </a:cubicBezTo>
                  <a:cubicBezTo>
                    <a:pt x="70" y="381"/>
                    <a:pt x="71" y="383"/>
                    <a:pt x="71" y="383"/>
                  </a:cubicBezTo>
                  <a:cubicBezTo>
                    <a:pt x="72" y="383"/>
                    <a:pt x="74" y="384"/>
                    <a:pt x="74" y="383"/>
                  </a:cubicBezTo>
                  <a:cubicBezTo>
                    <a:pt x="75" y="383"/>
                    <a:pt x="76" y="382"/>
                    <a:pt x="76" y="382"/>
                  </a:cubicBezTo>
                  <a:cubicBezTo>
                    <a:pt x="77" y="381"/>
                    <a:pt x="77" y="379"/>
                    <a:pt x="77" y="379"/>
                  </a:cubicBezTo>
                  <a:cubicBezTo>
                    <a:pt x="78" y="378"/>
                    <a:pt x="80" y="378"/>
                    <a:pt x="80" y="378"/>
                  </a:cubicBezTo>
                  <a:cubicBezTo>
                    <a:pt x="81" y="377"/>
                    <a:pt x="82" y="376"/>
                    <a:pt x="83" y="376"/>
                  </a:cubicBezTo>
                  <a:cubicBezTo>
                    <a:pt x="83" y="375"/>
                    <a:pt x="84" y="374"/>
                    <a:pt x="85" y="374"/>
                  </a:cubicBezTo>
                  <a:cubicBezTo>
                    <a:pt x="85" y="374"/>
                    <a:pt x="87" y="374"/>
                    <a:pt x="87" y="374"/>
                  </a:cubicBezTo>
                  <a:cubicBezTo>
                    <a:pt x="88" y="375"/>
                    <a:pt x="88" y="377"/>
                    <a:pt x="88" y="377"/>
                  </a:cubicBezTo>
                  <a:cubicBezTo>
                    <a:pt x="89" y="378"/>
                    <a:pt x="92" y="379"/>
                    <a:pt x="93" y="379"/>
                  </a:cubicBezTo>
                  <a:cubicBezTo>
                    <a:pt x="94" y="378"/>
                    <a:pt x="97" y="376"/>
                    <a:pt x="98" y="376"/>
                  </a:cubicBezTo>
                  <a:cubicBezTo>
                    <a:pt x="99" y="376"/>
                    <a:pt x="101" y="376"/>
                    <a:pt x="101" y="376"/>
                  </a:cubicBezTo>
                  <a:cubicBezTo>
                    <a:pt x="103" y="376"/>
                    <a:pt x="107" y="377"/>
                    <a:pt x="108" y="378"/>
                  </a:cubicBezTo>
                  <a:cubicBezTo>
                    <a:pt x="109" y="379"/>
                    <a:pt x="110" y="381"/>
                    <a:pt x="110" y="383"/>
                  </a:cubicBezTo>
                  <a:cubicBezTo>
                    <a:pt x="111" y="384"/>
                    <a:pt x="111" y="387"/>
                    <a:pt x="111" y="388"/>
                  </a:cubicBezTo>
                  <a:cubicBezTo>
                    <a:pt x="111" y="390"/>
                    <a:pt x="110" y="392"/>
                    <a:pt x="109" y="394"/>
                  </a:cubicBezTo>
                  <a:cubicBezTo>
                    <a:pt x="109" y="396"/>
                    <a:pt x="108" y="399"/>
                    <a:pt x="107" y="400"/>
                  </a:cubicBezTo>
                  <a:cubicBezTo>
                    <a:pt x="107" y="401"/>
                    <a:pt x="106" y="403"/>
                    <a:pt x="106" y="404"/>
                  </a:cubicBezTo>
                  <a:cubicBezTo>
                    <a:pt x="106" y="405"/>
                    <a:pt x="105" y="407"/>
                    <a:pt x="105" y="408"/>
                  </a:cubicBezTo>
                  <a:cubicBezTo>
                    <a:pt x="105" y="410"/>
                    <a:pt x="105" y="413"/>
                    <a:pt x="106" y="414"/>
                  </a:cubicBezTo>
                  <a:cubicBezTo>
                    <a:pt x="106" y="416"/>
                    <a:pt x="107" y="419"/>
                    <a:pt x="108" y="419"/>
                  </a:cubicBezTo>
                  <a:cubicBezTo>
                    <a:pt x="109" y="420"/>
                    <a:pt x="112" y="420"/>
                    <a:pt x="113" y="420"/>
                  </a:cubicBezTo>
                  <a:cubicBezTo>
                    <a:pt x="115" y="419"/>
                    <a:pt x="117" y="418"/>
                    <a:pt x="118" y="417"/>
                  </a:cubicBezTo>
                  <a:cubicBezTo>
                    <a:pt x="119" y="416"/>
                    <a:pt x="122" y="414"/>
                    <a:pt x="123" y="413"/>
                  </a:cubicBezTo>
                  <a:cubicBezTo>
                    <a:pt x="123" y="412"/>
                    <a:pt x="124" y="410"/>
                    <a:pt x="124" y="409"/>
                  </a:cubicBezTo>
                  <a:cubicBezTo>
                    <a:pt x="125" y="408"/>
                    <a:pt x="127" y="406"/>
                    <a:pt x="127" y="405"/>
                  </a:cubicBezTo>
                  <a:cubicBezTo>
                    <a:pt x="128" y="404"/>
                    <a:pt x="129" y="402"/>
                    <a:pt x="129" y="401"/>
                  </a:cubicBezTo>
                  <a:cubicBezTo>
                    <a:pt x="130" y="399"/>
                    <a:pt x="129" y="396"/>
                    <a:pt x="130" y="394"/>
                  </a:cubicBezTo>
                  <a:cubicBezTo>
                    <a:pt x="130" y="393"/>
                    <a:pt x="130" y="390"/>
                    <a:pt x="131" y="389"/>
                  </a:cubicBezTo>
                  <a:cubicBezTo>
                    <a:pt x="132" y="388"/>
                    <a:pt x="133" y="386"/>
                    <a:pt x="134" y="385"/>
                  </a:cubicBezTo>
                  <a:cubicBezTo>
                    <a:pt x="135" y="384"/>
                    <a:pt x="136" y="382"/>
                    <a:pt x="136" y="381"/>
                  </a:cubicBezTo>
                  <a:cubicBezTo>
                    <a:pt x="136" y="380"/>
                    <a:pt x="134" y="379"/>
                    <a:pt x="134" y="379"/>
                  </a:cubicBezTo>
                  <a:cubicBezTo>
                    <a:pt x="134" y="378"/>
                    <a:pt x="135" y="377"/>
                    <a:pt x="135" y="376"/>
                  </a:cubicBezTo>
                  <a:cubicBezTo>
                    <a:pt x="135" y="374"/>
                    <a:pt x="135" y="370"/>
                    <a:pt x="136" y="368"/>
                  </a:cubicBezTo>
                  <a:cubicBezTo>
                    <a:pt x="136" y="365"/>
                    <a:pt x="137" y="358"/>
                    <a:pt x="138" y="356"/>
                  </a:cubicBezTo>
                  <a:cubicBezTo>
                    <a:pt x="140" y="353"/>
                    <a:pt x="144" y="348"/>
                    <a:pt x="146" y="346"/>
                  </a:cubicBezTo>
                  <a:cubicBezTo>
                    <a:pt x="147" y="344"/>
                    <a:pt x="149" y="341"/>
                    <a:pt x="150" y="339"/>
                  </a:cubicBezTo>
                  <a:cubicBezTo>
                    <a:pt x="151" y="337"/>
                    <a:pt x="153" y="333"/>
                    <a:pt x="155" y="331"/>
                  </a:cubicBezTo>
                  <a:cubicBezTo>
                    <a:pt x="156" y="331"/>
                    <a:pt x="158" y="329"/>
                    <a:pt x="158" y="329"/>
                  </a:cubicBezTo>
                  <a:cubicBezTo>
                    <a:pt x="159" y="327"/>
                    <a:pt x="160" y="324"/>
                    <a:pt x="161" y="323"/>
                  </a:cubicBezTo>
                  <a:cubicBezTo>
                    <a:pt x="161" y="322"/>
                    <a:pt x="164" y="321"/>
                    <a:pt x="165" y="319"/>
                  </a:cubicBezTo>
                  <a:cubicBezTo>
                    <a:pt x="166" y="318"/>
                    <a:pt x="167" y="316"/>
                    <a:pt x="168" y="314"/>
                  </a:cubicBezTo>
                  <a:cubicBezTo>
                    <a:pt x="168" y="313"/>
                    <a:pt x="169" y="309"/>
                    <a:pt x="169" y="307"/>
                  </a:cubicBezTo>
                  <a:cubicBezTo>
                    <a:pt x="169" y="306"/>
                    <a:pt x="167" y="302"/>
                    <a:pt x="167" y="301"/>
                  </a:cubicBezTo>
                  <a:cubicBezTo>
                    <a:pt x="167" y="300"/>
                    <a:pt x="169" y="299"/>
                    <a:pt x="170" y="298"/>
                  </a:cubicBezTo>
                  <a:cubicBezTo>
                    <a:pt x="171" y="297"/>
                    <a:pt x="172" y="295"/>
                    <a:pt x="172" y="294"/>
                  </a:cubicBezTo>
                  <a:cubicBezTo>
                    <a:pt x="173" y="293"/>
                    <a:pt x="173" y="291"/>
                    <a:pt x="174" y="290"/>
                  </a:cubicBezTo>
                  <a:cubicBezTo>
                    <a:pt x="174" y="289"/>
                    <a:pt x="174" y="287"/>
                    <a:pt x="174" y="286"/>
                  </a:cubicBezTo>
                  <a:cubicBezTo>
                    <a:pt x="174" y="286"/>
                    <a:pt x="175" y="284"/>
                    <a:pt x="175" y="284"/>
                  </a:cubicBezTo>
                  <a:cubicBezTo>
                    <a:pt x="176" y="281"/>
                    <a:pt x="176" y="277"/>
                    <a:pt x="177" y="275"/>
                  </a:cubicBezTo>
                  <a:cubicBezTo>
                    <a:pt x="177" y="272"/>
                    <a:pt x="181" y="266"/>
                    <a:pt x="181" y="263"/>
                  </a:cubicBezTo>
                  <a:cubicBezTo>
                    <a:pt x="182" y="260"/>
                    <a:pt x="182" y="255"/>
                    <a:pt x="182" y="253"/>
                  </a:cubicBezTo>
                  <a:cubicBezTo>
                    <a:pt x="182" y="250"/>
                    <a:pt x="181" y="244"/>
                    <a:pt x="181" y="24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5326063" y="2233613"/>
              <a:ext cx="876300" cy="652463"/>
            </a:xfrm>
            <a:custGeom>
              <a:avLst/>
              <a:gdLst>
                <a:gd name="T0" fmla="*/ 1017 w 1040"/>
                <a:gd name="T1" fmla="*/ 623 h 774"/>
                <a:gd name="T2" fmla="*/ 1001 w 1040"/>
                <a:gd name="T3" fmla="*/ 626 h 774"/>
                <a:gd name="T4" fmla="*/ 980 w 1040"/>
                <a:gd name="T5" fmla="*/ 621 h 774"/>
                <a:gd name="T6" fmla="*/ 989 w 1040"/>
                <a:gd name="T7" fmla="*/ 609 h 774"/>
                <a:gd name="T8" fmla="*/ 969 w 1040"/>
                <a:gd name="T9" fmla="*/ 625 h 774"/>
                <a:gd name="T10" fmla="*/ 943 w 1040"/>
                <a:gd name="T11" fmla="*/ 651 h 774"/>
                <a:gd name="T12" fmla="*/ 910 w 1040"/>
                <a:gd name="T13" fmla="*/ 666 h 774"/>
                <a:gd name="T14" fmla="*/ 884 w 1040"/>
                <a:gd name="T15" fmla="*/ 680 h 774"/>
                <a:gd name="T16" fmla="*/ 855 w 1040"/>
                <a:gd name="T17" fmla="*/ 683 h 774"/>
                <a:gd name="T18" fmla="*/ 842 w 1040"/>
                <a:gd name="T19" fmla="*/ 690 h 774"/>
                <a:gd name="T20" fmla="*/ 823 w 1040"/>
                <a:gd name="T21" fmla="*/ 710 h 774"/>
                <a:gd name="T22" fmla="*/ 812 w 1040"/>
                <a:gd name="T23" fmla="*/ 725 h 774"/>
                <a:gd name="T24" fmla="*/ 812 w 1040"/>
                <a:gd name="T25" fmla="*/ 701 h 774"/>
                <a:gd name="T26" fmla="*/ 803 w 1040"/>
                <a:gd name="T27" fmla="*/ 672 h 774"/>
                <a:gd name="T28" fmla="*/ 778 w 1040"/>
                <a:gd name="T29" fmla="*/ 373 h 774"/>
                <a:gd name="T30" fmla="*/ 733 w 1040"/>
                <a:gd name="T31" fmla="*/ 231 h 774"/>
                <a:gd name="T32" fmla="*/ 719 w 1040"/>
                <a:gd name="T33" fmla="*/ 233 h 774"/>
                <a:gd name="T34" fmla="*/ 715 w 1040"/>
                <a:gd name="T35" fmla="*/ 195 h 774"/>
                <a:gd name="T36" fmla="*/ 698 w 1040"/>
                <a:gd name="T37" fmla="*/ 165 h 774"/>
                <a:gd name="T38" fmla="*/ 702 w 1040"/>
                <a:gd name="T39" fmla="*/ 122 h 774"/>
                <a:gd name="T40" fmla="*/ 690 w 1040"/>
                <a:gd name="T41" fmla="*/ 81 h 774"/>
                <a:gd name="T42" fmla="*/ 672 w 1040"/>
                <a:gd name="T43" fmla="*/ 42 h 774"/>
                <a:gd name="T44" fmla="*/ 665 w 1040"/>
                <a:gd name="T45" fmla="*/ 9 h 774"/>
                <a:gd name="T46" fmla="*/ 499 w 1040"/>
                <a:gd name="T47" fmla="*/ 48 h 774"/>
                <a:gd name="T48" fmla="*/ 474 w 1040"/>
                <a:gd name="T49" fmla="*/ 57 h 774"/>
                <a:gd name="T50" fmla="*/ 454 w 1040"/>
                <a:gd name="T51" fmla="*/ 74 h 774"/>
                <a:gd name="T52" fmla="*/ 433 w 1040"/>
                <a:gd name="T53" fmla="*/ 100 h 774"/>
                <a:gd name="T54" fmla="*/ 407 w 1040"/>
                <a:gd name="T55" fmla="*/ 141 h 774"/>
                <a:gd name="T56" fmla="*/ 388 w 1040"/>
                <a:gd name="T57" fmla="*/ 187 h 774"/>
                <a:gd name="T58" fmla="*/ 359 w 1040"/>
                <a:gd name="T59" fmla="*/ 212 h 774"/>
                <a:gd name="T60" fmla="*/ 344 w 1040"/>
                <a:gd name="T61" fmla="*/ 233 h 774"/>
                <a:gd name="T62" fmla="*/ 350 w 1040"/>
                <a:gd name="T63" fmla="*/ 257 h 774"/>
                <a:gd name="T64" fmla="*/ 374 w 1040"/>
                <a:gd name="T65" fmla="*/ 269 h 774"/>
                <a:gd name="T66" fmla="*/ 362 w 1040"/>
                <a:gd name="T67" fmla="*/ 291 h 774"/>
                <a:gd name="T68" fmla="*/ 384 w 1040"/>
                <a:gd name="T69" fmla="*/ 331 h 774"/>
                <a:gd name="T70" fmla="*/ 356 w 1040"/>
                <a:gd name="T71" fmla="*/ 355 h 774"/>
                <a:gd name="T72" fmla="*/ 329 w 1040"/>
                <a:gd name="T73" fmla="*/ 392 h 774"/>
                <a:gd name="T74" fmla="*/ 291 w 1040"/>
                <a:gd name="T75" fmla="*/ 412 h 774"/>
                <a:gd name="T76" fmla="*/ 247 w 1040"/>
                <a:gd name="T77" fmla="*/ 425 h 774"/>
                <a:gd name="T78" fmla="*/ 210 w 1040"/>
                <a:gd name="T79" fmla="*/ 425 h 774"/>
                <a:gd name="T80" fmla="*/ 130 w 1040"/>
                <a:gd name="T81" fmla="*/ 434 h 774"/>
                <a:gd name="T82" fmla="*/ 50 w 1040"/>
                <a:gd name="T83" fmla="*/ 468 h 774"/>
                <a:gd name="T84" fmla="*/ 51 w 1040"/>
                <a:gd name="T85" fmla="*/ 499 h 774"/>
                <a:gd name="T86" fmla="*/ 66 w 1040"/>
                <a:gd name="T87" fmla="*/ 520 h 774"/>
                <a:gd name="T88" fmla="*/ 89 w 1040"/>
                <a:gd name="T89" fmla="*/ 546 h 774"/>
                <a:gd name="T90" fmla="*/ 67 w 1040"/>
                <a:gd name="T91" fmla="*/ 579 h 774"/>
                <a:gd name="T92" fmla="*/ 45 w 1040"/>
                <a:gd name="T93" fmla="*/ 607 h 774"/>
                <a:gd name="T94" fmla="*/ 109 w 1040"/>
                <a:gd name="T95" fmla="*/ 680 h 774"/>
                <a:gd name="T96" fmla="*/ 565 w 1040"/>
                <a:gd name="T97" fmla="*/ 576 h 774"/>
                <a:gd name="T98" fmla="*/ 586 w 1040"/>
                <a:gd name="T99" fmla="*/ 586 h 774"/>
                <a:gd name="T100" fmla="*/ 607 w 1040"/>
                <a:gd name="T101" fmla="*/ 600 h 774"/>
                <a:gd name="T102" fmla="*/ 617 w 1040"/>
                <a:gd name="T103" fmla="*/ 619 h 774"/>
                <a:gd name="T104" fmla="*/ 628 w 1040"/>
                <a:gd name="T105" fmla="*/ 642 h 774"/>
                <a:gd name="T106" fmla="*/ 646 w 1040"/>
                <a:gd name="T107" fmla="*/ 648 h 774"/>
                <a:gd name="T108" fmla="*/ 657 w 1040"/>
                <a:gd name="T109" fmla="*/ 648 h 774"/>
                <a:gd name="T110" fmla="*/ 677 w 1040"/>
                <a:gd name="T111" fmla="*/ 663 h 774"/>
                <a:gd name="T112" fmla="*/ 787 w 1040"/>
                <a:gd name="T113" fmla="*/ 759 h 774"/>
                <a:gd name="T114" fmla="*/ 799 w 1040"/>
                <a:gd name="T115" fmla="*/ 769 h 774"/>
                <a:gd name="T116" fmla="*/ 825 w 1040"/>
                <a:gd name="T117" fmla="*/ 759 h 774"/>
                <a:gd name="T118" fmla="*/ 880 w 1040"/>
                <a:gd name="T119" fmla="*/ 739 h 774"/>
                <a:gd name="T120" fmla="*/ 958 w 1040"/>
                <a:gd name="T121" fmla="*/ 683 h 774"/>
                <a:gd name="T122" fmla="*/ 1039 w 1040"/>
                <a:gd name="T123" fmla="*/ 612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774">
                  <a:moveTo>
                    <a:pt x="1036" y="606"/>
                  </a:moveTo>
                  <a:cubicBezTo>
                    <a:pt x="1035" y="606"/>
                    <a:pt x="1032" y="606"/>
                    <a:pt x="1031" y="607"/>
                  </a:cubicBezTo>
                  <a:cubicBezTo>
                    <a:pt x="1030" y="607"/>
                    <a:pt x="1029" y="609"/>
                    <a:pt x="1029" y="609"/>
                  </a:cubicBezTo>
                  <a:cubicBezTo>
                    <a:pt x="1028" y="610"/>
                    <a:pt x="1027" y="612"/>
                    <a:pt x="1027" y="613"/>
                  </a:cubicBezTo>
                  <a:cubicBezTo>
                    <a:pt x="1026" y="614"/>
                    <a:pt x="1025" y="615"/>
                    <a:pt x="1024" y="616"/>
                  </a:cubicBezTo>
                  <a:cubicBezTo>
                    <a:pt x="1023" y="617"/>
                    <a:pt x="1021" y="619"/>
                    <a:pt x="1020" y="620"/>
                  </a:cubicBezTo>
                  <a:cubicBezTo>
                    <a:pt x="1019" y="621"/>
                    <a:pt x="1018" y="622"/>
                    <a:pt x="1017" y="623"/>
                  </a:cubicBezTo>
                  <a:cubicBezTo>
                    <a:pt x="1016" y="624"/>
                    <a:pt x="1016" y="627"/>
                    <a:pt x="1015" y="628"/>
                  </a:cubicBezTo>
                  <a:cubicBezTo>
                    <a:pt x="1015" y="628"/>
                    <a:pt x="1014" y="629"/>
                    <a:pt x="1013" y="629"/>
                  </a:cubicBezTo>
                  <a:cubicBezTo>
                    <a:pt x="1012" y="629"/>
                    <a:pt x="1009" y="627"/>
                    <a:pt x="1009" y="627"/>
                  </a:cubicBezTo>
                  <a:cubicBezTo>
                    <a:pt x="1009" y="627"/>
                    <a:pt x="1008" y="624"/>
                    <a:pt x="1007" y="624"/>
                  </a:cubicBezTo>
                  <a:cubicBezTo>
                    <a:pt x="1006" y="623"/>
                    <a:pt x="1005" y="621"/>
                    <a:pt x="1004" y="621"/>
                  </a:cubicBezTo>
                  <a:cubicBezTo>
                    <a:pt x="1003" y="621"/>
                    <a:pt x="1002" y="622"/>
                    <a:pt x="1001" y="622"/>
                  </a:cubicBezTo>
                  <a:cubicBezTo>
                    <a:pt x="1001" y="623"/>
                    <a:pt x="1001" y="625"/>
                    <a:pt x="1001" y="626"/>
                  </a:cubicBezTo>
                  <a:cubicBezTo>
                    <a:pt x="1000" y="627"/>
                    <a:pt x="999" y="627"/>
                    <a:pt x="998" y="627"/>
                  </a:cubicBezTo>
                  <a:cubicBezTo>
                    <a:pt x="997" y="627"/>
                    <a:pt x="996" y="625"/>
                    <a:pt x="996" y="625"/>
                  </a:cubicBezTo>
                  <a:cubicBezTo>
                    <a:pt x="995" y="625"/>
                    <a:pt x="994" y="627"/>
                    <a:pt x="994" y="627"/>
                  </a:cubicBezTo>
                  <a:cubicBezTo>
                    <a:pt x="993" y="628"/>
                    <a:pt x="992" y="627"/>
                    <a:pt x="991" y="627"/>
                  </a:cubicBezTo>
                  <a:cubicBezTo>
                    <a:pt x="990" y="627"/>
                    <a:pt x="988" y="625"/>
                    <a:pt x="987" y="625"/>
                  </a:cubicBezTo>
                  <a:cubicBezTo>
                    <a:pt x="987" y="624"/>
                    <a:pt x="985" y="622"/>
                    <a:pt x="985" y="622"/>
                  </a:cubicBezTo>
                  <a:cubicBezTo>
                    <a:pt x="984" y="621"/>
                    <a:pt x="981" y="622"/>
                    <a:pt x="980" y="621"/>
                  </a:cubicBezTo>
                  <a:cubicBezTo>
                    <a:pt x="979" y="621"/>
                    <a:pt x="978" y="620"/>
                    <a:pt x="978" y="619"/>
                  </a:cubicBezTo>
                  <a:cubicBezTo>
                    <a:pt x="977" y="618"/>
                    <a:pt x="977" y="616"/>
                    <a:pt x="978" y="616"/>
                  </a:cubicBezTo>
                  <a:cubicBezTo>
                    <a:pt x="978" y="615"/>
                    <a:pt x="978" y="615"/>
                    <a:pt x="979" y="615"/>
                  </a:cubicBezTo>
                  <a:cubicBezTo>
                    <a:pt x="980" y="615"/>
                    <a:pt x="981" y="617"/>
                    <a:pt x="982" y="617"/>
                  </a:cubicBezTo>
                  <a:cubicBezTo>
                    <a:pt x="983" y="617"/>
                    <a:pt x="984" y="617"/>
                    <a:pt x="985" y="617"/>
                  </a:cubicBezTo>
                  <a:cubicBezTo>
                    <a:pt x="986" y="616"/>
                    <a:pt x="988" y="614"/>
                    <a:pt x="988" y="613"/>
                  </a:cubicBezTo>
                  <a:cubicBezTo>
                    <a:pt x="989" y="612"/>
                    <a:pt x="990" y="610"/>
                    <a:pt x="989" y="609"/>
                  </a:cubicBezTo>
                  <a:cubicBezTo>
                    <a:pt x="989" y="609"/>
                    <a:pt x="987" y="607"/>
                    <a:pt x="987" y="607"/>
                  </a:cubicBezTo>
                  <a:cubicBezTo>
                    <a:pt x="985" y="607"/>
                    <a:pt x="983" y="607"/>
                    <a:pt x="982" y="608"/>
                  </a:cubicBezTo>
                  <a:cubicBezTo>
                    <a:pt x="981" y="608"/>
                    <a:pt x="979" y="609"/>
                    <a:pt x="978" y="610"/>
                  </a:cubicBezTo>
                  <a:cubicBezTo>
                    <a:pt x="977" y="611"/>
                    <a:pt x="975" y="612"/>
                    <a:pt x="975" y="613"/>
                  </a:cubicBezTo>
                  <a:cubicBezTo>
                    <a:pt x="974" y="614"/>
                    <a:pt x="973" y="617"/>
                    <a:pt x="973" y="617"/>
                  </a:cubicBezTo>
                  <a:cubicBezTo>
                    <a:pt x="973" y="618"/>
                    <a:pt x="973" y="622"/>
                    <a:pt x="972" y="623"/>
                  </a:cubicBezTo>
                  <a:cubicBezTo>
                    <a:pt x="971" y="623"/>
                    <a:pt x="970" y="624"/>
                    <a:pt x="969" y="625"/>
                  </a:cubicBezTo>
                  <a:cubicBezTo>
                    <a:pt x="968" y="625"/>
                    <a:pt x="966" y="627"/>
                    <a:pt x="966" y="628"/>
                  </a:cubicBezTo>
                  <a:cubicBezTo>
                    <a:pt x="965" y="629"/>
                    <a:pt x="965" y="631"/>
                    <a:pt x="964" y="632"/>
                  </a:cubicBezTo>
                  <a:cubicBezTo>
                    <a:pt x="963" y="633"/>
                    <a:pt x="961" y="635"/>
                    <a:pt x="960" y="637"/>
                  </a:cubicBezTo>
                  <a:cubicBezTo>
                    <a:pt x="959" y="638"/>
                    <a:pt x="957" y="639"/>
                    <a:pt x="956" y="640"/>
                  </a:cubicBezTo>
                  <a:cubicBezTo>
                    <a:pt x="955" y="642"/>
                    <a:pt x="953" y="644"/>
                    <a:pt x="952" y="645"/>
                  </a:cubicBezTo>
                  <a:cubicBezTo>
                    <a:pt x="951" y="646"/>
                    <a:pt x="950" y="648"/>
                    <a:pt x="949" y="649"/>
                  </a:cubicBezTo>
                  <a:cubicBezTo>
                    <a:pt x="948" y="650"/>
                    <a:pt x="945" y="651"/>
                    <a:pt x="943" y="651"/>
                  </a:cubicBezTo>
                  <a:cubicBezTo>
                    <a:pt x="942" y="652"/>
                    <a:pt x="939" y="652"/>
                    <a:pt x="938" y="653"/>
                  </a:cubicBezTo>
                  <a:cubicBezTo>
                    <a:pt x="937" y="653"/>
                    <a:pt x="935" y="654"/>
                    <a:pt x="934" y="655"/>
                  </a:cubicBezTo>
                  <a:cubicBezTo>
                    <a:pt x="933" y="656"/>
                    <a:pt x="932" y="658"/>
                    <a:pt x="931" y="659"/>
                  </a:cubicBezTo>
                  <a:cubicBezTo>
                    <a:pt x="930" y="659"/>
                    <a:pt x="928" y="659"/>
                    <a:pt x="926" y="659"/>
                  </a:cubicBezTo>
                  <a:cubicBezTo>
                    <a:pt x="925" y="660"/>
                    <a:pt x="922" y="660"/>
                    <a:pt x="921" y="660"/>
                  </a:cubicBezTo>
                  <a:cubicBezTo>
                    <a:pt x="920" y="661"/>
                    <a:pt x="918" y="663"/>
                    <a:pt x="917" y="663"/>
                  </a:cubicBezTo>
                  <a:cubicBezTo>
                    <a:pt x="915" y="664"/>
                    <a:pt x="911" y="665"/>
                    <a:pt x="910" y="666"/>
                  </a:cubicBezTo>
                  <a:cubicBezTo>
                    <a:pt x="908" y="666"/>
                    <a:pt x="903" y="666"/>
                    <a:pt x="901" y="667"/>
                  </a:cubicBezTo>
                  <a:cubicBezTo>
                    <a:pt x="900" y="668"/>
                    <a:pt x="898" y="670"/>
                    <a:pt x="897" y="670"/>
                  </a:cubicBezTo>
                  <a:cubicBezTo>
                    <a:pt x="896" y="670"/>
                    <a:pt x="895" y="668"/>
                    <a:pt x="894" y="668"/>
                  </a:cubicBezTo>
                  <a:cubicBezTo>
                    <a:pt x="892" y="668"/>
                    <a:pt x="890" y="670"/>
                    <a:pt x="889" y="671"/>
                  </a:cubicBezTo>
                  <a:cubicBezTo>
                    <a:pt x="888" y="671"/>
                    <a:pt x="885" y="671"/>
                    <a:pt x="885" y="672"/>
                  </a:cubicBezTo>
                  <a:cubicBezTo>
                    <a:pt x="884" y="673"/>
                    <a:pt x="884" y="675"/>
                    <a:pt x="883" y="676"/>
                  </a:cubicBezTo>
                  <a:cubicBezTo>
                    <a:pt x="883" y="677"/>
                    <a:pt x="885" y="679"/>
                    <a:pt x="884" y="680"/>
                  </a:cubicBezTo>
                  <a:cubicBezTo>
                    <a:pt x="884" y="681"/>
                    <a:pt x="880" y="681"/>
                    <a:pt x="879" y="682"/>
                  </a:cubicBezTo>
                  <a:cubicBezTo>
                    <a:pt x="878" y="683"/>
                    <a:pt x="877" y="685"/>
                    <a:pt x="876" y="685"/>
                  </a:cubicBezTo>
                  <a:cubicBezTo>
                    <a:pt x="875" y="686"/>
                    <a:pt x="872" y="687"/>
                    <a:pt x="871" y="687"/>
                  </a:cubicBezTo>
                  <a:cubicBezTo>
                    <a:pt x="870" y="687"/>
                    <a:pt x="868" y="685"/>
                    <a:pt x="867" y="685"/>
                  </a:cubicBezTo>
                  <a:cubicBezTo>
                    <a:pt x="865" y="685"/>
                    <a:pt x="864" y="687"/>
                    <a:pt x="862" y="687"/>
                  </a:cubicBezTo>
                  <a:cubicBezTo>
                    <a:pt x="861" y="687"/>
                    <a:pt x="859" y="687"/>
                    <a:pt x="858" y="686"/>
                  </a:cubicBezTo>
                  <a:cubicBezTo>
                    <a:pt x="857" y="686"/>
                    <a:pt x="856" y="683"/>
                    <a:pt x="855" y="683"/>
                  </a:cubicBezTo>
                  <a:cubicBezTo>
                    <a:pt x="854" y="682"/>
                    <a:pt x="852" y="682"/>
                    <a:pt x="851" y="683"/>
                  </a:cubicBezTo>
                  <a:cubicBezTo>
                    <a:pt x="851" y="684"/>
                    <a:pt x="851" y="685"/>
                    <a:pt x="851" y="685"/>
                  </a:cubicBezTo>
                  <a:cubicBezTo>
                    <a:pt x="851" y="686"/>
                    <a:pt x="853" y="687"/>
                    <a:pt x="853" y="688"/>
                  </a:cubicBezTo>
                  <a:cubicBezTo>
                    <a:pt x="853" y="688"/>
                    <a:pt x="852" y="690"/>
                    <a:pt x="852" y="690"/>
                  </a:cubicBezTo>
                  <a:cubicBezTo>
                    <a:pt x="851" y="691"/>
                    <a:pt x="849" y="691"/>
                    <a:pt x="849" y="690"/>
                  </a:cubicBezTo>
                  <a:cubicBezTo>
                    <a:pt x="848" y="690"/>
                    <a:pt x="847" y="689"/>
                    <a:pt x="846" y="689"/>
                  </a:cubicBezTo>
                  <a:cubicBezTo>
                    <a:pt x="845" y="689"/>
                    <a:pt x="842" y="689"/>
                    <a:pt x="842" y="690"/>
                  </a:cubicBezTo>
                  <a:cubicBezTo>
                    <a:pt x="841" y="691"/>
                    <a:pt x="842" y="693"/>
                    <a:pt x="842" y="694"/>
                  </a:cubicBezTo>
                  <a:cubicBezTo>
                    <a:pt x="841" y="695"/>
                    <a:pt x="838" y="698"/>
                    <a:pt x="836" y="698"/>
                  </a:cubicBezTo>
                  <a:cubicBezTo>
                    <a:pt x="835" y="698"/>
                    <a:pt x="833" y="697"/>
                    <a:pt x="832" y="697"/>
                  </a:cubicBezTo>
                  <a:cubicBezTo>
                    <a:pt x="831" y="697"/>
                    <a:pt x="829" y="699"/>
                    <a:pt x="828" y="700"/>
                  </a:cubicBezTo>
                  <a:cubicBezTo>
                    <a:pt x="827" y="700"/>
                    <a:pt x="825" y="701"/>
                    <a:pt x="825" y="702"/>
                  </a:cubicBezTo>
                  <a:cubicBezTo>
                    <a:pt x="824" y="703"/>
                    <a:pt x="825" y="705"/>
                    <a:pt x="825" y="706"/>
                  </a:cubicBezTo>
                  <a:cubicBezTo>
                    <a:pt x="825" y="707"/>
                    <a:pt x="824" y="709"/>
                    <a:pt x="823" y="710"/>
                  </a:cubicBezTo>
                  <a:cubicBezTo>
                    <a:pt x="822" y="710"/>
                    <a:pt x="821" y="710"/>
                    <a:pt x="820" y="710"/>
                  </a:cubicBezTo>
                  <a:cubicBezTo>
                    <a:pt x="819" y="710"/>
                    <a:pt x="817" y="708"/>
                    <a:pt x="816" y="709"/>
                  </a:cubicBezTo>
                  <a:cubicBezTo>
                    <a:pt x="816" y="709"/>
                    <a:pt x="815" y="710"/>
                    <a:pt x="815" y="711"/>
                  </a:cubicBezTo>
                  <a:cubicBezTo>
                    <a:pt x="815" y="712"/>
                    <a:pt x="816" y="715"/>
                    <a:pt x="816" y="716"/>
                  </a:cubicBezTo>
                  <a:cubicBezTo>
                    <a:pt x="815" y="717"/>
                    <a:pt x="814" y="717"/>
                    <a:pt x="814" y="718"/>
                  </a:cubicBezTo>
                  <a:cubicBezTo>
                    <a:pt x="813" y="719"/>
                    <a:pt x="815" y="722"/>
                    <a:pt x="815" y="723"/>
                  </a:cubicBezTo>
                  <a:cubicBezTo>
                    <a:pt x="814" y="724"/>
                    <a:pt x="813" y="725"/>
                    <a:pt x="812" y="725"/>
                  </a:cubicBezTo>
                  <a:cubicBezTo>
                    <a:pt x="811" y="726"/>
                    <a:pt x="809" y="724"/>
                    <a:pt x="808" y="724"/>
                  </a:cubicBezTo>
                  <a:cubicBezTo>
                    <a:pt x="807" y="723"/>
                    <a:pt x="805" y="720"/>
                    <a:pt x="806" y="719"/>
                  </a:cubicBezTo>
                  <a:cubicBezTo>
                    <a:pt x="806" y="718"/>
                    <a:pt x="808" y="718"/>
                    <a:pt x="808" y="717"/>
                  </a:cubicBezTo>
                  <a:cubicBezTo>
                    <a:pt x="808" y="716"/>
                    <a:pt x="809" y="715"/>
                    <a:pt x="809" y="714"/>
                  </a:cubicBezTo>
                  <a:cubicBezTo>
                    <a:pt x="809" y="713"/>
                    <a:pt x="808" y="711"/>
                    <a:pt x="808" y="710"/>
                  </a:cubicBezTo>
                  <a:cubicBezTo>
                    <a:pt x="808" y="709"/>
                    <a:pt x="808" y="708"/>
                    <a:pt x="809" y="707"/>
                  </a:cubicBezTo>
                  <a:cubicBezTo>
                    <a:pt x="809" y="705"/>
                    <a:pt x="811" y="702"/>
                    <a:pt x="812" y="701"/>
                  </a:cubicBezTo>
                  <a:cubicBezTo>
                    <a:pt x="813" y="700"/>
                    <a:pt x="816" y="698"/>
                    <a:pt x="816" y="697"/>
                  </a:cubicBezTo>
                  <a:cubicBezTo>
                    <a:pt x="817" y="696"/>
                    <a:pt x="817" y="694"/>
                    <a:pt x="817" y="693"/>
                  </a:cubicBezTo>
                  <a:cubicBezTo>
                    <a:pt x="818" y="692"/>
                    <a:pt x="819" y="690"/>
                    <a:pt x="819" y="689"/>
                  </a:cubicBezTo>
                  <a:cubicBezTo>
                    <a:pt x="819" y="689"/>
                    <a:pt x="819" y="689"/>
                    <a:pt x="819" y="689"/>
                  </a:cubicBezTo>
                  <a:cubicBezTo>
                    <a:pt x="818" y="689"/>
                    <a:pt x="817" y="690"/>
                    <a:pt x="816" y="689"/>
                  </a:cubicBezTo>
                  <a:cubicBezTo>
                    <a:pt x="815" y="688"/>
                    <a:pt x="816" y="683"/>
                    <a:pt x="816" y="683"/>
                  </a:cubicBezTo>
                  <a:cubicBezTo>
                    <a:pt x="803" y="672"/>
                    <a:pt x="803" y="672"/>
                    <a:pt x="803" y="672"/>
                  </a:cubicBezTo>
                  <a:cubicBezTo>
                    <a:pt x="829" y="644"/>
                    <a:pt x="829" y="644"/>
                    <a:pt x="829" y="644"/>
                  </a:cubicBezTo>
                  <a:cubicBezTo>
                    <a:pt x="816" y="631"/>
                    <a:pt x="816" y="631"/>
                    <a:pt x="816" y="631"/>
                  </a:cubicBezTo>
                  <a:cubicBezTo>
                    <a:pt x="790" y="509"/>
                    <a:pt x="790" y="509"/>
                    <a:pt x="790" y="509"/>
                  </a:cubicBezTo>
                  <a:cubicBezTo>
                    <a:pt x="787" y="510"/>
                    <a:pt x="787" y="510"/>
                    <a:pt x="787" y="510"/>
                  </a:cubicBezTo>
                  <a:cubicBezTo>
                    <a:pt x="778" y="499"/>
                    <a:pt x="778" y="499"/>
                    <a:pt x="778" y="499"/>
                  </a:cubicBezTo>
                  <a:cubicBezTo>
                    <a:pt x="776" y="374"/>
                    <a:pt x="776" y="374"/>
                    <a:pt x="776" y="374"/>
                  </a:cubicBezTo>
                  <a:cubicBezTo>
                    <a:pt x="778" y="373"/>
                    <a:pt x="778" y="373"/>
                    <a:pt x="778" y="373"/>
                  </a:cubicBezTo>
                  <a:cubicBezTo>
                    <a:pt x="774" y="368"/>
                    <a:pt x="774" y="368"/>
                    <a:pt x="774" y="368"/>
                  </a:cubicBezTo>
                  <a:cubicBezTo>
                    <a:pt x="774" y="356"/>
                    <a:pt x="774" y="356"/>
                    <a:pt x="774" y="356"/>
                  </a:cubicBezTo>
                  <a:cubicBezTo>
                    <a:pt x="746" y="242"/>
                    <a:pt x="746" y="242"/>
                    <a:pt x="746" y="242"/>
                  </a:cubicBezTo>
                  <a:cubicBezTo>
                    <a:pt x="746" y="242"/>
                    <a:pt x="743" y="239"/>
                    <a:pt x="742" y="238"/>
                  </a:cubicBezTo>
                  <a:cubicBezTo>
                    <a:pt x="741" y="237"/>
                    <a:pt x="738" y="238"/>
                    <a:pt x="737" y="237"/>
                  </a:cubicBezTo>
                  <a:cubicBezTo>
                    <a:pt x="737" y="237"/>
                    <a:pt x="736" y="235"/>
                    <a:pt x="736" y="234"/>
                  </a:cubicBezTo>
                  <a:cubicBezTo>
                    <a:pt x="735" y="233"/>
                    <a:pt x="734" y="232"/>
                    <a:pt x="733" y="231"/>
                  </a:cubicBezTo>
                  <a:cubicBezTo>
                    <a:pt x="732" y="231"/>
                    <a:pt x="730" y="232"/>
                    <a:pt x="729" y="232"/>
                  </a:cubicBezTo>
                  <a:cubicBezTo>
                    <a:pt x="729" y="232"/>
                    <a:pt x="727" y="234"/>
                    <a:pt x="727" y="235"/>
                  </a:cubicBezTo>
                  <a:cubicBezTo>
                    <a:pt x="727" y="235"/>
                    <a:pt x="727" y="237"/>
                    <a:pt x="727" y="238"/>
                  </a:cubicBezTo>
                  <a:cubicBezTo>
                    <a:pt x="727" y="239"/>
                    <a:pt x="728" y="242"/>
                    <a:pt x="727" y="243"/>
                  </a:cubicBezTo>
                  <a:cubicBezTo>
                    <a:pt x="726" y="243"/>
                    <a:pt x="724" y="244"/>
                    <a:pt x="723" y="244"/>
                  </a:cubicBezTo>
                  <a:cubicBezTo>
                    <a:pt x="721" y="243"/>
                    <a:pt x="720" y="240"/>
                    <a:pt x="720" y="239"/>
                  </a:cubicBezTo>
                  <a:cubicBezTo>
                    <a:pt x="719" y="238"/>
                    <a:pt x="719" y="235"/>
                    <a:pt x="719" y="233"/>
                  </a:cubicBezTo>
                  <a:cubicBezTo>
                    <a:pt x="718" y="230"/>
                    <a:pt x="718" y="224"/>
                    <a:pt x="719" y="221"/>
                  </a:cubicBezTo>
                  <a:cubicBezTo>
                    <a:pt x="719" y="220"/>
                    <a:pt x="722" y="218"/>
                    <a:pt x="722" y="216"/>
                  </a:cubicBezTo>
                  <a:cubicBezTo>
                    <a:pt x="723" y="214"/>
                    <a:pt x="722" y="211"/>
                    <a:pt x="722" y="209"/>
                  </a:cubicBezTo>
                  <a:cubicBezTo>
                    <a:pt x="722" y="208"/>
                    <a:pt x="721" y="206"/>
                    <a:pt x="720" y="206"/>
                  </a:cubicBezTo>
                  <a:cubicBezTo>
                    <a:pt x="719" y="205"/>
                    <a:pt x="716" y="204"/>
                    <a:pt x="715" y="203"/>
                  </a:cubicBezTo>
                  <a:cubicBezTo>
                    <a:pt x="715" y="202"/>
                    <a:pt x="713" y="201"/>
                    <a:pt x="713" y="200"/>
                  </a:cubicBezTo>
                  <a:cubicBezTo>
                    <a:pt x="713" y="199"/>
                    <a:pt x="715" y="196"/>
                    <a:pt x="715" y="195"/>
                  </a:cubicBezTo>
                  <a:cubicBezTo>
                    <a:pt x="715" y="193"/>
                    <a:pt x="713" y="191"/>
                    <a:pt x="713" y="190"/>
                  </a:cubicBezTo>
                  <a:cubicBezTo>
                    <a:pt x="712" y="189"/>
                    <a:pt x="709" y="188"/>
                    <a:pt x="708" y="186"/>
                  </a:cubicBezTo>
                  <a:cubicBezTo>
                    <a:pt x="707" y="186"/>
                    <a:pt x="706" y="184"/>
                    <a:pt x="706" y="183"/>
                  </a:cubicBezTo>
                  <a:cubicBezTo>
                    <a:pt x="706" y="182"/>
                    <a:pt x="706" y="179"/>
                    <a:pt x="705" y="178"/>
                  </a:cubicBezTo>
                  <a:cubicBezTo>
                    <a:pt x="705" y="176"/>
                    <a:pt x="704" y="171"/>
                    <a:pt x="703" y="169"/>
                  </a:cubicBezTo>
                  <a:cubicBezTo>
                    <a:pt x="703" y="169"/>
                    <a:pt x="701" y="167"/>
                    <a:pt x="700" y="167"/>
                  </a:cubicBezTo>
                  <a:cubicBezTo>
                    <a:pt x="700" y="166"/>
                    <a:pt x="698" y="166"/>
                    <a:pt x="698" y="165"/>
                  </a:cubicBezTo>
                  <a:cubicBezTo>
                    <a:pt x="697" y="164"/>
                    <a:pt x="697" y="161"/>
                    <a:pt x="697" y="160"/>
                  </a:cubicBezTo>
                  <a:cubicBezTo>
                    <a:pt x="697" y="159"/>
                    <a:pt x="698" y="157"/>
                    <a:pt x="698" y="155"/>
                  </a:cubicBezTo>
                  <a:cubicBezTo>
                    <a:pt x="698" y="154"/>
                    <a:pt x="695" y="152"/>
                    <a:pt x="695" y="150"/>
                  </a:cubicBezTo>
                  <a:cubicBezTo>
                    <a:pt x="695" y="149"/>
                    <a:pt x="697" y="145"/>
                    <a:pt x="697" y="144"/>
                  </a:cubicBezTo>
                  <a:cubicBezTo>
                    <a:pt x="697" y="141"/>
                    <a:pt x="696" y="137"/>
                    <a:pt x="696" y="135"/>
                  </a:cubicBezTo>
                  <a:cubicBezTo>
                    <a:pt x="697" y="133"/>
                    <a:pt x="700" y="131"/>
                    <a:pt x="701" y="129"/>
                  </a:cubicBezTo>
                  <a:cubicBezTo>
                    <a:pt x="701" y="128"/>
                    <a:pt x="702" y="124"/>
                    <a:pt x="702" y="122"/>
                  </a:cubicBezTo>
                  <a:cubicBezTo>
                    <a:pt x="701" y="121"/>
                    <a:pt x="697" y="118"/>
                    <a:pt x="696" y="116"/>
                  </a:cubicBezTo>
                  <a:cubicBezTo>
                    <a:pt x="696" y="115"/>
                    <a:pt x="697" y="112"/>
                    <a:pt x="696" y="111"/>
                  </a:cubicBezTo>
                  <a:cubicBezTo>
                    <a:pt x="696" y="110"/>
                    <a:pt x="694" y="109"/>
                    <a:pt x="694" y="108"/>
                  </a:cubicBezTo>
                  <a:cubicBezTo>
                    <a:pt x="694" y="107"/>
                    <a:pt x="696" y="105"/>
                    <a:pt x="696" y="103"/>
                  </a:cubicBezTo>
                  <a:cubicBezTo>
                    <a:pt x="697" y="100"/>
                    <a:pt x="697" y="94"/>
                    <a:pt x="696" y="91"/>
                  </a:cubicBezTo>
                  <a:cubicBezTo>
                    <a:pt x="695" y="90"/>
                    <a:pt x="693" y="88"/>
                    <a:pt x="692" y="87"/>
                  </a:cubicBezTo>
                  <a:cubicBezTo>
                    <a:pt x="692" y="86"/>
                    <a:pt x="690" y="83"/>
                    <a:pt x="690" y="81"/>
                  </a:cubicBezTo>
                  <a:cubicBezTo>
                    <a:pt x="689" y="80"/>
                    <a:pt x="688" y="78"/>
                    <a:pt x="687" y="77"/>
                  </a:cubicBezTo>
                  <a:cubicBezTo>
                    <a:pt x="686" y="77"/>
                    <a:pt x="683" y="76"/>
                    <a:pt x="682" y="75"/>
                  </a:cubicBezTo>
                  <a:cubicBezTo>
                    <a:pt x="681" y="74"/>
                    <a:pt x="679" y="72"/>
                    <a:pt x="678" y="71"/>
                  </a:cubicBezTo>
                  <a:cubicBezTo>
                    <a:pt x="677" y="70"/>
                    <a:pt x="676" y="68"/>
                    <a:pt x="675" y="66"/>
                  </a:cubicBezTo>
                  <a:cubicBezTo>
                    <a:pt x="675" y="64"/>
                    <a:pt x="677" y="58"/>
                    <a:pt x="677" y="55"/>
                  </a:cubicBezTo>
                  <a:cubicBezTo>
                    <a:pt x="677" y="53"/>
                    <a:pt x="674" y="50"/>
                    <a:pt x="674" y="49"/>
                  </a:cubicBezTo>
                  <a:cubicBezTo>
                    <a:pt x="673" y="47"/>
                    <a:pt x="672" y="43"/>
                    <a:pt x="672" y="42"/>
                  </a:cubicBezTo>
                  <a:cubicBezTo>
                    <a:pt x="672" y="40"/>
                    <a:pt x="674" y="38"/>
                    <a:pt x="674" y="37"/>
                  </a:cubicBezTo>
                  <a:cubicBezTo>
                    <a:pt x="674" y="36"/>
                    <a:pt x="673" y="34"/>
                    <a:pt x="672" y="33"/>
                  </a:cubicBezTo>
                  <a:cubicBezTo>
                    <a:pt x="671" y="32"/>
                    <a:pt x="667" y="33"/>
                    <a:pt x="666" y="32"/>
                  </a:cubicBezTo>
                  <a:cubicBezTo>
                    <a:pt x="665" y="31"/>
                    <a:pt x="665" y="28"/>
                    <a:pt x="665" y="27"/>
                  </a:cubicBezTo>
                  <a:cubicBezTo>
                    <a:pt x="665" y="25"/>
                    <a:pt x="665" y="21"/>
                    <a:pt x="665" y="19"/>
                  </a:cubicBezTo>
                  <a:cubicBezTo>
                    <a:pt x="665" y="18"/>
                    <a:pt x="667" y="16"/>
                    <a:pt x="667" y="15"/>
                  </a:cubicBezTo>
                  <a:cubicBezTo>
                    <a:pt x="667" y="13"/>
                    <a:pt x="666" y="10"/>
                    <a:pt x="665" y="9"/>
                  </a:cubicBezTo>
                  <a:cubicBezTo>
                    <a:pt x="665" y="8"/>
                    <a:pt x="664" y="7"/>
                    <a:pt x="664" y="6"/>
                  </a:cubicBezTo>
                  <a:cubicBezTo>
                    <a:pt x="663" y="5"/>
                    <a:pt x="662" y="2"/>
                    <a:pt x="662" y="0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583" y="24"/>
                    <a:pt x="583" y="24"/>
                    <a:pt x="583" y="24"/>
                  </a:cubicBezTo>
                  <a:cubicBezTo>
                    <a:pt x="537" y="39"/>
                    <a:pt x="537" y="39"/>
                    <a:pt x="537" y="39"/>
                  </a:cubicBezTo>
                  <a:cubicBezTo>
                    <a:pt x="537" y="39"/>
                    <a:pt x="513" y="43"/>
                    <a:pt x="506" y="45"/>
                  </a:cubicBezTo>
                  <a:cubicBezTo>
                    <a:pt x="504" y="46"/>
                    <a:pt x="501" y="47"/>
                    <a:pt x="499" y="48"/>
                  </a:cubicBezTo>
                  <a:cubicBezTo>
                    <a:pt x="498" y="48"/>
                    <a:pt x="496" y="49"/>
                    <a:pt x="495" y="49"/>
                  </a:cubicBezTo>
                  <a:cubicBezTo>
                    <a:pt x="494" y="49"/>
                    <a:pt x="492" y="47"/>
                    <a:pt x="490" y="47"/>
                  </a:cubicBezTo>
                  <a:cubicBezTo>
                    <a:pt x="489" y="47"/>
                    <a:pt x="486" y="47"/>
                    <a:pt x="485" y="48"/>
                  </a:cubicBezTo>
                  <a:cubicBezTo>
                    <a:pt x="484" y="49"/>
                    <a:pt x="482" y="51"/>
                    <a:pt x="481" y="51"/>
                  </a:cubicBezTo>
                  <a:cubicBezTo>
                    <a:pt x="481" y="52"/>
                    <a:pt x="479" y="52"/>
                    <a:pt x="478" y="53"/>
                  </a:cubicBezTo>
                  <a:cubicBezTo>
                    <a:pt x="477" y="54"/>
                    <a:pt x="477" y="56"/>
                    <a:pt x="477" y="56"/>
                  </a:cubicBezTo>
                  <a:cubicBezTo>
                    <a:pt x="476" y="57"/>
                    <a:pt x="474" y="57"/>
                    <a:pt x="474" y="57"/>
                  </a:cubicBezTo>
                  <a:cubicBezTo>
                    <a:pt x="473" y="57"/>
                    <a:pt x="471" y="57"/>
                    <a:pt x="470" y="57"/>
                  </a:cubicBezTo>
                  <a:cubicBezTo>
                    <a:pt x="469" y="58"/>
                    <a:pt x="468" y="59"/>
                    <a:pt x="468" y="59"/>
                  </a:cubicBezTo>
                  <a:cubicBezTo>
                    <a:pt x="467" y="60"/>
                    <a:pt x="467" y="62"/>
                    <a:pt x="467" y="63"/>
                  </a:cubicBezTo>
                  <a:cubicBezTo>
                    <a:pt x="466" y="64"/>
                    <a:pt x="465" y="66"/>
                    <a:pt x="465" y="67"/>
                  </a:cubicBezTo>
                  <a:cubicBezTo>
                    <a:pt x="464" y="68"/>
                    <a:pt x="462" y="69"/>
                    <a:pt x="461" y="69"/>
                  </a:cubicBezTo>
                  <a:cubicBezTo>
                    <a:pt x="460" y="70"/>
                    <a:pt x="457" y="71"/>
                    <a:pt x="456" y="72"/>
                  </a:cubicBezTo>
                  <a:cubicBezTo>
                    <a:pt x="455" y="72"/>
                    <a:pt x="454" y="73"/>
                    <a:pt x="454" y="74"/>
                  </a:cubicBezTo>
                  <a:cubicBezTo>
                    <a:pt x="453" y="75"/>
                    <a:pt x="453" y="77"/>
                    <a:pt x="452" y="78"/>
                  </a:cubicBezTo>
                  <a:cubicBezTo>
                    <a:pt x="452" y="78"/>
                    <a:pt x="450" y="80"/>
                    <a:pt x="449" y="81"/>
                  </a:cubicBezTo>
                  <a:cubicBezTo>
                    <a:pt x="448" y="82"/>
                    <a:pt x="446" y="83"/>
                    <a:pt x="445" y="84"/>
                  </a:cubicBezTo>
                  <a:cubicBezTo>
                    <a:pt x="444" y="85"/>
                    <a:pt x="441" y="87"/>
                    <a:pt x="440" y="88"/>
                  </a:cubicBezTo>
                  <a:cubicBezTo>
                    <a:pt x="439" y="89"/>
                    <a:pt x="438" y="90"/>
                    <a:pt x="437" y="91"/>
                  </a:cubicBezTo>
                  <a:cubicBezTo>
                    <a:pt x="437" y="92"/>
                    <a:pt x="436" y="95"/>
                    <a:pt x="436" y="96"/>
                  </a:cubicBezTo>
                  <a:cubicBezTo>
                    <a:pt x="435" y="97"/>
                    <a:pt x="434" y="99"/>
                    <a:pt x="433" y="100"/>
                  </a:cubicBezTo>
                  <a:cubicBezTo>
                    <a:pt x="432" y="102"/>
                    <a:pt x="430" y="104"/>
                    <a:pt x="429" y="105"/>
                  </a:cubicBezTo>
                  <a:cubicBezTo>
                    <a:pt x="428" y="106"/>
                    <a:pt x="426" y="107"/>
                    <a:pt x="426" y="108"/>
                  </a:cubicBezTo>
                  <a:cubicBezTo>
                    <a:pt x="425" y="109"/>
                    <a:pt x="425" y="112"/>
                    <a:pt x="424" y="113"/>
                  </a:cubicBezTo>
                  <a:cubicBezTo>
                    <a:pt x="423" y="115"/>
                    <a:pt x="421" y="118"/>
                    <a:pt x="419" y="120"/>
                  </a:cubicBezTo>
                  <a:cubicBezTo>
                    <a:pt x="418" y="122"/>
                    <a:pt x="414" y="126"/>
                    <a:pt x="413" y="128"/>
                  </a:cubicBezTo>
                  <a:cubicBezTo>
                    <a:pt x="412" y="129"/>
                    <a:pt x="412" y="132"/>
                    <a:pt x="411" y="134"/>
                  </a:cubicBezTo>
                  <a:cubicBezTo>
                    <a:pt x="410" y="136"/>
                    <a:pt x="408" y="140"/>
                    <a:pt x="407" y="141"/>
                  </a:cubicBezTo>
                  <a:cubicBezTo>
                    <a:pt x="406" y="143"/>
                    <a:pt x="405" y="147"/>
                    <a:pt x="404" y="148"/>
                  </a:cubicBezTo>
                  <a:cubicBezTo>
                    <a:pt x="403" y="150"/>
                    <a:pt x="400" y="153"/>
                    <a:pt x="399" y="155"/>
                  </a:cubicBezTo>
                  <a:cubicBezTo>
                    <a:pt x="398" y="156"/>
                    <a:pt x="395" y="160"/>
                    <a:pt x="394" y="162"/>
                  </a:cubicBezTo>
                  <a:cubicBezTo>
                    <a:pt x="394" y="163"/>
                    <a:pt x="393" y="166"/>
                    <a:pt x="393" y="167"/>
                  </a:cubicBezTo>
                  <a:cubicBezTo>
                    <a:pt x="393" y="169"/>
                    <a:pt x="392" y="173"/>
                    <a:pt x="392" y="175"/>
                  </a:cubicBezTo>
                  <a:cubicBezTo>
                    <a:pt x="392" y="176"/>
                    <a:pt x="391" y="180"/>
                    <a:pt x="391" y="181"/>
                  </a:cubicBezTo>
                  <a:cubicBezTo>
                    <a:pt x="390" y="183"/>
                    <a:pt x="388" y="186"/>
                    <a:pt x="388" y="187"/>
                  </a:cubicBezTo>
                  <a:cubicBezTo>
                    <a:pt x="386" y="189"/>
                    <a:pt x="384" y="192"/>
                    <a:pt x="382" y="194"/>
                  </a:cubicBezTo>
                  <a:cubicBezTo>
                    <a:pt x="382" y="195"/>
                    <a:pt x="380" y="196"/>
                    <a:pt x="378" y="197"/>
                  </a:cubicBezTo>
                  <a:cubicBezTo>
                    <a:pt x="378" y="197"/>
                    <a:pt x="376" y="197"/>
                    <a:pt x="375" y="198"/>
                  </a:cubicBezTo>
                  <a:cubicBezTo>
                    <a:pt x="374" y="198"/>
                    <a:pt x="372" y="199"/>
                    <a:pt x="371" y="200"/>
                  </a:cubicBezTo>
                  <a:cubicBezTo>
                    <a:pt x="370" y="201"/>
                    <a:pt x="367" y="204"/>
                    <a:pt x="366" y="206"/>
                  </a:cubicBezTo>
                  <a:cubicBezTo>
                    <a:pt x="365" y="206"/>
                    <a:pt x="364" y="209"/>
                    <a:pt x="363" y="210"/>
                  </a:cubicBezTo>
                  <a:cubicBezTo>
                    <a:pt x="362" y="210"/>
                    <a:pt x="360" y="211"/>
                    <a:pt x="359" y="212"/>
                  </a:cubicBezTo>
                  <a:cubicBezTo>
                    <a:pt x="358" y="212"/>
                    <a:pt x="358" y="215"/>
                    <a:pt x="358" y="216"/>
                  </a:cubicBezTo>
                  <a:cubicBezTo>
                    <a:pt x="358" y="217"/>
                    <a:pt x="359" y="218"/>
                    <a:pt x="360" y="219"/>
                  </a:cubicBezTo>
                  <a:cubicBezTo>
                    <a:pt x="360" y="220"/>
                    <a:pt x="359" y="222"/>
                    <a:pt x="359" y="223"/>
                  </a:cubicBezTo>
                  <a:cubicBezTo>
                    <a:pt x="358" y="224"/>
                    <a:pt x="355" y="226"/>
                    <a:pt x="354" y="227"/>
                  </a:cubicBezTo>
                  <a:cubicBezTo>
                    <a:pt x="353" y="228"/>
                    <a:pt x="351" y="230"/>
                    <a:pt x="350" y="230"/>
                  </a:cubicBezTo>
                  <a:cubicBezTo>
                    <a:pt x="349" y="231"/>
                    <a:pt x="347" y="230"/>
                    <a:pt x="346" y="230"/>
                  </a:cubicBezTo>
                  <a:cubicBezTo>
                    <a:pt x="346" y="231"/>
                    <a:pt x="344" y="232"/>
                    <a:pt x="344" y="233"/>
                  </a:cubicBezTo>
                  <a:cubicBezTo>
                    <a:pt x="344" y="233"/>
                    <a:pt x="344" y="235"/>
                    <a:pt x="344" y="236"/>
                  </a:cubicBezTo>
                  <a:cubicBezTo>
                    <a:pt x="343" y="237"/>
                    <a:pt x="343" y="240"/>
                    <a:pt x="342" y="241"/>
                  </a:cubicBezTo>
                  <a:cubicBezTo>
                    <a:pt x="342" y="242"/>
                    <a:pt x="341" y="244"/>
                    <a:pt x="341" y="245"/>
                  </a:cubicBezTo>
                  <a:cubicBezTo>
                    <a:pt x="340" y="246"/>
                    <a:pt x="340" y="248"/>
                    <a:pt x="340" y="249"/>
                  </a:cubicBezTo>
                  <a:cubicBezTo>
                    <a:pt x="341" y="251"/>
                    <a:pt x="342" y="252"/>
                    <a:pt x="343" y="253"/>
                  </a:cubicBezTo>
                  <a:cubicBezTo>
                    <a:pt x="343" y="254"/>
                    <a:pt x="344" y="255"/>
                    <a:pt x="345" y="255"/>
                  </a:cubicBezTo>
                  <a:cubicBezTo>
                    <a:pt x="346" y="256"/>
                    <a:pt x="349" y="256"/>
                    <a:pt x="350" y="257"/>
                  </a:cubicBezTo>
                  <a:cubicBezTo>
                    <a:pt x="351" y="257"/>
                    <a:pt x="352" y="258"/>
                    <a:pt x="352" y="259"/>
                  </a:cubicBezTo>
                  <a:cubicBezTo>
                    <a:pt x="352" y="259"/>
                    <a:pt x="351" y="262"/>
                    <a:pt x="352" y="262"/>
                  </a:cubicBezTo>
                  <a:cubicBezTo>
                    <a:pt x="353" y="264"/>
                    <a:pt x="356" y="264"/>
                    <a:pt x="357" y="265"/>
                  </a:cubicBezTo>
                  <a:cubicBezTo>
                    <a:pt x="358" y="265"/>
                    <a:pt x="357" y="268"/>
                    <a:pt x="358" y="268"/>
                  </a:cubicBezTo>
                  <a:cubicBezTo>
                    <a:pt x="359" y="269"/>
                    <a:pt x="362" y="267"/>
                    <a:pt x="363" y="267"/>
                  </a:cubicBezTo>
                  <a:cubicBezTo>
                    <a:pt x="364" y="267"/>
                    <a:pt x="367" y="267"/>
                    <a:pt x="369" y="267"/>
                  </a:cubicBezTo>
                  <a:cubicBezTo>
                    <a:pt x="370" y="267"/>
                    <a:pt x="373" y="268"/>
                    <a:pt x="374" y="269"/>
                  </a:cubicBezTo>
                  <a:cubicBezTo>
                    <a:pt x="375" y="270"/>
                    <a:pt x="377" y="272"/>
                    <a:pt x="377" y="274"/>
                  </a:cubicBezTo>
                  <a:cubicBezTo>
                    <a:pt x="377" y="275"/>
                    <a:pt x="377" y="278"/>
                    <a:pt x="376" y="279"/>
                  </a:cubicBezTo>
                  <a:cubicBezTo>
                    <a:pt x="376" y="280"/>
                    <a:pt x="373" y="281"/>
                    <a:pt x="373" y="282"/>
                  </a:cubicBezTo>
                  <a:cubicBezTo>
                    <a:pt x="372" y="282"/>
                    <a:pt x="372" y="284"/>
                    <a:pt x="371" y="285"/>
                  </a:cubicBezTo>
                  <a:cubicBezTo>
                    <a:pt x="370" y="285"/>
                    <a:pt x="368" y="285"/>
                    <a:pt x="367" y="285"/>
                  </a:cubicBezTo>
                  <a:cubicBezTo>
                    <a:pt x="366" y="285"/>
                    <a:pt x="364" y="285"/>
                    <a:pt x="363" y="286"/>
                  </a:cubicBezTo>
                  <a:cubicBezTo>
                    <a:pt x="363" y="287"/>
                    <a:pt x="361" y="289"/>
                    <a:pt x="362" y="291"/>
                  </a:cubicBezTo>
                  <a:cubicBezTo>
                    <a:pt x="362" y="292"/>
                    <a:pt x="363" y="293"/>
                    <a:pt x="364" y="294"/>
                  </a:cubicBezTo>
                  <a:cubicBezTo>
                    <a:pt x="366" y="295"/>
                    <a:pt x="370" y="296"/>
                    <a:pt x="371" y="298"/>
                  </a:cubicBezTo>
                  <a:cubicBezTo>
                    <a:pt x="372" y="299"/>
                    <a:pt x="372" y="303"/>
                    <a:pt x="373" y="304"/>
                  </a:cubicBezTo>
                  <a:cubicBezTo>
                    <a:pt x="373" y="306"/>
                    <a:pt x="376" y="309"/>
                    <a:pt x="376" y="310"/>
                  </a:cubicBezTo>
                  <a:cubicBezTo>
                    <a:pt x="377" y="311"/>
                    <a:pt x="378" y="314"/>
                    <a:pt x="379" y="315"/>
                  </a:cubicBezTo>
                  <a:cubicBezTo>
                    <a:pt x="380" y="317"/>
                    <a:pt x="381" y="322"/>
                    <a:pt x="382" y="324"/>
                  </a:cubicBezTo>
                  <a:cubicBezTo>
                    <a:pt x="382" y="326"/>
                    <a:pt x="383" y="329"/>
                    <a:pt x="384" y="331"/>
                  </a:cubicBezTo>
                  <a:cubicBezTo>
                    <a:pt x="384" y="333"/>
                    <a:pt x="384" y="338"/>
                    <a:pt x="383" y="340"/>
                  </a:cubicBezTo>
                  <a:cubicBezTo>
                    <a:pt x="382" y="342"/>
                    <a:pt x="380" y="343"/>
                    <a:pt x="379" y="344"/>
                  </a:cubicBezTo>
                  <a:cubicBezTo>
                    <a:pt x="377" y="346"/>
                    <a:pt x="375" y="348"/>
                    <a:pt x="374" y="349"/>
                  </a:cubicBezTo>
                  <a:cubicBezTo>
                    <a:pt x="373" y="349"/>
                    <a:pt x="370" y="350"/>
                    <a:pt x="369" y="350"/>
                  </a:cubicBezTo>
                  <a:cubicBezTo>
                    <a:pt x="368" y="350"/>
                    <a:pt x="366" y="348"/>
                    <a:pt x="366" y="349"/>
                  </a:cubicBezTo>
                  <a:cubicBezTo>
                    <a:pt x="364" y="349"/>
                    <a:pt x="362" y="350"/>
                    <a:pt x="361" y="350"/>
                  </a:cubicBezTo>
                  <a:cubicBezTo>
                    <a:pt x="359" y="351"/>
                    <a:pt x="357" y="354"/>
                    <a:pt x="356" y="355"/>
                  </a:cubicBezTo>
                  <a:cubicBezTo>
                    <a:pt x="355" y="356"/>
                    <a:pt x="354" y="359"/>
                    <a:pt x="353" y="360"/>
                  </a:cubicBezTo>
                  <a:cubicBezTo>
                    <a:pt x="352" y="361"/>
                    <a:pt x="349" y="363"/>
                    <a:pt x="348" y="364"/>
                  </a:cubicBezTo>
                  <a:cubicBezTo>
                    <a:pt x="347" y="366"/>
                    <a:pt x="344" y="369"/>
                    <a:pt x="343" y="371"/>
                  </a:cubicBezTo>
                  <a:cubicBezTo>
                    <a:pt x="342" y="372"/>
                    <a:pt x="339" y="373"/>
                    <a:pt x="339" y="374"/>
                  </a:cubicBezTo>
                  <a:cubicBezTo>
                    <a:pt x="338" y="376"/>
                    <a:pt x="337" y="379"/>
                    <a:pt x="336" y="380"/>
                  </a:cubicBezTo>
                  <a:cubicBezTo>
                    <a:pt x="335" y="382"/>
                    <a:pt x="335" y="386"/>
                    <a:pt x="334" y="388"/>
                  </a:cubicBezTo>
                  <a:cubicBezTo>
                    <a:pt x="333" y="389"/>
                    <a:pt x="330" y="391"/>
                    <a:pt x="329" y="392"/>
                  </a:cubicBezTo>
                  <a:cubicBezTo>
                    <a:pt x="328" y="393"/>
                    <a:pt x="326" y="397"/>
                    <a:pt x="324" y="398"/>
                  </a:cubicBezTo>
                  <a:cubicBezTo>
                    <a:pt x="323" y="398"/>
                    <a:pt x="320" y="398"/>
                    <a:pt x="319" y="399"/>
                  </a:cubicBezTo>
                  <a:cubicBezTo>
                    <a:pt x="318" y="400"/>
                    <a:pt x="316" y="402"/>
                    <a:pt x="315" y="403"/>
                  </a:cubicBezTo>
                  <a:cubicBezTo>
                    <a:pt x="313" y="404"/>
                    <a:pt x="310" y="405"/>
                    <a:pt x="309" y="406"/>
                  </a:cubicBezTo>
                  <a:cubicBezTo>
                    <a:pt x="308" y="407"/>
                    <a:pt x="306" y="409"/>
                    <a:pt x="305" y="410"/>
                  </a:cubicBezTo>
                  <a:cubicBezTo>
                    <a:pt x="304" y="411"/>
                    <a:pt x="300" y="411"/>
                    <a:pt x="298" y="411"/>
                  </a:cubicBezTo>
                  <a:cubicBezTo>
                    <a:pt x="296" y="411"/>
                    <a:pt x="293" y="412"/>
                    <a:pt x="291" y="412"/>
                  </a:cubicBezTo>
                  <a:cubicBezTo>
                    <a:pt x="290" y="412"/>
                    <a:pt x="286" y="412"/>
                    <a:pt x="285" y="412"/>
                  </a:cubicBezTo>
                  <a:cubicBezTo>
                    <a:pt x="284" y="412"/>
                    <a:pt x="281" y="413"/>
                    <a:pt x="280" y="413"/>
                  </a:cubicBezTo>
                  <a:cubicBezTo>
                    <a:pt x="279" y="413"/>
                    <a:pt x="276" y="415"/>
                    <a:pt x="275" y="415"/>
                  </a:cubicBezTo>
                  <a:cubicBezTo>
                    <a:pt x="273" y="416"/>
                    <a:pt x="268" y="418"/>
                    <a:pt x="266" y="418"/>
                  </a:cubicBezTo>
                  <a:cubicBezTo>
                    <a:pt x="264" y="419"/>
                    <a:pt x="260" y="419"/>
                    <a:pt x="259" y="419"/>
                  </a:cubicBezTo>
                  <a:cubicBezTo>
                    <a:pt x="257" y="420"/>
                    <a:pt x="255" y="421"/>
                    <a:pt x="253" y="422"/>
                  </a:cubicBezTo>
                  <a:cubicBezTo>
                    <a:pt x="252" y="423"/>
                    <a:pt x="249" y="424"/>
                    <a:pt x="247" y="425"/>
                  </a:cubicBezTo>
                  <a:cubicBezTo>
                    <a:pt x="245" y="426"/>
                    <a:pt x="241" y="427"/>
                    <a:pt x="239" y="428"/>
                  </a:cubicBezTo>
                  <a:cubicBezTo>
                    <a:pt x="239" y="429"/>
                    <a:pt x="238" y="431"/>
                    <a:pt x="237" y="432"/>
                  </a:cubicBezTo>
                  <a:cubicBezTo>
                    <a:pt x="236" y="432"/>
                    <a:pt x="233" y="433"/>
                    <a:pt x="232" y="434"/>
                  </a:cubicBezTo>
                  <a:cubicBezTo>
                    <a:pt x="231" y="434"/>
                    <a:pt x="228" y="433"/>
                    <a:pt x="227" y="433"/>
                  </a:cubicBezTo>
                  <a:cubicBezTo>
                    <a:pt x="225" y="432"/>
                    <a:pt x="223" y="431"/>
                    <a:pt x="221" y="430"/>
                  </a:cubicBezTo>
                  <a:cubicBezTo>
                    <a:pt x="220" y="430"/>
                    <a:pt x="217" y="429"/>
                    <a:pt x="216" y="428"/>
                  </a:cubicBezTo>
                  <a:cubicBezTo>
                    <a:pt x="214" y="428"/>
                    <a:pt x="212" y="425"/>
                    <a:pt x="210" y="425"/>
                  </a:cubicBezTo>
                  <a:cubicBezTo>
                    <a:pt x="209" y="424"/>
                    <a:pt x="206" y="423"/>
                    <a:pt x="204" y="422"/>
                  </a:cubicBezTo>
                  <a:cubicBezTo>
                    <a:pt x="201" y="422"/>
                    <a:pt x="195" y="422"/>
                    <a:pt x="192" y="422"/>
                  </a:cubicBezTo>
                  <a:cubicBezTo>
                    <a:pt x="188" y="422"/>
                    <a:pt x="180" y="424"/>
                    <a:pt x="176" y="424"/>
                  </a:cubicBezTo>
                  <a:cubicBezTo>
                    <a:pt x="173" y="424"/>
                    <a:pt x="168" y="425"/>
                    <a:pt x="165" y="426"/>
                  </a:cubicBezTo>
                  <a:cubicBezTo>
                    <a:pt x="161" y="426"/>
                    <a:pt x="154" y="427"/>
                    <a:pt x="151" y="428"/>
                  </a:cubicBezTo>
                  <a:cubicBezTo>
                    <a:pt x="148" y="429"/>
                    <a:pt x="143" y="432"/>
                    <a:pt x="140" y="433"/>
                  </a:cubicBezTo>
                  <a:cubicBezTo>
                    <a:pt x="138" y="433"/>
                    <a:pt x="133" y="433"/>
                    <a:pt x="130" y="434"/>
                  </a:cubicBezTo>
                  <a:cubicBezTo>
                    <a:pt x="125" y="434"/>
                    <a:pt x="116" y="436"/>
                    <a:pt x="112" y="437"/>
                  </a:cubicBezTo>
                  <a:cubicBezTo>
                    <a:pt x="110" y="438"/>
                    <a:pt x="106" y="439"/>
                    <a:pt x="104" y="440"/>
                  </a:cubicBezTo>
                  <a:cubicBezTo>
                    <a:pt x="100" y="441"/>
                    <a:pt x="92" y="445"/>
                    <a:pt x="89" y="446"/>
                  </a:cubicBezTo>
                  <a:cubicBezTo>
                    <a:pt x="85" y="448"/>
                    <a:pt x="78" y="451"/>
                    <a:pt x="75" y="453"/>
                  </a:cubicBezTo>
                  <a:cubicBezTo>
                    <a:pt x="72" y="455"/>
                    <a:pt x="67" y="458"/>
                    <a:pt x="64" y="459"/>
                  </a:cubicBezTo>
                  <a:cubicBezTo>
                    <a:pt x="62" y="460"/>
                    <a:pt x="59" y="463"/>
                    <a:pt x="57" y="464"/>
                  </a:cubicBezTo>
                  <a:cubicBezTo>
                    <a:pt x="55" y="465"/>
                    <a:pt x="52" y="467"/>
                    <a:pt x="50" y="468"/>
                  </a:cubicBezTo>
                  <a:cubicBezTo>
                    <a:pt x="49" y="469"/>
                    <a:pt x="46" y="470"/>
                    <a:pt x="45" y="472"/>
                  </a:cubicBezTo>
                  <a:cubicBezTo>
                    <a:pt x="45" y="472"/>
                    <a:pt x="45" y="474"/>
                    <a:pt x="45" y="475"/>
                  </a:cubicBezTo>
                  <a:cubicBezTo>
                    <a:pt x="46" y="477"/>
                    <a:pt x="48" y="480"/>
                    <a:pt x="49" y="482"/>
                  </a:cubicBezTo>
                  <a:cubicBezTo>
                    <a:pt x="49" y="483"/>
                    <a:pt x="49" y="485"/>
                    <a:pt x="49" y="486"/>
                  </a:cubicBezTo>
                  <a:cubicBezTo>
                    <a:pt x="50" y="487"/>
                    <a:pt x="53" y="489"/>
                    <a:pt x="52" y="491"/>
                  </a:cubicBezTo>
                  <a:cubicBezTo>
                    <a:pt x="52" y="492"/>
                    <a:pt x="50" y="494"/>
                    <a:pt x="50" y="495"/>
                  </a:cubicBezTo>
                  <a:cubicBezTo>
                    <a:pt x="50" y="496"/>
                    <a:pt x="51" y="498"/>
                    <a:pt x="51" y="499"/>
                  </a:cubicBezTo>
                  <a:cubicBezTo>
                    <a:pt x="51" y="500"/>
                    <a:pt x="49" y="503"/>
                    <a:pt x="50" y="504"/>
                  </a:cubicBezTo>
                  <a:cubicBezTo>
                    <a:pt x="51" y="505"/>
                    <a:pt x="53" y="505"/>
                    <a:pt x="54" y="505"/>
                  </a:cubicBezTo>
                  <a:cubicBezTo>
                    <a:pt x="55" y="505"/>
                    <a:pt x="59" y="504"/>
                    <a:pt x="60" y="505"/>
                  </a:cubicBezTo>
                  <a:cubicBezTo>
                    <a:pt x="60" y="505"/>
                    <a:pt x="60" y="507"/>
                    <a:pt x="60" y="508"/>
                  </a:cubicBezTo>
                  <a:cubicBezTo>
                    <a:pt x="59" y="509"/>
                    <a:pt x="59" y="511"/>
                    <a:pt x="59" y="512"/>
                  </a:cubicBezTo>
                  <a:cubicBezTo>
                    <a:pt x="59" y="513"/>
                    <a:pt x="59" y="516"/>
                    <a:pt x="60" y="517"/>
                  </a:cubicBezTo>
                  <a:cubicBezTo>
                    <a:pt x="61" y="518"/>
                    <a:pt x="64" y="519"/>
                    <a:pt x="66" y="520"/>
                  </a:cubicBezTo>
                  <a:cubicBezTo>
                    <a:pt x="68" y="520"/>
                    <a:pt x="71" y="520"/>
                    <a:pt x="73" y="521"/>
                  </a:cubicBezTo>
                  <a:cubicBezTo>
                    <a:pt x="74" y="521"/>
                    <a:pt x="76" y="523"/>
                    <a:pt x="77" y="524"/>
                  </a:cubicBezTo>
                  <a:cubicBezTo>
                    <a:pt x="77" y="525"/>
                    <a:pt x="78" y="528"/>
                    <a:pt x="78" y="529"/>
                  </a:cubicBezTo>
                  <a:cubicBezTo>
                    <a:pt x="78" y="530"/>
                    <a:pt x="80" y="532"/>
                    <a:pt x="81" y="533"/>
                  </a:cubicBezTo>
                  <a:cubicBezTo>
                    <a:pt x="81" y="534"/>
                    <a:pt x="84" y="535"/>
                    <a:pt x="85" y="536"/>
                  </a:cubicBezTo>
                  <a:cubicBezTo>
                    <a:pt x="86" y="537"/>
                    <a:pt x="86" y="540"/>
                    <a:pt x="86" y="542"/>
                  </a:cubicBezTo>
                  <a:cubicBezTo>
                    <a:pt x="87" y="543"/>
                    <a:pt x="89" y="545"/>
                    <a:pt x="89" y="546"/>
                  </a:cubicBezTo>
                  <a:cubicBezTo>
                    <a:pt x="89" y="548"/>
                    <a:pt x="88" y="551"/>
                    <a:pt x="87" y="553"/>
                  </a:cubicBezTo>
                  <a:cubicBezTo>
                    <a:pt x="86" y="555"/>
                    <a:pt x="83" y="558"/>
                    <a:pt x="81" y="560"/>
                  </a:cubicBezTo>
                  <a:cubicBezTo>
                    <a:pt x="80" y="561"/>
                    <a:pt x="77" y="562"/>
                    <a:pt x="76" y="563"/>
                  </a:cubicBezTo>
                  <a:cubicBezTo>
                    <a:pt x="75" y="564"/>
                    <a:pt x="74" y="566"/>
                    <a:pt x="73" y="567"/>
                  </a:cubicBezTo>
                  <a:cubicBezTo>
                    <a:pt x="72" y="567"/>
                    <a:pt x="69" y="568"/>
                    <a:pt x="69" y="569"/>
                  </a:cubicBezTo>
                  <a:cubicBezTo>
                    <a:pt x="68" y="570"/>
                    <a:pt x="69" y="573"/>
                    <a:pt x="68" y="575"/>
                  </a:cubicBezTo>
                  <a:cubicBezTo>
                    <a:pt x="68" y="576"/>
                    <a:pt x="68" y="578"/>
                    <a:pt x="67" y="579"/>
                  </a:cubicBezTo>
                  <a:cubicBezTo>
                    <a:pt x="66" y="580"/>
                    <a:pt x="64" y="581"/>
                    <a:pt x="63" y="582"/>
                  </a:cubicBezTo>
                  <a:cubicBezTo>
                    <a:pt x="62" y="584"/>
                    <a:pt x="62" y="586"/>
                    <a:pt x="62" y="587"/>
                  </a:cubicBezTo>
                  <a:cubicBezTo>
                    <a:pt x="62" y="588"/>
                    <a:pt x="63" y="590"/>
                    <a:pt x="63" y="590"/>
                  </a:cubicBezTo>
                  <a:cubicBezTo>
                    <a:pt x="63" y="591"/>
                    <a:pt x="62" y="593"/>
                    <a:pt x="61" y="594"/>
                  </a:cubicBezTo>
                  <a:cubicBezTo>
                    <a:pt x="61" y="595"/>
                    <a:pt x="59" y="596"/>
                    <a:pt x="59" y="596"/>
                  </a:cubicBezTo>
                  <a:cubicBezTo>
                    <a:pt x="57" y="598"/>
                    <a:pt x="52" y="599"/>
                    <a:pt x="50" y="601"/>
                  </a:cubicBezTo>
                  <a:cubicBezTo>
                    <a:pt x="49" y="602"/>
                    <a:pt x="46" y="606"/>
                    <a:pt x="45" y="607"/>
                  </a:cubicBezTo>
                  <a:cubicBezTo>
                    <a:pt x="43" y="610"/>
                    <a:pt x="38" y="614"/>
                    <a:pt x="36" y="616"/>
                  </a:cubicBezTo>
                  <a:cubicBezTo>
                    <a:pt x="35" y="618"/>
                    <a:pt x="32" y="621"/>
                    <a:pt x="31" y="623"/>
                  </a:cubicBezTo>
                  <a:cubicBezTo>
                    <a:pt x="30" y="625"/>
                    <a:pt x="27" y="629"/>
                    <a:pt x="26" y="631"/>
                  </a:cubicBezTo>
                  <a:cubicBezTo>
                    <a:pt x="23" y="635"/>
                    <a:pt x="17" y="641"/>
                    <a:pt x="14" y="644"/>
                  </a:cubicBezTo>
                  <a:cubicBezTo>
                    <a:pt x="11" y="648"/>
                    <a:pt x="4" y="654"/>
                    <a:pt x="0" y="658"/>
                  </a:cubicBezTo>
                  <a:cubicBezTo>
                    <a:pt x="9" y="701"/>
                    <a:pt x="9" y="701"/>
                    <a:pt x="9" y="701"/>
                  </a:cubicBezTo>
                  <a:cubicBezTo>
                    <a:pt x="109" y="680"/>
                    <a:pt x="109" y="680"/>
                    <a:pt x="109" y="680"/>
                  </a:cubicBezTo>
                  <a:cubicBezTo>
                    <a:pt x="274" y="642"/>
                    <a:pt x="274" y="642"/>
                    <a:pt x="274" y="642"/>
                  </a:cubicBezTo>
                  <a:cubicBezTo>
                    <a:pt x="459" y="596"/>
                    <a:pt x="459" y="596"/>
                    <a:pt x="459" y="596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5" y="570"/>
                    <a:pt x="557" y="570"/>
                  </a:cubicBezTo>
                  <a:cubicBezTo>
                    <a:pt x="559" y="570"/>
                    <a:pt x="561" y="571"/>
                    <a:pt x="562" y="572"/>
                  </a:cubicBezTo>
                  <a:cubicBezTo>
                    <a:pt x="564" y="573"/>
                    <a:pt x="565" y="574"/>
                    <a:pt x="565" y="576"/>
                  </a:cubicBezTo>
                  <a:cubicBezTo>
                    <a:pt x="566" y="575"/>
                    <a:pt x="567" y="575"/>
                    <a:pt x="567" y="575"/>
                  </a:cubicBezTo>
                  <a:cubicBezTo>
                    <a:pt x="568" y="575"/>
                    <a:pt x="569" y="575"/>
                    <a:pt x="570" y="576"/>
                  </a:cubicBezTo>
                  <a:cubicBezTo>
                    <a:pt x="572" y="576"/>
                    <a:pt x="574" y="578"/>
                    <a:pt x="577" y="583"/>
                  </a:cubicBezTo>
                  <a:cubicBezTo>
                    <a:pt x="578" y="584"/>
                    <a:pt x="578" y="585"/>
                    <a:pt x="579" y="587"/>
                  </a:cubicBezTo>
                  <a:cubicBezTo>
                    <a:pt x="579" y="587"/>
                    <a:pt x="579" y="588"/>
                    <a:pt x="579" y="588"/>
                  </a:cubicBezTo>
                  <a:cubicBezTo>
                    <a:pt x="580" y="588"/>
                    <a:pt x="581" y="587"/>
                    <a:pt x="582" y="587"/>
                  </a:cubicBezTo>
                  <a:cubicBezTo>
                    <a:pt x="583" y="586"/>
                    <a:pt x="586" y="586"/>
                    <a:pt x="586" y="586"/>
                  </a:cubicBezTo>
                  <a:cubicBezTo>
                    <a:pt x="587" y="586"/>
                    <a:pt x="588" y="586"/>
                    <a:pt x="589" y="587"/>
                  </a:cubicBezTo>
                  <a:cubicBezTo>
                    <a:pt x="590" y="587"/>
                    <a:pt x="592" y="588"/>
                    <a:pt x="593" y="589"/>
                  </a:cubicBezTo>
                  <a:cubicBezTo>
                    <a:pt x="593" y="589"/>
                    <a:pt x="594" y="588"/>
                    <a:pt x="595" y="588"/>
                  </a:cubicBezTo>
                  <a:cubicBezTo>
                    <a:pt x="595" y="588"/>
                    <a:pt x="596" y="589"/>
                    <a:pt x="597" y="589"/>
                  </a:cubicBezTo>
                  <a:cubicBezTo>
                    <a:pt x="599" y="589"/>
                    <a:pt x="600" y="591"/>
                    <a:pt x="600" y="592"/>
                  </a:cubicBezTo>
                  <a:cubicBezTo>
                    <a:pt x="602" y="592"/>
                    <a:pt x="605" y="592"/>
                    <a:pt x="607" y="595"/>
                  </a:cubicBezTo>
                  <a:cubicBezTo>
                    <a:pt x="607" y="597"/>
                    <a:pt x="607" y="599"/>
                    <a:pt x="607" y="600"/>
                  </a:cubicBezTo>
                  <a:cubicBezTo>
                    <a:pt x="607" y="600"/>
                    <a:pt x="607" y="600"/>
                    <a:pt x="607" y="601"/>
                  </a:cubicBezTo>
                  <a:cubicBezTo>
                    <a:pt x="611" y="602"/>
                    <a:pt x="612" y="606"/>
                    <a:pt x="613" y="609"/>
                  </a:cubicBezTo>
                  <a:cubicBezTo>
                    <a:pt x="613" y="611"/>
                    <a:pt x="613" y="612"/>
                    <a:pt x="612" y="613"/>
                  </a:cubicBezTo>
                  <a:cubicBezTo>
                    <a:pt x="612" y="614"/>
                    <a:pt x="612" y="614"/>
                    <a:pt x="612" y="614"/>
                  </a:cubicBezTo>
                  <a:cubicBezTo>
                    <a:pt x="612" y="615"/>
                    <a:pt x="613" y="615"/>
                    <a:pt x="613" y="615"/>
                  </a:cubicBezTo>
                  <a:cubicBezTo>
                    <a:pt x="613" y="615"/>
                    <a:pt x="613" y="616"/>
                    <a:pt x="614" y="616"/>
                  </a:cubicBezTo>
                  <a:cubicBezTo>
                    <a:pt x="615" y="617"/>
                    <a:pt x="616" y="618"/>
                    <a:pt x="617" y="619"/>
                  </a:cubicBezTo>
                  <a:cubicBezTo>
                    <a:pt x="618" y="621"/>
                    <a:pt x="620" y="626"/>
                    <a:pt x="619" y="629"/>
                  </a:cubicBezTo>
                  <a:cubicBezTo>
                    <a:pt x="619" y="630"/>
                    <a:pt x="619" y="631"/>
                    <a:pt x="618" y="632"/>
                  </a:cubicBezTo>
                  <a:cubicBezTo>
                    <a:pt x="619" y="632"/>
                    <a:pt x="620" y="633"/>
                    <a:pt x="621" y="634"/>
                  </a:cubicBezTo>
                  <a:cubicBezTo>
                    <a:pt x="622" y="634"/>
                    <a:pt x="623" y="636"/>
                    <a:pt x="624" y="637"/>
                  </a:cubicBezTo>
                  <a:cubicBezTo>
                    <a:pt x="624" y="637"/>
                    <a:pt x="625" y="638"/>
                    <a:pt x="625" y="638"/>
                  </a:cubicBezTo>
                  <a:cubicBezTo>
                    <a:pt x="625" y="638"/>
                    <a:pt x="625" y="639"/>
                    <a:pt x="626" y="639"/>
                  </a:cubicBezTo>
                  <a:cubicBezTo>
                    <a:pt x="626" y="640"/>
                    <a:pt x="627" y="641"/>
                    <a:pt x="628" y="642"/>
                  </a:cubicBezTo>
                  <a:cubicBezTo>
                    <a:pt x="629" y="642"/>
                    <a:pt x="630" y="643"/>
                    <a:pt x="631" y="644"/>
                  </a:cubicBezTo>
                  <a:cubicBezTo>
                    <a:pt x="631" y="644"/>
                    <a:pt x="631" y="645"/>
                    <a:pt x="631" y="645"/>
                  </a:cubicBezTo>
                  <a:cubicBezTo>
                    <a:pt x="632" y="645"/>
                    <a:pt x="632" y="645"/>
                    <a:pt x="632" y="644"/>
                  </a:cubicBezTo>
                  <a:cubicBezTo>
                    <a:pt x="633" y="644"/>
                    <a:pt x="635" y="644"/>
                    <a:pt x="636" y="644"/>
                  </a:cubicBezTo>
                  <a:cubicBezTo>
                    <a:pt x="637" y="644"/>
                    <a:pt x="639" y="644"/>
                    <a:pt x="640" y="645"/>
                  </a:cubicBezTo>
                  <a:cubicBezTo>
                    <a:pt x="641" y="646"/>
                    <a:pt x="642" y="648"/>
                    <a:pt x="643" y="649"/>
                  </a:cubicBezTo>
                  <a:cubicBezTo>
                    <a:pt x="643" y="648"/>
                    <a:pt x="645" y="648"/>
                    <a:pt x="646" y="648"/>
                  </a:cubicBezTo>
                  <a:cubicBezTo>
                    <a:pt x="646" y="648"/>
                    <a:pt x="646" y="648"/>
                    <a:pt x="647" y="648"/>
                  </a:cubicBezTo>
                  <a:cubicBezTo>
                    <a:pt x="647" y="648"/>
                    <a:pt x="648" y="648"/>
                    <a:pt x="649" y="648"/>
                  </a:cubicBezTo>
                  <a:cubicBezTo>
                    <a:pt x="650" y="647"/>
                    <a:pt x="651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4" y="647"/>
                    <a:pt x="656" y="647"/>
                    <a:pt x="656" y="648"/>
                  </a:cubicBezTo>
                  <a:cubicBezTo>
                    <a:pt x="657" y="648"/>
                    <a:pt x="657" y="648"/>
                    <a:pt x="657" y="648"/>
                  </a:cubicBezTo>
                  <a:cubicBezTo>
                    <a:pt x="658" y="647"/>
                    <a:pt x="660" y="647"/>
                    <a:pt x="661" y="647"/>
                  </a:cubicBezTo>
                  <a:cubicBezTo>
                    <a:pt x="662" y="647"/>
                    <a:pt x="664" y="647"/>
                    <a:pt x="664" y="648"/>
                  </a:cubicBezTo>
                  <a:cubicBezTo>
                    <a:pt x="666" y="649"/>
                    <a:pt x="667" y="651"/>
                    <a:pt x="668" y="652"/>
                  </a:cubicBezTo>
                  <a:cubicBezTo>
                    <a:pt x="668" y="652"/>
                    <a:pt x="669" y="653"/>
                    <a:pt x="670" y="653"/>
                  </a:cubicBezTo>
                  <a:cubicBezTo>
                    <a:pt x="671" y="654"/>
                    <a:pt x="671" y="654"/>
                    <a:pt x="673" y="657"/>
                  </a:cubicBezTo>
                  <a:cubicBezTo>
                    <a:pt x="681" y="659"/>
                    <a:pt x="681" y="659"/>
                    <a:pt x="681" y="659"/>
                  </a:cubicBezTo>
                  <a:cubicBezTo>
                    <a:pt x="677" y="663"/>
                    <a:pt x="677" y="663"/>
                    <a:pt x="677" y="663"/>
                  </a:cubicBezTo>
                  <a:cubicBezTo>
                    <a:pt x="787" y="695"/>
                    <a:pt x="787" y="695"/>
                    <a:pt x="787" y="695"/>
                  </a:cubicBezTo>
                  <a:cubicBezTo>
                    <a:pt x="789" y="709"/>
                    <a:pt x="789" y="709"/>
                    <a:pt x="789" y="709"/>
                  </a:cubicBezTo>
                  <a:cubicBezTo>
                    <a:pt x="786" y="725"/>
                    <a:pt x="786" y="725"/>
                    <a:pt x="786" y="725"/>
                  </a:cubicBezTo>
                  <a:cubicBezTo>
                    <a:pt x="784" y="752"/>
                    <a:pt x="784" y="752"/>
                    <a:pt x="784" y="752"/>
                  </a:cubicBezTo>
                  <a:cubicBezTo>
                    <a:pt x="785" y="752"/>
                    <a:pt x="785" y="753"/>
                    <a:pt x="785" y="754"/>
                  </a:cubicBezTo>
                  <a:cubicBezTo>
                    <a:pt x="786" y="754"/>
                    <a:pt x="787" y="756"/>
                    <a:pt x="787" y="756"/>
                  </a:cubicBezTo>
                  <a:cubicBezTo>
                    <a:pt x="787" y="757"/>
                    <a:pt x="787" y="759"/>
                    <a:pt x="787" y="759"/>
                  </a:cubicBezTo>
                  <a:cubicBezTo>
                    <a:pt x="787" y="761"/>
                    <a:pt x="786" y="763"/>
                    <a:pt x="787" y="764"/>
                  </a:cubicBezTo>
                  <a:cubicBezTo>
                    <a:pt x="787" y="764"/>
                    <a:pt x="789" y="765"/>
                    <a:pt x="790" y="765"/>
                  </a:cubicBezTo>
                  <a:cubicBezTo>
                    <a:pt x="790" y="766"/>
                    <a:pt x="792" y="765"/>
                    <a:pt x="793" y="766"/>
                  </a:cubicBezTo>
                  <a:cubicBezTo>
                    <a:pt x="793" y="766"/>
                    <a:pt x="794" y="769"/>
                    <a:pt x="794" y="769"/>
                  </a:cubicBezTo>
                  <a:cubicBezTo>
                    <a:pt x="794" y="770"/>
                    <a:pt x="794" y="771"/>
                    <a:pt x="794" y="772"/>
                  </a:cubicBezTo>
                  <a:cubicBezTo>
                    <a:pt x="795" y="772"/>
                    <a:pt x="796" y="771"/>
                    <a:pt x="797" y="771"/>
                  </a:cubicBezTo>
                  <a:cubicBezTo>
                    <a:pt x="798" y="771"/>
                    <a:pt x="798" y="769"/>
                    <a:pt x="799" y="769"/>
                  </a:cubicBezTo>
                  <a:cubicBezTo>
                    <a:pt x="800" y="768"/>
                    <a:pt x="801" y="768"/>
                    <a:pt x="801" y="769"/>
                  </a:cubicBezTo>
                  <a:cubicBezTo>
                    <a:pt x="802" y="769"/>
                    <a:pt x="802" y="771"/>
                    <a:pt x="802" y="772"/>
                  </a:cubicBezTo>
                  <a:cubicBezTo>
                    <a:pt x="803" y="772"/>
                    <a:pt x="805" y="774"/>
                    <a:pt x="806" y="774"/>
                  </a:cubicBezTo>
                  <a:cubicBezTo>
                    <a:pt x="807" y="773"/>
                    <a:pt x="808" y="771"/>
                    <a:pt x="809" y="770"/>
                  </a:cubicBezTo>
                  <a:cubicBezTo>
                    <a:pt x="810" y="770"/>
                    <a:pt x="811" y="768"/>
                    <a:pt x="812" y="767"/>
                  </a:cubicBezTo>
                  <a:cubicBezTo>
                    <a:pt x="813" y="766"/>
                    <a:pt x="816" y="763"/>
                    <a:pt x="817" y="762"/>
                  </a:cubicBezTo>
                  <a:cubicBezTo>
                    <a:pt x="819" y="761"/>
                    <a:pt x="823" y="760"/>
                    <a:pt x="825" y="759"/>
                  </a:cubicBezTo>
                  <a:cubicBezTo>
                    <a:pt x="828" y="758"/>
                    <a:pt x="835" y="757"/>
                    <a:pt x="838" y="756"/>
                  </a:cubicBezTo>
                  <a:cubicBezTo>
                    <a:pt x="842" y="755"/>
                    <a:pt x="850" y="753"/>
                    <a:pt x="853" y="752"/>
                  </a:cubicBezTo>
                  <a:cubicBezTo>
                    <a:pt x="857" y="750"/>
                    <a:pt x="863" y="746"/>
                    <a:pt x="866" y="744"/>
                  </a:cubicBezTo>
                  <a:cubicBezTo>
                    <a:pt x="868" y="743"/>
                    <a:pt x="870" y="740"/>
                    <a:pt x="872" y="739"/>
                  </a:cubicBezTo>
                  <a:cubicBezTo>
                    <a:pt x="873" y="738"/>
                    <a:pt x="875" y="735"/>
                    <a:pt x="877" y="735"/>
                  </a:cubicBezTo>
                  <a:cubicBezTo>
                    <a:pt x="878" y="735"/>
                    <a:pt x="879" y="736"/>
                    <a:pt x="879" y="737"/>
                  </a:cubicBezTo>
                  <a:cubicBezTo>
                    <a:pt x="880" y="737"/>
                    <a:pt x="879" y="738"/>
                    <a:pt x="880" y="739"/>
                  </a:cubicBezTo>
                  <a:cubicBezTo>
                    <a:pt x="881" y="739"/>
                    <a:pt x="883" y="738"/>
                    <a:pt x="883" y="738"/>
                  </a:cubicBezTo>
                  <a:cubicBezTo>
                    <a:pt x="886" y="737"/>
                    <a:pt x="890" y="735"/>
                    <a:pt x="892" y="734"/>
                  </a:cubicBezTo>
                  <a:cubicBezTo>
                    <a:pt x="895" y="732"/>
                    <a:pt x="900" y="728"/>
                    <a:pt x="902" y="726"/>
                  </a:cubicBezTo>
                  <a:cubicBezTo>
                    <a:pt x="905" y="724"/>
                    <a:pt x="911" y="719"/>
                    <a:pt x="914" y="717"/>
                  </a:cubicBezTo>
                  <a:cubicBezTo>
                    <a:pt x="917" y="714"/>
                    <a:pt x="923" y="709"/>
                    <a:pt x="926" y="706"/>
                  </a:cubicBezTo>
                  <a:cubicBezTo>
                    <a:pt x="929" y="704"/>
                    <a:pt x="936" y="699"/>
                    <a:pt x="939" y="697"/>
                  </a:cubicBezTo>
                  <a:cubicBezTo>
                    <a:pt x="944" y="693"/>
                    <a:pt x="954" y="686"/>
                    <a:pt x="958" y="683"/>
                  </a:cubicBezTo>
                  <a:cubicBezTo>
                    <a:pt x="962" y="680"/>
                    <a:pt x="968" y="675"/>
                    <a:pt x="971" y="672"/>
                  </a:cubicBezTo>
                  <a:cubicBezTo>
                    <a:pt x="977" y="667"/>
                    <a:pt x="989" y="657"/>
                    <a:pt x="995" y="651"/>
                  </a:cubicBezTo>
                  <a:cubicBezTo>
                    <a:pt x="998" y="648"/>
                    <a:pt x="1005" y="641"/>
                    <a:pt x="1009" y="638"/>
                  </a:cubicBezTo>
                  <a:cubicBezTo>
                    <a:pt x="1011" y="636"/>
                    <a:pt x="1017" y="632"/>
                    <a:pt x="1020" y="630"/>
                  </a:cubicBezTo>
                  <a:cubicBezTo>
                    <a:pt x="1022" y="628"/>
                    <a:pt x="1027" y="623"/>
                    <a:pt x="1029" y="621"/>
                  </a:cubicBezTo>
                  <a:cubicBezTo>
                    <a:pt x="1031" y="619"/>
                    <a:pt x="1034" y="616"/>
                    <a:pt x="1036" y="615"/>
                  </a:cubicBezTo>
                  <a:cubicBezTo>
                    <a:pt x="1037" y="614"/>
                    <a:pt x="1039" y="613"/>
                    <a:pt x="1039" y="612"/>
                  </a:cubicBezTo>
                  <a:cubicBezTo>
                    <a:pt x="1040" y="611"/>
                    <a:pt x="1040" y="608"/>
                    <a:pt x="1040" y="608"/>
                  </a:cubicBezTo>
                  <a:cubicBezTo>
                    <a:pt x="1039" y="607"/>
                    <a:pt x="1037" y="606"/>
                    <a:pt x="1036" y="6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995988" y="2614613"/>
              <a:ext cx="193675" cy="195263"/>
            </a:xfrm>
            <a:custGeom>
              <a:avLst/>
              <a:gdLst>
                <a:gd name="T0" fmla="*/ 41 w 229"/>
                <a:gd name="T1" fmla="*/ 191 h 231"/>
                <a:gd name="T2" fmla="*/ 27 w 229"/>
                <a:gd name="T3" fmla="*/ 229 h 231"/>
                <a:gd name="T4" fmla="*/ 29 w 229"/>
                <a:gd name="T5" fmla="*/ 230 h 231"/>
                <a:gd name="T6" fmla="*/ 33 w 229"/>
                <a:gd name="T7" fmla="*/ 230 h 231"/>
                <a:gd name="T8" fmla="*/ 38 w 229"/>
                <a:gd name="T9" fmla="*/ 226 h 231"/>
                <a:gd name="T10" fmla="*/ 41 w 229"/>
                <a:gd name="T11" fmla="*/ 220 h 231"/>
                <a:gd name="T12" fmla="*/ 45 w 229"/>
                <a:gd name="T13" fmla="*/ 217 h 231"/>
                <a:gd name="T14" fmla="*/ 50 w 229"/>
                <a:gd name="T15" fmla="*/ 214 h 231"/>
                <a:gd name="T16" fmla="*/ 52 w 229"/>
                <a:gd name="T17" fmla="*/ 208 h 231"/>
                <a:gd name="T18" fmla="*/ 58 w 229"/>
                <a:gd name="T19" fmla="*/ 203 h 231"/>
                <a:gd name="T20" fmla="*/ 66 w 229"/>
                <a:gd name="T21" fmla="*/ 199 h 231"/>
                <a:gd name="T22" fmla="*/ 72 w 229"/>
                <a:gd name="T23" fmla="*/ 191 h 231"/>
                <a:gd name="T24" fmla="*/ 80 w 229"/>
                <a:gd name="T25" fmla="*/ 190 h 231"/>
                <a:gd name="T26" fmla="*/ 83 w 229"/>
                <a:gd name="T27" fmla="*/ 187 h 231"/>
                <a:gd name="T28" fmla="*/ 87 w 229"/>
                <a:gd name="T29" fmla="*/ 177 h 231"/>
                <a:gd name="T30" fmla="*/ 95 w 229"/>
                <a:gd name="T31" fmla="*/ 174 h 231"/>
                <a:gd name="T32" fmla="*/ 99 w 229"/>
                <a:gd name="T33" fmla="*/ 166 h 231"/>
                <a:gd name="T34" fmla="*/ 103 w 229"/>
                <a:gd name="T35" fmla="*/ 158 h 231"/>
                <a:gd name="T36" fmla="*/ 107 w 229"/>
                <a:gd name="T37" fmla="*/ 165 h 231"/>
                <a:gd name="T38" fmla="*/ 113 w 229"/>
                <a:gd name="T39" fmla="*/ 161 h 231"/>
                <a:gd name="T40" fmla="*/ 120 w 229"/>
                <a:gd name="T41" fmla="*/ 157 h 231"/>
                <a:gd name="T42" fmla="*/ 128 w 229"/>
                <a:gd name="T43" fmla="*/ 158 h 231"/>
                <a:gd name="T44" fmla="*/ 131 w 229"/>
                <a:gd name="T45" fmla="*/ 160 h 231"/>
                <a:gd name="T46" fmla="*/ 136 w 229"/>
                <a:gd name="T47" fmla="*/ 152 h 231"/>
                <a:gd name="T48" fmla="*/ 144 w 229"/>
                <a:gd name="T49" fmla="*/ 150 h 231"/>
                <a:gd name="T50" fmla="*/ 151 w 229"/>
                <a:gd name="T51" fmla="*/ 151 h 231"/>
                <a:gd name="T52" fmla="*/ 154 w 229"/>
                <a:gd name="T53" fmla="*/ 148 h 231"/>
                <a:gd name="T54" fmla="*/ 160 w 229"/>
                <a:gd name="T55" fmla="*/ 142 h 231"/>
                <a:gd name="T56" fmla="*/ 167 w 229"/>
                <a:gd name="T57" fmla="*/ 142 h 231"/>
                <a:gd name="T58" fmla="*/ 170 w 229"/>
                <a:gd name="T59" fmla="*/ 144 h 231"/>
                <a:gd name="T60" fmla="*/ 174 w 229"/>
                <a:gd name="T61" fmla="*/ 138 h 231"/>
                <a:gd name="T62" fmla="*/ 181 w 229"/>
                <a:gd name="T63" fmla="*/ 136 h 231"/>
                <a:gd name="T64" fmla="*/ 186 w 229"/>
                <a:gd name="T65" fmla="*/ 131 h 231"/>
                <a:gd name="T66" fmla="*/ 189 w 229"/>
                <a:gd name="T67" fmla="*/ 127 h 231"/>
                <a:gd name="T68" fmla="*/ 193 w 229"/>
                <a:gd name="T69" fmla="*/ 125 h 231"/>
                <a:gd name="T70" fmla="*/ 199 w 229"/>
                <a:gd name="T71" fmla="*/ 128 h 231"/>
                <a:gd name="T72" fmla="*/ 203 w 229"/>
                <a:gd name="T73" fmla="*/ 123 h 231"/>
                <a:gd name="T74" fmla="*/ 212 w 229"/>
                <a:gd name="T75" fmla="*/ 120 h 231"/>
                <a:gd name="T76" fmla="*/ 220 w 229"/>
                <a:gd name="T77" fmla="*/ 114 h 231"/>
                <a:gd name="T78" fmla="*/ 226 w 229"/>
                <a:gd name="T79" fmla="*/ 114 h 231"/>
                <a:gd name="T80" fmla="*/ 229 w 229"/>
                <a:gd name="T81" fmla="*/ 106 h 231"/>
                <a:gd name="T82" fmla="*/ 228 w 229"/>
                <a:gd name="T83" fmla="*/ 91 h 231"/>
                <a:gd name="T84" fmla="*/ 199 w 229"/>
                <a:gd name="T85" fmla="*/ 1 h 231"/>
                <a:gd name="T86" fmla="*/ 107 w 229"/>
                <a:gd name="T87" fmla="*/ 27 h 231"/>
                <a:gd name="T88" fmla="*/ 90 w 229"/>
                <a:gd name="T89" fmla="*/ 36 h 231"/>
                <a:gd name="T90" fmla="*/ 72 w 229"/>
                <a:gd name="T91" fmla="*/ 34 h 231"/>
                <a:gd name="T92" fmla="*/ 26 w 229"/>
                <a:gd name="T93" fmla="*/ 17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" h="231">
                  <a:moveTo>
                    <a:pt x="26" y="176"/>
                  </a:moveTo>
                  <a:cubicBezTo>
                    <a:pt x="41" y="191"/>
                    <a:pt x="41" y="191"/>
                    <a:pt x="41" y="191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27" y="229"/>
                    <a:pt x="27" y="229"/>
                    <a:pt x="27" y="229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27" y="230"/>
                    <a:pt x="28" y="230"/>
                    <a:pt x="29" y="230"/>
                  </a:cubicBezTo>
                  <a:cubicBezTo>
                    <a:pt x="29" y="230"/>
                    <a:pt x="30" y="231"/>
                    <a:pt x="31" y="231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29"/>
                    <a:pt x="34" y="227"/>
                    <a:pt x="35" y="227"/>
                  </a:cubicBezTo>
                  <a:cubicBezTo>
                    <a:pt x="35" y="226"/>
                    <a:pt x="37" y="227"/>
                    <a:pt x="38" y="226"/>
                  </a:cubicBezTo>
                  <a:cubicBezTo>
                    <a:pt x="38" y="226"/>
                    <a:pt x="39" y="224"/>
                    <a:pt x="39" y="224"/>
                  </a:cubicBezTo>
                  <a:cubicBezTo>
                    <a:pt x="39" y="223"/>
                    <a:pt x="40" y="221"/>
                    <a:pt x="41" y="220"/>
                  </a:cubicBezTo>
                  <a:cubicBezTo>
                    <a:pt x="41" y="220"/>
                    <a:pt x="43" y="221"/>
                    <a:pt x="44" y="220"/>
                  </a:cubicBezTo>
                  <a:cubicBezTo>
                    <a:pt x="44" y="220"/>
                    <a:pt x="44" y="217"/>
                    <a:pt x="45" y="217"/>
                  </a:cubicBezTo>
                  <a:cubicBezTo>
                    <a:pt x="45" y="216"/>
                    <a:pt x="46" y="217"/>
                    <a:pt x="47" y="217"/>
                  </a:cubicBezTo>
                  <a:cubicBezTo>
                    <a:pt x="48" y="216"/>
                    <a:pt x="49" y="215"/>
                    <a:pt x="50" y="214"/>
                  </a:cubicBezTo>
                  <a:cubicBezTo>
                    <a:pt x="50" y="214"/>
                    <a:pt x="50" y="211"/>
                    <a:pt x="50" y="211"/>
                  </a:cubicBezTo>
                  <a:cubicBezTo>
                    <a:pt x="51" y="210"/>
                    <a:pt x="52" y="209"/>
                    <a:pt x="52" y="208"/>
                  </a:cubicBezTo>
                  <a:cubicBezTo>
                    <a:pt x="53" y="207"/>
                    <a:pt x="54" y="205"/>
                    <a:pt x="55" y="204"/>
                  </a:cubicBezTo>
                  <a:cubicBezTo>
                    <a:pt x="56" y="204"/>
                    <a:pt x="57" y="203"/>
                    <a:pt x="58" y="203"/>
                  </a:cubicBezTo>
                  <a:cubicBezTo>
                    <a:pt x="60" y="202"/>
                    <a:pt x="62" y="199"/>
                    <a:pt x="63" y="198"/>
                  </a:cubicBezTo>
                  <a:cubicBezTo>
                    <a:pt x="64" y="198"/>
                    <a:pt x="66" y="199"/>
                    <a:pt x="66" y="199"/>
                  </a:cubicBezTo>
                  <a:cubicBezTo>
                    <a:pt x="67" y="198"/>
                    <a:pt x="68" y="196"/>
                    <a:pt x="69" y="195"/>
                  </a:cubicBezTo>
                  <a:cubicBezTo>
                    <a:pt x="70" y="194"/>
                    <a:pt x="71" y="192"/>
                    <a:pt x="72" y="191"/>
                  </a:cubicBezTo>
                  <a:cubicBezTo>
                    <a:pt x="73" y="190"/>
                    <a:pt x="75" y="189"/>
                    <a:pt x="76" y="189"/>
                  </a:cubicBezTo>
                  <a:cubicBezTo>
                    <a:pt x="77" y="189"/>
                    <a:pt x="79" y="191"/>
                    <a:pt x="80" y="190"/>
                  </a:cubicBezTo>
                  <a:cubicBezTo>
                    <a:pt x="81" y="190"/>
                    <a:pt x="83" y="190"/>
                    <a:pt x="83" y="189"/>
                  </a:cubicBezTo>
                  <a:cubicBezTo>
                    <a:pt x="84" y="189"/>
                    <a:pt x="83" y="187"/>
                    <a:pt x="83" y="187"/>
                  </a:cubicBezTo>
                  <a:cubicBezTo>
                    <a:pt x="83" y="185"/>
                    <a:pt x="85" y="183"/>
                    <a:pt x="85" y="182"/>
                  </a:cubicBezTo>
                  <a:cubicBezTo>
                    <a:pt x="86" y="181"/>
                    <a:pt x="86" y="178"/>
                    <a:pt x="87" y="177"/>
                  </a:cubicBezTo>
                  <a:cubicBezTo>
                    <a:pt x="88" y="176"/>
                    <a:pt x="91" y="177"/>
                    <a:pt x="92" y="177"/>
                  </a:cubicBezTo>
                  <a:cubicBezTo>
                    <a:pt x="93" y="177"/>
                    <a:pt x="95" y="175"/>
                    <a:pt x="95" y="174"/>
                  </a:cubicBezTo>
                  <a:cubicBezTo>
                    <a:pt x="96" y="173"/>
                    <a:pt x="95" y="170"/>
                    <a:pt x="96" y="169"/>
                  </a:cubicBezTo>
                  <a:cubicBezTo>
                    <a:pt x="96" y="168"/>
                    <a:pt x="99" y="167"/>
                    <a:pt x="99" y="166"/>
                  </a:cubicBezTo>
                  <a:cubicBezTo>
                    <a:pt x="100" y="165"/>
                    <a:pt x="99" y="162"/>
                    <a:pt x="100" y="161"/>
                  </a:cubicBezTo>
                  <a:cubicBezTo>
                    <a:pt x="100" y="160"/>
                    <a:pt x="102" y="158"/>
                    <a:pt x="103" y="158"/>
                  </a:cubicBezTo>
                  <a:cubicBezTo>
                    <a:pt x="104" y="158"/>
                    <a:pt x="105" y="161"/>
                    <a:pt x="106" y="162"/>
                  </a:cubicBezTo>
                  <a:cubicBezTo>
                    <a:pt x="106" y="163"/>
                    <a:pt x="106" y="165"/>
                    <a:pt x="107" y="165"/>
                  </a:cubicBezTo>
                  <a:cubicBezTo>
                    <a:pt x="107" y="166"/>
                    <a:pt x="109" y="165"/>
                    <a:pt x="109" y="165"/>
                  </a:cubicBezTo>
                  <a:cubicBezTo>
                    <a:pt x="111" y="164"/>
                    <a:pt x="112" y="162"/>
                    <a:pt x="113" y="161"/>
                  </a:cubicBezTo>
                  <a:cubicBezTo>
                    <a:pt x="114" y="161"/>
                    <a:pt x="116" y="160"/>
                    <a:pt x="117" y="160"/>
                  </a:cubicBezTo>
                  <a:cubicBezTo>
                    <a:pt x="118" y="159"/>
                    <a:pt x="119" y="157"/>
                    <a:pt x="120" y="157"/>
                  </a:cubicBezTo>
                  <a:cubicBezTo>
                    <a:pt x="121" y="157"/>
                    <a:pt x="123" y="156"/>
                    <a:pt x="124" y="156"/>
                  </a:cubicBezTo>
                  <a:cubicBezTo>
                    <a:pt x="125" y="156"/>
                    <a:pt x="127" y="157"/>
                    <a:pt x="128" y="158"/>
                  </a:cubicBezTo>
                  <a:cubicBezTo>
                    <a:pt x="128" y="158"/>
                    <a:pt x="128" y="159"/>
                    <a:pt x="129" y="160"/>
                  </a:cubicBezTo>
                  <a:cubicBezTo>
                    <a:pt x="129" y="160"/>
                    <a:pt x="131" y="160"/>
                    <a:pt x="131" y="160"/>
                  </a:cubicBezTo>
                  <a:cubicBezTo>
                    <a:pt x="132" y="159"/>
                    <a:pt x="132" y="156"/>
                    <a:pt x="133" y="155"/>
                  </a:cubicBezTo>
                  <a:cubicBezTo>
                    <a:pt x="133" y="154"/>
                    <a:pt x="135" y="153"/>
                    <a:pt x="136" y="152"/>
                  </a:cubicBezTo>
                  <a:cubicBezTo>
                    <a:pt x="137" y="151"/>
                    <a:pt x="139" y="150"/>
                    <a:pt x="140" y="149"/>
                  </a:cubicBezTo>
                  <a:cubicBezTo>
                    <a:pt x="141" y="149"/>
                    <a:pt x="143" y="149"/>
                    <a:pt x="144" y="150"/>
                  </a:cubicBezTo>
                  <a:cubicBezTo>
                    <a:pt x="145" y="150"/>
                    <a:pt x="147" y="152"/>
                    <a:pt x="148" y="152"/>
                  </a:cubicBezTo>
                  <a:cubicBezTo>
                    <a:pt x="149" y="152"/>
                    <a:pt x="150" y="152"/>
                    <a:pt x="151" y="151"/>
                  </a:cubicBezTo>
                  <a:cubicBezTo>
                    <a:pt x="151" y="150"/>
                    <a:pt x="151" y="149"/>
                    <a:pt x="151" y="148"/>
                  </a:cubicBezTo>
                  <a:cubicBezTo>
                    <a:pt x="152" y="148"/>
                    <a:pt x="153" y="148"/>
                    <a:pt x="154" y="148"/>
                  </a:cubicBezTo>
                  <a:cubicBezTo>
                    <a:pt x="155" y="147"/>
                    <a:pt x="158" y="146"/>
                    <a:pt x="159" y="145"/>
                  </a:cubicBezTo>
                  <a:cubicBezTo>
                    <a:pt x="159" y="144"/>
                    <a:pt x="160" y="143"/>
                    <a:pt x="160" y="142"/>
                  </a:cubicBezTo>
                  <a:cubicBezTo>
                    <a:pt x="161" y="141"/>
                    <a:pt x="164" y="141"/>
                    <a:pt x="165" y="141"/>
                  </a:cubicBezTo>
                  <a:cubicBezTo>
                    <a:pt x="165" y="141"/>
                    <a:pt x="167" y="142"/>
                    <a:pt x="167" y="142"/>
                  </a:cubicBezTo>
                  <a:cubicBezTo>
                    <a:pt x="168" y="143"/>
                    <a:pt x="167" y="144"/>
                    <a:pt x="168" y="145"/>
                  </a:cubicBezTo>
                  <a:cubicBezTo>
                    <a:pt x="168" y="145"/>
                    <a:pt x="169" y="144"/>
                    <a:pt x="170" y="144"/>
                  </a:cubicBezTo>
                  <a:cubicBezTo>
                    <a:pt x="171" y="143"/>
                    <a:pt x="171" y="142"/>
                    <a:pt x="172" y="141"/>
                  </a:cubicBezTo>
                  <a:cubicBezTo>
                    <a:pt x="173" y="140"/>
                    <a:pt x="173" y="138"/>
                    <a:pt x="174" y="138"/>
                  </a:cubicBezTo>
                  <a:cubicBezTo>
                    <a:pt x="175" y="137"/>
                    <a:pt x="176" y="138"/>
                    <a:pt x="177" y="138"/>
                  </a:cubicBezTo>
                  <a:cubicBezTo>
                    <a:pt x="178" y="138"/>
                    <a:pt x="180" y="137"/>
                    <a:pt x="181" y="136"/>
                  </a:cubicBezTo>
                  <a:cubicBezTo>
                    <a:pt x="182" y="136"/>
                    <a:pt x="183" y="133"/>
                    <a:pt x="184" y="132"/>
                  </a:cubicBezTo>
                  <a:cubicBezTo>
                    <a:pt x="184" y="132"/>
                    <a:pt x="186" y="132"/>
                    <a:pt x="186" y="131"/>
                  </a:cubicBezTo>
                  <a:cubicBezTo>
                    <a:pt x="187" y="131"/>
                    <a:pt x="189" y="131"/>
                    <a:pt x="190" y="131"/>
                  </a:cubicBezTo>
                  <a:cubicBezTo>
                    <a:pt x="190" y="130"/>
                    <a:pt x="189" y="128"/>
                    <a:pt x="189" y="127"/>
                  </a:cubicBezTo>
                  <a:cubicBezTo>
                    <a:pt x="189" y="127"/>
                    <a:pt x="190" y="125"/>
                    <a:pt x="191" y="125"/>
                  </a:cubicBezTo>
                  <a:cubicBezTo>
                    <a:pt x="192" y="125"/>
                    <a:pt x="193" y="125"/>
                    <a:pt x="193" y="125"/>
                  </a:cubicBezTo>
                  <a:cubicBezTo>
                    <a:pt x="194" y="126"/>
                    <a:pt x="194" y="127"/>
                    <a:pt x="195" y="127"/>
                  </a:cubicBezTo>
                  <a:cubicBezTo>
                    <a:pt x="196" y="128"/>
                    <a:pt x="198" y="128"/>
                    <a:pt x="199" y="128"/>
                  </a:cubicBezTo>
                  <a:cubicBezTo>
                    <a:pt x="200" y="127"/>
                    <a:pt x="201" y="127"/>
                    <a:pt x="201" y="126"/>
                  </a:cubicBezTo>
                  <a:cubicBezTo>
                    <a:pt x="202" y="126"/>
                    <a:pt x="202" y="123"/>
                    <a:pt x="203" y="123"/>
                  </a:cubicBezTo>
                  <a:cubicBezTo>
                    <a:pt x="204" y="122"/>
                    <a:pt x="206" y="120"/>
                    <a:pt x="207" y="120"/>
                  </a:cubicBezTo>
                  <a:cubicBezTo>
                    <a:pt x="208" y="119"/>
                    <a:pt x="211" y="120"/>
                    <a:pt x="212" y="120"/>
                  </a:cubicBezTo>
                  <a:cubicBezTo>
                    <a:pt x="213" y="120"/>
                    <a:pt x="214" y="118"/>
                    <a:pt x="215" y="118"/>
                  </a:cubicBezTo>
                  <a:cubicBezTo>
                    <a:pt x="216" y="117"/>
                    <a:pt x="219" y="115"/>
                    <a:pt x="220" y="114"/>
                  </a:cubicBezTo>
                  <a:cubicBezTo>
                    <a:pt x="221" y="114"/>
                    <a:pt x="223" y="113"/>
                    <a:pt x="224" y="113"/>
                  </a:cubicBezTo>
                  <a:cubicBezTo>
                    <a:pt x="225" y="113"/>
                    <a:pt x="226" y="113"/>
                    <a:pt x="226" y="114"/>
                  </a:cubicBezTo>
                  <a:cubicBezTo>
                    <a:pt x="229" y="109"/>
                    <a:pt x="229" y="109"/>
                    <a:pt x="229" y="109"/>
                  </a:cubicBezTo>
                  <a:cubicBezTo>
                    <a:pt x="229" y="106"/>
                    <a:pt x="229" y="106"/>
                    <a:pt x="229" y="106"/>
                  </a:cubicBezTo>
                  <a:cubicBezTo>
                    <a:pt x="221" y="98"/>
                    <a:pt x="221" y="98"/>
                    <a:pt x="221" y="98"/>
                  </a:cubicBezTo>
                  <a:cubicBezTo>
                    <a:pt x="228" y="91"/>
                    <a:pt x="228" y="91"/>
                    <a:pt x="228" y="91"/>
                  </a:cubicBezTo>
                  <a:cubicBezTo>
                    <a:pt x="215" y="45"/>
                    <a:pt x="215" y="45"/>
                    <a:pt x="215" y="45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26" y="17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888038" y="2178050"/>
              <a:ext cx="195262" cy="369888"/>
            </a:xfrm>
            <a:custGeom>
              <a:avLst/>
              <a:gdLst>
                <a:gd name="T0" fmla="*/ 2 w 231"/>
                <a:gd name="T1" fmla="*/ 71 h 438"/>
                <a:gd name="T2" fmla="*/ 5 w 231"/>
                <a:gd name="T3" fmla="*/ 81 h 438"/>
                <a:gd name="T4" fmla="*/ 3 w 231"/>
                <a:gd name="T5" fmla="*/ 92 h 438"/>
                <a:gd name="T6" fmla="*/ 12 w 231"/>
                <a:gd name="T7" fmla="*/ 102 h 438"/>
                <a:gd name="T8" fmla="*/ 12 w 231"/>
                <a:gd name="T9" fmla="*/ 113 h 438"/>
                <a:gd name="T10" fmla="*/ 14 w 231"/>
                <a:gd name="T11" fmla="*/ 128 h 438"/>
                <a:gd name="T12" fmla="*/ 18 w 231"/>
                <a:gd name="T13" fmla="*/ 136 h 438"/>
                <a:gd name="T14" fmla="*/ 27 w 231"/>
                <a:gd name="T15" fmla="*/ 144 h 438"/>
                <a:gd name="T16" fmla="*/ 30 w 231"/>
                <a:gd name="T17" fmla="*/ 150 h 438"/>
                <a:gd name="T18" fmla="*/ 34 w 231"/>
                <a:gd name="T19" fmla="*/ 170 h 438"/>
                <a:gd name="T20" fmla="*/ 34 w 231"/>
                <a:gd name="T21" fmla="*/ 180 h 438"/>
                <a:gd name="T22" fmla="*/ 40 w 231"/>
                <a:gd name="T23" fmla="*/ 187 h 438"/>
                <a:gd name="T24" fmla="*/ 34 w 231"/>
                <a:gd name="T25" fmla="*/ 202 h 438"/>
                <a:gd name="T26" fmla="*/ 34 w 231"/>
                <a:gd name="T27" fmla="*/ 214 h 438"/>
                <a:gd name="T28" fmla="*/ 36 w 231"/>
                <a:gd name="T29" fmla="*/ 221 h 438"/>
                <a:gd name="T30" fmla="*/ 35 w 231"/>
                <a:gd name="T31" fmla="*/ 228 h 438"/>
                <a:gd name="T32" fmla="*/ 43 w 231"/>
                <a:gd name="T33" fmla="*/ 241 h 438"/>
                <a:gd name="T34" fmla="*/ 44 w 231"/>
                <a:gd name="T35" fmla="*/ 248 h 438"/>
                <a:gd name="T36" fmla="*/ 50 w 231"/>
                <a:gd name="T37" fmla="*/ 253 h 438"/>
                <a:gd name="T38" fmla="*/ 53 w 231"/>
                <a:gd name="T39" fmla="*/ 266 h 438"/>
                <a:gd name="T40" fmla="*/ 60 w 231"/>
                <a:gd name="T41" fmla="*/ 284 h 438"/>
                <a:gd name="T42" fmla="*/ 57 w 231"/>
                <a:gd name="T43" fmla="*/ 296 h 438"/>
                <a:gd name="T44" fmla="*/ 68 w 231"/>
                <a:gd name="T45" fmla="*/ 293 h 438"/>
                <a:gd name="T46" fmla="*/ 77 w 231"/>
                <a:gd name="T47" fmla="*/ 299 h 438"/>
                <a:gd name="T48" fmla="*/ 112 w 231"/>
                <a:gd name="T49" fmla="*/ 421 h 438"/>
                <a:gd name="T50" fmla="*/ 210 w 231"/>
                <a:gd name="T51" fmla="*/ 413 h 438"/>
                <a:gd name="T52" fmla="*/ 201 w 231"/>
                <a:gd name="T53" fmla="*/ 407 h 438"/>
                <a:gd name="T54" fmla="*/ 195 w 231"/>
                <a:gd name="T55" fmla="*/ 397 h 438"/>
                <a:gd name="T56" fmla="*/ 195 w 231"/>
                <a:gd name="T57" fmla="*/ 384 h 438"/>
                <a:gd name="T58" fmla="*/ 202 w 231"/>
                <a:gd name="T59" fmla="*/ 370 h 438"/>
                <a:gd name="T60" fmla="*/ 200 w 231"/>
                <a:gd name="T61" fmla="*/ 359 h 438"/>
                <a:gd name="T62" fmla="*/ 194 w 231"/>
                <a:gd name="T63" fmla="*/ 346 h 438"/>
                <a:gd name="T64" fmla="*/ 190 w 231"/>
                <a:gd name="T65" fmla="*/ 328 h 438"/>
                <a:gd name="T66" fmla="*/ 191 w 231"/>
                <a:gd name="T67" fmla="*/ 315 h 438"/>
                <a:gd name="T68" fmla="*/ 188 w 231"/>
                <a:gd name="T69" fmla="*/ 303 h 438"/>
                <a:gd name="T70" fmla="*/ 186 w 231"/>
                <a:gd name="T71" fmla="*/ 287 h 438"/>
                <a:gd name="T72" fmla="*/ 181 w 231"/>
                <a:gd name="T73" fmla="*/ 274 h 438"/>
                <a:gd name="T74" fmla="*/ 187 w 231"/>
                <a:gd name="T75" fmla="*/ 258 h 438"/>
                <a:gd name="T76" fmla="*/ 187 w 231"/>
                <a:gd name="T77" fmla="*/ 242 h 438"/>
                <a:gd name="T78" fmla="*/ 194 w 231"/>
                <a:gd name="T79" fmla="*/ 225 h 438"/>
                <a:gd name="T80" fmla="*/ 193 w 231"/>
                <a:gd name="T81" fmla="*/ 208 h 438"/>
                <a:gd name="T82" fmla="*/ 197 w 231"/>
                <a:gd name="T83" fmla="*/ 197 h 438"/>
                <a:gd name="T84" fmla="*/ 194 w 231"/>
                <a:gd name="T85" fmla="*/ 182 h 438"/>
                <a:gd name="T86" fmla="*/ 194 w 231"/>
                <a:gd name="T87" fmla="*/ 170 h 438"/>
                <a:gd name="T88" fmla="*/ 188 w 231"/>
                <a:gd name="T89" fmla="*/ 155 h 438"/>
                <a:gd name="T90" fmla="*/ 183 w 231"/>
                <a:gd name="T91" fmla="*/ 142 h 438"/>
                <a:gd name="T92" fmla="*/ 192 w 231"/>
                <a:gd name="T93" fmla="*/ 131 h 438"/>
                <a:gd name="T94" fmla="*/ 204 w 231"/>
                <a:gd name="T95" fmla="*/ 127 h 438"/>
                <a:gd name="T96" fmla="*/ 210 w 231"/>
                <a:gd name="T97" fmla="*/ 114 h 438"/>
                <a:gd name="T98" fmla="*/ 219 w 231"/>
                <a:gd name="T99" fmla="*/ 108 h 438"/>
                <a:gd name="T100" fmla="*/ 225 w 231"/>
                <a:gd name="T101" fmla="*/ 94 h 438"/>
                <a:gd name="T102" fmla="*/ 230 w 231"/>
                <a:gd name="T103" fmla="*/ 84 h 438"/>
                <a:gd name="T104" fmla="*/ 230 w 231"/>
                <a:gd name="T105" fmla="*/ 76 h 438"/>
                <a:gd name="T106" fmla="*/ 220 w 231"/>
                <a:gd name="T107" fmla="*/ 60 h 438"/>
                <a:gd name="T108" fmla="*/ 212 w 231"/>
                <a:gd name="T109" fmla="*/ 49 h 438"/>
                <a:gd name="T110" fmla="*/ 216 w 231"/>
                <a:gd name="T111" fmla="*/ 35 h 438"/>
                <a:gd name="T112" fmla="*/ 219 w 231"/>
                <a:gd name="T113" fmla="*/ 15 h 438"/>
                <a:gd name="T114" fmla="*/ 210 w 231"/>
                <a:gd name="T115" fmla="*/ 5 h 438"/>
                <a:gd name="T116" fmla="*/ 90 w 231"/>
                <a:gd name="T117" fmla="*/ 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1" h="438">
                  <a:moveTo>
                    <a:pt x="0" y="64"/>
                  </a:moveTo>
                  <a:cubicBezTo>
                    <a:pt x="0" y="67"/>
                    <a:pt x="1" y="69"/>
                    <a:pt x="1" y="70"/>
                  </a:cubicBezTo>
                  <a:cubicBezTo>
                    <a:pt x="1" y="70"/>
                    <a:pt x="2" y="70"/>
                    <a:pt x="2" y="71"/>
                  </a:cubicBezTo>
                  <a:cubicBezTo>
                    <a:pt x="2" y="71"/>
                    <a:pt x="3" y="72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4" y="76"/>
                    <a:pt x="6" y="79"/>
                    <a:pt x="5" y="81"/>
                  </a:cubicBezTo>
                  <a:cubicBezTo>
                    <a:pt x="5" y="83"/>
                    <a:pt x="4" y="85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8"/>
                    <a:pt x="3" y="90"/>
                    <a:pt x="3" y="92"/>
                  </a:cubicBezTo>
                  <a:cubicBezTo>
                    <a:pt x="3" y="92"/>
                    <a:pt x="3" y="93"/>
                    <a:pt x="3" y="93"/>
                  </a:cubicBezTo>
                  <a:cubicBezTo>
                    <a:pt x="5" y="93"/>
                    <a:pt x="6" y="94"/>
                    <a:pt x="8" y="95"/>
                  </a:cubicBezTo>
                  <a:cubicBezTo>
                    <a:pt x="10" y="96"/>
                    <a:pt x="12" y="99"/>
                    <a:pt x="12" y="102"/>
                  </a:cubicBezTo>
                  <a:cubicBezTo>
                    <a:pt x="12" y="104"/>
                    <a:pt x="11" y="106"/>
                    <a:pt x="11" y="108"/>
                  </a:cubicBezTo>
                  <a:cubicBezTo>
                    <a:pt x="11" y="108"/>
                    <a:pt x="10" y="108"/>
                    <a:pt x="10" y="108"/>
                  </a:cubicBezTo>
                  <a:cubicBezTo>
                    <a:pt x="11" y="109"/>
                    <a:pt x="11" y="111"/>
                    <a:pt x="12" y="113"/>
                  </a:cubicBezTo>
                  <a:cubicBezTo>
                    <a:pt x="12" y="113"/>
                    <a:pt x="12" y="114"/>
                    <a:pt x="13" y="114"/>
                  </a:cubicBezTo>
                  <a:cubicBezTo>
                    <a:pt x="14" y="116"/>
                    <a:pt x="15" y="118"/>
                    <a:pt x="15" y="120"/>
                  </a:cubicBezTo>
                  <a:cubicBezTo>
                    <a:pt x="15" y="122"/>
                    <a:pt x="15" y="125"/>
                    <a:pt x="14" y="128"/>
                  </a:cubicBezTo>
                  <a:cubicBezTo>
                    <a:pt x="14" y="129"/>
                    <a:pt x="13" y="131"/>
                    <a:pt x="13" y="132"/>
                  </a:cubicBezTo>
                  <a:cubicBezTo>
                    <a:pt x="14" y="132"/>
                    <a:pt x="14" y="133"/>
                    <a:pt x="15" y="134"/>
                  </a:cubicBezTo>
                  <a:cubicBezTo>
                    <a:pt x="15" y="134"/>
                    <a:pt x="17" y="135"/>
                    <a:pt x="18" y="136"/>
                  </a:cubicBezTo>
                  <a:cubicBezTo>
                    <a:pt x="18" y="137"/>
                    <a:pt x="19" y="137"/>
                    <a:pt x="19" y="137"/>
                  </a:cubicBezTo>
                  <a:cubicBezTo>
                    <a:pt x="21" y="138"/>
                    <a:pt x="22" y="139"/>
                    <a:pt x="24" y="140"/>
                  </a:cubicBezTo>
                  <a:cubicBezTo>
                    <a:pt x="25" y="141"/>
                    <a:pt x="26" y="142"/>
                    <a:pt x="27" y="144"/>
                  </a:cubicBezTo>
                  <a:cubicBezTo>
                    <a:pt x="27" y="145"/>
                    <a:pt x="27" y="145"/>
                    <a:pt x="27" y="145"/>
                  </a:cubicBezTo>
                  <a:cubicBezTo>
                    <a:pt x="28" y="146"/>
                    <a:pt x="28" y="147"/>
                    <a:pt x="29" y="148"/>
                  </a:cubicBezTo>
                  <a:cubicBezTo>
                    <a:pt x="29" y="149"/>
                    <a:pt x="29" y="150"/>
                    <a:pt x="30" y="150"/>
                  </a:cubicBezTo>
                  <a:cubicBezTo>
                    <a:pt x="30" y="150"/>
                    <a:pt x="30" y="151"/>
                    <a:pt x="31" y="151"/>
                  </a:cubicBezTo>
                  <a:cubicBezTo>
                    <a:pt x="32" y="152"/>
                    <a:pt x="33" y="154"/>
                    <a:pt x="33" y="156"/>
                  </a:cubicBezTo>
                  <a:cubicBezTo>
                    <a:pt x="35" y="160"/>
                    <a:pt x="35" y="167"/>
                    <a:pt x="34" y="170"/>
                  </a:cubicBezTo>
                  <a:cubicBezTo>
                    <a:pt x="34" y="171"/>
                    <a:pt x="34" y="172"/>
                    <a:pt x="33" y="173"/>
                  </a:cubicBezTo>
                  <a:cubicBezTo>
                    <a:pt x="34" y="173"/>
                    <a:pt x="34" y="174"/>
                    <a:pt x="34" y="175"/>
                  </a:cubicBezTo>
                  <a:cubicBezTo>
                    <a:pt x="35" y="177"/>
                    <a:pt x="35" y="179"/>
                    <a:pt x="34" y="180"/>
                  </a:cubicBezTo>
                  <a:cubicBezTo>
                    <a:pt x="34" y="180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7" y="183"/>
                    <a:pt x="39" y="185"/>
                    <a:pt x="40" y="187"/>
                  </a:cubicBezTo>
                  <a:cubicBezTo>
                    <a:pt x="41" y="191"/>
                    <a:pt x="39" y="196"/>
                    <a:pt x="38" y="197"/>
                  </a:cubicBezTo>
                  <a:cubicBezTo>
                    <a:pt x="38" y="199"/>
                    <a:pt x="36" y="200"/>
                    <a:pt x="35" y="201"/>
                  </a:cubicBezTo>
                  <a:cubicBezTo>
                    <a:pt x="35" y="202"/>
                    <a:pt x="35" y="202"/>
                    <a:pt x="34" y="202"/>
                  </a:cubicBezTo>
                  <a:cubicBezTo>
                    <a:pt x="34" y="203"/>
                    <a:pt x="35" y="204"/>
                    <a:pt x="35" y="205"/>
                  </a:cubicBezTo>
                  <a:cubicBezTo>
                    <a:pt x="35" y="207"/>
                    <a:pt x="35" y="209"/>
                    <a:pt x="35" y="210"/>
                  </a:cubicBezTo>
                  <a:cubicBezTo>
                    <a:pt x="35" y="211"/>
                    <a:pt x="34" y="213"/>
                    <a:pt x="34" y="214"/>
                  </a:cubicBezTo>
                  <a:cubicBezTo>
                    <a:pt x="34" y="215"/>
                    <a:pt x="34" y="215"/>
                    <a:pt x="33" y="216"/>
                  </a:cubicBezTo>
                  <a:cubicBezTo>
                    <a:pt x="34" y="216"/>
                    <a:pt x="34" y="216"/>
                    <a:pt x="34" y="216"/>
                  </a:cubicBezTo>
                  <a:cubicBezTo>
                    <a:pt x="35" y="217"/>
                    <a:pt x="36" y="219"/>
                    <a:pt x="36" y="221"/>
                  </a:cubicBezTo>
                  <a:cubicBezTo>
                    <a:pt x="36" y="222"/>
                    <a:pt x="36" y="224"/>
                    <a:pt x="35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5" y="227"/>
                    <a:pt x="35" y="227"/>
                    <a:pt x="35" y="228"/>
                  </a:cubicBezTo>
                  <a:cubicBezTo>
                    <a:pt x="36" y="228"/>
                    <a:pt x="36" y="228"/>
                    <a:pt x="37" y="229"/>
                  </a:cubicBezTo>
                  <a:cubicBezTo>
                    <a:pt x="39" y="230"/>
                    <a:pt x="40" y="232"/>
                    <a:pt x="41" y="233"/>
                  </a:cubicBezTo>
                  <a:cubicBezTo>
                    <a:pt x="42" y="235"/>
                    <a:pt x="42" y="238"/>
                    <a:pt x="43" y="241"/>
                  </a:cubicBezTo>
                  <a:cubicBezTo>
                    <a:pt x="43" y="242"/>
                    <a:pt x="43" y="243"/>
                    <a:pt x="43" y="243"/>
                  </a:cubicBezTo>
                  <a:cubicBezTo>
                    <a:pt x="43" y="244"/>
                    <a:pt x="44" y="245"/>
                    <a:pt x="44" y="245"/>
                  </a:cubicBezTo>
                  <a:cubicBezTo>
                    <a:pt x="44" y="246"/>
                    <a:pt x="44" y="247"/>
                    <a:pt x="44" y="248"/>
                  </a:cubicBezTo>
                  <a:cubicBezTo>
                    <a:pt x="44" y="248"/>
                    <a:pt x="44" y="249"/>
                    <a:pt x="45" y="249"/>
                  </a:cubicBezTo>
                  <a:cubicBezTo>
                    <a:pt x="45" y="249"/>
                    <a:pt x="45" y="249"/>
                    <a:pt x="46" y="250"/>
                  </a:cubicBezTo>
                  <a:cubicBezTo>
                    <a:pt x="47" y="250"/>
                    <a:pt x="48" y="251"/>
                    <a:pt x="50" y="253"/>
                  </a:cubicBezTo>
                  <a:cubicBezTo>
                    <a:pt x="50" y="254"/>
                    <a:pt x="53" y="257"/>
                    <a:pt x="53" y="260"/>
                  </a:cubicBezTo>
                  <a:cubicBezTo>
                    <a:pt x="53" y="262"/>
                    <a:pt x="52" y="264"/>
                    <a:pt x="52" y="265"/>
                  </a:cubicBezTo>
                  <a:cubicBezTo>
                    <a:pt x="52" y="265"/>
                    <a:pt x="53" y="266"/>
                    <a:pt x="53" y="266"/>
                  </a:cubicBezTo>
                  <a:cubicBezTo>
                    <a:pt x="54" y="266"/>
                    <a:pt x="55" y="267"/>
                    <a:pt x="56" y="268"/>
                  </a:cubicBezTo>
                  <a:cubicBezTo>
                    <a:pt x="58" y="269"/>
                    <a:pt x="59" y="272"/>
                    <a:pt x="60" y="274"/>
                  </a:cubicBezTo>
                  <a:cubicBezTo>
                    <a:pt x="61" y="276"/>
                    <a:pt x="61" y="281"/>
                    <a:pt x="60" y="284"/>
                  </a:cubicBezTo>
                  <a:cubicBezTo>
                    <a:pt x="59" y="285"/>
                    <a:pt x="58" y="287"/>
                    <a:pt x="57" y="288"/>
                  </a:cubicBezTo>
                  <a:cubicBezTo>
                    <a:pt x="57" y="288"/>
                    <a:pt x="57" y="289"/>
                    <a:pt x="57" y="289"/>
                  </a:cubicBezTo>
                  <a:cubicBezTo>
                    <a:pt x="56" y="290"/>
                    <a:pt x="56" y="292"/>
                    <a:pt x="57" y="296"/>
                  </a:cubicBezTo>
                  <a:cubicBezTo>
                    <a:pt x="58" y="295"/>
                    <a:pt x="59" y="294"/>
                    <a:pt x="60" y="294"/>
                  </a:cubicBezTo>
                  <a:cubicBezTo>
                    <a:pt x="61" y="293"/>
                    <a:pt x="64" y="292"/>
                    <a:pt x="66" y="292"/>
                  </a:cubicBezTo>
                  <a:cubicBezTo>
                    <a:pt x="66" y="292"/>
                    <a:pt x="67" y="292"/>
                    <a:pt x="68" y="293"/>
                  </a:cubicBezTo>
                  <a:cubicBezTo>
                    <a:pt x="69" y="293"/>
                    <a:pt x="71" y="293"/>
                    <a:pt x="73" y="297"/>
                  </a:cubicBezTo>
                  <a:cubicBezTo>
                    <a:pt x="73" y="297"/>
                    <a:pt x="74" y="298"/>
                    <a:pt x="74" y="299"/>
                  </a:cubicBezTo>
                  <a:cubicBezTo>
                    <a:pt x="75" y="299"/>
                    <a:pt x="76" y="299"/>
                    <a:pt x="77" y="299"/>
                  </a:cubicBezTo>
                  <a:cubicBezTo>
                    <a:pt x="79" y="300"/>
                    <a:pt x="81" y="302"/>
                    <a:pt x="83" y="305"/>
                  </a:cubicBezTo>
                  <a:cubicBezTo>
                    <a:pt x="84" y="306"/>
                    <a:pt x="84" y="306"/>
                    <a:pt x="84" y="306"/>
                  </a:cubicBezTo>
                  <a:cubicBezTo>
                    <a:pt x="112" y="421"/>
                    <a:pt x="112" y="421"/>
                    <a:pt x="112" y="421"/>
                  </a:cubicBezTo>
                  <a:cubicBezTo>
                    <a:pt x="112" y="432"/>
                    <a:pt x="112" y="432"/>
                    <a:pt x="112" y="432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210" y="413"/>
                    <a:pt x="210" y="413"/>
                    <a:pt x="210" y="413"/>
                  </a:cubicBezTo>
                  <a:cubicBezTo>
                    <a:pt x="209" y="413"/>
                    <a:pt x="208" y="413"/>
                    <a:pt x="207" y="412"/>
                  </a:cubicBezTo>
                  <a:cubicBezTo>
                    <a:pt x="206" y="411"/>
                    <a:pt x="206" y="409"/>
                    <a:pt x="205" y="408"/>
                  </a:cubicBezTo>
                  <a:cubicBezTo>
                    <a:pt x="204" y="408"/>
                    <a:pt x="201" y="408"/>
                    <a:pt x="201" y="407"/>
                  </a:cubicBezTo>
                  <a:cubicBezTo>
                    <a:pt x="200" y="406"/>
                    <a:pt x="200" y="404"/>
                    <a:pt x="199" y="403"/>
                  </a:cubicBezTo>
                  <a:cubicBezTo>
                    <a:pt x="199" y="402"/>
                    <a:pt x="197" y="401"/>
                    <a:pt x="197" y="401"/>
                  </a:cubicBezTo>
                  <a:cubicBezTo>
                    <a:pt x="196" y="400"/>
                    <a:pt x="195" y="398"/>
                    <a:pt x="195" y="397"/>
                  </a:cubicBezTo>
                  <a:cubicBezTo>
                    <a:pt x="195" y="395"/>
                    <a:pt x="197" y="393"/>
                    <a:pt x="197" y="391"/>
                  </a:cubicBezTo>
                  <a:cubicBezTo>
                    <a:pt x="198" y="390"/>
                    <a:pt x="198" y="388"/>
                    <a:pt x="197" y="387"/>
                  </a:cubicBezTo>
                  <a:cubicBezTo>
                    <a:pt x="197" y="386"/>
                    <a:pt x="195" y="385"/>
                    <a:pt x="195" y="384"/>
                  </a:cubicBezTo>
                  <a:cubicBezTo>
                    <a:pt x="195" y="383"/>
                    <a:pt x="195" y="380"/>
                    <a:pt x="196" y="380"/>
                  </a:cubicBezTo>
                  <a:cubicBezTo>
                    <a:pt x="197" y="378"/>
                    <a:pt x="200" y="378"/>
                    <a:pt x="201" y="376"/>
                  </a:cubicBezTo>
                  <a:cubicBezTo>
                    <a:pt x="202" y="375"/>
                    <a:pt x="203" y="371"/>
                    <a:pt x="202" y="370"/>
                  </a:cubicBezTo>
                  <a:cubicBezTo>
                    <a:pt x="202" y="369"/>
                    <a:pt x="199" y="368"/>
                    <a:pt x="199" y="367"/>
                  </a:cubicBezTo>
                  <a:cubicBezTo>
                    <a:pt x="198" y="366"/>
                    <a:pt x="197" y="364"/>
                    <a:pt x="197" y="363"/>
                  </a:cubicBezTo>
                  <a:cubicBezTo>
                    <a:pt x="197" y="362"/>
                    <a:pt x="199" y="360"/>
                    <a:pt x="200" y="359"/>
                  </a:cubicBezTo>
                  <a:cubicBezTo>
                    <a:pt x="200" y="358"/>
                    <a:pt x="200" y="356"/>
                    <a:pt x="200" y="355"/>
                  </a:cubicBezTo>
                  <a:cubicBezTo>
                    <a:pt x="199" y="353"/>
                    <a:pt x="198" y="351"/>
                    <a:pt x="197" y="349"/>
                  </a:cubicBezTo>
                  <a:cubicBezTo>
                    <a:pt x="196" y="349"/>
                    <a:pt x="194" y="347"/>
                    <a:pt x="194" y="346"/>
                  </a:cubicBezTo>
                  <a:cubicBezTo>
                    <a:pt x="194" y="345"/>
                    <a:pt x="194" y="343"/>
                    <a:pt x="194" y="342"/>
                  </a:cubicBezTo>
                  <a:cubicBezTo>
                    <a:pt x="193" y="339"/>
                    <a:pt x="193" y="334"/>
                    <a:pt x="192" y="332"/>
                  </a:cubicBezTo>
                  <a:cubicBezTo>
                    <a:pt x="192" y="331"/>
                    <a:pt x="190" y="329"/>
                    <a:pt x="190" y="328"/>
                  </a:cubicBezTo>
                  <a:cubicBezTo>
                    <a:pt x="190" y="327"/>
                    <a:pt x="192" y="326"/>
                    <a:pt x="192" y="325"/>
                  </a:cubicBezTo>
                  <a:cubicBezTo>
                    <a:pt x="193" y="324"/>
                    <a:pt x="193" y="320"/>
                    <a:pt x="193" y="319"/>
                  </a:cubicBezTo>
                  <a:cubicBezTo>
                    <a:pt x="193" y="318"/>
                    <a:pt x="191" y="316"/>
                    <a:pt x="191" y="315"/>
                  </a:cubicBezTo>
                  <a:cubicBezTo>
                    <a:pt x="190" y="314"/>
                    <a:pt x="191" y="311"/>
                    <a:pt x="190" y="310"/>
                  </a:cubicBezTo>
                  <a:cubicBezTo>
                    <a:pt x="190" y="309"/>
                    <a:pt x="188" y="309"/>
                    <a:pt x="188" y="308"/>
                  </a:cubicBezTo>
                  <a:cubicBezTo>
                    <a:pt x="187" y="307"/>
                    <a:pt x="189" y="304"/>
                    <a:pt x="188" y="303"/>
                  </a:cubicBezTo>
                  <a:cubicBezTo>
                    <a:pt x="188" y="302"/>
                    <a:pt x="186" y="301"/>
                    <a:pt x="186" y="300"/>
                  </a:cubicBezTo>
                  <a:cubicBezTo>
                    <a:pt x="185" y="298"/>
                    <a:pt x="187" y="294"/>
                    <a:pt x="187" y="292"/>
                  </a:cubicBezTo>
                  <a:cubicBezTo>
                    <a:pt x="187" y="291"/>
                    <a:pt x="186" y="288"/>
                    <a:pt x="186" y="287"/>
                  </a:cubicBezTo>
                  <a:cubicBezTo>
                    <a:pt x="185" y="286"/>
                    <a:pt x="184" y="285"/>
                    <a:pt x="184" y="284"/>
                  </a:cubicBezTo>
                  <a:cubicBezTo>
                    <a:pt x="183" y="283"/>
                    <a:pt x="184" y="280"/>
                    <a:pt x="183" y="278"/>
                  </a:cubicBezTo>
                  <a:cubicBezTo>
                    <a:pt x="183" y="277"/>
                    <a:pt x="181" y="275"/>
                    <a:pt x="181" y="274"/>
                  </a:cubicBezTo>
                  <a:cubicBezTo>
                    <a:pt x="181" y="272"/>
                    <a:pt x="184" y="270"/>
                    <a:pt x="185" y="268"/>
                  </a:cubicBezTo>
                  <a:cubicBezTo>
                    <a:pt x="185" y="267"/>
                    <a:pt x="185" y="264"/>
                    <a:pt x="185" y="262"/>
                  </a:cubicBezTo>
                  <a:cubicBezTo>
                    <a:pt x="186" y="261"/>
                    <a:pt x="187" y="259"/>
                    <a:pt x="187" y="258"/>
                  </a:cubicBezTo>
                  <a:cubicBezTo>
                    <a:pt x="187" y="256"/>
                    <a:pt x="185" y="253"/>
                    <a:pt x="185" y="252"/>
                  </a:cubicBezTo>
                  <a:cubicBezTo>
                    <a:pt x="185" y="250"/>
                    <a:pt x="184" y="247"/>
                    <a:pt x="185" y="245"/>
                  </a:cubicBezTo>
                  <a:cubicBezTo>
                    <a:pt x="185" y="244"/>
                    <a:pt x="187" y="243"/>
                    <a:pt x="187" y="242"/>
                  </a:cubicBezTo>
                  <a:cubicBezTo>
                    <a:pt x="188" y="241"/>
                    <a:pt x="191" y="239"/>
                    <a:pt x="191" y="238"/>
                  </a:cubicBezTo>
                  <a:cubicBezTo>
                    <a:pt x="192" y="236"/>
                    <a:pt x="192" y="233"/>
                    <a:pt x="192" y="231"/>
                  </a:cubicBezTo>
                  <a:cubicBezTo>
                    <a:pt x="193" y="229"/>
                    <a:pt x="194" y="226"/>
                    <a:pt x="194" y="225"/>
                  </a:cubicBezTo>
                  <a:cubicBezTo>
                    <a:pt x="193" y="223"/>
                    <a:pt x="191" y="221"/>
                    <a:pt x="191" y="219"/>
                  </a:cubicBezTo>
                  <a:cubicBezTo>
                    <a:pt x="191" y="218"/>
                    <a:pt x="192" y="214"/>
                    <a:pt x="192" y="213"/>
                  </a:cubicBezTo>
                  <a:cubicBezTo>
                    <a:pt x="192" y="212"/>
                    <a:pt x="193" y="209"/>
                    <a:pt x="193" y="208"/>
                  </a:cubicBezTo>
                  <a:cubicBezTo>
                    <a:pt x="194" y="207"/>
                    <a:pt x="196" y="207"/>
                    <a:pt x="196" y="206"/>
                  </a:cubicBezTo>
                  <a:cubicBezTo>
                    <a:pt x="196" y="205"/>
                    <a:pt x="195" y="202"/>
                    <a:pt x="195" y="201"/>
                  </a:cubicBezTo>
                  <a:cubicBezTo>
                    <a:pt x="195" y="200"/>
                    <a:pt x="197" y="198"/>
                    <a:pt x="197" y="197"/>
                  </a:cubicBezTo>
                  <a:cubicBezTo>
                    <a:pt x="196" y="196"/>
                    <a:pt x="194" y="194"/>
                    <a:pt x="194" y="193"/>
                  </a:cubicBezTo>
                  <a:cubicBezTo>
                    <a:pt x="193" y="192"/>
                    <a:pt x="194" y="190"/>
                    <a:pt x="194" y="189"/>
                  </a:cubicBezTo>
                  <a:cubicBezTo>
                    <a:pt x="194" y="187"/>
                    <a:pt x="194" y="184"/>
                    <a:pt x="194" y="182"/>
                  </a:cubicBezTo>
                  <a:cubicBezTo>
                    <a:pt x="195" y="181"/>
                    <a:pt x="197" y="179"/>
                    <a:pt x="197" y="177"/>
                  </a:cubicBezTo>
                  <a:cubicBezTo>
                    <a:pt x="197" y="176"/>
                    <a:pt x="197" y="174"/>
                    <a:pt x="197" y="173"/>
                  </a:cubicBezTo>
                  <a:cubicBezTo>
                    <a:pt x="196" y="172"/>
                    <a:pt x="194" y="171"/>
                    <a:pt x="194" y="170"/>
                  </a:cubicBezTo>
                  <a:cubicBezTo>
                    <a:pt x="193" y="169"/>
                    <a:pt x="194" y="166"/>
                    <a:pt x="194" y="165"/>
                  </a:cubicBezTo>
                  <a:cubicBezTo>
                    <a:pt x="193" y="163"/>
                    <a:pt x="190" y="161"/>
                    <a:pt x="189" y="159"/>
                  </a:cubicBezTo>
                  <a:cubicBezTo>
                    <a:pt x="189" y="158"/>
                    <a:pt x="188" y="156"/>
                    <a:pt x="188" y="155"/>
                  </a:cubicBezTo>
                  <a:cubicBezTo>
                    <a:pt x="187" y="154"/>
                    <a:pt x="189" y="151"/>
                    <a:pt x="188" y="149"/>
                  </a:cubicBezTo>
                  <a:cubicBezTo>
                    <a:pt x="188" y="148"/>
                    <a:pt x="185" y="147"/>
                    <a:pt x="185" y="146"/>
                  </a:cubicBezTo>
                  <a:cubicBezTo>
                    <a:pt x="184" y="145"/>
                    <a:pt x="183" y="143"/>
                    <a:pt x="183" y="142"/>
                  </a:cubicBezTo>
                  <a:cubicBezTo>
                    <a:pt x="184" y="141"/>
                    <a:pt x="186" y="140"/>
                    <a:pt x="187" y="139"/>
                  </a:cubicBezTo>
                  <a:cubicBezTo>
                    <a:pt x="188" y="138"/>
                    <a:pt x="187" y="135"/>
                    <a:pt x="188" y="133"/>
                  </a:cubicBezTo>
                  <a:cubicBezTo>
                    <a:pt x="189" y="132"/>
                    <a:pt x="191" y="131"/>
                    <a:pt x="192" y="131"/>
                  </a:cubicBezTo>
                  <a:cubicBezTo>
                    <a:pt x="193" y="130"/>
                    <a:pt x="195" y="130"/>
                    <a:pt x="196" y="129"/>
                  </a:cubicBezTo>
                  <a:cubicBezTo>
                    <a:pt x="197" y="129"/>
                    <a:pt x="198" y="127"/>
                    <a:pt x="199" y="126"/>
                  </a:cubicBezTo>
                  <a:cubicBezTo>
                    <a:pt x="200" y="126"/>
                    <a:pt x="203" y="128"/>
                    <a:pt x="204" y="127"/>
                  </a:cubicBezTo>
                  <a:cubicBezTo>
                    <a:pt x="205" y="127"/>
                    <a:pt x="207" y="124"/>
                    <a:pt x="207" y="123"/>
                  </a:cubicBezTo>
                  <a:cubicBezTo>
                    <a:pt x="208" y="122"/>
                    <a:pt x="209" y="120"/>
                    <a:pt x="210" y="119"/>
                  </a:cubicBezTo>
                  <a:cubicBezTo>
                    <a:pt x="210" y="118"/>
                    <a:pt x="209" y="115"/>
                    <a:pt x="210" y="114"/>
                  </a:cubicBezTo>
                  <a:cubicBezTo>
                    <a:pt x="210" y="113"/>
                    <a:pt x="211" y="112"/>
                    <a:pt x="212" y="112"/>
                  </a:cubicBezTo>
                  <a:cubicBezTo>
                    <a:pt x="213" y="111"/>
                    <a:pt x="215" y="111"/>
                    <a:pt x="216" y="110"/>
                  </a:cubicBezTo>
                  <a:cubicBezTo>
                    <a:pt x="217" y="110"/>
                    <a:pt x="219" y="108"/>
                    <a:pt x="219" y="108"/>
                  </a:cubicBezTo>
                  <a:cubicBezTo>
                    <a:pt x="220" y="107"/>
                    <a:pt x="222" y="105"/>
                    <a:pt x="222" y="104"/>
                  </a:cubicBezTo>
                  <a:cubicBezTo>
                    <a:pt x="223" y="103"/>
                    <a:pt x="224" y="101"/>
                    <a:pt x="225" y="99"/>
                  </a:cubicBezTo>
                  <a:cubicBezTo>
                    <a:pt x="225" y="98"/>
                    <a:pt x="225" y="95"/>
                    <a:pt x="225" y="94"/>
                  </a:cubicBezTo>
                  <a:cubicBezTo>
                    <a:pt x="226" y="94"/>
                    <a:pt x="227" y="93"/>
                    <a:pt x="227" y="92"/>
                  </a:cubicBezTo>
                  <a:cubicBezTo>
                    <a:pt x="228" y="92"/>
                    <a:pt x="229" y="90"/>
                    <a:pt x="229" y="90"/>
                  </a:cubicBezTo>
                  <a:cubicBezTo>
                    <a:pt x="230" y="88"/>
                    <a:pt x="231" y="85"/>
                    <a:pt x="230" y="84"/>
                  </a:cubicBezTo>
                  <a:cubicBezTo>
                    <a:pt x="230" y="83"/>
                    <a:pt x="228" y="82"/>
                    <a:pt x="227" y="81"/>
                  </a:cubicBezTo>
                  <a:cubicBezTo>
                    <a:pt x="227" y="81"/>
                    <a:pt x="226" y="79"/>
                    <a:pt x="226" y="78"/>
                  </a:cubicBezTo>
                  <a:cubicBezTo>
                    <a:pt x="226" y="77"/>
                    <a:pt x="229" y="77"/>
                    <a:pt x="230" y="76"/>
                  </a:cubicBezTo>
                  <a:cubicBezTo>
                    <a:pt x="230" y="74"/>
                    <a:pt x="230" y="71"/>
                    <a:pt x="230" y="70"/>
                  </a:cubicBezTo>
                  <a:cubicBezTo>
                    <a:pt x="229" y="68"/>
                    <a:pt x="228" y="65"/>
                    <a:pt x="227" y="64"/>
                  </a:cubicBezTo>
                  <a:cubicBezTo>
                    <a:pt x="226" y="63"/>
                    <a:pt x="222" y="62"/>
                    <a:pt x="220" y="60"/>
                  </a:cubicBezTo>
                  <a:cubicBezTo>
                    <a:pt x="220" y="59"/>
                    <a:pt x="219" y="56"/>
                    <a:pt x="218" y="55"/>
                  </a:cubicBezTo>
                  <a:cubicBezTo>
                    <a:pt x="218" y="54"/>
                    <a:pt x="215" y="53"/>
                    <a:pt x="215" y="53"/>
                  </a:cubicBezTo>
                  <a:cubicBezTo>
                    <a:pt x="214" y="52"/>
                    <a:pt x="213" y="50"/>
                    <a:pt x="212" y="49"/>
                  </a:cubicBezTo>
                  <a:cubicBezTo>
                    <a:pt x="212" y="48"/>
                    <a:pt x="212" y="45"/>
                    <a:pt x="213" y="44"/>
                  </a:cubicBezTo>
                  <a:cubicBezTo>
                    <a:pt x="214" y="43"/>
                    <a:pt x="217" y="42"/>
                    <a:pt x="217" y="41"/>
                  </a:cubicBezTo>
                  <a:cubicBezTo>
                    <a:pt x="217" y="39"/>
                    <a:pt x="216" y="37"/>
                    <a:pt x="216" y="35"/>
                  </a:cubicBezTo>
                  <a:cubicBezTo>
                    <a:pt x="216" y="33"/>
                    <a:pt x="216" y="27"/>
                    <a:pt x="216" y="25"/>
                  </a:cubicBezTo>
                  <a:cubicBezTo>
                    <a:pt x="217" y="24"/>
                    <a:pt x="218" y="22"/>
                    <a:pt x="219" y="20"/>
                  </a:cubicBezTo>
                  <a:cubicBezTo>
                    <a:pt x="219" y="19"/>
                    <a:pt x="219" y="16"/>
                    <a:pt x="219" y="15"/>
                  </a:cubicBezTo>
                  <a:cubicBezTo>
                    <a:pt x="218" y="14"/>
                    <a:pt x="216" y="13"/>
                    <a:pt x="216" y="13"/>
                  </a:cubicBezTo>
                  <a:cubicBezTo>
                    <a:pt x="215" y="12"/>
                    <a:pt x="215" y="9"/>
                    <a:pt x="214" y="9"/>
                  </a:cubicBezTo>
                  <a:cubicBezTo>
                    <a:pt x="213" y="7"/>
                    <a:pt x="211" y="6"/>
                    <a:pt x="210" y="5"/>
                  </a:cubicBezTo>
                  <a:cubicBezTo>
                    <a:pt x="210" y="4"/>
                    <a:pt x="211" y="0"/>
                    <a:pt x="21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6045200" y="2127250"/>
              <a:ext cx="188912" cy="396875"/>
            </a:xfrm>
            <a:custGeom>
              <a:avLst/>
              <a:gdLst>
                <a:gd name="T0" fmla="*/ 193 w 224"/>
                <a:gd name="T1" fmla="*/ 328 h 471"/>
                <a:gd name="T2" fmla="*/ 175 w 224"/>
                <a:gd name="T3" fmla="*/ 316 h 471"/>
                <a:gd name="T4" fmla="*/ 169 w 224"/>
                <a:gd name="T5" fmla="*/ 290 h 471"/>
                <a:gd name="T6" fmla="*/ 93 w 224"/>
                <a:gd name="T7" fmla="*/ 83 h 471"/>
                <a:gd name="T8" fmla="*/ 56 w 224"/>
                <a:gd name="T9" fmla="*/ 11 h 471"/>
                <a:gd name="T10" fmla="*/ 41 w 224"/>
                <a:gd name="T11" fmla="*/ 6 h 471"/>
                <a:gd name="T12" fmla="*/ 32 w 224"/>
                <a:gd name="T13" fmla="*/ 12 h 471"/>
                <a:gd name="T14" fmla="*/ 21 w 224"/>
                <a:gd name="T15" fmla="*/ 20 h 471"/>
                <a:gd name="T16" fmla="*/ 28 w 224"/>
                <a:gd name="T17" fmla="*/ 33 h 471"/>
                <a:gd name="T18" fmla="*/ 23 w 224"/>
                <a:gd name="T19" fmla="*/ 51 h 471"/>
                <a:gd name="T20" fmla="*/ 29 w 224"/>
                <a:gd name="T21" fmla="*/ 63 h 471"/>
                <a:gd name="T22" fmla="*/ 33 w 224"/>
                <a:gd name="T23" fmla="*/ 70 h 471"/>
                <a:gd name="T24" fmla="*/ 35 w 224"/>
                <a:gd name="T25" fmla="*/ 86 h 471"/>
                <a:gd name="T26" fmla="*/ 35 w 224"/>
                <a:gd name="T27" fmla="*/ 103 h 471"/>
                <a:gd name="T28" fmla="*/ 31 w 224"/>
                <a:gd name="T29" fmla="*/ 110 h 471"/>
                <a:gd name="T30" fmla="*/ 37 w 224"/>
                <a:gd name="T31" fmla="*/ 118 h 471"/>
                <a:gd name="T32" fmla="*/ 47 w 224"/>
                <a:gd name="T33" fmla="*/ 139 h 471"/>
                <a:gd name="T34" fmla="*/ 44 w 224"/>
                <a:gd name="T35" fmla="*/ 157 h 471"/>
                <a:gd name="T36" fmla="*/ 43 w 224"/>
                <a:gd name="T37" fmla="*/ 162 h 471"/>
                <a:gd name="T38" fmla="*/ 28 w 224"/>
                <a:gd name="T39" fmla="*/ 177 h 471"/>
                <a:gd name="T40" fmla="*/ 25 w 224"/>
                <a:gd name="T41" fmla="*/ 187 h 471"/>
                <a:gd name="T42" fmla="*/ 14 w 224"/>
                <a:gd name="T43" fmla="*/ 193 h 471"/>
                <a:gd name="T44" fmla="*/ 6 w 224"/>
                <a:gd name="T45" fmla="*/ 197 h 471"/>
                <a:gd name="T46" fmla="*/ 6 w 224"/>
                <a:gd name="T47" fmla="*/ 208 h 471"/>
                <a:gd name="T48" fmla="*/ 8 w 224"/>
                <a:gd name="T49" fmla="*/ 219 h 471"/>
                <a:gd name="T50" fmla="*/ 15 w 224"/>
                <a:gd name="T51" fmla="*/ 240 h 471"/>
                <a:gd name="T52" fmla="*/ 12 w 224"/>
                <a:gd name="T53" fmla="*/ 251 h 471"/>
                <a:gd name="T54" fmla="*/ 14 w 224"/>
                <a:gd name="T55" fmla="*/ 268 h 471"/>
                <a:gd name="T56" fmla="*/ 10 w 224"/>
                <a:gd name="T57" fmla="*/ 277 h 471"/>
                <a:gd name="T58" fmla="*/ 11 w 224"/>
                <a:gd name="T59" fmla="*/ 291 h 471"/>
                <a:gd name="T60" fmla="*/ 5 w 224"/>
                <a:gd name="T61" fmla="*/ 305 h 471"/>
                <a:gd name="T62" fmla="*/ 3 w 224"/>
                <a:gd name="T63" fmla="*/ 312 h 471"/>
                <a:gd name="T64" fmla="*/ 4 w 224"/>
                <a:gd name="T65" fmla="*/ 325 h 471"/>
                <a:gd name="T66" fmla="*/ 0 w 224"/>
                <a:gd name="T67" fmla="*/ 335 h 471"/>
                <a:gd name="T68" fmla="*/ 3 w 224"/>
                <a:gd name="T69" fmla="*/ 345 h 471"/>
                <a:gd name="T70" fmla="*/ 6 w 224"/>
                <a:gd name="T71" fmla="*/ 363 h 471"/>
                <a:gd name="T72" fmla="*/ 9 w 224"/>
                <a:gd name="T73" fmla="*/ 374 h 471"/>
                <a:gd name="T74" fmla="*/ 9 w 224"/>
                <a:gd name="T75" fmla="*/ 390 h 471"/>
                <a:gd name="T76" fmla="*/ 12 w 224"/>
                <a:gd name="T77" fmla="*/ 404 h 471"/>
                <a:gd name="T78" fmla="*/ 14 w 224"/>
                <a:gd name="T79" fmla="*/ 408 h 471"/>
                <a:gd name="T80" fmla="*/ 16 w 224"/>
                <a:gd name="T81" fmla="*/ 425 h 471"/>
                <a:gd name="T82" fmla="*/ 14 w 224"/>
                <a:gd name="T83" fmla="*/ 444 h 471"/>
                <a:gd name="T84" fmla="*/ 13 w 224"/>
                <a:gd name="T85" fmla="*/ 458 h 471"/>
                <a:gd name="T86" fmla="*/ 18 w 224"/>
                <a:gd name="T87" fmla="*/ 464 h 471"/>
                <a:gd name="T88" fmla="*/ 33 w 224"/>
                <a:gd name="T89" fmla="*/ 471 h 471"/>
                <a:gd name="T90" fmla="*/ 176 w 224"/>
                <a:gd name="T91" fmla="*/ 425 h 471"/>
                <a:gd name="T92" fmla="*/ 187 w 224"/>
                <a:gd name="T93" fmla="*/ 409 h 471"/>
                <a:gd name="T94" fmla="*/ 190 w 224"/>
                <a:gd name="T95" fmla="*/ 402 h 471"/>
                <a:gd name="T96" fmla="*/ 200 w 224"/>
                <a:gd name="T97" fmla="*/ 395 h 471"/>
                <a:gd name="T98" fmla="*/ 214 w 224"/>
                <a:gd name="T99" fmla="*/ 390 h 471"/>
                <a:gd name="T100" fmla="*/ 221 w 224"/>
                <a:gd name="T101" fmla="*/ 378 h 471"/>
                <a:gd name="T102" fmla="*/ 224 w 224"/>
                <a:gd name="T103" fmla="*/ 35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471">
                  <a:moveTo>
                    <a:pt x="216" y="355"/>
                  </a:moveTo>
                  <a:cubicBezTo>
                    <a:pt x="204" y="349"/>
                    <a:pt x="204" y="349"/>
                    <a:pt x="204" y="349"/>
                  </a:cubicBezTo>
                  <a:cubicBezTo>
                    <a:pt x="202" y="330"/>
                    <a:pt x="202" y="330"/>
                    <a:pt x="202" y="330"/>
                  </a:cubicBezTo>
                  <a:cubicBezTo>
                    <a:pt x="202" y="330"/>
                    <a:pt x="195" y="329"/>
                    <a:pt x="193" y="328"/>
                  </a:cubicBezTo>
                  <a:cubicBezTo>
                    <a:pt x="192" y="327"/>
                    <a:pt x="189" y="326"/>
                    <a:pt x="187" y="325"/>
                  </a:cubicBezTo>
                  <a:cubicBezTo>
                    <a:pt x="186" y="324"/>
                    <a:pt x="185" y="320"/>
                    <a:pt x="183" y="319"/>
                  </a:cubicBezTo>
                  <a:cubicBezTo>
                    <a:pt x="182" y="319"/>
                    <a:pt x="180" y="319"/>
                    <a:pt x="179" y="319"/>
                  </a:cubicBezTo>
                  <a:cubicBezTo>
                    <a:pt x="178" y="319"/>
                    <a:pt x="176" y="317"/>
                    <a:pt x="175" y="316"/>
                  </a:cubicBezTo>
                  <a:cubicBezTo>
                    <a:pt x="174" y="315"/>
                    <a:pt x="172" y="311"/>
                    <a:pt x="172" y="310"/>
                  </a:cubicBezTo>
                  <a:cubicBezTo>
                    <a:pt x="171" y="308"/>
                    <a:pt x="171" y="305"/>
                    <a:pt x="171" y="303"/>
                  </a:cubicBezTo>
                  <a:cubicBezTo>
                    <a:pt x="171" y="301"/>
                    <a:pt x="171" y="298"/>
                    <a:pt x="171" y="296"/>
                  </a:cubicBezTo>
                  <a:cubicBezTo>
                    <a:pt x="171" y="295"/>
                    <a:pt x="169" y="291"/>
                    <a:pt x="169" y="290"/>
                  </a:cubicBezTo>
                  <a:cubicBezTo>
                    <a:pt x="169" y="288"/>
                    <a:pt x="168" y="285"/>
                    <a:pt x="168" y="284"/>
                  </a:cubicBezTo>
                  <a:cubicBezTo>
                    <a:pt x="167" y="283"/>
                    <a:pt x="164" y="281"/>
                    <a:pt x="164" y="281"/>
                  </a:cubicBezTo>
                  <a:cubicBezTo>
                    <a:pt x="154" y="255"/>
                    <a:pt x="154" y="255"/>
                    <a:pt x="154" y="255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59" y="1"/>
                    <a:pt x="58" y="2"/>
                  </a:cubicBezTo>
                  <a:cubicBezTo>
                    <a:pt x="58" y="3"/>
                    <a:pt x="59" y="7"/>
                    <a:pt x="58" y="8"/>
                  </a:cubicBezTo>
                  <a:cubicBezTo>
                    <a:pt x="58" y="9"/>
                    <a:pt x="56" y="10"/>
                    <a:pt x="56" y="11"/>
                  </a:cubicBezTo>
                  <a:cubicBezTo>
                    <a:pt x="55" y="11"/>
                    <a:pt x="53" y="10"/>
                    <a:pt x="52" y="10"/>
                  </a:cubicBezTo>
                  <a:cubicBezTo>
                    <a:pt x="51" y="10"/>
                    <a:pt x="48" y="12"/>
                    <a:pt x="47" y="12"/>
                  </a:cubicBezTo>
                  <a:cubicBezTo>
                    <a:pt x="46" y="12"/>
                    <a:pt x="44" y="11"/>
                    <a:pt x="43" y="10"/>
                  </a:cubicBezTo>
                  <a:cubicBezTo>
                    <a:pt x="42" y="9"/>
                    <a:pt x="41" y="7"/>
                    <a:pt x="41" y="6"/>
                  </a:cubicBezTo>
                  <a:cubicBezTo>
                    <a:pt x="40" y="5"/>
                    <a:pt x="38" y="3"/>
                    <a:pt x="37" y="3"/>
                  </a:cubicBezTo>
                  <a:cubicBezTo>
                    <a:pt x="36" y="3"/>
                    <a:pt x="35" y="5"/>
                    <a:pt x="35" y="5"/>
                  </a:cubicBezTo>
                  <a:cubicBezTo>
                    <a:pt x="34" y="6"/>
                    <a:pt x="33" y="7"/>
                    <a:pt x="33" y="8"/>
                  </a:cubicBezTo>
                  <a:cubicBezTo>
                    <a:pt x="32" y="9"/>
                    <a:pt x="32" y="11"/>
                    <a:pt x="32" y="12"/>
                  </a:cubicBezTo>
                  <a:cubicBezTo>
                    <a:pt x="31" y="12"/>
                    <a:pt x="30" y="14"/>
                    <a:pt x="29" y="15"/>
                  </a:cubicBezTo>
                  <a:cubicBezTo>
                    <a:pt x="28" y="16"/>
                    <a:pt x="27" y="17"/>
                    <a:pt x="25" y="18"/>
                  </a:cubicBezTo>
                  <a:cubicBezTo>
                    <a:pt x="24" y="18"/>
                    <a:pt x="22" y="17"/>
                    <a:pt x="21" y="18"/>
                  </a:cubicBezTo>
                  <a:cubicBezTo>
                    <a:pt x="21" y="19"/>
                    <a:pt x="21" y="20"/>
                    <a:pt x="21" y="20"/>
                  </a:cubicBezTo>
                  <a:cubicBezTo>
                    <a:pt x="22" y="21"/>
                    <a:pt x="22" y="22"/>
                    <a:pt x="23" y="23"/>
                  </a:cubicBezTo>
                  <a:cubicBezTo>
                    <a:pt x="24" y="24"/>
                    <a:pt x="27" y="23"/>
                    <a:pt x="28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9"/>
                    <a:pt x="27" y="32"/>
                    <a:pt x="28" y="33"/>
                  </a:cubicBezTo>
                  <a:cubicBezTo>
                    <a:pt x="28" y="34"/>
                    <a:pt x="29" y="37"/>
                    <a:pt x="29" y="37"/>
                  </a:cubicBezTo>
                  <a:cubicBezTo>
                    <a:pt x="29" y="37"/>
                    <a:pt x="29" y="41"/>
                    <a:pt x="28" y="42"/>
                  </a:cubicBezTo>
                  <a:cubicBezTo>
                    <a:pt x="27" y="43"/>
                    <a:pt x="25" y="45"/>
                    <a:pt x="25" y="46"/>
                  </a:cubicBezTo>
                  <a:cubicBezTo>
                    <a:pt x="24" y="47"/>
                    <a:pt x="23" y="50"/>
                    <a:pt x="23" y="51"/>
                  </a:cubicBezTo>
                  <a:cubicBezTo>
                    <a:pt x="23" y="52"/>
                    <a:pt x="24" y="54"/>
                    <a:pt x="24" y="55"/>
                  </a:cubicBezTo>
                  <a:cubicBezTo>
                    <a:pt x="24" y="55"/>
                    <a:pt x="24" y="55"/>
                    <a:pt x="25" y="56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8" y="63"/>
                    <a:pt x="28" y="64"/>
                  </a:cubicBezTo>
                  <a:cubicBezTo>
                    <a:pt x="29" y="65"/>
                    <a:pt x="31" y="65"/>
                    <a:pt x="31" y="67"/>
                  </a:cubicBezTo>
                  <a:cubicBezTo>
                    <a:pt x="32" y="68"/>
                    <a:pt x="33" y="69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6" y="72"/>
                    <a:pt x="36" y="74"/>
                  </a:cubicBezTo>
                  <a:cubicBezTo>
                    <a:pt x="38" y="77"/>
                    <a:pt x="37" y="82"/>
                    <a:pt x="37" y="83"/>
                  </a:cubicBezTo>
                  <a:cubicBezTo>
                    <a:pt x="36" y="84"/>
                    <a:pt x="35" y="85"/>
                    <a:pt x="35" y="86"/>
                  </a:cubicBezTo>
                  <a:cubicBezTo>
                    <a:pt x="35" y="87"/>
                    <a:pt x="34" y="87"/>
                    <a:pt x="34" y="87"/>
                  </a:cubicBezTo>
                  <a:cubicBezTo>
                    <a:pt x="34" y="89"/>
                    <a:pt x="34" y="93"/>
                    <a:pt x="34" y="96"/>
                  </a:cubicBezTo>
                  <a:cubicBezTo>
                    <a:pt x="34" y="96"/>
                    <a:pt x="34" y="96"/>
                    <a:pt x="34" y="97"/>
                  </a:cubicBezTo>
                  <a:cubicBezTo>
                    <a:pt x="35" y="99"/>
                    <a:pt x="36" y="101"/>
                    <a:pt x="35" y="103"/>
                  </a:cubicBezTo>
                  <a:cubicBezTo>
                    <a:pt x="34" y="106"/>
                    <a:pt x="32" y="107"/>
                    <a:pt x="31" y="108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0" y="108"/>
                    <a:pt x="30" y="109"/>
                    <a:pt x="30" y="109"/>
                  </a:cubicBezTo>
                  <a:cubicBezTo>
                    <a:pt x="31" y="109"/>
                    <a:pt x="31" y="110"/>
                    <a:pt x="31" y="110"/>
                  </a:cubicBezTo>
                  <a:cubicBezTo>
                    <a:pt x="31" y="110"/>
                    <a:pt x="32" y="110"/>
                    <a:pt x="32" y="110"/>
                  </a:cubicBezTo>
                  <a:cubicBezTo>
                    <a:pt x="33" y="111"/>
                    <a:pt x="34" y="112"/>
                    <a:pt x="35" y="113"/>
                  </a:cubicBezTo>
                  <a:cubicBezTo>
                    <a:pt x="36" y="114"/>
                    <a:pt x="37" y="116"/>
                    <a:pt x="37" y="117"/>
                  </a:cubicBezTo>
                  <a:cubicBezTo>
                    <a:pt x="37" y="117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41" y="119"/>
                    <a:pt x="43" y="120"/>
                    <a:pt x="44" y="122"/>
                  </a:cubicBezTo>
                  <a:cubicBezTo>
                    <a:pt x="47" y="124"/>
                    <a:pt x="48" y="129"/>
                    <a:pt x="48" y="130"/>
                  </a:cubicBezTo>
                  <a:cubicBezTo>
                    <a:pt x="48" y="132"/>
                    <a:pt x="49" y="136"/>
                    <a:pt x="47" y="139"/>
                  </a:cubicBezTo>
                  <a:cubicBezTo>
                    <a:pt x="47" y="139"/>
                    <a:pt x="47" y="140"/>
                    <a:pt x="46" y="140"/>
                  </a:cubicBezTo>
                  <a:cubicBezTo>
                    <a:pt x="47" y="141"/>
                    <a:pt x="48" y="142"/>
                    <a:pt x="48" y="143"/>
                  </a:cubicBezTo>
                  <a:cubicBezTo>
                    <a:pt x="50" y="147"/>
                    <a:pt x="47" y="153"/>
                    <a:pt x="47" y="153"/>
                  </a:cubicBezTo>
                  <a:cubicBezTo>
                    <a:pt x="47" y="154"/>
                    <a:pt x="45" y="155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4" y="157"/>
                    <a:pt x="43" y="157"/>
                    <a:pt x="43" y="15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9"/>
                    <a:pt x="43" y="161"/>
                    <a:pt x="43" y="162"/>
                  </a:cubicBezTo>
                  <a:cubicBezTo>
                    <a:pt x="42" y="164"/>
                    <a:pt x="40" y="167"/>
                    <a:pt x="40" y="168"/>
                  </a:cubicBezTo>
                  <a:cubicBezTo>
                    <a:pt x="38" y="170"/>
                    <a:pt x="36" y="172"/>
                    <a:pt x="36" y="172"/>
                  </a:cubicBezTo>
                  <a:cubicBezTo>
                    <a:pt x="34" y="175"/>
                    <a:pt x="32" y="175"/>
                    <a:pt x="32" y="176"/>
                  </a:cubicBezTo>
                  <a:cubicBezTo>
                    <a:pt x="30" y="176"/>
                    <a:pt x="29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9"/>
                    <a:pt x="28" y="180"/>
                    <a:pt x="28" y="181"/>
                  </a:cubicBezTo>
                  <a:cubicBezTo>
                    <a:pt x="27" y="184"/>
                    <a:pt x="25" y="187"/>
                    <a:pt x="25" y="187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3" y="190"/>
                    <a:pt x="21" y="192"/>
                    <a:pt x="19" y="193"/>
                  </a:cubicBezTo>
                  <a:cubicBezTo>
                    <a:pt x="18" y="193"/>
                    <a:pt x="17" y="193"/>
                    <a:pt x="16" y="193"/>
                  </a:cubicBezTo>
                  <a:cubicBezTo>
                    <a:pt x="15" y="193"/>
                    <a:pt x="14" y="193"/>
                    <a:pt x="14" y="193"/>
                  </a:cubicBezTo>
                  <a:cubicBezTo>
                    <a:pt x="13" y="193"/>
                    <a:pt x="13" y="194"/>
                    <a:pt x="12" y="194"/>
                  </a:cubicBezTo>
                  <a:cubicBezTo>
                    <a:pt x="11" y="195"/>
                    <a:pt x="9" y="195"/>
                    <a:pt x="8" y="196"/>
                  </a:cubicBezTo>
                  <a:cubicBezTo>
                    <a:pt x="8" y="196"/>
                    <a:pt x="7" y="196"/>
                    <a:pt x="7" y="196"/>
                  </a:cubicBezTo>
                  <a:cubicBezTo>
                    <a:pt x="6" y="197"/>
                    <a:pt x="6" y="197"/>
                    <a:pt x="6" y="197"/>
                  </a:cubicBezTo>
                  <a:cubicBezTo>
                    <a:pt x="6" y="197"/>
                    <a:pt x="6" y="198"/>
                    <a:pt x="6" y="198"/>
                  </a:cubicBezTo>
                  <a:cubicBezTo>
                    <a:pt x="5" y="199"/>
                    <a:pt x="5" y="201"/>
                    <a:pt x="4" y="203"/>
                  </a:cubicBezTo>
                  <a:cubicBezTo>
                    <a:pt x="4" y="204"/>
                    <a:pt x="3" y="204"/>
                    <a:pt x="3" y="205"/>
                  </a:cubicBezTo>
                  <a:cubicBezTo>
                    <a:pt x="4" y="205"/>
                    <a:pt x="5" y="207"/>
                    <a:pt x="6" y="208"/>
                  </a:cubicBezTo>
                  <a:cubicBezTo>
                    <a:pt x="7" y="210"/>
                    <a:pt x="6" y="213"/>
                    <a:pt x="6" y="214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6" y="216"/>
                    <a:pt x="6" y="217"/>
                    <a:pt x="7" y="218"/>
                  </a:cubicBezTo>
                  <a:cubicBezTo>
                    <a:pt x="7" y="218"/>
                    <a:pt x="8" y="219"/>
                    <a:pt x="8" y="219"/>
                  </a:cubicBezTo>
                  <a:cubicBezTo>
                    <a:pt x="10" y="221"/>
                    <a:pt x="11" y="223"/>
                    <a:pt x="12" y="225"/>
                  </a:cubicBezTo>
                  <a:cubicBezTo>
                    <a:pt x="12" y="226"/>
                    <a:pt x="12" y="228"/>
                    <a:pt x="12" y="229"/>
                  </a:cubicBezTo>
                  <a:cubicBezTo>
                    <a:pt x="13" y="229"/>
                    <a:pt x="14" y="230"/>
                    <a:pt x="14" y="232"/>
                  </a:cubicBezTo>
                  <a:cubicBezTo>
                    <a:pt x="15" y="234"/>
                    <a:pt x="16" y="237"/>
                    <a:pt x="15" y="240"/>
                  </a:cubicBezTo>
                  <a:cubicBezTo>
                    <a:pt x="15" y="241"/>
                    <a:pt x="14" y="243"/>
                    <a:pt x="13" y="244"/>
                  </a:cubicBezTo>
                  <a:cubicBezTo>
                    <a:pt x="13" y="244"/>
                    <a:pt x="12" y="244"/>
                    <a:pt x="12" y="245"/>
                  </a:cubicBezTo>
                  <a:cubicBezTo>
                    <a:pt x="12" y="245"/>
                    <a:pt x="12" y="246"/>
                    <a:pt x="12" y="247"/>
                  </a:cubicBezTo>
                  <a:cubicBezTo>
                    <a:pt x="12" y="248"/>
                    <a:pt x="12" y="249"/>
                    <a:pt x="12" y="251"/>
                  </a:cubicBezTo>
                  <a:cubicBezTo>
                    <a:pt x="12" y="251"/>
                    <a:pt x="12" y="252"/>
                    <a:pt x="12" y="253"/>
                  </a:cubicBezTo>
                  <a:cubicBezTo>
                    <a:pt x="13" y="254"/>
                    <a:pt x="14" y="255"/>
                    <a:pt x="15" y="257"/>
                  </a:cubicBezTo>
                  <a:cubicBezTo>
                    <a:pt x="15" y="259"/>
                    <a:pt x="14" y="261"/>
                    <a:pt x="13" y="262"/>
                  </a:cubicBezTo>
                  <a:cubicBezTo>
                    <a:pt x="14" y="264"/>
                    <a:pt x="15" y="266"/>
                    <a:pt x="14" y="268"/>
                  </a:cubicBezTo>
                  <a:cubicBezTo>
                    <a:pt x="13" y="270"/>
                    <a:pt x="12" y="272"/>
                    <a:pt x="11" y="272"/>
                  </a:cubicBezTo>
                  <a:cubicBezTo>
                    <a:pt x="10" y="273"/>
                    <a:pt x="10" y="273"/>
                    <a:pt x="10" y="274"/>
                  </a:cubicBezTo>
                  <a:cubicBezTo>
                    <a:pt x="10" y="274"/>
                    <a:pt x="10" y="275"/>
                    <a:pt x="10" y="275"/>
                  </a:cubicBezTo>
                  <a:cubicBezTo>
                    <a:pt x="10" y="275"/>
                    <a:pt x="10" y="276"/>
                    <a:pt x="10" y="277"/>
                  </a:cubicBezTo>
                  <a:cubicBezTo>
                    <a:pt x="9" y="277"/>
                    <a:pt x="9" y="279"/>
                    <a:pt x="9" y="279"/>
                  </a:cubicBezTo>
                  <a:cubicBezTo>
                    <a:pt x="9" y="280"/>
                    <a:pt x="9" y="280"/>
                    <a:pt x="10" y="280"/>
                  </a:cubicBezTo>
                  <a:cubicBezTo>
                    <a:pt x="10" y="282"/>
                    <a:pt x="11" y="283"/>
                    <a:pt x="12" y="285"/>
                  </a:cubicBezTo>
                  <a:cubicBezTo>
                    <a:pt x="12" y="287"/>
                    <a:pt x="11" y="289"/>
                    <a:pt x="11" y="291"/>
                  </a:cubicBezTo>
                  <a:cubicBezTo>
                    <a:pt x="11" y="292"/>
                    <a:pt x="10" y="292"/>
                    <a:pt x="10" y="293"/>
                  </a:cubicBezTo>
                  <a:cubicBezTo>
                    <a:pt x="10" y="293"/>
                    <a:pt x="10" y="294"/>
                    <a:pt x="10" y="294"/>
                  </a:cubicBezTo>
                  <a:cubicBezTo>
                    <a:pt x="10" y="297"/>
                    <a:pt x="10" y="299"/>
                    <a:pt x="9" y="301"/>
                  </a:cubicBezTo>
                  <a:cubicBezTo>
                    <a:pt x="8" y="303"/>
                    <a:pt x="7" y="304"/>
                    <a:pt x="5" y="305"/>
                  </a:cubicBezTo>
                  <a:cubicBezTo>
                    <a:pt x="5" y="306"/>
                    <a:pt x="4" y="306"/>
                    <a:pt x="4" y="306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7"/>
                    <a:pt x="3" y="308"/>
                    <a:pt x="3" y="308"/>
                  </a:cubicBezTo>
                  <a:cubicBezTo>
                    <a:pt x="3" y="309"/>
                    <a:pt x="3" y="311"/>
                    <a:pt x="3" y="312"/>
                  </a:cubicBezTo>
                  <a:cubicBezTo>
                    <a:pt x="3" y="312"/>
                    <a:pt x="3" y="313"/>
                    <a:pt x="3" y="314"/>
                  </a:cubicBezTo>
                  <a:cubicBezTo>
                    <a:pt x="4" y="315"/>
                    <a:pt x="5" y="317"/>
                    <a:pt x="5" y="319"/>
                  </a:cubicBezTo>
                  <a:cubicBezTo>
                    <a:pt x="5" y="321"/>
                    <a:pt x="4" y="322"/>
                    <a:pt x="4" y="324"/>
                  </a:cubicBezTo>
                  <a:cubicBezTo>
                    <a:pt x="4" y="324"/>
                    <a:pt x="4" y="324"/>
                    <a:pt x="4" y="325"/>
                  </a:cubicBezTo>
                  <a:cubicBezTo>
                    <a:pt x="3" y="325"/>
                    <a:pt x="3" y="326"/>
                    <a:pt x="3" y="326"/>
                  </a:cubicBezTo>
                  <a:cubicBezTo>
                    <a:pt x="3" y="328"/>
                    <a:pt x="3" y="329"/>
                    <a:pt x="3" y="331"/>
                  </a:cubicBezTo>
                  <a:cubicBezTo>
                    <a:pt x="2" y="332"/>
                    <a:pt x="1" y="334"/>
                    <a:pt x="0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6"/>
                    <a:pt x="1" y="337"/>
                    <a:pt x="1" y="338"/>
                  </a:cubicBezTo>
                  <a:cubicBezTo>
                    <a:pt x="2" y="339"/>
                    <a:pt x="2" y="341"/>
                    <a:pt x="2" y="342"/>
                  </a:cubicBezTo>
                  <a:cubicBezTo>
                    <a:pt x="2" y="342"/>
                    <a:pt x="2" y="343"/>
                    <a:pt x="2" y="343"/>
                  </a:cubicBezTo>
                  <a:cubicBezTo>
                    <a:pt x="2" y="344"/>
                    <a:pt x="3" y="344"/>
                    <a:pt x="3" y="345"/>
                  </a:cubicBezTo>
                  <a:cubicBezTo>
                    <a:pt x="4" y="347"/>
                    <a:pt x="5" y="351"/>
                    <a:pt x="5" y="353"/>
                  </a:cubicBezTo>
                  <a:cubicBezTo>
                    <a:pt x="5" y="355"/>
                    <a:pt x="5" y="357"/>
                    <a:pt x="4" y="358"/>
                  </a:cubicBezTo>
                  <a:cubicBezTo>
                    <a:pt x="4" y="358"/>
                    <a:pt x="4" y="359"/>
                    <a:pt x="4" y="359"/>
                  </a:cubicBezTo>
                  <a:cubicBezTo>
                    <a:pt x="5" y="360"/>
                    <a:pt x="6" y="361"/>
                    <a:pt x="6" y="363"/>
                  </a:cubicBezTo>
                  <a:cubicBezTo>
                    <a:pt x="7" y="364"/>
                    <a:pt x="7" y="366"/>
                    <a:pt x="6" y="367"/>
                  </a:cubicBezTo>
                  <a:cubicBezTo>
                    <a:pt x="7" y="367"/>
                    <a:pt x="8" y="368"/>
                    <a:pt x="8" y="369"/>
                  </a:cubicBezTo>
                  <a:cubicBezTo>
                    <a:pt x="9" y="371"/>
                    <a:pt x="9" y="372"/>
                    <a:pt x="9" y="374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9" y="375"/>
                    <a:pt x="9" y="375"/>
                    <a:pt x="9" y="375"/>
                  </a:cubicBezTo>
                  <a:cubicBezTo>
                    <a:pt x="10" y="376"/>
                    <a:pt x="11" y="377"/>
                    <a:pt x="11" y="379"/>
                  </a:cubicBezTo>
                  <a:cubicBezTo>
                    <a:pt x="11" y="382"/>
                    <a:pt x="11" y="386"/>
                    <a:pt x="10" y="388"/>
                  </a:cubicBezTo>
                  <a:cubicBezTo>
                    <a:pt x="10" y="388"/>
                    <a:pt x="9" y="389"/>
                    <a:pt x="9" y="390"/>
                  </a:cubicBezTo>
                  <a:cubicBezTo>
                    <a:pt x="9" y="390"/>
                    <a:pt x="10" y="391"/>
                    <a:pt x="10" y="392"/>
                  </a:cubicBezTo>
                  <a:cubicBezTo>
                    <a:pt x="11" y="394"/>
                    <a:pt x="11" y="398"/>
                    <a:pt x="12" y="402"/>
                  </a:cubicBezTo>
                  <a:cubicBezTo>
                    <a:pt x="12" y="402"/>
                    <a:pt x="12" y="402"/>
                    <a:pt x="12" y="402"/>
                  </a:cubicBezTo>
                  <a:cubicBezTo>
                    <a:pt x="12" y="403"/>
                    <a:pt x="12" y="404"/>
                    <a:pt x="12" y="404"/>
                  </a:cubicBezTo>
                  <a:cubicBezTo>
                    <a:pt x="12" y="404"/>
                    <a:pt x="12" y="405"/>
                    <a:pt x="12" y="405"/>
                  </a:cubicBezTo>
                  <a:cubicBezTo>
                    <a:pt x="12" y="405"/>
                    <a:pt x="12" y="406"/>
                    <a:pt x="12" y="406"/>
                  </a:cubicBezTo>
                  <a:cubicBezTo>
                    <a:pt x="13" y="406"/>
                    <a:pt x="13" y="407"/>
                    <a:pt x="14" y="408"/>
                  </a:cubicBezTo>
                  <a:cubicBezTo>
                    <a:pt x="14" y="408"/>
                    <a:pt x="14" y="408"/>
                    <a:pt x="14" y="408"/>
                  </a:cubicBezTo>
                  <a:cubicBezTo>
                    <a:pt x="16" y="410"/>
                    <a:pt x="17" y="412"/>
                    <a:pt x="18" y="414"/>
                  </a:cubicBezTo>
                  <a:cubicBezTo>
                    <a:pt x="18" y="416"/>
                    <a:pt x="18" y="419"/>
                    <a:pt x="18" y="422"/>
                  </a:cubicBezTo>
                  <a:cubicBezTo>
                    <a:pt x="17" y="423"/>
                    <a:pt x="17" y="424"/>
                    <a:pt x="16" y="425"/>
                  </a:cubicBezTo>
                  <a:cubicBezTo>
                    <a:pt x="16" y="425"/>
                    <a:pt x="16" y="425"/>
                    <a:pt x="16" y="425"/>
                  </a:cubicBezTo>
                  <a:cubicBezTo>
                    <a:pt x="18" y="426"/>
                    <a:pt x="19" y="427"/>
                    <a:pt x="20" y="429"/>
                  </a:cubicBezTo>
                  <a:cubicBezTo>
                    <a:pt x="21" y="432"/>
                    <a:pt x="20" y="437"/>
                    <a:pt x="19" y="440"/>
                  </a:cubicBezTo>
                  <a:cubicBezTo>
                    <a:pt x="17" y="442"/>
                    <a:pt x="15" y="443"/>
                    <a:pt x="14" y="444"/>
                  </a:cubicBezTo>
                  <a:cubicBezTo>
                    <a:pt x="14" y="444"/>
                    <a:pt x="14" y="444"/>
                    <a:pt x="14" y="444"/>
                  </a:cubicBezTo>
                  <a:cubicBezTo>
                    <a:pt x="14" y="444"/>
                    <a:pt x="15" y="445"/>
                    <a:pt x="15" y="446"/>
                  </a:cubicBezTo>
                  <a:cubicBezTo>
                    <a:pt x="16" y="449"/>
                    <a:pt x="15" y="453"/>
                    <a:pt x="15" y="453"/>
                  </a:cubicBezTo>
                  <a:cubicBezTo>
                    <a:pt x="15" y="455"/>
                    <a:pt x="14" y="456"/>
                    <a:pt x="14" y="457"/>
                  </a:cubicBezTo>
                  <a:cubicBezTo>
                    <a:pt x="14" y="457"/>
                    <a:pt x="13" y="458"/>
                    <a:pt x="13" y="458"/>
                  </a:cubicBezTo>
                  <a:cubicBezTo>
                    <a:pt x="13" y="458"/>
                    <a:pt x="14" y="458"/>
                    <a:pt x="14" y="458"/>
                  </a:cubicBezTo>
                  <a:cubicBezTo>
                    <a:pt x="14" y="459"/>
                    <a:pt x="14" y="459"/>
                    <a:pt x="14" y="459"/>
                  </a:cubicBezTo>
                  <a:cubicBezTo>
                    <a:pt x="15" y="459"/>
                    <a:pt x="16" y="460"/>
                    <a:pt x="16" y="461"/>
                  </a:cubicBezTo>
                  <a:cubicBezTo>
                    <a:pt x="17" y="462"/>
                    <a:pt x="17" y="463"/>
                    <a:pt x="18" y="464"/>
                  </a:cubicBezTo>
                  <a:cubicBezTo>
                    <a:pt x="19" y="464"/>
                    <a:pt x="20" y="465"/>
                    <a:pt x="21" y="465"/>
                  </a:cubicBezTo>
                  <a:cubicBezTo>
                    <a:pt x="22" y="466"/>
                    <a:pt x="23" y="468"/>
                    <a:pt x="23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33" y="471"/>
                    <a:pt x="33" y="471"/>
                    <a:pt x="33" y="471"/>
                  </a:cubicBezTo>
                  <a:cubicBezTo>
                    <a:pt x="168" y="435"/>
                    <a:pt x="168" y="435"/>
                    <a:pt x="168" y="435"/>
                  </a:cubicBezTo>
                  <a:cubicBezTo>
                    <a:pt x="169" y="435"/>
                    <a:pt x="169" y="434"/>
                    <a:pt x="170" y="434"/>
                  </a:cubicBezTo>
                  <a:cubicBezTo>
                    <a:pt x="169" y="432"/>
                    <a:pt x="169" y="430"/>
                    <a:pt x="171" y="428"/>
                  </a:cubicBezTo>
                  <a:cubicBezTo>
                    <a:pt x="172" y="426"/>
                    <a:pt x="174" y="425"/>
                    <a:pt x="176" y="425"/>
                  </a:cubicBezTo>
                  <a:cubicBezTo>
                    <a:pt x="176" y="425"/>
                    <a:pt x="176" y="425"/>
                    <a:pt x="175" y="424"/>
                  </a:cubicBezTo>
                  <a:cubicBezTo>
                    <a:pt x="175" y="422"/>
                    <a:pt x="175" y="419"/>
                    <a:pt x="176" y="417"/>
                  </a:cubicBezTo>
                  <a:cubicBezTo>
                    <a:pt x="177" y="415"/>
                    <a:pt x="179" y="412"/>
                    <a:pt x="182" y="410"/>
                  </a:cubicBezTo>
                  <a:cubicBezTo>
                    <a:pt x="183" y="409"/>
                    <a:pt x="186" y="409"/>
                    <a:pt x="187" y="409"/>
                  </a:cubicBezTo>
                  <a:cubicBezTo>
                    <a:pt x="188" y="409"/>
                    <a:pt x="188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7"/>
                    <a:pt x="188" y="405"/>
                    <a:pt x="190" y="402"/>
                  </a:cubicBezTo>
                  <a:cubicBezTo>
                    <a:pt x="191" y="400"/>
                    <a:pt x="193" y="399"/>
                    <a:pt x="195" y="398"/>
                  </a:cubicBezTo>
                  <a:cubicBezTo>
                    <a:pt x="195" y="398"/>
                    <a:pt x="196" y="398"/>
                    <a:pt x="196" y="398"/>
                  </a:cubicBezTo>
                  <a:cubicBezTo>
                    <a:pt x="196" y="398"/>
                    <a:pt x="197" y="397"/>
                    <a:pt x="198" y="397"/>
                  </a:cubicBezTo>
                  <a:cubicBezTo>
                    <a:pt x="198" y="396"/>
                    <a:pt x="199" y="396"/>
                    <a:pt x="200" y="395"/>
                  </a:cubicBezTo>
                  <a:cubicBezTo>
                    <a:pt x="200" y="394"/>
                    <a:pt x="201" y="392"/>
                    <a:pt x="202" y="391"/>
                  </a:cubicBezTo>
                  <a:cubicBezTo>
                    <a:pt x="204" y="389"/>
                    <a:pt x="206" y="389"/>
                    <a:pt x="209" y="389"/>
                  </a:cubicBezTo>
                  <a:cubicBezTo>
                    <a:pt x="210" y="389"/>
                    <a:pt x="210" y="389"/>
                    <a:pt x="211" y="389"/>
                  </a:cubicBezTo>
                  <a:cubicBezTo>
                    <a:pt x="212" y="389"/>
                    <a:pt x="213" y="389"/>
                    <a:pt x="214" y="390"/>
                  </a:cubicBezTo>
                  <a:cubicBezTo>
                    <a:pt x="215" y="390"/>
                    <a:pt x="215" y="390"/>
                    <a:pt x="215" y="390"/>
                  </a:cubicBezTo>
                  <a:cubicBezTo>
                    <a:pt x="218" y="387"/>
                    <a:pt x="218" y="387"/>
                    <a:pt x="218" y="387"/>
                  </a:cubicBezTo>
                  <a:cubicBezTo>
                    <a:pt x="218" y="386"/>
                    <a:pt x="217" y="385"/>
                    <a:pt x="218" y="385"/>
                  </a:cubicBezTo>
                  <a:cubicBezTo>
                    <a:pt x="218" y="383"/>
                    <a:pt x="221" y="380"/>
                    <a:pt x="221" y="378"/>
                  </a:cubicBezTo>
                  <a:cubicBezTo>
                    <a:pt x="222" y="377"/>
                    <a:pt x="222" y="374"/>
                    <a:pt x="222" y="372"/>
                  </a:cubicBezTo>
                  <a:cubicBezTo>
                    <a:pt x="222" y="370"/>
                    <a:pt x="222" y="366"/>
                    <a:pt x="222" y="364"/>
                  </a:cubicBezTo>
                  <a:cubicBezTo>
                    <a:pt x="223" y="364"/>
                    <a:pt x="223" y="363"/>
                    <a:pt x="224" y="362"/>
                  </a:cubicBezTo>
                  <a:cubicBezTo>
                    <a:pt x="224" y="355"/>
                    <a:pt x="224" y="355"/>
                    <a:pt x="224" y="355"/>
                  </a:cubicBezTo>
                  <a:lnTo>
                    <a:pt x="216" y="3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6392863" y="2170113"/>
              <a:ext cx="7937" cy="9525"/>
            </a:xfrm>
            <a:custGeom>
              <a:avLst/>
              <a:gdLst>
                <a:gd name="T0" fmla="*/ 8 w 10"/>
                <a:gd name="T1" fmla="*/ 6 h 11"/>
                <a:gd name="T2" fmla="*/ 5 w 10"/>
                <a:gd name="T3" fmla="*/ 6 h 11"/>
                <a:gd name="T4" fmla="*/ 3 w 10"/>
                <a:gd name="T5" fmla="*/ 2 h 11"/>
                <a:gd name="T6" fmla="*/ 1 w 10"/>
                <a:gd name="T7" fmla="*/ 1 h 11"/>
                <a:gd name="T8" fmla="*/ 1 w 10"/>
                <a:gd name="T9" fmla="*/ 5 h 11"/>
                <a:gd name="T10" fmla="*/ 2 w 10"/>
                <a:gd name="T11" fmla="*/ 8 h 11"/>
                <a:gd name="T12" fmla="*/ 6 w 10"/>
                <a:gd name="T13" fmla="*/ 9 h 11"/>
                <a:gd name="T14" fmla="*/ 8 w 10"/>
                <a:gd name="T15" fmla="*/ 11 h 11"/>
                <a:gd name="T16" fmla="*/ 10 w 10"/>
                <a:gd name="T17" fmla="*/ 9 h 11"/>
                <a:gd name="T18" fmla="*/ 8 w 10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8" y="6"/>
                  </a:moveTo>
                  <a:cubicBezTo>
                    <a:pt x="7" y="6"/>
                    <a:pt x="6" y="6"/>
                    <a:pt x="5" y="6"/>
                  </a:cubicBezTo>
                  <a:cubicBezTo>
                    <a:pt x="4" y="5"/>
                    <a:pt x="4" y="2"/>
                    <a:pt x="3" y="2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1"/>
                    <a:pt x="1" y="4"/>
                    <a:pt x="1" y="5"/>
                  </a:cubicBezTo>
                  <a:cubicBezTo>
                    <a:pt x="1" y="6"/>
                    <a:pt x="2" y="8"/>
                    <a:pt x="2" y="8"/>
                  </a:cubicBezTo>
                  <a:cubicBezTo>
                    <a:pt x="3" y="9"/>
                    <a:pt x="5" y="8"/>
                    <a:pt x="6" y="9"/>
                  </a:cubicBezTo>
                  <a:cubicBezTo>
                    <a:pt x="6" y="9"/>
                    <a:pt x="7" y="11"/>
                    <a:pt x="8" y="11"/>
                  </a:cubicBezTo>
                  <a:cubicBezTo>
                    <a:pt x="8" y="11"/>
                    <a:pt x="9" y="10"/>
                    <a:pt x="10" y="9"/>
                  </a:cubicBezTo>
                  <a:cubicBezTo>
                    <a:pt x="10" y="8"/>
                    <a:pt x="8" y="6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6403975" y="2187575"/>
              <a:ext cx="4762" cy="4763"/>
            </a:xfrm>
            <a:custGeom>
              <a:avLst/>
              <a:gdLst>
                <a:gd name="T0" fmla="*/ 2 w 6"/>
                <a:gd name="T1" fmla="*/ 1 h 6"/>
                <a:gd name="T2" fmla="*/ 0 w 6"/>
                <a:gd name="T3" fmla="*/ 4 h 6"/>
                <a:gd name="T4" fmla="*/ 3 w 6"/>
                <a:gd name="T5" fmla="*/ 6 h 6"/>
                <a:gd name="T6" fmla="*/ 5 w 6"/>
                <a:gd name="T7" fmla="*/ 4 h 6"/>
                <a:gd name="T8" fmla="*/ 6 w 6"/>
                <a:gd name="T9" fmla="*/ 1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6424613" y="2173288"/>
              <a:ext cx="6350" cy="9525"/>
            </a:xfrm>
            <a:custGeom>
              <a:avLst/>
              <a:gdLst>
                <a:gd name="T0" fmla="*/ 6 w 8"/>
                <a:gd name="T1" fmla="*/ 1 h 10"/>
                <a:gd name="T2" fmla="*/ 0 w 8"/>
                <a:gd name="T3" fmla="*/ 4 h 10"/>
                <a:gd name="T4" fmla="*/ 2 w 8"/>
                <a:gd name="T5" fmla="*/ 9 h 10"/>
                <a:gd name="T6" fmla="*/ 6 w 8"/>
                <a:gd name="T7" fmla="*/ 10 h 10"/>
                <a:gd name="T8" fmla="*/ 6 w 8"/>
                <a:gd name="T9" fmla="*/ 5 h 10"/>
                <a:gd name="T10" fmla="*/ 8 w 8"/>
                <a:gd name="T11" fmla="*/ 3 h 10"/>
                <a:gd name="T12" fmla="*/ 6 w 8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0" y="5"/>
                    <a:pt x="1" y="8"/>
                    <a:pt x="2" y="9"/>
                  </a:cubicBezTo>
                  <a:cubicBezTo>
                    <a:pt x="3" y="10"/>
                    <a:pt x="6" y="10"/>
                    <a:pt x="6" y="10"/>
                  </a:cubicBezTo>
                  <a:cubicBezTo>
                    <a:pt x="7" y="9"/>
                    <a:pt x="6" y="6"/>
                    <a:pt x="6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6" y="1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6099175" y="1746250"/>
              <a:ext cx="427037" cy="676275"/>
            </a:xfrm>
            <a:custGeom>
              <a:avLst/>
              <a:gdLst>
                <a:gd name="T0" fmla="*/ 456 w 506"/>
                <a:gd name="T1" fmla="*/ 320 h 801"/>
                <a:gd name="T2" fmla="*/ 435 w 506"/>
                <a:gd name="T3" fmla="*/ 328 h 801"/>
                <a:gd name="T4" fmla="*/ 419 w 506"/>
                <a:gd name="T5" fmla="*/ 290 h 801"/>
                <a:gd name="T6" fmla="*/ 409 w 506"/>
                <a:gd name="T7" fmla="*/ 262 h 801"/>
                <a:gd name="T8" fmla="*/ 372 w 506"/>
                <a:gd name="T9" fmla="*/ 257 h 801"/>
                <a:gd name="T10" fmla="*/ 351 w 506"/>
                <a:gd name="T11" fmla="*/ 241 h 801"/>
                <a:gd name="T12" fmla="*/ 345 w 506"/>
                <a:gd name="T13" fmla="*/ 212 h 801"/>
                <a:gd name="T14" fmla="*/ 243 w 506"/>
                <a:gd name="T15" fmla="*/ 11 h 801"/>
                <a:gd name="T16" fmla="*/ 198 w 506"/>
                <a:gd name="T17" fmla="*/ 8 h 801"/>
                <a:gd name="T18" fmla="*/ 176 w 506"/>
                <a:gd name="T19" fmla="*/ 29 h 801"/>
                <a:gd name="T20" fmla="*/ 141 w 506"/>
                <a:gd name="T21" fmla="*/ 52 h 801"/>
                <a:gd name="T22" fmla="*/ 114 w 506"/>
                <a:gd name="T23" fmla="*/ 22 h 801"/>
                <a:gd name="T24" fmla="*/ 56 w 506"/>
                <a:gd name="T25" fmla="*/ 209 h 801"/>
                <a:gd name="T26" fmla="*/ 46 w 506"/>
                <a:gd name="T27" fmla="*/ 248 h 801"/>
                <a:gd name="T28" fmla="*/ 52 w 506"/>
                <a:gd name="T29" fmla="*/ 282 h 801"/>
                <a:gd name="T30" fmla="*/ 56 w 506"/>
                <a:gd name="T31" fmla="*/ 308 h 801"/>
                <a:gd name="T32" fmla="*/ 56 w 506"/>
                <a:gd name="T33" fmla="*/ 348 h 801"/>
                <a:gd name="T34" fmla="*/ 29 w 506"/>
                <a:gd name="T35" fmla="*/ 396 h 801"/>
                <a:gd name="T36" fmla="*/ 37 w 506"/>
                <a:gd name="T37" fmla="*/ 420 h 801"/>
                <a:gd name="T38" fmla="*/ 30 w 506"/>
                <a:gd name="T39" fmla="*/ 437 h 801"/>
                <a:gd name="T40" fmla="*/ 13 w 506"/>
                <a:gd name="T41" fmla="*/ 437 h 801"/>
                <a:gd name="T42" fmla="*/ 105 w 506"/>
                <a:gd name="T43" fmla="*/ 729 h 801"/>
                <a:gd name="T44" fmla="*/ 114 w 506"/>
                <a:gd name="T45" fmla="*/ 759 h 801"/>
                <a:gd name="T46" fmla="*/ 140 w 506"/>
                <a:gd name="T47" fmla="*/ 776 h 801"/>
                <a:gd name="T48" fmla="*/ 165 w 506"/>
                <a:gd name="T49" fmla="*/ 767 h 801"/>
                <a:gd name="T50" fmla="*/ 177 w 506"/>
                <a:gd name="T51" fmla="*/ 723 h 801"/>
                <a:gd name="T52" fmla="*/ 189 w 506"/>
                <a:gd name="T53" fmla="*/ 695 h 801"/>
                <a:gd name="T54" fmla="*/ 192 w 506"/>
                <a:gd name="T55" fmla="*/ 660 h 801"/>
                <a:gd name="T56" fmla="*/ 206 w 506"/>
                <a:gd name="T57" fmla="*/ 662 h 801"/>
                <a:gd name="T58" fmla="*/ 223 w 506"/>
                <a:gd name="T59" fmla="*/ 658 h 801"/>
                <a:gd name="T60" fmla="*/ 239 w 506"/>
                <a:gd name="T61" fmla="*/ 644 h 801"/>
                <a:gd name="T62" fmla="*/ 251 w 506"/>
                <a:gd name="T63" fmla="*/ 637 h 801"/>
                <a:gd name="T64" fmla="*/ 260 w 506"/>
                <a:gd name="T65" fmla="*/ 627 h 801"/>
                <a:gd name="T66" fmla="*/ 269 w 506"/>
                <a:gd name="T67" fmla="*/ 606 h 801"/>
                <a:gd name="T68" fmla="*/ 286 w 506"/>
                <a:gd name="T69" fmla="*/ 606 h 801"/>
                <a:gd name="T70" fmla="*/ 299 w 506"/>
                <a:gd name="T71" fmla="*/ 588 h 801"/>
                <a:gd name="T72" fmla="*/ 295 w 506"/>
                <a:gd name="T73" fmla="*/ 564 h 801"/>
                <a:gd name="T74" fmla="*/ 297 w 506"/>
                <a:gd name="T75" fmla="*/ 521 h 801"/>
                <a:gd name="T76" fmla="*/ 306 w 506"/>
                <a:gd name="T77" fmla="*/ 504 h 801"/>
                <a:gd name="T78" fmla="*/ 322 w 506"/>
                <a:gd name="T79" fmla="*/ 519 h 801"/>
                <a:gd name="T80" fmla="*/ 353 w 506"/>
                <a:gd name="T81" fmla="*/ 518 h 801"/>
                <a:gd name="T82" fmla="*/ 352 w 506"/>
                <a:gd name="T83" fmla="*/ 493 h 801"/>
                <a:gd name="T84" fmla="*/ 356 w 506"/>
                <a:gd name="T85" fmla="*/ 488 h 801"/>
                <a:gd name="T86" fmla="*/ 364 w 506"/>
                <a:gd name="T87" fmla="*/ 502 h 801"/>
                <a:gd name="T88" fmla="*/ 383 w 506"/>
                <a:gd name="T89" fmla="*/ 507 h 801"/>
                <a:gd name="T90" fmla="*/ 373 w 506"/>
                <a:gd name="T91" fmla="*/ 484 h 801"/>
                <a:gd name="T92" fmla="*/ 384 w 506"/>
                <a:gd name="T93" fmla="*/ 474 h 801"/>
                <a:gd name="T94" fmla="*/ 408 w 506"/>
                <a:gd name="T95" fmla="*/ 491 h 801"/>
                <a:gd name="T96" fmla="*/ 416 w 506"/>
                <a:gd name="T97" fmla="*/ 469 h 801"/>
                <a:gd name="T98" fmla="*/ 422 w 506"/>
                <a:gd name="T99" fmla="*/ 458 h 801"/>
                <a:gd name="T100" fmla="*/ 428 w 506"/>
                <a:gd name="T101" fmla="*/ 443 h 801"/>
                <a:gd name="T102" fmla="*/ 445 w 506"/>
                <a:gd name="T103" fmla="*/ 443 h 801"/>
                <a:gd name="T104" fmla="*/ 450 w 506"/>
                <a:gd name="T105" fmla="*/ 439 h 801"/>
                <a:gd name="T106" fmla="*/ 462 w 506"/>
                <a:gd name="T107" fmla="*/ 424 h 801"/>
                <a:gd name="T108" fmla="*/ 471 w 506"/>
                <a:gd name="T109" fmla="*/ 401 h 801"/>
                <a:gd name="T110" fmla="*/ 483 w 506"/>
                <a:gd name="T111" fmla="*/ 415 h 801"/>
                <a:gd name="T112" fmla="*/ 498 w 506"/>
                <a:gd name="T113" fmla="*/ 37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6" h="801">
                  <a:moveTo>
                    <a:pt x="505" y="364"/>
                  </a:moveTo>
                  <a:cubicBezTo>
                    <a:pt x="505" y="363"/>
                    <a:pt x="503" y="362"/>
                    <a:pt x="503" y="362"/>
                  </a:cubicBezTo>
                  <a:cubicBezTo>
                    <a:pt x="502" y="361"/>
                    <a:pt x="502" y="358"/>
                    <a:pt x="501" y="357"/>
                  </a:cubicBezTo>
                  <a:cubicBezTo>
                    <a:pt x="501" y="356"/>
                    <a:pt x="501" y="353"/>
                    <a:pt x="500" y="352"/>
                  </a:cubicBezTo>
                  <a:cubicBezTo>
                    <a:pt x="499" y="351"/>
                    <a:pt x="497" y="351"/>
                    <a:pt x="496" y="350"/>
                  </a:cubicBezTo>
                  <a:cubicBezTo>
                    <a:pt x="495" y="349"/>
                    <a:pt x="494" y="348"/>
                    <a:pt x="493" y="348"/>
                  </a:cubicBezTo>
                  <a:cubicBezTo>
                    <a:pt x="485" y="341"/>
                    <a:pt x="473" y="321"/>
                    <a:pt x="463" y="317"/>
                  </a:cubicBezTo>
                  <a:cubicBezTo>
                    <a:pt x="462" y="317"/>
                    <a:pt x="459" y="317"/>
                    <a:pt x="458" y="317"/>
                  </a:cubicBezTo>
                  <a:cubicBezTo>
                    <a:pt x="457" y="318"/>
                    <a:pt x="457" y="320"/>
                    <a:pt x="456" y="320"/>
                  </a:cubicBezTo>
                  <a:cubicBezTo>
                    <a:pt x="456" y="320"/>
                    <a:pt x="454" y="320"/>
                    <a:pt x="453" y="320"/>
                  </a:cubicBezTo>
                  <a:cubicBezTo>
                    <a:pt x="453" y="319"/>
                    <a:pt x="452" y="318"/>
                    <a:pt x="451" y="317"/>
                  </a:cubicBezTo>
                  <a:cubicBezTo>
                    <a:pt x="450" y="317"/>
                    <a:pt x="448" y="317"/>
                    <a:pt x="448" y="318"/>
                  </a:cubicBezTo>
                  <a:cubicBezTo>
                    <a:pt x="447" y="318"/>
                    <a:pt x="446" y="320"/>
                    <a:pt x="447" y="321"/>
                  </a:cubicBezTo>
                  <a:cubicBezTo>
                    <a:pt x="447" y="322"/>
                    <a:pt x="448" y="323"/>
                    <a:pt x="448" y="324"/>
                  </a:cubicBezTo>
                  <a:cubicBezTo>
                    <a:pt x="448" y="325"/>
                    <a:pt x="447" y="327"/>
                    <a:pt x="447" y="328"/>
                  </a:cubicBezTo>
                  <a:cubicBezTo>
                    <a:pt x="447" y="329"/>
                    <a:pt x="445" y="331"/>
                    <a:pt x="444" y="332"/>
                  </a:cubicBezTo>
                  <a:cubicBezTo>
                    <a:pt x="443" y="332"/>
                    <a:pt x="441" y="331"/>
                    <a:pt x="440" y="331"/>
                  </a:cubicBezTo>
                  <a:cubicBezTo>
                    <a:pt x="439" y="330"/>
                    <a:pt x="436" y="329"/>
                    <a:pt x="435" y="328"/>
                  </a:cubicBezTo>
                  <a:cubicBezTo>
                    <a:pt x="434" y="327"/>
                    <a:pt x="433" y="325"/>
                    <a:pt x="433" y="324"/>
                  </a:cubicBezTo>
                  <a:cubicBezTo>
                    <a:pt x="432" y="322"/>
                    <a:pt x="429" y="320"/>
                    <a:pt x="428" y="319"/>
                  </a:cubicBezTo>
                  <a:cubicBezTo>
                    <a:pt x="427" y="318"/>
                    <a:pt x="425" y="317"/>
                    <a:pt x="424" y="316"/>
                  </a:cubicBezTo>
                  <a:cubicBezTo>
                    <a:pt x="423" y="315"/>
                    <a:pt x="420" y="314"/>
                    <a:pt x="420" y="313"/>
                  </a:cubicBezTo>
                  <a:cubicBezTo>
                    <a:pt x="419" y="312"/>
                    <a:pt x="421" y="310"/>
                    <a:pt x="421" y="309"/>
                  </a:cubicBezTo>
                  <a:cubicBezTo>
                    <a:pt x="421" y="308"/>
                    <a:pt x="420" y="306"/>
                    <a:pt x="420" y="305"/>
                  </a:cubicBezTo>
                  <a:cubicBezTo>
                    <a:pt x="420" y="304"/>
                    <a:pt x="421" y="302"/>
                    <a:pt x="421" y="301"/>
                  </a:cubicBezTo>
                  <a:cubicBezTo>
                    <a:pt x="421" y="299"/>
                    <a:pt x="422" y="296"/>
                    <a:pt x="422" y="294"/>
                  </a:cubicBezTo>
                  <a:cubicBezTo>
                    <a:pt x="421" y="293"/>
                    <a:pt x="420" y="291"/>
                    <a:pt x="419" y="290"/>
                  </a:cubicBezTo>
                  <a:cubicBezTo>
                    <a:pt x="417" y="289"/>
                    <a:pt x="413" y="289"/>
                    <a:pt x="412" y="288"/>
                  </a:cubicBezTo>
                  <a:cubicBezTo>
                    <a:pt x="410" y="287"/>
                    <a:pt x="408" y="284"/>
                    <a:pt x="407" y="282"/>
                  </a:cubicBezTo>
                  <a:cubicBezTo>
                    <a:pt x="406" y="281"/>
                    <a:pt x="405" y="279"/>
                    <a:pt x="405" y="278"/>
                  </a:cubicBezTo>
                  <a:cubicBezTo>
                    <a:pt x="405" y="277"/>
                    <a:pt x="406" y="275"/>
                    <a:pt x="407" y="274"/>
                  </a:cubicBezTo>
                  <a:cubicBezTo>
                    <a:pt x="408" y="274"/>
                    <a:pt x="410" y="274"/>
                    <a:pt x="411" y="273"/>
                  </a:cubicBezTo>
                  <a:cubicBezTo>
                    <a:pt x="412" y="273"/>
                    <a:pt x="413" y="272"/>
                    <a:pt x="413" y="271"/>
                  </a:cubicBezTo>
                  <a:cubicBezTo>
                    <a:pt x="413" y="270"/>
                    <a:pt x="412" y="269"/>
                    <a:pt x="412" y="269"/>
                  </a:cubicBezTo>
                  <a:cubicBezTo>
                    <a:pt x="411" y="268"/>
                    <a:pt x="411" y="266"/>
                    <a:pt x="410" y="265"/>
                  </a:cubicBezTo>
                  <a:cubicBezTo>
                    <a:pt x="410" y="264"/>
                    <a:pt x="409" y="262"/>
                    <a:pt x="409" y="262"/>
                  </a:cubicBezTo>
                  <a:cubicBezTo>
                    <a:pt x="408" y="261"/>
                    <a:pt x="408" y="259"/>
                    <a:pt x="407" y="259"/>
                  </a:cubicBezTo>
                  <a:cubicBezTo>
                    <a:pt x="406" y="258"/>
                    <a:pt x="404" y="257"/>
                    <a:pt x="403" y="257"/>
                  </a:cubicBezTo>
                  <a:cubicBezTo>
                    <a:pt x="402" y="257"/>
                    <a:pt x="401" y="258"/>
                    <a:pt x="400" y="259"/>
                  </a:cubicBezTo>
                  <a:cubicBezTo>
                    <a:pt x="399" y="259"/>
                    <a:pt x="398" y="261"/>
                    <a:pt x="397" y="262"/>
                  </a:cubicBezTo>
                  <a:cubicBezTo>
                    <a:pt x="395" y="263"/>
                    <a:pt x="392" y="264"/>
                    <a:pt x="390" y="264"/>
                  </a:cubicBezTo>
                  <a:cubicBezTo>
                    <a:pt x="389" y="264"/>
                    <a:pt x="386" y="261"/>
                    <a:pt x="384" y="261"/>
                  </a:cubicBezTo>
                  <a:cubicBezTo>
                    <a:pt x="382" y="261"/>
                    <a:pt x="379" y="263"/>
                    <a:pt x="378" y="263"/>
                  </a:cubicBezTo>
                  <a:cubicBezTo>
                    <a:pt x="377" y="263"/>
                    <a:pt x="375" y="262"/>
                    <a:pt x="374" y="261"/>
                  </a:cubicBezTo>
                  <a:cubicBezTo>
                    <a:pt x="373" y="260"/>
                    <a:pt x="373" y="258"/>
                    <a:pt x="372" y="257"/>
                  </a:cubicBezTo>
                  <a:cubicBezTo>
                    <a:pt x="372" y="256"/>
                    <a:pt x="370" y="255"/>
                    <a:pt x="369" y="255"/>
                  </a:cubicBezTo>
                  <a:cubicBezTo>
                    <a:pt x="368" y="256"/>
                    <a:pt x="367" y="259"/>
                    <a:pt x="366" y="260"/>
                  </a:cubicBezTo>
                  <a:cubicBezTo>
                    <a:pt x="364" y="261"/>
                    <a:pt x="361" y="260"/>
                    <a:pt x="360" y="259"/>
                  </a:cubicBezTo>
                  <a:cubicBezTo>
                    <a:pt x="359" y="259"/>
                    <a:pt x="357" y="257"/>
                    <a:pt x="356" y="256"/>
                  </a:cubicBezTo>
                  <a:cubicBezTo>
                    <a:pt x="356" y="255"/>
                    <a:pt x="356" y="254"/>
                    <a:pt x="356" y="253"/>
                  </a:cubicBezTo>
                  <a:cubicBezTo>
                    <a:pt x="356" y="251"/>
                    <a:pt x="358" y="249"/>
                    <a:pt x="358" y="248"/>
                  </a:cubicBezTo>
                  <a:cubicBezTo>
                    <a:pt x="358" y="247"/>
                    <a:pt x="357" y="246"/>
                    <a:pt x="356" y="246"/>
                  </a:cubicBezTo>
                  <a:cubicBezTo>
                    <a:pt x="356" y="245"/>
                    <a:pt x="355" y="244"/>
                    <a:pt x="354" y="244"/>
                  </a:cubicBezTo>
                  <a:cubicBezTo>
                    <a:pt x="353" y="243"/>
                    <a:pt x="351" y="242"/>
                    <a:pt x="351" y="241"/>
                  </a:cubicBezTo>
                  <a:cubicBezTo>
                    <a:pt x="351" y="240"/>
                    <a:pt x="353" y="238"/>
                    <a:pt x="353" y="237"/>
                  </a:cubicBezTo>
                  <a:cubicBezTo>
                    <a:pt x="354" y="236"/>
                    <a:pt x="355" y="235"/>
                    <a:pt x="355" y="235"/>
                  </a:cubicBezTo>
                  <a:cubicBezTo>
                    <a:pt x="356" y="234"/>
                    <a:pt x="354" y="232"/>
                    <a:pt x="353" y="231"/>
                  </a:cubicBezTo>
                  <a:cubicBezTo>
                    <a:pt x="353" y="230"/>
                    <a:pt x="350" y="230"/>
                    <a:pt x="350" y="229"/>
                  </a:cubicBezTo>
                  <a:cubicBezTo>
                    <a:pt x="349" y="229"/>
                    <a:pt x="348" y="227"/>
                    <a:pt x="347" y="226"/>
                  </a:cubicBezTo>
                  <a:cubicBezTo>
                    <a:pt x="347" y="225"/>
                    <a:pt x="348" y="223"/>
                    <a:pt x="349" y="222"/>
                  </a:cubicBezTo>
                  <a:cubicBezTo>
                    <a:pt x="349" y="221"/>
                    <a:pt x="351" y="220"/>
                    <a:pt x="351" y="218"/>
                  </a:cubicBezTo>
                  <a:cubicBezTo>
                    <a:pt x="351" y="217"/>
                    <a:pt x="349" y="215"/>
                    <a:pt x="348" y="214"/>
                  </a:cubicBezTo>
                  <a:cubicBezTo>
                    <a:pt x="347" y="213"/>
                    <a:pt x="345" y="212"/>
                    <a:pt x="345" y="212"/>
                  </a:cubicBezTo>
                  <a:cubicBezTo>
                    <a:pt x="344" y="210"/>
                    <a:pt x="342" y="205"/>
                    <a:pt x="342" y="205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0"/>
                    <a:pt x="272" y="29"/>
                    <a:pt x="269" y="28"/>
                  </a:cubicBezTo>
                  <a:cubicBezTo>
                    <a:pt x="268" y="28"/>
                    <a:pt x="266" y="27"/>
                    <a:pt x="265" y="26"/>
                  </a:cubicBezTo>
                  <a:cubicBezTo>
                    <a:pt x="264" y="25"/>
                    <a:pt x="263" y="22"/>
                    <a:pt x="262" y="21"/>
                  </a:cubicBezTo>
                  <a:cubicBezTo>
                    <a:pt x="261" y="21"/>
                    <a:pt x="258" y="20"/>
                    <a:pt x="257" y="20"/>
                  </a:cubicBezTo>
                  <a:cubicBezTo>
                    <a:pt x="256" y="19"/>
                    <a:pt x="254" y="17"/>
                    <a:pt x="253" y="16"/>
                  </a:cubicBezTo>
                  <a:cubicBezTo>
                    <a:pt x="252" y="16"/>
                    <a:pt x="250" y="15"/>
                    <a:pt x="249" y="15"/>
                  </a:cubicBezTo>
                  <a:cubicBezTo>
                    <a:pt x="247" y="14"/>
                    <a:pt x="245" y="11"/>
                    <a:pt x="243" y="11"/>
                  </a:cubicBezTo>
                  <a:cubicBezTo>
                    <a:pt x="242" y="10"/>
                    <a:pt x="240" y="11"/>
                    <a:pt x="238" y="11"/>
                  </a:cubicBezTo>
                  <a:cubicBezTo>
                    <a:pt x="237" y="10"/>
                    <a:pt x="234" y="9"/>
                    <a:pt x="232" y="9"/>
                  </a:cubicBezTo>
                  <a:cubicBezTo>
                    <a:pt x="231" y="8"/>
                    <a:pt x="228" y="7"/>
                    <a:pt x="227" y="6"/>
                  </a:cubicBezTo>
                  <a:cubicBezTo>
                    <a:pt x="226" y="5"/>
                    <a:pt x="223" y="4"/>
                    <a:pt x="222" y="3"/>
                  </a:cubicBezTo>
                  <a:cubicBezTo>
                    <a:pt x="221" y="2"/>
                    <a:pt x="219" y="1"/>
                    <a:pt x="217" y="0"/>
                  </a:cubicBezTo>
                  <a:cubicBezTo>
                    <a:pt x="216" y="0"/>
                    <a:pt x="213" y="1"/>
                    <a:pt x="211" y="1"/>
                  </a:cubicBezTo>
                  <a:cubicBezTo>
                    <a:pt x="210" y="1"/>
                    <a:pt x="207" y="1"/>
                    <a:pt x="205" y="2"/>
                  </a:cubicBezTo>
                  <a:cubicBezTo>
                    <a:pt x="204" y="2"/>
                    <a:pt x="201" y="3"/>
                    <a:pt x="200" y="5"/>
                  </a:cubicBezTo>
                  <a:cubicBezTo>
                    <a:pt x="199" y="5"/>
                    <a:pt x="198" y="7"/>
                    <a:pt x="198" y="8"/>
                  </a:cubicBezTo>
                  <a:cubicBezTo>
                    <a:pt x="198" y="9"/>
                    <a:pt x="199" y="12"/>
                    <a:pt x="199" y="13"/>
                  </a:cubicBezTo>
                  <a:cubicBezTo>
                    <a:pt x="200" y="13"/>
                    <a:pt x="201" y="14"/>
                    <a:pt x="201" y="15"/>
                  </a:cubicBezTo>
                  <a:cubicBezTo>
                    <a:pt x="201" y="16"/>
                    <a:pt x="199" y="18"/>
                    <a:pt x="199" y="18"/>
                  </a:cubicBezTo>
                  <a:cubicBezTo>
                    <a:pt x="198" y="19"/>
                    <a:pt x="196" y="22"/>
                    <a:pt x="194" y="22"/>
                  </a:cubicBezTo>
                  <a:cubicBezTo>
                    <a:pt x="193" y="22"/>
                    <a:pt x="191" y="19"/>
                    <a:pt x="190" y="19"/>
                  </a:cubicBezTo>
                  <a:cubicBezTo>
                    <a:pt x="189" y="19"/>
                    <a:pt x="185" y="20"/>
                    <a:pt x="184" y="21"/>
                  </a:cubicBezTo>
                  <a:cubicBezTo>
                    <a:pt x="183" y="21"/>
                    <a:pt x="182" y="24"/>
                    <a:pt x="181" y="25"/>
                  </a:cubicBezTo>
                  <a:cubicBezTo>
                    <a:pt x="180" y="25"/>
                    <a:pt x="178" y="25"/>
                    <a:pt x="177" y="25"/>
                  </a:cubicBezTo>
                  <a:cubicBezTo>
                    <a:pt x="176" y="26"/>
                    <a:pt x="176" y="28"/>
                    <a:pt x="176" y="29"/>
                  </a:cubicBezTo>
                  <a:cubicBezTo>
                    <a:pt x="176" y="30"/>
                    <a:pt x="176" y="32"/>
                    <a:pt x="175" y="34"/>
                  </a:cubicBezTo>
                  <a:cubicBezTo>
                    <a:pt x="175" y="35"/>
                    <a:pt x="173" y="36"/>
                    <a:pt x="173" y="37"/>
                  </a:cubicBezTo>
                  <a:cubicBezTo>
                    <a:pt x="171" y="37"/>
                    <a:pt x="167" y="37"/>
                    <a:pt x="165" y="38"/>
                  </a:cubicBezTo>
                  <a:cubicBezTo>
                    <a:pt x="164" y="39"/>
                    <a:pt x="161" y="41"/>
                    <a:pt x="160" y="43"/>
                  </a:cubicBezTo>
                  <a:cubicBezTo>
                    <a:pt x="159" y="44"/>
                    <a:pt x="157" y="45"/>
                    <a:pt x="156" y="46"/>
                  </a:cubicBezTo>
                  <a:cubicBezTo>
                    <a:pt x="155" y="47"/>
                    <a:pt x="154" y="49"/>
                    <a:pt x="153" y="50"/>
                  </a:cubicBezTo>
                  <a:cubicBezTo>
                    <a:pt x="152" y="51"/>
                    <a:pt x="150" y="54"/>
                    <a:pt x="149" y="55"/>
                  </a:cubicBezTo>
                  <a:cubicBezTo>
                    <a:pt x="148" y="55"/>
                    <a:pt x="146" y="55"/>
                    <a:pt x="146" y="55"/>
                  </a:cubicBezTo>
                  <a:cubicBezTo>
                    <a:pt x="144" y="55"/>
                    <a:pt x="143" y="53"/>
                    <a:pt x="141" y="52"/>
                  </a:cubicBezTo>
                  <a:cubicBezTo>
                    <a:pt x="140" y="52"/>
                    <a:pt x="139" y="53"/>
                    <a:pt x="138" y="53"/>
                  </a:cubicBezTo>
                  <a:cubicBezTo>
                    <a:pt x="136" y="53"/>
                    <a:pt x="132" y="50"/>
                    <a:pt x="130" y="49"/>
                  </a:cubicBezTo>
                  <a:cubicBezTo>
                    <a:pt x="129" y="49"/>
                    <a:pt x="127" y="48"/>
                    <a:pt x="127" y="47"/>
                  </a:cubicBezTo>
                  <a:cubicBezTo>
                    <a:pt x="125" y="45"/>
                    <a:pt x="124" y="41"/>
                    <a:pt x="123" y="39"/>
                  </a:cubicBezTo>
                  <a:cubicBezTo>
                    <a:pt x="122" y="37"/>
                    <a:pt x="121" y="33"/>
                    <a:pt x="121" y="33"/>
                  </a:cubicBezTo>
                  <a:cubicBezTo>
                    <a:pt x="120" y="32"/>
                    <a:pt x="121" y="28"/>
                    <a:pt x="121" y="27"/>
                  </a:cubicBezTo>
                  <a:cubicBezTo>
                    <a:pt x="121" y="26"/>
                    <a:pt x="121" y="23"/>
                    <a:pt x="120" y="22"/>
                  </a:cubicBezTo>
                  <a:cubicBezTo>
                    <a:pt x="120" y="21"/>
                    <a:pt x="118" y="19"/>
                    <a:pt x="117" y="19"/>
                  </a:cubicBezTo>
                  <a:cubicBezTo>
                    <a:pt x="116" y="19"/>
                    <a:pt x="115" y="22"/>
                    <a:pt x="114" y="22"/>
                  </a:cubicBezTo>
                  <a:cubicBezTo>
                    <a:pt x="113" y="22"/>
                    <a:pt x="112" y="21"/>
                    <a:pt x="111" y="21"/>
                  </a:cubicBezTo>
                  <a:cubicBezTo>
                    <a:pt x="109" y="20"/>
                    <a:pt x="105" y="20"/>
                    <a:pt x="103" y="20"/>
                  </a:cubicBezTo>
                  <a:cubicBezTo>
                    <a:pt x="102" y="20"/>
                    <a:pt x="98" y="21"/>
                    <a:pt x="96" y="22"/>
                  </a:cubicBezTo>
                  <a:cubicBezTo>
                    <a:pt x="95" y="23"/>
                    <a:pt x="94" y="26"/>
                    <a:pt x="93" y="27"/>
                  </a:cubicBezTo>
                  <a:cubicBezTo>
                    <a:pt x="93" y="29"/>
                    <a:pt x="90" y="35"/>
                    <a:pt x="90" y="35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49" y="179"/>
                    <a:pt x="49" y="181"/>
                  </a:cubicBezTo>
                  <a:cubicBezTo>
                    <a:pt x="50" y="185"/>
                    <a:pt x="51" y="192"/>
                    <a:pt x="52" y="196"/>
                  </a:cubicBezTo>
                  <a:cubicBezTo>
                    <a:pt x="53" y="199"/>
                    <a:pt x="55" y="206"/>
                    <a:pt x="56" y="209"/>
                  </a:cubicBezTo>
                  <a:cubicBezTo>
                    <a:pt x="56" y="211"/>
                    <a:pt x="57" y="216"/>
                    <a:pt x="57" y="218"/>
                  </a:cubicBezTo>
                  <a:cubicBezTo>
                    <a:pt x="57" y="220"/>
                    <a:pt x="57" y="224"/>
                    <a:pt x="56" y="226"/>
                  </a:cubicBezTo>
                  <a:cubicBezTo>
                    <a:pt x="55" y="227"/>
                    <a:pt x="54" y="227"/>
                    <a:pt x="53" y="228"/>
                  </a:cubicBezTo>
                  <a:cubicBezTo>
                    <a:pt x="53" y="229"/>
                    <a:pt x="53" y="232"/>
                    <a:pt x="52" y="233"/>
                  </a:cubicBezTo>
                  <a:cubicBezTo>
                    <a:pt x="52" y="234"/>
                    <a:pt x="51" y="237"/>
                    <a:pt x="50" y="238"/>
                  </a:cubicBezTo>
                  <a:cubicBezTo>
                    <a:pt x="49" y="239"/>
                    <a:pt x="47" y="238"/>
                    <a:pt x="46" y="238"/>
                  </a:cubicBezTo>
                  <a:cubicBezTo>
                    <a:pt x="46" y="239"/>
                    <a:pt x="45" y="241"/>
                    <a:pt x="45" y="243"/>
                  </a:cubicBezTo>
                  <a:cubicBezTo>
                    <a:pt x="45" y="243"/>
                    <a:pt x="45" y="245"/>
                    <a:pt x="45" y="245"/>
                  </a:cubicBezTo>
                  <a:cubicBezTo>
                    <a:pt x="45" y="246"/>
                    <a:pt x="46" y="247"/>
                    <a:pt x="46" y="248"/>
                  </a:cubicBezTo>
                  <a:cubicBezTo>
                    <a:pt x="47" y="249"/>
                    <a:pt x="47" y="250"/>
                    <a:pt x="46" y="251"/>
                  </a:cubicBezTo>
                  <a:cubicBezTo>
                    <a:pt x="46" y="252"/>
                    <a:pt x="44" y="253"/>
                    <a:pt x="43" y="254"/>
                  </a:cubicBezTo>
                  <a:cubicBezTo>
                    <a:pt x="42" y="255"/>
                    <a:pt x="41" y="258"/>
                    <a:pt x="41" y="260"/>
                  </a:cubicBezTo>
                  <a:cubicBezTo>
                    <a:pt x="41" y="261"/>
                    <a:pt x="43" y="263"/>
                    <a:pt x="43" y="265"/>
                  </a:cubicBezTo>
                  <a:cubicBezTo>
                    <a:pt x="43" y="266"/>
                    <a:pt x="41" y="268"/>
                    <a:pt x="41" y="269"/>
                  </a:cubicBezTo>
                  <a:cubicBezTo>
                    <a:pt x="42" y="270"/>
                    <a:pt x="42" y="272"/>
                    <a:pt x="43" y="273"/>
                  </a:cubicBezTo>
                  <a:cubicBezTo>
                    <a:pt x="44" y="273"/>
                    <a:pt x="47" y="273"/>
                    <a:pt x="48" y="273"/>
                  </a:cubicBezTo>
                  <a:cubicBezTo>
                    <a:pt x="49" y="274"/>
                    <a:pt x="51" y="275"/>
                    <a:pt x="52" y="277"/>
                  </a:cubicBezTo>
                  <a:cubicBezTo>
                    <a:pt x="53" y="278"/>
                    <a:pt x="53" y="281"/>
                    <a:pt x="52" y="282"/>
                  </a:cubicBezTo>
                  <a:cubicBezTo>
                    <a:pt x="52" y="283"/>
                    <a:pt x="49" y="284"/>
                    <a:pt x="48" y="285"/>
                  </a:cubicBezTo>
                  <a:cubicBezTo>
                    <a:pt x="48" y="287"/>
                    <a:pt x="47" y="289"/>
                    <a:pt x="47" y="290"/>
                  </a:cubicBezTo>
                  <a:cubicBezTo>
                    <a:pt x="48" y="292"/>
                    <a:pt x="52" y="291"/>
                    <a:pt x="52" y="293"/>
                  </a:cubicBezTo>
                  <a:cubicBezTo>
                    <a:pt x="53" y="293"/>
                    <a:pt x="51" y="295"/>
                    <a:pt x="51" y="296"/>
                  </a:cubicBezTo>
                  <a:cubicBezTo>
                    <a:pt x="50" y="297"/>
                    <a:pt x="47" y="299"/>
                    <a:pt x="47" y="301"/>
                  </a:cubicBezTo>
                  <a:cubicBezTo>
                    <a:pt x="47" y="302"/>
                    <a:pt x="49" y="303"/>
                    <a:pt x="49" y="303"/>
                  </a:cubicBezTo>
                  <a:cubicBezTo>
                    <a:pt x="50" y="303"/>
                    <a:pt x="53" y="303"/>
                    <a:pt x="54" y="304"/>
                  </a:cubicBezTo>
                  <a:cubicBezTo>
                    <a:pt x="54" y="305"/>
                    <a:pt x="51" y="309"/>
                    <a:pt x="52" y="310"/>
                  </a:cubicBezTo>
                  <a:cubicBezTo>
                    <a:pt x="53" y="311"/>
                    <a:pt x="55" y="309"/>
                    <a:pt x="56" y="308"/>
                  </a:cubicBezTo>
                  <a:cubicBezTo>
                    <a:pt x="58" y="308"/>
                    <a:pt x="60" y="308"/>
                    <a:pt x="61" y="309"/>
                  </a:cubicBezTo>
                  <a:cubicBezTo>
                    <a:pt x="62" y="310"/>
                    <a:pt x="60" y="312"/>
                    <a:pt x="60" y="313"/>
                  </a:cubicBezTo>
                  <a:cubicBezTo>
                    <a:pt x="60" y="314"/>
                    <a:pt x="62" y="315"/>
                    <a:pt x="62" y="316"/>
                  </a:cubicBezTo>
                  <a:cubicBezTo>
                    <a:pt x="62" y="318"/>
                    <a:pt x="61" y="323"/>
                    <a:pt x="59" y="325"/>
                  </a:cubicBezTo>
                  <a:cubicBezTo>
                    <a:pt x="58" y="326"/>
                    <a:pt x="55" y="329"/>
                    <a:pt x="54" y="331"/>
                  </a:cubicBezTo>
                  <a:cubicBezTo>
                    <a:pt x="53" y="332"/>
                    <a:pt x="52" y="335"/>
                    <a:pt x="51" y="336"/>
                  </a:cubicBezTo>
                  <a:cubicBezTo>
                    <a:pt x="50" y="338"/>
                    <a:pt x="49" y="340"/>
                    <a:pt x="49" y="342"/>
                  </a:cubicBezTo>
                  <a:cubicBezTo>
                    <a:pt x="50" y="343"/>
                    <a:pt x="51" y="344"/>
                    <a:pt x="52" y="344"/>
                  </a:cubicBezTo>
                  <a:cubicBezTo>
                    <a:pt x="53" y="345"/>
                    <a:pt x="55" y="347"/>
                    <a:pt x="56" y="348"/>
                  </a:cubicBezTo>
                  <a:cubicBezTo>
                    <a:pt x="56" y="350"/>
                    <a:pt x="56" y="352"/>
                    <a:pt x="55" y="353"/>
                  </a:cubicBezTo>
                  <a:cubicBezTo>
                    <a:pt x="54" y="355"/>
                    <a:pt x="51" y="357"/>
                    <a:pt x="50" y="358"/>
                  </a:cubicBezTo>
                  <a:cubicBezTo>
                    <a:pt x="48" y="360"/>
                    <a:pt x="44" y="365"/>
                    <a:pt x="42" y="367"/>
                  </a:cubicBezTo>
                  <a:cubicBezTo>
                    <a:pt x="42" y="367"/>
                    <a:pt x="40" y="368"/>
                    <a:pt x="40" y="369"/>
                  </a:cubicBezTo>
                  <a:cubicBezTo>
                    <a:pt x="39" y="370"/>
                    <a:pt x="38" y="373"/>
                    <a:pt x="37" y="375"/>
                  </a:cubicBezTo>
                  <a:cubicBezTo>
                    <a:pt x="37" y="376"/>
                    <a:pt x="35" y="378"/>
                    <a:pt x="34" y="379"/>
                  </a:cubicBezTo>
                  <a:cubicBezTo>
                    <a:pt x="33" y="380"/>
                    <a:pt x="32" y="383"/>
                    <a:pt x="31" y="385"/>
                  </a:cubicBezTo>
                  <a:cubicBezTo>
                    <a:pt x="31" y="386"/>
                    <a:pt x="31" y="390"/>
                    <a:pt x="30" y="392"/>
                  </a:cubicBezTo>
                  <a:cubicBezTo>
                    <a:pt x="30" y="393"/>
                    <a:pt x="29" y="395"/>
                    <a:pt x="29" y="396"/>
                  </a:cubicBezTo>
                  <a:cubicBezTo>
                    <a:pt x="29" y="397"/>
                    <a:pt x="29" y="400"/>
                    <a:pt x="30" y="402"/>
                  </a:cubicBezTo>
                  <a:cubicBezTo>
                    <a:pt x="30" y="402"/>
                    <a:pt x="32" y="403"/>
                    <a:pt x="32" y="404"/>
                  </a:cubicBezTo>
                  <a:cubicBezTo>
                    <a:pt x="33" y="405"/>
                    <a:pt x="36" y="405"/>
                    <a:pt x="37" y="406"/>
                  </a:cubicBezTo>
                  <a:cubicBezTo>
                    <a:pt x="39" y="406"/>
                    <a:pt x="43" y="407"/>
                    <a:pt x="45" y="408"/>
                  </a:cubicBezTo>
                  <a:cubicBezTo>
                    <a:pt x="46" y="409"/>
                    <a:pt x="47" y="412"/>
                    <a:pt x="48" y="413"/>
                  </a:cubicBezTo>
                  <a:cubicBezTo>
                    <a:pt x="48" y="415"/>
                    <a:pt x="48" y="419"/>
                    <a:pt x="46" y="420"/>
                  </a:cubicBezTo>
                  <a:cubicBezTo>
                    <a:pt x="46" y="421"/>
                    <a:pt x="43" y="421"/>
                    <a:pt x="43" y="421"/>
                  </a:cubicBezTo>
                  <a:cubicBezTo>
                    <a:pt x="42" y="420"/>
                    <a:pt x="41" y="419"/>
                    <a:pt x="40" y="419"/>
                  </a:cubicBezTo>
                  <a:cubicBezTo>
                    <a:pt x="39" y="419"/>
                    <a:pt x="38" y="420"/>
                    <a:pt x="37" y="420"/>
                  </a:cubicBezTo>
                  <a:cubicBezTo>
                    <a:pt x="35" y="421"/>
                    <a:pt x="33" y="420"/>
                    <a:pt x="32" y="419"/>
                  </a:cubicBezTo>
                  <a:cubicBezTo>
                    <a:pt x="31" y="418"/>
                    <a:pt x="30" y="416"/>
                    <a:pt x="29" y="415"/>
                  </a:cubicBezTo>
                  <a:cubicBezTo>
                    <a:pt x="29" y="415"/>
                    <a:pt x="26" y="416"/>
                    <a:pt x="26" y="416"/>
                  </a:cubicBezTo>
                  <a:cubicBezTo>
                    <a:pt x="25" y="417"/>
                    <a:pt x="23" y="419"/>
                    <a:pt x="23" y="421"/>
                  </a:cubicBezTo>
                  <a:cubicBezTo>
                    <a:pt x="23" y="421"/>
                    <a:pt x="24" y="423"/>
                    <a:pt x="24" y="424"/>
                  </a:cubicBezTo>
                  <a:cubicBezTo>
                    <a:pt x="24" y="425"/>
                    <a:pt x="26" y="425"/>
                    <a:pt x="26" y="426"/>
                  </a:cubicBezTo>
                  <a:cubicBezTo>
                    <a:pt x="27" y="427"/>
                    <a:pt x="26" y="430"/>
                    <a:pt x="26" y="431"/>
                  </a:cubicBezTo>
                  <a:cubicBezTo>
                    <a:pt x="27" y="432"/>
                    <a:pt x="30" y="432"/>
                    <a:pt x="31" y="433"/>
                  </a:cubicBezTo>
                  <a:cubicBezTo>
                    <a:pt x="31" y="434"/>
                    <a:pt x="31" y="436"/>
                    <a:pt x="30" y="437"/>
                  </a:cubicBezTo>
                  <a:cubicBezTo>
                    <a:pt x="30" y="437"/>
                    <a:pt x="28" y="438"/>
                    <a:pt x="28" y="439"/>
                  </a:cubicBezTo>
                  <a:cubicBezTo>
                    <a:pt x="28" y="440"/>
                    <a:pt x="29" y="442"/>
                    <a:pt x="29" y="443"/>
                  </a:cubicBezTo>
                  <a:cubicBezTo>
                    <a:pt x="29" y="443"/>
                    <a:pt x="29" y="447"/>
                    <a:pt x="29" y="448"/>
                  </a:cubicBezTo>
                  <a:cubicBezTo>
                    <a:pt x="29" y="449"/>
                    <a:pt x="27" y="451"/>
                    <a:pt x="26" y="452"/>
                  </a:cubicBezTo>
                  <a:cubicBezTo>
                    <a:pt x="26" y="452"/>
                    <a:pt x="24" y="453"/>
                    <a:pt x="24" y="452"/>
                  </a:cubicBezTo>
                  <a:cubicBezTo>
                    <a:pt x="22" y="452"/>
                    <a:pt x="22" y="449"/>
                    <a:pt x="21" y="448"/>
                  </a:cubicBezTo>
                  <a:cubicBezTo>
                    <a:pt x="20" y="447"/>
                    <a:pt x="17" y="446"/>
                    <a:pt x="17" y="445"/>
                  </a:cubicBezTo>
                  <a:cubicBezTo>
                    <a:pt x="16" y="444"/>
                    <a:pt x="17" y="441"/>
                    <a:pt x="16" y="440"/>
                  </a:cubicBezTo>
                  <a:cubicBezTo>
                    <a:pt x="16" y="439"/>
                    <a:pt x="14" y="438"/>
                    <a:pt x="13" y="437"/>
                  </a:cubicBezTo>
                  <a:cubicBezTo>
                    <a:pt x="12" y="437"/>
                    <a:pt x="10" y="438"/>
                    <a:pt x="9" y="438"/>
                  </a:cubicBezTo>
                  <a:cubicBezTo>
                    <a:pt x="7" y="438"/>
                    <a:pt x="4" y="435"/>
                    <a:pt x="3" y="436"/>
                  </a:cubicBezTo>
                  <a:cubicBezTo>
                    <a:pt x="3" y="437"/>
                    <a:pt x="4" y="439"/>
                    <a:pt x="4" y="440"/>
                  </a:cubicBezTo>
                  <a:cubicBezTo>
                    <a:pt x="3" y="441"/>
                    <a:pt x="3" y="443"/>
                    <a:pt x="2" y="443"/>
                  </a:cubicBezTo>
                  <a:cubicBezTo>
                    <a:pt x="1" y="444"/>
                    <a:pt x="1" y="444"/>
                    <a:pt x="0" y="444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5" y="532"/>
                    <a:pt x="35" y="532"/>
                    <a:pt x="35" y="532"/>
                  </a:cubicBezTo>
                  <a:cubicBezTo>
                    <a:pt x="96" y="704"/>
                    <a:pt x="96" y="704"/>
                    <a:pt x="96" y="704"/>
                  </a:cubicBezTo>
                  <a:cubicBezTo>
                    <a:pt x="105" y="729"/>
                    <a:pt x="105" y="729"/>
                    <a:pt x="105" y="729"/>
                  </a:cubicBezTo>
                  <a:cubicBezTo>
                    <a:pt x="108" y="730"/>
                    <a:pt x="109" y="731"/>
                    <a:pt x="109" y="732"/>
                  </a:cubicBezTo>
                  <a:cubicBezTo>
                    <a:pt x="110" y="734"/>
                    <a:pt x="110" y="736"/>
                    <a:pt x="111" y="738"/>
                  </a:cubicBezTo>
                  <a:cubicBezTo>
                    <a:pt x="111" y="738"/>
                    <a:pt x="111" y="739"/>
                    <a:pt x="111" y="739"/>
                  </a:cubicBezTo>
                  <a:cubicBezTo>
                    <a:pt x="111" y="740"/>
                    <a:pt x="111" y="740"/>
                    <a:pt x="112" y="741"/>
                  </a:cubicBezTo>
                  <a:cubicBezTo>
                    <a:pt x="112" y="743"/>
                    <a:pt x="113" y="745"/>
                    <a:pt x="113" y="747"/>
                  </a:cubicBezTo>
                  <a:cubicBezTo>
                    <a:pt x="113" y="748"/>
                    <a:pt x="113" y="750"/>
                    <a:pt x="113" y="751"/>
                  </a:cubicBezTo>
                  <a:cubicBezTo>
                    <a:pt x="113" y="752"/>
                    <a:pt x="113" y="753"/>
                    <a:pt x="113" y="753"/>
                  </a:cubicBezTo>
                  <a:cubicBezTo>
                    <a:pt x="113" y="754"/>
                    <a:pt x="113" y="754"/>
                    <a:pt x="113" y="754"/>
                  </a:cubicBezTo>
                  <a:cubicBezTo>
                    <a:pt x="113" y="755"/>
                    <a:pt x="113" y="758"/>
                    <a:pt x="114" y="759"/>
                  </a:cubicBezTo>
                  <a:cubicBezTo>
                    <a:pt x="114" y="761"/>
                    <a:pt x="115" y="763"/>
                    <a:pt x="116" y="764"/>
                  </a:cubicBezTo>
                  <a:cubicBezTo>
                    <a:pt x="116" y="764"/>
                    <a:pt x="117" y="765"/>
                    <a:pt x="117" y="765"/>
                  </a:cubicBezTo>
                  <a:cubicBezTo>
                    <a:pt x="117" y="765"/>
                    <a:pt x="117" y="765"/>
                    <a:pt x="117" y="765"/>
                  </a:cubicBezTo>
                  <a:cubicBezTo>
                    <a:pt x="118" y="765"/>
                    <a:pt x="118" y="765"/>
                    <a:pt x="119" y="765"/>
                  </a:cubicBezTo>
                  <a:cubicBezTo>
                    <a:pt x="120" y="765"/>
                    <a:pt x="122" y="765"/>
                    <a:pt x="123" y="766"/>
                  </a:cubicBezTo>
                  <a:cubicBezTo>
                    <a:pt x="125" y="767"/>
                    <a:pt x="126" y="769"/>
                    <a:pt x="127" y="771"/>
                  </a:cubicBezTo>
                  <a:cubicBezTo>
                    <a:pt x="127" y="771"/>
                    <a:pt x="128" y="772"/>
                    <a:pt x="128" y="772"/>
                  </a:cubicBezTo>
                  <a:cubicBezTo>
                    <a:pt x="128" y="773"/>
                    <a:pt x="130" y="774"/>
                    <a:pt x="132" y="774"/>
                  </a:cubicBezTo>
                  <a:cubicBezTo>
                    <a:pt x="133" y="775"/>
                    <a:pt x="137" y="776"/>
                    <a:pt x="140" y="776"/>
                  </a:cubicBezTo>
                  <a:cubicBezTo>
                    <a:pt x="143" y="777"/>
                    <a:pt x="143" y="777"/>
                    <a:pt x="143" y="777"/>
                  </a:cubicBezTo>
                  <a:cubicBezTo>
                    <a:pt x="146" y="797"/>
                    <a:pt x="146" y="797"/>
                    <a:pt x="146" y="797"/>
                  </a:cubicBezTo>
                  <a:cubicBezTo>
                    <a:pt x="154" y="801"/>
                    <a:pt x="154" y="801"/>
                    <a:pt x="154" y="801"/>
                  </a:cubicBezTo>
                  <a:cubicBezTo>
                    <a:pt x="164" y="801"/>
                    <a:pt x="164" y="801"/>
                    <a:pt x="164" y="801"/>
                  </a:cubicBezTo>
                  <a:cubicBezTo>
                    <a:pt x="164" y="800"/>
                    <a:pt x="164" y="799"/>
                    <a:pt x="164" y="798"/>
                  </a:cubicBezTo>
                  <a:cubicBezTo>
                    <a:pt x="165" y="797"/>
                    <a:pt x="164" y="793"/>
                    <a:pt x="165" y="792"/>
                  </a:cubicBezTo>
                  <a:cubicBezTo>
                    <a:pt x="165" y="789"/>
                    <a:pt x="168" y="784"/>
                    <a:pt x="168" y="781"/>
                  </a:cubicBezTo>
                  <a:cubicBezTo>
                    <a:pt x="168" y="780"/>
                    <a:pt x="167" y="778"/>
                    <a:pt x="166" y="776"/>
                  </a:cubicBezTo>
                  <a:cubicBezTo>
                    <a:pt x="166" y="774"/>
                    <a:pt x="165" y="769"/>
                    <a:pt x="165" y="767"/>
                  </a:cubicBezTo>
                  <a:cubicBezTo>
                    <a:pt x="165" y="765"/>
                    <a:pt x="163" y="760"/>
                    <a:pt x="164" y="758"/>
                  </a:cubicBezTo>
                  <a:cubicBezTo>
                    <a:pt x="165" y="756"/>
                    <a:pt x="168" y="755"/>
                    <a:pt x="169" y="754"/>
                  </a:cubicBezTo>
                  <a:cubicBezTo>
                    <a:pt x="170" y="753"/>
                    <a:pt x="174" y="752"/>
                    <a:pt x="175" y="751"/>
                  </a:cubicBezTo>
                  <a:cubicBezTo>
                    <a:pt x="176" y="750"/>
                    <a:pt x="177" y="747"/>
                    <a:pt x="178" y="746"/>
                  </a:cubicBezTo>
                  <a:cubicBezTo>
                    <a:pt x="178" y="745"/>
                    <a:pt x="177" y="742"/>
                    <a:pt x="177" y="741"/>
                  </a:cubicBezTo>
                  <a:cubicBezTo>
                    <a:pt x="178" y="740"/>
                    <a:pt x="180" y="739"/>
                    <a:pt x="181" y="738"/>
                  </a:cubicBezTo>
                  <a:cubicBezTo>
                    <a:pt x="182" y="737"/>
                    <a:pt x="182" y="734"/>
                    <a:pt x="182" y="732"/>
                  </a:cubicBezTo>
                  <a:cubicBezTo>
                    <a:pt x="181" y="731"/>
                    <a:pt x="180" y="730"/>
                    <a:pt x="179" y="729"/>
                  </a:cubicBezTo>
                  <a:cubicBezTo>
                    <a:pt x="179" y="727"/>
                    <a:pt x="178" y="725"/>
                    <a:pt x="177" y="723"/>
                  </a:cubicBezTo>
                  <a:cubicBezTo>
                    <a:pt x="177" y="723"/>
                    <a:pt x="177" y="721"/>
                    <a:pt x="177" y="720"/>
                  </a:cubicBezTo>
                  <a:cubicBezTo>
                    <a:pt x="177" y="718"/>
                    <a:pt x="178" y="715"/>
                    <a:pt x="179" y="714"/>
                  </a:cubicBezTo>
                  <a:cubicBezTo>
                    <a:pt x="180" y="713"/>
                    <a:pt x="182" y="713"/>
                    <a:pt x="183" y="712"/>
                  </a:cubicBezTo>
                  <a:cubicBezTo>
                    <a:pt x="184" y="711"/>
                    <a:pt x="185" y="709"/>
                    <a:pt x="186" y="709"/>
                  </a:cubicBezTo>
                  <a:cubicBezTo>
                    <a:pt x="187" y="708"/>
                    <a:pt x="189" y="709"/>
                    <a:pt x="190" y="709"/>
                  </a:cubicBezTo>
                  <a:cubicBezTo>
                    <a:pt x="191" y="708"/>
                    <a:pt x="194" y="708"/>
                    <a:pt x="194" y="707"/>
                  </a:cubicBezTo>
                  <a:cubicBezTo>
                    <a:pt x="195" y="706"/>
                    <a:pt x="194" y="704"/>
                    <a:pt x="194" y="703"/>
                  </a:cubicBezTo>
                  <a:cubicBezTo>
                    <a:pt x="194" y="702"/>
                    <a:pt x="193" y="700"/>
                    <a:pt x="192" y="699"/>
                  </a:cubicBezTo>
                  <a:cubicBezTo>
                    <a:pt x="192" y="698"/>
                    <a:pt x="190" y="696"/>
                    <a:pt x="189" y="695"/>
                  </a:cubicBezTo>
                  <a:cubicBezTo>
                    <a:pt x="188" y="694"/>
                    <a:pt x="187" y="693"/>
                    <a:pt x="186" y="692"/>
                  </a:cubicBezTo>
                  <a:cubicBezTo>
                    <a:pt x="186" y="691"/>
                    <a:pt x="184" y="690"/>
                    <a:pt x="184" y="690"/>
                  </a:cubicBezTo>
                  <a:cubicBezTo>
                    <a:pt x="183" y="689"/>
                    <a:pt x="183" y="687"/>
                    <a:pt x="183" y="687"/>
                  </a:cubicBezTo>
                  <a:cubicBezTo>
                    <a:pt x="183" y="686"/>
                    <a:pt x="185" y="684"/>
                    <a:pt x="185" y="683"/>
                  </a:cubicBezTo>
                  <a:cubicBezTo>
                    <a:pt x="185" y="682"/>
                    <a:pt x="185" y="678"/>
                    <a:pt x="185" y="677"/>
                  </a:cubicBezTo>
                  <a:cubicBezTo>
                    <a:pt x="185" y="675"/>
                    <a:pt x="184" y="673"/>
                    <a:pt x="184" y="672"/>
                  </a:cubicBezTo>
                  <a:cubicBezTo>
                    <a:pt x="185" y="671"/>
                    <a:pt x="187" y="670"/>
                    <a:pt x="188" y="669"/>
                  </a:cubicBezTo>
                  <a:cubicBezTo>
                    <a:pt x="188" y="668"/>
                    <a:pt x="188" y="665"/>
                    <a:pt x="188" y="664"/>
                  </a:cubicBezTo>
                  <a:cubicBezTo>
                    <a:pt x="189" y="663"/>
                    <a:pt x="191" y="661"/>
                    <a:pt x="192" y="660"/>
                  </a:cubicBezTo>
                  <a:cubicBezTo>
                    <a:pt x="193" y="659"/>
                    <a:pt x="195" y="658"/>
                    <a:pt x="196" y="657"/>
                  </a:cubicBezTo>
                  <a:cubicBezTo>
                    <a:pt x="196" y="656"/>
                    <a:pt x="197" y="655"/>
                    <a:pt x="197" y="654"/>
                  </a:cubicBezTo>
                  <a:cubicBezTo>
                    <a:pt x="198" y="653"/>
                    <a:pt x="198" y="651"/>
                    <a:pt x="198" y="650"/>
                  </a:cubicBezTo>
                  <a:cubicBezTo>
                    <a:pt x="199" y="649"/>
                    <a:pt x="200" y="648"/>
                    <a:pt x="200" y="648"/>
                  </a:cubicBezTo>
                  <a:cubicBezTo>
                    <a:pt x="201" y="647"/>
                    <a:pt x="203" y="648"/>
                    <a:pt x="203" y="649"/>
                  </a:cubicBezTo>
                  <a:cubicBezTo>
                    <a:pt x="204" y="650"/>
                    <a:pt x="202" y="652"/>
                    <a:pt x="202" y="653"/>
                  </a:cubicBezTo>
                  <a:cubicBezTo>
                    <a:pt x="202" y="654"/>
                    <a:pt x="203" y="654"/>
                    <a:pt x="204" y="655"/>
                  </a:cubicBezTo>
                  <a:cubicBezTo>
                    <a:pt x="204" y="655"/>
                    <a:pt x="207" y="656"/>
                    <a:pt x="207" y="657"/>
                  </a:cubicBezTo>
                  <a:cubicBezTo>
                    <a:pt x="208" y="658"/>
                    <a:pt x="207" y="661"/>
                    <a:pt x="206" y="662"/>
                  </a:cubicBezTo>
                  <a:cubicBezTo>
                    <a:pt x="206" y="663"/>
                    <a:pt x="204" y="663"/>
                    <a:pt x="203" y="663"/>
                  </a:cubicBezTo>
                  <a:cubicBezTo>
                    <a:pt x="203" y="664"/>
                    <a:pt x="203" y="666"/>
                    <a:pt x="203" y="667"/>
                  </a:cubicBezTo>
                  <a:cubicBezTo>
                    <a:pt x="204" y="668"/>
                    <a:pt x="205" y="669"/>
                    <a:pt x="205" y="669"/>
                  </a:cubicBezTo>
                  <a:cubicBezTo>
                    <a:pt x="206" y="670"/>
                    <a:pt x="208" y="670"/>
                    <a:pt x="209" y="669"/>
                  </a:cubicBezTo>
                  <a:cubicBezTo>
                    <a:pt x="210" y="669"/>
                    <a:pt x="211" y="667"/>
                    <a:pt x="211" y="666"/>
                  </a:cubicBezTo>
                  <a:cubicBezTo>
                    <a:pt x="211" y="666"/>
                    <a:pt x="211" y="664"/>
                    <a:pt x="211" y="664"/>
                  </a:cubicBezTo>
                  <a:cubicBezTo>
                    <a:pt x="212" y="662"/>
                    <a:pt x="214" y="660"/>
                    <a:pt x="215" y="659"/>
                  </a:cubicBezTo>
                  <a:cubicBezTo>
                    <a:pt x="216" y="658"/>
                    <a:pt x="219" y="656"/>
                    <a:pt x="220" y="656"/>
                  </a:cubicBezTo>
                  <a:cubicBezTo>
                    <a:pt x="221" y="656"/>
                    <a:pt x="223" y="657"/>
                    <a:pt x="223" y="658"/>
                  </a:cubicBezTo>
                  <a:cubicBezTo>
                    <a:pt x="224" y="658"/>
                    <a:pt x="224" y="661"/>
                    <a:pt x="224" y="662"/>
                  </a:cubicBezTo>
                  <a:cubicBezTo>
                    <a:pt x="225" y="663"/>
                    <a:pt x="226" y="666"/>
                    <a:pt x="227" y="667"/>
                  </a:cubicBezTo>
                  <a:cubicBezTo>
                    <a:pt x="228" y="667"/>
                    <a:pt x="229" y="668"/>
                    <a:pt x="230" y="668"/>
                  </a:cubicBezTo>
                  <a:cubicBezTo>
                    <a:pt x="231" y="668"/>
                    <a:pt x="232" y="665"/>
                    <a:pt x="233" y="664"/>
                  </a:cubicBezTo>
                  <a:cubicBezTo>
                    <a:pt x="233" y="663"/>
                    <a:pt x="234" y="660"/>
                    <a:pt x="234" y="659"/>
                  </a:cubicBezTo>
                  <a:cubicBezTo>
                    <a:pt x="235" y="658"/>
                    <a:pt x="237" y="657"/>
                    <a:pt x="237" y="656"/>
                  </a:cubicBezTo>
                  <a:cubicBezTo>
                    <a:pt x="238" y="655"/>
                    <a:pt x="239" y="653"/>
                    <a:pt x="240" y="652"/>
                  </a:cubicBezTo>
                  <a:cubicBezTo>
                    <a:pt x="240" y="651"/>
                    <a:pt x="240" y="648"/>
                    <a:pt x="240" y="647"/>
                  </a:cubicBezTo>
                  <a:cubicBezTo>
                    <a:pt x="240" y="646"/>
                    <a:pt x="239" y="645"/>
                    <a:pt x="239" y="644"/>
                  </a:cubicBezTo>
                  <a:cubicBezTo>
                    <a:pt x="239" y="643"/>
                    <a:pt x="241" y="642"/>
                    <a:pt x="242" y="642"/>
                  </a:cubicBezTo>
                  <a:cubicBezTo>
                    <a:pt x="242" y="642"/>
                    <a:pt x="244" y="644"/>
                    <a:pt x="244" y="644"/>
                  </a:cubicBezTo>
                  <a:cubicBezTo>
                    <a:pt x="244" y="645"/>
                    <a:pt x="244" y="647"/>
                    <a:pt x="245" y="648"/>
                  </a:cubicBezTo>
                  <a:cubicBezTo>
                    <a:pt x="246" y="648"/>
                    <a:pt x="247" y="648"/>
                    <a:pt x="248" y="647"/>
                  </a:cubicBezTo>
                  <a:cubicBezTo>
                    <a:pt x="249" y="646"/>
                    <a:pt x="248" y="644"/>
                    <a:pt x="248" y="643"/>
                  </a:cubicBezTo>
                  <a:cubicBezTo>
                    <a:pt x="248" y="642"/>
                    <a:pt x="246" y="641"/>
                    <a:pt x="246" y="640"/>
                  </a:cubicBezTo>
                  <a:cubicBezTo>
                    <a:pt x="246" y="639"/>
                    <a:pt x="246" y="637"/>
                    <a:pt x="247" y="637"/>
                  </a:cubicBezTo>
                  <a:cubicBezTo>
                    <a:pt x="247" y="636"/>
                    <a:pt x="249" y="636"/>
                    <a:pt x="249" y="636"/>
                  </a:cubicBezTo>
                  <a:cubicBezTo>
                    <a:pt x="250" y="636"/>
                    <a:pt x="251" y="637"/>
                    <a:pt x="251" y="637"/>
                  </a:cubicBezTo>
                  <a:cubicBezTo>
                    <a:pt x="252" y="638"/>
                    <a:pt x="251" y="639"/>
                    <a:pt x="252" y="640"/>
                  </a:cubicBezTo>
                  <a:cubicBezTo>
                    <a:pt x="252" y="640"/>
                    <a:pt x="254" y="641"/>
                    <a:pt x="254" y="640"/>
                  </a:cubicBezTo>
                  <a:cubicBezTo>
                    <a:pt x="255" y="640"/>
                    <a:pt x="255" y="639"/>
                    <a:pt x="256" y="638"/>
                  </a:cubicBezTo>
                  <a:cubicBezTo>
                    <a:pt x="256" y="637"/>
                    <a:pt x="256" y="635"/>
                    <a:pt x="256" y="634"/>
                  </a:cubicBezTo>
                  <a:cubicBezTo>
                    <a:pt x="256" y="634"/>
                    <a:pt x="257" y="632"/>
                    <a:pt x="257" y="631"/>
                  </a:cubicBezTo>
                  <a:cubicBezTo>
                    <a:pt x="257" y="631"/>
                    <a:pt x="256" y="629"/>
                    <a:pt x="256" y="629"/>
                  </a:cubicBezTo>
                  <a:cubicBezTo>
                    <a:pt x="256" y="628"/>
                    <a:pt x="254" y="626"/>
                    <a:pt x="255" y="625"/>
                  </a:cubicBezTo>
                  <a:cubicBezTo>
                    <a:pt x="255" y="624"/>
                    <a:pt x="257" y="625"/>
                    <a:pt x="258" y="625"/>
                  </a:cubicBezTo>
                  <a:cubicBezTo>
                    <a:pt x="258" y="625"/>
                    <a:pt x="260" y="626"/>
                    <a:pt x="260" y="627"/>
                  </a:cubicBezTo>
                  <a:cubicBezTo>
                    <a:pt x="260" y="627"/>
                    <a:pt x="259" y="629"/>
                    <a:pt x="260" y="630"/>
                  </a:cubicBezTo>
                  <a:cubicBezTo>
                    <a:pt x="260" y="631"/>
                    <a:pt x="261" y="634"/>
                    <a:pt x="262" y="634"/>
                  </a:cubicBezTo>
                  <a:cubicBezTo>
                    <a:pt x="263" y="634"/>
                    <a:pt x="264" y="631"/>
                    <a:pt x="264" y="630"/>
                  </a:cubicBezTo>
                  <a:cubicBezTo>
                    <a:pt x="265" y="629"/>
                    <a:pt x="265" y="625"/>
                    <a:pt x="265" y="624"/>
                  </a:cubicBezTo>
                  <a:cubicBezTo>
                    <a:pt x="265" y="623"/>
                    <a:pt x="263" y="621"/>
                    <a:pt x="263" y="620"/>
                  </a:cubicBezTo>
                  <a:cubicBezTo>
                    <a:pt x="263" y="619"/>
                    <a:pt x="265" y="617"/>
                    <a:pt x="265" y="616"/>
                  </a:cubicBezTo>
                  <a:cubicBezTo>
                    <a:pt x="265" y="615"/>
                    <a:pt x="264" y="612"/>
                    <a:pt x="264" y="611"/>
                  </a:cubicBezTo>
                  <a:cubicBezTo>
                    <a:pt x="264" y="610"/>
                    <a:pt x="265" y="608"/>
                    <a:pt x="266" y="607"/>
                  </a:cubicBezTo>
                  <a:cubicBezTo>
                    <a:pt x="266" y="606"/>
                    <a:pt x="269" y="606"/>
                    <a:pt x="269" y="606"/>
                  </a:cubicBezTo>
                  <a:cubicBezTo>
                    <a:pt x="270" y="605"/>
                    <a:pt x="271" y="604"/>
                    <a:pt x="272" y="603"/>
                  </a:cubicBezTo>
                  <a:cubicBezTo>
                    <a:pt x="273" y="603"/>
                    <a:pt x="275" y="602"/>
                    <a:pt x="276" y="602"/>
                  </a:cubicBezTo>
                  <a:cubicBezTo>
                    <a:pt x="277" y="602"/>
                    <a:pt x="278" y="603"/>
                    <a:pt x="278" y="603"/>
                  </a:cubicBezTo>
                  <a:cubicBezTo>
                    <a:pt x="279" y="604"/>
                    <a:pt x="278" y="605"/>
                    <a:pt x="278" y="606"/>
                  </a:cubicBezTo>
                  <a:cubicBezTo>
                    <a:pt x="278" y="607"/>
                    <a:pt x="279" y="609"/>
                    <a:pt x="280" y="609"/>
                  </a:cubicBezTo>
                  <a:cubicBezTo>
                    <a:pt x="281" y="609"/>
                    <a:pt x="281" y="608"/>
                    <a:pt x="281" y="607"/>
                  </a:cubicBezTo>
                  <a:cubicBezTo>
                    <a:pt x="282" y="606"/>
                    <a:pt x="281" y="605"/>
                    <a:pt x="281" y="604"/>
                  </a:cubicBezTo>
                  <a:cubicBezTo>
                    <a:pt x="282" y="604"/>
                    <a:pt x="282" y="604"/>
                    <a:pt x="283" y="604"/>
                  </a:cubicBezTo>
                  <a:cubicBezTo>
                    <a:pt x="284" y="604"/>
                    <a:pt x="285" y="605"/>
                    <a:pt x="286" y="606"/>
                  </a:cubicBezTo>
                  <a:cubicBezTo>
                    <a:pt x="286" y="606"/>
                    <a:pt x="285" y="609"/>
                    <a:pt x="286" y="609"/>
                  </a:cubicBezTo>
                  <a:cubicBezTo>
                    <a:pt x="286" y="610"/>
                    <a:pt x="288" y="609"/>
                    <a:pt x="289" y="609"/>
                  </a:cubicBezTo>
                  <a:cubicBezTo>
                    <a:pt x="290" y="608"/>
                    <a:pt x="291" y="607"/>
                    <a:pt x="291" y="606"/>
                  </a:cubicBezTo>
                  <a:cubicBezTo>
                    <a:pt x="292" y="606"/>
                    <a:pt x="293" y="604"/>
                    <a:pt x="293" y="604"/>
                  </a:cubicBezTo>
                  <a:cubicBezTo>
                    <a:pt x="293" y="603"/>
                    <a:pt x="293" y="601"/>
                    <a:pt x="293" y="600"/>
                  </a:cubicBezTo>
                  <a:cubicBezTo>
                    <a:pt x="293" y="600"/>
                    <a:pt x="292" y="599"/>
                    <a:pt x="292" y="598"/>
                  </a:cubicBezTo>
                  <a:cubicBezTo>
                    <a:pt x="292" y="597"/>
                    <a:pt x="293" y="594"/>
                    <a:pt x="294" y="593"/>
                  </a:cubicBezTo>
                  <a:cubicBezTo>
                    <a:pt x="295" y="593"/>
                    <a:pt x="297" y="592"/>
                    <a:pt x="297" y="591"/>
                  </a:cubicBezTo>
                  <a:cubicBezTo>
                    <a:pt x="298" y="590"/>
                    <a:pt x="298" y="588"/>
                    <a:pt x="299" y="588"/>
                  </a:cubicBezTo>
                  <a:cubicBezTo>
                    <a:pt x="299" y="586"/>
                    <a:pt x="300" y="583"/>
                    <a:pt x="301" y="582"/>
                  </a:cubicBezTo>
                  <a:cubicBezTo>
                    <a:pt x="302" y="581"/>
                    <a:pt x="303" y="580"/>
                    <a:pt x="304" y="580"/>
                  </a:cubicBezTo>
                  <a:cubicBezTo>
                    <a:pt x="305" y="579"/>
                    <a:pt x="307" y="577"/>
                    <a:pt x="307" y="575"/>
                  </a:cubicBezTo>
                  <a:cubicBezTo>
                    <a:pt x="307" y="574"/>
                    <a:pt x="306" y="573"/>
                    <a:pt x="305" y="572"/>
                  </a:cubicBezTo>
                  <a:cubicBezTo>
                    <a:pt x="305" y="571"/>
                    <a:pt x="303" y="571"/>
                    <a:pt x="303" y="571"/>
                  </a:cubicBezTo>
                  <a:cubicBezTo>
                    <a:pt x="302" y="571"/>
                    <a:pt x="301" y="574"/>
                    <a:pt x="300" y="574"/>
                  </a:cubicBezTo>
                  <a:cubicBezTo>
                    <a:pt x="299" y="575"/>
                    <a:pt x="296" y="573"/>
                    <a:pt x="295" y="572"/>
                  </a:cubicBezTo>
                  <a:cubicBezTo>
                    <a:pt x="295" y="570"/>
                    <a:pt x="297" y="568"/>
                    <a:pt x="297" y="567"/>
                  </a:cubicBezTo>
                  <a:cubicBezTo>
                    <a:pt x="297" y="566"/>
                    <a:pt x="296" y="565"/>
                    <a:pt x="295" y="564"/>
                  </a:cubicBezTo>
                  <a:cubicBezTo>
                    <a:pt x="295" y="563"/>
                    <a:pt x="297" y="561"/>
                    <a:pt x="297" y="560"/>
                  </a:cubicBezTo>
                  <a:cubicBezTo>
                    <a:pt x="297" y="559"/>
                    <a:pt x="298" y="556"/>
                    <a:pt x="298" y="555"/>
                  </a:cubicBezTo>
                  <a:cubicBezTo>
                    <a:pt x="298" y="553"/>
                    <a:pt x="297" y="550"/>
                    <a:pt x="297" y="548"/>
                  </a:cubicBezTo>
                  <a:cubicBezTo>
                    <a:pt x="297" y="547"/>
                    <a:pt x="297" y="545"/>
                    <a:pt x="297" y="544"/>
                  </a:cubicBezTo>
                  <a:cubicBezTo>
                    <a:pt x="297" y="542"/>
                    <a:pt x="296" y="538"/>
                    <a:pt x="297" y="536"/>
                  </a:cubicBezTo>
                  <a:cubicBezTo>
                    <a:pt x="297" y="535"/>
                    <a:pt x="299" y="535"/>
                    <a:pt x="299" y="535"/>
                  </a:cubicBezTo>
                  <a:cubicBezTo>
                    <a:pt x="300" y="534"/>
                    <a:pt x="301" y="532"/>
                    <a:pt x="301" y="530"/>
                  </a:cubicBezTo>
                  <a:cubicBezTo>
                    <a:pt x="301" y="529"/>
                    <a:pt x="300" y="526"/>
                    <a:pt x="299" y="525"/>
                  </a:cubicBezTo>
                  <a:cubicBezTo>
                    <a:pt x="299" y="524"/>
                    <a:pt x="298" y="522"/>
                    <a:pt x="297" y="521"/>
                  </a:cubicBezTo>
                  <a:cubicBezTo>
                    <a:pt x="296" y="521"/>
                    <a:pt x="295" y="520"/>
                    <a:pt x="294" y="519"/>
                  </a:cubicBezTo>
                  <a:cubicBezTo>
                    <a:pt x="293" y="518"/>
                    <a:pt x="292" y="517"/>
                    <a:pt x="291" y="516"/>
                  </a:cubicBezTo>
                  <a:cubicBezTo>
                    <a:pt x="291" y="515"/>
                    <a:pt x="292" y="513"/>
                    <a:pt x="293" y="512"/>
                  </a:cubicBezTo>
                  <a:cubicBezTo>
                    <a:pt x="293" y="512"/>
                    <a:pt x="295" y="512"/>
                    <a:pt x="296" y="511"/>
                  </a:cubicBezTo>
                  <a:cubicBezTo>
                    <a:pt x="297" y="510"/>
                    <a:pt x="297" y="508"/>
                    <a:pt x="298" y="507"/>
                  </a:cubicBezTo>
                  <a:cubicBezTo>
                    <a:pt x="298" y="506"/>
                    <a:pt x="299" y="506"/>
                    <a:pt x="300" y="506"/>
                  </a:cubicBezTo>
                  <a:cubicBezTo>
                    <a:pt x="301" y="506"/>
                    <a:pt x="302" y="509"/>
                    <a:pt x="303" y="509"/>
                  </a:cubicBezTo>
                  <a:cubicBezTo>
                    <a:pt x="303" y="509"/>
                    <a:pt x="304" y="508"/>
                    <a:pt x="304" y="507"/>
                  </a:cubicBezTo>
                  <a:cubicBezTo>
                    <a:pt x="305" y="507"/>
                    <a:pt x="306" y="505"/>
                    <a:pt x="306" y="504"/>
                  </a:cubicBezTo>
                  <a:cubicBezTo>
                    <a:pt x="307" y="503"/>
                    <a:pt x="308" y="501"/>
                    <a:pt x="309" y="500"/>
                  </a:cubicBezTo>
                  <a:cubicBezTo>
                    <a:pt x="310" y="500"/>
                    <a:pt x="311" y="499"/>
                    <a:pt x="311" y="499"/>
                  </a:cubicBezTo>
                  <a:cubicBezTo>
                    <a:pt x="313" y="500"/>
                    <a:pt x="312" y="504"/>
                    <a:pt x="312" y="505"/>
                  </a:cubicBezTo>
                  <a:cubicBezTo>
                    <a:pt x="313" y="507"/>
                    <a:pt x="313" y="510"/>
                    <a:pt x="313" y="511"/>
                  </a:cubicBezTo>
                  <a:cubicBezTo>
                    <a:pt x="313" y="512"/>
                    <a:pt x="315" y="515"/>
                    <a:pt x="315" y="516"/>
                  </a:cubicBezTo>
                  <a:cubicBezTo>
                    <a:pt x="315" y="517"/>
                    <a:pt x="316" y="521"/>
                    <a:pt x="316" y="522"/>
                  </a:cubicBezTo>
                  <a:cubicBezTo>
                    <a:pt x="316" y="523"/>
                    <a:pt x="317" y="526"/>
                    <a:pt x="318" y="526"/>
                  </a:cubicBezTo>
                  <a:cubicBezTo>
                    <a:pt x="319" y="527"/>
                    <a:pt x="321" y="526"/>
                    <a:pt x="322" y="525"/>
                  </a:cubicBezTo>
                  <a:cubicBezTo>
                    <a:pt x="323" y="524"/>
                    <a:pt x="321" y="520"/>
                    <a:pt x="322" y="519"/>
                  </a:cubicBezTo>
                  <a:cubicBezTo>
                    <a:pt x="323" y="519"/>
                    <a:pt x="325" y="518"/>
                    <a:pt x="326" y="519"/>
                  </a:cubicBezTo>
                  <a:cubicBezTo>
                    <a:pt x="327" y="519"/>
                    <a:pt x="328" y="521"/>
                    <a:pt x="329" y="521"/>
                  </a:cubicBezTo>
                  <a:cubicBezTo>
                    <a:pt x="331" y="522"/>
                    <a:pt x="335" y="522"/>
                    <a:pt x="338" y="522"/>
                  </a:cubicBezTo>
                  <a:cubicBezTo>
                    <a:pt x="338" y="522"/>
                    <a:pt x="340" y="521"/>
                    <a:pt x="341" y="521"/>
                  </a:cubicBezTo>
                  <a:cubicBezTo>
                    <a:pt x="342" y="521"/>
                    <a:pt x="344" y="522"/>
                    <a:pt x="345" y="523"/>
                  </a:cubicBezTo>
                  <a:cubicBezTo>
                    <a:pt x="346" y="523"/>
                    <a:pt x="349" y="526"/>
                    <a:pt x="350" y="527"/>
                  </a:cubicBezTo>
                  <a:cubicBezTo>
                    <a:pt x="351" y="527"/>
                    <a:pt x="354" y="528"/>
                    <a:pt x="355" y="528"/>
                  </a:cubicBezTo>
                  <a:cubicBezTo>
                    <a:pt x="356" y="527"/>
                    <a:pt x="356" y="525"/>
                    <a:pt x="356" y="524"/>
                  </a:cubicBezTo>
                  <a:cubicBezTo>
                    <a:pt x="355" y="523"/>
                    <a:pt x="355" y="519"/>
                    <a:pt x="353" y="518"/>
                  </a:cubicBezTo>
                  <a:cubicBezTo>
                    <a:pt x="353" y="517"/>
                    <a:pt x="350" y="517"/>
                    <a:pt x="349" y="517"/>
                  </a:cubicBezTo>
                  <a:cubicBezTo>
                    <a:pt x="348" y="516"/>
                    <a:pt x="347" y="515"/>
                    <a:pt x="347" y="514"/>
                  </a:cubicBezTo>
                  <a:cubicBezTo>
                    <a:pt x="346" y="513"/>
                    <a:pt x="347" y="511"/>
                    <a:pt x="347" y="510"/>
                  </a:cubicBezTo>
                  <a:cubicBezTo>
                    <a:pt x="347" y="508"/>
                    <a:pt x="345" y="506"/>
                    <a:pt x="344" y="505"/>
                  </a:cubicBezTo>
                  <a:cubicBezTo>
                    <a:pt x="344" y="504"/>
                    <a:pt x="342" y="503"/>
                    <a:pt x="342" y="502"/>
                  </a:cubicBezTo>
                  <a:cubicBezTo>
                    <a:pt x="343" y="500"/>
                    <a:pt x="346" y="500"/>
                    <a:pt x="347" y="499"/>
                  </a:cubicBezTo>
                  <a:cubicBezTo>
                    <a:pt x="347" y="498"/>
                    <a:pt x="348" y="497"/>
                    <a:pt x="349" y="496"/>
                  </a:cubicBezTo>
                  <a:cubicBezTo>
                    <a:pt x="349" y="495"/>
                    <a:pt x="349" y="493"/>
                    <a:pt x="349" y="493"/>
                  </a:cubicBezTo>
                  <a:cubicBezTo>
                    <a:pt x="350" y="492"/>
                    <a:pt x="351" y="493"/>
                    <a:pt x="352" y="493"/>
                  </a:cubicBezTo>
                  <a:cubicBezTo>
                    <a:pt x="352" y="493"/>
                    <a:pt x="353" y="495"/>
                    <a:pt x="353" y="496"/>
                  </a:cubicBezTo>
                  <a:cubicBezTo>
                    <a:pt x="354" y="497"/>
                    <a:pt x="353" y="499"/>
                    <a:pt x="353" y="500"/>
                  </a:cubicBezTo>
                  <a:cubicBezTo>
                    <a:pt x="353" y="500"/>
                    <a:pt x="354" y="502"/>
                    <a:pt x="355" y="502"/>
                  </a:cubicBezTo>
                  <a:cubicBezTo>
                    <a:pt x="355" y="502"/>
                    <a:pt x="356" y="500"/>
                    <a:pt x="356" y="500"/>
                  </a:cubicBezTo>
                  <a:cubicBezTo>
                    <a:pt x="356" y="499"/>
                    <a:pt x="356" y="497"/>
                    <a:pt x="356" y="496"/>
                  </a:cubicBezTo>
                  <a:cubicBezTo>
                    <a:pt x="355" y="495"/>
                    <a:pt x="354" y="494"/>
                    <a:pt x="354" y="493"/>
                  </a:cubicBezTo>
                  <a:cubicBezTo>
                    <a:pt x="353" y="492"/>
                    <a:pt x="352" y="490"/>
                    <a:pt x="352" y="489"/>
                  </a:cubicBezTo>
                  <a:cubicBezTo>
                    <a:pt x="353" y="488"/>
                    <a:pt x="353" y="488"/>
                    <a:pt x="354" y="487"/>
                  </a:cubicBezTo>
                  <a:cubicBezTo>
                    <a:pt x="355" y="487"/>
                    <a:pt x="356" y="488"/>
                    <a:pt x="356" y="488"/>
                  </a:cubicBezTo>
                  <a:cubicBezTo>
                    <a:pt x="357" y="489"/>
                    <a:pt x="357" y="491"/>
                    <a:pt x="358" y="492"/>
                  </a:cubicBezTo>
                  <a:cubicBezTo>
                    <a:pt x="358" y="493"/>
                    <a:pt x="358" y="495"/>
                    <a:pt x="359" y="495"/>
                  </a:cubicBezTo>
                  <a:cubicBezTo>
                    <a:pt x="360" y="495"/>
                    <a:pt x="360" y="494"/>
                    <a:pt x="360" y="494"/>
                  </a:cubicBezTo>
                  <a:cubicBezTo>
                    <a:pt x="361" y="493"/>
                    <a:pt x="360" y="491"/>
                    <a:pt x="361" y="490"/>
                  </a:cubicBezTo>
                  <a:cubicBezTo>
                    <a:pt x="361" y="489"/>
                    <a:pt x="362" y="488"/>
                    <a:pt x="363" y="488"/>
                  </a:cubicBezTo>
                  <a:cubicBezTo>
                    <a:pt x="363" y="488"/>
                    <a:pt x="365" y="489"/>
                    <a:pt x="365" y="490"/>
                  </a:cubicBezTo>
                  <a:cubicBezTo>
                    <a:pt x="366" y="491"/>
                    <a:pt x="367" y="493"/>
                    <a:pt x="367" y="494"/>
                  </a:cubicBezTo>
                  <a:cubicBezTo>
                    <a:pt x="366" y="495"/>
                    <a:pt x="365" y="496"/>
                    <a:pt x="365" y="497"/>
                  </a:cubicBezTo>
                  <a:cubicBezTo>
                    <a:pt x="364" y="499"/>
                    <a:pt x="364" y="501"/>
                    <a:pt x="364" y="502"/>
                  </a:cubicBezTo>
                  <a:cubicBezTo>
                    <a:pt x="364" y="504"/>
                    <a:pt x="364" y="506"/>
                    <a:pt x="365" y="508"/>
                  </a:cubicBezTo>
                  <a:cubicBezTo>
                    <a:pt x="365" y="509"/>
                    <a:pt x="366" y="513"/>
                    <a:pt x="367" y="514"/>
                  </a:cubicBezTo>
                  <a:cubicBezTo>
                    <a:pt x="368" y="516"/>
                    <a:pt x="370" y="519"/>
                    <a:pt x="371" y="519"/>
                  </a:cubicBezTo>
                  <a:cubicBezTo>
                    <a:pt x="372" y="520"/>
                    <a:pt x="374" y="518"/>
                    <a:pt x="375" y="518"/>
                  </a:cubicBezTo>
                  <a:cubicBezTo>
                    <a:pt x="376" y="518"/>
                    <a:pt x="378" y="520"/>
                    <a:pt x="379" y="520"/>
                  </a:cubicBezTo>
                  <a:cubicBezTo>
                    <a:pt x="380" y="520"/>
                    <a:pt x="382" y="518"/>
                    <a:pt x="382" y="518"/>
                  </a:cubicBezTo>
                  <a:cubicBezTo>
                    <a:pt x="383" y="517"/>
                    <a:pt x="383" y="515"/>
                    <a:pt x="383" y="514"/>
                  </a:cubicBezTo>
                  <a:cubicBezTo>
                    <a:pt x="383" y="513"/>
                    <a:pt x="381" y="512"/>
                    <a:pt x="381" y="511"/>
                  </a:cubicBezTo>
                  <a:cubicBezTo>
                    <a:pt x="381" y="510"/>
                    <a:pt x="382" y="508"/>
                    <a:pt x="383" y="507"/>
                  </a:cubicBezTo>
                  <a:cubicBezTo>
                    <a:pt x="384" y="506"/>
                    <a:pt x="387" y="506"/>
                    <a:pt x="389" y="505"/>
                  </a:cubicBezTo>
                  <a:cubicBezTo>
                    <a:pt x="390" y="504"/>
                    <a:pt x="393" y="501"/>
                    <a:pt x="394" y="499"/>
                  </a:cubicBezTo>
                  <a:cubicBezTo>
                    <a:pt x="394" y="498"/>
                    <a:pt x="393" y="495"/>
                    <a:pt x="393" y="494"/>
                  </a:cubicBezTo>
                  <a:cubicBezTo>
                    <a:pt x="393" y="493"/>
                    <a:pt x="391" y="491"/>
                    <a:pt x="390" y="490"/>
                  </a:cubicBezTo>
                  <a:cubicBezTo>
                    <a:pt x="390" y="489"/>
                    <a:pt x="388" y="488"/>
                    <a:pt x="388" y="488"/>
                  </a:cubicBezTo>
                  <a:cubicBezTo>
                    <a:pt x="387" y="487"/>
                    <a:pt x="384" y="487"/>
                    <a:pt x="382" y="487"/>
                  </a:cubicBezTo>
                  <a:cubicBezTo>
                    <a:pt x="381" y="486"/>
                    <a:pt x="380" y="485"/>
                    <a:pt x="379" y="484"/>
                  </a:cubicBezTo>
                  <a:cubicBezTo>
                    <a:pt x="378" y="484"/>
                    <a:pt x="377" y="483"/>
                    <a:pt x="376" y="483"/>
                  </a:cubicBezTo>
                  <a:cubicBezTo>
                    <a:pt x="375" y="483"/>
                    <a:pt x="374" y="484"/>
                    <a:pt x="373" y="484"/>
                  </a:cubicBezTo>
                  <a:cubicBezTo>
                    <a:pt x="372" y="484"/>
                    <a:pt x="372" y="482"/>
                    <a:pt x="372" y="481"/>
                  </a:cubicBezTo>
                  <a:cubicBezTo>
                    <a:pt x="372" y="480"/>
                    <a:pt x="373" y="478"/>
                    <a:pt x="374" y="478"/>
                  </a:cubicBezTo>
                  <a:cubicBezTo>
                    <a:pt x="374" y="477"/>
                    <a:pt x="373" y="474"/>
                    <a:pt x="374" y="474"/>
                  </a:cubicBezTo>
                  <a:cubicBezTo>
                    <a:pt x="374" y="473"/>
                    <a:pt x="376" y="473"/>
                    <a:pt x="376" y="474"/>
                  </a:cubicBezTo>
                  <a:cubicBezTo>
                    <a:pt x="377" y="474"/>
                    <a:pt x="377" y="477"/>
                    <a:pt x="378" y="477"/>
                  </a:cubicBezTo>
                  <a:cubicBezTo>
                    <a:pt x="378" y="477"/>
                    <a:pt x="379" y="476"/>
                    <a:pt x="379" y="475"/>
                  </a:cubicBezTo>
                  <a:cubicBezTo>
                    <a:pt x="379" y="474"/>
                    <a:pt x="379" y="472"/>
                    <a:pt x="379" y="471"/>
                  </a:cubicBezTo>
                  <a:cubicBezTo>
                    <a:pt x="380" y="471"/>
                    <a:pt x="381" y="471"/>
                    <a:pt x="382" y="471"/>
                  </a:cubicBezTo>
                  <a:cubicBezTo>
                    <a:pt x="383" y="472"/>
                    <a:pt x="383" y="474"/>
                    <a:pt x="384" y="474"/>
                  </a:cubicBezTo>
                  <a:cubicBezTo>
                    <a:pt x="384" y="474"/>
                    <a:pt x="385" y="473"/>
                    <a:pt x="386" y="473"/>
                  </a:cubicBezTo>
                  <a:cubicBezTo>
                    <a:pt x="386" y="472"/>
                    <a:pt x="387" y="470"/>
                    <a:pt x="387" y="470"/>
                  </a:cubicBezTo>
                  <a:cubicBezTo>
                    <a:pt x="388" y="469"/>
                    <a:pt x="391" y="470"/>
                    <a:pt x="391" y="471"/>
                  </a:cubicBezTo>
                  <a:cubicBezTo>
                    <a:pt x="392" y="471"/>
                    <a:pt x="393" y="473"/>
                    <a:pt x="394" y="474"/>
                  </a:cubicBezTo>
                  <a:cubicBezTo>
                    <a:pt x="395" y="476"/>
                    <a:pt x="395" y="479"/>
                    <a:pt x="396" y="480"/>
                  </a:cubicBezTo>
                  <a:cubicBezTo>
                    <a:pt x="396" y="482"/>
                    <a:pt x="397" y="484"/>
                    <a:pt x="397" y="485"/>
                  </a:cubicBezTo>
                  <a:cubicBezTo>
                    <a:pt x="399" y="486"/>
                    <a:pt x="402" y="486"/>
                    <a:pt x="404" y="487"/>
                  </a:cubicBezTo>
                  <a:cubicBezTo>
                    <a:pt x="404" y="488"/>
                    <a:pt x="404" y="490"/>
                    <a:pt x="405" y="491"/>
                  </a:cubicBezTo>
                  <a:cubicBezTo>
                    <a:pt x="406" y="491"/>
                    <a:pt x="408" y="491"/>
                    <a:pt x="408" y="491"/>
                  </a:cubicBezTo>
                  <a:cubicBezTo>
                    <a:pt x="409" y="490"/>
                    <a:pt x="409" y="488"/>
                    <a:pt x="409" y="487"/>
                  </a:cubicBezTo>
                  <a:cubicBezTo>
                    <a:pt x="408" y="486"/>
                    <a:pt x="407" y="483"/>
                    <a:pt x="407" y="482"/>
                  </a:cubicBezTo>
                  <a:cubicBezTo>
                    <a:pt x="407" y="480"/>
                    <a:pt x="407" y="477"/>
                    <a:pt x="408" y="477"/>
                  </a:cubicBezTo>
                  <a:cubicBezTo>
                    <a:pt x="409" y="476"/>
                    <a:pt x="410" y="477"/>
                    <a:pt x="411" y="478"/>
                  </a:cubicBezTo>
                  <a:cubicBezTo>
                    <a:pt x="411" y="478"/>
                    <a:pt x="411" y="481"/>
                    <a:pt x="412" y="481"/>
                  </a:cubicBezTo>
                  <a:cubicBezTo>
                    <a:pt x="413" y="481"/>
                    <a:pt x="413" y="479"/>
                    <a:pt x="414" y="479"/>
                  </a:cubicBezTo>
                  <a:cubicBezTo>
                    <a:pt x="414" y="477"/>
                    <a:pt x="412" y="475"/>
                    <a:pt x="412" y="474"/>
                  </a:cubicBezTo>
                  <a:cubicBezTo>
                    <a:pt x="413" y="473"/>
                    <a:pt x="414" y="473"/>
                    <a:pt x="415" y="472"/>
                  </a:cubicBezTo>
                  <a:cubicBezTo>
                    <a:pt x="415" y="471"/>
                    <a:pt x="416" y="470"/>
                    <a:pt x="416" y="469"/>
                  </a:cubicBezTo>
                  <a:cubicBezTo>
                    <a:pt x="417" y="469"/>
                    <a:pt x="419" y="468"/>
                    <a:pt x="420" y="469"/>
                  </a:cubicBezTo>
                  <a:cubicBezTo>
                    <a:pt x="420" y="470"/>
                    <a:pt x="419" y="471"/>
                    <a:pt x="419" y="472"/>
                  </a:cubicBezTo>
                  <a:cubicBezTo>
                    <a:pt x="419" y="474"/>
                    <a:pt x="419" y="477"/>
                    <a:pt x="420" y="477"/>
                  </a:cubicBezTo>
                  <a:cubicBezTo>
                    <a:pt x="421" y="477"/>
                    <a:pt x="422" y="475"/>
                    <a:pt x="422" y="475"/>
                  </a:cubicBezTo>
                  <a:cubicBezTo>
                    <a:pt x="423" y="474"/>
                    <a:pt x="422" y="472"/>
                    <a:pt x="422" y="471"/>
                  </a:cubicBezTo>
                  <a:cubicBezTo>
                    <a:pt x="423" y="470"/>
                    <a:pt x="425" y="470"/>
                    <a:pt x="425" y="469"/>
                  </a:cubicBezTo>
                  <a:cubicBezTo>
                    <a:pt x="426" y="468"/>
                    <a:pt x="425" y="466"/>
                    <a:pt x="425" y="465"/>
                  </a:cubicBezTo>
                  <a:cubicBezTo>
                    <a:pt x="424" y="464"/>
                    <a:pt x="423" y="463"/>
                    <a:pt x="422" y="463"/>
                  </a:cubicBezTo>
                  <a:cubicBezTo>
                    <a:pt x="422" y="462"/>
                    <a:pt x="422" y="459"/>
                    <a:pt x="422" y="458"/>
                  </a:cubicBezTo>
                  <a:cubicBezTo>
                    <a:pt x="422" y="457"/>
                    <a:pt x="422" y="454"/>
                    <a:pt x="421" y="453"/>
                  </a:cubicBezTo>
                  <a:cubicBezTo>
                    <a:pt x="421" y="453"/>
                    <a:pt x="420" y="451"/>
                    <a:pt x="419" y="451"/>
                  </a:cubicBezTo>
                  <a:cubicBezTo>
                    <a:pt x="419" y="450"/>
                    <a:pt x="418" y="448"/>
                    <a:pt x="418" y="447"/>
                  </a:cubicBezTo>
                  <a:cubicBezTo>
                    <a:pt x="418" y="446"/>
                    <a:pt x="419" y="445"/>
                    <a:pt x="419" y="445"/>
                  </a:cubicBezTo>
                  <a:cubicBezTo>
                    <a:pt x="420" y="444"/>
                    <a:pt x="422" y="444"/>
                    <a:pt x="422" y="444"/>
                  </a:cubicBezTo>
                  <a:cubicBezTo>
                    <a:pt x="423" y="445"/>
                    <a:pt x="423" y="447"/>
                    <a:pt x="423" y="448"/>
                  </a:cubicBezTo>
                  <a:cubicBezTo>
                    <a:pt x="424" y="448"/>
                    <a:pt x="425" y="448"/>
                    <a:pt x="425" y="448"/>
                  </a:cubicBezTo>
                  <a:cubicBezTo>
                    <a:pt x="426" y="448"/>
                    <a:pt x="426" y="446"/>
                    <a:pt x="426" y="446"/>
                  </a:cubicBezTo>
                  <a:cubicBezTo>
                    <a:pt x="426" y="445"/>
                    <a:pt x="427" y="443"/>
                    <a:pt x="428" y="443"/>
                  </a:cubicBezTo>
                  <a:cubicBezTo>
                    <a:pt x="428" y="443"/>
                    <a:pt x="430" y="443"/>
                    <a:pt x="430" y="443"/>
                  </a:cubicBezTo>
                  <a:cubicBezTo>
                    <a:pt x="431" y="444"/>
                    <a:pt x="433" y="446"/>
                    <a:pt x="433" y="447"/>
                  </a:cubicBezTo>
                  <a:cubicBezTo>
                    <a:pt x="434" y="448"/>
                    <a:pt x="433" y="450"/>
                    <a:pt x="434" y="451"/>
                  </a:cubicBezTo>
                  <a:cubicBezTo>
                    <a:pt x="434" y="451"/>
                    <a:pt x="436" y="451"/>
                    <a:pt x="436" y="451"/>
                  </a:cubicBezTo>
                  <a:cubicBezTo>
                    <a:pt x="437" y="451"/>
                    <a:pt x="438" y="449"/>
                    <a:pt x="439" y="448"/>
                  </a:cubicBezTo>
                  <a:cubicBezTo>
                    <a:pt x="439" y="447"/>
                    <a:pt x="438" y="446"/>
                    <a:pt x="438" y="445"/>
                  </a:cubicBezTo>
                  <a:cubicBezTo>
                    <a:pt x="438" y="444"/>
                    <a:pt x="437" y="441"/>
                    <a:pt x="438" y="440"/>
                  </a:cubicBezTo>
                  <a:cubicBezTo>
                    <a:pt x="438" y="439"/>
                    <a:pt x="441" y="440"/>
                    <a:pt x="442" y="441"/>
                  </a:cubicBezTo>
                  <a:cubicBezTo>
                    <a:pt x="443" y="441"/>
                    <a:pt x="444" y="443"/>
                    <a:pt x="445" y="443"/>
                  </a:cubicBezTo>
                  <a:cubicBezTo>
                    <a:pt x="446" y="443"/>
                    <a:pt x="447" y="444"/>
                    <a:pt x="448" y="444"/>
                  </a:cubicBezTo>
                  <a:cubicBezTo>
                    <a:pt x="449" y="445"/>
                    <a:pt x="450" y="446"/>
                    <a:pt x="451" y="447"/>
                  </a:cubicBezTo>
                  <a:cubicBezTo>
                    <a:pt x="451" y="448"/>
                    <a:pt x="451" y="451"/>
                    <a:pt x="452" y="452"/>
                  </a:cubicBezTo>
                  <a:cubicBezTo>
                    <a:pt x="452" y="452"/>
                    <a:pt x="453" y="455"/>
                    <a:pt x="454" y="455"/>
                  </a:cubicBezTo>
                  <a:cubicBezTo>
                    <a:pt x="456" y="455"/>
                    <a:pt x="458" y="453"/>
                    <a:pt x="458" y="452"/>
                  </a:cubicBezTo>
                  <a:cubicBezTo>
                    <a:pt x="459" y="450"/>
                    <a:pt x="458" y="448"/>
                    <a:pt x="458" y="447"/>
                  </a:cubicBezTo>
                  <a:cubicBezTo>
                    <a:pt x="457" y="446"/>
                    <a:pt x="455" y="445"/>
                    <a:pt x="454" y="444"/>
                  </a:cubicBezTo>
                  <a:cubicBezTo>
                    <a:pt x="453" y="443"/>
                    <a:pt x="451" y="443"/>
                    <a:pt x="450" y="442"/>
                  </a:cubicBezTo>
                  <a:cubicBezTo>
                    <a:pt x="450" y="441"/>
                    <a:pt x="450" y="440"/>
                    <a:pt x="450" y="439"/>
                  </a:cubicBezTo>
                  <a:cubicBezTo>
                    <a:pt x="450" y="438"/>
                    <a:pt x="452" y="437"/>
                    <a:pt x="452" y="436"/>
                  </a:cubicBezTo>
                  <a:cubicBezTo>
                    <a:pt x="452" y="435"/>
                    <a:pt x="450" y="434"/>
                    <a:pt x="450" y="433"/>
                  </a:cubicBezTo>
                  <a:cubicBezTo>
                    <a:pt x="450" y="432"/>
                    <a:pt x="450" y="429"/>
                    <a:pt x="450" y="428"/>
                  </a:cubicBezTo>
                  <a:cubicBezTo>
                    <a:pt x="450" y="427"/>
                    <a:pt x="448" y="425"/>
                    <a:pt x="448" y="424"/>
                  </a:cubicBezTo>
                  <a:cubicBezTo>
                    <a:pt x="448" y="423"/>
                    <a:pt x="450" y="422"/>
                    <a:pt x="450" y="422"/>
                  </a:cubicBezTo>
                  <a:cubicBezTo>
                    <a:pt x="451" y="421"/>
                    <a:pt x="452" y="419"/>
                    <a:pt x="453" y="419"/>
                  </a:cubicBezTo>
                  <a:cubicBezTo>
                    <a:pt x="454" y="418"/>
                    <a:pt x="456" y="419"/>
                    <a:pt x="457" y="419"/>
                  </a:cubicBezTo>
                  <a:cubicBezTo>
                    <a:pt x="458" y="420"/>
                    <a:pt x="458" y="423"/>
                    <a:pt x="458" y="424"/>
                  </a:cubicBezTo>
                  <a:cubicBezTo>
                    <a:pt x="459" y="424"/>
                    <a:pt x="461" y="424"/>
                    <a:pt x="462" y="424"/>
                  </a:cubicBezTo>
                  <a:cubicBezTo>
                    <a:pt x="463" y="424"/>
                    <a:pt x="463" y="421"/>
                    <a:pt x="464" y="421"/>
                  </a:cubicBezTo>
                  <a:cubicBezTo>
                    <a:pt x="464" y="420"/>
                    <a:pt x="466" y="422"/>
                    <a:pt x="467" y="422"/>
                  </a:cubicBezTo>
                  <a:cubicBezTo>
                    <a:pt x="467" y="421"/>
                    <a:pt x="468" y="420"/>
                    <a:pt x="468" y="419"/>
                  </a:cubicBezTo>
                  <a:cubicBezTo>
                    <a:pt x="469" y="418"/>
                    <a:pt x="467" y="416"/>
                    <a:pt x="468" y="415"/>
                  </a:cubicBezTo>
                  <a:cubicBezTo>
                    <a:pt x="468" y="414"/>
                    <a:pt x="470" y="414"/>
                    <a:pt x="471" y="413"/>
                  </a:cubicBezTo>
                  <a:cubicBezTo>
                    <a:pt x="471" y="412"/>
                    <a:pt x="470" y="408"/>
                    <a:pt x="469" y="407"/>
                  </a:cubicBezTo>
                  <a:cubicBezTo>
                    <a:pt x="469" y="407"/>
                    <a:pt x="466" y="407"/>
                    <a:pt x="466" y="406"/>
                  </a:cubicBezTo>
                  <a:cubicBezTo>
                    <a:pt x="465" y="406"/>
                    <a:pt x="466" y="403"/>
                    <a:pt x="467" y="403"/>
                  </a:cubicBezTo>
                  <a:cubicBezTo>
                    <a:pt x="467" y="402"/>
                    <a:pt x="470" y="402"/>
                    <a:pt x="471" y="401"/>
                  </a:cubicBezTo>
                  <a:cubicBezTo>
                    <a:pt x="472" y="401"/>
                    <a:pt x="472" y="398"/>
                    <a:pt x="473" y="398"/>
                  </a:cubicBezTo>
                  <a:cubicBezTo>
                    <a:pt x="474" y="398"/>
                    <a:pt x="474" y="400"/>
                    <a:pt x="474" y="401"/>
                  </a:cubicBezTo>
                  <a:cubicBezTo>
                    <a:pt x="474" y="402"/>
                    <a:pt x="474" y="403"/>
                    <a:pt x="474" y="404"/>
                  </a:cubicBezTo>
                  <a:cubicBezTo>
                    <a:pt x="474" y="405"/>
                    <a:pt x="476" y="406"/>
                    <a:pt x="476" y="407"/>
                  </a:cubicBezTo>
                  <a:cubicBezTo>
                    <a:pt x="477" y="407"/>
                    <a:pt x="478" y="409"/>
                    <a:pt x="478" y="410"/>
                  </a:cubicBezTo>
                  <a:cubicBezTo>
                    <a:pt x="478" y="411"/>
                    <a:pt x="475" y="412"/>
                    <a:pt x="475" y="413"/>
                  </a:cubicBezTo>
                  <a:cubicBezTo>
                    <a:pt x="475" y="415"/>
                    <a:pt x="476" y="418"/>
                    <a:pt x="477" y="419"/>
                  </a:cubicBezTo>
                  <a:cubicBezTo>
                    <a:pt x="477" y="419"/>
                    <a:pt x="479" y="419"/>
                    <a:pt x="479" y="419"/>
                  </a:cubicBezTo>
                  <a:cubicBezTo>
                    <a:pt x="480" y="418"/>
                    <a:pt x="482" y="416"/>
                    <a:pt x="483" y="415"/>
                  </a:cubicBezTo>
                  <a:cubicBezTo>
                    <a:pt x="483" y="415"/>
                    <a:pt x="484" y="414"/>
                    <a:pt x="484" y="413"/>
                  </a:cubicBezTo>
                  <a:cubicBezTo>
                    <a:pt x="484" y="412"/>
                    <a:pt x="483" y="410"/>
                    <a:pt x="483" y="409"/>
                  </a:cubicBezTo>
                  <a:cubicBezTo>
                    <a:pt x="483" y="408"/>
                    <a:pt x="484" y="407"/>
                    <a:pt x="485" y="406"/>
                  </a:cubicBezTo>
                  <a:cubicBezTo>
                    <a:pt x="486" y="406"/>
                    <a:pt x="489" y="405"/>
                    <a:pt x="490" y="405"/>
                  </a:cubicBezTo>
                  <a:cubicBezTo>
                    <a:pt x="491" y="404"/>
                    <a:pt x="493" y="400"/>
                    <a:pt x="494" y="399"/>
                  </a:cubicBezTo>
                  <a:cubicBezTo>
                    <a:pt x="495" y="397"/>
                    <a:pt x="496" y="392"/>
                    <a:pt x="496" y="392"/>
                  </a:cubicBezTo>
                  <a:cubicBezTo>
                    <a:pt x="496" y="392"/>
                    <a:pt x="495" y="387"/>
                    <a:pt x="495" y="386"/>
                  </a:cubicBezTo>
                  <a:cubicBezTo>
                    <a:pt x="495" y="385"/>
                    <a:pt x="496" y="383"/>
                    <a:pt x="496" y="383"/>
                  </a:cubicBezTo>
                  <a:cubicBezTo>
                    <a:pt x="497" y="381"/>
                    <a:pt x="498" y="379"/>
                    <a:pt x="498" y="379"/>
                  </a:cubicBezTo>
                  <a:cubicBezTo>
                    <a:pt x="499" y="378"/>
                    <a:pt x="502" y="377"/>
                    <a:pt x="503" y="376"/>
                  </a:cubicBezTo>
                  <a:cubicBezTo>
                    <a:pt x="504" y="375"/>
                    <a:pt x="505" y="372"/>
                    <a:pt x="505" y="371"/>
                  </a:cubicBezTo>
                  <a:cubicBezTo>
                    <a:pt x="505" y="370"/>
                    <a:pt x="506" y="369"/>
                    <a:pt x="506" y="368"/>
                  </a:cubicBezTo>
                  <a:cubicBezTo>
                    <a:pt x="506" y="367"/>
                    <a:pt x="506" y="365"/>
                    <a:pt x="505" y="3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92" name="Rectangle 91"/>
          <p:cNvSpPr/>
          <p:nvPr/>
        </p:nvSpPr>
        <p:spPr>
          <a:xfrm>
            <a:off x="6800155" y="242120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800156" y="208744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5874829" y="208744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0804"/>
            <a:ext cx="304800" cy="30480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6800155" y="340926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00156" y="307550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874829" y="307550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800155" y="439784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800156" y="406407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874829" y="4064077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6800155" y="538343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800156" y="504967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5874829" y="504967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88861"/>
            <a:ext cx="304800" cy="3048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4277437"/>
            <a:ext cx="304800" cy="3048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5280502"/>
            <a:ext cx="304800" cy="304800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27135" y="719278"/>
            <a:ext cx="12192000" cy="1063077"/>
            <a:chOff x="0" y="2844225"/>
            <a:chExt cx="12192000" cy="1063077"/>
          </a:xfrm>
        </p:grpSpPr>
        <p:sp>
          <p:nvSpPr>
            <p:cNvPr id="109" name="TextBox 108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usa</a:t>
              </a:r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111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8" grpId="0" animBg="1"/>
      <p:bldP spid="101" grpId="0" animBg="1"/>
      <p:bldP spid="10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6846" y="687411"/>
            <a:ext cx="5764513" cy="5483177"/>
            <a:chOff x="2650530" y="3858665"/>
            <a:chExt cx="8258037" cy="7855004"/>
          </a:xfrm>
        </p:grpSpPr>
        <p:grpSp>
          <p:nvGrpSpPr>
            <p:cNvPr id="5" name="Group 4"/>
            <p:cNvGrpSpPr/>
            <p:nvPr/>
          </p:nvGrpSpPr>
          <p:grpSpPr>
            <a:xfrm>
              <a:off x="2650530" y="3858665"/>
              <a:ext cx="8258037" cy="7855004"/>
              <a:chOff x="2714763" y="2378428"/>
              <a:chExt cx="3029999" cy="2882120"/>
            </a:xfrm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714763" y="2624389"/>
                <a:ext cx="1208680" cy="1914875"/>
              </a:xfrm>
              <a:custGeom>
                <a:avLst/>
                <a:gdLst>
                  <a:gd name="T0" fmla="*/ 335 w 338"/>
                  <a:gd name="T1" fmla="*/ 295 h 535"/>
                  <a:gd name="T2" fmla="*/ 320 w 338"/>
                  <a:gd name="T3" fmla="*/ 31 h 535"/>
                  <a:gd name="T4" fmla="*/ 308 w 338"/>
                  <a:gd name="T5" fmla="*/ 27 h 535"/>
                  <a:gd name="T6" fmla="*/ 276 w 338"/>
                  <a:gd name="T7" fmla="*/ 9 h 535"/>
                  <a:gd name="T8" fmla="*/ 261 w 338"/>
                  <a:gd name="T9" fmla="*/ 15 h 535"/>
                  <a:gd name="T10" fmla="*/ 247 w 338"/>
                  <a:gd name="T11" fmla="*/ 23 h 535"/>
                  <a:gd name="T12" fmla="*/ 240 w 338"/>
                  <a:gd name="T13" fmla="*/ 39 h 535"/>
                  <a:gd name="T14" fmla="*/ 224 w 338"/>
                  <a:gd name="T15" fmla="*/ 48 h 535"/>
                  <a:gd name="T16" fmla="*/ 226 w 338"/>
                  <a:gd name="T17" fmla="*/ 61 h 535"/>
                  <a:gd name="T18" fmla="*/ 218 w 338"/>
                  <a:gd name="T19" fmla="*/ 71 h 535"/>
                  <a:gd name="T20" fmla="*/ 198 w 338"/>
                  <a:gd name="T21" fmla="*/ 71 h 535"/>
                  <a:gd name="T22" fmla="*/ 211 w 338"/>
                  <a:gd name="T23" fmla="*/ 84 h 535"/>
                  <a:gd name="T24" fmla="*/ 205 w 338"/>
                  <a:gd name="T25" fmla="*/ 94 h 535"/>
                  <a:gd name="T26" fmla="*/ 193 w 338"/>
                  <a:gd name="T27" fmla="*/ 76 h 535"/>
                  <a:gd name="T28" fmla="*/ 181 w 338"/>
                  <a:gd name="T29" fmla="*/ 91 h 535"/>
                  <a:gd name="T30" fmla="*/ 178 w 338"/>
                  <a:gd name="T31" fmla="*/ 121 h 535"/>
                  <a:gd name="T32" fmla="*/ 157 w 338"/>
                  <a:gd name="T33" fmla="*/ 154 h 535"/>
                  <a:gd name="T34" fmla="*/ 111 w 338"/>
                  <a:gd name="T35" fmla="*/ 170 h 535"/>
                  <a:gd name="T36" fmla="*/ 89 w 338"/>
                  <a:gd name="T37" fmla="*/ 183 h 535"/>
                  <a:gd name="T38" fmla="*/ 65 w 338"/>
                  <a:gd name="T39" fmla="*/ 193 h 535"/>
                  <a:gd name="T40" fmla="*/ 38 w 338"/>
                  <a:gd name="T41" fmla="*/ 216 h 535"/>
                  <a:gd name="T42" fmla="*/ 12 w 338"/>
                  <a:gd name="T43" fmla="*/ 241 h 535"/>
                  <a:gd name="T44" fmla="*/ 5 w 338"/>
                  <a:gd name="T45" fmla="*/ 243 h 535"/>
                  <a:gd name="T46" fmla="*/ 3 w 338"/>
                  <a:gd name="T47" fmla="*/ 277 h 535"/>
                  <a:gd name="T48" fmla="*/ 18 w 338"/>
                  <a:gd name="T49" fmla="*/ 311 h 535"/>
                  <a:gd name="T50" fmla="*/ 17 w 338"/>
                  <a:gd name="T51" fmla="*/ 328 h 535"/>
                  <a:gd name="T52" fmla="*/ 17 w 338"/>
                  <a:gd name="T53" fmla="*/ 333 h 535"/>
                  <a:gd name="T54" fmla="*/ 12 w 338"/>
                  <a:gd name="T55" fmla="*/ 332 h 535"/>
                  <a:gd name="T56" fmla="*/ 1 w 338"/>
                  <a:gd name="T57" fmla="*/ 322 h 535"/>
                  <a:gd name="T58" fmla="*/ 32 w 338"/>
                  <a:gd name="T59" fmla="*/ 363 h 535"/>
                  <a:gd name="T60" fmla="*/ 48 w 338"/>
                  <a:gd name="T61" fmla="*/ 397 h 535"/>
                  <a:gd name="T62" fmla="*/ 63 w 338"/>
                  <a:gd name="T63" fmla="*/ 434 h 535"/>
                  <a:gd name="T64" fmla="*/ 80 w 338"/>
                  <a:gd name="T65" fmla="*/ 466 h 535"/>
                  <a:gd name="T66" fmla="*/ 81 w 338"/>
                  <a:gd name="T67" fmla="*/ 498 h 535"/>
                  <a:gd name="T68" fmla="*/ 69 w 338"/>
                  <a:gd name="T69" fmla="*/ 517 h 535"/>
                  <a:gd name="T70" fmla="*/ 95 w 338"/>
                  <a:gd name="T71" fmla="*/ 531 h 535"/>
                  <a:gd name="T72" fmla="*/ 137 w 338"/>
                  <a:gd name="T73" fmla="*/ 525 h 535"/>
                  <a:gd name="T74" fmla="*/ 159 w 338"/>
                  <a:gd name="T75" fmla="*/ 510 h 535"/>
                  <a:gd name="T76" fmla="*/ 178 w 338"/>
                  <a:gd name="T77" fmla="*/ 498 h 535"/>
                  <a:gd name="T78" fmla="*/ 220 w 338"/>
                  <a:gd name="T79" fmla="*/ 495 h 535"/>
                  <a:gd name="T80" fmla="*/ 245 w 338"/>
                  <a:gd name="T81" fmla="*/ 475 h 535"/>
                  <a:gd name="T82" fmla="*/ 277 w 338"/>
                  <a:gd name="T83" fmla="*/ 454 h 535"/>
                  <a:gd name="T84" fmla="*/ 313 w 338"/>
                  <a:gd name="T85" fmla="*/ 447 h 535"/>
                  <a:gd name="T86" fmla="*/ 338 w 338"/>
                  <a:gd name="T87" fmla="*/ 434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8" h="535">
                    <a:moveTo>
                      <a:pt x="335" y="295"/>
                    </a:moveTo>
                    <a:cubicBezTo>
                      <a:pt x="335" y="295"/>
                      <a:pt x="335" y="295"/>
                      <a:pt x="335" y="295"/>
                    </a:cubicBezTo>
                    <a:cubicBezTo>
                      <a:pt x="327" y="32"/>
                      <a:pt x="327" y="32"/>
                      <a:pt x="327" y="32"/>
                    </a:cubicBezTo>
                    <a:cubicBezTo>
                      <a:pt x="325" y="31"/>
                      <a:pt x="323" y="30"/>
                      <a:pt x="320" y="31"/>
                    </a:cubicBezTo>
                    <a:cubicBezTo>
                      <a:pt x="314" y="32"/>
                      <a:pt x="314" y="35"/>
                      <a:pt x="308" y="34"/>
                    </a:cubicBezTo>
                    <a:cubicBezTo>
                      <a:pt x="302" y="33"/>
                      <a:pt x="308" y="30"/>
                      <a:pt x="308" y="27"/>
                    </a:cubicBezTo>
                    <a:cubicBezTo>
                      <a:pt x="308" y="23"/>
                      <a:pt x="296" y="14"/>
                      <a:pt x="287" y="7"/>
                    </a:cubicBezTo>
                    <a:cubicBezTo>
                      <a:pt x="279" y="0"/>
                      <a:pt x="277" y="8"/>
                      <a:pt x="276" y="9"/>
                    </a:cubicBezTo>
                    <a:cubicBezTo>
                      <a:pt x="275" y="11"/>
                      <a:pt x="274" y="14"/>
                      <a:pt x="271" y="12"/>
                    </a:cubicBezTo>
                    <a:cubicBezTo>
                      <a:pt x="267" y="11"/>
                      <a:pt x="265" y="12"/>
                      <a:pt x="261" y="15"/>
                    </a:cubicBezTo>
                    <a:cubicBezTo>
                      <a:pt x="257" y="17"/>
                      <a:pt x="256" y="21"/>
                      <a:pt x="253" y="23"/>
                    </a:cubicBezTo>
                    <a:cubicBezTo>
                      <a:pt x="250" y="25"/>
                      <a:pt x="251" y="21"/>
                      <a:pt x="247" y="23"/>
                    </a:cubicBezTo>
                    <a:cubicBezTo>
                      <a:pt x="244" y="26"/>
                      <a:pt x="240" y="28"/>
                      <a:pt x="238" y="31"/>
                    </a:cubicBezTo>
                    <a:cubicBezTo>
                      <a:pt x="235" y="34"/>
                      <a:pt x="241" y="37"/>
                      <a:pt x="240" y="39"/>
                    </a:cubicBezTo>
                    <a:cubicBezTo>
                      <a:pt x="240" y="42"/>
                      <a:pt x="236" y="41"/>
                      <a:pt x="232" y="43"/>
                    </a:cubicBezTo>
                    <a:cubicBezTo>
                      <a:pt x="228" y="44"/>
                      <a:pt x="226" y="45"/>
                      <a:pt x="224" y="48"/>
                    </a:cubicBezTo>
                    <a:cubicBezTo>
                      <a:pt x="222" y="50"/>
                      <a:pt x="224" y="53"/>
                      <a:pt x="223" y="55"/>
                    </a:cubicBezTo>
                    <a:cubicBezTo>
                      <a:pt x="223" y="57"/>
                      <a:pt x="224" y="58"/>
                      <a:pt x="226" y="61"/>
                    </a:cubicBezTo>
                    <a:cubicBezTo>
                      <a:pt x="229" y="64"/>
                      <a:pt x="226" y="65"/>
                      <a:pt x="225" y="69"/>
                    </a:cubicBezTo>
                    <a:cubicBezTo>
                      <a:pt x="223" y="73"/>
                      <a:pt x="222" y="71"/>
                      <a:pt x="218" y="71"/>
                    </a:cubicBezTo>
                    <a:cubicBezTo>
                      <a:pt x="213" y="71"/>
                      <a:pt x="209" y="71"/>
                      <a:pt x="204" y="70"/>
                    </a:cubicBezTo>
                    <a:cubicBezTo>
                      <a:pt x="199" y="69"/>
                      <a:pt x="198" y="71"/>
                      <a:pt x="198" y="71"/>
                    </a:cubicBezTo>
                    <a:cubicBezTo>
                      <a:pt x="198" y="71"/>
                      <a:pt x="203" y="75"/>
                      <a:pt x="204" y="76"/>
                    </a:cubicBezTo>
                    <a:cubicBezTo>
                      <a:pt x="204" y="78"/>
                      <a:pt x="208" y="80"/>
                      <a:pt x="211" y="84"/>
                    </a:cubicBezTo>
                    <a:cubicBezTo>
                      <a:pt x="213" y="88"/>
                      <a:pt x="212" y="90"/>
                      <a:pt x="211" y="93"/>
                    </a:cubicBezTo>
                    <a:cubicBezTo>
                      <a:pt x="211" y="97"/>
                      <a:pt x="208" y="95"/>
                      <a:pt x="205" y="94"/>
                    </a:cubicBezTo>
                    <a:cubicBezTo>
                      <a:pt x="202" y="93"/>
                      <a:pt x="201" y="93"/>
                      <a:pt x="198" y="90"/>
                    </a:cubicBezTo>
                    <a:cubicBezTo>
                      <a:pt x="194" y="88"/>
                      <a:pt x="193" y="80"/>
                      <a:pt x="193" y="76"/>
                    </a:cubicBezTo>
                    <a:cubicBezTo>
                      <a:pt x="193" y="71"/>
                      <a:pt x="190" y="77"/>
                      <a:pt x="189" y="80"/>
                    </a:cubicBezTo>
                    <a:cubicBezTo>
                      <a:pt x="187" y="82"/>
                      <a:pt x="184" y="87"/>
                      <a:pt x="181" y="91"/>
                    </a:cubicBezTo>
                    <a:cubicBezTo>
                      <a:pt x="177" y="96"/>
                      <a:pt x="174" y="106"/>
                      <a:pt x="177" y="113"/>
                    </a:cubicBezTo>
                    <a:cubicBezTo>
                      <a:pt x="180" y="120"/>
                      <a:pt x="180" y="118"/>
                      <a:pt x="178" y="121"/>
                    </a:cubicBezTo>
                    <a:cubicBezTo>
                      <a:pt x="176" y="124"/>
                      <a:pt x="174" y="126"/>
                      <a:pt x="169" y="133"/>
                    </a:cubicBezTo>
                    <a:cubicBezTo>
                      <a:pt x="165" y="140"/>
                      <a:pt x="160" y="151"/>
                      <a:pt x="157" y="154"/>
                    </a:cubicBezTo>
                    <a:cubicBezTo>
                      <a:pt x="154" y="157"/>
                      <a:pt x="143" y="162"/>
                      <a:pt x="133" y="166"/>
                    </a:cubicBezTo>
                    <a:cubicBezTo>
                      <a:pt x="124" y="170"/>
                      <a:pt x="118" y="170"/>
                      <a:pt x="111" y="170"/>
                    </a:cubicBezTo>
                    <a:cubicBezTo>
                      <a:pt x="104" y="170"/>
                      <a:pt x="106" y="176"/>
                      <a:pt x="102" y="179"/>
                    </a:cubicBezTo>
                    <a:cubicBezTo>
                      <a:pt x="98" y="183"/>
                      <a:pt x="92" y="181"/>
                      <a:pt x="89" y="183"/>
                    </a:cubicBezTo>
                    <a:cubicBezTo>
                      <a:pt x="87" y="185"/>
                      <a:pt x="86" y="186"/>
                      <a:pt x="79" y="190"/>
                    </a:cubicBezTo>
                    <a:cubicBezTo>
                      <a:pt x="71" y="194"/>
                      <a:pt x="72" y="192"/>
                      <a:pt x="65" y="193"/>
                    </a:cubicBezTo>
                    <a:cubicBezTo>
                      <a:pt x="58" y="195"/>
                      <a:pt x="54" y="200"/>
                      <a:pt x="49" y="203"/>
                    </a:cubicBezTo>
                    <a:cubicBezTo>
                      <a:pt x="43" y="206"/>
                      <a:pt x="44" y="210"/>
                      <a:pt x="38" y="216"/>
                    </a:cubicBezTo>
                    <a:cubicBezTo>
                      <a:pt x="32" y="222"/>
                      <a:pt x="25" y="224"/>
                      <a:pt x="22" y="230"/>
                    </a:cubicBezTo>
                    <a:cubicBezTo>
                      <a:pt x="19" y="235"/>
                      <a:pt x="14" y="241"/>
                      <a:pt x="12" y="241"/>
                    </a:cubicBezTo>
                    <a:cubicBezTo>
                      <a:pt x="10" y="241"/>
                      <a:pt x="11" y="236"/>
                      <a:pt x="11" y="231"/>
                    </a:cubicBezTo>
                    <a:cubicBezTo>
                      <a:pt x="11" y="225"/>
                      <a:pt x="7" y="235"/>
                      <a:pt x="5" y="243"/>
                    </a:cubicBezTo>
                    <a:cubicBezTo>
                      <a:pt x="3" y="251"/>
                      <a:pt x="6" y="255"/>
                      <a:pt x="8" y="258"/>
                    </a:cubicBezTo>
                    <a:cubicBezTo>
                      <a:pt x="11" y="261"/>
                      <a:pt x="5" y="271"/>
                      <a:pt x="3" y="277"/>
                    </a:cubicBezTo>
                    <a:cubicBezTo>
                      <a:pt x="2" y="282"/>
                      <a:pt x="2" y="289"/>
                      <a:pt x="5" y="293"/>
                    </a:cubicBezTo>
                    <a:cubicBezTo>
                      <a:pt x="7" y="296"/>
                      <a:pt x="14" y="302"/>
                      <a:pt x="18" y="311"/>
                    </a:cubicBezTo>
                    <a:cubicBezTo>
                      <a:pt x="23" y="321"/>
                      <a:pt x="27" y="328"/>
                      <a:pt x="29" y="332"/>
                    </a:cubicBezTo>
                    <a:cubicBezTo>
                      <a:pt x="31" y="337"/>
                      <a:pt x="22" y="331"/>
                      <a:pt x="17" y="328"/>
                    </a:cubicBezTo>
                    <a:cubicBezTo>
                      <a:pt x="12" y="325"/>
                      <a:pt x="13" y="322"/>
                      <a:pt x="11" y="322"/>
                    </a:cubicBezTo>
                    <a:cubicBezTo>
                      <a:pt x="9" y="323"/>
                      <a:pt x="13" y="328"/>
                      <a:pt x="17" y="333"/>
                    </a:cubicBezTo>
                    <a:cubicBezTo>
                      <a:pt x="20" y="338"/>
                      <a:pt x="18" y="338"/>
                      <a:pt x="16" y="337"/>
                    </a:cubicBezTo>
                    <a:cubicBezTo>
                      <a:pt x="14" y="337"/>
                      <a:pt x="16" y="335"/>
                      <a:pt x="12" y="332"/>
                    </a:cubicBezTo>
                    <a:cubicBezTo>
                      <a:pt x="9" y="329"/>
                      <a:pt x="6" y="328"/>
                      <a:pt x="3" y="323"/>
                    </a:cubicBezTo>
                    <a:cubicBezTo>
                      <a:pt x="0" y="319"/>
                      <a:pt x="1" y="319"/>
                      <a:pt x="1" y="322"/>
                    </a:cubicBezTo>
                    <a:cubicBezTo>
                      <a:pt x="2" y="324"/>
                      <a:pt x="4" y="329"/>
                      <a:pt x="9" y="337"/>
                    </a:cubicBezTo>
                    <a:cubicBezTo>
                      <a:pt x="13" y="345"/>
                      <a:pt x="28" y="358"/>
                      <a:pt x="32" y="363"/>
                    </a:cubicBezTo>
                    <a:cubicBezTo>
                      <a:pt x="36" y="368"/>
                      <a:pt x="34" y="373"/>
                      <a:pt x="36" y="377"/>
                    </a:cubicBezTo>
                    <a:cubicBezTo>
                      <a:pt x="38" y="382"/>
                      <a:pt x="48" y="397"/>
                      <a:pt x="48" y="397"/>
                    </a:cubicBezTo>
                    <a:cubicBezTo>
                      <a:pt x="48" y="397"/>
                      <a:pt x="54" y="403"/>
                      <a:pt x="54" y="410"/>
                    </a:cubicBezTo>
                    <a:cubicBezTo>
                      <a:pt x="55" y="416"/>
                      <a:pt x="59" y="427"/>
                      <a:pt x="63" y="434"/>
                    </a:cubicBezTo>
                    <a:cubicBezTo>
                      <a:pt x="67" y="441"/>
                      <a:pt x="75" y="453"/>
                      <a:pt x="79" y="456"/>
                    </a:cubicBezTo>
                    <a:cubicBezTo>
                      <a:pt x="83" y="459"/>
                      <a:pt x="82" y="462"/>
                      <a:pt x="80" y="466"/>
                    </a:cubicBezTo>
                    <a:cubicBezTo>
                      <a:pt x="79" y="471"/>
                      <a:pt x="78" y="475"/>
                      <a:pt x="78" y="475"/>
                    </a:cubicBezTo>
                    <a:cubicBezTo>
                      <a:pt x="78" y="475"/>
                      <a:pt x="75" y="489"/>
                      <a:pt x="81" y="498"/>
                    </a:cubicBezTo>
                    <a:cubicBezTo>
                      <a:pt x="87" y="506"/>
                      <a:pt x="77" y="503"/>
                      <a:pt x="72" y="503"/>
                    </a:cubicBezTo>
                    <a:cubicBezTo>
                      <a:pt x="68" y="503"/>
                      <a:pt x="69" y="510"/>
                      <a:pt x="69" y="517"/>
                    </a:cubicBezTo>
                    <a:cubicBezTo>
                      <a:pt x="69" y="525"/>
                      <a:pt x="75" y="523"/>
                      <a:pt x="78" y="523"/>
                    </a:cubicBezTo>
                    <a:cubicBezTo>
                      <a:pt x="81" y="523"/>
                      <a:pt x="88" y="528"/>
                      <a:pt x="95" y="531"/>
                    </a:cubicBezTo>
                    <a:cubicBezTo>
                      <a:pt x="102" y="535"/>
                      <a:pt x="121" y="531"/>
                      <a:pt x="124" y="531"/>
                    </a:cubicBezTo>
                    <a:cubicBezTo>
                      <a:pt x="127" y="531"/>
                      <a:pt x="133" y="529"/>
                      <a:pt x="137" y="525"/>
                    </a:cubicBezTo>
                    <a:cubicBezTo>
                      <a:pt x="141" y="522"/>
                      <a:pt x="148" y="516"/>
                      <a:pt x="150" y="516"/>
                    </a:cubicBezTo>
                    <a:cubicBezTo>
                      <a:pt x="152" y="515"/>
                      <a:pt x="159" y="513"/>
                      <a:pt x="159" y="510"/>
                    </a:cubicBezTo>
                    <a:cubicBezTo>
                      <a:pt x="159" y="508"/>
                      <a:pt x="162" y="502"/>
                      <a:pt x="167" y="501"/>
                    </a:cubicBezTo>
                    <a:cubicBezTo>
                      <a:pt x="173" y="501"/>
                      <a:pt x="173" y="501"/>
                      <a:pt x="178" y="498"/>
                    </a:cubicBezTo>
                    <a:cubicBezTo>
                      <a:pt x="182" y="495"/>
                      <a:pt x="194" y="495"/>
                      <a:pt x="200" y="494"/>
                    </a:cubicBezTo>
                    <a:cubicBezTo>
                      <a:pt x="207" y="493"/>
                      <a:pt x="213" y="495"/>
                      <a:pt x="220" y="495"/>
                    </a:cubicBezTo>
                    <a:cubicBezTo>
                      <a:pt x="227" y="495"/>
                      <a:pt x="233" y="494"/>
                      <a:pt x="240" y="490"/>
                    </a:cubicBezTo>
                    <a:cubicBezTo>
                      <a:pt x="246" y="486"/>
                      <a:pt x="245" y="479"/>
                      <a:pt x="245" y="475"/>
                    </a:cubicBezTo>
                    <a:cubicBezTo>
                      <a:pt x="245" y="471"/>
                      <a:pt x="252" y="467"/>
                      <a:pt x="255" y="467"/>
                    </a:cubicBezTo>
                    <a:cubicBezTo>
                      <a:pt x="258" y="467"/>
                      <a:pt x="271" y="457"/>
                      <a:pt x="277" y="454"/>
                    </a:cubicBezTo>
                    <a:cubicBezTo>
                      <a:pt x="283" y="451"/>
                      <a:pt x="289" y="449"/>
                      <a:pt x="294" y="449"/>
                    </a:cubicBezTo>
                    <a:cubicBezTo>
                      <a:pt x="298" y="449"/>
                      <a:pt x="309" y="449"/>
                      <a:pt x="313" y="447"/>
                    </a:cubicBezTo>
                    <a:cubicBezTo>
                      <a:pt x="316" y="446"/>
                      <a:pt x="322" y="445"/>
                      <a:pt x="328" y="440"/>
                    </a:cubicBezTo>
                    <a:cubicBezTo>
                      <a:pt x="332" y="438"/>
                      <a:pt x="335" y="436"/>
                      <a:pt x="338" y="434"/>
                    </a:cubicBezTo>
                    <a:lnTo>
                      <a:pt x="335" y="2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3899300" y="2399554"/>
                <a:ext cx="730338" cy="1281110"/>
              </a:xfrm>
              <a:custGeom>
                <a:avLst/>
                <a:gdLst>
                  <a:gd name="T0" fmla="*/ 203 w 204"/>
                  <a:gd name="T1" fmla="*/ 137 h 358"/>
                  <a:gd name="T2" fmla="*/ 200 w 204"/>
                  <a:gd name="T3" fmla="*/ 133 h 358"/>
                  <a:gd name="T4" fmla="*/ 189 w 204"/>
                  <a:gd name="T5" fmla="*/ 126 h 358"/>
                  <a:gd name="T6" fmla="*/ 176 w 204"/>
                  <a:gd name="T7" fmla="*/ 116 h 358"/>
                  <a:gd name="T8" fmla="*/ 171 w 204"/>
                  <a:gd name="T9" fmla="*/ 109 h 358"/>
                  <a:gd name="T10" fmla="*/ 163 w 204"/>
                  <a:gd name="T11" fmla="*/ 112 h 358"/>
                  <a:gd name="T12" fmla="*/ 154 w 204"/>
                  <a:gd name="T13" fmla="*/ 98 h 358"/>
                  <a:gd name="T14" fmla="*/ 145 w 204"/>
                  <a:gd name="T15" fmla="*/ 91 h 358"/>
                  <a:gd name="T16" fmla="*/ 153 w 204"/>
                  <a:gd name="T17" fmla="*/ 72 h 358"/>
                  <a:gd name="T18" fmla="*/ 158 w 204"/>
                  <a:gd name="T19" fmla="*/ 62 h 358"/>
                  <a:gd name="T20" fmla="*/ 156 w 204"/>
                  <a:gd name="T21" fmla="*/ 58 h 358"/>
                  <a:gd name="T22" fmla="*/ 164 w 204"/>
                  <a:gd name="T23" fmla="*/ 52 h 358"/>
                  <a:gd name="T24" fmla="*/ 169 w 204"/>
                  <a:gd name="T25" fmla="*/ 51 h 358"/>
                  <a:gd name="T26" fmla="*/ 175 w 204"/>
                  <a:gd name="T27" fmla="*/ 41 h 358"/>
                  <a:gd name="T28" fmla="*/ 180 w 204"/>
                  <a:gd name="T29" fmla="*/ 33 h 358"/>
                  <a:gd name="T30" fmla="*/ 178 w 204"/>
                  <a:gd name="T31" fmla="*/ 26 h 358"/>
                  <a:gd name="T32" fmla="*/ 168 w 204"/>
                  <a:gd name="T33" fmla="*/ 23 h 358"/>
                  <a:gd name="T34" fmla="*/ 166 w 204"/>
                  <a:gd name="T35" fmla="*/ 27 h 358"/>
                  <a:gd name="T36" fmla="*/ 162 w 204"/>
                  <a:gd name="T37" fmla="*/ 31 h 358"/>
                  <a:gd name="T38" fmla="*/ 160 w 204"/>
                  <a:gd name="T39" fmla="*/ 25 h 358"/>
                  <a:gd name="T40" fmla="*/ 156 w 204"/>
                  <a:gd name="T41" fmla="*/ 23 h 358"/>
                  <a:gd name="T42" fmla="*/ 170 w 204"/>
                  <a:gd name="T43" fmla="*/ 13 h 358"/>
                  <a:gd name="T44" fmla="*/ 176 w 204"/>
                  <a:gd name="T45" fmla="*/ 3 h 358"/>
                  <a:gd name="T46" fmla="*/ 162 w 204"/>
                  <a:gd name="T47" fmla="*/ 14 h 358"/>
                  <a:gd name="T48" fmla="*/ 146 w 204"/>
                  <a:gd name="T49" fmla="*/ 25 h 358"/>
                  <a:gd name="T50" fmla="*/ 136 w 204"/>
                  <a:gd name="T51" fmla="*/ 20 h 358"/>
                  <a:gd name="T52" fmla="*/ 122 w 204"/>
                  <a:gd name="T53" fmla="*/ 25 h 358"/>
                  <a:gd name="T54" fmla="*/ 105 w 204"/>
                  <a:gd name="T55" fmla="*/ 14 h 358"/>
                  <a:gd name="T56" fmla="*/ 96 w 204"/>
                  <a:gd name="T57" fmla="*/ 15 h 358"/>
                  <a:gd name="T58" fmla="*/ 83 w 204"/>
                  <a:gd name="T59" fmla="*/ 8 h 358"/>
                  <a:gd name="T60" fmla="*/ 75 w 204"/>
                  <a:gd name="T61" fmla="*/ 1 h 358"/>
                  <a:gd name="T62" fmla="*/ 66 w 204"/>
                  <a:gd name="T63" fmla="*/ 3 h 358"/>
                  <a:gd name="T64" fmla="*/ 67 w 204"/>
                  <a:gd name="T65" fmla="*/ 8 h 358"/>
                  <a:gd name="T66" fmla="*/ 79 w 204"/>
                  <a:gd name="T67" fmla="*/ 12 h 358"/>
                  <a:gd name="T68" fmla="*/ 73 w 204"/>
                  <a:gd name="T69" fmla="*/ 25 h 358"/>
                  <a:gd name="T70" fmla="*/ 60 w 204"/>
                  <a:gd name="T71" fmla="*/ 27 h 358"/>
                  <a:gd name="T72" fmla="*/ 54 w 204"/>
                  <a:gd name="T73" fmla="*/ 25 h 358"/>
                  <a:gd name="T74" fmla="*/ 44 w 204"/>
                  <a:gd name="T75" fmla="*/ 26 h 358"/>
                  <a:gd name="T76" fmla="*/ 38 w 204"/>
                  <a:gd name="T77" fmla="*/ 31 h 358"/>
                  <a:gd name="T78" fmla="*/ 29 w 204"/>
                  <a:gd name="T79" fmla="*/ 37 h 358"/>
                  <a:gd name="T80" fmla="*/ 22 w 204"/>
                  <a:gd name="T81" fmla="*/ 45 h 358"/>
                  <a:gd name="T82" fmla="*/ 22 w 204"/>
                  <a:gd name="T83" fmla="*/ 50 h 358"/>
                  <a:gd name="T84" fmla="*/ 22 w 204"/>
                  <a:gd name="T85" fmla="*/ 58 h 358"/>
                  <a:gd name="T86" fmla="*/ 16 w 204"/>
                  <a:gd name="T87" fmla="*/ 61 h 358"/>
                  <a:gd name="T88" fmla="*/ 13 w 204"/>
                  <a:gd name="T89" fmla="*/ 68 h 358"/>
                  <a:gd name="T90" fmla="*/ 5 w 204"/>
                  <a:gd name="T91" fmla="*/ 77 h 358"/>
                  <a:gd name="T92" fmla="*/ 9 w 204"/>
                  <a:gd name="T93" fmla="*/ 92 h 358"/>
                  <a:gd name="T94" fmla="*/ 0 w 204"/>
                  <a:gd name="T95" fmla="*/ 97 h 358"/>
                  <a:gd name="T96" fmla="*/ 8 w 204"/>
                  <a:gd name="T97" fmla="*/ 358 h 358"/>
                  <a:gd name="T98" fmla="*/ 197 w 204"/>
                  <a:gd name="T99" fmla="*/ 358 h 358"/>
                  <a:gd name="T100" fmla="*/ 203 w 204"/>
                  <a:gd name="T101" fmla="*/ 137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" h="358">
                    <a:moveTo>
                      <a:pt x="203" y="137"/>
                    </a:moveTo>
                    <a:cubicBezTo>
                      <a:pt x="203" y="137"/>
                      <a:pt x="204" y="135"/>
                      <a:pt x="200" y="133"/>
                    </a:cubicBezTo>
                    <a:cubicBezTo>
                      <a:pt x="197" y="130"/>
                      <a:pt x="194" y="130"/>
                      <a:pt x="189" y="126"/>
                    </a:cubicBezTo>
                    <a:cubicBezTo>
                      <a:pt x="183" y="122"/>
                      <a:pt x="178" y="118"/>
                      <a:pt x="176" y="116"/>
                    </a:cubicBezTo>
                    <a:cubicBezTo>
                      <a:pt x="174" y="115"/>
                      <a:pt x="175" y="107"/>
                      <a:pt x="171" y="109"/>
                    </a:cubicBezTo>
                    <a:cubicBezTo>
                      <a:pt x="166" y="111"/>
                      <a:pt x="168" y="115"/>
                      <a:pt x="163" y="112"/>
                    </a:cubicBezTo>
                    <a:cubicBezTo>
                      <a:pt x="158" y="109"/>
                      <a:pt x="157" y="101"/>
                      <a:pt x="154" y="98"/>
                    </a:cubicBezTo>
                    <a:cubicBezTo>
                      <a:pt x="151" y="95"/>
                      <a:pt x="139" y="98"/>
                      <a:pt x="145" y="91"/>
                    </a:cubicBezTo>
                    <a:cubicBezTo>
                      <a:pt x="152" y="83"/>
                      <a:pt x="152" y="78"/>
                      <a:pt x="153" y="72"/>
                    </a:cubicBezTo>
                    <a:cubicBezTo>
                      <a:pt x="153" y="66"/>
                      <a:pt x="158" y="62"/>
                      <a:pt x="158" y="62"/>
                    </a:cubicBezTo>
                    <a:cubicBezTo>
                      <a:pt x="158" y="62"/>
                      <a:pt x="151" y="63"/>
                      <a:pt x="156" y="58"/>
                    </a:cubicBezTo>
                    <a:cubicBezTo>
                      <a:pt x="162" y="53"/>
                      <a:pt x="163" y="52"/>
                      <a:pt x="164" y="52"/>
                    </a:cubicBezTo>
                    <a:cubicBezTo>
                      <a:pt x="166" y="52"/>
                      <a:pt x="165" y="58"/>
                      <a:pt x="169" y="51"/>
                    </a:cubicBezTo>
                    <a:cubicBezTo>
                      <a:pt x="173" y="45"/>
                      <a:pt x="171" y="46"/>
                      <a:pt x="175" y="41"/>
                    </a:cubicBezTo>
                    <a:cubicBezTo>
                      <a:pt x="178" y="36"/>
                      <a:pt x="179" y="36"/>
                      <a:pt x="180" y="33"/>
                    </a:cubicBezTo>
                    <a:cubicBezTo>
                      <a:pt x="180" y="30"/>
                      <a:pt x="183" y="26"/>
                      <a:pt x="178" y="26"/>
                    </a:cubicBezTo>
                    <a:cubicBezTo>
                      <a:pt x="173" y="26"/>
                      <a:pt x="170" y="24"/>
                      <a:pt x="168" y="23"/>
                    </a:cubicBezTo>
                    <a:cubicBezTo>
                      <a:pt x="166" y="23"/>
                      <a:pt x="166" y="24"/>
                      <a:pt x="166" y="27"/>
                    </a:cubicBezTo>
                    <a:cubicBezTo>
                      <a:pt x="166" y="30"/>
                      <a:pt x="163" y="32"/>
                      <a:pt x="162" y="31"/>
                    </a:cubicBezTo>
                    <a:cubicBezTo>
                      <a:pt x="161" y="29"/>
                      <a:pt x="160" y="25"/>
                      <a:pt x="160" y="25"/>
                    </a:cubicBezTo>
                    <a:cubicBezTo>
                      <a:pt x="160" y="25"/>
                      <a:pt x="151" y="27"/>
                      <a:pt x="156" y="23"/>
                    </a:cubicBezTo>
                    <a:cubicBezTo>
                      <a:pt x="161" y="20"/>
                      <a:pt x="167" y="16"/>
                      <a:pt x="170" y="13"/>
                    </a:cubicBezTo>
                    <a:cubicBezTo>
                      <a:pt x="173" y="11"/>
                      <a:pt x="181" y="0"/>
                      <a:pt x="176" y="3"/>
                    </a:cubicBezTo>
                    <a:cubicBezTo>
                      <a:pt x="171" y="7"/>
                      <a:pt x="165" y="12"/>
                      <a:pt x="162" y="14"/>
                    </a:cubicBezTo>
                    <a:cubicBezTo>
                      <a:pt x="160" y="16"/>
                      <a:pt x="150" y="25"/>
                      <a:pt x="146" y="25"/>
                    </a:cubicBezTo>
                    <a:cubicBezTo>
                      <a:pt x="142" y="25"/>
                      <a:pt x="138" y="20"/>
                      <a:pt x="136" y="20"/>
                    </a:cubicBezTo>
                    <a:cubicBezTo>
                      <a:pt x="133" y="20"/>
                      <a:pt x="130" y="30"/>
                      <a:pt x="122" y="25"/>
                    </a:cubicBezTo>
                    <a:cubicBezTo>
                      <a:pt x="115" y="21"/>
                      <a:pt x="110" y="13"/>
                      <a:pt x="105" y="14"/>
                    </a:cubicBezTo>
                    <a:cubicBezTo>
                      <a:pt x="99" y="16"/>
                      <a:pt x="100" y="18"/>
                      <a:pt x="96" y="15"/>
                    </a:cubicBezTo>
                    <a:cubicBezTo>
                      <a:pt x="91" y="11"/>
                      <a:pt x="85" y="9"/>
                      <a:pt x="83" y="8"/>
                    </a:cubicBezTo>
                    <a:cubicBezTo>
                      <a:pt x="80" y="8"/>
                      <a:pt x="80" y="1"/>
                      <a:pt x="75" y="1"/>
                    </a:cubicBezTo>
                    <a:cubicBezTo>
                      <a:pt x="70" y="2"/>
                      <a:pt x="67" y="1"/>
                      <a:pt x="66" y="3"/>
                    </a:cubicBezTo>
                    <a:cubicBezTo>
                      <a:pt x="65" y="4"/>
                      <a:pt x="62" y="8"/>
                      <a:pt x="67" y="8"/>
                    </a:cubicBezTo>
                    <a:cubicBezTo>
                      <a:pt x="72" y="8"/>
                      <a:pt x="77" y="5"/>
                      <a:pt x="79" y="12"/>
                    </a:cubicBezTo>
                    <a:cubicBezTo>
                      <a:pt x="81" y="18"/>
                      <a:pt x="82" y="23"/>
                      <a:pt x="73" y="25"/>
                    </a:cubicBezTo>
                    <a:cubicBezTo>
                      <a:pt x="65" y="26"/>
                      <a:pt x="62" y="27"/>
                      <a:pt x="60" y="27"/>
                    </a:cubicBezTo>
                    <a:cubicBezTo>
                      <a:pt x="58" y="28"/>
                      <a:pt x="57" y="26"/>
                      <a:pt x="54" y="25"/>
                    </a:cubicBezTo>
                    <a:cubicBezTo>
                      <a:pt x="51" y="24"/>
                      <a:pt x="47" y="26"/>
                      <a:pt x="44" y="26"/>
                    </a:cubicBezTo>
                    <a:cubicBezTo>
                      <a:pt x="41" y="26"/>
                      <a:pt x="40" y="27"/>
                      <a:pt x="38" y="31"/>
                    </a:cubicBezTo>
                    <a:cubicBezTo>
                      <a:pt x="35" y="36"/>
                      <a:pt x="32" y="31"/>
                      <a:pt x="29" y="37"/>
                    </a:cubicBezTo>
                    <a:cubicBezTo>
                      <a:pt x="25" y="43"/>
                      <a:pt x="23" y="44"/>
                      <a:pt x="22" y="45"/>
                    </a:cubicBezTo>
                    <a:cubicBezTo>
                      <a:pt x="20" y="46"/>
                      <a:pt x="20" y="49"/>
                      <a:pt x="22" y="50"/>
                    </a:cubicBezTo>
                    <a:cubicBezTo>
                      <a:pt x="24" y="51"/>
                      <a:pt x="26" y="57"/>
                      <a:pt x="22" y="58"/>
                    </a:cubicBezTo>
                    <a:cubicBezTo>
                      <a:pt x="19" y="59"/>
                      <a:pt x="16" y="59"/>
                      <a:pt x="16" y="61"/>
                    </a:cubicBezTo>
                    <a:cubicBezTo>
                      <a:pt x="16" y="64"/>
                      <a:pt x="17" y="64"/>
                      <a:pt x="13" y="68"/>
                    </a:cubicBezTo>
                    <a:cubicBezTo>
                      <a:pt x="10" y="71"/>
                      <a:pt x="3" y="71"/>
                      <a:pt x="5" y="77"/>
                    </a:cubicBezTo>
                    <a:cubicBezTo>
                      <a:pt x="6" y="84"/>
                      <a:pt x="9" y="88"/>
                      <a:pt x="9" y="92"/>
                    </a:cubicBezTo>
                    <a:cubicBezTo>
                      <a:pt x="8" y="97"/>
                      <a:pt x="8" y="99"/>
                      <a:pt x="0" y="97"/>
                    </a:cubicBezTo>
                    <a:cubicBezTo>
                      <a:pt x="8" y="358"/>
                      <a:pt x="8" y="358"/>
                      <a:pt x="8" y="358"/>
                    </a:cubicBezTo>
                    <a:cubicBezTo>
                      <a:pt x="197" y="358"/>
                      <a:pt x="197" y="358"/>
                      <a:pt x="197" y="358"/>
                    </a:cubicBezTo>
                    <a:lnTo>
                      <a:pt x="203" y="13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927969" y="3694245"/>
                <a:ext cx="876708" cy="1069855"/>
              </a:xfrm>
              <a:custGeom>
                <a:avLst/>
                <a:gdLst>
                  <a:gd name="T0" fmla="*/ 241 w 245"/>
                  <a:gd name="T1" fmla="*/ 75 h 299"/>
                  <a:gd name="T2" fmla="*/ 245 w 245"/>
                  <a:gd name="T3" fmla="*/ 5 h 299"/>
                  <a:gd name="T4" fmla="*/ 189 w 245"/>
                  <a:gd name="T5" fmla="*/ 0 h 299"/>
                  <a:gd name="T6" fmla="*/ 189 w 245"/>
                  <a:gd name="T7" fmla="*/ 0 h 299"/>
                  <a:gd name="T8" fmla="*/ 0 w 245"/>
                  <a:gd name="T9" fmla="*/ 0 h 299"/>
                  <a:gd name="T10" fmla="*/ 3 w 245"/>
                  <a:gd name="T11" fmla="*/ 133 h 299"/>
                  <a:gd name="T12" fmla="*/ 29 w 245"/>
                  <a:gd name="T13" fmla="*/ 132 h 299"/>
                  <a:gd name="T14" fmla="*/ 40 w 245"/>
                  <a:gd name="T15" fmla="*/ 129 h 299"/>
                  <a:gd name="T16" fmla="*/ 61 w 245"/>
                  <a:gd name="T17" fmla="*/ 136 h 299"/>
                  <a:gd name="T18" fmla="*/ 70 w 245"/>
                  <a:gd name="T19" fmla="*/ 140 h 299"/>
                  <a:gd name="T20" fmla="*/ 89 w 245"/>
                  <a:gd name="T21" fmla="*/ 146 h 299"/>
                  <a:gd name="T22" fmla="*/ 102 w 245"/>
                  <a:gd name="T23" fmla="*/ 153 h 299"/>
                  <a:gd name="T24" fmla="*/ 100 w 245"/>
                  <a:gd name="T25" fmla="*/ 162 h 299"/>
                  <a:gd name="T26" fmla="*/ 112 w 245"/>
                  <a:gd name="T27" fmla="*/ 172 h 299"/>
                  <a:gd name="T28" fmla="*/ 122 w 245"/>
                  <a:gd name="T29" fmla="*/ 188 h 299"/>
                  <a:gd name="T30" fmla="*/ 129 w 245"/>
                  <a:gd name="T31" fmla="*/ 208 h 299"/>
                  <a:gd name="T32" fmla="*/ 136 w 245"/>
                  <a:gd name="T33" fmla="*/ 213 h 299"/>
                  <a:gd name="T34" fmla="*/ 139 w 245"/>
                  <a:gd name="T35" fmla="*/ 202 h 299"/>
                  <a:gd name="T36" fmla="*/ 151 w 245"/>
                  <a:gd name="T37" fmla="*/ 187 h 299"/>
                  <a:gd name="T38" fmla="*/ 165 w 245"/>
                  <a:gd name="T39" fmla="*/ 173 h 299"/>
                  <a:gd name="T40" fmla="*/ 175 w 245"/>
                  <a:gd name="T41" fmla="*/ 158 h 299"/>
                  <a:gd name="T42" fmla="*/ 176 w 245"/>
                  <a:gd name="T43" fmla="*/ 169 h 299"/>
                  <a:gd name="T44" fmla="*/ 176 w 245"/>
                  <a:gd name="T45" fmla="*/ 178 h 299"/>
                  <a:gd name="T46" fmla="*/ 170 w 245"/>
                  <a:gd name="T47" fmla="*/ 198 h 299"/>
                  <a:gd name="T48" fmla="*/ 163 w 245"/>
                  <a:gd name="T49" fmla="*/ 210 h 299"/>
                  <a:gd name="T50" fmla="*/ 152 w 245"/>
                  <a:gd name="T51" fmla="*/ 218 h 299"/>
                  <a:gd name="T52" fmla="*/ 168 w 245"/>
                  <a:gd name="T53" fmla="*/ 220 h 299"/>
                  <a:gd name="T54" fmla="*/ 174 w 245"/>
                  <a:gd name="T55" fmla="*/ 199 h 299"/>
                  <a:gd name="T56" fmla="*/ 179 w 245"/>
                  <a:gd name="T57" fmla="*/ 203 h 299"/>
                  <a:gd name="T58" fmla="*/ 188 w 245"/>
                  <a:gd name="T59" fmla="*/ 215 h 299"/>
                  <a:gd name="T60" fmla="*/ 183 w 245"/>
                  <a:gd name="T61" fmla="*/ 230 h 299"/>
                  <a:gd name="T62" fmla="*/ 197 w 245"/>
                  <a:gd name="T63" fmla="*/ 225 h 299"/>
                  <a:gd name="T64" fmla="*/ 196 w 245"/>
                  <a:gd name="T65" fmla="*/ 234 h 299"/>
                  <a:gd name="T66" fmla="*/ 207 w 245"/>
                  <a:gd name="T67" fmla="*/ 256 h 299"/>
                  <a:gd name="T68" fmla="*/ 208 w 245"/>
                  <a:gd name="T69" fmla="*/ 275 h 299"/>
                  <a:gd name="T70" fmla="*/ 223 w 245"/>
                  <a:gd name="T71" fmla="*/ 291 h 299"/>
                  <a:gd name="T72" fmla="*/ 234 w 245"/>
                  <a:gd name="T73" fmla="*/ 292 h 299"/>
                  <a:gd name="T74" fmla="*/ 245 w 245"/>
                  <a:gd name="T75" fmla="*/ 76 h 299"/>
                  <a:gd name="T76" fmla="*/ 241 w 245"/>
                  <a:gd name="T77" fmla="*/ 75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5" h="299">
                    <a:moveTo>
                      <a:pt x="241" y="75"/>
                    </a:moveTo>
                    <a:cubicBezTo>
                      <a:pt x="245" y="5"/>
                      <a:pt x="245" y="5"/>
                      <a:pt x="245" y="5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3" y="133"/>
                      <a:pt x="22" y="134"/>
                      <a:pt x="29" y="132"/>
                    </a:cubicBezTo>
                    <a:cubicBezTo>
                      <a:pt x="36" y="131"/>
                      <a:pt x="36" y="132"/>
                      <a:pt x="40" y="129"/>
                    </a:cubicBezTo>
                    <a:cubicBezTo>
                      <a:pt x="44" y="126"/>
                      <a:pt x="52" y="132"/>
                      <a:pt x="61" y="136"/>
                    </a:cubicBezTo>
                    <a:cubicBezTo>
                      <a:pt x="69" y="139"/>
                      <a:pt x="67" y="141"/>
                      <a:pt x="70" y="140"/>
                    </a:cubicBezTo>
                    <a:cubicBezTo>
                      <a:pt x="73" y="140"/>
                      <a:pt x="87" y="146"/>
                      <a:pt x="89" y="146"/>
                    </a:cubicBezTo>
                    <a:cubicBezTo>
                      <a:pt x="92" y="146"/>
                      <a:pt x="100" y="151"/>
                      <a:pt x="102" y="153"/>
                    </a:cubicBezTo>
                    <a:cubicBezTo>
                      <a:pt x="103" y="155"/>
                      <a:pt x="99" y="158"/>
                      <a:pt x="100" y="162"/>
                    </a:cubicBezTo>
                    <a:cubicBezTo>
                      <a:pt x="102" y="166"/>
                      <a:pt x="108" y="170"/>
                      <a:pt x="112" y="172"/>
                    </a:cubicBezTo>
                    <a:cubicBezTo>
                      <a:pt x="115" y="175"/>
                      <a:pt x="118" y="185"/>
                      <a:pt x="122" y="188"/>
                    </a:cubicBezTo>
                    <a:cubicBezTo>
                      <a:pt x="125" y="192"/>
                      <a:pt x="127" y="201"/>
                      <a:pt x="129" y="208"/>
                    </a:cubicBezTo>
                    <a:cubicBezTo>
                      <a:pt x="131" y="214"/>
                      <a:pt x="136" y="213"/>
                      <a:pt x="136" y="213"/>
                    </a:cubicBezTo>
                    <a:cubicBezTo>
                      <a:pt x="136" y="213"/>
                      <a:pt x="135" y="207"/>
                      <a:pt x="139" y="202"/>
                    </a:cubicBezTo>
                    <a:cubicBezTo>
                      <a:pt x="142" y="197"/>
                      <a:pt x="145" y="194"/>
                      <a:pt x="151" y="187"/>
                    </a:cubicBezTo>
                    <a:cubicBezTo>
                      <a:pt x="156" y="180"/>
                      <a:pt x="161" y="179"/>
                      <a:pt x="165" y="173"/>
                    </a:cubicBezTo>
                    <a:cubicBezTo>
                      <a:pt x="170" y="167"/>
                      <a:pt x="173" y="164"/>
                      <a:pt x="175" y="158"/>
                    </a:cubicBezTo>
                    <a:cubicBezTo>
                      <a:pt x="176" y="152"/>
                      <a:pt x="177" y="167"/>
                      <a:pt x="176" y="169"/>
                    </a:cubicBezTo>
                    <a:cubicBezTo>
                      <a:pt x="175" y="172"/>
                      <a:pt x="178" y="175"/>
                      <a:pt x="176" y="178"/>
                    </a:cubicBezTo>
                    <a:cubicBezTo>
                      <a:pt x="175" y="181"/>
                      <a:pt x="174" y="186"/>
                      <a:pt x="170" y="198"/>
                    </a:cubicBezTo>
                    <a:cubicBezTo>
                      <a:pt x="166" y="209"/>
                      <a:pt x="164" y="208"/>
                      <a:pt x="163" y="210"/>
                    </a:cubicBezTo>
                    <a:cubicBezTo>
                      <a:pt x="162" y="213"/>
                      <a:pt x="157" y="212"/>
                      <a:pt x="152" y="218"/>
                    </a:cubicBezTo>
                    <a:cubicBezTo>
                      <a:pt x="148" y="224"/>
                      <a:pt x="161" y="220"/>
                      <a:pt x="168" y="220"/>
                    </a:cubicBezTo>
                    <a:cubicBezTo>
                      <a:pt x="174" y="220"/>
                      <a:pt x="174" y="208"/>
                      <a:pt x="174" y="199"/>
                    </a:cubicBezTo>
                    <a:cubicBezTo>
                      <a:pt x="174" y="189"/>
                      <a:pt x="177" y="199"/>
                      <a:pt x="179" y="203"/>
                    </a:cubicBezTo>
                    <a:cubicBezTo>
                      <a:pt x="182" y="207"/>
                      <a:pt x="188" y="211"/>
                      <a:pt x="188" y="215"/>
                    </a:cubicBezTo>
                    <a:cubicBezTo>
                      <a:pt x="188" y="219"/>
                      <a:pt x="181" y="229"/>
                      <a:pt x="183" y="230"/>
                    </a:cubicBezTo>
                    <a:cubicBezTo>
                      <a:pt x="186" y="231"/>
                      <a:pt x="190" y="228"/>
                      <a:pt x="197" y="225"/>
                    </a:cubicBezTo>
                    <a:cubicBezTo>
                      <a:pt x="203" y="221"/>
                      <a:pt x="195" y="230"/>
                      <a:pt x="196" y="234"/>
                    </a:cubicBezTo>
                    <a:cubicBezTo>
                      <a:pt x="196" y="238"/>
                      <a:pt x="207" y="251"/>
                      <a:pt x="207" y="256"/>
                    </a:cubicBezTo>
                    <a:cubicBezTo>
                      <a:pt x="207" y="260"/>
                      <a:pt x="206" y="269"/>
                      <a:pt x="208" y="275"/>
                    </a:cubicBezTo>
                    <a:cubicBezTo>
                      <a:pt x="209" y="282"/>
                      <a:pt x="215" y="283"/>
                      <a:pt x="223" y="291"/>
                    </a:cubicBezTo>
                    <a:cubicBezTo>
                      <a:pt x="231" y="299"/>
                      <a:pt x="234" y="292"/>
                      <a:pt x="234" y="292"/>
                    </a:cubicBezTo>
                    <a:cubicBezTo>
                      <a:pt x="245" y="76"/>
                      <a:pt x="245" y="76"/>
                      <a:pt x="245" y="76"/>
                    </a:cubicBezTo>
                    <a:lnTo>
                      <a:pt x="241" y="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4617566" y="2378428"/>
                <a:ext cx="1127196" cy="1670423"/>
              </a:xfrm>
              <a:custGeom>
                <a:avLst/>
                <a:gdLst>
                  <a:gd name="T0" fmla="*/ 304 w 315"/>
                  <a:gd name="T1" fmla="*/ 379 h 467"/>
                  <a:gd name="T2" fmla="*/ 279 w 315"/>
                  <a:gd name="T3" fmla="*/ 345 h 467"/>
                  <a:gd name="T4" fmla="*/ 272 w 315"/>
                  <a:gd name="T5" fmla="*/ 323 h 467"/>
                  <a:gd name="T6" fmla="*/ 262 w 315"/>
                  <a:gd name="T7" fmla="*/ 306 h 467"/>
                  <a:gd name="T8" fmla="*/ 247 w 315"/>
                  <a:gd name="T9" fmla="*/ 295 h 467"/>
                  <a:gd name="T10" fmla="*/ 234 w 315"/>
                  <a:gd name="T11" fmla="*/ 257 h 467"/>
                  <a:gd name="T12" fmla="*/ 226 w 315"/>
                  <a:gd name="T13" fmla="*/ 244 h 467"/>
                  <a:gd name="T14" fmla="*/ 212 w 315"/>
                  <a:gd name="T15" fmla="*/ 234 h 467"/>
                  <a:gd name="T16" fmla="*/ 188 w 315"/>
                  <a:gd name="T17" fmla="*/ 215 h 467"/>
                  <a:gd name="T18" fmla="*/ 179 w 315"/>
                  <a:gd name="T19" fmla="*/ 190 h 467"/>
                  <a:gd name="T20" fmla="*/ 183 w 315"/>
                  <a:gd name="T21" fmla="*/ 163 h 467"/>
                  <a:gd name="T22" fmla="*/ 172 w 315"/>
                  <a:gd name="T23" fmla="*/ 143 h 467"/>
                  <a:gd name="T24" fmla="*/ 170 w 315"/>
                  <a:gd name="T25" fmla="*/ 112 h 467"/>
                  <a:gd name="T26" fmla="*/ 151 w 315"/>
                  <a:gd name="T27" fmla="*/ 97 h 467"/>
                  <a:gd name="T28" fmla="*/ 135 w 315"/>
                  <a:gd name="T29" fmla="*/ 80 h 467"/>
                  <a:gd name="T30" fmla="*/ 124 w 315"/>
                  <a:gd name="T31" fmla="*/ 48 h 467"/>
                  <a:gd name="T32" fmla="*/ 123 w 315"/>
                  <a:gd name="T33" fmla="*/ 31 h 467"/>
                  <a:gd name="T34" fmla="*/ 111 w 315"/>
                  <a:gd name="T35" fmla="*/ 6 h 467"/>
                  <a:gd name="T36" fmla="*/ 93 w 315"/>
                  <a:gd name="T37" fmla="*/ 44 h 467"/>
                  <a:gd name="T38" fmla="*/ 91 w 315"/>
                  <a:gd name="T39" fmla="*/ 64 h 467"/>
                  <a:gd name="T40" fmla="*/ 84 w 315"/>
                  <a:gd name="T41" fmla="*/ 91 h 467"/>
                  <a:gd name="T42" fmla="*/ 84 w 315"/>
                  <a:gd name="T43" fmla="*/ 121 h 467"/>
                  <a:gd name="T44" fmla="*/ 67 w 315"/>
                  <a:gd name="T45" fmla="*/ 157 h 467"/>
                  <a:gd name="T46" fmla="*/ 32 w 315"/>
                  <a:gd name="T47" fmla="*/ 164 h 467"/>
                  <a:gd name="T48" fmla="*/ 14 w 315"/>
                  <a:gd name="T49" fmla="*/ 148 h 467"/>
                  <a:gd name="T50" fmla="*/ 0 w 315"/>
                  <a:gd name="T51" fmla="*/ 364 h 467"/>
                  <a:gd name="T52" fmla="*/ 52 w 315"/>
                  <a:gd name="T53" fmla="*/ 440 h 467"/>
                  <a:gd name="T54" fmla="*/ 214 w 315"/>
                  <a:gd name="T55" fmla="*/ 451 h 467"/>
                  <a:gd name="T56" fmla="*/ 226 w 315"/>
                  <a:gd name="T57" fmla="*/ 452 h 467"/>
                  <a:gd name="T58" fmla="*/ 242 w 315"/>
                  <a:gd name="T59" fmla="*/ 452 h 467"/>
                  <a:gd name="T60" fmla="*/ 257 w 315"/>
                  <a:gd name="T61" fmla="*/ 459 h 467"/>
                  <a:gd name="T62" fmla="*/ 264 w 315"/>
                  <a:gd name="T63" fmla="*/ 461 h 467"/>
                  <a:gd name="T64" fmla="*/ 280 w 315"/>
                  <a:gd name="T65" fmla="*/ 454 h 467"/>
                  <a:gd name="T66" fmla="*/ 305 w 315"/>
                  <a:gd name="T67" fmla="*/ 449 h 467"/>
                  <a:gd name="T68" fmla="*/ 307 w 315"/>
                  <a:gd name="T69" fmla="*/ 429 h 467"/>
                  <a:gd name="T70" fmla="*/ 312 w 315"/>
                  <a:gd name="T71" fmla="*/ 395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5" h="467">
                    <a:moveTo>
                      <a:pt x="312" y="395"/>
                    </a:moveTo>
                    <a:cubicBezTo>
                      <a:pt x="315" y="392"/>
                      <a:pt x="308" y="391"/>
                      <a:pt x="304" y="379"/>
                    </a:cubicBezTo>
                    <a:cubicBezTo>
                      <a:pt x="300" y="368"/>
                      <a:pt x="296" y="366"/>
                      <a:pt x="286" y="352"/>
                    </a:cubicBezTo>
                    <a:cubicBezTo>
                      <a:pt x="277" y="337"/>
                      <a:pt x="284" y="349"/>
                      <a:pt x="279" y="345"/>
                    </a:cubicBezTo>
                    <a:cubicBezTo>
                      <a:pt x="273" y="341"/>
                      <a:pt x="280" y="340"/>
                      <a:pt x="277" y="334"/>
                    </a:cubicBezTo>
                    <a:cubicBezTo>
                      <a:pt x="275" y="328"/>
                      <a:pt x="270" y="332"/>
                      <a:pt x="272" y="323"/>
                    </a:cubicBezTo>
                    <a:cubicBezTo>
                      <a:pt x="273" y="314"/>
                      <a:pt x="271" y="309"/>
                      <a:pt x="268" y="306"/>
                    </a:cubicBezTo>
                    <a:cubicBezTo>
                      <a:pt x="265" y="302"/>
                      <a:pt x="266" y="309"/>
                      <a:pt x="262" y="306"/>
                    </a:cubicBezTo>
                    <a:cubicBezTo>
                      <a:pt x="258" y="304"/>
                      <a:pt x="255" y="298"/>
                      <a:pt x="255" y="302"/>
                    </a:cubicBezTo>
                    <a:cubicBezTo>
                      <a:pt x="255" y="306"/>
                      <a:pt x="251" y="301"/>
                      <a:pt x="247" y="295"/>
                    </a:cubicBezTo>
                    <a:cubicBezTo>
                      <a:pt x="242" y="290"/>
                      <a:pt x="247" y="276"/>
                      <a:pt x="241" y="269"/>
                    </a:cubicBezTo>
                    <a:cubicBezTo>
                      <a:pt x="236" y="263"/>
                      <a:pt x="236" y="265"/>
                      <a:pt x="234" y="257"/>
                    </a:cubicBezTo>
                    <a:cubicBezTo>
                      <a:pt x="232" y="248"/>
                      <a:pt x="234" y="253"/>
                      <a:pt x="229" y="251"/>
                    </a:cubicBezTo>
                    <a:cubicBezTo>
                      <a:pt x="223" y="250"/>
                      <a:pt x="227" y="249"/>
                      <a:pt x="226" y="244"/>
                    </a:cubicBezTo>
                    <a:cubicBezTo>
                      <a:pt x="226" y="238"/>
                      <a:pt x="221" y="240"/>
                      <a:pt x="218" y="240"/>
                    </a:cubicBezTo>
                    <a:cubicBezTo>
                      <a:pt x="214" y="239"/>
                      <a:pt x="216" y="234"/>
                      <a:pt x="212" y="234"/>
                    </a:cubicBezTo>
                    <a:cubicBezTo>
                      <a:pt x="208" y="235"/>
                      <a:pt x="205" y="228"/>
                      <a:pt x="202" y="223"/>
                    </a:cubicBezTo>
                    <a:cubicBezTo>
                      <a:pt x="200" y="219"/>
                      <a:pt x="195" y="222"/>
                      <a:pt x="188" y="215"/>
                    </a:cubicBezTo>
                    <a:cubicBezTo>
                      <a:pt x="181" y="208"/>
                      <a:pt x="188" y="207"/>
                      <a:pt x="188" y="199"/>
                    </a:cubicBezTo>
                    <a:cubicBezTo>
                      <a:pt x="188" y="191"/>
                      <a:pt x="184" y="195"/>
                      <a:pt x="179" y="190"/>
                    </a:cubicBezTo>
                    <a:cubicBezTo>
                      <a:pt x="173" y="184"/>
                      <a:pt x="183" y="184"/>
                      <a:pt x="183" y="178"/>
                    </a:cubicBezTo>
                    <a:cubicBezTo>
                      <a:pt x="183" y="173"/>
                      <a:pt x="183" y="169"/>
                      <a:pt x="183" y="163"/>
                    </a:cubicBezTo>
                    <a:cubicBezTo>
                      <a:pt x="183" y="158"/>
                      <a:pt x="177" y="163"/>
                      <a:pt x="177" y="161"/>
                    </a:cubicBezTo>
                    <a:cubicBezTo>
                      <a:pt x="176" y="159"/>
                      <a:pt x="172" y="148"/>
                      <a:pt x="172" y="143"/>
                    </a:cubicBezTo>
                    <a:cubicBezTo>
                      <a:pt x="172" y="138"/>
                      <a:pt x="172" y="138"/>
                      <a:pt x="171" y="133"/>
                    </a:cubicBezTo>
                    <a:cubicBezTo>
                      <a:pt x="170" y="127"/>
                      <a:pt x="168" y="120"/>
                      <a:pt x="170" y="112"/>
                    </a:cubicBezTo>
                    <a:cubicBezTo>
                      <a:pt x="173" y="104"/>
                      <a:pt x="166" y="109"/>
                      <a:pt x="164" y="108"/>
                    </a:cubicBezTo>
                    <a:cubicBezTo>
                      <a:pt x="162" y="107"/>
                      <a:pt x="157" y="100"/>
                      <a:pt x="151" y="97"/>
                    </a:cubicBezTo>
                    <a:cubicBezTo>
                      <a:pt x="145" y="95"/>
                      <a:pt x="143" y="98"/>
                      <a:pt x="138" y="100"/>
                    </a:cubicBezTo>
                    <a:cubicBezTo>
                      <a:pt x="133" y="102"/>
                      <a:pt x="135" y="88"/>
                      <a:pt x="135" y="80"/>
                    </a:cubicBezTo>
                    <a:cubicBezTo>
                      <a:pt x="135" y="73"/>
                      <a:pt x="132" y="69"/>
                      <a:pt x="132" y="61"/>
                    </a:cubicBezTo>
                    <a:cubicBezTo>
                      <a:pt x="132" y="54"/>
                      <a:pt x="129" y="54"/>
                      <a:pt x="124" y="48"/>
                    </a:cubicBezTo>
                    <a:cubicBezTo>
                      <a:pt x="118" y="42"/>
                      <a:pt x="128" y="45"/>
                      <a:pt x="127" y="38"/>
                    </a:cubicBezTo>
                    <a:cubicBezTo>
                      <a:pt x="126" y="32"/>
                      <a:pt x="123" y="37"/>
                      <a:pt x="123" y="31"/>
                    </a:cubicBezTo>
                    <a:cubicBezTo>
                      <a:pt x="123" y="25"/>
                      <a:pt x="122" y="26"/>
                      <a:pt x="118" y="13"/>
                    </a:cubicBezTo>
                    <a:cubicBezTo>
                      <a:pt x="113" y="0"/>
                      <a:pt x="117" y="8"/>
                      <a:pt x="111" y="6"/>
                    </a:cubicBezTo>
                    <a:cubicBezTo>
                      <a:pt x="106" y="3"/>
                      <a:pt x="107" y="12"/>
                      <a:pt x="105" y="23"/>
                    </a:cubicBezTo>
                    <a:cubicBezTo>
                      <a:pt x="102" y="33"/>
                      <a:pt x="97" y="32"/>
                      <a:pt x="93" y="44"/>
                    </a:cubicBezTo>
                    <a:cubicBezTo>
                      <a:pt x="89" y="55"/>
                      <a:pt x="93" y="49"/>
                      <a:pt x="93" y="55"/>
                    </a:cubicBezTo>
                    <a:cubicBezTo>
                      <a:pt x="93" y="60"/>
                      <a:pt x="94" y="58"/>
                      <a:pt x="91" y="64"/>
                    </a:cubicBezTo>
                    <a:cubicBezTo>
                      <a:pt x="89" y="71"/>
                      <a:pt x="89" y="68"/>
                      <a:pt x="87" y="73"/>
                    </a:cubicBezTo>
                    <a:cubicBezTo>
                      <a:pt x="86" y="78"/>
                      <a:pt x="88" y="86"/>
                      <a:pt x="84" y="91"/>
                    </a:cubicBezTo>
                    <a:cubicBezTo>
                      <a:pt x="80" y="97"/>
                      <a:pt x="86" y="95"/>
                      <a:pt x="88" y="104"/>
                    </a:cubicBezTo>
                    <a:cubicBezTo>
                      <a:pt x="90" y="113"/>
                      <a:pt x="88" y="112"/>
                      <a:pt x="84" y="121"/>
                    </a:cubicBezTo>
                    <a:cubicBezTo>
                      <a:pt x="80" y="129"/>
                      <a:pt x="78" y="137"/>
                      <a:pt x="77" y="143"/>
                    </a:cubicBezTo>
                    <a:cubicBezTo>
                      <a:pt x="76" y="150"/>
                      <a:pt x="70" y="152"/>
                      <a:pt x="67" y="157"/>
                    </a:cubicBezTo>
                    <a:cubicBezTo>
                      <a:pt x="64" y="163"/>
                      <a:pt x="61" y="169"/>
                      <a:pt x="47" y="173"/>
                    </a:cubicBezTo>
                    <a:cubicBezTo>
                      <a:pt x="33" y="177"/>
                      <a:pt x="39" y="169"/>
                      <a:pt x="32" y="164"/>
                    </a:cubicBezTo>
                    <a:cubicBezTo>
                      <a:pt x="25" y="160"/>
                      <a:pt x="26" y="161"/>
                      <a:pt x="25" y="154"/>
                    </a:cubicBezTo>
                    <a:cubicBezTo>
                      <a:pt x="23" y="147"/>
                      <a:pt x="20" y="149"/>
                      <a:pt x="14" y="148"/>
                    </a:cubicBezTo>
                    <a:cubicBezTo>
                      <a:pt x="12" y="148"/>
                      <a:pt x="9" y="147"/>
                      <a:pt x="6" y="145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56" y="369"/>
                      <a:pt x="56" y="369"/>
                      <a:pt x="56" y="369"/>
                    </a:cubicBezTo>
                    <a:cubicBezTo>
                      <a:pt x="52" y="440"/>
                      <a:pt x="52" y="440"/>
                      <a:pt x="52" y="440"/>
                    </a:cubicBezTo>
                    <a:cubicBezTo>
                      <a:pt x="210" y="455"/>
                      <a:pt x="210" y="455"/>
                      <a:pt x="210" y="455"/>
                    </a:cubicBezTo>
                    <a:cubicBezTo>
                      <a:pt x="210" y="455"/>
                      <a:pt x="213" y="451"/>
                      <a:pt x="214" y="451"/>
                    </a:cubicBezTo>
                    <a:cubicBezTo>
                      <a:pt x="215" y="450"/>
                      <a:pt x="218" y="451"/>
                      <a:pt x="221" y="451"/>
                    </a:cubicBezTo>
                    <a:cubicBezTo>
                      <a:pt x="224" y="452"/>
                      <a:pt x="224" y="453"/>
                      <a:pt x="226" y="452"/>
                    </a:cubicBezTo>
                    <a:cubicBezTo>
                      <a:pt x="228" y="450"/>
                      <a:pt x="234" y="450"/>
                      <a:pt x="235" y="450"/>
                    </a:cubicBezTo>
                    <a:cubicBezTo>
                      <a:pt x="237" y="450"/>
                      <a:pt x="242" y="452"/>
                      <a:pt x="242" y="452"/>
                    </a:cubicBezTo>
                    <a:cubicBezTo>
                      <a:pt x="242" y="452"/>
                      <a:pt x="250" y="453"/>
                      <a:pt x="253" y="453"/>
                    </a:cubicBezTo>
                    <a:cubicBezTo>
                      <a:pt x="255" y="453"/>
                      <a:pt x="256" y="457"/>
                      <a:pt x="257" y="459"/>
                    </a:cubicBezTo>
                    <a:cubicBezTo>
                      <a:pt x="258" y="462"/>
                      <a:pt x="259" y="463"/>
                      <a:pt x="261" y="465"/>
                    </a:cubicBezTo>
                    <a:cubicBezTo>
                      <a:pt x="263" y="467"/>
                      <a:pt x="264" y="462"/>
                      <a:pt x="264" y="461"/>
                    </a:cubicBezTo>
                    <a:cubicBezTo>
                      <a:pt x="265" y="459"/>
                      <a:pt x="268" y="458"/>
                      <a:pt x="270" y="458"/>
                    </a:cubicBezTo>
                    <a:cubicBezTo>
                      <a:pt x="273" y="457"/>
                      <a:pt x="276" y="456"/>
                      <a:pt x="280" y="454"/>
                    </a:cubicBezTo>
                    <a:cubicBezTo>
                      <a:pt x="283" y="452"/>
                      <a:pt x="288" y="450"/>
                      <a:pt x="288" y="450"/>
                    </a:cubicBezTo>
                    <a:cubicBezTo>
                      <a:pt x="292" y="450"/>
                      <a:pt x="303" y="449"/>
                      <a:pt x="305" y="449"/>
                    </a:cubicBezTo>
                    <a:cubicBezTo>
                      <a:pt x="307" y="449"/>
                      <a:pt x="308" y="449"/>
                      <a:pt x="308" y="449"/>
                    </a:cubicBezTo>
                    <a:cubicBezTo>
                      <a:pt x="308" y="449"/>
                      <a:pt x="307" y="439"/>
                      <a:pt x="307" y="429"/>
                    </a:cubicBezTo>
                    <a:cubicBezTo>
                      <a:pt x="307" y="418"/>
                      <a:pt x="307" y="429"/>
                      <a:pt x="303" y="414"/>
                    </a:cubicBezTo>
                    <a:cubicBezTo>
                      <a:pt x="298" y="399"/>
                      <a:pt x="309" y="399"/>
                      <a:pt x="312" y="39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4797132" y="3965858"/>
                <a:ext cx="931031" cy="759009"/>
              </a:xfrm>
              <a:custGeom>
                <a:avLst/>
                <a:gdLst>
                  <a:gd name="T0" fmla="*/ 255 w 260"/>
                  <a:gd name="T1" fmla="*/ 9 h 212"/>
                  <a:gd name="T2" fmla="*/ 232 w 260"/>
                  <a:gd name="T3" fmla="*/ 14 h 212"/>
                  <a:gd name="T4" fmla="*/ 221 w 260"/>
                  <a:gd name="T5" fmla="*/ 18 h 212"/>
                  <a:gd name="T6" fmla="*/ 218 w 260"/>
                  <a:gd name="T7" fmla="*/ 19 h 212"/>
                  <a:gd name="T8" fmla="*/ 208 w 260"/>
                  <a:gd name="T9" fmla="*/ 24 h 212"/>
                  <a:gd name="T10" fmla="*/ 203 w 260"/>
                  <a:gd name="T11" fmla="*/ 17 h 212"/>
                  <a:gd name="T12" fmla="*/ 201 w 260"/>
                  <a:gd name="T13" fmla="*/ 13 h 212"/>
                  <a:gd name="T14" fmla="*/ 191 w 260"/>
                  <a:gd name="T15" fmla="*/ 11 h 212"/>
                  <a:gd name="T16" fmla="*/ 185 w 260"/>
                  <a:gd name="T17" fmla="*/ 10 h 212"/>
                  <a:gd name="T18" fmla="*/ 174 w 260"/>
                  <a:gd name="T19" fmla="*/ 12 h 212"/>
                  <a:gd name="T20" fmla="*/ 170 w 260"/>
                  <a:gd name="T21" fmla="*/ 11 h 212"/>
                  <a:gd name="T22" fmla="*/ 166 w 260"/>
                  <a:gd name="T23" fmla="*/ 10 h 212"/>
                  <a:gd name="T24" fmla="*/ 162 w 260"/>
                  <a:gd name="T25" fmla="*/ 15 h 212"/>
                  <a:gd name="T26" fmla="*/ 0 w 260"/>
                  <a:gd name="T27" fmla="*/ 116 h 212"/>
                  <a:gd name="T28" fmla="*/ 11 w 260"/>
                  <a:gd name="T29" fmla="*/ 114 h 212"/>
                  <a:gd name="T30" fmla="*/ 16 w 260"/>
                  <a:gd name="T31" fmla="*/ 119 h 212"/>
                  <a:gd name="T32" fmla="*/ 22 w 260"/>
                  <a:gd name="T33" fmla="*/ 132 h 212"/>
                  <a:gd name="T34" fmla="*/ 27 w 260"/>
                  <a:gd name="T35" fmla="*/ 130 h 212"/>
                  <a:gd name="T36" fmla="*/ 30 w 260"/>
                  <a:gd name="T37" fmla="*/ 132 h 212"/>
                  <a:gd name="T38" fmla="*/ 39 w 260"/>
                  <a:gd name="T39" fmla="*/ 144 h 212"/>
                  <a:gd name="T40" fmla="*/ 45 w 260"/>
                  <a:gd name="T41" fmla="*/ 154 h 212"/>
                  <a:gd name="T42" fmla="*/ 60 w 260"/>
                  <a:gd name="T43" fmla="*/ 167 h 212"/>
                  <a:gd name="T44" fmla="*/ 70 w 260"/>
                  <a:gd name="T45" fmla="*/ 163 h 212"/>
                  <a:gd name="T46" fmla="*/ 78 w 260"/>
                  <a:gd name="T47" fmla="*/ 166 h 212"/>
                  <a:gd name="T48" fmla="*/ 88 w 260"/>
                  <a:gd name="T49" fmla="*/ 167 h 212"/>
                  <a:gd name="T50" fmla="*/ 112 w 260"/>
                  <a:gd name="T51" fmla="*/ 171 h 212"/>
                  <a:gd name="T52" fmla="*/ 125 w 260"/>
                  <a:gd name="T53" fmla="*/ 179 h 212"/>
                  <a:gd name="T54" fmla="*/ 130 w 260"/>
                  <a:gd name="T55" fmla="*/ 195 h 212"/>
                  <a:gd name="T56" fmla="*/ 166 w 260"/>
                  <a:gd name="T57" fmla="*/ 184 h 212"/>
                  <a:gd name="T58" fmla="*/ 195 w 260"/>
                  <a:gd name="T59" fmla="*/ 128 h 212"/>
                  <a:gd name="T60" fmla="*/ 227 w 260"/>
                  <a:gd name="T61" fmla="*/ 93 h 212"/>
                  <a:gd name="T62" fmla="*/ 258 w 260"/>
                  <a:gd name="T63" fmla="*/ 2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0" h="212">
                    <a:moveTo>
                      <a:pt x="259" y="9"/>
                    </a:moveTo>
                    <a:cubicBezTo>
                      <a:pt x="258" y="9"/>
                      <a:pt x="257" y="9"/>
                      <a:pt x="255" y="9"/>
                    </a:cubicBezTo>
                    <a:cubicBezTo>
                      <a:pt x="254" y="9"/>
                      <a:pt x="248" y="9"/>
                      <a:pt x="239" y="10"/>
                    </a:cubicBezTo>
                    <a:cubicBezTo>
                      <a:pt x="238" y="10"/>
                      <a:pt x="234" y="12"/>
                      <a:pt x="232" y="14"/>
                    </a:cubicBezTo>
                    <a:cubicBezTo>
                      <a:pt x="228" y="16"/>
                      <a:pt x="225" y="17"/>
                      <a:pt x="222" y="17"/>
                    </a:cubicBezTo>
                    <a:cubicBezTo>
                      <a:pt x="221" y="18"/>
                      <a:pt x="221" y="18"/>
                      <a:pt x="221" y="18"/>
                    </a:cubicBezTo>
                    <a:cubicBezTo>
                      <a:pt x="220" y="18"/>
                      <a:pt x="218" y="18"/>
                      <a:pt x="218" y="19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7" y="21"/>
                      <a:pt x="216" y="25"/>
                      <a:pt x="212" y="25"/>
                    </a:cubicBezTo>
                    <a:cubicBezTo>
                      <a:pt x="211" y="25"/>
                      <a:pt x="210" y="25"/>
                      <a:pt x="208" y="24"/>
                    </a:cubicBezTo>
                    <a:cubicBezTo>
                      <a:pt x="208" y="23"/>
                      <a:pt x="208" y="23"/>
                      <a:pt x="207" y="23"/>
                    </a:cubicBezTo>
                    <a:cubicBezTo>
                      <a:pt x="206" y="21"/>
                      <a:pt x="204" y="19"/>
                      <a:pt x="203" y="17"/>
                    </a:cubicBezTo>
                    <a:cubicBezTo>
                      <a:pt x="203" y="16"/>
                      <a:pt x="202" y="16"/>
                      <a:pt x="202" y="15"/>
                    </a:cubicBezTo>
                    <a:cubicBezTo>
                      <a:pt x="202" y="14"/>
                      <a:pt x="202" y="14"/>
                      <a:pt x="201" y="13"/>
                    </a:cubicBezTo>
                    <a:cubicBezTo>
                      <a:pt x="198" y="13"/>
                      <a:pt x="191" y="12"/>
                      <a:pt x="191" y="12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89" y="11"/>
                      <a:pt x="186" y="10"/>
                      <a:pt x="185" y="10"/>
                    </a:cubicBezTo>
                    <a:cubicBezTo>
                      <a:pt x="182" y="10"/>
                      <a:pt x="179" y="10"/>
                      <a:pt x="178" y="11"/>
                    </a:cubicBezTo>
                    <a:cubicBezTo>
                      <a:pt x="177" y="12"/>
                      <a:pt x="176" y="12"/>
                      <a:pt x="174" y="12"/>
                    </a:cubicBezTo>
                    <a:cubicBezTo>
                      <a:pt x="173" y="12"/>
                      <a:pt x="172" y="12"/>
                      <a:pt x="172" y="12"/>
                    </a:cubicBezTo>
                    <a:cubicBezTo>
                      <a:pt x="171" y="12"/>
                      <a:pt x="171" y="11"/>
                      <a:pt x="170" y="11"/>
                    </a:cubicBezTo>
                    <a:cubicBezTo>
                      <a:pt x="168" y="11"/>
                      <a:pt x="168" y="11"/>
                      <a:pt x="168" y="11"/>
                    </a:cubicBezTo>
                    <a:cubicBezTo>
                      <a:pt x="167" y="11"/>
                      <a:pt x="166" y="10"/>
                      <a:pt x="166" y="10"/>
                    </a:cubicBezTo>
                    <a:cubicBezTo>
                      <a:pt x="165" y="11"/>
                      <a:pt x="164" y="12"/>
                      <a:pt x="163" y="13"/>
                    </a:cubicBezTo>
                    <a:cubicBezTo>
                      <a:pt x="162" y="15"/>
                      <a:pt x="162" y="15"/>
                      <a:pt x="162" y="1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2" y="116"/>
                      <a:pt x="7" y="115"/>
                      <a:pt x="9" y="115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119"/>
                      <a:pt x="18" y="123"/>
                      <a:pt x="19" y="124"/>
                    </a:cubicBezTo>
                    <a:cubicBezTo>
                      <a:pt x="21" y="126"/>
                      <a:pt x="21" y="128"/>
                      <a:pt x="22" y="132"/>
                    </a:cubicBezTo>
                    <a:cubicBezTo>
                      <a:pt x="23" y="131"/>
                      <a:pt x="24" y="130"/>
                      <a:pt x="26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2" y="134"/>
                      <a:pt x="35" y="136"/>
                    </a:cubicBezTo>
                    <a:cubicBezTo>
                      <a:pt x="38" y="139"/>
                      <a:pt x="39" y="142"/>
                      <a:pt x="39" y="144"/>
                    </a:cubicBezTo>
                    <a:cubicBezTo>
                      <a:pt x="39" y="144"/>
                      <a:pt x="39" y="145"/>
                      <a:pt x="40" y="145"/>
                    </a:cubicBezTo>
                    <a:cubicBezTo>
                      <a:pt x="41" y="147"/>
                      <a:pt x="44" y="153"/>
                      <a:pt x="45" y="154"/>
                    </a:cubicBezTo>
                    <a:cubicBezTo>
                      <a:pt x="51" y="159"/>
                      <a:pt x="56" y="163"/>
                      <a:pt x="57" y="164"/>
                    </a:cubicBezTo>
                    <a:cubicBezTo>
                      <a:pt x="59" y="165"/>
                      <a:pt x="59" y="166"/>
                      <a:pt x="60" y="167"/>
                    </a:cubicBezTo>
                    <a:cubicBezTo>
                      <a:pt x="60" y="167"/>
                      <a:pt x="61" y="166"/>
                      <a:pt x="61" y="166"/>
                    </a:cubicBezTo>
                    <a:cubicBezTo>
                      <a:pt x="63" y="164"/>
                      <a:pt x="67" y="163"/>
                      <a:pt x="70" y="163"/>
                    </a:cubicBezTo>
                    <a:cubicBezTo>
                      <a:pt x="70" y="163"/>
                      <a:pt x="71" y="163"/>
                      <a:pt x="71" y="163"/>
                    </a:cubicBezTo>
                    <a:cubicBezTo>
                      <a:pt x="74" y="163"/>
                      <a:pt x="76" y="165"/>
                      <a:pt x="78" y="16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80" y="166"/>
                      <a:pt x="86" y="167"/>
                      <a:pt x="88" y="167"/>
                    </a:cubicBezTo>
                    <a:cubicBezTo>
                      <a:pt x="89" y="167"/>
                      <a:pt x="91" y="168"/>
                      <a:pt x="98" y="169"/>
                    </a:cubicBezTo>
                    <a:cubicBezTo>
                      <a:pt x="103" y="170"/>
                      <a:pt x="110" y="171"/>
                      <a:pt x="112" y="171"/>
                    </a:cubicBezTo>
                    <a:cubicBezTo>
                      <a:pt x="114" y="171"/>
                      <a:pt x="118" y="173"/>
                      <a:pt x="124" y="178"/>
                    </a:cubicBezTo>
                    <a:cubicBezTo>
                      <a:pt x="125" y="179"/>
                      <a:pt x="125" y="179"/>
                      <a:pt x="125" y="179"/>
                    </a:cubicBezTo>
                    <a:cubicBezTo>
                      <a:pt x="125" y="179"/>
                      <a:pt x="125" y="179"/>
                      <a:pt x="125" y="179"/>
                    </a:cubicBezTo>
                    <a:cubicBezTo>
                      <a:pt x="129" y="186"/>
                      <a:pt x="131" y="191"/>
                      <a:pt x="130" y="195"/>
                    </a:cubicBezTo>
                    <a:cubicBezTo>
                      <a:pt x="160" y="212"/>
                      <a:pt x="160" y="212"/>
                      <a:pt x="160" y="212"/>
                    </a:cubicBezTo>
                    <a:cubicBezTo>
                      <a:pt x="161" y="204"/>
                      <a:pt x="164" y="189"/>
                      <a:pt x="166" y="184"/>
                    </a:cubicBezTo>
                    <a:cubicBezTo>
                      <a:pt x="169" y="176"/>
                      <a:pt x="172" y="172"/>
                      <a:pt x="177" y="164"/>
                    </a:cubicBezTo>
                    <a:cubicBezTo>
                      <a:pt x="183" y="157"/>
                      <a:pt x="188" y="143"/>
                      <a:pt x="195" y="128"/>
                    </a:cubicBezTo>
                    <a:cubicBezTo>
                      <a:pt x="202" y="113"/>
                      <a:pt x="212" y="109"/>
                      <a:pt x="215" y="104"/>
                    </a:cubicBezTo>
                    <a:cubicBezTo>
                      <a:pt x="219" y="100"/>
                      <a:pt x="222" y="99"/>
                      <a:pt x="227" y="93"/>
                    </a:cubicBezTo>
                    <a:cubicBezTo>
                      <a:pt x="232" y="87"/>
                      <a:pt x="243" y="58"/>
                      <a:pt x="247" y="46"/>
                    </a:cubicBezTo>
                    <a:cubicBezTo>
                      <a:pt x="251" y="33"/>
                      <a:pt x="254" y="30"/>
                      <a:pt x="258" y="24"/>
                    </a:cubicBezTo>
                    <a:cubicBezTo>
                      <a:pt x="260" y="20"/>
                      <a:pt x="260" y="13"/>
                      <a:pt x="259" y="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4768462" y="4391386"/>
                <a:ext cx="608113" cy="869162"/>
                <a:chOff x="6433365" y="4787596"/>
                <a:chExt cx="810817" cy="1158883"/>
              </a:xfrm>
              <a:solidFill>
                <a:schemeClr val="accent6"/>
              </a:solidFill>
            </p:grpSpPr>
            <p:sp>
              <p:nvSpPr>
                <p:cNvPr id="17" name="Freeform 16"/>
                <p:cNvSpPr>
                  <a:spLocks/>
                </p:cNvSpPr>
                <p:nvPr/>
              </p:nvSpPr>
              <p:spPr bwMode="auto">
                <a:xfrm>
                  <a:off x="6711015" y="5580304"/>
                  <a:ext cx="313864" cy="366175"/>
                </a:xfrm>
                <a:custGeom>
                  <a:avLst/>
                  <a:gdLst>
                    <a:gd name="T0" fmla="*/ 18 w 66"/>
                    <a:gd name="T1" fmla="*/ 10 h 77"/>
                    <a:gd name="T2" fmla="*/ 35 w 66"/>
                    <a:gd name="T3" fmla="*/ 14 h 77"/>
                    <a:gd name="T4" fmla="*/ 53 w 66"/>
                    <a:gd name="T5" fmla="*/ 11 h 77"/>
                    <a:gd name="T6" fmla="*/ 64 w 66"/>
                    <a:gd name="T7" fmla="*/ 10 h 77"/>
                    <a:gd name="T8" fmla="*/ 65 w 66"/>
                    <a:gd name="T9" fmla="*/ 30 h 77"/>
                    <a:gd name="T10" fmla="*/ 57 w 66"/>
                    <a:gd name="T11" fmla="*/ 46 h 77"/>
                    <a:gd name="T12" fmla="*/ 54 w 66"/>
                    <a:gd name="T13" fmla="*/ 58 h 77"/>
                    <a:gd name="T14" fmla="*/ 50 w 66"/>
                    <a:gd name="T15" fmla="*/ 65 h 77"/>
                    <a:gd name="T16" fmla="*/ 44 w 66"/>
                    <a:gd name="T17" fmla="*/ 60 h 77"/>
                    <a:gd name="T18" fmla="*/ 37 w 66"/>
                    <a:gd name="T19" fmla="*/ 70 h 77"/>
                    <a:gd name="T20" fmla="*/ 24 w 66"/>
                    <a:gd name="T21" fmla="*/ 72 h 77"/>
                    <a:gd name="T22" fmla="*/ 17 w 66"/>
                    <a:gd name="T23" fmla="*/ 72 h 77"/>
                    <a:gd name="T24" fmla="*/ 13 w 66"/>
                    <a:gd name="T25" fmla="*/ 62 h 77"/>
                    <a:gd name="T26" fmla="*/ 7 w 66"/>
                    <a:gd name="T27" fmla="*/ 49 h 77"/>
                    <a:gd name="T28" fmla="*/ 8 w 66"/>
                    <a:gd name="T29" fmla="*/ 41 h 77"/>
                    <a:gd name="T30" fmla="*/ 5 w 66"/>
                    <a:gd name="T31" fmla="*/ 29 h 77"/>
                    <a:gd name="T32" fmla="*/ 1 w 66"/>
                    <a:gd name="T33" fmla="*/ 6 h 77"/>
                    <a:gd name="T34" fmla="*/ 10 w 66"/>
                    <a:gd name="T35" fmla="*/ 2 h 77"/>
                    <a:gd name="T36" fmla="*/ 18 w 66"/>
                    <a:gd name="T37" fmla="*/ 1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77">
                      <a:moveTo>
                        <a:pt x="18" y="10"/>
                      </a:moveTo>
                      <a:cubicBezTo>
                        <a:pt x="21" y="11"/>
                        <a:pt x="33" y="16"/>
                        <a:pt x="35" y="14"/>
                      </a:cubicBezTo>
                      <a:cubicBezTo>
                        <a:pt x="38" y="13"/>
                        <a:pt x="43" y="14"/>
                        <a:pt x="53" y="11"/>
                      </a:cubicBezTo>
                      <a:cubicBezTo>
                        <a:pt x="63" y="7"/>
                        <a:pt x="64" y="5"/>
                        <a:pt x="64" y="10"/>
                      </a:cubicBezTo>
                      <a:cubicBezTo>
                        <a:pt x="64" y="15"/>
                        <a:pt x="66" y="24"/>
                        <a:pt x="65" y="30"/>
                      </a:cubicBezTo>
                      <a:cubicBezTo>
                        <a:pt x="63" y="35"/>
                        <a:pt x="59" y="42"/>
                        <a:pt x="57" y="46"/>
                      </a:cubicBezTo>
                      <a:cubicBezTo>
                        <a:pt x="54" y="50"/>
                        <a:pt x="54" y="54"/>
                        <a:pt x="54" y="58"/>
                      </a:cubicBezTo>
                      <a:cubicBezTo>
                        <a:pt x="54" y="61"/>
                        <a:pt x="50" y="65"/>
                        <a:pt x="50" y="65"/>
                      </a:cubicBezTo>
                      <a:cubicBezTo>
                        <a:pt x="50" y="65"/>
                        <a:pt x="47" y="55"/>
                        <a:pt x="44" y="60"/>
                      </a:cubicBezTo>
                      <a:cubicBezTo>
                        <a:pt x="42" y="64"/>
                        <a:pt x="42" y="68"/>
                        <a:pt x="37" y="70"/>
                      </a:cubicBezTo>
                      <a:cubicBezTo>
                        <a:pt x="32" y="72"/>
                        <a:pt x="28" y="71"/>
                        <a:pt x="24" y="72"/>
                      </a:cubicBezTo>
                      <a:cubicBezTo>
                        <a:pt x="20" y="72"/>
                        <a:pt x="17" y="77"/>
                        <a:pt x="17" y="72"/>
                      </a:cubicBezTo>
                      <a:cubicBezTo>
                        <a:pt x="17" y="68"/>
                        <a:pt x="16" y="66"/>
                        <a:pt x="13" y="62"/>
                      </a:cubicBezTo>
                      <a:cubicBezTo>
                        <a:pt x="10" y="58"/>
                        <a:pt x="6" y="54"/>
                        <a:pt x="7" y="49"/>
                      </a:cubicBezTo>
                      <a:cubicBezTo>
                        <a:pt x="7" y="44"/>
                        <a:pt x="7" y="42"/>
                        <a:pt x="8" y="41"/>
                      </a:cubicBezTo>
                      <a:cubicBezTo>
                        <a:pt x="9" y="39"/>
                        <a:pt x="9" y="36"/>
                        <a:pt x="5" y="29"/>
                      </a:cubicBezTo>
                      <a:cubicBezTo>
                        <a:pt x="2" y="23"/>
                        <a:pt x="0" y="9"/>
                        <a:pt x="1" y="6"/>
                      </a:cubicBezTo>
                      <a:cubicBezTo>
                        <a:pt x="2" y="3"/>
                        <a:pt x="8" y="0"/>
                        <a:pt x="10" y="2"/>
                      </a:cubicBezTo>
                      <a:cubicBezTo>
                        <a:pt x="13" y="5"/>
                        <a:pt x="18" y="10"/>
                        <a:pt x="18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18" name="Freeform 17"/>
                <p:cNvSpPr>
                  <a:spLocks/>
                </p:cNvSpPr>
                <p:nvPr/>
              </p:nvSpPr>
              <p:spPr bwMode="auto">
                <a:xfrm>
                  <a:off x="6433365" y="4787596"/>
                  <a:ext cx="810817" cy="621693"/>
                </a:xfrm>
                <a:custGeom>
                  <a:avLst/>
                  <a:gdLst>
                    <a:gd name="T0" fmla="*/ 168 w 170"/>
                    <a:gd name="T1" fmla="*/ 97 h 130"/>
                    <a:gd name="T2" fmla="*/ 133 w 170"/>
                    <a:gd name="T3" fmla="*/ 77 h 130"/>
                    <a:gd name="T4" fmla="*/ 129 w 170"/>
                    <a:gd name="T5" fmla="*/ 62 h 130"/>
                    <a:gd name="T6" fmla="*/ 120 w 170"/>
                    <a:gd name="T7" fmla="*/ 56 h 130"/>
                    <a:gd name="T8" fmla="*/ 96 w 170"/>
                    <a:gd name="T9" fmla="*/ 52 h 130"/>
                    <a:gd name="T10" fmla="*/ 85 w 170"/>
                    <a:gd name="T11" fmla="*/ 51 h 130"/>
                    <a:gd name="T12" fmla="*/ 79 w 170"/>
                    <a:gd name="T13" fmla="*/ 48 h 130"/>
                    <a:gd name="T14" fmla="*/ 72 w 170"/>
                    <a:gd name="T15" fmla="*/ 50 h 130"/>
                    <a:gd name="T16" fmla="*/ 66 w 170"/>
                    <a:gd name="T17" fmla="*/ 53 h 130"/>
                    <a:gd name="T18" fmla="*/ 63 w 170"/>
                    <a:gd name="T19" fmla="*/ 48 h 130"/>
                    <a:gd name="T20" fmla="*/ 51 w 170"/>
                    <a:gd name="T21" fmla="*/ 38 h 130"/>
                    <a:gd name="T22" fmla="*/ 44 w 170"/>
                    <a:gd name="T23" fmla="*/ 28 h 130"/>
                    <a:gd name="T24" fmla="*/ 40 w 170"/>
                    <a:gd name="T25" fmla="*/ 20 h 130"/>
                    <a:gd name="T26" fmla="*/ 35 w 170"/>
                    <a:gd name="T27" fmla="*/ 15 h 130"/>
                    <a:gd name="T28" fmla="*/ 32 w 170"/>
                    <a:gd name="T29" fmla="*/ 16 h 130"/>
                    <a:gd name="T30" fmla="*/ 27 w 170"/>
                    <a:gd name="T31" fmla="*/ 18 h 130"/>
                    <a:gd name="T32" fmla="*/ 24 w 170"/>
                    <a:gd name="T33" fmla="*/ 8 h 130"/>
                    <a:gd name="T34" fmla="*/ 20 w 170"/>
                    <a:gd name="T35" fmla="*/ 2 h 130"/>
                    <a:gd name="T36" fmla="*/ 18 w 170"/>
                    <a:gd name="T37" fmla="*/ 0 h 130"/>
                    <a:gd name="T38" fmla="*/ 8 w 170"/>
                    <a:gd name="T39" fmla="*/ 1 h 130"/>
                    <a:gd name="T40" fmla="*/ 3 w 170"/>
                    <a:gd name="T41" fmla="*/ 98 h 130"/>
                    <a:gd name="T42" fmla="*/ 3 w 170"/>
                    <a:gd name="T43" fmla="*/ 99 h 130"/>
                    <a:gd name="T44" fmla="*/ 0 w 170"/>
                    <a:gd name="T45" fmla="*/ 102 h 130"/>
                    <a:gd name="T46" fmla="*/ 1 w 170"/>
                    <a:gd name="T47" fmla="*/ 103 h 130"/>
                    <a:gd name="T48" fmla="*/ 5 w 170"/>
                    <a:gd name="T49" fmla="*/ 102 h 130"/>
                    <a:gd name="T50" fmla="*/ 14 w 170"/>
                    <a:gd name="T51" fmla="*/ 104 h 130"/>
                    <a:gd name="T52" fmla="*/ 32 w 170"/>
                    <a:gd name="T53" fmla="*/ 109 h 130"/>
                    <a:gd name="T54" fmla="*/ 41 w 170"/>
                    <a:gd name="T55" fmla="*/ 117 h 130"/>
                    <a:gd name="T56" fmla="*/ 49 w 170"/>
                    <a:gd name="T57" fmla="*/ 110 h 130"/>
                    <a:gd name="T58" fmla="*/ 56 w 170"/>
                    <a:gd name="T59" fmla="*/ 107 h 130"/>
                    <a:gd name="T60" fmla="*/ 64 w 170"/>
                    <a:gd name="T61" fmla="*/ 105 h 130"/>
                    <a:gd name="T62" fmla="*/ 68 w 170"/>
                    <a:gd name="T63" fmla="*/ 100 h 130"/>
                    <a:gd name="T64" fmla="*/ 70 w 170"/>
                    <a:gd name="T65" fmla="*/ 103 h 130"/>
                    <a:gd name="T66" fmla="*/ 64 w 170"/>
                    <a:gd name="T67" fmla="*/ 111 h 130"/>
                    <a:gd name="T68" fmla="*/ 69 w 170"/>
                    <a:gd name="T69" fmla="*/ 113 h 130"/>
                    <a:gd name="T70" fmla="*/ 76 w 170"/>
                    <a:gd name="T71" fmla="*/ 116 h 130"/>
                    <a:gd name="T72" fmla="*/ 86 w 170"/>
                    <a:gd name="T73" fmla="*/ 124 h 130"/>
                    <a:gd name="T74" fmla="*/ 94 w 170"/>
                    <a:gd name="T75" fmla="*/ 128 h 130"/>
                    <a:gd name="T76" fmla="*/ 98 w 170"/>
                    <a:gd name="T77" fmla="*/ 127 h 130"/>
                    <a:gd name="T78" fmla="*/ 97 w 170"/>
                    <a:gd name="T79" fmla="*/ 122 h 130"/>
                    <a:gd name="T80" fmla="*/ 104 w 170"/>
                    <a:gd name="T81" fmla="*/ 119 h 130"/>
                    <a:gd name="T82" fmla="*/ 112 w 170"/>
                    <a:gd name="T83" fmla="*/ 116 h 130"/>
                    <a:gd name="T84" fmla="*/ 122 w 170"/>
                    <a:gd name="T85" fmla="*/ 108 h 130"/>
                    <a:gd name="T86" fmla="*/ 134 w 170"/>
                    <a:gd name="T87" fmla="*/ 105 h 130"/>
                    <a:gd name="T88" fmla="*/ 151 w 170"/>
                    <a:gd name="T89" fmla="*/ 105 h 130"/>
                    <a:gd name="T90" fmla="*/ 163 w 170"/>
                    <a:gd name="T91" fmla="*/ 105 h 130"/>
                    <a:gd name="T92" fmla="*/ 168 w 170"/>
                    <a:gd name="T93" fmla="*/ 97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0" h="130">
                      <a:moveTo>
                        <a:pt x="168" y="97"/>
                      </a:moveTo>
                      <a:cubicBezTo>
                        <a:pt x="133" y="77"/>
                        <a:pt x="133" y="77"/>
                        <a:pt x="133" y="77"/>
                      </a:cubicBezTo>
                      <a:cubicBezTo>
                        <a:pt x="133" y="77"/>
                        <a:pt x="137" y="77"/>
                        <a:pt x="129" y="62"/>
                      </a:cubicBezTo>
                      <a:cubicBezTo>
                        <a:pt x="129" y="62"/>
                        <a:pt x="122" y="56"/>
                        <a:pt x="120" y="56"/>
                      </a:cubicBezTo>
                      <a:cubicBezTo>
                        <a:pt x="117" y="56"/>
                        <a:pt x="97" y="52"/>
                        <a:pt x="96" y="52"/>
                      </a:cubicBezTo>
                      <a:cubicBezTo>
                        <a:pt x="94" y="52"/>
                        <a:pt x="85" y="51"/>
                        <a:pt x="85" y="51"/>
                      </a:cubicBezTo>
                      <a:cubicBezTo>
                        <a:pt x="84" y="50"/>
                        <a:pt x="81" y="48"/>
                        <a:pt x="79" y="48"/>
                      </a:cubicBezTo>
                      <a:cubicBezTo>
                        <a:pt x="77" y="47"/>
                        <a:pt x="73" y="48"/>
                        <a:pt x="72" y="50"/>
                      </a:cubicBezTo>
                      <a:cubicBezTo>
                        <a:pt x="70" y="51"/>
                        <a:pt x="68" y="54"/>
                        <a:pt x="66" y="53"/>
                      </a:cubicBezTo>
                      <a:cubicBezTo>
                        <a:pt x="65" y="51"/>
                        <a:pt x="65" y="49"/>
                        <a:pt x="63" y="48"/>
                      </a:cubicBezTo>
                      <a:cubicBezTo>
                        <a:pt x="61" y="47"/>
                        <a:pt x="52" y="40"/>
                        <a:pt x="51" y="38"/>
                      </a:cubicBezTo>
                      <a:cubicBezTo>
                        <a:pt x="49" y="37"/>
                        <a:pt x="45" y="30"/>
                        <a:pt x="44" y="28"/>
                      </a:cubicBezTo>
                      <a:cubicBezTo>
                        <a:pt x="43" y="25"/>
                        <a:pt x="43" y="23"/>
                        <a:pt x="40" y="20"/>
                      </a:cubicBezTo>
                      <a:cubicBezTo>
                        <a:pt x="37" y="18"/>
                        <a:pt x="35" y="15"/>
                        <a:pt x="35" y="15"/>
                      </a:cubicBezTo>
                      <a:cubicBezTo>
                        <a:pt x="35" y="15"/>
                        <a:pt x="33" y="15"/>
                        <a:pt x="32" y="16"/>
                      </a:cubicBezTo>
                      <a:cubicBezTo>
                        <a:pt x="32" y="17"/>
                        <a:pt x="28" y="20"/>
                        <a:pt x="27" y="18"/>
                      </a:cubicBezTo>
                      <a:cubicBezTo>
                        <a:pt x="26" y="16"/>
                        <a:pt x="26" y="10"/>
                        <a:pt x="24" y="8"/>
                      </a:cubicBezTo>
                      <a:cubicBezTo>
                        <a:pt x="23" y="6"/>
                        <a:pt x="20" y="2"/>
                        <a:pt x="20" y="2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1" y="1"/>
                        <a:pt x="8" y="1"/>
                      </a:cubicBezTo>
                      <a:cubicBezTo>
                        <a:pt x="3" y="98"/>
                        <a:pt x="3" y="98"/>
                        <a:pt x="3" y="98"/>
                      </a:cubicBezTo>
                      <a:cubicBezTo>
                        <a:pt x="3" y="99"/>
                        <a:pt x="3" y="99"/>
                        <a:pt x="3" y="99"/>
                      </a:cubicBezTo>
                      <a:cubicBezTo>
                        <a:pt x="2" y="100"/>
                        <a:pt x="1" y="101"/>
                        <a:pt x="0" y="102"/>
                      </a:cubicBezTo>
                      <a:cubicBezTo>
                        <a:pt x="1" y="103"/>
                        <a:pt x="1" y="103"/>
                        <a:pt x="1" y="103"/>
                      </a:cubicBezTo>
                      <a:cubicBezTo>
                        <a:pt x="1" y="103"/>
                        <a:pt x="3" y="102"/>
                        <a:pt x="5" y="102"/>
                      </a:cubicBezTo>
                      <a:cubicBezTo>
                        <a:pt x="8" y="102"/>
                        <a:pt x="10" y="102"/>
                        <a:pt x="14" y="104"/>
                      </a:cubicBezTo>
                      <a:cubicBezTo>
                        <a:pt x="19" y="105"/>
                        <a:pt x="29" y="107"/>
                        <a:pt x="32" y="109"/>
                      </a:cubicBezTo>
                      <a:cubicBezTo>
                        <a:pt x="34" y="111"/>
                        <a:pt x="39" y="118"/>
                        <a:pt x="41" y="117"/>
                      </a:cubicBezTo>
                      <a:cubicBezTo>
                        <a:pt x="43" y="116"/>
                        <a:pt x="48" y="112"/>
                        <a:pt x="49" y="110"/>
                      </a:cubicBezTo>
                      <a:cubicBezTo>
                        <a:pt x="50" y="109"/>
                        <a:pt x="54" y="107"/>
                        <a:pt x="56" y="107"/>
                      </a:cubicBezTo>
                      <a:cubicBezTo>
                        <a:pt x="58" y="107"/>
                        <a:pt x="62" y="107"/>
                        <a:pt x="64" y="105"/>
                      </a:cubicBezTo>
                      <a:cubicBezTo>
                        <a:pt x="67" y="103"/>
                        <a:pt x="67" y="101"/>
                        <a:pt x="68" y="100"/>
                      </a:cubicBezTo>
                      <a:cubicBezTo>
                        <a:pt x="68" y="99"/>
                        <a:pt x="74" y="99"/>
                        <a:pt x="70" y="103"/>
                      </a:cubicBezTo>
                      <a:cubicBezTo>
                        <a:pt x="66" y="108"/>
                        <a:pt x="63" y="110"/>
                        <a:pt x="64" y="111"/>
                      </a:cubicBezTo>
                      <a:cubicBezTo>
                        <a:pt x="66" y="111"/>
                        <a:pt x="67" y="113"/>
                        <a:pt x="69" y="113"/>
                      </a:cubicBezTo>
                      <a:cubicBezTo>
                        <a:pt x="70" y="113"/>
                        <a:pt x="73" y="115"/>
                        <a:pt x="76" y="116"/>
                      </a:cubicBezTo>
                      <a:cubicBezTo>
                        <a:pt x="79" y="118"/>
                        <a:pt x="83" y="123"/>
                        <a:pt x="86" y="124"/>
                      </a:cubicBezTo>
                      <a:cubicBezTo>
                        <a:pt x="88" y="125"/>
                        <a:pt x="92" y="128"/>
                        <a:pt x="94" y="128"/>
                      </a:cubicBezTo>
                      <a:cubicBezTo>
                        <a:pt x="96" y="128"/>
                        <a:pt x="98" y="130"/>
                        <a:pt x="98" y="127"/>
                      </a:cubicBezTo>
                      <a:cubicBezTo>
                        <a:pt x="98" y="125"/>
                        <a:pt x="95" y="123"/>
                        <a:pt x="97" y="122"/>
                      </a:cubicBezTo>
                      <a:cubicBezTo>
                        <a:pt x="99" y="120"/>
                        <a:pt x="101" y="120"/>
                        <a:pt x="104" y="119"/>
                      </a:cubicBezTo>
                      <a:cubicBezTo>
                        <a:pt x="107" y="118"/>
                        <a:pt x="110" y="117"/>
                        <a:pt x="112" y="116"/>
                      </a:cubicBezTo>
                      <a:cubicBezTo>
                        <a:pt x="114" y="115"/>
                        <a:pt x="120" y="110"/>
                        <a:pt x="122" y="108"/>
                      </a:cubicBezTo>
                      <a:cubicBezTo>
                        <a:pt x="123" y="107"/>
                        <a:pt x="128" y="104"/>
                        <a:pt x="134" y="105"/>
                      </a:cubicBezTo>
                      <a:cubicBezTo>
                        <a:pt x="139" y="105"/>
                        <a:pt x="145" y="105"/>
                        <a:pt x="151" y="105"/>
                      </a:cubicBezTo>
                      <a:cubicBezTo>
                        <a:pt x="157" y="106"/>
                        <a:pt x="161" y="105"/>
                        <a:pt x="163" y="105"/>
                      </a:cubicBezTo>
                      <a:cubicBezTo>
                        <a:pt x="165" y="104"/>
                        <a:pt x="170" y="100"/>
                        <a:pt x="168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940" y="6488948"/>
              <a:ext cx="609600" cy="609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03" y="7169198"/>
              <a:ext cx="609600" cy="609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3031" y="5733246"/>
              <a:ext cx="609600" cy="609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5479" y="7801679"/>
              <a:ext cx="609600" cy="609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994" y="8735233"/>
              <a:ext cx="609600" cy="609600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7290689" y="228297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90690" y="194921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365363" y="194921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4" y="2162574"/>
            <a:ext cx="304800" cy="3048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290689" y="327103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90690" y="293727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65363" y="293727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290689" y="425961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90690" y="392584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365363" y="392584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290689" y="52452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90690" y="49114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365363" y="491144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4" y="3150631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23" y="4139207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23" y="5142272"/>
            <a:ext cx="304800" cy="30480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6219780" y="779457"/>
            <a:ext cx="6096000" cy="1063077"/>
            <a:chOff x="0" y="2844225"/>
            <a:chExt cx="6096000" cy="1063077"/>
          </a:xfrm>
        </p:grpSpPr>
        <p:sp>
          <p:nvSpPr>
            <p:cNvPr id="44" name="TextBox 43"/>
            <p:cNvSpPr txBox="1"/>
            <p:nvPr/>
          </p:nvSpPr>
          <p:spPr>
            <a:xfrm>
              <a:off x="0" y="2844225"/>
              <a:ext cx="609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Australia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" y="3599525"/>
              <a:ext cx="57841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6977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7593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6" grpId="0" animBg="1"/>
      <p:bldP spid="3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30"/>
          <p:cNvSpPr>
            <a:spLocks/>
          </p:cNvSpPr>
          <p:nvPr/>
        </p:nvSpPr>
        <p:spPr bwMode="auto">
          <a:xfrm>
            <a:off x="214027" y="262492"/>
            <a:ext cx="6075841" cy="6075842"/>
          </a:xfrm>
          <a:custGeom>
            <a:avLst/>
            <a:gdLst>
              <a:gd name="T0" fmla="*/ 190571 w 21600"/>
              <a:gd name="T1" fmla="*/ 381000 h 21600"/>
              <a:gd name="T2" fmla="*/ 113771 w 21600"/>
              <a:gd name="T3" fmla="*/ 39546 h 21600"/>
              <a:gd name="T4" fmla="*/ 52229 w 21600"/>
              <a:gd name="T5" fmla="*/ 107068 h 21600"/>
              <a:gd name="T6" fmla="*/ 58649 w 21600"/>
              <a:gd name="T7" fmla="*/ 113189 h 21600"/>
              <a:gd name="T8" fmla="*/ 71314 w 21600"/>
              <a:gd name="T9" fmla="*/ 126083 h 21600"/>
              <a:gd name="T10" fmla="*/ 65828 w 21600"/>
              <a:gd name="T11" fmla="*/ 132715 h 21600"/>
              <a:gd name="T12" fmla="*/ 70362 w 21600"/>
              <a:gd name="T13" fmla="*/ 169016 h 21600"/>
              <a:gd name="T14" fmla="*/ 93239 w 21600"/>
              <a:gd name="T15" fmla="*/ 200783 h 21600"/>
              <a:gd name="T16" fmla="*/ 110437 w 21600"/>
              <a:gd name="T17" fmla="*/ 228618 h 21600"/>
              <a:gd name="T18" fmla="*/ 100912 w 21600"/>
              <a:gd name="T19" fmla="*/ 196991 h 21600"/>
              <a:gd name="T20" fmla="*/ 132362 w 21600"/>
              <a:gd name="T21" fmla="*/ 242605 h 21600"/>
              <a:gd name="T22" fmla="*/ 178558 w 21600"/>
              <a:gd name="T23" fmla="*/ 269011 h 21600"/>
              <a:gd name="T24" fmla="*/ 213501 w 21600"/>
              <a:gd name="T25" fmla="*/ 297480 h 21600"/>
              <a:gd name="T26" fmla="*/ 224261 w 21600"/>
              <a:gd name="T27" fmla="*/ 293194 h 21600"/>
              <a:gd name="T28" fmla="*/ 195509 w 21600"/>
              <a:gd name="T29" fmla="*/ 265271 h 21600"/>
              <a:gd name="T30" fmla="*/ 191329 w 21600"/>
              <a:gd name="T31" fmla="*/ 241759 h 21600"/>
              <a:gd name="T32" fmla="*/ 159332 w 21600"/>
              <a:gd name="T33" fmla="*/ 214824 h 21600"/>
              <a:gd name="T34" fmla="*/ 186284 w 21600"/>
              <a:gd name="T35" fmla="*/ 206551 h 21600"/>
              <a:gd name="T36" fmla="*/ 213995 w 21600"/>
              <a:gd name="T37" fmla="*/ 208598 h 21600"/>
              <a:gd name="T38" fmla="*/ 217787 w 21600"/>
              <a:gd name="T39" fmla="*/ 197944 h 21600"/>
              <a:gd name="T40" fmla="*/ 237120 w 21600"/>
              <a:gd name="T41" fmla="*/ 174678 h 21600"/>
              <a:gd name="T42" fmla="*/ 245251 w 21600"/>
              <a:gd name="T43" fmla="*/ 159703 h 21600"/>
              <a:gd name="T44" fmla="*/ 263843 w 21600"/>
              <a:gd name="T45" fmla="*/ 141129 h 21600"/>
              <a:gd name="T46" fmla="*/ 274355 w 21600"/>
              <a:gd name="T47" fmla="*/ 126630 h 21600"/>
              <a:gd name="T48" fmla="*/ 258357 w 21600"/>
              <a:gd name="T49" fmla="*/ 129469 h 21600"/>
              <a:gd name="T50" fmla="*/ 274108 w 21600"/>
              <a:gd name="T51" fmla="*/ 116311 h 21600"/>
              <a:gd name="T52" fmla="*/ 304853 w 21600"/>
              <a:gd name="T53" fmla="*/ 101529 h 21600"/>
              <a:gd name="T54" fmla="*/ 301502 w 21600"/>
              <a:gd name="T55" fmla="*/ 98690 h 21600"/>
              <a:gd name="T56" fmla="*/ 286508 w 21600"/>
              <a:gd name="T57" fmla="*/ 83009 h 21600"/>
              <a:gd name="T58" fmla="*/ 272662 w 21600"/>
              <a:gd name="T59" fmla="*/ 79622 h 21600"/>
              <a:gd name="T60" fmla="*/ 258957 w 21600"/>
              <a:gd name="T61" fmla="*/ 79322 h 21600"/>
              <a:gd name="T62" fmla="*/ 258851 w 21600"/>
              <a:gd name="T63" fmla="*/ 69815 h 21600"/>
              <a:gd name="T64" fmla="*/ 231140 w 21600"/>
              <a:gd name="T65" fmla="*/ 66481 h 21600"/>
              <a:gd name="T66" fmla="*/ 225213 w 21600"/>
              <a:gd name="T67" fmla="*/ 97190 h 21600"/>
              <a:gd name="T68" fmla="*/ 221368 w 21600"/>
              <a:gd name="T69" fmla="*/ 112289 h 21600"/>
              <a:gd name="T70" fmla="*/ 211014 w 21600"/>
              <a:gd name="T71" fmla="*/ 94403 h 21600"/>
              <a:gd name="T72" fmla="*/ 175331 w 21600"/>
              <a:gd name="T73" fmla="*/ 79657 h 21600"/>
              <a:gd name="T74" fmla="*/ 175772 w 21600"/>
              <a:gd name="T75" fmla="*/ 64170 h 21600"/>
              <a:gd name="T76" fmla="*/ 189777 w 21600"/>
              <a:gd name="T77" fmla="*/ 55510 h 21600"/>
              <a:gd name="T78" fmla="*/ 200395 w 21600"/>
              <a:gd name="T79" fmla="*/ 48948 h 21600"/>
              <a:gd name="T80" fmla="*/ 217188 w 21600"/>
              <a:gd name="T81" fmla="*/ 43868 h 21600"/>
              <a:gd name="T82" fmla="*/ 203729 w 21600"/>
              <a:gd name="T83" fmla="*/ 33355 h 21600"/>
              <a:gd name="T84" fmla="*/ 194169 w 21600"/>
              <a:gd name="T85" fmla="*/ 40763 h 21600"/>
              <a:gd name="T86" fmla="*/ 175772 w 21600"/>
              <a:gd name="T87" fmla="*/ 25135 h 21600"/>
              <a:gd name="T88" fmla="*/ 166405 w 21600"/>
              <a:gd name="T89" fmla="*/ 31556 h 21600"/>
              <a:gd name="T90" fmla="*/ 168645 w 21600"/>
              <a:gd name="T91" fmla="*/ 39635 h 21600"/>
              <a:gd name="T92" fmla="*/ 123543 w 21600"/>
              <a:gd name="T93" fmla="*/ 40128 h 21600"/>
              <a:gd name="T94" fmla="*/ 138342 w 21600"/>
              <a:gd name="T95" fmla="*/ 27887 h 21600"/>
              <a:gd name="T96" fmla="*/ 134267 w 21600"/>
              <a:gd name="T97" fmla="*/ 35754 h 21600"/>
              <a:gd name="T98" fmla="*/ 219922 w 21600"/>
              <a:gd name="T99" fmla="*/ 359040 h 21600"/>
              <a:gd name="T100" fmla="*/ 305841 w 21600"/>
              <a:gd name="T101" fmla="*/ 307799 h 21600"/>
              <a:gd name="T102" fmla="*/ 291289 w 21600"/>
              <a:gd name="T103" fmla="*/ 295839 h 21600"/>
              <a:gd name="T104" fmla="*/ 272662 w 21600"/>
              <a:gd name="T105" fmla="*/ 287778 h 21600"/>
              <a:gd name="T106" fmla="*/ 255005 w 21600"/>
              <a:gd name="T107" fmla="*/ 293811 h 21600"/>
              <a:gd name="T108" fmla="*/ 247138 w 21600"/>
              <a:gd name="T109" fmla="*/ 284551 h 21600"/>
              <a:gd name="T110" fmla="*/ 237367 w 21600"/>
              <a:gd name="T111" fmla="*/ 293317 h 21600"/>
              <a:gd name="T112" fmla="*/ 234033 w 21600"/>
              <a:gd name="T113" fmla="*/ 297903 h 21600"/>
              <a:gd name="T114" fmla="*/ 233045 w 21600"/>
              <a:gd name="T115" fmla="*/ 304571 h 21600"/>
              <a:gd name="T116" fmla="*/ 228547 w 21600"/>
              <a:gd name="T117" fmla="*/ 326478 h 21600"/>
              <a:gd name="T118" fmla="*/ 220433 w 21600"/>
              <a:gd name="T119" fmla="*/ 340237 h 21600"/>
              <a:gd name="T120" fmla="*/ 219675 w 21600"/>
              <a:gd name="T121" fmla="*/ 355018 h 21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600" h="21600">
                <a:moveTo>
                  <a:pt x="10804" y="0"/>
                </a:moveTo>
                <a:cubicBezTo>
                  <a:pt x="12265" y="0"/>
                  <a:pt x="13649" y="288"/>
                  <a:pt x="14958" y="861"/>
                </a:cubicBezTo>
                <a:cubicBezTo>
                  <a:pt x="16266" y="1434"/>
                  <a:pt x="17413" y="2211"/>
                  <a:pt x="18399" y="3199"/>
                </a:cubicBezTo>
                <a:cubicBezTo>
                  <a:pt x="19388" y="4187"/>
                  <a:pt x="20168" y="5333"/>
                  <a:pt x="20738" y="6646"/>
                </a:cubicBezTo>
                <a:cubicBezTo>
                  <a:pt x="21312" y="7959"/>
                  <a:pt x="21600" y="9342"/>
                  <a:pt x="21600" y="10801"/>
                </a:cubicBezTo>
                <a:cubicBezTo>
                  <a:pt x="21600" y="12281"/>
                  <a:pt x="21312" y="13670"/>
                  <a:pt x="20738" y="14971"/>
                </a:cubicBezTo>
                <a:cubicBezTo>
                  <a:pt x="20168" y="16273"/>
                  <a:pt x="19388" y="17413"/>
                  <a:pt x="18399" y="18401"/>
                </a:cubicBezTo>
                <a:cubicBezTo>
                  <a:pt x="17413" y="19387"/>
                  <a:pt x="16266" y="20172"/>
                  <a:pt x="14958" y="20739"/>
                </a:cubicBezTo>
                <a:cubicBezTo>
                  <a:pt x="13649" y="21312"/>
                  <a:pt x="12265" y="21600"/>
                  <a:pt x="10804" y="21600"/>
                </a:cubicBezTo>
                <a:cubicBezTo>
                  <a:pt x="9327" y="21600"/>
                  <a:pt x="7936" y="21312"/>
                  <a:pt x="6634" y="20739"/>
                </a:cubicBezTo>
                <a:cubicBezTo>
                  <a:pt x="5329" y="20172"/>
                  <a:pt x="4184" y="19387"/>
                  <a:pt x="3196" y="18401"/>
                </a:cubicBezTo>
                <a:cubicBezTo>
                  <a:pt x="2209" y="17413"/>
                  <a:pt x="1430" y="16273"/>
                  <a:pt x="856" y="14971"/>
                </a:cubicBezTo>
                <a:cubicBezTo>
                  <a:pt x="285" y="13670"/>
                  <a:pt x="0" y="12281"/>
                  <a:pt x="0" y="10801"/>
                </a:cubicBezTo>
                <a:cubicBezTo>
                  <a:pt x="0" y="9342"/>
                  <a:pt x="285" y="7959"/>
                  <a:pt x="856" y="6646"/>
                </a:cubicBezTo>
                <a:cubicBezTo>
                  <a:pt x="1430" y="5333"/>
                  <a:pt x="2209" y="4187"/>
                  <a:pt x="3196" y="3199"/>
                </a:cubicBezTo>
                <a:cubicBezTo>
                  <a:pt x="4184" y="2211"/>
                  <a:pt x="5329" y="1434"/>
                  <a:pt x="6634" y="861"/>
                </a:cubicBezTo>
                <a:cubicBezTo>
                  <a:pt x="7936" y="285"/>
                  <a:pt x="9327" y="0"/>
                  <a:pt x="10804" y="0"/>
                </a:cubicBezTo>
                <a:moveTo>
                  <a:pt x="6450" y="2242"/>
                </a:moveTo>
                <a:cubicBezTo>
                  <a:pt x="6134" y="2259"/>
                  <a:pt x="5784" y="2408"/>
                  <a:pt x="5394" y="2688"/>
                </a:cubicBezTo>
                <a:cubicBezTo>
                  <a:pt x="5007" y="2970"/>
                  <a:pt x="4628" y="3295"/>
                  <a:pt x="4258" y="3659"/>
                </a:cubicBezTo>
                <a:cubicBezTo>
                  <a:pt x="3891" y="4029"/>
                  <a:pt x="3549" y="4410"/>
                  <a:pt x="3238" y="4794"/>
                </a:cubicBezTo>
                <a:cubicBezTo>
                  <a:pt x="2927" y="5186"/>
                  <a:pt x="2684" y="5505"/>
                  <a:pt x="2515" y="5754"/>
                </a:cubicBezTo>
                <a:lnTo>
                  <a:pt x="2568" y="5754"/>
                </a:lnTo>
                <a:cubicBezTo>
                  <a:pt x="2605" y="5754"/>
                  <a:pt x="2662" y="5742"/>
                  <a:pt x="2738" y="5717"/>
                </a:cubicBezTo>
                <a:cubicBezTo>
                  <a:pt x="2814" y="5689"/>
                  <a:pt x="2851" y="5728"/>
                  <a:pt x="2851" y="5838"/>
                </a:cubicBezTo>
                <a:cubicBezTo>
                  <a:pt x="2851" y="5875"/>
                  <a:pt x="2840" y="5920"/>
                  <a:pt x="2811" y="5979"/>
                </a:cubicBezTo>
                <a:cubicBezTo>
                  <a:pt x="2783" y="6036"/>
                  <a:pt x="2834" y="6070"/>
                  <a:pt x="2961" y="6070"/>
                </a:cubicBezTo>
                <a:cubicBezTo>
                  <a:pt x="2998" y="6070"/>
                  <a:pt x="3020" y="6042"/>
                  <a:pt x="3029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200"/>
                </a:lnTo>
                <a:lnTo>
                  <a:pt x="3122" y="6228"/>
                </a:lnTo>
                <a:cubicBezTo>
                  <a:pt x="3122" y="6267"/>
                  <a:pt x="3099" y="6296"/>
                  <a:pt x="3054" y="6313"/>
                </a:cubicBezTo>
                <a:cubicBezTo>
                  <a:pt x="3012" y="6327"/>
                  <a:pt x="2998" y="6355"/>
                  <a:pt x="3015" y="6394"/>
                </a:cubicBezTo>
                <a:cubicBezTo>
                  <a:pt x="3051" y="6428"/>
                  <a:pt x="3094" y="6442"/>
                  <a:pt x="3142" y="6442"/>
                </a:cubicBezTo>
                <a:lnTo>
                  <a:pt x="3272" y="6442"/>
                </a:lnTo>
                <a:lnTo>
                  <a:pt x="3325" y="6417"/>
                </a:lnTo>
                <a:lnTo>
                  <a:pt x="3354" y="6394"/>
                </a:lnTo>
                <a:cubicBezTo>
                  <a:pt x="3354" y="6442"/>
                  <a:pt x="3379" y="6482"/>
                  <a:pt x="3433" y="6505"/>
                </a:cubicBezTo>
                <a:cubicBezTo>
                  <a:pt x="3489" y="6533"/>
                  <a:pt x="3535" y="6544"/>
                  <a:pt x="3568" y="6544"/>
                </a:cubicBezTo>
                <a:lnTo>
                  <a:pt x="3597" y="6544"/>
                </a:lnTo>
                <a:cubicBezTo>
                  <a:pt x="3597" y="6558"/>
                  <a:pt x="3577" y="6575"/>
                  <a:pt x="3543" y="6592"/>
                </a:cubicBezTo>
                <a:cubicBezTo>
                  <a:pt x="3506" y="6615"/>
                  <a:pt x="3506" y="6643"/>
                  <a:pt x="3543" y="6674"/>
                </a:cubicBezTo>
                <a:lnTo>
                  <a:pt x="3854" y="6730"/>
                </a:lnTo>
                <a:lnTo>
                  <a:pt x="3854" y="6759"/>
                </a:lnTo>
                <a:lnTo>
                  <a:pt x="4043" y="7148"/>
                </a:lnTo>
                <a:cubicBezTo>
                  <a:pt x="4043" y="7182"/>
                  <a:pt x="4029" y="7233"/>
                  <a:pt x="4004" y="7281"/>
                </a:cubicBezTo>
                <a:cubicBezTo>
                  <a:pt x="3975" y="7337"/>
                  <a:pt x="3944" y="7366"/>
                  <a:pt x="3908" y="7366"/>
                </a:cubicBezTo>
                <a:cubicBezTo>
                  <a:pt x="3871" y="7366"/>
                  <a:pt x="3857" y="7354"/>
                  <a:pt x="3868" y="7326"/>
                </a:cubicBezTo>
                <a:cubicBezTo>
                  <a:pt x="3876" y="7298"/>
                  <a:pt x="3879" y="7264"/>
                  <a:pt x="3879" y="7233"/>
                </a:cubicBezTo>
                <a:cubicBezTo>
                  <a:pt x="3879" y="7193"/>
                  <a:pt x="3871" y="7160"/>
                  <a:pt x="3854" y="7134"/>
                </a:cubicBezTo>
                <a:cubicBezTo>
                  <a:pt x="3837" y="7106"/>
                  <a:pt x="3769" y="7095"/>
                  <a:pt x="3650" y="7095"/>
                </a:cubicBezTo>
                <a:cubicBezTo>
                  <a:pt x="3633" y="7095"/>
                  <a:pt x="3608" y="7100"/>
                  <a:pt x="3583" y="7106"/>
                </a:cubicBezTo>
                <a:cubicBezTo>
                  <a:pt x="3554" y="7117"/>
                  <a:pt x="3552" y="7140"/>
                  <a:pt x="3568" y="7176"/>
                </a:cubicBezTo>
                <a:lnTo>
                  <a:pt x="3732" y="7524"/>
                </a:lnTo>
                <a:lnTo>
                  <a:pt x="3772" y="7552"/>
                </a:lnTo>
                <a:lnTo>
                  <a:pt x="3800" y="7580"/>
                </a:lnTo>
                <a:cubicBezTo>
                  <a:pt x="3710" y="7580"/>
                  <a:pt x="3648" y="7690"/>
                  <a:pt x="3616" y="7905"/>
                </a:cubicBezTo>
                <a:cubicBezTo>
                  <a:pt x="3585" y="8119"/>
                  <a:pt x="3568" y="8275"/>
                  <a:pt x="3568" y="8362"/>
                </a:cubicBezTo>
                <a:lnTo>
                  <a:pt x="3622" y="8611"/>
                </a:lnTo>
                <a:lnTo>
                  <a:pt x="3650" y="8687"/>
                </a:lnTo>
                <a:lnTo>
                  <a:pt x="3650" y="8743"/>
                </a:lnTo>
                <a:lnTo>
                  <a:pt x="3597" y="9003"/>
                </a:lnTo>
                <a:lnTo>
                  <a:pt x="3989" y="9582"/>
                </a:lnTo>
                <a:lnTo>
                  <a:pt x="4071" y="9582"/>
                </a:lnTo>
                <a:cubicBezTo>
                  <a:pt x="4088" y="9618"/>
                  <a:pt x="4080" y="9652"/>
                  <a:pt x="4043" y="9692"/>
                </a:cubicBezTo>
                <a:cubicBezTo>
                  <a:pt x="4006" y="9726"/>
                  <a:pt x="3998" y="9762"/>
                  <a:pt x="4015" y="9796"/>
                </a:cubicBezTo>
                <a:lnTo>
                  <a:pt x="4125" y="9906"/>
                </a:lnTo>
                <a:cubicBezTo>
                  <a:pt x="4125" y="9994"/>
                  <a:pt x="4142" y="10062"/>
                  <a:pt x="4179" y="10098"/>
                </a:cubicBezTo>
                <a:cubicBezTo>
                  <a:pt x="4213" y="10143"/>
                  <a:pt x="4272" y="10197"/>
                  <a:pt x="4354" y="10271"/>
                </a:cubicBezTo>
                <a:cubicBezTo>
                  <a:pt x="4334" y="10381"/>
                  <a:pt x="4427" y="10479"/>
                  <a:pt x="4631" y="10573"/>
                </a:cubicBezTo>
                <a:cubicBezTo>
                  <a:pt x="4834" y="10669"/>
                  <a:pt x="4961" y="10734"/>
                  <a:pt x="5018" y="10773"/>
                </a:cubicBezTo>
                <a:cubicBezTo>
                  <a:pt x="5089" y="10976"/>
                  <a:pt x="5179" y="11180"/>
                  <a:pt x="5286" y="11383"/>
                </a:cubicBezTo>
                <a:cubicBezTo>
                  <a:pt x="5394" y="11589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5" y="12134"/>
                  <a:pt x="5639" y="12151"/>
                </a:cubicBezTo>
                <a:cubicBezTo>
                  <a:pt x="5594" y="12168"/>
                  <a:pt x="5589" y="12196"/>
                  <a:pt x="5625" y="12227"/>
                </a:cubicBezTo>
                <a:lnTo>
                  <a:pt x="5843" y="12326"/>
                </a:lnTo>
                <a:cubicBezTo>
                  <a:pt x="5877" y="12289"/>
                  <a:pt x="5925" y="12326"/>
                  <a:pt x="5984" y="12433"/>
                </a:cubicBezTo>
                <a:cubicBezTo>
                  <a:pt x="6041" y="12543"/>
                  <a:pt x="6089" y="12614"/>
                  <a:pt x="6125" y="12648"/>
                </a:cubicBezTo>
                <a:lnTo>
                  <a:pt x="6097" y="12730"/>
                </a:lnTo>
                <a:lnTo>
                  <a:pt x="6261" y="12961"/>
                </a:lnTo>
                <a:lnTo>
                  <a:pt x="6343" y="12989"/>
                </a:lnTo>
                <a:lnTo>
                  <a:pt x="6397" y="12879"/>
                </a:lnTo>
                <a:cubicBezTo>
                  <a:pt x="6360" y="12789"/>
                  <a:pt x="6298" y="12667"/>
                  <a:pt x="6207" y="12521"/>
                </a:cubicBezTo>
                <a:cubicBezTo>
                  <a:pt x="6117" y="12371"/>
                  <a:pt x="6024" y="12227"/>
                  <a:pt x="5930" y="12089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3"/>
                  <a:pt x="5589" y="11422"/>
                  <a:pt x="5572" y="11295"/>
                </a:cubicBezTo>
                <a:cubicBezTo>
                  <a:pt x="5552" y="11168"/>
                  <a:pt x="5535" y="11098"/>
                  <a:pt x="5518" y="11069"/>
                </a:cubicBezTo>
                <a:cubicBezTo>
                  <a:pt x="5572" y="11103"/>
                  <a:pt x="5639" y="11137"/>
                  <a:pt x="5721" y="11168"/>
                </a:cubicBezTo>
                <a:cubicBezTo>
                  <a:pt x="5801" y="11202"/>
                  <a:pt x="5868" y="11236"/>
                  <a:pt x="5922" y="11267"/>
                </a:cubicBezTo>
                <a:cubicBezTo>
                  <a:pt x="5959" y="11493"/>
                  <a:pt x="6046" y="11676"/>
                  <a:pt x="6188" y="11809"/>
                </a:cubicBezTo>
                <a:cubicBezTo>
                  <a:pt x="6326" y="11947"/>
                  <a:pt x="6450" y="12100"/>
                  <a:pt x="6558" y="12272"/>
                </a:cubicBezTo>
                <a:cubicBezTo>
                  <a:pt x="6521" y="12306"/>
                  <a:pt x="6521" y="12326"/>
                  <a:pt x="6558" y="12337"/>
                </a:cubicBezTo>
                <a:cubicBezTo>
                  <a:pt x="6594" y="12348"/>
                  <a:pt x="6626" y="12354"/>
                  <a:pt x="6654" y="12354"/>
                </a:cubicBezTo>
                <a:cubicBezTo>
                  <a:pt x="6688" y="12388"/>
                  <a:pt x="6707" y="12453"/>
                  <a:pt x="6707" y="12543"/>
                </a:cubicBezTo>
                <a:cubicBezTo>
                  <a:pt x="6835" y="12684"/>
                  <a:pt x="6998" y="12885"/>
                  <a:pt x="7199" y="13139"/>
                </a:cubicBezTo>
                <a:cubicBezTo>
                  <a:pt x="7403" y="13384"/>
                  <a:pt x="7504" y="13585"/>
                  <a:pt x="7504" y="13732"/>
                </a:cubicBezTo>
                <a:lnTo>
                  <a:pt x="7504" y="13754"/>
                </a:lnTo>
                <a:lnTo>
                  <a:pt x="7451" y="13949"/>
                </a:lnTo>
                <a:cubicBezTo>
                  <a:pt x="7504" y="14090"/>
                  <a:pt x="7597" y="14206"/>
                  <a:pt x="7727" y="14291"/>
                </a:cubicBezTo>
                <a:cubicBezTo>
                  <a:pt x="7857" y="14378"/>
                  <a:pt x="7987" y="14443"/>
                  <a:pt x="8115" y="14500"/>
                </a:cubicBezTo>
                <a:lnTo>
                  <a:pt x="8168" y="14500"/>
                </a:lnTo>
                <a:cubicBezTo>
                  <a:pt x="8349" y="14593"/>
                  <a:pt x="8533" y="14686"/>
                  <a:pt x="8722" y="14790"/>
                </a:cubicBezTo>
                <a:cubicBezTo>
                  <a:pt x="8911" y="14898"/>
                  <a:pt x="9106" y="14985"/>
                  <a:pt x="9304" y="15056"/>
                </a:cubicBezTo>
                <a:lnTo>
                  <a:pt x="9615" y="14864"/>
                </a:lnTo>
                <a:cubicBezTo>
                  <a:pt x="9688" y="14886"/>
                  <a:pt x="9765" y="14929"/>
                  <a:pt x="9846" y="15002"/>
                </a:cubicBezTo>
                <a:cubicBezTo>
                  <a:pt x="9926" y="15073"/>
                  <a:pt x="10019" y="15155"/>
                  <a:pt x="10123" y="15251"/>
                </a:cubicBezTo>
                <a:cubicBezTo>
                  <a:pt x="10225" y="15344"/>
                  <a:pt x="10347" y="15431"/>
                  <a:pt x="10488" y="15513"/>
                </a:cubicBezTo>
                <a:cubicBezTo>
                  <a:pt x="10626" y="15598"/>
                  <a:pt x="10787" y="15646"/>
                  <a:pt x="10968" y="15663"/>
                </a:cubicBezTo>
                <a:cubicBezTo>
                  <a:pt x="11092" y="15575"/>
                  <a:pt x="11157" y="15598"/>
                  <a:pt x="11157" y="15728"/>
                </a:cubicBezTo>
                <a:lnTo>
                  <a:pt x="11157" y="15784"/>
                </a:lnTo>
                <a:lnTo>
                  <a:pt x="11496" y="16194"/>
                </a:lnTo>
                <a:lnTo>
                  <a:pt x="11550" y="16391"/>
                </a:lnTo>
                <a:cubicBezTo>
                  <a:pt x="11641" y="16445"/>
                  <a:pt x="11731" y="16513"/>
                  <a:pt x="11827" y="16594"/>
                </a:cubicBezTo>
                <a:cubicBezTo>
                  <a:pt x="11920" y="16676"/>
                  <a:pt x="11997" y="16767"/>
                  <a:pt x="12050" y="16865"/>
                </a:cubicBezTo>
                <a:lnTo>
                  <a:pt x="12104" y="16865"/>
                </a:lnTo>
                <a:cubicBezTo>
                  <a:pt x="12194" y="16865"/>
                  <a:pt x="12268" y="16908"/>
                  <a:pt x="12327" y="16987"/>
                </a:cubicBezTo>
                <a:cubicBezTo>
                  <a:pt x="12386" y="17069"/>
                  <a:pt x="12460" y="17108"/>
                  <a:pt x="12550" y="17108"/>
                </a:cubicBezTo>
                <a:cubicBezTo>
                  <a:pt x="12604" y="17108"/>
                  <a:pt x="12632" y="17080"/>
                  <a:pt x="12632" y="17029"/>
                </a:cubicBezTo>
                <a:cubicBezTo>
                  <a:pt x="12632" y="16902"/>
                  <a:pt x="12641" y="16820"/>
                  <a:pt x="12658" y="16778"/>
                </a:cubicBezTo>
                <a:cubicBezTo>
                  <a:pt x="12675" y="16738"/>
                  <a:pt x="12700" y="16710"/>
                  <a:pt x="12726" y="16705"/>
                </a:cubicBezTo>
                <a:cubicBezTo>
                  <a:pt x="12754" y="16693"/>
                  <a:pt x="12782" y="16688"/>
                  <a:pt x="12807" y="16688"/>
                </a:cubicBezTo>
                <a:cubicBezTo>
                  <a:pt x="12836" y="16688"/>
                  <a:pt x="12850" y="16671"/>
                  <a:pt x="12850" y="16634"/>
                </a:cubicBezTo>
                <a:lnTo>
                  <a:pt x="12793" y="16555"/>
                </a:lnTo>
                <a:cubicBezTo>
                  <a:pt x="12757" y="16555"/>
                  <a:pt x="12731" y="16577"/>
                  <a:pt x="12714" y="16622"/>
                </a:cubicBezTo>
                <a:cubicBezTo>
                  <a:pt x="12694" y="16668"/>
                  <a:pt x="12669" y="16670"/>
                  <a:pt x="12632" y="16634"/>
                </a:cubicBezTo>
                <a:lnTo>
                  <a:pt x="12440" y="16744"/>
                </a:lnTo>
                <a:lnTo>
                  <a:pt x="12211" y="16687"/>
                </a:lnTo>
                <a:lnTo>
                  <a:pt x="11889" y="16137"/>
                </a:lnTo>
                <a:lnTo>
                  <a:pt x="11997" y="15366"/>
                </a:lnTo>
                <a:cubicBezTo>
                  <a:pt x="12014" y="15332"/>
                  <a:pt x="11980" y="15287"/>
                  <a:pt x="11895" y="15245"/>
                </a:cubicBezTo>
                <a:cubicBezTo>
                  <a:pt x="11807" y="15200"/>
                  <a:pt x="11785" y="15154"/>
                  <a:pt x="11819" y="15112"/>
                </a:cubicBezTo>
                <a:cubicBezTo>
                  <a:pt x="11694" y="15033"/>
                  <a:pt x="11542" y="15002"/>
                  <a:pt x="11361" y="15002"/>
                </a:cubicBezTo>
                <a:cubicBezTo>
                  <a:pt x="11324" y="15002"/>
                  <a:pt x="11231" y="15013"/>
                  <a:pt x="11084" y="15039"/>
                </a:cubicBezTo>
                <a:cubicBezTo>
                  <a:pt x="10934" y="15067"/>
                  <a:pt x="10858" y="15056"/>
                  <a:pt x="10858" y="15002"/>
                </a:cubicBezTo>
                <a:cubicBezTo>
                  <a:pt x="10858" y="14946"/>
                  <a:pt x="10872" y="14875"/>
                  <a:pt x="10900" y="14785"/>
                </a:cubicBezTo>
                <a:cubicBezTo>
                  <a:pt x="10926" y="14691"/>
                  <a:pt x="10960" y="14598"/>
                  <a:pt x="10994" y="14494"/>
                </a:cubicBezTo>
                <a:cubicBezTo>
                  <a:pt x="11030" y="14389"/>
                  <a:pt x="11059" y="14302"/>
                  <a:pt x="11075" y="14228"/>
                </a:cubicBezTo>
                <a:cubicBezTo>
                  <a:pt x="11092" y="14158"/>
                  <a:pt x="11104" y="14113"/>
                  <a:pt x="11104" y="14096"/>
                </a:cubicBezTo>
                <a:lnTo>
                  <a:pt x="11279" y="13732"/>
                </a:lnTo>
                <a:lnTo>
                  <a:pt x="11239" y="13678"/>
                </a:lnTo>
                <a:lnTo>
                  <a:pt x="11022" y="13621"/>
                </a:lnTo>
                <a:cubicBezTo>
                  <a:pt x="10985" y="13621"/>
                  <a:pt x="10926" y="13650"/>
                  <a:pt x="10847" y="13706"/>
                </a:cubicBezTo>
                <a:cubicBezTo>
                  <a:pt x="10765" y="13754"/>
                  <a:pt x="10686" y="13822"/>
                  <a:pt x="10609" y="13898"/>
                </a:cubicBezTo>
                <a:cubicBezTo>
                  <a:pt x="10533" y="13974"/>
                  <a:pt x="10468" y="14053"/>
                  <a:pt x="10414" y="14124"/>
                </a:cubicBezTo>
                <a:cubicBezTo>
                  <a:pt x="10361" y="14197"/>
                  <a:pt x="10332" y="14257"/>
                  <a:pt x="10332" y="14313"/>
                </a:cubicBezTo>
                <a:lnTo>
                  <a:pt x="9725" y="14443"/>
                </a:lnTo>
                <a:cubicBezTo>
                  <a:pt x="9598" y="14443"/>
                  <a:pt x="9493" y="14395"/>
                  <a:pt x="9411" y="14285"/>
                </a:cubicBezTo>
                <a:cubicBezTo>
                  <a:pt x="9377" y="14141"/>
                  <a:pt x="9301" y="13980"/>
                  <a:pt x="9182" y="13805"/>
                </a:cubicBezTo>
                <a:cubicBezTo>
                  <a:pt x="9067" y="13627"/>
                  <a:pt x="9007" y="13475"/>
                  <a:pt x="9007" y="13336"/>
                </a:cubicBezTo>
                <a:cubicBezTo>
                  <a:pt x="9007" y="13133"/>
                  <a:pt x="9041" y="12938"/>
                  <a:pt x="9115" y="12758"/>
                </a:cubicBezTo>
                <a:cubicBezTo>
                  <a:pt x="9188" y="12577"/>
                  <a:pt x="9160" y="12382"/>
                  <a:pt x="9033" y="12179"/>
                </a:cubicBezTo>
                <a:cubicBezTo>
                  <a:pt x="9053" y="12179"/>
                  <a:pt x="9075" y="12168"/>
                  <a:pt x="9101" y="12151"/>
                </a:cubicBezTo>
                <a:cubicBezTo>
                  <a:pt x="9129" y="12134"/>
                  <a:pt x="9134" y="12105"/>
                  <a:pt x="9115" y="12069"/>
                </a:cubicBezTo>
                <a:lnTo>
                  <a:pt x="9276" y="11880"/>
                </a:lnTo>
                <a:lnTo>
                  <a:pt x="9304" y="11851"/>
                </a:lnTo>
                <a:lnTo>
                  <a:pt x="9329" y="11880"/>
                </a:lnTo>
                <a:cubicBezTo>
                  <a:pt x="9457" y="11786"/>
                  <a:pt x="9623" y="11758"/>
                  <a:pt x="9832" y="11786"/>
                </a:cubicBezTo>
                <a:cubicBezTo>
                  <a:pt x="10039" y="11809"/>
                  <a:pt x="10169" y="11747"/>
                  <a:pt x="10225" y="11594"/>
                </a:cubicBezTo>
                <a:lnTo>
                  <a:pt x="10440" y="11770"/>
                </a:lnTo>
                <a:cubicBezTo>
                  <a:pt x="10476" y="11787"/>
                  <a:pt x="10516" y="11770"/>
                  <a:pt x="10561" y="11710"/>
                </a:cubicBezTo>
                <a:cubicBezTo>
                  <a:pt x="10606" y="11654"/>
                  <a:pt x="10629" y="11606"/>
                  <a:pt x="10629" y="11566"/>
                </a:cubicBezTo>
                <a:lnTo>
                  <a:pt x="10522" y="11515"/>
                </a:lnTo>
                <a:lnTo>
                  <a:pt x="11050" y="11377"/>
                </a:lnTo>
                <a:lnTo>
                  <a:pt x="11075" y="11462"/>
                </a:lnTo>
                <a:lnTo>
                  <a:pt x="11333" y="11434"/>
                </a:lnTo>
                <a:lnTo>
                  <a:pt x="11629" y="11620"/>
                </a:lnTo>
                <a:cubicBezTo>
                  <a:pt x="11666" y="11620"/>
                  <a:pt x="11703" y="11600"/>
                  <a:pt x="11739" y="11555"/>
                </a:cubicBezTo>
                <a:cubicBezTo>
                  <a:pt x="11776" y="11510"/>
                  <a:pt x="11816" y="11504"/>
                  <a:pt x="11861" y="11538"/>
                </a:cubicBezTo>
                <a:lnTo>
                  <a:pt x="12132" y="11826"/>
                </a:lnTo>
                <a:cubicBezTo>
                  <a:pt x="12095" y="11896"/>
                  <a:pt x="12090" y="11953"/>
                  <a:pt x="12118" y="11984"/>
                </a:cubicBezTo>
                <a:cubicBezTo>
                  <a:pt x="12143" y="12024"/>
                  <a:pt x="12158" y="12057"/>
                  <a:pt x="12158" y="12094"/>
                </a:cubicBezTo>
                <a:cubicBezTo>
                  <a:pt x="12158" y="12151"/>
                  <a:pt x="12206" y="12272"/>
                  <a:pt x="12299" y="12464"/>
                </a:cubicBezTo>
                <a:cubicBezTo>
                  <a:pt x="12395" y="12659"/>
                  <a:pt x="12480" y="12758"/>
                  <a:pt x="12550" y="12758"/>
                </a:cubicBezTo>
                <a:cubicBezTo>
                  <a:pt x="12641" y="12758"/>
                  <a:pt x="12680" y="12698"/>
                  <a:pt x="12672" y="12583"/>
                </a:cubicBezTo>
                <a:cubicBezTo>
                  <a:pt x="12663" y="12467"/>
                  <a:pt x="12658" y="12391"/>
                  <a:pt x="12658" y="12357"/>
                </a:cubicBezTo>
                <a:cubicBezTo>
                  <a:pt x="12658" y="12176"/>
                  <a:pt x="12621" y="11998"/>
                  <a:pt x="12550" y="11829"/>
                </a:cubicBezTo>
                <a:cubicBezTo>
                  <a:pt x="12480" y="11657"/>
                  <a:pt x="12409" y="11482"/>
                  <a:pt x="12347" y="11298"/>
                </a:cubicBezTo>
                <a:lnTo>
                  <a:pt x="12347" y="11222"/>
                </a:lnTo>
                <a:cubicBezTo>
                  <a:pt x="12347" y="11129"/>
                  <a:pt x="12403" y="11050"/>
                  <a:pt x="12516" y="10985"/>
                </a:cubicBezTo>
                <a:cubicBezTo>
                  <a:pt x="12629" y="10911"/>
                  <a:pt x="12686" y="10874"/>
                  <a:pt x="12686" y="10852"/>
                </a:cubicBezTo>
                <a:cubicBezTo>
                  <a:pt x="12776" y="10781"/>
                  <a:pt x="12878" y="10708"/>
                  <a:pt x="12991" y="10637"/>
                </a:cubicBezTo>
                <a:cubicBezTo>
                  <a:pt x="13101" y="10564"/>
                  <a:pt x="13186" y="10482"/>
                  <a:pt x="13240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6" y="10030"/>
                  <a:pt x="13483" y="10002"/>
                  <a:pt x="13483" y="9949"/>
                </a:cubicBezTo>
                <a:cubicBezTo>
                  <a:pt x="13483" y="9932"/>
                  <a:pt x="13471" y="9915"/>
                  <a:pt x="13443" y="9903"/>
                </a:cubicBezTo>
                <a:cubicBezTo>
                  <a:pt x="13415" y="9886"/>
                  <a:pt x="13384" y="9864"/>
                  <a:pt x="13347" y="9827"/>
                </a:cubicBezTo>
                <a:cubicBezTo>
                  <a:pt x="13313" y="9810"/>
                  <a:pt x="13276" y="9782"/>
                  <a:pt x="13240" y="9742"/>
                </a:cubicBezTo>
                <a:lnTo>
                  <a:pt x="13322" y="9694"/>
                </a:lnTo>
                <a:cubicBezTo>
                  <a:pt x="13358" y="9638"/>
                  <a:pt x="13384" y="9573"/>
                  <a:pt x="13404" y="9491"/>
                </a:cubicBezTo>
                <a:cubicBezTo>
                  <a:pt x="13421" y="9407"/>
                  <a:pt x="13412" y="9336"/>
                  <a:pt x="13375" y="9274"/>
                </a:cubicBezTo>
                <a:lnTo>
                  <a:pt x="13579" y="9164"/>
                </a:lnTo>
                <a:cubicBezTo>
                  <a:pt x="13559" y="9220"/>
                  <a:pt x="13579" y="9254"/>
                  <a:pt x="13632" y="9274"/>
                </a:cubicBezTo>
                <a:cubicBezTo>
                  <a:pt x="13686" y="9291"/>
                  <a:pt x="13731" y="9291"/>
                  <a:pt x="13768" y="9274"/>
                </a:cubicBezTo>
                <a:lnTo>
                  <a:pt x="13904" y="9054"/>
                </a:lnTo>
                <a:cubicBezTo>
                  <a:pt x="13867" y="8966"/>
                  <a:pt x="13844" y="8932"/>
                  <a:pt x="13836" y="8961"/>
                </a:cubicBezTo>
                <a:cubicBezTo>
                  <a:pt x="13827" y="8989"/>
                  <a:pt x="13850" y="8961"/>
                  <a:pt x="13904" y="8867"/>
                </a:cubicBezTo>
                <a:cubicBezTo>
                  <a:pt x="13994" y="8834"/>
                  <a:pt x="14082" y="8788"/>
                  <a:pt x="14166" y="8740"/>
                </a:cubicBezTo>
                <a:cubicBezTo>
                  <a:pt x="14254" y="8689"/>
                  <a:pt x="14339" y="8664"/>
                  <a:pt x="14432" y="8664"/>
                </a:cubicBezTo>
                <a:cubicBezTo>
                  <a:pt x="14449" y="8684"/>
                  <a:pt x="14466" y="8689"/>
                  <a:pt x="14486" y="8689"/>
                </a:cubicBezTo>
                <a:cubicBezTo>
                  <a:pt x="14539" y="8689"/>
                  <a:pt x="14565" y="8684"/>
                  <a:pt x="14565" y="8664"/>
                </a:cubicBezTo>
                <a:cubicBezTo>
                  <a:pt x="14565" y="8574"/>
                  <a:pt x="14548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1"/>
                  <a:pt x="14958" y="8001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8"/>
                </a:cubicBezTo>
                <a:lnTo>
                  <a:pt x="15282" y="7843"/>
                </a:lnTo>
                <a:lnTo>
                  <a:pt x="15757" y="7704"/>
                </a:lnTo>
                <a:lnTo>
                  <a:pt x="15811" y="7555"/>
                </a:lnTo>
                <a:lnTo>
                  <a:pt x="15675" y="7368"/>
                </a:lnTo>
                <a:cubicBezTo>
                  <a:pt x="15692" y="7368"/>
                  <a:pt x="15701" y="7351"/>
                  <a:pt x="15701" y="7312"/>
                </a:cubicBezTo>
                <a:cubicBezTo>
                  <a:pt x="15701" y="7278"/>
                  <a:pt x="15684" y="7252"/>
                  <a:pt x="15647" y="7235"/>
                </a:cubicBezTo>
                <a:cubicBezTo>
                  <a:pt x="15613" y="7213"/>
                  <a:pt x="15579" y="7196"/>
                  <a:pt x="15554" y="7179"/>
                </a:cubicBezTo>
                <a:cubicBezTo>
                  <a:pt x="15525" y="7162"/>
                  <a:pt x="15494" y="7142"/>
                  <a:pt x="15458" y="7125"/>
                </a:cubicBezTo>
                <a:lnTo>
                  <a:pt x="15404" y="7151"/>
                </a:lnTo>
                <a:lnTo>
                  <a:pt x="15458" y="7125"/>
                </a:lnTo>
                <a:lnTo>
                  <a:pt x="15540" y="7125"/>
                </a:lnTo>
                <a:lnTo>
                  <a:pt x="15715" y="7125"/>
                </a:lnTo>
                <a:cubicBezTo>
                  <a:pt x="15797" y="7125"/>
                  <a:pt x="15836" y="7086"/>
                  <a:pt x="15836" y="7004"/>
                </a:cubicBezTo>
                <a:cubicBezTo>
                  <a:pt x="15836" y="6894"/>
                  <a:pt x="15774" y="6837"/>
                  <a:pt x="15647" y="6837"/>
                </a:cubicBezTo>
                <a:cubicBezTo>
                  <a:pt x="15486" y="6837"/>
                  <a:pt x="15299" y="6877"/>
                  <a:pt x="15087" y="6953"/>
                </a:cubicBezTo>
                <a:cubicBezTo>
                  <a:pt x="14876" y="7029"/>
                  <a:pt x="14729" y="7162"/>
                  <a:pt x="14647" y="7340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40" y="7125"/>
                </a:lnTo>
                <a:cubicBezTo>
                  <a:pt x="14740" y="7086"/>
                  <a:pt x="14698" y="7063"/>
                  <a:pt x="14613" y="7046"/>
                </a:cubicBezTo>
                <a:cubicBezTo>
                  <a:pt x="14528" y="7035"/>
                  <a:pt x="14503" y="7029"/>
                  <a:pt x="14539" y="7029"/>
                </a:cubicBezTo>
                <a:cubicBezTo>
                  <a:pt x="14700" y="7029"/>
                  <a:pt x="14825" y="7015"/>
                  <a:pt x="14909" y="6976"/>
                </a:cubicBezTo>
                <a:cubicBezTo>
                  <a:pt x="14997" y="6936"/>
                  <a:pt x="15068" y="6899"/>
                  <a:pt x="15121" y="6854"/>
                </a:cubicBezTo>
                <a:cubicBezTo>
                  <a:pt x="15175" y="6809"/>
                  <a:pt x="15232" y="6767"/>
                  <a:pt x="15288" y="6716"/>
                </a:cubicBezTo>
                <a:cubicBezTo>
                  <a:pt x="15347" y="6671"/>
                  <a:pt x="15432" y="6634"/>
                  <a:pt x="15540" y="6594"/>
                </a:cubicBezTo>
                <a:cubicBezTo>
                  <a:pt x="15746" y="6634"/>
                  <a:pt x="15946" y="6645"/>
                  <a:pt x="16136" y="6623"/>
                </a:cubicBezTo>
                <a:cubicBezTo>
                  <a:pt x="16322" y="6606"/>
                  <a:pt x="16523" y="6594"/>
                  <a:pt x="16729" y="6594"/>
                </a:cubicBezTo>
                <a:cubicBezTo>
                  <a:pt x="16786" y="6561"/>
                  <a:pt x="16839" y="6524"/>
                  <a:pt x="16893" y="6484"/>
                </a:cubicBezTo>
                <a:cubicBezTo>
                  <a:pt x="16947" y="6439"/>
                  <a:pt x="16980" y="6397"/>
                  <a:pt x="17000" y="6340"/>
                </a:cubicBezTo>
                <a:lnTo>
                  <a:pt x="17311" y="6287"/>
                </a:lnTo>
                <a:cubicBezTo>
                  <a:pt x="17348" y="6323"/>
                  <a:pt x="17401" y="6315"/>
                  <a:pt x="17475" y="6258"/>
                </a:cubicBezTo>
                <a:cubicBezTo>
                  <a:pt x="17546" y="6202"/>
                  <a:pt x="17582" y="6160"/>
                  <a:pt x="17582" y="6126"/>
                </a:cubicBezTo>
                <a:cubicBezTo>
                  <a:pt x="17582" y="6033"/>
                  <a:pt x="17531" y="5976"/>
                  <a:pt x="17433" y="5951"/>
                </a:cubicBezTo>
                <a:cubicBezTo>
                  <a:pt x="17334" y="5922"/>
                  <a:pt x="17283" y="5855"/>
                  <a:pt x="17283" y="5756"/>
                </a:cubicBezTo>
                <a:cubicBezTo>
                  <a:pt x="17283" y="5739"/>
                  <a:pt x="17288" y="5714"/>
                  <a:pt x="17297" y="5680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4" y="5623"/>
                  <a:pt x="17116" y="5652"/>
                  <a:pt x="16995" y="5708"/>
                </a:cubicBezTo>
                <a:cubicBezTo>
                  <a:pt x="16870" y="5759"/>
                  <a:pt x="16786" y="5807"/>
                  <a:pt x="16729" y="5841"/>
                </a:cubicBezTo>
                <a:cubicBezTo>
                  <a:pt x="16692" y="5855"/>
                  <a:pt x="16672" y="5855"/>
                  <a:pt x="16661" y="5829"/>
                </a:cubicBezTo>
                <a:cubicBezTo>
                  <a:pt x="16653" y="5801"/>
                  <a:pt x="16650" y="5767"/>
                  <a:pt x="16650" y="5731"/>
                </a:cubicBezTo>
                <a:lnTo>
                  <a:pt x="16675" y="5756"/>
                </a:lnTo>
                <a:lnTo>
                  <a:pt x="16786" y="5705"/>
                </a:lnTo>
                <a:lnTo>
                  <a:pt x="17093" y="5595"/>
                </a:lnTo>
                <a:lnTo>
                  <a:pt x="17147" y="5539"/>
                </a:lnTo>
                <a:cubicBezTo>
                  <a:pt x="17147" y="5485"/>
                  <a:pt x="17116" y="5451"/>
                  <a:pt x="17048" y="5434"/>
                </a:cubicBezTo>
                <a:cubicBezTo>
                  <a:pt x="16980" y="5412"/>
                  <a:pt x="16927" y="5406"/>
                  <a:pt x="16893" y="5406"/>
                </a:cubicBezTo>
                <a:cubicBezTo>
                  <a:pt x="16856" y="5406"/>
                  <a:pt x="16802" y="5417"/>
                  <a:pt x="16729" y="5445"/>
                </a:cubicBezTo>
                <a:cubicBezTo>
                  <a:pt x="16658" y="5474"/>
                  <a:pt x="16622" y="5457"/>
                  <a:pt x="16622" y="5406"/>
                </a:cubicBezTo>
                <a:lnTo>
                  <a:pt x="16650" y="5349"/>
                </a:lnTo>
                <a:cubicBezTo>
                  <a:pt x="16540" y="5259"/>
                  <a:pt x="16444" y="5155"/>
                  <a:pt x="16359" y="5047"/>
                </a:cubicBezTo>
                <a:cubicBezTo>
                  <a:pt x="16271" y="4932"/>
                  <a:pt x="16229" y="4861"/>
                  <a:pt x="16229" y="4822"/>
                </a:cubicBezTo>
                <a:cubicBezTo>
                  <a:pt x="16229" y="4788"/>
                  <a:pt x="16235" y="4751"/>
                  <a:pt x="16243" y="4706"/>
                </a:cubicBezTo>
                <a:cubicBezTo>
                  <a:pt x="16252" y="4669"/>
                  <a:pt x="16229" y="4647"/>
                  <a:pt x="16175" y="4647"/>
                </a:cubicBezTo>
                <a:cubicBezTo>
                  <a:pt x="16139" y="4647"/>
                  <a:pt x="16107" y="4652"/>
                  <a:pt x="16082" y="4664"/>
                </a:cubicBezTo>
                <a:cubicBezTo>
                  <a:pt x="16054" y="4672"/>
                  <a:pt x="16040" y="4647"/>
                  <a:pt x="16040" y="4596"/>
                </a:cubicBezTo>
                <a:cubicBezTo>
                  <a:pt x="16040" y="4556"/>
                  <a:pt x="16017" y="4480"/>
                  <a:pt x="15972" y="4364"/>
                </a:cubicBezTo>
                <a:cubicBezTo>
                  <a:pt x="15927" y="4249"/>
                  <a:pt x="15864" y="4189"/>
                  <a:pt x="15783" y="4189"/>
                </a:cubicBezTo>
                <a:lnTo>
                  <a:pt x="15675" y="4299"/>
                </a:lnTo>
                <a:cubicBezTo>
                  <a:pt x="15675" y="4347"/>
                  <a:pt x="15647" y="4393"/>
                  <a:pt x="15593" y="4421"/>
                </a:cubicBezTo>
                <a:cubicBezTo>
                  <a:pt x="15540" y="4446"/>
                  <a:pt x="15511" y="4474"/>
                  <a:pt x="15511" y="4514"/>
                </a:cubicBezTo>
                <a:lnTo>
                  <a:pt x="15458" y="4514"/>
                </a:lnTo>
                <a:lnTo>
                  <a:pt x="15175" y="4672"/>
                </a:lnTo>
                <a:cubicBezTo>
                  <a:pt x="15155" y="4641"/>
                  <a:pt x="15133" y="4630"/>
                  <a:pt x="15107" y="4647"/>
                </a:cubicBezTo>
                <a:cubicBezTo>
                  <a:pt x="15079" y="4669"/>
                  <a:pt x="15048" y="4672"/>
                  <a:pt x="15011" y="4672"/>
                </a:cubicBezTo>
                <a:lnTo>
                  <a:pt x="14986" y="4672"/>
                </a:lnTo>
                <a:lnTo>
                  <a:pt x="14958" y="4700"/>
                </a:lnTo>
                <a:cubicBezTo>
                  <a:pt x="15028" y="4700"/>
                  <a:pt x="15062" y="4664"/>
                  <a:pt x="15054" y="4579"/>
                </a:cubicBezTo>
                <a:cubicBezTo>
                  <a:pt x="15042" y="4497"/>
                  <a:pt x="15011" y="4457"/>
                  <a:pt x="14958" y="4457"/>
                </a:cubicBezTo>
                <a:lnTo>
                  <a:pt x="14740" y="4514"/>
                </a:lnTo>
                <a:cubicBezTo>
                  <a:pt x="14706" y="4514"/>
                  <a:pt x="14683" y="4508"/>
                  <a:pt x="14681" y="4497"/>
                </a:cubicBezTo>
                <a:cubicBezTo>
                  <a:pt x="14675" y="4491"/>
                  <a:pt x="14683" y="4474"/>
                  <a:pt x="14709" y="4446"/>
                </a:cubicBezTo>
                <a:cubicBezTo>
                  <a:pt x="14731" y="4421"/>
                  <a:pt x="14751" y="4387"/>
                  <a:pt x="14768" y="4347"/>
                </a:cubicBezTo>
                <a:cubicBezTo>
                  <a:pt x="14788" y="4316"/>
                  <a:pt x="14788" y="4277"/>
                  <a:pt x="14768" y="4243"/>
                </a:cubicBezTo>
                <a:cubicBezTo>
                  <a:pt x="14751" y="4203"/>
                  <a:pt x="14720" y="4203"/>
                  <a:pt x="14681" y="4226"/>
                </a:cubicBezTo>
                <a:cubicBezTo>
                  <a:pt x="14641" y="4254"/>
                  <a:pt x="14618" y="4254"/>
                  <a:pt x="14618" y="4215"/>
                </a:cubicBezTo>
                <a:lnTo>
                  <a:pt x="14700" y="4215"/>
                </a:lnTo>
                <a:lnTo>
                  <a:pt x="14768" y="4150"/>
                </a:lnTo>
                <a:cubicBezTo>
                  <a:pt x="14788" y="4127"/>
                  <a:pt x="14780" y="4099"/>
                  <a:pt x="14748" y="4057"/>
                </a:cubicBezTo>
                <a:cubicBezTo>
                  <a:pt x="14717" y="4006"/>
                  <a:pt x="14692" y="3977"/>
                  <a:pt x="14675" y="3958"/>
                </a:cubicBezTo>
                <a:lnTo>
                  <a:pt x="14376" y="3907"/>
                </a:lnTo>
                <a:lnTo>
                  <a:pt x="14186" y="3740"/>
                </a:lnTo>
                <a:cubicBezTo>
                  <a:pt x="14169" y="3757"/>
                  <a:pt x="14135" y="3746"/>
                  <a:pt x="14087" y="3704"/>
                </a:cubicBezTo>
                <a:cubicBezTo>
                  <a:pt x="14036" y="3658"/>
                  <a:pt x="13994" y="3625"/>
                  <a:pt x="13957" y="3610"/>
                </a:cubicBezTo>
                <a:lnTo>
                  <a:pt x="13740" y="3687"/>
                </a:lnTo>
                <a:lnTo>
                  <a:pt x="13211" y="3565"/>
                </a:lnTo>
                <a:cubicBezTo>
                  <a:pt x="13178" y="3565"/>
                  <a:pt x="13141" y="3577"/>
                  <a:pt x="13104" y="3599"/>
                </a:cubicBezTo>
                <a:cubicBezTo>
                  <a:pt x="13070" y="3625"/>
                  <a:pt x="13050" y="3653"/>
                  <a:pt x="13050" y="3687"/>
                </a:cubicBezTo>
                <a:cubicBezTo>
                  <a:pt x="13050" y="3726"/>
                  <a:pt x="13070" y="3752"/>
                  <a:pt x="13104" y="3769"/>
                </a:cubicBezTo>
                <a:cubicBezTo>
                  <a:pt x="13141" y="3786"/>
                  <a:pt x="13158" y="3814"/>
                  <a:pt x="13158" y="3850"/>
                </a:cubicBezTo>
                <a:cubicBezTo>
                  <a:pt x="13158" y="3884"/>
                  <a:pt x="13172" y="3983"/>
                  <a:pt x="13200" y="4138"/>
                </a:cubicBezTo>
                <a:cubicBezTo>
                  <a:pt x="13226" y="4299"/>
                  <a:pt x="13203" y="4359"/>
                  <a:pt x="13132" y="4325"/>
                </a:cubicBezTo>
                <a:lnTo>
                  <a:pt x="12997" y="4514"/>
                </a:lnTo>
                <a:cubicBezTo>
                  <a:pt x="13014" y="4548"/>
                  <a:pt x="13045" y="4579"/>
                  <a:pt x="13090" y="4607"/>
                </a:cubicBezTo>
                <a:cubicBezTo>
                  <a:pt x="13138" y="4635"/>
                  <a:pt x="13180" y="4669"/>
                  <a:pt x="13226" y="4706"/>
                </a:cubicBezTo>
                <a:cubicBezTo>
                  <a:pt x="13271" y="4751"/>
                  <a:pt x="13313" y="4793"/>
                  <a:pt x="13347" y="4850"/>
                </a:cubicBezTo>
                <a:cubicBezTo>
                  <a:pt x="13384" y="4903"/>
                  <a:pt x="13392" y="4988"/>
                  <a:pt x="13375" y="5093"/>
                </a:cubicBezTo>
                <a:lnTo>
                  <a:pt x="12768" y="5510"/>
                </a:lnTo>
                <a:lnTo>
                  <a:pt x="12768" y="5567"/>
                </a:lnTo>
                <a:cubicBezTo>
                  <a:pt x="12768" y="5637"/>
                  <a:pt x="12785" y="5705"/>
                  <a:pt x="12822" y="5770"/>
                </a:cubicBezTo>
                <a:cubicBezTo>
                  <a:pt x="12855" y="5832"/>
                  <a:pt x="12892" y="5914"/>
                  <a:pt x="12929" y="6013"/>
                </a:cubicBezTo>
                <a:cubicBezTo>
                  <a:pt x="13019" y="6052"/>
                  <a:pt x="13062" y="6081"/>
                  <a:pt x="13059" y="6106"/>
                </a:cubicBezTo>
                <a:cubicBezTo>
                  <a:pt x="13053" y="6134"/>
                  <a:pt x="13022" y="6162"/>
                  <a:pt x="12963" y="6191"/>
                </a:cubicBezTo>
                <a:cubicBezTo>
                  <a:pt x="12903" y="6216"/>
                  <a:pt x="12850" y="6244"/>
                  <a:pt x="12793" y="6273"/>
                </a:cubicBezTo>
                <a:cubicBezTo>
                  <a:pt x="12740" y="6295"/>
                  <a:pt x="12714" y="6321"/>
                  <a:pt x="12714" y="6337"/>
                </a:cubicBezTo>
                <a:cubicBezTo>
                  <a:pt x="12714" y="6354"/>
                  <a:pt x="12694" y="6366"/>
                  <a:pt x="12658" y="6366"/>
                </a:cubicBezTo>
                <a:lnTo>
                  <a:pt x="12550" y="6366"/>
                </a:lnTo>
                <a:lnTo>
                  <a:pt x="12497" y="6366"/>
                </a:lnTo>
                <a:cubicBezTo>
                  <a:pt x="12497" y="6343"/>
                  <a:pt x="12505" y="6332"/>
                  <a:pt x="12522" y="6321"/>
                </a:cubicBezTo>
                <a:cubicBezTo>
                  <a:pt x="12542" y="6315"/>
                  <a:pt x="12550" y="6295"/>
                  <a:pt x="12550" y="6256"/>
                </a:cubicBezTo>
                <a:lnTo>
                  <a:pt x="12293" y="6095"/>
                </a:lnTo>
                <a:lnTo>
                  <a:pt x="12293" y="6123"/>
                </a:lnTo>
                <a:lnTo>
                  <a:pt x="12186" y="5903"/>
                </a:lnTo>
                <a:cubicBezTo>
                  <a:pt x="12220" y="5815"/>
                  <a:pt x="12225" y="5747"/>
                  <a:pt x="12200" y="5711"/>
                </a:cubicBezTo>
                <a:cubicBezTo>
                  <a:pt x="12172" y="5666"/>
                  <a:pt x="12158" y="5620"/>
                  <a:pt x="12158" y="5567"/>
                </a:cubicBezTo>
                <a:cubicBezTo>
                  <a:pt x="12158" y="5423"/>
                  <a:pt x="12093" y="5352"/>
                  <a:pt x="11963" y="5352"/>
                </a:cubicBezTo>
                <a:cubicBezTo>
                  <a:pt x="11833" y="5352"/>
                  <a:pt x="11694" y="5369"/>
                  <a:pt x="11550" y="5409"/>
                </a:cubicBezTo>
                <a:cubicBezTo>
                  <a:pt x="11584" y="5386"/>
                  <a:pt x="11581" y="5361"/>
                  <a:pt x="11536" y="5321"/>
                </a:cubicBezTo>
                <a:cubicBezTo>
                  <a:pt x="11491" y="5276"/>
                  <a:pt x="11460" y="5259"/>
                  <a:pt x="11440" y="5259"/>
                </a:cubicBezTo>
                <a:cubicBezTo>
                  <a:pt x="11296" y="5259"/>
                  <a:pt x="11126" y="5194"/>
                  <a:pt x="10926" y="5067"/>
                </a:cubicBezTo>
                <a:cubicBezTo>
                  <a:pt x="10731" y="4946"/>
                  <a:pt x="10567" y="4881"/>
                  <a:pt x="10440" y="4881"/>
                </a:cubicBezTo>
                <a:cubicBezTo>
                  <a:pt x="10386" y="4881"/>
                  <a:pt x="10321" y="4892"/>
                  <a:pt x="10250" y="4906"/>
                </a:cubicBezTo>
                <a:cubicBezTo>
                  <a:pt x="10180" y="4923"/>
                  <a:pt x="10112" y="4946"/>
                  <a:pt x="10047" y="4963"/>
                </a:cubicBezTo>
                <a:cubicBezTo>
                  <a:pt x="10084" y="4946"/>
                  <a:pt x="10106" y="4898"/>
                  <a:pt x="10115" y="4824"/>
                </a:cubicBezTo>
                <a:lnTo>
                  <a:pt x="9940" y="4516"/>
                </a:lnTo>
                <a:lnTo>
                  <a:pt x="9911" y="4488"/>
                </a:lnTo>
                <a:cubicBezTo>
                  <a:pt x="9858" y="4488"/>
                  <a:pt x="9796" y="4511"/>
                  <a:pt x="9725" y="4553"/>
                </a:cubicBezTo>
                <a:cubicBezTo>
                  <a:pt x="9651" y="4598"/>
                  <a:pt x="9615" y="4559"/>
                  <a:pt x="9615" y="4435"/>
                </a:cubicBezTo>
                <a:cubicBezTo>
                  <a:pt x="9615" y="4418"/>
                  <a:pt x="9623" y="4401"/>
                  <a:pt x="9643" y="4378"/>
                </a:cubicBezTo>
                <a:cubicBezTo>
                  <a:pt x="9660" y="4361"/>
                  <a:pt x="9660" y="4344"/>
                  <a:pt x="9643" y="4327"/>
                </a:cubicBezTo>
                <a:cubicBezTo>
                  <a:pt x="9623" y="4217"/>
                  <a:pt x="9646" y="4124"/>
                  <a:pt x="9711" y="4048"/>
                </a:cubicBezTo>
                <a:cubicBezTo>
                  <a:pt x="9773" y="3969"/>
                  <a:pt x="9824" y="3887"/>
                  <a:pt x="9858" y="3799"/>
                </a:cubicBezTo>
                <a:cubicBezTo>
                  <a:pt x="9894" y="3760"/>
                  <a:pt x="9911" y="3729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9" y="3638"/>
                  <a:pt x="10109" y="3616"/>
                  <a:pt x="10177" y="3579"/>
                </a:cubicBezTo>
                <a:cubicBezTo>
                  <a:pt x="10245" y="3534"/>
                  <a:pt x="10321" y="3506"/>
                  <a:pt x="10414" y="3492"/>
                </a:cubicBezTo>
                <a:lnTo>
                  <a:pt x="10440" y="3407"/>
                </a:lnTo>
                <a:cubicBezTo>
                  <a:pt x="10440" y="3370"/>
                  <a:pt x="10344" y="3342"/>
                  <a:pt x="10149" y="3314"/>
                </a:cubicBezTo>
                <a:cubicBezTo>
                  <a:pt x="9957" y="3286"/>
                  <a:pt x="9858" y="3255"/>
                  <a:pt x="9858" y="3221"/>
                </a:cubicBezTo>
                <a:lnTo>
                  <a:pt x="9886" y="3192"/>
                </a:lnTo>
                <a:cubicBezTo>
                  <a:pt x="10067" y="3243"/>
                  <a:pt x="10202" y="3274"/>
                  <a:pt x="10298" y="3286"/>
                </a:cubicBezTo>
                <a:cubicBezTo>
                  <a:pt x="10392" y="3297"/>
                  <a:pt x="10471" y="3286"/>
                  <a:pt x="10536" y="3260"/>
                </a:cubicBezTo>
                <a:cubicBezTo>
                  <a:pt x="10598" y="3232"/>
                  <a:pt x="10671" y="3198"/>
                  <a:pt x="10759" y="3147"/>
                </a:cubicBezTo>
                <a:cubicBezTo>
                  <a:pt x="10844" y="3105"/>
                  <a:pt x="10977" y="3043"/>
                  <a:pt x="11157" y="2961"/>
                </a:cubicBezTo>
                <a:cubicBezTo>
                  <a:pt x="11157" y="2927"/>
                  <a:pt x="11061" y="2890"/>
                  <a:pt x="10866" y="2851"/>
                </a:cubicBezTo>
                <a:cubicBezTo>
                  <a:pt x="10671" y="2817"/>
                  <a:pt x="10550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9" y="2775"/>
                </a:cubicBezTo>
                <a:cubicBezTo>
                  <a:pt x="10858" y="2789"/>
                  <a:pt x="10906" y="2806"/>
                  <a:pt x="10940" y="2828"/>
                </a:cubicBezTo>
                <a:cubicBezTo>
                  <a:pt x="10940" y="2862"/>
                  <a:pt x="10968" y="2885"/>
                  <a:pt x="11022" y="2896"/>
                </a:cubicBezTo>
                <a:cubicBezTo>
                  <a:pt x="11075" y="2902"/>
                  <a:pt x="11121" y="2907"/>
                  <a:pt x="11157" y="2907"/>
                </a:cubicBezTo>
                <a:lnTo>
                  <a:pt x="11361" y="2775"/>
                </a:lnTo>
                <a:lnTo>
                  <a:pt x="11361" y="2690"/>
                </a:lnTo>
                <a:lnTo>
                  <a:pt x="11307" y="2608"/>
                </a:lnTo>
                <a:lnTo>
                  <a:pt x="11604" y="2554"/>
                </a:lnTo>
                <a:cubicBezTo>
                  <a:pt x="11584" y="2537"/>
                  <a:pt x="11590" y="2521"/>
                  <a:pt x="11615" y="2504"/>
                </a:cubicBezTo>
                <a:cubicBezTo>
                  <a:pt x="11643" y="2481"/>
                  <a:pt x="11666" y="2475"/>
                  <a:pt x="11683" y="2475"/>
                </a:cubicBezTo>
                <a:cubicBezTo>
                  <a:pt x="11739" y="2475"/>
                  <a:pt x="11793" y="2504"/>
                  <a:pt x="11852" y="2554"/>
                </a:cubicBezTo>
                <a:cubicBezTo>
                  <a:pt x="11912" y="2608"/>
                  <a:pt x="11951" y="2636"/>
                  <a:pt x="11968" y="2636"/>
                </a:cubicBezTo>
                <a:lnTo>
                  <a:pt x="12239" y="2532"/>
                </a:lnTo>
                <a:cubicBezTo>
                  <a:pt x="12220" y="2509"/>
                  <a:pt x="12245" y="2498"/>
                  <a:pt x="12313" y="2487"/>
                </a:cubicBezTo>
                <a:cubicBezTo>
                  <a:pt x="12381" y="2481"/>
                  <a:pt x="12401" y="2453"/>
                  <a:pt x="12375" y="2410"/>
                </a:cubicBezTo>
                <a:lnTo>
                  <a:pt x="12186" y="2190"/>
                </a:lnTo>
                <a:cubicBezTo>
                  <a:pt x="12166" y="2190"/>
                  <a:pt x="12152" y="2179"/>
                  <a:pt x="12143" y="2151"/>
                </a:cubicBezTo>
                <a:cubicBezTo>
                  <a:pt x="12135" y="2122"/>
                  <a:pt x="12141" y="2111"/>
                  <a:pt x="12158" y="2111"/>
                </a:cubicBezTo>
                <a:cubicBezTo>
                  <a:pt x="12248" y="2111"/>
                  <a:pt x="12273" y="2063"/>
                  <a:pt x="12239" y="1973"/>
                </a:cubicBezTo>
                <a:cubicBezTo>
                  <a:pt x="12166" y="1942"/>
                  <a:pt x="12090" y="1896"/>
                  <a:pt x="12011" y="1848"/>
                </a:cubicBezTo>
                <a:cubicBezTo>
                  <a:pt x="11929" y="1798"/>
                  <a:pt x="11838" y="1769"/>
                  <a:pt x="11739" y="1769"/>
                </a:cubicBezTo>
                <a:cubicBezTo>
                  <a:pt x="11703" y="1769"/>
                  <a:pt x="11663" y="1781"/>
                  <a:pt x="11615" y="1798"/>
                </a:cubicBezTo>
                <a:cubicBezTo>
                  <a:pt x="11573" y="1820"/>
                  <a:pt x="11550" y="1848"/>
                  <a:pt x="11550" y="1891"/>
                </a:cubicBezTo>
                <a:cubicBezTo>
                  <a:pt x="11550" y="1930"/>
                  <a:pt x="11573" y="1947"/>
                  <a:pt x="11615" y="1947"/>
                </a:cubicBezTo>
                <a:cubicBezTo>
                  <a:pt x="11663" y="1947"/>
                  <a:pt x="11694" y="1964"/>
                  <a:pt x="11711" y="2001"/>
                </a:cubicBezTo>
                <a:cubicBezTo>
                  <a:pt x="11748" y="2040"/>
                  <a:pt x="11739" y="2057"/>
                  <a:pt x="11683" y="2057"/>
                </a:cubicBezTo>
                <a:cubicBezTo>
                  <a:pt x="11629" y="2057"/>
                  <a:pt x="11604" y="2063"/>
                  <a:pt x="11604" y="2083"/>
                </a:cubicBezTo>
                <a:cubicBezTo>
                  <a:pt x="11530" y="2083"/>
                  <a:pt x="11462" y="2134"/>
                  <a:pt x="11400" y="2244"/>
                </a:cubicBezTo>
                <a:cubicBezTo>
                  <a:pt x="11338" y="2354"/>
                  <a:pt x="11256" y="2433"/>
                  <a:pt x="11157" y="2475"/>
                </a:cubicBezTo>
                <a:cubicBezTo>
                  <a:pt x="11121" y="2475"/>
                  <a:pt x="11107" y="2464"/>
                  <a:pt x="11118" y="2441"/>
                </a:cubicBezTo>
                <a:cubicBezTo>
                  <a:pt x="11126" y="2422"/>
                  <a:pt x="11121" y="2399"/>
                  <a:pt x="11104" y="2382"/>
                </a:cubicBezTo>
                <a:cubicBezTo>
                  <a:pt x="11084" y="2343"/>
                  <a:pt x="11053" y="2320"/>
                  <a:pt x="11008" y="2311"/>
                </a:cubicBezTo>
                <a:cubicBezTo>
                  <a:pt x="10962" y="2306"/>
                  <a:pt x="10940" y="2283"/>
                  <a:pt x="10940" y="2244"/>
                </a:cubicBezTo>
                <a:cubicBezTo>
                  <a:pt x="10940" y="2210"/>
                  <a:pt x="10962" y="2151"/>
                  <a:pt x="11008" y="2069"/>
                </a:cubicBezTo>
                <a:cubicBezTo>
                  <a:pt x="11053" y="1990"/>
                  <a:pt x="10993" y="1947"/>
                  <a:pt x="10832" y="1947"/>
                </a:cubicBezTo>
                <a:cubicBezTo>
                  <a:pt x="10759" y="1947"/>
                  <a:pt x="10708" y="1973"/>
                  <a:pt x="10677" y="2029"/>
                </a:cubicBezTo>
                <a:cubicBezTo>
                  <a:pt x="10646" y="2083"/>
                  <a:pt x="10612" y="2134"/>
                  <a:pt x="10575" y="2190"/>
                </a:cubicBezTo>
                <a:lnTo>
                  <a:pt x="10279" y="1851"/>
                </a:lnTo>
                <a:lnTo>
                  <a:pt x="10047" y="1826"/>
                </a:lnTo>
                <a:cubicBezTo>
                  <a:pt x="10047" y="1753"/>
                  <a:pt x="10064" y="1693"/>
                  <a:pt x="10095" y="1640"/>
                </a:cubicBezTo>
                <a:cubicBezTo>
                  <a:pt x="10126" y="1583"/>
                  <a:pt x="10084" y="1512"/>
                  <a:pt x="9965" y="1425"/>
                </a:cubicBezTo>
                <a:cubicBezTo>
                  <a:pt x="9911" y="1385"/>
                  <a:pt x="9863" y="1354"/>
                  <a:pt x="9818" y="1321"/>
                </a:cubicBezTo>
                <a:cubicBezTo>
                  <a:pt x="9773" y="1292"/>
                  <a:pt x="9725" y="1275"/>
                  <a:pt x="9671" y="1275"/>
                </a:cubicBezTo>
                <a:cubicBezTo>
                  <a:pt x="9651" y="1275"/>
                  <a:pt x="9609" y="1292"/>
                  <a:pt x="9541" y="1338"/>
                </a:cubicBezTo>
                <a:cubicBezTo>
                  <a:pt x="9473" y="1377"/>
                  <a:pt x="9411" y="1414"/>
                  <a:pt x="9358" y="1448"/>
                </a:cubicBezTo>
                <a:cubicBezTo>
                  <a:pt x="9304" y="1487"/>
                  <a:pt x="9276" y="1524"/>
                  <a:pt x="9276" y="1558"/>
                </a:cubicBezTo>
                <a:cubicBezTo>
                  <a:pt x="9276" y="1597"/>
                  <a:pt x="9321" y="1614"/>
                  <a:pt x="9411" y="1614"/>
                </a:cubicBezTo>
                <a:lnTo>
                  <a:pt x="9386" y="1614"/>
                </a:lnTo>
                <a:cubicBezTo>
                  <a:pt x="9329" y="1614"/>
                  <a:pt x="9304" y="1645"/>
                  <a:pt x="9304" y="1724"/>
                </a:cubicBezTo>
                <a:cubicBezTo>
                  <a:pt x="9304" y="1738"/>
                  <a:pt x="9346" y="1761"/>
                  <a:pt x="9434" y="1789"/>
                </a:cubicBezTo>
                <a:cubicBezTo>
                  <a:pt x="9519" y="1818"/>
                  <a:pt x="9578" y="1829"/>
                  <a:pt x="9615" y="1829"/>
                </a:cubicBezTo>
                <a:cubicBezTo>
                  <a:pt x="9651" y="1812"/>
                  <a:pt x="9677" y="1818"/>
                  <a:pt x="9697" y="1851"/>
                </a:cubicBezTo>
                <a:cubicBezTo>
                  <a:pt x="9714" y="1882"/>
                  <a:pt x="9742" y="1894"/>
                  <a:pt x="9779" y="1894"/>
                </a:cubicBezTo>
                <a:lnTo>
                  <a:pt x="9886" y="1854"/>
                </a:lnTo>
                <a:lnTo>
                  <a:pt x="9886" y="1922"/>
                </a:lnTo>
                <a:cubicBezTo>
                  <a:pt x="9866" y="1945"/>
                  <a:pt x="9858" y="1962"/>
                  <a:pt x="9858" y="1976"/>
                </a:cubicBezTo>
                <a:lnTo>
                  <a:pt x="9886" y="2086"/>
                </a:lnTo>
                <a:lnTo>
                  <a:pt x="9615" y="2218"/>
                </a:lnTo>
                <a:cubicBezTo>
                  <a:pt x="9598" y="2235"/>
                  <a:pt x="9578" y="2247"/>
                  <a:pt x="9561" y="2247"/>
                </a:cubicBezTo>
                <a:cubicBezTo>
                  <a:pt x="9544" y="2247"/>
                  <a:pt x="9521" y="2258"/>
                  <a:pt x="9493" y="2275"/>
                </a:cubicBezTo>
                <a:cubicBezTo>
                  <a:pt x="9493" y="2329"/>
                  <a:pt x="9519" y="2385"/>
                  <a:pt x="9567" y="2444"/>
                </a:cubicBezTo>
                <a:cubicBezTo>
                  <a:pt x="9618" y="2501"/>
                  <a:pt x="9564" y="2535"/>
                  <a:pt x="9411" y="2535"/>
                </a:cubicBezTo>
                <a:lnTo>
                  <a:pt x="9329" y="2478"/>
                </a:lnTo>
                <a:cubicBezTo>
                  <a:pt x="9329" y="2408"/>
                  <a:pt x="9259" y="2346"/>
                  <a:pt x="9109" y="2298"/>
                </a:cubicBezTo>
                <a:cubicBezTo>
                  <a:pt x="8959" y="2247"/>
                  <a:pt x="8778" y="2213"/>
                  <a:pt x="8566" y="2193"/>
                </a:cubicBezTo>
                <a:cubicBezTo>
                  <a:pt x="8355" y="2176"/>
                  <a:pt x="8143" y="2165"/>
                  <a:pt x="7931" y="2154"/>
                </a:cubicBezTo>
                <a:cubicBezTo>
                  <a:pt x="7719" y="2142"/>
                  <a:pt x="7558" y="2137"/>
                  <a:pt x="7450" y="2137"/>
                </a:cubicBezTo>
                <a:lnTo>
                  <a:pt x="7004" y="2275"/>
                </a:lnTo>
                <a:lnTo>
                  <a:pt x="7114" y="2535"/>
                </a:lnTo>
                <a:cubicBezTo>
                  <a:pt x="7078" y="2535"/>
                  <a:pt x="7055" y="2546"/>
                  <a:pt x="7046" y="2572"/>
                </a:cubicBezTo>
                <a:cubicBezTo>
                  <a:pt x="7035" y="2600"/>
                  <a:pt x="7049" y="2622"/>
                  <a:pt x="7086" y="2639"/>
                </a:cubicBezTo>
                <a:cubicBezTo>
                  <a:pt x="7049" y="2605"/>
                  <a:pt x="6981" y="2540"/>
                  <a:pt x="6883" y="2444"/>
                </a:cubicBezTo>
                <a:cubicBezTo>
                  <a:pt x="6784" y="2346"/>
                  <a:pt x="6716" y="2303"/>
                  <a:pt x="6679" y="2303"/>
                </a:cubicBezTo>
                <a:lnTo>
                  <a:pt x="6450" y="2242"/>
                </a:lnTo>
                <a:close/>
                <a:moveTo>
                  <a:pt x="8114" y="1663"/>
                </a:moveTo>
                <a:cubicBezTo>
                  <a:pt x="8078" y="1640"/>
                  <a:pt x="8033" y="1623"/>
                  <a:pt x="7979" y="1609"/>
                </a:cubicBezTo>
                <a:cubicBezTo>
                  <a:pt x="7925" y="1592"/>
                  <a:pt x="7880" y="1581"/>
                  <a:pt x="7843" y="1581"/>
                </a:cubicBezTo>
                <a:cubicBezTo>
                  <a:pt x="7807" y="1581"/>
                  <a:pt x="7733" y="1604"/>
                  <a:pt x="7620" y="1646"/>
                </a:cubicBezTo>
                <a:cubicBezTo>
                  <a:pt x="7507" y="1691"/>
                  <a:pt x="7380" y="1745"/>
                  <a:pt x="7241" y="1801"/>
                </a:cubicBezTo>
                <a:cubicBezTo>
                  <a:pt x="7100" y="1860"/>
                  <a:pt x="6967" y="1917"/>
                  <a:pt x="6843" y="1971"/>
                </a:cubicBezTo>
                <a:cubicBezTo>
                  <a:pt x="6716" y="2027"/>
                  <a:pt x="6631" y="2061"/>
                  <a:pt x="6586" y="2081"/>
                </a:cubicBezTo>
                <a:cubicBezTo>
                  <a:pt x="6713" y="2061"/>
                  <a:pt x="6826" y="2027"/>
                  <a:pt x="6931" y="1971"/>
                </a:cubicBezTo>
                <a:cubicBezTo>
                  <a:pt x="7032" y="1917"/>
                  <a:pt x="7143" y="1889"/>
                  <a:pt x="7261" y="1889"/>
                </a:cubicBezTo>
                <a:lnTo>
                  <a:pt x="7343" y="1945"/>
                </a:lnTo>
                <a:cubicBezTo>
                  <a:pt x="7397" y="1962"/>
                  <a:pt x="7445" y="1971"/>
                  <a:pt x="7493" y="1971"/>
                </a:cubicBezTo>
                <a:cubicBezTo>
                  <a:pt x="7538" y="1971"/>
                  <a:pt x="7578" y="1988"/>
                  <a:pt x="7612" y="2027"/>
                </a:cubicBezTo>
                <a:cubicBezTo>
                  <a:pt x="7685" y="2010"/>
                  <a:pt x="7761" y="2016"/>
                  <a:pt x="7843" y="2055"/>
                </a:cubicBezTo>
                <a:lnTo>
                  <a:pt x="7925" y="1999"/>
                </a:lnTo>
                <a:lnTo>
                  <a:pt x="7925" y="1889"/>
                </a:lnTo>
                <a:lnTo>
                  <a:pt x="7897" y="1824"/>
                </a:lnTo>
                <a:lnTo>
                  <a:pt x="7979" y="1849"/>
                </a:lnTo>
                <a:cubicBezTo>
                  <a:pt x="8033" y="1849"/>
                  <a:pt x="8086" y="1807"/>
                  <a:pt x="8140" y="1719"/>
                </a:cubicBezTo>
                <a:lnTo>
                  <a:pt x="8114" y="1663"/>
                </a:lnTo>
                <a:close/>
                <a:moveTo>
                  <a:pt x="12497" y="20256"/>
                </a:moveTo>
                <a:cubicBezTo>
                  <a:pt x="12497" y="20307"/>
                  <a:pt x="12488" y="20333"/>
                  <a:pt x="12468" y="20355"/>
                </a:cubicBezTo>
                <a:cubicBezTo>
                  <a:pt x="13505" y="20174"/>
                  <a:pt x="14486" y="19838"/>
                  <a:pt x="15404" y="19347"/>
                </a:cubicBezTo>
                <a:cubicBezTo>
                  <a:pt x="16322" y="18856"/>
                  <a:pt x="17144" y="18224"/>
                  <a:pt x="17865" y="17450"/>
                </a:cubicBezTo>
                <a:lnTo>
                  <a:pt x="17839" y="17450"/>
                </a:lnTo>
                <a:cubicBezTo>
                  <a:pt x="17766" y="17484"/>
                  <a:pt x="17704" y="17484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5" y="17450"/>
                </a:lnTo>
                <a:lnTo>
                  <a:pt x="17311" y="17555"/>
                </a:lnTo>
                <a:lnTo>
                  <a:pt x="17339" y="17450"/>
                </a:lnTo>
                <a:cubicBezTo>
                  <a:pt x="17283" y="17377"/>
                  <a:pt x="17221" y="17306"/>
                  <a:pt x="17147" y="17247"/>
                </a:cubicBezTo>
                <a:lnTo>
                  <a:pt x="17094" y="17219"/>
                </a:lnTo>
                <a:cubicBezTo>
                  <a:pt x="17060" y="17219"/>
                  <a:pt x="17040" y="17252"/>
                  <a:pt x="17040" y="17323"/>
                </a:cubicBezTo>
                <a:cubicBezTo>
                  <a:pt x="17060" y="17179"/>
                  <a:pt x="17020" y="17058"/>
                  <a:pt x="16927" y="16953"/>
                </a:cubicBezTo>
                <a:cubicBezTo>
                  <a:pt x="16831" y="16849"/>
                  <a:pt x="16712" y="16798"/>
                  <a:pt x="16568" y="16798"/>
                </a:cubicBezTo>
                <a:cubicBezTo>
                  <a:pt x="16568" y="16815"/>
                  <a:pt x="16560" y="16826"/>
                  <a:pt x="16540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2"/>
                </a:lnTo>
                <a:lnTo>
                  <a:pt x="16418" y="16501"/>
                </a:lnTo>
                <a:lnTo>
                  <a:pt x="16390" y="16530"/>
                </a:lnTo>
                <a:cubicBezTo>
                  <a:pt x="16266" y="16513"/>
                  <a:pt x="16175" y="16439"/>
                  <a:pt x="16122" y="16315"/>
                </a:cubicBezTo>
                <a:lnTo>
                  <a:pt x="16068" y="16287"/>
                </a:lnTo>
                <a:lnTo>
                  <a:pt x="16040" y="16315"/>
                </a:lnTo>
                <a:lnTo>
                  <a:pt x="15986" y="16341"/>
                </a:lnTo>
                <a:cubicBezTo>
                  <a:pt x="15879" y="16374"/>
                  <a:pt x="15783" y="16414"/>
                  <a:pt x="15701" y="16445"/>
                </a:cubicBezTo>
                <a:cubicBezTo>
                  <a:pt x="15593" y="16414"/>
                  <a:pt x="15511" y="16363"/>
                  <a:pt x="15458" y="16315"/>
                </a:cubicBezTo>
                <a:lnTo>
                  <a:pt x="15093" y="16341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3" y="16109"/>
                  <a:pt x="14949" y="16078"/>
                  <a:pt x="14876" y="16078"/>
                </a:cubicBezTo>
                <a:cubicBezTo>
                  <a:pt x="14788" y="16078"/>
                  <a:pt x="14695" y="16089"/>
                  <a:pt x="14599" y="16106"/>
                </a:cubicBezTo>
                <a:cubicBezTo>
                  <a:pt x="14505" y="16123"/>
                  <a:pt x="14440" y="16185"/>
                  <a:pt x="14404" y="16281"/>
                </a:cubicBezTo>
                <a:cubicBezTo>
                  <a:pt x="14404" y="16312"/>
                  <a:pt x="14412" y="16352"/>
                  <a:pt x="14432" y="16386"/>
                </a:cubicBezTo>
                <a:cubicBezTo>
                  <a:pt x="14449" y="16425"/>
                  <a:pt x="14466" y="16451"/>
                  <a:pt x="14486" y="16468"/>
                </a:cubicBezTo>
                <a:lnTo>
                  <a:pt x="14486" y="16578"/>
                </a:lnTo>
                <a:lnTo>
                  <a:pt x="14457" y="16657"/>
                </a:lnTo>
                <a:lnTo>
                  <a:pt x="14404" y="16682"/>
                </a:lnTo>
                <a:lnTo>
                  <a:pt x="14376" y="16682"/>
                </a:lnTo>
                <a:lnTo>
                  <a:pt x="14296" y="16468"/>
                </a:lnTo>
                <a:lnTo>
                  <a:pt x="14376" y="16335"/>
                </a:lnTo>
                <a:cubicBezTo>
                  <a:pt x="14359" y="16298"/>
                  <a:pt x="14350" y="16247"/>
                  <a:pt x="14350" y="16191"/>
                </a:cubicBezTo>
                <a:cubicBezTo>
                  <a:pt x="14350" y="16132"/>
                  <a:pt x="14339" y="16087"/>
                  <a:pt x="14322" y="16050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2"/>
                </a:lnTo>
                <a:lnTo>
                  <a:pt x="13904" y="16132"/>
                </a:lnTo>
                <a:lnTo>
                  <a:pt x="13850" y="16188"/>
                </a:lnTo>
                <a:cubicBezTo>
                  <a:pt x="13830" y="16202"/>
                  <a:pt x="13822" y="16219"/>
                  <a:pt x="13822" y="16236"/>
                </a:cubicBezTo>
                <a:cubicBezTo>
                  <a:pt x="13822" y="16259"/>
                  <a:pt x="13813" y="16270"/>
                  <a:pt x="13794" y="16281"/>
                </a:cubicBezTo>
                <a:lnTo>
                  <a:pt x="13768" y="16236"/>
                </a:lnTo>
                <a:lnTo>
                  <a:pt x="13661" y="16236"/>
                </a:lnTo>
                <a:cubicBezTo>
                  <a:pt x="13587" y="16313"/>
                  <a:pt x="13548" y="16397"/>
                  <a:pt x="13539" y="16496"/>
                </a:cubicBezTo>
                <a:lnTo>
                  <a:pt x="13579" y="16550"/>
                </a:lnTo>
                <a:lnTo>
                  <a:pt x="13457" y="16629"/>
                </a:lnTo>
                <a:lnTo>
                  <a:pt x="13429" y="16682"/>
                </a:lnTo>
                <a:lnTo>
                  <a:pt x="13347" y="16739"/>
                </a:lnTo>
                <a:cubicBezTo>
                  <a:pt x="13347" y="16756"/>
                  <a:pt x="13344" y="16767"/>
                  <a:pt x="13336" y="16767"/>
                </a:cubicBezTo>
                <a:cubicBezTo>
                  <a:pt x="13325" y="16767"/>
                  <a:pt x="13322" y="16778"/>
                  <a:pt x="13322" y="16793"/>
                </a:cubicBezTo>
                <a:lnTo>
                  <a:pt x="13322" y="16821"/>
                </a:lnTo>
                <a:lnTo>
                  <a:pt x="13322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9"/>
                </a:lnTo>
                <a:cubicBezTo>
                  <a:pt x="13248" y="16779"/>
                  <a:pt x="13144" y="16683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1"/>
                  <a:pt x="12932" y="16762"/>
                  <a:pt x="12991" y="16798"/>
                </a:cubicBezTo>
                <a:cubicBezTo>
                  <a:pt x="13048" y="16838"/>
                  <a:pt x="13096" y="16877"/>
                  <a:pt x="13132" y="16914"/>
                </a:cubicBezTo>
                <a:cubicBezTo>
                  <a:pt x="13113" y="16897"/>
                  <a:pt x="13090" y="16894"/>
                  <a:pt x="13065" y="16903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9"/>
                </a:lnTo>
                <a:lnTo>
                  <a:pt x="13212" y="17267"/>
                </a:lnTo>
                <a:lnTo>
                  <a:pt x="13212" y="17792"/>
                </a:lnTo>
                <a:lnTo>
                  <a:pt x="13268" y="17930"/>
                </a:lnTo>
                <a:cubicBezTo>
                  <a:pt x="13231" y="18074"/>
                  <a:pt x="13158" y="18193"/>
                  <a:pt x="13050" y="18295"/>
                </a:cubicBezTo>
                <a:lnTo>
                  <a:pt x="13050" y="18266"/>
                </a:lnTo>
                <a:lnTo>
                  <a:pt x="12997" y="18295"/>
                </a:lnTo>
                <a:lnTo>
                  <a:pt x="12957" y="18320"/>
                </a:lnTo>
                <a:lnTo>
                  <a:pt x="12929" y="18453"/>
                </a:lnTo>
                <a:lnTo>
                  <a:pt x="12957" y="18481"/>
                </a:lnTo>
                <a:lnTo>
                  <a:pt x="12957" y="18509"/>
                </a:lnTo>
                <a:lnTo>
                  <a:pt x="12904" y="18453"/>
                </a:lnTo>
                <a:lnTo>
                  <a:pt x="12875" y="18628"/>
                </a:lnTo>
                <a:lnTo>
                  <a:pt x="12714" y="18681"/>
                </a:lnTo>
                <a:cubicBezTo>
                  <a:pt x="12658" y="18721"/>
                  <a:pt x="12635" y="18772"/>
                  <a:pt x="12646" y="18831"/>
                </a:cubicBezTo>
                <a:cubicBezTo>
                  <a:pt x="12655" y="18896"/>
                  <a:pt x="12632" y="18941"/>
                  <a:pt x="12579" y="18981"/>
                </a:cubicBezTo>
                <a:lnTo>
                  <a:pt x="12604" y="19034"/>
                </a:lnTo>
                <a:lnTo>
                  <a:pt x="12522" y="19114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500" y="19229"/>
                  <a:pt x="12497" y="19255"/>
                  <a:pt x="12497" y="19289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8" y="19483"/>
                </a:lnTo>
                <a:lnTo>
                  <a:pt x="12686" y="19399"/>
                </a:lnTo>
                <a:lnTo>
                  <a:pt x="12714" y="19560"/>
                </a:lnTo>
                <a:cubicBezTo>
                  <a:pt x="12714" y="19599"/>
                  <a:pt x="12694" y="19630"/>
                  <a:pt x="12658" y="19670"/>
                </a:cubicBezTo>
                <a:cubicBezTo>
                  <a:pt x="12604" y="19709"/>
                  <a:pt x="12550" y="19746"/>
                  <a:pt x="12497" y="19797"/>
                </a:cubicBezTo>
                <a:cubicBezTo>
                  <a:pt x="12440" y="19845"/>
                  <a:pt x="12415" y="19918"/>
                  <a:pt x="12415" y="20006"/>
                </a:cubicBezTo>
                <a:cubicBezTo>
                  <a:pt x="12415" y="20045"/>
                  <a:pt x="12429" y="20082"/>
                  <a:pt x="12454" y="20127"/>
                </a:cubicBezTo>
                <a:cubicBezTo>
                  <a:pt x="12483" y="20186"/>
                  <a:pt x="12497" y="20225"/>
                  <a:pt x="12497" y="20256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7410944" y="232956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10945" y="199579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85618" y="199579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89" y="2209158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410944" y="331761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10945" y="298385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485618" y="298385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410944" y="430619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10945" y="397243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485618" y="397243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410944" y="529178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10945" y="495802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485618" y="495802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89" y="3197215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78" y="4185791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78" y="5188856"/>
            <a:ext cx="304800" cy="3048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485618" y="736833"/>
            <a:ext cx="6096000" cy="1063077"/>
            <a:chOff x="0" y="2844225"/>
            <a:chExt cx="6096000" cy="1063077"/>
          </a:xfrm>
        </p:grpSpPr>
        <p:sp>
          <p:nvSpPr>
            <p:cNvPr id="38" name="TextBox 37"/>
            <p:cNvSpPr txBox="1"/>
            <p:nvPr/>
          </p:nvSpPr>
          <p:spPr>
            <a:xfrm>
              <a:off x="0" y="2844225"/>
              <a:ext cx="609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The globe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" y="3599525"/>
              <a:ext cx="57841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6977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8599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30" grpId="0" animBg="1"/>
      <p:bldP spid="3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709177" y="1940728"/>
            <a:ext cx="8349378" cy="4108200"/>
            <a:chOff x="0" y="0"/>
            <a:chExt cx="13264" cy="7088"/>
          </a:xfrm>
          <a:blipFill>
            <a:blip r:embed="rId2"/>
            <a:stretch>
              <a:fillRect/>
            </a:stretch>
          </a:blipFill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931" y="3117"/>
              <a:ext cx="195" cy="14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563"/>
                  </a:moveTo>
                  <a:lnTo>
                    <a:pt x="842" y="1098"/>
                  </a:lnTo>
                  <a:lnTo>
                    <a:pt x="0" y="1098"/>
                  </a:lnTo>
                  <a:lnTo>
                    <a:pt x="0" y="2563"/>
                  </a:lnTo>
                  <a:close/>
                  <a:moveTo>
                    <a:pt x="3927" y="1098"/>
                  </a:moveTo>
                  <a:lnTo>
                    <a:pt x="3927" y="0"/>
                  </a:lnTo>
                  <a:lnTo>
                    <a:pt x="3086" y="0"/>
                  </a:lnTo>
                  <a:lnTo>
                    <a:pt x="3086" y="1098"/>
                  </a:lnTo>
                  <a:lnTo>
                    <a:pt x="3927" y="1098"/>
                  </a:lnTo>
                  <a:close/>
                  <a:moveTo>
                    <a:pt x="10379" y="5492"/>
                  </a:moveTo>
                  <a:lnTo>
                    <a:pt x="9257" y="4027"/>
                  </a:lnTo>
                  <a:lnTo>
                    <a:pt x="8135" y="4027"/>
                  </a:lnTo>
                  <a:lnTo>
                    <a:pt x="9257" y="5492"/>
                  </a:lnTo>
                  <a:lnTo>
                    <a:pt x="10379" y="5492"/>
                  </a:lnTo>
                  <a:close/>
                  <a:moveTo>
                    <a:pt x="14306" y="6590"/>
                  </a:moveTo>
                  <a:lnTo>
                    <a:pt x="13465" y="6590"/>
                  </a:lnTo>
                  <a:lnTo>
                    <a:pt x="14306" y="6590"/>
                  </a:lnTo>
                  <a:close/>
                  <a:moveTo>
                    <a:pt x="15429" y="9519"/>
                  </a:moveTo>
                  <a:lnTo>
                    <a:pt x="14306" y="8054"/>
                  </a:lnTo>
                  <a:lnTo>
                    <a:pt x="16551" y="8054"/>
                  </a:lnTo>
                  <a:lnTo>
                    <a:pt x="17673" y="9519"/>
                  </a:lnTo>
                  <a:lnTo>
                    <a:pt x="15429" y="9519"/>
                  </a:lnTo>
                  <a:close/>
                  <a:moveTo>
                    <a:pt x="16551" y="16108"/>
                  </a:moveTo>
                  <a:lnTo>
                    <a:pt x="17673" y="17573"/>
                  </a:lnTo>
                  <a:lnTo>
                    <a:pt x="17673" y="20136"/>
                  </a:lnTo>
                  <a:lnTo>
                    <a:pt x="18514" y="21600"/>
                  </a:lnTo>
                  <a:lnTo>
                    <a:pt x="19636" y="19037"/>
                  </a:lnTo>
                  <a:lnTo>
                    <a:pt x="21600" y="17573"/>
                  </a:lnTo>
                  <a:lnTo>
                    <a:pt x="20758" y="16108"/>
                  </a:lnTo>
                  <a:lnTo>
                    <a:pt x="20758" y="15010"/>
                  </a:lnTo>
                  <a:lnTo>
                    <a:pt x="19636" y="15010"/>
                  </a:lnTo>
                  <a:lnTo>
                    <a:pt x="18514" y="13546"/>
                  </a:lnTo>
                  <a:lnTo>
                    <a:pt x="17673" y="12081"/>
                  </a:lnTo>
                  <a:lnTo>
                    <a:pt x="17673" y="15010"/>
                  </a:lnTo>
                  <a:lnTo>
                    <a:pt x="16551" y="16108"/>
                  </a:lnTo>
                  <a:close/>
                  <a:moveTo>
                    <a:pt x="16551" y="1610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" name="AutoShape 3"/>
            <p:cNvSpPr>
              <a:spLocks/>
            </p:cNvSpPr>
            <p:nvPr/>
          </p:nvSpPr>
          <p:spPr bwMode="auto">
            <a:xfrm>
              <a:off x="8727" y="5152"/>
              <a:ext cx="10" cy="1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10800"/>
                  </a:lnTo>
                  <a:close/>
                  <a:moveTo>
                    <a:pt x="0" y="10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" name="AutoShape 4"/>
            <p:cNvSpPr>
              <a:spLocks/>
            </p:cNvSpPr>
            <p:nvPr/>
          </p:nvSpPr>
          <p:spPr bwMode="auto">
            <a:xfrm>
              <a:off x="8651" y="5097"/>
              <a:ext cx="56" cy="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3927" y="12505"/>
                  </a:moveTo>
                  <a:lnTo>
                    <a:pt x="3927" y="0"/>
                  </a:lnTo>
                  <a:lnTo>
                    <a:pt x="0" y="0"/>
                  </a:lnTo>
                  <a:lnTo>
                    <a:pt x="0" y="12505"/>
                  </a:lnTo>
                  <a:lnTo>
                    <a:pt x="3927" y="12505"/>
                  </a:lnTo>
                  <a:close/>
                  <a:moveTo>
                    <a:pt x="3927" y="17053"/>
                  </a:moveTo>
                  <a:lnTo>
                    <a:pt x="7855" y="17053"/>
                  </a:lnTo>
                  <a:lnTo>
                    <a:pt x="7855" y="21600"/>
                  </a:lnTo>
                  <a:lnTo>
                    <a:pt x="3927" y="21600"/>
                  </a:lnTo>
                  <a:lnTo>
                    <a:pt x="3927" y="17053"/>
                  </a:lnTo>
                  <a:close/>
                  <a:moveTo>
                    <a:pt x="21600" y="21600"/>
                  </a:moveTo>
                  <a:lnTo>
                    <a:pt x="21600" y="17053"/>
                  </a:lnTo>
                  <a:lnTo>
                    <a:pt x="18655" y="17053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" name="AutoShape 5"/>
            <p:cNvSpPr>
              <a:spLocks/>
            </p:cNvSpPr>
            <p:nvPr/>
          </p:nvSpPr>
          <p:spPr bwMode="auto">
            <a:xfrm>
              <a:off x="8783" y="4850"/>
              <a:ext cx="396" cy="19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046" y="1108"/>
                  </a:moveTo>
                  <a:lnTo>
                    <a:pt x="21600" y="1108"/>
                  </a:lnTo>
                  <a:lnTo>
                    <a:pt x="21046" y="0"/>
                  </a:lnTo>
                  <a:lnTo>
                    <a:pt x="21046" y="1108"/>
                  </a:lnTo>
                  <a:close/>
                  <a:moveTo>
                    <a:pt x="554" y="21600"/>
                  </a:moveTo>
                  <a:lnTo>
                    <a:pt x="969" y="21600"/>
                  </a:lnTo>
                  <a:lnTo>
                    <a:pt x="554" y="21600"/>
                  </a:lnTo>
                  <a:close/>
                  <a:moveTo>
                    <a:pt x="0" y="19385"/>
                  </a:moveTo>
                  <a:lnTo>
                    <a:pt x="554" y="19385"/>
                  </a:lnTo>
                  <a:lnTo>
                    <a:pt x="554" y="20492"/>
                  </a:lnTo>
                  <a:lnTo>
                    <a:pt x="0" y="19385"/>
                  </a:lnTo>
                  <a:close/>
                  <a:moveTo>
                    <a:pt x="0" y="193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" name="AutoShape 6"/>
            <p:cNvSpPr>
              <a:spLocks/>
            </p:cNvSpPr>
            <p:nvPr/>
          </p:nvSpPr>
          <p:spPr bwMode="auto">
            <a:xfrm>
              <a:off x="10698" y="4163"/>
              <a:ext cx="94" cy="2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480" y="3724"/>
                  </a:moveTo>
                  <a:cubicBezTo>
                    <a:pt x="8640" y="3724"/>
                    <a:pt x="8640" y="3724"/>
                    <a:pt x="8640" y="3724"/>
                  </a:cubicBezTo>
                  <a:cubicBezTo>
                    <a:pt x="8640" y="2979"/>
                    <a:pt x="8640" y="2979"/>
                    <a:pt x="8640" y="2979"/>
                  </a:cubicBezTo>
                  <a:cubicBezTo>
                    <a:pt x="8640" y="2234"/>
                    <a:pt x="8640" y="2234"/>
                    <a:pt x="8640" y="2234"/>
                  </a:cubicBezTo>
                  <a:cubicBezTo>
                    <a:pt x="8640" y="1490"/>
                    <a:pt x="8640" y="1490"/>
                    <a:pt x="8640" y="1490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6480" y="745"/>
                    <a:pt x="6480" y="745"/>
                    <a:pt x="6480" y="745"/>
                  </a:cubicBezTo>
                  <a:cubicBezTo>
                    <a:pt x="6480" y="1490"/>
                    <a:pt x="6480" y="1490"/>
                    <a:pt x="6480" y="1490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3724"/>
                    <a:pt x="6480" y="3724"/>
                    <a:pt x="6480" y="3724"/>
                  </a:cubicBezTo>
                  <a:cubicBezTo>
                    <a:pt x="6480" y="3724"/>
                    <a:pt x="6480" y="3724"/>
                    <a:pt x="6480" y="3724"/>
                  </a:cubicBezTo>
                  <a:close/>
                  <a:moveTo>
                    <a:pt x="6480" y="7448"/>
                  </a:move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5959"/>
                    <a:pt x="6480" y="5959"/>
                    <a:pt x="6480" y="595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6480" y="4469"/>
                    <a:pt x="6480" y="4469"/>
                    <a:pt x="6480" y="446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4320" y="5959"/>
                    <a:pt x="4320" y="5959"/>
                    <a:pt x="4320" y="5959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7448"/>
                    <a:pt x="6480" y="7448"/>
                    <a:pt x="6480" y="7448"/>
                  </a:cubicBezTo>
                  <a:close/>
                  <a:moveTo>
                    <a:pt x="0" y="6703"/>
                  </a:moveTo>
                  <a:cubicBezTo>
                    <a:pt x="2160" y="6703"/>
                    <a:pt x="2160" y="6703"/>
                    <a:pt x="2160" y="6703"/>
                  </a:cubicBezTo>
                  <a:cubicBezTo>
                    <a:pt x="2160" y="6703"/>
                    <a:pt x="2160" y="6703"/>
                    <a:pt x="2160" y="6703"/>
                  </a:cubicBezTo>
                  <a:cubicBezTo>
                    <a:pt x="0" y="6703"/>
                    <a:pt x="0" y="6703"/>
                    <a:pt x="0" y="6703"/>
                  </a:cubicBezTo>
                  <a:close/>
                  <a:moveTo>
                    <a:pt x="4320" y="10428"/>
                  </a:moveTo>
                  <a:cubicBezTo>
                    <a:pt x="6480" y="10428"/>
                    <a:pt x="6480" y="10428"/>
                    <a:pt x="6480" y="10428"/>
                  </a:cubicBezTo>
                  <a:cubicBezTo>
                    <a:pt x="6480" y="9683"/>
                    <a:pt x="6480" y="9683"/>
                    <a:pt x="6480" y="9683"/>
                  </a:cubicBezTo>
                  <a:cubicBezTo>
                    <a:pt x="6480" y="8938"/>
                    <a:pt x="6480" y="8938"/>
                    <a:pt x="6480" y="8938"/>
                  </a:cubicBezTo>
                  <a:cubicBezTo>
                    <a:pt x="4320" y="8938"/>
                    <a:pt x="4320" y="8938"/>
                    <a:pt x="4320" y="8938"/>
                  </a:cubicBezTo>
                  <a:cubicBezTo>
                    <a:pt x="4320" y="9683"/>
                    <a:pt x="4320" y="9683"/>
                    <a:pt x="4320" y="9683"/>
                  </a:cubicBezTo>
                  <a:cubicBezTo>
                    <a:pt x="4320" y="9683"/>
                    <a:pt x="4320" y="10428"/>
                    <a:pt x="4320" y="10428"/>
                  </a:cubicBezTo>
                  <a:close/>
                  <a:moveTo>
                    <a:pt x="10800" y="14152"/>
                  </a:moveTo>
                  <a:cubicBezTo>
                    <a:pt x="8640" y="14152"/>
                    <a:pt x="8640" y="14152"/>
                    <a:pt x="8640" y="14152"/>
                  </a:cubicBezTo>
                  <a:cubicBezTo>
                    <a:pt x="8640" y="14152"/>
                    <a:pt x="8640" y="14152"/>
                    <a:pt x="8640" y="14152"/>
                  </a:cubicBezTo>
                  <a:cubicBezTo>
                    <a:pt x="10800" y="14152"/>
                    <a:pt x="10800" y="14152"/>
                    <a:pt x="10800" y="14152"/>
                  </a:cubicBezTo>
                  <a:close/>
                  <a:moveTo>
                    <a:pt x="12960" y="16386"/>
                  </a:moveTo>
                  <a:cubicBezTo>
                    <a:pt x="12960" y="16386"/>
                    <a:pt x="12960" y="16386"/>
                    <a:pt x="12960" y="16386"/>
                  </a:cubicBezTo>
                  <a:cubicBezTo>
                    <a:pt x="15120" y="17131"/>
                    <a:pt x="15120" y="17131"/>
                    <a:pt x="15120" y="17131"/>
                  </a:cubicBezTo>
                  <a:cubicBezTo>
                    <a:pt x="12960" y="16386"/>
                    <a:pt x="12960" y="16386"/>
                    <a:pt x="12960" y="16386"/>
                  </a:cubicBezTo>
                  <a:cubicBezTo>
                    <a:pt x="12960" y="16386"/>
                    <a:pt x="12960" y="16386"/>
                    <a:pt x="12960" y="16386"/>
                  </a:cubicBezTo>
                  <a:close/>
                  <a:moveTo>
                    <a:pt x="17280" y="16386"/>
                  </a:move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6386"/>
                    <a:pt x="17280" y="16386"/>
                    <a:pt x="17280" y="16386"/>
                  </a:cubicBezTo>
                  <a:close/>
                  <a:moveTo>
                    <a:pt x="15120" y="17876"/>
                  </a:moveTo>
                  <a:cubicBezTo>
                    <a:pt x="15120" y="18621"/>
                    <a:pt x="15120" y="18621"/>
                    <a:pt x="15120" y="1862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lose/>
                  <a:moveTo>
                    <a:pt x="17280" y="19366"/>
                  </a:moveTo>
                  <a:cubicBezTo>
                    <a:pt x="19440" y="19366"/>
                    <a:pt x="19440" y="19366"/>
                    <a:pt x="19440" y="19366"/>
                  </a:cubicBezTo>
                  <a:cubicBezTo>
                    <a:pt x="19440" y="19366"/>
                    <a:pt x="19440" y="19366"/>
                    <a:pt x="1944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lose/>
                  <a:moveTo>
                    <a:pt x="19440" y="20110"/>
                  </a:moveTo>
                  <a:cubicBezTo>
                    <a:pt x="17280" y="20110"/>
                    <a:pt x="17280" y="20110"/>
                    <a:pt x="17280" y="20110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1600"/>
                    <a:pt x="1944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855"/>
                    <a:pt x="21600" y="20855"/>
                    <a:pt x="21600" y="20855"/>
                  </a:cubicBezTo>
                  <a:cubicBezTo>
                    <a:pt x="21600" y="20110"/>
                    <a:pt x="21600" y="20110"/>
                    <a:pt x="21600" y="20110"/>
                  </a:cubicBezTo>
                  <a:lnTo>
                    <a:pt x="19440" y="20110"/>
                  </a:lnTo>
                  <a:close/>
                  <a:moveTo>
                    <a:pt x="19440" y="2011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" name="AutoShape 7"/>
            <p:cNvSpPr>
              <a:spLocks/>
            </p:cNvSpPr>
            <p:nvPr/>
          </p:nvSpPr>
          <p:spPr bwMode="auto">
            <a:xfrm>
              <a:off x="7778" y="126"/>
              <a:ext cx="5486" cy="292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755" y="19839"/>
                  </a:move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55" y="19636"/>
                    <a:pt x="16755" y="19636"/>
                    <a:pt x="16755" y="19636"/>
                  </a:cubicBezTo>
                  <a:cubicBezTo>
                    <a:pt x="16792" y="19636"/>
                    <a:pt x="16792" y="19636"/>
                    <a:pt x="16792" y="19636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433"/>
                    <a:pt x="16792" y="19433"/>
                    <a:pt x="16792" y="19433"/>
                  </a:cubicBezTo>
                  <a:cubicBezTo>
                    <a:pt x="16792" y="19366"/>
                    <a:pt x="16792" y="19366"/>
                    <a:pt x="16792" y="19366"/>
                  </a:cubicBezTo>
                  <a:cubicBezTo>
                    <a:pt x="16755" y="19366"/>
                    <a:pt x="16755" y="19366"/>
                    <a:pt x="16755" y="19366"/>
                  </a:cubicBezTo>
                  <a:cubicBezTo>
                    <a:pt x="16755" y="19298"/>
                    <a:pt x="16755" y="19298"/>
                    <a:pt x="16755" y="19298"/>
                  </a:cubicBezTo>
                  <a:cubicBezTo>
                    <a:pt x="16755" y="19230"/>
                    <a:pt x="16755" y="19230"/>
                    <a:pt x="16755" y="19230"/>
                  </a:cubicBezTo>
                  <a:cubicBezTo>
                    <a:pt x="16755" y="19162"/>
                    <a:pt x="16755" y="19162"/>
                    <a:pt x="16755" y="19162"/>
                  </a:cubicBezTo>
                  <a:cubicBezTo>
                    <a:pt x="16755" y="19095"/>
                    <a:pt x="16755" y="19095"/>
                    <a:pt x="16755" y="19095"/>
                  </a:cubicBezTo>
                  <a:cubicBezTo>
                    <a:pt x="16718" y="19095"/>
                    <a:pt x="16718" y="19095"/>
                    <a:pt x="16718" y="19095"/>
                  </a:cubicBezTo>
                  <a:cubicBezTo>
                    <a:pt x="16718" y="19027"/>
                    <a:pt x="16718" y="19027"/>
                    <a:pt x="16718" y="19027"/>
                  </a:cubicBezTo>
                  <a:cubicBezTo>
                    <a:pt x="16718" y="18959"/>
                    <a:pt x="16718" y="18959"/>
                    <a:pt x="16718" y="18959"/>
                  </a:cubicBezTo>
                  <a:cubicBezTo>
                    <a:pt x="16681" y="18892"/>
                    <a:pt x="16681" y="18892"/>
                    <a:pt x="16681" y="18892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718" y="18824"/>
                    <a:pt x="16718" y="18824"/>
                    <a:pt x="16718" y="18824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55" y="18621"/>
                    <a:pt x="16755" y="18621"/>
                    <a:pt x="16755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829" y="18688"/>
                    <a:pt x="16829" y="18688"/>
                    <a:pt x="16829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40" y="18485"/>
                    <a:pt x="16940" y="18485"/>
                    <a:pt x="16940" y="18485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079"/>
                    <a:pt x="16977" y="18079"/>
                    <a:pt x="16977" y="18079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40" y="17876"/>
                    <a:pt x="16940" y="17876"/>
                    <a:pt x="16940" y="17876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7014" y="17673"/>
                    <a:pt x="17014" y="17673"/>
                    <a:pt x="17014" y="17673"/>
                  </a:cubicBezTo>
                  <a:cubicBezTo>
                    <a:pt x="17014" y="17605"/>
                    <a:pt x="17014" y="17605"/>
                    <a:pt x="17014" y="17605"/>
                  </a:cubicBezTo>
                  <a:cubicBezTo>
                    <a:pt x="17014" y="17537"/>
                    <a:pt x="17014" y="17537"/>
                    <a:pt x="17014" y="17537"/>
                  </a:cubicBezTo>
                  <a:cubicBezTo>
                    <a:pt x="16977" y="17537"/>
                    <a:pt x="16977" y="17537"/>
                    <a:pt x="16977" y="17537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266"/>
                    <a:pt x="16940" y="17266"/>
                    <a:pt x="16940" y="17266"/>
                  </a:cubicBezTo>
                  <a:cubicBezTo>
                    <a:pt x="16903" y="17266"/>
                    <a:pt x="16903" y="17266"/>
                    <a:pt x="16903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29" y="17266"/>
                    <a:pt x="16829" y="17266"/>
                    <a:pt x="16829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334"/>
                    <a:pt x="16792" y="17334"/>
                    <a:pt x="16792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402"/>
                    <a:pt x="16755" y="17402"/>
                    <a:pt x="16755" y="17402"/>
                  </a:cubicBezTo>
                  <a:cubicBezTo>
                    <a:pt x="16718" y="17402"/>
                    <a:pt x="16718" y="17402"/>
                    <a:pt x="16718" y="17402"/>
                  </a:cubicBezTo>
                  <a:cubicBezTo>
                    <a:pt x="16681" y="17402"/>
                    <a:pt x="16681" y="17402"/>
                    <a:pt x="16681" y="17402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07" y="17605"/>
                    <a:pt x="16607" y="17605"/>
                    <a:pt x="16607" y="17605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22" y="17673"/>
                    <a:pt x="16422" y="17673"/>
                    <a:pt x="16422" y="17673"/>
                  </a:cubicBezTo>
                  <a:cubicBezTo>
                    <a:pt x="16385" y="17673"/>
                    <a:pt x="16385" y="17673"/>
                    <a:pt x="16385" y="17673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48" y="17537"/>
                    <a:pt x="16348" y="17537"/>
                    <a:pt x="16348" y="17537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48" y="17470"/>
                    <a:pt x="16348" y="17470"/>
                    <a:pt x="16348" y="17470"/>
                  </a:cubicBezTo>
                  <a:cubicBezTo>
                    <a:pt x="16348" y="17402"/>
                    <a:pt x="16348" y="17402"/>
                    <a:pt x="16348" y="17402"/>
                  </a:cubicBezTo>
                  <a:cubicBezTo>
                    <a:pt x="16311" y="17334"/>
                    <a:pt x="16311" y="17334"/>
                    <a:pt x="16311" y="17334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274" y="17266"/>
                    <a:pt x="16274" y="17266"/>
                    <a:pt x="16274" y="17266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311" y="17199"/>
                    <a:pt x="16311" y="17199"/>
                    <a:pt x="16311" y="17199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274" y="17131"/>
                    <a:pt x="16274" y="17131"/>
                    <a:pt x="16274" y="17131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00" y="17199"/>
                    <a:pt x="16200" y="17199"/>
                    <a:pt x="16200" y="17199"/>
                  </a:cubicBezTo>
                  <a:cubicBezTo>
                    <a:pt x="16200" y="17131"/>
                    <a:pt x="16200" y="17131"/>
                    <a:pt x="16200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26" y="17131"/>
                    <a:pt x="16126" y="17131"/>
                    <a:pt x="16126" y="17131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6996"/>
                    <a:pt x="16089" y="16996"/>
                    <a:pt x="16089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28"/>
                    <a:pt x="16052" y="16928"/>
                    <a:pt x="16052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96"/>
                    <a:pt x="16015" y="16996"/>
                    <a:pt x="16015" y="16996"/>
                  </a:cubicBezTo>
                  <a:cubicBezTo>
                    <a:pt x="15978" y="16928"/>
                    <a:pt x="15978" y="16928"/>
                    <a:pt x="15978" y="16928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41" y="16996"/>
                    <a:pt x="15941" y="16996"/>
                    <a:pt x="15941" y="16996"/>
                  </a:cubicBezTo>
                  <a:cubicBezTo>
                    <a:pt x="15941" y="16928"/>
                    <a:pt x="15941" y="16928"/>
                    <a:pt x="15941" y="16928"/>
                  </a:cubicBezTo>
                  <a:cubicBezTo>
                    <a:pt x="15904" y="16928"/>
                    <a:pt x="15904" y="16928"/>
                    <a:pt x="15904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30" y="16928"/>
                    <a:pt x="15830" y="16928"/>
                    <a:pt x="15830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93" y="16928"/>
                    <a:pt x="15793" y="16928"/>
                    <a:pt x="15793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56" y="16928"/>
                    <a:pt x="15756" y="16928"/>
                    <a:pt x="15756" y="16928"/>
                  </a:cubicBezTo>
                  <a:cubicBezTo>
                    <a:pt x="15756" y="16860"/>
                    <a:pt x="15756" y="16860"/>
                    <a:pt x="15756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682" y="16792"/>
                    <a:pt x="15682" y="16792"/>
                    <a:pt x="15682" y="16792"/>
                  </a:cubicBezTo>
                  <a:cubicBezTo>
                    <a:pt x="15645" y="16725"/>
                    <a:pt x="15645" y="16725"/>
                    <a:pt x="15645" y="16725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08" y="16657"/>
                    <a:pt x="15608" y="16657"/>
                    <a:pt x="15608" y="16657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22"/>
                    <a:pt x="15608" y="16522"/>
                    <a:pt x="15608" y="16522"/>
                  </a:cubicBezTo>
                  <a:cubicBezTo>
                    <a:pt x="15571" y="16522"/>
                    <a:pt x="15571" y="16522"/>
                    <a:pt x="15571" y="16522"/>
                  </a:cubicBezTo>
                  <a:cubicBezTo>
                    <a:pt x="15571" y="16454"/>
                    <a:pt x="15571" y="16454"/>
                    <a:pt x="15571" y="16454"/>
                  </a:cubicBezTo>
                  <a:cubicBezTo>
                    <a:pt x="15534" y="16386"/>
                    <a:pt x="15534" y="16386"/>
                    <a:pt x="15534" y="16386"/>
                  </a:cubicBezTo>
                  <a:cubicBezTo>
                    <a:pt x="15497" y="16318"/>
                    <a:pt x="15497" y="16318"/>
                    <a:pt x="15497" y="16318"/>
                  </a:cubicBezTo>
                  <a:cubicBezTo>
                    <a:pt x="15497" y="16251"/>
                    <a:pt x="15497" y="16251"/>
                    <a:pt x="15497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23" y="16251"/>
                    <a:pt x="15423" y="16251"/>
                    <a:pt x="15423" y="16251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23" y="16183"/>
                    <a:pt x="15423" y="16183"/>
                    <a:pt x="15423" y="16183"/>
                  </a:cubicBezTo>
                  <a:cubicBezTo>
                    <a:pt x="15423" y="16115"/>
                    <a:pt x="15423" y="16115"/>
                    <a:pt x="15423" y="16115"/>
                  </a:cubicBezTo>
                  <a:cubicBezTo>
                    <a:pt x="15386" y="16115"/>
                    <a:pt x="15386" y="16115"/>
                    <a:pt x="15386" y="16115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49" y="15980"/>
                    <a:pt x="15349" y="15980"/>
                    <a:pt x="15349" y="15980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09"/>
                    <a:pt x="15275" y="15709"/>
                    <a:pt x="15275" y="15709"/>
                  </a:cubicBezTo>
                  <a:cubicBezTo>
                    <a:pt x="15238" y="15709"/>
                    <a:pt x="15238" y="15709"/>
                    <a:pt x="15238" y="15709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01" y="15641"/>
                    <a:pt x="15201" y="15641"/>
                    <a:pt x="15201" y="15641"/>
                  </a:cubicBezTo>
                  <a:cubicBezTo>
                    <a:pt x="15164" y="15641"/>
                    <a:pt x="15164" y="15641"/>
                    <a:pt x="15164" y="15641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06"/>
                    <a:pt x="15164" y="15506"/>
                    <a:pt x="15164" y="15506"/>
                  </a:cubicBezTo>
                  <a:cubicBezTo>
                    <a:pt x="15127" y="15574"/>
                    <a:pt x="15127" y="15574"/>
                    <a:pt x="15127" y="15574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506"/>
                    <a:pt x="15090" y="15506"/>
                    <a:pt x="15090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506"/>
                    <a:pt x="14979" y="15506"/>
                    <a:pt x="14979" y="15506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05" y="15438"/>
                    <a:pt x="14905" y="15438"/>
                    <a:pt x="14905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32" y="15371"/>
                    <a:pt x="14832" y="15371"/>
                    <a:pt x="14832" y="15371"/>
                  </a:cubicBezTo>
                  <a:cubicBezTo>
                    <a:pt x="14795" y="15371"/>
                    <a:pt x="14795" y="15371"/>
                    <a:pt x="14795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684" y="15371"/>
                    <a:pt x="14684" y="15371"/>
                    <a:pt x="14684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438"/>
                    <a:pt x="14647" y="15438"/>
                    <a:pt x="14647" y="15438"/>
                  </a:cubicBezTo>
                  <a:cubicBezTo>
                    <a:pt x="14610" y="15438"/>
                    <a:pt x="14610" y="15438"/>
                    <a:pt x="14610" y="15438"/>
                  </a:cubicBezTo>
                  <a:cubicBezTo>
                    <a:pt x="14573" y="15438"/>
                    <a:pt x="14573" y="15438"/>
                    <a:pt x="14573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499" y="15438"/>
                    <a:pt x="14499" y="15438"/>
                    <a:pt x="14499" y="15438"/>
                  </a:cubicBezTo>
                  <a:cubicBezTo>
                    <a:pt x="14499" y="15506"/>
                    <a:pt x="14499" y="15506"/>
                    <a:pt x="14499" y="15506"/>
                  </a:cubicBezTo>
                  <a:cubicBezTo>
                    <a:pt x="14462" y="15506"/>
                    <a:pt x="14462" y="15506"/>
                    <a:pt x="14462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388" y="15506"/>
                    <a:pt x="14388" y="15506"/>
                    <a:pt x="14388" y="15506"/>
                  </a:cubicBezTo>
                  <a:cubicBezTo>
                    <a:pt x="14351" y="15574"/>
                    <a:pt x="14351" y="15574"/>
                    <a:pt x="14351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641"/>
                    <a:pt x="14314" y="15641"/>
                    <a:pt x="14314" y="15641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314" y="15845"/>
                    <a:pt x="14314" y="15845"/>
                    <a:pt x="14314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88" y="15845"/>
                    <a:pt x="14388" y="15845"/>
                    <a:pt x="14388" y="15845"/>
                  </a:cubicBezTo>
                  <a:cubicBezTo>
                    <a:pt x="14388" y="15912"/>
                    <a:pt x="14388" y="15912"/>
                    <a:pt x="14388" y="15912"/>
                  </a:cubicBezTo>
                  <a:cubicBezTo>
                    <a:pt x="14425" y="15912"/>
                    <a:pt x="14425" y="15912"/>
                    <a:pt x="14425" y="15912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62" y="16048"/>
                    <a:pt x="14462" y="16048"/>
                    <a:pt x="14462" y="16048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388" y="16183"/>
                    <a:pt x="14388" y="16183"/>
                    <a:pt x="14388" y="16183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51" y="16318"/>
                    <a:pt x="14351" y="16318"/>
                    <a:pt x="14351" y="16318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454"/>
                    <a:pt x="14351" y="16454"/>
                    <a:pt x="14351" y="16454"/>
                  </a:cubicBezTo>
                  <a:cubicBezTo>
                    <a:pt x="14351" y="16522"/>
                    <a:pt x="14351" y="16522"/>
                    <a:pt x="14351" y="16522"/>
                  </a:cubicBezTo>
                  <a:cubicBezTo>
                    <a:pt x="14388" y="16522"/>
                    <a:pt x="14388" y="16522"/>
                    <a:pt x="14388" y="16522"/>
                  </a:cubicBezTo>
                  <a:cubicBezTo>
                    <a:pt x="14388" y="16589"/>
                    <a:pt x="14388" y="16589"/>
                    <a:pt x="14388" y="16589"/>
                  </a:cubicBezTo>
                  <a:cubicBezTo>
                    <a:pt x="14351" y="16589"/>
                    <a:pt x="14351" y="16589"/>
                    <a:pt x="14351" y="16589"/>
                  </a:cubicBezTo>
                  <a:cubicBezTo>
                    <a:pt x="14351" y="16657"/>
                    <a:pt x="14351" y="16657"/>
                    <a:pt x="14351" y="16657"/>
                  </a:cubicBezTo>
                  <a:cubicBezTo>
                    <a:pt x="14388" y="16657"/>
                    <a:pt x="14388" y="16657"/>
                    <a:pt x="14388" y="16657"/>
                  </a:cubicBezTo>
                  <a:cubicBezTo>
                    <a:pt x="14388" y="16792"/>
                    <a:pt x="14388" y="16792"/>
                    <a:pt x="14388" y="16792"/>
                  </a:cubicBezTo>
                  <a:cubicBezTo>
                    <a:pt x="14351" y="16792"/>
                    <a:pt x="14351" y="16792"/>
                    <a:pt x="14351" y="16792"/>
                  </a:cubicBezTo>
                  <a:cubicBezTo>
                    <a:pt x="14351" y="16860"/>
                    <a:pt x="14351" y="16860"/>
                    <a:pt x="14351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425" y="16860"/>
                    <a:pt x="14425" y="16860"/>
                    <a:pt x="14425" y="16860"/>
                  </a:cubicBezTo>
                  <a:cubicBezTo>
                    <a:pt x="14425" y="16928"/>
                    <a:pt x="14425" y="16928"/>
                    <a:pt x="14425" y="16928"/>
                  </a:cubicBezTo>
                  <a:cubicBezTo>
                    <a:pt x="14425" y="16996"/>
                    <a:pt x="14425" y="16996"/>
                    <a:pt x="14425" y="16996"/>
                  </a:cubicBezTo>
                  <a:cubicBezTo>
                    <a:pt x="14388" y="17063"/>
                    <a:pt x="14388" y="17063"/>
                    <a:pt x="14388" y="17063"/>
                  </a:cubicBezTo>
                  <a:cubicBezTo>
                    <a:pt x="14314" y="17063"/>
                    <a:pt x="14314" y="17063"/>
                    <a:pt x="14314" y="17063"/>
                  </a:cubicBezTo>
                  <a:cubicBezTo>
                    <a:pt x="14277" y="17063"/>
                    <a:pt x="14277" y="17063"/>
                    <a:pt x="14277" y="17063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166" y="17199"/>
                    <a:pt x="14166" y="17199"/>
                    <a:pt x="14166" y="17199"/>
                  </a:cubicBezTo>
                  <a:cubicBezTo>
                    <a:pt x="14129" y="17199"/>
                    <a:pt x="14129" y="17199"/>
                    <a:pt x="14129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55" y="17131"/>
                    <a:pt x="14055" y="17131"/>
                    <a:pt x="14055" y="17131"/>
                  </a:cubicBezTo>
                  <a:cubicBezTo>
                    <a:pt x="14055" y="17199"/>
                    <a:pt x="14055" y="17199"/>
                    <a:pt x="14055" y="17199"/>
                  </a:cubicBezTo>
                  <a:cubicBezTo>
                    <a:pt x="14018" y="17131"/>
                    <a:pt x="14018" y="17131"/>
                    <a:pt x="14018" y="17131"/>
                  </a:cubicBezTo>
                  <a:cubicBezTo>
                    <a:pt x="13981" y="17131"/>
                    <a:pt x="13981" y="17131"/>
                    <a:pt x="13981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870" y="17199"/>
                    <a:pt x="13870" y="17199"/>
                    <a:pt x="13870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59" y="17131"/>
                    <a:pt x="13759" y="17131"/>
                    <a:pt x="13759" y="17131"/>
                  </a:cubicBezTo>
                  <a:cubicBezTo>
                    <a:pt x="13722" y="17063"/>
                    <a:pt x="13722" y="17063"/>
                    <a:pt x="13722" y="17063"/>
                  </a:cubicBezTo>
                  <a:cubicBezTo>
                    <a:pt x="13685" y="17063"/>
                    <a:pt x="13685" y="17063"/>
                    <a:pt x="13685" y="17063"/>
                  </a:cubicBezTo>
                  <a:cubicBezTo>
                    <a:pt x="13648" y="17131"/>
                    <a:pt x="13648" y="17131"/>
                    <a:pt x="13648" y="17131"/>
                  </a:cubicBezTo>
                  <a:cubicBezTo>
                    <a:pt x="13648" y="17063"/>
                    <a:pt x="13648" y="17063"/>
                    <a:pt x="13648" y="17063"/>
                  </a:cubicBezTo>
                  <a:cubicBezTo>
                    <a:pt x="13611" y="17063"/>
                    <a:pt x="13611" y="17063"/>
                    <a:pt x="13611" y="17063"/>
                  </a:cubicBezTo>
                  <a:cubicBezTo>
                    <a:pt x="13574" y="17131"/>
                    <a:pt x="13574" y="17131"/>
                    <a:pt x="13574" y="17131"/>
                  </a:cubicBezTo>
                  <a:cubicBezTo>
                    <a:pt x="13574" y="17199"/>
                    <a:pt x="13574" y="17199"/>
                    <a:pt x="13574" y="17199"/>
                  </a:cubicBezTo>
                  <a:cubicBezTo>
                    <a:pt x="13537" y="17199"/>
                    <a:pt x="13537" y="17199"/>
                    <a:pt x="13537" y="17199"/>
                  </a:cubicBezTo>
                  <a:cubicBezTo>
                    <a:pt x="13500" y="17266"/>
                    <a:pt x="13500" y="17266"/>
                    <a:pt x="13500" y="17266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463" y="17402"/>
                    <a:pt x="13463" y="17402"/>
                    <a:pt x="13463" y="17402"/>
                  </a:cubicBezTo>
                  <a:cubicBezTo>
                    <a:pt x="13426" y="17402"/>
                    <a:pt x="13426" y="17402"/>
                    <a:pt x="13426" y="17402"/>
                  </a:cubicBezTo>
                  <a:cubicBezTo>
                    <a:pt x="13352" y="17402"/>
                    <a:pt x="13352" y="17402"/>
                    <a:pt x="13352" y="17402"/>
                  </a:cubicBezTo>
                  <a:cubicBezTo>
                    <a:pt x="13352" y="17470"/>
                    <a:pt x="13352" y="17470"/>
                    <a:pt x="13352" y="17470"/>
                  </a:cubicBezTo>
                  <a:cubicBezTo>
                    <a:pt x="13315" y="17470"/>
                    <a:pt x="13315" y="17470"/>
                    <a:pt x="13315" y="17470"/>
                  </a:cubicBezTo>
                  <a:cubicBezTo>
                    <a:pt x="13278" y="17470"/>
                    <a:pt x="13278" y="17470"/>
                    <a:pt x="13278" y="17470"/>
                  </a:cubicBezTo>
                  <a:cubicBezTo>
                    <a:pt x="13204" y="17537"/>
                    <a:pt x="13204" y="17537"/>
                    <a:pt x="13204" y="17537"/>
                  </a:cubicBezTo>
                  <a:cubicBezTo>
                    <a:pt x="13204" y="17605"/>
                    <a:pt x="13204" y="17605"/>
                    <a:pt x="13204" y="17605"/>
                  </a:cubicBezTo>
                  <a:cubicBezTo>
                    <a:pt x="13167" y="17605"/>
                    <a:pt x="13167" y="17605"/>
                    <a:pt x="13167" y="17605"/>
                  </a:cubicBezTo>
                  <a:cubicBezTo>
                    <a:pt x="13130" y="17605"/>
                    <a:pt x="13130" y="17605"/>
                    <a:pt x="13130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56" y="17605"/>
                    <a:pt x="13056" y="17605"/>
                    <a:pt x="13056" y="17605"/>
                  </a:cubicBezTo>
                  <a:cubicBezTo>
                    <a:pt x="12945" y="17605"/>
                    <a:pt x="12945" y="17605"/>
                    <a:pt x="12945" y="17605"/>
                  </a:cubicBezTo>
                  <a:cubicBezTo>
                    <a:pt x="12871" y="17605"/>
                    <a:pt x="12871" y="17605"/>
                    <a:pt x="12871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60" y="17537"/>
                    <a:pt x="12760" y="17537"/>
                    <a:pt x="12760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686" y="17470"/>
                    <a:pt x="12686" y="17470"/>
                    <a:pt x="12686" y="17470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12" y="17402"/>
                    <a:pt x="12612" y="17402"/>
                    <a:pt x="12612" y="17402"/>
                  </a:cubicBezTo>
                  <a:cubicBezTo>
                    <a:pt x="12575" y="17402"/>
                    <a:pt x="12575" y="17402"/>
                    <a:pt x="12575" y="17402"/>
                  </a:cubicBezTo>
                  <a:cubicBezTo>
                    <a:pt x="12501" y="17334"/>
                    <a:pt x="12501" y="17334"/>
                    <a:pt x="12501" y="17334"/>
                  </a:cubicBezTo>
                  <a:cubicBezTo>
                    <a:pt x="12464" y="17266"/>
                    <a:pt x="12464" y="17266"/>
                    <a:pt x="12464" y="17266"/>
                  </a:cubicBezTo>
                  <a:cubicBezTo>
                    <a:pt x="12427" y="17266"/>
                    <a:pt x="12427" y="17266"/>
                    <a:pt x="12427" y="17266"/>
                  </a:cubicBezTo>
                  <a:cubicBezTo>
                    <a:pt x="12353" y="17266"/>
                    <a:pt x="12353" y="17266"/>
                    <a:pt x="12353" y="17266"/>
                  </a:cubicBezTo>
                  <a:cubicBezTo>
                    <a:pt x="12316" y="17266"/>
                    <a:pt x="12316" y="17266"/>
                    <a:pt x="12316" y="17266"/>
                  </a:cubicBezTo>
                  <a:cubicBezTo>
                    <a:pt x="12279" y="17266"/>
                    <a:pt x="12279" y="17266"/>
                    <a:pt x="12279" y="17266"/>
                  </a:cubicBezTo>
                  <a:cubicBezTo>
                    <a:pt x="12242" y="17266"/>
                    <a:pt x="12242" y="17266"/>
                    <a:pt x="12242" y="17266"/>
                  </a:cubicBezTo>
                  <a:cubicBezTo>
                    <a:pt x="12205" y="17266"/>
                    <a:pt x="12205" y="17266"/>
                    <a:pt x="12205" y="17266"/>
                  </a:cubicBezTo>
                  <a:cubicBezTo>
                    <a:pt x="12132" y="17266"/>
                    <a:pt x="12132" y="17266"/>
                    <a:pt x="12132" y="17266"/>
                  </a:cubicBezTo>
                  <a:cubicBezTo>
                    <a:pt x="12095" y="17334"/>
                    <a:pt x="12095" y="17334"/>
                    <a:pt x="12095" y="17334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21" y="17402"/>
                    <a:pt x="12021" y="17402"/>
                    <a:pt x="12021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47" y="17402"/>
                    <a:pt x="11947" y="17402"/>
                    <a:pt x="11947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836" y="17334"/>
                    <a:pt x="11836" y="17334"/>
                    <a:pt x="11836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62" y="17266"/>
                    <a:pt x="11762" y="17266"/>
                    <a:pt x="11762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199"/>
                    <a:pt x="11725" y="17199"/>
                    <a:pt x="11725" y="17199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063"/>
                    <a:pt x="11688" y="17063"/>
                    <a:pt x="11688" y="17063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28"/>
                    <a:pt x="11651" y="16928"/>
                    <a:pt x="11651" y="16928"/>
                  </a:cubicBezTo>
                  <a:cubicBezTo>
                    <a:pt x="11614" y="16928"/>
                    <a:pt x="11614" y="16928"/>
                    <a:pt x="11614" y="16928"/>
                  </a:cubicBezTo>
                  <a:cubicBezTo>
                    <a:pt x="11577" y="16928"/>
                    <a:pt x="11577" y="16928"/>
                    <a:pt x="11577" y="16928"/>
                  </a:cubicBezTo>
                  <a:cubicBezTo>
                    <a:pt x="11540" y="16928"/>
                    <a:pt x="11540" y="16928"/>
                    <a:pt x="11540" y="16928"/>
                  </a:cubicBezTo>
                  <a:cubicBezTo>
                    <a:pt x="11503" y="16928"/>
                    <a:pt x="11503" y="16928"/>
                    <a:pt x="11503" y="16928"/>
                  </a:cubicBezTo>
                  <a:cubicBezTo>
                    <a:pt x="11466" y="16928"/>
                    <a:pt x="11466" y="16928"/>
                    <a:pt x="11466" y="16928"/>
                  </a:cubicBezTo>
                  <a:cubicBezTo>
                    <a:pt x="11466" y="16860"/>
                    <a:pt x="11466" y="16860"/>
                    <a:pt x="11466" y="16860"/>
                  </a:cubicBezTo>
                  <a:cubicBezTo>
                    <a:pt x="11429" y="16860"/>
                    <a:pt x="11429" y="16860"/>
                    <a:pt x="11429" y="16860"/>
                  </a:cubicBezTo>
                  <a:cubicBezTo>
                    <a:pt x="11355" y="16860"/>
                    <a:pt x="11355" y="16860"/>
                    <a:pt x="11355" y="16860"/>
                  </a:cubicBezTo>
                  <a:cubicBezTo>
                    <a:pt x="11318" y="16860"/>
                    <a:pt x="11318" y="16860"/>
                    <a:pt x="11318" y="16860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44" y="16792"/>
                    <a:pt x="11244" y="16792"/>
                    <a:pt x="11244" y="16792"/>
                  </a:cubicBezTo>
                  <a:cubicBezTo>
                    <a:pt x="11207" y="16725"/>
                    <a:pt x="11207" y="16725"/>
                    <a:pt x="11207" y="16725"/>
                  </a:cubicBezTo>
                  <a:cubicBezTo>
                    <a:pt x="11170" y="16725"/>
                    <a:pt x="11170" y="16725"/>
                    <a:pt x="11170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92"/>
                    <a:pt x="11133" y="16792"/>
                    <a:pt x="11133" y="16792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096" y="16860"/>
                    <a:pt x="11096" y="16860"/>
                    <a:pt x="11096" y="16860"/>
                  </a:cubicBezTo>
                  <a:cubicBezTo>
                    <a:pt x="11059" y="16860"/>
                    <a:pt x="11059" y="16860"/>
                    <a:pt x="11059" y="16860"/>
                  </a:cubicBezTo>
                  <a:cubicBezTo>
                    <a:pt x="11059" y="16928"/>
                    <a:pt x="11059" y="16928"/>
                    <a:pt x="11059" y="16928"/>
                  </a:cubicBezTo>
                  <a:cubicBezTo>
                    <a:pt x="11059" y="16996"/>
                    <a:pt x="11059" y="16996"/>
                    <a:pt x="11059" y="16996"/>
                  </a:cubicBezTo>
                  <a:cubicBezTo>
                    <a:pt x="11022" y="17063"/>
                    <a:pt x="11022" y="17063"/>
                    <a:pt x="11022" y="17063"/>
                  </a:cubicBezTo>
                  <a:cubicBezTo>
                    <a:pt x="11022" y="17199"/>
                    <a:pt x="11022" y="17199"/>
                    <a:pt x="11022" y="17199"/>
                  </a:cubicBezTo>
                  <a:cubicBezTo>
                    <a:pt x="11022" y="17266"/>
                    <a:pt x="11022" y="17266"/>
                    <a:pt x="11022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470"/>
                    <a:pt x="11133" y="17470"/>
                    <a:pt x="11133" y="17470"/>
                  </a:cubicBezTo>
                  <a:cubicBezTo>
                    <a:pt x="11133" y="17537"/>
                    <a:pt x="11133" y="17537"/>
                    <a:pt x="11133" y="17537"/>
                  </a:cubicBezTo>
                  <a:cubicBezTo>
                    <a:pt x="11170" y="17537"/>
                    <a:pt x="11170" y="17537"/>
                    <a:pt x="11170" y="17537"/>
                  </a:cubicBezTo>
                  <a:cubicBezTo>
                    <a:pt x="11170" y="17605"/>
                    <a:pt x="11170" y="17605"/>
                    <a:pt x="11170" y="17605"/>
                  </a:cubicBezTo>
                  <a:cubicBezTo>
                    <a:pt x="11133" y="17673"/>
                    <a:pt x="11133" y="17673"/>
                    <a:pt x="11133" y="17673"/>
                  </a:cubicBezTo>
                  <a:cubicBezTo>
                    <a:pt x="11096" y="17673"/>
                    <a:pt x="11096" y="17673"/>
                    <a:pt x="11096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22" y="17673"/>
                    <a:pt x="11022" y="17673"/>
                    <a:pt x="11022" y="17673"/>
                  </a:cubicBezTo>
                  <a:cubicBezTo>
                    <a:pt x="10985" y="17673"/>
                    <a:pt x="10985" y="17673"/>
                    <a:pt x="10985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874" y="17673"/>
                    <a:pt x="10874" y="17673"/>
                    <a:pt x="10874" y="17673"/>
                  </a:cubicBezTo>
                  <a:cubicBezTo>
                    <a:pt x="10837" y="17673"/>
                    <a:pt x="10837" y="17673"/>
                    <a:pt x="10837" y="17673"/>
                  </a:cubicBezTo>
                  <a:cubicBezTo>
                    <a:pt x="10800" y="17673"/>
                    <a:pt x="10800" y="17673"/>
                    <a:pt x="10800" y="17673"/>
                  </a:cubicBezTo>
                  <a:cubicBezTo>
                    <a:pt x="10763" y="17673"/>
                    <a:pt x="10763" y="17673"/>
                    <a:pt x="10763" y="17673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652" y="17673"/>
                    <a:pt x="10652" y="17673"/>
                    <a:pt x="10652" y="17673"/>
                  </a:cubicBezTo>
                  <a:cubicBezTo>
                    <a:pt x="10615" y="17673"/>
                    <a:pt x="10615" y="17673"/>
                    <a:pt x="10615" y="17673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30" y="17470"/>
                    <a:pt x="10430" y="17470"/>
                    <a:pt x="10430" y="17470"/>
                  </a:cubicBezTo>
                  <a:cubicBezTo>
                    <a:pt x="10393" y="17470"/>
                    <a:pt x="10393" y="17470"/>
                    <a:pt x="10393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02"/>
                    <a:pt x="10356" y="17402"/>
                    <a:pt x="10356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282" y="17402"/>
                    <a:pt x="10282" y="17402"/>
                    <a:pt x="10282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08" y="17402"/>
                    <a:pt x="10208" y="17402"/>
                    <a:pt x="10208" y="17402"/>
                  </a:cubicBezTo>
                  <a:cubicBezTo>
                    <a:pt x="10134" y="17402"/>
                    <a:pt x="10134" y="17402"/>
                    <a:pt x="10134" y="17402"/>
                  </a:cubicBezTo>
                  <a:cubicBezTo>
                    <a:pt x="10097" y="17470"/>
                    <a:pt x="10097" y="17470"/>
                    <a:pt x="10097" y="17470"/>
                  </a:cubicBezTo>
                  <a:cubicBezTo>
                    <a:pt x="10097" y="17537"/>
                    <a:pt x="10097" y="17537"/>
                    <a:pt x="10097" y="17537"/>
                  </a:cubicBezTo>
                  <a:cubicBezTo>
                    <a:pt x="10060" y="17537"/>
                    <a:pt x="10060" y="17537"/>
                    <a:pt x="10060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9986" y="17673"/>
                    <a:pt x="9986" y="17673"/>
                    <a:pt x="9986" y="17673"/>
                  </a:cubicBezTo>
                  <a:cubicBezTo>
                    <a:pt x="9949" y="17673"/>
                    <a:pt x="9949" y="17673"/>
                    <a:pt x="9949" y="17673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875" y="17808"/>
                    <a:pt x="9875" y="17808"/>
                    <a:pt x="9875" y="17808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38" y="17944"/>
                    <a:pt x="9838" y="17944"/>
                    <a:pt x="9838" y="17944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727" y="18011"/>
                    <a:pt x="9727" y="18011"/>
                    <a:pt x="9727" y="18011"/>
                  </a:cubicBezTo>
                  <a:cubicBezTo>
                    <a:pt x="9690" y="18011"/>
                    <a:pt x="9690" y="18011"/>
                    <a:pt x="9690" y="18011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16" y="18147"/>
                    <a:pt x="9616" y="18147"/>
                    <a:pt x="9616" y="18147"/>
                  </a:cubicBezTo>
                  <a:cubicBezTo>
                    <a:pt x="9579" y="18147"/>
                    <a:pt x="9579" y="18147"/>
                    <a:pt x="9579" y="18147"/>
                  </a:cubicBezTo>
                  <a:cubicBezTo>
                    <a:pt x="9579" y="18079"/>
                    <a:pt x="9579" y="18079"/>
                    <a:pt x="9579" y="18079"/>
                  </a:cubicBezTo>
                  <a:cubicBezTo>
                    <a:pt x="9542" y="18079"/>
                    <a:pt x="9542" y="18079"/>
                    <a:pt x="9542" y="18079"/>
                  </a:cubicBezTo>
                  <a:cubicBezTo>
                    <a:pt x="9505" y="18011"/>
                    <a:pt x="9505" y="18011"/>
                    <a:pt x="9505" y="18011"/>
                  </a:cubicBezTo>
                  <a:cubicBezTo>
                    <a:pt x="9468" y="18011"/>
                    <a:pt x="9468" y="18011"/>
                    <a:pt x="9468" y="18011"/>
                  </a:cubicBezTo>
                  <a:cubicBezTo>
                    <a:pt x="9468" y="17944"/>
                    <a:pt x="9468" y="17944"/>
                    <a:pt x="9468" y="17944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32" y="17944"/>
                    <a:pt x="9432" y="17944"/>
                    <a:pt x="9432" y="17944"/>
                  </a:cubicBezTo>
                  <a:cubicBezTo>
                    <a:pt x="9395" y="17944"/>
                    <a:pt x="9395" y="17944"/>
                    <a:pt x="9395" y="17944"/>
                  </a:cubicBezTo>
                  <a:cubicBezTo>
                    <a:pt x="9358" y="17944"/>
                    <a:pt x="9358" y="17944"/>
                    <a:pt x="9358" y="17944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10" y="18011"/>
                    <a:pt x="9210" y="18011"/>
                    <a:pt x="9210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08"/>
                    <a:pt x="9173" y="17808"/>
                    <a:pt x="9173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099" y="17740"/>
                    <a:pt x="9099" y="17740"/>
                    <a:pt x="9099" y="17740"/>
                  </a:cubicBezTo>
                  <a:cubicBezTo>
                    <a:pt x="9062" y="17740"/>
                    <a:pt x="9062" y="17740"/>
                    <a:pt x="9062" y="17740"/>
                  </a:cubicBezTo>
                  <a:cubicBezTo>
                    <a:pt x="9025" y="17740"/>
                    <a:pt x="9025" y="17740"/>
                    <a:pt x="9025" y="17740"/>
                  </a:cubicBezTo>
                  <a:cubicBezTo>
                    <a:pt x="9025" y="17673"/>
                    <a:pt x="9025" y="17673"/>
                    <a:pt x="9025" y="17673"/>
                  </a:cubicBezTo>
                  <a:cubicBezTo>
                    <a:pt x="8988" y="17605"/>
                    <a:pt x="8988" y="17605"/>
                    <a:pt x="8988" y="17605"/>
                  </a:cubicBezTo>
                  <a:cubicBezTo>
                    <a:pt x="8951" y="17537"/>
                    <a:pt x="8951" y="17537"/>
                    <a:pt x="8951" y="17537"/>
                  </a:cubicBezTo>
                  <a:cubicBezTo>
                    <a:pt x="8877" y="17537"/>
                    <a:pt x="8877" y="17537"/>
                    <a:pt x="8877" y="17537"/>
                  </a:cubicBezTo>
                  <a:cubicBezTo>
                    <a:pt x="8840" y="17537"/>
                    <a:pt x="8840" y="17537"/>
                    <a:pt x="8840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803" y="17605"/>
                    <a:pt x="8803" y="17605"/>
                    <a:pt x="8803" y="17605"/>
                  </a:cubicBezTo>
                  <a:cubicBezTo>
                    <a:pt x="8766" y="17605"/>
                    <a:pt x="8766" y="17605"/>
                    <a:pt x="8766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692" y="17673"/>
                    <a:pt x="8692" y="17673"/>
                    <a:pt x="8692" y="17673"/>
                  </a:cubicBezTo>
                  <a:cubicBezTo>
                    <a:pt x="8655" y="17605"/>
                    <a:pt x="8655" y="17605"/>
                    <a:pt x="8655" y="17605"/>
                  </a:cubicBezTo>
                  <a:cubicBezTo>
                    <a:pt x="8618" y="17605"/>
                    <a:pt x="8618" y="17605"/>
                    <a:pt x="8618" y="17605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44" y="17605"/>
                    <a:pt x="8544" y="17605"/>
                    <a:pt x="8544" y="17605"/>
                  </a:cubicBezTo>
                  <a:cubicBezTo>
                    <a:pt x="8507" y="17605"/>
                    <a:pt x="8507" y="17605"/>
                    <a:pt x="8507" y="17605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470" y="17470"/>
                    <a:pt x="8470" y="17470"/>
                    <a:pt x="8470" y="17470"/>
                  </a:cubicBezTo>
                  <a:cubicBezTo>
                    <a:pt x="8433" y="17470"/>
                    <a:pt x="8433" y="17470"/>
                    <a:pt x="8433" y="17470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605"/>
                    <a:pt x="8433" y="17605"/>
                    <a:pt x="8433" y="17605"/>
                  </a:cubicBezTo>
                  <a:cubicBezTo>
                    <a:pt x="8396" y="17605"/>
                    <a:pt x="8396" y="17605"/>
                    <a:pt x="8396" y="17605"/>
                  </a:cubicBezTo>
                  <a:cubicBezTo>
                    <a:pt x="8359" y="17605"/>
                    <a:pt x="8359" y="17605"/>
                    <a:pt x="8359" y="17605"/>
                  </a:cubicBezTo>
                  <a:cubicBezTo>
                    <a:pt x="7952" y="16792"/>
                    <a:pt x="7952" y="16792"/>
                    <a:pt x="7952" y="16792"/>
                  </a:cubicBezTo>
                  <a:cubicBezTo>
                    <a:pt x="7656" y="16454"/>
                    <a:pt x="7656" y="16454"/>
                    <a:pt x="7656" y="16454"/>
                  </a:cubicBezTo>
                  <a:cubicBezTo>
                    <a:pt x="7656" y="16386"/>
                    <a:pt x="7656" y="16386"/>
                    <a:pt x="7656" y="16386"/>
                  </a:cubicBezTo>
                  <a:cubicBezTo>
                    <a:pt x="7693" y="16386"/>
                    <a:pt x="7693" y="16386"/>
                    <a:pt x="7693" y="16386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251"/>
                    <a:pt x="7693" y="16251"/>
                    <a:pt x="7693" y="16251"/>
                  </a:cubicBezTo>
                  <a:cubicBezTo>
                    <a:pt x="7656" y="16318"/>
                    <a:pt x="7656" y="16318"/>
                    <a:pt x="7656" y="16318"/>
                  </a:cubicBezTo>
                  <a:cubicBezTo>
                    <a:pt x="7619" y="16318"/>
                    <a:pt x="7619" y="16318"/>
                    <a:pt x="7619" y="16318"/>
                  </a:cubicBezTo>
                  <a:cubicBezTo>
                    <a:pt x="7582" y="16318"/>
                    <a:pt x="7582" y="16318"/>
                    <a:pt x="7582" y="16318"/>
                  </a:cubicBezTo>
                  <a:cubicBezTo>
                    <a:pt x="7582" y="16386"/>
                    <a:pt x="7582" y="16386"/>
                    <a:pt x="7582" y="16386"/>
                  </a:cubicBezTo>
                  <a:cubicBezTo>
                    <a:pt x="7545" y="16454"/>
                    <a:pt x="7545" y="16454"/>
                    <a:pt x="7545" y="16454"/>
                  </a:cubicBezTo>
                  <a:cubicBezTo>
                    <a:pt x="7508" y="16454"/>
                    <a:pt x="7508" y="16454"/>
                    <a:pt x="7508" y="16454"/>
                  </a:cubicBezTo>
                  <a:cubicBezTo>
                    <a:pt x="7508" y="16522"/>
                    <a:pt x="7508" y="16522"/>
                    <a:pt x="7508" y="16522"/>
                  </a:cubicBezTo>
                  <a:cubicBezTo>
                    <a:pt x="7471" y="16522"/>
                    <a:pt x="7471" y="16522"/>
                    <a:pt x="7471" y="16522"/>
                  </a:cubicBezTo>
                  <a:cubicBezTo>
                    <a:pt x="7471" y="16589"/>
                    <a:pt x="7471" y="16589"/>
                    <a:pt x="7471" y="16589"/>
                  </a:cubicBezTo>
                  <a:cubicBezTo>
                    <a:pt x="7397" y="16589"/>
                    <a:pt x="7397" y="16589"/>
                    <a:pt x="7397" y="16589"/>
                  </a:cubicBezTo>
                  <a:cubicBezTo>
                    <a:pt x="7360" y="16589"/>
                    <a:pt x="7360" y="16589"/>
                    <a:pt x="7360" y="16589"/>
                  </a:cubicBezTo>
                  <a:cubicBezTo>
                    <a:pt x="7397" y="16657"/>
                    <a:pt x="7397" y="16657"/>
                    <a:pt x="7397" y="16657"/>
                  </a:cubicBezTo>
                  <a:cubicBezTo>
                    <a:pt x="7360" y="16725"/>
                    <a:pt x="7360" y="16725"/>
                    <a:pt x="7360" y="16725"/>
                  </a:cubicBezTo>
                  <a:cubicBezTo>
                    <a:pt x="7360" y="16657"/>
                    <a:pt x="7360" y="16657"/>
                    <a:pt x="7360" y="16657"/>
                  </a:cubicBezTo>
                  <a:cubicBezTo>
                    <a:pt x="7286" y="16657"/>
                    <a:pt x="7286" y="16657"/>
                    <a:pt x="7286" y="16657"/>
                  </a:cubicBezTo>
                  <a:cubicBezTo>
                    <a:pt x="7249" y="16657"/>
                    <a:pt x="7249" y="16657"/>
                    <a:pt x="7249" y="16657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175" y="16657"/>
                    <a:pt x="7175" y="16657"/>
                    <a:pt x="7175" y="16657"/>
                  </a:cubicBezTo>
                  <a:cubicBezTo>
                    <a:pt x="7175" y="16589"/>
                    <a:pt x="7175" y="16589"/>
                    <a:pt x="7175" y="16589"/>
                  </a:cubicBezTo>
                  <a:cubicBezTo>
                    <a:pt x="7212" y="16589"/>
                    <a:pt x="7212" y="16589"/>
                    <a:pt x="7212" y="16589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175" y="16522"/>
                    <a:pt x="7175" y="16522"/>
                    <a:pt x="7175" y="16522"/>
                  </a:cubicBezTo>
                  <a:cubicBezTo>
                    <a:pt x="7138" y="16522"/>
                    <a:pt x="7138" y="16522"/>
                    <a:pt x="7138" y="16522"/>
                  </a:cubicBezTo>
                  <a:cubicBezTo>
                    <a:pt x="7101" y="16454"/>
                    <a:pt x="7101" y="16454"/>
                    <a:pt x="7101" y="16454"/>
                  </a:cubicBezTo>
                  <a:cubicBezTo>
                    <a:pt x="7064" y="16454"/>
                    <a:pt x="7064" y="16454"/>
                    <a:pt x="7064" y="16454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89"/>
                    <a:pt x="7064" y="16589"/>
                    <a:pt x="7064" y="16589"/>
                  </a:cubicBezTo>
                  <a:cubicBezTo>
                    <a:pt x="7027" y="16589"/>
                    <a:pt x="7027" y="16589"/>
                    <a:pt x="7027" y="16589"/>
                  </a:cubicBezTo>
                  <a:cubicBezTo>
                    <a:pt x="7027" y="16522"/>
                    <a:pt x="7027" y="16522"/>
                    <a:pt x="7027" y="16522"/>
                  </a:cubicBezTo>
                  <a:cubicBezTo>
                    <a:pt x="7027" y="16454"/>
                    <a:pt x="7027" y="16454"/>
                    <a:pt x="7027" y="16454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916" y="16386"/>
                    <a:pt x="6916" y="16386"/>
                    <a:pt x="6916" y="16386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42" y="16454"/>
                    <a:pt x="6842" y="16454"/>
                    <a:pt x="6842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768" y="16386"/>
                    <a:pt x="6768" y="16386"/>
                    <a:pt x="6768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18"/>
                    <a:pt x="6805" y="16318"/>
                    <a:pt x="6805" y="16318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768" y="16251"/>
                    <a:pt x="6768" y="16251"/>
                    <a:pt x="6768" y="16251"/>
                  </a:cubicBezTo>
                  <a:cubicBezTo>
                    <a:pt x="6768" y="16183"/>
                    <a:pt x="6768" y="16183"/>
                    <a:pt x="6768" y="16183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048"/>
                    <a:pt x="6732" y="16048"/>
                    <a:pt x="6732" y="16048"/>
                  </a:cubicBezTo>
                  <a:cubicBezTo>
                    <a:pt x="6695" y="16048"/>
                    <a:pt x="6695" y="16048"/>
                    <a:pt x="6695" y="16048"/>
                  </a:cubicBezTo>
                  <a:cubicBezTo>
                    <a:pt x="6658" y="16048"/>
                    <a:pt x="6658" y="16048"/>
                    <a:pt x="6658" y="16048"/>
                  </a:cubicBezTo>
                  <a:cubicBezTo>
                    <a:pt x="6621" y="16048"/>
                    <a:pt x="6621" y="16048"/>
                    <a:pt x="6621" y="16048"/>
                  </a:cubicBezTo>
                  <a:cubicBezTo>
                    <a:pt x="6584" y="16048"/>
                    <a:pt x="6584" y="16048"/>
                    <a:pt x="6584" y="16048"/>
                  </a:cubicBezTo>
                  <a:cubicBezTo>
                    <a:pt x="6547" y="16048"/>
                    <a:pt x="6547" y="16048"/>
                    <a:pt x="6547" y="16048"/>
                  </a:cubicBezTo>
                  <a:cubicBezTo>
                    <a:pt x="6473" y="15980"/>
                    <a:pt x="6473" y="15980"/>
                    <a:pt x="6473" y="15980"/>
                  </a:cubicBezTo>
                  <a:cubicBezTo>
                    <a:pt x="6473" y="16048"/>
                    <a:pt x="6473" y="16048"/>
                    <a:pt x="6473" y="16048"/>
                  </a:cubicBezTo>
                  <a:cubicBezTo>
                    <a:pt x="6436" y="15980"/>
                    <a:pt x="6436" y="15980"/>
                    <a:pt x="6436" y="15980"/>
                  </a:cubicBezTo>
                  <a:cubicBezTo>
                    <a:pt x="6399" y="16048"/>
                    <a:pt x="6399" y="16048"/>
                    <a:pt x="6399" y="16048"/>
                  </a:cubicBezTo>
                  <a:cubicBezTo>
                    <a:pt x="6399" y="16115"/>
                    <a:pt x="6399" y="16115"/>
                    <a:pt x="6399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25" y="16183"/>
                    <a:pt x="6325" y="16183"/>
                    <a:pt x="6325" y="16183"/>
                  </a:cubicBezTo>
                  <a:cubicBezTo>
                    <a:pt x="6288" y="16183"/>
                    <a:pt x="6288" y="16183"/>
                    <a:pt x="6288" y="16183"/>
                  </a:cubicBezTo>
                  <a:cubicBezTo>
                    <a:pt x="6288" y="16251"/>
                    <a:pt x="6288" y="16251"/>
                    <a:pt x="6288" y="16251"/>
                  </a:cubicBezTo>
                  <a:cubicBezTo>
                    <a:pt x="6251" y="16251"/>
                    <a:pt x="6251" y="16251"/>
                    <a:pt x="6251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140" y="16386"/>
                    <a:pt x="6140" y="16386"/>
                    <a:pt x="6140" y="16386"/>
                  </a:cubicBezTo>
                  <a:cubicBezTo>
                    <a:pt x="6103" y="16386"/>
                    <a:pt x="6103" y="16386"/>
                    <a:pt x="6103" y="16386"/>
                  </a:cubicBezTo>
                  <a:cubicBezTo>
                    <a:pt x="6066" y="16386"/>
                    <a:pt x="6066" y="16386"/>
                    <a:pt x="6066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5992" y="16386"/>
                    <a:pt x="5992" y="16386"/>
                    <a:pt x="5992" y="16386"/>
                  </a:cubicBezTo>
                  <a:cubicBezTo>
                    <a:pt x="5992" y="16454"/>
                    <a:pt x="5992" y="16454"/>
                    <a:pt x="5992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522"/>
                    <a:pt x="5955" y="16522"/>
                    <a:pt x="5955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881" y="16522"/>
                    <a:pt x="5881" y="16522"/>
                    <a:pt x="5881" y="16522"/>
                  </a:cubicBezTo>
                  <a:cubicBezTo>
                    <a:pt x="5844" y="16522"/>
                    <a:pt x="5844" y="16522"/>
                    <a:pt x="5844" y="16522"/>
                  </a:cubicBezTo>
                  <a:cubicBezTo>
                    <a:pt x="5807" y="16589"/>
                    <a:pt x="5807" y="16589"/>
                    <a:pt x="5807" y="16589"/>
                  </a:cubicBezTo>
                  <a:cubicBezTo>
                    <a:pt x="5770" y="16589"/>
                    <a:pt x="5770" y="16589"/>
                    <a:pt x="5770" y="16589"/>
                  </a:cubicBezTo>
                  <a:cubicBezTo>
                    <a:pt x="5770" y="16657"/>
                    <a:pt x="5770" y="16657"/>
                    <a:pt x="5770" y="16657"/>
                  </a:cubicBezTo>
                  <a:cubicBezTo>
                    <a:pt x="5733" y="16657"/>
                    <a:pt x="5733" y="16657"/>
                    <a:pt x="5733" y="16657"/>
                  </a:cubicBezTo>
                  <a:cubicBezTo>
                    <a:pt x="5696" y="16657"/>
                    <a:pt x="5696" y="16657"/>
                    <a:pt x="5696" y="16657"/>
                  </a:cubicBezTo>
                  <a:cubicBezTo>
                    <a:pt x="5659" y="16657"/>
                    <a:pt x="5659" y="16657"/>
                    <a:pt x="5659" y="16657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92"/>
                    <a:pt x="5585" y="16792"/>
                    <a:pt x="5585" y="16792"/>
                  </a:cubicBezTo>
                  <a:cubicBezTo>
                    <a:pt x="5548" y="16725"/>
                    <a:pt x="5548" y="16725"/>
                    <a:pt x="5548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92"/>
                    <a:pt x="5511" y="16792"/>
                    <a:pt x="5511" y="16792"/>
                  </a:cubicBezTo>
                  <a:cubicBezTo>
                    <a:pt x="5474" y="16792"/>
                    <a:pt x="5474" y="16792"/>
                    <a:pt x="5474" y="16792"/>
                  </a:cubicBezTo>
                  <a:cubicBezTo>
                    <a:pt x="5437" y="16792"/>
                    <a:pt x="5437" y="16792"/>
                    <a:pt x="5437" y="16792"/>
                  </a:cubicBezTo>
                  <a:cubicBezTo>
                    <a:pt x="5400" y="16792"/>
                    <a:pt x="5400" y="16792"/>
                    <a:pt x="5400" y="16792"/>
                  </a:cubicBezTo>
                  <a:cubicBezTo>
                    <a:pt x="5400" y="16725"/>
                    <a:pt x="5400" y="16725"/>
                    <a:pt x="5400" y="16725"/>
                  </a:cubicBezTo>
                  <a:cubicBezTo>
                    <a:pt x="5363" y="16725"/>
                    <a:pt x="5363" y="16725"/>
                    <a:pt x="5363" y="16725"/>
                  </a:cubicBezTo>
                  <a:cubicBezTo>
                    <a:pt x="5363" y="16792"/>
                    <a:pt x="5363" y="16792"/>
                    <a:pt x="5363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860"/>
                    <a:pt x="5326" y="16860"/>
                    <a:pt x="5326" y="16860"/>
                  </a:cubicBezTo>
                  <a:cubicBezTo>
                    <a:pt x="5326" y="16928"/>
                    <a:pt x="5326" y="16928"/>
                    <a:pt x="5326" y="16928"/>
                  </a:cubicBezTo>
                  <a:cubicBezTo>
                    <a:pt x="5363" y="16928"/>
                    <a:pt x="5363" y="16928"/>
                    <a:pt x="5363" y="16928"/>
                  </a:cubicBezTo>
                  <a:cubicBezTo>
                    <a:pt x="5400" y="16928"/>
                    <a:pt x="5400" y="16928"/>
                    <a:pt x="5400" y="16928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326" y="16996"/>
                    <a:pt x="5326" y="16996"/>
                    <a:pt x="5326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437" y="17063"/>
                    <a:pt x="5437" y="17063"/>
                    <a:pt x="5437" y="17063"/>
                  </a:cubicBezTo>
                  <a:cubicBezTo>
                    <a:pt x="5437" y="16996"/>
                    <a:pt x="5437" y="16996"/>
                    <a:pt x="5437" y="16996"/>
                  </a:cubicBezTo>
                  <a:cubicBezTo>
                    <a:pt x="5474" y="16996"/>
                    <a:pt x="5474" y="16996"/>
                    <a:pt x="5474" y="16996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474" y="17131"/>
                    <a:pt x="5474" y="17131"/>
                    <a:pt x="5474" y="17131"/>
                  </a:cubicBezTo>
                  <a:cubicBezTo>
                    <a:pt x="5400" y="17131"/>
                    <a:pt x="5400" y="17131"/>
                    <a:pt x="5400" y="17131"/>
                  </a:cubicBezTo>
                  <a:cubicBezTo>
                    <a:pt x="5363" y="17199"/>
                    <a:pt x="5363" y="17199"/>
                    <a:pt x="5363" y="17199"/>
                  </a:cubicBezTo>
                  <a:cubicBezTo>
                    <a:pt x="5326" y="17266"/>
                    <a:pt x="5326" y="17266"/>
                    <a:pt x="5326" y="17266"/>
                  </a:cubicBezTo>
                  <a:cubicBezTo>
                    <a:pt x="5326" y="17334"/>
                    <a:pt x="5326" y="17334"/>
                    <a:pt x="5326" y="17334"/>
                  </a:cubicBezTo>
                  <a:cubicBezTo>
                    <a:pt x="5363" y="17334"/>
                    <a:pt x="5363" y="17334"/>
                    <a:pt x="5363" y="17334"/>
                  </a:cubicBezTo>
                  <a:cubicBezTo>
                    <a:pt x="5363" y="17402"/>
                    <a:pt x="5363" y="17402"/>
                    <a:pt x="5363" y="17402"/>
                  </a:cubicBezTo>
                  <a:cubicBezTo>
                    <a:pt x="5363" y="17470"/>
                    <a:pt x="5363" y="17470"/>
                    <a:pt x="5363" y="17470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289" y="17537"/>
                    <a:pt x="5289" y="17537"/>
                    <a:pt x="5289" y="17537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63" y="17605"/>
                    <a:pt x="5363" y="17605"/>
                    <a:pt x="5363" y="17605"/>
                  </a:cubicBezTo>
                  <a:cubicBezTo>
                    <a:pt x="5363" y="17673"/>
                    <a:pt x="5363" y="17673"/>
                    <a:pt x="5363" y="17673"/>
                  </a:cubicBezTo>
                  <a:cubicBezTo>
                    <a:pt x="5400" y="17673"/>
                    <a:pt x="5400" y="17673"/>
                    <a:pt x="5400" y="17673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437" y="18079"/>
                    <a:pt x="5437" y="18079"/>
                    <a:pt x="5437" y="18079"/>
                  </a:cubicBezTo>
                  <a:cubicBezTo>
                    <a:pt x="5400" y="18079"/>
                    <a:pt x="5400" y="18079"/>
                    <a:pt x="5400" y="18079"/>
                  </a:cubicBezTo>
                  <a:cubicBezTo>
                    <a:pt x="5363" y="18011"/>
                    <a:pt x="5363" y="18011"/>
                    <a:pt x="5363" y="18011"/>
                  </a:cubicBezTo>
                  <a:cubicBezTo>
                    <a:pt x="5326" y="18011"/>
                    <a:pt x="5326" y="18011"/>
                    <a:pt x="5326" y="18011"/>
                  </a:cubicBezTo>
                  <a:cubicBezTo>
                    <a:pt x="5326" y="18079"/>
                    <a:pt x="5326" y="18079"/>
                    <a:pt x="5326" y="18079"/>
                  </a:cubicBezTo>
                  <a:cubicBezTo>
                    <a:pt x="5326" y="18147"/>
                    <a:pt x="5326" y="18147"/>
                    <a:pt x="5326" y="18147"/>
                  </a:cubicBezTo>
                  <a:cubicBezTo>
                    <a:pt x="5289" y="18147"/>
                    <a:pt x="5289" y="18147"/>
                    <a:pt x="5289" y="18147"/>
                  </a:cubicBezTo>
                  <a:cubicBezTo>
                    <a:pt x="5215" y="18079"/>
                    <a:pt x="5215" y="18079"/>
                    <a:pt x="5215" y="18079"/>
                  </a:cubicBezTo>
                  <a:cubicBezTo>
                    <a:pt x="5178" y="18079"/>
                    <a:pt x="5178" y="18079"/>
                    <a:pt x="5178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04" y="18079"/>
                    <a:pt x="5104" y="18079"/>
                    <a:pt x="5104" y="18079"/>
                  </a:cubicBezTo>
                  <a:cubicBezTo>
                    <a:pt x="5067" y="18011"/>
                    <a:pt x="5067" y="18011"/>
                    <a:pt x="5067" y="18011"/>
                  </a:cubicBezTo>
                  <a:cubicBezTo>
                    <a:pt x="5104" y="18011"/>
                    <a:pt x="5104" y="18011"/>
                    <a:pt x="5104" y="18011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067" y="17876"/>
                    <a:pt x="5067" y="17876"/>
                    <a:pt x="5067" y="17876"/>
                  </a:cubicBezTo>
                  <a:cubicBezTo>
                    <a:pt x="5030" y="17944"/>
                    <a:pt x="5030" y="17944"/>
                    <a:pt x="5030" y="17944"/>
                  </a:cubicBezTo>
                  <a:cubicBezTo>
                    <a:pt x="4993" y="17944"/>
                    <a:pt x="4993" y="17944"/>
                    <a:pt x="4993" y="17944"/>
                  </a:cubicBezTo>
                  <a:cubicBezTo>
                    <a:pt x="4956" y="17944"/>
                    <a:pt x="4956" y="17944"/>
                    <a:pt x="4956" y="17944"/>
                  </a:cubicBezTo>
                  <a:cubicBezTo>
                    <a:pt x="4993" y="18011"/>
                    <a:pt x="4993" y="18011"/>
                    <a:pt x="4993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882" y="17944"/>
                    <a:pt x="4882" y="17944"/>
                    <a:pt x="4882" y="17944"/>
                  </a:cubicBezTo>
                  <a:cubicBezTo>
                    <a:pt x="4845" y="17944"/>
                    <a:pt x="4845" y="17944"/>
                    <a:pt x="4845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771" y="17944"/>
                    <a:pt x="4771" y="17944"/>
                    <a:pt x="4771" y="17944"/>
                  </a:cubicBezTo>
                  <a:cubicBezTo>
                    <a:pt x="4771" y="18011"/>
                    <a:pt x="4771" y="18011"/>
                    <a:pt x="4771" y="18011"/>
                  </a:cubicBezTo>
                  <a:cubicBezTo>
                    <a:pt x="4734" y="18011"/>
                    <a:pt x="4734" y="18011"/>
                    <a:pt x="4734" y="18011"/>
                  </a:cubicBezTo>
                  <a:cubicBezTo>
                    <a:pt x="4734" y="18079"/>
                    <a:pt x="4734" y="18079"/>
                    <a:pt x="4734" y="18079"/>
                  </a:cubicBezTo>
                  <a:cubicBezTo>
                    <a:pt x="4697" y="18147"/>
                    <a:pt x="4697" y="18147"/>
                    <a:pt x="4697" y="18147"/>
                  </a:cubicBezTo>
                  <a:cubicBezTo>
                    <a:pt x="4660" y="18147"/>
                    <a:pt x="4660" y="18147"/>
                    <a:pt x="4660" y="18147"/>
                  </a:cubicBezTo>
                  <a:cubicBezTo>
                    <a:pt x="4660" y="18079"/>
                    <a:pt x="4660" y="18079"/>
                    <a:pt x="4660" y="18079"/>
                  </a:cubicBezTo>
                  <a:cubicBezTo>
                    <a:pt x="4586" y="18079"/>
                    <a:pt x="4586" y="18079"/>
                    <a:pt x="4586" y="18079"/>
                  </a:cubicBezTo>
                  <a:cubicBezTo>
                    <a:pt x="4586" y="18011"/>
                    <a:pt x="4586" y="18011"/>
                    <a:pt x="4586" y="18011"/>
                  </a:cubicBezTo>
                  <a:cubicBezTo>
                    <a:pt x="4549" y="18079"/>
                    <a:pt x="4549" y="18079"/>
                    <a:pt x="4549" y="18079"/>
                  </a:cubicBezTo>
                  <a:cubicBezTo>
                    <a:pt x="4549" y="18147"/>
                    <a:pt x="4549" y="18147"/>
                    <a:pt x="4549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079"/>
                    <a:pt x="4512" y="18079"/>
                    <a:pt x="4512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01" y="18011"/>
                    <a:pt x="4401" y="18011"/>
                    <a:pt x="4401" y="18011"/>
                  </a:cubicBezTo>
                  <a:cubicBezTo>
                    <a:pt x="4401" y="17944"/>
                    <a:pt x="4401" y="17944"/>
                    <a:pt x="4401" y="17944"/>
                  </a:cubicBezTo>
                  <a:cubicBezTo>
                    <a:pt x="4364" y="17944"/>
                    <a:pt x="4364" y="17944"/>
                    <a:pt x="4364" y="17944"/>
                  </a:cubicBezTo>
                  <a:cubicBezTo>
                    <a:pt x="4327" y="17876"/>
                    <a:pt x="4327" y="17876"/>
                    <a:pt x="4327" y="17876"/>
                  </a:cubicBezTo>
                  <a:cubicBezTo>
                    <a:pt x="4290" y="17876"/>
                    <a:pt x="4290" y="17876"/>
                    <a:pt x="4290" y="17876"/>
                  </a:cubicBezTo>
                  <a:cubicBezTo>
                    <a:pt x="4290" y="17808"/>
                    <a:pt x="4290" y="17808"/>
                    <a:pt x="4290" y="17808"/>
                  </a:cubicBezTo>
                  <a:cubicBezTo>
                    <a:pt x="4253" y="17808"/>
                    <a:pt x="4253" y="17808"/>
                    <a:pt x="4253" y="17808"/>
                  </a:cubicBezTo>
                  <a:cubicBezTo>
                    <a:pt x="4179" y="17876"/>
                    <a:pt x="4179" y="17876"/>
                    <a:pt x="4179" y="17876"/>
                  </a:cubicBezTo>
                  <a:cubicBezTo>
                    <a:pt x="4142" y="17808"/>
                    <a:pt x="4142" y="17808"/>
                    <a:pt x="4142" y="17808"/>
                  </a:cubicBezTo>
                  <a:cubicBezTo>
                    <a:pt x="4142" y="17740"/>
                    <a:pt x="4142" y="17740"/>
                    <a:pt x="4142" y="17740"/>
                  </a:cubicBezTo>
                  <a:cubicBezTo>
                    <a:pt x="4105" y="17740"/>
                    <a:pt x="4105" y="17740"/>
                    <a:pt x="4105" y="17740"/>
                  </a:cubicBezTo>
                  <a:cubicBezTo>
                    <a:pt x="4068" y="17808"/>
                    <a:pt x="4068" y="17808"/>
                    <a:pt x="4068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76"/>
                    <a:pt x="4032" y="17876"/>
                    <a:pt x="4032" y="17876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3995" y="17808"/>
                    <a:pt x="3995" y="17808"/>
                    <a:pt x="3995" y="17808"/>
                  </a:cubicBezTo>
                  <a:cubicBezTo>
                    <a:pt x="3995" y="17876"/>
                    <a:pt x="3995" y="17876"/>
                    <a:pt x="3995" y="17876"/>
                  </a:cubicBezTo>
                  <a:cubicBezTo>
                    <a:pt x="3958" y="17944"/>
                    <a:pt x="3958" y="17944"/>
                    <a:pt x="3958" y="17944"/>
                  </a:cubicBezTo>
                  <a:cubicBezTo>
                    <a:pt x="3958" y="17876"/>
                    <a:pt x="3958" y="17876"/>
                    <a:pt x="3958" y="17876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21" y="17808"/>
                    <a:pt x="3921" y="17808"/>
                    <a:pt x="3921" y="17808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808"/>
                    <a:pt x="3884" y="17808"/>
                    <a:pt x="3884" y="17808"/>
                  </a:cubicBezTo>
                  <a:cubicBezTo>
                    <a:pt x="3884" y="17876"/>
                    <a:pt x="3884" y="17876"/>
                    <a:pt x="3884" y="17876"/>
                  </a:cubicBezTo>
                  <a:cubicBezTo>
                    <a:pt x="3847" y="17876"/>
                    <a:pt x="3847" y="17876"/>
                    <a:pt x="3847" y="17876"/>
                  </a:cubicBezTo>
                  <a:cubicBezTo>
                    <a:pt x="3810" y="17876"/>
                    <a:pt x="3810" y="17876"/>
                    <a:pt x="3810" y="17876"/>
                  </a:cubicBezTo>
                  <a:cubicBezTo>
                    <a:pt x="3810" y="17944"/>
                    <a:pt x="3810" y="17944"/>
                    <a:pt x="3810" y="17944"/>
                  </a:cubicBezTo>
                  <a:cubicBezTo>
                    <a:pt x="3773" y="17944"/>
                    <a:pt x="3773" y="17944"/>
                    <a:pt x="3773" y="17944"/>
                  </a:cubicBezTo>
                  <a:cubicBezTo>
                    <a:pt x="3736" y="18011"/>
                    <a:pt x="3736" y="18011"/>
                    <a:pt x="3736" y="18011"/>
                  </a:cubicBezTo>
                  <a:cubicBezTo>
                    <a:pt x="3736" y="18079"/>
                    <a:pt x="3736" y="18079"/>
                    <a:pt x="3736" y="18079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699" y="18147"/>
                    <a:pt x="3699" y="18147"/>
                    <a:pt x="3699" y="18147"/>
                  </a:cubicBezTo>
                  <a:cubicBezTo>
                    <a:pt x="3625" y="18214"/>
                    <a:pt x="3625" y="18214"/>
                    <a:pt x="3625" y="18214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85"/>
                    <a:pt x="3662" y="18485"/>
                    <a:pt x="3662" y="18485"/>
                  </a:cubicBezTo>
                  <a:cubicBezTo>
                    <a:pt x="3625" y="18553"/>
                    <a:pt x="3625" y="18553"/>
                    <a:pt x="3625" y="18553"/>
                  </a:cubicBezTo>
                  <a:cubicBezTo>
                    <a:pt x="3551" y="18485"/>
                    <a:pt x="3551" y="18485"/>
                    <a:pt x="3551" y="18485"/>
                  </a:cubicBezTo>
                  <a:cubicBezTo>
                    <a:pt x="3551" y="18418"/>
                    <a:pt x="3551" y="18418"/>
                    <a:pt x="3551" y="18418"/>
                  </a:cubicBezTo>
                  <a:cubicBezTo>
                    <a:pt x="3477" y="18282"/>
                    <a:pt x="3477" y="18282"/>
                    <a:pt x="3477" y="18282"/>
                  </a:cubicBezTo>
                  <a:cubicBezTo>
                    <a:pt x="3440" y="18350"/>
                    <a:pt x="3440" y="18350"/>
                    <a:pt x="3440" y="18350"/>
                  </a:cubicBezTo>
                  <a:cubicBezTo>
                    <a:pt x="3440" y="18418"/>
                    <a:pt x="3440" y="18418"/>
                    <a:pt x="3440" y="18418"/>
                  </a:cubicBezTo>
                  <a:cubicBezTo>
                    <a:pt x="3403" y="18485"/>
                    <a:pt x="3403" y="18485"/>
                    <a:pt x="3403" y="18485"/>
                  </a:cubicBezTo>
                  <a:cubicBezTo>
                    <a:pt x="3366" y="18553"/>
                    <a:pt x="3366" y="18553"/>
                    <a:pt x="3366" y="18553"/>
                  </a:cubicBezTo>
                  <a:cubicBezTo>
                    <a:pt x="3366" y="18688"/>
                    <a:pt x="3366" y="18688"/>
                    <a:pt x="3366" y="18688"/>
                  </a:cubicBezTo>
                  <a:cubicBezTo>
                    <a:pt x="3403" y="18688"/>
                    <a:pt x="3403" y="18688"/>
                    <a:pt x="3403" y="18688"/>
                  </a:cubicBezTo>
                  <a:cubicBezTo>
                    <a:pt x="3366" y="18892"/>
                    <a:pt x="3366" y="18892"/>
                    <a:pt x="3366" y="18892"/>
                  </a:cubicBezTo>
                  <a:cubicBezTo>
                    <a:pt x="3366" y="18959"/>
                    <a:pt x="3366" y="18959"/>
                    <a:pt x="3366" y="18959"/>
                  </a:cubicBezTo>
                  <a:cubicBezTo>
                    <a:pt x="3440" y="19027"/>
                    <a:pt x="3440" y="19027"/>
                    <a:pt x="3440" y="19027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514" y="19230"/>
                    <a:pt x="3514" y="19230"/>
                    <a:pt x="3514" y="19230"/>
                  </a:cubicBezTo>
                  <a:cubicBezTo>
                    <a:pt x="3514" y="19162"/>
                    <a:pt x="3514" y="19162"/>
                    <a:pt x="3514" y="19162"/>
                  </a:cubicBezTo>
                  <a:cubicBezTo>
                    <a:pt x="3625" y="19230"/>
                    <a:pt x="3625" y="19230"/>
                    <a:pt x="3625" y="19230"/>
                  </a:cubicBezTo>
                  <a:cubicBezTo>
                    <a:pt x="3699" y="19298"/>
                    <a:pt x="3699" y="19298"/>
                    <a:pt x="3699" y="19298"/>
                  </a:cubicBezTo>
                  <a:cubicBezTo>
                    <a:pt x="3773" y="19501"/>
                    <a:pt x="3773" y="19501"/>
                    <a:pt x="3773" y="19501"/>
                  </a:cubicBezTo>
                  <a:cubicBezTo>
                    <a:pt x="3699" y="19501"/>
                    <a:pt x="3699" y="19501"/>
                    <a:pt x="3699" y="19501"/>
                  </a:cubicBezTo>
                  <a:cubicBezTo>
                    <a:pt x="3699" y="19569"/>
                    <a:pt x="3699" y="19569"/>
                    <a:pt x="3699" y="19569"/>
                  </a:cubicBezTo>
                  <a:cubicBezTo>
                    <a:pt x="3736" y="19636"/>
                    <a:pt x="3736" y="19636"/>
                    <a:pt x="3736" y="19636"/>
                  </a:cubicBezTo>
                  <a:cubicBezTo>
                    <a:pt x="3810" y="19569"/>
                    <a:pt x="3810" y="19569"/>
                    <a:pt x="3810" y="19569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704"/>
                    <a:pt x="3847" y="19704"/>
                    <a:pt x="3847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773" y="19772"/>
                    <a:pt x="3773" y="19772"/>
                    <a:pt x="3773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907"/>
                    <a:pt x="3773" y="19907"/>
                    <a:pt x="3773" y="19907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36" y="19839"/>
                    <a:pt x="3736" y="19839"/>
                  </a:cubicBezTo>
                  <a:cubicBezTo>
                    <a:pt x="3736" y="19839"/>
                    <a:pt x="3699" y="19839"/>
                    <a:pt x="3699" y="19839"/>
                  </a:cubicBezTo>
                  <a:cubicBezTo>
                    <a:pt x="3699" y="19839"/>
                    <a:pt x="3699" y="19839"/>
                    <a:pt x="3699" y="19839"/>
                  </a:cubicBezTo>
                  <a:cubicBezTo>
                    <a:pt x="3736" y="19839"/>
                    <a:pt x="3736" y="19839"/>
                    <a:pt x="3736" y="19839"/>
                  </a:cubicBezTo>
                  <a:cubicBezTo>
                    <a:pt x="3736" y="19907"/>
                    <a:pt x="3736" y="19907"/>
                    <a:pt x="3736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62" y="19907"/>
                    <a:pt x="3662" y="19907"/>
                    <a:pt x="3662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588" y="19907"/>
                    <a:pt x="3588" y="19907"/>
                    <a:pt x="3588" y="19907"/>
                  </a:cubicBezTo>
                  <a:cubicBezTo>
                    <a:pt x="3588" y="19975"/>
                    <a:pt x="3588" y="19975"/>
                    <a:pt x="3588" y="19975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51" y="20110"/>
                    <a:pt x="3551" y="20110"/>
                    <a:pt x="3551" y="20110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313"/>
                    <a:pt x="3551" y="20313"/>
                    <a:pt x="3551" y="20313"/>
                  </a:cubicBezTo>
                  <a:cubicBezTo>
                    <a:pt x="3514" y="20313"/>
                    <a:pt x="3514" y="20313"/>
                    <a:pt x="3514" y="20313"/>
                  </a:cubicBezTo>
                  <a:cubicBezTo>
                    <a:pt x="3514" y="20381"/>
                    <a:pt x="3514" y="20381"/>
                    <a:pt x="3514" y="20381"/>
                  </a:cubicBezTo>
                  <a:cubicBezTo>
                    <a:pt x="3514" y="20449"/>
                    <a:pt x="3514" y="20449"/>
                    <a:pt x="3514" y="20449"/>
                  </a:cubicBezTo>
                  <a:cubicBezTo>
                    <a:pt x="3551" y="20449"/>
                    <a:pt x="3551" y="20449"/>
                    <a:pt x="3551" y="20449"/>
                  </a:cubicBezTo>
                  <a:cubicBezTo>
                    <a:pt x="3588" y="20449"/>
                    <a:pt x="3588" y="20449"/>
                    <a:pt x="3588" y="20449"/>
                  </a:cubicBezTo>
                  <a:cubicBezTo>
                    <a:pt x="3588" y="20517"/>
                    <a:pt x="3588" y="20517"/>
                    <a:pt x="3588" y="20517"/>
                  </a:cubicBezTo>
                  <a:cubicBezTo>
                    <a:pt x="3625" y="20517"/>
                    <a:pt x="3625" y="20517"/>
                    <a:pt x="3625" y="20517"/>
                  </a:cubicBezTo>
                  <a:cubicBezTo>
                    <a:pt x="3625" y="20584"/>
                    <a:pt x="3625" y="20584"/>
                    <a:pt x="3625" y="20584"/>
                  </a:cubicBezTo>
                  <a:cubicBezTo>
                    <a:pt x="3662" y="20652"/>
                    <a:pt x="3662" y="20652"/>
                    <a:pt x="3662" y="20652"/>
                  </a:cubicBezTo>
                  <a:cubicBezTo>
                    <a:pt x="3662" y="20584"/>
                    <a:pt x="3662" y="20584"/>
                    <a:pt x="3662" y="20584"/>
                  </a:cubicBezTo>
                  <a:cubicBezTo>
                    <a:pt x="3699" y="20584"/>
                    <a:pt x="3699" y="20584"/>
                    <a:pt x="3699" y="20584"/>
                  </a:cubicBezTo>
                  <a:cubicBezTo>
                    <a:pt x="3699" y="20652"/>
                    <a:pt x="3699" y="20652"/>
                    <a:pt x="3699" y="20652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855"/>
                    <a:pt x="3699" y="20855"/>
                    <a:pt x="3699" y="20855"/>
                  </a:cubicBezTo>
                  <a:cubicBezTo>
                    <a:pt x="3736" y="20923"/>
                    <a:pt x="3736" y="20923"/>
                    <a:pt x="3736" y="20923"/>
                  </a:cubicBezTo>
                  <a:cubicBezTo>
                    <a:pt x="3736" y="20991"/>
                    <a:pt x="3736" y="20991"/>
                    <a:pt x="3736" y="20991"/>
                  </a:cubicBezTo>
                  <a:cubicBezTo>
                    <a:pt x="3810" y="21126"/>
                    <a:pt x="3810" y="21126"/>
                    <a:pt x="3810" y="21126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47" y="21397"/>
                    <a:pt x="3847" y="21397"/>
                    <a:pt x="3847" y="21397"/>
                  </a:cubicBezTo>
                  <a:cubicBezTo>
                    <a:pt x="3773" y="21397"/>
                    <a:pt x="3773" y="21397"/>
                    <a:pt x="3773" y="21397"/>
                  </a:cubicBezTo>
                  <a:cubicBezTo>
                    <a:pt x="3773" y="21465"/>
                    <a:pt x="3773" y="21465"/>
                    <a:pt x="3773" y="21465"/>
                  </a:cubicBezTo>
                  <a:cubicBezTo>
                    <a:pt x="3699" y="21465"/>
                    <a:pt x="3699" y="21465"/>
                    <a:pt x="3699" y="21465"/>
                  </a:cubicBezTo>
                  <a:cubicBezTo>
                    <a:pt x="3662" y="21397"/>
                    <a:pt x="3662" y="21397"/>
                    <a:pt x="3662" y="21397"/>
                  </a:cubicBezTo>
                  <a:cubicBezTo>
                    <a:pt x="3588" y="21329"/>
                    <a:pt x="3588" y="21329"/>
                    <a:pt x="3588" y="21329"/>
                  </a:cubicBezTo>
                  <a:cubicBezTo>
                    <a:pt x="3551" y="21261"/>
                    <a:pt x="3551" y="21261"/>
                    <a:pt x="3551" y="21261"/>
                  </a:cubicBezTo>
                  <a:cubicBezTo>
                    <a:pt x="3551" y="21397"/>
                    <a:pt x="3551" y="21397"/>
                    <a:pt x="3551" y="21397"/>
                  </a:cubicBezTo>
                  <a:cubicBezTo>
                    <a:pt x="3588" y="21397"/>
                    <a:pt x="3588" y="21397"/>
                    <a:pt x="3588" y="21397"/>
                  </a:cubicBezTo>
                  <a:cubicBezTo>
                    <a:pt x="3588" y="21465"/>
                    <a:pt x="3588" y="21465"/>
                    <a:pt x="3588" y="21465"/>
                  </a:cubicBezTo>
                  <a:cubicBezTo>
                    <a:pt x="3588" y="21600"/>
                    <a:pt x="3588" y="21600"/>
                    <a:pt x="3588" y="21600"/>
                  </a:cubicBezTo>
                  <a:cubicBezTo>
                    <a:pt x="3551" y="21532"/>
                    <a:pt x="3551" y="21532"/>
                    <a:pt x="3551" y="21532"/>
                  </a:cubicBezTo>
                  <a:cubicBezTo>
                    <a:pt x="3477" y="21532"/>
                    <a:pt x="3477" y="21532"/>
                    <a:pt x="3477" y="21532"/>
                  </a:cubicBezTo>
                  <a:cubicBezTo>
                    <a:pt x="3366" y="21465"/>
                    <a:pt x="3366" y="21465"/>
                    <a:pt x="3366" y="21465"/>
                  </a:cubicBezTo>
                  <a:cubicBezTo>
                    <a:pt x="3329" y="21465"/>
                    <a:pt x="3329" y="21465"/>
                    <a:pt x="3329" y="21465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366" y="21600"/>
                    <a:pt x="3366" y="21600"/>
                    <a:pt x="3366" y="21600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218" y="21532"/>
                    <a:pt x="3218" y="21532"/>
                    <a:pt x="3218" y="21532"/>
                  </a:cubicBezTo>
                  <a:cubicBezTo>
                    <a:pt x="3181" y="21532"/>
                    <a:pt x="3181" y="21532"/>
                    <a:pt x="3181" y="21532"/>
                  </a:cubicBezTo>
                  <a:cubicBezTo>
                    <a:pt x="3107" y="21532"/>
                    <a:pt x="3107" y="21532"/>
                    <a:pt x="3107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33" y="21532"/>
                    <a:pt x="3033" y="21532"/>
                    <a:pt x="3033" y="21532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22" y="21465"/>
                    <a:pt x="2922" y="21465"/>
                    <a:pt x="2922" y="21465"/>
                  </a:cubicBezTo>
                  <a:cubicBezTo>
                    <a:pt x="2885" y="21465"/>
                    <a:pt x="2885" y="21465"/>
                    <a:pt x="2885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11" y="21465"/>
                    <a:pt x="2811" y="21465"/>
                    <a:pt x="2811" y="21465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29"/>
                    <a:pt x="2811" y="21329"/>
                    <a:pt x="2811" y="21329"/>
                  </a:cubicBezTo>
                  <a:cubicBezTo>
                    <a:pt x="2774" y="21261"/>
                    <a:pt x="2774" y="21261"/>
                    <a:pt x="2774" y="21261"/>
                  </a:cubicBezTo>
                  <a:cubicBezTo>
                    <a:pt x="2774" y="21126"/>
                    <a:pt x="2774" y="21126"/>
                    <a:pt x="2774" y="21126"/>
                  </a:cubicBezTo>
                  <a:cubicBezTo>
                    <a:pt x="2737" y="21126"/>
                    <a:pt x="2737" y="21126"/>
                    <a:pt x="2737" y="21126"/>
                  </a:cubicBezTo>
                  <a:cubicBezTo>
                    <a:pt x="2700" y="20991"/>
                    <a:pt x="2700" y="20991"/>
                    <a:pt x="2700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589" y="20923"/>
                    <a:pt x="2589" y="20923"/>
                    <a:pt x="2589" y="20923"/>
                  </a:cubicBezTo>
                  <a:cubicBezTo>
                    <a:pt x="2552" y="20923"/>
                    <a:pt x="2552" y="20923"/>
                    <a:pt x="2552" y="20923"/>
                  </a:cubicBezTo>
                  <a:cubicBezTo>
                    <a:pt x="2552" y="20855"/>
                    <a:pt x="2552" y="20855"/>
                    <a:pt x="2552" y="20855"/>
                  </a:cubicBezTo>
                  <a:cubicBezTo>
                    <a:pt x="2515" y="20855"/>
                    <a:pt x="2515" y="20855"/>
                    <a:pt x="2515" y="20855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41" y="20787"/>
                    <a:pt x="2441" y="20787"/>
                    <a:pt x="2441" y="20787"/>
                  </a:cubicBezTo>
                  <a:cubicBezTo>
                    <a:pt x="2441" y="20720"/>
                    <a:pt x="2441" y="20720"/>
                    <a:pt x="2441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367" y="20652"/>
                    <a:pt x="2367" y="20652"/>
                    <a:pt x="2367" y="20652"/>
                  </a:cubicBezTo>
                  <a:cubicBezTo>
                    <a:pt x="2256" y="20517"/>
                    <a:pt x="2256" y="20517"/>
                    <a:pt x="2256" y="20517"/>
                  </a:cubicBezTo>
                  <a:cubicBezTo>
                    <a:pt x="2219" y="20449"/>
                    <a:pt x="2219" y="20449"/>
                    <a:pt x="2219" y="20449"/>
                  </a:cubicBezTo>
                  <a:cubicBezTo>
                    <a:pt x="2145" y="20381"/>
                    <a:pt x="2145" y="20381"/>
                    <a:pt x="2145" y="20381"/>
                  </a:cubicBezTo>
                  <a:cubicBezTo>
                    <a:pt x="2108" y="20449"/>
                    <a:pt x="2108" y="20449"/>
                    <a:pt x="2108" y="20449"/>
                  </a:cubicBezTo>
                  <a:cubicBezTo>
                    <a:pt x="2071" y="20381"/>
                    <a:pt x="2071" y="20381"/>
                    <a:pt x="2071" y="20381"/>
                  </a:cubicBezTo>
                  <a:cubicBezTo>
                    <a:pt x="2071" y="20313"/>
                    <a:pt x="2071" y="20313"/>
                    <a:pt x="2071" y="20313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10"/>
                    <a:pt x="1997" y="20110"/>
                    <a:pt x="1997" y="20110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71" y="20178"/>
                    <a:pt x="2071" y="20178"/>
                    <a:pt x="2071" y="20178"/>
                  </a:cubicBezTo>
                  <a:cubicBezTo>
                    <a:pt x="2108" y="20178"/>
                    <a:pt x="2108" y="20178"/>
                    <a:pt x="2108" y="20178"/>
                  </a:cubicBezTo>
                  <a:cubicBezTo>
                    <a:pt x="2108" y="20110"/>
                    <a:pt x="2108" y="20110"/>
                    <a:pt x="2108" y="20110"/>
                  </a:cubicBezTo>
                  <a:cubicBezTo>
                    <a:pt x="2071" y="20110"/>
                    <a:pt x="2071" y="20110"/>
                    <a:pt x="2071" y="20110"/>
                  </a:cubicBezTo>
                  <a:cubicBezTo>
                    <a:pt x="2071" y="20043"/>
                    <a:pt x="2071" y="20043"/>
                    <a:pt x="2071" y="20043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08" y="19839"/>
                    <a:pt x="2108" y="19839"/>
                    <a:pt x="2108" y="19839"/>
                  </a:cubicBezTo>
                  <a:cubicBezTo>
                    <a:pt x="2071" y="19704"/>
                    <a:pt x="2071" y="19704"/>
                    <a:pt x="2071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636"/>
                    <a:pt x="2182" y="19636"/>
                    <a:pt x="2182" y="19636"/>
                  </a:cubicBezTo>
                  <a:cubicBezTo>
                    <a:pt x="2293" y="19569"/>
                    <a:pt x="2293" y="19569"/>
                    <a:pt x="2293" y="19569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56" y="19501"/>
                    <a:pt x="2256" y="19501"/>
                    <a:pt x="2256" y="19501"/>
                  </a:cubicBezTo>
                  <a:cubicBezTo>
                    <a:pt x="2219" y="19501"/>
                    <a:pt x="2219" y="19501"/>
                    <a:pt x="2219" y="19501"/>
                  </a:cubicBezTo>
                  <a:cubicBezTo>
                    <a:pt x="2182" y="19501"/>
                    <a:pt x="2182" y="19501"/>
                    <a:pt x="2182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82" y="19433"/>
                    <a:pt x="2182" y="19433"/>
                    <a:pt x="2182" y="19433"/>
                  </a:cubicBezTo>
                  <a:cubicBezTo>
                    <a:pt x="2182" y="19366"/>
                    <a:pt x="2182" y="19366"/>
                    <a:pt x="2182" y="19366"/>
                  </a:cubicBezTo>
                  <a:cubicBezTo>
                    <a:pt x="2219" y="19298"/>
                    <a:pt x="2219" y="19298"/>
                    <a:pt x="2219" y="19298"/>
                  </a:cubicBezTo>
                  <a:cubicBezTo>
                    <a:pt x="2293" y="19298"/>
                    <a:pt x="2293" y="19298"/>
                    <a:pt x="2293" y="19298"/>
                  </a:cubicBezTo>
                  <a:cubicBezTo>
                    <a:pt x="2330" y="19230"/>
                    <a:pt x="2330" y="19230"/>
                    <a:pt x="2330" y="19230"/>
                  </a:cubicBezTo>
                  <a:cubicBezTo>
                    <a:pt x="2330" y="19162"/>
                    <a:pt x="2330" y="19162"/>
                    <a:pt x="2330" y="19162"/>
                  </a:cubicBezTo>
                  <a:cubicBezTo>
                    <a:pt x="2367" y="19095"/>
                    <a:pt x="2367" y="19095"/>
                    <a:pt x="2367" y="19095"/>
                  </a:cubicBezTo>
                  <a:cubicBezTo>
                    <a:pt x="2330" y="19027"/>
                    <a:pt x="2330" y="19027"/>
                    <a:pt x="2330" y="19027"/>
                  </a:cubicBezTo>
                  <a:cubicBezTo>
                    <a:pt x="2293" y="18959"/>
                    <a:pt x="2293" y="18959"/>
                    <a:pt x="2293" y="18959"/>
                  </a:cubicBezTo>
                  <a:cubicBezTo>
                    <a:pt x="2293" y="18824"/>
                    <a:pt x="2293" y="18824"/>
                    <a:pt x="2293" y="18824"/>
                  </a:cubicBezTo>
                  <a:cubicBezTo>
                    <a:pt x="2330" y="18824"/>
                    <a:pt x="2330" y="18824"/>
                    <a:pt x="2330" y="18824"/>
                  </a:cubicBezTo>
                  <a:cubicBezTo>
                    <a:pt x="2367" y="18756"/>
                    <a:pt x="2367" y="18756"/>
                    <a:pt x="2367" y="18756"/>
                  </a:cubicBezTo>
                  <a:cubicBezTo>
                    <a:pt x="2367" y="18688"/>
                    <a:pt x="2367" y="18688"/>
                    <a:pt x="2367" y="18688"/>
                  </a:cubicBezTo>
                  <a:cubicBezTo>
                    <a:pt x="2330" y="18688"/>
                    <a:pt x="2330" y="18688"/>
                    <a:pt x="2330" y="18688"/>
                  </a:cubicBezTo>
                  <a:cubicBezTo>
                    <a:pt x="2330" y="18621"/>
                    <a:pt x="2330" y="18621"/>
                    <a:pt x="2330" y="18621"/>
                  </a:cubicBezTo>
                  <a:cubicBezTo>
                    <a:pt x="2293" y="18621"/>
                    <a:pt x="2293" y="18621"/>
                    <a:pt x="2293" y="18621"/>
                  </a:cubicBezTo>
                  <a:cubicBezTo>
                    <a:pt x="2256" y="18621"/>
                    <a:pt x="2256" y="18621"/>
                    <a:pt x="2256" y="18621"/>
                  </a:cubicBezTo>
                  <a:cubicBezTo>
                    <a:pt x="2219" y="18553"/>
                    <a:pt x="2219" y="18553"/>
                    <a:pt x="2219" y="18553"/>
                  </a:cubicBezTo>
                  <a:cubicBezTo>
                    <a:pt x="2182" y="18621"/>
                    <a:pt x="2182" y="18621"/>
                    <a:pt x="2182" y="18621"/>
                  </a:cubicBezTo>
                  <a:cubicBezTo>
                    <a:pt x="2145" y="18553"/>
                    <a:pt x="2145" y="18553"/>
                    <a:pt x="2145" y="18553"/>
                  </a:cubicBezTo>
                  <a:cubicBezTo>
                    <a:pt x="2108" y="18553"/>
                    <a:pt x="2108" y="18553"/>
                    <a:pt x="2108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1997" y="18553"/>
                    <a:pt x="1997" y="18553"/>
                    <a:pt x="1997" y="18553"/>
                  </a:cubicBezTo>
                  <a:cubicBezTo>
                    <a:pt x="1960" y="18485"/>
                    <a:pt x="1960" y="18485"/>
                    <a:pt x="1960" y="18485"/>
                  </a:cubicBezTo>
                  <a:cubicBezTo>
                    <a:pt x="1923" y="18350"/>
                    <a:pt x="1923" y="18350"/>
                    <a:pt x="1923" y="18350"/>
                  </a:cubicBezTo>
                  <a:cubicBezTo>
                    <a:pt x="1886" y="18350"/>
                    <a:pt x="1886" y="18350"/>
                    <a:pt x="1886" y="18350"/>
                  </a:cubicBezTo>
                  <a:cubicBezTo>
                    <a:pt x="1849" y="18418"/>
                    <a:pt x="1849" y="18418"/>
                    <a:pt x="1849" y="18418"/>
                  </a:cubicBezTo>
                  <a:cubicBezTo>
                    <a:pt x="1812" y="18418"/>
                    <a:pt x="1812" y="18418"/>
                    <a:pt x="1812" y="18418"/>
                  </a:cubicBezTo>
                  <a:cubicBezTo>
                    <a:pt x="1775" y="18418"/>
                    <a:pt x="1775" y="18418"/>
                    <a:pt x="1775" y="18418"/>
                  </a:cubicBezTo>
                  <a:cubicBezTo>
                    <a:pt x="1701" y="18350"/>
                    <a:pt x="1701" y="18350"/>
                    <a:pt x="1701" y="18350"/>
                  </a:cubicBezTo>
                  <a:cubicBezTo>
                    <a:pt x="1701" y="18418"/>
                    <a:pt x="1701" y="18418"/>
                    <a:pt x="1701" y="18418"/>
                  </a:cubicBezTo>
                  <a:cubicBezTo>
                    <a:pt x="1627" y="18282"/>
                    <a:pt x="1627" y="18282"/>
                    <a:pt x="1627" y="18282"/>
                  </a:cubicBezTo>
                  <a:cubicBezTo>
                    <a:pt x="1590" y="18214"/>
                    <a:pt x="1590" y="18214"/>
                    <a:pt x="1590" y="18214"/>
                  </a:cubicBezTo>
                  <a:cubicBezTo>
                    <a:pt x="1590" y="18147"/>
                    <a:pt x="1590" y="18147"/>
                    <a:pt x="1590" y="18147"/>
                  </a:cubicBezTo>
                  <a:cubicBezTo>
                    <a:pt x="1553" y="18147"/>
                    <a:pt x="1553" y="18147"/>
                    <a:pt x="1553" y="18147"/>
                  </a:cubicBezTo>
                  <a:cubicBezTo>
                    <a:pt x="1553" y="18079"/>
                    <a:pt x="1553" y="18079"/>
                    <a:pt x="1553" y="18079"/>
                  </a:cubicBezTo>
                  <a:cubicBezTo>
                    <a:pt x="1516" y="18011"/>
                    <a:pt x="1516" y="18011"/>
                    <a:pt x="1516" y="18011"/>
                  </a:cubicBezTo>
                  <a:cubicBezTo>
                    <a:pt x="1442" y="18079"/>
                    <a:pt x="1442" y="18079"/>
                    <a:pt x="1442" y="18079"/>
                  </a:cubicBezTo>
                  <a:cubicBezTo>
                    <a:pt x="1405" y="17944"/>
                    <a:pt x="1405" y="17944"/>
                    <a:pt x="1405" y="17944"/>
                  </a:cubicBezTo>
                  <a:cubicBezTo>
                    <a:pt x="1405" y="17876"/>
                    <a:pt x="1405" y="17876"/>
                    <a:pt x="1405" y="17876"/>
                  </a:cubicBezTo>
                  <a:cubicBezTo>
                    <a:pt x="1368" y="17876"/>
                    <a:pt x="1368" y="17876"/>
                    <a:pt x="1368" y="17876"/>
                  </a:cubicBezTo>
                  <a:cubicBezTo>
                    <a:pt x="1368" y="17740"/>
                    <a:pt x="1368" y="17740"/>
                    <a:pt x="1368" y="17740"/>
                  </a:cubicBezTo>
                  <a:cubicBezTo>
                    <a:pt x="1332" y="17740"/>
                    <a:pt x="1332" y="17740"/>
                    <a:pt x="1332" y="17740"/>
                  </a:cubicBezTo>
                  <a:cubicBezTo>
                    <a:pt x="1258" y="17740"/>
                    <a:pt x="1258" y="17740"/>
                    <a:pt x="1258" y="17740"/>
                  </a:cubicBezTo>
                  <a:cubicBezTo>
                    <a:pt x="1184" y="17740"/>
                    <a:pt x="1184" y="17740"/>
                    <a:pt x="1184" y="17740"/>
                  </a:cubicBezTo>
                  <a:cubicBezTo>
                    <a:pt x="1110" y="17740"/>
                    <a:pt x="1110" y="17740"/>
                    <a:pt x="1110" y="17740"/>
                  </a:cubicBezTo>
                  <a:cubicBezTo>
                    <a:pt x="1073" y="17740"/>
                    <a:pt x="1073" y="17740"/>
                    <a:pt x="1073" y="17740"/>
                  </a:cubicBezTo>
                  <a:cubicBezTo>
                    <a:pt x="1073" y="17808"/>
                    <a:pt x="1073" y="17808"/>
                    <a:pt x="1073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740"/>
                    <a:pt x="1036" y="17740"/>
                    <a:pt x="1036" y="17740"/>
                  </a:cubicBezTo>
                  <a:cubicBezTo>
                    <a:pt x="999" y="17673"/>
                    <a:pt x="999" y="17673"/>
                    <a:pt x="999" y="17673"/>
                  </a:cubicBezTo>
                  <a:cubicBezTo>
                    <a:pt x="999" y="17605"/>
                    <a:pt x="999" y="17605"/>
                    <a:pt x="999" y="17605"/>
                  </a:cubicBezTo>
                  <a:cubicBezTo>
                    <a:pt x="962" y="17537"/>
                    <a:pt x="962" y="17537"/>
                    <a:pt x="962" y="17537"/>
                  </a:cubicBezTo>
                  <a:cubicBezTo>
                    <a:pt x="962" y="17470"/>
                    <a:pt x="962" y="17470"/>
                    <a:pt x="962" y="17470"/>
                  </a:cubicBezTo>
                  <a:cubicBezTo>
                    <a:pt x="962" y="17402"/>
                    <a:pt x="962" y="17402"/>
                    <a:pt x="962" y="17402"/>
                  </a:cubicBezTo>
                  <a:cubicBezTo>
                    <a:pt x="999" y="17470"/>
                    <a:pt x="999" y="17470"/>
                    <a:pt x="999" y="17470"/>
                  </a:cubicBezTo>
                  <a:cubicBezTo>
                    <a:pt x="1073" y="17470"/>
                    <a:pt x="1073" y="17470"/>
                    <a:pt x="1073" y="17470"/>
                  </a:cubicBezTo>
                  <a:cubicBezTo>
                    <a:pt x="1110" y="17334"/>
                    <a:pt x="1110" y="17334"/>
                    <a:pt x="1110" y="17334"/>
                  </a:cubicBezTo>
                  <a:cubicBezTo>
                    <a:pt x="1147" y="17334"/>
                    <a:pt x="1147" y="17334"/>
                    <a:pt x="1147" y="17334"/>
                  </a:cubicBezTo>
                  <a:cubicBezTo>
                    <a:pt x="1110" y="17266"/>
                    <a:pt x="1110" y="17266"/>
                    <a:pt x="1110" y="17266"/>
                  </a:cubicBezTo>
                  <a:cubicBezTo>
                    <a:pt x="1110" y="17199"/>
                    <a:pt x="1110" y="17199"/>
                    <a:pt x="1110" y="17199"/>
                  </a:cubicBezTo>
                  <a:cubicBezTo>
                    <a:pt x="1036" y="17131"/>
                    <a:pt x="1036" y="17131"/>
                    <a:pt x="1036" y="17131"/>
                  </a:cubicBezTo>
                  <a:cubicBezTo>
                    <a:pt x="962" y="17131"/>
                    <a:pt x="962" y="17131"/>
                    <a:pt x="962" y="17131"/>
                  </a:cubicBezTo>
                  <a:cubicBezTo>
                    <a:pt x="962" y="16996"/>
                    <a:pt x="962" y="16996"/>
                    <a:pt x="962" y="16996"/>
                  </a:cubicBezTo>
                  <a:cubicBezTo>
                    <a:pt x="925" y="16996"/>
                    <a:pt x="925" y="16996"/>
                    <a:pt x="925" y="16996"/>
                  </a:cubicBezTo>
                  <a:cubicBezTo>
                    <a:pt x="888" y="16860"/>
                    <a:pt x="888" y="16860"/>
                    <a:pt x="888" y="16860"/>
                  </a:cubicBezTo>
                  <a:cubicBezTo>
                    <a:pt x="851" y="16792"/>
                    <a:pt x="851" y="16792"/>
                    <a:pt x="851" y="16792"/>
                  </a:cubicBezTo>
                  <a:cubicBezTo>
                    <a:pt x="814" y="16725"/>
                    <a:pt x="814" y="16725"/>
                    <a:pt x="814" y="16725"/>
                  </a:cubicBezTo>
                  <a:cubicBezTo>
                    <a:pt x="814" y="16657"/>
                    <a:pt x="814" y="16657"/>
                    <a:pt x="814" y="16657"/>
                  </a:cubicBezTo>
                  <a:cubicBezTo>
                    <a:pt x="814" y="16589"/>
                    <a:pt x="814" y="16589"/>
                    <a:pt x="814" y="16589"/>
                  </a:cubicBezTo>
                  <a:cubicBezTo>
                    <a:pt x="814" y="16522"/>
                    <a:pt x="814" y="16522"/>
                    <a:pt x="814" y="16522"/>
                  </a:cubicBezTo>
                  <a:cubicBezTo>
                    <a:pt x="814" y="16454"/>
                    <a:pt x="814" y="16454"/>
                    <a:pt x="814" y="16454"/>
                  </a:cubicBezTo>
                  <a:cubicBezTo>
                    <a:pt x="740" y="16454"/>
                    <a:pt x="740" y="16454"/>
                    <a:pt x="740" y="16454"/>
                  </a:cubicBezTo>
                  <a:cubicBezTo>
                    <a:pt x="703" y="16454"/>
                    <a:pt x="703" y="16454"/>
                    <a:pt x="703" y="16454"/>
                  </a:cubicBezTo>
                  <a:cubicBezTo>
                    <a:pt x="703" y="16386"/>
                    <a:pt x="703" y="16386"/>
                    <a:pt x="703" y="16386"/>
                  </a:cubicBezTo>
                  <a:cubicBezTo>
                    <a:pt x="629" y="16386"/>
                    <a:pt x="629" y="16386"/>
                    <a:pt x="629" y="16386"/>
                  </a:cubicBezTo>
                  <a:cubicBezTo>
                    <a:pt x="592" y="16454"/>
                    <a:pt x="592" y="16454"/>
                    <a:pt x="592" y="16454"/>
                  </a:cubicBezTo>
                  <a:cubicBezTo>
                    <a:pt x="555" y="16386"/>
                    <a:pt x="555" y="16386"/>
                    <a:pt x="555" y="16386"/>
                  </a:cubicBezTo>
                  <a:cubicBezTo>
                    <a:pt x="518" y="16386"/>
                    <a:pt x="518" y="16386"/>
                    <a:pt x="518" y="16386"/>
                  </a:cubicBezTo>
                  <a:cubicBezTo>
                    <a:pt x="481" y="16386"/>
                    <a:pt x="481" y="16386"/>
                    <a:pt x="481" y="16386"/>
                  </a:cubicBezTo>
                  <a:cubicBezTo>
                    <a:pt x="444" y="16318"/>
                    <a:pt x="444" y="16318"/>
                    <a:pt x="444" y="16318"/>
                  </a:cubicBezTo>
                  <a:cubicBezTo>
                    <a:pt x="444" y="16386"/>
                    <a:pt x="444" y="16386"/>
                    <a:pt x="444" y="16386"/>
                  </a:cubicBezTo>
                  <a:cubicBezTo>
                    <a:pt x="407" y="16318"/>
                    <a:pt x="407" y="16318"/>
                    <a:pt x="407" y="16318"/>
                  </a:cubicBezTo>
                  <a:cubicBezTo>
                    <a:pt x="370" y="16318"/>
                    <a:pt x="370" y="16318"/>
                    <a:pt x="370" y="16318"/>
                  </a:cubicBezTo>
                  <a:cubicBezTo>
                    <a:pt x="370" y="16251"/>
                    <a:pt x="370" y="16251"/>
                    <a:pt x="370" y="16251"/>
                  </a:cubicBezTo>
                  <a:cubicBezTo>
                    <a:pt x="370" y="16183"/>
                    <a:pt x="370" y="16183"/>
                    <a:pt x="370" y="16183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296" y="16048"/>
                    <a:pt x="296" y="16048"/>
                    <a:pt x="296" y="16048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845"/>
                    <a:pt x="296" y="15845"/>
                    <a:pt x="296" y="15845"/>
                  </a:cubicBezTo>
                  <a:cubicBezTo>
                    <a:pt x="259" y="15845"/>
                    <a:pt x="259" y="15845"/>
                    <a:pt x="259" y="15845"/>
                  </a:cubicBezTo>
                  <a:cubicBezTo>
                    <a:pt x="296" y="15777"/>
                    <a:pt x="296" y="15777"/>
                    <a:pt x="296" y="15777"/>
                  </a:cubicBezTo>
                  <a:cubicBezTo>
                    <a:pt x="259" y="15709"/>
                    <a:pt x="259" y="15709"/>
                    <a:pt x="259" y="15709"/>
                  </a:cubicBezTo>
                  <a:cubicBezTo>
                    <a:pt x="296" y="15709"/>
                    <a:pt x="296" y="15709"/>
                    <a:pt x="296" y="15709"/>
                  </a:cubicBezTo>
                  <a:cubicBezTo>
                    <a:pt x="296" y="15641"/>
                    <a:pt x="296" y="15641"/>
                    <a:pt x="296" y="15641"/>
                  </a:cubicBezTo>
                  <a:cubicBezTo>
                    <a:pt x="222" y="15438"/>
                    <a:pt x="222" y="15438"/>
                    <a:pt x="222" y="15438"/>
                  </a:cubicBezTo>
                  <a:cubicBezTo>
                    <a:pt x="222" y="15235"/>
                    <a:pt x="222" y="15235"/>
                    <a:pt x="222" y="15235"/>
                  </a:cubicBezTo>
                  <a:cubicBezTo>
                    <a:pt x="259" y="15167"/>
                    <a:pt x="259" y="15167"/>
                    <a:pt x="259" y="15167"/>
                  </a:cubicBezTo>
                  <a:cubicBezTo>
                    <a:pt x="259" y="15100"/>
                    <a:pt x="259" y="15100"/>
                    <a:pt x="259" y="15100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259" y="14897"/>
                    <a:pt x="259" y="14897"/>
                    <a:pt x="259" y="14897"/>
                  </a:cubicBezTo>
                  <a:cubicBezTo>
                    <a:pt x="259" y="14829"/>
                    <a:pt x="259" y="14829"/>
                    <a:pt x="259" y="14829"/>
                  </a:cubicBezTo>
                  <a:cubicBezTo>
                    <a:pt x="296" y="14829"/>
                    <a:pt x="296" y="14829"/>
                    <a:pt x="296" y="14829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333" y="14897"/>
                    <a:pt x="333" y="14897"/>
                    <a:pt x="333" y="14897"/>
                  </a:cubicBezTo>
                  <a:cubicBezTo>
                    <a:pt x="333" y="14829"/>
                    <a:pt x="333" y="14829"/>
                    <a:pt x="333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407" y="14761"/>
                    <a:pt x="407" y="14761"/>
                    <a:pt x="407" y="14761"/>
                  </a:cubicBezTo>
                  <a:cubicBezTo>
                    <a:pt x="444" y="14761"/>
                    <a:pt x="444" y="14761"/>
                    <a:pt x="444" y="14761"/>
                  </a:cubicBezTo>
                  <a:cubicBezTo>
                    <a:pt x="444" y="14693"/>
                    <a:pt x="444" y="14693"/>
                    <a:pt x="444" y="14693"/>
                  </a:cubicBezTo>
                  <a:cubicBezTo>
                    <a:pt x="518" y="14761"/>
                    <a:pt x="518" y="14761"/>
                    <a:pt x="518" y="14761"/>
                  </a:cubicBezTo>
                  <a:cubicBezTo>
                    <a:pt x="518" y="14693"/>
                    <a:pt x="518" y="14693"/>
                    <a:pt x="518" y="14693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44" y="14626"/>
                    <a:pt x="444" y="14626"/>
                    <a:pt x="444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370" y="14626"/>
                    <a:pt x="370" y="14626"/>
                    <a:pt x="370" y="14626"/>
                  </a:cubicBezTo>
                  <a:cubicBezTo>
                    <a:pt x="333" y="14558"/>
                    <a:pt x="333" y="14558"/>
                    <a:pt x="333" y="14558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558"/>
                    <a:pt x="370" y="14558"/>
                    <a:pt x="370" y="14558"/>
                  </a:cubicBezTo>
                  <a:cubicBezTo>
                    <a:pt x="370" y="14490"/>
                    <a:pt x="370" y="14490"/>
                    <a:pt x="370" y="14490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423"/>
                    <a:pt x="370" y="14423"/>
                    <a:pt x="370" y="14423"/>
                  </a:cubicBezTo>
                  <a:cubicBezTo>
                    <a:pt x="333" y="14423"/>
                    <a:pt x="333" y="14423"/>
                    <a:pt x="333" y="14423"/>
                  </a:cubicBezTo>
                  <a:cubicBezTo>
                    <a:pt x="333" y="14423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59" y="14423"/>
                    <a:pt x="259" y="14423"/>
                    <a:pt x="259" y="14423"/>
                  </a:cubicBezTo>
                  <a:cubicBezTo>
                    <a:pt x="333" y="14287"/>
                    <a:pt x="333" y="14287"/>
                    <a:pt x="333" y="14287"/>
                  </a:cubicBezTo>
                  <a:cubicBezTo>
                    <a:pt x="407" y="14287"/>
                    <a:pt x="407" y="14287"/>
                    <a:pt x="407" y="14287"/>
                  </a:cubicBezTo>
                  <a:cubicBezTo>
                    <a:pt x="444" y="14152"/>
                    <a:pt x="444" y="14152"/>
                    <a:pt x="444" y="14152"/>
                  </a:cubicBezTo>
                  <a:cubicBezTo>
                    <a:pt x="481" y="14016"/>
                    <a:pt x="481" y="14016"/>
                    <a:pt x="481" y="14016"/>
                  </a:cubicBezTo>
                  <a:cubicBezTo>
                    <a:pt x="518" y="13881"/>
                    <a:pt x="518" y="13881"/>
                    <a:pt x="518" y="13881"/>
                  </a:cubicBezTo>
                  <a:cubicBezTo>
                    <a:pt x="592" y="13678"/>
                    <a:pt x="592" y="13678"/>
                    <a:pt x="592" y="13678"/>
                  </a:cubicBezTo>
                  <a:cubicBezTo>
                    <a:pt x="629" y="13542"/>
                    <a:pt x="629" y="13542"/>
                    <a:pt x="629" y="13542"/>
                  </a:cubicBezTo>
                  <a:cubicBezTo>
                    <a:pt x="629" y="13407"/>
                    <a:pt x="629" y="13407"/>
                    <a:pt x="629" y="13407"/>
                  </a:cubicBezTo>
                  <a:cubicBezTo>
                    <a:pt x="555" y="13271"/>
                    <a:pt x="555" y="13271"/>
                    <a:pt x="555" y="13271"/>
                  </a:cubicBezTo>
                  <a:cubicBezTo>
                    <a:pt x="518" y="13271"/>
                    <a:pt x="518" y="13271"/>
                    <a:pt x="518" y="13271"/>
                  </a:cubicBezTo>
                  <a:cubicBezTo>
                    <a:pt x="444" y="13068"/>
                    <a:pt x="444" y="13068"/>
                    <a:pt x="444" y="13068"/>
                  </a:cubicBezTo>
                  <a:cubicBezTo>
                    <a:pt x="444" y="13001"/>
                    <a:pt x="444" y="13001"/>
                    <a:pt x="444" y="13001"/>
                  </a:cubicBezTo>
                  <a:cubicBezTo>
                    <a:pt x="481" y="12933"/>
                    <a:pt x="481" y="12933"/>
                    <a:pt x="481" y="12933"/>
                  </a:cubicBezTo>
                  <a:cubicBezTo>
                    <a:pt x="481" y="12865"/>
                    <a:pt x="481" y="12865"/>
                    <a:pt x="481" y="12865"/>
                  </a:cubicBezTo>
                  <a:cubicBezTo>
                    <a:pt x="407" y="12797"/>
                    <a:pt x="407" y="12797"/>
                    <a:pt x="407" y="12797"/>
                  </a:cubicBezTo>
                  <a:cubicBezTo>
                    <a:pt x="407" y="12730"/>
                    <a:pt x="407" y="12730"/>
                    <a:pt x="407" y="12730"/>
                  </a:cubicBezTo>
                  <a:cubicBezTo>
                    <a:pt x="407" y="12662"/>
                    <a:pt x="407" y="12662"/>
                    <a:pt x="407" y="12662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370" y="12527"/>
                    <a:pt x="370" y="12527"/>
                    <a:pt x="370" y="12527"/>
                  </a:cubicBezTo>
                  <a:cubicBezTo>
                    <a:pt x="333" y="12527"/>
                    <a:pt x="333" y="12527"/>
                    <a:pt x="333" y="12527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70" y="12391"/>
                    <a:pt x="370" y="12391"/>
                    <a:pt x="370" y="12391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33" y="12324"/>
                    <a:pt x="333" y="12324"/>
                    <a:pt x="333" y="12324"/>
                  </a:cubicBezTo>
                  <a:cubicBezTo>
                    <a:pt x="333" y="12120"/>
                    <a:pt x="333" y="12120"/>
                    <a:pt x="333" y="12120"/>
                  </a:cubicBezTo>
                  <a:cubicBezTo>
                    <a:pt x="370" y="12120"/>
                    <a:pt x="370" y="12120"/>
                    <a:pt x="370" y="12120"/>
                  </a:cubicBezTo>
                  <a:cubicBezTo>
                    <a:pt x="296" y="11850"/>
                    <a:pt x="296" y="11850"/>
                    <a:pt x="296" y="11850"/>
                  </a:cubicBezTo>
                  <a:cubicBezTo>
                    <a:pt x="222" y="11646"/>
                    <a:pt x="222" y="11646"/>
                    <a:pt x="222" y="11646"/>
                  </a:cubicBezTo>
                  <a:cubicBezTo>
                    <a:pt x="222" y="11579"/>
                    <a:pt x="222" y="11579"/>
                    <a:pt x="222" y="11579"/>
                  </a:cubicBezTo>
                  <a:cubicBezTo>
                    <a:pt x="185" y="11511"/>
                    <a:pt x="185" y="11511"/>
                    <a:pt x="185" y="11511"/>
                  </a:cubicBezTo>
                  <a:cubicBezTo>
                    <a:pt x="185" y="11376"/>
                    <a:pt x="185" y="11376"/>
                    <a:pt x="185" y="11376"/>
                  </a:cubicBezTo>
                  <a:cubicBezTo>
                    <a:pt x="222" y="11240"/>
                    <a:pt x="222" y="11240"/>
                    <a:pt x="222" y="11240"/>
                  </a:cubicBezTo>
                  <a:cubicBezTo>
                    <a:pt x="259" y="11172"/>
                    <a:pt x="259" y="11172"/>
                    <a:pt x="259" y="11172"/>
                  </a:cubicBezTo>
                  <a:cubicBezTo>
                    <a:pt x="222" y="11172"/>
                    <a:pt x="222" y="11172"/>
                    <a:pt x="222" y="11172"/>
                  </a:cubicBezTo>
                  <a:cubicBezTo>
                    <a:pt x="148" y="11105"/>
                    <a:pt x="148" y="11105"/>
                    <a:pt x="148" y="11105"/>
                  </a:cubicBezTo>
                  <a:cubicBezTo>
                    <a:pt x="148" y="11037"/>
                    <a:pt x="148" y="11037"/>
                    <a:pt x="148" y="11037"/>
                  </a:cubicBezTo>
                  <a:cubicBezTo>
                    <a:pt x="111" y="10969"/>
                    <a:pt x="111" y="10969"/>
                    <a:pt x="111" y="10969"/>
                  </a:cubicBezTo>
                  <a:cubicBezTo>
                    <a:pt x="74" y="10902"/>
                    <a:pt x="74" y="10902"/>
                    <a:pt x="74" y="10902"/>
                  </a:cubicBezTo>
                  <a:cubicBezTo>
                    <a:pt x="37" y="10902"/>
                    <a:pt x="37" y="10902"/>
                    <a:pt x="37" y="10902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631"/>
                    <a:pt x="0" y="10631"/>
                    <a:pt x="0" y="10631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74" y="10495"/>
                    <a:pt x="74" y="10495"/>
                    <a:pt x="74" y="10495"/>
                  </a:cubicBezTo>
                  <a:cubicBezTo>
                    <a:pt x="74" y="10428"/>
                    <a:pt x="74" y="10428"/>
                    <a:pt x="74" y="10428"/>
                  </a:cubicBezTo>
                  <a:cubicBezTo>
                    <a:pt x="111" y="10360"/>
                    <a:pt x="111" y="10360"/>
                    <a:pt x="111" y="10360"/>
                  </a:cubicBezTo>
                  <a:cubicBezTo>
                    <a:pt x="148" y="10360"/>
                    <a:pt x="148" y="10360"/>
                    <a:pt x="148" y="10360"/>
                  </a:cubicBezTo>
                  <a:cubicBezTo>
                    <a:pt x="185" y="10292"/>
                    <a:pt x="185" y="10292"/>
                    <a:pt x="185" y="10292"/>
                  </a:cubicBezTo>
                  <a:cubicBezTo>
                    <a:pt x="185" y="10224"/>
                    <a:pt x="185" y="10224"/>
                    <a:pt x="185" y="10224"/>
                  </a:cubicBezTo>
                  <a:cubicBezTo>
                    <a:pt x="222" y="10224"/>
                    <a:pt x="222" y="10224"/>
                    <a:pt x="222" y="10224"/>
                  </a:cubicBezTo>
                  <a:cubicBezTo>
                    <a:pt x="259" y="10224"/>
                    <a:pt x="259" y="10224"/>
                    <a:pt x="259" y="10224"/>
                  </a:cubicBezTo>
                  <a:cubicBezTo>
                    <a:pt x="259" y="10157"/>
                    <a:pt x="259" y="10157"/>
                    <a:pt x="259" y="10157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224"/>
                    <a:pt x="296" y="10224"/>
                    <a:pt x="296" y="10224"/>
                  </a:cubicBezTo>
                  <a:cubicBezTo>
                    <a:pt x="333" y="10224"/>
                    <a:pt x="333" y="10224"/>
                    <a:pt x="333" y="10224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70" y="10157"/>
                    <a:pt x="370" y="10157"/>
                    <a:pt x="370" y="10157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407" y="10021"/>
                    <a:pt x="407" y="10021"/>
                    <a:pt x="407" y="10021"/>
                  </a:cubicBezTo>
                  <a:cubicBezTo>
                    <a:pt x="444" y="10021"/>
                    <a:pt x="444" y="10021"/>
                    <a:pt x="444" y="10021"/>
                  </a:cubicBezTo>
                  <a:cubicBezTo>
                    <a:pt x="444" y="10089"/>
                    <a:pt x="444" y="10089"/>
                    <a:pt x="444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481" y="10157"/>
                    <a:pt x="481" y="10157"/>
                    <a:pt x="481" y="10157"/>
                  </a:cubicBezTo>
                  <a:cubicBezTo>
                    <a:pt x="444" y="10157"/>
                    <a:pt x="444" y="10157"/>
                    <a:pt x="444" y="10157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089"/>
                    <a:pt x="407" y="10089"/>
                    <a:pt x="407" y="10089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92"/>
                    <a:pt x="444" y="10292"/>
                    <a:pt x="444" y="10292"/>
                  </a:cubicBezTo>
                  <a:cubicBezTo>
                    <a:pt x="481" y="10224"/>
                    <a:pt x="481" y="10224"/>
                    <a:pt x="481" y="10224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360"/>
                    <a:pt x="555" y="10360"/>
                    <a:pt x="555" y="10360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92" y="10224"/>
                    <a:pt x="592" y="10224"/>
                    <a:pt x="592" y="10224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592" y="10360"/>
                    <a:pt x="592" y="10360"/>
                    <a:pt x="592" y="10360"/>
                  </a:cubicBezTo>
                  <a:cubicBezTo>
                    <a:pt x="592" y="10428"/>
                    <a:pt x="592" y="10428"/>
                    <a:pt x="592" y="10428"/>
                  </a:cubicBezTo>
                  <a:cubicBezTo>
                    <a:pt x="629" y="10428"/>
                    <a:pt x="629" y="10428"/>
                    <a:pt x="629" y="10428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66" y="10292"/>
                    <a:pt x="666" y="10292"/>
                    <a:pt x="666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703" y="10224"/>
                    <a:pt x="703" y="10224"/>
                    <a:pt x="703" y="10224"/>
                  </a:cubicBezTo>
                  <a:cubicBezTo>
                    <a:pt x="740" y="10292"/>
                    <a:pt x="740" y="10292"/>
                    <a:pt x="740" y="10292"/>
                  </a:cubicBezTo>
                  <a:cubicBezTo>
                    <a:pt x="777" y="10292"/>
                    <a:pt x="777" y="10292"/>
                    <a:pt x="777" y="10292"/>
                  </a:cubicBezTo>
                  <a:cubicBezTo>
                    <a:pt x="814" y="10292"/>
                    <a:pt x="814" y="10292"/>
                    <a:pt x="814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88" y="10292"/>
                    <a:pt x="888" y="10292"/>
                    <a:pt x="888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62" y="10292"/>
                    <a:pt x="962" y="10292"/>
                    <a:pt x="962" y="10292"/>
                  </a:cubicBezTo>
                  <a:cubicBezTo>
                    <a:pt x="1110" y="10495"/>
                    <a:pt x="1110" y="10495"/>
                    <a:pt x="1110" y="10495"/>
                  </a:cubicBezTo>
                  <a:cubicBezTo>
                    <a:pt x="1221" y="10563"/>
                    <a:pt x="1221" y="10563"/>
                    <a:pt x="1221" y="10563"/>
                  </a:cubicBezTo>
                  <a:cubicBezTo>
                    <a:pt x="1258" y="10631"/>
                    <a:pt x="1258" y="10631"/>
                    <a:pt x="1258" y="10631"/>
                  </a:cubicBezTo>
                  <a:cubicBezTo>
                    <a:pt x="1295" y="10631"/>
                    <a:pt x="1295" y="10631"/>
                    <a:pt x="1295" y="10631"/>
                  </a:cubicBezTo>
                  <a:cubicBezTo>
                    <a:pt x="1332" y="10766"/>
                    <a:pt x="1332" y="10766"/>
                    <a:pt x="1332" y="10766"/>
                  </a:cubicBezTo>
                  <a:cubicBezTo>
                    <a:pt x="1368" y="10766"/>
                    <a:pt x="1368" y="10766"/>
                    <a:pt x="1368" y="10766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68" y="10698"/>
                    <a:pt x="1368" y="10698"/>
                    <a:pt x="1368" y="10698"/>
                  </a:cubicBezTo>
                  <a:cubicBezTo>
                    <a:pt x="1405" y="10766"/>
                    <a:pt x="1405" y="10766"/>
                    <a:pt x="1405" y="10766"/>
                  </a:cubicBezTo>
                  <a:cubicBezTo>
                    <a:pt x="1442" y="10766"/>
                    <a:pt x="1442" y="10766"/>
                    <a:pt x="1442" y="10766"/>
                  </a:cubicBezTo>
                  <a:cubicBezTo>
                    <a:pt x="1479" y="10834"/>
                    <a:pt x="1479" y="10834"/>
                    <a:pt x="1479" y="10834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516" y="10766"/>
                    <a:pt x="1516" y="10766"/>
                    <a:pt x="1516" y="10766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590" y="10902"/>
                    <a:pt x="1590" y="10902"/>
                    <a:pt x="1590" y="10902"/>
                  </a:cubicBezTo>
                  <a:cubicBezTo>
                    <a:pt x="1590" y="10969"/>
                    <a:pt x="1590" y="10969"/>
                    <a:pt x="1590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64" y="10969"/>
                    <a:pt x="1664" y="10969"/>
                    <a:pt x="1664" y="10969"/>
                  </a:cubicBezTo>
                  <a:cubicBezTo>
                    <a:pt x="1701" y="11037"/>
                    <a:pt x="1701" y="11037"/>
                    <a:pt x="1701" y="11037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75" y="11172"/>
                    <a:pt x="1775" y="11172"/>
                    <a:pt x="1775" y="11172"/>
                  </a:cubicBezTo>
                  <a:cubicBezTo>
                    <a:pt x="1775" y="11240"/>
                    <a:pt x="1775" y="11240"/>
                    <a:pt x="1775" y="11240"/>
                  </a:cubicBezTo>
                  <a:cubicBezTo>
                    <a:pt x="1775" y="11308"/>
                    <a:pt x="1775" y="11308"/>
                    <a:pt x="1775" y="11308"/>
                  </a:cubicBezTo>
                  <a:cubicBezTo>
                    <a:pt x="1775" y="11443"/>
                    <a:pt x="1775" y="11443"/>
                    <a:pt x="1775" y="11443"/>
                  </a:cubicBezTo>
                  <a:cubicBezTo>
                    <a:pt x="1738" y="11443"/>
                    <a:pt x="1738" y="11443"/>
                    <a:pt x="1738" y="11443"/>
                  </a:cubicBezTo>
                  <a:cubicBezTo>
                    <a:pt x="1738" y="11511"/>
                    <a:pt x="1738" y="11511"/>
                    <a:pt x="1738" y="11511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664" y="11714"/>
                    <a:pt x="1664" y="11714"/>
                    <a:pt x="1664" y="11714"/>
                  </a:cubicBezTo>
                  <a:cubicBezTo>
                    <a:pt x="1590" y="11782"/>
                    <a:pt x="1590" y="11782"/>
                    <a:pt x="1590" y="11782"/>
                  </a:cubicBezTo>
                  <a:cubicBezTo>
                    <a:pt x="1553" y="11782"/>
                    <a:pt x="1553" y="11782"/>
                    <a:pt x="1553" y="11782"/>
                  </a:cubicBezTo>
                  <a:cubicBezTo>
                    <a:pt x="1516" y="11850"/>
                    <a:pt x="1516" y="11850"/>
                    <a:pt x="1516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05" y="11850"/>
                    <a:pt x="1405" y="11850"/>
                    <a:pt x="1405" y="11850"/>
                  </a:cubicBezTo>
                  <a:cubicBezTo>
                    <a:pt x="1295" y="11850"/>
                    <a:pt x="1295" y="11850"/>
                    <a:pt x="1295" y="11850"/>
                  </a:cubicBezTo>
                  <a:cubicBezTo>
                    <a:pt x="1258" y="11850"/>
                    <a:pt x="1258" y="11850"/>
                    <a:pt x="1258" y="11850"/>
                  </a:cubicBezTo>
                  <a:cubicBezTo>
                    <a:pt x="1221" y="11782"/>
                    <a:pt x="1221" y="11782"/>
                    <a:pt x="1221" y="11782"/>
                  </a:cubicBezTo>
                  <a:cubicBezTo>
                    <a:pt x="1184" y="11782"/>
                    <a:pt x="1184" y="11782"/>
                    <a:pt x="1184" y="11782"/>
                  </a:cubicBezTo>
                  <a:cubicBezTo>
                    <a:pt x="1147" y="11782"/>
                    <a:pt x="1147" y="11782"/>
                    <a:pt x="1147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073" y="11782"/>
                    <a:pt x="1073" y="11782"/>
                    <a:pt x="1073" y="11782"/>
                  </a:cubicBezTo>
                  <a:cubicBezTo>
                    <a:pt x="1036" y="11782"/>
                    <a:pt x="1036" y="11782"/>
                    <a:pt x="1036" y="11782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646"/>
                    <a:pt x="962" y="11646"/>
                    <a:pt x="962" y="11646"/>
                  </a:cubicBezTo>
                  <a:cubicBezTo>
                    <a:pt x="925" y="11646"/>
                    <a:pt x="925" y="11646"/>
                    <a:pt x="925" y="11646"/>
                  </a:cubicBezTo>
                  <a:cubicBezTo>
                    <a:pt x="888" y="11714"/>
                    <a:pt x="888" y="11714"/>
                    <a:pt x="888" y="11714"/>
                  </a:cubicBezTo>
                  <a:cubicBezTo>
                    <a:pt x="851" y="11714"/>
                    <a:pt x="851" y="11714"/>
                    <a:pt x="851" y="11714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88" y="11646"/>
                    <a:pt x="888" y="11646"/>
                    <a:pt x="888" y="11646"/>
                  </a:cubicBezTo>
                  <a:cubicBezTo>
                    <a:pt x="851" y="11579"/>
                    <a:pt x="851" y="11579"/>
                    <a:pt x="851" y="11579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777" y="11646"/>
                    <a:pt x="777" y="11646"/>
                    <a:pt x="777" y="11646"/>
                  </a:cubicBezTo>
                  <a:cubicBezTo>
                    <a:pt x="777" y="11579"/>
                    <a:pt x="777" y="11579"/>
                    <a:pt x="777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666" y="11511"/>
                    <a:pt x="666" y="11511"/>
                    <a:pt x="666" y="11511"/>
                  </a:cubicBezTo>
                  <a:cubicBezTo>
                    <a:pt x="666" y="11443"/>
                    <a:pt x="666" y="11443"/>
                    <a:pt x="666" y="11443"/>
                  </a:cubicBezTo>
                  <a:cubicBezTo>
                    <a:pt x="629" y="11443"/>
                    <a:pt x="629" y="11443"/>
                    <a:pt x="629" y="11443"/>
                  </a:cubicBezTo>
                  <a:cubicBezTo>
                    <a:pt x="592" y="11443"/>
                    <a:pt x="592" y="11443"/>
                    <a:pt x="592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92" y="11511"/>
                    <a:pt x="592" y="11511"/>
                    <a:pt x="592" y="11511"/>
                  </a:cubicBezTo>
                  <a:cubicBezTo>
                    <a:pt x="592" y="11579"/>
                    <a:pt x="592" y="11579"/>
                    <a:pt x="592" y="11579"/>
                  </a:cubicBezTo>
                  <a:cubicBezTo>
                    <a:pt x="629" y="11579"/>
                    <a:pt x="629" y="11579"/>
                    <a:pt x="629" y="11579"/>
                  </a:cubicBezTo>
                  <a:cubicBezTo>
                    <a:pt x="666" y="11646"/>
                    <a:pt x="666" y="11646"/>
                    <a:pt x="666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82"/>
                    <a:pt x="666" y="11782"/>
                    <a:pt x="666" y="11782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77" y="11714"/>
                    <a:pt x="777" y="11714"/>
                    <a:pt x="777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82"/>
                    <a:pt x="740" y="11782"/>
                    <a:pt x="740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51" y="11850"/>
                    <a:pt x="851" y="11850"/>
                    <a:pt x="851" y="11850"/>
                  </a:cubicBezTo>
                  <a:cubicBezTo>
                    <a:pt x="925" y="11917"/>
                    <a:pt x="925" y="11917"/>
                    <a:pt x="925" y="11917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120"/>
                    <a:pt x="962" y="12120"/>
                    <a:pt x="962" y="12120"/>
                  </a:cubicBezTo>
                  <a:cubicBezTo>
                    <a:pt x="962" y="12188"/>
                    <a:pt x="962" y="12188"/>
                    <a:pt x="962" y="12188"/>
                  </a:cubicBezTo>
                  <a:cubicBezTo>
                    <a:pt x="925" y="12188"/>
                    <a:pt x="925" y="12188"/>
                    <a:pt x="925" y="12188"/>
                  </a:cubicBezTo>
                  <a:cubicBezTo>
                    <a:pt x="925" y="12256"/>
                    <a:pt x="925" y="12256"/>
                    <a:pt x="925" y="12256"/>
                  </a:cubicBezTo>
                  <a:cubicBezTo>
                    <a:pt x="962" y="12256"/>
                    <a:pt x="962" y="12256"/>
                    <a:pt x="962" y="12256"/>
                  </a:cubicBezTo>
                  <a:cubicBezTo>
                    <a:pt x="962" y="12324"/>
                    <a:pt x="962" y="12324"/>
                    <a:pt x="962" y="12324"/>
                  </a:cubicBezTo>
                  <a:cubicBezTo>
                    <a:pt x="999" y="12391"/>
                    <a:pt x="999" y="12391"/>
                    <a:pt x="999" y="12391"/>
                  </a:cubicBezTo>
                  <a:cubicBezTo>
                    <a:pt x="999" y="12459"/>
                    <a:pt x="999" y="12459"/>
                    <a:pt x="999" y="12459"/>
                  </a:cubicBezTo>
                  <a:cubicBezTo>
                    <a:pt x="1036" y="12459"/>
                    <a:pt x="1036" y="12459"/>
                    <a:pt x="1036" y="12459"/>
                  </a:cubicBezTo>
                  <a:cubicBezTo>
                    <a:pt x="1036" y="12527"/>
                    <a:pt x="1036" y="12527"/>
                    <a:pt x="1036" y="12527"/>
                  </a:cubicBezTo>
                  <a:cubicBezTo>
                    <a:pt x="1036" y="12594"/>
                    <a:pt x="1036" y="12594"/>
                    <a:pt x="1036" y="12594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73" y="12730"/>
                    <a:pt x="1073" y="12730"/>
                    <a:pt x="1073" y="12730"/>
                  </a:cubicBezTo>
                  <a:cubicBezTo>
                    <a:pt x="1110" y="12730"/>
                    <a:pt x="1110" y="12730"/>
                    <a:pt x="1110" y="12730"/>
                  </a:cubicBezTo>
                  <a:cubicBezTo>
                    <a:pt x="1147" y="12730"/>
                    <a:pt x="1147" y="12730"/>
                    <a:pt x="1147" y="12730"/>
                  </a:cubicBezTo>
                  <a:cubicBezTo>
                    <a:pt x="1184" y="12730"/>
                    <a:pt x="1184" y="12730"/>
                    <a:pt x="1184" y="12730"/>
                  </a:cubicBezTo>
                  <a:cubicBezTo>
                    <a:pt x="1184" y="12797"/>
                    <a:pt x="1184" y="12797"/>
                    <a:pt x="1184" y="12797"/>
                  </a:cubicBezTo>
                  <a:cubicBezTo>
                    <a:pt x="1221" y="12797"/>
                    <a:pt x="1221" y="12797"/>
                    <a:pt x="1221" y="12797"/>
                  </a:cubicBezTo>
                  <a:cubicBezTo>
                    <a:pt x="1221" y="12865"/>
                    <a:pt x="1221" y="12865"/>
                    <a:pt x="1221" y="12865"/>
                  </a:cubicBezTo>
                  <a:cubicBezTo>
                    <a:pt x="1258" y="12865"/>
                    <a:pt x="1258" y="12865"/>
                    <a:pt x="1258" y="12865"/>
                  </a:cubicBezTo>
                  <a:cubicBezTo>
                    <a:pt x="1295" y="12865"/>
                    <a:pt x="1295" y="12865"/>
                    <a:pt x="1295" y="12865"/>
                  </a:cubicBezTo>
                  <a:cubicBezTo>
                    <a:pt x="1295" y="12933"/>
                    <a:pt x="1295" y="12933"/>
                    <a:pt x="1295" y="12933"/>
                  </a:cubicBezTo>
                  <a:cubicBezTo>
                    <a:pt x="1368" y="12933"/>
                    <a:pt x="1368" y="12933"/>
                    <a:pt x="1368" y="12933"/>
                  </a:cubicBezTo>
                  <a:cubicBezTo>
                    <a:pt x="1405" y="12933"/>
                    <a:pt x="1405" y="12933"/>
                    <a:pt x="1405" y="12933"/>
                  </a:cubicBezTo>
                  <a:cubicBezTo>
                    <a:pt x="1405" y="13001"/>
                    <a:pt x="1405" y="13001"/>
                    <a:pt x="1405" y="13001"/>
                  </a:cubicBezTo>
                  <a:cubicBezTo>
                    <a:pt x="1442" y="12933"/>
                    <a:pt x="1442" y="12933"/>
                    <a:pt x="1442" y="12933"/>
                  </a:cubicBezTo>
                  <a:cubicBezTo>
                    <a:pt x="1479" y="12933"/>
                    <a:pt x="1479" y="12933"/>
                    <a:pt x="1479" y="12933"/>
                  </a:cubicBezTo>
                  <a:cubicBezTo>
                    <a:pt x="1479" y="12865"/>
                    <a:pt x="1479" y="12865"/>
                    <a:pt x="1479" y="12865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368" y="12730"/>
                    <a:pt x="1368" y="12730"/>
                    <a:pt x="1368" y="12730"/>
                  </a:cubicBezTo>
                  <a:cubicBezTo>
                    <a:pt x="1332" y="12662"/>
                    <a:pt x="1332" y="12662"/>
                    <a:pt x="1332" y="12662"/>
                  </a:cubicBezTo>
                  <a:cubicBezTo>
                    <a:pt x="1295" y="12594"/>
                    <a:pt x="1295" y="12594"/>
                    <a:pt x="1295" y="12594"/>
                  </a:cubicBezTo>
                  <a:cubicBezTo>
                    <a:pt x="1258" y="12594"/>
                    <a:pt x="1258" y="12594"/>
                    <a:pt x="1258" y="12594"/>
                  </a:cubicBezTo>
                  <a:cubicBezTo>
                    <a:pt x="1221" y="12527"/>
                    <a:pt x="1221" y="12527"/>
                    <a:pt x="1221" y="12527"/>
                  </a:cubicBezTo>
                  <a:cubicBezTo>
                    <a:pt x="1221" y="12459"/>
                    <a:pt x="1221" y="12459"/>
                    <a:pt x="1221" y="12459"/>
                  </a:cubicBezTo>
                  <a:cubicBezTo>
                    <a:pt x="1258" y="12459"/>
                    <a:pt x="1258" y="12459"/>
                    <a:pt x="1258" y="12459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256"/>
                    <a:pt x="1258" y="12256"/>
                    <a:pt x="1258" y="12256"/>
                  </a:cubicBezTo>
                  <a:cubicBezTo>
                    <a:pt x="1295" y="12256"/>
                    <a:pt x="1295" y="12256"/>
                    <a:pt x="1295" y="12256"/>
                  </a:cubicBezTo>
                  <a:cubicBezTo>
                    <a:pt x="1332" y="12324"/>
                    <a:pt x="1332" y="12324"/>
                    <a:pt x="1332" y="12324"/>
                  </a:cubicBezTo>
                  <a:cubicBezTo>
                    <a:pt x="1368" y="12324"/>
                    <a:pt x="1368" y="12324"/>
                    <a:pt x="1368" y="12324"/>
                  </a:cubicBezTo>
                  <a:cubicBezTo>
                    <a:pt x="1405" y="12391"/>
                    <a:pt x="1405" y="12391"/>
                    <a:pt x="1405" y="12391"/>
                  </a:cubicBezTo>
                  <a:cubicBezTo>
                    <a:pt x="1442" y="12459"/>
                    <a:pt x="1442" y="12459"/>
                    <a:pt x="1442" y="12459"/>
                  </a:cubicBezTo>
                  <a:cubicBezTo>
                    <a:pt x="1479" y="12459"/>
                    <a:pt x="1479" y="12459"/>
                    <a:pt x="1479" y="12459"/>
                  </a:cubicBezTo>
                  <a:cubicBezTo>
                    <a:pt x="1516" y="12459"/>
                    <a:pt x="1516" y="12459"/>
                    <a:pt x="1516" y="12459"/>
                  </a:cubicBezTo>
                  <a:cubicBezTo>
                    <a:pt x="1553" y="12459"/>
                    <a:pt x="1553" y="12459"/>
                    <a:pt x="1553" y="12459"/>
                  </a:cubicBezTo>
                  <a:cubicBezTo>
                    <a:pt x="1627" y="12527"/>
                    <a:pt x="1627" y="12527"/>
                    <a:pt x="1627" y="12527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38" y="12527"/>
                    <a:pt x="1738" y="12527"/>
                    <a:pt x="1738" y="12527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75" y="12459"/>
                    <a:pt x="1775" y="12459"/>
                    <a:pt x="1775" y="12459"/>
                  </a:cubicBezTo>
                  <a:cubicBezTo>
                    <a:pt x="1738" y="12324"/>
                    <a:pt x="1738" y="12324"/>
                    <a:pt x="1738" y="12324"/>
                  </a:cubicBezTo>
                  <a:cubicBezTo>
                    <a:pt x="1664" y="12188"/>
                    <a:pt x="1664" y="12188"/>
                    <a:pt x="1664" y="12188"/>
                  </a:cubicBezTo>
                  <a:cubicBezTo>
                    <a:pt x="1664" y="12120"/>
                    <a:pt x="1664" y="12120"/>
                    <a:pt x="1664" y="12120"/>
                  </a:cubicBezTo>
                  <a:cubicBezTo>
                    <a:pt x="1664" y="12053"/>
                    <a:pt x="1664" y="12053"/>
                    <a:pt x="1664" y="12053"/>
                  </a:cubicBezTo>
                  <a:cubicBezTo>
                    <a:pt x="1701" y="12053"/>
                    <a:pt x="1701" y="12053"/>
                    <a:pt x="1701" y="12053"/>
                  </a:cubicBezTo>
                  <a:cubicBezTo>
                    <a:pt x="1738" y="11917"/>
                    <a:pt x="1738" y="11917"/>
                    <a:pt x="1738" y="11917"/>
                  </a:cubicBezTo>
                  <a:cubicBezTo>
                    <a:pt x="1738" y="11850"/>
                    <a:pt x="1738" y="11850"/>
                    <a:pt x="1738" y="11850"/>
                  </a:cubicBezTo>
                  <a:cubicBezTo>
                    <a:pt x="1775" y="11850"/>
                    <a:pt x="1775" y="11850"/>
                    <a:pt x="1775" y="11850"/>
                  </a:cubicBezTo>
                  <a:cubicBezTo>
                    <a:pt x="1812" y="11782"/>
                    <a:pt x="1812" y="11782"/>
                    <a:pt x="1812" y="11782"/>
                  </a:cubicBezTo>
                  <a:cubicBezTo>
                    <a:pt x="1849" y="11714"/>
                    <a:pt x="1849" y="11714"/>
                    <a:pt x="1849" y="11714"/>
                  </a:cubicBezTo>
                  <a:cubicBezTo>
                    <a:pt x="1886" y="11579"/>
                    <a:pt x="1886" y="11579"/>
                    <a:pt x="1886" y="11579"/>
                  </a:cubicBezTo>
                  <a:cubicBezTo>
                    <a:pt x="1923" y="11579"/>
                    <a:pt x="1923" y="11579"/>
                    <a:pt x="1923" y="11579"/>
                  </a:cubicBezTo>
                  <a:cubicBezTo>
                    <a:pt x="1960" y="11579"/>
                    <a:pt x="1960" y="11579"/>
                    <a:pt x="1960" y="11579"/>
                  </a:cubicBezTo>
                  <a:cubicBezTo>
                    <a:pt x="1997" y="11646"/>
                    <a:pt x="1997" y="11646"/>
                    <a:pt x="1997" y="11646"/>
                  </a:cubicBezTo>
                  <a:cubicBezTo>
                    <a:pt x="2034" y="11646"/>
                    <a:pt x="2034" y="11646"/>
                    <a:pt x="2034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714"/>
                    <a:pt x="2108" y="11714"/>
                    <a:pt x="2108" y="11714"/>
                  </a:cubicBezTo>
                  <a:cubicBezTo>
                    <a:pt x="2145" y="11646"/>
                    <a:pt x="2145" y="11646"/>
                    <a:pt x="2145" y="11646"/>
                  </a:cubicBezTo>
                  <a:cubicBezTo>
                    <a:pt x="2182" y="11714"/>
                    <a:pt x="2182" y="11714"/>
                    <a:pt x="2182" y="11714"/>
                  </a:cubicBezTo>
                  <a:cubicBezTo>
                    <a:pt x="2182" y="11782"/>
                    <a:pt x="2182" y="11782"/>
                    <a:pt x="2182" y="11782"/>
                  </a:cubicBezTo>
                  <a:cubicBezTo>
                    <a:pt x="2219" y="11850"/>
                    <a:pt x="2219" y="11850"/>
                    <a:pt x="2219" y="11850"/>
                  </a:cubicBezTo>
                  <a:cubicBezTo>
                    <a:pt x="2219" y="11714"/>
                    <a:pt x="2219" y="11714"/>
                    <a:pt x="2219" y="11714"/>
                  </a:cubicBezTo>
                  <a:cubicBezTo>
                    <a:pt x="2182" y="11646"/>
                    <a:pt x="2182" y="11646"/>
                    <a:pt x="2182" y="11646"/>
                  </a:cubicBezTo>
                  <a:cubicBezTo>
                    <a:pt x="2219" y="11646"/>
                    <a:pt x="2219" y="11646"/>
                    <a:pt x="2219" y="11646"/>
                  </a:cubicBezTo>
                  <a:cubicBezTo>
                    <a:pt x="2219" y="11511"/>
                    <a:pt x="2219" y="11511"/>
                    <a:pt x="2219" y="11511"/>
                  </a:cubicBezTo>
                  <a:cubicBezTo>
                    <a:pt x="2219" y="11443"/>
                    <a:pt x="2219" y="11443"/>
                    <a:pt x="2219" y="11443"/>
                  </a:cubicBezTo>
                  <a:cubicBezTo>
                    <a:pt x="2182" y="11443"/>
                    <a:pt x="2182" y="11443"/>
                    <a:pt x="2182" y="11443"/>
                  </a:cubicBezTo>
                  <a:cubicBezTo>
                    <a:pt x="2182" y="11376"/>
                    <a:pt x="2182" y="11376"/>
                    <a:pt x="2182" y="11376"/>
                  </a:cubicBezTo>
                  <a:cubicBezTo>
                    <a:pt x="2219" y="11376"/>
                    <a:pt x="2219" y="11376"/>
                    <a:pt x="2219" y="11376"/>
                  </a:cubicBezTo>
                  <a:cubicBezTo>
                    <a:pt x="2182" y="11308"/>
                    <a:pt x="2182" y="11308"/>
                    <a:pt x="2182" y="11308"/>
                  </a:cubicBezTo>
                  <a:cubicBezTo>
                    <a:pt x="2219" y="11308"/>
                    <a:pt x="2219" y="11308"/>
                    <a:pt x="2219" y="11308"/>
                  </a:cubicBezTo>
                  <a:cubicBezTo>
                    <a:pt x="2182" y="11240"/>
                    <a:pt x="2182" y="11240"/>
                    <a:pt x="2182" y="11240"/>
                  </a:cubicBezTo>
                  <a:cubicBezTo>
                    <a:pt x="2145" y="11240"/>
                    <a:pt x="2145" y="11240"/>
                    <a:pt x="2145" y="11240"/>
                  </a:cubicBezTo>
                  <a:cubicBezTo>
                    <a:pt x="2108" y="11240"/>
                    <a:pt x="2108" y="11240"/>
                    <a:pt x="2108" y="11240"/>
                  </a:cubicBezTo>
                  <a:cubicBezTo>
                    <a:pt x="2071" y="11172"/>
                    <a:pt x="2071" y="11172"/>
                    <a:pt x="2071" y="11172"/>
                  </a:cubicBezTo>
                  <a:cubicBezTo>
                    <a:pt x="2108" y="11105"/>
                    <a:pt x="2108" y="11105"/>
                    <a:pt x="2108" y="11105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766"/>
                    <a:pt x="2108" y="10766"/>
                    <a:pt x="2108" y="10766"/>
                  </a:cubicBezTo>
                  <a:cubicBezTo>
                    <a:pt x="2071" y="10631"/>
                    <a:pt x="2071" y="10631"/>
                    <a:pt x="2071" y="10631"/>
                  </a:cubicBezTo>
                  <a:cubicBezTo>
                    <a:pt x="2034" y="10563"/>
                    <a:pt x="2034" y="10563"/>
                    <a:pt x="2034" y="10563"/>
                  </a:cubicBezTo>
                  <a:cubicBezTo>
                    <a:pt x="1960" y="10495"/>
                    <a:pt x="1960" y="10495"/>
                    <a:pt x="1960" y="10495"/>
                  </a:cubicBezTo>
                  <a:cubicBezTo>
                    <a:pt x="1960" y="10428"/>
                    <a:pt x="1960" y="10428"/>
                    <a:pt x="1960" y="10428"/>
                  </a:cubicBezTo>
                  <a:cubicBezTo>
                    <a:pt x="1997" y="10428"/>
                    <a:pt x="1997" y="10428"/>
                    <a:pt x="1997" y="10428"/>
                  </a:cubicBezTo>
                  <a:cubicBezTo>
                    <a:pt x="2034" y="10495"/>
                    <a:pt x="2034" y="10495"/>
                    <a:pt x="2034" y="10495"/>
                  </a:cubicBezTo>
                  <a:cubicBezTo>
                    <a:pt x="2071" y="10495"/>
                    <a:pt x="2071" y="10495"/>
                    <a:pt x="2071" y="10495"/>
                  </a:cubicBezTo>
                  <a:cubicBezTo>
                    <a:pt x="2108" y="10495"/>
                    <a:pt x="2108" y="10495"/>
                    <a:pt x="2108" y="10495"/>
                  </a:cubicBezTo>
                  <a:cubicBezTo>
                    <a:pt x="2182" y="10495"/>
                    <a:pt x="2182" y="10495"/>
                    <a:pt x="2182" y="10495"/>
                  </a:cubicBezTo>
                  <a:cubicBezTo>
                    <a:pt x="2256" y="10495"/>
                    <a:pt x="2256" y="10495"/>
                    <a:pt x="2256" y="10495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330" y="10631"/>
                    <a:pt x="2330" y="10631"/>
                    <a:pt x="2330" y="10631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441" y="10834"/>
                    <a:pt x="2441" y="10834"/>
                    <a:pt x="2441" y="10834"/>
                  </a:cubicBezTo>
                  <a:cubicBezTo>
                    <a:pt x="2404" y="10834"/>
                    <a:pt x="2404" y="10834"/>
                    <a:pt x="2404" y="10834"/>
                  </a:cubicBezTo>
                  <a:cubicBezTo>
                    <a:pt x="2367" y="10834"/>
                    <a:pt x="2367" y="10834"/>
                    <a:pt x="2367" y="10834"/>
                  </a:cubicBezTo>
                  <a:cubicBezTo>
                    <a:pt x="2330" y="10902"/>
                    <a:pt x="2330" y="10902"/>
                    <a:pt x="2330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69"/>
                    <a:pt x="2293" y="10969"/>
                    <a:pt x="2293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330" y="11172"/>
                    <a:pt x="2330" y="11172"/>
                    <a:pt x="2330" y="11172"/>
                  </a:cubicBezTo>
                  <a:cubicBezTo>
                    <a:pt x="2404" y="11308"/>
                    <a:pt x="2404" y="11308"/>
                    <a:pt x="2404" y="11308"/>
                  </a:cubicBezTo>
                  <a:cubicBezTo>
                    <a:pt x="2441" y="11308"/>
                    <a:pt x="2441" y="11308"/>
                    <a:pt x="2441" y="11308"/>
                  </a:cubicBezTo>
                  <a:cubicBezTo>
                    <a:pt x="2478" y="11308"/>
                    <a:pt x="2478" y="11308"/>
                    <a:pt x="2478" y="11308"/>
                  </a:cubicBezTo>
                  <a:cubicBezTo>
                    <a:pt x="2478" y="11376"/>
                    <a:pt x="2478" y="11376"/>
                    <a:pt x="2478" y="11376"/>
                  </a:cubicBezTo>
                  <a:cubicBezTo>
                    <a:pt x="2515" y="11308"/>
                    <a:pt x="2515" y="11308"/>
                    <a:pt x="2515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626" y="11240"/>
                    <a:pt x="2626" y="11240"/>
                    <a:pt x="2626" y="11240"/>
                  </a:cubicBezTo>
                  <a:cubicBezTo>
                    <a:pt x="2626" y="11172"/>
                    <a:pt x="2626" y="11172"/>
                    <a:pt x="2626" y="11172"/>
                  </a:cubicBezTo>
                  <a:cubicBezTo>
                    <a:pt x="2589" y="11105"/>
                    <a:pt x="2589" y="11105"/>
                    <a:pt x="2589" y="11105"/>
                  </a:cubicBezTo>
                  <a:cubicBezTo>
                    <a:pt x="2626" y="11037"/>
                    <a:pt x="2626" y="11037"/>
                    <a:pt x="2626" y="11037"/>
                  </a:cubicBezTo>
                  <a:cubicBezTo>
                    <a:pt x="2626" y="10969"/>
                    <a:pt x="2626" y="10969"/>
                    <a:pt x="2626" y="10969"/>
                  </a:cubicBezTo>
                  <a:cubicBezTo>
                    <a:pt x="2589" y="10969"/>
                    <a:pt x="2589" y="10969"/>
                    <a:pt x="2589" y="10969"/>
                  </a:cubicBezTo>
                  <a:cubicBezTo>
                    <a:pt x="2626" y="10902"/>
                    <a:pt x="2626" y="10902"/>
                    <a:pt x="2626" y="10902"/>
                  </a:cubicBezTo>
                  <a:cubicBezTo>
                    <a:pt x="2700" y="10902"/>
                    <a:pt x="2700" y="10902"/>
                    <a:pt x="2700" y="10902"/>
                  </a:cubicBezTo>
                  <a:cubicBezTo>
                    <a:pt x="2737" y="10902"/>
                    <a:pt x="2737" y="10902"/>
                    <a:pt x="2737" y="10902"/>
                  </a:cubicBezTo>
                  <a:cubicBezTo>
                    <a:pt x="2774" y="10902"/>
                    <a:pt x="2774" y="10902"/>
                    <a:pt x="2774" y="10902"/>
                  </a:cubicBezTo>
                  <a:cubicBezTo>
                    <a:pt x="2774" y="10834"/>
                    <a:pt x="2774" y="10834"/>
                    <a:pt x="2774" y="10834"/>
                  </a:cubicBezTo>
                  <a:cubicBezTo>
                    <a:pt x="2737" y="10834"/>
                    <a:pt x="2737" y="10834"/>
                    <a:pt x="2737" y="10834"/>
                  </a:cubicBezTo>
                  <a:cubicBezTo>
                    <a:pt x="2700" y="10766"/>
                    <a:pt x="2700" y="10766"/>
                    <a:pt x="2700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74" y="10766"/>
                    <a:pt x="2774" y="10766"/>
                    <a:pt x="2774" y="10766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95"/>
                    <a:pt x="2996" y="10495"/>
                    <a:pt x="2996" y="10495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44" y="10428"/>
                    <a:pt x="3144" y="10428"/>
                    <a:pt x="3144" y="10428"/>
                  </a:cubicBezTo>
                  <a:cubicBezTo>
                    <a:pt x="3181" y="10428"/>
                    <a:pt x="3181" y="10428"/>
                    <a:pt x="3181" y="10428"/>
                  </a:cubicBezTo>
                  <a:cubicBezTo>
                    <a:pt x="3144" y="10360"/>
                    <a:pt x="3144" y="10360"/>
                    <a:pt x="3144" y="10360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292"/>
                    <a:pt x="3107" y="10292"/>
                    <a:pt x="3107" y="10292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55" y="10292"/>
                    <a:pt x="3255" y="10292"/>
                    <a:pt x="3255" y="10292"/>
                  </a:cubicBezTo>
                  <a:cubicBezTo>
                    <a:pt x="3218" y="10292"/>
                    <a:pt x="3218" y="10292"/>
                    <a:pt x="3218" y="10292"/>
                  </a:cubicBezTo>
                  <a:cubicBezTo>
                    <a:pt x="3218" y="10224"/>
                    <a:pt x="3218" y="10224"/>
                    <a:pt x="3218" y="10224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329" y="10089"/>
                    <a:pt x="3329" y="10089"/>
                    <a:pt x="3329" y="10089"/>
                  </a:cubicBezTo>
                  <a:cubicBezTo>
                    <a:pt x="3366" y="10089"/>
                    <a:pt x="3366" y="10089"/>
                    <a:pt x="3366" y="10089"/>
                  </a:cubicBezTo>
                  <a:cubicBezTo>
                    <a:pt x="3403" y="10089"/>
                    <a:pt x="3403" y="10089"/>
                    <a:pt x="3403" y="10089"/>
                  </a:cubicBezTo>
                  <a:cubicBezTo>
                    <a:pt x="3366" y="10157"/>
                    <a:pt x="3366" y="10157"/>
                    <a:pt x="3366" y="10157"/>
                  </a:cubicBezTo>
                  <a:cubicBezTo>
                    <a:pt x="3329" y="10157"/>
                    <a:pt x="3329" y="10157"/>
                    <a:pt x="3329" y="10157"/>
                  </a:cubicBezTo>
                  <a:cubicBezTo>
                    <a:pt x="3255" y="10157"/>
                    <a:pt x="3255" y="10157"/>
                    <a:pt x="3255" y="10157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329" y="10224"/>
                    <a:pt x="3329" y="10224"/>
                    <a:pt x="3329" y="10224"/>
                  </a:cubicBezTo>
                  <a:cubicBezTo>
                    <a:pt x="3366" y="10224"/>
                    <a:pt x="3366" y="10224"/>
                    <a:pt x="3366" y="10224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360"/>
                    <a:pt x="3329" y="10360"/>
                    <a:pt x="3329" y="10360"/>
                  </a:cubicBezTo>
                  <a:cubicBezTo>
                    <a:pt x="3292" y="10360"/>
                    <a:pt x="3292" y="10360"/>
                    <a:pt x="3292" y="10360"/>
                  </a:cubicBezTo>
                  <a:cubicBezTo>
                    <a:pt x="3255" y="10428"/>
                    <a:pt x="3255" y="10428"/>
                    <a:pt x="3255" y="10428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329" y="10495"/>
                    <a:pt x="3329" y="10495"/>
                    <a:pt x="3329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03" y="10563"/>
                    <a:pt x="3403" y="10563"/>
                    <a:pt x="3403" y="10563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40" y="10428"/>
                    <a:pt x="3440" y="10428"/>
                    <a:pt x="3440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292"/>
                    <a:pt x="3514" y="10292"/>
                    <a:pt x="3514" y="10292"/>
                  </a:cubicBezTo>
                  <a:cubicBezTo>
                    <a:pt x="3551" y="10292"/>
                    <a:pt x="3551" y="10292"/>
                    <a:pt x="3551" y="10292"/>
                  </a:cubicBezTo>
                  <a:cubicBezTo>
                    <a:pt x="3588" y="10224"/>
                    <a:pt x="3588" y="10224"/>
                    <a:pt x="3588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99" y="10224"/>
                    <a:pt x="3699" y="10224"/>
                    <a:pt x="3699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157"/>
                    <a:pt x="3810" y="10157"/>
                    <a:pt x="3810" y="10157"/>
                  </a:cubicBezTo>
                  <a:cubicBezTo>
                    <a:pt x="3847" y="10157"/>
                    <a:pt x="3847" y="10157"/>
                    <a:pt x="3847" y="10157"/>
                  </a:cubicBezTo>
                  <a:cubicBezTo>
                    <a:pt x="3847" y="10089"/>
                    <a:pt x="3847" y="10089"/>
                    <a:pt x="3847" y="10089"/>
                  </a:cubicBezTo>
                  <a:cubicBezTo>
                    <a:pt x="3884" y="10089"/>
                    <a:pt x="3884" y="10089"/>
                    <a:pt x="3884" y="10089"/>
                  </a:cubicBezTo>
                  <a:cubicBezTo>
                    <a:pt x="3921" y="10021"/>
                    <a:pt x="3921" y="10021"/>
                    <a:pt x="3921" y="10021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58" y="10021"/>
                    <a:pt x="3958" y="10021"/>
                    <a:pt x="3958" y="10021"/>
                  </a:cubicBezTo>
                  <a:cubicBezTo>
                    <a:pt x="3995" y="10021"/>
                    <a:pt x="3995" y="10021"/>
                    <a:pt x="3995" y="10021"/>
                  </a:cubicBezTo>
                  <a:cubicBezTo>
                    <a:pt x="4032" y="10089"/>
                    <a:pt x="4032" y="10089"/>
                    <a:pt x="4032" y="10089"/>
                  </a:cubicBezTo>
                  <a:cubicBezTo>
                    <a:pt x="4032" y="10157"/>
                    <a:pt x="4032" y="10157"/>
                    <a:pt x="4032" y="10157"/>
                  </a:cubicBezTo>
                  <a:cubicBezTo>
                    <a:pt x="3995" y="10157"/>
                    <a:pt x="3995" y="10157"/>
                    <a:pt x="3995" y="10157"/>
                  </a:cubicBezTo>
                  <a:cubicBezTo>
                    <a:pt x="4032" y="10224"/>
                    <a:pt x="4032" y="10224"/>
                    <a:pt x="4032" y="10224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105" y="10292"/>
                    <a:pt x="4105" y="10292"/>
                    <a:pt x="4105" y="10292"/>
                  </a:cubicBezTo>
                  <a:cubicBezTo>
                    <a:pt x="4142" y="10292"/>
                    <a:pt x="4142" y="10292"/>
                    <a:pt x="4142" y="10292"/>
                  </a:cubicBezTo>
                  <a:cubicBezTo>
                    <a:pt x="4142" y="10224"/>
                    <a:pt x="4142" y="10224"/>
                    <a:pt x="4142" y="10224"/>
                  </a:cubicBezTo>
                  <a:cubicBezTo>
                    <a:pt x="4105" y="10224"/>
                    <a:pt x="4105" y="10224"/>
                    <a:pt x="4105" y="10224"/>
                  </a:cubicBezTo>
                  <a:cubicBezTo>
                    <a:pt x="4068" y="10157"/>
                    <a:pt x="4068" y="10157"/>
                    <a:pt x="4068" y="10157"/>
                  </a:cubicBezTo>
                  <a:cubicBezTo>
                    <a:pt x="4105" y="10157"/>
                    <a:pt x="4105" y="10157"/>
                    <a:pt x="4105" y="10157"/>
                  </a:cubicBezTo>
                  <a:cubicBezTo>
                    <a:pt x="4105" y="10089"/>
                    <a:pt x="4105" y="10089"/>
                    <a:pt x="4105" y="10089"/>
                  </a:cubicBezTo>
                  <a:cubicBezTo>
                    <a:pt x="4142" y="10157"/>
                    <a:pt x="4142" y="10157"/>
                    <a:pt x="4142" y="10157"/>
                  </a:cubicBezTo>
                  <a:cubicBezTo>
                    <a:pt x="4179" y="10089"/>
                    <a:pt x="4179" y="10089"/>
                    <a:pt x="4179" y="10089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53" y="10021"/>
                    <a:pt x="4253" y="10021"/>
                    <a:pt x="4253" y="10021"/>
                  </a:cubicBezTo>
                  <a:cubicBezTo>
                    <a:pt x="4290" y="10021"/>
                    <a:pt x="4290" y="10021"/>
                    <a:pt x="4290" y="10021"/>
                  </a:cubicBezTo>
                  <a:cubicBezTo>
                    <a:pt x="4253" y="9954"/>
                    <a:pt x="4253" y="9954"/>
                    <a:pt x="4253" y="9954"/>
                  </a:cubicBezTo>
                  <a:cubicBezTo>
                    <a:pt x="4216" y="9954"/>
                    <a:pt x="4216" y="9954"/>
                    <a:pt x="4216" y="9954"/>
                  </a:cubicBezTo>
                  <a:cubicBezTo>
                    <a:pt x="4216" y="9886"/>
                    <a:pt x="4216" y="9886"/>
                    <a:pt x="4216" y="9886"/>
                  </a:cubicBezTo>
                  <a:cubicBezTo>
                    <a:pt x="4179" y="9818"/>
                    <a:pt x="4179" y="9818"/>
                    <a:pt x="4179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068" y="9480"/>
                    <a:pt x="4068" y="9480"/>
                    <a:pt x="4068" y="9480"/>
                  </a:cubicBezTo>
                  <a:cubicBezTo>
                    <a:pt x="4105" y="9412"/>
                    <a:pt x="4105" y="9412"/>
                    <a:pt x="4105" y="9412"/>
                  </a:cubicBezTo>
                  <a:cubicBezTo>
                    <a:pt x="4142" y="9480"/>
                    <a:pt x="4142" y="9480"/>
                    <a:pt x="4142" y="9480"/>
                  </a:cubicBezTo>
                  <a:cubicBezTo>
                    <a:pt x="4142" y="9412"/>
                    <a:pt x="4142" y="9412"/>
                    <a:pt x="4142" y="9412"/>
                  </a:cubicBezTo>
                  <a:cubicBezTo>
                    <a:pt x="4179" y="9480"/>
                    <a:pt x="4179" y="9480"/>
                    <a:pt x="4179" y="9480"/>
                  </a:cubicBezTo>
                  <a:cubicBezTo>
                    <a:pt x="4216" y="9480"/>
                    <a:pt x="4216" y="9480"/>
                    <a:pt x="4216" y="9480"/>
                  </a:cubicBezTo>
                  <a:cubicBezTo>
                    <a:pt x="4253" y="9480"/>
                    <a:pt x="4253" y="9480"/>
                    <a:pt x="4253" y="9480"/>
                  </a:cubicBezTo>
                  <a:cubicBezTo>
                    <a:pt x="4364" y="9480"/>
                    <a:pt x="4364" y="9480"/>
                    <a:pt x="4364" y="9480"/>
                  </a:cubicBezTo>
                  <a:cubicBezTo>
                    <a:pt x="4512" y="9480"/>
                    <a:pt x="4512" y="9480"/>
                    <a:pt x="4512" y="9480"/>
                  </a:cubicBezTo>
                  <a:cubicBezTo>
                    <a:pt x="4549" y="9547"/>
                    <a:pt x="4549" y="9547"/>
                    <a:pt x="4549" y="9547"/>
                  </a:cubicBezTo>
                  <a:cubicBezTo>
                    <a:pt x="4660" y="9547"/>
                    <a:pt x="4660" y="9547"/>
                    <a:pt x="4660" y="9547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771" y="9615"/>
                    <a:pt x="4771" y="9615"/>
                    <a:pt x="4771" y="9615"/>
                  </a:cubicBezTo>
                  <a:cubicBezTo>
                    <a:pt x="4771" y="9683"/>
                    <a:pt x="4771" y="9683"/>
                    <a:pt x="4771" y="9683"/>
                  </a:cubicBezTo>
                  <a:cubicBezTo>
                    <a:pt x="4808" y="9683"/>
                    <a:pt x="4808" y="9683"/>
                    <a:pt x="4808" y="9683"/>
                  </a:cubicBezTo>
                  <a:cubicBezTo>
                    <a:pt x="4808" y="9750"/>
                    <a:pt x="4808" y="9750"/>
                    <a:pt x="4808" y="9750"/>
                  </a:cubicBezTo>
                  <a:cubicBezTo>
                    <a:pt x="4882" y="9750"/>
                    <a:pt x="4882" y="9750"/>
                    <a:pt x="4882" y="9750"/>
                  </a:cubicBezTo>
                  <a:cubicBezTo>
                    <a:pt x="4956" y="9818"/>
                    <a:pt x="4956" y="9818"/>
                    <a:pt x="4956" y="9818"/>
                  </a:cubicBezTo>
                  <a:cubicBezTo>
                    <a:pt x="5067" y="9818"/>
                    <a:pt x="5067" y="9818"/>
                    <a:pt x="5067" y="9818"/>
                  </a:cubicBezTo>
                  <a:cubicBezTo>
                    <a:pt x="5067" y="9886"/>
                    <a:pt x="5067" y="9886"/>
                    <a:pt x="5067" y="9886"/>
                  </a:cubicBezTo>
                  <a:cubicBezTo>
                    <a:pt x="5104" y="9954"/>
                    <a:pt x="5104" y="9954"/>
                    <a:pt x="5104" y="9954"/>
                  </a:cubicBezTo>
                  <a:cubicBezTo>
                    <a:pt x="5141" y="9954"/>
                    <a:pt x="5141" y="9954"/>
                    <a:pt x="5141" y="9954"/>
                  </a:cubicBezTo>
                  <a:cubicBezTo>
                    <a:pt x="5215" y="10021"/>
                    <a:pt x="5215" y="10021"/>
                    <a:pt x="5215" y="10021"/>
                  </a:cubicBezTo>
                  <a:cubicBezTo>
                    <a:pt x="5252" y="10157"/>
                    <a:pt x="5252" y="10157"/>
                    <a:pt x="5252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52" y="10089"/>
                    <a:pt x="5252" y="10089"/>
                    <a:pt x="5252" y="10089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326" y="9750"/>
                    <a:pt x="5326" y="9750"/>
                    <a:pt x="5326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52" y="9750"/>
                    <a:pt x="5252" y="9750"/>
                    <a:pt x="5252" y="9750"/>
                  </a:cubicBezTo>
                  <a:cubicBezTo>
                    <a:pt x="5215" y="9750"/>
                    <a:pt x="5215" y="9750"/>
                    <a:pt x="5215" y="9750"/>
                  </a:cubicBezTo>
                  <a:cubicBezTo>
                    <a:pt x="5178" y="9750"/>
                    <a:pt x="5178" y="9750"/>
                    <a:pt x="5178" y="9750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067" y="9547"/>
                    <a:pt x="5067" y="9547"/>
                    <a:pt x="5067" y="9547"/>
                  </a:cubicBezTo>
                  <a:cubicBezTo>
                    <a:pt x="5067" y="9480"/>
                    <a:pt x="5067" y="9480"/>
                    <a:pt x="5067" y="9480"/>
                  </a:cubicBezTo>
                  <a:cubicBezTo>
                    <a:pt x="5067" y="9412"/>
                    <a:pt x="5067" y="9412"/>
                    <a:pt x="5067" y="9412"/>
                  </a:cubicBezTo>
                  <a:cubicBezTo>
                    <a:pt x="5030" y="9480"/>
                    <a:pt x="5030" y="9480"/>
                    <a:pt x="5030" y="9480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19" y="9412"/>
                    <a:pt x="4919" y="9412"/>
                    <a:pt x="4919" y="9412"/>
                  </a:cubicBezTo>
                  <a:cubicBezTo>
                    <a:pt x="4919" y="9480"/>
                    <a:pt x="4919" y="9480"/>
                    <a:pt x="4919" y="9480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82" y="9209"/>
                    <a:pt x="4882" y="9209"/>
                    <a:pt x="4882" y="9209"/>
                  </a:cubicBezTo>
                  <a:cubicBezTo>
                    <a:pt x="4882" y="9141"/>
                    <a:pt x="4882" y="9141"/>
                    <a:pt x="4882" y="9141"/>
                  </a:cubicBezTo>
                  <a:cubicBezTo>
                    <a:pt x="4882" y="9073"/>
                    <a:pt x="4882" y="9073"/>
                    <a:pt x="4882" y="9073"/>
                  </a:cubicBezTo>
                  <a:cubicBezTo>
                    <a:pt x="4845" y="9073"/>
                    <a:pt x="4845" y="9073"/>
                    <a:pt x="4845" y="9073"/>
                  </a:cubicBezTo>
                  <a:cubicBezTo>
                    <a:pt x="4845" y="9006"/>
                    <a:pt x="4845" y="9006"/>
                    <a:pt x="4845" y="9006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45" y="8870"/>
                    <a:pt x="4845" y="8870"/>
                    <a:pt x="4845" y="8870"/>
                  </a:cubicBezTo>
                  <a:cubicBezTo>
                    <a:pt x="4808" y="8870"/>
                    <a:pt x="4808" y="8870"/>
                    <a:pt x="4808" y="8870"/>
                  </a:cubicBezTo>
                  <a:cubicBezTo>
                    <a:pt x="4808" y="8803"/>
                    <a:pt x="4808" y="8803"/>
                    <a:pt x="4808" y="8803"/>
                  </a:cubicBezTo>
                  <a:cubicBezTo>
                    <a:pt x="4771" y="8735"/>
                    <a:pt x="4771" y="8735"/>
                    <a:pt x="4771" y="8735"/>
                  </a:cubicBezTo>
                  <a:cubicBezTo>
                    <a:pt x="4771" y="8803"/>
                    <a:pt x="4771" y="8803"/>
                    <a:pt x="4771" y="8803"/>
                  </a:cubicBezTo>
                  <a:cubicBezTo>
                    <a:pt x="4734" y="8735"/>
                    <a:pt x="4734" y="8735"/>
                    <a:pt x="4734" y="8735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32"/>
                    <a:pt x="4734" y="8532"/>
                    <a:pt x="4734" y="8532"/>
                  </a:cubicBezTo>
                  <a:cubicBezTo>
                    <a:pt x="4697" y="8464"/>
                    <a:pt x="4697" y="8464"/>
                    <a:pt x="4697" y="8464"/>
                  </a:cubicBezTo>
                  <a:cubicBezTo>
                    <a:pt x="4734" y="8464"/>
                    <a:pt x="4734" y="8464"/>
                    <a:pt x="4734" y="8464"/>
                  </a:cubicBezTo>
                  <a:cubicBezTo>
                    <a:pt x="4808" y="8329"/>
                    <a:pt x="4808" y="8329"/>
                    <a:pt x="4808" y="8329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08" y="8193"/>
                    <a:pt x="4808" y="8193"/>
                    <a:pt x="4808" y="8193"/>
                  </a:cubicBezTo>
                  <a:cubicBezTo>
                    <a:pt x="4808" y="8125"/>
                    <a:pt x="4808" y="8125"/>
                    <a:pt x="4808" y="8125"/>
                  </a:cubicBezTo>
                  <a:cubicBezTo>
                    <a:pt x="4845" y="8058"/>
                    <a:pt x="4845" y="8058"/>
                    <a:pt x="4845" y="8058"/>
                  </a:cubicBezTo>
                  <a:cubicBezTo>
                    <a:pt x="4808" y="7990"/>
                    <a:pt x="4808" y="7990"/>
                    <a:pt x="4808" y="7990"/>
                  </a:cubicBezTo>
                  <a:cubicBezTo>
                    <a:pt x="4808" y="7922"/>
                    <a:pt x="4808" y="7922"/>
                    <a:pt x="4808" y="7922"/>
                  </a:cubicBezTo>
                  <a:cubicBezTo>
                    <a:pt x="4808" y="7855"/>
                    <a:pt x="4808" y="7855"/>
                    <a:pt x="4808" y="7855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19"/>
                    <a:pt x="4808" y="7719"/>
                    <a:pt x="4808" y="7719"/>
                  </a:cubicBezTo>
                  <a:cubicBezTo>
                    <a:pt x="4808" y="7651"/>
                    <a:pt x="4808" y="7651"/>
                    <a:pt x="4808" y="7651"/>
                  </a:cubicBezTo>
                  <a:cubicBezTo>
                    <a:pt x="4808" y="7584"/>
                    <a:pt x="4808" y="7584"/>
                    <a:pt x="4808" y="7584"/>
                  </a:cubicBezTo>
                  <a:cubicBezTo>
                    <a:pt x="4808" y="7516"/>
                    <a:pt x="4808" y="7516"/>
                    <a:pt x="4808" y="7516"/>
                  </a:cubicBezTo>
                  <a:cubicBezTo>
                    <a:pt x="4808" y="7448"/>
                    <a:pt x="4808" y="7448"/>
                    <a:pt x="4808" y="7448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45" y="7313"/>
                    <a:pt x="4845" y="7313"/>
                    <a:pt x="4845" y="7313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82" y="7381"/>
                    <a:pt x="4882" y="7381"/>
                    <a:pt x="4882" y="7381"/>
                  </a:cubicBezTo>
                  <a:cubicBezTo>
                    <a:pt x="4919" y="7381"/>
                    <a:pt x="4919" y="7381"/>
                    <a:pt x="4919" y="7381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5030" y="7381"/>
                    <a:pt x="5030" y="7381"/>
                    <a:pt x="5030" y="7381"/>
                  </a:cubicBezTo>
                  <a:cubicBezTo>
                    <a:pt x="5067" y="7313"/>
                    <a:pt x="5067" y="7313"/>
                    <a:pt x="5067" y="7313"/>
                  </a:cubicBezTo>
                  <a:cubicBezTo>
                    <a:pt x="5104" y="7313"/>
                    <a:pt x="5104" y="7313"/>
                    <a:pt x="5104" y="7313"/>
                  </a:cubicBezTo>
                  <a:cubicBezTo>
                    <a:pt x="5178" y="7381"/>
                    <a:pt x="5178" y="7381"/>
                    <a:pt x="5178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89" y="7448"/>
                    <a:pt x="5289" y="7448"/>
                    <a:pt x="5289" y="7448"/>
                  </a:cubicBezTo>
                  <a:cubicBezTo>
                    <a:pt x="5252" y="7448"/>
                    <a:pt x="5252" y="7448"/>
                    <a:pt x="5252" y="7448"/>
                  </a:cubicBezTo>
                  <a:cubicBezTo>
                    <a:pt x="5289" y="7516"/>
                    <a:pt x="5289" y="7516"/>
                    <a:pt x="5289" y="7516"/>
                  </a:cubicBezTo>
                  <a:cubicBezTo>
                    <a:pt x="5289" y="7584"/>
                    <a:pt x="5289" y="7584"/>
                    <a:pt x="5289" y="7584"/>
                  </a:cubicBezTo>
                  <a:cubicBezTo>
                    <a:pt x="5289" y="7651"/>
                    <a:pt x="5289" y="7651"/>
                    <a:pt x="5289" y="7651"/>
                  </a:cubicBezTo>
                  <a:cubicBezTo>
                    <a:pt x="5289" y="7719"/>
                    <a:pt x="5289" y="7719"/>
                    <a:pt x="5289" y="7719"/>
                  </a:cubicBezTo>
                  <a:cubicBezTo>
                    <a:pt x="5326" y="7787"/>
                    <a:pt x="5326" y="7787"/>
                    <a:pt x="5326" y="7787"/>
                  </a:cubicBezTo>
                  <a:cubicBezTo>
                    <a:pt x="5289" y="7990"/>
                    <a:pt x="5289" y="7990"/>
                    <a:pt x="5289" y="7990"/>
                  </a:cubicBezTo>
                  <a:cubicBezTo>
                    <a:pt x="5326" y="7990"/>
                    <a:pt x="5326" y="7990"/>
                    <a:pt x="5326" y="7990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125"/>
                    <a:pt x="5326" y="8125"/>
                    <a:pt x="5326" y="8125"/>
                  </a:cubicBezTo>
                  <a:cubicBezTo>
                    <a:pt x="5289" y="8125"/>
                    <a:pt x="5289" y="8125"/>
                    <a:pt x="5289" y="8125"/>
                  </a:cubicBezTo>
                  <a:cubicBezTo>
                    <a:pt x="5326" y="8193"/>
                    <a:pt x="5326" y="8193"/>
                    <a:pt x="5326" y="8193"/>
                  </a:cubicBezTo>
                  <a:cubicBezTo>
                    <a:pt x="5326" y="8261"/>
                    <a:pt x="5326" y="8261"/>
                    <a:pt x="5326" y="8261"/>
                  </a:cubicBezTo>
                  <a:cubicBezTo>
                    <a:pt x="5363" y="8329"/>
                    <a:pt x="5363" y="8329"/>
                    <a:pt x="5363" y="8329"/>
                  </a:cubicBezTo>
                  <a:cubicBezTo>
                    <a:pt x="5400" y="8329"/>
                    <a:pt x="5400" y="8329"/>
                    <a:pt x="5400" y="8329"/>
                  </a:cubicBezTo>
                  <a:cubicBezTo>
                    <a:pt x="5400" y="8396"/>
                    <a:pt x="5400" y="8396"/>
                    <a:pt x="5400" y="8396"/>
                  </a:cubicBezTo>
                  <a:cubicBezTo>
                    <a:pt x="5437" y="8329"/>
                    <a:pt x="5437" y="8329"/>
                    <a:pt x="5437" y="8329"/>
                  </a:cubicBezTo>
                  <a:cubicBezTo>
                    <a:pt x="5437" y="8396"/>
                    <a:pt x="5437" y="8396"/>
                    <a:pt x="5437" y="8396"/>
                  </a:cubicBezTo>
                  <a:cubicBezTo>
                    <a:pt x="5474" y="8464"/>
                    <a:pt x="5474" y="8464"/>
                    <a:pt x="5474" y="8464"/>
                  </a:cubicBezTo>
                  <a:cubicBezTo>
                    <a:pt x="5511" y="8532"/>
                    <a:pt x="5511" y="8532"/>
                    <a:pt x="5511" y="8532"/>
                  </a:cubicBezTo>
                  <a:cubicBezTo>
                    <a:pt x="5511" y="8599"/>
                    <a:pt x="5511" y="8599"/>
                    <a:pt x="5511" y="8599"/>
                  </a:cubicBezTo>
                  <a:cubicBezTo>
                    <a:pt x="5548" y="8735"/>
                    <a:pt x="5548" y="8735"/>
                    <a:pt x="5548" y="8735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70"/>
                    <a:pt x="5548" y="8870"/>
                    <a:pt x="5548" y="8870"/>
                  </a:cubicBezTo>
                  <a:cubicBezTo>
                    <a:pt x="5585" y="8938"/>
                    <a:pt x="5585" y="8938"/>
                    <a:pt x="5585" y="8938"/>
                  </a:cubicBezTo>
                  <a:cubicBezTo>
                    <a:pt x="5585" y="9006"/>
                    <a:pt x="5585" y="9006"/>
                    <a:pt x="5585" y="9006"/>
                  </a:cubicBezTo>
                  <a:cubicBezTo>
                    <a:pt x="5622" y="9141"/>
                    <a:pt x="5622" y="9141"/>
                    <a:pt x="5622" y="9141"/>
                  </a:cubicBezTo>
                  <a:cubicBezTo>
                    <a:pt x="5622" y="9209"/>
                    <a:pt x="5622" y="9209"/>
                    <a:pt x="5622" y="9209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344"/>
                    <a:pt x="5659" y="9344"/>
                    <a:pt x="5659" y="9344"/>
                  </a:cubicBezTo>
                  <a:cubicBezTo>
                    <a:pt x="5696" y="9412"/>
                    <a:pt x="5696" y="9412"/>
                    <a:pt x="5696" y="9412"/>
                  </a:cubicBezTo>
                  <a:cubicBezTo>
                    <a:pt x="5696" y="9480"/>
                    <a:pt x="5696" y="9480"/>
                    <a:pt x="5696" y="9480"/>
                  </a:cubicBezTo>
                  <a:cubicBezTo>
                    <a:pt x="5770" y="9615"/>
                    <a:pt x="5770" y="9615"/>
                    <a:pt x="5770" y="9615"/>
                  </a:cubicBezTo>
                  <a:cubicBezTo>
                    <a:pt x="5807" y="9683"/>
                    <a:pt x="5807" y="9683"/>
                    <a:pt x="5807" y="9683"/>
                  </a:cubicBezTo>
                  <a:cubicBezTo>
                    <a:pt x="5844" y="9683"/>
                    <a:pt x="5844" y="9683"/>
                    <a:pt x="5844" y="9683"/>
                  </a:cubicBezTo>
                  <a:cubicBezTo>
                    <a:pt x="5844" y="9750"/>
                    <a:pt x="5844" y="9750"/>
                    <a:pt x="5844" y="9750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881" y="9818"/>
                    <a:pt x="5881" y="9818"/>
                    <a:pt x="5881" y="9818"/>
                  </a:cubicBezTo>
                  <a:cubicBezTo>
                    <a:pt x="5881" y="9886"/>
                    <a:pt x="5881" y="9886"/>
                    <a:pt x="5881" y="9886"/>
                  </a:cubicBezTo>
                  <a:cubicBezTo>
                    <a:pt x="5881" y="9954"/>
                    <a:pt x="5881" y="9954"/>
                    <a:pt x="5881" y="9954"/>
                  </a:cubicBezTo>
                  <a:cubicBezTo>
                    <a:pt x="5918" y="10089"/>
                    <a:pt x="5918" y="10089"/>
                    <a:pt x="5918" y="10089"/>
                  </a:cubicBezTo>
                  <a:cubicBezTo>
                    <a:pt x="5955" y="10157"/>
                    <a:pt x="5955" y="10157"/>
                    <a:pt x="5955" y="10157"/>
                  </a:cubicBezTo>
                  <a:cubicBezTo>
                    <a:pt x="5955" y="10224"/>
                    <a:pt x="5955" y="10224"/>
                    <a:pt x="5955" y="10224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881" y="10360"/>
                    <a:pt x="5881" y="10360"/>
                    <a:pt x="5881" y="10360"/>
                  </a:cubicBezTo>
                  <a:cubicBezTo>
                    <a:pt x="5918" y="10360"/>
                    <a:pt x="5918" y="10360"/>
                    <a:pt x="5918" y="10360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881" y="10495"/>
                    <a:pt x="5881" y="10495"/>
                    <a:pt x="5881" y="10495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918" y="10563"/>
                    <a:pt x="5918" y="10563"/>
                    <a:pt x="5918" y="10563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881" y="10698"/>
                    <a:pt x="5881" y="10698"/>
                    <a:pt x="5881" y="10698"/>
                  </a:cubicBezTo>
                  <a:cubicBezTo>
                    <a:pt x="5844" y="10766"/>
                    <a:pt x="5844" y="10766"/>
                    <a:pt x="5844" y="10766"/>
                  </a:cubicBezTo>
                  <a:cubicBezTo>
                    <a:pt x="5807" y="10698"/>
                    <a:pt x="5807" y="10698"/>
                    <a:pt x="5807" y="10698"/>
                  </a:cubicBezTo>
                  <a:cubicBezTo>
                    <a:pt x="5807" y="10766"/>
                    <a:pt x="5807" y="10766"/>
                    <a:pt x="5807" y="10766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07" y="10902"/>
                    <a:pt x="5807" y="10902"/>
                    <a:pt x="5807" y="10902"/>
                  </a:cubicBezTo>
                  <a:cubicBezTo>
                    <a:pt x="5770" y="10902"/>
                    <a:pt x="5770" y="10902"/>
                    <a:pt x="5770" y="10902"/>
                  </a:cubicBezTo>
                  <a:cubicBezTo>
                    <a:pt x="5733" y="10902"/>
                    <a:pt x="5733" y="10902"/>
                    <a:pt x="5733" y="10902"/>
                  </a:cubicBezTo>
                  <a:cubicBezTo>
                    <a:pt x="5696" y="10902"/>
                    <a:pt x="5696" y="10902"/>
                    <a:pt x="5696" y="10902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22" y="10766"/>
                    <a:pt x="5622" y="10766"/>
                    <a:pt x="5622" y="10766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437" y="10834"/>
                    <a:pt x="5437" y="10834"/>
                    <a:pt x="5437" y="10834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69"/>
                    <a:pt x="5585" y="10969"/>
                    <a:pt x="5585" y="10969"/>
                  </a:cubicBezTo>
                  <a:cubicBezTo>
                    <a:pt x="5696" y="11037"/>
                    <a:pt x="5696" y="11037"/>
                    <a:pt x="5696" y="11037"/>
                  </a:cubicBezTo>
                  <a:cubicBezTo>
                    <a:pt x="5770" y="11037"/>
                    <a:pt x="5770" y="11037"/>
                    <a:pt x="5770" y="11037"/>
                  </a:cubicBezTo>
                  <a:cubicBezTo>
                    <a:pt x="5807" y="11037"/>
                    <a:pt x="5807" y="11037"/>
                    <a:pt x="5807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955" y="11105"/>
                    <a:pt x="5955" y="11105"/>
                    <a:pt x="5955" y="11105"/>
                  </a:cubicBezTo>
                  <a:cubicBezTo>
                    <a:pt x="5992" y="11037"/>
                    <a:pt x="5992" y="11037"/>
                    <a:pt x="5992" y="11037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02"/>
                    <a:pt x="5992" y="10902"/>
                    <a:pt x="5992" y="10902"/>
                  </a:cubicBezTo>
                  <a:cubicBezTo>
                    <a:pt x="5992" y="10834"/>
                    <a:pt x="5992" y="10834"/>
                    <a:pt x="5992" y="10834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66" y="10698"/>
                    <a:pt x="6066" y="10698"/>
                    <a:pt x="6066" y="10698"/>
                  </a:cubicBezTo>
                  <a:cubicBezTo>
                    <a:pt x="6066" y="10631"/>
                    <a:pt x="6066" y="10631"/>
                    <a:pt x="6066" y="10631"/>
                  </a:cubicBezTo>
                  <a:cubicBezTo>
                    <a:pt x="6103" y="10495"/>
                    <a:pt x="6103" y="10495"/>
                    <a:pt x="6103" y="10495"/>
                  </a:cubicBezTo>
                  <a:cubicBezTo>
                    <a:pt x="6066" y="10428"/>
                    <a:pt x="6066" y="10428"/>
                    <a:pt x="6066" y="10428"/>
                  </a:cubicBezTo>
                  <a:cubicBezTo>
                    <a:pt x="6103" y="10360"/>
                    <a:pt x="6103" y="10360"/>
                    <a:pt x="6103" y="10360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03" y="9954"/>
                    <a:pt x="6103" y="9954"/>
                    <a:pt x="6103" y="9954"/>
                  </a:cubicBezTo>
                  <a:cubicBezTo>
                    <a:pt x="6029" y="9886"/>
                    <a:pt x="6029" y="9886"/>
                    <a:pt x="6029" y="9886"/>
                  </a:cubicBezTo>
                  <a:cubicBezTo>
                    <a:pt x="6029" y="9818"/>
                    <a:pt x="6029" y="9818"/>
                    <a:pt x="6029" y="9818"/>
                  </a:cubicBezTo>
                  <a:cubicBezTo>
                    <a:pt x="5992" y="9683"/>
                    <a:pt x="5992" y="9683"/>
                    <a:pt x="5992" y="9683"/>
                  </a:cubicBezTo>
                  <a:cubicBezTo>
                    <a:pt x="6066" y="9615"/>
                    <a:pt x="6066" y="9615"/>
                    <a:pt x="6066" y="9615"/>
                  </a:cubicBezTo>
                  <a:cubicBezTo>
                    <a:pt x="6066" y="9547"/>
                    <a:pt x="6066" y="9547"/>
                    <a:pt x="6066" y="9547"/>
                  </a:cubicBezTo>
                  <a:cubicBezTo>
                    <a:pt x="6140" y="9547"/>
                    <a:pt x="6140" y="9547"/>
                    <a:pt x="6140" y="9547"/>
                  </a:cubicBezTo>
                  <a:cubicBezTo>
                    <a:pt x="6177" y="9412"/>
                    <a:pt x="6177" y="9412"/>
                    <a:pt x="6177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88" y="9480"/>
                    <a:pt x="6288" y="9480"/>
                    <a:pt x="6288" y="9480"/>
                  </a:cubicBezTo>
                  <a:cubicBezTo>
                    <a:pt x="6288" y="9547"/>
                    <a:pt x="6288" y="9547"/>
                    <a:pt x="6288" y="9547"/>
                  </a:cubicBezTo>
                  <a:cubicBezTo>
                    <a:pt x="6325" y="9615"/>
                    <a:pt x="6325" y="9615"/>
                    <a:pt x="6325" y="9615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99" y="9750"/>
                    <a:pt x="6399" y="9750"/>
                    <a:pt x="6399" y="9750"/>
                  </a:cubicBezTo>
                  <a:cubicBezTo>
                    <a:pt x="6399" y="9818"/>
                    <a:pt x="6399" y="9818"/>
                    <a:pt x="6399" y="9818"/>
                  </a:cubicBezTo>
                  <a:cubicBezTo>
                    <a:pt x="6436" y="9818"/>
                    <a:pt x="6436" y="9818"/>
                    <a:pt x="6436" y="9818"/>
                  </a:cubicBezTo>
                  <a:cubicBezTo>
                    <a:pt x="6436" y="9886"/>
                    <a:pt x="6436" y="9886"/>
                    <a:pt x="6436" y="9886"/>
                  </a:cubicBezTo>
                  <a:cubicBezTo>
                    <a:pt x="6473" y="9954"/>
                    <a:pt x="6473" y="9954"/>
                    <a:pt x="6473" y="9954"/>
                  </a:cubicBezTo>
                  <a:cubicBezTo>
                    <a:pt x="6473" y="10021"/>
                    <a:pt x="6473" y="10021"/>
                    <a:pt x="6473" y="10021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547" y="10157"/>
                    <a:pt x="6547" y="10157"/>
                    <a:pt x="6547" y="10157"/>
                  </a:cubicBezTo>
                  <a:cubicBezTo>
                    <a:pt x="6584" y="10157"/>
                    <a:pt x="6584" y="10157"/>
                    <a:pt x="6584" y="10157"/>
                  </a:cubicBezTo>
                  <a:cubicBezTo>
                    <a:pt x="6621" y="10157"/>
                    <a:pt x="6621" y="10157"/>
                    <a:pt x="6621" y="10157"/>
                  </a:cubicBezTo>
                  <a:cubicBezTo>
                    <a:pt x="6658" y="10157"/>
                    <a:pt x="6658" y="10157"/>
                    <a:pt x="6658" y="10157"/>
                  </a:cubicBezTo>
                  <a:cubicBezTo>
                    <a:pt x="6695" y="10157"/>
                    <a:pt x="6695" y="10157"/>
                    <a:pt x="6695" y="10157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732" y="10089"/>
                    <a:pt x="6732" y="10089"/>
                    <a:pt x="6732" y="10089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658" y="10089"/>
                    <a:pt x="6658" y="10089"/>
                    <a:pt x="6658" y="10089"/>
                  </a:cubicBezTo>
                  <a:cubicBezTo>
                    <a:pt x="6658" y="10021"/>
                    <a:pt x="6658" y="10021"/>
                    <a:pt x="6658" y="10021"/>
                  </a:cubicBezTo>
                  <a:cubicBezTo>
                    <a:pt x="6621" y="10089"/>
                    <a:pt x="6621" y="10089"/>
                    <a:pt x="6621" y="10089"/>
                  </a:cubicBezTo>
                  <a:cubicBezTo>
                    <a:pt x="6584" y="10089"/>
                    <a:pt x="6584" y="10089"/>
                    <a:pt x="6584" y="10089"/>
                  </a:cubicBezTo>
                  <a:cubicBezTo>
                    <a:pt x="6547" y="10089"/>
                    <a:pt x="6547" y="10089"/>
                    <a:pt x="6547" y="10089"/>
                  </a:cubicBezTo>
                  <a:cubicBezTo>
                    <a:pt x="6510" y="10089"/>
                    <a:pt x="6510" y="10089"/>
                    <a:pt x="6510" y="10089"/>
                  </a:cubicBezTo>
                  <a:cubicBezTo>
                    <a:pt x="6510" y="10021"/>
                    <a:pt x="6510" y="10021"/>
                    <a:pt x="6510" y="10021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473" y="9886"/>
                    <a:pt x="6473" y="9886"/>
                    <a:pt x="6473" y="9886"/>
                  </a:cubicBezTo>
                  <a:cubicBezTo>
                    <a:pt x="6473" y="9818"/>
                    <a:pt x="6473" y="9818"/>
                    <a:pt x="6473" y="9818"/>
                  </a:cubicBezTo>
                  <a:cubicBezTo>
                    <a:pt x="6510" y="9750"/>
                    <a:pt x="6510" y="9750"/>
                    <a:pt x="6510" y="9750"/>
                  </a:cubicBezTo>
                  <a:cubicBezTo>
                    <a:pt x="6547" y="9750"/>
                    <a:pt x="6547" y="9750"/>
                    <a:pt x="6547" y="9750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473" y="9615"/>
                    <a:pt x="6473" y="9615"/>
                    <a:pt x="6473" y="9615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399" y="9412"/>
                    <a:pt x="6399" y="9412"/>
                    <a:pt x="6399" y="9412"/>
                  </a:cubicBezTo>
                  <a:cubicBezTo>
                    <a:pt x="6325" y="9412"/>
                    <a:pt x="6325" y="9412"/>
                    <a:pt x="6325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51" y="9344"/>
                    <a:pt x="6251" y="9344"/>
                    <a:pt x="6251" y="9344"/>
                  </a:cubicBezTo>
                  <a:cubicBezTo>
                    <a:pt x="6214" y="9344"/>
                    <a:pt x="6214" y="9344"/>
                    <a:pt x="6214" y="9344"/>
                  </a:cubicBezTo>
                  <a:cubicBezTo>
                    <a:pt x="6140" y="9276"/>
                    <a:pt x="6140" y="9276"/>
                    <a:pt x="6140" y="9276"/>
                  </a:cubicBezTo>
                  <a:cubicBezTo>
                    <a:pt x="6103" y="9276"/>
                    <a:pt x="6103" y="9276"/>
                    <a:pt x="6103" y="9276"/>
                  </a:cubicBezTo>
                  <a:cubicBezTo>
                    <a:pt x="6066" y="9276"/>
                    <a:pt x="6066" y="9276"/>
                    <a:pt x="6066" y="9276"/>
                  </a:cubicBezTo>
                  <a:cubicBezTo>
                    <a:pt x="6029" y="9344"/>
                    <a:pt x="6029" y="9344"/>
                    <a:pt x="6029" y="9344"/>
                  </a:cubicBezTo>
                  <a:cubicBezTo>
                    <a:pt x="6029" y="9412"/>
                    <a:pt x="6029" y="9412"/>
                    <a:pt x="6029" y="9412"/>
                  </a:cubicBezTo>
                  <a:cubicBezTo>
                    <a:pt x="5992" y="9480"/>
                    <a:pt x="5992" y="9480"/>
                    <a:pt x="5992" y="9480"/>
                  </a:cubicBezTo>
                  <a:cubicBezTo>
                    <a:pt x="5955" y="9412"/>
                    <a:pt x="5955" y="9412"/>
                    <a:pt x="5955" y="9412"/>
                  </a:cubicBezTo>
                  <a:cubicBezTo>
                    <a:pt x="5881" y="9480"/>
                    <a:pt x="5881" y="9480"/>
                    <a:pt x="5881" y="9480"/>
                  </a:cubicBezTo>
                  <a:cubicBezTo>
                    <a:pt x="5844" y="9480"/>
                    <a:pt x="5844" y="9480"/>
                    <a:pt x="5844" y="9480"/>
                  </a:cubicBezTo>
                  <a:cubicBezTo>
                    <a:pt x="5844" y="9412"/>
                    <a:pt x="5844" y="9412"/>
                    <a:pt x="5844" y="9412"/>
                  </a:cubicBezTo>
                  <a:cubicBezTo>
                    <a:pt x="5844" y="9344"/>
                    <a:pt x="5844" y="9344"/>
                    <a:pt x="5844" y="9344"/>
                  </a:cubicBezTo>
                  <a:cubicBezTo>
                    <a:pt x="5844" y="9276"/>
                    <a:pt x="5844" y="9276"/>
                    <a:pt x="5844" y="9276"/>
                  </a:cubicBezTo>
                  <a:cubicBezTo>
                    <a:pt x="5770" y="9209"/>
                    <a:pt x="5770" y="9209"/>
                    <a:pt x="5770" y="9209"/>
                  </a:cubicBezTo>
                  <a:cubicBezTo>
                    <a:pt x="5770" y="9141"/>
                    <a:pt x="5770" y="9141"/>
                    <a:pt x="5770" y="9141"/>
                  </a:cubicBezTo>
                  <a:cubicBezTo>
                    <a:pt x="5770" y="9006"/>
                    <a:pt x="5770" y="9006"/>
                    <a:pt x="5770" y="9006"/>
                  </a:cubicBezTo>
                  <a:cubicBezTo>
                    <a:pt x="5733" y="8870"/>
                    <a:pt x="5733" y="8870"/>
                    <a:pt x="5733" y="8870"/>
                  </a:cubicBezTo>
                  <a:cubicBezTo>
                    <a:pt x="5733" y="8803"/>
                    <a:pt x="5733" y="8803"/>
                    <a:pt x="5733" y="8803"/>
                  </a:cubicBezTo>
                  <a:cubicBezTo>
                    <a:pt x="5733" y="8667"/>
                    <a:pt x="5733" y="8667"/>
                    <a:pt x="5733" y="8667"/>
                  </a:cubicBezTo>
                  <a:cubicBezTo>
                    <a:pt x="5696" y="8532"/>
                    <a:pt x="5696" y="8532"/>
                    <a:pt x="5696" y="8532"/>
                  </a:cubicBezTo>
                  <a:cubicBezTo>
                    <a:pt x="5659" y="8464"/>
                    <a:pt x="5659" y="8464"/>
                    <a:pt x="5659" y="8464"/>
                  </a:cubicBezTo>
                  <a:cubicBezTo>
                    <a:pt x="5622" y="8464"/>
                    <a:pt x="5622" y="8464"/>
                    <a:pt x="5622" y="8464"/>
                  </a:cubicBezTo>
                  <a:cubicBezTo>
                    <a:pt x="5622" y="8396"/>
                    <a:pt x="5622" y="8396"/>
                    <a:pt x="5622" y="8396"/>
                  </a:cubicBezTo>
                  <a:cubicBezTo>
                    <a:pt x="5548" y="8329"/>
                    <a:pt x="5548" y="8329"/>
                    <a:pt x="5548" y="8329"/>
                  </a:cubicBezTo>
                  <a:cubicBezTo>
                    <a:pt x="5474" y="8261"/>
                    <a:pt x="5474" y="8261"/>
                    <a:pt x="5474" y="8261"/>
                  </a:cubicBezTo>
                  <a:cubicBezTo>
                    <a:pt x="5474" y="8193"/>
                    <a:pt x="5474" y="8193"/>
                    <a:pt x="5474" y="8193"/>
                  </a:cubicBezTo>
                  <a:cubicBezTo>
                    <a:pt x="5511" y="8058"/>
                    <a:pt x="5511" y="8058"/>
                    <a:pt x="5511" y="8058"/>
                  </a:cubicBezTo>
                  <a:cubicBezTo>
                    <a:pt x="5474" y="7990"/>
                    <a:pt x="5474" y="7990"/>
                    <a:pt x="5474" y="7990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511" y="7855"/>
                    <a:pt x="5511" y="7855"/>
                    <a:pt x="5511" y="7855"/>
                  </a:cubicBezTo>
                  <a:cubicBezTo>
                    <a:pt x="5548" y="7719"/>
                    <a:pt x="5548" y="7719"/>
                    <a:pt x="5548" y="7719"/>
                  </a:cubicBezTo>
                  <a:cubicBezTo>
                    <a:pt x="5585" y="7651"/>
                    <a:pt x="5585" y="7651"/>
                    <a:pt x="5585" y="7651"/>
                  </a:cubicBezTo>
                  <a:cubicBezTo>
                    <a:pt x="5548" y="7516"/>
                    <a:pt x="5548" y="7516"/>
                    <a:pt x="5548" y="7516"/>
                  </a:cubicBezTo>
                  <a:cubicBezTo>
                    <a:pt x="5474" y="7245"/>
                    <a:pt x="5474" y="7245"/>
                    <a:pt x="5474" y="7245"/>
                  </a:cubicBezTo>
                  <a:cubicBezTo>
                    <a:pt x="5511" y="7245"/>
                    <a:pt x="5511" y="7245"/>
                    <a:pt x="5511" y="7245"/>
                  </a:cubicBezTo>
                  <a:cubicBezTo>
                    <a:pt x="5548" y="7313"/>
                    <a:pt x="5548" y="7313"/>
                    <a:pt x="5548" y="7313"/>
                  </a:cubicBezTo>
                  <a:cubicBezTo>
                    <a:pt x="5548" y="7381"/>
                    <a:pt x="5548" y="7381"/>
                    <a:pt x="5548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516"/>
                    <a:pt x="5585" y="7516"/>
                    <a:pt x="5585" y="7516"/>
                  </a:cubicBezTo>
                  <a:cubicBezTo>
                    <a:pt x="5622" y="7584"/>
                    <a:pt x="5622" y="7584"/>
                    <a:pt x="5622" y="7584"/>
                  </a:cubicBezTo>
                  <a:cubicBezTo>
                    <a:pt x="5622" y="7651"/>
                    <a:pt x="5622" y="7651"/>
                    <a:pt x="5622" y="7651"/>
                  </a:cubicBezTo>
                  <a:cubicBezTo>
                    <a:pt x="5659" y="7719"/>
                    <a:pt x="5659" y="7719"/>
                    <a:pt x="5659" y="7719"/>
                  </a:cubicBezTo>
                  <a:cubicBezTo>
                    <a:pt x="5659" y="7787"/>
                    <a:pt x="5659" y="7787"/>
                    <a:pt x="5659" y="7787"/>
                  </a:cubicBezTo>
                  <a:cubicBezTo>
                    <a:pt x="5659" y="7855"/>
                    <a:pt x="5659" y="7855"/>
                    <a:pt x="5659" y="7855"/>
                  </a:cubicBezTo>
                  <a:cubicBezTo>
                    <a:pt x="5696" y="7922"/>
                    <a:pt x="5696" y="7922"/>
                    <a:pt x="5696" y="7922"/>
                  </a:cubicBezTo>
                  <a:cubicBezTo>
                    <a:pt x="5696" y="7990"/>
                    <a:pt x="5696" y="7990"/>
                    <a:pt x="5696" y="7990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696" y="8125"/>
                    <a:pt x="5696" y="8125"/>
                    <a:pt x="5696" y="8125"/>
                  </a:cubicBezTo>
                  <a:cubicBezTo>
                    <a:pt x="5733" y="8125"/>
                    <a:pt x="5733" y="8125"/>
                    <a:pt x="5733" y="8125"/>
                  </a:cubicBezTo>
                  <a:cubicBezTo>
                    <a:pt x="5770" y="8125"/>
                    <a:pt x="5770" y="8125"/>
                    <a:pt x="5770" y="8125"/>
                  </a:cubicBezTo>
                  <a:cubicBezTo>
                    <a:pt x="5807" y="8193"/>
                    <a:pt x="5807" y="8193"/>
                    <a:pt x="5807" y="8193"/>
                  </a:cubicBezTo>
                  <a:cubicBezTo>
                    <a:pt x="5881" y="8193"/>
                    <a:pt x="5881" y="8193"/>
                    <a:pt x="5881" y="8193"/>
                  </a:cubicBezTo>
                  <a:cubicBezTo>
                    <a:pt x="5918" y="8125"/>
                    <a:pt x="5918" y="8125"/>
                    <a:pt x="5918" y="8125"/>
                  </a:cubicBezTo>
                  <a:cubicBezTo>
                    <a:pt x="5918" y="8193"/>
                    <a:pt x="5918" y="8193"/>
                    <a:pt x="5918" y="8193"/>
                  </a:cubicBezTo>
                  <a:cubicBezTo>
                    <a:pt x="5955" y="8261"/>
                    <a:pt x="5955" y="8261"/>
                    <a:pt x="5955" y="8261"/>
                  </a:cubicBezTo>
                  <a:cubicBezTo>
                    <a:pt x="5955" y="8193"/>
                    <a:pt x="5955" y="8193"/>
                    <a:pt x="5955" y="8193"/>
                  </a:cubicBezTo>
                  <a:cubicBezTo>
                    <a:pt x="5992" y="8193"/>
                    <a:pt x="5992" y="8193"/>
                    <a:pt x="5992" y="8193"/>
                  </a:cubicBezTo>
                  <a:cubicBezTo>
                    <a:pt x="6029" y="8125"/>
                    <a:pt x="6029" y="8125"/>
                    <a:pt x="6029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103" y="8261"/>
                    <a:pt x="6103" y="8261"/>
                    <a:pt x="6103" y="8261"/>
                  </a:cubicBezTo>
                  <a:cubicBezTo>
                    <a:pt x="6140" y="8261"/>
                    <a:pt x="6140" y="8261"/>
                    <a:pt x="6140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288" y="8193"/>
                    <a:pt x="6288" y="8193"/>
                    <a:pt x="6288" y="8193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177" y="8193"/>
                    <a:pt x="6177" y="8193"/>
                    <a:pt x="6177" y="8193"/>
                  </a:cubicBezTo>
                  <a:cubicBezTo>
                    <a:pt x="6140" y="8193"/>
                    <a:pt x="6140" y="8193"/>
                    <a:pt x="6140" y="8193"/>
                  </a:cubicBezTo>
                  <a:cubicBezTo>
                    <a:pt x="6140" y="8125"/>
                    <a:pt x="6140" y="8125"/>
                    <a:pt x="6140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29" y="8058"/>
                    <a:pt x="6029" y="8058"/>
                    <a:pt x="6029" y="8058"/>
                  </a:cubicBezTo>
                  <a:cubicBezTo>
                    <a:pt x="5955" y="8058"/>
                    <a:pt x="5955" y="8058"/>
                    <a:pt x="5955" y="8058"/>
                  </a:cubicBezTo>
                  <a:cubicBezTo>
                    <a:pt x="5918" y="8058"/>
                    <a:pt x="5918" y="8058"/>
                    <a:pt x="5918" y="8058"/>
                  </a:cubicBezTo>
                  <a:cubicBezTo>
                    <a:pt x="5881" y="8058"/>
                    <a:pt x="5881" y="8058"/>
                    <a:pt x="5881" y="8058"/>
                  </a:cubicBezTo>
                  <a:cubicBezTo>
                    <a:pt x="5807" y="7922"/>
                    <a:pt x="5807" y="7922"/>
                    <a:pt x="5807" y="7922"/>
                  </a:cubicBezTo>
                  <a:cubicBezTo>
                    <a:pt x="5807" y="7855"/>
                    <a:pt x="5807" y="7855"/>
                    <a:pt x="5807" y="7855"/>
                  </a:cubicBezTo>
                  <a:cubicBezTo>
                    <a:pt x="5770" y="7855"/>
                    <a:pt x="5770" y="7855"/>
                    <a:pt x="5770" y="7855"/>
                  </a:cubicBezTo>
                  <a:cubicBezTo>
                    <a:pt x="5733" y="7719"/>
                    <a:pt x="5733" y="7719"/>
                    <a:pt x="5733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807" y="7651"/>
                    <a:pt x="5807" y="7651"/>
                    <a:pt x="5807" y="7651"/>
                  </a:cubicBezTo>
                  <a:cubicBezTo>
                    <a:pt x="5844" y="7651"/>
                    <a:pt x="5844" y="7651"/>
                    <a:pt x="5844" y="7651"/>
                  </a:cubicBezTo>
                  <a:cubicBezTo>
                    <a:pt x="5881" y="7719"/>
                    <a:pt x="5881" y="7719"/>
                    <a:pt x="5881" y="7719"/>
                  </a:cubicBezTo>
                  <a:cubicBezTo>
                    <a:pt x="5955" y="7787"/>
                    <a:pt x="5955" y="7787"/>
                    <a:pt x="5955" y="7787"/>
                  </a:cubicBezTo>
                  <a:cubicBezTo>
                    <a:pt x="5992" y="7787"/>
                    <a:pt x="5992" y="7787"/>
                    <a:pt x="5992" y="7787"/>
                  </a:cubicBezTo>
                  <a:cubicBezTo>
                    <a:pt x="6029" y="7651"/>
                    <a:pt x="6029" y="7651"/>
                    <a:pt x="6029" y="7651"/>
                  </a:cubicBezTo>
                  <a:cubicBezTo>
                    <a:pt x="6029" y="7584"/>
                    <a:pt x="6029" y="7584"/>
                    <a:pt x="6029" y="7584"/>
                  </a:cubicBezTo>
                  <a:cubicBezTo>
                    <a:pt x="5955" y="7516"/>
                    <a:pt x="5955" y="7516"/>
                    <a:pt x="5955" y="7516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16"/>
                    <a:pt x="5881" y="7516"/>
                    <a:pt x="5881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448"/>
                    <a:pt x="5918" y="7448"/>
                    <a:pt x="5918" y="7448"/>
                  </a:cubicBezTo>
                  <a:cubicBezTo>
                    <a:pt x="5955" y="7381"/>
                    <a:pt x="5955" y="7381"/>
                    <a:pt x="5955" y="7381"/>
                  </a:cubicBezTo>
                  <a:cubicBezTo>
                    <a:pt x="5992" y="7313"/>
                    <a:pt x="5992" y="7313"/>
                    <a:pt x="5992" y="7313"/>
                  </a:cubicBezTo>
                  <a:cubicBezTo>
                    <a:pt x="6029" y="7313"/>
                    <a:pt x="6029" y="7313"/>
                    <a:pt x="6029" y="7313"/>
                  </a:cubicBezTo>
                  <a:cubicBezTo>
                    <a:pt x="6140" y="7313"/>
                    <a:pt x="6140" y="7313"/>
                    <a:pt x="6140" y="7313"/>
                  </a:cubicBezTo>
                  <a:cubicBezTo>
                    <a:pt x="6177" y="7381"/>
                    <a:pt x="6177" y="7381"/>
                    <a:pt x="6177" y="7381"/>
                  </a:cubicBezTo>
                  <a:cubicBezTo>
                    <a:pt x="6214" y="7448"/>
                    <a:pt x="6214" y="7448"/>
                    <a:pt x="6214" y="7448"/>
                  </a:cubicBezTo>
                  <a:cubicBezTo>
                    <a:pt x="6325" y="7448"/>
                    <a:pt x="6325" y="7448"/>
                    <a:pt x="6325" y="7448"/>
                  </a:cubicBezTo>
                  <a:cubicBezTo>
                    <a:pt x="6325" y="7516"/>
                    <a:pt x="6325" y="7516"/>
                    <a:pt x="6325" y="7516"/>
                  </a:cubicBezTo>
                  <a:cubicBezTo>
                    <a:pt x="6362" y="7584"/>
                    <a:pt x="6362" y="7584"/>
                    <a:pt x="6362" y="7584"/>
                  </a:cubicBezTo>
                  <a:cubicBezTo>
                    <a:pt x="6436" y="7651"/>
                    <a:pt x="6436" y="7651"/>
                    <a:pt x="6436" y="7651"/>
                  </a:cubicBezTo>
                  <a:cubicBezTo>
                    <a:pt x="6473" y="7651"/>
                    <a:pt x="6473" y="7651"/>
                    <a:pt x="6473" y="7651"/>
                  </a:cubicBezTo>
                  <a:cubicBezTo>
                    <a:pt x="6584" y="7651"/>
                    <a:pt x="6584" y="7651"/>
                    <a:pt x="6584" y="7651"/>
                  </a:cubicBezTo>
                  <a:cubicBezTo>
                    <a:pt x="6658" y="7584"/>
                    <a:pt x="6658" y="7584"/>
                    <a:pt x="6658" y="7584"/>
                  </a:cubicBezTo>
                  <a:cubicBezTo>
                    <a:pt x="6658" y="7651"/>
                    <a:pt x="6658" y="7651"/>
                    <a:pt x="6658" y="7651"/>
                  </a:cubicBezTo>
                  <a:cubicBezTo>
                    <a:pt x="6695" y="7651"/>
                    <a:pt x="6695" y="7651"/>
                    <a:pt x="6695" y="7651"/>
                  </a:cubicBezTo>
                  <a:cubicBezTo>
                    <a:pt x="6732" y="7651"/>
                    <a:pt x="6732" y="7651"/>
                    <a:pt x="6732" y="7651"/>
                  </a:cubicBezTo>
                  <a:cubicBezTo>
                    <a:pt x="6695" y="7719"/>
                    <a:pt x="6695" y="7719"/>
                    <a:pt x="6695" y="7719"/>
                  </a:cubicBezTo>
                  <a:cubicBezTo>
                    <a:pt x="6732" y="7787"/>
                    <a:pt x="6732" y="7787"/>
                    <a:pt x="6732" y="7787"/>
                  </a:cubicBezTo>
                  <a:cubicBezTo>
                    <a:pt x="6695" y="7787"/>
                    <a:pt x="6695" y="7787"/>
                    <a:pt x="6695" y="7787"/>
                  </a:cubicBezTo>
                  <a:cubicBezTo>
                    <a:pt x="6658" y="7855"/>
                    <a:pt x="6658" y="7855"/>
                    <a:pt x="6658" y="7855"/>
                  </a:cubicBezTo>
                  <a:cubicBezTo>
                    <a:pt x="6658" y="7922"/>
                    <a:pt x="6658" y="7922"/>
                    <a:pt x="6658" y="7922"/>
                  </a:cubicBezTo>
                  <a:cubicBezTo>
                    <a:pt x="6695" y="7990"/>
                    <a:pt x="6695" y="7990"/>
                    <a:pt x="6695" y="7990"/>
                  </a:cubicBezTo>
                  <a:cubicBezTo>
                    <a:pt x="6695" y="8058"/>
                    <a:pt x="6695" y="8058"/>
                    <a:pt x="6695" y="8058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261"/>
                    <a:pt x="6732" y="8261"/>
                    <a:pt x="6732" y="8261"/>
                  </a:cubicBezTo>
                  <a:cubicBezTo>
                    <a:pt x="6732" y="8464"/>
                    <a:pt x="6732" y="8464"/>
                    <a:pt x="6732" y="8464"/>
                  </a:cubicBezTo>
                  <a:cubicBezTo>
                    <a:pt x="6768" y="8464"/>
                    <a:pt x="6768" y="8464"/>
                    <a:pt x="6768" y="8464"/>
                  </a:cubicBezTo>
                  <a:cubicBezTo>
                    <a:pt x="6768" y="8396"/>
                    <a:pt x="6768" y="8396"/>
                    <a:pt x="6768" y="8396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261"/>
                    <a:pt x="6768" y="8261"/>
                    <a:pt x="6768" y="8261"/>
                  </a:cubicBezTo>
                  <a:cubicBezTo>
                    <a:pt x="6805" y="8193"/>
                    <a:pt x="6805" y="8193"/>
                    <a:pt x="6805" y="8193"/>
                  </a:cubicBezTo>
                  <a:cubicBezTo>
                    <a:pt x="6805" y="8125"/>
                    <a:pt x="6805" y="8125"/>
                    <a:pt x="6805" y="8125"/>
                  </a:cubicBezTo>
                  <a:cubicBezTo>
                    <a:pt x="6842" y="8193"/>
                    <a:pt x="6842" y="8193"/>
                    <a:pt x="6842" y="8193"/>
                  </a:cubicBezTo>
                  <a:cubicBezTo>
                    <a:pt x="6842" y="8261"/>
                    <a:pt x="6842" y="8261"/>
                    <a:pt x="6842" y="8261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42" y="8464"/>
                    <a:pt x="6842" y="8464"/>
                    <a:pt x="6842" y="8464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79" y="8599"/>
                    <a:pt x="6879" y="8599"/>
                    <a:pt x="6879" y="8599"/>
                  </a:cubicBezTo>
                  <a:cubicBezTo>
                    <a:pt x="6953" y="8599"/>
                    <a:pt x="6953" y="8599"/>
                    <a:pt x="6953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7027" y="8667"/>
                    <a:pt x="7027" y="8667"/>
                    <a:pt x="7027" y="8667"/>
                  </a:cubicBezTo>
                  <a:cubicBezTo>
                    <a:pt x="7027" y="8735"/>
                    <a:pt x="7027" y="8735"/>
                    <a:pt x="7027" y="8735"/>
                  </a:cubicBezTo>
                  <a:cubicBezTo>
                    <a:pt x="7064" y="8803"/>
                    <a:pt x="7064" y="8803"/>
                    <a:pt x="7064" y="8803"/>
                  </a:cubicBezTo>
                  <a:cubicBezTo>
                    <a:pt x="7138" y="8803"/>
                    <a:pt x="7138" y="8803"/>
                    <a:pt x="7138" y="8803"/>
                  </a:cubicBezTo>
                  <a:cubicBezTo>
                    <a:pt x="7212" y="8870"/>
                    <a:pt x="7212" y="8870"/>
                    <a:pt x="7212" y="8870"/>
                  </a:cubicBezTo>
                  <a:cubicBezTo>
                    <a:pt x="7175" y="8870"/>
                    <a:pt x="7175" y="8870"/>
                    <a:pt x="7175" y="8870"/>
                  </a:cubicBezTo>
                  <a:cubicBezTo>
                    <a:pt x="7175" y="8803"/>
                    <a:pt x="7175" y="8803"/>
                    <a:pt x="7175" y="8803"/>
                  </a:cubicBezTo>
                  <a:cubicBezTo>
                    <a:pt x="7249" y="8735"/>
                    <a:pt x="7249" y="8735"/>
                    <a:pt x="7249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360" y="8803"/>
                    <a:pt x="7360" y="8803"/>
                    <a:pt x="7360" y="8803"/>
                  </a:cubicBezTo>
                  <a:cubicBezTo>
                    <a:pt x="7397" y="8803"/>
                    <a:pt x="7397" y="8803"/>
                    <a:pt x="7397" y="8803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434" y="8938"/>
                    <a:pt x="7434" y="8938"/>
                    <a:pt x="7434" y="8938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23" y="8735"/>
                    <a:pt x="7323" y="8735"/>
                    <a:pt x="7323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212" y="8667"/>
                    <a:pt x="7212" y="8667"/>
                    <a:pt x="7212" y="8667"/>
                  </a:cubicBezTo>
                  <a:cubicBezTo>
                    <a:pt x="7175" y="8735"/>
                    <a:pt x="7175" y="8735"/>
                    <a:pt x="7175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064" y="8735"/>
                    <a:pt x="7064" y="8735"/>
                    <a:pt x="7064" y="8735"/>
                  </a:cubicBezTo>
                  <a:cubicBezTo>
                    <a:pt x="7027" y="8599"/>
                    <a:pt x="7027" y="8599"/>
                    <a:pt x="7027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6916" y="8532"/>
                    <a:pt x="6916" y="8532"/>
                    <a:pt x="6916" y="8532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53" y="8464"/>
                    <a:pt x="6953" y="8464"/>
                    <a:pt x="6953" y="8464"/>
                  </a:cubicBezTo>
                  <a:cubicBezTo>
                    <a:pt x="6990" y="8396"/>
                    <a:pt x="6990" y="8396"/>
                    <a:pt x="6990" y="8396"/>
                  </a:cubicBezTo>
                  <a:cubicBezTo>
                    <a:pt x="6990" y="8329"/>
                    <a:pt x="6990" y="8329"/>
                    <a:pt x="6990" y="8329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916" y="8125"/>
                    <a:pt x="6916" y="8125"/>
                    <a:pt x="6916" y="8125"/>
                  </a:cubicBezTo>
                  <a:cubicBezTo>
                    <a:pt x="6842" y="7990"/>
                    <a:pt x="6842" y="7990"/>
                    <a:pt x="6842" y="7990"/>
                  </a:cubicBezTo>
                  <a:cubicBezTo>
                    <a:pt x="6805" y="7990"/>
                    <a:pt x="6805" y="7990"/>
                    <a:pt x="6805" y="7990"/>
                  </a:cubicBezTo>
                  <a:cubicBezTo>
                    <a:pt x="6768" y="7922"/>
                    <a:pt x="6768" y="7922"/>
                    <a:pt x="6768" y="7922"/>
                  </a:cubicBezTo>
                  <a:cubicBezTo>
                    <a:pt x="6805" y="7855"/>
                    <a:pt x="6805" y="7855"/>
                    <a:pt x="6805" y="7855"/>
                  </a:cubicBezTo>
                  <a:cubicBezTo>
                    <a:pt x="6768" y="7787"/>
                    <a:pt x="6768" y="7787"/>
                    <a:pt x="6768" y="7787"/>
                  </a:cubicBezTo>
                  <a:cubicBezTo>
                    <a:pt x="6768" y="7651"/>
                    <a:pt x="6768" y="7651"/>
                    <a:pt x="6768" y="7651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658" y="7516"/>
                    <a:pt x="6658" y="7516"/>
                    <a:pt x="6658" y="7516"/>
                  </a:cubicBezTo>
                  <a:cubicBezTo>
                    <a:pt x="6584" y="7516"/>
                    <a:pt x="6584" y="7516"/>
                    <a:pt x="6584" y="7516"/>
                  </a:cubicBezTo>
                  <a:cubicBezTo>
                    <a:pt x="6547" y="7448"/>
                    <a:pt x="6547" y="7448"/>
                    <a:pt x="6547" y="7448"/>
                  </a:cubicBezTo>
                  <a:cubicBezTo>
                    <a:pt x="6510" y="7381"/>
                    <a:pt x="6510" y="7381"/>
                    <a:pt x="6510" y="7381"/>
                  </a:cubicBezTo>
                  <a:cubicBezTo>
                    <a:pt x="6510" y="7313"/>
                    <a:pt x="6510" y="7313"/>
                    <a:pt x="6510" y="7313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36" y="7245"/>
                    <a:pt x="6436" y="7245"/>
                    <a:pt x="6436" y="7245"/>
                  </a:cubicBezTo>
                  <a:cubicBezTo>
                    <a:pt x="6325" y="7245"/>
                    <a:pt x="6325" y="7245"/>
                    <a:pt x="6325" y="7245"/>
                  </a:cubicBezTo>
                  <a:cubicBezTo>
                    <a:pt x="6288" y="7245"/>
                    <a:pt x="6288" y="7245"/>
                    <a:pt x="6288" y="7245"/>
                  </a:cubicBezTo>
                  <a:cubicBezTo>
                    <a:pt x="6251" y="7245"/>
                    <a:pt x="6251" y="7245"/>
                    <a:pt x="6251" y="7245"/>
                  </a:cubicBezTo>
                  <a:cubicBezTo>
                    <a:pt x="6251" y="7110"/>
                    <a:pt x="6251" y="7110"/>
                    <a:pt x="6251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6974"/>
                    <a:pt x="6214" y="6974"/>
                    <a:pt x="6214" y="6974"/>
                  </a:cubicBezTo>
                  <a:cubicBezTo>
                    <a:pt x="6177" y="6907"/>
                    <a:pt x="6177" y="6907"/>
                    <a:pt x="6177" y="6907"/>
                  </a:cubicBezTo>
                  <a:cubicBezTo>
                    <a:pt x="6103" y="6839"/>
                    <a:pt x="6103" y="6839"/>
                    <a:pt x="6103" y="6839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03" y="6771"/>
                    <a:pt x="6103" y="6771"/>
                    <a:pt x="6103" y="6771"/>
                  </a:cubicBezTo>
                  <a:cubicBezTo>
                    <a:pt x="6066" y="6703"/>
                    <a:pt x="6066" y="6703"/>
                    <a:pt x="6066" y="6703"/>
                  </a:cubicBezTo>
                  <a:cubicBezTo>
                    <a:pt x="6103" y="6636"/>
                    <a:pt x="6103" y="6636"/>
                    <a:pt x="6103" y="6636"/>
                  </a:cubicBezTo>
                  <a:cubicBezTo>
                    <a:pt x="6103" y="6568"/>
                    <a:pt x="6103" y="6568"/>
                    <a:pt x="6103" y="6568"/>
                  </a:cubicBezTo>
                  <a:cubicBezTo>
                    <a:pt x="6066" y="6568"/>
                    <a:pt x="6066" y="6568"/>
                    <a:pt x="6066" y="6568"/>
                  </a:cubicBezTo>
                  <a:cubicBezTo>
                    <a:pt x="6066" y="6500"/>
                    <a:pt x="6066" y="6500"/>
                    <a:pt x="6066" y="6500"/>
                  </a:cubicBezTo>
                  <a:cubicBezTo>
                    <a:pt x="6103" y="6500"/>
                    <a:pt x="6103" y="6500"/>
                    <a:pt x="6103" y="6500"/>
                  </a:cubicBezTo>
                  <a:cubicBezTo>
                    <a:pt x="6177" y="6433"/>
                    <a:pt x="6177" y="6433"/>
                    <a:pt x="6177" y="6433"/>
                  </a:cubicBezTo>
                  <a:cubicBezTo>
                    <a:pt x="6214" y="6433"/>
                    <a:pt x="6214" y="6433"/>
                    <a:pt x="6214" y="6433"/>
                  </a:cubicBezTo>
                  <a:cubicBezTo>
                    <a:pt x="6288" y="6433"/>
                    <a:pt x="6288" y="6433"/>
                    <a:pt x="6288" y="6433"/>
                  </a:cubicBezTo>
                  <a:cubicBezTo>
                    <a:pt x="6399" y="6297"/>
                    <a:pt x="6399" y="6297"/>
                    <a:pt x="6399" y="6297"/>
                  </a:cubicBezTo>
                  <a:cubicBezTo>
                    <a:pt x="6473" y="6229"/>
                    <a:pt x="6473" y="6229"/>
                    <a:pt x="6473" y="6229"/>
                  </a:cubicBezTo>
                  <a:cubicBezTo>
                    <a:pt x="6510" y="6229"/>
                    <a:pt x="6510" y="6229"/>
                    <a:pt x="6510" y="6229"/>
                  </a:cubicBezTo>
                  <a:cubicBezTo>
                    <a:pt x="6547" y="6297"/>
                    <a:pt x="6547" y="6297"/>
                    <a:pt x="6547" y="6297"/>
                  </a:cubicBezTo>
                  <a:cubicBezTo>
                    <a:pt x="6584" y="6229"/>
                    <a:pt x="6584" y="6229"/>
                    <a:pt x="6584" y="6229"/>
                  </a:cubicBezTo>
                  <a:cubicBezTo>
                    <a:pt x="6584" y="6162"/>
                    <a:pt x="6584" y="6162"/>
                    <a:pt x="6584" y="6162"/>
                  </a:cubicBezTo>
                  <a:cubicBezTo>
                    <a:pt x="6658" y="6162"/>
                    <a:pt x="6658" y="6162"/>
                    <a:pt x="6658" y="6162"/>
                  </a:cubicBezTo>
                  <a:cubicBezTo>
                    <a:pt x="6768" y="6026"/>
                    <a:pt x="6768" y="6026"/>
                    <a:pt x="6768" y="6026"/>
                  </a:cubicBezTo>
                  <a:cubicBezTo>
                    <a:pt x="6768" y="6094"/>
                    <a:pt x="6768" y="6094"/>
                    <a:pt x="6768" y="6094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32" y="6229"/>
                    <a:pt x="6732" y="6229"/>
                    <a:pt x="6732" y="6229"/>
                  </a:cubicBezTo>
                  <a:cubicBezTo>
                    <a:pt x="6695" y="6297"/>
                    <a:pt x="6695" y="6297"/>
                    <a:pt x="6695" y="6297"/>
                  </a:cubicBezTo>
                  <a:cubicBezTo>
                    <a:pt x="6695" y="6365"/>
                    <a:pt x="6695" y="6365"/>
                    <a:pt x="6695" y="6365"/>
                  </a:cubicBezTo>
                  <a:cubicBezTo>
                    <a:pt x="6768" y="6500"/>
                    <a:pt x="6768" y="6500"/>
                    <a:pt x="6768" y="6500"/>
                  </a:cubicBezTo>
                  <a:cubicBezTo>
                    <a:pt x="6842" y="6500"/>
                    <a:pt x="6842" y="6500"/>
                    <a:pt x="6842" y="6500"/>
                  </a:cubicBezTo>
                  <a:cubicBezTo>
                    <a:pt x="6805" y="6433"/>
                    <a:pt x="6805" y="6433"/>
                    <a:pt x="6805" y="6433"/>
                  </a:cubicBezTo>
                  <a:cubicBezTo>
                    <a:pt x="6732" y="6365"/>
                    <a:pt x="6732" y="6365"/>
                    <a:pt x="6732" y="6365"/>
                  </a:cubicBezTo>
                  <a:cubicBezTo>
                    <a:pt x="6732" y="6297"/>
                    <a:pt x="6732" y="6297"/>
                    <a:pt x="6732" y="6297"/>
                  </a:cubicBezTo>
                  <a:cubicBezTo>
                    <a:pt x="6768" y="6229"/>
                    <a:pt x="6768" y="6229"/>
                    <a:pt x="6768" y="6229"/>
                  </a:cubicBezTo>
                  <a:cubicBezTo>
                    <a:pt x="6842" y="6162"/>
                    <a:pt x="6842" y="6162"/>
                    <a:pt x="6842" y="6162"/>
                  </a:cubicBezTo>
                  <a:cubicBezTo>
                    <a:pt x="6842" y="6094"/>
                    <a:pt x="6842" y="6094"/>
                    <a:pt x="6842" y="6094"/>
                  </a:cubicBezTo>
                  <a:cubicBezTo>
                    <a:pt x="6842" y="6026"/>
                    <a:pt x="6842" y="6026"/>
                    <a:pt x="6842" y="6026"/>
                  </a:cubicBezTo>
                  <a:cubicBezTo>
                    <a:pt x="6805" y="6026"/>
                    <a:pt x="6805" y="6026"/>
                    <a:pt x="6805" y="6026"/>
                  </a:cubicBezTo>
                  <a:cubicBezTo>
                    <a:pt x="6732" y="5959"/>
                    <a:pt x="6732" y="5959"/>
                    <a:pt x="6732" y="5959"/>
                  </a:cubicBezTo>
                  <a:cubicBezTo>
                    <a:pt x="6768" y="5891"/>
                    <a:pt x="6768" y="5891"/>
                    <a:pt x="6768" y="5891"/>
                  </a:cubicBezTo>
                  <a:cubicBezTo>
                    <a:pt x="6695" y="5891"/>
                    <a:pt x="6695" y="5891"/>
                    <a:pt x="6695" y="5891"/>
                  </a:cubicBezTo>
                  <a:cubicBezTo>
                    <a:pt x="6695" y="5959"/>
                    <a:pt x="6695" y="5959"/>
                    <a:pt x="6695" y="5959"/>
                  </a:cubicBezTo>
                  <a:cubicBezTo>
                    <a:pt x="6658" y="5891"/>
                    <a:pt x="6658" y="5891"/>
                    <a:pt x="6658" y="5891"/>
                  </a:cubicBezTo>
                  <a:cubicBezTo>
                    <a:pt x="6658" y="5823"/>
                    <a:pt x="6658" y="5823"/>
                    <a:pt x="6658" y="5823"/>
                  </a:cubicBezTo>
                  <a:cubicBezTo>
                    <a:pt x="6584" y="5823"/>
                    <a:pt x="6584" y="5823"/>
                    <a:pt x="6584" y="5823"/>
                  </a:cubicBezTo>
                  <a:cubicBezTo>
                    <a:pt x="6584" y="5891"/>
                    <a:pt x="6584" y="5891"/>
                    <a:pt x="6584" y="5891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621" y="5755"/>
                    <a:pt x="6621" y="5755"/>
                    <a:pt x="6621" y="5755"/>
                  </a:cubicBezTo>
                  <a:cubicBezTo>
                    <a:pt x="6658" y="5755"/>
                    <a:pt x="6658" y="5755"/>
                    <a:pt x="6658" y="5755"/>
                  </a:cubicBezTo>
                  <a:cubicBezTo>
                    <a:pt x="6695" y="5688"/>
                    <a:pt x="6695" y="5688"/>
                    <a:pt x="6695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21" y="5688"/>
                    <a:pt x="6621" y="5688"/>
                    <a:pt x="6621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584" y="5620"/>
                    <a:pt x="6584" y="5620"/>
                    <a:pt x="6584" y="5620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36" y="5552"/>
                    <a:pt x="6436" y="5552"/>
                    <a:pt x="6436" y="5552"/>
                  </a:cubicBezTo>
                  <a:cubicBezTo>
                    <a:pt x="6473" y="5552"/>
                    <a:pt x="6473" y="5552"/>
                    <a:pt x="6473" y="5552"/>
                  </a:cubicBezTo>
                  <a:cubicBezTo>
                    <a:pt x="6436" y="5485"/>
                    <a:pt x="6436" y="5485"/>
                    <a:pt x="6436" y="5485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47" y="5552"/>
                    <a:pt x="6547" y="5552"/>
                    <a:pt x="6547" y="5552"/>
                  </a:cubicBezTo>
                  <a:cubicBezTo>
                    <a:pt x="6584" y="5552"/>
                    <a:pt x="6584" y="5552"/>
                    <a:pt x="6584" y="5552"/>
                  </a:cubicBezTo>
                  <a:cubicBezTo>
                    <a:pt x="6547" y="5485"/>
                    <a:pt x="6547" y="5485"/>
                    <a:pt x="6547" y="5485"/>
                  </a:cubicBezTo>
                  <a:cubicBezTo>
                    <a:pt x="6584" y="5485"/>
                    <a:pt x="6584" y="5485"/>
                    <a:pt x="6584" y="5485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547" y="5214"/>
                    <a:pt x="6547" y="5214"/>
                    <a:pt x="6547" y="5214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214"/>
                    <a:pt x="6510" y="5214"/>
                    <a:pt x="6510" y="5214"/>
                  </a:cubicBezTo>
                  <a:cubicBezTo>
                    <a:pt x="6547" y="5146"/>
                    <a:pt x="6547" y="5146"/>
                    <a:pt x="6547" y="5146"/>
                  </a:cubicBezTo>
                  <a:cubicBezTo>
                    <a:pt x="6621" y="5146"/>
                    <a:pt x="6621" y="5146"/>
                    <a:pt x="6621" y="5146"/>
                  </a:cubicBezTo>
                  <a:cubicBezTo>
                    <a:pt x="6658" y="5146"/>
                    <a:pt x="6658" y="5146"/>
                    <a:pt x="6658" y="5146"/>
                  </a:cubicBezTo>
                  <a:cubicBezTo>
                    <a:pt x="6621" y="5078"/>
                    <a:pt x="6621" y="5078"/>
                    <a:pt x="6621" y="5078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875"/>
                    <a:pt x="6695" y="4875"/>
                    <a:pt x="6695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68" y="4875"/>
                    <a:pt x="6768" y="4875"/>
                    <a:pt x="6768" y="4875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740"/>
                    <a:pt x="6768" y="4740"/>
                    <a:pt x="6768" y="4740"/>
                  </a:cubicBezTo>
                  <a:cubicBezTo>
                    <a:pt x="6805" y="4740"/>
                    <a:pt x="6805" y="4740"/>
                    <a:pt x="6805" y="4740"/>
                  </a:cubicBezTo>
                  <a:cubicBezTo>
                    <a:pt x="6842" y="4740"/>
                    <a:pt x="6842" y="4740"/>
                    <a:pt x="6842" y="4740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79" y="4672"/>
                    <a:pt x="6879" y="4672"/>
                    <a:pt x="6879" y="4672"/>
                  </a:cubicBezTo>
                  <a:cubicBezTo>
                    <a:pt x="6953" y="4672"/>
                    <a:pt x="6953" y="4672"/>
                    <a:pt x="6953" y="4672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90" y="4537"/>
                    <a:pt x="6990" y="4537"/>
                    <a:pt x="6990" y="4537"/>
                  </a:cubicBezTo>
                  <a:cubicBezTo>
                    <a:pt x="7027" y="4537"/>
                    <a:pt x="7027" y="4537"/>
                    <a:pt x="7027" y="4537"/>
                  </a:cubicBezTo>
                  <a:cubicBezTo>
                    <a:pt x="7064" y="4469"/>
                    <a:pt x="7064" y="4469"/>
                    <a:pt x="7064" y="4469"/>
                  </a:cubicBezTo>
                  <a:cubicBezTo>
                    <a:pt x="7138" y="4401"/>
                    <a:pt x="7138" y="4401"/>
                    <a:pt x="7138" y="4401"/>
                  </a:cubicBezTo>
                  <a:cubicBezTo>
                    <a:pt x="7175" y="4334"/>
                    <a:pt x="7175" y="4334"/>
                    <a:pt x="7175" y="4334"/>
                  </a:cubicBezTo>
                  <a:cubicBezTo>
                    <a:pt x="7138" y="4334"/>
                    <a:pt x="7138" y="4334"/>
                    <a:pt x="7138" y="4334"/>
                  </a:cubicBezTo>
                  <a:cubicBezTo>
                    <a:pt x="7101" y="4401"/>
                    <a:pt x="7101" y="4401"/>
                    <a:pt x="7101" y="4401"/>
                  </a:cubicBezTo>
                  <a:cubicBezTo>
                    <a:pt x="7064" y="4401"/>
                    <a:pt x="7064" y="4401"/>
                    <a:pt x="7064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198"/>
                    <a:pt x="7027" y="4198"/>
                    <a:pt x="7027" y="4198"/>
                  </a:cubicBezTo>
                  <a:cubicBezTo>
                    <a:pt x="7064" y="4198"/>
                    <a:pt x="7064" y="4198"/>
                    <a:pt x="7064" y="4198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101" y="4198"/>
                    <a:pt x="7101" y="4198"/>
                    <a:pt x="7101" y="4198"/>
                  </a:cubicBezTo>
                  <a:cubicBezTo>
                    <a:pt x="7064" y="4130"/>
                    <a:pt x="7064" y="4130"/>
                    <a:pt x="7064" y="4130"/>
                  </a:cubicBezTo>
                  <a:cubicBezTo>
                    <a:pt x="7101" y="4130"/>
                    <a:pt x="7101" y="4130"/>
                    <a:pt x="7101" y="4130"/>
                  </a:cubicBezTo>
                  <a:cubicBezTo>
                    <a:pt x="7138" y="4198"/>
                    <a:pt x="7138" y="4198"/>
                    <a:pt x="7138" y="4198"/>
                  </a:cubicBezTo>
                  <a:cubicBezTo>
                    <a:pt x="7175" y="4198"/>
                    <a:pt x="7175" y="4198"/>
                    <a:pt x="7175" y="4198"/>
                  </a:cubicBezTo>
                  <a:cubicBezTo>
                    <a:pt x="7212" y="4130"/>
                    <a:pt x="7212" y="4130"/>
                    <a:pt x="7212" y="4130"/>
                  </a:cubicBezTo>
                  <a:cubicBezTo>
                    <a:pt x="7249" y="4130"/>
                    <a:pt x="7249" y="4130"/>
                    <a:pt x="7249" y="4130"/>
                  </a:cubicBezTo>
                  <a:cubicBezTo>
                    <a:pt x="7323" y="4130"/>
                    <a:pt x="7323" y="4130"/>
                    <a:pt x="7323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23" y="4266"/>
                    <a:pt x="7323" y="4266"/>
                    <a:pt x="7323" y="4266"/>
                  </a:cubicBezTo>
                  <a:cubicBezTo>
                    <a:pt x="7323" y="4334"/>
                    <a:pt x="7323" y="4334"/>
                    <a:pt x="7323" y="4334"/>
                  </a:cubicBezTo>
                  <a:cubicBezTo>
                    <a:pt x="7360" y="4334"/>
                    <a:pt x="7360" y="4334"/>
                    <a:pt x="7360" y="4334"/>
                  </a:cubicBezTo>
                  <a:cubicBezTo>
                    <a:pt x="7397" y="4266"/>
                    <a:pt x="7397" y="4266"/>
                    <a:pt x="7397" y="4266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397" y="4130"/>
                    <a:pt x="7397" y="4130"/>
                    <a:pt x="7397" y="4130"/>
                  </a:cubicBezTo>
                  <a:cubicBezTo>
                    <a:pt x="7434" y="4130"/>
                    <a:pt x="7434" y="4130"/>
                    <a:pt x="7434" y="4130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434" y="4266"/>
                    <a:pt x="7434" y="4266"/>
                    <a:pt x="7434" y="4266"/>
                  </a:cubicBezTo>
                  <a:cubicBezTo>
                    <a:pt x="7471" y="4266"/>
                    <a:pt x="7471" y="4266"/>
                    <a:pt x="7471" y="4266"/>
                  </a:cubicBezTo>
                  <a:cubicBezTo>
                    <a:pt x="7471" y="4198"/>
                    <a:pt x="7471" y="4198"/>
                    <a:pt x="7471" y="4198"/>
                  </a:cubicBezTo>
                  <a:cubicBezTo>
                    <a:pt x="7471" y="4130"/>
                    <a:pt x="7471" y="4130"/>
                    <a:pt x="7471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98"/>
                    <a:pt x="7508" y="4198"/>
                    <a:pt x="7508" y="4198"/>
                  </a:cubicBezTo>
                  <a:cubicBezTo>
                    <a:pt x="7582" y="4130"/>
                    <a:pt x="7582" y="4130"/>
                    <a:pt x="7582" y="4130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545" y="4063"/>
                    <a:pt x="7545" y="4063"/>
                    <a:pt x="7545" y="4063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619" y="3995"/>
                    <a:pt x="7619" y="3995"/>
                    <a:pt x="7619" y="3995"/>
                  </a:cubicBezTo>
                  <a:cubicBezTo>
                    <a:pt x="7582" y="3995"/>
                    <a:pt x="7582" y="3995"/>
                    <a:pt x="7582" y="3995"/>
                  </a:cubicBezTo>
                  <a:cubicBezTo>
                    <a:pt x="7619" y="3927"/>
                    <a:pt x="7619" y="3927"/>
                    <a:pt x="7619" y="3927"/>
                  </a:cubicBezTo>
                  <a:cubicBezTo>
                    <a:pt x="7656" y="3927"/>
                    <a:pt x="7656" y="3927"/>
                    <a:pt x="7656" y="3927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730" y="3927"/>
                    <a:pt x="7730" y="3927"/>
                    <a:pt x="7730" y="3927"/>
                  </a:cubicBezTo>
                  <a:cubicBezTo>
                    <a:pt x="7767" y="3927"/>
                    <a:pt x="7767" y="3927"/>
                    <a:pt x="7767" y="3927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198"/>
                    <a:pt x="7767" y="4198"/>
                    <a:pt x="7767" y="4198"/>
                  </a:cubicBezTo>
                  <a:cubicBezTo>
                    <a:pt x="7804" y="4130"/>
                    <a:pt x="7804" y="4130"/>
                    <a:pt x="7804" y="4130"/>
                  </a:cubicBezTo>
                  <a:cubicBezTo>
                    <a:pt x="7841" y="4063"/>
                    <a:pt x="7841" y="4063"/>
                    <a:pt x="7841" y="4063"/>
                  </a:cubicBezTo>
                  <a:cubicBezTo>
                    <a:pt x="7804" y="3927"/>
                    <a:pt x="7804" y="3927"/>
                    <a:pt x="7804" y="3927"/>
                  </a:cubicBezTo>
                  <a:cubicBezTo>
                    <a:pt x="7767" y="3860"/>
                    <a:pt x="7767" y="3860"/>
                    <a:pt x="7767" y="3860"/>
                  </a:cubicBezTo>
                  <a:cubicBezTo>
                    <a:pt x="7730" y="3792"/>
                    <a:pt x="7730" y="3792"/>
                    <a:pt x="7730" y="3792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56" y="3860"/>
                    <a:pt x="7656" y="3860"/>
                    <a:pt x="7656" y="3860"/>
                  </a:cubicBezTo>
                  <a:cubicBezTo>
                    <a:pt x="7619" y="3860"/>
                    <a:pt x="7619" y="3860"/>
                    <a:pt x="7619" y="3860"/>
                  </a:cubicBezTo>
                  <a:cubicBezTo>
                    <a:pt x="7619" y="3792"/>
                    <a:pt x="7619" y="3792"/>
                    <a:pt x="7619" y="3792"/>
                  </a:cubicBezTo>
                  <a:cubicBezTo>
                    <a:pt x="7582" y="3792"/>
                    <a:pt x="7582" y="3792"/>
                    <a:pt x="7582" y="3792"/>
                  </a:cubicBezTo>
                  <a:cubicBezTo>
                    <a:pt x="7582" y="3724"/>
                    <a:pt x="7582" y="3724"/>
                    <a:pt x="7582" y="3724"/>
                  </a:cubicBezTo>
                  <a:cubicBezTo>
                    <a:pt x="7619" y="3724"/>
                    <a:pt x="7619" y="3724"/>
                    <a:pt x="7619" y="3724"/>
                  </a:cubicBezTo>
                  <a:cubicBezTo>
                    <a:pt x="7693" y="3724"/>
                    <a:pt x="7693" y="3724"/>
                    <a:pt x="7693" y="3724"/>
                  </a:cubicBezTo>
                  <a:cubicBezTo>
                    <a:pt x="7693" y="3656"/>
                    <a:pt x="7693" y="3656"/>
                    <a:pt x="7693" y="3656"/>
                  </a:cubicBezTo>
                  <a:cubicBezTo>
                    <a:pt x="7730" y="3656"/>
                    <a:pt x="7730" y="3656"/>
                    <a:pt x="7730" y="3656"/>
                  </a:cubicBezTo>
                  <a:cubicBezTo>
                    <a:pt x="7767" y="3656"/>
                    <a:pt x="7767" y="3656"/>
                    <a:pt x="7767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78" y="3656"/>
                    <a:pt x="7878" y="3656"/>
                    <a:pt x="7878" y="3656"/>
                  </a:cubicBezTo>
                  <a:cubicBezTo>
                    <a:pt x="7915" y="3656"/>
                    <a:pt x="7915" y="3656"/>
                    <a:pt x="7915" y="3656"/>
                  </a:cubicBezTo>
                  <a:cubicBezTo>
                    <a:pt x="7952" y="3656"/>
                    <a:pt x="7952" y="3656"/>
                    <a:pt x="7952" y="3656"/>
                  </a:cubicBezTo>
                  <a:cubicBezTo>
                    <a:pt x="7989" y="3656"/>
                    <a:pt x="7989" y="3656"/>
                    <a:pt x="7989" y="3656"/>
                  </a:cubicBezTo>
                  <a:cubicBezTo>
                    <a:pt x="8026" y="3656"/>
                    <a:pt x="8026" y="3656"/>
                    <a:pt x="8026" y="3656"/>
                  </a:cubicBezTo>
                  <a:cubicBezTo>
                    <a:pt x="7989" y="3589"/>
                    <a:pt x="7989" y="3589"/>
                    <a:pt x="7989" y="3589"/>
                  </a:cubicBezTo>
                  <a:cubicBezTo>
                    <a:pt x="7952" y="3589"/>
                    <a:pt x="7952" y="3589"/>
                    <a:pt x="7952" y="3589"/>
                  </a:cubicBezTo>
                  <a:cubicBezTo>
                    <a:pt x="7878" y="3589"/>
                    <a:pt x="7878" y="3589"/>
                    <a:pt x="7878" y="3589"/>
                  </a:cubicBezTo>
                  <a:cubicBezTo>
                    <a:pt x="7841" y="3589"/>
                    <a:pt x="7841" y="3589"/>
                    <a:pt x="7841" y="3589"/>
                  </a:cubicBezTo>
                  <a:cubicBezTo>
                    <a:pt x="7804" y="3589"/>
                    <a:pt x="7804" y="3589"/>
                    <a:pt x="7804" y="3589"/>
                  </a:cubicBezTo>
                  <a:cubicBezTo>
                    <a:pt x="7804" y="3521"/>
                    <a:pt x="7804" y="3521"/>
                    <a:pt x="7804" y="3521"/>
                  </a:cubicBezTo>
                  <a:cubicBezTo>
                    <a:pt x="7767" y="3453"/>
                    <a:pt x="7767" y="3453"/>
                    <a:pt x="7767" y="3453"/>
                  </a:cubicBezTo>
                  <a:cubicBezTo>
                    <a:pt x="7841" y="3453"/>
                    <a:pt x="7841" y="3453"/>
                    <a:pt x="7841" y="3453"/>
                  </a:cubicBezTo>
                  <a:cubicBezTo>
                    <a:pt x="7767" y="3386"/>
                    <a:pt x="7767" y="3386"/>
                    <a:pt x="7767" y="3386"/>
                  </a:cubicBezTo>
                  <a:cubicBezTo>
                    <a:pt x="7730" y="3318"/>
                    <a:pt x="7730" y="3318"/>
                    <a:pt x="7730" y="3318"/>
                  </a:cubicBezTo>
                  <a:cubicBezTo>
                    <a:pt x="7693" y="3318"/>
                    <a:pt x="7693" y="3318"/>
                    <a:pt x="7693" y="3318"/>
                  </a:cubicBezTo>
                  <a:cubicBezTo>
                    <a:pt x="7693" y="3250"/>
                    <a:pt x="7693" y="3250"/>
                    <a:pt x="7693" y="3250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15"/>
                    <a:pt x="7693" y="3115"/>
                    <a:pt x="7693" y="3115"/>
                  </a:cubicBezTo>
                  <a:cubicBezTo>
                    <a:pt x="7656" y="3047"/>
                    <a:pt x="7656" y="3047"/>
                    <a:pt x="7656" y="3047"/>
                  </a:cubicBezTo>
                  <a:cubicBezTo>
                    <a:pt x="7656" y="2844"/>
                    <a:pt x="7656" y="2844"/>
                    <a:pt x="7656" y="2844"/>
                  </a:cubicBezTo>
                  <a:cubicBezTo>
                    <a:pt x="7693" y="2776"/>
                    <a:pt x="7693" y="2776"/>
                    <a:pt x="7693" y="2776"/>
                  </a:cubicBezTo>
                  <a:cubicBezTo>
                    <a:pt x="7693" y="2708"/>
                    <a:pt x="7693" y="2708"/>
                    <a:pt x="7693" y="2708"/>
                  </a:cubicBezTo>
                  <a:cubicBezTo>
                    <a:pt x="7693" y="2573"/>
                    <a:pt x="7693" y="2573"/>
                    <a:pt x="7693" y="2573"/>
                  </a:cubicBezTo>
                  <a:cubicBezTo>
                    <a:pt x="7730" y="2573"/>
                    <a:pt x="7730" y="2573"/>
                    <a:pt x="7730" y="2573"/>
                  </a:cubicBezTo>
                  <a:cubicBezTo>
                    <a:pt x="7693" y="2505"/>
                    <a:pt x="7693" y="2505"/>
                    <a:pt x="7693" y="2505"/>
                  </a:cubicBezTo>
                  <a:cubicBezTo>
                    <a:pt x="7730" y="2505"/>
                    <a:pt x="7730" y="2505"/>
                    <a:pt x="7730" y="2505"/>
                  </a:cubicBezTo>
                  <a:cubicBezTo>
                    <a:pt x="7730" y="2438"/>
                    <a:pt x="7730" y="2438"/>
                    <a:pt x="7730" y="2438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41" y="2438"/>
                    <a:pt x="7841" y="2438"/>
                    <a:pt x="7841" y="2438"/>
                  </a:cubicBezTo>
                  <a:cubicBezTo>
                    <a:pt x="7878" y="2370"/>
                    <a:pt x="7878" y="2370"/>
                    <a:pt x="7878" y="2370"/>
                  </a:cubicBezTo>
                  <a:cubicBezTo>
                    <a:pt x="7915" y="2370"/>
                    <a:pt x="7915" y="2370"/>
                    <a:pt x="7915" y="2370"/>
                  </a:cubicBezTo>
                  <a:cubicBezTo>
                    <a:pt x="7915" y="2505"/>
                    <a:pt x="7915" y="2505"/>
                    <a:pt x="7915" y="2505"/>
                  </a:cubicBezTo>
                  <a:cubicBezTo>
                    <a:pt x="7989" y="2505"/>
                    <a:pt x="7989" y="2505"/>
                    <a:pt x="7989" y="2505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505"/>
                    <a:pt x="8026" y="2505"/>
                    <a:pt x="8026" y="2505"/>
                  </a:cubicBezTo>
                  <a:cubicBezTo>
                    <a:pt x="8063" y="2505"/>
                    <a:pt x="8063" y="2505"/>
                    <a:pt x="8063" y="2505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708"/>
                    <a:pt x="8063" y="2708"/>
                    <a:pt x="8063" y="2708"/>
                  </a:cubicBezTo>
                  <a:cubicBezTo>
                    <a:pt x="8063" y="2776"/>
                    <a:pt x="8063" y="2776"/>
                    <a:pt x="8063" y="2776"/>
                  </a:cubicBezTo>
                  <a:cubicBezTo>
                    <a:pt x="8026" y="2844"/>
                    <a:pt x="8026" y="2844"/>
                    <a:pt x="8026" y="2844"/>
                  </a:cubicBezTo>
                  <a:cubicBezTo>
                    <a:pt x="7989" y="2844"/>
                    <a:pt x="7989" y="2844"/>
                    <a:pt x="7989" y="2844"/>
                  </a:cubicBezTo>
                  <a:cubicBezTo>
                    <a:pt x="7952" y="2912"/>
                    <a:pt x="7952" y="2912"/>
                    <a:pt x="7952" y="2912"/>
                  </a:cubicBezTo>
                  <a:cubicBezTo>
                    <a:pt x="7989" y="2912"/>
                    <a:pt x="7989" y="2912"/>
                    <a:pt x="7989" y="2912"/>
                  </a:cubicBezTo>
                  <a:cubicBezTo>
                    <a:pt x="8063" y="2912"/>
                    <a:pt x="8063" y="2912"/>
                    <a:pt x="8063" y="2912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844"/>
                    <a:pt x="8137" y="2844"/>
                    <a:pt x="8137" y="2844"/>
                  </a:cubicBezTo>
                  <a:cubicBezTo>
                    <a:pt x="8137" y="2912"/>
                    <a:pt x="8137" y="2912"/>
                    <a:pt x="8137" y="2912"/>
                  </a:cubicBezTo>
                  <a:cubicBezTo>
                    <a:pt x="8174" y="2912"/>
                    <a:pt x="8174" y="2912"/>
                    <a:pt x="8174" y="2912"/>
                  </a:cubicBezTo>
                  <a:cubicBezTo>
                    <a:pt x="8174" y="2844"/>
                    <a:pt x="8174" y="2844"/>
                    <a:pt x="8174" y="2844"/>
                  </a:cubicBezTo>
                  <a:cubicBezTo>
                    <a:pt x="8211" y="2776"/>
                    <a:pt x="8211" y="2776"/>
                    <a:pt x="8211" y="2776"/>
                  </a:cubicBezTo>
                  <a:cubicBezTo>
                    <a:pt x="8248" y="2844"/>
                    <a:pt x="8248" y="2844"/>
                    <a:pt x="8248" y="2844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08"/>
                    <a:pt x="8285" y="2708"/>
                    <a:pt x="8285" y="2708"/>
                  </a:cubicBezTo>
                  <a:cubicBezTo>
                    <a:pt x="8322" y="2776"/>
                    <a:pt x="8322" y="2776"/>
                    <a:pt x="8322" y="2776"/>
                  </a:cubicBezTo>
                  <a:cubicBezTo>
                    <a:pt x="8359" y="2708"/>
                    <a:pt x="8359" y="2708"/>
                    <a:pt x="8359" y="2708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3047"/>
                    <a:pt x="8396" y="3047"/>
                    <a:pt x="8396" y="3047"/>
                  </a:cubicBezTo>
                  <a:cubicBezTo>
                    <a:pt x="8359" y="3115"/>
                    <a:pt x="8359" y="3115"/>
                    <a:pt x="8359" y="3115"/>
                  </a:cubicBezTo>
                  <a:cubicBezTo>
                    <a:pt x="8433" y="3250"/>
                    <a:pt x="8433" y="3250"/>
                    <a:pt x="8433" y="3250"/>
                  </a:cubicBezTo>
                  <a:cubicBezTo>
                    <a:pt x="8396" y="3250"/>
                    <a:pt x="8396" y="3250"/>
                    <a:pt x="8396" y="3250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359" y="3318"/>
                    <a:pt x="8359" y="3318"/>
                    <a:pt x="8359" y="3318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433" y="3318"/>
                    <a:pt x="8433" y="3318"/>
                    <a:pt x="8433" y="3318"/>
                  </a:cubicBezTo>
                  <a:cubicBezTo>
                    <a:pt x="8470" y="3250"/>
                    <a:pt x="8470" y="3250"/>
                    <a:pt x="8470" y="3250"/>
                  </a:cubicBezTo>
                  <a:cubicBezTo>
                    <a:pt x="8544" y="3250"/>
                    <a:pt x="8544" y="3250"/>
                    <a:pt x="8544" y="3250"/>
                  </a:cubicBezTo>
                  <a:cubicBezTo>
                    <a:pt x="8544" y="3182"/>
                    <a:pt x="8544" y="3182"/>
                    <a:pt x="8544" y="3182"/>
                  </a:cubicBezTo>
                  <a:cubicBezTo>
                    <a:pt x="8544" y="3047"/>
                    <a:pt x="8544" y="3047"/>
                    <a:pt x="8544" y="3047"/>
                  </a:cubicBezTo>
                  <a:cubicBezTo>
                    <a:pt x="8544" y="2979"/>
                    <a:pt x="8544" y="2979"/>
                    <a:pt x="8544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81" y="2912"/>
                    <a:pt x="8581" y="2912"/>
                    <a:pt x="8581" y="2912"/>
                  </a:cubicBezTo>
                  <a:cubicBezTo>
                    <a:pt x="8618" y="2912"/>
                    <a:pt x="8618" y="2912"/>
                    <a:pt x="8618" y="2912"/>
                  </a:cubicBezTo>
                  <a:cubicBezTo>
                    <a:pt x="8655" y="2844"/>
                    <a:pt x="8655" y="2844"/>
                    <a:pt x="8655" y="2844"/>
                  </a:cubicBezTo>
                  <a:cubicBezTo>
                    <a:pt x="8692" y="2844"/>
                    <a:pt x="8692" y="2844"/>
                    <a:pt x="8692" y="2844"/>
                  </a:cubicBezTo>
                  <a:cubicBezTo>
                    <a:pt x="8729" y="2844"/>
                    <a:pt x="8729" y="2844"/>
                    <a:pt x="8729" y="2844"/>
                  </a:cubicBezTo>
                  <a:cubicBezTo>
                    <a:pt x="8729" y="2776"/>
                    <a:pt x="8729" y="2776"/>
                    <a:pt x="8729" y="2776"/>
                  </a:cubicBezTo>
                  <a:cubicBezTo>
                    <a:pt x="8766" y="2708"/>
                    <a:pt x="8766" y="2708"/>
                    <a:pt x="8766" y="2708"/>
                  </a:cubicBezTo>
                  <a:cubicBezTo>
                    <a:pt x="8766" y="2776"/>
                    <a:pt x="8766" y="2776"/>
                    <a:pt x="8766" y="2776"/>
                  </a:cubicBezTo>
                  <a:cubicBezTo>
                    <a:pt x="8803" y="2708"/>
                    <a:pt x="8803" y="2708"/>
                    <a:pt x="8803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76"/>
                    <a:pt x="8877" y="2776"/>
                    <a:pt x="8877" y="2776"/>
                  </a:cubicBezTo>
                  <a:cubicBezTo>
                    <a:pt x="8877" y="2844"/>
                    <a:pt x="8877" y="2844"/>
                    <a:pt x="8877" y="2844"/>
                  </a:cubicBezTo>
                  <a:cubicBezTo>
                    <a:pt x="8951" y="2776"/>
                    <a:pt x="8951" y="2776"/>
                    <a:pt x="8951" y="2776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9136" y="2979"/>
                    <a:pt x="9136" y="2979"/>
                    <a:pt x="9136" y="2979"/>
                  </a:cubicBezTo>
                  <a:cubicBezTo>
                    <a:pt x="9173" y="2979"/>
                    <a:pt x="9173" y="2979"/>
                    <a:pt x="9173" y="2979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210" y="3182"/>
                    <a:pt x="9210" y="3182"/>
                    <a:pt x="9210" y="3182"/>
                  </a:cubicBezTo>
                  <a:cubicBezTo>
                    <a:pt x="9247" y="3182"/>
                    <a:pt x="9247" y="3182"/>
                    <a:pt x="9247" y="3182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84" y="3047"/>
                    <a:pt x="9284" y="3047"/>
                    <a:pt x="9284" y="3047"/>
                  </a:cubicBezTo>
                  <a:cubicBezTo>
                    <a:pt x="9247" y="3047"/>
                    <a:pt x="9247" y="3047"/>
                    <a:pt x="9247" y="3047"/>
                  </a:cubicBezTo>
                  <a:cubicBezTo>
                    <a:pt x="9210" y="3047"/>
                    <a:pt x="9210" y="3047"/>
                    <a:pt x="9210" y="3047"/>
                  </a:cubicBezTo>
                  <a:cubicBezTo>
                    <a:pt x="9210" y="2979"/>
                    <a:pt x="9210" y="2979"/>
                    <a:pt x="9210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84" y="2979"/>
                    <a:pt x="9284" y="2979"/>
                    <a:pt x="9284" y="2979"/>
                  </a:cubicBezTo>
                  <a:cubicBezTo>
                    <a:pt x="9321" y="3047"/>
                    <a:pt x="9321" y="3047"/>
                    <a:pt x="9321" y="3047"/>
                  </a:cubicBezTo>
                  <a:cubicBezTo>
                    <a:pt x="9321" y="3115"/>
                    <a:pt x="9321" y="3115"/>
                    <a:pt x="9321" y="3115"/>
                  </a:cubicBezTo>
                  <a:cubicBezTo>
                    <a:pt x="9358" y="3182"/>
                    <a:pt x="9358" y="3182"/>
                    <a:pt x="9358" y="3182"/>
                  </a:cubicBezTo>
                  <a:cubicBezTo>
                    <a:pt x="9358" y="3250"/>
                    <a:pt x="9358" y="3250"/>
                    <a:pt x="9358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182"/>
                    <a:pt x="9395" y="3182"/>
                    <a:pt x="9395" y="3182"/>
                  </a:cubicBezTo>
                  <a:cubicBezTo>
                    <a:pt x="9432" y="3250"/>
                    <a:pt x="9432" y="3250"/>
                    <a:pt x="9432" y="3250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395" y="3386"/>
                    <a:pt x="9395" y="3386"/>
                    <a:pt x="9395" y="3386"/>
                  </a:cubicBezTo>
                  <a:cubicBezTo>
                    <a:pt x="9358" y="3318"/>
                    <a:pt x="9358" y="3318"/>
                    <a:pt x="9358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321" y="3386"/>
                    <a:pt x="9321" y="3386"/>
                    <a:pt x="9321" y="3386"/>
                  </a:cubicBezTo>
                  <a:cubicBezTo>
                    <a:pt x="9358" y="3386"/>
                    <a:pt x="9358" y="3386"/>
                    <a:pt x="9358" y="3386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432" y="3521"/>
                    <a:pt x="9432" y="3521"/>
                    <a:pt x="9432" y="3521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521"/>
                    <a:pt x="9468" y="3521"/>
                    <a:pt x="9468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42" y="3521"/>
                    <a:pt x="9542" y="3521"/>
                    <a:pt x="9542" y="3521"/>
                  </a:cubicBezTo>
                  <a:cubicBezTo>
                    <a:pt x="9505" y="3589"/>
                    <a:pt x="9505" y="3589"/>
                    <a:pt x="9505" y="3589"/>
                  </a:cubicBezTo>
                  <a:cubicBezTo>
                    <a:pt x="9542" y="3656"/>
                    <a:pt x="9542" y="3656"/>
                    <a:pt x="9542" y="3656"/>
                  </a:cubicBezTo>
                  <a:cubicBezTo>
                    <a:pt x="9542" y="3724"/>
                    <a:pt x="9542" y="3724"/>
                    <a:pt x="9542" y="3724"/>
                  </a:cubicBezTo>
                  <a:cubicBezTo>
                    <a:pt x="9542" y="3860"/>
                    <a:pt x="9542" y="3860"/>
                    <a:pt x="9542" y="3860"/>
                  </a:cubicBezTo>
                  <a:cubicBezTo>
                    <a:pt x="9542" y="3927"/>
                    <a:pt x="9542" y="3927"/>
                    <a:pt x="9542" y="3927"/>
                  </a:cubicBezTo>
                  <a:cubicBezTo>
                    <a:pt x="9505" y="3927"/>
                    <a:pt x="9505" y="3927"/>
                    <a:pt x="9505" y="3927"/>
                  </a:cubicBezTo>
                  <a:cubicBezTo>
                    <a:pt x="9505" y="3995"/>
                    <a:pt x="9505" y="3995"/>
                    <a:pt x="9505" y="3995"/>
                  </a:cubicBezTo>
                  <a:cubicBezTo>
                    <a:pt x="9505" y="4063"/>
                    <a:pt x="9505" y="4063"/>
                    <a:pt x="9505" y="4063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468" y="4266"/>
                    <a:pt x="9468" y="4266"/>
                    <a:pt x="9468" y="4266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32" y="4401"/>
                    <a:pt x="9432" y="4401"/>
                    <a:pt x="9432" y="4401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537"/>
                    <a:pt x="9432" y="4537"/>
                    <a:pt x="9432" y="4537"/>
                  </a:cubicBezTo>
                  <a:cubicBezTo>
                    <a:pt x="9395" y="4537"/>
                    <a:pt x="9395" y="4537"/>
                    <a:pt x="9395" y="4537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21" y="4604"/>
                    <a:pt x="9321" y="4604"/>
                    <a:pt x="9321" y="4604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432" y="4672"/>
                    <a:pt x="9432" y="4672"/>
                    <a:pt x="9432" y="4672"/>
                  </a:cubicBezTo>
                  <a:cubicBezTo>
                    <a:pt x="9395" y="4740"/>
                    <a:pt x="9395" y="4740"/>
                    <a:pt x="9395" y="4740"/>
                  </a:cubicBezTo>
                  <a:cubicBezTo>
                    <a:pt x="9358" y="4808"/>
                    <a:pt x="9358" y="4808"/>
                    <a:pt x="9358" y="4808"/>
                  </a:cubicBezTo>
                  <a:cubicBezTo>
                    <a:pt x="9358" y="4943"/>
                    <a:pt x="9358" y="4943"/>
                    <a:pt x="9358" y="4943"/>
                  </a:cubicBezTo>
                  <a:cubicBezTo>
                    <a:pt x="9358" y="5011"/>
                    <a:pt x="9358" y="5011"/>
                    <a:pt x="9358" y="5011"/>
                  </a:cubicBezTo>
                  <a:cubicBezTo>
                    <a:pt x="9358" y="5078"/>
                    <a:pt x="9358" y="5078"/>
                    <a:pt x="9358" y="5078"/>
                  </a:cubicBezTo>
                  <a:cubicBezTo>
                    <a:pt x="9358" y="5146"/>
                    <a:pt x="9358" y="5146"/>
                    <a:pt x="9358" y="5146"/>
                  </a:cubicBezTo>
                  <a:cubicBezTo>
                    <a:pt x="9321" y="5214"/>
                    <a:pt x="9321" y="5214"/>
                    <a:pt x="9321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47" y="5214"/>
                    <a:pt x="9247" y="5214"/>
                    <a:pt x="9247" y="5214"/>
                  </a:cubicBezTo>
                  <a:cubicBezTo>
                    <a:pt x="9284" y="5282"/>
                    <a:pt x="9284" y="5282"/>
                    <a:pt x="9284" y="5282"/>
                  </a:cubicBezTo>
                  <a:cubicBezTo>
                    <a:pt x="9284" y="5349"/>
                    <a:pt x="9284" y="5349"/>
                    <a:pt x="9284" y="5349"/>
                  </a:cubicBezTo>
                  <a:cubicBezTo>
                    <a:pt x="9284" y="5417"/>
                    <a:pt x="9284" y="5417"/>
                    <a:pt x="9284" y="5417"/>
                  </a:cubicBezTo>
                  <a:cubicBezTo>
                    <a:pt x="9247" y="5417"/>
                    <a:pt x="9247" y="5417"/>
                    <a:pt x="9247" y="5417"/>
                  </a:cubicBezTo>
                  <a:cubicBezTo>
                    <a:pt x="9210" y="5552"/>
                    <a:pt x="9210" y="5552"/>
                    <a:pt x="9210" y="5552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891"/>
                    <a:pt x="9247" y="5891"/>
                    <a:pt x="9247" y="5891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47" y="5959"/>
                    <a:pt x="9247" y="5959"/>
                    <a:pt x="9247" y="5959"/>
                  </a:cubicBezTo>
                  <a:cubicBezTo>
                    <a:pt x="9284" y="5891"/>
                    <a:pt x="9284" y="5891"/>
                    <a:pt x="9284" y="5891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358" y="5755"/>
                    <a:pt x="9358" y="5755"/>
                    <a:pt x="9358" y="5755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284" y="5688"/>
                    <a:pt x="9284" y="5688"/>
                    <a:pt x="9284" y="5688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84" y="5552"/>
                    <a:pt x="9284" y="5552"/>
                    <a:pt x="9284" y="5552"/>
                  </a:cubicBezTo>
                  <a:cubicBezTo>
                    <a:pt x="9321" y="5552"/>
                    <a:pt x="9321" y="5552"/>
                    <a:pt x="9321" y="5552"/>
                  </a:cubicBezTo>
                  <a:cubicBezTo>
                    <a:pt x="9395" y="5485"/>
                    <a:pt x="9395" y="5485"/>
                    <a:pt x="9395" y="5485"/>
                  </a:cubicBezTo>
                  <a:cubicBezTo>
                    <a:pt x="9432" y="5417"/>
                    <a:pt x="9432" y="5417"/>
                    <a:pt x="9432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349"/>
                    <a:pt x="9468" y="5349"/>
                    <a:pt x="9468" y="5349"/>
                  </a:cubicBezTo>
                  <a:cubicBezTo>
                    <a:pt x="9505" y="5282"/>
                    <a:pt x="9505" y="5282"/>
                    <a:pt x="9505" y="5282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05" y="5214"/>
                    <a:pt x="9505" y="5214"/>
                    <a:pt x="9505" y="5214"/>
                  </a:cubicBezTo>
                  <a:cubicBezTo>
                    <a:pt x="9505" y="5146"/>
                    <a:pt x="9505" y="5146"/>
                    <a:pt x="9505" y="5146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79" y="5214"/>
                    <a:pt x="9579" y="5214"/>
                    <a:pt x="9579" y="5214"/>
                  </a:cubicBezTo>
                  <a:cubicBezTo>
                    <a:pt x="9616" y="5146"/>
                    <a:pt x="9616" y="5146"/>
                    <a:pt x="9616" y="5146"/>
                  </a:cubicBezTo>
                  <a:cubicBezTo>
                    <a:pt x="9616" y="5078"/>
                    <a:pt x="9616" y="5078"/>
                    <a:pt x="9616" y="5078"/>
                  </a:cubicBezTo>
                  <a:cubicBezTo>
                    <a:pt x="9653" y="5011"/>
                    <a:pt x="9653" y="5011"/>
                    <a:pt x="9653" y="5011"/>
                  </a:cubicBezTo>
                  <a:cubicBezTo>
                    <a:pt x="9653" y="4943"/>
                    <a:pt x="9653" y="4943"/>
                    <a:pt x="9653" y="4943"/>
                  </a:cubicBezTo>
                  <a:cubicBezTo>
                    <a:pt x="9653" y="4875"/>
                    <a:pt x="9653" y="4875"/>
                    <a:pt x="9653" y="4875"/>
                  </a:cubicBezTo>
                  <a:cubicBezTo>
                    <a:pt x="9579" y="4943"/>
                    <a:pt x="9579" y="4943"/>
                    <a:pt x="9579" y="4943"/>
                  </a:cubicBezTo>
                  <a:cubicBezTo>
                    <a:pt x="9579" y="5011"/>
                    <a:pt x="9579" y="5011"/>
                    <a:pt x="9579" y="5011"/>
                  </a:cubicBezTo>
                  <a:cubicBezTo>
                    <a:pt x="9542" y="5078"/>
                    <a:pt x="9542" y="5078"/>
                    <a:pt x="9542" y="5078"/>
                  </a:cubicBezTo>
                  <a:cubicBezTo>
                    <a:pt x="9505" y="5011"/>
                    <a:pt x="9505" y="5011"/>
                    <a:pt x="9505" y="5011"/>
                  </a:cubicBezTo>
                  <a:cubicBezTo>
                    <a:pt x="9468" y="4943"/>
                    <a:pt x="9468" y="4943"/>
                    <a:pt x="9468" y="4943"/>
                  </a:cubicBezTo>
                  <a:cubicBezTo>
                    <a:pt x="9505" y="4875"/>
                    <a:pt x="9505" y="4875"/>
                    <a:pt x="9505" y="4875"/>
                  </a:cubicBezTo>
                  <a:cubicBezTo>
                    <a:pt x="9505" y="4808"/>
                    <a:pt x="9505" y="4808"/>
                    <a:pt x="9505" y="4808"/>
                  </a:cubicBezTo>
                  <a:cubicBezTo>
                    <a:pt x="9542" y="4740"/>
                    <a:pt x="9542" y="4740"/>
                    <a:pt x="9542" y="4740"/>
                  </a:cubicBezTo>
                  <a:cubicBezTo>
                    <a:pt x="9579" y="4740"/>
                    <a:pt x="9579" y="4740"/>
                    <a:pt x="9579" y="4740"/>
                  </a:cubicBezTo>
                  <a:cubicBezTo>
                    <a:pt x="9616" y="4808"/>
                    <a:pt x="9616" y="4808"/>
                    <a:pt x="9616" y="4808"/>
                  </a:cubicBezTo>
                  <a:cubicBezTo>
                    <a:pt x="9653" y="4808"/>
                    <a:pt x="9653" y="4808"/>
                    <a:pt x="9653" y="4808"/>
                  </a:cubicBezTo>
                  <a:cubicBezTo>
                    <a:pt x="9653" y="4740"/>
                    <a:pt x="9653" y="4740"/>
                    <a:pt x="9653" y="4740"/>
                  </a:cubicBezTo>
                  <a:cubicBezTo>
                    <a:pt x="9690" y="4672"/>
                    <a:pt x="9690" y="4672"/>
                    <a:pt x="9690" y="4672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808"/>
                    <a:pt x="9690" y="4808"/>
                    <a:pt x="9690" y="4808"/>
                  </a:cubicBezTo>
                  <a:cubicBezTo>
                    <a:pt x="9764" y="4943"/>
                    <a:pt x="9764" y="4943"/>
                    <a:pt x="9764" y="4943"/>
                  </a:cubicBezTo>
                  <a:cubicBezTo>
                    <a:pt x="9801" y="4943"/>
                    <a:pt x="9801" y="4943"/>
                    <a:pt x="9801" y="4943"/>
                  </a:cubicBezTo>
                  <a:cubicBezTo>
                    <a:pt x="9838" y="4943"/>
                    <a:pt x="9838" y="4943"/>
                    <a:pt x="9838" y="4943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08"/>
                    <a:pt x="9912" y="4808"/>
                    <a:pt x="9912" y="4808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949" y="4740"/>
                    <a:pt x="9949" y="4740"/>
                    <a:pt x="9949" y="4740"/>
                  </a:cubicBezTo>
                  <a:cubicBezTo>
                    <a:pt x="9986" y="4808"/>
                    <a:pt x="9986" y="4808"/>
                    <a:pt x="9986" y="4808"/>
                  </a:cubicBezTo>
                  <a:cubicBezTo>
                    <a:pt x="10023" y="4808"/>
                    <a:pt x="10023" y="4808"/>
                    <a:pt x="10023" y="4808"/>
                  </a:cubicBezTo>
                  <a:cubicBezTo>
                    <a:pt x="9986" y="4875"/>
                    <a:pt x="9986" y="4875"/>
                    <a:pt x="9986" y="4875"/>
                  </a:cubicBezTo>
                  <a:cubicBezTo>
                    <a:pt x="10023" y="4875"/>
                    <a:pt x="10023" y="4875"/>
                    <a:pt x="10023" y="4875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097" y="4943"/>
                    <a:pt x="10097" y="4943"/>
                    <a:pt x="10097" y="4943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4875"/>
                    <a:pt x="10060" y="4875"/>
                    <a:pt x="10060" y="4875"/>
                  </a:cubicBezTo>
                  <a:cubicBezTo>
                    <a:pt x="10097" y="4808"/>
                    <a:pt x="10097" y="4808"/>
                    <a:pt x="10097" y="4808"/>
                  </a:cubicBezTo>
                  <a:cubicBezTo>
                    <a:pt x="10134" y="4808"/>
                    <a:pt x="10134" y="4808"/>
                    <a:pt x="10134" y="4808"/>
                  </a:cubicBezTo>
                  <a:cubicBezTo>
                    <a:pt x="10134" y="4740"/>
                    <a:pt x="10134" y="4740"/>
                    <a:pt x="10134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245" y="4672"/>
                    <a:pt x="10245" y="4672"/>
                    <a:pt x="10245" y="4672"/>
                  </a:cubicBezTo>
                  <a:cubicBezTo>
                    <a:pt x="10356" y="4672"/>
                    <a:pt x="10356" y="4672"/>
                    <a:pt x="10356" y="4672"/>
                  </a:cubicBezTo>
                  <a:cubicBezTo>
                    <a:pt x="10467" y="4604"/>
                    <a:pt x="10467" y="4604"/>
                    <a:pt x="10467" y="4604"/>
                  </a:cubicBezTo>
                  <a:cubicBezTo>
                    <a:pt x="10578" y="4537"/>
                    <a:pt x="10578" y="4537"/>
                    <a:pt x="10578" y="4537"/>
                  </a:cubicBezTo>
                  <a:cubicBezTo>
                    <a:pt x="10615" y="4537"/>
                    <a:pt x="10615" y="4537"/>
                    <a:pt x="10615" y="4537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808"/>
                    <a:pt x="10652" y="4808"/>
                    <a:pt x="10652" y="4808"/>
                  </a:cubicBezTo>
                  <a:cubicBezTo>
                    <a:pt x="10689" y="4875"/>
                    <a:pt x="10689" y="4875"/>
                    <a:pt x="10689" y="4875"/>
                  </a:cubicBezTo>
                  <a:cubicBezTo>
                    <a:pt x="10837" y="4875"/>
                    <a:pt x="10837" y="4875"/>
                    <a:pt x="10837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85" y="4875"/>
                    <a:pt x="10985" y="4875"/>
                    <a:pt x="10985" y="4875"/>
                  </a:cubicBezTo>
                  <a:cubicBezTo>
                    <a:pt x="11096" y="4875"/>
                    <a:pt x="11096" y="4875"/>
                    <a:pt x="11096" y="4875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207" y="4808"/>
                    <a:pt x="11207" y="4808"/>
                    <a:pt x="11207" y="4808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07" y="4740"/>
                    <a:pt x="11207" y="4740"/>
                    <a:pt x="11207" y="4740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81" y="4740"/>
                    <a:pt x="11281" y="4740"/>
                    <a:pt x="11281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55" y="4740"/>
                    <a:pt x="11355" y="4740"/>
                    <a:pt x="11355" y="4740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18" y="4604"/>
                    <a:pt x="11318" y="4604"/>
                    <a:pt x="11318" y="4604"/>
                  </a:cubicBezTo>
                  <a:cubicBezTo>
                    <a:pt x="11355" y="4537"/>
                    <a:pt x="11355" y="4537"/>
                    <a:pt x="11355" y="4537"/>
                  </a:cubicBezTo>
                  <a:cubicBezTo>
                    <a:pt x="11318" y="4537"/>
                    <a:pt x="11318" y="4537"/>
                    <a:pt x="11318" y="4537"/>
                  </a:cubicBezTo>
                  <a:cubicBezTo>
                    <a:pt x="11281" y="4537"/>
                    <a:pt x="11281" y="4537"/>
                    <a:pt x="11281" y="4537"/>
                  </a:cubicBezTo>
                  <a:cubicBezTo>
                    <a:pt x="11281" y="4469"/>
                    <a:pt x="11281" y="4469"/>
                    <a:pt x="11281" y="4469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334"/>
                    <a:pt x="11244" y="4334"/>
                    <a:pt x="11244" y="4334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44" y="4198"/>
                    <a:pt x="11244" y="4198"/>
                    <a:pt x="11244" y="4198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81" y="4266"/>
                    <a:pt x="11281" y="4266"/>
                    <a:pt x="11281" y="4266"/>
                  </a:cubicBezTo>
                  <a:cubicBezTo>
                    <a:pt x="11318" y="4198"/>
                    <a:pt x="11318" y="4198"/>
                    <a:pt x="11318" y="4198"/>
                  </a:cubicBezTo>
                  <a:cubicBezTo>
                    <a:pt x="11281" y="4198"/>
                    <a:pt x="11281" y="4198"/>
                    <a:pt x="11281" y="4198"/>
                  </a:cubicBezTo>
                  <a:cubicBezTo>
                    <a:pt x="11281" y="4130"/>
                    <a:pt x="11281" y="4130"/>
                    <a:pt x="11281" y="4130"/>
                  </a:cubicBezTo>
                  <a:cubicBezTo>
                    <a:pt x="11318" y="4130"/>
                    <a:pt x="11318" y="4130"/>
                    <a:pt x="11318" y="4130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429" y="4130"/>
                    <a:pt x="11429" y="4130"/>
                    <a:pt x="11429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503" y="4130"/>
                    <a:pt x="11503" y="4130"/>
                    <a:pt x="11503" y="4130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77" y="4198"/>
                    <a:pt x="11577" y="4198"/>
                    <a:pt x="11577" y="4198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614" y="4198"/>
                    <a:pt x="11614" y="4198"/>
                    <a:pt x="11614" y="4198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614" y="4266"/>
                    <a:pt x="11614" y="4266"/>
                    <a:pt x="11614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88" y="4266"/>
                    <a:pt x="11688" y="4266"/>
                    <a:pt x="11688" y="4266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30"/>
                    <a:pt x="11651" y="4130"/>
                    <a:pt x="11651" y="4130"/>
                  </a:cubicBezTo>
                  <a:cubicBezTo>
                    <a:pt x="11688" y="4130"/>
                    <a:pt x="11688" y="4130"/>
                    <a:pt x="11688" y="4130"/>
                  </a:cubicBezTo>
                  <a:cubicBezTo>
                    <a:pt x="11725" y="4130"/>
                    <a:pt x="11725" y="4130"/>
                    <a:pt x="11725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99" y="4130"/>
                    <a:pt x="11799" y="4130"/>
                    <a:pt x="11799" y="4130"/>
                  </a:cubicBezTo>
                  <a:cubicBezTo>
                    <a:pt x="11799" y="4198"/>
                    <a:pt x="11799" y="4198"/>
                    <a:pt x="11799" y="4198"/>
                  </a:cubicBezTo>
                  <a:cubicBezTo>
                    <a:pt x="11836" y="4266"/>
                    <a:pt x="11836" y="4266"/>
                    <a:pt x="11836" y="4266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73" y="4130"/>
                    <a:pt x="11873" y="4130"/>
                    <a:pt x="11873" y="4130"/>
                  </a:cubicBezTo>
                  <a:cubicBezTo>
                    <a:pt x="11873" y="4198"/>
                    <a:pt x="11873" y="4198"/>
                    <a:pt x="11873" y="4198"/>
                  </a:cubicBezTo>
                  <a:cubicBezTo>
                    <a:pt x="11910" y="4266"/>
                    <a:pt x="11910" y="4266"/>
                    <a:pt x="11910" y="4266"/>
                  </a:cubicBezTo>
                  <a:cubicBezTo>
                    <a:pt x="11947" y="4198"/>
                    <a:pt x="11947" y="4198"/>
                    <a:pt x="11947" y="4198"/>
                  </a:cubicBezTo>
                  <a:cubicBezTo>
                    <a:pt x="11947" y="4266"/>
                    <a:pt x="11947" y="4266"/>
                    <a:pt x="11947" y="4266"/>
                  </a:cubicBezTo>
                  <a:cubicBezTo>
                    <a:pt x="11984" y="4334"/>
                    <a:pt x="11984" y="4334"/>
                    <a:pt x="11984" y="4334"/>
                  </a:cubicBezTo>
                  <a:cubicBezTo>
                    <a:pt x="11984" y="4266"/>
                    <a:pt x="11984" y="4266"/>
                    <a:pt x="11984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334"/>
                    <a:pt x="12021" y="4334"/>
                    <a:pt x="12021" y="4334"/>
                  </a:cubicBezTo>
                  <a:cubicBezTo>
                    <a:pt x="12021" y="4401"/>
                    <a:pt x="12021" y="4401"/>
                    <a:pt x="12021" y="4401"/>
                  </a:cubicBezTo>
                  <a:cubicBezTo>
                    <a:pt x="12058" y="4401"/>
                    <a:pt x="12058" y="4401"/>
                    <a:pt x="12058" y="4401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095" y="4469"/>
                    <a:pt x="12095" y="4469"/>
                    <a:pt x="12095" y="4469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132" y="4401"/>
                    <a:pt x="12132" y="4401"/>
                    <a:pt x="12132" y="4401"/>
                  </a:cubicBezTo>
                  <a:cubicBezTo>
                    <a:pt x="12132" y="4469"/>
                    <a:pt x="12132" y="4469"/>
                    <a:pt x="12132" y="4469"/>
                  </a:cubicBezTo>
                  <a:cubicBezTo>
                    <a:pt x="12095" y="4537"/>
                    <a:pt x="12095" y="4537"/>
                    <a:pt x="12095" y="4537"/>
                  </a:cubicBezTo>
                  <a:cubicBezTo>
                    <a:pt x="12095" y="4604"/>
                    <a:pt x="12095" y="4604"/>
                    <a:pt x="12095" y="4604"/>
                  </a:cubicBezTo>
                  <a:cubicBezTo>
                    <a:pt x="12132" y="4537"/>
                    <a:pt x="12132" y="4537"/>
                    <a:pt x="12132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32" y="4672"/>
                    <a:pt x="12132" y="4672"/>
                    <a:pt x="12132" y="4672"/>
                  </a:cubicBezTo>
                  <a:cubicBezTo>
                    <a:pt x="12132" y="4740"/>
                    <a:pt x="12132" y="4740"/>
                    <a:pt x="12132" y="4740"/>
                  </a:cubicBezTo>
                  <a:cubicBezTo>
                    <a:pt x="12168" y="4740"/>
                    <a:pt x="12168" y="4740"/>
                    <a:pt x="12168" y="4740"/>
                  </a:cubicBezTo>
                  <a:cubicBezTo>
                    <a:pt x="12205" y="4740"/>
                    <a:pt x="12205" y="4740"/>
                    <a:pt x="12205" y="4740"/>
                  </a:cubicBezTo>
                  <a:cubicBezTo>
                    <a:pt x="12205" y="4672"/>
                    <a:pt x="12205" y="4672"/>
                    <a:pt x="12205" y="4672"/>
                  </a:cubicBezTo>
                  <a:cubicBezTo>
                    <a:pt x="12242" y="4672"/>
                    <a:pt x="12242" y="4672"/>
                    <a:pt x="12242" y="4672"/>
                  </a:cubicBezTo>
                  <a:cubicBezTo>
                    <a:pt x="12242" y="4740"/>
                    <a:pt x="12242" y="4740"/>
                    <a:pt x="12242" y="4740"/>
                  </a:cubicBezTo>
                  <a:cubicBezTo>
                    <a:pt x="12279" y="4740"/>
                    <a:pt x="12279" y="4740"/>
                    <a:pt x="12279" y="4740"/>
                  </a:cubicBezTo>
                  <a:cubicBezTo>
                    <a:pt x="12279" y="4808"/>
                    <a:pt x="12279" y="4808"/>
                    <a:pt x="12279" y="4808"/>
                  </a:cubicBezTo>
                  <a:cubicBezTo>
                    <a:pt x="12279" y="4875"/>
                    <a:pt x="12279" y="4875"/>
                    <a:pt x="12279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53" y="4875"/>
                    <a:pt x="12353" y="4875"/>
                    <a:pt x="12353" y="4875"/>
                  </a:cubicBezTo>
                  <a:cubicBezTo>
                    <a:pt x="12353" y="4943"/>
                    <a:pt x="12353" y="4943"/>
                    <a:pt x="12353" y="4943"/>
                  </a:cubicBezTo>
                  <a:cubicBezTo>
                    <a:pt x="12316" y="5011"/>
                    <a:pt x="12316" y="5011"/>
                    <a:pt x="12316" y="5011"/>
                  </a:cubicBezTo>
                  <a:cubicBezTo>
                    <a:pt x="12279" y="5011"/>
                    <a:pt x="12279" y="5011"/>
                    <a:pt x="12279" y="5011"/>
                  </a:cubicBezTo>
                  <a:cubicBezTo>
                    <a:pt x="12242" y="5011"/>
                    <a:pt x="12242" y="5011"/>
                    <a:pt x="12242" y="5011"/>
                  </a:cubicBezTo>
                  <a:cubicBezTo>
                    <a:pt x="12205" y="4943"/>
                    <a:pt x="12205" y="4943"/>
                    <a:pt x="12205" y="4943"/>
                  </a:cubicBezTo>
                  <a:cubicBezTo>
                    <a:pt x="12132" y="4943"/>
                    <a:pt x="12132" y="4943"/>
                    <a:pt x="12132" y="4943"/>
                  </a:cubicBezTo>
                  <a:cubicBezTo>
                    <a:pt x="12168" y="5011"/>
                    <a:pt x="12168" y="5011"/>
                    <a:pt x="12168" y="5011"/>
                  </a:cubicBezTo>
                  <a:cubicBezTo>
                    <a:pt x="12168" y="5078"/>
                    <a:pt x="12168" y="5078"/>
                    <a:pt x="12168" y="5078"/>
                  </a:cubicBezTo>
                  <a:cubicBezTo>
                    <a:pt x="12242" y="5078"/>
                    <a:pt x="12242" y="5078"/>
                    <a:pt x="12242" y="5078"/>
                  </a:cubicBezTo>
                  <a:cubicBezTo>
                    <a:pt x="12242" y="5146"/>
                    <a:pt x="12242" y="5146"/>
                    <a:pt x="12242" y="5146"/>
                  </a:cubicBezTo>
                  <a:cubicBezTo>
                    <a:pt x="12316" y="5214"/>
                    <a:pt x="12316" y="5214"/>
                    <a:pt x="12316" y="5214"/>
                  </a:cubicBezTo>
                  <a:cubicBezTo>
                    <a:pt x="12353" y="5214"/>
                    <a:pt x="12353" y="5214"/>
                    <a:pt x="12353" y="5214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078"/>
                    <a:pt x="12390" y="5078"/>
                    <a:pt x="12390" y="5078"/>
                  </a:cubicBezTo>
                  <a:cubicBezTo>
                    <a:pt x="12353" y="5011"/>
                    <a:pt x="12353" y="5011"/>
                    <a:pt x="12353" y="5011"/>
                  </a:cubicBezTo>
                  <a:cubicBezTo>
                    <a:pt x="12390" y="5011"/>
                    <a:pt x="12390" y="5011"/>
                    <a:pt x="12390" y="5011"/>
                  </a:cubicBezTo>
                  <a:cubicBezTo>
                    <a:pt x="12427" y="5078"/>
                    <a:pt x="12427" y="5078"/>
                    <a:pt x="12427" y="5078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27" y="5146"/>
                    <a:pt x="12427" y="5146"/>
                    <a:pt x="12427" y="5146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64" y="5282"/>
                    <a:pt x="12464" y="5282"/>
                    <a:pt x="12464" y="5282"/>
                  </a:cubicBezTo>
                  <a:cubicBezTo>
                    <a:pt x="12575" y="5417"/>
                    <a:pt x="12575" y="5417"/>
                    <a:pt x="12575" y="5417"/>
                  </a:cubicBezTo>
                  <a:cubicBezTo>
                    <a:pt x="12612" y="5417"/>
                    <a:pt x="12612" y="5417"/>
                    <a:pt x="12612" y="5417"/>
                  </a:cubicBezTo>
                  <a:cubicBezTo>
                    <a:pt x="12612" y="5485"/>
                    <a:pt x="12612" y="5485"/>
                    <a:pt x="12612" y="5485"/>
                  </a:cubicBezTo>
                  <a:cubicBezTo>
                    <a:pt x="12723" y="5552"/>
                    <a:pt x="12723" y="5552"/>
                    <a:pt x="12723" y="5552"/>
                  </a:cubicBezTo>
                  <a:cubicBezTo>
                    <a:pt x="12760" y="5620"/>
                    <a:pt x="12760" y="5620"/>
                    <a:pt x="12760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552"/>
                    <a:pt x="12797" y="5552"/>
                    <a:pt x="12797" y="5552"/>
                  </a:cubicBezTo>
                  <a:cubicBezTo>
                    <a:pt x="12834" y="5552"/>
                    <a:pt x="12834" y="5552"/>
                    <a:pt x="12834" y="5552"/>
                  </a:cubicBezTo>
                  <a:cubicBezTo>
                    <a:pt x="12834" y="5620"/>
                    <a:pt x="12834" y="5620"/>
                    <a:pt x="12834" y="5620"/>
                  </a:cubicBezTo>
                  <a:cubicBezTo>
                    <a:pt x="12871" y="5620"/>
                    <a:pt x="12871" y="5620"/>
                    <a:pt x="12871" y="5620"/>
                  </a:cubicBezTo>
                  <a:cubicBezTo>
                    <a:pt x="12871" y="5688"/>
                    <a:pt x="12871" y="5688"/>
                    <a:pt x="12871" y="5688"/>
                  </a:cubicBezTo>
                  <a:cubicBezTo>
                    <a:pt x="12908" y="5688"/>
                    <a:pt x="12908" y="5688"/>
                    <a:pt x="12908" y="5688"/>
                  </a:cubicBezTo>
                  <a:cubicBezTo>
                    <a:pt x="12908" y="5620"/>
                    <a:pt x="12908" y="5620"/>
                    <a:pt x="12908" y="5620"/>
                  </a:cubicBezTo>
                  <a:cubicBezTo>
                    <a:pt x="12871" y="5349"/>
                    <a:pt x="12871" y="5349"/>
                    <a:pt x="12871" y="5349"/>
                  </a:cubicBezTo>
                  <a:cubicBezTo>
                    <a:pt x="12834" y="5214"/>
                    <a:pt x="12834" y="5214"/>
                    <a:pt x="12834" y="5214"/>
                  </a:cubicBezTo>
                  <a:cubicBezTo>
                    <a:pt x="12797" y="5011"/>
                    <a:pt x="12797" y="5011"/>
                    <a:pt x="12797" y="5011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760" y="4808"/>
                    <a:pt x="12760" y="4808"/>
                    <a:pt x="12760" y="4808"/>
                  </a:cubicBezTo>
                  <a:cubicBezTo>
                    <a:pt x="12760" y="4740"/>
                    <a:pt x="12760" y="4740"/>
                    <a:pt x="12760" y="4740"/>
                  </a:cubicBezTo>
                  <a:cubicBezTo>
                    <a:pt x="12797" y="4808"/>
                    <a:pt x="12797" y="4808"/>
                    <a:pt x="12797" y="4808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834" y="4943"/>
                    <a:pt x="12834" y="4943"/>
                    <a:pt x="12834" y="4943"/>
                  </a:cubicBezTo>
                  <a:cubicBezTo>
                    <a:pt x="12871" y="4943"/>
                    <a:pt x="12871" y="4943"/>
                    <a:pt x="12871" y="4943"/>
                  </a:cubicBezTo>
                  <a:cubicBezTo>
                    <a:pt x="12908" y="5011"/>
                    <a:pt x="12908" y="5011"/>
                    <a:pt x="12908" y="5011"/>
                  </a:cubicBezTo>
                  <a:cubicBezTo>
                    <a:pt x="12982" y="5011"/>
                    <a:pt x="12982" y="5011"/>
                    <a:pt x="12982" y="5011"/>
                  </a:cubicBezTo>
                  <a:cubicBezTo>
                    <a:pt x="13093" y="5011"/>
                    <a:pt x="13093" y="5011"/>
                    <a:pt x="13093" y="5011"/>
                  </a:cubicBezTo>
                  <a:cubicBezTo>
                    <a:pt x="13130" y="5011"/>
                    <a:pt x="13130" y="5011"/>
                    <a:pt x="13130" y="5011"/>
                  </a:cubicBezTo>
                  <a:cubicBezTo>
                    <a:pt x="13167" y="5011"/>
                    <a:pt x="13167" y="5011"/>
                    <a:pt x="13167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08"/>
                    <a:pt x="13167" y="4808"/>
                    <a:pt x="13167" y="4808"/>
                  </a:cubicBezTo>
                  <a:cubicBezTo>
                    <a:pt x="13278" y="4740"/>
                    <a:pt x="13278" y="4740"/>
                    <a:pt x="13278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52" y="4740"/>
                    <a:pt x="13352" y="4740"/>
                    <a:pt x="13352" y="4740"/>
                  </a:cubicBezTo>
                  <a:cubicBezTo>
                    <a:pt x="13426" y="4740"/>
                    <a:pt x="13426" y="4740"/>
                    <a:pt x="13426" y="4740"/>
                  </a:cubicBez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11" y="4943"/>
                    <a:pt x="13611" y="4943"/>
                    <a:pt x="13611" y="4943"/>
                  </a:cubicBezTo>
                  <a:cubicBezTo>
                    <a:pt x="13611" y="4875"/>
                    <a:pt x="13611" y="4875"/>
                    <a:pt x="13611" y="4875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85" y="4875"/>
                    <a:pt x="13685" y="4875"/>
                    <a:pt x="13685" y="4875"/>
                  </a:cubicBezTo>
                  <a:cubicBezTo>
                    <a:pt x="13648" y="4875"/>
                    <a:pt x="13648" y="4875"/>
                    <a:pt x="13648" y="4875"/>
                  </a:cubicBezTo>
                  <a:cubicBezTo>
                    <a:pt x="13685" y="4808"/>
                    <a:pt x="13685" y="4808"/>
                    <a:pt x="13685" y="4808"/>
                  </a:cubicBezTo>
                  <a:cubicBezTo>
                    <a:pt x="13648" y="4740"/>
                    <a:pt x="13648" y="4740"/>
                    <a:pt x="13648" y="4740"/>
                  </a:cubicBezTo>
                  <a:cubicBezTo>
                    <a:pt x="13611" y="4808"/>
                    <a:pt x="13611" y="4808"/>
                    <a:pt x="13611" y="4808"/>
                  </a:cubicBezTo>
                  <a:cubicBezTo>
                    <a:pt x="13574" y="4808"/>
                    <a:pt x="13574" y="4808"/>
                    <a:pt x="13574" y="4808"/>
                  </a:cubicBezTo>
                  <a:cubicBezTo>
                    <a:pt x="13574" y="4672"/>
                    <a:pt x="13574" y="4672"/>
                    <a:pt x="13574" y="4672"/>
                  </a:cubicBezTo>
                  <a:cubicBezTo>
                    <a:pt x="13537" y="4604"/>
                    <a:pt x="13537" y="4604"/>
                    <a:pt x="13537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611" y="4604"/>
                    <a:pt x="13611" y="4604"/>
                    <a:pt x="13611" y="4604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85" y="4604"/>
                    <a:pt x="13685" y="4604"/>
                    <a:pt x="13685" y="4604"/>
                  </a:cubicBezTo>
                  <a:cubicBezTo>
                    <a:pt x="13685" y="4672"/>
                    <a:pt x="13685" y="4672"/>
                    <a:pt x="13685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59" y="4672"/>
                    <a:pt x="13759" y="4672"/>
                    <a:pt x="13759" y="4672"/>
                  </a:cubicBezTo>
                  <a:cubicBezTo>
                    <a:pt x="13722" y="4604"/>
                    <a:pt x="13722" y="4604"/>
                    <a:pt x="13722" y="4604"/>
                  </a:cubicBezTo>
                  <a:cubicBezTo>
                    <a:pt x="13759" y="4604"/>
                    <a:pt x="13759" y="4604"/>
                    <a:pt x="13759" y="4604"/>
                  </a:cubicBezTo>
                  <a:cubicBezTo>
                    <a:pt x="13796" y="4604"/>
                    <a:pt x="13796" y="4604"/>
                    <a:pt x="13796" y="4604"/>
                  </a:cubicBezTo>
                  <a:cubicBezTo>
                    <a:pt x="13796" y="4537"/>
                    <a:pt x="13796" y="4537"/>
                    <a:pt x="13796" y="4537"/>
                  </a:cubicBezTo>
                  <a:cubicBezTo>
                    <a:pt x="13759" y="4469"/>
                    <a:pt x="13759" y="4469"/>
                    <a:pt x="13759" y="4469"/>
                  </a:cubicBezTo>
                  <a:cubicBezTo>
                    <a:pt x="13722" y="4469"/>
                    <a:pt x="13722" y="4469"/>
                    <a:pt x="13722" y="4469"/>
                  </a:cubicBezTo>
                  <a:cubicBezTo>
                    <a:pt x="13685" y="4401"/>
                    <a:pt x="13685" y="4401"/>
                    <a:pt x="13685" y="4401"/>
                  </a:cubicBezTo>
                  <a:cubicBezTo>
                    <a:pt x="13685" y="4334"/>
                    <a:pt x="13685" y="4334"/>
                    <a:pt x="13685" y="4334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334"/>
                    <a:pt x="13611" y="4334"/>
                    <a:pt x="13611" y="4334"/>
                  </a:cubicBezTo>
                  <a:cubicBezTo>
                    <a:pt x="13574" y="4266"/>
                    <a:pt x="13574" y="4266"/>
                    <a:pt x="13574" y="4266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30"/>
                    <a:pt x="13611" y="4130"/>
                    <a:pt x="13611" y="4130"/>
                  </a:cubicBezTo>
                  <a:cubicBezTo>
                    <a:pt x="13648" y="4130"/>
                    <a:pt x="13648" y="4130"/>
                    <a:pt x="13648" y="4130"/>
                  </a:cubicBezTo>
                  <a:cubicBezTo>
                    <a:pt x="13648" y="3995"/>
                    <a:pt x="13648" y="3995"/>
                    <a:pt x="13648" y="3995"/>
                  </a:cubicBezTo>
                  <a:cubicBezTo>
                    <a:pt x="13611" y="4063"/>
                    <a:pt x="13611" y="4063"/>
                    <a:pt x="13611" y="4063"/>
                  </a:cubicBezTo>
                  <a:cubicBezTo>
                    <a:pt x="13574" y="4130"/>
                    <a:pt x="13574" y="4130"/>
                    <a:pt x="13574" y="4130"/>
                  </a:cubicBezTo>
                  <a:cubicBezTo>
                    <a:pt x="13574" y="4198"/>
                    <a:pt x="13574" y="4198"/>
                    <a:pt x="13574" y="4198"/>
                  </a:cubicBezTo>
                  <a:cubicBezTo>
                    <a:pt x="13500" y="4130"/>
                    <a:pt x="13500" y="4130"/>
                    <a:pt x="13500" y="4130"/>
                  </a:cubicBezTo>
                  <a:cubicBezTo>
                    <a:pt x="13463" y="4063"/>
                    <a:pt x="13463" y="4063"/>
                    <a:pt x="13463" y="4063"/>
                  </a:cubicBezTo>
                  <a:cubicBezTo>
                    <a:pt x="13500" y="3995"/>
                    <a:pt x="13500" y="3995"/>
                    <a:pt x="13500" y="3995"/>
                  </a:cubicBezTo>
                  <a:cubicBezTo>
                    <a:pt x="13500" y="3927"/>
                    <a:pt x="13500" y="3927"/>
                    <a:pt x="13500" y="3927"/>
                  </a:cubicBezTo>
                  <a:cubicBezTo>
                    <a:pt x="13537" y="3860"/>
                    <a:pt x="13537" y="3860"/>
                    <a:pt x="13537" y="3860"/>
                  </a:cubicBezTo>
                  <a:cubicBezTo>
                    <a:pt x="13574" y="3860"/>
                    <a:pt x="13574" y="3860"/>
                    <a:pt x="13574" y="3860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11" y="3724"/>
                    <a:pt x="13611" y="3724"/>
                    <a:pt x="13611" y="3724"/>
                  </a:cubicBezTo>
                  <a:cubicBezTo>
                    <a:pt x="13574" y="3724"/>
                    <a:pt x="13574" y="3724"/>
                    <a:pt x="13574" y="3724"/>
                  </a:cubicBezTo>
                  <a:cubicBezTo>
                    <a:pt x="13537" y="3656"/>
                    <a:pt x="13537" y="3656"/>
                    <a:pt x="13537" y="3656"/>
                  </a:cubicBezTo>
                  <a:cubicBezTo>
                    <a:pt x="13500" y="3656"/>
                    <a:pt x="13500" y="3656"/>
                    <a:pt x="13500" y="3656"/>
                  </a:cubicBezTo>
                  <a:cubicBezTo>
                    <a:pt x="13463" y="3589"/>
                    <a:pt x="13463" y="3589"/>
                    <a:pt x="13463" y="3589"/>
                  </a:cubicBezTo>
                  <a:cubicBezTo>
                    <a:pt x="13500" y="3589"/>
                    <a:pt x="13500" y="3589"/>
                    <a:pt x="13500" y="3589"/>
                  </a:cubicBezTo>
                  <a:cubicBezTo>
                    <a:pt x="13574" y="3589"/>
                    <a:pt x="13574" y="3589"/>
                    <a:pt x="13574" y="3589"/>
                  </a:cubicBezTo>
                  <a:cubicBezTo>
                    <a:pt x="13648" y="3589"/>
                    <a:pt x="13648" y="3589"/>
                    <a:pt x="13648" y="3589"/>
                  </a:cubicBezTo>
                  <a:cubicBezTo>
                    <a:pt x="13722" y="3589"/>
                    <a:pt x="13722" y="3589"/>
                    <a:pt x="13722" y="3589"/>
                  </a:cubicBezTo>
                  <a:cubicBezTo>
                    <a:pt x="13833" y="3589"/>
                    <a:pt x="13833" y="3589"/>
                    <a:pt x="13833" y="3589"/>
                  </a:cubicBezTo>
                  <a:cubicBezTo>
                    <a:pt x="14018" y="3589"/>
                    <a:pt x="14018" y="3589"/>
                    <a:pt x="14018" y="3589"/>
                  </a:cubicBezTo>
                  <a:cubicBezTo>
                    <a:pt x="14055" y="3521"/>
                    <a:pt x="14055" y="3521"/>
                    <a:pt x="14055" y="3521"/>
                  </a:cubicBezTo>
                  <a:cubicBezTo>
                    <a:pt x="14166" y="3521"/>
                    <a:pt x="14166" y="3521"/>
                    <a:pt x="14166" y="3521"/>
                  </a:cubicBezTo>
                  <a:cubicBezTo>
                    <a:pt x="14240" y="3521"/>
                    <a:pt x="14240" y="3521"/>
                    <a:pt x="14240" y="3521"/>
                  </a:cubicBezTo>
                  <a:cubicBezTo>
                    <a:pt x="14277" y="3521"/>
                    <a:pt x="14277" y="3521"/>
                    <a:pt x="14277" y="3521"/>
                  </a:cubicBezTo>
                  <a:cubicBezTo>
                    <a:pt x="14388" y="3521"/>
                    <a:pt x="14388" y="3521"/>
                    <a:pt x="14388" y="3521"/>
                  </a:cubicBezTo>
                  <a:cubicBezTo>
                    <a:pt x="14314" y="3589"/>
                    <a:pt x="14314" y="3589"/>
                    <a:pt x="14314" y="3589"/>
                  </a:cubicBezTo>
                  <a:cubicBezTo>
                    <a:pt x="14240" y="3656"/>
                    <a:pt x="14240" y="3656"/>
                    <a:pt x="14240" y="3656"/>
                  </a:cubicBezTo>
                  <a:cubicBezTo>
                    <a:pt x="14203" y="3589"/>
                    <a:pt x="14203" y="3589"/>
                    <a:pt x="14203" y="3589"/>
                  </a:cubicBezTo>
                  <a:cubicBezTo>
                    <a:pt x="14166" y="3589"/>
                    <a:pt x="14166" y="3589"/>
                    <a:pt x="14166" y="3589"/>
                  </a:cubicBezTo>
                  <a:cubicBezTo>
                    <a:pt x="14129" y="3589"/>
                    <a:pt x="14129" y="3589"/>
                    <a:pt x="14129" y="3589"/>
                  </a:cubicBezTo>
                  <a:cubicBezTo>
                    <a:pt x="14129" y="3724"/>
                    <a:pt x="14129" y="3724"/>
                    <a:pt x="14129" y="3724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203" y="3792"/>
                    <a:pt x="14203" y="3792"/>
                    <a:pt x="14203" y="3792"/>
                  </a:cubicBezTo>
                  <a:cubicBezTo>
                    <a:pt x="14203" y="3724"/>
                    <a:pt x="14203" y="3724"/>
                    <a:pt x="14203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88" y="3589"/>
                    <a:pt x="14388" y="3589"/>
                    <a:pt x="14388" y="3589"/>
                  </a:cubicBezTo>
                  <a:cubicBezTo>
                    <a:pt x="14425" y="3656"/>
                    <a:pt x="14425" y="3656"/>
                    <a:pt x="14425" y="3656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388" y="3860"/>
                    <a:pt x="14388" y="3860"/>
                    <a:pt x="14388" y="3860"/>
                  </a:cubicBezTo>
                  <a:cubicBezTo>
                    <a:pt x="14388" y="3792"/>
                    <a:pt x="14388" y="3792"/>
                    <a:pt x="14388" y="3792"/>
                  </a:cubicBezTo>
                  <a:cubicBezTo>
                    <a:pt x="14351" y="3724"/>
                    <a:pt x="14351" y="3724"/>
                    <a:pt x="14351" y="3724"/>
                  </a:cubicBezTo>
                  <a:cubicBezTo>
                    <a:pt x="14351" y="3656"/>
                    <a:pt x="14351" y="3656"/>
                    <a:pt x="14351" y="3656"/>
                  </a:cubicBezTo>
                  <a:cubicBezTo>
                    <a:pt x="14314" y="3724"/>
                    <a:pt x="14314" y="3724"/>
                    <a:pt x="14314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14" y="3792"/>
                    <a:pt x="14314" y="3792"/>
                    <a:pt x="14314" y="3792"/>
                  </a:cubicBezTo>
                  <a:cubicBezTo>
                    <a:pt x="14351" y="3792"/>
                    <a:pt x="14351" y="3792"/>
                    <a:pt x="14351" y="3792"/>
                  </a:cubicBezTo>
                  <a:cubicBezTo>
                    <a:pt x="14351" y="3927"/>
                    <a:pt x="14351" y="3927"/>
                    <a:pt x="14351" y="3927"/>
                  </a:cubicBezTo>
                  <a:cubicBezTo>
                    <a:pt x="14351" y="3995"/>
                    <a:pt x="14351" y="3995"/>
                    <a:pt x="14351" y="3995"/>
                  </a:cubicBezTo>
                  <a:cubicBezTo>
                    <a:pt x="14314" y="3995"/>
                    <a:pt x="14314" y="3995"/>
                    <a:pt x="14314" y="3995"/>
                  </a:cubicBezTo>
                  <a:cubicBezTo>
                    <a:pt x="14277" y="3995"/>
                    <a:pt x="14277" y="3995"/>
                    <a:pt x="14277" y="3995"/>
                  </a:cubicBezTo>
                  <a:cubicBezTo>
                    <a:pt x="14314" y="4063"/>
                    <a:pt x="14314" y="4063"/>
                    <a:pt x="14314" y="4063"/>
                  </a:cubicBezTo>
                  <a:cubicBezTo>
                    <a:pt x="14314" y="4130"/>
                    <a:pt x="14314" y="4130"/>
                    <a:pt x="14314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425" y="4063"/>
                    <a:pt x="14425" y="4063"/>
                    <a:pt x="14425" y="4063"/>
                  </a:cubicBezTo>
                  <a:cubicBezTo>
                    <a:pt x="14425" y="3995"/>
                    <a:pt x="14425" y="3995"/>
                    <a:pt x="14425" y="3995"/>
                  </a:cubicBezTo>
                  <a:cubicBezTo>
                    <a:pt x="14425" y="3927"/>
                    <a:pt x="14425" y="3927"/>
                    <a:pt x="14425" y="3927"/>
                  </a:cubicBezTo>
                  <a:cubicBezTo>
                    <a:pt x="14425" y="3860"/>
                    <a:pt x="14425" y="3860"/>
                    <a:pt x="14425" y="3860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425" y="3521"/>
                    <a:pt x="14425" y="3521"/>
                    <a:pt x="14425" y="3521"/>
                  </a:cubicBezTo>
                  <a:cubicBezTo>
                    <a:pt x="14462" y="3453"/>
                    <a:pt x="14462" y="3453"/>
                    <a:pt x="14462" y="3453"/>
                  </a:cubicBezTo>
                  <a:cubicBezTo>
                    <a:pt x="14573" y="3386"/>
                    <a:pt x="14573" y="3386"/>
                    <a:pt x="14573" y="3386"/>
                  </a:cubicBezTo>
                  <a:cubicBezTo>
                    <a:pt x="14647" y="3386"/>
                    <a:pt x="14647" y="3386"/>
                    <a:pt x="14647" y="3386"/>
                  </a:cubicBezTo>
                  <a:cubicBezTo>
                    <a:pt x="14758" y="3386"/>
                    <a:pt x="14758" y="3386"/>
                    <a:pt x="14758" y="3386"/>
                  </a:cubicBezTo>
                  <a:cubicBezTo>
                    <a:pt x="14868" y="3453"/>
                    <a:pt x="14868" y="3453"/>
                    <a:pt x="14868" y="3453"/>
                  </a:cubicBezTo>
                  <a:cubicBezTo>
                    <a:pt x="14905" y="3589"/>
                    <a:pt x="14905" y="3589"/>
                    <a:pt x="14905" y="3589"/>
                  </a:cubicBezTo>
                  <a:cubicBezTo>
                    <a:pt x="14905" y="3656"/>
                    <a:pt x="14905" y="3656"/>
                    <a:pt x="14905" y="3656"/>
                  </a:cubicBezTo>
                  <a:cubicBezTo>
                    <a:pt x="14868" y="3656"/>
                    <a:pt x="14868" y="3656"/>
                    <a:pt x="14868" y="3656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656"/>
                    <a:pt x="14832" y="3656"/>
                    <a:pt x="14832" y="3656"/>
                  </a:cubicBezTo>
                  <a:cubicBezTo>
                    <a:pt x="14832" y="3724"/>
                    <a:pt x="14832" y="3724"/>
                    <a:pt x="14832" y="3724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795" y="3792"/>
                    <a:pt x="14795" y="3792"/>
                    <a:pt x="14795" y="3792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868" y="3792"/>
                    <a:pt x="14868" y="3792"/>
                    <a:pt x="14868" y="3792"/>
                  </a:cubicBezTo>
                  <a:cubicBezTo>
                    <a:pt x="14905" y="3792"/>
                    <a:pt x="14905" y="3792"/>
                    <a:pt x="14905" y="3792"/>
                  </a:cubicBezTo>
                  <a:cubicBezTo>
                    <a:pt x="14942" y="3724"/>
                    <a:pt x="14942" y="3724"/>
                    <a:pt x="14942" y="3724"/>
                  </a:cubicBezTo>
                  <a:cubicBezTo>
                    <a:pt x="14979" y="3792"/>
                    <a:pt x="14979" y="3792"/>
                    <a:pt x="14979" y="3792"/>
                  </a:cubicBezTo>
                  <a:cubicBezTo>
                    <a:pt x="14979" y="3860"/>
                    <a:pt x="14979" y="3860"/>
                    <a:pt x="14979" y="3860"/>
                  </a:cubicBezTo>
                  <a:cubicBezTo>
                    <a:pt x="14979" y="3927"/>
                    <a:pt x="14979" y="3927"/>
                    <a:pt x="14979" y="3927"/>
                  </a:cubicBezTo>
                  <a:cubicBezTo>
                    <a:pt x="15016" y="3995"/>
                    <a:pt x="15016" y="3995"/>
                    <a:pt x="15016" y="3995"/>
                  </a:cubicBezTo>
                  <a:cubicBezTo>
                    <a:pt x="15016" y="3927"/>
                    <a:pt x="15016" y="3927"/>
                    <a:pt x="15016" y="3927"/>
                  </a:cubicBezTo>
                  <a:cubicBezTo>
                    <a:pt x="15016" y="3860"/>
                    <a:pt x="15016" y="3860"/>
                    <a:pt x="15016" y="3860"/>
                  </a:cubicBezTo>
                  <a:cubicBezTo>
                    <a:pt x="15053" y="3792"/>
                    <a:pt x="15053" y="3792"/>
                    <a:pt x="15053" y="3792"/>
                  </a:cubicBezTo>
                  <a:cubicBezTo>
                    <a:pt x="15090" y="3860"/>
                    <a:pt x="15090" y="3860"/>
                    <a:pt x="15090" y="3860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090" y="3927"/>
                    <a:pt x="15090" y="3927"/>
                    <a:pt x="15090" y="3927"/>
                  </a:cubicBezTo>
                  <a:cubicBezTo>
                    <a:pt x="15090" y="3995"/>
                    <a:pt x="15090" y="3995"/>
                    <a:pt x="15090" y="3995"/>
                  </a:cubicBezTo>
                  <a:cubicBezTo>
                    <a:pt x="15090" y="4063"/>
                    <a:pt x="15090" y="4063"/>
                    <a:pt x="15090" y="4063"/>
                  </a:cubicBezTo>
                  <a:cubicBezTo>
                    <a:pt x="15127" y="3995"/>
                    <a:pt x="15127" y="3995"/>
                    <a:pt x="15127" y="3995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164" y="3995"/>
                    <a:pt x="15164" y="3995"/>
                    <a:pt x="15164" y="3995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38" y="3792"/>
                    <a:pt x="15238" y="3792"/>
                    <a:pt x="15238" y="3792"/>
                  </a:cubicBezTo>
                  <a:cubicBezTo>
                    <a:pt x="15312" y="3927"/>
                    <a:pt x="15312" y="3927"/>
                    <a:pt x="15312" y="3927"/>
                  </a:cubicBezTo>
                  <a:cubicBezTo>
                    <a:pt x="15386" y="3927"/>
                    <a:pt x="15386" y="3927"/>
                    <a:pt x="15386" y="3927"/>
                  </a:cubicBezTo>
                  <a:cubicBezTo>
                    <a:pt x="15460" y="3995"/>
                    <a:pt x="15460" y="3995"/>
                    <a:pt x="15460" y="3995"/>
                  </a:cubicBezTo>
                  <a:cubicBezTo>
                    <a:pt x="15423" y="4063"/>
                    <a:pt x="15423" y="4063"/>
                    <a:pt x="15423" y="4063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349" y="4198"/>
                    <a:pt x="15349" y="4198"/>
                    <a:pt x="15349" y="4198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460" y="4130"/>
                    <a:pt x="15460" y="4130"/>
                    <a:pt x="15460" y="4130"/>
                  </a:cubicBezTo>
                  <a:cubicBezTo>
                    <a:pt x="15497" y="4130"/>
                    <a:pt x="15497" y="4130"/>
                    <a:pt x="15497" y="4130"/>
                  </a:cubicBezTo>
                  <a:cubicBezTo>
                    <a:pt x="15571" y="4130"/>
                    <a:pt x="15571" y="4130"/>
                    <a:pt x="15571" y="4130"/>
                  </a:cubicBezTo>
                  <a:cubicBezTo>
                    <a:pt x="15608" y="4063"/>
                    <a:pt x="15608" y="4063"/>
                    <a:pt x="15608" y="4063"/>
                  </a:cubicBezTo>
                  <a:cubicBezTo>
                    <a:pt x="15645" y="4063"/>
                    <a:pt x="15645" y="4063"/>
                    <a:pt x="15645" y="4063"/>
                  </a:cubicBezTo>
                  <a:cubicBezTo>
                    <a:pt x="15719" y="3927"/>
                    <a:pt x="15719" y="3927"/>
                    <a:pt x="15719" y="3927"/>
                  </a:cubicBezTo>
                  <a:cubicBezTo>
                    <a:pt x="15756" y="3927"/>
                    <a:pt x="15756" y="3927"/>
                    <a:pt x="15756" y="3927"/>
                  </a:cubicBezTo>
                  <a:cubicBezTo>
                    <a:pt x="15793" y="3860"/>
                    <a:pt x="15793" y="3860"/>
                    <a:pt x="15793" y="3860"/>
                  </a:cubicBezTo>
                  <a:cubicBezTo>
                    <a:pt x="15830" y="3792"/>
                    <a:pt x="15830" y="3792"/>
                    <a:pt x="15830" y="3792"/>
                  </a:cubicBezTo>
                  <a:cubicBezTo>
                    <a:pt x="15978" y="3724"/>
                    <a:pt x="15978" y="3724"/>
                    <a:pt x="15978" y="3724"/>
                  </a:cubicBezTo>
                  <a:cubicBezTo>
                    <a:pt x="16015" y="3656"/>
                    <a:pt x="16015" y="3656"/>
                    <a:pt x="16015" y="3656"/>
                  </a:cubicBezTo>
                  <a:cubicBezTo>
                    <a:pt x="16052" y="3724"/>
                    <a:pt x="16052" y="3724"/>
                    <a:pt x="16052" y="3724"/>
                  </a:cubicBezTo>
                  <a:cubicBezTo>
                    <a:pt x="16052" y="3656"/>
                    <a:pt x="16052" y="3656"/>
                    <a:pt x="16052" y="3656"/>
                  </a:cubicBezTo>
                  <a:cubicBezTo>
                    <a:pt x="16126" y="3589"/>
                    <a:pt x="16126" y="3589"/>
                    <a:pt x="16126" y="3589"/>
                  </a:cubicBezTo>
                  <a:cubicBezTo>
                    <a:pt x="16163" y="3589"/>
                    <a:pt x="16163" y="3589"/>
                    <a:pt x="16163" y="3589"/>
                  </a:cubicBezTo>
                  <a:cubicBezTo>
                    <a:pt x="16274" y="3589"/>
                    <a:pt x="16274" y="3589"/>
                    <a:pt x="16274" y="3589"/>
                  </a:cubicBezTo>
                  <a:cubicBezTo>
                    <a:pt x="16422" y="3656"/>
                    <a:pt x="16422" y="3656"/>
                    <a:pt x="16422" y="3656"/>
                  </a:cubicBezTo>
                  <a:cubicBezTo>
                    <a:pt x="16496" y="3792"/>
                    <a:pt x="16496" y="3792"/>
                    <a:pt x="16496" y="3792"/>
                  </a:cubicBezTo>
                  <a:cubicBezTo>
                    <a:pt x="16570" y="3860"/>
                    <a:pt x="16570" y="3860"/>
                    <a:pt x="16570" y="3860"/>
                  </a:cubicBezTo>
                  <a:cubicBezTo>
                    <a:pt x="16607" y="3995"/>
                    <a:pt x="16607" y="3995"/>
                    <a:pt x="16607" y="3995"/>
                  </a:cubicBezTo>
                  <a:cubicBezTo>
                    <a:pt x="16644" y="4063"/>
                    <a:pt x="16644" y="4063"/>
                    <a:pt x="16644" y="4063"/>
                  </a:cubicBezTo>
                  <a:cubicBezTo>
                    <a:pt x="16644" y="4130"/>
                    <a:pt x="16644" y="4130"/>
                    <a:pt x="16644" y="4130"/>
                  </a:cubicBezTo>
                  <a:cubicBezTo>
                    <a:pt x="16681" y="4130"/>
                    <a:pt x="16681" y="4130"/>
                    <a:pt x="16681" y="4130"/>
                  </a:cubicBezTo>
                  <a:cubicBezTo>
                    <a:pt x="16644" y="4198"/>
                    <a:pt x="16644" y="4198"/>
                    <a:pt x="16644" y="4198"/>
                  </a:cubicBezTo>
                  <a:cubicBezTo>
                    <a:pt x="16681" y="4334"/>
                    <a:pt x="16681" y="4334"/>
                    <a:pt x="16681" y="4334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718" y="4401"/>
                    <a:pt x="16718" y="4401"/>
                    <a:pt x="16718" y="4401"/>
                  </a:cubicBezTo>
                  <a:cubicBezTo>
                    <a:pt x="16755" y="4334"/>
                    <a:pt x="16755" y="4334"/>
                    <a:pt x="16755" y="4334"/>
                  </a:cubicBezTo>
                  <a:cubicBezTo>
                    <a:pt x="16792" y="4334"/>
                    <a:pt x="16792" y="4334"/>
                    <a:pt x="16792" y="4334"/>
                  </a:cubicBezTo>
                  <a:cubicBezTo>
                    <a:pt x="16829" y="4401"/>
                    <a:pt x="16829" y="4401"/>
                    <a:pt x="16829" y="4401"/>
                  </a:cubicBezTo>
                  <a:cubicBezTo>
                    <a:pt x="16829" y="4334"/>
                    <a:pt x="16829" y="4334"/>
                    <a:pt x="16829" y="4334"/>
                  </a:cubicBezTo>
                  <a:cubicBezTo>
                    <a:pt x="16866" y="4334"/>
                    <a:pt x="16866" y="4334"/>
                    <a:pt x="16866" y="4334"/>
                  </a:cubicBezTo>
                  <a:cubicBezTo>
                    <a:pt x="16903" y="4334"/>
                    <a:pt x="16903" y="4334"/>
                    <a:pt x="16903" y="4334"/>
                  </a:cubicBezTo>
                  <a:cubicBezTo>
                    <a:pt x="16903" y="4401"/>
                    <a:pt x="16903" y="4401"/>
                    <a:pt x="16903" y="4401"/>
                  </a:cubicBezTo>
                  <a:cubicBezTo>
                    <a:pt x="16940" y="4401"/>
                    <a:pt x="16940" y="4401"/>
                    <a:pt x="16940" y="4401"/>
                  </a:cubicBezTo>
                  <a:cubicBezTo>
                    <a:pt x="16903" y="4266"/>
                    <a:pt x="16903" y="4266"/>
                    <a:pt x="16903" y="4266"/>
                  </a:cubicBezTo>
                  <a:cubicBezTo>
                    <a:pt x="16940" y="4266"/>
                    <a:pt x="16940" y="4266"/>
                    <a:pt x="16940" y="4266"/>
                  </a:cubicBez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69"/>
                    <a:pt x="17014" y="4469"/>
                    <a:pt x="17014" y="4469"/>
                  </a:cubicBezTo>
                  <a:cubicBezTo>
                    <a:pt x="17014" y="4537"/>
                    <a:pt x="17014" y="4537"/>
                    <a:pt x="17014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88" y="4672"/>
                    <a:pt x="17088" y="4672"/>
                    <a:pt x="17088" y="4672"/>
                  </a:cubicBezTo>
                  <a:cubicBezTo>
                    <a:pt x="17088" y="4604"/>
                    <a:pt x="17088" y="4604"/>
                    <a:pt x="17088" y="4604"/>
                  </a:cubicBezTo>
                  <a:cubicBezTo>
                    <a:pt x="17088" y="4537"/>
                    <a:pt x="17088" y="4537"/>
                    <a:pt x="17088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51" y="4469"/>
                    <a:pt x="17051" y="4469"/>
                    <a:pt x="17051" y="4469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125" y="4469"/>
                    <a:pt x="17125" y="4469"/>
                    <a:pt x="17125" y="4469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99" y="4672"/>
                    <a:pt x="17199" y="4672"/>
                    <a:pt x="17199" y="4672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25" y="4401"/>
                    <a:pt x="17125" y="4401"/>
                    <a:pt x="17125" y="4401"/>
                  </a:cubicBezTo>
                  <a:cubicBezTo>
                    <a:pt x="17125" y="4266"/>
                    <a:pt x="17125" y="4266"/>
                    <a:pt x="17125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162" y="4130"/>
                    <a:pt x="17162" y="4130"/>
                    <a:pt x="17162" y="4130"/>
                  </a:cubicBezTo>
                  <a:cubicBezTo>
                    <a:pt x="17236" y="4130"/>
                    <a:pt x="17236" y="4130"/>
                    <a:pt x="17236" y="4130"/>
                  </a:cubicBezTo>
                  <a:cubicBezTo>
                    <a:pt x="17273" y="4063"/>
                    <a:pt x="17273" y="4063"/>
                    <a:pt x="17273" y="4063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27"/>
                    <a:pt x="17310" y="3927"/>
                    <a:pt x="17310" y="3927"/>
                  </a:cubicBezTo>
                  <a:cubicBezTo>
                    <a:pt x="17347" y="3927"/>
                    <a:pt x="17347" y="3927"/>
                    <a:pt x="17347" y="3927"/>
                  </a:cubicBezTo>
                  <a:cubicBezTo>
                    <a:pt x="17384" y="3995"/>
                    <a:pt x="17384" y="3995"/>
                    <a:pt x="17384" y="3995"/>
                  </a:cubicBezTo>
                  <a:cubicBezTo>
                    <a:pt x="17421" y="3995"/>
                    <a:pt x="17421" y="3995"/>
                    <a:pt x="17421" y="3995"/>
                  </a:cubicBezTo>
                  <a:cubicBezTo>
                    <a:pt x="17458" y="3995"/>
                    <a:pt x="17458" y="3995"/>
                    <a:pt x="17458" y="3995"/>
                  </a:cubicBezTo>
                  <a:cubicBezTo>
                    <a:pt x="17495" y="3927"/>
                    <a:pt x="17495" y="3927"/>
                    <a:pt x="17495" y="3927"/>
                  </a:cubicBezTo>
                  <a:cubicBezTo>
                    <a:pt x="17532" y="3995"/>
                    <a:pt x="17532" y="3995"/>
                    <a:pt x="17532" y="3995"/>
                  </a:cubicBezTo>
                  <a:cubicBezTo>
                    <a:pt x="17568" y="3927"/>
                    <a:pt x="17568" y="3927"/>
                    <a:pt x="17568" y="3927"/>
                  </a:cubicBezTo>
                  <a:cubicBezTo>
                    <a:pt x="17642" y="3927"/>
                    <a:pt x="17642" y="3927"/>
                    <a:pt x="17642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716" y="3995"/>
                    <a:pt x="17716" y="3995"/>
                    <a:pt x="17716" y="3995"/>
                  </a:cubicBezTo>
                  <a:cubicBezTo>
                    <a:pt x="17716" y="3927"/>
                    <a:pt x="17716" y="3927"/>
                    <a:pt x="17716" y="3927"/>
                  </a:cubicBezTo>
                  <a:cubicBezTo>
                    <a:pt x="17753" y="3860"/>
                    <a:pt x="17753" y="3860"/>
                    <a:pt x="17753" y="3860"/>
                  </a:cubicBezTo>
                  <a:cubicBezTo>
                    <a:pt x="17753" y="3792"/>
                    <a:pt x="17753" y="3792"/>
                    <a:pt x="17753" y="3792"/>
                  </a:cubicBezTo>
                  <a:cubicBezTo>
                    <a:pt x="17753" y="3724"/>
                    <a:pt x="17753" y="3724"/>
                    <a:pt x="17753" y="3724"/>
                  </a:cubicBezTo>
                  <a:cubicBezTo>
                    <a:pt x="17753" y="3656"/>
                    <a:pt x="17753" y="3656"/>
                    <a:pt x="17753" y="3656"/>
                  </a:cubicBezTo>
                  <a:cubicBezTo>
                    <a:pt x="17790" y="3656"/>
                    <a:pt x="17790" y="3656"/>
                    <a:pt x="17790" y="3656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792"/>
                    <a:pt x="17938" y="3792"/>
                    <a:pt x="17938" y="3792"/>
                  </a:cubicBezTo>
                  <a:cubicBezTo>
                    <a:pt x="17938" y="3860"/>
                    <a:pt x="17938" y="3860"/>
                    <a:pt x="17938" y="3860"/>
                  </a:cubicBezTo>
                  <a:cubicBezTo>
                    <a:pt x="17975" y="3927"/>
                    <a:pt x="17975" y="3927"/>
                    <a:pt x="17975" y="3927"/>
                  </a:cubicBezTo>
                  <a:cubicBezTo>
                    <a:pt x="18012" y="3995"/>
                    <a:pt x="18012" y="3995"/>
                    <a:pt x="18012" y="3995"/>
                  </a:cubicBezTo>
                  <a:cubicBezTo>
                    <a:pt x="18049" y="3927"/>
                    <a:pt x="18049" y="3927"/>
                    <a:pt x="18049" y="3927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60" y="3995"/>
                    <a:pt x="18160" y="3995"/>
                    <a:pt x="18160" y="3995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98"/>
                    <a:pt x="18234" y="4198"/>
                    <a:pt x="18234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45" y="4198"/>
                    <a:pt x="18345" y="4198"/>
                    <a:pt x="18345" y="4198"/>
                  </a:cubicBezTo>
                  <a:cubicBezTo>
                    <a:pt x="18345" y="4130"/>
                    <a:pt x="18345" y="4130"/>
                    <a:pt x="18345" y="4130"/>
                  </a:cubicBezTo>
                  <a:cubicBezTo>
                    <a:pt x="18382" y="4063"/>
                    <a:pt x="18382" y="4063"/>
                    <a:pt x="18382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27"/>
                    <a:pt x="18419" y="3927"/>
                    <a:pt x="18419" y="3927"/>
                  </a:cubicBezTo>
                  <a:cubicBezTo>
                    <a:pt x="18382" y="3860"/>
                    <a:pt x="18382" y="3860"/>
                    <a:pt x="18382" y="3860"/>
                  </a:cubicBezTo>
                  <a:cubicBezTo>
                    <a:pt x="18345" y="3860"/>
                    <a:pt x="18345" y="3860"/>
                    <a:pt x="18345" y="3860"/>
                  </a:cubicBezTo>
                  <a:cubicBezTo>
                    <a:pt x="18345" y="3724"/>
                    <a:pt x="18345" y="3724"/>
                    <a:pt x="18345" y="3724"/>
                  </a:cubicBezTo>
                  <a:cubicBezTo>
                    <a:pt x="18271" y="3656"/>
                    <a:pt x="18271" y="3656"/>
                    <a:pt x="18271" y="3656"/>
                  </a:cubicBezTo>
                  <a:cubicBezTo>
                    <a:pt x="18234" y="3656"/>
                    <a:pt x="18234" y="3656"/>
                    <a:pt x="18234" y="3656"/>
                  </a:cubicBezTo>
                  <a:cubicBezTo>
                    <a:pt x="18234" y="3589"/>
                    <a:pt x="18234" y="3589"/>
                    <a:pt x="18234" y="3589"/>
                  </a:cubicBezTo>
                  <a:cubicBezTo>
                    <a:pt x="18160" y="3521"/>
                    <a:pt x="18160" y="3521"/>
                    <a:pt x="18160" y="3521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386"/>
                    <a:pt x="18123" y="3386"/>
                    <a:pt x="18123" y="3386"/>
                  </a:cubicBezTo>
                  <a:cubicBezTo>
                    <a:pt x="18086" y="3386"/>
                    <a:pt x="18086" y="3386"/>
                    <a:pt x="18086" y="3386"/>
                  </a:cubicBezTo>
                  <a:cubicBezTo>
                    <a:pt x="18086" y="3318"/>
                    <a:pt x="18086" y="3318"/>
                    <a:pt x="18086" y="3318"/>
                  </a:cubicBezTo>
                  <a:cubicBezTo>
                    <a:pt x="18049" y="3250"/>
                    <a:pt x="18049" y="3250"/>
                    <a:pt x="18049" y="3250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86" y="3182"/>
                    <a:pt x="18086" y="3182"/>
                    <a:pt x="18086" y="3182"/>
                  </a:cubicBezTo>
                  <a:cubicBezTo>
                    <a:pt x="18123" y="3182"/>
                    <a:pt x="18123" y="3182"/>
                    <a:pt x="18123" y="3182"/>
                  </a:cubicBezTo>
                  <a:cubicBezTo>
                    <a:pt x="18197" y="3182"/>
                    <a:pt x="18197" y="3182"/>
                    <a:pt x="18197" y="3182"/>
                  </a:cubicBezTo>
                  <a:cubicBezTo>
                    <a:pt x="18271" y="3182"/>
                    <a:pt x="18271" y="3182"/>
                    <a:pt x="18271" y="3182"/>
                  </a:cubicBezTo>
                  <a:cubicBezTo>
                    <a:pt x="18271" y="3115"/>
                    <a:pt x="18271" y="3115"/>
                    <a:pt x="18271" y="3115"/>
                  </a:cubicBezTo>
                  <a:cubicBezTo>
                    <a:pt x="18308" y="3115"/>
                    <a:pt x="18308" y="3115"/>
                    <a:pt x="18308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419" y="3115"/>
                    <a:pt x="18419" y="3115"/>
                    <a:pt x="18419" y="3115"/>
                  </a:cubicBezTo>
                  <a:cubicBezTo>
                    <a:pt x="18419" y="3047"/>
                    <a:pt x="18419" y="3047"/>
                    <a:pt x="18419" y="3047"/>
                  </a:cubicBezTo>
                  <a:cubicBezTo>
                    <a:pt x="18456" y="3047"/>
                    <a:pt x="18456" y="3047"/>
                    <a:pt x="18456" y="3047"/>
                  </a:cubicBezTo>
                  <a:cubicBezTo>
                    <a:pt x="18456" y="3115"/>
                    <a:pt x="18456" y="3115"/>
                    <a:pt x="18456" y="3115"/>
                  </a:cubicBezTo>
                  <a:cubicBezTo>
                    <a:pt x="18493" y="3115"/>
                    <a:pt x="18493" y="3115"/>
                    <a:pt x="18493" y="3115"/>
                  </a:cubicBezTo>
                  <a:cubicBezTo>
                    <a:pt x="18493" y="3047"/>
                    <a:pt x="18493" y="3047"/>
                    <a:pt x="18493" y="3047"/>
                  </a:cubicBezTo>
                  <a:cubicBezTo>
                    <a:pt x="18530" y="3047"/>
                    <a:pt x="18530" y="3047"/>
                    <a:pt x="18530" y="3047"/>
                  </a:cubicBezTo>
                  <a:cubicBezTo>
                    <a:pt x="18530" y="2979"/>
                    <a:pt x="18530" y="2979"/>
                    <a:pt x="18530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52" y="2912"/>
                    <a:pt x="18752" y="2912"/>
                    <a:pt x="18752" y="2912"/>
                  </a:cubicBezTo>
                  <a:cubicBezTo>
                    <a:pt x="18789" y="2912"/>
                    <a:pt x="18789" y="2912"/>
                    <a:pt x="18789" y="2912"/>
                  </a:cubicBezTo>
                  <a:cubicBezTo>
                    <a:pt x="18826" y="2979"/>
                    <a:pt x="18826" y="2979"/>
                    <a:pt x="18826" y="2979"/>
                  </a:cubicBezTo>
                  <a:cubicBezTo>
                    <a:pt x="18863" y="2979"/>
                    <a:pt x="18863" y="2979"/>
                    <a:pt x="18863" y="2979"/>
                  </a:cubicBezTo>
                  <a:cubicBezTo>
                    <a:pt x="18900" y="2912"/>
                    <a:pt x="18900" y="2912"/>
                    <a:pt x="18900" y="2912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74" y="2979"/>
                    <a:pt x="18974" y="2979"/>
                    <a:pt x="18974" y="2979"/>
                  </a:cubicBezTo>
                  <a:cubicBezTo>
                    <a:pt x="19011" y="2912"/>
                    <a:pt x="19011" y="2912"/>
                    <a:pt x="19011" y="2912"/>
                  </a:cubicBezTo>
                  <a:cubicBezTo>
                    <a:pt x="19122" y="2979"/>
                    <a:pt x="19122" y="2979"/>
                    <a:pt x="19122" y="2979"/>
                  </a:cubicBezTo>
                  <a:cubicBezTo>
                    <a:pt x="19159" y="3047"/>
                    <a:pt x="19159" y="3047"/>
                    <a:pt x="19159" y="3047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159" y="2979"/>
                    <a:pt x="19159" y="2979"/>
                    <a:pt x="19159" y="2979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233" y="2979"/>
                    <a:pt x="19233" y="2979"/>
                    <a:pt x="19233" y="2979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70" y="3047"/>
                    <a:pt x="19270" y="3047"/>
                    <a:pt x="19270" y="3047"/>
                  </a:cubicBezTo>
                  <a:cubicBezTo>
                    <a:pt x="19381" y="3047"/>
                    <a:pt x="19381" y="3047"/>
                    <a:pt x="19381" y="3047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55" y="3182"/>
                    <a:pt x="19455" y="3182"/>
                    <a:pt x="19455" y="3182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529" y="3182"/>
                    <a:pt x="19529" y="3182"/>
                    <a:pt x="19529" y="3182"/>
                  </a:cubicBezTo>
                  <a:cubicBezTo>
                    <a:pt x="19566" y="3182"/>
                    <a:pt x="19566" y="3182"/>
                    <a:pt x="19566" y="3182"/>
                  </a:cubicBezTo>
                  <a:cubicBezTo>
                    <a:pt x="19603" y="3182"/>
                    <a:pt x="19603" y="3182"/>
                    <a:pt x="19603" y="3182"/>
                  </a:cubicBezTo>
                  <a:cubicBezTo>
                    <a:pt x="19640" y="3182"/>
                    <a:pt x="19640" y="3182"/>
                    <a:pt x="19640" y="3182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77" y="3115"/>
                    <a:pt x="19677" y="3115"/>
                    <a:pt x="19677" y="3115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825" y="3250"/>
                    <a:pt x="19825" y="3250"/>
                    <a:pt x="19825" y="3250"/>
                  </a:cubicBezTo>
                  <a:cubicBezTo>
                    <a:pt x="19862" y="3182"/>
                    <a:pt x="19862" y="3182"/>
                    <a:pt x="19862" y="3182"/>
                  </a:cubicBezTo>
                  <a:cubicBezTo>
                    <a:pt x="20010" y="3250"/>
                    <a:pt x="20010" y="3250"/>
                    <a:pt x="20010" y="3250"/>
                  </a:cubicBezTo>
                  <a:cubicBezTo>
                    <a:pt x="20010" y="3182"/>
                    <a:pt x="20010" y="3182"/>
                    <a:pt x="20010" y="3182"/>
                  </a:cubicBezTo>
                  <a:cubicBezTo>
                    <a:pt x="20047" y="3182"/>
                    <a:pt x="20047" y="3182"/>
                    <a:pt x="20047" y="3182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158" y="3182"/>
                    <a:pt x="20158" y="3182"/>
                    <a:pt x="20158" y="3182"/>
                  </a:cubicBezTo>
                  <a:cubicBezTo>
                    <a:pt x="20158" y="3250"/>
                    <a:pt x="20158" y="3250"/>
                    <a:pt x="20158" y="3250"/>
                  </a:cubicBezTo>
                  <a:cubicBezTo>
                    <a:pt x="20158" y="3318"/>
                    <a:pt x="20158" y="3318"/>
                    <a:pt x="20158" y="3318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195" y="3250"/>
                    <a:pt x="20195" y="3250"/>
                    <a:pt x="20195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68" y="3250"/>
                    <a:pt x="20268" y="3250"/>
                    <a:pt x="20268" y="3250"/>
                  </a:cubicBezTo>
                  <a:cubicBezTo>
                    <a:pt x="20268" y="3318"/>
                    <a:pt x="20268" y="3318"/>
                    <a:pt x="20268" y="3318"/>
                  </a:cubicBezTo>
                  <a:cubicBezTo>
                    <a:pt x="20305" y="3318"/>
                    <a:pt x="20305" y="3318"/>
                    <a:pt x="20305" y="3318"/>
                  </a:cubicBezTo>
                  <a:cubicBezTo>
                    <a:pt x="20342" y="3386"/>
                    <a:pt x="20342" y="3386"/>
                    <a:pt x="20342" y="3386"/>
                  </a:cubicBezTo>
                  <a:cubicBezTo>
                    <a:pt x="20379" y="3318"/>
                    <a:pt x="20379" y="3318"/>
                    <a:pt x="20379" y="3318"/>
                  </a:cubicBezTo>
                  <a:cubicBezTo>
                    <a:pt x="20342" y="3318"/>
                    <a:pt x="20342" y="3318"/>
                    <a:pt x="20342" y="3318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42" y="3250"/>
                    <a:pt x="20342" y="3250"/>
                    <a:pt x="20342" y="3250"/>
                  </a:cubicBezTo>
                  <a:cubicBezTo>
                    <a:pt x="20379" y="3250"/>
                    <a:pt x="20379" y="3250"/>
                    <a:pt x="20379" y="3250"/>
                  </a:cubicBezTo>
                  <a:cubicBezTo>
                    <a:pt x="20416" y="3318"/>
                    <a:pt x="20416" y="3318"/>
                    <a:pt x="20416" y="3318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86"/>
                    <a:pt x="20490" y="3386"/>
                    <a:pt x="20490" y="3386"/>
                  </a:cubicBezTo>
                  <a:cubicBezTo>
                    <a:pt x="20527" y="3453"/>
                    <a:pt x="20527" y="3453"/>
                    <a:pt x="20527" y="3453"/>
                  </a:cubicBezTo>
                  <a:cubicBezTo>
                    <a:pt x="20601" y="3589"/>
                    <a:pt x="20601" y="3589"/>
                    <a:pt x="20601" y="3589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75" y="3724"/>
                    <a:pt x="20675" y="3724"/>
                    <a:pt x="20675" y="3724"/>
                  </a:cubicBezTo>
                  <a:cubicBezTo>
                    <a:pt x="20712" y="3792"/>
                    <a:pt x="20712" y="3792"/>
                    <a:pt x="20712" y="3792"/>
                  </a:cubicBezTo>
                  <a:cubicBezTo>
                    <a:pt x="20675" y="3792"/>
                    <a:pt x="20675" y="3792"/>
                    <a:pt x="20675" y="3792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49" y="3860"/>
                    <a:pt x="20749" y="3860"/>
                    <a:pt x="20749" y="3860"/>
                  </a:cubicBezTo>
                  <a:cubicBezTo>
                    <a:pt x="20786" y="3860"/>
                    <a:pt x="20786" y="3860"/>
                    <a:pt x="20786" y="3860"/>
                  </a:cubicBezTo>
                  <a:cubicBezTo>
                    <a:pt x="20823" y="3927"/>
                    <a:pt x="20823" y="3927"/>
                    <a:pt x="20823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23" y="3860"/>
                    <a:pt x="20823" y="3860"/>
                    <a:pt x="20823" y="3860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897" y="3792"/>
                    <a:pt x="20897" y="3792"/>
                    <a:pt x="20897" y="3792"/>
                  </a:cubicBezTo>
                  <a:cubicBezTo>
                    <a:pt x="20860" y="3724"/>
                    <a:pt x="20860" y="3724"/>
                    <a:pt x="20860" y="3724"/>
                  </a:cubicBezTo>
                  <a:cubicBezTo>
                    <a:pt x="20823" y="3792"/>
                    <a:pt x="20823" y="3792"/>
                    <a:pt x="20823" y="3792"/>
                  </a:cubicBezTo>
                  <a:cubicBezTo>
                    <a:pt x="20786" y="3792"/>
                    <a:pt x="20786" y="3792"/>
                    <a:pt x="20786" y="3792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656"/>
                    <a:pt x="20786" y="3656"/>
                    <a:pt x="20786" y="3656"/>
                  </a:cubicBezTo>
                  <a:cubicBezTo>
                    <a:pt x="20749" y="3589"/>
                    <a:pt x="20749" y="3589"/>
                    <a:pt x="20749" y="3589"/>
                  </a:cubicBezTo>
                  <a:cubicBezTo>
                    <a:pt x="20712" y="3521"/>
                    <a:pt x="20712" y="3521"/>
                    <a:pt x="20712" y="3521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453"/>
                    <a:pt x="20638" y="3453"/>
                    <a:pt x="20638" y="3453"/>
                  </a:cubicBezTo>
                  <a:cubicBezTo>
                    <a:pt x="20675" y="3386"/>
                    <a:pt x="20675" y="3386"/>
                    <a:pt x="20675" y="3386"/>
                  </a:cubicBezTo>
                  <a:cubicBezTo>
                    <a:pt x="20712" y="3250"/>
                    <a:pt x="20712" y="3250"/>
                    <a:pt x="20712" y="3250"/>
                  </a:cubicBezTo>
                  <a:cubicBezTo>
                    <a:pt x="20749" y="3250"/>
                    <a:pt x="20749" y="3250"/>
                    <a:pt x="20749" y="3250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49" y="3386"/>
                    <a:pt x="20749" y="3386"/>
                    <a:pt x="20749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823" y="3250"/>
                    <a:pt x="20823" y="3250"/>
                    <a:pt x="20823" y="3250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786" y="3182"/>
                    <a:pt x="20786" y="3182"/>
                    <a:pt x="20786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60" y="3182"/>
                    <a:pt x="20860" y="3182"/>
                    <a:pt x="20860" y="3182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71" y="3115"/>
                    <a:pt x="20971" y="3115"/>
                    <a:pt x="20971" y="3115"/>
                  </a:cubicBezTo>
                  <a:cubicBezTo>
                    <a:pt x="20971" y="3182"/>
                    <a:pt x="20971" y="3182"/>
                    <a:pt x="20971" y="3182"/>
                  </a:cubicBezTo>
                  <a:cubicBezTo>
                    <a:pt x="21008" y="3182"/>
                    <a:pt x="21008" y="3182"/>
                    <a:pt x="21008" y="3182"/>
                  </a:cubicBezTo>
                  <a:cubicBezTo>
                    <a:pt x="21045" y="3182"/>
                    <a:pt x="21045" y="3182"/>
                    <a:pt x="21045" y="3182"/>
                  </a:cubicBezTo>
                  <a:cubicBezTo>
                    <a:pt x="21082" y="3182"/>
                    <a:pt x="21082" y="3182"/>
                    <a:pt x="21082" y="3182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318"/>
                    <a:pt x="21156" y="3318"/>
                    <a:pt x="21156" y="3318"/>
                  </a:cubicBezTo>
                  <a:cubicBezTo>
                    <a:pt x="21193" y="3318"/>
                    <a:pt x="21193" y="3318"/>
                    <a:pt x="21193" y="3318"/>
                  </a:cubicBezTo>
                  <a:cubicBezTo>
                    <a:pt x="21193" y="3250"/>
                    <a:pt x="21193" y="3250"/>
                    <a:pt x="21193" y="3250"/>
                  </a:cubicBezTo>
                  <a:cubicBezTo>
                    <a:pt x="21230" y="3250"/>
                    <a:pt x="21230" y="3250"/>
                    <a:pt x="21230" y="3250"/>
                  </a:cubicBezTo>
                  <a:cubicBezTo>
                    <a:pt x="21230" y="3318"/>
                    <a:pt x="21230" y="3318"/>
                    <a:pt x="21230" y="3318"/>
                  </a:cubicBezTo>
                  <a:cubicBezTo>
                    <a:pt x="21267" y="3318"/>
                    <a:pt x="21267" y="3318"/>
                    <a:pt x="21267" y="3318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86"/>
                    <a:pt x="21304" y="3386"/>
                    <a:pt x="21304" y="3386"/>
                  </a:cubicBezTo>
                  <a:cubicBezTo>
                    <a:pt x="21304" y="3521"/>
                    <a:pt x="21304" y="3521"/>
                    <a:pt x="21304" y="3521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41" y="3589"/>
                    <a:pt x="21341" y="3589"/>
                    <a:pt x="21341" y="3589"/>
                  </a:cubicBezTo>
                  <a:cubicBezTo>
                    <a:pt x="21378" y="3656"/>
                    <a:pt x="21378" y="3656"/>
                    <a:pt x="21378" y="3656"/>
                  </a:cubicBezTo>
                  <a:cubicBezTo>
                    <a:pt x="21415" y="3656"/>
                    <a:pt x="21415" y="3656"/>
                    <a:pt x="21415" y="3656"/>
                  </a:cubicBezTo>
                  <a:cubicBezTo>
                    <a:pt x="21415" y="3724"/>
                    <a:pt x="21415" y="3724"/>
                    <a:pt x="21415" y="3724"/>
                  </a:cubicBezTo>
                  <a:cubicBezTo>
                    <a:pt x="21378" y="3792"/>
                    <a:pt x="21378" y="3792"/>
                    <a:pt x="21378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04" y="3792"/>
                    <a:pt x="21304" y="3792"/>
                    <a:pt x="21304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78" y="3860"/>
                    <a:pt x="21378" y="3860"/>
                    <a:pt x="21378" y="3860"/>
                  </a:cubicBezTo>
                  <a:cubicBezTo>
                    <a:pt x="21378" y="3927"/>
                    <a:pt x="21378" y="3927"/>
                    <a:pt x="21378" y="3927"/>
                  </a:cubicBezTo>
                  <a:cubicBezTo>
                    <a:pt x="21341" y="3927"/>
                    <a:pt x="21341" y="3927"/>
                    <a:pt x="21341" y="3927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267" y="4063"/>
                    <a:pt x="21267" y="4063"/>
                    <a:pt x="21267" y="4063"/>
                  </a:cubicBezTo>
                  <a:cubicBezTo>
                    <a:pt x="21193" y="4063"/>
                    <a:pt x="21193" y="4063"/>
                    <a:pt x="21193" y="4063"/>
                  </a:cubicBezTo>
                  <a:cubicBezTo>
                    <a:pt x="21156" y="4063"/>
                    <a:pt x="21156" y="4063"/>
                    <a:pt x="21156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67" y="4130"/>
                    <a:pt x="21267" y="4130"/>
                    <a:pt x="21267" y="4130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130"/>
                    <a:pt x="21304" y="4130"/>
                    <a:pt x="21304" y="4130"/>
                  </a:cubicBezTo>
                  <a:cubicBezTo>
                    <a:pt x="21341" y="4198"/>
                    <a:pt x="21341" y="4198"/>
                    <a:pt x="21341" y="4198"/>
                  </a:cubicBezTo>
                  <a:cubicBezTo>
                    <a:pt x="21304" y="4266"/>
                    <a:pt x="21304" y="4266"/>
                    <a:pt x="21304" y="4266"/>
                  </a:cubicBezTo>
                  <a:cubicBezTo>
                    <a:pt x="21304" y="4334"/>
                    <a:pt x="21304" y="4334"/>
                    <a:pt x="21304" y="4334"/>
                  </a:cubicBezTo>
                  <a:cubicBezTo>
                    <a:pt x="21341" y="4266"/>
                    <a:pt x="21341" y="4266"/>
                    <a:pt x="21341" y="4266"/>
                  </a:cubicBezTo>
                  <a:cubicBezTo>
                    <a:pt x="21378" y="4266"/>
                    <a:pt x="21378" y="4266"/>
                    <a:pt x="21378" y="4266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52" y="4401"/>
                    <a:pt x="21452" y="4401"/>
                    <a:pt x="21452" y="4401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52" y="4537"/>
                    <a:pt x="21452" y="4537"/>
                    <a:pt x="21452" y="4537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378" y="4604"/>
                    <a:pt x="21378" y="4604"/>
                    <a:pt x="21378" y="4604"/>
                  </a:cubicBezTo>
                  <a:cubicBezTo>
                    <a:pt x="21415" y="4672"/>
                    <a:pt x="21415" y="4672"/>
                    <a:pt x="21415" y="4672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452" y="4604"/>
                    <a:pt x="21452" y="4604"/>
                    <a:pt x="21452" y="4604"/>
                  </a:cubicBezTo>
                  <a:cubicBezTo>
                    <a:pt x="21452" y="4672"/>
                    <a:pt x="21452" y="4672"/>
                    <a:pt x="21452" y="4672"/>
                  </a:cubicBezTo>
                  <a:cubicBezTo>
                    <a:pt x="21452" y="4740"/>
                    <a:pt x="21452" y="4740"/>
                    <a:pt x="21452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489" y="4740"/>
                    <a:pt x="21489" y="4740"/>
                    <a:pt x="21489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526" y="4672"/>
                    <a:pt x="21526" y="4672"/>
                    <a:pt x="21526" y="4672"/>
                  </a:cubicBezTo>
                  <a:cubicBezTo>
                    <a:pt x="21563" y="4672"/>
                    <a:pt x="21563" y="4672"/>
                    <a:pt x="21563" y="4672"/>
                  </a:cubicBezTo>
                  <a:cubicBezTo>
                    <a:pt x="21600" y="4672"/>
                    <a:pt x="21600" y="4672"/>
                    <a:pt x="21600" y="4672"/>
                  </a:cubicBezTo>
                  <a:cubicBezTo>
                    <a:pt x="21600" y="4740"/>
                    <a:pt x="21600" y="4740"/>
                    <a:pt x="21600" y="4740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26" y="4740"/>
                    <a:pt x="21526" y="4740"/>
                    <a:pt x="21526" y="4740"/>
                  </a:cubicBezTo>
                  <a:cubicBezTo>
                    <a:pt x="21526" y="4808"/>
                    <a:pt x="21526" y="4808"/>
                    <a:pt x="21526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600" y="4875"/>
                    <a:pt x="21600" y="4875"/>
                    <a:pt x="21600" y="4875"/>
                  </a:cubicBezTo>
                  <a:cubicBezTo>
                    <a:pt x="21600" y="4943"/>
                    <a:pt x="21600" y="4943"/>
                    <a:pt x="21600" y="4943"/>
                  </a:cubicBezTo>
                  <a:cubicBezTo>
                    <a:pt x="21563" y="4943"/>
                    <a:pt x="21563" y="4943"/>
                    <a:pt x="21563" y="4943"/>
                  </a:cubicBezTo>
                  <a:cubicBezTo>
                    <a:pt x="21526" y="4875"/>
                    <a:pt x="21526" y="4875"/>
                    <a:pt x="21526" y="4875"/>
                  </a:cubicBezTo>
                  <a:cubicBezTo>
                    <a:pt x="21489" y="4875"/>
                    <a:pt x="21489" y="4875"/>
                    <a:pt x="21489" y="4875"/>
                  </a:cubicBezTo>
                  <a:cubicBezTo>
                    <a:pt x="21526" y="4943"/>
                    <a:pt x="21526" y="4943"/>
                    <a:pt x="21526" y="4943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15" y="4943"/>
                    <a:pt x="21415" y="4943"/>
                    <a:pt x="21415" y="4943"/>
                  </a:cubicBezTo>
                  <a:cubicBezTo>
                    <a:pt x="21341" y="4943"/>
                    <a:pt x="21341" y="4943"/>
                    <a:pt x="21341" y="4943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4943"/>
                    <a:pt x="21304" y="4943"/>
                    <a:pt x="21304" y="4943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943"/>
                    <a:pt x="21267" y="4943"/>
                    <a:pt x="21267" y="4943"/>
                  </a:cubicBezTo>
                  <a:cubicBezTo>
                    <a:pt x="21230" y="4943"/>
                    <a:pt x="21230" y="4943"/>
                    <a:pt x="21230" y="4943"/>
                  </a:cubicBezTo>
                  <a:cubicBezTo>
                    <a:pt x="21230" y="5011"/>
                    <a:pt x="21230" y="5011"/>
                    <a:pt x="21230" y="5011"/>
                  </a:cubicBezTo>
                  <a:cubicBezTo>
                    <a:pt x="21267" y="5011"/>
                    <a:pt x="21267" y="5011"/>
                    <a:pt x="21267" y="5011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193" y="5011"/>
                    <a:pt x="21193" y="5011"/>
                    <a:pt x="21193" y="5011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11"/>
                    <a:pt x="21119" y="5011"/>
                    <a:pt x="21119" y="5011"/>
                  </a:cubicBezTo>
                  <a:cubicBezTo>
                    <a:pt x="21119" y="4943"/>
                    <a:pt x="21119" y="4943"/>
                    <a:pt x="21119" y="4943"/>
                  </a:cubicBezTo>
                  <a:cubicBezTo>
                    <a:pt x="21082" y="4943"/>
                    <a:pt x="21082" y="4943"/>
                    <a:pt x="21082" y="4943"/>
                  </a:cubicBezTo>
                  <a:cubicBezTo>
                    <a:pt x="21008" y="4875"/>
                    <a:pt x="21008" y="4875"/>
                    <a:pt x="21008" y="4875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0971" y="4740"/>
                    <a:pt x="20971" y="4740"/>
                    <a:pt x="20971" y="4740"/>
                  </a:cubicBezTo>
                  <a:cubicBezTo>
                    <a:pt x="20934" y="4808"/>
                    <a:pt x="20934" y="4808"/>
                    <a:pt x="20934" y="4808"/>
                  </a:cubicBezTo>
                  <a:cubicBezTo>
                    <a:pt x="20897" y="4875"/>
                    <a:pt x="20897" y="4875"/>
                    <a:pt x="20897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08"/>
                    <a:pt x="20860" y="4808"/>
                    <a:pt x="20860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943"/>
                    <a:pt x="20823" y="4943"/>
                    <a:pt x="20823" y="4943"/>
                  </a:cubicBezTo>
                  <a:cubicBezTo>
                    <a:pt x="20860" y="5011"/>
                    <a:pt x="20860" y="5011"/>
                    <a:pt x="20860" y="5011"/>
                  </a:cubicBezTo>
                  <a:cubicBezTo>
                    <a:pt x="20823" y="5078"/>
                    <a:pt x="20823" y="5078"/>
                    <a:pt x="20823" y="5078"/>
                  </a:cubicBezTo>
                  <a:cubicBezTo>
                    <a:pt x="20786" y="5214"/>
                    <a:pt x="20786" y="5214"/>
                    <a:pt x="20786" y="5214"/>
                  </a:cubicBezTo>
                  <a:cubicBezTo>
                    <a:pt x="20749" y="5214"/>
                    <a:pt x="20749" y="5214"/>
                    <a:pt x="20749" y="5214"/>
                  </a:cubicBezTo>
                  <a:cubicBezTo>
                    <a:pt x="20749" y="5078"/>
                    <a:pt x="20749" y="5078"/>
                    <a:pt x="20749" y="5078"/>
                  </a:cubicBezTo>
                  <a:cubicBezTo>
                    <a:pt x="20712" y="5078"/>
                    <a:pt x="20712" y="5078"/>
                    <a:pt x="20712" y="5078"/>
                  </a:cubicBezTo>
                  <a:cubicBezTo>
                    <a:pt x="20675" y="5146"/>
                    <a:pt x="20675" y="5146"/>
                    <a:pt x="20675" y="5146"/>
                  </a:cubicBezTo>
                  <a:cubicBezTo>
                    <a:pt x="20601" y="5011"/>
                    <a:pt x="20601" y="5011"/>
                    <a:pt x="20601" y="5011"/>
                  </a:cubicBezTo>
                  <a:cubicBezTo>
                    <a:pt x="20601" y="4943"/>
                    <a:pt x="20601" y="4943"/>
                    <a:pt x="20601" y="4943"/>
                  </a:cubicBezTo>
                  <a:cubicBezTo>
                    <a:pt x="20601" y="4808"/>
                    <a:pt x="20601" y="4808"/>
                    <a:pt x="20601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27" y="4740"/>
                    <a:pt x="20527" y="4740"/>
                    <a:pt x="20527" y="4740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943"/>
                    <a:pt x="20527" y="4943"/>
                    <a:pt x="20527" y="4943"/>
                  </a:cubicBezTo>
                  <a:cubicBezTo>
                    <a:pt x="20490" y="4875"/>
                    <a:pt x="20490" y="4875"/>
                    <a:pt x="20490" y="4875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75"/>
                    <a:pt x="20453" y="4875"/>
                    <a:pt x="20453" y="4875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90" y="4943"/>
                    <a:pt x="20490" y="4943"/>
                    <a:pt x="20490" y="4943"/>
                  </a:cubicBezTo>
                  <a:cubicBezTo>
                    <a:pt x="20527" y="5011"/>
                    <a:pt x="20527" y="5011"/>
                    <a:pt x="20527" y="5011"/>
                  </a:cubicBezTo>
                  <a:cubicBezTo>
                    <a:pt x="20490" y="5078"/>
                    <a:pt x="20490" y="5078"/>
                    <a:pt x="20490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564" y="5282"/>
                    <a:pt x="20564" y="5282"/>
                    <a:pt x="20564" y="5282"/>
                  </a:cubicBezTo>
                  <a:cubicBezTo>
                    <a:pt x="20638" y="5282"/>
                    <a:pt x="20638" y="5282"/>
                    <a:pt x="20638" y="5282"/>
                  </a:cubicBezTo>
                  <a:cubicBezTo>
                    <a:pt x="20675" y="5282"/>
                    <a:pt x="20675" y="5282"/>
                    <a:pt x="20675" y="5282"/>
                  </a:cubicBezTo>
                  <a:cubicBezTo>
                    <a:pt x="20712" y="5349"/>
                    <a:pt x="20712" y="5349"/>
                    <a:pt x="20712" y="5349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417"/>
                    <a:pt x="20675" y="5417"/>
                    <a:pt x="20675" y="5417"/>
                  </a:cubicBezTo>
                  <a:cubicBezTo>
                    <a:pt x="20712" y="5485"/>
                    <a:pt x="20712" y="5485"/>
                    <a:pt x="20712" y="5485"/>
                  </a:cubicBezTo>
                  <a:cubicBezTo>
                    <a:pt x="20749" y="5552"/>
                    <a:pt x="20749" y="5552"/>
                    <a:pt x="20749" y="5552"/>
                  </a:cubicBezTo>
                  <a:cubicBezTo>
                    <a:pt x="20786" y="5620"/>
                    <a:pt x="20786" y="5620"/>
                    <a:pt x="20786" y="5620"/>
                  </a:cubicBezTo>
                  <a:cubicBezTo>
                    <a:pt x="20786" y="5688"/>
                    <a:pt x="20786" y="5688"/>
                    <a:pt x="20786" y="5688"/>
                  </a:cubicBezTo>
                  <a:cubicBezTo>
                    <a:pt x="20749" y="5891"/>
                    <a:pt x="20749" y="5891"/>
                    <a:pt x="20749" y="5891"/>
                  </a:cubicBezTo>
                  <a:cubicBezTo>
                    <a:pt x="20749" y="6026"/>
                    <a:pt x="20749" y="6026"/>
                    <a:pt x="20749" y="6026"/>
                  </a:cubicBezTo>
                  <a:cubicBezTo>
                    <a:pt x="20749" y="6094"/>
                    <a:pt x="20749" y="6094"/>
                    <a:pt x="20749" y="6094"/>
                  </a:cubicBezTo>
                  <a:cubicBezTo>
                    <a:pt x="20786" y="6094"/>
                    <a:pt x="20786" y="6094"/>
                    <a:pt x="20786" y="6094"/>
                  </a:cubicBezTo>
                  <a:cubicBezTo>
                    <a:pt x="20749" y="6229"/>
                    <a:pt x="20749" y="6229"/>
                    <a:pt x="20749" y="6229"/>
                  </a:cubicBezTo>
                  <a:cubicBezTo>
                    <a:pt x="20749" y="6297"/>
                    <a:pt x="20749" y="6297"/>
                    <a:pt x="20749" y="6297"/>
                  </a:cubicBezTo>
                  <a:cubicBezTo>
                    <a:pt x="20712" y="6297"/>
                    <a:pt x="20712" y="6297"/>
                    <a:pt x="20712" y="6297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638" y="6365"/>
                    <a:pt x="20638" y="6365"/>
                    <a:pt x="20638" y="6365"/>
                  </a:cubicBezTo>
                  <a:cubicBezTo>
                    <a:pt x="20601" y="6297"/>
                    <a:pt x="20601" y="6297"/>
                    <a:pt x="20601" y="6297"/>
                  </a:cubicBezTo>
                  <a:cubicBezTo>
                    <a:pt x="20564" y="6365"/>
                    <a:pt x="20564" y="6365"/>
                    <a:pt x="20564" y="6365"/>
                  </a:cubicBezTo>
                  <a:cubicBezTo>
                    <a:pt x="20564" y="6297"/>
                    <a:pt x="20564" y="6297"/>
                    <a:pt x="20564" y="6297"/>
                  </a:cubicBezTo>
                  <a:cubicBezTo>
                    <a:pt x="20527" y="6297"/>
                    <a:pt x="20527" y="6297"/>
                    <a:pt x="20527" y="6297"/>
                  </a:cubicBezTo>
                  <a:cubicBezTo>
                    <a:pt x="20490" y="6297"/>
                    <a:pt x="20490" y="6297"/>
                    <a:pt x="20490" y="6297"/>
                  </a:cubicBezTo>
                  <a:cubicBezTo>
                    <a:pt x="20453" y="6162"/>
                    <a:pt x="20453" y="6162"/>
                    <a:pt x="20453" y="6162"/>
                  </a:cubicBezTo>
                  <a:cubicBezTo>
                    <a:pt x="20416" y="6162"/>
                    <a:pt x="20416" y="6162"/>
                    <a:pt x="20416" y="6162"/>
                  </a:cubicBezTo>
                  <a:cubicBezTo>
                    <a:pt x="20379" y="6162"/>
                    <a:pt x="20379" y="6162"/>
                    <a:pt x="20379" y="6162"/>
                  </a:cubicBezTo>
                  <a:cubicBezTo>
                    <a:pt x="20342" y="6094"/>
                    <a:pt x="20342" y="6094"/>
                    <a:pt x="20342" y="6094"/>
                  </a:cubicBezTo>
                  <a:cubicBezTo>
                    <a:pt x="20305" y="6094"/>
                    <a:pt x="20305" y="6094"/>
                    <a:pt x="20305" y="6094"/>
                  </a:cubicBezTo>
                  <a:cubicBezTo>
                    <a:pt x="20268" y="6162"/>
                    <a:pt x="20268" y="6162"/>
                    <a:pt x="20268" y="6162"/>
                  </a:cubicBezTo>
                  <a:cubicBezTo>
                    <a:pt x="20232" y="6162"/>
                    <a:pt x="20232" y="6162"/>
                    <a:pt x="20232" y="6162"/>
                  </a:cubicBezTo>
                  <a:cubicBezTo>
                    <a:pt x="20268" y="6229"/>
                    <a:pt x="20268" y="6229"/>
                    <a:pt x="20268" y="6229"/>
                  </a:cubicBezTo>
                  <a:cubicBezTo>
                    <a:pt x="20342" y="6229"/>
                    <a:pt x="20342" y="6229"/>
                    <a:pt x="20342" y="6229"/>
                  </a:cubicBezTo>
                  <a:cubicBezTo>
                    <a:pt x="20342" y="6162"/>
                    <a:pt x="20342" y="6162"/>
                    <a:pt x="20342" y="6162"/>
                  </a:cubicBezTo>
                  <a:cubicBezTo>
                    <a:pt x="20453" y="6229"/>
                    <a:pt x="20453" y="6229"/>
                    <a:pt x="20453" y="6229"/>
                  </a:cubicBezTo>
                  <a:cubicBezTo>
                    <a:pt x="20453" y="6297"/>
                    <a:pt x="20453" y="6297"/>
                    <a:pt x="20453" y="6297"/>
                  </a:cubicBezTo>
                  <a:cubicBezTo>
                    <a:pt x="20416" y="6297"/>
                    <a:pt x="20416" y="6297"/>
                    <a:pt x="20416" y="6297"/>
                  </a:cubicBezTo>
                  <a:cubicBezTo>
                    <a:pt x="20379" y="6297"/>
                    <a:pt x="20379" y="6297"/>
                    <a:pt x="20379" y="6297"/>
                  </a:cubicBezTo>
                  <a:cubicBezTo>
                    <a:pt x="20342" y="6297"/>
                    <a:pt x="20342" y="6297"/>
                    <a:pt x="20342" y="6297"/>
                  </a:cubicBezTo>
                  <a:cubicBezTo>
                    <a:pt x="20342" y="6365"/>
                    <a:pt x="20342" y="6365"/>
                    <a:pt x="20342" y="6365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268" y="6297"/>
                    <a:pt x="20268" y="6297"/>
                    <a:pt x="20268" y="6297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305" y="6365"/>
                    <a:pt x="20305" y="6365"/>
                    <a:pt x="20305" y="6365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342" y="6500"/>
                    <a:pt x="20342" y="6500"/>
                    <a:pt x="20342" y="6500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416" y="6636"/>
                    <a:pt x="20416" y="6636"/>
                    <a:pt x="20416" y="6636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416" y="6433"/>
                    <a:pt x="20416" y="6433"/>
                    <a:pt x="20416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90" y="6365"/>
                    <a:pt x="20490" y="6365"/>
                    <a:pt x="20490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433"/>
                    <a:pt x="20527" y="6433"/>
                    <a:pt x="20527" y="6433"/>
                  </a:cubicBezTo>
                  <a:cubicBezTo>
                    <a:pt x="20564" y="6500"/>
                    <a:pt x="20564" y="6500"/>
                    <a:pt x="20564" y="6500"/>
                  </a:cubicBezTo>
                  <a:cubicBezTo>
                    <a:pt x="20638" y="6500"/>
                    <a:pt x="20638" y="6500"/>
                    <a:pt x="20638" y="6500"/>
                  </a:cubicBezTo>
                  <a:cubicBezTo>
                    <a:pt x="20675" y="6568"/>
                    <a:pt x="20675" y="6568"/>
                    <a:pt x="20675" y="6568"/>
                  </a:cubicBezTo>
                  <a:cubicBezTo>
                    <a:pt x="20712" y="6568"/>
                    <a:pt x="20712" y="6568"/>
                    <a:pt x="20712" y="6568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786" y="6636"/>
                    <a:pt x="20786" y="6636"/>
                    <a:pt x="20786" y="6636"/>
                  </a:cubicBezTo>
                  <a:cubicBezTo>
                    <a:pt x="20786" y="6703"/>
                    <a:pt x="20786" y="6703"/>
                    <a:pt x="20786" y="6703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03"/>
                    <a:pt x="20860" y="6703"/>
                    <a:pt x="20860" y="6703"/>
                  </a:cubicBezTo>
                  <a:cubicBezTo>
                    <a:pt x="20934" y="6771"/>
                    <a:pt x="20934" y="6771"/>
                    <a:pt x="20934" y="6771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0934" y="6974"/>
                    <a:pt x="20934" y="6974"/>
                    <a:pt x="20934" y="6974"/>
                  </a:cubicBezTo>
                  <a:cubicBezTo>
                    <a:pt x="20934" y="7042"/>
                    <a:pt x="20934" y="7042"/>
                    <a:pt x="20934" y="7042"/>
                  </a:cubicBezTo>
                  <a:cubicBezTo>
                    <a:pt x="20934" y="7110"/>
                    <a:pt x="20934" y="7110"/>
                    <a:pt x="20934" y="7110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1008" y="7042"/>
                    <a:pt x="21008" y="7042"/>
                    <a:pt x="21008" y="7042"/>
                  </a:cubicBezTo>
                  <a:cubicBezTo>
                    <a:pt x="21008" y="6974"/>
                    <a:pt x="21008" y="6974"/>
                    <a:pt x="21008" y="6974"/>
                  </a:cubicBezTo>
                  <a:cubicBezTo>
                    <a:pt x="21045" y="7042"/>
                    <a:pt x="21045" y="7042"/>
                    <a:pt x="21045" y="7042"/>
                  </a:cubicBezTo>
                  <a:cubicBezTo>
                    <a:pt x="21119" y="7110"/>
                    <a:pt x="21119" y="7110"/>
                    <a:pt x="21119" y="7110"/>
                  </a:cubicBezTo>
                  <a:cubicBezTo>
                    <a:pt x="21193" y="7177"/>
                    <a:pt x="21193" y="7177"/>
                    <a:pt x="21193" y="7177"/>
                  </a:cubicBezTo>
                  <a:cubicBezTo>
                    <a:pt x="21230" y="7245"/>
                    <a:pt x="21230" y="7245"/>
                    <a:pt x="21230" y="7245"/>
                  </a:cubicBezTo>
                  <a:cubicBezTo>
                    <a:pt x="21193" y="7245"/>
                    <a:pt x="21193" y="7245"/>
                    <a:pt x="21193" y="7245"/>
                  </a:cubicBezTo>
                  <a:cubicBezTo>
                    <a:pt x="21267" y="7381"/>
                    <a:pt x="21267" y="7381"/>
                    <a:pt x="21267" y="7381"/>
                  </a:cubicBezTo>
                  <a:cubicBezTo>
                    <a:pt x="21304" y="7381"/>
                    <a:pt x="21304" y="7381"/>
                    <a:pt x="21304" y="7381"/>
                  </a:cubicBezTo>
                  <a:cubicBezTo>
                    <a:pt x="21341" y="7448"/>
                    <a:pt x="21341" y="7448"/>
                    <a:pt x="21341" y="7448"/>
                  </a:cubicBezTo>
                  <a:cubicBezTo>
                    <a:pt x="21341" y="7651"/>
                    <a:pt x="21341" y="7651"/>
                    <a:pt x="21341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41" y="7719"/>
                    <a:pt x="21341" y="7719"/>
                    <a:pt x="21341" y="7719"/>
                  </a:cubicBezTo>
                  <a:cubicBezTo>
                    <a:pt x="21378" y="7787"/>
                    <a:pt x="21378" y="7787"/>
                    <a:pt x="21378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193" y="7787"/>
                    <a:pt x="21193" y="7787"/>
                    <a:pt x="21193" y="7787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19" y="7719"/>
                    <a:pt x="21119" y="7719"/>
                    <a:pt x="21119" y="7719"/>
                  </a:cubicBezTo>
                  <a:cubicBezTo>
                    <a:pt x="21119" y="7651"/>
                    <a:pt x="21119" y="7651"/>
                    <a:pt x="21119" y="7651"/>
                  </a:cubicBezTo>
                  <a:cubicBezTo>
                    <a:pt x="21082" y="7651"/>
                    <a:pt x="21082" y="7651"/>
                    <a:pt x="21082" y="7651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45" y="7787"/>
                    <a:pt x="21045" y="7787"/>
                    <a:pt x="21045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855"/>
                    <a:pt x="21008" y="7855"/>
                    <a:pt x="21008" y="7855"/>
                  </a:cubicBezTo>
                  <a:cubicBezTo>
                    <a:pt x="20971" y="7922"/>
                    <a:pt x="20971" y="7922"/>
                    <a:pt x="20971" y="7922"/>
                  </a:cubicBezTo>
                  <a:cubicBezTo>
                    <a:pt x="20934" y="7922"/>
                    <a:pt x="20934" y="7922"/>
                    <a:pt x="20934" y="7922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897" y="8058"/>
                    <a:pt x="20897" y="8058"/>
                    <a:pt x="20897" y="8058"/>
                  </a:cubicBezTo>
                  <a:cubicBezTo>
                    <a:pt x="20897" y="8125"/>
                    <a:pt x="20897" y="8125"/>
                    <a:pt x="20897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93"/>
                    <a:pt x="20860" y="8193"/>
                    <a:pt x="20860" y="8193"/>
                  </a:cubicBezTo>
                  <a:cubicBezTo>
                    <a:pt x="20860" y="8261"/>
                    <a:pt x="20860" y="8261"/>
                    <a:pt x="20860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261"/>
                    <a:pt x="20823" y="8261"/>
                    <a:pt x="20823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396"/>
                    <a:pt x="20823" y="8396"/>
                    <a:pt x="20823" y="8396"/>
                  </a:cubicBezTo>
                  <a:cubicBezTo>
                    <a:pt x="20786" y="8396"/>
                    <a:pt x="20786" y="8396"/>
                    <a:pt x="20786" y="8396"/>
                  </a:cubicBezTo>
                  <a:cubicBezTo>
                    <a:pt x="20749" y="8464"/>
                    <a:pt x="20749" y="8464"/>
                    <a:pt x="20749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12" y="8532"/>
                    <a:pt x="20712" y="8532"/>
                    <a:pt x="20712" y="8532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12" y="8667"/>
                    <a:pt x="20712" y="8667"/>
                    <a:pt x="20712" y="8667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38" y="8735"/>
                    <a:pt x="20638" y="8735"/>
                    <a:pt x="20638" y="8735"/>
                  </a:cubicBezTo>
                  <a:cubicBezTo>
                    <a:pt x="20675" y="8803"/>
                    <a:pt x="20675" y="8803"/>
                    <a:pt x="20675" y="8803"/>
                  </a:cubicBezTo>
                  <a:cubicBezTo>
                    <a:pt x="20712" y="8803"/>
                    <a:pt x="20712" y="8803"/>
                    <a:pt x="20712" y="8803"/>
                  </a:cubicBezTo>
                  <a:cubicBezTo>
                    <a:pt x="20712" y="8870"/>
                    <a:pt x="20712" y="8870"/>
                    <a:pt x="20712" y="8870"/>
                  </a:cubicBezTo>
                  <a:cubicBezTo>
                    <a:pt x="20638" y="8870"/>
                    <a:pt x="20638" y="8870"/>
                    <a:pt x="20638" y="8870"/>
                  </a:cubicBezTo>
                  <a:cubicBezTo>
                    <a:pt x="20638" y="8938"/>
                    <a:pt x="20638" y="8938"/>
                    <a:pt x="20638" y="8938"/>
                  </a:cubicBezTo>
                  <a:cubicBezTo>
                    <a:pt x="20675" y="8938"/>
                    <a:pt x="20675" y="8938"/>
                    <a:pt x="20675" y="8938"/>
                  </a:cubicBezTo>
                  <a:cubicBezTo>
                    <a:pt x="20712" y="9006"/>
                    <a:pt x="20712" y="9006"/>
                    <a:pt x="20712" y="9006"/>
                  </a:cubicBezTo>
                  <a:cubicBezTo>
                    <a:pt x="20675" y="9073"/>
                    <a:pt x="20675" y="9073"/>
                    <a:pt x="20675" y="9073"/>
                  </a:cubicBezTo>
                  <a:cubicBezTo>
                    <a:pt x="20712" y="9073"/>
                    <a:pt x="20712" y="9073"/>
                    <a:pt x="20712" y="9073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38" y="9344"/>
                    <a:pt x="20638" y="9344"/>
                    <a:pt x="20638" y="9344"/>
                  </a:cubicBezTo>
                  <a:cubicBezTo>
                    <a:pt x="20638" y="9412"/>
                    <a:pt x="20638" y="9412"/>
                    <a:pt x="20638" y="9412"/>
                  </a:cubicBezTo>
                  <a:cubicBezTo>
                    <a:pt x="20601" y="9480"/>
                    <a:pt x="20601" y="9480"/>
                    <a:pt x="20601" y="9480"/>
                  </a:cubicBezTo>
                  <a:cubicBezTo>
                    <a:pt x="20601" y="9547"/>
                    <a:pt x="20601" y="9547"/>
                    <a:pt x="20601" y="9547"/>
                  </a:cubicBezTo>
                  <a:cubicBezTo>
                    <a:pt x="20638" y="9547"/>
                    <a:pt x="20638" y="9547"/>
                    <a:pt x="20638" y="9547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38" y="9750"/>
                    <a:pt x="20638" y="9750"/>
                    <a:pt x="20638" y="9750"/>
                  </a:cubicBezTo>
                  <a:cubicBezTo>
                    <a:pt x="20601" y="9750"/>
                    <a:pt x="20601" y="9750"/>
                    <a:pt x="20601" y="9750"/>
                  </a:cubicBezTo>
                  <a:cubicBezTo>
                    <a:pt x="20601" y="9683"/>
                    <a:pt x="20601" y="9683"/>
                    <a:pt x="20601" y="9683"/>
                  </a:cubicBezTo>
                  <a:cubicBezTo>
                    <a:pt x="20564" y="9750"/>
                    <a:pt x="20564" y="9750"/>
                    <a:pt x="20564" y="9750"/>
                  </a:cubicBezTo>
                  <a:cubicBezTo>
                    <a:pt x="20527" y="9683"/>
                    <a:pt x="20527" y="9683"/>
                    <a:pt x="20527" y="9683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490" y="9615"/>
                    <a:pt x="20490" y="9615"/>
                    <a:pt x="20490" y="9615"/>
                  </a:cubicBezTo>
                  <a:cubicBezTo>
                    <a:pt x="20453" y="9615"/>
                    <a:pt x="20453" y="9615"/>
                    <a:pt x="20453" y="9615"/>
                  </a:cubicBezTo>
                  <a:cubicBezTo>
                    <a:pt x="20453" y="9547"/>
                    <a:pt x="20453" y="9547"/>
                    <a:pt x="20453" y="9547"/>
                  </a:cubicBezTo>
                  <a:cubicBezTo>
                    <a:pt x="20379" y="9480"/>
                    <a:pt x="20379" y="9480"/>
                    <a:pt x="20379" y="9480"/>
                  </a:cubicBezTo>
                  <a:cubicBezTo>
                    <a:pt x="20342" y="9480"/>
                    <a:pt x="20342" y="9480"/>
                    <a:pt x="20342" y="9480"/>
                  </a:cubicBezTo>
                  <a:cubicBezTo>
                    <a:pt x="20268" y="9547"/>
                    <a:pt x="20268" y="9547"/>
                    <a:pt x="20268" y="9547"/>
                  </a:cubicBezTo>
                  <a:cubicBezTo>
                    <a:pt x="20268" y="9480"/>
                    <a:pt x="20268" y="9480"/>
                    <a:pt x="20268" y="9480"/>
                  </a:cubicBezTo>
                  <a:cubicBezTo>
                    <a:pt x="20232" y="9547"/>
                    <a:pt x="20232" y="9547"/>
                    <a:pt x="20232" y="9547"/>
                  </a:cubicBezTo>
                  <a:cubicBezTo>
                    <a:pt x="20195" y="9615"/>
                    <a:pt x="20195" y="9615"/>
                    <a:pt x="20195" y="9615"/>
                  </a:cubicBezTo>
                  <a:cubicBezTo>
                    <a:pt x="20158" y="9615"/>
                    <a:pt x="20158" y="9615"/>
                    <a:pt x="20158" y="9615"/>
                  </a:cubicBezTo>
                  <a:cubicBezTo>
                    <a:pt x="20121" y="9683"/>
                    <a:pt x="20121" y="9683"/>
                    <a:pt x="20121" y="9683"/>
                  </a:cubicBezTo>
                  <a:cubicBezTo>
                    <a:pt x="20121" y="9750"/>
                    <a:pt x="20121" y="9750"/>
                    <a:pt x="20121" y="9750"/>
                  </a:cubicBezTo>
                  <a:cubicBezTo>
                    <a:pt x="20084" y="9683"/>
                    <a:pt x="20084" y="9683"/>
                    <a:pt x="20084" y="9683"/>
                  </a:cubicBezTo>
                  <a:cubicBezTo>
                    <a:pt x="20121" y="9818"/>
                    <a:pt x="20121" y="9818"/>
                    <a:pt x="20121" y="9818"/>
                  </a:cubicBezTo>
                  <a:cubicBezTo>
                    <a:pt x="20084" y="9818"/>
                    <a:pt x="20084" y="9818"/>
                    <a:pt x="20084" y="9818"/>
                  </a:cubicBezTo>
                  <a:cubicBezTo>
                    <a:pt x="20084" y="9886"/>
                    <a:pt x="20084" y="9886"/>
                    <a:pt x="20084" y="9886"/>
                  </a:cubicBezTo>
                  <a:cubicBezTo>
                    <a:pt x="20084" y="9954"/>
                    <a:pt x="20084" y="9954"/>
                    <a:pt x="20084" y="9954"/>
                  </a:cubicBezTo>
                  <a:cubicBezTo>
                    <a:pt x="20084" y="10089"/>
                    <a:pt x="20084" y="10089"/>
                    <a:pt x="20084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10" y="9886"/>
                    <a:pt x="20010" y="9886"/>
                    <a:pt x="20010" y="9886"/>
                  </a:cubicBezTo>
                  <a:cubicBezTo>
                    <a:pt x="20010" y="9818"/>
                    <a:pt x="20010" y="9818"/>
                    <a:pt x="20010" y="9818"/>
                  </a:cubicBezTo>
                  <a:cubicBezTo>
                    <a:pt x="19973" y="9818"/>
                    <a:pt x="19973" y="9818"/>
                    <a:pt x="19973" y="9818"/>
                  </a:cubicBezTo>
                  <a:cubicBezTo>
                    <a:pt x="19936" y="9750"/>
                    <a:pt x="19936" y="9750"/>
                    <a:pt x="19936" y="9750"/>
                  </a:cubicBezTo>
                  <a:cubicBezTo>
                    <a:pt x="19936" y="9818"/>
                    <a:pt x="19936" y="9818"/>
                    <a:pt x="19936" y="9818"/>
                  </a:cubicBezTo>
                  <a:cubicBezTo>
                    <a:pt x="19899" y="9954"/>
                    <a:pt x="19899" y="9954"/>
                    <a:pt x="19899" y="9954"/>
                  </a:cubicBezTo>
                  <a:cubicBezTo>
                    <a:pt x="19862" y="9954"/>
                    <a:pt x="19862" y="9954"/>
                    <a:pt x="19862" y="9954"/>
                  </a:cubicBezTo>
                  <a:cubicBezTo>
                    <a:pt x="19862" y="10021"/>
                    <a:pt x="19862" y="10021"/>
                    <a:pt x="19862" y="10021"/>
                  </a:cubicBezTo>
                  <a:cubicBezTo>
                    <a:pt x="19899" y="10021"/>
                    <a:pt x="19899" y="10021"/>
                    <a:pt x="19899" y="10021"/>
                  </a:cubicBezTo>
                  <a:cubicBezTo>
                    <a:pt x="19862" y="10157"/>
                    <a:pt x="19862" y="10157"/>
                    <a:pt x="19862" y="10157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21"/>
                    <a:pt x="19825" y="10021"/>
                    <a:pt x="19825" y="10021"/>
                  </a:cubicBezTo>
                  <a:cubicBezTo>
                    <a:pt x="19788" y="10021"/>
                    <a:pt x="19788" y="10021"/>
                    <a:pt x="19788" y="10021"/>
                  </a:cubicBezTo>
                  <a:cubicBezTo>
                    <a:pt x="19788" y="10157"/>
                    <a:pt x="19788" y="10157"/>
                    <a:pt x="19788" y="10157"/>
                  </a:cubicBezTo>
                  <a:cubicBezTo>
                    <a:pt x="19751" y="10157"/>
                    <a:pt x="19751" y="10157"/>
                    <a:pt x="19751" y="10157"/>
                  </a:cubicBezTo>
                  <a:cubicBezTo>
                    <a:pt x="19714" y="10089"/>
                    <a:pt x="19714" y="10089"/>
                    <a:pt x="19714" y="10089"/>
                  </a:cubicBezTo>
                  <a:cubicBezTo>
                    <a:pt x="19677" y="10089"/>
                    <a:pt x="19677" y="10089"/>
                    <a:pt x="19677" y="10089"/>
                  </a:cubicBezTo>
                  <a:cubicBezTo>
                    <a:pt x="19677" y="10157"/>
                    <a:pt x="19677" y="10157"/>
                    <a:pt x="19677" y="10157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714" y="10360"/>
                    <a:pt x="19714" y="10360"/>
                    <a:pt x="19714" y="10360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95"/>
                    <a:pt x="19714" y="10495"/>
                    <a:pt x="19714" y="10495"/>
                  </a:cubicBezTo>
                  <a:cubicBezTo>
                    <a:pt x="19751" y="10495"/>
                    <a:pt x="19751" y="10495"/>
                    <a:pt x="19751" y="10495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51" y="10563"/>
                    <a:pt x="19751" y="10563"/>
                    <a:pt x="19751" y="10563"/>
                  </a:cubicBezTo>
                  <a:cubicBezTo>
                    <a:pt x="19751" y="10631"/>
                    <a:pt x="19751" y="10631"/>
                    <a:pt x="19751" y="10631"/>
                  </a:cubicBezTo>
                  <a:cubicBezTo>
                    <a:pt x="19788" y="10631"/>
                    <a:pt x="19788" y="10631"/>
                    <a:pt x="19788" y="10631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834"/>
                    <a:pt x="19788" y="10834"/>
                    <a:pt x="19788" y="10834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51" y="10969"/>
                    <a:pt x="19751" y="10969"/>
                    <a:pt x="19751" y="10969"/>
                  </a:cubicBezTo>
                  <a:cubicBezTo>
                    <a:pt x="19788" y="11037"/>
                    <a:pt x="19788" y="11037"/>
                    <a:pt x="19788" y="11037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72"/>
                    <a:pt x="19788" y="11172"/>
                    <a:pt x="19788" y="11172"/>
                  </a:cubicBezTo>
                  <a:cubicBezTo>
                    <a:pt x="19788" y="11240"/>
                    <a:pt x="19788" y="11240"/>
                    <a:pt x="19788" y="11240"/>
                  </a:cubicBezTo>
                  <a:cubicBezTo>
                    <a:pt x="19825" y="11308"/>
                    <a:pt x="19825" y="11308"/>
                    <a:pt x="19825" y="11308"/>
                  </a:cubicBezTo>
                  <a:cubicBezTo>
                    <a:pt x="19788" y="11376"/>
                    <a:pt x="19788" y="11376"/>
                    <a:pt x="19788" y="11376"/>
                  </a:cubicBezTo>
                  <a:cubicBezTo>
                    <a:pt x="19825" y="11376"/>
                    <a:pt x="19825" y="11376"/>
                    <a:pt x="19825" y="11376"/>
                  </a:cubicBezTo>
                  <a:cubicBezTo>
                    <a:pt x="19862" y="11443"/>
                    <a:pt x="19862" y="11443"/>
                    <a:pt x="19862" y="11443"/>
                  </a:cubicBezTo>
                  <a:cubicBezTo>
                    <a:pt x="19899" y="11511"/>
                    <a:pt x="19899" y="11511"/>
                    <a:pt x="19899" y="11511"/>
                  </a:cubicBezTo>
                  <a:cubicBezTo>
                    <a:pt x="19936" y="11579"/>
                    <a:pt x="19936" y="11579"/>
                    <a:pt x="19936" y="11579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36" y="11443"/>
                    <a:pt x="19936" y="11443"/>
                    <a:pt x="19936" y="11443"/>
                  </a:cubicBezTo>
                  <a:cubicBezTo>
                    <a:pt x="19899" y="11376"/>
                    <a:pt x="19899" y="11376"/>
                    <a:pt x="19899" y="11376"/>
                  </a:cubicBezTo>
                  <a:cubicBezTo>
                    <a:pt x="19936" y="11376"/>
                    <a:pt x="19936" y="11376"/>
                    <a:pt x="19936" y="11376"/>
                  </a:cubicBezTo>
                  <a:cubicBezTo>
                    <a:pt x="19973" y="11376"/>
                    <a:pt x="19973" y="11376"/>
                    <a:pt x="19973" y="11376"/>
                  </a:cubicBezTo>
                  <a:cubicBezTo>
                    <a:pt x="20047" y="11443"/>
                    <a:pt x="20047" y="11443"/>
                    <a:pt x="20047" y="11443"/>
                  </a:cubicBezTo>
                  <a:cubicBezTo>
                    <a:pt x="20047" y="11376"/>
                    <a:pt x="20047" y="11376"/>
                    <a:pt x="20047" y="11376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511"/>
                    <a:pt x="20084" y="11511"/>
                    <a:pt x="20084" y="11511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47" y="11714"/>
                    <a:pt x="20047" y="11714"/>
                    <a:pt x="20047" y="11714"/>
                  </a:cubicBezTo>
                  <a:cubicBezTo>
                    <a:pt x="20084" y="11782"/>
                    <a:pt x="20084" y="11782"/>
                    <a:pt x="20084" y="11782"/>
                  </a:cubicBezTo>
                  <a:cubicBezTo>
                    <a:pt x="20084" y="11850"/>
                    <a:pt x="20084" y="11850"/>
                    <a:pt x="20084" y="11850"/>
                  </a:cubicBezTo>
                  <a:cubicBezTo>
                    <a:pt x="20084" y="11985"/>
                    <a:pt x="20084" y="11985"/>
                    <a:pt x="20084" y="11985"/>
                  </a:cubicBezTo>
                  <a:cubicBezTo>
                    <a:pt x="20121" y="11985"/>
                    <a:pt x="20121" y="11985"/>
                    <a:pt x="20121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232" y="11917"/>
                    <a:pt x="20232" y="11917"/>
                    <a:pt x="20232" y="11917"/>
                  </a:cubicBezTo>
                  <a:cubicBezTo>
                    <a:pt x="20232" y="12053"/>
                    <a:pt x="20232" y="12053"/>
                    <a:pt x="20232" y="12053"/>
                  </a:cubicBezTo>
                  <a:cubicBezTo>
                    <a:pt x="20305" y="12188"/>
                    <a:pt x="20305" y="12188"/>
                    <a:pt x="20305" y="12188"/>
                  </a:cubicBezTo>
                  <a:cubicBezTo>
                    <a:pt x="20342" y="12256"/>
                    <a:pt x="20342" y="12256"/>
                    <a:pt x="20342" y="12256"/>
                  </a:cubicBezTo>
                  <a:cubicBezTo>
                    <a:pt x="20305" y="12324"/>
                    <a:pt x="20305" y="12324"/>
                    <a:pt x="20305" y="12324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232" y="12324"/>
                    <a:pt x="20232" y="12324"/>
                    <a:pt x="20232" y="12324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188"/>
                    <a:pt x="20195" y="12188"/>
                    <a:pt x="20195" y="12188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58" y="12120"/>
                    <a:pt x="20158" y="12120"/>
                    <a:pt x="20158" y="12120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58" y="12391"/>
                    <a:pt x="20158" y="12391"/>
                    <a:pt x="20158" y="12391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662"/>
                    <a:pt x="20158" y="12662"/>
                    <a:pt x="20158" y="12662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268" y="12933"/>
                    <a:pt x="20268" y="12933"/>
                    <a:pt x="20268" y="12933"/>
                  </a:cubicBezTo>
                  <a:cubicBezTo>
                    <a:pt x="20305" y="12933"/>
                    <a:pt x="20305" y="12933"/>
                    <a:pt x="20305" y="12933"/>
                  </a:cubicBezTo>
                  <a:cubicBezTo>
                    <a:pt x="20342" y="13068"/>
                    <a:pt x="20342" y="13068"/>
                    <a:pt x="20342" y="13068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204"/>
                    <a:pt x="20379" y="13204"/>
                    <a:pt x="20379" y="13204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58" y="13475"/>
                    <a:pt x="20158" y="13475"/>
                    <a:pt x="20158" y="13475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610"/>
                    <a:pt x="20158" y="13610"/>
                    <a:pt x="20158" y="13610"/>
                  </a:cubicBezTo>
                  <a:cubicBezTo>
                    <a:pt x="20158" y="13745"/>
                    <a:pt x="20158" y="13745"/>
                    <a:pt x="20158" y="13745"/>
                  </a:cubicBezTo>
                  <a:cubicBezTo>
                    <a:pt x="20195" y="13881"/>
                    <a:pt x="20195" y="13881"/>
                    <a:pt x="20195" y="13881"/>
                  </a:cubicBezTo>
                  <a:cubicBezTo>
                    <a:pt x="20232" y="13949"/>
                    <a:pt x="20232" y="13949"/>
                    <a:pt x="20232" y="13949"/>
                  </a:cubicBezTo>
                  <a:cubicBezTo>
                    <a:pt x="20232" y="14016"/>
                    <a:pt x="20232" y="14016"/>
                    <a:pt x="20232" y="14016"/>
                  </a:cubicBezTo>
                  <a:cubicBezTo>
                    <a:pt x="20268" y="14016"/>
                    <a:pt x="20268" y="14016"/>
                    <a:pt x="20268" y="14016"/>
                  </a:cubicBezTo>
                  <a:cubicBezTo>
                    <a:pt x="20305" y="14084"/>
                    <a:pt x="20305" y="14084"/>
                    <a:pt x="20305" y="14084"/>
                  </a:cubicBezTo>
                  <a:cubicBezTo>
                    <a:pt x="20268" y="14084"/>
                    <a:pt x="20268" y="14084"/>
                    <a:pt x="20268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195" y="14152"/>
                    <a:pt x="20195" y="14152"/>
                    <a:pt x="20195" y="14152"/>
                  </a:cubicBezTo>
                  <a:cubicBezTo>
                    <a:pt x="20158" y="14152"/>
                    <a:pt x="20158" y="14152"/>
                    <a:pt x="20158" y="14152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084" y="14152"/>
                    <a:pt x="20084" y="14152"/>
                    <a:pt x="20084" y="14152"/>
                  </a:cubicBezTo>
                  <a:cubicBezTo>
                    <a:pt x="20047" y="14219"/>
                    <a:pt x="20047" y="14219"/>
                    <a:pt x="20047" y="14219"/>
                  </a:cubicBezTo>
                  <a:cubicBezTo>
                    <a:pt x="20084" y="14219"/>
                    <a:pt x="20084" y="14219"/>
                    <a:pt x="20084" y="14219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121" y="14287"/>
                    <a:pt x="20121" y="14287"/>
                    <a:pt x="20121" y="14287"/>
                  </a:cubicBezTo>
                  <a:cubicBezTo>
                    <a:pt x="20084" y="14355"/>
                    <a:pt x="20084" y="14355"/>
                    <a:pt x="20084" y="14355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90"/>
                    <a:pt x="20121" y="14490"/>
                    <a:pt x="20121" y="14490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58" y="14490"/>
                    <a:pt x="20158" y="14490"/>
                    <a:pt x="20158" y="14490"/>
                  </a:cubicBezTo>
                  <a:cubicBezTo>
                    <a:pt x="20195" y="14558"/>
                    <a:pt x="20195" y="14558"/>
                    <a:pt x="20195" y="14558"/>
                  </a:cubicBezTo>
                  <a:cubicBezTo>
                    <a:pt x="20158" y="14626"/>
                    <a:pt x="20158" y="14626"/>
                    <a:pt x="20158" y="14626"/>
                  </a:cubicBezTo>
                  <a:cubicBezTo>
                    <a:pt x="20158" y="14693"/>
                    <a:pt x="20158" y="14693"/>
                    <a:pt x="20158" y="14693"/>
                  </a:cubicBezTo>
                  <a:cubicBezTo>
                    <a:pt x="20158" y="14761"/>
                    <a:pt x="20158" y="14761"/>
                    <a:pt x="20158" y="14761"/>
                  </a:cubicBezTo>
                  <a:cubicBezTo>
                    <a:pt x="20158" y="14829"/>
                    <a:pt x="20158" y="14829"/>
                    <a:pt x="20158" y="14829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964"/>
                    <a:pt x="20158" y="14964"/>
                    <a:pt x="20158" y="14964"/>
                  </a:cubicBezTo>
                  <a:cubicBezTo>
                    <a:pt x="20121" y="15032"/>
                    <a:pt x="20121" y="15032"/>
                    <a:pt x="20121" y="15032"/>
                  </a:cubicBezTo>
                  <a:cubicBezTo>
                    <a:pt x="20121" y="15100"/>
                    <a:pt x="20121" y="15100"/>
                    <a:pt x="20121" y="15100"/>
                  </a:cubicBezTo>
                  <a:cubicBezTo>
                    <a:pt x="20084" y="15100"/>
                    <a:pt x="20084" y="15100"/>
                    <a:pt x="20084" y="15100"/>
                  </a:cubicBezTo>
                  <a:cubicBezTo>
                    <a:pt x="20084" y="15235"/>
                    <a:pt x="20084" y="15235"/>
                    <a:pt x="20084" y="15235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47" y="15303"/>
                    <a:pt x="20047" y="15303"/>
                    <a:pt x="20047" y="15303"/>
                  </a:cubicBezTo>
                  <a:cubicBezTo>
                    <a:pt x="20047" y="15235"/>
                    <a:pt x="20047" y="15235"/>
                    <a:pt x="20047" y="15235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19973" y="15167"/>
                    <a:pt x="19973" y="15167"/>
                    <a:pt x="19973" y="15167"/>
                  </a:cubicBezTo>
                  <a:cubicBezTo>
                    <a:pt x="19936" y="15032"/>
                    <a:pt x="19936" y="15032"/>
                    <a:pt x="19936" y="15032"/>
                  </a:cubicBezTo>
                  <a:cubicBezTo>
                    <a:pt x="19936" y="14964"/>
                    <a:pt x="19936" y="14964"/>
                    <a:pt x="19936" y="14964"/>
                  </a:cubicBezTo>
                  <a:cubicBezTo>
                    <a:pt x="19862" y="14693"/>
                    <a:pt x="19862" y="14693"/>
                    <a:pt x="19862" y="14693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62" y="14626"/>
                    <a:pt x="19862" y="14626"/>
                    <a:pt x="19862" y="14626"/>
                  </a:cubicBezTo>
                  <a:cubicBezTo>
                    <a:pt x="19899" y="14558"/>
                    <a:pt x="19899" y="14558"/>
                    <a:pt x="19899" y="14558"/>
                  </a:cubicBezTo>
                  <a:cubicBezTo>
                    <a:pt x="19862" y="14558"/>
                    <a:pt x="19862" y="14558"/>
                    <a:pt x="19862" y="14558"/>
                  </a:cubicBezTo>
                  <a:cubicBezTo>
                    <a:pt x="19825" y="14558"/>
                    <a:pt x="19825" y="14558"/>
                    <a:pt x="19825" y="14558"/>
                  </a:cubicBezTo>
                  <a:cubicBezTo>
                    <a:pt x="19751" y="14490"/>
                    <a:pt x="19751" y="14490"/>
                    <a:pt x="19751" y="14490"/>
                  </a:cubicBezTo>
                  <a:cubicBezTo>
                    <a:pt x="19640" y="14152"/>
                    <a:pt x="19640" y="14152"/>
                    <a:pt x="19640" y="14152"/>
                  </a:cubicBezTo>
                  <a:cubicBezTo>
                    <a:pt x="19529" y="13949"/>
                    <a:pt x="19529" y="13949"/>
                    <a:pt x="19529" y="13949"/>
                  </a:cubicBezTo>
                  <a:cubicBezTo>
                    <a:pt x="19492" y="13813"/>
                    <a:pt x="19492" y="13813"/>
                    <a:pt x="19492" y="13813"/>
                  </a:cubicBezTo>
                  <a:cubicBezTo>
                    <a:pt x="19455" y="13745"/>
                    <a:pt x="19455" y="13745"/>
                    <a:pt x="19455" y="13745"/>
                  </a:cubicBezTo>
                  <a:cubicBezTo>
                    <a:pt x="19381" y="13542"/>
                    <a:pt x="19381" y="13542"/>
                    <a:pt x="19381" y="13542"/>
                  </a:cubicBezTo>
                  <a:cubicBezTo>
                    <a:pt x="19307" y="13204"/>
                    <a:pt x="19307" y="13204"/>
                    <a:pt x="19307" y="13204"/>
                  </a:cubicBezTo>
                  <a:cubicBezTo>
                    <a:pt x="19233" y="12933"/>
                    <a:pt x="19233" y="12933"/>
                    <a:pt x="19233" y="12933"/>
                  </a:cubicBezTo>
                  <a:cubicBezTo>
                    <a:pt x="19233" y="12865"/>
                    <a:pt x="19233" y="12865"/>
                    <a:pt x="19233" y="12865"/>
                  </a:cubicBezTo>
                  <a:cubicBezTo>
                    <a:pt x="19159" y="12730"/>
                    <a:pt x="19159" y="12730"/>
                    <a:pt x="19159" y="12730"/>
                  </a:cubicBezTo>
                  <a:cubicBezTo>
                    <a:pt x="19159" y="12527"/>
                    <a:pt x="19159" y="12527"/>
                    <a:pt x="19159" y="12527"/>
                  </a:cubicBezTo>
                  <a:cubicBezTo>
                    <a:pt x="19122" y="12459"/>
                    <a:pt x="19122" y="12459"/>
                    <a:pt x="19122" y="12459"/>
                  </a:cubicBezTo>
                  <a:cubicBezTo>
                    <a:pt x="19122" y="12324"/>
                    <a:pt x="19122" y="12324"/>
                    <a:pt x="19122" y="12324"/>
                  </a:cubicBezTo>
                  <a:cubicBezTo>
                    <a:pt x="19159" y="12256"/>
                    <a:pt x="19159" y="12256"/>
                    <a:pt x="19159" y="12256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1985"/>
                    <a:pt x="19196" y="11985"/>
                    <a:pt x="19196" y="11985"/>
                  </a:cubicBezTo>
                  <a:cubicBezTo>
                    <a:pt x="19159" y="11850"/>
                    <a:pt x="19159" y="11850"/>
                    <a:pt x="19159" y="11850"/>
                  </a:cubicBezTo>
                  <a:cubicBezTo>
                    <a:pt x="19085" y="11850"/>
                    <a:pt x="19085" y="11850"/>
                    <a:pt x="19085" y="11850"/>
                  </a:cubicBezTo>
                  <a:cubicBezTo>
                    <a:pt x="19085" y="11782"/>
                    <a:pt x="19085" y="11782"/>
                    <a:pt x="19085" y="11782"/>
                  </a:cubicBezTo>
                  <a:cubicBezTo>
                    <a:pt x="19122" y="11714"/>
                    <a:pt x="19122" y="11714"/>
                    <a:pt x="19122" y="11714"/>
                  </a:cubicBezTo>
                  <a:cubicBezTo>
                    <a:pt x="19196" y="11782"/>
                    <a:pt x="19196" y="11782"/>
                    <a:pt x="19196" y="11782"/>
                  </a:cubicBezTo>
                  <a:cubicBezTo>
                    <a:pt x="19233" y="11714"/>
                    <a:pt x="19233" y="11714"/>
                    <a:pt x="19233" y="11714"/>
                  </a:cubicBezTo>
                  <a:cubicBezTo>
                    <a:pt x="19233" y="11646"/>
                    <a:pt x="19233" y="11646"/>
                    <a:pt x="19233" y="11646"/>
                  </a:cubicBezTo>
                  <a:cubicBezTo>
                    <a:pt x="19233" y="11579"/>
                    <a:pt x="19233" y="11579"/>
                    <a:pt x="19233" y="11579"/>
                  </a:cubicBezTo>
                  <a:cubicBezTo>
                    <a:pt x="19270" y="11579"/>
                    <a:pt x="19270" y="11579"/>
                    <a:pt x="19270" y="11579"/>
                  </a:cubicBezTo>
                  <a:cubicBezTo>
                    <a:pt x="19307" y="11579"/>
                    <a:pt x="19307" y="11579"/>
                    <a:pt x="19307" y="11579"/>
                  </a:cubicBezTo>
                  <a:cubicBezTo>
                    <a:pt x="19270" y="11511"/>
                    <a:pt x="19270" y="11511"/>
                    <a:pt x="19270" y="11511"/>
                  </a:cubicBezTo>
                  <a:cubicBezTo>
                    <a:pt x="19344" y="11376"/>
                    <a:pt x="19344" y="11376"/>
                    <a:pt x="19344" y="11376"/>
                  </a:cubicBezTo>
                  <a:cubicBezTo>
                    <a:pt x="19307" y="11240"/>
                    <a:pt x="19307" y="11240"/>
                    <a:pt x="19307" y="11240"/>
                  </a:cubicBezTo>
                  <a:cubicBezTo>
                    <a:pt x="19307" y="11172"/>
                    <a:pt x="19307" y="11172"/>
                    <a:pt x="19307" y="11172"/>
                  </a:cubicBezTo>
                  <a:cubicBezTo>
                    <a:pt x="19307" y="11105"/>
                    <a:pt x="19307" y="11105"/>
                    <a:pt x="19307" y="11105"/>
                  </a:cubicBezTo>
                  <a:cubicBezTo>
                    <a:pt x="19307" y="11037"/>
                    <a:pt x="19307" y="11037"/>
                    <a:pt x="19307" y="11037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834"/>
                    <a:pt x="19307" y="10834"/>
                    <a:pt x="19307" y="10834"/>
                  </a:cubicBezTo>
                  <a:cubicBezTo>
                    <a:pt x="19344" y="10834"/>
                    <a:pt x="19344" y="10834"/>
                    <a:pt x="19344" y="10834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698"/>
                    <a:pt x="19307" y="10698"/>
                    <a:pt x="19307" y="10698"/>
                  </a:cubicBezTo>
                  <a:cubicBezTo>
                    <a:pt x="19344" y="10631"/>
                    <a:pt x="19344" y="10631"/>
                    <a:pt x="19344" y="10631"/>
                  </a:cubicBezTo>
                  <a:cubicBezTo>
                    <a:pt x="19307" y="10631"/>
                    <a:pt x="19307" y="10631"/>
                    <a:pt x="19307" y="10631"/>
                  </a:cubicBezTo>
                  <a:cubicBezTo>
                    <a:pt x="19307" y="10563"/>
                    <a:pt x="19307" y="10563"/>
                    <a:pt x="19307" y="10563"/>
                  </a:cubicBezTo>
                  <a:cubicBezTo>
                    <a:pt x="19344" y="10495"/>
                    <a:pt x="19344" y="10495"/>
                    <a:pt x="19344" y="10495"/>
                  </a:cubicBezTo>
                  <a:cubicBezTo>
                    <a:pt x="19381" y="10495"/>
                    <a:pt x="19381" y="10495"/>
                    <a:pt x="19381" y="10495"/>
                  </a:cubicBezTo>
                  <a:cubicBezTo>
                    <a:pt x="19344" y="10428"/>
                    <a:pt x="19344" y="10428"/>
                    <a:pt x="19344" y="10428"/>
                  </a:cubicBezTo>
                  <a:cubicBezTo>
                    <a:pt x="19381" y="10292"/>
                    <a:pt x="19381" y="10292"/>
                    <a:pt x="19381" y="10292"/>
                  </a:cubicBezTo>
                  <a:cubicBezTo>
                    <a:pt x="19344" y="10292"/>
                    <a:pt x="19344" y="10292"/>
                    <a:pt x="19344" y="10292"/>
                  </a:cubicBezTo>
                  <a:cubicBezTo>
                    <a:pt x="19344" y="10224"/>
                    <a:pt x="19344" y="10224"/>
                    <a:pt x="19344" y="10224"/>
                  </a:cubicBezTo>
                  <a:cubicBezTo>
                    <a:pt x="19381" y="10157"/>
                    <a:pt x="19381" y="10157"/>
                    <a:pt x="19381" y="10157"/>
                  </a:cubicBezTo>
                  <a:cubicBezTo>
                    <a:pt x="19381" y="10089"/>
                    <a:pt x="19381" y="10089"/>
                    <a:pt x="19381" y="10089"/>
                  </a:cubicBezTo>
                  <a:cubicBezTo>
                    <a:pt x="19344" y="10089"/>
                    <a:pt x="19344" y="10089"/>
                    <a:pt x="19344" y="10089"/>
                  </a:cubicBezTo>
                  <a:cubicBezTo>
                    <a:pt x="19344" y="10021"/>
                    <a:pt x="19344" y="10021"/>
                    <a:pt x="19344" y="10021"/>
                  </a:cubicBezTo>
                  <a:cubicBezTo>
                    <a:pt x="19344" y="9954"/>
                    <a:pt x="19344" y="9954"/>
                    <a:pt x="19344" y="9954"/>
                  </a:cubicBezTo>
                  <a:cubicBezTo>
                    <a:pt x="19381" y="9954"/>
                    <a:pt x="19381" y="9954"/>
                    <a:pt x="19381" y="9954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418" y="9818"/>
                    <a:pt x="19418" y="9818"/>
                    <a:pt x="19418" y="9818"/>
                  </a:cubicBezTo>
                  <a:cubicBezTo>
                    <a:pt x="19455" y="9818"/>
                    <a:pt x="19455" y="9818"/>
                    <a:pt x="19455" y="9818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15"/>
                    <a:pt x="19529" y="9615"/>
                    <a:pt x="19529" y="9615"/>
                  </a:cubicBezTo>
                  <a:cubicBezTo>
                    <a:pt x="19492" y="9615"/>
                    <a:pt x="19492" y="9615"/>
                    <a:pt x="19492" y="9615"/>
                  </a:cubicBezTo>
                  <a:cubicBezTo>
                    <a:pt x="19492" y="9683"/>
                    <a:pt x="19492" y="9683"/>
                    <a:pt x="19492" y="9683"/>
                  </a:cubicBezTo>
                  <a:cubicBezTo>
                    <a:pt x="19455" y="9615"/>
                    <a:pt x="19455" y="9615"/>
                    <a:pt x="19455" y="9615"/>
                  </a:cubicBezTo>
                  <a:cubicBezTo>
                    <a:pt x="19455" y="9547"/>
                    <a:pt x="19455" y="9547"/>
                    <a:pt x="19455" y="9547"/>
                  </a:cubicBezTo>
                  <a:cubicBezTo>
                    <a:pt x="19492" y="9412"/>
                    <a:pt x="19492" y="9412"/>
                    <a:pt x="19492" y="9412"/>
                  </a:cubicBezTo>
                  <a:cubicBezTo>
                    <a:pt x="19455" y="9412"/>
                    <a:pt x="19455" y="9412"/>
                    <a:pt x="19455" y="9412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141"/>
                    <a:pt x="19418" y="9141"/>
                    <a:pt x="19418" y="9141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06"/>
                    <a:pt x="19381" y="9006"/>
                    <a:pt x="19381" y="9006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03"/>
                    <a:pt x="19307" y="8803"/>
                    <a:pt x="19307" y="8803"/>
                  </a:cubicBezTo>
                  <a:cubicBezTo>
                    <a:pt x="19307" y="8735"/>
                    <a:pt x="19307" y="8735"/>
                    <a:pt x="19307" y="8735"/>
                  </a:cubicBezTo>
                  <a:cubicBezTo>
                    <a:pt x="19344" y="8667"/>
                    <a:pt x="19344" y="8667"/>
                    <a:pt x="19344" y="8667"/>
                  </a:cubicBezTo>
                  <a:cubicBezTo>
                    <a:pt x="19381" y="8667"/>
                    <a:pt x="19381" y="8667"/>
                    <a:pt x="19381" y="8667"/>
                  </a:cubicBezTo>
                  <a:cubicBezTo>
                    <a:pt x="19418" y="8667"/>
                    <a:pt x="19418" y="8667"/>
                    <a:pt x="19418" y="8667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455" y="8599"/>
                    <a:pt x="19455" y="8599"/>
                    <a:pt x="19455" y="8599"/>
                  </a:cubicBezTo>
                  <a:cubicBezTo>
                    <a:pt x="19418" y="8599"/>
                    <a:pt x="19418" y="8599"/>
                    <a:pt x="19418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07" y="8599"/>
                    <a:pt x="19307" y="8599"/>
                    <a:pt x="19307" y="8599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33" y="8532"/>
                    <a:pt x="19233" y="8532"/>
                    <a:pt x="19233" y="8532"/>
                  </a:cubicBezTo>
                  <a:cubicBezTo>
                    <a:pt x="19196" y="8599"/>
                    <a:pt x="19196" y="8599"/>
                    <a:pt x="19196" y="8599"/>
                  </a:cubicBezTo>
                  <a:cubicBezTo>
                    <a:pt x="19159" y="8599"/>
                    <a:pt x="19159" y="8599"/>
                    <a:pt x="19159" y="8599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735"/>
                    <a:pt x="19122" y="8735"/>
                    <a:pt x="19122" y="8735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70"/>
                    <a:pt x="19159" y="8870"/>
                    <a:pt x="19159" y="8870"/>
                  </a:cubicBezTo>
                  <a:cubicBezTo>
                    <a:pt x="19159" y="8938"/>
                    <a:pt x="19159" y="8938"/>
                    <a:pt x="19159" y="8938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233" y="9006"/>
                    <a:pt x="19233" y="9006"/>
                    <a:pt x="19233" y="9006"/>
                  </a:cubicBezTo>
                  <a:cubicBezTo>
                    <a:pt x="19233" y="9141"/>
                    <a:pt x="19233" y="9141"/>
                    <a:pt x="19233" y="9141"/>
                  </a:cubicBezTo>
                  <a:cubicBezTo>
                    <a:pt x="19270" y="9141"/>
                    <a:pt x="19270" y="9141"/>
                    <a:pt x="19270" y="9141"/>
                  </a:cubicBezTo>
                  <a:cubicBezTo>
                    <a:pt x="19270" y="9209"/>
                    <a:pt x="19270" y="9209"/>
                    <a:pt x="19270" y="9209"/>
                  </a:cubicBezTo>
                  <a:cubicBezTo>
                    <a:pt x="19307" y="9276"/>
                    <a:pt x="19307" y="9276"/>
                    <a:pt x="19307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33" y="9209"/>
                    <a:pt x="19233" y="9209"/>
                    <a:pt x="19233" y="9209"/>
                  </a:cubicBezTo>
                  <a:cubicBezTo>
                    <a:pt x="19196" y="9209"/>
                    <a:pt x="19196" y="9209"/>
                    <a:pt x="19196" y="9209"/>
                  </a:cubicBezTo>
                  <a:cubicBezTo>
                    <a:pt x="19196" y="9276"/>
                    <a:pt x="19196" y="9276"/>
                    <a:pt x="19196" y="9276"/>
                  </a:cubicBezTo>
                  <a:cubicBezTo>
                    <a:pt x="19159" y="9344"/>
                    <a:pt x="19159" y="9344"/>
                    <a:pt x="19159" y="9344"/>
                  </a:cubicBezTo>
                  <a:cubicBezTo>
                    <a:pt x="19196" y="9412"/>
                    <a:pt x="19196" y="9412"/>
                    <a:pt x="19196" y="9412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83"/>
                    <a:pt x="19159" y="9683"/>
                    <a:pt x="19159" y="9683"/>
                  </a:cubicBezTo>
                  <a:cubicBezTo>
                    <a:pt x="19159" y="9818"/>
                    <a:pt x="19159" y="9818"/>
                    <a:pt x="19159" y="9818"/>
                  </a:cubicBezTo>
                  <a:cubicBezTo>
                    <a:pt x="19122" y="9818"/>
                    <a:pt x="19122" y="9818"/>
                    <a:pt x="19122" y="9818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48" y="9886"/>
                    <a:pt x="19048" y="9886"/>
                    <a:pt x="19048" y="9886"/>
                  </a:cubicBezTo>
                  <a:cubicBezTo>
                    <a:pt x="19085" y="9818"/>
                    <a:pt x="19085" y="9818"/>
                    <a:pt x="19085" y="9818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8974" y="9886"/>
                    <a:pt x="18974" y="9886"/>
                    <a:pt x="18974" y="9886"/>
                  </a:cubicBezTo>
                  <a:cubicBezTo>
                    <a:pt x="18974" y="9750"/>
                    <a:pt x="18974" y="9750"/>
                    <a:pt x="18974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37" y="9683"/>
                    <a:pt x="18937" y="9683"/>
                    <a:pt x="18937" y="9683"/>
                  </a:cubicBezTo>
                  <a:cubicBezTo>
                    <a:pt x="18900" y="9683"/>
                    <a:pt x="18900" y="9683"/>
                    <a:pt x="18900" y="9683"/>
                  </a:cubicBezTo>
                  <a:cubicBezTo>
                    <a:pt x="18900" y="9615"/>
                    <a:pt x="18900" y="9615"/>
                    <a:pt x="18900" y="9615"/>
                  </a:cubicBezTo>
                  <a:cubicBezTo>
                    <a:pt x="18937" y="9615"/>
                    <a:pt x="18937" y="9615"/>
                    <a:pt x="18937" y="9615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37" y="9480"/>
                    <a:pt x="18937" y="9480"/>
                    <a:pt x="18937" y="9480"/>
                  </a:cubicBezTo>
                  <a:cubicBezTo>
                    <a:pt x="18900" y="9480"/>
                    <a:pt x="18900" y="9480"/>
                    <a:pt x="18900" y="9480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344"/>
                    <a:pt x="18900" y="9344"/>
                    <a:pt x="18900" y="9344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412"/>
                    <a:pt x="18826" y="9412"/>
                    <a:pt x="18826" y="9412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15" y="9344"/>
                    <a:pt x="18715" y="9344"/>
                    <a:pt x="18715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412"/>
                    <a:pt x="18678" y="9412"/>
                    <a:pt x="18678" y="9412"/>
                  </a:cubicBezTo>
                  <a:cubicBezTo>
                    <a:pt x="18641" y="9412"/>
                    <a:pt x="18641" y="9412"/>
                    <a:pt x="18641" y="9412"/>
                  </a:cubicBezTo>
                  <a:cubicBezTo>
                    <a:pt x="18641" y="9480"/>
                    <a:pt x="18641" y="9480"/>
                    <a:pt x="18641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30" y="9480"/>
                    <a:pt x="18530" y="9480"/>
                    <a:pt x="18530" y="9480"/>
                  </a:cubicBezTo>
                  <a:cubicBezTo>
                    <a:pt x="18530" y="9547"/>
                    <a:pt x="18530" y="9547"/>
                    <a:pt x="18530" y="9547"/>
                  </a:cubicBezTo>
                  <a:cubicBezTo>
                    <a:pt x="18456" y="9480"/>
                    <a:pt x="18456" y="9480"/>
                    <a:pt x="18456" y="9480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83"/>
                    <a:pt x="18419" y="9683"/>
                    <a:pt x="18419" y="9683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419" y="9818"/>
                    <a:pt x="18419" y="9818"/>
                    <a:pt x="18419" y="9818"/>
                  </a:cubicBezTo>
                  <a:cubicBezTo>
                    <a:pt x="18419" y="9886"/>
                    <a:pt x="18419" y="9886"/>
                    <a:pt x="18419" y="9886"/>
                  </a:cubicBezTo>
                  <a:cubicBezTo>
                    <a:pt x="18456" y="9954"/>
                    <a:pt x="18456" y="9954"/>
                    <a:pt x="18456" y="9954"/>
                  </a:cubicBezTo>
                  <a:cubicBezTo>
                    <a:pt x="18419" y="9954"/>
                    <a:pt x="18419" y="9954"/>
                    <a:pt x="18419" y="9954"/>
                  </a:cubicBezTo>
                  <a:cubicBezTo>
                    <a:pt x="18419" y="10157"/>
                    <a:pt x="18419" y="10157"/>
                    <a:pt x="18419" y="10157"/>
                  </a:cubicBezTo>
                  <a:cubicBezTo>
                    <a:pt x="18456" y="10224"/>
                    <a:pt x="18456" y="10224"/>
                    <a:pt x="18456" y="10224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360"/>
                    <a:pt x="18419" y="10360"/>
                    <a:pt x="18419" y="10360"/>
                  </a:cubicBezTo>
                  <a:cubicBezTo>
                    <a:pt x="18382" y="10360"/>
                    <a:pt x="18382" y="10360"/>
                    <a:pt x="18382" y="10360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563"/>
                    <a:pt x="18382" y="10563"/>
                    <a:pt x="18382" y="10563"/>
                  </a:cubicBezTo>
                  <a:cubicBezTo>
                    <a:pt x="18345" y="10698"/>
                    <a:pt x="18345" y="10698"/>
                    <a:pt x="18345" y="10698"/>
                  </a:cubicBezTo>
                  <a:cubicBezTo>
                    <a:pt x="18382" y="10766"/>
                    <a:pt x="18382" y="10766"/>
                    <a:pt x="18382" y="10766"/>
                  </a:cubicBezTo>
                  <a:cubicBezTo>
                    <a:pt x="18345" y="10766"/>
                    <a:pt x="18345" y="10766"/>
                    <a:pt x="18345" y="10766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419" y="10969"/>
                    <a:pt x="18419" y="10969"/>
                    <a:pt x="18419" y="10969"/>
                  </a:cubicBezTo>
                  <a:cubicBezTo>
                    <a:pt x="18456" y="10969"/>
                    <a:pt x="18456" y="10969"/>
                    <a:pt x="18456" y="10969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530" y="10902"/>
                    <a:pt x="18530" y="10902"/>
                    <a:pt x="18530" y="10902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30" y="10969"/>
                    <a:pt x="18530" y="10969"/>
                    <a:pt x="18530" y="10969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30" y="11037"/>
                    <a:pt x="18530" y="11037"/>
                    <a:pt x="18530" y="11037"/>
                  </a:cubicBezTo>
                  <a:cubicBezTo>
                    <a:pt x="18530" y="11105"/>
                    <a:pt x="18530" y="11105"/>
                    <a:pt x="18530" y="11105"/>
                  </a:cubicBezTo>
                  <a:cubicBezTo>
                    <a:pt x="18493" y="11037"/>
                    <a:pt x="18493" y="11037"/>
                    <a:pt x="18493" y="11037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72"/>
                    <a:pt x="18493" y="11172"/>
                    <a:pt x="18493" y="11172"/>
                  </a:cubicBezTo>
                  <a:cubicBezTo>
                    <a:pt x="18456" y="11240"/>
                    <a:pt x="18456" y="11240"/>
                    <a:pt x="18456" y="11240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05"/>
                    <a:pt x="18419" y="11105"/>
                    <a:pt x="18419" y="11105"/>
                  </a:cubicBezTo>
                  <a:cubicBezTo>
                    <a:pt x="18382" y="11172"/>
                    <a:pt x="18382" y="11172"/>
                    <a:pt x="18382" y="11172"/>
                  </a:cubicBezTo>
                  <a:cubicBezTo>
                    <a:pt x="18382" y="11105"/>
                    <a:pt x="18382" y="11105"/>
                    <a:pt x="18382" y="11105"/>
                  </a:cubicBezTo>
                  <a:cubicBezTo>
                    <a:pt x="18345" y="11105"/>
                    <a:pt x="18345" y="11105"/>
                    <a:pt x="18345" y="11105"/>
                  </a:cubicBezTo>
                  <a:cubicBezTo>
                    <a:pt x="18345" y="11172"/>
                    <a:pt x="18345" y="11172"/>
                    <a:pt x="18345" y="11172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08" y="11240"/>
                    <a:pt x="18308" y="11240"/>
                    <a:pt x="18308" y="11240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76"/>
                    <a:pt x="18308" y="11376"/>
                    <a:pt x="18308" y="11376"/>
                  </a:cubicBezTo>
                  <a:cubicBezTo>
                    <a:pt x="18271" y="11308"/>
                    <a:pt x="18271" y="11308"/>
                    <a:pt x="18271" y="11308"/>
                  </a:cubicBezTo>
                  <a:cubicBezTo>
                    <a:pt x="18234" y="11240"/>
                    <a:pt x="18234" y="11240"/>
                    <a:pt x="18234" y="11240"/>
                  </a:cubicBezTo>
                  <a:cubicBezTo>
                    <a:pt x="18197" y="11240"/>
                    <a:pt x="18197" y="11240"/>
                    <a:pt x="18197" y="11240"/>
                  </a:cubicBezTo>
                  <a:cubicBezTo>
                    <a:pt x="18234" y="11308"/>
                    <a:pt x="18234" y="11308"/>
                    <a:pt x="18234" y="11308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443"/>
                    <a:pt x="18197" y="11443"/>
                    <a:pt x="18197" y="11443"/>
                  </a:cubicBezTo>
                  <a:cubicBezTo>
                    <a:pt x="18160" y="11443"/>
                    <a:pt x="18160" y="11443"/>
                    <a:pt x="18160" y="11443"/>
                  </a:cubicBezTo>
                  <a:cubicBezTo>
                    <a:pt x="18123" y="11443"/>
                    <a:pt x="18123" y="11443"/>
                    <a:pt x="18123" y="11443"/>
                  </a:cubicBezTo>
                  <a:cubicBezTo>
                    <a:pt x="18086" y="11376"/>
                    <a:pt x="18086" y="11376"/>
                    <a:pt x="18086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08"/>
                    <a:pt x="18049" y="11308"/>
                    <a:pt x="18049" y="11308"/>
                  </a:cubicBezTo>
                  <a:cubicBezTo>
                    <a:pt x="18086" y="11308"/>
                    <a:pt x="18086" y="11308"/>
                    <a:pt x="18086" y="11308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160" y="11240"/>
                    <a:pt x="18160" y="11240"/>
                    <a:pt x="18160" y="11240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60" y="11105"/>
                    <a:pt x="18160" y="11105"/>
                    <a:pt x="18160" y="11105"/>
                  </a:cubicBezTo>
                  <a:cubicBezTo>
                    <a:pt x="18123" y="11172"/>
                    <a:pt x="18123" y="11172"/>
                    <a:pt x="18123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7975" y="11105"/>
                    <a:pt x="17975" y="11105"/>
                    <a:pt x="17975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864" y="11105"/>
                    <a:pt x="17864" y="11105"/>
                    <a:pt x="17864" y="11105"/>
                  </a:cubicBezTo>
                  <a:cubicBezTo>
                    <a:pt x="17827" y="11037"/>
                    <a:pt x="17827" y="11037"/>
                    <a:pt x="17827" y="11037"/>
                  </a:cubicBezTo>
                  <a:cubicBezTo>
                    <a:pt x="17790" y="11105"/>
                    <a:pt x="17790" y="11105"/>
                    <a:pt x="17790" y="11105"/>
                  </a:cubicBezTo>
                  <a:cubicBezTo>
                    <a:pt x="17753" y="11037"/>
                    <a:pt x="17753" y="11037"/>
                    <a:pt x="17753" y="11037"/>
                  </a:cubicBezTo>
                  <a:cubicBezTo>
                    <a:pt x="17716" y="11037"/>
                    <a:pt x="17716" y="11037"/>
                    <a:pt x="17716" y="11037"/>
                  </a:cubicBezTo>
                  <a:cubicBezTo>
                    <a:pt x="17679" y="11105"/>
                    <a:pt x="17679" y="11105"/>
                    <a:pt x="17679" y="11105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79" y="11240"/>
                    <a:pt x="17679" y="11240"/>
                    <a:pt x="17679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05" y="11308"/>
                    <a:pt x="17605" y="11308"/>
                    <a:pt x="17605" y="11308"/>
                  </a:cubicBezTo>
                  <a:cubicBezTo>
                    <a:pt x="17642" y="11308"/>
                    <a:pt x="17642" y="11308"/>
                    <a:pt x="17642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76"/>
                    <a:pt x="17679" y="11376"/>
                    <a:pt x="17679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443"/>
                    <a:pt x="17532" y="11443"/>
                    <a:pt x="17532" y="11443"/>
                  </a:cubicBezTo>
                  <a:cubicBezTo>
                    <a:pt x="17495" y="11376"/>
                    <a:pt x="17495" y="11376"/>
                    <a:pt x="17495" y="11376"/>
                  </a:cubicBezTo>
                  <a:cubicBezTo>
                    <a:pt x="17495" y="11443"/>
                    <a:pt x="17495" y="11443"/>
                    <a:pt x="17495" y="11443"/>
                  </a:cubicBezTo>
                  <a:cubicBezTo>
                    <a:pt x="17458" y="11443"/>
                    <a:pt x="17458" y="11443"/>
                    <a:pt x="17458" y="11443"/>
                  </a:cubicBezTo>
                  <a:cubicBezTo>
                    <a:pt x="17458" y="11376"/>
                    <a:pt x="17458" y="11376"/>
                    <a:pt x="17458" y="11376"/>
                  </a:cubicBezTo>
                  <a:cubicBezTo>
                    <a:pt x="17384" y="11376"/>
                    <a:pt x="17384" y="11376"/>
                    <a:pt x="17384" y="11376"/>
                  </a:cubicBezTo>
                  <a:cubicBezTo>
                    <a:pt x="17384" y="11443"/>
                    <a:pt x="17384" y="11443"/>
                    <a:pt x="17384" y="11443"/>
                  </a:cubicBezTo>
                  <a:cubicBezTo>
                    <a:pt x="17310" y="11376"/>
                    <a:pt x="17310" y="11376"/>
                    <a:pt x="17310" y="11376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310" y="11511"/>
                    <a:pt x="17310" y="11511"/>
                    <a:pt x="17310" y="11511"/>
                  </a:cubicBezTo>
                  <a:cubicBezTo>
                    <a:pt x="17273" y="11579"/>
                    <a:pt x="17273" y="11579"/>
                    <a:pt x="17273" y="11579"/>
                  </a:cubicBezTo>
                  <a:cubicBezTo>
                    <a:pt x="17273" y="11646"/>
                    <a:pt x="17273" y="11646"/>
                    <a:pt x="17273" y="11646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11"/>
                    <a:pt x="17236" y="11511"/>
                    <a:pt x="17236" y="11511"/>
                  </a:cubicBezTo>
                  <a:cubicBezTo>
                    <a:pt x="17199" y="11443"/>
                    <a:pt x="17199" y="11443"/>
                    <a:pt x="17199" y="11443"/>
                  </a:cubicBezTo>
                  <a:cubicBezTo>
                    <a:pt x="17199" y="11511"/>
                    <a:pt x="17199" y="11511"/>
                    <a:pt x="17199" y="11511"/>
                  </a:cubicBezTo>
                  <a:cubicBezTo>
                    <a:pt x="17162" y="11511"/>
                    <a:pt x="17162" y="11511"/>
                    <a:pt x="17162" y="11511"/>
                  </a:cubicBezTo>
                  <a:cubicBezTo>
                    <a:pt x="17125" y="11511"/>
                    <a:pt x="17125" y="11511"/>
                    <a:pt x="17125" y="11511"/>
                  </a:cubicBezTo>
                  <a:cubicBezTo>
                    <a:pt x="17088" y="11579"/>
                    <a:pt x="17088" y="11579"/>
                    <a:pt x="17088" y="11579"/>
                  </a:cubicBezTo>
                  <a:cubicBezTo>
                    <a:pt x="17051" y="11511"/>
                    <a:pt x="17051" y="11511"/>
                    <a:pt x="17051" y="11511"/>
                  </a:cubicBezTo>
                  <a:cubicBezTo>
                    <a:pt x="17014" y="11579"/>
                    <a:pt x="17014" y="11579"/>
                    <a:pt x="17014" y="11579"/>
                  </a:cubicBezTo>
                  <a:cubicBezTo>
                    <a:pt x="16977" y="11579"/>
                    <a:pt x="16977" y="11579"/>
                    <a:pt x="16977" y="11579"/>
                  </a:cubicBezTo>
                  <a:cubicBezTo>
                    <a:pt x="16903" y="11646"/>
                    <a:pt x="16903" y="11646"/>
                    <a:pt x="16903" y="11646"/>
                  </a:cubicBezTo>
                  <a:cubicBezTo>
                    <a:pt x="16866" y="11714"/>
                    <a:pt x="16866" y="11714"/>
                    <a:pt x="16866" y="11714"/>
                  </a:cubicBezTo>
                  <a:cubicBezTo>
                    <a:pt x="16866" y="11646"/>
                    <a:pt x="16866" y="11646"/>
                    <a:pt x="16866" y="11646"/>
                  </a:cubicBezTo>
                  <a:cubicBezTo>
                    <a:pt x="16829" y="11646"/>
                    <a:pt x="16829" y="11646"/>
                    <a:pt x="16829" y="11646"/>
                  </a:cubicBezTo>
                  <a:cubicBezTo>
                    <a:pt x="16829" y="11714"/>
                    <a:pt x="16829" y="11714"/>
                    <a:pt x="16829" y="11714"/>
                  </a:cubicBezTo>
                  <a:cubicBezTo>
                    <a:pt x="16755" y="11782"/>
                    <a:pt x="16755" y="11782"/>
                    <a:pt x="16755" y="11782"/>
                  </a:cubicBezTo>
                  <a:cubicBezTo>
                    <a:pt x="16755" y="11850"/>
                    <a:pt x="16755" y="11850"/>
                    <a:pt x="16755" y="11850"/>
                  </a:cubicBezTo>
                  <a:cubicBezTo>
                    <a:pt x="16718" y="11850"/>
                    <a:pt x="16718" y="11850"/>
                    <a:pt x="16718" y="11850"/>
                  </a:cubicBezTo>
                  <a:cubicBezTo>
                    <a:pt x="16718" y="11917"/>
                    <a:pt x="16718" y="11917"/>
                    <a:pt x="16718" y="11917"/>
                  </a:cubicBezTo>
                  <a:cubicBezTo>
                    <a:pt x="16755" y="12053"/>
                    <a:pt x="16755" y="12053"/>
                    <a:pt x="16755" y="12053"/>
                  </a:cubicBezTo>
                  <a:cubicBezTo>
                    <a:pt x="16755" y="12188"/>
                    <a:pt x="16755" y="12188"/>
                    <a:pt x="16755" y="12188"/>
                  </a:cubicBezTo>
                  <a:cubicBezTo>
                    <a:pt x="16718" y="12256"/>
                    <a:pt x="16718" y="12256"/>
                    <a:pt x="16718" y="12256"/>
                  </a:cubicBezTo>
                  <a:cubicBezTo>
                    <a:pt x="16681" y="12324"/>
                    <a:pt x="16681" y="12324"/>
                    <a:pt x="16681" y="12324"/>
                  </a:cubicBezTo>
                  <a:cubicBezTo>
                    <a:pt x="16681" y="12391"/>
                    <a:pt x="16681" y="12391"/>
                    <a:pt x="16681" y="12391"/>
                  </a:cubicBezTo>
                  <a:cubicBezTo>
                    <a:pt x="16681" y="12527"/>
                    <a:pt x="16681" y="12527"/>
                    <a:pt x="16681" y="12527"/>
                  </a:cubicBezTo>
                  <a:cubicBezTo>
                    <a:pt x="16718" y="12527"/>
                    <a:pt x="16718" y="12527"/>
                    <a:pt x="16718" y="12527"/>
                  </a:cubicBezTo>
                  <a:cubicBezTo>
                    <a:pt x="16718" y="12594"/>
                    <a:pt x="16718" y="12594"/>
                    <a:pt x="16718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662"/>
                    <a:pt x="16681" y="12662"/>
                    <a:pt x="16681" y="12662"/>
                  </a:cubicBezTo>
                  <a:cubicBezTo>
                    <a:pt x="16644" y="12730"/>
                    <a:pt x="16644" y="12730"/>
                    <a:pt x="16644" y="12730"/>
                  </a:cubicBezTo>
                  <a:cubicBezTo>
                    <a:pt x="16681" y="12797"/>
                    <a:pt x="16681" y="12797"/>
                    <a:pt x="16681" y="12797"/>
                  </a:cubicBezTo>
                  <a:cubicBezTo>
                    <a:pt x="16644" y="12865"/>
                    <a:pt x="16644" y="12865"/>
                    <a:pt x="16644" y="12865"/>
                  </a:cubicBezTo>
                  <a:cubicBezTo>
                    <a:pt x="16644" y="12933"/>
                    <a:pt x="16644" y="12933"/>
                    <a:pt x="16644" y="12933"/>
                  </a:cubicBezTo>
                  <a:cubicBezTo>
                    <a:pt x="16570" y="13001"/>
                    <a:pt x="16570" y="13001"/>
                    <a:pt x="16570" y="13001"/>
                  </a:cubicBezTo>
                  <a:cubicBezTo>
                    <a:pt x="16607" y="13068"/>
                    <a:pt x="16607" y="13068"/>
                    <a:pt x="16607" y="13068"/>
                  </a:cubicBezTo>
                  <a:cubicBezTo>
                    <a:pt x="16570" y="13068"/>
                    <a:pt x="16570" y="13068"/>
                    <a:pt x="16570" y="13068"/>
                  </a:cubicBezTo>
                  <a:cubicBezTo>
                    <a:pt x="16570" y="13204"/>
                    <a:pt x="16570" y="13204"/>
                    <a:pt x="16570" y="13204"/>
                  </a:cubicBezTo>
                  <a:cubicBezTo>
                    <a:pt x="16533" y="13204"/>
                    <a:pt x="16533" y="13204"/>
                    <a:pt x="16533" y="13204"/>
                  </a:cubicBezTo>
                  <a:cubicBezTo>
                    <a:pt x="16533" y="13339"/>
                    <a:pt x="16533" y="13339"/>
                    <a:pt x="16533" y="13339"/>
                  </a:cubicBezTo>
                  <a:cubicBezTo>
                    <a:pt x="16533" y="13407"/>
                    <a:pt x="16533" y="13407"/>
                    <a:pt x="16533" y="13407"/>
                  </a:cubicBezTo>
                  <a:cubicBezTo>
                    <a:pt x="16533" y="13475"/>
                    <a:pt x="16533" y="13475"/>
                    <a:pt x="16533" y="13475"/>
                  </a:cubicBezTo>
                  <a:cubicBezTo>
                    <a:pt x="16533" y="13542"/>
                    <a:pt x="16533" y="13542"/>
                    <a:pt x="16533" y="13542"/>
                  </a:cubicBezTo>
                  <a:cubicBezTo>
                    <a:pt x="16496" y="13542"/>
                    <a:pt x="16496" y="13542"/>
                    <a:pt x="16496" y="13542"/>
                  </a:cubicBezTo>
                  <a:cubicBezTo>
                    <a:pt x="16496" y="13610"/>
                    <a:pt x="16496" y="13610"/>
                    <a:pt x="16496" y="13610"/>
                  </a:cubicBezTo>
                  <a:cubicBezTo>
                    <a:pt x="16459" y="13678"/>
                    <a:pt x="16459" y="13678"/>
                    <a:pt x="16459" y="13678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813"/>
                    <a:pt x="16459" y="13813"/>
                    <a:pt x="16459" y="13813"/>
                  </a:cubicBezTo>
                  <a:cubicBezTo>
                    <a:pt x="16422" y="13881"/>
                    <a:pt x="16422" y="13881"/>
                    <a:pt x="16422" y="13881"/>
                  </a:cubicBezTo>
                  <a:cubicBezTo>
                    <a:pt x="16422" y="13949"/>
                    <a:pt x="16422" y="13949"/>
                    <a:pt x="16422" y="13949"/>
                  </a:cubicBezTo>
                  <a:cubicBezTo>
                    <a:pt x="16348" y="14016"/>
                    <a:pt x="16348" y="14016"/>
                    <a:pt x="16348" y="14016"/>
                  </a:cubicBezTo>
                  <a:cubicBezTo>
                    <a:pt x="16348" y="14084"/>
                    <a:pt x="16348" y="14084"/>
                    <a:pt x="16348" y="14084"/>
                  </a:cubicBezTo>
                  <a:cubicBezTo>
                    <a:pt x="16311" y="14152"/>
                    <a:pt x="16311" y="14152"/>
                    <a:pt x="16311" y="14152"/>
                  </a:cubicBezTo>
                  <a:cubicBezTo>
                    <a:pt x="16311" y="14219"/>
                    <a:pt x="16311" y="14219"/>
                    <a:pt x="16311" y="14219"/>
                  </a:cubicBezTo>
                  <a:cubicBezTo>
                    <a:pt x="16311" y="14287"/>
                    <a:pt x="16311" y="14287"/>
                    <a:pt x="16311" y="14287"/>
                  </a:cubicBezTo>
                  <a:cubicBezTo>
                    <a:pt x="16311" y="14355"/>
                    <a:pt x="16311" y="14355"/>
                    <a:pt x="16311" y="14355"/>
                  </a:cubicBezTo>
                  <a:cubicBezTo>
                    <a:pt x="16348" y="14355"/>
                    <a:pt x="16348" y="14355"/>
                    <a:pt x="16348" y="14355"/>
                  </a:cubicBezTo>
                  <a:cubicBezTo>
                    <a:pt x="16385" y="14355"/>
                    <a:pt x="16385" y="14355"/>
                    <a:pt x="16385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70" y="14287"/>
                    <a:pt x="16570" y="14287"/>
                    <a:pt x="16570" y="14287"/>
                  </a:cubicBezTo>
                  <a:cubicBezTo>
                    <a:pt x="16570" y="14423"/>
                    <a:pt x="16570" y="14423"/>
                    <a:pt x="16570" y="14423"/>
                  </a:cubicBezTo>
                  <a:cubicBezTo>
                    <a:pt x="16607" y="14490"/>
                    <a:pt x="16607" y="14490"/>
                    <a:pt x="16607" y="14490"/>
                  </a:cubicBezTo>
                  <a:cubicBezTo>
                    <a:pt x="16644" y="14558"/>
                    <a:pt x="16644" y="14558"/>
                    <a:pt x="16644" y="14558"/>
                  </a:cubicBezTo>
                  <a:cubicBezTo>
                    <a:pt x="16644" y="14626"/>
                    <a:pt x="16644" y="14626"/>
                    <a:pt x="16644" y="14626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718" y="14693"/>
                    <a:pt x="16718" y="14693"/>
                    <a:pt x="16718" y="14693"/>
                  </a:cubicBezTo>
                  <a:cubicBezTo>
                    <a:pt x="16718" y="14626"/>
                    <a:pt x="16718" y="14626"/>
                    <a:pt x="16718" y="14626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92" y="14558"/>
                    <a:pt x="16792" y="14558"/>
                    <a:pt x="16792" y="14558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792" y="14626"/>
                    <a:pt x="16792" y="14626"/>
                    <a:pt x="16792" y="14626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55" y="14761"/>
                    <a:pt x="16755" y="14761"/>
                    <a:pt x="16755" y="14761"/>
                  </a:cubicBezTo>
                  <a:cubicBezTo>
                    <a:pt x="16755" y="14829"/>
                    <a:pt x="16755" y="14829"/>
                    <a:pt x="16755" y="14829"/>
                  </a:cubicBezTo>
                  <a:cubicBezTo>
                    <a:pt x="16829" y="14761"/>
                    <a:pt x="16829" y="14761"/>
                    <a:pt x="16829" y="14761"/>
                  </a:cubicBezTo>
                  <a:cubicBezTo>
                    <a:pt x="16866" y="14761"/>
                    <a:pt x="16866" y="14761"/>
                    <a:pt x="16866" y="14761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558"/>
                    <a:pt x="16903" y="14558"/>
                    <a:pt x="16903" y="14558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761"/>
                    <a:pt x="16903" y="14761"/>
                    <a:pt x="16903" y="14761"/>
                  </a:cubicBezTo>
                  <a:cubicBezTo>
                    <a:pt x="16940" y="14761"/>
                    <a:pt x="16940" y="14761"/>
                    <a:pt x="16940" y="14761"/>
                  </a:cubicBezTo>
                  <a:cubicBezTo>
                    <a:pt x="16940" y="14693"/>
                    <a:pt x="16940" y="14693"/>
                    <a:pt x="16940" y="14693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03" y="14490"/>
                    <a:pt x="16903" y="14490"/>
                    <a:pt x="16903" y="14490"/>
                  </a:cubicBezTo>
                  <a:cubicBezTo>
                    <a:pt x="16903" y="14423"/>
                    <a:pt x="16903" y="14423"/>
                    <a:pt x="16903" y="14423"/>
                  </a:cubicBezTo>
                  <a:cubicBezTo>
                    <a:pt x="16940" y="14423"/>
                    <a:pt x="16940" y="14423"/>
                    <a:pt x="16940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7014" y="14423"/>
                    <a:pt x="17014" y="14423"/>
                    <a:pt x="17014" y="14423"/>
                  </a:cubicBezTo>
                  <a:cubicBezTo>
                    <a:pt x="17051" y="14423"/>
                    <a:pt x="17051" y="14423"/>
                    <a:pt x="17051" y="14423"/>
                  </a:cubicBezTo>
                  <a:cubicBezTo>
                    <a:pt x="17088" y="14423"/>
                    <a:pt x="17088" y="14423"/>
                    <a:pt x="17088" y="14423"/>
                  </a:cubicBezTo>
                  <a:cubicBezTo>
                    <a:pt x="17125" y="14423"/>
                    <a:pt x="17125" y="14423"/>
                    <a:pt x="17125" y="14423"/>
                  </a:cubicBezTo>
                  <a:cubicBezTo>
                    <a:pt x="17162" y="14423"/>
                    <a:pt x="17162" y="14423"/>
                    <a:pt x="17162" y="14423"/>
                  </a:cubicBezTo>
                  <a:cubicBezTo>
                    <a:pt x="17162" y="14490"/>
                    <a:pt x="17162" y="14490"/>
                    <a:pt x="17162" y="14490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273" y="14558"/>
                    <a:pt x="17273" y="14558"/>
                    <a:pt x="17273" y="14558"/>
                  </a:cubicBezTo>
                  <a:cubicBezTo>
                    <a:pt x="17273" y="14626"/>
                    <a:pt x="17273" y="14626"/>
                    <a:pt x="17273" y="14626"/>
                  </a:cubicBezTo>
                  <a:cubicBezTo>
                    <a:pt x="17347" y="14626"/>
                    <a:pt x="17347" y="14626"/>
                    <a:pt x="17347" y="14626"/>
                  </a:cubicBezTo>
                  <a:cubicBezTo>
                    <a:pt x="17347" y="14693"/>
                    <a:pt x="17347" y="14693"/>
                    <a:pt x="17347" y="14693"/>
                  </a:cubicBezTo>
                  <a:cubicBezTo>
                    <a:pt x="17384" y="14693"/>
                    <a:pt x="17384" y="14693"/>
                    <a:pt x="17384" y="14693"/>
                  </a:cubicBezTo>
                  <a:cubicBezTo>
                    <a:pt x="17384" y="14761"/>
                    <a:pt x="17384" y="14761"/>
                    <a:pt x="17384" y="14761"/>
                  </a:cubicBezTo>
                  <a:cubicBezTo>
                    <a:pt x="17421" y="14761"/>
                    <a:pt x="17421" y="14761"/>
                    <a:pt x="17421" y="14761"/>
                  </a:cubicBezTo>
                  <a:cubicBezTo>
                    <a:pt x="17458" y="14829"/>
                    <a:pt x="17458" y="14829"/>
                    <a:pt x="17458" y="14829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964"/>
                    <a:pt x="17421" y="14964"/>
                    <a:pt x="17421" y="14964"/>
                  </a:cubicBezTo>
                  <a:cubicBezTo>
                    <a:pt x="17421" y="15032"/>
                    <a:pt x="17421" y="15032"/>
                    <a:pt x="17421" y="15032"/>
                  </a:cubicBezTo>
                  <a:cubicBezTo>
                    <a:pt x="17458" y="15032"/>
                    <a:pt x="17458" y="15032"/>
                    <a:pt x="17458" y="15032"/>
                  </a:cubicBezTo>
                  <a:cubicBezTo>
                    <a:pt x="17495" y="15100"/>
                    <a:pt x="17495" y="15100"/>
                    <a:pt x="17495" y="15100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235"/>
                    <a:pt x="17495" y="15235"/>
                    <a:pt x="17495" y="15235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68" y="15235"/>
                    <a:pt x="17568" y="15235"/>
                    <a:pt x="17568" y="15235"/>
                  </a:cubicBezTo>
                  <a:cubicBezTo>
                    <a:pt x="17568" y="15303"/>
                    <a:pt x="17568" y="15303"/>
                    <a:pt x="17568" y="15303"/>
                  </a:cubicBezTo>
                  <a:cubicBezTo>
                    <a:pt x="17568" y="15371"/>
                    <a:pt x="17568" y="15371"/>
                    <a:pt x="17568" y="15371"/>
                  </a:cubicBezTo>
                  <a:cubicBezTo>
                    <a:pt x="17568" y="15438"/>
                    <a:pt x="17568" y="15438"/>
                    <a:pt x="17568" y="15438"/>
                  </a:cubicBezTo>
                  <a:cubicBezTo>
                    <a:pt x="17605" y="15438"/>
                    <a:pt x="17605" y="15438"/>
                    <a:pt x="17605" y="15438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74"/>
                    <a:pt x="17568" y="15574"/>
                    <a:pt x="17568" y="15574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77"/>
                    <a:pt x="17568" y="15777"/>
                    <a:pt x="17568" y="15777"/>
                  </a:cubicBezTo>
                  <a:cubicBezTo>
                    <a:pt x="17605" y="15912"/>
                    <a:pt x="17605" y="15912"/>
                    <a:pt x="17605" y="15912"/>
                  </a:cubicBezTo>
                  <a:cubicBezTo>
                    <a:pt x="17568" y="15912"/>
                    <a:pt x="17568" y="15912"/>
                    <a:pt x="17568" y="15912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115"/>
                    <a:pt x="17605" y="16115"/>
                    <a:pt x="17605" y="16115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79" y="16251"/>
                    <a:pt x="17679" y="16251"/>
                    <a:pt x="17679" y="16251"/>
                  </a:cubicBezTo>
                  <a:cubicBezTo>
                    <a:pt x="17679" y="16318"/>
                    <a:pt x="17679" y="16318"/>
                    <a:pt x="17679" y="16318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716" y="16522"/>
                    <a:pt x="17716" y="16522"/>
                    <a:pt x="17716" y="16522"/>
                  </a:cubicBezTo>
                  <a:cubicBezTo>
                    <a:pt x="17716" y="16589"/>
                    <a:pt x="17716" y="16589"/>
                    <a:pt x="17716" y="16589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860"/>
                    <a:pt x="17753" y="16860"/>
                    <a:pt x="17753" y="16860"/>
                  </a:cubicBezTo>
                  <a:cubicBezTo>
                    <a:pt x="17753" y="16928"/>
                    <a:pt x="17753" y="16928"/>
                    <a:pt x="17753" y="16928"/>
                  </a:cubicBezTo>
                  <a:cubicBezTo>
                    <a:pt x="17753" y="16996"/>
                    <a:pt x="17753" y="16996"/>
                    <a:pt x="17753" y="16996"/>
                  </a:cubicBezTo>
                  <a:cubicBezTo>
                    <a:pt x="17753" y="17063"/>
                    <a:pt x="17753" y="17063"/>
                    <a:pt x="17753" y="17063"/>
                  </a:cubicBezTo>
                  <a:cubicBezTo>
                    <a:pt x="17753" y="17131"/>
                    <a:pt x="17753" y="17131"/>
                    <a:pt x="17753" y="17131"/>
                  </a:cubicBezTo>
                  <a:cubicBezTo>
                    <a:pt x="17716" y="17199"/>
                    <a:pt x="17716" y="17199"/>
                    <a:pt x="17716" y="17199"/>
                  </a:cubicBezTo>
                  <a:cubicBezTo>
                    <a:pt x="17716" y="17266"/>
                    <a:pt x="17716" y="17266"/>
                    <a:pt x="17716" y="17266"/>
                  </a:cubicBezTo>
                  <a:cubicBezTo>
                    <a:pt x="17716" y="17334"/>
                    <a:pt x="17716" y="17334"/>
                    <a:pt x="17716" y="17334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537"/>
                    <a:pt x="17716" y="17537"/>
                    <a:pt x="17716" y="17537"/>
                  </a:cubicBezTo>
                  <a:cubicBezTo>
                    <a:pt x="17679" y="17605"/>
                    <a:pt x="17679" y="17605"/>
                    <a:pt x="17679" y="17605"/>
                  </a:cubicBezTo>
                  <a:cubicBezTo>
                    <a:pt x="17679" y="17673"/>
                    <a:pt x="17679" y="17673"/>
                    <a:pt x="17679" y="17673"/>
                  </a:cubicBezTo>
                  <a:cubicBezTo>
                    <a:pt x="17642" y="17740"/>
                    <a:pt x="17642" y="17740"/>
                    <a:pt x="17642" y="17740"/>
                  </a:cubicBezTo>
                  <a:cubicBezTo>
                    <a:pt x="17679" y="17740"/>
                    <a:pt x="17679" y="17740"/>
                    <a:pt x="17679" y="17740"/>
                  </a:cubicBezTo>
                  <a:cubicBezTo>
                    <a:pt x="17679" y="17808"/>
                    <a:pt x="17679" y="17808"/>
                    <a:pt x="17679" y="17808"/>
                  </a:cubicBezTo>
                  <a:cubicBezTo>
                    <a:pt x="17642" y="17808"/>
                    <a:pt x="17642" y="17808"/>
                    <a:pt x="17642" y="17808"/>
                  </a:cubicBezTo>
                  <a:cubicBezTo>
                    <a:pt x="17679" y="17944"/>
                    <a:pt x="17679" y="17944"/>
                    <a:pt x="17679" y="17944"/>
                  </a:cubicBezTo>
                  <a:cubicBezTo>
                    <a:pt x="17642" y="18011"/>
                    <a:pt x="17642" y="18011"/>
                    <a:pt x="17642" y="18011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147"/>
                    <a:pt x="17642" y="18147"/>
                    <a:pt x="17642" y="18147"/>
                  </a:cubicBezTo>
                  <a:cubicBezTo>
                    <a:pt x="17605" y="18214"/>
                    <a:pt x="17605" y="18214"/>
                    <a:pt x="17605" y="18214"/>
                  </a:cubicBezTo>
                  <a:cubicBezTo>
                    <a:pt x="17605" y="18282"/>
                    <a:pt x="17605" y="18282"/>
                    <a:pt x="17605" y="18282"/>
                  </a:cubicBezTo>
                  <a:cubicBezTo>
                    <a:pt x="17568" y="18350"/>
                    <a:pt x="17568" y="18350"/>
                    <a:pt x="17568" y="18350"/>
                  </a:cubicBezTo>
                  <a:cubicBezTo>
                    <a:pt x="17568" y="18418"/>
                    <a:pt x="17568" y="18418"/>
                    <a:pt x="17568" y="18418"/>
                  </a:cubicBezTo>
                  <a:cubicBezTo>
                    <a:pt x="17532" y="18485"/>
                    <a:pt x="17532" y="18485"/>
                    <a:pt x="17532" y="18485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756"/>
                    <a:pt x="17495" y="18756"/>
                    <a:pt x="17495" y="18756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58" y="18892"/>
                    <a:pt x="17458" y="18892"/>
                    <a:pt x="17458" y="18892"/>
                  </a:cubicBezTo>
                  <a:cubicBezTo>
                    <a:pt x="17458" y="18959"/>
                    <a:pt x="17458" y="18959"/>
                    <a:pt x="17458" y="18959"/>
                  </a:cubicBezTo>
                  <a:cubicBezTo>
                    <a:pt x="17421" y="18959"/>
                    <a:pt x="17421" y="18959"/>
                    <a:pt x="17421" y="18959"/>
                  </a:cubicBezTo>
                  <a:cubicBezTo>
                    <a:pt x="17421" y="19027"/>
                    <a:pt x="17421" y="19027"/>
                    <a:pt x="17421" y="19027"/>
                  </a:cubicBezTo>
                  <a:cubicBezTo>
                    <a:pt x="17384" y="19027"/>
                    <a:pt x="17384" y="19027"/>
                    <a:pt x="17384" y="19027"/>
                  </a:cubicBezTo>
                  <a:cubicBezTo>
                    <a:pt x="17421" y="19095"/>
                    <a:pt x="17421" y="19095"/>
                    <a:pt x="17421" y="19095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47" y="19162"/>
                    <a:pt x="17347" y="19162"/>
                    <a:pt x="17347" y="19162"/>
                  </a:cubicBezTo>
                  <a:cubicBezTo>
                    <a:pt x="17347" y="19230"/>
                    <a:pt x="17347" y="19230"/>
                    <a:pt x="17347" y="19230"/>
                  </a:cubicBezTo>
                  <a:cubicBezTo>
                    <a:pt x="17347" y="19298"/>
                    <a:pt x="17347" y="19298"/>
                    <a:pt x="17347" y="19298"/>
                  </a:cubicBezTo>
                  <a:cubicBezTo>
                    <a:pt x="17310" y="19298"/>
                    <a:pt x="17310" y="19298"/>
                    <a:pt x="17310" y="19298"/>
                  </a:cubicBezTo>
                  <a:cubicBezTo>
                    <a:pt x="17347" y="19366"/>
                    <a:pt x="17347" y="19366"/>
                    <a:pt x="17347" y="19366"/>
                  </a:cubicBezTo>
                  <a:cubicBezTo>
                    <a:pt x="17273" y="19433"/>
                    <a:pt x="17273" y="19433"/>
                    <a:pt x="17273" y="19433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69"/>
                    <a:pt x="17236" y="19569"/>
                    <a:pt x="17236" y="19569"/>
                  </a:cubicBezTo>
                  <a:cubicBezTo>
                    <a:pt x="17162" y="19569"/>
                    <a:pt x="17162" y="19569"/>
                    <a:pt x="17162" y="19569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088" y="19636"/>
                    <a:pt x="17088" y="19636"/>
                    <a:pt x="17088" y="19636"/>
                  </a:cubicBezTo>
                  <a:cubicBezTo>
                    <a:pt x="17051" y="19569"/>
                    <a:pt x="17051" y="19569"/>
                    <a:pt x="17051" y="19569"/>
                  </a:cubicBezTo>
                  <a:cubicBezTo>
                    <a:pt x="17014" y="19569"/>
                    <a:pt x="17014" y="19569"/>
                    <a:pt x="17014" y="19569"/>
                  </a:cubicBezTo>
                  <a:cubicBezTo>
                    <a:pt x="17014" y="19433"/>
                    <a:pt x="17014" y="19433"/>
                    <a:pt x="17014" y="19433"/>
                  </a:cubicBezTo>
                  <a:cubicBezTo>
                    <a:pt x="16977" y="19433"/>
                    <a:pt x="16977" y="19433"/>
                    <a:pt x="16977" y="19433"/>
                  </a:cubicBezTo>
                  <a:cubicBezTo>
                    <a:pt x="16940" y="19433"/>
                    <a:pt x="16940" y="19433"/>
                    <a:pt x="16940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501"/>
                    <a:pt x="16903" y="19501"/>
                    <a:pt x="16903" y="19501"/>
                  </a:cubicBezTo>
                  <a:cubicBezTo>
                    <a:pt x="16866" y="19569"/>
                    <a:pt x="16866" y="19569"/>
                    <a:pt x="16866" y="19569"/>
                  </a:cubicBezTo>
                  <a:cubicBezTo>
                    <a:pt x="16866" y="19636"/>
                    <a:pt x="16866" y="19636"/>
                    <a:pt x="16866" y="19636"/>
                  </a:cubicBezTo>
                  <a:cubicBezTo>
                    <a:pt x="16829" y="19636"/>
                    <a:pt x="16829" y="19636"/>
                    <a:pt x="16829" y="19636"/>
                  </a:cubicBezTo>
                  <a:cubicBezTo>
                    <a:pt x="16829" y="19772"/>
                    <a:pt x="16829" y="19772"/>
                    <a:pt x="16829" y="19772"/>
                  </a:cubicBezTo>
                  <a:cubicBezTo>
                    <a:pt x="16829" y="19704"/>
                    <a:pt x="16829" y="19704"/>
                    <a:pt x="16829" y="19704"/>
                  </a:cubicBezTo>
                  <a:cubicBezTo>
                    <a:pt x="16755" y="19772"/>
                    <a:pt x="16755" y="19772"/>
                    <a:pt x="16755" y="19772"/>
                  </a:cubicBez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55" y="19839"/>
                    <a:pt x="16755" y="19839"/>
                    <a:pt x="16755" y="19839"/>
                  </a:cubicBezTo>
                  <a:close/>
                  <a:moveTo>
                    <a:pt x="5437" y="20043"/>
                  </a:moveTo>
                  <a:cubicBezTo>
                    <a:pt x="5400" y="19975"/>
                    <a:pt x="5400" y="19975"/>
                    <a:pt x="5400" y="19975"/>
                  </a:cubicBezTo>
                  <a:cubicBezTo>
                    <a:pt x="5178" y="20043"/>
                    <a:pt x="5178" y="20043"/>
                    <a:pt x="5178" y="20043"/>
                  </a:cubicBezTo>
                  <a:cubicBezTo>
                    <a:pt x="5437" y="20043"/>
                    <a:pt x="5437" y="20043"/>
                    <a:pt x="5437" y="20043"/>
                  </a:cubicBezTo>
                  <a:close/>
                  <a:moveTo>
                    <a:pt x="19159" y="18892"/>
                  </a:moveTo>
                  <a:cubicBezTo>
                    <a:pt x="19196" y="18892"/>
                    <a:pt x="19196" y="18892"/>
                    <a:pt x="19196" y="18892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233" y="18824"/>
                    <a:pt x="19233" y="18824"/>
                    <a:pt x="19233" y="18824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159" y="18892"/>
                    <a:pt x="19159" y="18892"/>
                    <a:pt x="19159" y="18892"/>
                  </a:cubicBezTo>
                  <a:close/>
                  <a:moveTo>
                    <a:pt x="1073" y="2776"/>
                  </a:moveTo>
                  <a:cubicBezTo>
                    <a:pt x="1036" y="2708"/>
                    <a:pt x="1036" y="2708"/>
                    <a:pt x="1036" y="2708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1036" y="2505"/>
                    <a:pt x="1036" y="2505"/>
                    <a:pt x="1036" y="2505"/>
                  </a:cubicBezTo>
                  <a:cubicBezTo>
                    <a:pt x="1036" y="2438"/>
                    <a:pt x="1036" y="2438"/>
                    <a:pt x="1036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47" y="2438"/>
                    <a:pt x="1147" y="2438"/>
                    <a:pt x="1147" y="2438"/>
                  </a:cubicBezTo>
                  <a:cubicBezTo>
                    <a:pt x="1147" y="2505"/>
                    <a:pt x="1147" y="2505"/>
                    <a:pt x="1147" y="2505"/>
                  </a:cubicBezTo>
                  <a:cubicBezTo>
                    <a:pt x="1184" y="2505"/>
                    <a:pt x="1184" y="2505"/>
                    <a:pt x="1184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58" y="2438"/>
                    <a:pt x="1258" y="2438"/>
                    <a:pt x="1258" y="2438"/>
                  </a:cubicBezTo>
                  <a:cubicBezTo>
                    <a:pt x="1221" y="2438"/>
                    <a:pt x="1221" y="2438"/>
                    <a:pt x="1221" y="2438"/>
                  </a:cubicBezTo>
                  <a:cubicBezTo>
                    <a:pt x="1184" y="2438"/>
                    <a:pt x="1184" y="2438"/>
                    <a:pt x="1184" y="2438"/>
                  </a:cubicBezTo>
                  <a:cubicBezTo>
                    <a:pt x="1110" y="2302"/>
                    <a:pt x="1110" y="2302"/>
                    <a:pt x="1110" y="2302"/>
                  </a:cubicBezTo>
                  <a:cubicBezTo>
                    <a:pt x="1036" y="2302"/>
                    <a:pt x="1036" y="2302"/>
                    <a:pt x="1036" y="2302"/>
                  </a:cubicBezTo>
                  <a:cubicBezTo>
                    <a:pt x="999" y="2302"/>
                    <a:pt x="999" y="2302"/>
                    <a:pt x="999" y="2302"/>
                  </a:cubicBezTo>
                  <a:cubicBezTo>
                    <a:pt x="925" y="2438"/>
                    <a:pt x="925" y="2438"/>
                    <a:pt x="925" y="2438"/>
                  </a:cubicBezTo>
                  <a:cubicBezTo>
                    <a:pt x="925" y="2505"/>
                    <a:pt x="925" y="2505"/>
                    <a:pt x="925" y="2505"/>
                  </a:cubicBezTo>
                  <a:cubicBezTo>
                    <a:pt x="888" y="2505"/>
                    <a:pt x="888" y="2505"/>
                    <a:pt x="888" y="2505"/>
                  </a:cubicBezTo>
                  <a:cubicBezTo>
                    <a:pt x="814" y="2573"/>
                    <a:pt x="814" y="2573"/>
                    <a:pt x="814" y="2573"/>
                  </a:cubicBezTo>
                  <a:cubicBezTo>
                    <a:pt x="814" y="2708"/>
                    <a:pt x="814" y="2708"/>
                    <a:pt x="814" y="2708"/>
                  </a:cubicBezTo>
                  <a:cubicBezTo>
                    <a:pt x="851" y="2708"/>
                    <a:pt x="851" y="2708"/>
                    <a:pt x="851" y="2708"/>
                  </a:cubicBezTo>
                  <a:cubicBezTo>
                    <a:pt x="888" y="2708"/>
                    <a:pt x="888" y="2708"/>
                    <a:pt x="888" y="2708"/>
                  </a:cubicBezTo>
                  <a:cubicBezTo>
                    <a:pt x="925" y="2708"/>
                    <a:pt x="925" y="2708"/>
                    <a:pt x="925" y="2708"/>
                  </a:cubicBezTo>
                  <a:cubicBezTo>
                    <a:pt x="925" y="2776"/>
                    <a:pt x="925" y="2776"/>
                    <a:pt x="925" y="2776"/>
                  </a:cubicBezTo>
                  <a:cubicBezTo>
                    <a:pt x="962" y="2776"/>
                    <a:pt x="962" y="2776"/>
                    <a:pt x="962" y="2776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1036" y="2776"/>
                    <a:pt x="1036" y="2776"/>
                    <a:pt x="1036" y="2776"/>
                  </a:cubicBezTo>
                  <a:cubicBezTo>
                    <a:pt x="1073" y="2844"/>
                    <a:pt x="1073" y="2844"/>
                    <a:pt x="1073" y="2844"/>
                  </a:cubicBezTo>
                  <a:cubicBezTo>
                    <a:pt x="1073" y="2776"/>
                    <a:pt x="1073" y="2776"/>
                    <a:pt x="1073" y="2776"/>
                  </a:cubicBezTo>
                  <a:close/>
                  <a:moveTo>
                    <a:pt x="1332" y="1964"/>
                  </a:moveTo>
                  <a:cubicBezTo>
                    <a:pt x="1332" y="1964"/>
                    <a:pt x="1332" y="1964"/>
                    <a:pt x="1332" y="1964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2031"/>
                    <a:pt x="1368" y="2031"/>
                    <a:pt x="1368" y="2031"/>
                  </a:cubicBezTo>
                  <a:cubicBezTo>
                    <a:pt x="1332" y="2031"/>
                    <a:pt x="1332" y="2031"/>
                    <a:pt x="1332" y="2031"/>
                  </a:cubicBezTo>
                  <a:cubicBezTo>
                    <a:pt x="1332" y="2031"/>
                    <a:pt x="1332" y="1964"/>
                    <a:pt x="1332" y="1964"/>
                  </a:cubicBezTo>
                  <a:close/>
                  <a:moveTo>
                    <a:pt x="1258" y="3047"/>
                  </a:moveTo>
                  <a:cubicBezTo>
                    <a:pt x="1258" y="3047"/>
                    <a:pt x="1258" y="3047"/>
                    <a:pt x="1258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332" y="2979"/>
                    <a:pt x="1332" y="2979"/>
                    <a:pt x="1332" y="2979"/>
                  </a:cubicBezTo>
                  <a:cubicBezTo>
                    <a:pt x="1332" y="2912"/>
                    <a:pt x="1332" y="2912"/>
                    <a:pt x="1332" y="2912"/>
                  </a:cubicBezTo>
                  <a:cubicBezTo>
                    <a:pt x="1368" y="2844"/>
                    <a:pt x="1368" y="2844"/>
                    <a:pt x="1368" y="2844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68" y="2708"/>
                    <a:pt x="1368" y="2708"/>
                    <a:pt x="1368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05" y="2641"/>
                    <a:pt x="1405" y="2641"/>
                    <a:pt x="1405" y="2641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42" y="2505"/>
                    <a:pt x="1442" y="2505"/>
                    <a:pt x="1442" y="2505"/>
                  </a:cubicBezTo>
                  <a:cubicBezTo>
                    <a:pt x="1442" y="2573"/>
                    <a:pt x="1442" y="2573"/>
                    <a:pt x="1442" y="2573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42" y="2234"/>
                    <a:pt x="1442" y="2234"/>
                    <a:pt x="1442" y="2234"/>
                  </a:cubicBezTo>
                  <a:cubicBezTo>
                    <a:pt x="1405" y="2302"/>
                    <a:pt x="1405" y="2302"/>
                    <a:pt x="1405" y="2302"/>
                  </a:cubicBezTo>
                  <a:cubicBezTo>
                    <a:pt x="1405" y="2370"/>
                    <a:pt x="1405" y="2370"/>
                    <a:pt x="1405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02"/>
                    <a:pt x="1368" y="2302"/>
                    <a:pt x="1368" y="2302"/>
                  </a:cubicBezTo>
                  <a:cubicBezTo>
                    <a:pt x="1405" y="2234"/>
                    <a:pt x="1405" y="2234"/>
                    <a:pt x="1405" y="2234"/>
                  </a:cubicBezTo>
                  <a:cubicBezTo>
                    <a:pt x="1405" y="2167"/>
                    <a:pt x="1405" y="2167"/>
                    <a:pt x="1405" y="2167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68" y="2234"/>
                    <a:pt x="1368" y="2234"/>
                    <a:pt x="1368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295" y="2234"/>
                    <a:pt x="1295" y="2234"/>
                    <a:pt x="1295" y="2234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505"/>
                    <a:pt x="1295" y="2505"/>
                    <a:pt x="1295" y="2505"/>
                  </a:cubicBezTo>
                  <a:cubicBezTo>
                    <a:pt x="1258" y="2505"/>
                    <a:pt x="1258" y="2505"/>
                    <a:pt x="1258" y="2505"/>
                  </a:cubicBezTo>
                  <a:cubicBezTo>
                    <a:pt x="1258" y="2573"/>
                    <a:pt x="1258" y="2573"/>
                    <a:pt x="1258" y="2573"/>
                  </a:cubicBezTo>
                  <a:cubicBezTo>
                    <a:pt x="1221" y="2573"/>
                    <a:pt x="1221" y="2573"/>
                    <a:pt x="1221" y="2573"/>
                  </a:cubicBezTo>
                  <a:cubicBezTo>
                    <a:pt x="1184" y="2573"/>
                    <a:pt x="1184" y="2573"/>
                    <a:pt x="1184" y="2573"/>
                  </a:cubicBezTo>
                  <a:cubicBezTo>
                    <a:pt x="1147" y="2573"/>
                    <a:pt x="1147" y="2573"/>
                    <a:pt x="1147" y="2573"/>
                  </a:cubicBezTo>
                  <a:cubicBezTo>
                    <a:pt x="1110" y="2573"/>
                    <a:pt x="1110" y="2573"/>
                    <a:pt x="1110" y="2573"/>
                  </a:cubicBezTo>
                  <a:cubicBezTo>
                    <a:pt x="1110" y="2505"/>
                    <a:pt x="1110" y="2505"/>
                    <a:pt x="1110" y="2505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110" y="2641"/>
                    <a:pt x="1110" y="2641"/>
                    <a:pt x="1110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708"/>
                    <a:pt x="1147" y="2708"/>
                    <a:pt x="1147" y="2708"/>
                  </a:cubicBezTo>
                  <a:cubicBezTo>
                    <a:pt x="1184" y="2708"/>
                    <a:pt x="1184" y="2708"/>
                    <a:pt x="1184" y="2708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47" y="2776"/>
                    <a:pt x="1147" y="2776"/>
                    <a:pt x="1147" y="2776"/>
                  </a:cubicBezTo>
                  <a:cubicBezTo>
                    <a:pt x="1110" y="2776"/>
                    <a:pt x="1110" y="2776"/>
                    <a:pt x="1110" y="2776"/>
                  </a:cubicBezTo>
                  <a:cubicBezTo>
                    <a:pt x="1110" y="2912"/>
                    <a:pt x="1110" y="2912"/>
                    <a:pt x="1110" y="2912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84" y="3047"/>
                    <a:pt x="1184" y="3047"/>
                    <a:pt x="1184" y="3047"/>
                  </a:cubicBezTo>
                  <a:cubicBezTo>
                    <a:pt x="1221" y="2979"/>
                    <a:pt x="1221" y="2979"/>
                    <a:pt x="1221" y="2979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58" y="2979"/>
                    <a:pt x="1258" y="2979"/>
                    <a:pt x="1258" y="2979"/>
                  </a:cubicBezTo>
                  <a:cubicBezTo>
                    <a:pt x="1258" y="3047"/>
                    <a:pt x="1258" y="3047"/>
                    <a:pt x="1258" y="3047"/>
                  </a:cubicBezTo>
                  <a:close/>
                  <a:moveTo>
                    <a:pt x="1479" y="2979"/>
                  </a:move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844"/>
                    <a:pt x="1479" y="2844"/>
                    <a:pt x="1479" y="2844"/>
                  </a:cubicBezTo>
                  <a:cubicBezTo>
                    <a:pt x="1442" y="2844"/>
                    <a:pt x="1442" y="2844"/>
                    <a:pt x="1442" y="2844"/>
                  </a:cubicBezTo>
                  <a:cubicBezTo>
                    <a:pt x="1405" y="2776"/>
                    <a:pt x="1405" y="2776"/>
                    <a:pt x="1405" y="2776"/>
                  </a:cubicBezTo>
                  <a:cubicBezTo>
                    <a:pt x="1405" y="2844"/>
                    <a:pt x="1405" y="2844"/>
                    <a:pt x="1405" y="2844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79" y="2979"/>
                    <a:pt x="1479" y="2979"/>
                    <a:pt x="1479" y="2979"/>
                  </a:cubicBezTo>
                  <a:close/>
                  <a:moveTo>
                    <a:pt x="1516" y="3115"/>
                  </a:moveTo>
                  <a:cubicBezTo>
                    <a:pt x="1516" y="3115"/>
                    <a:pt x="1553" y="3115"/>
                    <a:pt x="1553" y="3115"/>
                  </a:cubicBezTo>
                  <a:cubicBezTo>
                    <a:pt x="1553" y="3115"/>
                    <a:pt x="1553" y="3115"/>
                    <a:pt x="1553" y="3115"/>
                  </a:cubicBezTo>
                  <a:cubicBezTo>
                    <a:pt x="1627" y="3115"/>
                    <a:pt x="1627" y="3115"/>
                    <a:pt x="1627" y="3115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53" y="2844"/>
                    <a:pt x="1553" y="2844"/>
                    <a:pt x="1553" y="2844"/>
                  </a:cubicBezTo>
                  <a:cubicBezTo>
                    <a:pt x="1553" y="2912"/>
                    <a:pt x="1553" y="2912"/>
                    <a:pt x="1553" y="2912"/>
                  </a:cubicBezTo>
                  <a:cubicBezTo>
                    <a:pt x="1553" y="2979"/>
                    <a:pt x="1553" y="2979"/>
                    <a:pt x="1553" y="2979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516" y="3115"/>
                    <a:pt x="1516" y="3115"/>
                    <a:pt x="1516" y="3115"/>
                  </a:cubicBezTo>
                  <a:close/>
                  <a:moveTo>
                    <a:pt x="1923" y="1219"/>
                  </a:moveTo>
                  <a:cubicBezTo>
                    <a:pt x="1960" y="1151"/>
                    <a:pt x="1960" y="1151"/>
                    <a:pt x="1960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2034" y="1083"/>
                    <a:pt x="2034" y="1083"/>
                    <a:pt x="2034" y="1083"/>
                  </a:cubicBezTo>
                  <a:cubicBezTo>
                    <a:pt x="1997" y="1083"/>
                    <a:pt x="1997" y="1083"/>
                    <a:pt x="1997" y="1083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60" y="1016"/>
                    <a:pt x="1960" y="1016"/>
                    <a:pt x="1960" y="1016"/>
                  </a:cubicBezTo>
                  <a:cubicBezTo>
                    <a:pt x="1923" y="1016"/>
                    <a:pt x="1923" y="1016"/>
                    <a:pt x="1923" y="1016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219"/>
                    <a:pt x="1923" y="1219"/>
                  </a:cubicBezTo>
                  <a:close/>
                  <a:moveTo>
                    <a:pt x="1960" y="1287"/>
                  </a:moveTo>
                  <a:cubicBezTo>
                    <a:pt x="1960" y="1287"/>
                    <a:pt x="1960" y="1287"/>
                    <a:pt x="1960" y="1287"/>
                  </a:cubicBezTo>
                  <a:cubicBezTo>
                    <a:pt x="1997" y="1219"/>
                    <a:pt x="1997" y="1219"/>
                    <a:pt x="1997" y="1219"/>
                  </a:cubicBezTo>
                  <a:cubicBezTo>
                    <a:pt x="1997" y="1287"/>
                    <a:pt x="1997" y="1287"/>
                    <a:pt x="1997" y="1287"/>
                  </a:cubicBezTo>
                  <a:cubicBezTo>
                    <a:pt x="1960" y="1287"/>
                    <a:pt x="1960" y="1287"/>
                    <a:pt x="1960" y="1287"/>
                  </a:cubicBezTo>
                  <a:close/>
                  <a:moveTo>
                    <a:pt x="1997" y="1490"/>
                  </a:moveTo>
                  <a:cubicBezTo>
                    <a:pt x="1997" y="1422"/>
                    <a:pt x="1997" y="1422"/>
                    <a:pt x="1997" y="1422"/>
                  </a:cubicBezTo>
                  <a:cubicBezTo>
                    <a:pt x="1997" y="1422"/>
                    <a:pt x="1997" y="1422"/>
                    <a:pt x="1997" y="1422"/>
                  </a:cubicBezTo>
                  <a:cubicBezTo>
                    <a:pt x="2034" y="1354"/>
                    <a:pt x="2034" y="1354"/>
                    <a:pt x="2034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23" y="1354"/>
                    <a:pt x="1923" y="1354"/>
                    <a:pt x="1923" y="1354"/>
                  </a:cubicBezTo>
                  <a:cubicBezTo>
                    <a:pt x="1886" y="1354"/>
                    <a:pt x="1886" y="1354"/>
                    <a:pt x="1886" y="1354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90"/>
                    <a:pt x="1849" y="1490"/>
                    <a:pt x="1849" y="1490"/>
                  </a:cubicBezTo>
                  <a:cubicBezTo>
                    <a:pt x="1886" y="1490"/>
                    <a:pt x="1886" y="1490"/>
                    <a:pt x="1886" y="1490"/>
                  </a:cubicBezTo>
                  <a:cubicBezTo>
                    <a:pt x="1923" y="1490"/>
                    <a:pt x="1923" y="1490"/>
                    <a:pt x="1923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97" y="1490"/>
                    <a:pt x="1997" y="1490"/>
                    <a:pt x="1997" y="1490"/>
                  </a:cubicBezTo>
                  <a:close/>
                  <a:moveTo>
                    <a:pt x="2071" y="1490"/>
                  </a:moveTo>
                  <a:cubicBezTo>
                    <a:pt x="2034" y="1422"/>
                    <a:pt x="2034" y="1422"/>
                    <a:pt x="2034" y="1422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90"/>
                    <a:pt x="2108" y="1490"/>
                    <a:pt x="2108" y="1490"/>
                  </a:cubicBezTo>
                  <a:cubicBezTo>
                    <a:pt x="2071" y="1490"/>
                    <a:pt x="2071" y="1490"/>
                    <a:pt x="2071" y="1490"/>
                  </a:cubicBezTo>
                  <a:cubicBezTo>
                    <a:pt x="2071" y="1490"/>
                    <a:pt x="2071" y="1490"/>
                    <a:pt x="2071" y="1490"/>
                  </a:cubicBezTo>
                  <a:close/>
                  <a:moveTo>
                    <a:pt x="1923" y="1761"/>
                  </a:moveTo>
                  <a:cubicBezTo>
                    <a:pt x="1960" y="1693"/>
                    <a:pt x="1960" y="1693"/>
                    <a:pt x="1960" y="1693"/>
                  </a:cubicBezTo>
                  <a:cubicBezTo>
                    <a:pt x="1960" y="1625"/>
                    <a:pt x="1960" y="1625"/>
                    <a:pt x="1960" y="1625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490"/>
                    <a:pt x="1997" y="1490"/>
                    <a:pt x="1997" y="1490"/>
                  </a:cubicBezTo>
                  <a:cubicBezTo>
                    <a:pt x="1960" y="1557"/>
                    <a:pt x="1960" y="1557"/>
                    <a:pt x="1960" y="1557"/>
                  </a:cubicBezTo>
                  <a:cubicBezTo>
                    <a:pt x="1923" y="1557"/>
                    <a:pt x="1923" y="1557"/>
                    <a:pt x="1923" y="1557"/>
                  </a:cubicBezTo>
                  <a:cubicBezTo>
                    <a:pt x="1886" y="1557"/>
                    <a:pt x="1886" y="1557"/>
                    <a:pt x="1886" y="1557"/>
                  </a:cubicBezTo>
                  <a:cubicBezTo>
                    <a:pt x="1849" y="1557"/>
                    <a:pt x="1849" y="1557"/>
                    <a:pt x="1849" y="1557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86" y="1625"/>
                    <a:pt x="1886" y="1625"/>
                    <a:pt x="1886" y="1625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49" y="1693"/>
                    <a:pt x="1849" y="1693"/>
                    <a:pt x="1849" y="1693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828"/>
                    <a:pt x="1812" y="1828"/>
                    <a:pt x="1812" y="1828"/>
                  </a:cubicBezTo>
                  <a:cubicBezTo>
                    <a:pt x="1849" y="1828"/>
                    <a:pt x="1849" y="1828"/>
                    <a:pt x="1849" y="1828"/>
                  </a:cubicBezTo>
                  <a:cubicBezTo>
                    <a:pt x="1886" y="1761"/>
                    <a:pt x="1886" y="1761"/>
                    <a:pt x="1886" y="1761"/>
                  </a:cubicBezTo>
                  <a:cubicBezTo>
                    <a:pt x="1886" y="1761"/>
                    <a:pt x="1923" y="1761"/>
                    <a:pt x="1923" y="1761"/>
                  </a:cubicBezTo>
                  <a:close/>
                  <a:moveTo>
                    <a:pt x="2034" y="1761"/>
                  </a:moveTo>
                  <a:cubicBezTo>
                    <a:pt x="1997" y="1761"/>
                    <a:pt x="1997" y="1761"/>
                    <a:pt x="1997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693"/>
                    <a:pt x="1960" y="1693"/>
                    <a:pt x="1960" y="1693"/>
                  </a:cubicBezTo>
                  <a:cubicBezTo>
                    <a:pt x="1997" y="1693"/>
                    <a:pt x="1997" y="1693"/>
                    <a:pt x="1997" y="1693"/>
                  </a:cubicBezTo>
                  <a:cubicBezTo>
                    <a:pt x="1997" y="1625"/>
                    <a:pt x="1997" y="1625"/>
                    <a:pt x="1997" y="1625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761"/>
                    <a:pt x="2034" y="1761"/>
                    <a:pt x="2034" y="1761"/>
                  </a:cubicBezTo>
                  <a:close/>
                  <a:moveTo>
                    <a:pt x="2108" y="1896"/>
                  </a:moveTo>
                  <a:cubicBezTo>
                    <a:pt x="2071" y="1828"/>
                    <a:pt x="2071" y="1828"/>
                    <a:pt x="2071" y="1828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108" y="1761"/>
                    <a:pt x="2108" y="1761"/>
                    <a:pt x="2108" y="1761"/>
                  </a:cubicBezTo>
                  <a:cubicBezTo>
                    <a:pt x="2145" y="1761"/>
                    <a:pt x="2145" y="1761"/>
                    <a:pt x="2145" y="1761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08" y="1896"/>
                    <a:pt x="2108" y="1896"/>
                    <a:pt x="2108" y="1896"/>
                  </a:cubicBezTo>
                  <a:close/>
                  <a:moveTo>
                    <a:pt x="2071" y="2031"/>
                  </a:moveTo>
                  <a:cubicBezTo>
                    <a:pt x="2034" y="1964"/>
                    <a:pt x="2034" y="1964"/>
                    <a:pt x="2034" y="1964"/>
                  </a:cubicBezTo>
                  <a:cubicBezTo>
                    <a:pt x="1997" y="1896"/>
                    <a:pt x="1997" y="1896"/>
                    <a:pt x="1997" y="1896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960" y="1828"/>
                    <a:pt x="1960" y="1828"/>
                    <a:pt x="1960" y="1828"/>
                  </a:cubicBezTo>
                  <a:cubicBezTo>
                    <a:pt x="1997" y="1828"/>
                    <a:pt x="1997" y="1828"/>
                    <a:pt x="1997" y="1828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964"/>
                    <a:pt x="2108" y="1964"/>
                    <a:pt x="2108" y="1964"/>
                  </a:cubicBezTo>
                  <a:cubicBezTo>
                    <a:pt x="2108" y="2031"/>
                    <a:pt x="2108" y="2031"/>
                    <a:pt x="2108" y="2031"/>
                  </a:cubicBezTo>
                  <a:cubicBezTo>
                    <a:pt x="2071" y="2031"/>
                    <a:pt x="2071" y="2031"/>
                    <a:pt x="2071" y="2031"/>
                  </a:cubicBezTo>
                  <a:close/>
                  <a:moveTo>
                    <a:pt x="2108" y="2167"/>
                  </a:moveTo>
                  <a:cubicBezTo>
                    <a:pt x="2108" y="2099"/>
                    <a:pt x="2108" y="2099"/>
                    <a:pt x="2108" y="2099"/>
                  </a:cubicBezTo>
                  <a:cubicBezTo>
                    <a:pt x="2071" y="2031"/>
                    <a:pt x="2071" y="2031"/>
                    <a:pt x="2071" y="2031"/>
                  </a:cubicBezTo>
                  <a:cubicBezTo>
                    <a:pt x="2034" y="2031"/>
                    <a:pt x="2034" y="2031"/>
                    <a:pt x="2034" y="2031"/>
                  </a:cubicBezTo>
                  <a:cubicBezTo>
                    <a:pt x="1997" y="2031"/>
                    <a:pt x="1997" y="2031"/>
                    <a:pt x="1997" y="2031"/>
                  </a:cubicBezTo>
                  <a:cubicBezTo>
                    <a:pt x="1960" y="1964"/>
                    <a:pt x="1960" y="1964"/>
                    <a:pt x="1960" y="1964"/>
                  </a:cubicBezTo>
                  <a:cubicBezTo>
                    <a:pt x="1923" y="1964"/>
                    <a:pt x="1923" y="1964"/>
                    <a:pt x="1923" y="1964"/>
                  </a:cubicBezTo>
                  <a:cubicBezTo>
                    <a:pt x="1923" y="1896"/>
                    <a:pt x="1923" y="1896"/>
                    <a:pt x="1923" y="1896"/>
                  </a:cubicBezTo>
                  <a:cubicBezTo>
                    <a:pt x="1886" y="1896"/>
                    <a:pt x="1886" y="1896"/>
                    <a:pt x="1886" y="1896"/>
                  </a:cubicBezTo>
                  <a:cubicBezTo>
                    <a:pt x="1849" y="1896"/>
                    <a:pt x="1849" y="1896"/>
                    <a:pt x="1849" y="1896"/>
                  </a:cubicBezTo>
                  <a:cubicBezTo>
                    <a:pt x="1775" y="1896"/>
                    <a:pt x="1775" y="1896"/>
                    <a:pt x="1775" y="1896"/>
                  </a:cubicBezTo>
                  <a:cubicBezTo>
                    <a:pt x="1738" y="1896"/>
                    <a:pt x="1738" y="1896"/>
                    <a:pt x="1738" y="1896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2031"/>
                    <a:pt x="1738" y="2031"/>
                    <a:pt x="1738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71" y="2167"/>
                    <a:pt x="2071" y="2167"/>
                    <a:pt x="2071" y="2167"/>
                  </a:cubicBezTo>
                  <a:cubicBezTo>
                    <a:pt x="2108" y="2167"/>
                    <a:pt x="2108" y="2167"/>
                    <a:pt x="2108" y="2167"/>
                  </a:cubicBezTo>
                  <a:close/>
                  <a:moveTo>
                    <a:pt x="1849" y="2234"/>
                  </a:moveTo>
                  <a:cubicBezTo>
                    <a:pt x="1849" y="2234"/>
                    <a:pt x="1849" y="2234"/>
                    <a:pt x="1849" y="2234"/>
                  </a:cubicBezTo>
                  <a:cubicBezTo>
                    <a:pt x="1812" y="2234"/>
                    <a:pt x="1812" y="2234"/>
                    <a:pt x="1812" y="2234"/>
                  </a:cubicBezTo>
                  <a:cubicBezTo>
                    <a:pt x="1775" y="2234"/>
                    <a:pt x="1775" y="2234"/>
                    <a:pt x="1775" y="2234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738" y="2167"/>
                    <a:pt x="1738" y="2167"/>
                    <a:pt x="1738" y="2167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812" y="2099"/>
                    <a:pt x="1812" y="2099"/>
                    <a:pt x="1812" y="2099"/>
                  </a:cubicBezTo>
                  <a:cubicBezTo>
                    <a:pt x="1849" y="2167"/>
                    <a:pt x="1849" y="2167"/>
                    <a:pt x="1849" y="2167"/>
                  </a:cubicBezTo>
                  <a:cubicBezTo>
                    <a:pt x="1849" y="2099"/>
                    <a:pt x="1849" y="2099"/>
                    <a:pt x="1849" y="2099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849" y="2234"/>
                    <a:pt x="1849" y="2234"/>
                    <a:pt x="1849" y="2234"/>
                  </a:cubicBezTo>
                  <a:close/>
                  <a:moveTo>
                    <a:pt x="1775" y="2573"/>
                  </a:moveTo>
                  <a:cubicBezTo>
                    <a:pt x="1775" y="2505"/>
                    <a:pt x="1775" y="2505"/>
                    <a:pt x="1775" y="2505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38" y="2438"/>
                    <a:pt x="1738" y="2438"/>
                    <a:pt x="1738" y="2438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73"/>
                    <a:pt x="1738" y="2573"/>
                    <a:pt x="1738" y="2573"/>
                  </a:cubicBezTo>
                  <a:cubicBezTo>
                    <a:pt x="1775" y="2573"/>
                    <a:pt x="1775" y="2573"/>
                    <a:pt x="1775" y="2573"/>
                  </a:cubicBezTo>
                  <a:cubicBezTo>
                    <a:pt x="1775" y="2573"/>
                    <a:pt x="1775" y="2573"/>
                    <a:pt x="1775" y="2573"/>
                  </a:cubicBezTo>
                  <a:close/>
                  <a:moveTo>
                    <a:pt x="1812" y="2505"/>
                  </a:moveTo>
                  <a:cubicBezTo>
                    <a:pt x="1812" y="2505"/>
                    <a:pt x="1812" y="2505"/>
                    <a:pt x="1812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12" y="2438"/>
                    <a:pt x="1812" y="2438"/>
                    <a:pt x="1812" y="2438"/>
                  </a:cubicBezTo>
                  <a:cubicBezTo>
                    <a:pt x="1812" y="2370"/>
                    <a:pt x="1812" y="2370"/>
                    <a:pt x="1812" y="2370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812" y="2505"/>
                    <a:pt x="1812" y="2505"/>
                    <a:pt x="1812" y="2505"/>
                  </a:cubicBezTo>
                  <a:close/>
                  <a:moveTo>
                    <a:pt x="1886" y="2505"/>
                  </a:moveTo>
                  <a:cubicBezTo>
                    <a:pt x="1886" y="2505"/>
                    <a:pt x="1923" y="2505"/>
                    <a:pt x="1923" y="2505"/>
                  </a:cubicBezTo>
                  <a:cubicBezTo>
                    <a:pt x="1923" y="2438"/>
                    <a:pt x="1923" y="2438"/>
                    <a:pt x="1923" y="2438"/>
                  </a:cubicBezTo>
                  <a:cubicBezTo>
                    <a:pt x="1886" y="2438"/>
                    <a:pt x="1886" y="2438"/>
                    <a:pt x="1886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86" y="2505"/>
                    <a:pt x="1886" y="2505"/>
                    <a:pt x="1886" y="2505"/>
                  </a:cubicBezTo>
                  <a:close/>
                  <a:moveTo>
                    <a:pt x="1886" y="2641"/>
                  </a:move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05"/>
                    <a:pt x="1886" y="2505"/>
                    <a:pt x="1886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86" y="2641"/>
                    <a:pt x="1886" y="2641"/>
                    <a:pt x="1886" y="2641"/>
                  </a:cubicBezTo>
                  <a:close/>
                  <a:moveTo>
                    <a:pt x="1812" y="2776"/>
                  </a:moveTo>
                  <a:cubicBezTo>
                    <a:pt x="1812" y="2708"/>
                    <a:pt x="1812" y="2708"/>
                    <a:pt x="1812" y="2708"/>
                  </a:cubicBezTo>
                  <a:cubicBezTo>
                    <a:pt x="1812" y="2708"/>
                    <a:pt x="1812" y="2708"/>
                    <a:pt x="1812" y="2708"/>
                  </a:cubicBezTo>
                  <a:cubicBezTo>
                    <a:pt x="1775" y="2641"/>
                    <a:pt x="1775" y="2641"/>
                    <a:pt x="1775" y="2641"/>
                  </a:cubicBezTo>
                  <a:cubicBezTo>
                    <a:pt x="1738" y="2641"/>
                    <a:pt x="1738" y="2641"/>
                    <a:pt x="1738" y="2641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76"/>
                    <a:pt x="1738" y="2776"/>
                    <a:pt x="1738" y="2776"/>
                  </a:cubicBezTo>
                  <a:cubicBezTo>
                    <a:pt x="1701" y="2776"/>
                    <a:pt x="1701" y="2776"/>
                    <a:pt x="1701" y="2776"/>
                  </a:cubicBezTo>
                  <a:cubicBezTo>
                    <a:pt x="1738" y="2844"/>
                    <a:pt x="1738" y="2844"/>
                    <a:pt x="1738" y="2844"/>
                  </a:cubicBezTo>
                  <a:cubicBezTo>
                    <a:pt x="1775" y="2844"/>
                    <a:pt x="1775" y="2844"/>
                    <a:pt x="1775" y="2844"/>
                  </a:cubicBezTo>
                  <a:cubicBezTo>
                    <a:pt x="1812" y="2844"/>
                    <a:pt x="1812" y="2844"/>
                    <a:pt x="1812" y="2844"/>
                  </a:cubicBezTo>
                  <a:cubicBezTo>
                    <a:pt x="1812" y="2776"/>
                    <a:pt x="1812" y="2776"/>
                    <a:pt x="1812" y="2776"/>
                  </a:cubicBezTo>
                  <a:close/>
                  <a:moveTo>
                    <a:pt x="1849" y="2641"/>
                  </a:moveTo>
                  <a:cubicBezTo>
                    <a:pt x="1849" y="2708"/>
                    <a:pt x="1849" y="2708"/>
                    <a:pt x="1849" y="2708"/>
                  </a:cubicBezTo>
                  <a:cubicBezTo>
                    <a:pt x="1849" y="2776"/>
                    <a:pt x="1849" y="2776"/>
                    <a:pt x="1849" y="2776"/>
                  </a:cubicBezTo>
                  <a:cubicBezTo>
                    <a:pt x="1886" y="2776"/>
                    <a:pt x="1886" y="2776"/>
                    <a:pt x="1886" y="2776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49" y="2641"/>
                    <a:pt x="1849" y="2641"/>
                    <a:pt x="1849" y="2641"/>
                  </a:cubicBezTo>
                  <a:close/>
                  <a:moveTo>
                    <a:pt x="2108" y="2031"/>
                  </a:moveTo>
                  <a:cubicBezTo>
                    <a:pt x="2108" y="2031"/>
                    <a:pt x="2108" y="2031"/>
                    <a:pt x="2108" y="2031"/>
                  </a:cubicBezTo>
                  <a:cubicBezTo>
                    <a:pt x="2145" y="2031"/>
                    <a:pt x="2145" y="2031"/>
                    <a:pt x="2145" y="2031"/>
                  </a:cubicBezTo>
                  <a:cubicBezTo>
                    <a:pt x="2145" y="1964"/>
                    <a:pt x="2145" y="1964"/>
                    <a:pt x="2145" y="1964"/>
                  </a:cubicBezTo>
                  <a:cubicBezTo>
                    <a:pt x="2145" y="1896"/>
                    <a:pt x="2145" y="1896"/>
                    <a:pt x="2145" y="1896"/>
                  </a:cubicBezTo>
                  <a:cubicBezTo>
                    <a:pt x="2182" y="1896"/>
                    <a:pt x="2182" y="1896"/>
                    <a:pt x="2182" y="1896"/>
                  </a:cubicBezTo>
                  <a:cubicBezTo>
                    <a:pt x="2182" y="1964"/>
                    <a:pt x="2182" y="1964"/>
                    <a:pt x="2182" y="1964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45" y="2099"/>
                    <a:pt x="2145" y="2099"/>
                    <a:pt x="2145" y="2099"/>
                  </a:cubicBezTo>
                  <a:cubicBezTo>
                    <a:pt x="2108" y="2099"/>
                    <a:pt x="2108" y="2099"/>
                    <a:pt x="2108" y="2099"/>
                  </a:cubicBezTo>
                  <a:cubicBezTo>
                    <a:pt x="2108" y="2031"/>
                    <a:pt x="2108" y="2031"/>
                    <a:pt x="2108" y="2031"/>
                  </a:cubicBezTo>
                  <a:close/>
                  <a:moveTo>
                    <a:pt x="1923" y="2641"/>
                  </a:moveTo>
                  <a:cubicBezTo>
                    <a:pt x="1923" y="2708"/>
                    <a:pt x="1923" y="2708"/>
                    <a:pt x="1923" y="2708"/>
                  </a:cubicBezTo>
                  <a:cubicBezTo>
                    <a:pt x="1960" y="2708"/>
                    <a:pt x="1960" y="2708"/>
                    <a:pt x="1960" y="2708"/>
                  </a:cubicBezTo>
                  <a:cubicBezTo>
                    <a:pt x="1997" y="2708"/>
                    <a:pt x="1997" y="2708"/>
                    <a:pt x="1997" y="2708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23" y="2641"/>
                    <a:pt x="1923" y="2641"/>
                    <a:pt x="1923" y="2641"/>
                  </a:cubicBezTo>
                  <a:cubicBezTo>
                    <a:pt x="1923" y="2641"/>
                    <a:pt x="1923" y="2641"/>
                    <a:pt x="1923" y="2641"/>
                  </a:cubicBezTo>
                  <a:close/>
                  <a:moveTo>
                    <a:pt x="1923" y="2573"/>
                  </a:move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23" y="2573"/>
                    <a:pt x="1923" y="2573"/>
                    <a:pt x="1923" y="2573"/>
                  </a:cubicBezTo>
                  <a:close/>
                  <a:moveTo>
                    <a:pt x="1997" y="2505"/>
                  </a:move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lose/>
                  <a:moveTo>
                    <a:pt x="1997" y="2302"/>
                  </a:moveTo>
                  <a:cubicBezTo>
                    <a:pt x="1960" y="2302"/>
                    <a:pt x="1960" y="2302"/>
                    <a:pt x="1960" y="2302"/>
                  </a:cubicBezTo>
                  <a:cubicBezTo>
                    <a:pt x="1960" y="2302"/>
                    <a:pt x="1960" y="2302"/>
                    <a:pt x="1960" y="2302"/>
                  </a:cubicBezTo>
                  <a:cubicBezTo>
                    <a:pt x="1923" y="2302"/>
                    <a:pt x="1923" y="2302"/>
                    <a:pt x="1923" y="2302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34" y="2234"/>
                    <a:pt x="2034" y="2234"/>
                    <a:pt x="2034" y="2234"/>
                  </a:cubicBezTo>
                  <a:cubicBezTo>
                    <a:pt x="2071" y="2234"/>
                    <a:pt x="2071" y="2234"/>
                    <a:pt x="2071" y="2234"/>
                  </a:cubicBezTo>
                  <a:cubicBezTo>
                    <a:pt x="2071" y="2302"/>
                    <a:pt x="2071" y="2302"/>
                    <a:pt x="2071" y="2302"/>
                  </a:cubicBezTo>
                  <a:cubicBezTo>
                    <a:pt x="2034" y="2302"/>
                    <a:pt x="2034" y="2302"/>
                    <a:pt x="2034" y="2302"/>
                  </a:cubicBezTo>
                  <a:cubicBezTo>
                    <a:pt x="1997" y="2302"/>
                    <a:pt x="1997" y="2302"/>
                    <a:pt x="1997" y="2302"/>
                  </a:cubicBezTo>
                  <a:cubicBezTo>
                    <a:pt x="1997" y="2302"/>
                    <a:pt x="1997" y="2302"/>
                    <a:pt x="1997" y="2302"/>
                  </a:cubicBezTo>
                  <a:close/>
                  <a:moveTo>
                    <a:pt x="2108" y="2234"/>
                  </a:moveTo>
                  <a:cubicBezTo>
                    <a:pt x="2145" y="2302"/>
                    <a:pt x="2145" y="2302"/>
                    <a:pt x="2145" y="2302"/>
                  </a:cubicBezTo>
                  <a:cubicBezTo>
                    <a:pt x="2145" y="2302"/>
                    <a:pt x="2145" y="2302"/>
                    <a:pt x="2145" y="2302"/>
                  </a:cubicBezTo>
                  <a:cubicBezTo>
                    <a:pt x="2182" y="2302"/>
                    <a:pt x="2182" y="2302"/>
                    <a:pt x="2182" y="2302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08" y="2234"/>
                    <a:pt x="2108" y="2234"/>
                    <a:pt x="2108" y="2234"/>
                  </a:cubicBezTo>
                  <a:close/>
                  <a:moveTo>
                    <a:pt x="2182" y="2776"/>
                  </a:moveTo>
                  <a:cubicBezTo>
                    <a:pt x="2182" y="2776"/>
                    <a:pt x="2182" y="2776"/>
                    <a:pt x="2182" y="2776"/>
                  </a:cubicBezTo>
                  <a:cubicBezTo>
                    <a:pt x="2182" y="2708"/>
                    <a:pt x="2182" y="2708"/>
                    <a:pt x="2182" y="2708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182" y="2573"/>
                    <a:pt x="2182" y="2573"/>
                    <a:pt x="2182" y="2573"/>
                  </a:cubicBezTo>
                  <a:cubicBezTo>
                    <a:pt x="2145" y="2505"/>
                    <a:pt x="2145" y="2505"/>
                    <a:pt x="2145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071" y="2505"/>
                    <a:pt x="2071" y="2505"/>
                    <a:pt x="2071" y="2505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641"/>
                    <a:pt x="2034" y="2641"/>
                    <a:pt x="2034" y="2641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108" y="2776"/>
                    <a:pt x="2108" y="2776"/>
                    <a:pt x="2108" y="2776"/>
                  </a:cubicBezTo>
                  <a:cubicBezTo>
                    <a:pt x="2145" y="2776"/>
                    <a:pt x="2145" y="2776"/>
                    <a:pt x="2145" y="2776"/>
                  </a:cubicBezTo>
                  <a:cubicBezTo>
                    <a:pt x="2182" y="2776"/>
                    <a:pt x="2182" y="2776"/>
                    <a:pt x="2182" y="2776"/>
                  </a:cubicBezTo>
                  <a:close/>
                  <a:moveTo>
                    <a:pt x="2256" y="2708"/>
                  </a:move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93" y="2573"/>
                    <a:pt x="2293" y="2573"/>
                    <a:pt x="2293" y="2573"/>
                  </a:cubicBezTo>
                  <a:cubicBezTo>
                    <a:pt x="2293" y="2505"/>
                    <a:pt x="2293" y="2505"/>
                    <a:pt x="2293" y="2505"/>
                  </a:cubicBezTo>
                  <a:cubicBezTo>
                    <a:pt x="2330" y="2505"/>
                    <a:pt x="2330" y="2505"/>
                    <a:pt x="2330" y="2505"/>
                  </a:cubicBezTo>
                  <a:cubicBezTo>
                    <a:pt x="2367" y="2505"/>
                    <a:pt x="2367" y="2505"/>
                    <a:pt x="2367" y="2505"/>
                  </a:cubicBezTo>
                  <a:cubicBezTo>
                    <a:pt x="2367" y="2438"/>
                    <a:pt x="2367" y="2438"/>
                    <a:pt x="2367" y="2438"/>
                  </a:cubicBezTo>
                  <a:cubicBezTo>
                    <a:pt x="2330" y="2438"/>
                    <a:pt x="2330" y="2438"/>
                    <a:pt x="2330" y="2438"/>
                  </a:cubicBezTo>
                  <a:cubicBezTo>
                    <a:pt x="2293" y="2438"/>
                    <a:pt x="2293" y="2438"/>
                    <a:pt x="2293" y="2438"/>
                  </a:cubicBezTo>
                  <a:cubicBezTo>
                    <a:pt x="2256" y="2438"/>
                    <a:pt x="2256" y="2438"/>
                    <a:pt x="2256" y="2438"/>
                  </a:cubicBezTo>
                  <a:cubicBezTo>
                    <a:pt x="2219" y="2370"/>
                    <a:pt x="2219" y="2370"/>
                    <a:pt x="2219" y="2370"/>
                  </a:cubicBezTo>
                  <a:cubicBezTo>
                    <a:pt x="2182" y="2370"/>
                    <a:pt x="2182" y="2370"/>
                    <a:pt x="2182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438"/>
                    <a:pt x="2145" y="2438"/>
                    <a:pt x="2145" y="2438"/>
                  </a:cubicBezTo>
                  <a:cubicBezTo>
                    <a:pt x="2182" y="2505"/>
                    <a:pt x="2182" y="2505"/>
                    <a:pt x="2182" y="2505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219" y="2708"/>
                    <a:pt x="2219" y="2708"/>
                    <a:pt x="2219" y="2708"/>
                  </a:cubicBez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708"/>
                    <a:pt x="2256" y="2708"/>
                    <a:pt x="2256" y="2708"/>
                  </a:cubicBezTo>
                  <a:close/>
                  <a:moveTo>
                    <a:pt x="2367" y="2708"/>
                  </a:moveTo>
                  <a:cubicBezTo>
                    <a:pt x="2367" y="2776"/>
                    <a:pt x="2367" y="2776"/>
                    <a:pt x="2367" y="2776"/>
                  </a:cubicBezTo>
                  <a:cubicBezTo>
                    <a:pt x="2404" y="2776"/>
                    <a:pt x="2404" y="2776"/>
                    <a:pt x="2404" y="2776"/>
                  </a:cubicBezTo>
                  <a:cubicBezTo>
                    <a:pt x="2441" y="2844"/>
                    <a:pt x="2441" y="2844"/>
                    <a:pt x="2441" y="2844"/>
                  </a:cubicBezTo>
                  <a:cubicBezTo>
                    <a:pt x="2478" y="2844"/>
                    <a:pt x="2478" y="2844"/>
                    <a:pt x="2478" y="2844"/>
                  </a:cubicBezTo>
                  <a:cubicBezTo>
                    <a:pt x="2515" y="2776"/>
                    <a:pt x="2515" y="2776"/>
                    <a:pt x="2515" y="2776"/>
                  </a:cubicBezTo>
                  <a:cubicBezTo>
                    <a:pt x="2478" y="2708"/>
                    <a:pt x="2478" y="2708"/>
                    <a:pt x="2478" y="2708"/>
                  </a:cubicBezTo>
                  <a:cubicBezTo>
                    <a:pt x="2478" y="2641"/>
                    <a:pt x="2478" y="2641"/>
                    <a:pt x="2478" y="2641"/>
                  </a:cubicBezTo>
                  <a:cubicBezTo>
                    <a:pt x="2404" y="2708"/>
                    <a:pt x="2404" y="2708"/>
                    <a:pt x="2404" y="2708"/>
                  </a:cubicBezTo>
                  <a:cubicBezTo>
                    <a:pt x="2367" y="2708"/>
                    <a:pt x="2367" y="2708"/>
                    <a:pt x="2367" y="2708"/>
                  </a:cubicBezTo>
                  <a:close/>
                  <a:moveTo>
                    <a:pt x="2367" y="2844"/>
                  </a:moveTo>
                  <a:cubicBezTo>
                    <a:pt x="2367" y="2912"/>
                    <a:pt x="2367" y="2912"/>
                    <a:pt x="2367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41" y="2912"/>
                    <a:pt x="2441" y="2912"/>
                    <a:pt x="2441" y="2912"/>
                  </a:cubicBezTo>
                  <a:cubicBezTo>
                    <a:pt x="2404" y="2844"/>
                    <a:pt x="2404" y="2844"/>
                    <a:pt x="2404" y="2844"/>
                  </a:cubicBezTo>
                  <a:cubicBezTo>
                    <a:pt x="2367" y="2844"/>
                    <a:pt x="2367" y="2844"/>
                    <a:pt x="2367" y="2844"/>
                  </a:cubicBezTo>
                  <a:close/>
                  <a:moveTo>
                    <a:pt x="2367" y="1083"/>
                  </a:moveTo>
                  <a:cubicBezTo>
                    <a:pt x="2404" y="1083"/>
                    <a:pt x="2404" y="1083"/>
                    <a:pt x="2404" y="1083"/>
                  </a:cubicBezTo>
                  <a:cubicBezTo>
                    <a:pt x="2404" y="1083"/>
                    <a:pt x="2404" y="1083"/>
                    <a:pt x="2404" y="1083"/>
                  </a:cubicBezTo>
                  <a:cubicBezTo>
                    <a:pt x="2441" y="1016"/>
                    <a:pt x="2441" y="1016"/>
                    <a:pt x="2441" y="1016"/>
                  </a:cubicBezTo>
                  <a:cubicBezTo>
                    <a:pt x="2441" y="1083"/>
                    <a:pt x="2441" y="1083"/>
                    <a:pt x="2441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515" y="1083"/>
                    <a:pt x="2515" y="1083"/>
                    <a:pt x="2515" y="1083"/>
                  </a:cubicBezTo>
                  <a:cubicBezTo>
                    <a:pt x="2478" y="1151"/>
                    <a:pt x="2478" y="1151"/>
                    <a:pt x="2478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367" y="1151"/>
                    <a:pt x="2367" y="1151"/>
                    <a:pt x="2367" y="1151"/>
                  </a:cubicBezTo>
                  <a:cubicBezTo>
                    <a:pt x="2367" y="1083"/>
                    <a:pt x="2367" y="1083"/>
                    <a:pt x="2367" y="1083"/>
                  </a:cubicBezTo>
                  <a:close/>
                  <a:moveTo>
                    <a:pt x="2441" y="1896"/>
                  </a:moveTo>
                  <a:cubicBezTo>
                    <a:pt x="2441" y="1828"/>
                    <a:pt x="2441" y="1828"/>
                    <a:pt x="2441" y="1828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04" y="1693"/>
                    <a:pt x="2404" y="1693"/>
                    <a:pt x="2404" y="1693"/>
                  </a:cubicBezTo>
                  <a:cubicBezTo>
                    <a:pt x="2367" y="1693"/>
                    <a:pt x="2367" y="1693"/>
                    <a:pt x="2367" y="1693"/>
                  </a:cubicBezTo>
                  <a:cubicBezTo>
                    <a:pt x="2330" y="1761"/>
                    <a:pt x="2330" y="1761"/>
                    <a:pt x="2330" y="1761"/>
                  </a:cubicBezTo>
                  <a:cubicBezTo>
                    <a:pt x="2293" y="1761"/>
                    <a:pt x="2293" y="1761"/>
                    <a:pt x="2293" y="1761"/>
                  </a:cubicBezTo>
                  <a:cubicBezTo>
                    <a:pt x="2293" y="1828"/>
                    <a:pt x="2293" y="1828"/>
                    <a:pt x="2293" y="1828"/>
                  </a:cubicBezTo>
                  <a:cubicBezTo>
                    <a:pt x="2367" y="1896"/>
                    <a:pt x="2367" y="1896"/>
                    <a:pt x="2367" y="1896"/>
                  </a:cubicBezTo>
                  <a:cubicBezTo>
                    <a:pt x="2404" y="1896"/>
                    <a:pt x="2404" y="1896"/>
                    <a:pt x="2404" y="1896"/>
                  </a:cubicBezTo>
                  <a:cubicBezTo>
                    <a:pt x="2441" y="1896"/>
                    <a:pt x="2441" y="1896"/>
                    <a:pt x="2441" y="1896"/>
                  </a:cubicBezTo>
                  <a:close/>
                  <a:moveTo>
                    <a:pt x="2515" y="1761"/>
                  </a:move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896"/>
                    <a:pt x="2515" y="1896"/>
                    <a:pt x="2515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41" y="1896"/>
                    <a:pt x="2441" y="1896"/>
                    <a:pt x="2441" y="1896"/>
                  </a:cubicBezTo>
                  <a:cubicBezTo>
                    <a:pt x="2404" y="1964"/>
                    <a:pt x="2404" y="1964"/>
                    <a:pt x="2404" y="1964"/>
                  </a:cubicBezTo>
                  <a:cubicBezTo>
                    <a:pt x="2367" y="1964"/>
                    <a:pt x="2367" y="1964"/>
                    <a:pt x="2367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234"/>
                    <a:pt x="2330" y="2234"/>
                    <a:pt x="2330" y="2234"/>
                  </a:cubicBezTo>
                  <a:cubicBezTo>
                    <a:pt x="2367" y="2302"/>
                    <a:pt x="2367" y="2302"/>
                    <a:pt x="2367" y="2302"/>
                  </a:cubicBezTo>
                  <a:cubicBezTo>
                    <a:pt x="2404" y="2370"/>
                    <a:pt x="2404" y="2370"/>
                    <a:pt x="2404" y="2370"/>
                  </a:cubicBezTo>
                  <a:cubicBezTo>
                    <a:pt x="2441" y="2370"/>
                    <a:pt x="2441" y="2370"/>
                    <a:pt x="2441" y="2370"/>
                  </a:cubicBezTo>
                  <a:cubicBezTo>
                    <a:pt x="2478" y="2370"/>
                    <a:pt x="2478" y="2370"/>
                    <a:pt x="2478" y="2370"/>
                  </a:cubicBezTo>
                  <a:cubicBezTo>
                    <a:pt x="2515" y="2370"/>
                    <a:pt x="2515" y="2370"/>
                    <a:pt x="2515" y="2370"/>
                  </a:cubicBezTo>
                  <a:cubicBezTo>
                    <a:pt x="2552" y="2302"/>
                    <a:pt x="2552" y="2302"/>
                    <a:pt x="2552" y="2302"/>
                  </a:cubicBezTo>
                  <a:cubicBezTo>
                    <a:pt x="2589" y="2302"/>
                    <a:pt x="2589" y="2302"/>
                    <a:pt x="2589" y="2302"/>
                  </a:cubicBezTo>
                  <a:cubicBezTo>
                    <a:pt x="2589" y="2234"/>
                    <a:pt x="2589" y="2234"/>
                    <a:pt x="2589" y="2234"/>
                  </a:cubicBezTo>
                  <a:cubicBezTo>
                    <a:pt x="2552" y="2234"/>
                    <a:pt x="2552" y="2234"/>
                    <a:pt x="2552" y="2234"/>
                  </a:cubicBezTo>
                  <a:cubicBezTo>
                    <a:pt x="2552" y="2167"/>
                    <a:pt x="2552" y="2167"/>
                    <a:pt x="2552" y="2167"/>
                  </a:cubicBezTo>
                  <a:cubicBezTo>
                    <a:pt x="2515" y="2167"/>
                    <a:pt x="2515" y="2167"/>
                    <a:pt x="2515" y="2167"/>
                  </a:cubicBezTo>
                  <a:cubicBezTo>
                    <a:pt x="2478" y="2099"/>
                    <a:pt x="2478" y="2099"/>
                    <a:pt x="2478" y="2099"/>
                  </a:cubicBezTo>
                  <a:cubicBezTo>
                    <a:pt x="2478" y="2031"/>
                    <a:pt x="2478" y="2031"/>
                    <a:pt x="2478" y="2031"/>
                  </a:cubicBezTo>
                  <a:cubicBezTo>
                    <a:pt x="2515" y="2031"/>
                    <a:pt x="2515" y="2031"/>
                    <a:pt x="2515" y="2031"/>
                  </a:cubicBezTo>
                  <a:cubicBezTo>
                    <a:pt x="2552" y="2031"/>
                    <a:pt x="2552" y="2031"/>
                    <a:pt x="2552" y="2031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52" y="1896"/>
                    <a:pt x="2552" y="1896"/>
                    <a:pt x="2552" y="1896"/>
                  </a:cubicBez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761"/>
                    <a:pt x="2515" y="1761"/>
                    <a:pt x="2515" y="1761"/>
                  </a:cubicBezTo>
                  <a:close/>
                  <a:moveTo>
                    <a:pt x="2663" y="1896"/>
                  </a:move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761"/>
                    <a:pt x="2626" y="1761"/>
                    <a:pt x="2626" y="1761"/>
                  </a:cubicBezTo>
                  <a:cubicBezTo>
                    <a:pt x="2589" y="1761"/>
                    <a:pt x="2589" y="1761"/>
                    <a:pt x="2589" y="1761"/>
                  </a:cubicBezTo>
                  <a:cubicBezTo>
                    <a:pt x="2552" y="1761"/>
                    <a:pt x="2552" y="1761"/>
                    <a:pt x="2552" y="1761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422"/>
                    <a:pt x="2552" y="1422"/>
                    <a:pt x="2552" y="1422"/>
                  </a:cubicBezTo>
                  <a:cubicBezTo>
                    <a:pt x="2589" y="1422"/>
                    <a:pt x="2589" y="1422"/>
                    <a:pt x="2589" y="1422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63" y="1287"/>
                    <a:pt x="2663" y="1287"/>
                    <a:pt x="2663" y="1287"/>
                  </a:cubicBezTo>
                  <a:cubicBezTo>
                    <a:pt x="2700" y="1287"/>
                    <a:pt x="2700" y="1287"/>
                    <a:pt x="2700" y="1287"/>
                  </a:cubicBezTo>
                  <a:cubicBezTo>
                    <a:pt x="2700" y="1354"/>
                    <a:pt x="2700" y="1354"/>
                    <a:pt x="2700" y="1354"/>
                  </a:cubicBezTo>
                  <a:cubicBezTo>
                    <a:pt x="2700" y="1422"/>
                    <a:pt x="2700" y="1422"/>
                    <a:pt x="2700" y="1422"/>
                  </a:cubicBezTo>
                  <a:cubicBezTo>
                    <a:pt x="2700" y="1490"/>
                    <a:pt x="2700" y="1490"/>
                    <a:pt x="2700" y="1490"/>
                  </a:cubicBezTo>
                  <a:cubicBezTo>
                    <a:pt x="2737" y="1490"/>
                    <a:pt x="2737" y="1490"/>
                    <a:pt x="2737" y="1490"/>
                  </a:cubicBezTo>
                  <a:cubicBezTo>
                    <a:pt x="2774" y="1557"/>
                    <a:pt x="2774" y="1557"/>
                    <a:pt x="2774" y="1557"/>
                  </a:cubicBezTo>
                  <a:cubicBezTo>
                    <a:pt x="2811" y="1557"/>
                    <a:pt x="2811" y="1557"/>
                    <a:pt x="2811" y="1557"/>
                  </a:cubicBezTo>
                  <a:cubicBezTo>
                    <a:pt x="2811" y="1625"/>
                    <a:pt x="2811" y="1625"/>
                    <a:pt x="2811" y="1625"/>
                  </a:cubicBezTo>
                  <a:cubicBezTo>
                    <a:pt x="2737" y="1625"/>
                    <a:pt x="2737" y="1625"/>
                    <a:pt x="2737" y="1625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761"/>
                    <a:pt x="2700" y="1761"/>
                    <a:pt x="2700" y="1761"/>
                  </a:cubicBezTo>
                  <a:cubicBezTo>
                    <a:pt x="2700" y="1828"/>
                    <a:pt x="2700" y="1828"/>
                    <a:pt x="2700" y="1828"/>
                  </a:cubicBezTo>
                  <a:cubicBezTo>
                    <a:pt x="2663" y="1896"/>
                    <a:pt x="2663" y="1896"/>
                    <a:pt x="2663" y="1896"/>
                  </a:cubicBezTo>
                  <a:close/>
                  <a:moveTo>
                    <a:pt x="16755" y="3386"/>
                  </a:move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18" y="3386"/>
                    <a:pt x="16718" y="3386"/>
                    <a:pt x="16718" y="3386"/>
                  </a:cubicBezTo>
                  <a:cubicBezTo>
                    <a:pt x="16755" y="3386"/>
                    <a:pt x="16755" y="3386"/>
                    <a:pt x="16755" y="3386"/>
                  </a:cubicBezTo>
                  <a:close/>
                  <a:moveTo>
                    <a:pt x="16607" y="3386"/>
                  </a:moveTo>
                  <a:cubicBezTo>
                    <a:pt x="16644" y="3386"/>
                    <a:pt x="16644" y="3386"/>
                    <a:pt x="16644" y="3386"/>
                  </a:cubicBezTo>
                  <a:cubicBezTo>
                    <a:pt x="16644" y="3318"/>
                    <a:pt x="16644" y="3318"/>
                    <a:pt x="16644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86"/>
                    <a:pt x="16607" y="3386"/>
                    <a:pt x="16607" y="3386"/>
                  </a:cubicBezTo>
                  <a:close/>
                  <a:moveTo>
                    <a:pt x="16496" y="3453"/>
                  </a:move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59" y="3386"/>
                    <a:pt x="16459" y="3386"/>
                    <a:pt x="16459" y="3386"/>
                  </a:cubicBezTo>
                  <a:cubicBezTo>
                    <a:pt x="16496" y="3453"/>
                    <a:pt x="16496" y="3453"/>
                    <a:pt x="16496" y="3453"/>
                  </a:cubicBezTo>
                  <a:close/>
                  <a:moveTo>
                    <a:pt x="19344" y="9209"/>
                  </a:moveTo>
                  <a:cubicBezTo>
                    <a:pt x="19307" y="9209"/>
                    <a:pt x="19307" y="9209"/>
                    <a:pt x="19307" y="9209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lose/>
                  <a:moveTo>
                    <a:pt x="19307" y="9073"/>
                  </a:moveTo>
                  <a:cubicBezTo>
                    <a:pt x="19307" y="9141"/>
                    <a:pt x="19307" y="9141"/>
                    <a:pt x="19307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lose/>
                  <a:moveTo>
                    <a:pt x="3070" y="5823"/>
                  </a:move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688"/>
                    <a:pt x="3144" y="5688"/>
                    <a:pt x="3144" y="5688"/>
                  </a:cubicBezTo>
                  <a:cubicBezTo>
                    <a:pt x="3107" y="5688"/>
                    <a:pt x="3107" y="5688"/>
                    <a:pt x="3107" y="5688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33" y="5755"/>
                    <a:pt x="3033" y="5755"/>
                    <a:pt x="3033" y="5755"/>
                  </a:cubicBezTo>
                  <a:cubicBezTo>
                    <a:pt x="3070" y="5823"/>
                    <a:pt x="3070" y="5823"/>
                    <a:pt x="3070" y="5823"/>
                  </a:cubicBezTo>
                  <a:close/>
                  <a:moveTo>
                    <a:pt x="2848" y="7516"/>
                  </a:moveTo>
                  <a:cubicBezTo>
                    <a:pt x="2922" y="7584"/>
                    <a:pt x="2922" y="7584"/>
                    <a:pt x="2922" y="7584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70" y="7516"/>
                    <a:pt x="3070" y="7516"/>
                    <a:pt x="3070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44" y="7516"/>
                    <a:pt x="3144" y="7516"/>
                    <a:pt x="3144" y="7516"/>
                  </a:cubicBezTo>
                  <a:cubicBezTo>
                    <a:pt x="3181" y="7516"/>
                    <a:pt x="3181" y="7516"/>
                    <a:pt x="3181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55" y="7448"/>
                    <a:pt x="3255" y="7448"/>
                    <a:pt x="3255" y="7448"/>
                  </a:cubicBezTo>
                  <a:cubicBezTo>
                    <a:pt x="3255" y="7381"/>
                    <a:pt x="3255" y="7381"/>
                    <a:pt x="3255" y="7381"/>
                  </a:cubicBezTo>
                  <a:cubicBezTo>
                    <a:pt x="3255" y="7313"/>
                    <a:pt x="3255" y="7313"/>
                    <a:pt x="3255" y="7313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18" y="7177"/>
                    <a:pt x="3218" y="7177"/>
                    <a:pt x="3218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92" y="7177"/>
                    <a:pt x="3292" y="7177"/>
                    <a:pt x="3292" y="7177"/>
                  </a:cubicBezTo>
                  <a:cubicBezTo>
                    <a:pt x="3255" y="7110"/>
                    <a:pt x="3255" y="7110"/>
                    <a:pt x="3255" y="7110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55" y="6974"/>
                    <a:pt x="3255" y="6974"/>
                    <a:pt x="3255" y="6974"/>
                  </a:cubicBezTo>
                  <a:cubicBezTo>
                    <a:pt x="3255" y="7042"/>
                    <a:pt x="3255" y="7042"/>
                    <a:pt x="3255" y="7042"/>
                  </a:cubicBezTo>
                  <a:cubicBezTo>
                    <a:pt x="3292" y="7042"/>
                    <a:pt x="3292" y="7042"/>
                    <a:pt x="3292" y="7042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839"/>
                    <a:pt x="3292" y="6839"/>
                    <a:pt x="3292" y="6839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55" y="6703"/>
                    <a:pt x="3255" y="6703"/>
                    <a:pt x="3255" y="6703"/>
                  </a:cubicBezTo>
                  <a:cubicBezTo>
                    <a:pt x="3255" y="6636"/>
                    <a:pt x="3255" y="6636"/>
                    <a:pt x="3255" y="6636"/>
                  </a:cubicBezTo>
                  <a:cubicBezTo>
                    <a:pt x="3292" y="6703"/>
                    <a:pt x="3292" y="6703"/>
                    <a:pt x="3292" y="6703"/>
                  </a:cubicBezTo>
                  <a:cubicBezTo>
                    <a:pt x="3329" y="6703"/>
                    <a:pt x="3329" y="6703"/>
                    <a:pt x="3329" y="6703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292" y="6636"/>
                    <a:pt x="3292" y="6636"/>
                    <a:pt x="3292" y="6636"/>
                  </a:cubicBezTo>
                  <a:cubicBezTo>
                    <a:pt x="3292" y="6568"/>
                    <a:pt x="3292" y="6568"/>
                    <a:pt x="3292" y="6568"/>
                  </a:cubicBezTo>
                  <a:cubicBezTo>
                    <a:pt x="3329" y="6568"/>
                    <a:pt x="3329" y="6568"/>
                    <a:pt x="3329" y="6568"/>
                  </a:cubicBezTo>
                  <a:cubicBezTo>
                    <a:pt x="3366" y="6568"/>
                    <a:pt x="3366" y="6568"/>
                    <a:pt x="3366" y="6568"/>
                  </a:cubicBezTo>
                  <a:cubicBezTo>
                    <a:pt x="3403" y="6636"/>
                    <a:pt x="3403" y="6636"/>
                    <a:pt x="3403" y="6636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366" y="6500"/>
                    <a:pt x="3366" y="6500"/>
                    <a:pt x="3366" y="6500"/>
                  </a:cubicBezTo>
                  <a:cubicBezTo>
                    <a:pt x="3403" y="6500"/>
                    <a:pt x="3403" y="6500"/>
                    <a:pt x="3403" y="6500"/>
                  </a:cubicBezTo>
                  <a:cubicBezTo>
                    <a:pt x="3440" y="6568"/>
                    <a:pt x="3440" y="6568"/>
                    <a:pt x="3440" y="6568"/>
                  </a:cubicBezTo>
                  <a:cubicBezTo>
                    <a:pt x="3440" y="6500"/>
                    <a:pt x="3440" y="6500"/>
                    <a:pt x="3440" y="6500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77" y="6365"/>
                    <a:pt x="3477" y="6365"/>
                    <a:pt x="3477" y="6365"/>
                  </a:cubicBezTo>
                  <a:cubicBezTo>
                    <a:pt x="3514" y="6365"/>
                    <a:pt x="3514" y="6365"/>
                    <a:pt x="3514" y="6365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29"/>
                    <a:pt x="3477" y="6229"/>
                    <a:pt x="3477" y="6229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514" y="6229"/>
                    <a:pt x="3514" y="6229"/>
                    <a:pt x="3514" y="6229"/>
                  </a:cubicBezTo>
                  <a:cubicBezTo>
                    <a:pt x="3551" y="6162"/>
                    <a:pt x="3551" y="6162"/>
                    <a:pt x="3551" y="6162"/>
                  </a:cubicBezTo>
                  <a:cubicBezTo>
                    <a:pt x="3551" y="6094"/>
                    <a:pt x="3551" y="6094"/>
                    <a:pt x="3551" y="6094"/>
                  </a:cubicBezTo>
                  <a:cubicBezTo>
                    <a:pt x="3588" y="6026"/>
                    <a:pt x="3588" y="6026"/>
                    <a:pt x="3588" y="6026"/>
                  </a:cubicBezTo>
                  <a:cubicBezTo>
                    <a:pt x="3588" y="5959"/>
                    <a:pt x="3588" y="5959"/>
                    <a:pt x="3588" y="5959"/>
                  </a:cubicBezTo>
                  <a:cubicBezTo>
                    <a:pt x="3625" y="5959"/>
                    <a:pt x="3625" y="5959"/>
                    <a:pt x="3625" y="5959"/>
                  </a:cubicBezTo>
                  <a:cubicBezTo>
                    <a:pt x="3662" y="5891"/>
                    <a:pt x="3662" y="5891"/>
                    <a:pt x="3662" y="5891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773" y="5688"/>
                    <a:pt x="3773" y="5688"/>
                    <a:pt x="3773" y="5688"/>
                  </a:cubicBezTo>
                  <a:cubicBezTo>
                    <a:pt x="3847" y="5552"/>
                    <a:pt x="3847" y="5552"/>
                    <a:pt x="3847" y="5552"/>
                  </a:cubicBezTo>
                  <a:cubicBezTo>
                    <a:pt x="3884" y="5485"/>
                    <a:pt x="3884" y="5485"/>
                    <a:pt x="3884" y="5485"/>
                  </a:cubicBezTo>
                  <a:cubicBezTo>
                    <a:pt x="3921" y="5485"/>
                    <a:pt x="3921" y="5485"/>
                    <a:pt x="3921" y="5485"/>
                  </a:cubicBezTo>
                  <a:cubicBezTo>
                    <a:pt x="3958" y="5417"/>
                    <a:pt x="3958" y="5417"/>
                    <a:pt x="3958" y="5417"/>
                  </a:cubicBezTo>
                  <a:cubicBezTo>
                    <a:pt x="3995" y="5417"/>
                    <a:pt x="3995" y="5417"/>
                    <a:pt x="3995" y="5417"/>
                  </a:cubicBezTo>
                  <a:cubicBezTo>
                    <a:pt x="4032" y="5349"/>
                    <a:pt x="4032" y="5349"/>
                    <a:pt x="4032" y="5349"/>
                  </a:cubicBezTo>
                  <a:cubicBezTo>
                    <a:pt x="4068" y="5282"/>
                    <a:pt x="4068" y="5282"/>
                    <a:pt x="4068" y="5282"/>
                  </a:cubicBezTo>
                  <a:cubicBezTo>
                    <a:pt x="4105" y="5214"/>
                    <a:pt x="4105" y="5214"/>
                    <a:pt x="4105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146"/>
                    <a:pt x="4142" y="5146"/>
                    <a:pt x="4142" y="5146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11"/>
                    <a:pt x="4142" y="5011"/>
                    <a:pt x="4142" y="5011"/>
                  </a:cubicBezTo>
                  <a:cubicBezTo>
                    <a:pt x="4142" y="4943"/>
                    <a:pt x="4142" y="4943"/>
                    <a:pt x="4142" y="4943"/>
                  </a:cubicBezTo>
                  <a:cubicBezTo>
                    <a:pt x="4105" y="4943"/>
                    <a:pt x="4105" y="4943"/>
                    <a:pt x="4105" y="4943"/>
                  </a:cubicBezTo>
                  <a:cubicBezTo>
                    <a:pt x="4105" y="4875"/>
                    <a:pt x="4105" y="4875"/>
                    <a:pt x="4105" y="4875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05" y="4808"/>
                    <a:pt x="4105" y="4808"/>
                    <a:pt x="4105" y="4808"/>
                  </a:cubicBezTo>
                  <a:cubicBezTo>
                    <a:pt x="4068" y="4740"/>
                    <a:pt x="4068" y="4740"/>
                    <a:pt x="4068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672"/>
                    <a:pt x="4032" y="4672"/>
                    <a:pt x="4032" y="4672"/>
                  </a:cubicBezTo>
                  <a:cubicBezTo>
                    <a:pt x="3995" y="4672"/>
                    <a:pt x="3995" y="4672"/>
                    <a:pt x="3995" y="4672"/>
                  </a:cubicBezTo>
                  <a:cubicBezTo>
                    <a:pt x="3958" y="4672"/>
                    <a:pt x="3958" y="4672"/>
                    <a:pt x="3958" y="4672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21" y="4672"/>
                    <a:pt x="3921" y="4672"/>
                    <a:pt x="3921" y="4672"/>
                  </a:cubicBezTo>
                  <a:cubicBezTo>
                    <a:pt x="3884" y="4672"/>
                    <a:pt x="3884" y="4672"/>
                    <a:pt x="3884" y="4672"/>
                  </a:cubicBezTo>
                  <a:cubicBezTo>
                    <a:pt x="3847" y="4740"/>
                    <a:pt x="3847" y="4740"/>
                    <a:pt x="3847" y="4740"/>
                  </a:cubicBezTo>
                  <a:cubicBezTo>
                    <a:pt x="3847" y="4808"/>
                    <a:pt x="3847" y="4808"/>
                    <a:pt x="3847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943"/>
                    <a:pt x="3773" y="4943"/>
                    <a:pt x="3773" y="4943"/>
                  </a:cubicBezTo>
                  <a:cubicBezTo>
                    <a:pt x="3736" y="4943"/>
                    <a:pt x="3736" y="4943"/>
                    <a:pt x="3736" y="4943"/>
                  </a:cubicBezTo>
                  <a:cubicBezTo>
                    <a:pt x="3773" y="5011"/>
                    <a:pt x="3773" y="5011"/>
                    <a:pt x="3773" y="5011"/>
                  </a:cubicBezTo>
                  <a:cubicBezTo>
                    <a:pt x="3773" y="5078"/>
                    <a:pt x="3773" y="5078"/>
                    <a:pt x="3773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146"/>
                    <a:pt x="3736" y="5146"/>
                    <a:pt x="3736" y="5146"/>
                  </a:cubicBezTo>
                  <a:cubicBezTo>
                    <a:pt x="3699" y="5146"/>
                    <a:pt x="3699" y="5146"/>
                    <a:pt x="3699" y="5146"/>
                  </a:cubicBezTo>
                  <a:cubicBezTo>
                    <a:pt x="3699" y="5214"/>
                    <a:pt x="3699" y="5214"/>
                    <a:pt x="3699" y="5214"/>
                  </a:cubicBezTo>
                  <a:cubicBezTo>
                    <a:pt x="3625" y="5214"/>
                    <a:pt x="3625" y="5214"/>
                    <a:pt x="3625" y="5214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588" y="5282"/>
                    <a:pt x="3588" y="5282"/>
                    <a:pt x="3588" y="5282"/>
                  </a:cubicBezTo>
                  <a:cubicBezTo>
                    <a:pt x="3551" y="5282"/>
                    <a:pt x="3551" y="5282"/>
                    <a:pt x="3551" y="5282"/>
                  </a:cubicBezTo>
                  <a:cubicBezTo>
                    <a:pt x="3514" y="5349"/>
                    <a:pt x="3514" y="5349"/>
                    <a:pt x="3514" y="5349"/>
                  </a:cubicBezTo>
                  <a:cubicBezTo>
                    <a:pt x="3514" y="5417"/>
                    <a:pt x="3514" y="5417"/>
                    <a:pt x="3514" y="5417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417"/>
                    <a:pt x="3477" y="5417"/>
                    <a:pt x="3477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349"/>
                    <a:pt x="3440" y="5349"/>
                    <a:pt x="3440" y="5349"/>
                  </a:cubicBezTo>
                  <a:cubicBezTo>
                    <a:pt x="3366" y="5349"/>
                    <a:pt x="3366" y="5349"/>
                    <a:pt x="3366" y="5349"/>
                  </a:cubicBezTo>
                  <a:cubicBezTo>
                    <a:pt x="3329" y="5417"/>
                    <a:pt x="3329" y="5417"/>
                    <a:pt x="3329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85"/>
                    <a:pt x="3292" y="5485"/>
                    <a:pt x="3292" y="5485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18" y="5552"/>
                    <a:pt x="3218" y="5552"/>
                    <a:pt x="3218" y="5552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181" y="5755"/>
                    <a:pt x="3181" y="5755"/>
                    <a:pt x="3181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823"/>
                    <a:pt x="3144" y="5823"/>
                    <a:pt x="3144" y="5823"/>
                  </a:cubicBezTo>
                  <a:cubicBezTo>
                    <a:pt x="3107" y="5823"/>
                    <a:pt x="3107" y="5823"/>
                    <a:pt x="3107" y="5823"/>
                  </a:cubicBez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891"/>
                    <a:pt x="3070" y="5891"/>
                    <a:pt x="3070" y="5891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107" y="5959"/>
                    <a:pt x="3107" y="5959"/>
                    <a:pt x="3107" y="5959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033" y="5959"/>
                    <a:pt x="3033" y="5959"/>
                    <a:pt x="3033" y="5959"/>
                  </a:cubicBezTo>
                  <a:cubicBezTo>
                    <a:pt x="2996" y="6026"/>
                    <a:pt x="2996" y="6026"/>
                    <a:pt x="2996" y="6026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229"/>
                    <a:pt x="3070" y="6229"/>
                    <a:pt x="3070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2996" y="6229"/>
                    <a:pt x="2996" y="6229"/>
                    <a:pt x="2996" y="6229"/>
                  </a:cubicBezTo>
                  <a:cubicBezTo>
                    <a:pt x="2959" y="6229"/>
                    <a:pt x="2959" y="6229"/>
                    <a:pt x="2959" y="6229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365"/>
                    <a:pt x="2922" y="6365"/>
                    <a:pt x="2922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48" y="6365"/>
                    <a:pt x="2848" y="6365"/>
                    <a:pt x="2848" y="6365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11" y="6365"/>
                    <a:pt x="2811" y="6365"/>
                    <a:pt x="2811" y="6365"/>
                  </a:cubicBezTo>
                  <a:cubicBezTo>
                    <a:pt x="2811" y="6433"/>
                    <a:pt x="2811" y="6433"/>
                    <a:pt x="2811" y="6433"/>
                  </a:cubicBezTo>
                  <a:cubicBezTo>
                    <a:pt x="2848" y="6500"/>
                    <a:pt x="2848" y="6500"/>
                    <a:pt x="2848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636"/>
                    <a:pt x="2996" y="6636"/>
                    <a:pt x="2996" y="6636"/>
                  </a:cubicBezTo>
                  <a:cubicBezTo>
                    <a:pt x="2959" y="6636"/>
                    <a:pt x="2959" y="6636"/>
                    <a:pt x="2959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885" y="6703"/>
                    <a:pt x="2885" y="6703"/>
                    <a:pt x="2885" y="6703"/>
                  </a:cubicBezTo>
                  <a:cubicBezTo>
                    <a:pt x="2885" y="6771"/>
                    <a:pt x="2885" y="6771"/>
                    <a:pt x="2885" y="6771"/>
                  </a:cubicBezTo>
                  <a:cubicBezTo>
                    <a:pt x="2922" y="6771"/>
                    <a:pt x="2922" y="6771"/>
                    <a:pt x="2922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22" y="6839"/>
                    <a:pt x="2922" y="6839"/>
                    <a:pt x="2922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959" y="6974"/>
                    <a:pt x="2959" y="6974"/>
                    <a:pt x="2959" y="6974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110"/>
                    <a:pt x="3033" y="7110"/>
                    <a:pt x="3033" y="7110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2959" y="7042"/>
                    <a:pt x="2959" y="7042"/>
                    <a:pt x="2959" y="7042"/>
                  </a:cubicBezTo>
                  <a:cubicBezTo>
                    <a:pt x="2922" y="7042"/>
                    <a:pt x="2922" y="7042"/>
                    <a:pt x="2922" y="7042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85" y="7313"/>
                    <a:pt x="2885" y="7313"/>
                    <a:pt x="2885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959" y="7245"/>
                    <a:pt x="2959" y="7245"/>
                    <a:pt x="2959" y="7245"/>
                  </a:cubicBezTo>
                  <a:cubicBezTo>
                    <a:pt x="2996" y="7245"/>
                    <a:pt x="2996" y="7245"/>
                    <a:pt x="2996" y="7245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48" y="7448"/>
                    <a:pt x="2848" y="7448"/>
                    <a:pt x="2848" y="7448"/>
                  </a:cubicBezTo>
                  <a:cubicBezTo>
                    <a:pt x="2885" y="7516"/>
                    <a:pt x="2885" y="7516"/>
                    <a:pt x="2885" y="7516"/>
                  </a:cubicBezTo>
                  <a:cubicBezTo>
                    <a:pt x="2848" y="7516"/>
                    <a:pt x="2848" y="7516"/>
                    <a:pt x="2848" y="7516"/>
                  </a:cubicBezTo>
                  <a:cubicBezTo>
                    <a:pt x="2848" y="7516"/>
                    <a:pt x="2848" y="7584"/>
                    <a:pt x="2848" y="7516"/>
                  </a:cubicBezTo>
                  <a:close/>
                  <a:moveTo>
                    <a:pt x="2996" y="9006"/>
                  </a:moveTo>
                  <a:cubicBezTo>
                    <a:pt x="3033" y="9006"/>
                    <a:pt x="3033" y="9006"/>
                    <a:pt x="3033" y="9006"/>
                  </a:cubicBezTo>
                  <a:cubicBezTo>
                    <a:pt x="3033" y="9006"/>
                    <a:pt x="3033" y="9006"/>
                    <a:pt x="3033" y="9006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3033" y="8938"/>
                    <a:pt x="3033" y="8938"/>
                    <a:pt x="3033" y="8938"/>
                  </a:cubicBezTo>
                  <a:cubicBezTo>
                    <a:pt x="2996" y="8870"/>
                    <a:pt x="2996" y="8870"/>
                    <a:pt x="2996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22" y="8803"/>
                    <a:pt x="2922" y="8803"/>
                    <a:pt x="2922" y="8803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938"/>
                    <a:pt x="2959" y="8938"/>
                    <a:pt x="2959" y="8938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2996" y="9006"/>
                    <a:pt x="2996" y="9006"/>
                    <a:pt x="2996" y="9006"/>
                  </a:cubicBezTo>
                  <a:close/>
                  <a:moveTo>
                    <a:pt x="3588" y="9006"/>
                  </a:moveTo>
                  <a:cubicBezTo>
                    <a:pt x="3551" y="8938"/>
                    <a:pt x="3551" y="8938"/>
                    <a:pt x="3551" y="8938"/>
                  </a:cubicBezTo>
                  <a:cubicBezTo>
                    <a:pt x="3551" y="9006"/>
                    <a:pt x="3551" y="9006"/>
                    <a:pt x="3551" y="9006"/>
                  </a:cubicBezTo>
                  <a:cubicBezTo>
                    <a:pt x="3514" y="9006"/>
                    <a:pt x="3514" y="9006"/>
                    <a:pt x="3514" y="9006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366" y="8803"/>
                    <a:pt x="3366" y="8803"/>
                    <a:pt x="3366" y="8803"/>
                  </a:cubicBezTo>
                  <a:cubicBezTo>
                    <a:pt x="3329" y="8667"/>
                    <a:pt x="3329" y="8667"/>
                    <a:pt x="3329" y="8667"/>
                  </a:cubicBezTo>
                  <a:cubicBezTo>
                    <a:pt x="3255" y="8532"/>
                    <a:pt x="3255" y="8532"/>
                    <a:pt x="3255" y="8532"/>
                  </a:cubicBezTo>
                  <a:cubicBezTo>
                    <a:pt x="3218" y="8396"/>
                    <a:pt x="3218" y="8396"/>
                    <a:pt x="3218" y="8396"/>
                  </a:cubicBezTo>
                  <a:cubicBezTo>
                    <a:pt x="3218" y="8329"/>
                    <a:pt x="3218" y="8329"/>
                    <a:pt x="3218" y="8329"/>
                  </a:cubicBezTo>
                  <a:cubicBezTo>
                    <a:pt x="3218" y="8193"/>
                    <a:pt x="3218" y="8193"/>
                    <a:pt x="3218" y="8193"/>
                  </a:cubicBezTo>
                  <a:cubicBezTo>
                    <a:pt x="3181" y="8125"/>
                    <a:pt x="3181" y="8125"/>
                    <a:pt x="3181" y="8125"/>
                  </a:cubicBezTo>
                  <a:cubicBezTo>
                    <a:pt x="3144" y="7990"/>
                    <a:pt x="3144" y="7990"/>
                    <a:pt x="3144" y="7990"/>
                  </a:cubicBezTo>
                  <a:cubicBezTo>
                    <a:pt x="3144" y="7922"/>
                    <a:pt x="3144" y="7922"/>
                    <a:pt x="3144" y="7922"/>
                  </a:cubicBezTo>
                  <a:cubicBezTo>
                    <a:pt x="3181" y="7922"/>
                    <a:pt x="3181" y="7922"/>
                    <a:pt x="3181" y="7922"/>
                  </a:cubicBezTo>
                  <a:cubicBezTo>
                    <a:pt x="3181" y="7855"/>
                    <a:pt x="3181" y="7855"/>
                    <a:pt x="3181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81" y="7787"/>
                    <a:pt x="3181" y="7787"/>
                    <a:pt x="3181" y="7787"/>
                  </a:cubicBezTo>
                  <a:cubicBezTo>
                    <a:pt x="3181" y="7719"/>
                    <a:pt x="3181" y="7719"/>
                    <a:pt x="3181" y="7719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07" y="7651"/>
                    <a:pt x="3107" y="7651"/>
                    <a:pt x="3107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07" y="7584"/>
                    <a:pt x="3107" y="7584"/>
                    <a:pt x="3107" y="7584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22" y="7584"/>
                    <a:pt x="2922" y="7584"/>
                    <a:pt x="2922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11" y="7651"/>
                    <a:pt x="2811" y="7651"/>
                    <a:pt x="2811" y="7651"/>
                  </a:cubicBezTo>
                  <a:cubicBezTo>
                    <a:pt x="2811" y="7719"/>
                    <a:pt x="2811" y="7719"/>
                    <a:pt x="2811" y="7719"/>
                  </a:cubicBezTo>
                  <a:cubicBezTo>
                    <a:pt x="2774" y="7719"/>
                    <a:pt x="2774" y="7719"/>
                    <a:pt x="2774" y="7719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48" y="7855"/>
                    <a:pt x="2848" y="7855"/>
                    <a:pt x="2848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774" y="7855"/>
                    <a:pt x="2774" y="7855"/>
                    <a:pt x="2774" y="7855"/>
                  </a:cubicBezTo>
                  <a:cubicBezTo>
                    <a:pt x="2737" y="7922"/>
                    <a:pt x="2737" y="7922"/>
                    <a:pt x="2737" y="7922"/>
                  </a:cubicBezTo>
                  <a:cubicBezTo>
                    <a:pt x="2737" y="7990"/>
                    <a:pt x="2737" y="7990"/>
                    <a:pt x="2737" y="7990"/>
                  </a:cubicBezTo>
                  <a:cubicBezTo>
                    <a:pt x="2737" y="8058"/>
                    <a:pt x="2737" y="8058"/>
                    <a:pt x="2737" y="8058"/>
                  </a:cubicBezTo>
                  <a:cubicBezTo>
                    <a:pt x="2774" y="8058"/>
                    <a:pt x="2774" y="8058"/>
                    <a:pt x="2774" y="8058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774" y="8125"/>
                    <a:pt x="2774" y="8125"/>
                    <a:pt x="2774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125"/>
                    <a:pt x="2848" y="8125"/>
                    <a:pt x="2848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85" y="8193"/>
                    <a:pt x="2885" y="8193"/>
                    <a:pt x="2885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48" y="8329"/>
                    <a:pt x="2848" y="8329"/>
                    <a:pt x="2848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774" y="8329"/>
                    <a:pt x="2774" y="8329"/>
                    <a:pt x="2774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00" y="8396"/>
                    <a:pt x="2700" y="8396"/>
                    <a:pt x="2700" y="8396"/>
                  </a:cubicBezTo>
                  <a:cubicBezTo>
                    <a:pt x="2700" y="8464"/>
                    <a:pt x="2700" y="8464"/>
                    <a:pt x="2700" y="8464"/>
                  </a:cubicBezTo>
                  <a:cubicBezTo>
                    <a:pt x="2700" y="8532"/>
                    <a:pt x="2700" y="8532"/>
                    <a:pt x="2700" y="8532"/>
                  </a:cubicBezTo>
                  <a:cubicBezTo>
                    <a:pt x="2700" y="8599"/>
                    <a:pt x="2700" y="8599"/>
                    <a:pt x="2700" y="8599"/>
                  </a:cubicBezTo>
                  <a:cubicBezTo>
                    <a:pt x="2700" y="8667"/>
                    <a:pt x="2700" y="8667"/>
                    <a:pt x="2700" y="8667"/>
                  </a:cubicBezTo>
                  <a:cubicBezTo>
                    <a:pt x="2774" y="8667"/>
                    <a:pt x="2774" y="8667"/>
                    <a:pt x="2774" y="8667"/>
                  </a:cubicBezTo>
                  <a:cubicBezTo>
                    <a:pt x="2774" y="8735"/>
                    <a:pt x="2774" y="8735"/>
                    <a:pt x="2774" y="8735"/>
                  </a:cubicBezTo>
                  <a:cubicBezTo>
                    <a:pt x="2811" y="8803"/>
                    <a:pt x="2811" y="8803"/>
                    <a:pt x="2811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85" y="8803"/>
                    <a:pt x="2885" y="8803"/>
                    <a:pt x="2885" y="8803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885" y="8667"/>
                    <a:pt x="2885" y="8667"/>
                    <a:pt x="2885" y="8667"/>
                  </a:cubicBezTo>
                  <a:cubicBezTo>
                    <a:pt x="2885" y="8599"/>
                    <a:pt x="2885" y="8599"/>
                    <a:pt x="2885" y="8599"/>
                  </a:cubicBezTo>
                  <a:cubicBezTo>
                    <a:pt x="2922" y="8532"/>
                    <a:pt x="2922" y="8532"/>
                    <a:pt x="2922" y="8532"/>
                  </a:cubicBezTo>
                  <a:cubicBezTo>
                    <a:pt x="2922" y="8599"/>
                    <a:pt x="2922" y="8599"/>
                    <a:pt x="2922" y="8599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667"/>
                    <a:pt x="2959" y="8667"/>
                    <a:pt x="2959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735"/>
                    <a:pt x="2996" y="8735"/>
                    <a:pt x="2996" y="8735"/>
                  </a:cubicBezTo>
                  <a:cubicBezTo>
                    <a:pt x="3033" y="8803"/>
                    <a:pt x="3033" y="8803"/>
                    <a:pt x="3033" y="8803"/>
                  </a:cubicBezTo>
                  <a:cubicBezTo>
                    <a:pt x="3070" y="8870"/>
                    <a:pt x="3070" y="8870"/>
                    <a:pt x="3070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03"/>
                    <a:pt x="3107" y="8803"/>
                    <a:pt x="3107" y="8803"/>
                  </a:cubicBezTo>
                  <a:cubicBezTo>
                    <a:pt x="3144" y="8870"/>
                    <a:pt x="3144" y="8870"/>
                    <a:pt x="3144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107" y="9073"/>
                    <a:pt x="3107" y="9073"/>
                    <a:pt x="3107" y="9073"/>
                  </a:cubicBezTo>
                  <a:cubicBezTo>
                    <a:pt x="3144" y="9141"/>
                    <a:pt x="3144" y="9141"/>
                    <a:pt x="3144" y="9141"/>
                  </a:cubicBezTo>
                  <a:cubicBezTo>
                    <a:pt x="3181" y="9141"/>
                    <a:pt x="3181" y="9141"/>
                    <a:pt x="3181" y="9141"/>
                  </a:cubicBezTo>
                  <a:cubicBezTo>
                    <a:pt x="3218" y="9141"/>
                    <a:pt x="3218" y="9141"/>
                    <a:pt x="3218" y="9141"/>
                  </a:cubicBezTo>
                  <a:cubicBezTo>
                    <a:pt x="3218" y="9073"/>
                    <a:pt x="3218" y="9073"/>
                    <a:pt x="3218" y="9073"/>
                  </a:cubicBezTo>
                  <a:cubicBezTo>
                    <a:pt x="3255" y="9073"/>
                    <a:pt x="3255" y="9073"/>
                    <a:pt x="3255" y="9073"/>
                  </a:cubicBezTo>
                  <a:cubicBezTo>
                    <a:pt x="3255" y="9141"/>
                    <a:pt x="3255" y="9141"/>
                    <a:pt x="3255" y="9141"/>
                  </a:cubicBezTo>
                  <a:cubicBezTo>
                    <a:pt x="3255" y="9209"/>
                    <a:pt x="3255" y="9209"/>
                    <a:pt x="3255" y="9209"/>
                  </a:cubicBezTo>
                  <a:cubicBezTo>
                    <a:pt x="3292" y="9209"/>
                    <a:pt x="3292" y="9209"/>
                    <a:pt x="3292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329" y="9073"/>
                    <a:pt x="3329" y="9073"/>
                    <a:pt x="3329" y="9073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366" y="9141"/>
                    <a:pt x="3366" y="9141"/>
                    <a:pt x="3366" y="9141"/>
                  </a:cubicBezTo>
                  <a:cubicBezTo>
                    <a:pt x="3366" y="9209"/>
                    <a:pt x="3366" y="9209"/>
                    <a:pt x="3366" y="9209"/>
                  </a:cubicBezTo>
                  <a:cubicBezTo>
                    <a:pt x="3403" y="9209"/>
                    <a:pt x="3403" y="9209"/>
                    <a:pt x="3403" y="9209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40" y="9209"/>
                    <a:pt x="3440" y="9209"/>
                    <a:pt x="3440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209"/>
                    <a:pt x="3551" y="9209"/>
                    <a:pt x="3551" y="9209"/>
                  </a:cubicBezTo>
                  <a:cubicBezTo>
                    <a:pt x="3551" y="9276"/>
                    <a:pt x="3551" y="9276"/>
                    <a:pt x="3551" y="9276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06"/>
                    <a:pt x="3588" y="9006"/>
                    <a:pt x="3588" y="9006"/>
                  </a:cubicBezTo>
                  <a:close/>
                  <a:moveTo>
                    <a:pt x="1147" y="12391"/>
                  </a:moveTo>
                  <a:cubicBezTo>
                    <a:pt x="1110" y="12391"/>
                    <a:pt x="1110" y="12391"/>
                    <a:pt x="1110" y="12391"/>
                  </a:cubicBezTo>
                  <a:cubicBezTo>
                    <a:pt x="1147" y="12324"/>
                    <a:pt x="1147" y="12324"/>
                    <a:pt x="1147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073" y="12324"/>
                    <a:pt x="1073" y="12324"/>
                    <a:pt x="1073" y="12324"/>
                  </a:cubicBezTo>
                  <a:cubicBezTo>
                    <a:pt x="1073" y="12391"/>
                    <a:pt x="1073" y="12391"/>
                    <a:pt x="1073" y="12391"/>
                  </a:cubicBezTo>
                  <a:cubicBezTo>
                    <a:pt x="1110" y="12391"/>
                    <a:pt x="1110" y="12391"/>
                    <a:pt x="1110" y="12391"/>
                  </a:cubicBezTo>
                  <a:cubicBezTo>
                    <a:pt x="1110" y="12459"/>
                    <a:pt x="1110" y="12459"/>
                    <a:pt x="1110" y="12459"/>
                  </a:cubicBezTo>
                  <a:cubicBezTo>
                    <a:pt x="1147" y="12459"/>
                    <a:pt x="1147" y="12459"/>
                    <a:pt x="1147" y="12459"/>
                  </a:cubicBezTo>
                  <a:cubicBezTo>
                    <a:pt x="1147" y="12391"/>
                    <a:pt x="1147" y="12391"/>
                    <a:pt x="1147" y="12391"/>
                  </a:cubicBezTo>
                  <a:close/>
                  <a:moveTo>
                    <a:pt x="1997" y="11511"/>
                  </a:moveTo>
                  <a:cubicBezTo>
                    <a:pt x="1997" y="11511"/>
                    <a:pt x="1997" y="11511"/>
                    <a:pt x="1997" y="11511"/>
                  </a:cubicBezTo>
                  <a:cubicBezTo>
                    <a:pt x="1997" y="11511"/>
                    <a:pt x="1997" y="11511"/>
                    <a:pt x="1997" y="11511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511"/>
                    <a:pt x="1960" y="11511"/>
                    <a:pt x="1960" y="11511"/>
                  </a:cubicBezTo>
                  <a:cubicBezTo>
                    <a:pt x="1997" y="11511"/>
                    <a:pt x="1997" y="11511"/>
                    <a:pt x="1997" y="11511"/>
                  </a:cubicBezTo>
                  <a:close/>
                  <a:moveTo>
                    <a:pt x="2626" y="10360"/>
                  </a:moveTo>
                  <a:cubicBezTo>
                    <a:pt x="2663" y="10360"/>
                    <a:pt x="2663" y="10360"/>
                    <a:pt x="2663" y="10360"/>
                  </a:cubicBezTo>
                  <a:cubicBezTo>
                    <a:pt x="2737" y="10292"/>
                    <a:pt x="2737" y="10292"/>
                    <a:pt x="2737" y="10292"/>
                  </a:cubicBezTo>
                  <a:cubicBezTo>
                    <a:pt x="2737" y="10224"/>
                    <a:pt x="2737" y="10224"/>
                    <a:pt x="2737" y="10224"/>
                  </a:cubicBezTo>
                  <a:cubicBezTo>
                    <a:pt x="2737" y="10089"/>
                    <a:pt x="2737" y="10089"/>
                    <a:pt x="2737" y="10089"/>
                  </a:cubicBezTo>
                  <a:cubicBezTo>
                    <a:pt x="2774" y="10089"/>
                    <a:pt x="2774" y="10089"/>
                    <a:pt x="2774" y="10089"/>
                  </a:cubicBezTo>
                  <a:cubicBezTo>
                    <a:pt x="2774" y="10157"/>
                    <a:pt x="2774" y="10157"/>
                    <a:pt x="2774" y="10157"/>
                  </a:cubicBezTo>
                  <a:cubicBezTo>
                    <a:pt x="2774" y="10224"/>
                    <a:pt x="2774" y="10224"/>
                    <a:pt x="2774" y="10224"/>
                  </a:cubicBezTo>
                  <a:cubicBezTo>
                    <a:pt x="2811" y="10157"/>
                    <a:pt x="2811" y="10157"/>
                    <a:pt x="2811" y="10157"/>
                  </a:cubicBezTo>
                  <a:cubicBezTo>
                    <a:pt x="2811" y="10089"/>
                    <a:pt x="2811" y="10089"/>
                    <a:pt x="2811" y="10089"/>
                  </a:cubicBezTo>
                  <a:cubicBezTo>
                    <a:pt x="2774" y="10021"/>
                    <a:pt x="2774" y="10021"/>
                    <a:pt x="2774" y="10021"/>
                  </a:cubicBezTo>
                  <a:cubicBezTo>
                    <a:pt x="2663" y="9954"/>
                    <a:pt x="2663" y="9954"/>
                    <a:pt x="2663" y="9954"/>
                  </a:cubicBezTo>
                  <a:cubicBezTo>
                    <a:pt x="2589" y="9886"/>
                    <a:pt x="2589" y="9886"/>
                    <a:pt x="2589" y="9886"/>
                  </a:cubicBezTo>
                  <a:cubicBezTo>
                    <a:pt x="2552" y="9954"/>
                    <a:pt x="2552" y="9954"/>
                    <a:pt x="2552" y="9954"/>
                  </a:cubicBezTo>
                  <a:cubicBezTo>
                    <a:pt x="2552" y="10089"/>
                    <a:pt x="2552" y="10089"/>
                    <a:pt x="2552" y="10089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360"/>
                    <a:pt x="2552" y="10360"/>
                    <a:pt x="2552" y="10360"/>
                  </a:cubicBezTo>
                  <a:cubicBezTo>
                    <a:pt x="2589" y="10292"/>
                    <a:pt x="2589" y="10292"/>
                    <a:pt x="2589" y="10292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626" y="10360"/>
                    <a:pt x="2626" y="10360"/>
                    <a:pt x="2626" y="10360"/>
                  </a:cubicBezTo>
                  <a:cubicBezTo>
                    <a:pt x="2626" y="10360"/>
                    <a:pt x="2626" y="10360"/>
                    <a:pt x="2626" y="10360"/>
                  </a:cubicBezTo>
                  <a:close/>
                  <a:moveTo>
                    <a:pt x="2922" y="10428"/>
                  </a:moveTo>
                  <a:cubicBezTo>
                    <a:pt x="2959" y="10428"/>
                    <a:pt x="2959" y="10428"/>
                    <a:pt x="2959" y="10428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28"/>
                    <a:pt x="2996" y="10428"/>
                    <a:pt x="2996" y="10428"/>
                  </a:cubicBezTo>
                  <a:cubicBezTo>
                    <a:pt x="2996" y="10360"/>
                    <a:pt x="2996" y="10360"/>
                    <a:pt x="2996" y="10360"/>
                  </a:cubicBezTo>
                  <a:cubicBezTo>
                    <a:pt x="2959" y="10360"/>
                    <a:pt x="2959" y="10360"/>
                    <a:pt x="2959" y="10360"/>
                  </a:cubicBezTo>
                  <a:cubicBezTo>
                    <a:pt x="2922" y="10428"/>
                    <a:pt x="2922" y="10428"/>
                    <a:pt x="2922" y="10428"/>
                  </a:cubicBezTo>
                  <a:cubicBezTo>
                    <a:pt x="2922" y="10428"/>
                    <a:pt x="2922" y="10428"/>
                    <a:pt x="2922" y="10428"/>
                  </a:cubicBezTo>
                  <a:close/>
                  <a:moveTo>
                    <a:pt x="3403" y="10428"/>
                  </a:moveTo>
                  <a:cubicBezTo>
                    <a:pt x="3403" y="10428"/>
                    <a:pt x="3403" y="10428"/>
                    <a:pt x="3403" y="10428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03" y="10360"/>
                    <a:pt x="3403" y="10360"/>
                    <a:pt x="3403" y="10360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403" y="10428"/>
                    <a:pt x="3403" y="10428"/>
                    <a:pt x="3403" y="10428"/>
                  </a:cubicBezTo>
                  <a:close/>
                  <a:moveTo>
                    <a:pt x="3329" y="10428"/>
                  </a:moveTo>
                  <a:cubicBezTo>
                    <a:pt x="3366" y="10428"/>
                    <a:pt x="3366" y="10428"/>
                    <a:pt x="3366" y="10428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428"/>
                    <a:pt x="3329" y="10428"/>
                    <a:pt x="3329" y="10428"/>
                  </a:cubicBezTo>
                  <a:close/>
                  <a:moveTo>
                    <a:pt x="3736" y="10157"/>
                  </a:moveTo>
                  <a:cubicBezTo>
                    <a:pt x="3736" y="10157"/>
                    <a:pt x="3736" y="10157"/>
                    <a:pt x="3736" y="10157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736" y="10089"/>
                    <a:pt x="3736" y="10089"/>
                    <a:pt x="3736" y="10089"/>
                  </a:cubicBezTo>
                  <a:cubicBezTo>
                    <a:pt x="3736" y="10157"/>
                    <a:pt x="3736" y="10157"/>
                    <a:pt x="3736" y="10157"/>
                  </a:cubicBezTo>
                  <a:close/>
                  <a:moveTo>
                    <a:pt x="3588" y="10089"/>
                  </a:moveTo>
                  <a:cubicBezTo>
                    <a:pt x="3588" y="10157"/>
                    <a:pt x="3588" y="10157"/>
                    <a:pt x="3588" y="10157"/>
                  </a:cubicBezTo>
                  <a:cubicBezTo>
                    <a:pt x="3625" y="10157"/>
                    <a:pt x="3625" y="10157"/>
                    <a:pt x="3625" y="10157"/>
                  </a:cubicBezTo>
                  <a:cubicBezTo>
                    <a:pt x="3625" y="10089"/>
                    <a:pt x="3625" y="10089"/>
                    <a:pt x="3625" y="10089"/>
                  </a:cubicBezTo>
                  <a:cubicBezTo>
                    <a:pt x="3588" y="10089"/>
                    <a:pt x="3588" y="10089"/>
                    <a:pt x="3588" y="10089"/>
                  </a:cubicBezTo>
                  <a:cubicBezTo>
                    <a:pt x="3588" y="10089"/>
                    <a:pt x="3588" y="10089"/>
                    <a:pt x="3588" y="10089"/>
                  </a:cubicBezTo>
                  <a:close/>
                  <a:moveTo>
                    <a:pt x="3477" y="10089"/>
                  </a:moveTo>
                  <a:cubicBezTo>
                    <a:pt x="3514" y="10089"/>
                    <a:pt x="3514" y="10089"/>
                    <a:pt x="3514" y="10089"/>
                  </a:cubicBezTo>
                  <a:cubicBezTo>
                    <a:pt x="3514" y="10157"/>
                    <a:pt x="3514" y="10157"/>
                    <a:pt x="3514" y="10157"/>
                  </a:cubicBezTo>
                  <a:cubicBezTo>
                    <a:pt x="3551" y="10157"/>
                    <a:pt x="3551" y="10157"/>
                    <a:pt x="3551" y="10157"/>
                  </a:cubicBezTo>
                  <a:cubicBezTo>
                    <a:pt x="3551" y="10089"/>
                    <a:pt x="3551" y="10089"/>
                    <a:pt x="3551" y="10089"/>
                  </a:cubicBezTo>
                  <a:cubicBezTo>
                    <a:pt x="3514" y="10089"/>
                    <a:pt x="3514" y="10089"/>
                    <a:pt x="3514" y="10089"/>
                  </a:cubicBezTo>
                  <a:cubicBezTo>
                    <a:pt x="3477" y="10089"/>
                    <a:pt x="3477" y="10089"/>
                    <a:pt x="3477" y="10089"/>
                  </a:cubicBezTo>
                  <a:close/>
                  <a:moveTo>
                    <a:pt x="3440" y="10089"/>
                  </a:move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77" y="10089"/>
                    <a:pt x="3477" y="10089"/>
                    <a:pt x="3477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lose/>
                  <a:moveTo>
                    <a:pt x="6953" y="8329"/>
                  </a:move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29"/>
                    <a:pt x="6953" y="8329"/>
                    <a:pt x="6953" y="8329"/>
                  </a:cubicBezTo>
                  <a:cubicBezTo>
                    <a:pt x="6953" y="8329"/>
                    <a:pt x="6953" y="8329"/>
                    <a:pt x="6953" y="8329"/>
                  </a:cubicBezTo>
                  <a:close/>
                  <a:moveTo>
                    <a:pt x="6879" y="8193"/>
                  </a:moveTo>
                  <a:cubicBezTo>
                    <a:pt x="6879" y="8261"/>
                    <a:pt x="6879" y="8261"/>
                    <a:pt x="6879" y="8261"/>
                  </a:cubicBezTo>
                  <a:cubicBezTo>
                    <a:pt x="6879" y="8329"/>
                    <a:pt x="6879" y="8329"/>
                    <a:pt x="6879" y="8329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916" y="8396"/>
                    <a:pt x="6916" y="8396"/>
                    <a:pt x="6916" y="8396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879" y="8193"/>
                    <a:pt x="6879" y="8193"/>
                    <a:pt x="6879" y="8193"/>
                  </a:cubicBezTo>
                  <a:cubicBezTo>
                    <a:pt x="6879" y="8193"/>
                    <a:pt x="6879" y="8193"/>
                    <a:pt x="6879" y="8193"/>
                  </a:cubicBezTo>
                  <a:close/>
                  <a:moveTo>
                    <a:pt x="6842" y="8058"/>
                  </a:moveTo>
                  <a:cubicBezTo>
                    <a:pt x="6842" y="8125"/>
                    <a:pt x="6842" y="8125"/>
                    <a:pt x="6842" y="8125"/>
                  </a:cubicBezTo>
                  <a:cubicBezTo>
                    <a:pt x="6842" y="8125"/>
                    <a:pt x="6842" y="8125"/>
                    <a:pt x="6842" y="8125"/>
                  </a:cubicBezTo>
                  <a:cubicBezTo>
                    <a:pt x="6879" y="8058"/>
                    <a:pt x="6879" y="8058"/>
                    <a:pt x="6879" y="8058"/>
                  </a:cubicBezTo>
                  <a:cubicBezTo>
                    <a:pt x="6842" y="8058"/>
                    <a:pt x="6842" y="8058"/>
                    <a:pt x="6842" y="8058"/>
                  </a:cubicBezTo>
                  <a:cubicBezTo>
                    <a:pt x="6842" y="8058"/>
                    <a:pt x="6842" y="8058"/>
                    <a:pt x="6842" y="8058"/>
                  </a:cubicBezTo>
                  <a:close/>
                  <a:moveTo>
                    <a:pt x="3847" y="9683"/>
                  </a:moveTo>
                  <a:cubicBezTo>
                    <a:pt x="3847" y="9683"/>
                    <a:pt x="3847" y="9683"/>
                    <a:pt x="3847" y="9683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83"/>
                    <a:pt x="3847" y="9683"/>
                    <a:pt x="3847" y="9683"/>
                  </a:cubicBezTo>
                  <a:close/>
                  <a:moveTo>
                    <a:pt x="3995" y="9886"/>
                  </a:moveTo>
                  <a:cubicBezTo>
                    <a:pt x="3995" y="9886"/>
                    <a:pt x="4032" y="9886"/>
                    <a:pt x="4032" y="9886"/>
                  </a:cubicBezTo>
                  <a:cubicBezTo>
                    <a:pt x="3995" y="9886"/>
                    <a:pt x="3995" y="9886"/>
                    <a:pt x="3995" y="9886"/>
                  </a:cubicBezTo>
                  <a:cubicBezTo>
                    <a:pt x="3995" y="9886"/>
                    <a:pt x="3995" y="9886"/>
                    <a:pt x="3995" y="9886"/>
                  </a:cubicBezTo>
                  <a:close/>
                  <a:moveTo>
                    <a:pt x="3958" y="9818"/>
                  </a:moveTo>
                  <a:cubicBezTo>
                    <a:pt x="3958" y="9750"/>
                    <a:pt x="3958" y="9750"/>
                    <a:pt x="3958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884" y="9683"/>
                    <a:pt x="3884" y="9683"/>
                    <a:pt x="3884" y="9683"/>
                  </a:cubicBezTo>
                  <a:cubicBezTo>
                    <a:pt x="3884" y="9750"/>
                    <a:pt x="3884" y="9750"/>
                    <a:pt x="3884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958" y="9818"/>
                    <a:pt x="3958" y="9818"/>
                    <a:pt x="3958" y="9818"/>
                  </a:cubicBezTo>
                  <a:close/>
                  <a:moveTo>
                    <a:pt x="4068" y="9547"/>
                  </a:moveTo>
                  <a:cubicBezTo>
                    <a:pt x="4068" y="9547"/>
                    <a:pt x="4068" y="9547"/>
                    <a:pt x="4068" y="9547"/>
                  </a:cubicBezTo>
                  <a:cubicBezTo>
                    <a:pt x="4068" y="9412"/>
                    <a:pt x="4068" y="9412"/>
                    <a:pt x="4068" y="9412"/>
                  </a:cubicBezTo>
                  <a:cubicBezTo>
                    <a:pt x="3995" y="9344"/>
                    <a:pt x="3995" y="9344"/>
                    <a:pt x="3995" y="9344"/>
                  </a:cubicBezTo>
                  <a:cubicBezTo>
                    <a:pt x="3958" y="9276"/>
                    <a:pt x="3958" y="9276"/>
                    <a:pt x="3958" y="9276"/>
                  </a:cubicBezTo>
                  <a:cubicBezTo>
                    <a:pt x="3921" y="9276"/>
                    <a:pt x="3921" y="9276"/>
                    <a:pt x="3921" y="9276"/>
                  </a:cubicBezTo>
                  <a:cubicBezTo>
                    <a:pt x="3884" y="9209"/>
                    <a:pt x="3884" y="9209"/>
                    <a:pt x="3884" y="9209"/>
                  </a:cubicBezTo>
                  <a:cubicBezTo>
                    <a:pt x="3847" y="9209"/>
                    <a:pt x="3847" y="9209"/>
                    <a:pt x="3847" y="9209"/>
                  </a:cubicBezTo>
                  <a:cubicBezTo>
                    <a:pt x="3847" y="9141"/>
                    <a:pt x="3847" y="9141"/>
                    <a:pt x="3847" y="9141"/>
                  </a:cubicBezTo>
                  <a:cubicBezTo>
                    <a:pt x="3810" y="9141"/>
                    <a:pt x="3810" y="9141"/>
                    <a:pt x="3810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36" y="9209"/>
                    <a:pt x="3736" y="9209"/>
                    <a:pt x="3736" y="9209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810" y="9412"/>
                    <a:pt x="3810" y="9412"/>
                    <a:pt x="3810" y="9412"/>
                  </a:cubicBezTo>
                  <a:cubicBezTo>
                    <a:pt x="3847" y="9412"/>
                    <a:pt x="3847" y="9412"/>
                    <a:pt x="3847" y="9412"/>
                  </a:cubicBezTo>
                  <a:cubicBezTo>
                    <a:pt x="3847" y="9480"/>
                    <a:pt x="3847" y="9480"/>
                    <a:pt x="3847" y="9480"/>
                  </a:cubicBezTo>
                  <a:cubicBezTo>
                    <a:pt x="3884" y="9480"/>
                    <a:pt x="3884" y="9480"/>
                    <a:pt x="3884" y="9480"/>
                  </a:cubicBezTo>
                  <a:cubicBezTo>
                    <a:pt x="3884" y="9412"/>
                    <a:pt x="3884" y="9412"/>
                    <a:pt x="3884" y="9412"/>
                  </a:cubicBezTo>
                  <a:cubicBezTo>
                    <a:pt x="3921" y="9480"/>
                    <a:pt x="3921" y="9480"/>
                    <a:pt x="3921" y="9480"/>
                  </a:cubicBezTo>
                  <a:cubicBezTo>
                    <a:pt x="3921" y="9412"/>
                    <a:pt x="3921" y="9412"/>
                    <a:pt x="3921" y="9412"/>
                  </a:cubicBezTo>
                  <a:cubicBezTo>
                    <a:pt x="3958" y="9480"/>
                    <a:pt x="3958" y="9480"/>
                    <a:pt x="3958" y="9480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615"/>
                    <a:pt x="3958" y="9615"/>
                    <a:pt x="3958" y="9615"/>
                  </a:cubicBezTo>
                  <a:cubicBezTo>
                    <a:pt x="3995" y="9615"/>
                    <a:pt x="3995" y="9615"/>
                    <a:pt x="3995" y="9615"/>
                  </a:cubicBezTo>
                  <a:cubicBezTo>
                    <a:pt x="4032" y="9547"/>
                    <a:pt x="4032" y="9547"/>
                    <a:pt x="4032" y="9547"/>
                  </a:cubicBezTo>
                  <a:cubicBezTo>
                    <a:pt x="4068" y="9547"/>
                    <a:pt x="4068" y="9547"/>
                    <a:pt x="4068" y="9547"/>
                  </a:cubicBezTo>
                  <a:close/>
                  <a:moveTo>
                    <a:pt x="4845" y="7245"/>
                  </a:move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042"/>
                    <a:pt x="4993" y="7042"/>
                    <a:pt x="4993" y="7042"/>
                  </a:cubicBezTo>
                  <a:cubicBezTo>
                    <a:pt x="4956" y="7042"/>
                    <a:pt x="4956" y="7042"/>
                    <a:pt x="4956" y="7042"/>
                  </a:cubicBezTo>
                  <a:cubicBezTo>
                    <a:pt x="4956" y="6974"/>
                    <a:pt x="4956" y="6974"/>
                    <a:pt x="4956" y="6974"/>
                  </a:cubicBezTo>
                  <a:cubicBezTo>
                    <a:pt x="4919" y="6907"/>
                    <a:pt x="4919" y="6907"/>
                    <a:pt x="4919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45" y="6974"/>
                    <a:pt x="4845" y="6974"/>
                    <a:pt x="4845" y="6974"/>
                  </a:cubicBezTo>
                  <a:cubicBezTo>
                    <a:pt x="4808" y="6974"/>
                    <a:pt x="4808" y="6974"/>
                    <a:pt x="4808" y="6974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808" y="7110"/>
                    <a:pt x="4808" y="7110"/>
                    <a:pt x="4808" y="7110"/>
                  </a:cubicBezTo>
                  <a:cubicBezTo>
                    <a:pt x="4808" y="7177"/>
                    <a:pt x="4808" y="7177"/>
                    <a:pt x="4808" y="7177"/>
                  </a:cubicBezTo>
                  <a:cubicBezTo>
                    <a:pt x="4808" y="7245"/>
                    <a:pt x="4808" y="7245"/>
                    <a:pt x="4808" y="7245"/>
                  </a:cubicBezTo>
                  <a:cubicBezTo>
                    <a:pt x="4845" y="7245"/>
                    <a:pt x="4845" y="7245"/>
                    <a:pt x="4845" y="7245"/>
                  </a:cubicBezTo>
                  <a:close/>
                  <a:moveTo>
                    <a:pt x="4919" y="9547"/>
                  </a:moveTo>
                  <a:cubicBezTo>
                    <a:pt x="4919" y="9547"/>
                    <a:pt x="4956" y="9547"/>
                    <a:pt x="4956" y="9547"/>
                  </a:cubicBezTo>
                  <a:cubicBezTo>
                    <a:pt x="4956" y="9615"/>
                    <a:pt x="4956" y="9615"/>
                    <a:pt x="4956" y="9615"/>
                  </a:cubicBezTo>
                  <a:cubicBezTo>
                    <a:pt x="4993" y="9547"/>
                    <a:pt x="4993" y="9547"/>
                    <a:pt x="4993" y="9547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547"/>
                    <a:pt x="4956" y="9547"/>
                    <a:pt x="4956" y="9547"/>
                  </a:cubicBezTo>
                  <a:cubicBezTo>
                    <a:pt x="4919" y="9547"/>
                    <a:pt x="4919" y="9547"/>
                    <a:pt x="4919" y="9547"/>
                  </a:cubicBezTo>
                  <a:close/>
                  <a:moveTo>
                    <a:pt x="5548" y="10834"/>
                  </a:move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622" y="10969"/>
                    <a:pt x="5622" y="10969"/>
                    <a:pt x="5622" y="10969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834"/>
                    <a:pt x="5659" y="10834"/>
                    <a:pt x="5659" y="10834"/>
                  </a:cubicBezTo>
                  <a:cubicBezTo>
                    <a:pt x="5622" y="10834"/>
                    <a:pt x="5622" y="10834"/>
                    <a:pt x="5622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48" y="10834"/>
                    <a:pt x="5548" y="10834"/>
                    <a:pt x="5548" y="10834"/>
                  </a:cubicBezTo>
                  <a:close/>
                  <a:moveTo>
                    <a:pt x="5437" y="7245"/>
                  </a:moveTo>
                  <a:cubicBezTo>
                    <a:pt x="5437" y="7177"/>
                    <a:pt x="5437" y="7177"/>
                    <a:pt x="5437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110"/>
                    <a:pt x="5400" y="7110"/>
                    <a:pt x="5400" y="7110"/>
                  </a:cubicBezTo>
                  <a:cubicBezTo>
                    <a:pt x="5437" y="7110"/>
                    <a:pt x="5437" y="7110"/>
                    <a:pt x="5437" y="7110"/>
                  </a:cubicBezTo>
                  <a:cubicBezTo>
                    <a:pt x="5437" y="7042"/>
                    <a:pt x="5437" y="7042"/>
                    <a:pt x="5437" y="7042"/>
                  </a:cubicBezTo>
                  <a:cubicBezTo>
                    <a:pt x="5400" y="7042"/>
                    <a:pt x="5400" y="7042"/>
                    <a:pt x="5400" y="7042"/>
                  </a:cubicBezTo>
                  <a:cubicBezTo>
                    <a:pt x="5363" y="7042"/>
                    <a:pt x="5363" y="7042"/>
                    <a:pt x="5363" y="7042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245"/>
                    <a:pt x="5400" y="7245"/>
                    <a:pt x="5400" y="7245"/>
                  </a:cubicBezTo>
                  <a:cubicBezTo>
                    <a:pt x="5437" y="7245"/>
                    <a:pt x="5437" y="7245"/>
                    <a:pt x="5437" y="7245"/>
                  </a:cubicBezTo>
                  <a:close/>
                  <a:moveTo>
                    <a:pt x="5400" y="6839"/>
                  </a:moveTo>
                  <a:cubicBezTo>
                    <a:pt x="5400" y="6771"/>
                    <a:pt x="5400" y="6771"/>
                    <a:pt x="5400" y="6771"/>
                  </a:cubicBezTo>
                  <a:cubicBezTo>
                    <a:pt x="5437" y="6839"/>
                    <a:pt x="5437" y="6839"/>
                    <a:pt x="5437" y="6839"/>
                  </a:cubicBezTo>
                  <a:cubicBezTo>
                    <a:pt x="5474" y="6771"/>
                    <a:pt x="5474" y="6771"/>
                    <a:pt x="5474" y="6771"/>
                  </a:cubicBezTo>
                  <a:cubicBezTo>
                    <a:pt x="5437" y="6771"/>
                    <a:pt x="5437" y="6771"/>
                    <a:pt x="5437" y="6771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37" y="6703"/>
                    <a:pt x="5437" y="6703"/>
                    <a:pt x="5437" y="6703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839"/>
                    <a:pt x="5400" y="6839"/>
                    <a:pt x="5400" y="6839"/>
                  </a:cubicBezTo>
                  <a:close/>
                  <a:moveTo>
                    <a:pt x="5511" y="6907"/>
                  </a:moveTo>
                  <a:cubicBezTo>
                    <a:pt x="5548" y="6974"/>
                    <a:pt x="5548" y="6974"/>
                    <a:pt x="5548" y="6974"/>
                  </a:cubicBezTo>
                  <a:cubicBezTo>
                    <a:pt x="5585" y="6974"/>
                    <a:pt x="5585" y="6974"/>
                    <a:pt x="5585" y="6974"/>
                  </a:cubicBezTo>
                  <a:cubicBezTo>
                    <a:pt x="5622" y="6974"/>
                    <a:pt x="5622" y="6974"/>
                    <a:pt x="5622" y="6974"/>
                  </a:cubicBezTo>
                  <a:cubicBezTo>
                    <a:pt x="5622" y="6907"/>
                    <a:pt x="5622" y="6907"/>
                    <a:pt x="5622" y="6907"/>
                  </a:cubicBezTo>
                  <a:cubicBezTo>
                    <a:pt x="5585" y="6907"/>
                    <a:pt x="5585" y="6907"/>
                    <a:pt x="5585" y="6907"/>
                  </a:cubicBezTo>
                  <a:cubicBezTo>
                    <a:pt x="5548" y="6907"/>
                    <a:pt x="5548" y="6907"/>
                    <a:pt x="5548" y="6907"/>
                  </a:cubicBezTo>
                  <a:cubicBezTo>
                    <a:pt x="5511" y="6907"/>
                    <a:pt x="5511" y="6907"/>
                    <a:pt x="5511" y="6907"/>
                  </a:cubicBezTo>
                  <a:close/>
                  <a:moveTo>
                    <a:pt x="5844" y="7313"/>
                  </a:moveTo>
                  <a:cubicBezTo>
                    <a:pt x="5844" y="7381"/>
                    <a:pt x="5844" y="7381"/>
                    <a:pt x="5844" y="7381"/>
                  </a:cubicBezTo>
                  <a:cubicBezTo>
                    <a:pt x="5807" y="7381"/>
                    <a:pt x="5807" y="7381"/>
                    <a:pt x="5807" y="7381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516"/>
                    <a:pt x="5807" y="7516"/>
                    <a:pt x="5807" y="7516"/>
                  </a:cubicBezTo>
                  <a:cubicBezTo>
                    <a:pt x="5844" y="7516"/>
                    <a:pt x="5844" y="7516"/>
                    <a:pt x="5844" y="7516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55" y="7313"/>
                    <a:pt x="5955" y="7313"/>
                    <a:pt x="5955" y="7313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18" y="7245"/>
                    <a:pt x="5918" y="7245"/>
                    <a:pt x="5918" y="7245"/>
                  </a:cubicBezTo>
                  <a:cubicBezTo>
                    <a:pt x="5881" y="7245"/>
                    <a:pt x="5881" y="7245"/>
                    <a:pt x="5881" y="7245"/>
                  </a:cubicBezTo>
                  <a:cubicBezTo>
                    <a:pt x="5844" y="7313"/>
                    <a:pt x="5844" y="7313"/>
                    <a:pt x="5844" y="7313"/>
                  </a:cubicBezTo>
                  <a:close/>
                  <a:moveTo>
                    <a:pt x="5955" y="6771"/>
                  </a:moveTo>
                  <a:cubicBezTo>
                    <a:pt x="5918" y="6839"/>
                    <a:pt x="5918" y="6839"/>
                    <a:pt x="5918" y="6839"/>
                  </a:cubicBezTo>
                  <a:cubicBezTo>
                    <a:pt x="5918" y="6974"/>
                    <a:pt x="5918" y="6974"/>
                    <a:pt x="5918" y="6974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55" y="7042"/>
                    <a:pt x="5955" y="7042"/>
                    <a:pt x="5955" y="7042"/>
                  </a:cubicBezTo>
                  <a:cubicBezTo>
                    <a:pt x="5955" y="7110"/>
                    <a:pt x="5955" y="7110"/>
                    <a:pt x="5955" y="7110"/>
                  </a:cubicBezTo>
                  <a:cubicBezTo>
                    <a:pt x="5992" y="7110"/>
                    <a:pt x="5992" y="7110"/>
                    <a:pt x="5992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66" y="7042"/>
                    <a:pt x="6066" y="7042"/>
                    <a:pt x="6066" y="7042"/>
                  </a:cubicBezTo>
                  <a:cubicBezTo>
                    <a:pt x="6029" y="6974"/>
                    <a:pt x="6029" y="6974"/>
                    <a:pt x="6029" y="6974"/>
                  </a:cubicBezTo>
                  <a:cubicBezTo>
                    <a:pt x="6029" y="6907"/>
                    <a:pt x="6029" y="6907"/>
                    <a:pt x="6029" y="6907"/>
                  </a:cubicBezTo>
                  <a:cubicBezTo>
                    <a:pt x="5992" y="6839"/>
                    <a:pt x="5992" y="6839"/>
                    <a:pt x="5992" y="6839"/>
                  </a:cubicBezTo>
                  <a:cubicBezTo>
                    <a:pt x="5955" y="6771"/>
                    <a:pt x="5955" y="6771"/>
                    <a:pt x="5955" y="6771"/>
                  </a:cubicBezTo>
                  <a:close/>
                  <a:moveTo>
                    <a:pt x="5733" y="5891"/>
                  </a:moveTo>
                  <a:cubicBezTo>
                    <a:pt x="5733" y="5823"/>
                    <a:pt x="5733" y="5823"/>
                    <a:pt x="5733" y="5823"/>
                  </a:cubicBezTo>
                  <a:cubicBezTo>
                    <a:pt x="5733" y="5823"/>
                    <a:pt x="5733" y="5823"/>
                    <a:pt x="5733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733" y="5891"/>
                    <a:pt x="5733" y="5891"/>
                    <a:pt x="5733" y="5891"/>
                  </a:cubicBezTo>
                  <a:close/>
                  <a:moveTo>
                    <a:pt x="5844" y="5214"/>
                  </a:moveTo>
                  <a:cubicBezTo>
                    <a:pt x="5807" y="5214"/>
                    <a:pt x="5807" y="5214"/>
                    <a:pt x="5807" y="5214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07" y="5282"/>
                    <a:pt x="5807" y="5282"/>
                    <a:pt x="5807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282"/>
                    <a:pt x="5881" y="5282"/>
                    <a:pt x="5881" y="5282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078"/>
                    <a:pt x="5881" y="5078"/>
                    <a:pt x="5881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44" y="5146"/>
                    <a:pt x="5844" y="5146"/>
                    <a:pt x="5844" y="5146"/>
                  </a:cubicBezTo>
                  <a:cubicBezTo>
                    <a:pt x="5844" y="5214"/>
                    <a:pt x="5844" y="5214"/>
                    <a:pt x="5844" y="5214"/>
                  </a:cubicBezTo>
                  <a:close/>
                  <a:moveTo>
                    <a:pt x="5770" y="4875"/>
                  </a:moveTo>
                  <a:cubicBezTo>
                    <a:pt x="5733" y="4875"/>
                    <a:pt x="5733" y="4875"/>
                    <a:pt x="5733" y="4875"/>
                  </a:cubicBezTo>
                  <a:cubicBezTo>
                    <a:pt x="5733" y="4875"/>
                    <a:pt x="5733" y="4875"/>
                    <a:pt x="5733" y="4875"/>
                  </a:cubicBezTo>
                  <a:cubicBezTo>
                    <a:pt x="5696" y="4808"/>
                    <a:pt x="5696" y="4808"/>
                    <a:pt x="5696" y="4808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733" y="4943"/>
                    <a:pt x="5733" y="4943"/>
                    <a:pt x="5733" y="4943"/>
                  </a:cubicBezTo>
                  <a:cubicBezTo>
                    <a:pt x="5770" y="4943"/>
                    <a:pt x="5770" y="4943"/>
                    <a:pt x="5770" y="4943"/>
                  </a:cubicBezTo>
                  <a:cubicBezTo>
                    <a:pt x="5770" y="4875"/>
                    <a:pt x="5770" y="4875"/>
                    <a:pt x="5770" y="4875"/>
                  </a:cubicBezTo>
                  <a:close/>
                  <a:moveTo>
                    <a:pt x="5770" y="4808"/>
                  </a:moveTo>
                  <a:cubicBezTo>
                    <a:pt x="5770" y="4808"/>
                    <a:pt x="5807" y="4875"/>
                    <a:pt x="5807" y="4875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81" y="4875"/>
                    <a:pt x="5881" y="4875"/>
                    <a:pt x="5881" y="4875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44" y="4740"/>
                    <a:pt x="5844" y="4740"/>
                    <a:pt x="5844" y="4740"/>
                  </a:cubicBezTo>
                  <a:cubicBezTo>
                    <a:pt x="5807" y="4808"/>
                    <a:pt x="5807" y="4808"/>
                    <a:pt x="5807" y="4808"/>
                  </a:cubicBezTo>
                  <a:cubicBezTo>
                    <a:pt x="5770" y="4808"/>
                    <a:pt x="5770" y="4808"/>
                    <a:pt x="5770" y="4808"/>
                  </a:cubicBezTo>
                  <a:close/>
                  <a:moveTo>
                    <a:pt x="6177" y="6162"/>
                  </a:moveTo>
                  <a:cubicBezTo>
                    <a:pt x="6177" y="6094"/>
                    <a:pt x="6177" y="6094"/>
                    <a:pt x="6177" y="6094"/>
                  </a:cubicBezTo>
                  <a:cubicBezTo>
                    <a:pt x="6177" y="6026"/>
                    <a:pt x="6177" y="6026"/>
                    <a:pt x="6177" y="6026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162"/>
                    <a:pt x="6140" y="6162"/>
                    <a:pt x="6140" y="6162"/>
                  </a:cubicBezTo>
                  <a:cubicBezTo>
                    <a:pt x="6177" y="6162"/>
                    <a:pt x="6177" y="6162"/>
                    <a:pt x="6177" y="6162"/>
                  </a:cubicBezTo>
                  <a:close/>
                  <a:moveTo>
                    <a:pt x="6251" y="6094"/>
                  </a:moveTo>
                  <a:cubicBezTo>
                    <a:pt x="6288" y="6094"/>
                    <a:pt x="6288" y="6094"/>
                    <a:pt x="6288" y="6094"/>
                  </a:cubicBezTo>
                  <a:cubicBezTo>
                    <a:pt x="6288" y="6026"/>
                    <a:pt x="6288" y="6026"/>
                    <a:pt x="6288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14" y="6026"/>
                    <a:pt x="6214" y="6026"/>
                    <a:pt x="6214" y="6026"/>
                  </a:cubicBezTo>
                  <a:cubicBezTo>
                    <a:pt x="6214" y="6094"/>
                    <a:pt x="6214" y="6094"/>
                    <a:pt x="6214" y="6094"/>
                  </a:cubicBezTo>
                  <a:cubicBezTo>
                    <a:pt x="6251" y="6094"/>
                    <a:pt x="6251" y="6094"/>
                    <a:pt x="6251" y="6094"/>
                  </a:cubicBezTo>
                  <a:close/>
                  <a:moveTo>
                    <a:pt x="6399" y="6162"/>
                  </a:moveTo>
                  <a:cubicBezTo>
                    <a:pt x="6436" y="6094"/>
                    <a:pt x="6436" y="6094"/>
                    <a:pt x="6436" y="6094"/>
                  </a:cubicBezTo>
                  <a:cubicBezTo>
                    <a:pt x="6399" y="6094"/>
                    <a:pt x="6399" y="6094"/>
                    <a:pt x="6399" y="6094"/>
                  </a:cubicBezTo>
                  <a:cubicBezTo>
                    <a:pt x="6362" y="6094"/>
                    <a:pt x="6362" y="6094"/>
                    <a:pt x="6362" y="6094"/>
                  </a:cubicBezTo>
                  <a:cubicBezTo>
                    <a:pt x="6362" y="6162"/>
                    <a:pt x="6362" y="6162"/>
                    <a:pt x="6362" y="6162"/>
                  </a:cubicBezTo>
                  <a:cubicBezTo>
                    <a:pt x="6399" y="6162"/>
                    <a:pt x="6399" y="6162"/>
                    <a:pt x="6399" y="6162"/>
                  </a:cubicBezTo>
                  <a:close/>
                  <a:moveTo>
                    <a:pt x="6621" y="6026"/>
                  </a:moveTo>
                  <a:cubicBezTo>
                    <a:pt x="6658" y="6094"/>
                    <a:pt x="6658" y="6094"/>
                    <a:pt x="6658" y="6094"/>
                  </a:cubicBezTo>
                  <a:cubicBezTo>
                    <a:pt x="6658" y="6094"/>
                    <a:pt x="6658" y="6094"/>
                    <a:pt x="6658" y="6094"/>
                  </a:cubicBezTo>
                  <a:cubicBezTo>
                    <a:pt x="6695" y="6094"/>
                    <a:pt x="6695" y="6094"/>
                    <a:pt x="6695" y="6094"/>
                  </a:cubicBezTo>
                  <a:cubicBezTo>
                    <a:pt x="6658" y="6026"/>
                    <a:pt x="6658" y="6026"/>
                    <a:pt x="6658" y="6026"/>
                  </a:cubicBezTo>
                  <a:cubicBezTo>
                    <a:pt x="6621" y="6026"/>
                    <a:pt x="6621" y="6026"/>
                    <a:pt x="6621" y="6026"/>
                  </a:cubicBezTo>
                  <a:close/>
                  <a:moveTo>
                    <a:pt x="6510" y="5959"/>
                  </a:moveTo>
                  <a:cubicBezTo>
                    <a:pt x="6547" y="5959"/>
                    <a:pt x="6547" y="5959"/>
                    <a:pt x="6547" y="5959"/>
                  </a:cubicBezTo>
                  <a:cubicBezTo>
                    <a:pt x="6547" y="5959"/>
                    <a:pt x="6547" y="5959"/>
                    <a:pt x="6547" y="5959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959"/>
                    <a:pt x="6510" y="5959"/>
                    <a:pt x="6510" y="5959"/>
                  </a:cubicBezTo>
                  <a:cubicBezTo>
                    <a:pt x="6510" y="5959"/>
                    <a:pt x="6510" y="5959"/>
                    <a:pt x="6510" y="5959"/>
                  </a:cubicBezTo>
                  <a:close/>
                  <a:moveTo>
                    <a:pt x="6399" y="5755"/>
                  </a:moveTo>
                  <a:cubicBezTo>
                    <a:pt x="6399" y="5688"/>
                    <a:pt x="6399" y="5688"/>
                    <a:pt x="6399" y="5688"/>
                  </a:cubicBezTo>
                  <a:cubicBezTo>
                    <a:pt x="6362" y="5688"/>
                    <a:pt x="6362" y="5688"/>
                    <a:pt x="6362" y="5688"/>
                  </a:cubicBezTo>
                  <a:cubicBezTo>
                    <a:pt x="6325" y="5755"/>
                    <a:pt x="6325" y="5755"/>
                    <a:pt x="6325" y="5755"/>
                  </a:cubicBezTo>
                  <a:cubicBezTo>
                    <a:pt x="6325" y="5823"/>
                    <a:pt x="6325" y="5823"/>
                    <a:pt x="6325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99" y="5755"/>
                    <a:pt x="6399" y="5755"/>
                    <a:pt x="6399" y="5755"/>
                  </a:cubicBezTo>
                  <a:close/>
                  <a:moveTo>
                    <a:pt x="6473" y="5688"/>
                  </a:moveTo>
                  <a:cubicBezTo>
                    <a:pt x="6473" y="5688"/>
                    <a:pt x="6473" y="5688"/>
                    <a:pt x="6473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755"/>
                    <a:pt x="6436" y="5755"/>
                    <a:pt x="6436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688"/>
                    <a:pt x="6473" y="5688"/>
                    <a:pt x="6473" y="5688"/>
                  </a:cubicBezTo>
                  <a:close/>
                  <a:moveTo>
                    <a:pt x="6510" y="5755"/>
                  </a:moveTo>
                  <a:cubicBezTo>
                    <a:pt x="6510" y="5755"/>
                    <a:pt x="6510" y="5755"/>
                    <a:pt x="6510" y="5755"/>
                  </a:cubicBezTo>
                  <a:cubicBezTo>
                    <a:pt x="6510" y="5755"/>
                    <a:pt x="6510" y="5755"/>
                    <a:pt x="6510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510" y="5620"/>
                    <a:pt x="6510" y="5620"/>
                    <a:pt x="6510" y="5620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755"/>
                    <a:pt x="6510" y="5755"/>
                    <a:pt x="6510" y="5755"/>
                  </a:cubicBezTo>
                  <a:close/>
                  <a:moveTo>
                    <a:pt x="6399" y="5552"/>
                  </a:moveTo>
                  <a:cubicBezTo>
                    <a:pt x="6436" y="5485"/>
                    <a:pt x="6436" y="5485"/>
                    <a:pt x="6436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62" y="5485"/>
                    <a:pt x="6362" y="5485"/>
                    <a:pt x="6362" y="5485"/>
                  </a:cubicBezTo>
                  <a:cubicBezTo>
                    <a:pt x="6325" y="5485"/>
                    <a:pt x="6325" y="5485"/>
                    <a:pt x="6325" y="5485"/>
                  </a:cubicBezTo>
                  <a:cubicBezTo>
                    <a:pt x="6325" y="5552"/>
                    <a:pt x="6325" y="5552"/>
                    <a:pt x="6325" y="5552"/>
                  </a:cubicBezTo>
                  <a:cubicBezTo>
                    <a:pt x="6399" y="5552"/>
                    <a:pt x="6399" y="5552"/>
                    <a:pt x="6399" y="5552"/>
                  </a:cubicBezTo>
                  <a:cubicBezTo>
                    <a:pt x="6399" y="5552"/>
                    <a:pt x="6399" y="5552"/>
                    <a:pt x="6399" y="5552"/>
                  </a:cubicBezTo>
                  <a:close/>
                  <a:moveTo>
                    <a:pt x="6547" y="5417"/>
                  </a:move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349"/>
                    <a:pt x="6547" y="5349"/>
                    <a:pt x="6547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47" y="5417"/>
                    <a:pt x="6547" y="5417"/>
                    <a:pt x="6547" y="5417"/>
                  </a:cubicBezTo>
                  <a:close/>
                  <a:moveTo>
                    <a:pt x="6436" y="3115"/>
                  </a:moveTo>
                  <a:cubicBezTo>
                    <a:pt x="6436" y="3115"/>
                    <a:pt x="6436" y="3115"/>
                    <a:pt x="6436" y="3115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399" y="3047"/>
                    <a:pt x="6399" y="3047"/>
                    <a:pt x="6399" y="3047"/>
                  </a:cubicBezTo>
                  <a:cubicBezTo>
                    <a:pt x="6436" y="3115"/>
                    <a:pt x="6436" y="3115"/>
                    <a:pt x="6436" y="3115"/>
                  </a:cubicBezTo>
                  <a:close/>
                  <a:moveTo>
                    <a:pt x="6251" y="3589"/>
                  </a:moveTo>
                  <a:cubicBezTo>
                    <a:pt x="6251" y="3589"/>
                    <a:pt x="6251" y="3589"/>
                    <a:pt x="6251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325" y="3589"/>
                    <a:pt x="6325" y="3589"/>
                    <a:pt x="6325" y="3589"/>
                  </a:cubicBezTo>
                  <a:cubicBezTo>
                    <a:pt x="6325" y="3521"/>
                    <a:pt x="6325" y="3521"/>
                    <a:pt x="6325" y="3521"/>
                  </a:cubicBezTo>
                  <a:cubicBezTo>
                    <a:pt x="6288" y="3453"/>
                    <a:pt x="6288" y="3453"/>
                    <a:pt x="6288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521"/>
                    <a:pt x="6251" y="3521"/>
                    <a:pt x="6251" y="3521"/>
                  </a:cubicBezTo>
                  <a:cubicBezTo>
                    <a:pt x="6251" y="3589"/>
                    <a:pt x="6251" y="3589"/>
                    <a:pt x="6251" y="3589"/>
                  </a:cubicBezTo>
                  <a:close/>
                  <a:moveTo>
                    <a:pt x="6990" y="3453"/>
                  </a:moveTo>
                  <a:cubicBezTo>
                    <a:pt x="6990" y="3453"/>
                    <a:pt x="6990" y="3453"/>
                    <a:pt x="6990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101" y="3453"/>
                    <a:pt x="7101" y="3453"/>
                    <a:pt x="7101" y="3453"/>
                  </a:cubicBezTo>
                  <a:cubicBezTo>
                    <a:pt x="7101" y="3386"/>
                    <a:pt x="7101" y="3386"/>
                    <a:pt x="7101" y="3386"/>
                  </a:cubicBezTo>
                  <a:cubicBezTo>
                    <a:pt x="7101" y="3318"/>
                    <a:pt x="7101" y="3318"/>
                    <a:pt x="7101" y="3318"/>
                  </a:cubicBezTo>
                  <a:cubicBezTo>
                    <a:pt x="7138" y="3318"/>
                    <a:pt x="7138" y="3318"/>
                    <a:pt x="7138" y="3318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064" y="3318"/>
                    <a:pt x="7064" y="3318"/>
                    <a:pt x="7064" y="3318"/>
                  </a:cubicBezTo>
                  <a:cubicBezTo>
                    <a:pt x="7027" y="3318"/>
                    <a:pt x="7027" y="3318"/>
                    <a:pt x="7027" y="3318"/>
                  </a:cubicBezTo>
                  <a:cubicBezTo>
                    <a:pt x="6990" y="3453"/>
                    <a:pt x="6990" y="3453"/>
                    <a:pt x="6990" y="3453"/>
                  </a:cubicBezTo>
                  <a:cubicBezTo>
                    <a:pt x="6990" y="3453"/>
                    <a:pt x="6990" y="3453"/>
                    <a:pt x="6990" y="3453"/>
                  </a:cubicBezTo>
                  <a:close/>
                  <a:moveTo>
                    <a:pt x="7286" y="3521"/>
                  </a:moveTo>
                  <a:cubicBezTo>
                    <a:pt x="7323" y="3521"/>
                    <a:pt x="7323" y="3521"/>
                    <a:pt x="7323" y="3521"/>
                  </a:cubicBezTo>
                  <a:cubicBezTo>
                    <a:pt x="7360" y="3453"/>
                    <a:pt x="7360" y="3453"/>
                    <a:pt x="7360" y="3453"/>
                  </a:cubicBezTo>
                  <a:cubicBezTo>
                    <a:pt x="7323" y="3453"/>
                    <a:pt x="7323" y="3453"/>
                    <a:pt x="7323" y="3453"/>
                  </a:cubicBezTo>
                  <a:cubicBezTo>
                    <a:pt x="7286" y="3453"/>
                    <a:pt x="7286" y="3453"/>
                    <a:pt x="7286" y="3453"/>
                  </a:cubicBezTo>
                  <a:cubicBezTo>
                    <a:pt x="7286" y="3521"/>
                    <a:pt x="7286" y="3521"/>
                    <a:pt x="7286" y="3521"/>
                  </a:cubicBezTo>
                  <a:cubicBezTo>
                    <a:pt x="7286" y="3521"/>
                    <a:pt x="7286" y="3521"/>
                    <a:pt x="7286" y="3521"/>
                  </a:cubicBezTo>
                  <a:close/>
                  <a:moveTo>
                    <a:pt x="7360" y="3656"/>
                  </a:moveTo>
                  <a:cubicBezTo>
                    <a:pt x="7360" y="3656"/>
                    <a:pt x="7360" y="3656"/>
                    <a:pt x="7360" y="3656"/>
                  </a:cubicBezTo>
                  <a:cubicBezTo>
                    <a:pt x="7360" y="3656"/>
                    <a:pt x="7360" y="3656"/>
                    <a:pt x="7360" y="3656"/>
                  </a:cubicBezTo>
                  <a:cubicBezTo>
                    <a:pt x="7397" y="3589"/>
                    <a:pt x="7397" y="3589"/>
                    <a:pt x="7397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521"/>
                    <a:pt x="7360" y="3521"/>
                    <a:pt x="7360" y="3521"/>
                  </a:cubicBezTo>
                  <a:cubicBezTo>
                    <a:pt x="7323" y="3521"/>
                    <a:pt x="7323" y="3521"/>
                    <a:pt x="7323" y="3521"/>
                  </a:cubicBezTo>
                  <a:cubicBezTo>
                    <a:pt x="7323" y="3589"/>
                    <a:pt x="7323" y="3589"/>
                    <a:pt x="7323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656"/>
                    <a:pt x="7360" y="3656"/>
                    <a:pt x="7360" y="3656"/>
                  </a:cubicBezTo>
                  <a:close/>
                  <a:moveTo>
                    <a:pt x="7064" y="3792"/>
                  </a:moveTo>
                  <a:cubicBezTo>
                    <a:pt x="7101" y="3724"/>
                    <a:pt x="7101" y="3724"/>
                    <a:pt x="7101" y="3724"/>
                  </a:cubicBezTo>
                  <a:cubicBezTo>
                    <a:pt x="7101" y="3724"/>
                    <a:pt x="7101" y="3724"/>
                    <a:pt x="7101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27" y="3724"/>
                    <a:pt x="7027" y="3724"/>
                    <a:pt x="7027" y="3724"/>
                  </a:cubicBezTo>
                  <a:cubicBezTo>
                    <a:pt x="7027" y="3792"/>
                    <a:pt x="7027" y="3792"/>
                    <a:pt x="7027" y="3792"/>
                  </a:cubicBezTo>
                  <a:cubicBezTo>
                    <a:pt x="7064" y="3792"/>
                    <a:pt x="7064" y="3792"/>
                    <a:pt x="7064" y="3792"/>
                  </a:cubicBezTo>
                  <a:close/>
                  <a:moveTo>
                    <a:pt x="7212" y="3792"/>
                  </a:move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656"/>
                    <a:pt x="7249" y="3656"/>
                    <a:pt x="7249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92"/>
                    <a:pt x="7212" y="3792"/>
                    <a:pt x="7212" y="3792"/>
                  </a:cubicBezTo>
                  <a:close/>
                  <a:moveTo>
                    <a:pt x="7249" y="4063"/>
                  </a:moveTo>
                  <a:cubicBezTo>
                    <a:pt x="7249" y="4063"/>
                    <a:pt x="7249" y="4063"/>
                    <a:pt x="7249" y="4063"/>
                  </a:cubicBezTo>
                  <a:cubicBezTo>
                    <a:pt x="7286" y="4063"/>
                    <a:pt x="7286" y="4063"/>
                    <a:pt x="7286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60" y="4063"/>
                    <a:pt x="7360" y="4063"/>
                    <a:pt x="7360" y="4063"/>
                  </a:cubicBezTo>
                  <a:cubicBezTo>
                    <a:pt x="7397" y="4063"/>
                    <a:pt x="7397" y="4063"/>
                    <a:pt x="7397" y="4063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27"/>
                    <a:pt x="7397" y="3927"/>
                    <a:pt x="7397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95"/>
                    <a:pt x="7360" y="3995"/>
                    <a:pt x="7360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27"/>
                    <a:pt x="7323" y="3927"/>
                    <a:pt x="7323" y="3927"/>
                  </a:cubicBezTo>
                  <a:cubicBezTo>
                    <a:pt x="7286" y="3927"/>
                    <a:pt x="7286" y="3927"/>
                    <a:pt x="7286" y="3927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49" y="3995"/>
                    <a:pt x="7249" y="3995"/>
                    <a:pt x="7249" y="3995"/>
                  </a:cubicBezTo>
                  <a:cubicBezTo>
                    <a:pt x="7249" y="4063"/>
                    <a:pt x="7249" y="4063"/>
                    <a:pt x="7249" y="4063"/>
                  </a:cubicBezTo>
                  <a:cubicBezTo>
                    <a:pt x="7249" y="4063"/>
                    <a:pt x="7249" y="4063"/>
                    <a:pt x="7249" y="4063"/>
                  </a:cubicBezTo>
                  <a:close/>
                  <a:moveTo>
                    <a:pt x="4290" y="2438"/>
                  </a:moveTo>
                  <a:cubicBezTo>
                    <a:pt x="4327" y="2438"/>
                    <a:pt x="4327" y="2438"/>
                    <a:pt x="4327" y="2438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438" y="2438"/>
                    <a:pt x="4438" y="2438"/>
                    <a:pt x="4438" y="2438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364" y="2438"/>
                    <a:pt x="4364" y="2438"/>
                    <a:pt x="4364" y="2438"/>
                  </a:cubicBezTo>
                  <a:cubicBezTo>
                    <a:pt x="4327" y="2438"/>
                    <a:pt x="4327" y="2438"/>
                    <a:pt x="4327" y="2438"/>
                  </a:cubicBezTo>
                  <a:cubicBezTo>
                    <a:pt x="4327" y="2370"/>
                    <a:pt x="4327" y="2370"/>
                    <a:pt x="4327" y="2370"/>
                  </a:cubicBezTo>
                  <a:cubicBezTo>
                    <a:pt x="4290" y="2370"/>
                    <a:pt x="4290" y="2370"/>
                    <a:pt x="4290" y="2370"/>
                  </a:cubicBezTo>
                  <a:cubicBezTo>
                    <a:pt x="4290" y="2438"/>
                    <a:pt x="4290" y="2438"/>
                    <a:pt x="4290" y="2438"/>
                  </a:cubicBezTo>
                  <a:cubicBezTo>
                    <a:pt x="4290" y="2438"/>
                    <a:pt x="4290" y="2438"/>
                    <a:pt x="4290" y="2438"/>
                  </a:cubicBezTo>
                  <a:close/>
                  <a:moveTo>
                    <a:pt x="4216" y="1287"/>
                  </a:moveTo>
                  <a:cubicBezTo>
                    <a:pt x="4216" y="1287"/>
                    <a:pt x="4216" y="1287"/>
                    <a:pt x="4216" y="1287"/>
                  </a:cubicBezTo>
                  <a:cubicBezTo>
                    <a:pt x="4216" y="1219"/>
                    <a:pt x="4216" y="1219"/>
                    <a:pt x="4216" y="1219"/>
                  </a:cubicBezTo>
                  <a:cubicBezTo>
                    <a:pt x="4253" y="1151"/>
                    <a:pt x="4253" y="1151"/>
                    <a:pt x="4253" y="1151"/>
                  </a:cubicBezTo>
                  <a:cubicBezTo>
                    <a:pt x="4290" y="1151"/>
                    <a:pt x="4290" y="1151"/>
                    <a:pt x="4290" y="1151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27" y="1287"/>
                    <a:pt x="4327" y="1287"/>
                    <a:pt x="4327" y="1287"/>
                  </a:cubicBezTo>
                  <a:cubicBezTo>
                    <a:pt x="4290" y="1287"/>
                    <a:pt x="4290" y="1287"/>
                    <a:pt x="4290" y="1287"/>
                  </a:cubicBezTo>
                  <a:cubicBezTo>
                    <a:pt x="4253" y="1287"/>
                    <a:pt x="4253" y="1287"/>
                    <a:pt x="4253" y="1287"/>
                  </a:cubicBezTo>
                  <a:cubicBezTo>
                    <a:pt x="4253" y="1287"/>
                    <a:pt x="4216" y="1287"/>
                    <a:pt x="4216" y="1287"/>
                  </a:cubicBezTo>
                  <a:close/>
                  <a:moveTo>
                    <a:pt x="5252" y="406"/>
                  </a:moveTo>
                  <a:cubicBezTo>
                    <a:pt x="5252" y="339"/>
                    <a:pt x="5252" y="339"/>
                    <a:pt x="5252" y="339"/>
                  </a:cubicBezTo>
                  <a:cubicBezTo>
                    <a:pt x="5289" y="339"/>
                    <a:pt x="5289" y="339"/>
                    <a:pt x="5289" y="339"/>
                  </a:cubicBezTo>
                  <a:cubicBezTo>
                    <a:pt x="5326" y="339"/>
                    <a:pt x="5326" y="339"/>
                    <a:pt x="5326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406"/>
                    <a:pt x="5363" y="406"/>
                    <a:pt x="5363" y="406"/>
                  </a:cubicBezTo>
                  <a:cubicBezTo>
                    <a:pt x="5326" y="474"/>
                    <a:pt x="5326" y="474"/>
                    <a:pt x="5326" y="474"/>
                  </a:cubicBezTo>
                  <a:cubicBezTo>
                    <a:pt x="5289" y="474"/>
                    <a:pt x="5289" y="474"/>
                    <a:pt x="5289" y="474"/>
                  </a:cubicBezTo>
                  <a:cubicBezTo>
                    <a:pt x="5252" y="474"/>
                    <a:pt x="5252" y="474"/>
                    <a:pt x="5252" y="474"/>
                  </a:cubicBezTo>
                  <a:cubicBezTo>
                    <a:pt x="5252" y="406"/>
                    <a:pt x="5252" y="406"/>
                    <a:pt x="5252" y="406"/>
                  </a:cubicBezTo>
                  <a:close/>
                  <a:moveTo>
                    <a:pt x="5955" y="1219"/>
                  </a:moveTo>
                  <a:cubicBezTo>
                    <a:pt x="6029" y="1151"/>
                    <a:pt x="6029" y="1151"/>
                    <a:pt x="6029" y="1151"/>
                  </a:cubicBezTo>
                  <a:cubicBezTo>
                    <a:pt x="6066" y="1083"/>
                    <a:pt x="6066" y="1083"/>
                    <a:pt x="6066" y="1083"/>
                  </a:cubicBezTo>
                  <a:cubicBezTo>
                    <a:pt x="6066" y="1016"/>
                    <a:pt x="6066" y="1016"/>
                    <a:pt x="6066" y="1016"/>
                  </a:cubicBezTo>
                  <a:cubicBezTo>
                    <a:pt x="6103" y="948"/>
                    <a:pt x="6103" y="948"/>
                    <a:pt x="6103" y="948"/>
                  </a:cubicBezTo>
                  <a:cubicBezTo>
                    <a:pt x="6140" y="880"/>
                    <a:pt x="6140" y="880"/>
                    <a:pt x="6140" y="880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745"/>
                    <a:pt x="6214" y="745"/>
                    <a:pt x="6214" y="745"/>
                  </a:cubicBezTo>
                  <a:cubicBezTo>
                    <a:pt x="6140" y="677"/>
                    <a:pt x="6140" y="677"/>
                    <a:pt x="6140" y="677"/>
                  </a:cubicBezTo>
                  <a:cubicBezTo>
                    <a:pt x="6103" y="609"/>
                    <a:pt x="6103" y="609"/>
                    <a:pt x="6103" y="609"/>
                  </a:cubicBezTo>
                  <a:cubicBezTo>
                    <a:pt x="6066" y="542"/>
                    <a:pt x="6066" y="542"/>
                    <a:pt x="6066" y="542"/>
                  </a:cubicBezTo>
                  <a:cubicBezTo>
                    <a:pt x="6066" y="474"/>
                    <a:pt x="6066" y="474"/>
                    <a:pt x="6066" y="474"/>
                  </a:cubicBezTo>
                  <a:cubicBezTo>
                    <a:pt x="6103" y="406"/>
                    <a:pt x="6103" y="406"/>
                    <a:pt x="6103" y="406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5992" y="339"/>
                    <a:pt x="5992" y="339"/>
                    <a:pt x="5992" y="339"/>
                  </a:cubicBezTo>
                  <a:cubicBezTo>
                    <a:pt x="5955" y="339"/>
                    <a:pt x="5955" y="339"/>
                    <a:pt x="5955" y="339"/>
                  </a:cubicBezTo>
                  <a:cubicBezTo>
                    <a:pt x="5881" y="271"/>
                    <a:pt x="5881" y="271"/>
                    <a:pt x="5881" y="271"/>
                  </a:cubicBezTo>
                  <a:cubicBezTo>
                    <a:pt x="5844" y="135"/>
                    <a:pt x="5844" y="135"/>
                    <a:pt x="5844" y="135"/>
                  </a:cubicBezTo>
                  <a:cubicBezTo>
                    <a:pt x="5770" y="68"/>
                    <a:pt x="5770" y="68"/>
                    <a:pt x="5770" y="68"/>
                  </a:cubicBezTo>
                  <a:cubicBezTo>
                    <a:pt x="5733" y="0"/>
                    <a:pt x="5733" y="0"/>
                    <a:pt x="5733" y="0"/>
                  </a:cubicBezTo>
                  <a:cubicBezTo>
                    <a:pt x="5696" y="0"/>
                    <a:pt x="5696" y="0"/>
                    <a:pt x="5696" y="0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135"/>
                    <a:pt x="5696" y="135"/>
                    <a:pt x="5696" y="135"/>
                  </a:cubicBezTo>
                  <a:cubicBezTo>
                    <a:pt x="5696" y="203"/>
                    <a:pt x="5696" y="203"/>
                    <a:pt x="5696" y="203"/>
                  </a:cubicBezTo>
                  <a:cubicBezTo>
                    <a:pt x="5659" y="271"/>
                    <a:pt x="5659" y="271"/>
                    <a:pt x="5659" y="271"/>
                  </a:cubicBezTo>
                  <a:cubicBezTo>
                    <a:pt x="5622" y="339"/>
                    <a:pt x="5622" y="339"/>
                    <a:pt x="5622" y="339"/>
                  </a:cubicBezTo>
                  <a:cubicBezTo>
                    <a:pt x="5622" y="406"/>
                    <a:pt x="5622" y="406"/>
                    <a:pt x="5622" y="406"/>
                  </a:cubicBezTo>
                  <a:cubicBezTo>
                    <a:pt x="5585" y="474"/>
                    <a:pt x="5585" y="474"/>
                    <a:pt x="5585" y="474"/>
                  </a:cubicBezTo>
                  <a:cubicBezTo>
                    <a:pt x="5622" y="677"/>
                    <a:pt x="5622" y="677"/>
                    <a:pt x="5622" y="677"/>
                  </a:cubicBezTo>
                  <a:cubicBezTo>
                    <a:pt x="5622" y="745"/>
                    <a:pt x="5622" y="745"/>
                    <a:pt x="5622" y="745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948"/>
                    <a:pt x="5659" y="948"/>
                    <a:pt x="5659" y="948"/>
                  </a:cubicBezTo>
                  <a:cubicBezTo>
                    <a:pt x="5622" y="1016"/>
                    <a:pt x="5622" y="1016"/>
                    <a:pt x="5622" y="1016"/>
                  </a:cubicBezTo>
                  <a:cubicBezTo>
                    <a:pt x="5622" y="1083"/>
                    <a:pt x="5622" y="1083"/>
                    <a:pt x="5622" y="1083"/>
                  </a:cubicBezTo>
                  <a:cubicBezTo>
                    <a:pt x="5622" y="1151"/>
                    <a:pt x="5622" y="1151"/>
                    <a:pt x="5622" y="1151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96" y="1016"/>
                    <a:pt x="5696" y="1016"/>
                    <a:pt x="5696" y="1016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70" y="1151"/>
                    <a:pt x="5770" y="1151"/>
                    <a:pt x="5770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44" y="1151"/>
                    <a:pt x="5844" y="1151"/>
                    <a:pt x="5844" y="1151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918" y="1219"/>
                    <a:pt x="5918" y="1219"/>
                    <a:pt x="5918" y="1219"/>
                  </a:cubicBezTo>
                  <a:cubicBezTo>
                    <a:pt x="5955" y="1219"/>
                    <a:pt x="5955" y="1219"/>
                    <a:pt x="5955" y="1219"/>
                  </a:cubicBezTo>
                  <a:close/>
                  <a:moveTo>
                    <a:pt x="5807" y="1557"/>
                  </a:moveTo>
                  <a:cubicBezTo>
                    <a:pt x="5807" y="1557"/>
                    <a:pt x="5807" y="1557"/>
                    <a:pt x="5807" y="1557"/>
                  </a:cubicBezTo>
                  <a:cubicBezTo>
                    <a:pt x="5844" y="1625"/>
                    <a:pt x="5844" y="1625"/>
                    <a:pt x="5844" y="1625"/>
                  </a:cubicBezTo>
                  <a:cubicBezTo>
                    <a:pt x="5881" y="1625"/>
                    <a:pt x="5881" y="1625"/>
                    <a:pt x="5881" y="1625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55" y="1557"/>
                    <a:pt x="5955" y="1557"/>
                    <a:pt x="5955" y="1557"/>
                  </a:cubicBezTo>
                  <a:cubicBezTo>
                    <a:pt x="5992" y="1490"/>
                    <a:pt x="5992" y="1490"/>
                    <a:pt x="5992" y="1490"/>
                  </a:cubicBezTo>
                  <a:cubicBezTo>
                    <a:pt x="5992" y="1422"/>
                    <a:pt x="5992" y="1422"/>
                    <a:pt x="5992" y="1422"/>
                  </a:cubicBezTo>
                  <a:cubicBezTo>
                    <a:pt x="6029" y="1354"/>
                    <a:pt x="6029" y="1354"/>
                    <a:pt x="6029" y="1354"/>
                  </a:cubicBezTo>
                  <a:cubicBezTo>
                    <a:pt x="5992" y="1287"/>
                    <a:pt x="5992" y="1287"/>
                    <a:pt x="5992" y="1287"/>
                  </a:cubicBezTo>
                  <a:cubicBezTo>
                    <a:pt x="5955" y="1287"/>
                    <a:pt x="5955" y="1287"/>
                    <a:pt x="5955" y="1287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844" y="1287"/>
                    <a:pt x="5844" y="1287"/>
                    <a:pt x="5844" y="1287"/>
                  </a:cubicBezTo>
                  <a:cubicBezTo>
                    <a:pt x="5807" y="1287"/>
                    <a:pt x="5807" y="1287"/>
                    <a:pt x="5807" y="1287"/>
                  </a:cubicBezTo>
                  <a:cubicBezTo>
                    <a:pt x="5770" y="1287"/>
                    <a:pt x="5770" y="1287"/>
                    <a:pt x="5770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696" y="1287"/>
                    <a:pt x="5696" y="1287"/>
                    <a:pt x="5696" y="1287"/>
                  </a:cubicBezTo>
                  <a:cubicBezTo>
                    <a:pt x="5659" y="1287"/>
                    <a:pt x="5659" y="1287"/>
                    <a:pt x="5659" y="1287"/>
                  </a:cubicBezTo>
                  <a:cubicBezTo>
                    <a:pt x="5696" y="1354"/>
                    <a:pt x="5696" y="1354"/>
                    <a:pt x="5696" y="1354"/>
                  </a:cubicBezTo>
                  <a:cubicBezTo>
                    <a:pt x="5733" y="1354"/>
                    <a:pt x="5733" y="1354"/>
                    <a:pt x="5733" y="1354"/>
                  </a:cubicBezTo>
                  <a:cubicBezTo>
                    <a:pt x="5733" y="1422"/>
                    <a:pt x="5733" y="1422"/>
                    <a:pt x="5733" y="1422"/>
                  </a:cubicBezTo>
                  <a:cubicBezTo>
                    <a:pt x="5770" y="1422"/>
                    <a:pt x="5770" y="1422"/>
                    <a:pt x="5770" y="1422"/>
                  </a:cubicBezTo>
                  <a:cubicBezTo>
                    <a:pt x="5807" y="1490"/>
                    <a:pt x="5807" y="1490"/>
                    <a:pt x="5807" y="1490"/>
                  </a:cubicBezTo>
                  <a:cubicBezTo>
                    <a:pt x="5844" y="1490"/>
                    <a:pt x="5844" y="1490"/>
                    <a:pt x="5844" y="1490"/>
                  </a:cubicBezTo>
                  <a:cubicBezTo>
                    <a:pt x="5881" y="1490"/>
                    <a:pt x="5881" y="1490"/>
                    <a:pt x="5881" y="1490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844" y="1557"/>
                    <a:pt x="5844" y="1557"/>
                    <a:pt x="5844" y="1557"/>
                  </a:cubicBezTo>
                  <a:cubicBezTo>
                    <a:pt x="5807" y="1557"/>
                    <a:pt x="5807" y="1557"/>
                    <a:pt x="5807" y="1557"/>
                  </a:cubicBezTo>
                  <a:close/>
                  <a:moveTo>
                    <a:pt x="6916" y="1761"/>
                  </a:moveTo>
                  <a:cubicBezTo>
                    <a:pt x="6916" y="1761"/>
                    <a:pt x="6916" y="1761"/>
                    <a:pt x="6916" y="1761"/>
                  </a:cubicBezTo>
                  <a:cubicBezTo>
                    <a:pt x="6879" y="1828"/>
                    <a:pt x="6879" y="1828"/>
                    <a:pt x="6879" y="1828"/>
                  </a:cubicBezTo>
                  <a:cubicBezTo>
                    <a:pt x="6842" y="1896"/>
                    <a:pt x="6842" y="1896"/>
                    <a:pt x="6842" y="1896"/>
                  </a:cubicBezTo>
                  <a:cubicBezTo>
                    <a:pt x="6805" y="1964"/>
                    <a:pt x="6805" y="1964"/>
                    <a:pt x="6805" y="1964"/>
                  </a:cubicBezTo>
                  <a:cubicBezTo>
                    <a:pt x="6768" y="1964"/>
                    <a:pt x="6768" y="1964"/>
                    <a:pt x="6768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695" y="1896"/>
                    <a:pt x="6695" y="1896"/>
                    <a:pt x="6695" y="1896"/>
                  </a:cubicBezTo>
                  <a:cubicBezTo>
                    <a:pt x="6658" y="1896"/>
                    <a:pt x="6658" y="1896"/>
                    <a:pt x="6658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510" y="1896"/>
                    <a:pt x="6510" y="1896"/>
                    <a:pt x="6510" y="1896"/>
                  </a:cubicBezTo>
                  <a:cubicBezTo>
                    <a:pt x="6473" y="1896"/>
                    <a:pt x="6473" y="1896"/>
                    <a:pt x="6473" y="1896"/>
                  </a:cubicBezTo>
                  <a:cubicBezTo>
                    <a:pt x="6473" y="1828"/>
                    <a:pt x="6473" y="1828"/>
                    <a:pt x="6473" y="1828"/>
                  </a:cubicBezTo>
                  <a:cubicBezTo>
                    <a:pt x="6436" y="1896"/>
                    <a:pt x="6436" y="1896"/>
                    <a:pt x="6436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25" y="1828"/>
                    <a:pt x="6325" y="1828"/>
                    <a:pt x="6325" y="1828"/>
                  </a:cubicBezTo>
                  <a:cubicBezTo>
                    <a:pt x="6288" y="1828"/>
                    <a:pt x="6288" y="1828"/>
                    <a:pt x="6288" y="1828"/>
                  </a:cubicBezTo>
                  <a:cubicBezTo>
                    <a:pt x="6251" y="1828"/>
                    <a:pt x="6251" y="1828"/>
                    <a:pt x="6251" y="1828"/>
                  </a:cubicBezTo>
                  <a:cubicBezTo>
                    <a:pt x="6214" y="1693"/>
                    <a:pt x="6214" y="1693"/>
                    <a:pt x="6214" y="1693"/>
                  </a:cubicBezTo>
                  <a:cubicBezTo>
                    <a:pt x="6214" y="1625"/>
                    <a:pt x="6214" y="1625"/>
                    <a:pt x="6214" y="1625"/>
                  </a:cubicBezTo>
                  <a:cubicBezTo>
                    <a:pt x="6177" y="1625"/>
                    <a:pt x="6177" y="1625"/>
                    <a:pt x="6177" y="1625"/>
                  </a:cubicBezTo>
                  <a:cubicBezTo>
                    <a:pt x="6140" y="1693"/>
                    <a:pt x="6140" y="1693"/>
                    <a:pt x="6140" y="1693"/>
                  </a:cubicBezTo>
                  <a:cubicBezTo>
                    <a:pt x="6140" y="1625"/>
                    <a:pt x="6140" y="1625"/>
                    <a:pt x="6140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93"/>
                    <a:pt x="6103" y="1693"/>
                    <a:pt x="6103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66" y="1557"/>
                    <a:pt x="6066" y="1557"/>
                    <a:pt x="6066" y="1557"/>
                  </a:cubicBezTo>
                  <a:cubicBezTo>
                    <a:pt x="6103" y="1557"/>
                    <a:pt x="6103" y="1557"/>
                    <a:pt x="6103" y="1557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103" y="1354"/>
                    <a:pt x="6103" y="1354"/>
                    <a:pt x="6103" y="1354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066" y="1287"/>
                    <a:pt x="6066" y="1287"/>
                    <a:pt x="6066" y="1287"/>
                  </a:cubicBezTo>
                  <a:cubicBezTo>
                    <a:pt x="6066" y="1219"/>
                    <a:pt x="6066" y="1219"/>
                    <a:pt x="6066" y="1219"/>
                  </a:cubicBezTo>
                  <a:cubicBezTo>
                    <a:pt x="6066" y="1151"/>
                    <a:pt x="6066" y="1151"/>
                    <a:pt x="6066" y="1151"/>
                  </a:cubicBezTo>
                  <a:cubicBezTo>
                    <a:pt x="6103" y="1083"/>
                    <a:pt x="6103" y="1083"/>
                    <a:pt x="6103" y="1083"/>
                  </a:cubicBezTo>
                  <a:cubicBezTo>
                    <a:pt x="6140" y="1083"/>
                    <a:pt x="6140" y="1083"/>
                    <a:pt x="6140" y="1083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214" y="948"/>
                    <a:pt x="6214" y="948"/>
                    <a:pt x="6214" y="948"/>
                  </a:cubicBezTo>
                  <a:cubicBezTo>
                    <a:pt x="6251" y="948"/>
                    <a:pt x="6251" y="948"/>
                    <a:pt x="6251" y="948"/>
                  </a:cubicBezTo>
                  <a:cubicBezTo>
                    <a:pt x="6251" y="880"/>
                    <a:pt x="6251" y="880"/>
                    <a:pt x="6251" y="880"/>
                  </a:cubicBezTo>
                  <a:cubicBezTo>
                    <a:pt x="6288" y="813"/>
                    <a:pt x="6288" y="813"/>
                    <a:pt x="6288" y="813"/>
                  </a:cubicBezTo>
                  <a:cubicBezTo>
                    <a:pt x="6325" y="813"/>
                    <a:pt x="6325" y="813"/>
                    <a:pt x="6325" y="813"/>
                  </a:cubicBezTo>
                  <a:cubicBezTo>
                    <a:pt x="6399" y="880"/>
                    <a:pt x="6399" y="880"/>
                    <a:pt x="6399" y="880"/>
                  </a:cubicBezTo>
                  <a:cubicBezTo>
                    <a:pt x="6436" y="1016"/>
                    <a:pt x="6436" y="1016"/>
                    <a:pt x="6436" y="1016"/>
                  </a:cubicBezTo>
                  <a:cubicBezTo>
                    <a:pt x="6436" y="1083"/>
                    <a:pt x="6436" y="1083"/>
                    <a:pt x="6436" y="1083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219"/>
                    <a:pt x="6436" y="1219"/>
                    <a:pt x="6436" y="1219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73" y="1219"/>
                    <a:pt x="6473" y="1219"/>
                    <a:pt x="6473" y="1219"/>
                  </a:cubicBezTo>
                  <a:cubicBezTo>
                    <a:pt x="6473" y="1151"/>
                    <a:pt x="6473" y="1151"/>
                    <a:pt x="6473" y="1151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16"/>
                    <a:pt x="6473" y="1016"/>
                    <a:pt x="6473" y="1016"/>
                  </a:cubicBezTo>
                  <a:cubicBezTo>
                    <a:pt x="6436" y="948"/>
                    <a:pt x="6436" y="948"/>
                    <a:pt x="6436" y="948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510" y="880"/>
                    <a:pt x="6510" y="880"/>
                    <a:pt x="6510" y="880"/>
                  </a:cubicBezTo>
                  <a:cubicBezTo>
                    <a:pt x="6547" y="880"/>
                    <a:pt x="6547" y="880"/>
                    <a:pt x="6547" y="880"/>
                  </a:cubicBezTo>
                  <a:cubicBezTo>
                    <a:pt x="6658" y="1016"/>
                    <a:pt x="6658" y="1016"/>
                    <a:pt x="6658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83"/>
                    <a:pt x="6695" y="1083"/>
                    <a:pt x="6695" y="1083"/>
                  </a:cubicBezTo>
                  <a:cubicBezTo>
                    <a:pt x="6732" y="1151"/>
                    <a:pt x="6732" y="1151"/>
                    <a:pt x="6732" y="1151"/>
                  </a:cubicBezTo>
                  <a:cubicBezTo>
                    <a:pt x="6732" y="1219"/>
                    <a:pt x="6732" y="1219"/>
                    <a:pt x="6732" y="1219"/>
                  </a:cubicBezTo>
                  <a:cubicBezTo>
                    <a:pt x="6732" y="1287"/>
                    <a:pt x="6732" y="1287"/>
                    <a:pt x="6732" y="1287"/>
                  </a:cubicBezTo>
                  <a:cubicBezTo>
                    <a:pt x="6768" y="1354"/>
                    <a:pt x="6768" y="1354"/>
                    <a:pt x="6768" y="1354"/>
                  </a:cubicBezTo>
                  <a:cubicBezTo>
                    <a:pt x="6805" y="1422"/>
                    <a:pt x="6805" y="1422"/>
                    <a:pt x="6805" y="1422"/>
                  </a:cubicBezTo>
                  <a:cubicBezTo>
                    <a:pt x="6805" y="1490"/>
                    <a:pt x="6805" y="1490"/>
                    <a:pt x="6805" y="1490"/>
                  </a:cubicBezTo>
                  <a:cubicBezTo>
                    <a:pt x="6768" y="1490"/>
                    <a:pt x="6768" y="1490"/>
                    <a:pt x="6768" y="1490"/>
                  </a:cubicBezTo>
                  <a:cubicBezTo>
                    <a:pt x="6768" y="1422"/>
                    <a:pt x="6768" y="1422"/>
                    <a:pt x="6768" y="1422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68" y="1557"/>
                    <a:pt x="6768" y="1557"/>
                    <a:pt x="6768" y="1557"/>
                  </a:cubicBezTo>
                  <a:cubicBezTo>
                    <a:pt x="6842" y="1557"/>
                    <a:pt x="6842" y="1557"/>
                    <a:pt x="6842" y="1557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916" y="1761"/>
                    <a:pt x="6916" y="1761"/>
                    <a:pt x="6916" y="1761"/>
                  </a:cubicBezTo>
                  <a:close/>
                  <a:moveTo>
                    <a:pt x="12945" y="203"/>
                  </a:moveTo>
                  <a:cubicBezTo>
                    <a:pt x="12945" y="135"/>
                    <a:pt x="12945" y="135"/>
                    <a:pt x="12945" y="135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3019" y="68"/>
                    <a:pt x="13019" y="68"/>
                    <a:pt x="13019" y="68"/>
                  </a:cubicBezTo>
                  <a:cubicBezTo>
                    <a:pt x="13019" y="135"/>
                    <a:pt x="13019" y="135"/>
                    <a:pt x="13019" y="135"/>
                  </a:cubicBezTo>
                  <a:cubicBezTo>
                    <a:pt x="12982" y="135"/>
                    <a:pt x="12982" y="135"/>
                    <a:pt x="12982" y="135"/>
                  </a:cubicBezTo>
                  <a:cubicBezTo>
                    <a:pt x="12982" y="203"/>
                    <a:pt x="12982" y="203"/>
                    <a:pt x="12982" y="203"/>
                  </a:cubicBezTo>
                  <a:cubicBezTo>
                    <a:pt x="12945" y="203"/>
                    <a:pt x="12945" y="203"/>
                    <a:pt x="12945" y="203"/>
                  </a:cubicBezTo>
                  <a:close/>
                  <a:moveTo>
                    <a:pt x="13278" y="1151"/>
                  </a:moveTo>
                  <a:cubicBezTo>
                    <a:pt x="13278" y="1219"/>
                    <a:pt x="13278" y="1219"/>
                    <a:pt x="13278" y="1219"/>
                  </a:cubicBezTo>
                  <a:cubicBezTo>
                    <a:pt x="13352" y="1354"/>
                    <a:pt x="13352" y="1354"/>
                    <a:pt x="13352" y="1354"/>
                  </a:cubicBezTo>
                  <a:cubicBezTo>
                    <a:pt x="13352" y="1422"/>
                    <a:pt x="13352" y="1422"/>
                    <a:pt x="13352" y="1422"/>
                  </a:cubicBezTo>
                  <a:cubicBezTo>
                    <a:pt x="13463" y="1490"/>
                    <a:pt x="13463" y="1490"/>
                    <a:pt x="13463" y="1490"/>
                  </a:cubicBezTo>
                  <a:cubicBezTo>
                    <a:pt x="13574" y="1490"/>
                    <a:pt x="13574" y="1490"/>
                    <a:pt x="13574" y="1490"/>
                  </a:cubicBezTo>
                  <a:cubicBezTo>
                    <a:pt x="13611" y="1557"/>
                    <a:pt x="13611" y="1557"/>
                    <a:pt x="13611" y="1557"/>
                  </a:cubicBezTo>
                  <a:cubicBezTo>
                    <a:pt x="13685" y="1557"/>
                    <a:pt x="13685" y="1557"/>
                    <a:pt x="13685" y="1557"/>
                  </a:cubicBezTo>
                  <a:cubicBezTo>
                    <a:pt x="13722" y="1490"/>
                    <a:pt x="13722" y="1490"/>
                    <a:pt x="13722" y="1490"/>
                  </a:cubicBezTo>
                  <a:cubicBezTo>
                    <a:pt x="13759" y="1557"/>
                    <a:pt x="13759" y="1557"/>
                    <a:pt x="13759" y="1557"/>
                  </a:cubicBezTo>
                  <a:cubicBezTo>
                    <a:pt x="13796" y="1557"/>
                    <a:pt x="13796" y="1557"/>
                    <a:pt x="13796" y="1557"/>
                  </a:cubicBezTo>
                  <a:cubicBezTo>
                    <a:pt x="13870" y="1490"/>
                    <a:pt x="13870" y="1490"/>
                    <a:pt x="13870" y="1490"/>
                  </a:cubicBezTo>
                  <a:cubicBezTo>
                    <a:pt x="13870" y="1422"/>
                    <a:pt x="13870" y="1422"/>
                    <a:pt x="13870" y="1422"/>
                  </a:cubicBezTo>
                  <a:cubicBezTo>
                    <a:pt x="13907" y="1354"/>
                    <a:pt x="13907" y="1354"/>
                    <a:pt x="13907" y="1354"/>
                  </a:cubicBezTo>
                  <a:cubicBezTo>
                    <a:pt x="13870" y="1287"/>
                    <a:pt x="13870" y="1287"/>
                    <a:pt x="13870" y="1287"/>
                  </a:cubicBezTo>
                  <a:cubicBezTo>
                    <a:pt x="13870" y="1219"/>
                    <a:pt x="13870" y="1219"/>
                    <a:pt x="13870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151"/>
                    <a:pt x="13833" y="1151"/>
                    <a:pt x="13833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22" y="1151"/>
                    <a:pt x="13722" y="1151"/>
                    <a:pt x="13722" y="1151"/>
                  </a:cubicBezTo>
                  <a:cubicBezTo>
                    <a:pt x="13648" y="1151"/>
                    <a:pt x="13648" y="1151"/>
                    <a:pt x="13648" y="1151"/>
                  </a:cubicBezTo>
                  <a:cubicBezTo>
                    <a:pt x="13611" y="1219"/>
                    <a:pt x="13611" y="1219"/>
                    <a:pt x="13611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00" y="1151"/>
                    <a:pt x="13500" y="1151"/>
                    <a:pt x="13500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219"/>
                    <a:pt x="13426" y="1219"/>
                    <a:pt x="13426" y="1219"/>
                  </a:cubicBezTo>
                  <a:cubicBezTo>
                    <a:pt x="13389" y="1219"/>
                    <a:pt x="13389" y="1219"/>
                    <a:pt x="13389" y="1219"/>
                  </a:cubicBezTo>
                  <a:cubicBezTo>
                    <a:pt x="13352" y="1219"/>
                    <a:pt x="13352" y="1219"/>
                    <a:pt x="13352" y="1219"/>
                  </a:cubicBezTo>
                  <a:cubicBezTo>
                    <a:pt x="13315" y="1219"/>
                    <a:pt x="13315" y="1219"/>
                    <a:pt x="13315" y="1219"/>
                  </a:cubicBezTo>
                  <a:cubicBezTo>
                    <a:pt x="13315" y="1151"/>
                    <a:pt x="13315" y="1151"/>
                    <a:pt x="13315" y="1151"/>
                  </a:cubicBezTo>
                  <a:cubicBezTo>
                    <a:pt x="13278" y="1151"/>
                    <a:pt x="13278" y="1151"/>
                    <a:pt x="13278" y="1151"/>
                  </a:cubicBezTo>
                  <a:close/>
                  <a:moveTo>
                    <a:pt x="12021" y="2099"/>
                  </a:moveTo>
                  <a:cubicBezTo>
                    <a:pt x="11984" y="1964"/>
                    <a:pt x="11984" y="1964"/>
                    <a:pt x="11984" y="1964"/>
                  </a:cubicBezTo>
                  <a:cubicBezTo>
                    <a:pt x="11984" y="1896"/>
                    <a:pt x="11984" y="1896"/>
                    <a:pt x="11984" y="1896"/>
                  </a:cubicBezTo>
                  <a:cubicBezTo>
                    <a:pt x="11947" y="1828"/>
                    <a:pt x="11947" y="1828"/>
                    <a:pt x="11947" y="1828"/>
                  </a:cubicBezTo>
                  <a:cubicBezTo>
                    <a:pt x="11873" y="1828"/>
                    <a:pt x="11873" y="1828"/>
                    <a:pt x="11873" y="1828"/>
                  </a:cubicBezTo>
                  <a:cubicBezTo>
                    <a:pt x="11873" y="1761"/>
                    <a:pt x="11873" y="1761"/>
                    <a:pt x="11873" y="1761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799" y="1693"/>
                    <a:pt x="11799" y="1693"/>
                    <a:pt x="11799" y="1693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836" y="1828"/>
                    <a:pt x="11836" y="1828"/>
                    <a:pt x="11836" y="1828"/>
                  </a:cubicBezTo>
                  <a:cubicBezTo>
                    <a:pt x="11910" y="1896"/>
                    <a:pt x="11910" y="1896"/>
                    <a:pt x="11910" y="1896"/>
                  </a:cubicBezTo>
                  <a:cubicBezTo>
                    <a:pt x="11947" y="2031"/>
                    <a:pt x="11947" y="2031"/>
                    <a:pt x="11947" y="2031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2021" y="2167"/>
                    <a:pt x="12021" y="2167"/>
                    <a:pt x="12021" y="2167"/>
                  </a:cubicBezTo>
                  <a:cubicBezTo>
                    <a:pt x="12021" y="2099"/>
                    <a:pt x="12021" y="2099"/>
                    <a:pt x="12021" y="2099"/>
                  </a:cubicBezTo>
                  <a:close/>
                  <a:moveTo>
                    <a:pt x="12649" y="2167"/>
                  </a:moveTo>
                  <a:cubicBezTo>
                    <a:pt x="12649" y="2167"/>
                    <a:pt x="12649" y="2167"/>
                    <a:pt x="12649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099"/>
                    <a:pt x="12612" y="2099"/>
                    <a:pt x="12612" y="2099"/>
                  </a:cubicBezTo>
                  <a:cubicBezTo>
                    <a:pt x="12649" y="2099"/>
                    <a:pt x="12649" y="2099"/>
                    <a:pt x="12649" y="2099"/>
                  </a:cubicBezTo>
                  <a:cubicBezTo>
                    <a:pt x="12649" y="2167"/>
                    <a:pt x="12649" y="2167"/>
                    <a:pt x="12649" y="2167"/>
                  </a:cubicBezTo>
                  <a:cubicBezTo>
                    <a:pt x="12686" y="2167"/>
                    <a:pt x="12686" y="2167"/>
                    <a:pt x="12686" y="2167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723" y="2234"/>
                    <a:pt x="12723" y="2234"/>
                    <a:pt x="12723" y="2234"/>
                  </a:cubicBezTo>
                  <a:cubicBezTo>
                    <a:pt x="12760" y="2167"/>
                    <a:pt x="12760" y="2167"/>
                    <a:pt x="12760" y="2167"/>
                  </a:cubicBezTo>
                  <a:cubicBezTo>
                    <a:pt x="12797" y="2031"/>
                    <a:pt x="12797" y="2031"/>
                    <a:pt x="12797" y="2031"/>
                  </a:cubicBezTo>
                  <a:cubicBezTo>
                    <a:pt x="12834" y="1964"/>
                    <a:pt x="12834" y="1964"/>
                    <a:pt x="12834" y="1964"/>
                  </a:cubicBezTo>
                  <a:cubicBezTo>
                    <a:pt x="12871" y="1964"/>
                    <a:pt x="12871" y="1964"/>
                    <a:pt x="12871" y="1964"/>
                  </a:cubicBezTo>
                  <a:cubicBezTo>
                    <a:pt x="12908" y="1896"/>
                    <a:pt x="12908" y="1896"/>
                    <a:pt x="12908" y="1896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45" y="1964"/>
                    <a:pt x="12945" y="1964"/>
                    <a:pt x="12945" y="1964"/>
                  </a:cubicBezTo>
                  <a:cubicBezTo>
                    <a:pt x="12945" y="2031"/>
                    <a:pt x="12945" y="2031"/>
                    <a:pt x="12945" y="2031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3056" y="1896"/>
                    <a:pt x="13056" y="1896"/>
                    <a:pt x="13056" y="1896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19" y="1828"/>
                    <a:pt x="13019" y="1828"/>
                    <a:pt x="13019" y="1828"/>
                  </a:cubicBezTo>
                  <a:cubicBezTo>
                    <a:pt x="12945" y="1896"/>
                    <a:pt x="12945" y="1896"/>
                    <a:pt x="12945" y="1896"/>
                  </a:cubicBezTo>
                  <a:cubicBezTo>
                    <a:pt x="12908" y="1828"/>
                    <a:pt x="12908" y="1828"/>
                    <a:pt x="12908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761"/>
                    <a:pt x="12834" y="1761"/>
                    <a:pt x="12834" y="1761"/>
                  </a:cubicBezTo>
                  <a:cubicBezTo>
                    <a:pt x="12797" y="1761"/>
                    <a:pt x="12797" y="1761"/>
                    <a:pt x="12797" y="1761"/>
                  </a:cubicBezTo>
                  <a:cubicBezTo>
                    <a:pt x="12797" y="1693"/>
                    <a:pt x="12797" y="1693"/>
                    <a:pt x="12797" y="1693"/>
                  </a:cubicBezTo>
                  <a:cubicBezTo>
                    <a:pt x="12760" y="1625"/>
                    <a:pt x="12760" y="1625"/>
                    <a:pt x="12760" y="1625"/>
                  </a:cubicBezTo>
                  <a:cubicBezTo>
                    <a:pt x="12723" y="1625"/>
                    <a:pt x="12723" y="1625"/>
                    <a:pt x="12723" y="1625"/>
                  </a:cubicBezTo>
                  <a:cubicBezTo>
                    <a:pt x="12686" y="1557"/>
                    <a:pt x="12686" y="1557"/>
                    <a:pt x="12686" y="1557"/>
                  </a:cubicBezTo>
                  <a:cubicBezTo>
                    <a:pt x="12686" y="1490"/>
                    <a:pt x="12686" y="1490"/>
                    <a:pt x="12686" y="1490"/>
                  </a:cubicBezTo>
                  <a:cubicBezTo>
                    <a:pt x="12686" y="1422"/>
                    <a:pt x="12686" y="1422"/>
                    <a:pt x="12686" y="1422"/>
                  </a:cubicBezTo>
                  <a:cubicBezTo>
                    <a:pt x="12649" y="1354"/>
                    <a:pt x="12649" y="1354"/>
                    <a:pt x="12649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151"/>
                    <a:pt x="12649" y="1151"/>
                    <a:pt x="12649" y="1151"/>
                  </a:cubicBezTo>
                  <a:cubicBezTo>
                    <a:pt x="12612" y="1151"/>
                    <a:pt x="12612" y="1151"/>
                    <a:pt x="12612" y="1151"/>
                  </a:cubicBezTo>
                  <a:cubicBezTo>
                    <a:pt x="12538" y="1151"/>
                    <a:pt x="12538" y="1151"/>
                    <a:pt x="12538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083"/>
                    <a:pt x="12501" y="1083"/>
                    <a:pt x="12501" y="1083"/>
                  </a:cubicBezTo>
                  <a:cubicBezTo>
                    <a:pt x="12464" y="1083"/>
                    <a:pt x="12464" y="1083"/>
                    <a:pt x="12464" y="1083"/>
                  </a:cubicBezTo>
                  <a:cubicBezTo>
                    <a:pt x="12427" y="1083"/>
                    <a:pt x="12427" y="1083"/>
                    <a:pt x="12427" y="1083"/>
                  </a:cubicBezTo>
                  <a:cubicBezTo>
                    <a:pt x="12390" y="1083"/>
                    <a:pt x="12390" y="1083"/>
                    <a:pt x="12390" y="1083"/>
                  </a:cubicBezTo>
                  <a:cubicBezTo>
                    <a:pt x="12464" y="1151"/>
                    <a:pt x="12464" y="1151"/>
                    <a:pt x="12464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219"/>
                    <a:pt x="12501" y="1219"/>
                    <a:pt x="12501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27" y="1219"/>
                    <a:pt x="12427" y="1219"/>
                    <a:pt x="12427" y="1219"/>
                  </a:cubicBezTo>
                  <a:cubicBezTo>
                    <a:pt x="12390" y="1219"/>
                    <a:pt x="12390" y="1219"/>
                    <a:pt x="12390" y="1219"/>
                  </a:cubicBezTo>
                  <a:cubicBezTo>
                    <a:pt x="12427" y="1287"/>
                    <a:pt x="12427" y="1287"/>
                    <a:pt x="12427" y="1287"/>
                  </a:cubicBezTo>
                  <a:cubicBezTo>
                    <a:pt x="12427" y="1354"/>
                    <a:pt x="12427" y="1354"/>
                    <a:pt x="12427" y="1354"/>
                  </a:cubicBezTo>
                  <a:cubicBezTo>
                    <a:pt x="12427" y="1422"/>
                    <a:pt x="12427" y="1422"/>
                    <a:pt x="12427" y="1422"/>
                  </a:cubicBezTo>
                  <a:cubicBezTo>
                    <a:pt x="12501" y="1490"/>
                    <a:pt x="12501" y="1490"/>
                    <a:pt x="12501" y="1490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464" y="1557"/>
                    <a:pt x="12464" y="1557"/>
                    <a:pt x="12464" y="1557"/>
                  </a:cubicBezTo>
                  <a:cubicBezTo>
                    <a:pt x="12427" y="1490"/>
                    <a:pt x="12427" y="1490"/>
                    <a:pt x="12427" y="1490"/>
                  </a:cubicBezTo>
                  <a:cubicBezTo>
                    <a:pt x="12390" y="1422"/>
                    <a:pt x="12390" y="1422"/>
                    <a:pt x="12390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279" y="1422"/>
                    <a:pt x="12279" y="1422"/>
                    <a:pt x="12279" y="1422"/>
                  </a:cubicBezTo>
                  <a:cubicBezTo>
                    <a:pt x="12279" y="1354"/>
                    <a:pt x="12279" y="1354"/>
                    <a:pt x="12279" y="1354"/>
                  </a:cubicBezTo>
                  <a:cubicBezTo>
                    <a:pt x="12279" y="1287"/>
                    <a:pt x="12279" y="1287"/>
                    <a:pt x="12279" y="1287"/>
                  </a:cubicBezTo>
                  <a:cubicBezTo>
                    <a:pt x="12242" y="1287"/>
                    <a:pt x="12242" y="1287"/>
                    <a:pt x="12242" y="1287"/>
                  </a:cubicBezTo>
                  <a:cubicBezTo>
                    <a:pt x="12205" y="1219"/>
                    <a:pt x="12205" y="1219"/>
                    <a:pt x="12205" y="1219"/>
                  </a:cubicBezTo>
                  <a:cubicBezTo>
                    <a:pt x="12168" y="1219"/>
                    <a:pt x="12168" y="1219"/>
                    <a:pt x="12168" y="1219"/>
                  </a:cubicBezTo>
                  <a:cubicBezTo>
                    <a:pt x="12132" y="1219"/>
                    <a:pt x="12132" y="1219"/>
                    <a:pt x="12132" y="1219"/>
                  </a:cubicBezTo>
                  <a:cubicBezTo>
                    <a:pt x="12132" y="1151"/>
                    <a:pt x="12132" y="1151"/>
                    <a:pt x="12132" y="1151"/>
                  </a:cubicBezTo>
                  <a:cubicBezTo>
                    <a:pt x="12095" y="1219"/>
                    <a:pt x="12095" y="1219"/>
                    <a:pt x="12095" y="1219"/>
                  </a:cubicBezTo>
                  <a:cubicBezTo>
                    <a:pt x="12058" y="1219"/>
                    <a:pt x="12058" y="1219"/>
                    <a:pt x="12058" y="1219"/>
                  </a:cubicBezTo>
                  <a:cubicBezTo>
                    <a:pt x="12058" y="1287"/>
                    <a:pt x="12058" y="1287"/>
                    <a:pt x="12058" y="1287"/>
                  </a:cubicBezTo>
                  <a:cubicBezTo>
                    <a:pt x="12058" y="1354"/>
                    <a:pt x="12058" y="1354"/>
                    <a:pt x="12058" y="1354"/>
                  </a:cubicBezTo>
                  <a:cubicBezTo>
                    <a:pt x="12058" y="1422"/>
                    <a:pt x="12058" y="1422"/>
                    <a:pt x="12058" y="1422"/>
                  </a:cubicBezTo>
                  <a:cubicBezTo>
                    <a:pt x="12021" y="1490"/>
                    <a:pt x="12021" y="1490"/>
                    <a:pt x="12021" y="1490"/>
                  </a:cubicBezTo>
                  <a:cubicBezTo>
                    <a:pt x="11984" y="1490"/>
                    <a:pt x="11984" y="1490"/>
                    <a:pt x="11984" y="1490"/>
                  </a:cubicBezTo>
                  <a:cubicBezTo>
                    <a:pt x="11984" y="1557"/>
                    <a:pt x="11984" y="1557"/>
                    <a:pt x="11984" y="1557"/>
                  </a:cubicBezTo>
                  <a:cubicBezTo>
                    <a:pt x="12021" y="1625"/>
                    <a:pt x="12021" y="1625"/>
                    <a:pt x="12021" y="1625"/>
                  </a:cubicBezTo>
                  <a:cubicBezTo>
                    <a:pt x="12058" y="1625"/>
                    <a:pt x="12058" y="1625"/>
                    <a:pt x="12058" y="1625"/>
                  </a:cubicBezTo>
                  <a:cubicBezTo>
                    <a:pt x="12095" y="1693"/>
                    <a:pt x="12095" y="1693"/>
                    <a:pt x="12095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761"/>
                    <a:pt x="12058" y="1761"/>
                    <a:pt x="12058" y="1761"/>
                  </a:cubicBezTo>
                  <a:cubicBezTo>
                    <a:pt x="12095" y="1761"/>
                    <a:pt x="12095" y="1761"/>
                    <a:pt x="12095" y="1761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96"/>
                    <a:pt x="12095" y="1896"/>
                    <a:pt x="12095" y="1896"/>
                  </a:cubicBezTo>
                  <a:cubicBezTo>
                    <a:pt x="12132" y="1896"/>
                    <a:pt x="12132" y="1896"/>
                    <a:pt x="12132" y="1896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205" y="1964"/>
                    <a:pt x="12205" y="1964"/>
                    <a:pt x="12205" y="1964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99"/>
                    <a:pt x="12168" y="2099"/>
                    <a:pt x="12168" y="2099"/>
                  </a:cubicBezTo>
                  <a:cubicBezTo>
                    <a:pt x="12279" y="2234"/>
                    <a:pt x="12279" y="2234"/>
                    <a:pt x="12279" y="2234"/>
                  </a:cubicBezTo>
                  <a:cubicBezTo>
                    <a:pt x="12316" y="2234"/>
                    <a:pt x="12316" y="2234"/>
                    <a:pt x="12316" y="2234"/>
                  </a:cubicBezTo>
                  <a:cubicBezTo>
                    <a:pt x="12353" y="2234"/>
                    <a:pt x="12353" y="2234"/>
                    <a:pt x="12353" y="2234"/>
                  </a:cubicBezTo>
                  <a:cubicBezTo>
                    <a:pt x="12390" y="2302"/>
                    <a:pt x="12390" y="2302"/>
                    <a:pt x="12390" y="2302"/>
                  </a:cubicBezTo>
                  <a:cubicBezTo>
                    <a:pt x="12427" y="2302"/>
                    <a:pt x="12427" y="2302"/>
                    <a:pt x="12427" y="2302"/>
                  </a:cubicBezTo>
                  <a:cubicBezTo>
                    <a:pt x="12427" y="2370"/>
                    <a:pt x="12427" y="2370"/>
                    <a:pt x="12427" y="2370"/>
                  </a:cubicBezTo>
                  <a:cubicBezTo>
                    <a:pt x="12464" y="2370"/>
                    <a:pt x="12464" y="2370"/>
                    <a:pt x="12464" y="2370"/>
                  </a:cubicBezTo>
                  <a:cubicBezTo>
                    <a:pt x="12501" y="2370"/>
                    <a:pt x="12501" y="2370"/>
                    <a:pt x="12501" y="2370"/>
                  </a:cubicBezTo>
                  <a:cubicBezTo>
                    <a:pt x="12538" y="2370"/>
                    <a:pt x="12538" y="2370"/>
                    <a:pt x="12538" y="2370"/>
                  </a:cubicBezTo>
                  <a:cubicBezTo>
                    <a:pt x="12612" y="2370"/>
                    <a:pt x="12612" y="2370"/>
                    <a:pt x="12612" y="2370"/>
                  </a:cubicBezTo>
                  <a:cubicBezTo>
                    <a:pt x="12649" y="2438"/>
                    <a:pt x="12649" y="2438"/>
                    <a:pt x="12649" y="2438"/>
                  </a:cubicBezTo>
                  <a:cubicBezTo>
                    <a:pt x="12649" y="2370"/>
                    <a:pt x="12649" y="2370"/>
                    <a:pt x="12649" y="2370"/>
                  </a:cubicBezTo>
                  <a:cubicBezTo>
                    <a:pt x="12686" y="2370"/>
                    <a:pt x="12686" y="2370"/>
                    <a:pt x="12686" y="2370"/>
                  </a:cubicBezTo>
                  <a:cubicBezTo>
                    <a:pt x="12686" y="2302"/>
                    <a:pt x="12686" y="2302"/>
                    <a:pt x="12686" y="2302"/>
                  </a:cubicBezTo>
                  <a:cubicBezTo>
                    <a:pt x="12649" y="2234"/>
                    <a:pt x="12649" y="2234"/>
                    <a:pt x="12649" y="2234"/>
                  </a:cubicBezTo>
                  <a:cubicBezTo>
                    <a:pt x="12649" y="2167"/>
                    <a:pt x="12649" y="2167"/>
                    <a:pt x="12649" y="2167"/>
                  </a:cubicBezTo>
                  <a:close/>
                  <a:moveTo>
                    <a:pt x="12686" y="1151"/>
                  </a:moveTo>
                  <a:cubicBezTo>
                    <a:pt x="12723" y="1151"/>
                    <a:pt x="12723" y="1151"/>
                    <a:pt x="12723" y="1151"/>
                  </a:cubicBezTo>
                  <a:cubicBezTo>
                    <a:pt x="12760" y="1151"/>
                    <a:pt x="12760" y="1151"/>
                    <a:pt x="12760" y="1151"/>
                  </a:cubicBezTo>
                  <a:cubicBezTo>
                    <a:pt x="12797" y="1151"/>
                    <a:pt x="12797" y="1151"/>
                    <a:pt x="12797" y="1151"/>
                  </a:cubicBezTo>
                  <a:cubicBezTo>
                    <a:pt x="12871" y="1219"/>
                    <a:pt x="12871" y="1219"/>
                    <a:pt x="12871" y="1219"/>
                  </a:cubicBezTo>
                  <a:cubicBezTo>
                    <a:pt x="12908" y="1219"/>
                    <a:pt x="12908" y="1219"/>
                    <a:pt x="12908" y="1219"/>
                  </a:cubicBezTo>
                  <a:cubicBezTo>
                    <a:pt x="12945" y="1219"/>
                    <a:pt x="12945" y="1219"/>
                    <a:pt x="12945" y="1219"/>
                  </a:cubicBezTo>
                  <a:cubicBezTo>
                    <a:pt x="13019" y="1219"/>
                    <a:pt x="13019" y="1219"/>
                    <a:pt x="13019" y="1219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093" y="1287"/>
                    <a:pt x="13093" y="1287"/>
                    <a:pt x="13093" y="1287"/>
                  </a:cubicBezTo>
                  <a:cubicBezTo>
                    <a:pt x="13056" y="1354"/>
                    <a:pt x="13056" y="1354"/>
                    <a:pt x="13056" y="1354"/>
                  </a:cubicBezTo>
                  <a:cubicBezTo>
                    <a:pt x="13056" y="1422"/>
                    <a:pt x="13056" y="1422"/>
                    <a:pt x="13056" y="1422"/>
                  </a:cubicBezTo>
                  <a:cubicBezTo>
                    <a:pt x="13093" y="1490"/>
                    <a:pt x="13093" y="1490"/>
                    <a:pt x="13093" y="1490"/>
                  </a:cubicBezTo>
                  <a:cubicBezTo>
                    <a:pt x="13130" y="1490"/>
                    <a:pt x="13130" y="1490"/>
                    <a:pt x="13130" y="1490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625"/>
                    <a:pt x="13130" y="1625"/>
                    <a:pt x="13130" y="1625"/>
                  </a:cubicBezTo>
                  <a:cubicBezTo>
                    <a:pt x="13130" y="1693"/>
                    <a:pt x="13130" y="1693"/>
                    <a:pt x="13130" y="1693"/>
                  </a:cubicBezTo>
                  <a:cubicBezTo>
                    <a:pt x="13093" y="1761"/>
                    <a:pt x="13093" y="1761"/>
                    <a:pt x="13093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19" y="1761"/>
                    <a:pt x="13019" y="1761"/>
                    <a:pt x="13019" y="1761"/>
                  </a:cubicBezTo>
                  <a:cubicBezTo>
                    <a:pt x="12982" y="1761"/>
                    <a:pt x="12982" y="1761"/>
                    <a:pt x="12982" y="1761"/>
                  </a:cubicBezTo>
                  <a:cubicBezTo>
                    <a:pt x="12945" y="1828"/>
                    <a:pt x="12945" y="1828"/>
                    <a:pt x="12945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693"/>
                    <a:pt x="12834" y="1693"/>
                    <a:pt x="12834" y="1693"/>
                  </a:cubicBezTo>
                  <a:cubicBezTo>
                    <a:pt x="12760" y="1557"/>
                    <a:pt x="12760" y="1557"/>
                    <a:pt x="12760" y="1557"/>
                  </a:cubicBezTo>
                  <a:cubicBezTo>
                    <a:pt x="12760" y="1490"/>
                    <a:pt x="12760" y="1490"/>
                    <a:pt x="12760" y="1490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97" y="1354"/>
                    <a:pt x="12797" y="1354"/>
                    <a:pt x="12797" y="1354"/>
                  </a:cubicBezTo>
                  <a:cubicBezTo>
                    <a:pt x="12760" y="1354"/>
                    <a:pt x="12760" y="1354"/>
                    <a:pt x="12760" y="1354"/>
                  </a:cubicBezTo>
                  <a:cubicBezTo>
                    <a:pt x="12760" y="1287"/>
                    <a:pt x="12760" y="1287"/>
                    <a:pt x="12760" y="1287"/>
                  </a:cubicBezTo>
                  <a:cubicBezTo>
                    <a:pt x="12723" y="1287"/>
                    <a:pt x="12723" y="1287"/>
                    <a:pt x="12723" y="1287"/>
                  </a:cubicBezTo>
                  <a:cubicBezTo>
                    <a:pt x="12723" y="1219"/>
                    <a:pt x="12723" y="1219"/>
                    <a:pt x="12723" y="1219"/>
                  </a:cubicBezTo>
                  <a:cubicBezTo>
                    <a:pt x="12686" y="1219"/>
                    <a:pt x="12686" y="1219"/>
                    <a:pt x="12686" y="1219"/>
                  </a:cubicBezTo>
                  <a:cubicBezTo>
                    <a:pt x="12686" y="1151"/>
                    <a:pt x="12686" y="1151"/>
                    <a:pt x="12686" y="1151"/>
                  </a:cubicBezTo>
                  <a:close/>
                  <a:moveTo>
                    <a:pt x="7212" y="2573"/>
                  </a:moveTo>
                  <a:cubicBezTo>
                    <a:pt x="7212" y="2573"/>
                    <a:pt x="7249" y="2505"/>
                    <a:pt x="7249" y="2505"/>
                  </a:cubicBezTo>
                  <a:cubicBezTo>
                    <a:pt x="7286" y="2438"/>
                    <a:pt x="7286" y="2438"/>
                    <a:pt x="7286" y="2438"/>
                  </a:cubicBezTo>
                  <a:cubicBezTo>
                    <a:pt x="7323" y="2370"/>
                    <a:pt x="7323" y="2370"/>
                    <a:pt x="7323" y="2370"/>
                  </a:cubicBezTo>
                  <a:cubicBezTo>
                    <a:pt x="7360" y="2370"/>
                    <a:pt x="7360" y="2370"/>
                    <a:pt x="7360" y="2370"/>
                  </a:cubicBezTo>
                  <a:cubicBezTo>
                    <a:pt x="7323" y="2302"/>
                    <a:pt x="7323" y="2302"/>
                    <a:pt x="7323" y="2302"/>
                  </a:cubicBezTo>
                  <a:cubicBezTo>
                    <a:pt x="7360" y="2234"/>
                    <a:pt x="7360" y="2234"/>
                    <a:pt x="7360" y="2234"/>
                  </a:cubicBezTo>
                  <a:cubicBezTo>
                    <a:pt x="7397" y="2167"/>
                    <a:pt x="7397" y="2167"/>
                    <a:pt x="7397" y="2167"/>
                  </a:cubicBezTo>
                  <a:cubicBezTo>
                    <a:pt x="7434" y="2167"/>
                    <a:pt x="7434" y="2167"/>
                    <a:pt x="7434" y="2167"/>
                  </a:cubicBezTo>
                  <a:cubicBezTo>
                    <a:pt x="7471" y="2234"/>
                    <a:pt x="7471" y="2234"/>
                    <a:pt x="7471" y="2234"/>
                  </a:cubicBezTo>
                  <a:cubicBezTo>
                    <a:pt x="7471" y="2167"/>
                    <a:pt x="7471" y="2167"/>
                    <a:pt x="7471" y="2167"/>
                  </a:cubicBezTo>
                  <a:cubicBezTo>
                    <a:pt x="7508" y="2167"/>
                    <a:pt x="7508" y="2167"/>
                    <a:pt x="7508" y="2167"/>
                  </a:cubicBezTo>
                  <a:cubicBezTo>
                    <a:pt x="7508" y="2099"/>
                    <a:pt x="7508" y="2099"/>
                    <a:pt x="7508" y="2099"/>
                  </a:cubicBezTo>
                  <a:cubicBezTo>
                    <a:pt x="7545" y="2099"/>
                    <a:pt x="7545" y="2099"/>
                    <a:pt x="7545" y="2099"/>
                  </a:cubicBezTo>
                  <a:cubicBezTo>
                    <a:pt x="7619" y="2031"/>
                    <a:pt x="7619" y="2031"/>
                    <a:pt x="7619" y="2031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56" y="1828"/>
                    <a:pt x="7656" y="1828"/>
                    <a:pt x="7656" y="1828"/>
                  </a:cubicBezTo>
                  <a:cubicBezTo>
                    <a:pt x="7656" y="1761"/>
                    <a:pt x="7656" y="1761"/>
                    <a:pt x="7656" y="1761"/>
                  </a:cubicBezTo>
                  <a:cubicBezTo>
                    <a:pt x="7619" y="1693"/>
                    <a:pt x="7619" y="1693"/>
                    <a:pt x="7619" y="1693"/>
                  </a:cubicBezTo>
                  <a:cubicBezTo>
                    <a:pt x="7582" y="1625"/>
                    <a:pt x="7582" y="1625"/>
                    <a:pt x="7582" y="1625"/>
                  </a:cubicBezTo>
                  <a:cubicBezTo>
                    <a:pt x="7582" y="1557"/>
                    <a:pt x="7582" y="1557"/>
                    <a:pt x="7582" y="1557"/>
                  </a:cubicBezTo>
                  <a:cubicBezTo>
                    <a:pt x="7545" y="1557"/>
                    <a:pt x="7545" y="1557"/>
                    <a:pt x="7545" y="1557"/>
                  </a:cubicBezTo>
                  <a:cubicBezTo>
                    <a:pt x="7508" y="1490"/>
                    <a:pt x="7508" y="1490"/>
                    <a:pt x="7508" y="1490"/>
                  </a:cubicBezTo>
                  <a:cubicBezTo>
                    <a:pt x="7508" y="1557"/>
                    <a:pt x="7508" y="1557"/>
                    <a:pt x="7508" y="1557"/>
                  </a:cubicBezTo>
                  <a:cubicBezTo>
                    <a:pt x="7471" y="1490"/>
                    <a:pt x="7471" y="1490"/>
                    <a:pt x="7471" y="1490"/>
                  </a:cubicBezTo>
                  <a:cubicBezTo>
                    <a:pt x="7434" y="1490"/>
                    <a:pt x="7434" y="1490"/>
                    <a:pt x="7434" y="1490"/>
                  </a:cubicBezTo>
                  <a:cubicBezTo>
                    <a:pt x="7397" y="1422"/>
                    <a:pt x="7397" y="1422"/>
                    <a:pt x="7397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23" y="1422"/>
                    <a:pt x="7323" y="1422"/>
                    <a:pt x="7323" y="1422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354"/>
                    <a:pt x="7212" y="1354"/>
                    <a:pt x="7212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49" y="1422"/>
                    <a:pt x="7249" y="1422"/>
                    <a:pt x="7249" y="1422"/>
                  </a:cubicBezTo>
                  <a:cubicBezTo>
                    <a:pt x="7212" y="1422"/>
                    <a:pt x="7212" y="1422"/>
                    <a:pt x="7212" y="1422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175" y="1422"/>
                    <a:pt x="7175" y="1422"/>
                    <a:pt x="7175" y="1422"/>
                  </a:cubicBezTo>
                  <a:cubicBezTo>
                    <a:pt x="7175" y="1287"/>
                    <a:pt x="7175" y="1287"/>
                    <a:pt x="7175" y="1287"/>
                  </a:cubicBezTo>
                  <a:cubicBezTo>
                    <a:pt x="7138" y="1219"/>
                    <a:pt x="7138" y="1219"/>
                    <a:pt x="7138" y="1219"/>
                  </a:cubicBezTo>
                  <a:cubicBezTo>
                    <a:pt x="7101" y="1219"/>
                    <a:pt x="7101" y="1219"/>
                    <a:pt x="7101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27" y="1219"/>
                    <a:pt x="7027" y="1219"/>
                    <a:pt x="7027" y="1219"/>
                  </a:cubicBezTo>
                  <a:cubicBezTo>
                    <a:pt x="7027" y="1287"/>
                    <a:pt x="7027" y="1287"/>
                    <a:pt x="7027" y="1287"/>
                  </a:cubicBezTo>
                  <a:cubicBezTo>
                    <a:pt x="7064" y="1354"/>
                    <a:pt x="7064" y="1354"/>
                    <a:pt x="7064" y="1354"/>
                  </a:cubicBezTo>
                  <a:cubicBezTo>
                    <a:pt x="7101" y="1354"/>
                    <a:pt x="7101" y="1354"/>
                    <a:pt x="7101" y="1354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6990" y="1354"/>
                    <a:pt x="6990" y="1354"/>
                    <a:pt x="6990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625"/>
                    <a:pt x="7064" y="1625"/>
                    <a:pt x="7064" y="1625"/>
                  </a:cubicBezTo>
                  <a:cubicBezTo>
                    <a:pt x="7101" y="1761"/>
                    <a:pt x="7101" y="1761"/>
                    <a:pt x="7101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828"/>
                    <a:pt x="7138" y="1828"/>
                    <a:pt x="7138" y="1828"/>
                  </a:cubicBezTo>
                  <a:cubicBezTo>
                    <a:pt x="7101" y="1828"/>
                    <a:pt x="7101" y="1828"/>
                    <a:pt x="7101" y="1828"/>
                  </a:cubicBezTo>
                  <a:cubicBezTo>
                    <a:pt x="7101" y="1896"/>
                    <a:pt x="7101" y="1896"/>
                    <a:pt x="7101" y="1896"/>
                  </a:cubicBezTo>
                  <a:cubicBezTo>
                    <a:pt x="7101" y="2031"/>
                    <a:pt x="7101" y="2031"/>
                    <a:pt x="7101" y="2031"/>
                  </a:cubicBezTo>
                  <a:cubicBezTo>
                    <a:pt x="7138" y="2099"/>
                    <a:pt x="7138" y="2099"/>
                    <a:pt x="7138" y="2099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302"/>
                    <a:pt x="7138" y="2302"/>
                    <a:pt x="7138" y="2302"/>
                  </a:cubicBezTo>
                  <a:cubicBezTo>
                    <a:pt x="7175" y="2438"/>
                    <a:pt x="7175" y="2438"/>
                    <a:pt x="7175" y="2438"/>
                  </a:cubicBezTo>
                  <a:cubicBezTo>
                    <a:pt x="7212" y="2438"/>
                    <a:pt x="7212" y="2438"/>
                    <a:pt x="7212" y="2438"/>
                  </a:cubicBezTo>
                  <a:cubicBezTo>
                    <a:pt x="7212" y="2505"/>
                    <a:pt x="7212" y="2505"/>
                    <a:pt x="7212" y="2505"/>
                  </a:cubicBezTo>
                  <a:cubicBezTo>
                    <a:pt x="7212" y="2573"/>
                    <a:pt x="7212" y="2573"/>
                    <a:pt x="7212" y="2573"/>
                  </a:cubicBezTo>
                  <a:close/>
                  <a:moveTo>
                    <a:pt x="7841" y="1964"/>
                  </a:move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915" y="1828"/>
                    <a:pt x="7915" y="1828"/>
                    <a:pt x="7915" y="1828"/>
                  </a:cubicBezTo>
                  <a:cubicBezTo>
                    <a:pt x="7878" y="1761"/>
                    <a:pt x="7878" y="1761"/>
                    <a:pt x="7878" y="1761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841" y="1828"/>
                    <a:pt x="7841" y="1828"/>
                    <a:pt x="7841" y="1828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04" y="1964"/>
                    <a:pt x="7804" y="1964"/>
                    <a:pt x="7804" y="1964"/>
                  </a:cubicBezTo>
                  <a:cubicBezTo>
                    <a:pt x="7841" y="1964"/>
                    <a:pt x="7841" y="1964"/>
                    <a:pt x="7841" y="1964"/>
                  </a:cubicBezTo>
                  <a:cubicBezTo>
                    <a:pt x="7841" y="1964"/>
                    <a:pt x="7841" y="1964"/>
                    <a:pt x="7841" y="1964"/>
                  </a:cubicBezTo>
                  <a:close/>
                  <a:moveTo>
                    <a:pt x="7878" y="1964"/>
                  </a:moveTo>
                  <a:cubicBezTo>
                    <a:pt x="7915" y="1896"/>
                    <a:pt x="7915" y="1896"/>
                    <a:pt x="7915" y="1896"/>
                  </a:cubicBezTo>
                  <a:cubicBezTo>
                    <a:pt x="7952" y="1896"/>
                    <a:pt x="7952" y="1896"/>
                    <a:pt x="7952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63" y="1896"/>
                    <a:pt x="8063" y="1896"/>
                    <a:pt x="8063" y="1896"/>
                  </a:cubicBezTo>
                  <a:cubicBezTo>
                    <a:pt x="8026" y="1964"/>
                    <a:pt x="8026" y="1964"/>
                    <a:pt x="8026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52" y="1964"/>
                    <a:pt x="7952" y="1964"/>
                    <a:pt x="7952" y="1964"/>
                  </a:cubicBezTo>
                  <a:cubicBezTo>
                    <a:pt x="7878" y="1964"/>
                    <a:pt x="7878" y="1964"/>
                    <a:pt x="7878" y="1964"/>
                  </a:cubicBezTo>
                  <a:cubicBezTo>
                    <a:pt x="7878" y="1964"/>
                    <a:pt x="7878" y="1964"/>
                    <a:pt x="7878" y="1964"/>
                  </a:cubicBezTo>
                  <a:close/>
                  <a:moveTo>
                    <a:pt x="8211" y="2438"/>
                  </a:moveTo>
                  <a:cubicBezTo>
                    <a:pt x="8211" y="2505"/>
                    <a:pt x="8211" y="2505"/>
                    <a:pt x="8211" y="2505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641"/>
                    <a:pt x="8248" y="2641"/>
                    <a:pt x="8248" y="2641"/>
                  </a:cubicBezTo>
                  <a:cubicBezTo>
                    <a:pt x="8285" y="2573"/>
                    <a:pt x="8285" y="2573"/>
                    <a:pt x="8285" y="2573"/>
                  </a:cubicBezTo>
                  <a:cubicBezTo>
                    <a:pt x="8285" y="2505"/>
                    <a:pt x="8285" y="2505"/>
                    <a:pt x="8285" y="2505"/>
                  </a:cubicBezTo>
                  <a:cubicBezTo>
                    <a:pt x="8285" y="2438"/>
                    <a:pt x="8285" y="2438"/>
                    <a:pt x="8285" y="2438"/>
                  </a:cubicBezTo>
                  <a:cubicBezTo>
                    <a:pt x="8248" y="2438"/>
                    <a:pt x="8248" y="2438"/>
                    <a:pt x="8248" y="2438"/>
                  </a:cubicBezTo>
                  <a:cubicBezTo>
                    <a:pt x="8211" y="2438"/>
                    <a:pt x="8211" y="2438"/>
                    <a:pt x="8211" y="2438"/>
                  </a:cubicBezTo>
                  <a:close/>
                  <a:moveTo>
                    <a:pt x="11281" y="4130"/>
                  </a:moveTo>
                  <a:cubicBezTo>
                    <a:pt x="11281" y="4063"/>
                    <a:pt x="11281" y="4063"/>
                    <a:pt x="11281" y="4063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244" y="3995"/>
                    <a:pt x="11244" y="3995"/>
                    <a:pt x="11244" y="3995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81" y="4063"/>
                    <a:pt x="11281" y="4063"/>
                    <a:pt x="11281" y="4063"/>
                  </a:cubicBezTo>
                  <a:cubicBezTo>
                    <a:pt x="11281" y="4130"/>
                    <a:pt x="11281" y="4130"/>
                    <a:pt x="11281" y="4130"/>
                  </a:cubicBezTo>
                  <a:close/>
                  <a:moveTo>
                    <a:pt x="10874" y="4875"/>
                  </a:moveTo>
                  <a:cubicBezTo>
                    <a:pt x="10911" y="4875"/>
                    <a:pt x="10911" y="4875"/>
                    <a:pt x="10911" y="4875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48" y="4808"/>
                    <a:pt x="10948" y="4808"/>
                    <a:pt x="10948" y="4808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37" y="4740"/>
                    <a:pt x="10837" y="4740"/>
                    <a:pt x="10837" y="4740"/>
                  </a:cubicBezTo>
                  <a:cubicBezTo>
                    <a:pt x="10837" y="4808"/>
                    <a:pt x="10837" y="4808"/>
                    <a:pt x="10837" y="4808"/>
                  </a:cubicBezTo>
                  <a:cubicBezTo>
                    <a:pt x="10874" y="4808"/>
                    <a:pt x="10874" y="4808"/>
                    <a:pt x="10874" y="4808"/>
                  </a:cubicBezTo>
                  <a:cubicBezTo>
                    <a:pt x="10874" y="4808"/>
                    <a:pt x="10874" y="4875"/>
                    <a:pt x="10874" y="4875"/>
                  </a:cubicBezTo>
                  <a:close/>
                  <a:moveTo>
                    <a:pt x="9727" y="4537"/>
                  </a:moveTo>
                  <a:cubicBezTo>
                    <a:pt x="9764" y="4537"/>
                    <a:pt x="9764" y="4537"/>
                    <a:pt x="9764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469"/>
                    <a:pt x="9801" y="4469"/>
                    <a:pt x="9801" y="4469"/>
                  </a:cubicBezTo>
                  <a:cubicBezTo>
                    <a:pt x="9838" y="4469"/>
                    <a:pt x="9838" y="4469"/>
                    <a:pt x="9838" y="4469"/>
                  </a:cubicBezTo>
                  <a:cubicBezTo>
                    <a:pt x="9838" y="4401"/>
                    <a:pt x="9838" y="4401"/>
                    <a:pt x="9838" y="4401"/>
                  </a:cubicBezTo>
                  <a:cubicBezTo>
                    <a:pt x="9801" y="4401"/>
                    <a:pt x="9801" y="4401"/>
                    <a:pt x="9801" y="4401"/>
                  </a:cubicBezTo>
                  <a:cubicBezTo>
                    <a:pt x="9801" y="4334"/>
                    <a:pt x="9801" y="4334"/>
                    <a:pt x="9801" y="4334"/>
                  </a:cubicBezTo>
                  <a:cubicBezTo>
                    <a:pt x="9801" y="4266"/>
                    <a:pt x="9801" y="4266"/>
                    <a:pt x="9801" y="4266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690" y="4198"/>
                    <a:pt x="9690" y="4198"/>
                    <a:pt x="9690" y="4198"/>
                  </a:cubicBezTo>
                  <a:cubicBezTo>
                    <a:pt x="9653" y="4266"/>
                    <a:pt x="9653" y="4266"/>
                    <a:pt x="9653" y="4266"/>
                  </a:cubicBezTo>
                  <a:cubicBezTo>
                    <a:pt x="9616" y="4266"/>
                    <a:pt x="9616" y="4266"/>
                    <a:pt x="9616" y="4266"/>
                  </a:cubicBezTo>
                  <a:cubicBezTo>
                    <a:pt x="9579" y="4266"/>
                    <a:pt x="9579" y="4266"/>
                    <a:pt x="9579" y="4266"/>
                  </a:cubicBezTo>
                  <a:cubicBezTo>
                    <a:pt x="9616" y="4334"/>
                    <a:pt x="9616" y="4334"/>
                    <a:pt x="9616" y="4334"/>
                  </a:cubicBezTo>
                  <a:cubicBezTo>
                    <a:pt x="9616" y="4401"/>
                    <a:pt x="9616" y="4401"/>
                    <a:pt x="9616" y="4401"/>
                  </a:cubicBezTo>
                  <a:cubicBezTo>
                    <a:pt x="9653" y="4401"/>
                    <a:pt x="9653" y="4401"/>
                    <a:pt x="9653" y="4401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653" y="4469"/>
                    <a:pt x="9653" y="4469"/>
                    <a:pt x="9653" y="4469"/>
                  </a:cubicBezTo>
                  <a:cubicBezTo>
                    <a:pt x="9727" y="4537"/>
                    <a:pt x="9727" y="4537"/>
                    <a:pt x="9727" y="4537"/>
                  </a:cubicBezTo>
                  <a:close/>
                  <a:moveTo>
                    <a:pt x="13056" y="2844"/>
                  </a:move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776"/>
                    <a:pt x="13093" y="2776"/>
                    <a:pt x="13093" y="2776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56" y="2641"/>
                    <a:pt x="13056" y="2641"/>
                    <a:pt x="13056" y="2641"/>
                  </a:cubicBezTo>
                  <a:cubicBezTo>
                    <a:pt x="13056" y="2573"/>
                    <a:pt x="13056" y="2573"/>
                    <a:pt x="13056" y="2573"/>
                  </a:cubicBezTo>
                  <a:cubicBezTo>
                    <a:pt x="13019" y="2505"/>
                    <a:pt x="13019" y="2505"/>
                    <a:pt x="13019" y="2505"/>
                  </a:cubicBezTo>
                  <a:cubicBezTo>
                    <a:pt x="12982" y="2573"/>
                    <a:pt x="12982" y="2573"/>
                    <a:pt x="12982" y="2573"/>
                  </a:cubicBezTo>
                  <a:cubicBezTo>
                    <a:pt x="12945" y="2573"/>
                    <a:pt x="12945" y="2573"/>
                    <a:pt x="12945" y="2573"/>
                  </a:cubicBezTo>
                  <a:cubicBezTo>
                    <a:pt x="12945" y="2641"/>
                    <a:pt x="12945" y="2641"/>
                    <a:pt x="12945" y="2641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76"/>
                    <a:pt x="12982" y="2776"/>
                    <a:pt x="12982" y="2776"/>
                  </a:cubicBezTo>
                  <a:cubicBezTo>
                    <a:pt x="13019" y="2776"/>
                    <a:pt x="13019" y="2776"/>
                    <a:pt x="13019" y="2776"/>
                  </a:cubicBezTo>
                  <a:cubicBezTo>
                    <a:pt x="13056" y="2844"/>
                    <a:pt x="13056" y="2844"/>
                    <a:pt x="13056" y="2844"/>
                  </a:cubicBezTo>
                  <a:cubicBezTo>
                    <a:pt x="13056" y="2844"/>
                    <a:pt x="13056" y="2844"/>
                    <a:pt x="13056" y="2844"/>
                  </a:cubicBezTo>
                  <a:close/>
                  <a:moveTo>
                    <a:pt x="13167" y="3250"/>
                  </a:moveTo>
                  <a:cubicBezTo>
                    <a:pt x="13204" y="3250"/>
                    <a:pt x="13204" y="3250"/>
                    <a:pt x="13204" y="3250"/>
                  </a:cubicBezTo>
                  <a:cubicBezTo>
                    <a:pt x="13204" y="3182"/>
                    <a:pt x="13204" y="3182"/>
                    <a:pt x="13204" y="3182"/>
                  </a:cubicBezTo>
                  <a:cubicBezTo>
                    <a:pt x="13278" y="3182"/>
                    <a:pt x="13278" y="3182"/>
                    <a:pt x="13278" y="3182"/>
                  </a:cubicBezTo>
                  <a:cubicBezTo>
                    <a:pt x="13315" y="3182"/>
                    <a:pt x="13315" y="3182"/>
                    <a:pt x="13315" y="3182"/>
                  </a:cubicBezTo>
                  <a:cubicBezTo>
                    <a:pt x="13389" y="3182"/>
                    <a:pt x="13389" y="3182"/>
                    <a:pt x="13389" y="3182"/>
                  </a:cubicBezTo>
                  <a:cubicBezTo>
                    <a:pt x="13426" y="3182"/>
                    <a:pt x="13426" y="3182"/>
                    <a:pt x="13426" y="3182"/>
                  </a:cubicBezTo>
                  <a:cubicBezTo>
                    <a:pt x="13500" y="3182"/>
                    <a:pt x="13500" y="3182"/>
                    <a:pt x="13500" y="3182"/>
                  </a:cubicBezTo>
                  <a:cubicBezTo>
                    <a:pt x="13537" y="3115"/>
                    <a:pt x="13537" y="3115"/>
                    <a:pt x="13537" y="3115"/>
                  </a:cubicBezTo>
                  <a:cubicBezTo>
                    <a:pt x="13574" y="3115"/>
                    <a:pt x="13574" y="3115"/>
                    <a:pt x="13574" y="3115"/>
                  </a:cubicBezTo>
                  <a:cubicBezTo>
                    <a:pt x="13611" y="3115"/>
                    <a:pt x="13611" y="3115"/>
                    <a:pt x="13611" y="3115"/>
                  </a:cubicBezTo>
                  <a:cubicBezTo>
                    <a:pt x="13648" y="3115"/>
                    <a:pt x="13648" y="3115"/>
                    <a:pt x="13648" y="3115"/>
                  </a:cubicBezTo>
                  <a:cubicBezTo>
                    <a:pt x="13611" y="3047"/>
                    <a:pt x="13611" y="3047"/>
                    <a:pt x="13611" y="3047"/>
                  </a:cubicBezTo>
                  <a:cubicBezTo>
                    <a:pt x="13611" y="2979"/>
                    <a:pt x="13611" y="2979"/>
                    <a:pt x="13611" y="2979"/>
                  </a:cubicBezTo>
                  <a:cubicBezTo>
                    <a:pt x="13574" y="2912"/>
                    <a:pt x="13574" y="2912"/>
                    <a:pt x="13574" y="2912"/>
                  </a:cubicBezTo>
                  <a:cubicBezTo>
                    <a:pt x="13500" y="2844"/>
                    <a:pt x="13500" y="2844"/>
                    <a:pt x="13500" y="2844"/>
                  </a:cubicBezTo>
                  <a:cubicBezTo>
                    <a:pt x="13463" y="2844"/>
                    <a:pt x="13463" y="2844"/>
                    <a:pt x="13463" y="2844"/>
                  </a:cubicBezTo>
                  <a:cubicBezTo>
                    <a:pt x="13426" y="2776"/>
                    <a:pt x="13426" y="2776"/>
                    <a:pt x="13426" y="2776"/>
                  </a:cubicBezTo>
                  <a:cubicBezTo>
                    <a:pt x="13389" y="2776"/>
                    <a:pt x="13389" y="2776"/>
                    <a:pt x="13389" y="2776"/>
                  </a:cubicBezTo>
                  <a:cubicBezTo>
                    <a:pt x="13352" y="2776"/>
                    <a:pt x="13352" y="2776"/>
                    <a:pt x="13352" y="2776"/>
                  </a:cubicBezTo>
                  <a:cubicBezTo>
                    <a:pt x="13315" y="2776"/>
                    <a:pt x="13315" y="2776"/>
                    <a:pt x="13315" y="2776"/>
                  </a:cubicBezTo>
                  <a:cubicBezTo>
                    <a:pt x="13278" y="2708"/>
                    <a:pt x="13278" y="2708"/>
                    <a:pt x="13278" y="2708"/>
                  </a:cubicBezTo>
                  <a:cubicBezTo>
                    <a:pt x="13241" y="2708"/>
                    <a:pt x="13241" y="2708"/>
                    <a:pt x="13241" y="2708"/>
                  </a:cubicBezTo>
                  <a:cubicBezTo>
                    <a:pt x="13241" y="2776"/>
                    <a:pt x="13241" y="2776"/>
                    <a:pt x="13241" y="2776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3047"/>
                    <a:pt x="13204" y="3047"/>
                    <a:pt x="13204" y="3047"/>
                  </a:cubicBezTo>
                  <a:cubicBezTo>
                    <a:pt x="13167" y="3182"/>
                    <a:pt x="13167" y="3182"/>
                    <a:pt x="13167" y="3182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67" y="3250"/>
                    <a:pt x="13167" y="3250"/>
                    <a:pt x="13167" y="3250"/>
                  </a:cubicBezTo>
                  <a:close/>
                  <a:moveTo>
                    <a:pt x="12390" y="2979"/>
                  </a:moveTo>
                  <a:cubicBezTo>
                    <a:pt x="12390" y="3047"/>
                    <a:pt x="12390" y="3047"/>
                    <a:pt x="12390" y="3047"/>
                  </a:cubicBezTo>
                  <a:cubicBezTo>
                    <a:pt x="12427" y="3115"/>
                    <a:pt x="12427" y="3115"/>
                    <a:pt x="12427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38" y="3182"/>
                    <a:pt x="12538" y="3182"/>
                    <a:pt x="12538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01" y="3047"/>
                    <a:pt x="12501" y="3047"/>
                    <a:pt x="12501" y="3047"/>
                  </a:cubicBezTo>
                  <a:cubicBezTo>
                    <a:pt x="12464" y="3047"/>
                    <a:pt x="12464" y="3047"/>
                    <a:pt x="12464" y="3047"/>
                  </a:cubicBezTo>
                  <a:cubicBezTo>
                    <a:pt x="12427" y="2979"/>
                    <a:pt x="12427" y="2979"/>
                    <a:pt x="12427" y="2979"/>
                  </a:cubicBezTo>
                  <a:cubicBezTo>
                    <a:pt x="12390" y="2979"/>
                    <a:pt x="12390" y="2979"/>
                    <a:pt x="12390" y="2979"/>
                  </a:cubicBezTo>
                  <a:cubicBezTo>
                    <a:pt x="12390" y="2979"/>
                    <a:pt x="12390" y="2979"/>
                    <a:pt x="12390" y="2979"/>
                  </a:cubicBezTo>
                  <a:close/>
                  <a:moveTo>
                    <a:pt x="13426" y="4740"/>
                  </a:move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672"/>
                    <a:pt x="13537" y="4672"/>
                    <a:pt x="13537" y="4672"/>
                  </a:cubicBezTo>
                  <a:cubicBezTo>
                    <a:pt x="13500" y="4604"/>
                    <a:pt x="13500" y="4604"/>
                    <a:pt x="13500" y="4604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463" y="4740"/>
                    <a:pt x="13463" y="4740"/>
                    <a:pt x="13463" y="4740"/>
                  </a:cubicBezTo>
                  <a:cubicBezTo>
                    <a:pt x="13463" y="4740"/>
                    <a:pt x="13426" y="4740"/>
                    <a:pt x="13426" y="4740"/>
                  </a:cubicBezTo>
                  <a:close/>
                  <a:moveTo>
                    <a:pt x="17088" y="4266"/>
                  </a:moveTo>
                  <a:cubicBezTo>
                    <a:pt x="17088" y="4266"/>
                    <a:pt x="17088" y="4266"/>
                    <a:pt x="17088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266"/>
                    <a:pt x="17088" y="4266"/>
                    <a:pt x="17088" y="4266"/>
                  </a:cubicBezTo>
                  <a:close/>
                  <a:moveTo>
                    <a:pt x="17051" y="4334"/>
                  </a:moveTo>
                  <a:cubicBezTo>
                    <a:pt x="17088" y="4334"/>
                    <a:pt x="17088" y="4334"/>
                    <a:pt x="17088" y="4334"/>
                  </a:cubicBezTo>
                  <a:cubicBezTo>
                    <a:pt x="17088" y="4266"/>
                    <a:pt x="17088" y="4266"/>
                    <a:pt x="17088" y="4266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266"/>
                    <a:pt x="17051" y="4266"/>
                    <a:pt x="17051" y="4266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7051" y="4334"/>
                  </a:moveTo>
                  <a:cubicBezTo>
                    <a:pt x="17051" y="4401"/>
                    <a:pt x="17051" y="4401"/>
                    <a:pt x="17051" y="4401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088" y="4401"/>
                    <a:pt x="17088" y="4401"/>
                    <a:pt x="17088" y="4401"/>
                  </a:cubicBezTo>
                  <a:cubicBezTo>
                    <a:pt x="17088" y="4334"/>
                    <a:pt x="17088" y="4334"/>
                    <a:pt x="17088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6940" y="4266"/>
                  </a:move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01"/>
                    <a:pt x="17014" y="4401"/>
                    <a:pt x="17014" y="4401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266"/>
                    <a:pt x="17014" y="4266"/>
                    <a:pt x="17014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40" y="4266"/>
                    <a:pt x="16940" y="4266"/>
                    <a:pt x="16940" y="4266"/>
                  </a:cubicBezTo>
                  <a:close/>
                  <a:moveTo>
                    <a:pt x="17864" y="3656"/>
                  </a:move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656"/>
                    <a:pt x="17938" y="3656"/>
                    <a:pt x="17938" y="3656"/>
                  </a:cubicBezTo>
                  <a:cubicBezTo>
                    <a:pt x="17975" y="3656"/>
                    <a:pt x="17975" y="3656"/>
                    <a:pt x="17975" y="3656"/>
                  </a:cubicBezTo>
                  <a:cubicBezTo>
                    <a:pt x="17938" y="3589"/>
                    <a:pt x="17938" y="3589"/>
                    <a:pt x="17938" y="3589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453"/>
                    <a:pt x="17938" y="3453"/>
                    <a:pt x="17938" y="3453"/>
                  </a:cubicBezTo>
                  <a:cubicBezTo>
                    <a:pt x="17901" y="3386"/>
                    <a:pt x="17901" y="3386"/>
                    <a:pt x="17901" y="3386"/>
                  </a:cubicBezTo>
                  <a:cubicBezTo>
                    <a:pt x="17901" y="3453"/>
                    <a:pt x="17901" y="3453"/>
                    <a:pt x="17901" y="3453"/>
                  </a:cubicBezTo>
                  <a:cubicBezTo>
                    <a:pt x="17864" y="3453"/>
                    <a:pt x="17864" y="3453"/>
                    <a:pt x="17864" y="3453"/>
                  </a:cubicBezTo>
                  <a:cubicBezTo>
                    <a:pt x="17827" y="3386"/>
                    <a:pt x="17827" y="3386"/>
                    <a:pt x="17827" y="3386"/>
                  </a:cubicBezTo>
                  <a:cubicBezTo>
                    <a:pt x="17790" y="3386"/>
                    <a:pt x="17790" y="3386"/>
                    <a:pt x="17790" y="3386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53" y="3521"/>
                    <a:pt x="17753" y="3521"/>
                    <a:pt x="17753" y="3521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90" y="3589"/>
                    <a:pt x="17790" y="3589"/>
                    <a:pt x="17790" y="3589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656"/>
                    <a:pt x="17864" y="3656"/>
                    <a:pt x="17864" y="3656"/>
                  </a:cubicBezTo>
                  <a:close/>
                  <a:moveTo>
                    <a:pt x="18086" y="3521"/>
                  </a:moveTo>
                  <a:cubicBezTo>
                    <a:pt x="18086" y="3521"/>
                    <a:pt x="18086" y="3521"/>
                    <a:pt x="18086" y="3521"/>
                  </a:cubicBezTo>
                  <a:cubicBezTo>
                    <a:pt x="18086" y="3453"/>
                    <a:pt x="18086" y="3453"/>
                    <a:pt x="18086" y="3453"/>
                  </a:cubicBezTo>
                  <a:cubicBezTo>
                    <a:pt x="18086" y="3521"/>
                    <a:pt x="18086" y="3521"/>
                    <a:pt x="18086" y="3521"/>
                  </a:cubicBezTo>
                  <a:cubicBezTo>
                    <a:pt x="18049" y="3521"/>
                    <a:pt x="18049" y="3521"/>
                    <a:pt x="18049" y="3521"/>
                  </a:cubicBezTo>
                  <a:cubicBezTo>
                    <a:pt x="18086" y="3521"/>
                    <a:pt x="18086" y="3521"/>
                    <a:pt x="18086" y="3521"/>
                  </a:cubicBezTo>
                  <a:close/>
                  <a:moveTo>
                    <a:pt x="18308" y="18079"/>
                  </a:moveTo>
                  <a:cubicBezTo>
                    <a:pt x="18308" y="18079"/>
                    <a:pt x="18308" y="18079"/>
                    <a:pt x="18308" y="18079"/>
                  </a:cubicBezTo>
                  <a:cubicBezTo>
                    <a:pt x="18308" y="18011"/>
                    <a:pt x="18308" y="18011"/>
                    <a:pt x="18308" y="18011"/>
                  </a:cubicBezTo>
                  <a:cubicBezTo>
                    <a:pt x="18271" y="17944"/>
                    <a:pt x="18271" y="17944"/>
                    <a:pt x="18271" y="17944"/>
                  </a:cubicBezTo>
                  <a:cubicBezTo>
                    <a:pt x="18271" y="17876"/>
                    <a:pt x="18271" y="17876"/>
                    <a:pt x="18271" y="17876"/>
                  </a:cubicBezTo>
                  <a:cubicBezTo>
                    <a:pt x="18271" y="17808"/>
                    <a:pt x="18271" y="17808"/>
                    <a:pt x="18271" y="17808"/>
                  </a:cubicBezTo>
                  <a:cubicBezTo>
                    <a:pt x="18308" y="17740"/>
                    <a:pt x="18308" y="17740"/>
                    <a:pt x="18308" y="17740"/>
                  </a:cubicBezTo>
                  <a:cubicBezTo>
                    <a:pt x="18345" y="17740"/>
                    <a:pt x="18345" y="17740"/>
                    <a:pt x="18345" y="17740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76"/>
                    <a:pt x="18419" y="17876"/>
                    <a:pt x="18419" y="17876"/>
                  </a:cubicBezTo>
                  <a:cubicBezTo>
                    <a:pt x="18456" y="17944"/>
                    <a:pt x="18456" y="17944"/>
                    <a:pt x="18456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8011"/>
                    <a:pt x="18493" y="18011"/>
                    <a:pt x="18493" y="18011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876"/>
                    <a:pt x="18493" y="17876"/>
                    <a:pt x="18493" y="17876"/>
                  </a:cubicBezTo>
                  <a:cubicBezTo>
                    <a:pt x="18493" y="17808"/>
                    <a:pt x="18493" y="17808"/>
                    <a:pt x="18493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19" y="17673"/>
                    <a:pt x="18419" y="17673"/>
                    <a:pt x="18419" y="17673"/>
                  </a:cubicBezTo>
                  <a:cubicBezTo>
                    <a:pt x="18382" y="17673"/>
                    <a:pt x="18382" y="17673"/>
                    <a:pt x="18382" y="17673"/>
                  </a:cubicBezTo>
                  <a:cubicBezTo>
                    <a:pt x="18345" y="17605"/>
                    <a:pt x="18345" y="17605"/>
                    <a:pt x="18345" y="17605"/>
                  </a:cubicBezTo>
                  <a:cubicBezTo>
                    <a:pt x="18345" y="17537"/>
                    <a:pt x="18345" y="17537"/>
                    <a:pt x="18345" y="17537"/>
                  </a:cubicBezTo>
                  <a:cubicBezTo>
                    <a:pt x="18308" y="17470"/>
                    <a:pt x="18308" y="17470"/>
                    <a:pt x="18308" y="17470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34" y="17334"/>
                    <a:pt x="18234" y="17334"/>
                    <a:pt x="18234" y="17334"/>
                  </a:cubicBezTo>
                  <a:cubicBezTo>
                    <a:pt x="18234" y="17266"/>
                    <a:pt x="18234" y="17266"/>
                    <a:pt x="18234" y="17266"/>
                  </a:cubicBezTo>
                  <a:cubicBezTo>
                    <a:pt x="18197" y="17199"/>
                    <a:pt x="18197" y="17199"/>
                    <a:pt x="18197" y="17199"/>
                  </a:cubicBezTo>
                  <a:cubicBezTo>
                    <a:pt x="18197" y="17131"/>
                    <a:pt x="18197" y="17131"/>
                    <a:pt x="18197" y="17131"/>
                  </a:cubicBezTo>
                  <a:cubicBezTo>
                    <a:pt x="18197" y="17063"/>
                    <a:pt x="18197" y="17063"/>
                    <a:pt x="18197" y="17063"/>
                  </a:cubicBezTo>
                  <a:cubicBezTo>
                    <a:pt x="18160" y="16928"/>
                    <a:pt x="18160" y="16928"/>
                    <a:pt x="18160" y="16928"/>
                  </a:cubicBezTo>
                  <a:cubicBezTo>
                    <a:pt x="18160" y="16860"/>
                    <a:pt x="18160" y="16860"/>
                    <a:pt x="18160" y="16860"/>
                  </a:cubicBezTo>
                  <a:cubicBezTo>
                    <a:pt x="18160" y="16792"/>
                    <a:pt x="18160" y="16792"/>
                    <a:pt x="18160" y="16792"/>
                  </a:cubicBezTo>
                  <a:cubicBezTo>
                    <a:pt x="18160" y="16725"/>
                    <a:pt x="18160" y="16725"/>
                    <a:pt x="18160" y="16725"/>
                  </a:cubicBezTo>
                  <a:cubicBezTo>
                    <a:pt x="18123" y="16657"/>
                    <a:pt x="18123" y="16657"/>
                    <a:pt x="18123" y="16657"/>
                  </a:cubicBezTo>
                  <a:cubicBezTo>
                    <a:pt x="18160" y="16657"/>
                    <a:pt x="18160" y="16657"/>
                    <a:pt x="18160" y="16657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97" y="16589"/>
                    <a:pt x="18197" y="16589"/>
                    <a:pt x="18197" y="16589"/>
                  </a:cubicBezTo>
                  <a:cubicBezTo>
                    <a:pt x="18234" y="16589"/>
                    <a:pt x="18234" y="16589"/>
                    <a:pt x="18234" y="16589"/>
                  </a:cubicBezTo>
                  <a:cubicBezTo>
                    <a:pt x="18271" y="16589"/>
                    <a:pt x="18271" y="16589"/>
                    <a:pt x="18271" y="16589"/>
                  </a:cubicBezTo>
                  <a:cubicBezTo>
                    <a:pt x="18308" y="16589"/>
                    <a:pt x="18308" y="16589"/>
                    <a:pt x="18308" y="16589"/>
                  </a:cubicBezTo>
                  <a:cubicBezTo>
                    <a:pt x="18308" y="16657"/>
                    <a:pt x="18308" y="16657"/>
                    <a:pt x="18308" y="16657"/>
                  </a:cubicBezTo>
                  <a:cubicBezTo>
                    <a:pt x="18345" y="16725"/>
                    <a:pt x="18345" y="16725"/>
                    <a:pt x="18345" y="16725"/>
                  </a:cubicBezTo>
                  <a:cubicBezTo>
                    <a:pt x="18382" y="16725"/>
                    <a:pt x="18382" y="16725"/>
                    <a:pt x="18382" y="16725"/>
                  </a:cubicBezTo>
                  <a:cubicBezTo>
                    <a:pt x="18419" y="16792"/>
                    <a:pt x="18419" y="16792"/>
                    <a:pt x="18419" y="16792"/>
                  </a:cubicBezTo>
                  <a:cubicBezTo>
                    <a:pt x="18456" y="16792"/>
                    <a:pt x="18456" y="16792"/>
                    <a:pt x="18456" y="16792"/>
                  </a:cubicBezTo>
                  <a:cubicBezTo>
                    <a:pt x="18419" y="16725"/>
                    <a:pt x="18419" y="16725"/>
                    <a:pt x="18419" y="16725"/>
                  </a:cubicBezTo>
                  <a:cubicBezTo>
                    <a:pt x="18382" y="16657"/>
                    <a:pt x="18382" y="16657"/>
                    <a:pt x="18382" y="16657"/>
                  </a:cubicBezTo>
                  <a:cubicBezTo>
                    <a:pt x="18345" y="16657"/>
                    <a:pt x="18345" y="16657"/>
                    <a:pt x="18345" y="16657"/>
                  </a:cubicBezTo>
                  <a:cubicBezTo>
                    <a:pt x="18308" y="16522"/>
                    <a:pt x="18308" y="16522"/>
                    <a:pt x="18308" y="16522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34" y="16318"/>
                    <a:pt x="18234" y="16318"/>
                    <a:pt x="18234" y="16318"/>
                  </a:cubicBezTo>
                  <a:cubicBezTo>
                    <a:pt x="18234" y="16251"/>
                    <a:pt x="18234" y="16251"/>
                    <a:pt x="18234" y="16251"/>
                  </a:cubicBezTo>
                  <a:cubicBezTo>
                    <a:pt x="18197" y="16251"/>
                    <a:pt x="18197" y="16251"/>
                    <a:pt x="18197" y="16251"/>
                  </a:cubicBezTo>
                  <a:cubicBezTo>
                    <a:pt x="18197" y="16183"/>
                    <a:pt x="18197" y="16183"/>
                    <a:pt x="18197" y="16183"/>
                  </a:cubicBezTo>
                  <a:cubicBezTo>
                    <a:pt x="18160" y="16115"/>
                    <a:pt x="18160" y="16115"/>
                    <a:pt x="18160" y="16115"/>
                  </a:cubicBezTo>
                  <a:cubicBezTo>
                    <a:pt x="18086" y="15980"/>
                    <a:pt x="18086" y="15980"/>
                    <a:pt x="18086" y="15980"/>
                  </a:cubicBezTo>
                  <a:cubicBezTo>
                    <a:pt x="18086" y="15912"/>
                    <a:pt x="18086" y="15912"/>
                    <a:pt x="18086" y="15912"/>
                  </a:cubicBezTo>
                  <a:cubicBezTo>
                    <a:pt x="18049" y="15777"/>
                    <a:pt x="18049" y="15777"/>
                    <a:pt x="18049" y="15777"/>
                  </a:cubicBezTo>
                  <a:cubicBezTo>
                    <a:pt x="18012" y="15709"/>
                    <a:pt x="18012" y="15709"/>
                    <a:pt x="18012" y="15709"/>
                  </a:cubicBezTo>
                  <a:cubicBezTo>
                    <a:pt x="17975" y="15641"/>
                    <a:pt x="17975" y="15641"/>
                    <a:pt x="17975" y="15641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01" y="15506"/>
                    <a:pt x="17901" y="15506"/>
                    <a:pt x="17901" y="15506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01" y="15438"/>
                    <a:pt x="17901" y="15438"/>
                    <a:pt x="17901" y="15438"/>
                  </a:cubicBezTo>
                  <a:cubicBezTo>
                    <a:pt x="17864" y="15438"/>
                    <a:pt x="17864" y="15438"/>
                    <a:pt x="17864" y="15438"/>
                  </a:cubicBezTo>
                  <a:cubicBezTo>
                    <a:pt x="17864" y="15371"/>
                    <a:pt x="17864" y="15371"/>
                    <a:pt x="17864" y="15371"/>
                  </a:cubicBezTo>
                  <a:cubicBezTo>
                    <a:pt x="17827" y="15303"/>
                    <a:pt x="17827" y="15303"/>
                    <a:pt x="17827" y="15303"/>
                  </a:cubicBezTo>
                  <a:cubicBezTo>
                    <a:pt x="17827" y="15235"/>
                    <a:pt x="17827" y="15235"/>
                    <a:pt x="17827" y="15235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00"/>
                    <a:pt x="17827" y="15100"/>
                    <a:pt x="17827" y="15100"/>
                  </a:cubicBezTo>
                  <a:cubicBezTo>
                    <a:pt x="17827" y="14964"/>
                    <a:pt x="17827" y="14964"/>
                    <a:pt x="17827" y="14964"/>
                  </a:cubicBezTo>
                  <a:cubicBezTo>
                    <a:pt x="17790" y="14897"/>
                    <a:pt x="17790" y="14897"/>
                    <a:pt x="17790" y="14897"/>
                  </a:cubicBezTo>
                  <a:cubicBezTo>
                    <a:pt x="17753" y="14897"/>
                    <a:pt x="17753" y="14897"/>
                    <a:pt x="17753" y="14897"/>
                  </a:cubicBezTo>
                  <a:cubicBezTo>
                    <a:pt x="17753" y="14829"/>
                    <a:pt x="17753" y="14829"/>
                    <a:pt x="17753" y="14829"/>
                  </a:cubicBezTo>
                  <a:cubicBezTo>
                    <a:pt x="17716" y="14829"/>
                    <a:pt x="17716" y="14829"/>
                    <a:pt x="17716" y="14829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53" y="14761"/>
                    <a:pt x="17753" y="14761"/>
                    <a:pt x="17753" y="14761"/>
                  </a:cubicBezTo>
                  <a:cubicBezTo>
                    <a:pt x="17790" y="14829"/>
                    <a:pt x="17790" y="14829"/>
                    <a:pt x="17790" y="14829"/>
                  </a:cubicBezTo>
                  <a:cubicBezTo>
                    <a:pt x="17790" y="14761"/>
                    <a:pt x="17790" y="14761"/>
                    <a:pt x="17790" y="14761"/>
                  </a:cubicBezTo>
                  <a:cubicBezTo>
                    <a:pt x="17753" y="14693"/>
                    <a:pt x="17753" y="14693"/>
                    <a:pt x="17753" y="14693"/>
                  </a:cubicBezTo>
                  <a:cubicBezTo>
                    <a:pt x="17716" y="14626"/>
                    <a:pt x="17716" y="14626"/>
                    <a:pt x="17716" y="14626"/>
                  </a:cubicBezTo>
                  <a:cubicBezTo>
                    <a:pt x="17679" y="14626"/>
                    <a:pt x="17679" y="14626"/>
                    <a:pt x="17679" y="14626"/>
                  </a:cubicBezTo>
                  <a:cubicBezTo>
                    <a:pt x="17679" y="14558"/>
                    <a:pt x="17679" y="14558"/>
                    <a:pt x="17679" y="14558"/>
                  </a:cubicBezTo>
                  <a:cubicBezTo>
                    <a:pt x="17605" y="14490"/>
                    <a:pt x="17605" y="14490"/>
                    <a:pt x="17605" y="14490"/>
                  </a:cubicBezTo>
                  <a:cubicBezTo>
                    <a:pt x="17605" y="14423"/>
                    <a:pt x="17605" y="14423"/>
                    <a:pt x="17605" y="14423"/>
                  </a:cubicBezTo>
                  <a:cubicBezTo>
                    <a:pt x="17605" y="14355"/>
                    <a:pt x="17605" y="14355"/>
                    <a:pt x="17605" y="14355"/>
                  </a:cubicBezTo>
                  <a:cubicBezTo>
                    <a:pt x="17568" y="14287"/>
                    <a:pt x="17568" y="14287"/>
                    <a:pt x="17568" y="14287"/>
                  </a:cubicBezTo>
                  <a:cubicBezTo>
                    <a:pt x="17532" y="14287"/>
                    <a:pt x="17532" y="14287"/>
                    <a:pt x="17532" y="14287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152"/>
                    <a:pt x="17495" y="14152"/>
                    <a:pt x="17495" y="14152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87"/>
                    <a:pt x="17495" y="14287"/>
                    <a:pt x="17495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21" y="14287"/>
                    <a:pt x="17421" y="14287"/>
                    <a:pt x="17421" y="14287"/>
                  </a:cubicBezTo>
                  <a:cubicBezTo>
                    <a:pt x="17458" y="14355"/>
                    <a:pt x="17458" y="14355"/>
                    <a:pt x="17458" y="14355"/>
                  </a:cubicBezTo>
                  <a:cubicBezTo>
                    <a:pt x="17532" y="14355"/>
                    <a:pt x="17532" y="14355"/>
                    <a:pt x="17532" y="14355"/>
                  </a:cubicBezTo>
                  <a:cubicBezTo>
                    <a:pt x="17532" y="14423"/>
                    <a:pt x="17532" y="14423"/>
                    <a:pt x="17532" y="14423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32" y="14626"/>
                    <a:pt x="17532" y="14626"/>
                    <a:pt x="17532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58" y="14693"/>
                    <a:pt x="17458" y="14693"/>
                    <a:pt x="17458" y="14693"/>
                  </a:cubicBezTo>
                  <a:cubicBezTo>
                    <a:pt x="17495" y="14761"/>
                    <a:pt x="17495" y="14761"/>
                    <a:pt x="17495" y="14761"/>
                  </a:cubicBezTo>
                  <a:cubicBezTo>
                    <a:pt x="17495" y="14829"/>
                    <a:pt x="17495" y="14829"/>
                    <a:pt x="17495" y="14829"/>
                  </a:cubicBezTo>
                  <a:cubicBezTo>
                    <a:pt x="17532" y="14897"/>
                    <a:pt x="17532" y="14897"/>
                    <a:pt x="17532" y="14897"/>
                  </a:cubicBezTo>
                  <a:cubicBezTo>
                    <a:pt x="17568" y="14964"/>
                    <a:pt x="17568" y="14964"/>
                    <a:pt x="17568" y="14964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605" y="15235"/>
                    <a:pt x="17605" y="15235"/>
                    <a:pt x="17605" y="15235"/>
                  </a:cubicBezTo>
                  <a:cubicBezTo>
                    <a:pt x="17605" y="15371"/>
                    <a:pt x="17605" y="15371"/>
                    <a:pt x="17605" y="15371"/>
                  </a:cubicBezTo>
                  <a:cubicBezTo>
                    <a:pt x="17642" y="15438"/>
                    <a:pt x="17642" y="15438"/>
                    <a:pt x="17642" y="15438"/>
                  </a:cubicBezTo>
                  <a:cubicBezTo>
                    <a:pt x="17679" y="15438"/>
                    <a:pt x="17679" y="15438"/>
                    <a:pt x="17679" y="15438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90" y="15709"/>
                    <a:pt x="17790" y="15709"/>
                    <a:pt x="17790" y="15709"/>
                  </a:cubicBezTo>
                  <a:cubicBezTo>
                    <a:pt x="17827" y="15845"/>
                    <a:pt x="17827" y="15845"/>
                    <a:pt x="17827" y="15845"/>
                  </a:cubicBezTo>
                  <a:cubicBezTo>
                    <a:pt x="17827" y="15912"/>
                    <a:pt x="17827" y="15912"/>
                    <a:pt x="17827" y="15912"/>
                  </a:cubicBezTo>
                  <a:cubicBezTo>
                    <a:pt x="17827" y="15980"/>
                    <a:pt x="17827" y="15980"/>
                    <a:pt x="17827" y="15980"/>
                  </a:cubicBezTo>
                  <a:cubicBezTo>
                    <a:pt x="17827" y="16048"/>
                    <a:pt x="17827" y="16048"/>
                    <a:pt x="17827" y="16048"/>
                  </a:cubicBezTo>
                  <a:cubicBezTo>
                    <a:pt x="17864" y="16048"/>
                    <a:pt x="17864" y="16048"/>
                    <a:pt x="17864" y="16048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83"/>
                    <a:pt x="17901" y="16183"/>
                    <a:pt x="17901" y="16183"/>
                  </a:cubicBezTo>
                  <a:cubicBezTo>
                    <a:pt x="17938" y="16251"/>
                    <a:pt x="17938" y="16251"/>
                    <a:pt x="17938" y="16251"/>
                  </a:cubicBezTo>
                  <a:cubicBezTo>
                    <a:pt x="17938" y="16318"/>
                    <a:pt x="17938" y="16318"/>
                    <a:pt x="17938" y="16318"/>
                  </a:cubicBezTo>
                  <a:cubicBezTo>
                    <a:pt x="17938" y="16386"/>
                    <a:pt x="17938" y="16386"/>
                    <a:pt x="17938" y="16386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89"/>
                    <a:pt x="17975" y="16589"/>
                    <a:pt x="17975" y="16589"/>
                  </a:cubicBezTo>
                  <a:cubicBezTo>
                    <a:pt x="17975" y="16657"/>
                    <a:pt x="17975" y="16657"/>
                    <a:pt x="17975" y="16657"/>
                  </a:cubicBezTo>
                  <a:cubicBezTo>
                    <a:pt x="18012" y="16792"/>
                    <a:pt x="18012" y="16792"/>
                    <a:pt x="18012" y="16792"/>
                  </a:cubicBezTo>
                  <a:cubicBezTo>
                    <a:pt x="17975" y="16792"/>
                    <a:pt x="17975" y="16792"/>
                    <a:pt x="17975" y="16792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86" y="17063"/>
                    <a:pt x="18086" y="17063"/>
                    <a:pt x="18086" y="17063"/>
                  </a:cubicBezTo>
                  <a:cubicBezTo>
                    <a:pt x="18086" y="17131"/>
                    <a:pt x="18086" y="17131"/>
                    <a:pt x="18086" y="17131"/>
                  </a:cubicBezTo>
                  <a:cubicBezTo>
                    <a:pt x="18123" y="17199"/>
                    <a:pt x="18123" y="17199"/>
                    <a:pt x="18123" y="17199"/>
                  </a:cubicBezTo>
                  <a:cubicBezTo>
                    <a:pt x="18123" y="17334"/>
                    <a:pt x="18123" y="17334"/>
                    <a:pt x="18123" y="17334"/>
                  </a:cubicBezTo>
                  <a:cubicBezTo>
                    <a:pt x="18123" y="17402"/>
                    <a:pt x="18123" y="17402"/>
                    <a:pt x="18123" y="17402"/>
                  </a:cubicBezTo>
                  <a:cubicBezTo>
                    <a:pt x="18160" y="17470"/>
                    <a:pt x="18160" y="17470"/>
                    <a:pt x="18160" y="17470"/>
                  </a:cubicBezTo>
                  <a:cubicBezTo>
                    <a:pt x="18160" y="17537"/>
                    <a:pt x="18160" y="17537"/>
                    <a:pt x="18160" y="17537"/>
                  </a:cubicBezTo>
                  <a:cubicBezTo>
                    <a:pt x="18197" y="17605"/>
                    <a:pt x="18197" y="17605"/>
                    <a:pt x="18197" y="17605"/>
                  </a:cubicBezTo>
                  <a:cubicBezTo>
                    <a:pt x="18197" y="17673"/>
                    <a:pt x="18197" y="17673"/>
                    <a:pt x="18197" y="17673"/>
                  </a:cubicBezTo>
                  <a:cubicBezTo>
                    <a:pt x="18197" y="17740"/>
                    <a:pt x="18197" y="17740"/>
                    <a:pt x="18197" y="17740"/>
                  </a:cubicBezTo>
                  <a:cubicBezTo>
                    <a:pt x="18197" y="17876"/>
                    <a:pt x="18197" y="17876"/>
                    <a:pt x="18197" y="17876"/>
                  </a:cubicBezTo>
                  <a:cubicBezTo>
                    <a:pt x="18197" y="17944"/>
                    <a:pt x="18197" y="17944"/>
                    <a:pt x="18197" y="17944"/>
                  </a:cubicBezTo>
                  <a:cubicBezTo>
                    <a:pt x="18234" y="18011"/>
                    <a:pt x="18234" y="18011"/>
                    <a:pt x="18234" y="18011"/>
                  </a:cubicBezTo>
                  <a:cubicBezTo>
                    <a:pt x="18271" y="18079"/>
                    <a:pt x="18271" y="18079"/>
                    <a:pt x="18271" y="18079"/>
                  </a:cubicBezTo>
                  <a:cubicBezTo>
                    <a:pt x="18308" y="18079"/>
                    <a:pt x="18308" y="18079"/>
                    <a:pt x="18308" y="18079"/>
                  </a:cubicBezTo>
                  <a:close/>
                  <a:moveTo>
                    <a:pt x="16644" y="14287"/>
                  </a:moveTo>
                  <a:cubicBezTo>
                    <a:pt x="16644" y="14287"/>
                    <a:pt x="16644" y="14287"/>
                    <a:pt x="16644" y="14287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81" y="14219"/>
                    <a:pt x="16681" y="14219"/>
                    <a:pt x="16681" y="14219"/>
                  </a:cubicBezTo>
                  <a:cubicBezTo>
                    <a:pt x="16681" y="14287"/>
                    <a:pt x="16681" y="14287"/>
                    <a:pt x="16681" y="14287"/>
                  </a:cubicBezTo>
                  <a:cubicBezTo>
                    <a:pt x="16718" y="14287"/>
                    <a:pt x="16718" y="14287"/>
                    <a:pt x="16718" y="14287"/>
                  </a:cubicBezTo>
                  <a:cubicBezTo>
                    <a:pt x="16718" y="14219"/>
                    <a:pt x="16718" y="14219"/>
                    <a:pt x="16718" y="14219"/>
                  </a:cubicBezTo>
                  <a:cubicBezTo>
                    <a:pt x="16755" y="14219"/>
                    <a:pt x="16755" y="14219"/>
                    <a:pt x="16755" y="14219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55" y="14152"/>
                    <a:pt x="16755" y="14152"/>
                    <a:pt x="16755" y="14152"/>
                  </a:cubicBezTo>
                  <a:cubicBezTo>
                    <a:pt x="16755" y="14084"/>
                    <a:pt x="16755" y="14084"/>
                    <a:pt x="16755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681" y="14152"/>
                    <a:pt x="16681" y="14152"/>
                    <a:pt x="16681" y="14152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681" y="14084"/>
                    <a:pt x="16681" y="14084"/>
                    <a:pt x="16681" y="14084"/>
                  </a:cubicBezTo>
                  <a:cubicBezTo>
                    <a:pt x="16644" y="14016"/>
                    <a:pt x="16644" y="14016"/>
                    <a:pt x="16644" y="14016"/>
                  </a:cubicBezTo>
                  <a:cubicBezTo>
                    <a:pt x="16644" y="14084"/>
                    <a:pt x="16644" y="14084"/>
                    <a:pt x="16644" y="14084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219"/>
                    <a:pt x="16607" y="14219"/>
                    <a:pt x="16607" y="14219"/>
                  </a:cubicBezTo>
                  <a:cubicBezTo>
                    <a:pt x="16644" y="14287"/>
                    <a:pt x="16644" y="14287"/>
                    <a:pt x="16644" y="14287"/>
                  </a:cubicBezTo>
                  <a:close/>
                  <a:moveTo>
                    <a:pt x="16533" y="14219"/>
                  </a:move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496" y="14152"/>
                    <a:pt x="16496" y="14152"/>
                    <a:pt x="16496" y="14152"/>
                  </a:cubicBezTo>
                  <a:cubicBezTo>
                    <a:pt x="16496" y="14219"/>
                    <a:pt x="16496" y="14219"/>
                    <a:pt x="16496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lose/>
                  <a:moveTo>
                    <a:pt x="16755" y="14423"/>
                  </a:move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92" y="14355"/>
                    <a:pt x="16792" y="14355"/>
                    <a:pt x="16792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423"/>
                    <a:pt x="16755" y="14423"/>
                    <a:pt x="16755" y="14423"/>
                  </a:cubicBezTo>
                  <a:close/>
                  <a:moveTo>
                    <a:pt x="16718" y="14355"/>
                  </a:move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423"/>
                    <a:pt x="16718" y="14423"/>
                    <a:pt x="16718" y="14423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lose/>
                  <a:moveTo>
                    <a:pt x="16718" y="14558"/>
                  </a:moveTo>
                  <a:cubicBezTo>
                    <a:pt x="16718" y="14558"/>
                    <a:pt x="16718" y="14558"/>
                    <a:pt x="16718" y="14558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18" y="14490"/>
                    <a:pt x="16718" y="14490"/>
                    <a:pt x="16718" y="14490"/>
                  </a:cubicBezTo>
                  <a:cubicBezTo>
                    <a:pt x="16681" y="14490"/>
                    <a:pt x="16681" y="14490"/>
                    <a:pt x="16681" y="14490"/>
                  </a:cubicBezTo>
                  <a:cubicBezTo>
                    <a:pt x="16681" y="14558"/>
                    <a:pt x="16681" y="14558"/>
                    <a:pt x="16681" y="14558"/>
                  </a:cubicBezTo>
                  <a:cubicBezTo>
                    <a:pt x="16718" y="14558"/>
                    <a:pt x="16718" y="14558"/>
                    <a:pt x="16718" y="14558"/>
                  </a:cubicBezTo>
                  <a:close/>
                  <a:moveTo>
                    <a:pt x="17975" y="11443"/>
                  </a:moveTo>
                  <a:cubicBezTo>
                    <a:pt x="17975" y="11443"/>
                    <a:pt x="17975" y="11443"/>
                    <a:pt x="17975" y="11443"/>
                  </a:cubicBezTo>
                  <a:cubicBezTo>
                    <a:pt x="18012" y="11376"/>
                    <a:pt x="18012" y="11376"/>
                    <a:pt x="18012" y="11376"/>
                  </a:cubicBezTo>
                  <a:cubicBezTo>
                    <a:pt x="18012" y="11308"/>
                    <a:pt x="18012" y="11308"/>
                    <a:pt x="18012" y="11308"/>
                  </a:cubicBezTo>
                  <a:cubicBezTo>
                    <a:pt x="17975" y="11308"/>
                    <a:pt x="17975" y="11308"/>
                    <a:pt x="17975" y="11308"/>
                  </a:cubicBezTo>
                  <a:cubicBezTo>
                    <a:pt x="17975" y="11376"/>
                    <a:pt x="17975" y="11376"/>
                    <a:pt x="17975" y="11376"/>
                  </a:cubicBezTo>
                  <a:cubicBezTo>
                    <a:pt x="17975" y="11443"/>
                    <a:pt x="17975" y="11443"/>
                    <a:pt x="17975" y="11443"/>
                  </a:cubicBezTo>
                  <a:close/>
                  <a:moveTo>
                    <a:pt x="19973" y="11037"/>
                  </a:moveTo>
                  <a:cubicBezTo>
                    <a:pt x="19973" y="11105"/>
                    <a:pt x="19973" y="11105"/>
                    <a:pt x="19973" y="11105"/>
                  </a:cubicBezTo>
                  <a:cubicBezTo>
                    <a:pt x="19973" y="11037"/>
                    <a:pt x="19973" y="11037"/>
                    <a:pt x="19973" y="11037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20010" y="10834"/>
                    <a:pt x="20010" y="10834"/>
                    <a:pt x="20010" y="10834"/>
                  </a:cubicBezTo>
                  <a:cubicBezTo>
                    <a:pt x="20010" y="10766"/>
                    <a:pt x="20010" y="10766"/>
                    <a:pt x="20010" y="10766"/>
                  </a:cubicBezTo>
                  <a:cubicBezTo>
                    <a:pt x="20047" y="10766"/>
                    <a:pt x="20047" y="10766"/>
                    <a:pt x="20047" y="10766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47" y="10631"/>
                    <a:pt x="20047" y="10631"/>
                    <a:pt x="20047" y="10631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899" y="10766"/>
                    <a:pt x="19899" y="10766"/>
                    <a:pt x="19899" y="10766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766"/>
                    <a:pt x="19936" y="10766"/>
                    <a:pt x="19936" y="10766"/>
                  </a:cubicBezTo>
                  <a:cubicBezTo>
                    <a:pt x="19936" y="10834"/>
                    <a:pt x="19936" y="10834"/>
                    <a:pt x="19936" y="10834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36" y="10969"/>
                    <a:pt x="19936" y="10969"/>
                    <a:pt x="19936" y="10969"/>
                  </a:cubicBezTo>
                  <a:cubicBezTo>
                    <a:pt x="19936" y="11037"/>
                    <a:pt x="19936" y="11037"/>
                    <a:pt x="19936" y="11037"/>
                  </a:cubicBezTo>
                  <a:cubicBezTo>
                    <a:pt x="19973" y="11037"/>
                    <a:pt x="19973" y="11037"/>
                    <a:pt x="19973" y="11037"/>
                  </a:cubicBezTo>
                  <a:close/>
                  <a:moveTo>
                    <a:pt x="21156" y="12797"/>
                  </a:move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93" y="12797"/>
                    <a:pt x="21193" y="12797"/>
                    <a:pt x="21193" y="12797"/>
                  </a:cubicBezTo>
                  <a:cubicBezTo>
                    <a:pt x="21230" y="12865"/>
                    <a:pt x="21230" y="12865"/>
                    <a:pt x="21230" y="12865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41" y="12933"/>
                    <a:pt x="21341" y="12933"/>
                    <a:pt x="21341" y="12933"/>
                  </a:cubicBezTo>
                  <a:cubicBezTo>
                    <a:pt x="21341" y="12865"/>
                    <a:pt x="21341" y="12865"/>
                    <a:pt x="21341" y="12865"/>
                  </a:cubicBezTo>
                  <a:cubicBezTo>
                    <a:pt x="21304" y="12865"/>
                    <a:pt x="21304" y="12865"/>
                    <a:pt x="21304" y="12865"/>
                  </a:cubicBezTo>
                  <a:cubicBezTo>
                    <a:pt x="21267" y="12865"/>
                    <a:pt x="21267" y="12865"/>
                    <a:pt x="21267" y="12865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lose/>
                  <a:moveTo>
                    <a:pt x="20823" y="12662"/>
                  </a:move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1008" y="12865"/>
                    <a:pt x="21008" y="12865"/>
                    <a:pt x="21008" y="12865"/>
                  </a:cubicBezTo>
                  <a:cubicBezTo>
                    <a:pt x="21045" y="12865"/>
                    <a:pt x="21045" y="12865"/>
                    <a:pt x="21045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45" y="12797"/>
                    <a:pt x="21045" y="12797"/>
                    <a:pt x="21045" y="12797"/>
                  </a:cubicBezTo>
                  <a:cubicBezTo>
                    <a:pt x="21008" y="12797"/>
                    <a:pt x="21008" y="12797"/>
                    <a:pt x="21008" y="12797"/>
                  </a:cubicBezTo>
                  <a:cubicBezTo>
                    <a:pt x="20971" y="12730"/>
                    <a:pt x="20971" y="12730"/>
                    <a:pt x="20971" y="12730"/>
                  </a:cubicBezTo>
                  <a:cubicBezTo>
                    <a:pt x="20971" y="12662"/>
                    <a:pt x="20971" y="12662"/>
                    <a:pt x="20971" y="12662"/>
                  </a:cubicBezTo>
                  <a:cubicBezTo>
                    <a:pt x="20934" y="12662"/>
                    <a:pt x="20934" y="12662"/>
                    <a:pt x="20934" y="12662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934" y="12594"/>
                    <a:pt x="20934" y="12594"/>
                    <a:pt x="20934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60" y="12594"/>
                    <a:pt x="20860" y="12594"/>
                    <a:pt x="20860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662"/>
                    <a:pt x="20823" y="12662"/>
                    <a:pt x="20823" y="12662"/>
                  </a:cubicBezTo>
                  <a:close/>
                  <a:moveTo>
                    <a:pt x="20010" y="15438"/>
                  </a:moveTo>
                  <a:cubicBezTo>
                    <a:pt x="20010" y="15438"/>
                    <a:pt x="20010" y="15438"/>
                    <a:pt x="20010" y="15438"/>
                  </a:cubicBezTo>
                  <a:cubicBezTo>
                    <a:pt x="20047" y="15438"/>
                    <a:pt x="20047" y="15438"/>
                    <a:pt x="20047" y="15438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10" y="15371"/>
                    <a:pt x="20010" y="15371"/>
                    <a:pt x="20010" y="15371"/>
                  </a:cubicBezTo>
                  <a:cubicBezTo>
                    <a:pt x="19973" y="15371"/>
                    <a:pt x="19973" y="15371"/>
                    <a:pt x="19973" y="15371"/>
                  </a:cubicBezTo>
                  <a:cubicBezTo>
                    <a:pt x="19973" y="15438"/>
                    <a:pt x="19973" y="15438"/>
                    <a:pt x="19973" y="15438"/>
                  </a:cubicBezTo>
                  <a:cubicBezTo>
                    <a:pt x="20010" y="15438"/>
                    <a:pt x="20010" y="15438"/>
                    <a:pt x="20010" y="15438"/>
                  </a:cubicBezTo>
                  <a:close/>
                  <a:moveTo>
                    <a:pt x="19825" y="15371"/>
                  </a:moveTo>
                  <a:cubicBezTo>
                    <a:pt x="19825" y="15438"/>
                    <a:pt x="19825" y="15438"/>
                    <a:pt x="19825" y="15438"/>
                  </a:cubicBezTo>
                  <a:cubicBezTo>
                    <a:pt x="19862" y="15438"/>
                    <a:pt x="19862" y="15438"/>
                    <a:pt x="19862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62" y="15371"/>
                    <a:pt x="19862" y="15371"/>
                    <a:pt x="19862" y="15371"/>
                  </a:cubicBezTo>
                  <a:cubicBezTo>
                    <a:pt x="19825" y="15371"/>
                    <a:pt x="19825" y="15371"/>
                    <a:pt x="19825" y="15371"/>
                  </a:cubicBezTo>
                  <a:close/>
                  <a:moveTo>
                    <a:pt x="19936" y="15845"/>
                  </a:moveTo>
                  <a:cubicBezTo>
                    <a:pt x="19936" y="15845"/>
                    <a:pt x="19936" y="15845"/>
                    <a:pt x="19936" y="15845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709"/>
                    <a:pt x="19936" y="15709"/>
                    <a:pt x="19936" y="15709"/>
                  </a:cubicBezTo>
                  <a:cubicBezTo>
                    <a:pt x="19973" y="15709"/>
                    <a:pt x="19973" y="15709"/>
                    <a:pt x="19973" y="15709"/>
                  </a:cubicBezTo>
                  <a:cubicBezTo>
                    <a:pt x="20010" y="15641"/>
                    <a:pt x="20010" y="15641"/>
                    <a:pt x="20010" y="15641"/>
                  </a:cubicBezTo>
                  <a:cubicBezTo>
                    <a:pt x="19973" y="15574"/>
                    <a:pt x="19973" y="15574"/>
                    <a:pt x="19973" y="15574"/>
                  </a:cubicBezTo>
                  <a:cubicBezTo>
                    <a:pt x="20010" y="15574"/>
                    <a:pt x="20010" y="15574"/>
                    <a:pt x="20010" y="15574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62" y="15641"/>
                    <a:pt x="19862" y="15641"/>
                    <a:pt x="19862" y="15641"/>
                  </a:cubicBezTo>
                  <a:cubicBezTo>
                    <a:pt x="19862" y="15709"/>
                    <a:pt x="19862" y="15709"/>
                    <a:pt x="19862" y="15709"/>
                  </a:cubicBezTo>
                  <a:cubicBezTo>
                    <a:pt x="19899" y="15709"/>
                    <a:pt x="19899" y="15709"/>
                    <a:pt x="19899" y="15709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845"/>
                    <a:pt x="19936" y="15845"/>
                    <a:pt x="19936" y="15845"/>
                  </a:cubicBezTo>
                  <a:close/>
                  <a:moveTo>
                    <a:pt x="19899" y="16183"/>
                  </a:moveTo>
                  <a:cubicBezTo>
                    <a:pt x="19899" y="16183"/>
                    <a:pt x="19899" y="16115"/>
                    <a:pt x="19899" y="16115"/>
                  </a:cubicBezTo>
                  <a:cubicBezTo>
                    <a:pt x="19899" y="16115"/>
                    <a:pt x="19899" y="16115"/>
                    <a:pt x="19899" y="16115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62" y="16115"/>
                    <a:pt x="19862" y="16115"/>
                    <a:pt x="19862" y="16115"/>
                  </a:cubicBezTo>
                  <a:cubicBezTo>
                    <a:pt x="19899" y="16183"/>
                    <a:pt x="19899" y="16183"/>
                    <a:pt x="19899" y="16183"/>
                  </a:cubicBezTo>
                  <a:close/>
                  <a:moveTo>
                    <a:pt x="19899" y="16251"/>
                  </a:moveTo>
                  <a:cubicBezTo>
                    <a:pt x="19936" y="16251"/>
                    <a:pt x="19936" y="16251"/>
                    <a:pt x="19936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183"/>
                    <a:pt x="19899" y="16183"/>
                    <a:pt x="19899" y="16183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lose/>
                  <a:moveTo>
                    <a:pt x="19862" y="16318"/>
                  </a:move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lose/>
                  <a:moveTo>
                    <a:pt x="19862" y="16454"/>
                  </a:move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62" y="16386"/>
                    <a:pt x="19862" y="16386"/>
                    <a:pt x="19862" y="16386"/>
                  </a:cubicBezTo>
                  <a:cubicBezTo>
                    <a:pt x="19862" y="16454"/>
                    <a:pt x="19862" y="16454"/>
                    <a:pt x="19862" y="16454"/>
                  </a:cubicBezTo>
                  <a:close/>
                  <a:moveTo>
                    <a:pt x="19825" y="16792"/>
                  </a:move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lose/>
                  <a:moveTo>
                    <a:pt x="19825" y="16996"/>
                  </a:move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96"/>
                    <a:pt x="19825" y="16996"/>
                    <a:pt x="19825" y="16996"/>
                  </a:cubicBezTo>
                  <a:close/>
                  <a:moveTo>
                    <a:pt x="19825" y="17063"/>
                  </a:move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lose/>
                  <a:moveTo>
                    <a:pt x="19788" y="17131"/>
                  </a:move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lose/>
                  <a:moveTo>
                    <a:pt x="19751" y="17334"/>
                  </a:move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334"/>
                    <a:pt x="19751" y="17334"/>
                    <a:pt x="19751" y="17334"/>
                  </a:cubicBezTo>
                  <a:close/>
                  <a:moveTo>
                    <a:pt x="19455" y="18011"/>
                  </a:moveTo>
                  <a:cubicBezTo>
                    <a:pt x="19492" y="18011"/>
                    <a:pt x="19492" y="18011"/>
                    <a:pt x="19492" y="18011"/>
                  </a:cubicBezTo>
                  <a:cubicBezTo>
                    <a:pt x="19529" y="17944"/>
                    <a:pt x="19529" y="17944"/>
                    <a:pt x="19529" y="17944"/>
                  </a:cubicBezTo>
                  <a:cubicBezTo>
                    <a:pt x="19529" y="17876"/>
                    <a:pt x="19529" y="17876"/>
                    <a:pt x="19529" y="17876"/>
                  </a:cubicBezTo>
                  <a:cubicBezTo>
                    <a:pt x="19566" y="17876"/>
                    <a:pt x="19566" y="17876"/>
                    <a:pt x="19566" y="17876"/>
                  </a:cubicBezTo>
                  <a:cubicBezTo>
                    <a:pt x="19566" y="17808"/>
                    <a:pt x="19566" y="17808"/>
                    <a:pt x="19566" y="17808"/>
                  </a:cubicBezTo>
                  <a:cubicBezTo>
                    <a:pt x="19566" y="17740"/>
                    <a:pt x="19566" y="17740"/>
                    <a:pt x="19566" y="17740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566" y="17673"/>
                    <a:pt x="19566" y="17673"/>
                    <a:pt x="19566" y="17673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808"/>
                    <a:pt x="19529" y="17808"/>
                    <a:pt x="19529" y="17808"/>
                  </a:cubicBezTo>
                  <a:cubicBezTo>
                    <a:pt x="19492" y="17808"/>
                    <a:pt x="19492" y="17808"/>
                    <a:pt x="19492" y="17808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55" y="18011"/>
                    <a:pt x="19455" y="18011"/>
                    <a:pt x="19455" y="18011"/>
                  </a:cubicBezTo>
                  <a:close/>
                  <a:moveTo>
                    <a:pt x="19159" y="18553"/>
                  </a:moveTo>
                  <a:cubicBezTo>
                    <a:pt x="19196" y="18553"/>
                    <a:pt x="19196" y="18553"/>
                    <a:pt x="19196" y="18553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18"/>
                    <a:pt x="19196" y="18418"/>
                    <a:pt x="19196" y="18418"/>
                  </a:cubicBezTo>
                  <a:cubicBezTo>
                    <a:pt x="19233" y="18418"/>
                    <a:pt x="19233" y="18418"/>
                    <a:pt x="19233" y="18418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70" y="18350"/>
                    <a:pt x="19270" y="18350"/>
                    <a:pt x="19270" y="18350"/>
                  </a:cubicBezTo>
                  <a:cubicBezTo>
                    <a:pt x="19270" y="18282"/>
                    <a:pt x="19270" y="18282"/>
                    <a:pt x="19270" y="18282"/>
                  </a:cubicBezTo>
                  <a:cubicBezTo>
                    <a:pt x="19307" y="18214"/>
                    <a:pt x="19307" y="18214"/>
                    <a:pt x="19307" y="18214"/>
                  </a:cubicBezTo>
                  <a:cubicBezTo>
                    <a:pt x="19344" y="18147"/>
                    <a:pt x="19344" y="18147"/>
                    <a:pt x="19344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079"/>
                    <a:pt x="19381" y="18079"/>
                    <a:pt x="19381" y="18079"/>
                  </a:cubicBezTo>
                  <a:cubicBezTo>
                    <a:pt x="19381" y="18011"/>
                    <a:pt x="19381" y="18011"/>
                    <a:pt x="19381" y="18011"/>
                  </a:cubicBezTo>
                  <a:cubicBezTo>
                    <a:pt x="19344" y="18011"/>
                    <a:pt x="19344" y="18011"/>
                    <a:pt x="19344" y="18011"/>
                  </a:cubicBezTo>
                  <a:cubicBezTo>
                    <a:pt x="19344" y="18079"/>
                    <a:pt x="19344" y="18079"/>
                    <a:pt x="19344" y="18079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553"/>
                    <a:pt x="19159" y="18553"/>
                    <a:pt x="19159" y="18553"/>
                  </a:cubicBezTo>
                  <a:cubicBezTo>
                    <a:pt x="19159" y="18553"/>
                    <a:pt x="19159" y="18553"/>
                    <a:pt x="19159" y="18553"/>
                  </a:cubicBezTo>
                  <a:close/>
                  <a:moveTo>
                    <a:pt x="19011" y="18959"/>
                  </a:moveTo>
                  <a:cubicBezTo>
                    <a:pt x="19011" y="18959"/>
                    <a:pt x="19011" y="18892"/>
                    <a:pt x="19011" y="18892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85" y="18688"/>
                    <a:pt x="19085" y="18688"/>
                    <a:pt x="19085" y="18688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48" y="18621"/>
                    <a:pt x="19048" y="18621"/>
                    <a:pt x="19048" y="18621"/>
                  </a:cubicBezTo>
                  <a:cubicBezTo>
                    <a:pt x="19048" y="18553"/>
                    <a:pt x="19048" y="18553"/>
                    <a:pt x="19048" y="18553"/>
                  </a:cubicBezTo>
                  <a:cubicBezTo>
                    <a:pt x="19011" y="18621"/>
                    <a:pt x="19011" y="18621"/>
                    <a:pt x="19011" y="18621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824"/>
                    <a:pt x="19011" y="18824"/>
                    <a:pt x="19011" y="18824"/>
                  </a:cubicBezTo>
                  <a:cubicBezTo>
                    <a:pt x="18974" y="18824"/>
                    <a:pt x="18974" y="18824"/>
                    <a:pt x="18974" y="18824"/>
                  </a:cubicBezTo>
                  <a:cubicBezTo>
                    <a:pt x="19011" y="18892"/>
                    <a:pt x="19011" y="18892"/>
                    <a:pt x="19011" y="18892"/>
                  </a:cubicBezTo>
                  <a:cubicBezTo>
                    <a:pt x="19011" y="18959"/>
                    <a:pt x="19011" y="18959"/>
                    <a:pt x="19011" y="18959"/>
                  </a:cubicBezTo>
                  <a:close/>
                  <a:moveTo>
                    <a:pt x="333" y="14558"/>
                  </a:moveTo>
                  <a:cubicBezTo>
                    <a:pt x="333" y="14558"/>
                    <a:pt x="296" y="14626"/>
                    <a:pt x="296" y="14626"/>
                  </a:cubicBezTo>
                  <a:cubicBezTo>
                    <a:pt x="333" y="14693"/>
                    <a:pt x="333" y="14693"/>
                    <a:pt x="333" y="14693"/>
                  </a:cubicBezTo>
                  <a:cubicBezTo>
                    <a:pt x="370" y="14626"/>
                    <a:pt x="370" y="14626"/>
                    <a:pt x="370" y="14626"/>
                  </a:cubicBezTo>
                  <a:lnTo>
                    <a:pt x="333" y="14558"/>
                  </a:lnTo>
                  <a:close/>
                  <a:moveTo>
                    <a:pt x="333" y="1455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>
              <a:off x="7121" y="521"/>
              <a:ext cx="591" cy="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886" y="1878"/>
                  </a:moveTo>
                  <a:cubicBezTo>
                    <a:pt x="20229" y="1878"/>
                    <a:pt x="20229" y="1565"/>
                    <a:pt x="20229" y="1565"/>
                  </a:cubicBezTo>
                  <a:cubicBezTo>
                    <a:pt x="20571" y="1565"/>
                    <a:pt x="20571" y="1565"/>
                    <a:pt x="20571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914" y="1252"/>
                    <a:pt x="20914" y="1252"/>
                    <a:pt x="20914" y="1252"/>
                  </a:cubicBezTo>
                  <a:cubicBezTo>
                    <a:pt x="21257" y="939"/>
                    <a:pt x="21257" y="939"/>
                    <a:pt x="21257" y="939"/>
                  </a:cubicBezTo>
                  <a:cubicBezTo>
                    <a:pt x="21600" y="939"/>
                    <a:pt x="21600" y="939"/>
                    <a:pt x="21600" y="939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257" y="1565"/>
                    <a:pt x="21257" y="1565"/>
                    <a:pt x="21257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571" y="1878"/>
                    <a:pt x="20571" y="1878"/>
                    <a:pt x="20571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19886" y="1878"/>
                    <a:pt x="19886" y="1878"/>
                    <a:pt x="19886" y="1878"/>
                  </a:cubicBezTo>
                  <a:close/>
                  <a:moveTo>
                    <a:pt x="16114" y="2191"/>
                  </a:moveTo>
                  <a:cubicBezTo>
                    <a:pt x="16457" y="2191"/>
                    <a:pt x="16457" y="2191"/>
                    <a:pt x="16457" y="2191"/>
                  </a:cubicBezTo>
                  <a:cubicBezTo>
                    <a:pt x="16457" y="2191"/>
                    <a:pt x="16457" y="2191"/>
                    <a:pt x="16457" y="2191"/>
                  </a:cubicBezTo>
                  <a:cubicBezTo>
                    <a:pt x="16800" y="2191"/>
                    <a:pt x="16800" y="2191"/>
                    <a:pt x="16800" y="2191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114" y="1878"/>
                    <a:pt x="16114" y="1878"/>
                    <a:pt x="16114" y="1878"/>
                  </a:cubicBezTo>
                  <a:cubicBezTo>
                    <a:pt x="16114" y="2191"/>
                    <a:pt x="16114" y="2191"/>
                    <a:pt x="16114" y="2191"/>
                  </a:cubicBezTo>
                  <a:close/>
                  <a:moveTo>
                    <a:pt x="8914" y="0"/>
                  </a:moveTo>
                  <a:cubicBezTo>
                    <a:pt x="9257" y="313"/>
                    <a:pt x="9257" y="313"/>
                    <a:pt x="9257" y="313"/>
                  </a:cubicBezTo>
                  <a:cubicBezTo>
                    <a:pt x="9600" y="626"/>
                    <a:pt x="9600" y="626"/>
                    <a:pt x="9600" y="626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943" y="313"/>
                    <a:pt x="9943" y="313"/>
                    <a:pt x="9943" y="313"/>
                  </a:cubicBezTo>
                  <a:cubicBezTo>
                    <a:pt x="9600" y="0"/>
                    <a:pt x="9600" y="0"/>
                    <a:pt x="9600" y="0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lose/>
                  <a:moveTo>
                    <a:pt x="7543" y="2191"/>
                  </a:moveTo>
                  <a:cubicBezTo>
                    <a:pt x="7200" y="2191"/>
                    <a:pt x="7200" y="2191"/>
                    <a:pt x="7200" y="2191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lose/>
                  <a:moveTo>
                    <a:pt x="8914" y="4070"/>
                  </a:moveTo>
                  <a:cubicBezTo>
                    <a:pt x="8914" y="4070"/>
                    <a:pt x="8914" y="4070"/>
                    <a:pt x="8914" y="4070"/>
                  </a:cubicBezTo>
                  <a:cubicBezTo>
                    <a:pt x="9257" y="4070"/>
                    <a:pt x="9257" y="4070"/>
                    <a:pt x="9257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943" y="3757"/>
                    <a:pt x="9943" y="3757"/>
                    <a:pt x="9943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629" y="4383"/>
                    <a:pt x="10629" y="4383"/>
                    <a:pt x="10629" y="4383"/>
                  </a:cubicBezTo>
                  <a:cubicBezTo>
                    <a:pt x="10286" y="4070"/>
                    <a:pt x="10286" y="4070"/>
                    <a:pt x="10286" y="4070"/>
                  </a:cubicBezTo>
                  <a:cubicBezTo>
                    <a:pt x="9943" y="4070"/>
                    <a:pt x="9943" y="4070"/>
                    <a:pt x="9943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9943" y="4383"/>
                    <a:pt x="9943" y="4383"/>
                    <a:pt x="9943" y="4383"/>
                  </a:cubicBezTo>
                  <a:cubicBezTo>
                    <a:pt x="9943" y="4696"/>
                    <a:pt x="9943" y="4696"/>
                    <a:pt x="9943" y="4696"/>
                  </a:cubicBezTo>
                  <a:cubicBezTo>
                    <a:pt x="9600" y="4696"/>
                    <a:pt x="9600" y="4696"/>
                    <a:pt x="9600" y="4696"/>
                  </a:cubicBezTo>
                  <a:cubicBezTo>
                    <a:pt x="9257" y="4383"/>
                    <a:pt x="9257" y="4383"/>
                    <a:pt x="9257" y="4383"/>
                  </a:cubicBezTo>
                  <a:cubicBezTo>
                    <a:pt x="8914" y="4383"/>
                    <a:pt x="8914" y="4383"/>
                    <a:pt x="8914" y="4383"/>
                  </a:cubicBezTo>
                  <a:cubicBezTo>
                    <a:pt x="8571" y="4383"/>
                    <a:pt x="8571" y="4383"/>
                    <a:pt x="8571" y="4383"/>
                  </a:cubicBezTo>
                  <a:cubicBezTo>
                    <a:pt x="8571" y="4696"/>
                    <a:pt x="8571" y="4696"/>
                    <a:pt x="8571" y="4696"/>
                  </a:cubicBezTo>
                  <a:cubicBezTo>
                    <a:pt x="8914" y="4696"/>
                    <a:pt x="8914" y="4696"/>
                    <a:pt x="8914" y="4696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10286" y="5322"/>
                    <a:pt x="10286" y="5322"/>
                    <a:pt x="10286" y="5322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629" y="5635"/>
                    <a:pt x="10629" y="5635"/>
                    <a:pt x="10629" y="5635"/>
                  </a:cubicBezTo>
                  <a:cubicBezTo>
                    <a:pt x="10971" y="5322"/>
                    <a:pt x="10971" y="5322"/>
                    <a:pt x="10971" y="5322"/>
                  </a:cubicBezTo>
                  <a:cubicBezTo>
                    <a:pt x="11314" y="5322"/>
                    <a:pt x="11314" y="5322"/>
                    <a:pt x="11314" y="5322"/>
                  </a:cubicBezTo>
                  <a:cubicBezTo>
                    <a:pt x="11657" y="5322"/>
                    <a:pt x="11657" y="5322"/>
                    <a:pt x="11657" y="5322"/>
                  </a:cubicBezTo>
                  <a:cubicBezTo>
                    <a:pt x="12000" y="5322"/>
                    <a:pt x="12000" y="5322"/>
                    <a:pt x="12000" y="5322"/>
                  </a:cubicBezTo>
                  <a:cubicBezTo>
                    <a:pt x="12343" y="5322"/>
                    <a:pt x="12343" y="5322"/>
                    <a:pt x="12343" y="5322"/>
                  </a:cubicBezTo>
                  <a:cubicBezTo>
                    <a:pt x="12000" y="5635"/>
                    <a:pt x="12000" y="5635"/>
                    <a:pt x="12000" y="5635"/>
                  </a:cubicBezTo>
                  <a:cubicBezTo>
                    <a:pt x="12343" y="5948"/>
                    <a:pt x="12343" y="5948"/>
                    <a:pt x="12343" y="5948"/>
                  </a:cubicBezTo>
                  <a:cubicBezTo>
                    <a:pt x="12686" y="5948"/>
                    <a:pt x="12686" y="5948"/>
                    <a:pt x="12686" y="5948"/>
                  </a:cubicBezTo>
                  <a:cubicBezTo>
                    <a:pt x="13029" y="5948"/>
                    <a:pt x="13029" y="5948"/>
                    <a:pt x="13029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322"/>
                    <a:pt x="13371" y="5322"/>
                    <a:pt x="13371" y="5322"/>
                  </a:cubicBezTo>
                  <a:cubicBezTo>
                    <a:pt x="13714" y="5322"/>
                    <a:pt x="13714" y="5322"/>
                    <a:pt x="13714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400" y="5322"/>
                    <a:pt x="14400" y="5322"/>
                    <a:pt x="14400" y="5322"/>
                  </a:cubicBezTo>
                  <a:cubicBezTo>
                    <a:pt x="14743" y="5322"/>
                    <a:pt x="14743" y="5322"/>
                    <a:pt x="14743" y="5322"/>
                  </a:cubicBezTo>
                  <a:cubicBezTo>
                    <a:pt x="15086" y="5322"/>
                    <a:pt x="15086" y="5322"/>
                    <a:pt x="15086" y="5322"/>
                  </a:cubicBezTo>
                  <a:cubicBezTo>
                    <a:pt x="15086" y="5009"/>
                    <a:pt x="15086" y="5009"/>
                    <a:pt x="15086" y="5009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383"/>
                    <a:pt x="15086" y="4383"/>
                    <a:pt x="15086" y="4383"/>
                  </a:cubicBezTo>
                  <a:cubicBezTo>
                    <a:pt x="15429" y="4383"/>
                    <a:pt x="15429" y="4383"/>
                    <a:pt x="15429" y="4383"/>
                  </a:cubicBezTo>
                  <a:cubicBezTo>
                    <a:pt x="15429" y="3757"/>
                    <a:pt x="15429" y="3757"/>
                    <a:pt x="15429" y="3757"/>
                  </a:cubicBezTo>
                  <a:cubicBezTo>
                    <a:pt x="15771" y="3757"/>
                    <a:pt x="15771" y="3757"/>
                    <a:pt x="15771" y="3757"/>
                  </a:cubicBezTo>
                  <a:cubicBezTo>
                    <a:pt x="16114" y="3443"/>
                    <a:pt x="16114" y="3443"/>
                    <a:pt x="16114" y="3443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2817"/>
                    <a:pt x="16114" y="2817"/>
                    <a:pt x="16114" y="2817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086" y="2191"/>
                    <a:pt x="15086" y="2191"/>
                    <a:pt x="15086" y="2191"/>
                  </a:cubicBezTo>
                  <a:cubicBezTo>
                    <a:pt x="14743" y="2191"/>
                    <a:pt x="14743" y="2191"/>
                    <a:pt x="14743" y="2191"/>
                  </a:cubicBezTo>
                  <a:cubicBezTo>
                    <a:pt x="14400" y="2191"/>
                    <a:pt x="14400" y="2191"/>
                    <a:pt x="14400" y="2191"/>
                  </a:cubicBezTo>
                  <a:cubicBezTo>
                    <a:pt x="14057" y="1878"/>
                    <a:pt x="14057" y="1878"/>
                    <a:pt x="14057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878"/>
                    <a:pt x="13371" y="1878"/>
                    <a:pt x="13371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252"/>
                    <a:pt x="13371" y="1252"/>
                    <a:pt x="13371" y="1252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878"/>
                    <a:pt x="13029" y="1878"/>
                    <a:pt x="13029" y="1878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878"/>
                    <a:pt x="12686" y="1878"/>
                    <a:pt x="12686" y="1878"/>
                  </a:cubicBezTo>
                  <a:cubicBezTo>
                    <a:pt x="12343" y="1878"/>
                    <a:pt x="12343" y="1878"/>
                    <a:pt x="12343" y="1878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504"/>
                    <a:pt x="12000" y="2504"/>
                    <a:pt x="12000" y="2504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1657" y="2191"/>
                    <a:pt x="11657" y="2191"/>
                    <a:pt x="11657" y="2191"/>
                  </a:cubicBezTo>
                  <a:cubicBezTo>
                    <a:pt x="12000" y="1878"/>
                    <a:pt x="12000" y="1878"/>
                    <a:pt x="12000" y="1878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1657" y="939"/>
                    <a:pt x="11657" y="939"/>
                    <a:pt x="11657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0971" y="1252"/>
                    <a:pt x="10971" y="1252"/>
                    <a:pt x="10971" y="1252"/>
                  </a:cubicBezTo>
                  <a:cubicBezTo>
                    <a:pt x="10971" y="1565"/>
                    <a:pt x="10971" y="1565"/>
                    <a:pt x="10971" y="1565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2191"/>
                    <a:pt x="11314" y="2191"/>
                    <a:pt x="11314" y="2191"/>
                  </a:cubicBezTo>
                  <a:cubicBezTo>
                    <a:pt x="11314" y="2504"/>
                    <a:pt x="11314" y="2504"/>
                    <a:pt x="11314" y="2504"/>
                  </a:cubicBezTo>
                  <a:cubicBezTo>
                    <a:pt x="11314" y="2817"/>
                    <a:pt x="11314" y="2817"/>
                    <a:pt x="11314" y="2817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0971" y="2817"/>
                    <a:pt x="10971" y="2817"/>
                    <a:pt x="10971" y="2817"/>
                  </a:cubicBezTo>
                  <a:cubicBezTo>
                    <a:pt x="10971" y="2504"/>
                    <a:pt x="10971" y="2504"/>
                    <a:pt x="10971" y="2504"/>
                  </a:cubicBezTo>
                  <a:cubicBezTo>
                    <a:pt x="10629" y="2504"/>
                    <a:pt x="10629" y="2504"/>
                    <a:pt x="10629" y="2504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1878"/>
                    <a:pt x="10629" y="1878"/>
                    <a:pt x="10629" y="1878"/>
                  </a:cubicBezTo>
                  <a:cubicBezTo>
                    <a:pt x="10286" y="1878"/>
                    <a:pt x="10286" y="1878"/>
                    <a:pt x="10286" y="1878"/>
                  </a:cubicBezTo>
                  <a:cubicBezTo>
                    <a:pt x="10286" y="2191"/>
                    <a:pt x="10286" y="2191"/>
                    <a:pt x="10286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1878"/>
                    <a:pt x="9600" y="1878"/>
                    <a:pt x="9600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229" y="939"/>
                    <a:pt x="8229" y="939"/>
                    <a:pt x="8229" y="939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571" y="1878"/>
                    <a:pt x="8571" y="1878"/>
                    <a:pt x="8571" y="1878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229" y="2191"/>
                    <a:pt x="8229" y="2191"/>
                    <a:pt x="8229" y="2191"/>
                  </a:cubicBezTo>
                  <a:cubicBezTo>
                    <a:pt x="8229" y="1878"/>
                    <a:pt x="8229" y="1878"/>
                    <a:pt x="8229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886" y="2191"/>
                    <a:pt x="7886" y="2191"/>
                    <a:pt x="7886" y="2191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7886" y="2817"/>
                    <a:pt x="7886" y="2817"/>
                    <a:pt x="7886" y="2817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6857" y="2504"/>
                    <a:pt x="6857" y="2504"/>
                    <a:pt x="6857" y="2504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543" y="2817"/>
                    <a:pt x="7543" y="2817"/>
                    <a:pt x="7543" y="2817"/>
                  </a:cubicBezTo>
                  <a:cubicBezTo>
                    <a:pt x="7200" y="3130"/>
                    <a:pt x="7200" y="3130"/>
                    <a:pt x="7200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886" y="3130"/>
                    <a:pt x="7886" y="3130"/>
                    <a:pt x="7886" y="3130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543" y="4070"/>
                    <a:pt x="7543" y="4070"/>
                    <a:pt x="7543" y="4070"/>
                  </a:cubicBezTo>
                  <a:cubicBezTo>
                    <a:pt x="7886" y="4070"/>
                    <a:pt x="7886" y="4070"/>
                    <a:pt x="7886" y="4070"/>
                  </a:cubicBezTo>
                  <a:cubicBezTo>
                    <a:pt x="8229" y="4070"/>
                    <a:pt x="8229" y="4070"/>
                    <a:pt x="8229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914" y="4070"/>
                    <a:pt x="8914" y="4070"/>
                    <a:pt x="8914" y="4070"/>
                  </a:cubicBezTo>
                  <a:close/>
                  <a:moveTo>
                    <a:pt x="17486" y="6887"/>
                  </a:moveTo>
                  <a:cubicBezTo>
                    <a:pt x="17829" y="6574"/>
                    <a:pt x="17829" y="6574"/>
                    <a:pt x="17829" y="6574"/>
                  </a:cubicBezTo>
                  <a:cubicBezTo>
                    <a:pt x="17829" y="6574"/>
                    <a:pt x="17829" y="6574"/>
                    <a:pt x="17829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261"/>
                    <a:pt x="18171" y="6261"/>
                    <a:pt x="18171" y="6261"/>
                  </a:cubicBezTo>
                  <a:cubicBezTo>
                    <a:pt x="18514" y="6574"/>
                    <a:pt x="18514" y="6574"/>
                    <a:pt x="18514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9200" y="6574"/>
                    <a:pt x="19200" y="6574"/>
                    <a:pt x="19200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8857" y="6887"/>
                    <a:pt x="18857" y="6887"/>
                    <a:pt x="18857" y="6887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486" y="6887"/>
                    <a:pt x="17486" y="6887"/>
                    <a:pt x="17486" y="6887"/>
                  </a:cubicBezTo>
                  <a:cubicBezTo>
                    <a:pt x="17486" y="6887"/>
                    <a:pt x="17486" y="6887"/>
                    <a:pt x="17486" y="6887"/>
                  </a:cubicBezTo>
                  <a:close/>
                  <a:moveTo>
                    <a:pt x="16457" y="7826"/>
                  </a:moveTo>
                  <a:cubicBezTo>
                    <a:pt x="16457" y="7513"/>
                    <a:pt x="16457" y="7513"/>
                    <a:pt x="16457" y="7513"/>
                  </a:cubicBezTo>
                  <a:cubicBezTo>
                    <a:pt x="16114" y="7513"/>
                    <a:pt x="16114" y="7513"/>
                    <a:pt x="16114" y="7513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457" y="7826"/>
                    <a:pt x="16457" y="7826"/>
                    <a:pt x="16457" y="7826"/>
                  </a:cubicBezTo>
                  <a:cubicBezTo>
                    <a:pt x="16457" y="7826"/>
                    <a:pt x="16457" y="7826"/>
                    <a:pt x="16457" y="7826"/>
                  </a:cubicBezTo>
                  <a:close/>
                  <a:moveTo>
                    <a:pt x="10971" y="10017"/>
                  </a:moveTo>
                  <a:cubicBezTo>
                    <a:pt x="10971" y="9704"/>
                    <a:pt x="10971" y="9704"/>
                    <a:pt x="10971" y="9704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2000" y="9391"/>
                    <a:pt x="12000" y="9391"/>
                    <a:pt x="12000" y="9391"/>
                  </a:cubicBezTo>
                  <a:cubicBezTo>
                    <a:pt x="12343" y="9391"/>
                    <a:pt x="12343" y="9391"/>
                    <a:pt x="12343" y="9391"/>
                  </a:cubicBezTo>
                  <a:cubicBezTo>
                    <a:pt x="12686" y="9078"/>
                    <a:pt x="12686" y="9078"/>
                    <a:pt x="12686" y="9078"/>
                  </a:cubicBezTo>
                  <a:cubicBezTo>
                    <a:pt x="13029" y="8765"/>
                    <a:pt x="13029" y="8765"/>
                    <a:pt x="13029" y="8765"/>
                  </a:cubicBezTo>
                  <a:cubicBezTo>
                    <a:pt x="13029" y="9078"/>
                    <a:pt x="13029" y="9078"/>
                    <a:pt x="13029" y="9078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10017"/>
                    <a:pt x="13029" y="10017"/>
                    <a:pt x="13029" y="10017"/>
                  </a:cubicBezTo>
                  <a:cubicBezTo>
                    <a:pt x="13371" y="10330"/>
                    <a:pt x="13371" y="10330"/>
                    <a:pt x="13371" y="10330"/>
                  </a:cubicBezTo>
                  <a:cubicBezTo>
                    <a:pt x="13714" y="10643"/>
                    <a:pt x="13714" y="10643"/>
                    <a:pt x="13714" y="10643"/>
                  </a:cubicBezTo>
                  <a:cubicBezTo>
                    <a:pt x="14057" y="10330"/>
                    <a:pt x="14057" y="10330"/>
                    <a:pt x="14057" y="10330"/>
                  </a:cubicBezTo>
                  <a:cubicBezTo>
                    <a:pt x="14400" y="10330"/>
                    <a:pt x="14400" y="10330"/>
                    <a:pt x="14400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4743" y="10643"/>
                    <a:pt x="14743" y="10643"/>
                    <a:pt x="14743" y="10643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057" y="11896"/>
                    <a:pt x="14057" y="11896"/>
                    <a:pt x="14057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371" y="12209"/>
                    <a:pt x="13371" y="12209"/>
                    <a:pt x="13371" y="12209"/>
                  </a:cubicBezTo>
                  <a:cubicBezTo>
                    <a:pt x="13371" y="12522"/>
                    <a:pt x="13371" y="12522"/>
                    <a:pt x="13371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209"/>
                    <a:pt x="13029" y="12209"/>
                    <a:pt x="13029" y="12209"/>
                  </a:cubicBezTo>
                  <a:cubicBezTo>
                    <a:pt x="13029" y="11896"/>
                    <a:pt x="13029" y="11896"/>
                    <a:pt x="13029" y="11896"/>
                  </a:cubicBezTo>
                  <a:cubicBezTo>
                    <a:pt x="13029" y="11583"/>
                    <a:pt x="13029" y="11583"/>
                    <a:pt x="13029" y="11583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343" y="11583"/>
                    <a:pt x="12343" y="11583"/>
                    <a:pt x="12343" y="11583"/>
                  </a:cubicBezTo>
                  <a:cubicBezTo>
                    <a:pt x="12343" y="11896"/>
                    <a:pt x="12343" y="11896"/>
                    <a:pt x="12343" y="11896"/>
                  </a:cubicBezTo>
                  <a:cubicBezTo>
                    <a:pt x="12000" y="11896"/>
                    <a:pt x="12000" y="11896"/>
                    <a:pt x="12000" y="11896"/>
                  </a:cubicBezTo>
                  <a:cubicBezTo>
                    <a:pt x="11657" y="12209"/>
                    <a:pt x="11657" y="12209"/>
                    <a:pt x="11657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0971" y="12209"/>
                    <a:pt x="10971" y="12209"/>
                    <a:pt x="10971" y="12209"/>
                  </a:cubicBezTo>
                  <a:cubicBezTo>
                    <a:pt x="10971" y="11896"/>
                    <a:pt x="10971" y="11896"/>
                    <a:pt x="10971" y="11896"/>
                  </a:cubicBezTo>
                  <a:cubicBezTo>
                    <a:pt x="11314" y="11896"/>
                    <a:pt x="11314" y="11896"/>
                    <a:pt x="11314" y="11896"/>
                  </a:cubicBezTo>
                  <a:cubicBezTo>
                    <a:pt x="10971" y="11583"/>
                    <a:pt x="10971" y="11583"/>
                    <a:pt x="10971" y="11583"/>
                  </a:cubicBezTo>
                  <a:cubicBezTo>
                    <a:pt x="11314" y="11583"/>
                    <a:pt x="11314" y="11583"/>
                    <a:pt x="11314" y="11583"/>
                  </a:cubicBezTo>
                  <a:cubicBezTo>
                    <a:pt x="11314" y="11270"/>
                    <a:pt x="11314" y="11270"/>
                    <a:pt x="11314" y="11270"/>
                  </a:cubicBezTo>
                  <a:cubicBezTo>
                    <a:pt x="11657" y="10957"/>
                    <a:pt x="11657" y="10957"/>
                    <a:pt x="11657" y="10957"/>
                  </a:cubicBezTo>
                  <a:cubicBezTo>
                    <a:pt x="11657" y="10643"/>
                    <a:pt x="11657" y="10643"/>
                    <a:pt x="11657" y="10643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314" y="10330"/>
                    <a:pt x="11314" y="10330"/>
                    <a:pt x="11314" y="10330"/>
                  </a:cubicBezTo>
                  <a:cubicBezTo>
                    <a:pt x="11314" y="10017"/>
                    <a:pt x="11314" y="10017"/>
                    <a:pt x="11314" y="10017"/>
                  </a:cubicBezTo>
                  <a:cubicBezTo>
                    <a:pt x="10971" y="10017"/>
                    <a:pt x="10971" y="10017"/>
                    <a:pt x="10971" y="10017"/>
                  </a:cubicBezTo>
                  <a:close/>
                  <a:moveTo>
                    <a:pt x="9600" y="6261"/>
                  </a:moveTo>
                  <a:cubicBezTo>
                    <a:pt x="9600" y="6574"/>
                    <a:pt x="9600" y="6574"/>
                    <a:pt x="9600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261"/>
                    <a:pt x="10286" y="6261"/>
                    <a:pt x="10286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lose/>
                  <a:moveTo>
                    <a:pt x="9943" y="8452"/>
                  </a:moveTo>
                  <a:cubicBezTo>
                    <a:pt x="10286" y="8765"/>
                    <a:pt x="10286" y="8765"/>
                    <a:pt x="10286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657" y="9078"/>
                    <a:pt x="11657" y="9078"/>
                    <a:pt x="11657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8765"/>
                    <a:pt x="12000" y="8765"/>
                    <a:pt x="12000" y="8765"/>
                  </a:cubicBezTo>
                  <a:cubicBezTo>
                    <a:pt x="12000" y="8452"/>
                    <a:pt x="12000" y="8452"/>
                    <a:pt x="12000" y="8452"/>
                  </a:cubicBezTo>
                  <a:cubicBezTo>
                    <a:pt x="12343" y="8452"/>
                    <a:pt x="12343" y="8452"/>
                    <a:pt x="12343" y="8452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000" y="8139"/>
                    <a:pt x="12000" y="8139"/>
                    <a:pt x="12000" y="8139"/>
                  </a:cubicBezTo>
                  <a:cubicBezTo>
                    <a:pt x="12000" y="7826"/>
                    <a:pt x="12000" y="7826"/>
                    <a:pt x="12000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314" y="8139"/>
                    <a:pt x="11314" y="8139"/>
                    <a:pt x="11314" y="8139"/>
                  </a:cubicBezTo>
                  <a:cubicBezTo>
                    <a:pt x="11314" y="7826"/>
                    <a:pt x="11314" y="7826"/>
                    <a:pt x="11314" y="7826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629" y="8139"/>
                    <a:pt x="10629" y="8139"/>
                    <a:pt x="10629" y="8139"/>
                  </a:cubicBezTo>
                  <a:cubicBezTo>
                    <a:pt x="10286" y="8139"/>
                    <a:pt x="10286" y="8139"/>
                    <a:pt x="10286" y="8139"/>
                  </a:cubicBezTo>
                  <a:cubicBezTo>
                    <a:pt x="10286" y="8452"/>
                    <a:pt x="10286" y="8452"/>
                    <a:pt x="10286" y="8452"/>
                  </a:cubicBezTo>
                  <a:cubicBezTo>
                    <a:pt x="9943" y="8452"/>
                    <a:pt x="9943" y="8452"/>
                    <a:pt x="9943" y="8452"/>
                  </a:cubicBezTo>
                  <a:close/>
                  <a:moveTo>
                    <a:pt x="1714" y="9704"/>
                  </a:move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078"/>
                    <a:pt x="1371" y="9078"/>
                    <a:pt x="1371" y="9078"/>
                  </a:cubicBezTo>
                  <a:cubicBezTo>
                    <a:pt x="1029" y="8765"/>
                    <a:pt x="1029" y="8765"/>
                    <a:pt x="1029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343" y="8139"/>
                    <a:pt x="343" y="8139"/>
                    <a:pt x="343" y="8139"/>
                  </a:cubicBezTo>
                  <a:cubicBezTo>
                    <a:pt x="343" y="7826"/>
                    <a:pt x="343" y="7826"/>
                    <a:pt x="343" y="7826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686" y="7513"/>
                    <a:pt x="686" y="7513"/>
                    <a:pt x="686" y="7513"/>
                  </a:cubicBezTo>
                  <a:cubicBezTo>
                    <a:pt x="686" y="7826"/>
                    <a:pt x="686" y="7826"/>
                    <a:pt x="686" y="7826"/>
                  </a:cubicBezTo>
                  <a:cubicBezTo>
                    <a:pt x="1029" y="7826"/>
                    <a:pt x="1029" y="7826"/>
                    <a:pt x="1029" y="7826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1029" y="8452"/>
                    <a:pt x="1029" y="8452"/>
                    <a:pt x="1029" y="8452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714" y="9078"/>
                    <a:pt x="1714" y="9078"/>
                    <a:pt x="1714" y="9078"/>
                  </a:cubicBezTo>
                  <a:cubicBezTo>
                    <a:pt x="1714" y="9391"/>
                    <a:pt x="1714" y="9391"/>
                    <a:pt x="1714" y="9391"/>
                  </a:cubicBezTo>
                  <a:cubicBezTo>
                    <a:pt x="2057" y="9391"/>
                    <a:pt x="2057" y="9391"/>
                    <a:pt x="2057" y="9391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lose/>
                  <a:moveTo>
                    <a:pt x="7200" y="15339"/>
                  </a:moveTo>
                  <a:cubicBezTo>
                    <a:pt x="7200" y="15026"/>
                    <a:pt x="7200" y="15026"/>
                    <a:pt x="7200" y="15026"/>
                  </a:cubicBezTo>
                  <a:cubicBezTo>
                    <a:pt x="7200" y="15339"/>
                    <a:pt x="7200" y="15339"/>
                    <a:pt x="7200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026"/>
                    <a:pt x="6857" y="15026"/>
                    <a:pt x="6857" y="15026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514" y="14713"/>
                    <a:pt x="6514" y="14713"/>
                    <a:pt x="6514" y="14713"/>
                  </a:cubicBezTo>
                  <a:cubicBezTo>
                    <a:pt x="6171" y="14400"/>
                    <a:pt x="6171" y="14400"/>
                    <a:pt x="6171" y="14400"/>
                  </a:cubicBezTo>
                  <a:cubicBezTo>
                    <a:pt x="6171" y="14087"/>
                    <a:pt x="6171" y="14087"/>
                    <a:pt x="6171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774"/>
                    <a:pt x="6171" y="13774"/>
                    <a:pt x="6171" y="13774"/>
                  </a:cubicBezTo>
                  <a:cubicBezTo>
                    <a:pt x="5829" y="13774"/>
                    <a:pt x="5829" y="13774"/>
                    <a:pt x="5829" y="13774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143" y="13461"/>
                    <a:pt x="5143" y="13461"/>
                    <a:pt x="5143" y="13461"/>
                  </a:cubicBezTo>
                  <a:cubicBezTo>
                    <a:pt x="5143" y="13148"/>
                    <a:pt x="5143" y="13148"/>
                    <a:pt x="5143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2835"/>
                    <a:pt x="4800" y="12835"/>
                    <a:pt x="4800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522"/>
                    <a:pt x="4457" y="12522"/>
                    <a:pt x="4457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5143" y="11896"/>
                    <a:pt x="5143" y="11896"/>
                    <a:pt x="5143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6171" y="11896"/>
                    <a:pt x="6171" y="11896"/>
                    <a:pt x="6171" y="11896"/>
                  </a:cubicBezTo>
                  <a:cubicBezTo>
                    <a:pt x="6171" y="11583"/>
                    <a:pt x="6171" y="11583"/>
                    <a:pt x="6171" y="11583"/>
                  </a:cubicBezTo>
                  <a:cubicBezTo>
                    <a:pt x="5829" y="11583"/>
                    <a:pt x="5829" y="11583"/>
                    <a:pt x="5829" y="11583"/>
                  </a:cubicBezTo>
                  <a:cubicBezTo>
                    <a:pt x="5486" y="11583"/>
                    <a:pt x="5486" y="11583"/>
                    <a:pt x="5486" y="11583"/>
                  </a:cubicBezTo>
                  <a:cubicBezTo>
                    <a:pt x="5143" y="11583"/>
                    <a:pt x="5143" y="11583"/>
                    <a:pt x="5143" y="11583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5143" y="11270"/>
                    <a:pt x="5143" y="11270"/>
                    <a:pt x="5143" y="11270"/>
                  </a:cubicBezTo>
                  <a:cubicBezTo>
                    <a:pt x="5486" y="11270"/>
                    <a:pt x="5486" y="11270"/>
                    <a:pt x="5486" y="11270"/>
                  </a:cubicBezTo>
                  <a:cubicBezTo>
                    <a:pt x="5829" y="10957"/>
                    <a:pt x="5829" y="10957"/>
                    <a:pt x="5829" y="10957"/>
                  </a:cubicBezTo>
                  <a:cubicBezTo>
                    <a:pt x="6171" y="10957"/>
                    <a:pt x="6171" y="10957"/>
                    <a:pt x="6171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6857" y="10330"/>
                    <a:pt x="6857" y="10330"/>
                    <a:pt x="6857" y="10330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6514" y="10643"/>
                    <a:pt x="6514" y="10643"/>
                    <a:pt x="6514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143" y="10643"/>
                    <a:pt x="5143" y="10643"/>
                    <a:pt x="5143" y="10643"/>
                  </a:cubicBezTo>
                  <a:cubicBezTo>
                    <a:pt x="5143" y="10957"/>
                    <a:pt x="5143" y="10957"/>
                    <a:pt x="5143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457" y="10957"/>
                    <a:pt x="4457" y="10957"/>
                    <a:pt x="4457" y="10957"/>
                  </a:cubicBezTo>
                  <a:cubicBezTo>
                    <a:pt x="4114" y="10957"/>
                    <a:pt x="4114" y="10957"/>
                    <a:pt x="4114" y="10957"/>
                  </a:cubicBezTo>
                  <a:cubicBezTo>
                    <a:pt x="4114" y="11270"/>
                    <a:pt x="4114" y="11270"/>
                    <a:pt x="4114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0957"/>
                    <a:pt x="3771" y="10957"/>
                    <a:pt x="3771" y="10957"/>
                  </a:cubicBezTo>
                  <a:cubicBezTo>
                    <a:pt x="3429" y="10330"/>
                    <a:pt x="3429" y="10330"/>
                    <a:pt x="3429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017"/>
                    <a:pt x="3771" y="10017"/>
                    <a:pt x="3771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800" y="10017"/>
                    <a:pt x="4800" y="10017"/>
                    <a:pt x="4800" y="10017"/>
                  </a:cubicBezTo>
                  <a:cubicBezTo>
                    <a:pt x="4800" y="9704"/>
                    <a:pt x="4800" y="9704"/>
                    <a:pt x="4800" y="9704"/>
                  </a:cubicBezTo>
                  <a:cubicBezTo>
                    <a:pt x="5143" y="9704"/>
                    <a:pt x="5143" y="9704"/>
                    <a:pt x="5143" y="9704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078"/>
                    <a:pt x="5486" y="9078"/>
                    <a:pt x="5486" y="9078"/>
                  </a:cubicBezTo>
                  <a:cubicBezTo>
                    <a:pt x="5829" y="9078"/>
                    <a:pt x="5829" y="9078"/>
                    <a:pt x="5829" y="9078"/>
                  </a:cubicBezTo>
                  <a:cubicBezTo>
                    <a:pt x="6171" y="9078"/>
                    <a:pt x="6171" y="9078"/>
                    <a:pt x="6171" y="9078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171" y="8765"/>
                    <a:pt x="6171" y="8765"/>
                    <a:pt x="6171" y="8765"/>
                  </a:cubicBezTo>
                  <a:cubicBezTo>
                    <a:pt x="6171" y="8452"/>
                    <a:pt x="6171" y="8452"/>
                    <a:pt x="6171" y="8452"/>
                  </a:cubicBezTo>
                  <a:cubicBezTo>
                    <a:pt x="6171" y="8139"/>
                    <a:pt x="6171" y="8139"/>
                    <a:pt x="6171" y="8139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5829" y="7826"/>
                    <a:pt x="5829" y="7826"/>
                    <a:pt x="5829" y="7826"/>
                  </a:cubicBezTo>
                  <a:cubicBezTo>
                    <a:pt x="5829" y="8139"/>
                    <a:pt x="5829" y="8139"/>
                    <a:pt x="5829" y="8139"/>
                  </a:cubicBezTo>
                  <a:cubicBezTo>
                    <a:pt x="5829" y="8452"/>
                    <a:pt x="5829" y="8452"/>
                    <a:pt x="5829" y="8452"/>
                  </a:cubicBezTo>
                  <a:cubicBezTo>
                    <a:pt x="5486" y="8765"/>
                    <a:pt x="5486" y="8765"/>
                    <a:pt x="5486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7826"/>
                    <a:pt x="5143" y="7826"/>
                    <a:pt x="5143" y="7826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452"/>
                    <a:pt x="4800" y="8452"/>
                    <a:pt x="4800" y="8452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114" y="7826"/>
                    <a:pt x="4114" y="7826"/>
                    <a:pt x="4114" y="7826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452"/>
                    <a:pt x="4114" y="8452"/>
                    <a:pt x="4114" y="8452"/>
                  </a:cubicBezTo>
                  <a:cubicBezTo>
                    <a:pt x="4457" y="8765"/>
                    <a:pt x="4457" y="8765"/>
                    <a:pt x="4457" y="8765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114" y="9078"/>
                    <a:pt x="4114" y="9078"/>
                    <a:pt x="4114" y="9078"/>
                  </a:cubicBezTo>
                  <a:cubicBezTo>
                    <a:pt x="4114" y="9391"/>
                    <a:pt x="4114" y="9391"/>
                    <a:pt x="4114" y="9391"/>
                  </a:cubicBezTo>
                  <a:cubicBezTo>
                    <a:pt x="4114" y="9704"/>
                    <a:pt x="4114" y="9704"/>
                    <a:pt x="4114" y="9704"/>
                  </a:cubicBezTo>
                  <a:cubicBezTo>
                    <a:pt x="3771" y="9704"/>
                    <a:pt x="3771" y="9704"/>
                    <a:pt x="3771" y="9704"/>
                  </a:cubicBezTo>
                  <a:cubicBezTo>
                    <a:pt x="3429" y="9704"/>
                    <a:pt x="3429" y="9704"/>
                    <a:pt x="3429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2743" y="9078"/>
                    <a:pt x="2743" y="9078"/>
                    <a:pt x="2743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057" y="8765"/>
                    <a:pt x="2057" y="8765"/>
                    <a:pt x="2057" y="8765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139"/>
                    <a:pt x="2057" y="8139"/>
                    <a:pt x="2057" y="8139"/>
                  </a:cubicBezTo>
                  <a:cubicBezTo>
                    <a:pt x="1714" y="8139"/>
                    <a:pt x="1714" y="8139"/>
                    <a:pt x="1714" y="8139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029" y="7513"/>
                    <a:pt x="1029" y="7513"/>
                    <a:pt x="1029" y="7513"/>
                  </a:cubicBezTo>
                  <a:cubicBezTo>
                    <a:pt x="1029" y="7200"/>
                    <a:pt x="1029" y="7200"/>
                    <a:pt x="1029" y="7200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714" y="7513"/>
                    <a:pt x="1714" y="7513"/>
                    <a:pt x="1714" y="7513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371" y="6574"/>
                    <a:pt x="1371" y="6574"/>
                    <a:pt x="1371" y="6574"/>
                  </a:cubicBezTo>
                  <a:cubicBezTo>
                    <a:pt x="1371" y="6261"/>
                    <a:pt x="1371" y="6261"/>
                    <a:pt x="1371" y="6261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261"/>
                    <a:pt x="686" y="6261"/>
                    <a:pt x="686" y="6261"/>
                  </a:cubicBezTo>
                  <a:cubicBezTo>
                    <a:pt x="343" y="5948"/>
                    <a:pt x="343" y="5948"/>
                    <a:pt x="343" y="5948"/>
                  </a:cubicBezTo>
                  <a:cubicBezTo>
                    <a:pt x="343" y="5635"/>
                    <a:pt x="343" y="5635"/>
                    <a:pt x="343" y="5635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343" y="5322"/>
                    <a:pt x="343" y="5322"/>
                    <a:pt x="343" y="5322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383"/>
                    <a:pt x="686" y="4383"/>
                    <a:pt x="686" y="4383"/>
                  </a:cubicBezTo>
                  <a:cubicBezTo>
                    <a:pt x="686" y="4070"/>
                    <a:pt x="686" y="4070"/>
                    <a:pt x="686" y="4070"/>
                  </a:cubicBezTo>
                  <a:cubicBezTo>
                    <a:pt x="1029" y="4070"/>
                    <a:pt x="1029" y="4070"/>
                    <a:pt x="1029" y="4070"/>
                  </a:cubicBezTo>
                  <a:cubicBezTo>
                    <a:pt x="1029" y="4383"/>
                    <a:pt x="1029" y="4383"/>
                    <a:pt x="1029" y="4383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714" y="4696"/>
                    <a:pt x="1714" y="4696"/>
                    <a:pt x="1714" y="4696"/>
                  </a:cubicBezTo>
                  <a:cubicBezTo>
                    <a:pt x="1371" y="4383"/>
                    <a:pt x="1371" y="4383"/>
                    <a:pt x="1371" y="4383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383"/>
                    <a:pt x="1714" y="4383"/>
                    <a:pt x="1714" y="4383"/>
                  </a:cubicBezTo>
                  <a:cubicBezTo>
                    <a:pt x="2057" y="4070"/>
                    <a:pt x="2057" y="4070"/>
                    <a:pt x="2057" y="4070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3086" y="3757"/>
                    <a:pt x="3086" y="3757"/>
                    <a:pt x="3086" y="3757"/>
                  </a:cubicBezTo>
                  <a:cubicBezTo>
                    <a:pt x="3086" y="4070"/>
                    <a:pt x="3086" y="4070"/>
                    <a:pt x="3086" y="4070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057" y="4696"/>
                    <a:pt x="2057" y="4696"/>
                    <a:pt x="2057" y="4696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400" y="5009"/>
                    <a:pt x="2400" y="5009"/>
                    <a:pt x="2400" y="5009"/>
                  </a:cubicBezTo>
                  <a:cubicBezTo>
                    <a:pt x="2743" y="4696"/>
                    <a:pt x="2743" y="4696"/>
                    <a:pt x="2743" y="4696"/>
                  </a:cubicBezTo>
                  <a:cubicBezTo>
                    <a:pt x="3086" y="4696"/>
                    <a:pt x="3086" y="4696"/>
                    <a:pt x="3086" y="4696"/>
                  </a:cubicBezTo>
                  <a:cubicBezTo>
                    <a:pt x="3086" y="5009"/>
                    <a:pt x="3086" y="5009"/>
                    <a:pt x="3086" y="5009"/>
                  </a:cubicBezTo>
                  <a:cubicBezTo>
                    <a:pt x="2743" y="5009"/>
                    <a:pt x="2743" y="5009"/>
                    <a:pt x="2743" y="5009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635"/>
                    <a:pt x="3086" y="5635"/>
                    <a:pt x="3086" y="5635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635"/>
                    <a:pt x="3429" y="5635"/>
                    <a:pt x="3429" y="5635"/>
                  </a:cubicBezTo>
                  <a:cubicBezTo>
                    <a:pt x="3429" y="5322"/>
                    <a:pt x="3429" y="5322"/>
                    <a:pt x="3429" y="5322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070"/>
                    <a:pt x="3771" y="4070"/>
                    <a:pt x="3771" y="4070"/>
                  </a:cubicBezTo>
                  <a:cubicBezTo>
                    <a:pt x="4114" y="4070"/>
                    <a:pt x="4114" y="4070"/>
                    <a:pt x="4114" y="4070"/>
                  </a:cubicBezTo>
                  <a:cubicBezTo>
                    <a:pt x="4114" y="4383"/>
                    <a:pt x="4114" y="4383"/>
                    <a:pt x="4114" y="4383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5322"/>
                    <a:pt x="4457" y="5322"/>
                    <a:pt x="4457" y="5322"/>
                  </a:cubicBezTo>
                  <a:cubicBezTo>
                    <a:pt x="4800" y="5635"/>
                    <a:pt x="4800" y="5635"/>
                    <a:pt x="4800" y="5635"/>
                  </a:cubicBezTo>
                  <a:cubicBezTo>
                    <a:pt x="4800" y="5948"/>
                    <a:pt x="4800" y="5948"/>
                    <a:pt x="4800" y="5948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800" y="6574"/>
                    <a:pt x="4800" y="6574"/>
                    <a:pt x="4800" y="6574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5143" y="6261"/>
                    <a:pt x="5143" y="6261"/>
                    <a:pt x="5143" y="6261"/>
                  </a:cubicBezTo>
                  <a:cubicBezTo>
                    <a:pt x="5143" y="6574"/>
                    <a:pt x="5143" y="6574"/>
                    <a:pt x="5143" y="6574"/>
                  </a:cubicBezTo>
                  <a:cubicBezTo>
                    <a:pt x="5486" y="6887"/>
                    <a:pt x="5486" y="6887"/>
                    <a:pt x="5486" y="6887"/>
                  </a:cubicBezTo>
                  <a:cubicBezTo>
                    <a:pt x="5486" y="7200"/>
                    <a:pt x="5486" y="7200"/>
                    <a:pt x="5486" y="7200"/>
                  </a:cubicBezTo>
                  <a:cubicBezTo>
                    <a:pt x="5829" y="7200"/>
                    <a:pt x="5829" y="7200"/>
                    <a:pt x="5829" y="7200"/>
                  </a:cubicBezTo>
                  <a:cubicBezTo>
                    <a:pt x="5829" y="6887"/>
                    <a:pt x="5829" y="6887"/>
                    <a:pt x="5829" y="6887"/>
                  </a:cubicBezTo>
                  <a:cubicBezTo>
                    <a:pt x="5486" y="6574"/>
                    <a:pt x="5486" y="6574"/>
                    <a:pt x="5486" y="6574"/>
                  </a:cubicBezTo>
                  <a:cubicBezTo>
                    <a:pt x="5486" y="6261"/>
                    <a:pt x="5486" y="6261"/>
                    <a:pt x="5486" y="6261"/>
                  </a:cubicBezTo>
                  <a:cubicBezTo>
                    <a:pt x="5143" y="5948"/>
                    <a:pt x="5143" y="5948"/>
                    <a:pt x="5143" y="5948"/>
                  </a:cubicBezTo>
                  <a:cubicBezTo>
                    <a:pt x="5143" y="5635"/>
                    <a:pt x="5143" y="5635"/>
                    <a:pt x="5143" y="5635"/>
                  </a:cubicBezTo>
                  <a:cubicBezTo>
                    <a:pt x="5143" y="5322"/>
                    <a:pt x="5143" y="5322"/>
                    <a:pt x="5143" y="5322"/>
                  </a:cubicBezTo>
                  <a:cubicBezTo>
                    <a:pt x="5143" y="4696"/>
                    <a:pt x="5143" y="4696"/>
                    <a:pt x="5143" y="4696"/>
                  </a:cubicBezTo>
                  <a:cubicBezTo>
                    <a:pt x="5143" y="4383"/>
                    <a:pt x="5143" y="4383"/>
                    <a:pt x="5143" y="4383"/>
                  </a:cubicBezTo>
                  <a:cubicBezTo>
                    <a:pt x="4800" y="4383"/>
                    <a:pt x="4800" y="4383"/>
                    <a:pt x="4800" y="4383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3757"/>
                    <a:pt x="5143" y="3757"/>
                    <a:pt x="5143" y="3757"/>
                  </a:cubicBezTo>
                  <a:cubicBezTo>
                    <a:pt x="5143" y="3443"/>
                    <a:pt x="5143" y="3443"/>
                    <a:pt x="5143" y="3443"/>
                  </a:cubicBezTo>
                  <a:cubicBezTo>
                    <a:pt x="5143" y="3130"/>
                    <a:pt x="5143" y="3130"/>
                    <a:pt x="5143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829" y="3443"/>
                    <a:pt x="5829" y="3443"/>
                    <a:pt x="5829" y="3443"/>
                  </a:cubicBezTo>
                  <a:cubicBezTo>
                    <a:pt x="5829" y="3757"/>
                    <a:pt x="5829" y="3757"/>
                    <a:pt x="5829" y="3757"/>
                  </a:cubicBezTo>
                  <a:cubicBezTo>
                    <a:pt x="6171" y="3757"/>
                    <a:pt x="6171" y="3757"/>
                    <a:pt x="6171" y="3757"/>
                  </a:cubicBezTo>
                  <a:cubicBezTo>
                    <a:pt x="6171" y="3443"/>
                    <a:pt x="6171" y="3443"/>
                    <a:pt x="6171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857" y="4070"/>
                    <a:pt x="6857" y="4070"/>
                    <a:pt x="6857" y="4070"/>
                  </a:cubicBezTo>
                  <a:cubicBezTo>
                    <a:pt x="7200" y="4070"/>
                    <a:pt x="7200" y="4070"/>
                    <a:pt x="7200" y="4070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6857" y="4696"/>
                    <a:pt x="6857" y="4696"/>
                    <a:pt x="6857" y="4696"/>
                  </a:cubicBezTo>
                  <a:cubicBezTo>
                    <a:pt x="6857" y="5009"/>
                    <a:pt x="6857" y="5009"/>
                    <a:pt x="6857" y="5009"/>
                  </a:cubicBezTo>
                  <a:cubicBezTo>
                    <a:pt x="6857" y="5322"/>
                    <a:pt x="6857" y="5322"/>
                    <a:pt x="6857" y="5322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7200" y="5635"/>
                    <a:pt x="7200" y="5635"/>
                    <a:pt x="7200" y="5635"/>
                  </a:cubicBezTo>
                  <a:cubicBezTo>
                    <a:pt x="7200" y="5322"/>
                    <a:pt x="7200" y="5322"/>
                    <a:pt x="7200" y="5322"/>
                  </a:cubicBezTo>
                  <a:cubicBezTo>
                    <a:pt x="7200" y="4696"/>
                    <a:pt x="7200" y="4696"/>
                    <a:pt x="7200" y="4696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7543" y="4383"/>
                    <a:pt x="7543" y="4383"/>
                    <a:pt x="7543" y="4383"/>
                  </a:cubicBezTo>
                  <a:cubicBezTo>
                    <a:pt x="7886" y="4696"/>
                    <a:pt x="7886" y="4696"/>
                    <a:pt x="7886" y="4696"/>
                  </a:cubicBezTo>
                  <a:cubicBezTo>
                    <a:pt x="7886" y="5009"/>
                    <a:pt x="7886" y="5009"/>
                    <a:pt x="7886" y="5009"/>
                  </a:cubicBezTo>
                  <a:cubicBezTo>
                    <a:pt x="8229" y="5635"/>
                    <a:pt x="8229" y="5635"/>
                    <a:pt x="8229" y="5635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571" y="5948"/>
                    <a:pt x="8571" y="5948"/>
                    <a:pt x="8571" y="5948"/>
                  </a:cubicBezTo>
                  <a:cubicBezTo>
                    <a:pt x="8914" y="5948"/>
                    <a:pt x="8914" y="5948"/>
                    <a:pt x="8914" y="5948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943" y="6887"/>
                    <a:pt x="9943" y="6887"/>
                    <a:pt x="9943" y="6887"/>
                  </a:cubicBezTo>
                  <a:cubicBezTo>
                    <a:pt x="9943" y="7200"/>
                    <a:pt x="9943" y="7200"/>
                    <a:pt x="9943" y="7200"/>
                  </a:cubicBezTo>
                  <a:cubicBezTo>
                    <a:pt x="10629" y="7200"/>
                    <a:pt x="10629" y="7200"/>
                    <a:pt x="10629" y="7200"/>
                  </a:cubicBezTo>
                  <a:cubicBezTo>
                    <a:pt x="10971" y="7200"/>
                    <a:pt x="10971" y="7200"/>
                    <a:pt x="10971" y="7200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629" y="7826"/>
                    <a:pt x="10629" y="7826"/>
                    <a:pt x="10629" y="7826"/>
                  </a:cubicBezTo>
                  <a:cubicBezTo>
                    <a:pt x="10629" y="7513"/>
                    <a:pt x="10629" y="7513"/>
                    <a:pt x="10629" y="7513"/>
                  </a:cubicBezTo>
                  <a:cubicBezTo>
                    <a:pt x="10286" y="7826"/>
                    <a:pt x="10286" y="7826"/>
                    <a:pt x="10286" y="7826"/>
                  </a:cubicBezTo>
                  <a:cubicBezTo>
                    <a:pt x="9943" y="7826"/>
                    <a:pt x="9943" y="7826"/>
                    <a:pt x="9943" y="7826"/>
                  </a:cubicBezTo>
                  <a:cubicBezTo>
                    <a:pt x="9600" y="7826"/>
                    <a:pt x="9600" y="7826"/>
                    <a:pt x="9600" y="7826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452"/>
                    <a:pt x="9257" y="8452"/>
                    <a:pt x="9257" y="8452"/>
                  </a:cubicBezTo>
                  <a:cubicBezTo>
                    <a:pt x="8914" y="8452"/>
                    <a:pt x="8914" y="8452"/>
                    <a:pt x="8914" y="8452"/>
                  </a:cubicBezTo>
                  <a:cubicBezTo>
                    <a:pt x="8914" y="8765"/>
                    <a:pt x="8914" y="8765"/>
                    <a:pt x="8914" y="8765"/>
                  </a:cubicBezTo>
                  <a:cubicBezTo>
                    <a:pt x="8914" y="9078"/>
                    <a:pt x="8914" y="9078"/>
                    <a:pt x="8914" y="9078"/>
                  </a:cubicBezTo>
                  <a:cubicBezTo>
                    <a:pt x="8914" y="9391"/>
                    <a:pt x="8914" y="9391"/>
                    <a:pt x="8914" y="9391"/>
                  </a:cubicBezTo>
                  <a:cubicBezTo>
                    <a:pt x="8914" y="9704"/>
                    <a:pt x="8914" y="9704"/>
                    <a:pt x="8914" y="9704"/>
                  </a:cubicBezTo>
                  <a:cubicBezTo>
                    <a:pt x="8914" y="10017"/>
                    <a:pt x="8914" y="10017"/>
                    <a:pt x="8914" y="10017"/>
                  </a:cubicBezTo>
                  <a:cubicBezTo>
                    <a:pt x="9257" y="10017"/>
                    <a:pt x="9257" y="10017"/>
                    <a:pt x="9257" y="10017"/>
                  </a:cubicBezTo>
                  <a:cubicBezTo>
                    <a:pt x="8914" y="10330"/>
                    <a:pt x="8914" y="10330"/>
                    <a:pt x="8914" y="10330"/>
                  </a:cubicBezTo>
                  <a:cubicBezTo>
                    <a:pt x="8571" y="10017"/>
                    <a:pt x="8571" y="10017"/>
                    <a:pt x="8571" y="10017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914" y="10643"/>
                    <a:pt x="8914" y="10643"/>
                    <a:pt x="8914" y="10643"/>
                  </a:cubicBezTo>
                  <a:cubicBezTo>
                    <a:pt x="8914" y="10957"/>
                    <a:pt x="8914" y="10957"/>
                    <a:pt x="8914" y="1095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571" y="11583"/>
                    <a:pt x="8571" y="11583"/>
                    <a:pt x="8571" y="11583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229" y="11896"/>
                    <a:pt x="8229" y="11896"/>
                    <a:pt x="8229" y="11896"/>
                  </a:cubicBezTo>
                  <a:cubicBezTo>
                    <a:pt x="7886" y="12209"/>
                    <a:pt x="7886" y="12209"/>
                    <a:pt x="7886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835"/>
                    <a:pt x="7886" y="12835"/>
                    <a:pt x="7886" y="12835"/>
                  </a:cubicBezTo>
                  <a:cubicBezTo>
                    <a:pt x="7886" y="13461"/>
                    <a:pt x="7886" y="13461"/>
                    <a:pt x="7886" y="13461"/>
                  </a:cubicBezTo>
                  <a:cubicBezTo>
                    <a:pt x="7886" y="13774"/>
                    <a:pt x="7886" y="13774"/>
                    <a:pt x="7886" y="13774"/>
                  </a:cubicBezTo>
                  <a:cubicBezTo>
                    <a:pt x="7543" y="14087"/>
                    <a:pt x="7543" y="14087"/>
                    <a:pt x="7543" y="14087"/>
                  </a:cubicBezTo>
                  <a:cubicBezTo>
                    <a:pt x="7886" y="14400"/>
                    <a:pt x="7886" y="14400"/>
                    <a:pt x="7886" y="14400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5026"/>
                    <a:pt x="7886" y="15026"/>
                    <a:pt x="7886" y="15026"/>
                  </a:cubicBezTo>
                  <a:cubicBezTo>
                    <a:pt x="7543" y="15339"/>
                    <a:pt x="7543" y="15339"/>
                    <a:pt x="7543" y="15339"/>
                  </a:cubicBezTo>
                  <a:cubicBezTo>
                    <a:pt x="7200" y="15339"/>
                    <a:pt x="7200" y="15339"/>
                    <a:pt x="7200" y="15339"/>
                  </a:cubicBezTo>
                  <a:close/>
                  <a:moveTo>
                    <a:pt x="10629" y="21600"/>
                  </a:moveTo>
                  <a:cubicBezTo>
                    <a:pt x="10971" y="21600"/>
                    <a:pt x="10971" y="21600"/>
                    <a:pt x="10971" y="21600"/>
                  </a:cubicBezTo>
                  <a:cubicBezTo>
                    <a:pt x="10971" y="21287"/>
                    <a:pt x="10971" y="21287"/>
                    <a:pt x="10971" y="21287"/>
                  </a:cubicBezTo>
                  <a:cubicBezTo>
                    <a:pt x="10629" y="20974"/>
                    <a:pt x="10629" y="20974"/>
                    <a:pt x="10629" y="20974"/>
                  </a:cubicBezTo>
                  <a:cubicBezTo>
                    <a:pt x="10286" y="20974"/>
                    <a:pt x="10286" y="20974"/>
                    <a:pt x="10286" y="20974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629" y="21600"/>
                    <a:pt x="10629" y="21600"/>
                    <a:pt x="10629" y="21600"/>
                  </a:cubicBezTo>
                  <a:cubicBezTo>
                    <a:pt x="10629" y="21600"/>
                    <a:pt x="10629" y="21600"/>
                    <a:pt x="10629" y="21600"/>
                  </a:cubicBezTo>
                  <a:close/>
                  <a:moveTo>
                    <a:pt x="1062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11967" y="2603"/>
              <a:ext cx="657" cy="112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8673" y="10442"/>
                  </a:moveTo>
                  <a:lnTo>
                    <a:pt x="9007" y="10442"/>
                  </a:lnTo>
                  <a:lnTo>
                    <a:pt x="8673" y="10442"/>
                  </a:lnTo>
                  <a:close/>
                  <a:moveTo>
                    <a:pt x="9007" y="10442"/>
                  </a:moveTo>
                  <a:lnTo>
                    <a:pt x="9007" y="10252"/>
                  </a:lnTo>
                  <a:lnTo>
                    <a:pt x="9257" y="10252"/>
                  </a:lnTo>
                  <a:lnTo>
                    <a:pt x="9007" y="10442"/>
                  </a:lnTo>
                  <a:close/>
                  <a:moveTo>
                    <a:pt x="334" y="21600"/>
                  </a:moveTo>
                  <a:lnTo>
                    <a:pt x="334" y="21409"/>
                  </a:lnTo>
                  <a:lnTo>
                    <a:pt x="0" y="21409"/>
                  </a:lnTo>
                  <a:lnTo>
                    <a:pt x="0" y="21600"/>
                  </a:lnTo>
                  <a:lnTo>
                    <a:pt x="334" y="21600"/>
                  </a:lnTo>
                  <a:close/>
                  <a:moveTo>
                    <a:pt x="667" y="21409"/>
                  </a:moveTo>
                  <a:lnTo>
                    <a:pt x="667" y="21219"/>
                  </a:lnTo>
                  <a:lnTo>
                    <a:pt x="917" y="21409"/>
                  </a:lnTo>
                  <a:lnTo>
                    <a:pt x="667" y="21600"/>
                  </a:lnTo>
                  <a:lnTo>
                    <a:pt x="667" y="21409"/>
                  </a:lnTo>
                  <a:close/>
                  <a:moveTo>
                    <a:pt x="1835" y="20885"/>
                  </a:moveTo>
                  <a:lnTo>
                    <a:pt x="1835" y="21028"/>
                  </a:lnTo>
                  <a:lnTo>
                    <a:pt x="2168" y="21028"/>
                  </a:lnTo>
                  <a:lnTo>
                    <a:pt x="1835" y="20885"/>
                  </a:lnTo>
                  <a:close/>
                  <a:moveTo>
                    <a:pt x="5004" y="19645"/>
                  </a:moveTo>
                  <a:lnTo>
                    <a:pt x="4670" y="19454"/>
                  </a:lnTo>
                  <a:lnTo>
                    <a:pt x="5004" y="19454"/>
                  </a:lnTo>
                  <a:lnTo>
                    <a:pt x="5004" y="19264"/>
                  </a:lnTo>
                  <a:lnTo>
                    <a:pt x="5254" y="19121"/>
                  </a:lnTo>
                  <a:lnTo>
                    <a:pt x="5588" y="19121"/>
                  </a:lnTo>
                  <a:lnTo>
                    <a:pt x="5254" y="19264"/>
                  </a:lnTo>
                  <a:lnTo>
                    <a:pt x="5254" y="19454"/>
                  </a:lnTo>
                  <a:lnTo>
                    <a:pt x="5004" y="19454"/>
                  </a:lnTo>
                  <a:lnTo>
                    <a:pt x="5004" y="19645"/>
                  </a:lnTo>
                  <a:close/>
                  <a:moveTo>
                    <a:pt x="6171" y="18215"/>
                  </a:moveTo>
                  <a:lnTo>
                    <a:pt x="6171" y="18405"/>
                  </a:lnTo>
                  <a:lnTo>
                    <a:pt x="5921" y="18405"/>
                  </a:lnTo>
                  <a:lnTo>
                    <a:pt x="5921" y="18215"/>
                  </a:lnTo>
                  <a:lnTo>
                    <a:pt x="6171" y="18215"/>
                  </a:lnTo>
                  <a:close/>
                  <a:moveTo>
                    <a:pt x="6505" y="18024"/>
                  </a:moveTo>
                  <a:lnTo>
                    <a:pt x="6505" y="17881"/>
                  </a:lnTo>
                  <a:lnTo>
                    <a:pt x="6171" y="17881"/>
                  </a:lnTo>
                  <a:lnTo>
                    <a:pt x="6505" y="17690"/>
                  </a:lnTo>
                  <a:lnTo>
                    <a:pt x="6839" y="17690"/>
                  </a:lnTo>
                  <a:lnTo>
                    <a:pt x="6839" y="17881"/>
                  </a:lnTo>
                  <a:lnTo>
                    <a:pt x="6505" y="18024"/>
                  </a:lnTo>
                  <a:close/>
                  <a:moveTo>
                    <a:pt x="13594" y="3910"/>
                  </a:moveTo>
                  <a:lnTo>
                    <a:pt x="13594" y="3719"/>
                  </a:lnTo>
                  <a:lnTo>
                    <a:pt x="13927" y="3528"/>
                  </a:lnTo>
                  <a:lnTo>
                    <a:pt x="13927" y="3910"/>
                  </a:lnTo>
                  <a:lnTo>
                    <a:pt x="13594" y="3910"/>
                  </a:lnTo>
                  <a:close/>
                  <a:moveTo>
                    <a:pt x="15429" y="4577"/>
                  </a:moveTo>
                  <a:lnTo>
                    <a:pt x="15178" y="4434"/>
                  </a:lnTo>
                  <a:lnTo>
                    <a:pt x="15178" y="4053"/>
                  </a:lnTo>
                  <a:lnTo>
                    <a:pt x="14845" y="3910"/>
                  </a:lnTo>
                  <a:lnTo>
                    <a:pt x="14511" y="3719"/>
                  </a:lnTo>
                  <a:lnTo>
                    <a:pt x="14261" y="3719"/>
                  </a:lnTo>
                  <a:lnTo>
                    <a:pt x="14261" y="3195"/>
                  </a:lnTo>
                  <a:lnTo>
                    <a:pt x="14511" y="3004"/>
                  </a:lnTo>
                  <a:lnTo>
                    <a:pt x="14845" y="2813"/>
                  </a:lnTo>
                  <a:lnTo>
                    <a:pt x="14845" y="2670"/>
                  </a:lnTo>
                  <a:lnTo>
                    <a:pt x="14511" y="2670"/>
                  </a:lnTo>
                  <a:lnTo>
                    <a:pt x="14511" y="2479"/>
                  </a:lnTo>
                  <a:lnTo>
                    <a:pt x="15178" y="2479"/>
                  </a:lnTo>
                  <a:lnTo>
                    <a:pt x="15429" y="2670"/>
                  </a:lnTo>
                  <a:lnTo>
                    <a:pt x="15762" y="2479"/>
                  </a:lnTo>
                  <a:lnTo>
                    <a:pt x="15762" y="2289"/>
                  </a:lnTo>
                  <a:lnTo>
                    <a:pt x="15429" y="2146"/>
                  </a:lnTo>
                  <a:lnTo>
                    <a:pt x="15429" y="1764"/>
                  </a:lnTo>
                  <a:lnTo>
                    <a:pt x="15762" y="1764"/>
                  </a:lnTo>
                  <a:lnTo>
                    <a:pt x="15429" y="1574"/>
                  </a:lnTo>
                  <a:lnTo>
                    <a:pt x="15429" y="906"/>
                  </a:lnTo>
                  <a:lnTo>
                    <a:pt x="14845" y="525"/>
                  </a:lnTo>
                  <a:lnTo>
                    <a:pt x="14845" y="191"/>
                  </a:lnTo>
                  <a:lnTo>
                    <a:pt x="15178" y="0"/>
                  </a:lnTo>
                  <a:lnTo>
                    <a:pt x="15429" y="0"/>
                  </a:lnTo>
                  <a:lnTo>
                    <a:pt x="15429" y="191"/>
                  </a:lnTo>
                  <a:lnTo>
                    <a:pt x="15762" y="334"/>
                  </a:lnTo>
                  <a:lnTo>
                    <a:pt x="16429" y="334"/>
                  </a:lnTo>
                  <a:lnTo>
                    <a:pt x="16429" y="525"/>
                  </a:lnTo>
                  <a:lnTo>
                    <a:pt x="17013" y="906"/>
                  </a:lnTo>
                  <a:lnTo>
                    <a:pt x="17347" y="1049"/>
                  </a:lnTo>
                  <a:lnTo>
                    <a:pt x="17597" y="1049"/>
                  </a:lnTo>
                  <a:lnTo>
                    <a:pt x="17931" y="1240"/>
                  </a:lnTo>
                  <a:lnTo>
                    <a:pt x="18514" y="1430"/>
                  </a:lnTo>
                  <a:lnTo>
                    <a:pt x="18848" y="1430"/>
                  </a:lnTo>
                  <a:lnTo>
                    <a:pt x="19181" y="1574"/>
                  </a:lnTo>
                  <a:lnTo>
                    <a:pt x="19181" y="1430"/>
                  </a:lnTo>
                  <a:lnTo>
                    <a:pt x="19515" y="1574"/>
                  </a:lnTo>
                  <a:lnTo>
                    <a:pt x="19765" y="1430"/>
                  </a:lnTo>
                  <a:lnTo>
                    <a:pt x="20099" y="1430"/>
                  </a:lnTo>
                  <a:lnTo>
                    <a:pt x="20432" y="1240"/>
                  </a:lnTo>
                  <a:lnTo>
                    <a:pt x="20432" y="1049"/>
                  </a:lnTo>
                  <a:lnTo>
                    <a:pt x="20432" y="1574"/>
                  </a:lnTo>
                  <a:lnTo>
                    <a:pt x="20683" y="1764"/>
                  </a:lnTo>
                  <a:lnTo>
                    <a:pt x="21016" y="1955"/>
                  </a:lnTo>
                  <a:lnTo>
                    <a:pt x="21016" y="2146"/>
                  </a:lnTo>
                  <a:lnTo>
                    <a:pt x="21350" y="2146"/>
                  </a:lnTo>
                  <a:lnTo>
                    <a:pt x="21350" y="1955"/>
                  </a:lnTo>
                  <a:lnTo>
                    <a:pt x="21600" y="1955"/>
                  </a:lnTo>
                  <a:lnTo>
                    <a:pt x="21600" y="2146"/>
                  </a:lnTo>
                  <a:lnTo>
                    <a:pt x="21350" y="2289"/>
                  </a:lnTo>
                  <a:lnTo>
                    <a:pt x="21016" y="2289"/>
                  </a:lnTo>
                  <a:lnTo>
                    <a:pt x="21016" y="2479"/>
                  </a:lnTo>
                  <a:lnTo>
                    <a:pt x="20432" y="2479"/>
                  </a:lnTo>
                  <a:lnTo>
                    <a:pt x="20432" y="2670"/>
                  </a:lnTo>
                  <a:lnTo>
                    <a:pt x="20099" y="2670"/>
                  </a:lnTo>
                  <a:lnTo>
                    <a:pt x="19765" y="2479"/>
                  </a:lnTo>
                  <a:lnTo>
                    <a:pt x="19765" y="2670"/>
                  </a:lnTo>
                  <a:lnTo>
                    <a:pt x="19181" y="2813"/>
                  </a:lnTo>
                  <a:lnTo>
                    <a:pt x="19181" y="3719"/>
                  </a:lnTo>
                  <a:lnTo>
                    <a:pt x="18848" y="3719"/>
                  </a:lnTo>
                  <a:lnTo>
                    <a:pt x="18848" y="3528"/>
                  </a:lnTo>
                  <a:lnTo>
                    <a:pt x="18264" y="3528"/>
                  </a:lnTo>
                  <a:lnTo>
                    <a:pt x="17931" y="3385"/>
                  </a:lnTo>
                  <a:lnTo>
                    <a:pt x="17597" y="3195"/>
                  </a:lnTo>
                  <a:lnTo>
                    <a:pt x="16680" y="3195"/>
                  </a:lnTo>
                  <a:lnTo>
                    <a:pt x="16680" y="3004"/>
                  </a:lnTo>
                  <a:lnTo>
                    <a:pt x="16429" y="3004"/>
                  </a:lnTo>
                  <a:lnTo>
                    <a:pt x="15762" y="3385"/>
                  </a:lnTo>
                  <a:lnTo>
                    <a:pt x="15429" y="3195"/>
                  </a:lnTo>
                  <a:lnTo>
                    <a:pt x="15178" y="3195"/>
                  </a:lnTo>
                  <a:lnTo>
                    <a:pt x="15178" y="3528"/>
                  </a:lnTo>
                  <a:lnTo>
                    <a:pt x="15429" y="3719"/>
                  </a:lnTo>
                  <a:lnTo>
                    <a:pt x="15762" y="3719"/>
                  </a:lnTo>
                  <a:lnTo>
                    <a:pt x="16096" y="3910"/>
                  </a:lnTo>
                  <a:lnTo>
                    <a:pt x="16680" y="3910"/>
                  </a:lnTo>
                  <a:lnTo>
                    <a:pt x="16429" y="4053"/>
                  </a:lnTo>
                  <a:lnTo>
                    <a:pt x="16429" y="4244"/>
                  </a:lnTo>
                  <a:lnTo>
                    <a:pt x="16429" y="4053"/>
                  </a:lnTo>
                  <a:lnTo>
                    <a:pt x="15762" y="4053"/>
                  </a:lnTo>
                  <a:lnTo>
                    <a:pt x="15762" y="4434"/>
                  </a:lnTo>
                  <a:lnTo>
                    <a:pt x="15429" y="4577"/>
                  </a:lnTo>
                  <a:close/>
                  <a:moveTo>
                    <a:pt x="14845" y="8487"/>
                  </a:moveTo>
                  <a:lnTo>
                    <a:pt x="14845" y="8297"/>
                  </a:lnTo>
                  <a:lnTo>
                    <a:pt x="15178" y="8297"/>
                  </a:lnTo>
                  <a:lnTo>
                    <a:pt x="14845" y="8297"/>
                  </a:lnTo>
                  <a:lnTo>
                    <a:pt x="14845" y="7963"/>
                  </a:lnTo>
                  <a:lnTo>
                    <a:pt x="15178" y="7963"/>
                  </a:lnTo>
                  <a:lnTo>
                    <a:pt x="15178" y="8487"/>
                  </a:lnTo>
                  <a:lnTo>
                    <a:pt x="14845" y="8487"/>
                  </a:lnTo>
                  <a:close/>
                  <a:moveTo>
                    <a:pt x="5004" y="13256"/>
                  </a:moveTo>
                  <a:lnTo>
                    <a:pt x="5004" y="13446"/>
                  </a:lnTo>
                  <a:lnTo>
                    <a:pt x="5004" y="13256"/>
                  </a:lnTo>
                  <a:close/>
                  <a:moveTo>
                    <a:pt x="4670" y="13446"/>
                  </a:moveTo>
                  <a:lnTo>
                    <a:pt x="5004" y="13446"/>
                  </a:lnTo>
                  <a:lnTo>
                    <a:pt x="4670" y="13446"/>
                  </a:lnTo>
                  <a:close/>
                  <a:moveTo>
                    <a:pt x="4670" y="13446"/>
                  </a:moveTo>
                  <a:close/>
                  <a:moveTo>
                    <a:pt x="4337" y="13637"/>
                  </a:moveTo>
                  <a:lnTo>
                    <a:pt x="4670" y="13637"/>
                  </a:lnTo>
                  <a:lnTo>
                    <a:pt x="4337" y="13637"/>
                  </a:lnTo>
                  <a:close/>
                  <a:moveTo>
                    <a:pt x="4337" y="13971"/>
                  </a:moveTo>
                  <a:lnTo>
                    <a:pt x="4003" y="13780"/>
                  </a:lnTo>
                  <a:lnTo>
                    <a:pt x="4003" y="13637"/>
                  </a:lnTo>
                  <a:lnTo>
                    <a:pt x="4337" y="13637"/>
                  </a:lnTo>
                  <a:lnTo>
                    <a:pt x="4337" y="13780"/>
                  </a:lnTo>
                  <a:lnTo>
                    <a:pt x="4670" y="13780"/>
                  </a:lnTo>
                  <a:lnTo>
                    <a:pt x="4337" y="13971"/>
                  </a:lnTo>
                  <a:close/>
                  <a:moveTo>
                    <a:pt x="6171" y="13971"/>
                  </a:moveTo>
                  <a:lnTo>
                    <a:pt x="6505" y="13780"/>
                  </a:lnTo>
                  <a:lnTo>
                    <a:pt x="6505" y="13971"/>
                  </a:lnTo>
                  <a:lnTo>
                    <a:pt x="6171" y="13971"/>
                  </a:lnTo>
                  <a:close/>
                  <a:moveTo>
                    <a:pt x="6171" y="14162"/>
                  </a:moveTo>
                  <a:lnTo>
                    <a:pt x="6171" y="14305"/>
                  </a:lnTo>
                  <a:lnTo>
                    <a:pt x="6171" y="14162"/>
                  </a:lnTo>
                  <a:close/>
                  <a:moveTo>
                    <a:pt x="5921" y="13780"/>
                  </a:moveTo>
                  <a:lnTo>
                    <a:pt x="5921" y="14162"/>
                  </a:lnTo>
                  <a:lnTo>
                    <a:pt x="6171" y="14162"/>
                  </a:lnTo>
                  <a:lnTo>
                    <a:pt x="6171" y="13780"/>
                  </a:lnTo>
                  <a:lnTo>
                    <a:pt x="5921" y="13780"/>
                  </a:lnTo>
                  <a:close/>
                  <a:moveTo>
                    <a:pt x="11759" y="12207"/>
                  </a:moveTo>
                  <a:lnTo>
                    <a:pt x="11759" y="11873"/>
                  </a:lnTo>
                  <a:lnTo>
                    <a:pt x="12093" y="11873"/>
                  </a:lnTo>
                  <a:lnTo>
                    <a:pt x="12093" y="12207"/>
                  </a:lnTo>
                  <a:lnTo>
                    <a:pt x="11759" y="12207"/>
                  </a:lnTo>
                  <a:close/>
                  <a:moveTo>
                    <a:pt x="10842" y="12016"/>
                  </a:moveTo>
                  <a:lnTo>
                    <a:pt x="11175" y="11873"/>
                  </a:lnTo>
                  <a:lnTo>
                    <a:pt x="11425" y="11873"/>
                  </a:lnTo>
                  <a:lnTo>
                    <a:pt x="11175" y="12016"/>
                  </a:lnTo>
                  <a:lnTo>
                    <a:pt x="10842" y="12016"/>
                  </a:lnTo>
                  <a:close/>
                  <a:moveTo>
                    <a:pt x="9591" y="13446"/>
                  </a:moveTo>
                  <a:lnTo>
                    <a:pt x="10175" y="13446"/>
                  </a:lnTo>
                  <a:lnTo>
                    <a:pt x="9924" y="13256"/>
                  </a:lnTo>
                  <a:lnTo>
                    <a:pt x="9924" y="13113"/>
                  </a:lnTo>
                  <a:lnTo>
                    <a:pt x="10175" y="12922"/>
                  </a:lnTo>
                  <a:lnTo>
                    <a:pt x="10508" y="12922"/>
                  </a:lnTo>
                  <a:lnTo>
                    <a:pt x="10508" y="12731"/>
                  </a:lnTo>
                  <a:lnTo>
                    <a:pt x="10842" y="12731"/>
                  </a:lnTo>
                  <a:lnTo>
                    <a:pt x="11175" y="12922"/>
                  </a:lnTo>
                  <a:lnTo>
                    <a:pt x="11425" y="12922"/>
                  </a:lnTo>
                  <a:lnTo>
                    <a:pt x="12093" y="12540"/>
                  </a:lnTo>
                  <a:lnTo>
                    <a:pt x="12093" y="12397"/>
                  </a:lnTo>
                  <a:lnTo>
                    <a:pt x="11759" y="12397"/>
                  </a:lnTo>
                  <a:lnTo>
                    <a:pt x="11425" y="12207"/>
                  </a:lnTo>
                  <a:lnTo>
                    <a:pt x="11175" y="12207"/>
                  </a:lnTo>
                  <a:lnTo>
                    <a:pt x="10842" y="12016"/>
                  </a:lnTo>
                  <a:lnTo>
                    <a:pt x="10508" y="12207"/>
                  </a:lnTo>
                  <a:lnTo>
                    <a:pt x="10508" y="12397"/>
                  </a:lnTo>
                  <a:lnTo>
                    <a:pt x="10175" y="12397"/>
                  </a:lnTo>
                  <a:lnTo>
                    <a:pt x="9924" y="12540"/>
                  </a:lnTo>
                  <a:lnTo>
                    <a:pt x="9591" y="12540"/>
                  </a:lnTo>
                  <a:lnTo>
                    <a:pt x="9591" y="12397"/>
                  </a:lnTo>
                  <a:lnTo>
                    <a:pt x="9257" y="12397"/>
                  </a:lnTo>
                  <a:lnTo>
                    <a:pt x="9007" y="12540"/>
                  </a:lnTo>
                  <a:lnTo>
                    <a:pt x="9007" y="12731"/>
                  </a:lnTo>
                  <a:lnTo>
                    <a:pt x="8673" y="12731"/>
                  </a:lnTo>
                  <a:lnTo>
                    <a:pt x="8673" y="12922"/>
                  </a:lnTo>
                  <a:lnTo>
                    <a:pt x="9257" y="12922"/>
                  </a:lnTo>
                  <a:lnTo>
                    <a:pt x="9257" y="13446"/>
                  </a:lnTo>
                  <a:lnTo>
                    <a:pt x="9591" y="13446"/>
                  </a:lnTo>
                  <a:close/>
                  <a:moveTo>
                    <a:pt x="7756" y="15926"/>
                  </a:moveTo>
                  <a:lnTo>
                    <a:pt x="7756" y="15735"/>
                  </a:lnTo>
                  <a:lnTo>
                    <a:pt x="7422" y="15735"/>
                  </a:lnTo>
                  <a:lnTo>
                    <a:pt x="7422" y="15926"/>
                  </a:lnTo>
                  <a:lnTo>
                    <a:pt x="7756" y="16117"/>
                  </a:lnTo>
                  <a:lnTo>
                    <a:pt x="8090" y="15926"/>
                  </a:lnTo>
                  <a:lnTo>
                    <a:pt x="7756" y="15926"/>
                  </a:lnTo>
                  <a:close/>
                  <a:moveTo>
                    <a:pt x="8090" y="15735"/>
                  </a:moveTo>
                  <a:lnTo>
                    <a:pt x="8090" y="15401"/>
                  </a:lnTo>
                  <a:lnTo>
                    <a:pt x="8340" y="15544"/>
                  </a:lnTo>
                  <a:lnTo>
                    <a:pt x="8090" y="15735"/>
                  </a:lnTo>
                  <a:close/>
                  <a:moveTo>
                    <a:pt x="7756" y="15401"/>
                  </a:moveTo>
                  <a:lnTo>
                    <a:pt x="7756" y="15211"/>
                  </a:lnTo>
                  <a:lnTo>
                    <a:pt x="8090" y="15020"/>
                  </a:lnTo>
                  <a:lnTo>
                    <a:pt x="8090" y="14877"/>
                  </a:lnTo>
                  <a:lnTo>
                    <a:pt x="7756" y="14877"/>
                  </a:lnTo>
                  <a:lnTo>
                    <a:pt x="8340" y="14877"/>
                  </a:lnTo>
                  <a:lnTo>
                    <a:pt x="8340" y="13637"/>
                  </a:lnTo>
                  <a:lnTo>
                    <a:pt x="8673" y="13637"/>
                  </a:lnTo>
                  <a:lnTo>
                    <a:pt x="8673" y="13446"/>
                  </a:lnTo>
                  <a:lnTo>
                    <a:pt x="8340" y="13446"/>
                  </a:lnTo>
                  <a:lnTo>
                    <a:pt x="8340" y="13256"/>
                  </a:lnTo>
                  <a:lnTo>
                    <a:pt x="8090" y="13256"/>
                  </a:lnTo>
                  <a:lnTo>
                    <a:pt x="7756" y="13113"/>
                  </a:lnTo>
                  <a:lnTo>
                    <a:pt x="8090" y="13113"/>
                  </a:lnTo>
                  <a:lnTo>
                    <a:pt x="8090" y="12731"/>
                  </a:lnTo>
                  <a:lnTo>
                    <a:pt x="7756" y="12731"/>
                  </a:lnTo>
                  <a:lnTo>
                    <a:pt x="7422" y="12922"/>
                  </a:lnTo>
                  <a:lnTo>
                    <a:pt x="7089" y="12731"/>
                  </a:lnTo>
                  <a:lnTo>
                    <a:pt x="7089" y="12540"/>
                  </a:lnTo>
                  <a:lnTo>
                    <a:pt x="7422" y="12540"/>
                  </a:lnTo>
                  <a:lnTo>
                    <a:pt x="7756" y="12397"/>
                  </a:lnTo>
                  <a:lnTo>
                    <a:pt x="8340" y="12540"/>
                  </a:lnTo>
                  <a:lnTo>
                    <a:pt x="8673" y="12540"/>
                  </a:lnTo>
                  <a:lnTo>
                    <a:pt x="8673" y="12207"/>
                  </a:lnTo>
                  <a:lnTo>
                    <a:pt x="8340" y="12207"/>
                  </a:lnTo>
                  <a:lnTo>
                    <a:pt x="8673" y="12016"/>
                  </a:lnTo>
                  <a:lnTo>
                    <a:pt x="9007" y="12207"/>
                  </a:lnTo>
                  <a:lnTo>
                    <a:pt x="9257" y="12016"/>
                  </a:lnTo>
                  <a:lnTo>
                    <a:pt x="10842" y="12016"/>
                  </a:lnTo>
                  <a:lnTo>
                    <a:pt x="10842" y="11873"/>
                  </a:lnTo>
                  <a:lnTo>
                    <a:pt x="11175" y="11873"/>
                  </a:lnTo>
                  <a:lnTo>
                    <a:pt x="11425" y="11682"/>
                  </a:lnTo>
                  <a:lnTo>
                    <a:pt x="11759" y="11491"/>
                  </a:lnTo>
                  <a:lnTo>
                    <a:pt x="12093" y="11682"/>
                  </a:lnTo>
                  <a:lnTo>
                    <a:pt x="12343" y="11682"/>
                  </a:lnTo>
                  <a:lnTo>
                    <a:pt x="12343" y="11873"/>
                  </a:lnTo>
                  <a:lnTo>
                    <a:pt x="12093" y="12016"/>
                  </a:lnTo>
                  <a:lnTo>
                    <a:pt x="12343" y="12016"/>
                  </a:lnTo>
                  <a:lnTo>
                    <a:pt x="12343" y="12540"/>
                  </a:lnTo>
                  <a:lnTo>
                    <a:pt x="12676" y="12540"/>
                  </a:lnTo>
                  <a:lnTo>
                    <a:pt x="13010" y="12731"/>
                  </a:lnTo>
                  <a:lnTo>
                    <a:pt x="13594" y="12731"/>
                  </a:lnTo>
                  <a:lnTo>
                    <a:pt x="13594" y="12540"/>
                  </a:lnTo>
                  <a:lnTo>
                    <a:pt x="13927" y="12397"/>
                  </a:lnTo>
                  <a:lnTo>
                    <a:pt x="13927" y="12207"/>
                  </a:lnTo>
                  <a:lnTo>
                    <a:pt x="14261" y="12016"/>
                  </a:lnTo>
                  <a:lnTo>
                    <a:pt x="14511" y="12016"/>
                  </a:lnTo>
                  <a:lnTo>
                    <a:pt x="14511" y="11682"/>
                  </a:lnTo>
                  <a:lnTo>
                    <a:pt x="13927" y="11682"/>
                  </a:lnTo>
                  <a:lnTo>
                    <a:pt x="13927" y="11301"/>
                  </a:lnTo>
                  <a:lnTo>
                    <a:pt x="14261" y="11301"/>
                  </a:lnTo>
                  <a:lnTo>
                    <a:pt x="14261" y="11491"/>
                  </a:lnTo>
                  <a:lnTo>
                    <a:pt x="15178" y="11491"/>
                  </a:lnTo>
                  <a:lnTo>
                    <a:pt x="14845" y="11682"/>
                  </a:lnTo>
                  <a:lnTo>
                    <a:pt x="15178" y="11682"/>
                  </a:lnTo>
                  <a:lnTo>
                    <a:pt x="15429" y="11491"/>
                  </a:lnTo>
                  <a:lnTo>
                    <a:pt x="16429" y="11491"/>
                  </a:lnTo>
                  <a:lnTo>
                    <a:pt x="16429" y="11158"/>
                  </a:lnTo>
                  <a:lnTo>
                    <a:pt x="17013" y="11158"/>
                  </a:lnTo>
                  <a:lnTo>
                    <a:pt x="17013" y="11491"/>
                  </a:lnTo>
                  <a:lnTo>
                    <a:pt x="17347" y="11491"/>
                  </a:lnTo>
                  <a:lnTo>
                    <a:pt x="17347" y="10967"/>
                  </a:lnTo>
                  <a:lnTo>
                    <a:pt x="17597" y="10776"/>
                  </a:lnTo>
                  <a:lnTo>
                    <a:pt x="17931" y="10776"/>
                  </a:lnTo>
                  <a:lnTo>
                    <a:pt x="17597" y="10633"/>
                  </a:lnTo>
                  <a:lnTo>
                    <a:pt x="17931" y="10442"/>
                  </a:lnTo>
                  <a:lnTo>
                    <a:pt x="18264" y="10442"/>
                  </a:lnTo>
                  <a:lnTo>
                    <a:pt x="18264" y="11301"/>
                  </a:lnTo>
                  <a:lnTo>
                    <a:pt x="18514" y="11158"/>
                  </a:lnTo>
                  <a:lnTo>
                    <a:pt x="18848" y="11158"/>
                  </a:lnTo>
                  <a:lnTo>
                    <a:pt x="19181" y="10967"/>
                  </a:lnTo>
                  <a:lnTo>
                    <a:pt x="19181" y="10633"/>
                  </a:lnTo>
                  <a:lnTo>
                    <a:pt x="19515" y="10442"/>
                  </a:lnTo>
                  <a:lnTo>
                    <a:pt x="18848" y="10061"/>
                  </a:lnTo>
                  <a:lnTo>
                    <a:pt x="18848" y="8869"/>
                  </a:lnTo>
                  <a:lnTo>
                    <a:pt x="18514" y="8487"/>
                  </a:lnTo>
                  <a:lnTo>
                    <a:pt x="18264" y="8154"/>
                  </a:lnTo>
                  <a:lnTo>
                    <a:pt x="18264" y="7772"/>
                  </a:lnTo>
                  <a:lnTo>
                    <a:pt x="18848" y="7629"/>
                  </a:lnTo>
                  <a:lnTo>
                    <a:pt x="19181" y="7772"/>
                  </a:lnTo>
                  <a:lnTo>
                    <a:pt x="19181" y="7438"/>
                  </a:lnTo>
                  <a:lnTo>
                    <a:pt x="18848" y="7438"/>
                  </a:lnTo>
                  <a:lnTo>
                    <a:pt x="18848" y="6199"/>
                  </a:lnTo>
                  <a:lnTo>
                    <a:pt x="18514" y="5817"/>
                  </a:lnTo>
                  <a:lnTo>
                    <a:pt x="18264" y="5817"/>
                  </a:lnTo>
                  <a:lnTo>
                    <a:pt x="18264" y="5483"/>
                  </a:lnTo>
                  <a:lnTo>
                    <a:pt x="17931" y="5483"/>
                  </a:lnTo>
                  <a:lnTo>
                    <a:pt x="17347" y="5150"/>
                  </a:lnTo>
                  <a:lnTo>
                    <a:pt x="17347" y="4959"/>
                  </a:lnTo>
                  <a:lnTo>
                    <a:pt x="17013" y="4768"/>
                  </a:lnTo>
                  <a:lnTo>
                    <a:pt x="17013" y="4577"/>
                  </a:lnTo>
                  <a:lnTo>
                    <a:pt x="16680" y="4434"/>
                  </a:lnTo>
                  <a:lnTo>
                    <a:pt x="16429" y="4434"/>
                  </a:lnTo>
                  <a:lnTo>
                    <a:pt x="16429" y="4768"/>
                  </a:lnTo>
                  <a:lnTo>
                    <a:pt x="16680" y="4768"/>
                  </a:lnTo>
                  <a:lnTo>
                    <a:pt x="17013" y="4577"/>
                  </a:lnTo>
                  <a:lnTo>
                    <a:pt x="17013" y="4959"/>
                  </a:lnTo>
                  <a:lnTo>
                    <a:pt x="16429" y="4959"/>
                  </a:lnTo>
                  <a:lnTo>
                    <a:pt x="16680" y="5150"/>
                  </a:lnTo>
                  <a:lnTo>
                    <a:pt x="16429" y="5150"/>
                  </a:lnTo>
                  <a:lnTo>
                    <a:pt x="16096" y="4959"/>
                  </a:lnTo>
                  <a:lnTo>
                    <a:pt x="16096" y="4768"/>
                  </a:lnTo>
                  <a:lnTo>
                    <a:pt x="15762" y="4768"/>
                  </a:lnTo>
                  <a:lnTo>
                    <a:pt x="15762" y="5293"/>
                  </a:lnTo>
                  <a:lnTo>
                    <a:pt x="15429" y="5483"/>
                  </a:lnTo>
                  <a:lnTo>
                    <a:pt x="15762" y="5674"/>
                  </a:lnTo>
                  <a:lnTo>
                    <a:pt x="16096" y="5817"/>
                  </a:lnTo>
                  <a:lnTo>
                    <a:pt x="15762" y="6008"/>
                  </a:lnTo>
                  <a:lnTo>
                    <a:pt x="15429" y="6008"/>
                  </a:lnTo>
                  <a:lnTo>
                    <a:pt x="15429" y="6199"/>
                  </a:lnTo>
                  <a:lnTo>
                    <a:pt x="15762" y="6199"/>
                  </a:lnTo>
                  <a:lnTo>
                    <a:pt x="16096" y="6008"/>
                  </a:lnTo>
                  <a:lnTo>
                    <a:pt x="16429" y="6389"/>
                  </a:lnTo>
                  <a:lnTo>
                    <a:pt x="16429" y="7248"/>
                  </a:lnTo>
                  <a:lnTo>
                    <a:pt x="16096" y="7772"/>
                  </a:lnTo>
                  <a:lnTo>
                    <a:pt x="16096" y="8154"/>
                  </a:lnTo>
                  <a:lnTo>
                    <a:pt x="15762" y="8297"/>
                  </a:lnTo>
                  <a:lnTo>
                    <a:pt x="15429" y="8487"/>
                  </a:lnTo>
                  <a:lnTo>
                    <a:pt x="15429" y="9012"/>
                  </a:lnTo>
                  <a:lnTo>
                    <a:pt x="15178" y="9203"/>
                  </a:lnTo>
                  <a:lnTo>
                    <a:pt x="14261" y="9393"/>
                  </a:lnTo>
                  <a:lnTo>
                    <a:pt x="13927" y="9536"/>
                  </a:lnTo>
                  <a:lnTo>
                    <a:pt x="13594" y="9393"/>
                  </a:lnTo>
                  <a:lnTo>
                    <a:pt x="13260" y="9203"/>
                  </a:lnTo>
                  <a:lnTo>
                    <a:pt x="13594" y="9012"/>
                  </a:lnTo>
                  <a:lnTo>
                    <a:pt x="13594" y="8869"/>
                  </a:lnTo>
                  <a:lnTo>
                    <a:pt x="13927" y="8869"/>
                  </a:lnTo>
                  <a:lnTo>
                    <a:pt x="13927" y="8678"/>
                  </a:lnTo>
                  <a:lnTo>
                    <a:pt x="13260" y="8869"/>
                  </a:lnTo>
                  <a:lnTo>
                    <a:pt x="13010" y="9012"/>
                  </a:lnTo>
                  <a:lnTo>
                    <a:pt x="13010" y="9727"/>
                  </a:lnTo>
                  <a:lnTo>
                    <a:pt x="12676" y="9918"/>
                  </a:lnTo>
                  <a:lnTo>
                    <a:pt x="12676" y="10633"/>
                  </a:lnTo>
                  <a:lnTo>
                    <a:pt x="12343" y="10633"/>
                  </a:lnTo>
                  <a:lnTo>
                    <a:pt x="12676" y="10776"/>
                  </a:lnTo>
                  <a:lnTo>
                    <a:pt x="12093" y="10776"/>
                  </a:lnTo>
                  <a:lnTo>
                    <a:pt x="11759" y="10633"/>
                  </a:lnTo>
                  <a:lnTo>
                    <a:pt x="11425" y="10633"/>
                  </a:lnTo>
                  <a:lnTo>
                    <a:pt x="10842" y="10776"/>
                  </a:lnTo>
                  <a:lnTo>
                    <a:pt x="10508" y="10776"/>
                  </a:lnTo>
                  <a:lnTo>
                    <a:pt x="10175" y="10967"/>
                  </a:lnTo>
                  <a:lnTo>
                    <a:pt x="9007" y="10967"/>
                  </a:lnTo>
                  <a:lnTo>
                    <a:pt x="8673" y="11158"/>
                  </a:lnTo>
                  <a:lnTo>
                    <a:pt x="8340" y="11301"/>
                  </a:lnTo>
                  <a:lnTo>
                    <a:pt x="8340" y="11491"/>
                  </a:lnTo>
                  <a:lnTo>
                    <a:pt x="7756" y="11682"/>
                  </a:lnTo>
                  <a:lnTo>
                    <a:pt x="7422" y="11873"/>
                  </a:lnTo>
                  <a:lnTo>
                    <a:pt x="7422" y="12016"/>
                  </a:lnTo>
                  <a:lnTo>
                    <a:pt x="6839" y="12016"/>
                  </a:lnTo>
                  <a:lnTo>
                    <a:pt x="6505" y="12207"/>
                  </a:lnTo>
                  <a:lnTo>
                    <a:pt x="6839" y="12397"/>
                  </a:lnTo>
                  <a:lnTo>
                    <a:pt x="6839" y="12540"/>
                  </a:lnTo>
                  <a:lnTo>
                    <a:pt x="6505" y="12540"/>
                  </a:lnTo>
                  <a:lnTo>
                    <a:pt x="6171" y="12731"/>
                  </a:lnTo>
                  <a:lnTo>
                    <a:pt x="6171" y="12922"/>
                  </a:lnTo>
                  <a:lnTo>
                    <a:pt x="5921" y="13113"/>
                  </a:lnTo>
                  <a:lnTo>
                    <a:pt x="5588" y="13113"/>
                  </a:lnTo>
                  <a:lnTo>
                    <a:pt x="5254" y="13256"/>
                  </a:lnTo>
                  <a:lnTo>
                    <a:pt x="5588" y="13256"/>
                  </a:lnTo>
                  <a:lnTo>
                    <a:pt x="5588" y="13446"/>
                  </a:lnTo>
                  <a:lnTo>
                    <a:pt x="5254" y="13446"/>
                  </a:lnTo>
                  <a:lnTo>
                    <a:pt x="5588" y="13637"/>
                  </a:lnTo>
                  <a:lnTo>
                    <a:pt x="5588" y="13780"/>
                  </a:lnTo>
                  <a:lnTo>
                    <a:pt x="5921" y="13637"/>
                  </a:lnTo>
                  <a:lnTo>
                    <a:pt x="6171" y="13637"/>
                  </a:lnTo>
                  <a:lnTo>
                    <a:pt x="6171" y="13780"/>
                  </a:lnTo>
                  <a:lnTo>
                    <a:pt x="6505" y="13780"/>
                  </a:lnTo>
                  <a:lnTo>
                    <a:pt x="6171" y="13637"/>
                  </a:lnTo>
                  <a:lnTo>
                    <a:pt x="5921" y="13637"/>
                  </a:lnTo>
                  <a:lnTo>
                    <a:pt x="5921" y="13256"/>
                  </a:lnTo>
                  <a:lnTo>
                    <a:pt x="6171" y="13256"/>
                  </a:lnTo>
                  <a:lnTo>
                    <a:pt x="6505" y="13446"/>
                  </a:lnTo>
                  <a:lnTo>
                    <a:pt x="6505" y="13637"/>
                  </a:lnTo>
                  <a:lnTo>
                    <a:pt x="6839" y="13780"/>
                  </a:lnTo>
                  <a:lnTo>
                    <a:pt x="6839" y="13971"/>
                  </a:lnTo>
                  <a:lnTo>
                    <a:pt x="6505" y="14162"/>
                  </a:lnTo>
                  <a:lnTo>
                    <a:pt x="6171" y="14162"/>
                  </a:lnTo>
                  <a:lnTo>
                    <a:pt x="6171" y="14305"/>
                  </a:lnTo>
                  <a:lnTo>
                    <a:pt x="6505" y="14495"/>
                  </a:lnTo>
                  <a:lnTo>
                    <a:pt x="6505" y="14686"/>
                  </a:lnTo>
                  <a:lnTo>
                    <a:pt x="6839" y="14877"/>
                  </a:lnTo>
                  <a:lnTo>
                    <a:pt x="6839" y="15211"/>
                  </a:lnTo>
                  <a:lnTo>
                    <a:pt x="7422" y="15211"/>
                  </a:lnTo>
                  <a:lnTo>
                    <a:pt x="7422" y="15020"/>
                  </a:lnTo>
                  <a:lnTo>
                    <a:pt x="7089" y="14877"/>
                  </a:lnTo>
                  <a:lnTo>
                    <a:pt x="7089" y="14686"/>
                  </a:lnTo>
                  <a:lnTo>
                    <a:pt x="7422" y="14686"/>
                  </a:lnTo>
                  <a:lnTo>
                    <a:pt x="7422" y="14877"/>
                  </a:lnTo>
                  <a:lnTo>
                    <a:pt x="7756" y="15211"/>
                  </a:lnTo>
                  <a:lnTo>
                    <a:pt x="7756" y="15401"/>
                  </a:lnTo>
                  <a:close/>
                  <a:moveTo>
                    <a:pt x="7756" y="1540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" name="AutoShape 10"/>
            <p:cNvSpPr>
              <a:spLocks/>
            </p:cNvSpPr>
            <p:nvPr/>
          </p:nvSpPr>
          <p:spPr bwMode="auto">
            <a:xfrm>
              <a:off x="11921" y="3026"/>
              <a:ext cx="188" cy="2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843" y="15746"/>
                  </a:moveTo>
                  <a:lnTo>
                    <a:pt x="14011" y="15746"/>
                  </a:lnTo>
                  <a:lnTo>
                    <a:pt x="12843" y="15746"/>
                  </a:lnTo>
                  <a:close/>
                  <a:moveTo>
                    <a:pt x="6422" y="17966"/>
                  </a:moveTo>
                  <a:lnTo>
                    <a:pt x="5254" y="17159"/>
                  </a:lnTo>
                  <a:lnTo>
                    <a:pt x="6422" y="17159"/>
                  </a:lnTo>
                  <a:lnTo>
                    <a:pt x="6422" y="17966"/>
                  </a:lnTo>
                  <a:close/>
                  <a:moveTo>
                    <a:pt x="17222" y="14938"/>
                  </a:moveTo>
                  <a:lnTo>
                    <a:pt x="16054" y="14938"/>
                  </a:lnTo>
                  <a:lnTo>
                    <a:pt x="16054" y="15746"/>
                  </a:lnTo>
                  <a:lnTo>
                    <a:pt x="17222" y="15746"/>
                  </a:lnTo>
                  <a:lnTo>
                    <a:pt x="17222" y="14938"/>
                  </a:lnTo>
                  <a:close/>
                  <a:moveTo>
                    <a:pt x="20432" y="18572"/>
                  </a:moveTo>
                  <a:lnTo>
                    <a:pt x="20432" y="17966"/>
                  </a:lnTo>
                  <a:lnTo>
                    <a:pt x="21600" y="17966"/>
                  </a:lnTo>
                  <a:lnTo>
                    <a:pt x="21600" y="18572"/>
                  </a:lnTo>
                  <a:lnTo>
                    <a:pt x="20432" y="18572"/>
                  </a:lnTo>
                  <a:close/>
                  <a:moveTo>
                    <a:pt x="21600" y="17159"/>
                  </a:moveTo>
                  <a:lnTo>
                    <a:pt x="20432" y="17966"/>
                  </a:lnTo>
                  <a:lnTo>
                    <a:pt x="20432" y="16351"/>
                  </a:lnTo>
                  <a:lnTo>
                    <a:pt x="21600" y="16351"/>
                  </a:lnTo>
                  <a:lnTo>
                    <a:pt x="21600" y="17159"/>
                  </a:lnTo>
                  <a:close/>
                  <a:moveTo>
                    <a:pt x="7589" y="21600"/>
                  </a:moveTo>
                  <a:lnTo>
                    <a:pt x="7589" y="20994"/>
                  </a:lnTo>
                  <a:lnTo>
                    <a:pt x="9632" y="20187"/>
                  </a:lnTo>
                  <a:lnTo>
                    <a:pt x="10800" y="20994"/>
                  </a:lnTo>
                  <a:lnTo>
                    <a:pt x="9632" y="21600"/>
                  </a:lnTo>
                  <a:lnTo>
                    <a:pt x="7589" y="21600"/>
                  </a:lnTo>
                  <a:close/>
                  <a:moveTo>
                    <a:pt x="0" y="3634"/>
                  </a:moveTo>
                  <a:lnTo>
                    <a:pt x="876" y="3634"/>
                  </a:lnTo>
                  <a:lnTo>
                    <a:pt x="3211" y="5249"/>
                  </a:lnTo>
                  <a:lnTo>
                    <a:pt x="4378" y="5854"/>
                  </a:lnTo>
                  <a:lnTo>
                    <a:pt x="5254" y="5854"/>
                  </a:lnTo>
                  <a:lnTo>
                    <a:pt x="5254" y="6662"/>
                  </a:lnTo>
                  <a:lnTo>
                    <a:pt x="6422" y="7469"/>
                  </a:lnTo>
                  <a:lnTo>
                    <a:pt x="4378" y="7469"/>
                  </a:lnTo>
                  <a:lnTo>
                    <a:pt x="4378" y="6662"/>
                  </a:lnTo>
                  <a:lnTo>
                    <a:pt x="3211" y="7469"/>
                  </a:lnTo>
                  <a:lnTo>
                    <a:pt x="2043" y="8075"/>
                  </a:lnTo>
                  <a:lnTo>
                    <a:pt x="4378" y="8882"/>
                  </a:lnTo>
                  <a:lnTo>
                    <a:pt x="5254" y="8882"/>
                  </a:lnTo>
                  <a:lnTo>
                    <a:pt x="5254" y="10497"/>
                  </a:lnTo>
                  <a:lnTo>
                    <a:pt x="6422" y="10497"/>
                  </a:lnTo>
                  <a:lnTo>
                    <a:pt x="6422" y="11910"/>
                  </a:lnTo>
                  <a:lnTo>
                    <a:pt x="5254" y="11910"/>
                  </a:lnTo>
                  <a:lnTo>
                    <a:pt x="5254" y="12718"/>
                  </a:lnTo>
                  <a:lnTo>
                    <a:pt x="6422" y="12718"/>
                  </a:lnTo>
                  <a:lnTo>
                    <a:pt x="6422" y="13323"/>
                  </a:lnTo>
                  <a:lnTo>
                    <a:pt x="5254" y="13323"/>
                  </a:lnTo>
                  <a:lnTo>
                    <a:pt x="5254" y="14131"/>
                  </a:lnTo>
                  <a:lnTo>
                    <a:pt x="6422" y="14938"/>
                  </a:lnTo>
                  <a:lnTo>
                    <a:pt x="5254" y="14938"/>
                  </a:lnTo>
                  <a:lnTo>
                    <a:pt x="6422" y="16351"/>
                  </a:lnTo>
                  <a:lnTo>
                    <a:pt x="7589" y="16351"/>
                  </a:lnTo>
                  <a:lnTo>
                    <a:pt x="7589" y="17966"/>
                  </a:lnTo>
                  <a:lnTo>
                    <a:pt x="8465" y="17159"/>
                  </a:lnTo>
                  <a:lnTo>
                    <a:pt x="8465" y="16351"/>
                  </a:lnTo>
                  <a:lnTo>
                    <a:pt x="8465" y="17159"/>
                  </a:lnTo>
                  <a:lnTo>
                    <a:pt x="11676" y="14938"/>
                  </a:lnTo>
                  <a:lnTo>
                    <a:pt x="12843" y="14938"/>
                  </a:lnTo>
                  <a:lnTo>
                    <a:pt x="12843" y="15746"/>
                  </a:lnTo>
                  <a:lnTo>
                    <a:pt x="12843" y="14938"/>
                  </a:lnTo>
                  <a:lnTo>
                    <a:pt x="14011" y="14938"/>
                  </a:lnTo>
                  <a:lnTo>
                    <a:pt x="14011" y="15746"/>
                  </a:lnTo>
                  <a:lnTo>
                    <a:pt x="15178" y="14938"/>
                  </a:lnTo>
                  <a:lnTo>
                    <a:pt x="16054" y="15746"/>
                  </a:lnTo>
                  <a:lnTo>
                    <a:pt x="16054" y="14938"/>
                  </a:lnTo>
                  <a:lnTo>
                    <a:pt x="17222" y="14131"/>
                  </a:lnTo>
                  <a:lnTo>
                    <a:pt x="18389" y="14131"/>
                  </a:lnTo>
                  <a:lnTo>
                    <a:pt x="19265" y="13323"/>
                  </a:lnTo>
                  <a:lnTo>
                    <a:pt x="19265" y="10497"/>
                  </a:lnTo>
                  <a:lnTo>
                    <a:pt x="18389" y="10497"/>
                  </a:lnTo>
                  <a:lnTo>
                    <a:pt x="18389" y="8075"/>
                  </a:lnTo>
                  <a:lnTo>
                    <a:pt x="17222" y="7469"/>
                  </a:lnTo>
                  <a:lnTo>
                    <a:pt x="17222" y="5854"/>
                  </a:lnTo>
                  <a:lnTo>
                    <a:pt x="14011" y="3634"/>
                  </a:lnTo>
                  <a:lnTo>
                    <a:pt x="11676" y="2221"/>
                  </a:lnTo>
                  <a:lnTo>
                    <a:pt x="9632" y="0"/>
                  </a:lnTo>
                  <a:lnTo>
                    <a:pt x="8465" y="606"/>
                  </a:lnTo>
                  <a:lnTo>
                    <a:pt x="5254" y="606"/>
                  </a:lnTo>
                  <a:lnTo>
                    <a:pt x="3211" y="2221"/>
                  </a:lnTo>
                  <a:lnTo>
                    <a:pt x="876" y="2221"/>
                  </a:lnTo>
                  <a:lnTo>
                    <a:pt x="0" y="3028"/>
                  </a:lnTo>
                  <a:lnTo>
                    <a:pt x="0" y="3634"/>
                  </a:lnTo>
                  <a:close/>
                  <a:moveTo>
                    <a:pt x="0" y="363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" name="AutoShape 11"/>
            <p:cNvSpPr>
              <a:spLocks/>
            </p:cNvSpPr>
            <p:nvPr/>
          </p:nvSpPr>
          <p:spPr bwMode="auto">
            <a:xfrm>
              <a:off x="11835" y="2778"/>
              <a:ext cx="198" cy="30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633"/>
                  </a:moveTo>
                  <a:lnTo>
                    <a:pt x="0" y="12393"/>
                  </a:lnTo>
                  <a:lnTo>
                    <a:pt x="1108" y="11685"/>
                  </a:lnTo>
                  <a:lnTo>
                    <a:pt x="1108" y="10446"/>
                  </a:lnTo>
                  <a:lnTo>
                    <a:pt x="3323" y="9738"/>
                  </a:lnTo>
                  <a:lnTo>
                    <a:pt x="3323" y="9030"/>
                  </a:lnTo>
                  <a:lnTo>
                    <a:pt x="4154" y="9030"/>
                  </a:lnTo>
                  <a:lnTo>
                    <a:pt x="5262" y="7790"/>
                  </a:lnTo>
                  <a:lnTo>
                    <a:pt x="5262" y="5843"/>
                  </a:lnTo>
                  <a:lnTo>
                    <a:pt x="6369" y="5134"/>
                  </a:lnTo>
                  <a:lnTo>
                    <a:pt x="7200" y="6551"/>
                  </a:lnTo>
                  <a:lnTo>
                    <a:pt x="9415" y="6551"/>
                  </a:lnTo>
                  <a:lnTo>
                    <a:pt x="10246" y="7082"/>
                  </a:lnTo>
                  <a:lnTo>
                    <a:pt x="12462" y="6551"/>
                  </a:lnTo>
                  <a:lnTo>
                    <a:pt x="13569" y="7082"/>
                  </a:lnTo>
                  <a:lnTo>
                    <a:pt x="14400" y="5843"/>
                  </a:lnTo>
                  <a:lnTo>
                    <a:pt x="13569" y="5843"/>
                  </a:lnTo>
                  <a:lnTo>
                    <a:pt x="13569" y="5134"/>
                  </a:lnTo>
                  <a:lnTo>
                    <a:pt x="12462" y="4426"/>
                  </a:lnTo>
                  <a:lnTo>
                    <a:pt x="13569" y="4426"/>
                  </a:lnTo>
                  <a:lnTo>
                    <a:pt x="15508" y="3895"/>
                  </a:lnTo>
                  <a:lnTo>
                    <a:pt x="15508" y="3187"/>
                  </a:lnTo>
                  <a:lnTo>
                    <a:pt x="16615" y="2479"/>
                  </a:lnTo>
                  <a:lnTo>
                    <a:pt x="17446" y="2479"/>
                  </a:lnTo>
                  <a:lnTo>
                    <a:pt x="17446" y="0"/>
                  </a:lnTo>
                  <a:lnTo>
                    <a:pt x="18554" y="531"/>
                  </a:lnTo>
                  <a:lnTo>
                    <a:pt x="18554" y="1239"/>
                  </a:lnTo>
                  <a:lnTo>
                    <a:pt x="20492" y="1948"/>
                  </a:lnTo>
                  <a:lnTo>
                    <a:pt x="21600" y="2479"/>
                  </a:lnTo>
                  <a:lnTo>
                    <a:pt x="19662" y="3187"/>
                  </a:lnTo>
                  <a:lnTo>
                    <a:pt x="19662" y="3895"/>
                  </a:lnTo>
                  <a:lnTo>
                    <a:pt x="18554" y="5134"/>
                  </a:lnTo>
                  <a:lnTo>
                    <a:pt x="18554" y="5843"/>
                  </a:lnTo>
                  <a:lnTo>
                    <a:pt x="19662" y="6551"/>
                  </a:lnTo>
                  <a:lnTo>
                    <a:pt x="19662" y="7790"/>
                  </a:lnTo>
                  <a:lnTo>
                    <a:pt x="20492" y="8498"/>
                  </a:lnTo>
                  <a:lnTo>
                    <a:pt x="19662" y="8498"/>
                  </a:lnTo>
                  <a:lnTo>
                    <a:pt x="18554" y="9030"/>
                  </a:lnTo>
                  <a:lnTo>
                    <a:pt x="19662" y="9738"/>
                  </a:lnTo>
                  <a:lnTo>
                    <a:pt x="16615" y="11154"/>
                  </a:lnTo>
                  <a:lnTo>
                    <a:pt x="17446" y="11154"/>
                  </a:lnTo>
                  <a:lnTo>
                    <a:pt x="16615" y="11685"/>
                  </a:lnTo>
                  <a:lnTo>
                    <a:pt x="15508" y="11685"/>
                  </a:lnTo>
                  <a:lnTo>
                    <a:pt x="14400" y="12393"/>
                  </a:lnTo>
                  <a:lnTo>
                    <a:pt x="14400" y="13102"/>
                  </a:lnTo>
                  <a:lnTo>
                    <a:pt x="12462" y="13102"/>
                  </a:lnTo>
                  <a:lnTo>
                    <a:pt x="12462" y="13633"/>
                  </a:lnTo>
                  <a:lnTo>
                    <a:pt x="13569" y="14341"/>
                  </a:lnTo>
                  <a:lnTo>
                    <a:pt x="12462" y="15049"/>
                  </a:lnTo>
                  <a:lnTo>
                    <a:pt x="13569" y="15757"/>
                  </a:lnTo>
                  <a:lnTo>
                    <a:pt x="14400" y="15757"/>
                  </a:lnTo>
                  <a:lnTo>
                    <a:pt x="15508" y="16289"/>
                  </a:lnTo>
                  <a:lnTo>
                    <a:pt x="18554" y="16997"/>
                  </a:lnTo>
                  <a:lnTo>
                    <a:pt x="18554" y="17705"/>
                  </a:lnTo>
                  <a:lnTo>
                    <a:pt x="17446" y="18236"/>
                  </a:lnTo>
                  <a:lnTo>
                    <a:pt x="14400" y="18236"/>
                  </a:lnTo>
                  <a:lnTo>
                    <a:pt x="12462" y="19652"/>
                  </a:lnTo>
                  <a:lnTo>
                    <a:pt x="10246" y="19652"/>
                  </a:lnTo>
                  <a:lnTo>
                    <a:pt x="9415" y="20361"/>
                  </a:lnTo>
                  <a:lnTo>
                    <a:pt x="9415" y="20892"/>
                  </a:lnTo>
                  <a:lnTo>
                    <a:pt x="8308" y="20361"/>
                  </a:lnTo>
                  <a:lnTo>
                    <a:pt x="7200" y="20892"/>
                  </a:lnTo>
                  <a:lnTo>
                    <a:pt x="8308" y="20892"/>
                  </a:lnTo>
                  <a:lnTo>
                    <a:pt x="7200" y="21600"/>
                  </a:lnTo>
                  <a:lnTo>
                    <a:pt x="5262" y="21600"/>
                  </a:lnTo>
                  <a:lnTo>
                    <a:pt x="6369" y="20892"/>
                  </a:lnTo>
                  <a:lnTo>
                    <a:pt x="5262" y="20361"/>
                  </a:lnTo>
                  <a:lnTo>
                    <a:pt x="4154" y="20892"/>
                  </a:lnTo>
                  <a:lnTo>
                    <a:pt x="4154" y="18944"/>
                  </a:lnTo>
                  <a:lnTo>
                    <a:pt x="5262" y="18236"/>
                  </a:lnTo>
                  <a:lnTo>
                    <a:pt x="6369" y="18236"/>
                  </a:lnTo>
                  <a:lnTo>
                    <a:pt x="7200" y="17705"/>
                  </a:lnTo>
                  <a:lnTo>
                    <a:pt x="6369" y="18236"/>
                  </a:lnTo>
                  <a:lnTo>
                    <a:pt x="4154" y="18236"/>
                  </a:lnTo>
                  <a:lnTo>
                    <a:pt x="4154" y="16289"/>
                  </a:lnTo>
                  <a:lnTo>
                    <a:pt x="5262" y="15757"/>
                  </a:lnTo>
                  <a:lnTo>
                    <a:pt x="4154" y="15049"/>
                  </a:lnTo>
                  <a:lnTo>
                    <a:pt x="5262" y="15049"/>
                  </a:lnTo>
                  <a:lnTo>
                    <a:pt x="5262" y="14341"/>
                  </a:lnTo>
                  <a:lnTo>
                    <a:pt x="4154" y="14341"/>
                  </a:lnTo>
                  <a:lnTo>
                    <a:pt x="3323" y="15049"/>
                  </a:lnTo>
                  <a:lnTo>
                    <a:pt x="2215" y="14341"/>
                  </a:lnTo>
                  <a:lnTo>
                    <a:pt x="1108" y="14341"/>
                  </a:lnTo>
                  <a:lnTo>
                    <a:pt x="1108" y="15049"/>
                  </a:lnTo>
                  <a:lnTo>
                    <a:pt x="0" y="13633"/>
                  </a:lnTo>
                  <a:close/>
                  <a:moveTo>
                    <a:pt x="0" y="136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" name="AutoShape 12"/>
            <p:cNvSpPr>
              <a:spLocks/>
            </p:cNvSpPr>
            <p:nvPr/>
          </p:nvSpPr>
          <p:spPr bwMode="auto">
            <a:xfrm>
              <a:off x="10229" y="2393"/>
              <a:ext cx="1289" cy="5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7836"/>
                  </a:moveTo>
                  <a:lnTo>
                    <a:pt x="170" y="7033"/>
                  </a:lnTo>
                  <a:lnTo>
                    <a:pt x="638" y="7033"/>
                  </a:lnTo>
                  <a:lnTo>
                    <a:pt x="935" y="6329"/>
                  </a:lnTo>
                  <a:lnTo>
                    <a:pt x="935" y="5927"/>
                  </a:lnTo>
                  <a:lnTo>
                    <a:pt x="1276" y="5526"/>
                  </a:lnTo>
                  <a:lnTo>
                    <a:pt x="1276" y="5224"/>
                  </a:lnTo>
                  <a:lnTo>
                    <a:pt x="1446" y="5224"/>
                  </a:lnTo>
                  <a:lnTo>
                    <a:pt x="1573" y="4822"/>
                  </a:lnTo>
                  <a:lnTo>
                    <a:pt x="1573" y="4420"/>
                  </a:lnTo>
                  <a:lnTo>
                    <a:pt x="1913" y="4420"/>
                  </a:lnTo>
                  <a:lnTo>
                    <a:pt x="1913" y="4119"/>
                  </a:lnTo>
                  <a:lnTo>
                    <a:pt x="2041" y="3717"/>
                  </a:lnTo>
                  <a:lnTo>
                    <a:pt x="3019" y="3717"/>
                  </a:lnTo>
                  <a:lnTo>
                    <a:pt x="3019" y="4119"/>
                  </a:lnTo>
                  <a:lnTo>
                    <a:pt x="3784" y="4119"/>
                  </a:lnTo>
                  <a:lnTo>
                    <a:pt x="3784" y="4420"/>
                  </a:lnTo>
                  <a:lnTo>
                    <a:pt x="4124" y="5224"/>
                  </a:lnTo>
                  <a:lnTo>
                    <a:pt x="4252" y="5224"/>
                  </a:lnTo>
                  <a:lnTo>
                    <a:pt x="4592" y="5526"/>
                  </a:lnTo>
                  <a:lnTo>
                    <a:pt x="4720" y="5224"/>
                  </a:lnTo>
                  <a:lnTo>
                    <a:pt x="6293" y="5224"/>
                  </a:lnTo>
                  <a:lnTo>
                    <a:pt x="6463" y="4822"/>
                  </a:lnTo>
                  <a:lnTo>
                    <a:pt x="6463" y="4420"/>
                  </a:lnTo>
                  <a:lnTo>
                    <a:pt x="6293" y="4420"/>
                  </a:lnTo>
                  <a:lnTo>
                    <a:pt x="6293" y="3315"/>
                  </a:lnTo>
                  <a:lnTo>
                    <a:pt x="6165" y="2913"/>
                  </a:lnTo>
                  <a:lnTo>
                    <a:pt x="5825" y="2913"/>
                  </a:lnTo>
                  <a:lnTo>
                    <a:pt x="5825" y="1808"/>
                  </a:lnTo>
                  <a:lnTo>
                    <a:pt x="5995" y="1507"/>
                  </a:lnTo>
                  <a:lnTo>
                    <a:pt x="5995" y="703"/>
                  </a:lnTo>
                  <a:lnTo>
                    <a:pt x="6293" y="703"/>
                  </a:lnTo>
                  <a:lnTo>
                    <a:pt x="6293" y="0"/>
                  </a:lnTo>
                  <a:lnTo>
                    <a:pt x="6633" y="0"/>
                  </a:lnTo>
                  <a:lnTo>
                    <a:pt x="6761" y="301"/>
                  </a:lnTo>
                  <a:lnTo>
                    <a:pt x="6931" y="301"/>
                  </a:lnTo>
                  <a:lnTo>
                    <a:pt x="7101" y="703"/>
                  </a:lnTo>
                  <a:lnTo>
                    <a:pt x="7739" y="703"/>
                  </a:lnTo>
                  <a:lnTo>
                    <a:pt x="7739" y="1105"/>
                  </a:lnTo>
                  <a:lnTo>
                    <a:pt x="8504" y="1105"/>
                  </a:lnTo>
                  <a:lnTo>
                    <a:pt x="8504" y="1507"/>
                  </a:lnTo>
                  <a:lnTo>
                    <a:pt x="8674" y="1808"/>
                  </a:lnTo>
                  <a:lnTo>
                    <a:pt x="8674" y="2210"/>
                  </a:lnTo>
                  <a:lnTo>
                    <a:pt x="8844" y="2612"/>
                  </a:lnTo>
                  <a:lnTo>
                    <a:pt x="8844" y="2913"/>
                  </a:lnTo>
                  <a:lnTo>
                    <a:pt x="8972" y="2913"/>
                  </a:lnTo>
                  <a:lnTo>
                    <a:pt x="9142" y="3315"/>
                  </a:lnTo>
                  <a:lnTo>
                    <a:pt x="9312" y="3315"/>
                  </a:lnTo>
                  <a:lnTo>
                    <a:pt x="9609" y="3717"/>
                  </a:lnTo>
                  <a:lnTo>
                    <a:pt x="10247" y="3717"/>
                  </a:lnTo>
                  <a:lnTo>
                    <a:pt x="10417" y="3315"/>
                  </a:lnTo>
                  <a:lnTo>
                    <a:pt x="10545" y="2913"/>
                  </a:lnTo>
                  <a:lnTo>
                    <a:pt x="11991" y="2913"/>
                  </a:lnTo>
                  <a:lnTo>
                    <a:pt x="12118" y="3315"/>
                  </a:lnTo>
                  <a:lnTo>
                    <a:pt x="12458" y="3717"/>
                  </a:lnTo>
                  <a:lnTo>
                    <a:pt x="12756" y="3717"/>
                  </a:lnTo>
                  <a:lnTo>
                    <a:pt x="12926" y="4119"/>
                  </a:lnTo>
                  <a:lnTo>
                    <a:pt x="13096" y="4420"/>
                  </a:lnTo>
                  <a:lnTo>
                    <a:pt x="13224" y="4420"/>
                  </a:lnTo>
                  <a:lnTo>
                    <a:pt x="13394" y="4822"/>
                  </a:lnTo>
                  <a:lnTo>
                    <a:pt x="15137" y="4822"/>
                  </a:lnTo>
                  <a:lnTo>
                    <a:pt x="15137" y="4420"/>
                  </a:lnTo>
                  <a:lnTo>
                    <a:pt x="15435" y="4119"/>
                  </a:lnTo>
                  <a:lnTo>
                    <a:pt x="15775" y="4119"/>
                  </a:lnTo>
                  <a:lnTo>
                    <a:pt x="15775" y="3717"/>
                  </a:lnTo>
                  <a:lnTo>
                    <a:pt x="16243" y="3717"/>
                  </a:lnTo>
                  <a:lnTo>
                    <a:pt x="16370" y="3315"/>
                  </a:lnTo>
                  <a:lnTo>
                    <a:pt x="16370" y="2913"/>
                  </a:lnTo>
                  <a:lnTo>
                    <a:pt x="16540" y="2612"/>
                  </a:lnTo>
                  <a:lnTo>
                    <a:pt x="16710" y="2612"/>
                  </a:lnTo>
                  <a:lnTo>
                    <a:pt x="16710" y="2210"/>
                  </a:lnTo>
                  <a:lnTo>
                    <a:pt x="16838" y="1808"/>
                  </a:lnTo>
                  <a:lnTo>
                    <a:pt x="17008" y="1808"/>
                  </a:lnTo>
                  <a:lnTo>
                    <a:pt x="17008" y="2210"/>
                  </a:lnTo>
                  <a:lnTo>
                    <a:pt x="17178" y="1808"/>
                  </a:lnTo>
                  <a:lnTo>
                    <a:pt x="17348" y="1808"/>
                  </a:lnTo>
                  <a:lnTo>
                    <a:pt x="17476" y="2210"/>
                  </a:lnTo>
                  <a:lnTo>
                    <a:pt x="17646" y="2612"/>
                  </a:lnTo>
                  <a:lnTo>
                    <a:pt x="17943" y="2612"/>
                  </a:lnTo>
                  <a:lnTo>
                    <a:pt x="18113" y="2210"/>
                  </a:lnTo>
                  <a:lnTo>
                    <a:pt x="18581" y="2210"/>
                  </a:lnTo>
                  <a:lnTo>
                    <a:pt x="18751" y="2612"/>
                  </a:lnTo>
                  <a:lnTo>
                    <a:pt x="18581" y="4822"/>
                  </a:lnTo>
                  <a:lnTo>
                    <a:pt x="18581" y="5927"/>
                  </a:lnTo>
                  <a:lnTo>
                    <a:pt x="18411" y="6631"/>
                  </a:lnTo>
                  <a:lnTo>
                    <a:pt x="18581" y="7033"/>
                  </a:lnTo>
                  <a:lnTo>
                    <a:pt x="18921" y="7434"/>
                  </a:lnTo>
                  <a:lnTo>
                    <a:pt x="19219" y="7033"/>
                  </a:lnTo>
                  <a:lnTo>
                    <a:pt x="19687" y="7033"/>
                  </a:lnTo>
                  <a:lnTo>
                    <a:pt x="19857" y="7434"/>
                  </a:lnTo>
                  <a:lnTo>
                    <a:pt x="20027" y="7033"/>
                  </a:lnTo>
                  <a:lnTo>
                    <a:pt x="20027" y="6329"/>
                  </a:lnTo>
                  <a:lnTo>
                    <a:pt x="20154" y="6329"/>
                  </a:lnTo>
                  <a:lnTo>
                    <a:pt x="20324" y="5927"/>
                  </a:lnTo>
                  <a:lnTo>
                    <a:pt x="20622" y="6329"/>
                  </a:lnTo>
                  <a:lnTo>
                    <a:pt x="20792" y="6631"/>
                  </a:lnTo>
                  <a:lnTo>
                    <a:pt x="21090" y="7033"/>
                  </a:lnTo>
                  <a:lnTo>
                    <a:pt x="21260" y="7836"/>
                  </a:lnTo>
                  <a:lnTo>
                    <a:pt x="21430" y="8138"/>
                  </a:lnTo>
                  <a:lnTo>
                    <a:pt x="21600" y="8540"/>
                  </a:lnTo>
                  <a:lnTo>
                    <a:pt x="21600" y="8941"/>
                  </a:lnTo>
                  <a:lnTo>
                    <a:pt x="21430" y="8941"/>
                  </a:lnTo>
                  <a:lnTo>
                    <a:pt x="21430" y="9243"/>
                  </a:lnTo>
                  <a:lnTo>
                    <a:pt x="20792" y="9243"/>
                  </a:lnTo>
                  <a:lnTo>
                    <a:pt x="20622" y="9645"/>
                  </a:lnTo>
                  <a:lnTo>
                    <a:pt x="20494" y="10047"/>
                  </a:lnTo>
                  <a:lnTo>
                    <a:pt x="20154" y="10047"/>
                  </a:lnTo>
                  <a:lnTo>
                    <a:pt x="20154" y="10448"/>
                  </a:lnTo>
                  <a:lnTo>
                    <a:pt x="19857" y="10448"/>
                  </a:lnTo>
                  <a:lnTo>
                    <a:pt x="19687" y="11152"/>
                  </a:lnTo>
                  <a:lnTo>
                    <a:pt x="19687" y="11855"/>
                  </a:lnTo>
                  <a:lnTo>
                    <a:pt x="19517" y="11855"/>
                  </a:lnTo>
                  <a:lnTo>
                    <a:pt x="19219" y="12659"/>
                  </a:lnTo>
                  <a:lnTo>
                    <a:pt x="19049" y="12659"/>
                  </a:lnTo>
                  <a:lnTo>
                    <a:pt x="18751" y="12257"/>
                  </a:lnTo>
                  <a:lnTo>
                    <a:pt x="18751" y="12659"/>
                  </a:lnTo>
                  <a:lnTo>
                    <a:pt x="18581" y="13060"/>
                  </a:lnTo>
                  <a:lnTo>
                    <a:pt x="18411" y="13362"/>
                  </a:lnTo>
                  <a:lnTo>
                    <a:pt x="18283" y="13362"/>
                  </a:lnTo>
                  <a:lnTo>
                    <a:pt x="18283" y="13764"/>
                  </a:lnTo>
                  <a:lnTo>
                    <a:pt x="18113" y="14166"/>
                  </a:lnTo>
                  <a:lnTo>
                    <a:pt x="17943" y="13764"/>
                  </a:lnTo>
                  <a:lnTo>
                    <a:pt x="17646" y="13764"/>
                  </a:lnTo>
                  <a:lnTo>
                    <a:pt x="17476" y="13362"/>
                  </a:lnTo>
                  <a:lnTo>
                    <a:pt x="17008" y="13362"/>
                  </a:lnTo>
                  <a:lnTo>
                    <a:pt x="16838" y="13764"/>
                  </a:lnTo>
                  <a:lnTo>
                    <a:pt x="16710" y="14166"/>
                  </a:lnTo>
                  <a:lnTo>
                    <a:pt x="16710" y="15271"/>
                  </a:lnTo>
                  <a:lnTo>
                    <a:pt x="17008" y="15673"/>
                  </a:lnTo>
                  <a:lnTo>
                    <a:pt x="17348" y="15974"/>
                  </a:lnTo>
                  <a:lnTo>
                    <a:pt x="17348" y="16376"/>
                  </a:lnTo>
                  <a:lnTo>
                    <a:pt x="17178" y="16376"/>
                  </a:lnTo>
                  <a:lnTo>
                    <a:pt x="17178" y="16778"/>
                  </a:lnTo>
                  <a:lnTo>
                    <a:pt x="16838" y="17481"/>
                  </a:lnTo>
                  <a:lnTo>
                    <a:pt x="16710" y="18184"/>
                  </a:lnTo>
                  <a:lnTo>
                    <a:pt x="16540" y="18586"/>
                  </a:lnTo>
                  <a:lnTo>
                    <a:pt x="16370" y="18586"/>
                  </a:lnTo>
                  <a:lnTo>
                    <a:pt x="16243" y="18988"/>
                  </a:lnTo>
                  <a:lnTo>
                    <a:pt x="15902" y="18988"/>
                  </a:lnTo>
                  <a:lnTo>
                    <a:pt x="15775" y="19390"/>
                  </a:lnTo>
                  <a:lnTo>
                    <a:pt x="15137" y="19390"/>
                  </a:lnTo>
                  <a:lnTo>
                    <a:pt x="14967" y="19691"/>
                  </a:lnTo>
                  <a:lnTo>
                    <a:pt x="14797" y="19691"/>
                  </a:lnTo>
                  <a:lnTo>
                    <a:pt x="13861" y="20495"/>
                  </a:lnTo>
                  <a:lnTo>
                    <a:pt x="13691" y="20796"/>
                  </a:lnTo>
                  <a:lnTo>
                    <a:pt x="13394" y="21600"/>
                  </a:lnTo>
                  <a:lnTo>
                    <a:pt x="12926" y="21600"/>
                  </a:lnTo>
                  <a:lnTo>
                    <a:pt x="12926" y="21198"/>
                  </a:lnTo>
                  <a:lnTo>
                    <a:pt x="12586" y="21198"/>
                  </a:lnTo>
                  <a:lnTo>
                    <a:pt x="12288" y="21600"/>
                  </a:lnTo>
                  <a:lnTo>
                    <a:pt x="12118" y="21198"/>
                  </a:lnTo>
                  <a:lnTo>
                    <a:pt x="11820" y="21198"/>
                  </a:lnTo>
                  <a:lnTo>
                    <a:pt x="11523" y="20796"/>
                  </a:lnTo>
                  <a:lnTo>
                    <a:pt x="11013" y="20495"/>
                  </a:lnTo>
                  <a:lnTo>
                    <a:pt x="10715" y="19691"/>
                  </a:lnTo>
                  <a:lnTo>
                    <a:pt x="9439" y="19691"/>
                  </a:lnTo>
                  <a:lnTo>
                    <a:pt x="9439" y="20093"/>
                  </a:lnTo>
                  <a:lnTo>
                    <a:pt x="6931" y="20093"/>
                  </a:lnTo>
                  <a:lnTo>
                    <a:pt x="6761" y="19390"/>
                  </a:lnTo>
                  <a:lnTo>
                    <a:pt x="6761" y="18988"/>
                  </a:lnTo>
                  <a:lnTo>
                    <a:pt x="6633" y="18586"/>
                  </a:lnTo>
                  <a:lnTo>
                    <a:pt x="6463" y="18184"/>
                  </a:lnTo>
                  <a:lnTo>
                    <a:pt x="6463" y="17883"/>
                  </a:lnTo>
                  <a:lnTo>
                    <a:pt x="6293" y="17481"/>
                  </a:lnTo>
                  <a:lnTo>
                    <a:pt x="6165" y="17481"/>
                  </a:lnTo>
                  <a:lnTo>
                    <a:pt x="6165" y="17079"/>
                  </a:lnTo>
                  <a:lnTo>
                    <a:pt x="5825" y="17079"/>
                  </a:lnTo>
                  <a:lnTo>
                    <a:pt x="5698" y="16778"/>
                  </a:lnTo>
                  <a:lnTo>
                    <a:pt x="5357" y="16376"/>
                  </a:lnTo>
                  <a:lnTo>
                    <a:pt x="5060" y="16376"/>
                  </a:lnTo>
                  <a:lnTo>
                    <a:pt x="5060" y="15974"/>
                  </a:lnTo>
                  <a:lnTo>
                    <a:pt x="4890" y="15974"/>
                  </a:lnTo>
                  <a:lnTo>
                    <a:pt x="4422" y="15673"/>
                  </a:lnTo>
                  <a:lnTo>
                    <a:pt x="3019" y="15673"/>
                  </a:lnTo>
                  <a:lnTo>
                    <a:pt x="2679" y="14869"/>
                  </a:lnTo>
                  <a:lnTo>
                    <a:pt x="2679" y="14166"/>
                  </a:lnTo>
                  <a:lnTo>
                    <a:pt x="2849" y="14166"/>
                  </a:lnTo>
                  <a:lnTo>
                    <a:pt x="2849" y="12659"/>
                  </a:lnTo>
                  <a:lnTo>
                    <a:pt x="2679" y="12257"/>
                  </a:lnTo>
                  <a:lnTo>
                    <a:pt x="2551" y="11855"/>
                  </a:lnTo>
                  <a:lnTo>
                    <a:pt x="2381" y="11553"/>
                  </a:lnTo>
                  <a:lnTo>
                    <a:pt x="2381" y="11152"/>
                  </a:lnTo>
                  <a:lnTo>
                    <a:pt x="2211" y="10750"/>
                  </a:lnTo>
                  <a:lnTo>
                    <a:pt x="2041" y="10448"/>
                  </a:lnTo>
                  <a:lnTo>
                    <a:pt x="1913" y="10047"/>
                  </a:lnTo>
                  <a:lnTo>
                    <a:pt x="1743" y="10047"/>
                  </a:lnTo>
                  <a:lnTo>
                    <a:pt x="1573" y="10448"/>
                  </a:lnTo>
                  <a:lnTo>
                    <a:pt x="1446" y="10047"/>
                  </a:lnTo>
                  <a:lnTo>
                    <a:pt x="1106" y="10047"/>
                  </a:lnTo>
                  <a:lnTo>
                    <a:pt x="935" y="10448"/>
                  </a:lnTo>
                  <a:lnTo>
                    <a:pt x="808" y="10047"/>
                  </a:lnTo>
                  <a:lnTo>
                    <a:pt x="808" y="9645"/>
                  </a:lnTo>
                  <a:lnTo>
                    <a:pt x="638" y="9645"/>
                  </a:lnTo>
                  <a:lnTo>
                    <a:pt x="170" y="8540"/>
                  </a:lnTo>
                  <a:lnTo>
                    <a:pt x="170" y="8138"/>
                  </a:lnTo>
                  <a:lnTo>
                    <a:pt x="170" y="8540"/>
                  </a:lnTo>
                  <a:lnTo>
                    <a:pt x="0" y="8138"/>
                  </a:lnTo>
                  <a:lnTo>
                    <a:pt x="0" y="7836"/>
                  </a:lnTo>
                  <a:close/>
                  <a:moveTo>
                    <a:pt x="0" y="78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8633" y="2291"/>
              <a:ext cx="1578" cy="7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67" y="14545"/>
                  </a:moveTo>
                  <a:lnTo>
                    <a:pt x="1528" y="14327"/>
                  </a:lnTo>
                  <a:lnTo>
                    <a:pt x="1285" y="14545"/>
                  </a:lnTo>
                  <a:lnTo>
                    <a:pt x="1146" y="14327"/>
                  </a:lnTo>
                  <a:lnTo>
                    <a:pt x="1146" y="14036"/>
                  </a:lnTo>
                  <a:lnTo>
                    <a:pt x="1424" y="14036"/>
                  </a:lnTo>
                  <a:lnTo>
                    <a:pt x="1146" y="13236"/>
                  </a:lnTo>
                  <a:lnTo>
                    <a:pt x="903" y="12945"/>
                  </a:lnTo>
                  <a:lnTo>
                    <a:pt x="521" y="12655"/>
                  </a:lnTo>
                  <a:lnTo>
                    <a:pt x="521" y="12945"/>
                  </a:lnTo>
                  <a:lnTo>
                    <a:pt x="243" y="12436"/>
                  </a:lnTo>
                  <a:lnTo>
                    <a:pt x="243" y="12145"/>
                  </a:lnTo>
                  <a:lnTo>
                    <a:pt x="0" y="11855"/>
                  </a:lnTo>
                  <a:lnTo>
                    <a:pt x="0" y="11564"/>
                  </a:lnTo>
                  <a:lnTo>
                    <a:pt x="139" y="10764"/>
                  </a:lnTo>
                  <a:lnTo>
                    <a:pt x="0" y="10764"/>
                  </a:lnTo>
                  <a:lnTo>
                    <a:pt x="0" y="10255"/>
                  </a:lnTo>
                  <a:lnTo>
                    <a:pt x="139" y="9964"/>
                  </a:lnTo>
                  <a:lnTo>
                    <a:pt x="243" y="9673"/>
                  </a:lnTo>
                  <a:lnTo>
                    <a:pt x="243" y="9455"/>
                  </a:lnTo>
                  <a:lnTo>
                    <a:pt x="382" y="9164"/>
                  </a:lnTo>
                  <a:lnTo>
                    <a:pt x="625" y="9673"/>
                  </a:lnTo>
                  <a:lnTo>
                    <a:pt x="625" y="9964"/>
                  </a:lnTo>
                  <a:lnTo>
                    <a:pt x="903" y="10255"/>
                  </a:lnTo>
                  <a:lnTo>
                    <a:pt x="1007" y="9964"/>
                  </a:lnTo>
                  <a:lnTo>
                    <a:pt x="1007" y="9673"/>
                  </a:lnTo>
                  <a:lnTo>
                    <a:pt x="903" y="8873"/>
                  </a:lnTo>
                  <a:lnTo>
                    <a:pt x="1146" y="8655"/>
                  </a:lnTo>
                  <a:lnTo>
                    <a:pt x="1285" y="8655"/>
                  </a:lnTo>
                  <a:lnTo>
                    <a:pt x="1285" y="8073"/>
                  </a:lnTo>
                  <a:lnTo>
                    <a:pt x="1424" y="7782"/>
                  </a:lnTo>
                  <a:lnTo>
                    <a:pt x="1528" y="7782"/>
                  </a:lnTo>
                  <a:lnTo>
                    <a:pt x="1528" y="7564"/>
                  </a:lnTo>
                  <a:lnTo>
                    <a:pt x="1806" y="7564"/>
                  </a:lnTo>
                  <a:lnTo>
                    <a:pt x="1806" y="6982"/>
                  </a:lnTo>
                  <a:lnTo>
                    <a:pt x="1910" y="7273"/>
                  </a:lnTo>
                  <a:lnTo>
                    <a:pt x="2049" y="7273"/>
                  </a:lnTo>
                  <a:lnTo>
                    <a:pt x="2049" y="7782"/>
                  </a:lnTo>
                  <a:lnTo>
                    <a:pt x="2188" y="7564"/>
                  </a:lnTo>
                  <a:lnTo>
                    <a:pt x="2188" y="7273"/>
                  </a:lnTo>
                  <a:lnTo>
                    <a:pt x="2292" y="7273"/>
                  </a:lnTo>
                  <a:lnTo>
                    <a:pt x="2292" y="7564"/>
                  </a:lnTo>
                  <a:lnTo>
                    <a:pt x="2292" y="7273"/>
                  </a:lnTo>
                  <a:lnTo>
                    <a:pt x="2431" y="7273"/>
                  </a:lnTo>
                  <a:lnTo>
                    <a:pt x="2570" y="6982"/>
                  </a:lnTo>
                  <a:lnTo>
                    <a:pt x="2709" y="6982"/>
                  </a:lnTo>
                  <a:lnTo>
                    <a:pt x="2709" y="7273"/>
                  </a:lnTo>
                  <a:lnTo>
                    <a:pt x="2813" y="7564"/>
                  </a:lnTo>
                  <a:lnTo>
                    <a:pt x="3091" y="7273"/>
                  </a:lnTo>
                  <a:lnTo>
                    <a:pt x="3195" y="7273"/>
                  </a:lnTo>
                  <a:lnTo>
                    <a:pt x="3195" y="7564"/>
                  </a:lnTo>
                  <a:lnTo>
                    <a:pt x="3334" y="7564"/>
                  </a:lnTo>
                  <a:lnTo>
                    <a:pt x="3473" y="7782"/>
                  </a:lnTo>
                  <a:lnTo>
                    <a:pt x="3577" y="7782"/>
                  </a:lnTo>
                  <a:lnTo>
                    <a:pt x="3577" y="8073"/>
                  </a:lnTo>
                  <a:lnTo>
                    <a:pt x="3855" y="8364"/>
                  </a:lnTo>
                  <a:lnTo>
                    <a:pt x="3994" y="8364"/>
                  </a:lnTo>
                  <a:lnTo>
                    <a:pt x="3994" y="8655"/>
                  </a:lnTo>
                  <a:lnTo>
                    <a:pt x="4098" y="8655"/>
                  </a:lnTo>
                  <a:lnTo>
                    <a:pt x="4098" y="8364"/>
                  </a:lnTo>
                  <a:lnTo>
                    <a:pt x="4237" y="8073"/>
                  </a:lnTo>
                  <a:lnTo>
                    <a:pt x="4237" y="8364"/>
                  </a:lnTo>
                  <a:lnTo>
                    <a:pt x="4480" y="8364"/>
                  </a:lnTo>
                  <a:lnTo>
                    <a:pt x="4480" y="8655"/>
                  </a:lnTo>
                  <a:lnTo>
                    <a:pt x="4619" y="8655"/>
                  </a:lnTo>
                  <a:lnTo>
                    <a:pt x="4758" y="8364"/>
                  </a:lnTo>
                  <a:lnTo>
                    <a:pt x="4758" y="8073"/>
                  </a:lnTo>
                  <a:lnTo>
                    <a:pt x="4896" y="8073"/>
                  </a:lnTo>
                  <a:lnTo>
                    <a:pt x="4896" y="7782"/>
                  </a:lnTo>
                  <a:lnTo>
                    <a:pt x="5278" y="7782"/>
                  </a:lnTo>
                  <a:lnTo>
                    <a:pt x="5383" y="8073"/>
                  </a:lnTo>
                  <a:lnTo>
                    <a:pt x="5660" y="8073"/>
                  </a:lnTo>
                  <a:lnTo>
                    <a:pt x="5522" y="7782"/>
                  </a:lnTo>
                  <a:lnTo>
                    <a:pt x="5765" y="7782"/>
                  </a:lnTo>
                  <a:lnTo>
                    <a:pt x="5904" y="7564"/>
                  </a:lnTo>
                  <a:lnTo>
                    <a:pt x="6042" y="7782"/>
                  </a:lnTo>
                  <a:lnTo>
                    <a:pt x="6042" y="8073"/>
                  </a:lnTo>
                  <a:lnTo>
                    <a:pt x="5904" y="8073"/>
                  </a:lnTo>
                  <a:lnTo>
                    <a:pt x="6042" y="8364"/>
                  </a:lnTo>
                  <a:lnTo>
                    <a:pt x="6424" y="8364"/>
                  </a:lnTo>
                  <a:lnTo>
                    <a:pt x="6668" y="8655"/>
                  </a:lnTo>
                  <a:lnTo>
                    <a:pt x="6806" y="8655"/>
                  </a:lnTo>
                  <a:lnTo>
                    <a:pt x="6806" y="8073"/>
                  </a:lnTo>
                  <a:lnTo>
                    <a:pt x="6945" y="8073"/>
                  </a:lnTo>
                  <a:lnTo>
                    <a:pt x="7050" y="8364"/>
                  </a:lnTo>
                  <a:lnTo>
                    <a:pt x="7188" y="8364"/>
                  </a:lnTo>
                  <a:lnTo>
                    <a:pt x="7466" y="8073"/>
                  </a:lnTo>
                  <a:lnTo>
                    <a:pt x="7466" y="6982"/>
                  </a:lnTo>
                  <a:lnTo>
                    <a:pt x="7188" y="6982"/>
                  </a:lnTo>
                  <a:lnTo>
                    <a:pt x="7050" y="6764"/>
                  </a:lnTo>
                  <a:lnTo>
                    <a:pt x="6945" y="6764"/>
                  </a:lnTo>
                  <a:lnTo>
                    <a:pt x="6945" y="6473"/>
                  </a:lnTo>
                  <a:lnTo>
                    <a:pt x="6806" y="6473"/>
                  </a:lnTo>
                  <a:lnTo>
                    <a:pt x="6668" y="6182"/>
                  </a:lnTo>
                  <a:lnTo>
                    <a:pt x="6806" y="6182"/>
                  </a:lnTo>
                  <a:lnTo>
                    <a:pt x="6945" y="5964"/>
                  </a:lnTo>
                  <a:lnTo>
                    <a:pt x="6945" y="5382"/>
                  </a:lnTo>
                  <a:lnTo>
                    <a:pt x="6806" y="5382"/>
                  </a:lnTo>
                  <a:lnTo>
                    <a:pt x="6806" y="5091"/>
                  </a:lnTo>
                  <a:lnTo>
                    <a:pt x="6945" y="4873"/>
                  </a:lnTo>
                  <a:lnTo>
                    <a:pt x="7050" y="4582"/>
                  </a:lnTo>
                  <a:lnTo>
                    <a:pt x="7466" y="4582"/>
                  </a:lnTo>
                  <a:lnTo>
                    <a:pt x="7466" y="4291"/>
                  </a:lnTo>
                  <a:lnTo>
                    <a:pt x="7327" y="4073"/>
                  </a:lnTo>
                  <a:lnTo>
                    <a:pt x="7188" y="4073"/>
                  </a:lnTo>
                  <a:lnTo>
                    <a:pt x="7188" y="4291"/>
                  </a:lnTo>
                  <a:lnTo>
                    <a:pt x="7050" y="4073"/>
                  </a:lnTo>
                  <a:lnTo>
                    <a:pt x="6945" y="4073"/>
                  </a:lnTo>
                  <a:lnTo>
                    <a:pt x="7050" y="4073"/>
                  </a:lnTo>
                  <a:lnTo>
                    <a:pt x="7050" y="3782"/>
                  </a:lnTo>
                  <a:lnTo>
                    <a:pt x="6806" y="3782"/>
                  </a:lnTo>
                  <a:lnTo>
                    <a:pt x="6806" y="3200"/>
                  </a:lnTo>
                  <a:lnTo>
                    <a:pt x="6945" y="3200"/>
                  </a:lnTo>
                  <a:lnTo>
                    <a:pt x="6945" y="2982"/>
                  </a:lnTo>
                  <a:lnTo>
                    <a:pt x="7050" y="2982"/>
                  </a:lnTo>
                  <a:lnTo>
                    <a:pt x="7050" y="3200"/>
                  </a:lnTo>
                  <a:lnTo>
                    <a:pt x="7466" y="3200"/>
                  </a:lnTo>
                  <a:lnTo>
                    <a:pt x="7466" y="2982"/>
                  </a:lnTo>
                  <a:lnTo>
                    <a:pt x="7570" y="2982"/>
                  </a:lnTo>
                  <a:lnTo>
                    <a:pt x="7709" y="3200"/>
                  </a:lnTo>
                  <a:lnTo>
                    <a:pt x="7709" y="2982"/>
                  </a:lnTo>
                  <a:lnTo>
                    <a:pt x="7952" y="2691"/>
                  </a:lnTo>
                  <a:lnTo>
                    <a:pt x="8334" y="2691"/>
                  </a:lnTo>
                  <a:lnTo>
                    <a:pt x="8334" y="2400"/>
                  </a:lnTo>
                  <a:lnTo>
                    <a:pt x="8473" y="2400"/>
                  </a:lnTo>
                  <a:lnTo>
                    <a:pt x="8612" y="2182"/>
                  </a:lnTo>
                  <a:lnTo>
                    <a:pt x="8994" y="2182"/>
                  </a:lnTo>
                  <a:lnTo>
                    <a:pt x="8994" y="1891"/>
                  </a:lnTo>
                  <a:lnTo>
                    <a:pt x="9133" y="1891"/>
                  </a:lnTo>
                  <a:lnTo>
                    <a:pt x="9133" y="1600"/>
                  </a:lnTo>
                  <a:lnTo>
                    <a:pt x="9654" y="1600"/>
                  </a:lnTo>
                  <a:lnTo>
                    <a:pt x="9897" y="1091"/>
                  </a:lnTo>
                  <a:lnTo>
                    <a:pt x="10140" y="1091"/>
                  </a:lnTo>
                  <a:lnTo>
                    <a:pt x="10140" y="800"/>
                  </a:lnTo>
                  <a:lnTo>
                    <a:pt x="10418" y="800"/>
                  </a:lnTo>
                  <a:lnTo>
                    <a:pt x="10418" y="509"/>
                  </a:lnTo>
                  <a:lnTo>
                    <a:pt x="10522" y="509"/>
                  </a:lnTo>
                  <a:lnTo>
                    <a:pt x="10522" y="291"/>
                  </a:lnTo>
                  <a:lnTo>
                    <a:pt x="10661" y="0"/>
                  </a:lnTo>
                  <a:lnTo>
                    <a:pt x="10800" y="291"/>
                  </a:lnTo>
                  <a:lnTo>
                    <a:pt x="10800" y="0"/>
                  </a:lnTo>
                  <a:lnTo>
                    <a:pt x="11043" y="291"/>
                  </a:lnTo>
                  <a:lnTo>
                    <a:pt x="11703" y="291"/>
                  </a:lnTo>
                  <a:lnTo>
                    <a:pt x="11703" y="509"/>
                  </a:lnTo>
                  <a:lnTo>
                    <a:pt x="11807" y="800"/>
                  </a:lnTo>
                  <a:lnTo>
                    <a:pt x="11807" y="1091"/>
                  </a:lnTo>
                  <a:lnTo>
                    <a:pt x="11946" y="1091"/>
                  </a:lnTo>
                  <a:lnTo>
                    <a:pt x="11946" y="1600"/>
                  </a:lnTo>
                  <a:lnTo>
                    <a:pt x="11807" y="1600"/>
                  </a:lnTo>
                  <a:lnTo>
                    <a:pt x="11946" y="1891"/>
                  </a:lnTo>
                  <a:lnTo>
                    <a:pt x="12328" y="1891"/>
                  </a:lnTo>
                  <a:lnTo>
                    <a:pt x="12328" y="1600"/>
                  </a:lnTo>
                  <a:lnTo>
                    <a:pt x="12328" y="1891"/>
                  </a:lnTo>
                  <a:lnTo>
                    <a:pt x="12467" y="1891"/>
                  </a:lnTo>
                  <a:lnTo>
                    <a:pt x="12467" y="1600"/>
                  </a:lnTo>
                  <a:lnTo>
                    <a:pt x="12710" y="1891"/>
                  </a:lnTo>
                  <a:lnTo>
                    <a:pt x="12710" y="2400"/>
                  </a:lnTo>
                  <a:lnTo>
                    <a:pt x="12849" y="2400"/>
                  </a:lnTo>
                  <a:lnTo>
                    <a:pt x="12849" y="1891"/>
                  </a:lnTo>
                  <a:lnTo>
                    <a:pt x="12988" y="1891"/>
                  </a:lnTo>
                  <a:lnTo>
                    <a:pt x="13092" y="2182"/>
                  </a:lnTo>
                  <a:lnTo>
                    <a:pt x="13370" y="2182"/>
                  </a:lnTo>
                  <a:lnTo>
                    <a:pt x="13370" y="2400"/>
                  </a:lnTo>
                  <a:lnTo>
                    <a:pt x="13231" y="2400"/>
                  </a:lnTo>
                  <a:lnTo>
                    <a:pt x="13231" y="2691"/>
                  </a:lnTo>
                  <a:lnTo>
                    <a:pt x="13370" y="2982"/>
                  </a:lnTo>
                  <a:lnTo>
                    <a:pt x="13509" y="2691"/>
                  </a:lnTo>
                  <a:lnTo>
                    <a:pt x="13891" y="2691"/>
                  </a:lnTo>
                  <a:lnTo>
                    <a:pt x="13891" y="2982"/>
                  </a:lnTo>
                  <a:lnTo>
                    <a:pt x="13995" y="2691"/>
                  </a:lnTo>
                  <a:lnTo>
                    <a:pt x="13891" y="2400"/>
                  </a:lnTo>
                  <a:lnTo>
                    <a:pt x="14273" y="2400"/>
                  </a:lnTo>
                  <a:lnTo>
                    <a:pt x="14273" y="2182"/>
                  </a:lnTo>
                  <a:lnTo>
                    <a:pt x="14412" y="2182"/>
                  </a:lnTo>
                  <a:lnTo>
                    <a:pt x="14412" y="1891"/>
                  </a:lnTo>
                  <a:lnTo>
                    <a:pt x="14516" y="1891"/>
                  </a:lnTo>
                  <a:lnTo>
                    <a:pt x="14655" y="1600"/>
                  </a:lnTo>
                  <a:lnTo>
                    <a:pt x="14655" y="1309"/>
                  </a:lnTo>
                  <a:lnTo>
                    <a:pt x="14898" y="1309"/>
                  </a:lnTo>
                  <a:lnTo>
                    <a:pt x="15037" y="1091"/>
                  </a:lnTo>
                  <a:lnTo>
                    <a:pt x="15037" y="1600"/>
                  </a:lnTo>
                  <a:lnTo>
                    <a:pt x="14898" y="1600"/>
                  </a:lnTo>
                  <a:lnTo>
                    <a:pt x="14898" y="1891"/>
                  </a:lnTo>
                  <a:lnTo>
                    <a:pt x="15940" y="3200"/>
                  </a:lnTo>
                  <a:lnTo>
                    <a:pt x="17363" y="6473"/>
                  </a:lnTo>
                  <a:lnTo>
                    <a:pt x="17606" y="6473"/>
                  </a:lnTo>
                  <a:lnTo>
                    <a:pt x="17606" y="5964"/>
                  </a:lnTo>
                  <a:lnTo>
                    <a:pt x="17745" y="5964"/>
                  </a:lnTo>
                  <a:lnTo>
                    <a:pt x="17850" y="6182"/>
                  </a:lnTo>
                  <a:lnTo>
                    <a:pt x="17850" y="6473"/>
                  </a:lnTo>
                  <a:lnTo>
                    <a:pt x="17988" y="6473"/>
                  </a:lnTo>
                  <a:lnTo>
                    <a:pt x="18127" y="6764"/>
                  </a:lnTo>
                  <a:lnTo>
                    <a:pt x="18266" y="6473"/>
                  </a:lnTo>
                  <a:lnTo>
                    <a:pt x="18370" y="6473"/>
                  </a:lnTo>
                  <a:lnTo>
                    <a:pt x="18509" y="6764"/>
                  </a:lnTo>
                  <a:lnTo>
                    <a:pt x="18648" y="6473"/>
                  </a:lnTo>
                  <a:lnTo>
                    <a:pt x="18891" y="6473"/>
                  </a:lnTo>
                  <a:lnTo>
                    <a:pt x="18752" y="6182"/>
                  </a:lnTo>
                  <a:lnTo>
                    <a:pt x="19412" y="6182"/>
                  </a:lnTo>
                  <a:lnTo>
                    <a:pt x="19551" y="6473"/>
                  </a:lnTo>
                  <a:lnTo>
                    <a:pt x="19655" y="6764"/>
                  </a:lnTo>
                  <a:lnTo>
                    <a:pt x="19655" y="6982"/>
                  </a:lnTo>
                  <a:lnTo>
                    <a:pt x="19933" y="6982"/>
                  </a:lnTo>
                  <a:lnTo>
                    <a:pt x="20037" y="7273"/>
                  </a:lnTo>
                  <a:lnTo>
                    <a:pt x="20176" y="7273"/>
                  </a:lnTo>
                  <a:lnTo>
                    <a:pt x="20176" y="8073"/>
                  </a:lnTo>
                  <a:lnTo>
                    <a:pt x="20558" y="8073"/>
                  </a:lnTo>
                  <a:lnTo>
                    <a:pt x="20836" y="7782"/>
                  </a:lnTo>
                  <a:lnTo>
                    <a:pt x="21079" y="7782"/>
                  </a:lnTo>
                  <a:lnTo>
                    <a:pt x="21218" y="7564"/>
                  </a:lnTo>
                  <a:lnTo>
                    <a:pt x="21218" y="8073"/>
                  </a:lnTo>
                  <a:lnTo>
                    <a:pt x="21322" y="8073"/>
                  </a:lnTo>
                  <a:lnTo>
                    <a:pt x="21461" y="8364"/>
                  </a:lnTo>
                  <a:lnTo>
                    <a:pt x="21600" y="8364"/>
                  </a:lnTo>
                  <a:lnTo>
                    <a:pt x="21600" y="8655"/>
                  </a:lnTo>
                  <a:lnTo>
                    <a:pt x="21461" y="8873"/>
                  </a:lnTo>
                  <a:lnTo>
                    <a:pt x="21322" y="9164"/>
                  </a:lnTo>
                  <a:lnTo>
                    <a:pt x="21322" y="9455"/>
                  </a:lnTo>
                  <a:lnTo>
                    <a:pt x="21218" y="9673"/>
                  </a:lnTo>
                  <a:lnTo>
                    <a:pt x="21079" y="9673"/>
                  </a:lnTo>
                  <a:lnTo>
                    <a:pt x="20940" y="9964"/>
                  </a:lnTo>
                  <a:lnTo>
                    <a:pt x="20940" y="10545"/>
                  </a:lnTo>
                  <a:lnTo>
                    <a:pt x="21079" y="11055"/>
                  </a:lnTo>
                  <a:lnTo>
                    <a:pt x="21218" y="11345"/>
                  </a:lnTo>
                  <a:lnTo>
                    <a:pt x="21218" y="11564"/>
                  </a:lnTo>
                  <a:lnTo>
                    <a:pt x="21079" y="11855"/>
                  </a:lnTo>
                  <a:lnTo>
                    <a:pt x="20940" y="11855"/>
                  </a:lnTo>
                  <a:lnTo>
                    <a:pt x="20836" y="12145"/>
                  </a:lnTo>
                  <a:lnTo>
                    <a:pt x="20697" y="12145"/>
                  </a:lnTo>
                  <a:lnTo>
                    <a:pt x="20697" y="11855"/>
                  </a:lnTo>
                  <a:lnTo>
                    <a:pt x="20558" y="11855"/>
                  </a:lnTo>
                  <a:lnTo>
                    <a:pt x="20315" y="12145"/>
                  </a:lnTo>
                  <a:lnTo>
                    <a:pt x="20176" y="12145"/>
                  </a:lnTo>
                  <a:lnTo>
                    <a:pt x="19933" y="11855"/>
                  </a:lnTo>
                  <a:lnTo>
                    <a:pt x="19794" y="11855"/>
                  </a:lnTo>
                  <a:lnTo>
                    <a:pt x="19655" y="12436"/>
                  </a:lnTo>
                  <a:lnTo>
                    <a:pt x="19655" y="12945"/>
                  </a:lnTo>
                  <a:lnTo>
                    <a:pt x="19551" y="13455"/>
                  </a:lnTo>
                  <a:lnTo>
                    <a:pt x="19551" y="14327"/>
                  </a:lnTo>
                  <a:lnTo>
                    <a:pt x="19794" y="14327"/>
                  </a:lnTo>
                  <a:lnTo>
                    <a:pt x="19655" y="14545"/>
                  </a:lnTo>
                  <a:lnTo>
                    <a:pt x="19655" y="14836"/>
                  </a:lnTo>
                  <a:lnTo>
                    <a:pt x="19169" y="14836"/>
                  </a:lnTo>
                  <a:lnTo>
                    <a:pt x="18891" y="15127"/>
                  </a:lnTo>
                  <a:lnTo>
                    <a:pt x="18509" y="15127"/>
                  </a:lnTo>
                  <a:lnTo>
                    <a:pt x="18370" y="15345"/>
                  </a:lnTo>
                  <a:lnTo>
                    <a:pt x="18509" y="15636"/>
                  </a:lnTo>
                  <a:lnTo>
                    <a:pt x="18752" y="15636"/>
                  </a:lnTo>
                  <a:lnTo>
                    <a:pt x="18752" y="16436"/>
                  </a:lnTo>
                  <a:lnTo>
                    <a:pt x="18891" y="16436"/>
                  </a:lnTo>
                  <a:lnTo>
                    <a:pt x="18891" y="16727"/>
                  </a:lnTo>
                  <a:lnTo>
                    <a:pt x="19030" y="17018"/>
                  </a:lnTo>
                  <a:lnTo>
                    <a:pt x="19030" y="17236"/>
                  </a:lnTo>
                  <a:lnTo>
                    <a:pt x="19169" y="17236"/>
                  </a:lnTo>
                  <a:lnTo>
                    <a:pt x="19169" y="17818"/>
                  </a:lnTo>
                  <a:lnTo>
                    <a:pt x="19030" y="18036"/>
                  </a:lnTo>
                  <a:lnTo>
                    <a:pt x="19169" y="18327"/>
                  </a:lnTo>
                  <a:lnTo>
                    <a:pt x="19030" y="18327"/>
                  </a:lnTo>
                  <a:lnTo>
                    <a:pt x="19030" y="18909"/>
                  </a:lnTo>
                  <a:lnTo>
                    <a:pt x="18891" y="19127"/>
                  </a:lnTo>
                  <a:lnTo>
                    <a:pt x="18648" y="18909"/>
                  </a:lnTo>
                  <a:lnTo>
                    <a:pt x="18370" y="18327"/>
                  </a:lnTo>
                  <a:lnTo>
                    <a:pt x="16565" y="18327"/>
                  </a:lnTo>
                  <a:lnTo>
                    <a:pt x="16460" y="18618"/>
                  </a:lnTo>
                  <a:lnTo>
                    <a:pt x="16183" y="18327"/>
                  </a:lnTo>
                  <a:lnTo>
                    <a:pt x="15280" y="18327"/>
                  </a:lnTo>
                  <a:lnTo>
                    <a:pt x="15280" y="19127"/>
                  </a:lnTo>
                  <a:lnTo>
                    <a:pt x="14412" y="19127"/>
                  </a:lnTo>
                  <a:lnTo>
                    <a:pt x="14273" y="18909"/>
                  </a:lnTo>
                  <a:lnTo>
                    <a:pt x="13995" y="18909"/>
                  </a:lnTo>
                  <a:lnTo>
                    <a:pt x="13995" y="19127"/>
                  </a:lnTo>
                  <a:lnTo>
                    <a:pt x="13891" y="19418"/>
                  </a:lnTo>
                  <a:lnTo>
                    <a:pt x="13752" y="19418"/>
                  </a:lnTo>
                  <a:lnTo>
                    <a:pt x="13752" y="19709"/>
                  </a:lnTo>
                  <a:lnTo>
                    <a:pt x="13613" y="19927"/>
                  </a:lnTo>
                  <a:lnTo>
                    <a:pt x="13370" y="20218"/>
                  </a:lnTo>
                  <a:lnTo>
                    <a:pt x="13231" y="20800"/>
                  </a:lnTo>
                  <a:lnTo>
                    <a:pt x="13092" y="21309"/>
                  </a:lnTo>
                  <a:lnTo>
                    <a:pt x="12849" y="21600"/>
                  </a:lnTo>
                  <a:lnTo>
                    <a:pt x="12606" y="21309"/>
                  </a:lnTo>
                  <a:lnTo>
                    <a:pt x="12224" y="21309"/>
                  </a:lnTo>
                  <a:lnTo>
                    <a:pt x="11946" y="21600"/>
                  </a:lnTo>
                  <a:lnTo>
                    <a:pt x="11807" y="21600"/>
                  </a:lnTo>
                  <a:lnTo>
                    <a:pt x="11564" y="20218"/>
                  </a:lnTo>
                  <a:lnTo>
                    <a:pt x="11182" y="20218"/>
                  </a:lnTo>
                  <a:lnTo>
                    <a:pt x="11182" y="18618"/>
                  </a:lnTo>
                  <a:lnTo>
                    <a:pt x="10939" y="18909"/>
                  </a:lnTo>
                  <a:lnTo>
                    <a:pt x="10800" y="18036"/>
                  </a:lnTo>
                  <a:lnTo>
                    <a:pt x="10522" y="17818"/>
                  </a:lnTo>
                  <a:lnTo>
                    <a:pt x="8751" y="17818"/>
                  </a:lnTo>
                  <a:lnTo>
                    <a:pt x="8230" y="17236"/>
                  </a:lnTo>
                  <a:lnTo>
                    <a:pt x="7952" y="17018"/>
                  </a:lnTo>
                  <a:lnTo>
                    <a:pt x="7050" y="15927"/>
                  </a:lnTo>
                  <a:lnTo>
                    <a:pt x="5522" y="16436"/>
                  </a:lnTo>
                  <a:lnTo>
                    <a:pt x="6042" y="21600"/>
                  </a:lnTo>
                  <a:lnTo>
                    <a:pt x="5660" y="21600"/>
                  </a:lnTo>
                  <a:lnTo>
                    <a:pt x="5278" y="20800"/>
                  </a:lnTo>
                  <a:lnTo>
                    <a:pt x="4896" y="20509"/>
                  </a:lnTo>
                  <a:lnTo>
                    <a:pt x="4480" y="20218"/>
                  </a:lnTo>
                  <a:lnTo>
                    <a:pt x="4237" y="20509"/>
                  </a:lnTo>
                  <a:lnTo>
                    <a:pt x="3855" y="21018"/>
                  </a:lnTo>
                  <a:lnTo>
                    <a:pt x="3855" y="20218"/>
                  </a:lnTo>
                  <a:lnTo>
                    <a:pt x="3994" y="19927"/>
                  </a:lnTo>
                  <a:lnTo>
                    <a:pt x="3994" y="19709"/>
                  </a:lnTo>
                  <a:lnTo>
                    <a:pt x="3473" y="19709"/>
                  </a:lnTo>
                  <a:lnTo>
                    <a:pt x="3473" y="19418"/>
                  </a:lnTo>
                  <a:lnTo>
                    <a:pt x="3334" y="19418"/>
                  </a:lnTo>
                  <a:lnTo>
                    <a:pt x="3334" y="19127"/>
                  </a:lnTo>
                  <a:lnTo>
                    <a:pt x="3091" y="19127"/>
                  </a:lnTo>
                  <a:lnTo>
                    <a:pt x="3091" y="18909"/>
                  </a:lnTo>
                  <a:lnTo>
                    <a:pt x="2952" y="18327"/>
                  </a:lnTo>
                  <a:lnTo>
                    <a:pt x="2813" y="18327"/>
                  </a:lnTo>
                  <a:lnTo>
                    <a:pt x="2813" y="18036"/>
                  </a:lnTo>
                  <a:lnTo>
                    <a:pt x="2709" y="18036"/>
                  </a:lnTo>
                  <a:lnTo>
                    <a:pt x="2709" y="17818"/>
                  </a:lnTo>
                  <a:lnTo>
                    <a:pt x="2431" y="17818"/>
                  </a:lnTo>
                  <a:lnTo>
                    <a:pt x="2431" y="17236"/>
                  </a:lnTo>
                  <a:lnTo>
                    <a:pt x="2813" y="17236"/>
                  </a:lnTo>
                  <a:lnTo>
                    <a:pt x="2813" y="17527"/>
                  </a:lnTo>
                  <a:lnTo>
                    <a:pt x="2952" y="17236"/>
                  </a:lnTo>
                  <a:lnTo>
                    <a:pt x="3091" y="17236"/>
                  </a:lnTo>
                  <a:lnTo>
                    <a:pt x="2952" y="17236"/>
                  </a:lnTo>
                  <a:lnTo>
                    <a:pt x="2952" y="17018"/>
                  </a:lnTo>
                  <a:lnTo>
                    <a:pt x="2813" y="16727"/>
                  </a:lnTo>
                  <a:lnTo>
                    <a:pt x="2813" y="16436"/>
                  </a:lnTo>
                  <a:lnTo>
                    <a:pt x="2952" y="16145"/>
                  </a:lnTo>
                  <a:lnTo>
                    <a:pt x="3334" y="16145"/>
                  </a:lnTo>
                  <a:lnTo>
                    <a:pt x="3473" y="15927"/>
                  </a:lnTo>
                  <a:lnTo>
                    <a:pt x="3473" y="16145"/>
                  </a:lnTo>
                  <a:lnTo>
                    <a:pt x="3994" y="16145"/>
                  </a:lnTo>
                  <a:lnTo>
                    <a:pt x="3855" y="15927"/>
                  </a:lnTo>
                  <a:lnTo>
                    <a:pt x="3716" y="15927"/>
                  </a:lnTo>
                  <a:lnTo>
                    <a:pt x="3716" y="15345"/>
                  </a:lnTo>
                  <a:lnTo>
                    <a:pt x="3855" y="15345"/>
                  </a:lnTo>
                  <a:lnTo>
                    <a:pt x="3716" y="15127"/>
                  </a:lnTo>
                  <a:lnTo>
                    <a:pt x="3716" y="14836"/>
                  </a:lnTo>
                  <a:lnTo>
                    <a:pt x="3855" y="14545"/>
                  </a:lnTo>
                  <a:lnTo>
                    <a:pt x="3716" y="14545"/>
                  </a:lnTo>
                  <a:lnTo>
                    <a:pt x="3716" y="14036"/>
                  </a:lnTo>
                  <a:lnTo>
                    <a:pt x="3577" y="14036"/>
                  </a:lnTo>
                  <a:lnTo>
                    <a:pt x="3577" y="13745"/>
                  </a:lnTo>
                  <a:lnTo>
                    <a:pt x="3195" y="13745"/>
                  </a:lnTo>
                  <a:lnTo>
                    <a:pt x="3195" y="14036"/>
                  </a:lnTo>
                  <a:lnTo>
                    <a:pt x="2813" y="14036"/>
                  </a:lnTo>
                  <a:lnTo>
                    <a:pt x="2813" y="13745"/>
                  </a:lnTo>
                  <a:lnTo>
                    <a:pt x="2570" y="13745"/>
                  </a:lnTo>
                  <a:lnTo>
                    <a:pt x="2431" y="14036"/>
                  </a:lnTo>
                  <a:lnTo>
                    <a:pt x="2292" y="14036"/>
                  </a:lnTo>
                  <a:lnTo>
                    <a:pt x="2188" y="14327"/>
                  </a:lnTo>
                  <a:lnTo>
                    <a:pt x="2049" y="14327"/>
                  </a:lnTo>
                  <a:lnTo>
                    <a:pt x="2049" y="14545"/>
                  </a:lnTo>
                  <a:lnTo>
                    <a:pt x="1667" y="14545"/>
                  </a:lnTo>
                  <a:close/>
                  <a:moveTo>
                    <a:pt x="1667" y="145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9037" y="2833"/>
              <a:ext cx="667" cy="36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001" y="21600"/>
                  </a:moveTo>
                  <a:lnTo>
                    <a:pt x="17329" y="19995"/>
                  </a:lnTo>
                  <a:lnTo>
                    <a:pt x="17658" y="19411"/>
                  </a:lnTo>
                  <a:lnTo>
                    <a:pt x="17658" y="18389"/>
                  </a:lnTo>
                  <a:lnTo>
                    <a:pt x="17329" y="18389"/>
                  </a:lnTo>
                  <a:lnTo>
                    <a:pt x="17329" y="16784"/>
                  </a:lnTo>
                  <a:lnTo>
                    <a:pt x="16754" y="16784"/>
                  </a:lnTo>
                  <a:lnTo>
                    <a:pt x="16426" y="16200"/>
                  </a:lnTo>
                  <a:lnTo>
                    <a:pt x="16426" y="15178"/>
                  </a:lnTo>
                  <a:lnTo>
                    <a:pt x="17329" y="15178"/>
                  </a:lnTo>
                  <a:lnTo>
                    <a:pt x="17329" y="14595"/>
                  </a:lnTo>
                  <a:lnTo>
                    <a:pt x="17904" y="14011"/>
                  </a:lnTo>
                  <a:lnTo>
                    <a:pt x="17658" y="13573"/>
                  </a:lnTo>
                  <a:lnTo>
                    <a:pt x="18233" y="13573"/>
                  </a:lnTo>
                  <a:lnTo>
                    <a:pt x="18890" y="12989"/>
                  </a:lnTo>
                  <a:lnTo>
                    <a:pt x="18561" y="12405"/>
                  </a:lnTo>
                  <a:lnTo>
                    <a:pt x="18561" y="11822"/>
                  </a:lnTo>
                  <a:lnTo>
                    <a:pt x="18890" y="11822"/>
                  </a:lnTo>
                  <a:lnTo>
                    <a:pt x="19136" y="11384"/>
                  </a:lnTo>
                  <a:lnTo>
                    <a:pt x="19465" y="11384"/>
                  </a:lnTo>
                  <a:lnTo>
                    <a:pt x="19793" y="10800"/>
                  </a:lnTo>
                  <a:lnTo>
                    <a:pt x="20040" y="11384"/>
                  </a:lnTo>
                  <a:lnTo>
                    <a:pt x="21271" y="11384"/>
                  </a:lnTo>
                  <a:lnTo>
                    <a:pt x="21600" y="10800"/>
                  </a:lnTo>
                  <a:lnTo>
                    <a:pt x="21600" y="10216"/>
                  </a:lnTo>
                  <a:lnTo>
                    <a:pt x="21025" y="9195"/>
                  </a:lnTo>
                  <a:lnTo>
                    <a:pt x="20697" y="9195"/>
                  </a:lnTo>
                  <a:lnTo>
                    <a:pt x="20697" y="10216"/>
                  </a:lnTo>
                  <a:lnTo>
                    <a:pt x="20368" y="10216"/>
                  </a:lnTo>
                  <a:lnTo>
                    <a:pt x="20040" y="9778"/>
                  </a:lnTo>
                  <a:lnTo>
                    <a:pt x="19465" y="9778"/>
                  </a:lnTo>
                  <a:lnTo>
                    <a:pt x="19136" y="9195"/>
                  </a:lnTo>
                  <a:lnTo>
                    <a:pt x="19465" y="8611"/>
                  </a:lnTo>
                  <a:lnTo>
                    <a:pt x="19793" y="7589"/>
                  </a:lnTo>
                  <a:lnTo>
                    <a:pt x="19793" y="7005"/>
                  </a:lnTo>
                  <a:lnTo>
                    <a:pt x="19465" y="7005"/>
                  </a:lnTo>
                  <a:lnTo>
                    <a:pt x="19465" y="7589"/>
                  </a:lnTo>
                  <a:lnTo>
                    <a:pt x="19136" y="8027"/>
                  </a:lnTo>
                  <a:lnTo>
                    <a:pt x="18561" y="8611"/>
                  </a:lnTo>
                  <a:lnTo>
                    <a:pt x="18233" y="9778"/>
                  </a:lnTo>
                  <a:lnTo>
                    <a:pt x="17904" y="10800"/>
                  </a:lnTo>
                  <a:lnTo>
                    <a:pt x="17329" y="11384"/>
                  </a:lnTo>
                  <a:lnTo>
                    <a:pt x="16754" y="10800"/>
                  </a:lnTo>
                  <a:lnTo>
                    <a:pt x="15851" y="10800"/>
                  </a:lnTo>
                  <a:lnTo>
                    <a:pt x="15194" y="11384"/>
                  </a:lnTo>
                  <a:lnTo>
                    <a:pt x="14865" y="11384"/>
                  </a:lnTo>
                  <a:lnTo>
                    <a:pt x="14290" y="8611"/>
                  </a:lnTo>
                  <a:lnTo>
                    <a:pt x="13387" y="8611"/>
                  </a:lnTo>
                  <a:lnTo>
                    <a:pt x="13387" y="5400"/>
                  </a:lnTo>
                  <a:lnTo>
                    <a:pt x="12812" y="5984"/>
                  </a:lnTo>
                  <a:lnTo>
                    <a:pt x="12484" y="4232"/>
                  </a:lnTo>
                  <a:lnTo>
                    <a:pt x="11827" y="3795"/>
                  </a:lnTo>
                  <a:lnTo>
                    <a:pt x="7638" y="3795"/>
                  </a:lnTo>
                  <a:lnTo>
                    <a:pt x="6406" y="2627"/>
                  </a:lnTo>
                  <a:lnTo>
                    <a:pt x="5749" y="2189"/>
                  </a:lnTo>
                  <a:lnTo>
                    <a:pt x="3614" y="0"/>
                  </a:lnTo>
                  <a:lnTo>
                    <a:pt x="0" y="1022"/>
                  </a:lnTo>
                  <a:lnTo>
                    <a:pt x="1232" y="11384"/>
                  </a:lnTo>
                  <a:lnTo>
                    <a:pt x="2135" y="11384"/>
                  </a:lnTo>
                  <a:lnTo>
                    <a:pt x="2464" y="10800"/>
                  </a:lnTo>
                  <a:lnTo>
                    <a:pt x="2135" y="10216"/>
                  </a:lnTo>
                  <a:lnTo>
                    <a:pt x="2135" y="9778"/>
                  </a:lnTo>
                  <a:lnTo>
                    <a:pt x="2464" y="8611"/>
                  </a:lnTo>
                  <a:lnTo>
                    <a:pt x="2710" y="8611"/>
                  </a:lnTo>
                  <a:lnTo>
                    <a:pt x="3039" y="8027"/>
                  </a:lnTo>
                  <a:lnTo>
                    <a:pt x="3614" y="8027"/>
                  </a:lnTo>
                  <a:lnTo>
                    <a:pt x="3614" y="7589"/>
                  </a:lnTo>
                  <a:lnTo>
                    <a:pt x="4271" y="7589"/>
                  </a:lnTo>
                  <a:lnTo>
                    <a:pt x="5174" y="8027"/>
                  </a:lnTo>
                  <a:lnTo>
                    <a:pt x="5749" y="9195"/>
                  </a:lnTo>
                  <a:lnTo>
                    <a:pt x="6078" y="9778"/>
                  </a:lnTo>
                  <a:lnTo>
                    <a:pt x="6981" y="10216"/>
                  </a:lnTo>
                  <a:lnTo>
                    <a:pt x="7884" y="11384"/>
                  </a:lnTo>
                  <a:lnTo>
                    <a:pt x="7884" y="10800"/>
                  </a:lnTo>
                  <a:lnTo>
                    <a:pt x="8213" y="10800"/>
                  </a:lnTo>
                  <a:lnTo>
                    <a:pt x="8788" y="11384"/>
                  </a:lnTo>
                  <a:lnTo>
                    <a:pt x="9116" y="12989"/>
                  </a:lnTo>
                  <a:lnTo>
                    <a:pt x="9445" y="12989"/>
                  </a:lnTo>
                  <a:lnTo>
                    <a:pt x="9445" y="13573"/>
                  </a:lnTo>
                  <a:lnTo>
                    <a:pt x="9773" y="14595"/>
                  </a:lnTo>
                  <a:lnTo>
                    <a:pt x="10348" y="15178"/>
                  </a:lnTo>
                  <a:lnTo>
                    <a:pt x="10923" y="15616"/>
                  </a:lnTo>
                  <a:lnTo>
                    <a:pt x="11827" y="16784"/>
                  </a:lnTo>
                  <a:lnTo>
                    <a:pt x="13059" y="17805"/>
                  </a:lnTo>
                  <a:lnTo>
                    <a:pt x="13962" y="18973"/>
                  </a:lnTo>
                  <a:lnTo>
                    <a:pt x="14865" y="18973"/>
                  </a:lnTo>
                  <a:lnTo>
                    <a:pt x="15522" y="19411"/>
                  </a:lnTo>
                  <a:lnTo>
                    <a:pt x="15522" y="21016"/>
                  </a:lnTo>
                  <a:lnTo>
                    <a:pt x="16097" y="21016"/>
                  </a:lnTo>
                  <a:lnTo>
                    <a:pt x="16426" y="21600"/>
                  </a:lnTo>
                  <a:lnTo>
                    <a:pt x="16754" y="21600"/>
                  </a:lnTo>
                  <a:lnTo>
                    <a:pt x="16754" y="21016"/>
                  </a:lnTo>
                  <a:lnTo>
                    <a:pt x="17001" y="21600"/>
                  </a:lnTo>
                  <a:close/>
                  <a:moveTo>
                    <a:pt x="17001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8915" y="2961"/>
              <a:ext cx="601" cy="3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41"/>
                  </a:moveTo>
                  <a:lnTo>
                    <a:pt x="21600" y="13155"/>
                  </a:lnTo>
                  <a:lnTo>
                    <a:pt x="20871" y="12668"/>
                  </a:lnTo>
                  <a:lnTo>
                    <a:pt x="19868" y="12668"/>
                  </a:lnTo>
                  <a:lnTo>
                    <a:pt x="18866" y="11368"/>
                  </a:lnTo>
                  <a:lnTo>
                    <a:pt x="17499" y="10232"/>
                  </a:lnTo>
                  <a:lnTo>
                    <a:pt x="16496" y="8932"/>
                  </a:lnTo>
                  <a:lnTo>
                    <a:pt x="15858" y="8445"/>
                  </a:lnTo>
                  <a:lnTo>
                    <a:pt x="15220" y="7795"/>
                  </a:lnTo>
                  <a:lnTo>
                    <a:pt x="14856" y="6659"/>
                  </a:lnTo>
                  <a:lnTo>
                    <a:pt x="14856" y="6009"/>
                  </a:lnTo>
                  <a:lnTo>
                    <a:pt x="14491" y="6009"/>
                  </a:lnTo>
                  <a:lnTo>
                    <a:pt x="14127" y="4223"/>
                  </a:lnTo>
                  <a:lnTo>
                    <a:pt x="13489" y="3573"/>
                  </a:lnTo>
                  <a:lnTo>
                    <a:pt x="13124" y="3573"/>
                  </a:lnTo>
                  <a:lnTo>
                    <a:pt x="13124" y="4223"/>
                  </a:lnTo>
                  <a:lnTo>
                    <a:pt x="12122" y="2923"/>
                  </a:lnTo>
                  <a:lnTo>
                    <a:pt x="11119" y="2436"/>
                  </a:lnTo>
                  <a:lnTo>
                    <a:pt x="10754" y="1786"/>
                  </a:lnTo>
                  <a:lnTo>
                    <a:pt x="10116" y="487"/>
                  </a:lnTo>
                  <a:lnTo>
                    <a:pt x="9114" y="0"/>
                  </a:lnTo>
                  <a:lnTo>
                    <a:pt x="8385" y="0"/>
                  </a:lnTo>
                  <a:lnTo>
                    <a:pt x="8385" y="487"/>
                  </a:lnTo>
                  <a:lnTo>
                    <a:pt x="7747" y="487"/>
                  </a:lnTo>
                  <a:lnTo>
                    <a:pt x="7382" y="1137"/>
                  </a:lnTo>
                  <a:lnTo>
                    <a:pt x="7109" y="1137"/>
                  </a:lnTo>
                  <a:lnTo>
                    <a:pt x="6744" y="2436"/>
                  </a:lnTo>
                  <a:lnTo>
                    <a:pt x="6744" y="2923"/>
                  </a:lnTo>
                  <a:lnTo>
                    <a:pt x="7109" y="3573"/>
                  </a:lnTo>
                  <a:lnTo>
                    <a:pt x="6744" y="4223"/>
                  </a:lnTo>
                  <a:lnTo>
                    <a:pt x="4739" y="4223"/>
                  </a:lnTo>
                  <a:lnTo>
                    <a:pt x="3737" y="2436"/>
                  </a:lnTo>
                  <a:lnTo>
                    <a:pt x="2734" y="1786"/>
                  </a:lnTo>
                  <a:lnTo>
                    <a:pt x="1641" y="1137"/>
                  </a:lnTo>
                  <a:lnTo>
                    <a:pt x="1003" y="1786"/>
                  </a:lnTo>
                  <a:lnTo>
                    <a:pt x="0" y="2923"/>
                  </a:lnTo>
                  <a:lnTo>
                    <a:pt x="0" y="3573"/>
                  </a:lnTo>
                  <a:lnTo>
                    <a:pt x="365" y="3573"/>
                  </a:lnTo>
                  <a:lnTo>
                    <a:pt x="365" y="4223"/>
                  </a:lnTo>
                  <a:lnTo>
                    <a:pt x="638" y="4223"/>
                  </a:lnTo>
                  <a:lnTo>
                    <a:pt x="638" y="4710"/>
                  </a:lnTo>
                  <a:lnTo>
                    <a:pt x="1003" y="5359"/>
                  </a:lnTo>
                  <a:lnTo>
                    <a:pt x="1003" y="8932"/>
                  </a:lnTo>
                  <a:lnTo>
                    <a:pt x="1641" y="9582"/>
                  </a:lnTo>
                  <a:lnTo>
                    <a:pt x="1641" y="8932"/>
                  </a:lnTo>
                  <a:lnTo>
                    <a:pt x="1367" y="8932"/>
                  </a:lnTo>
                  <a:lnTo>
                    <a:pt x="2005" y="8932"/>
                  </a:lnTo>
                  <a:lnTo>
                    <a:pt x="2370" y="8445"/>
                  </a:lnTo>
                  <a:lnTo>
                    <a:pt x="2370" y="9582"/>
                  </a:lnTo>
                  <a:lnTo>
                    <a:pt x="2734" y="9582"/>
                  </a:lnTo>
                  <a:lnTo>
                    <a:pt x="2734" y="10232"/>
                  </a:lnTo>
                  <a:lnTo>
                    <a:pt x="1641" y="10232"/>
                  </a:lnTo>
                  <a:lnTo>
                    <a:pt x="1641" y="10719"/>
                  </a:lnTo>
                  <a:lnTo>
                    <a:pt x="2005" y="11368"/>
                  </a:lnTo>
                  <a:lnTo>
                    <a:pt x="2005" y="10719"/>
                  </a:lnTo>
                  <a:lnTo>
                    <a:pt x="2370" y="10719"/>
                  </a:lnTo>
                  <a:lnTo>
                    <a:pt x="2734" y="11368"/>
                  </a:lnTo>
                  <a:lnTo>
                    <a:pt x="3008" y="11368"/>
                  </a:lnTo>
                  <a:lnTo>
                    <a:pt x="3008" y="14454"/>
                  </a:lnTo>
                  <a:lnTo>
                    <a:pt x="3372" y="14941"/>
                  </a:lnTo>
                  <a:lnTo>
                    <a:pt x="3737" y="16241"/>
                  </a:lnTo>
                  <a:lnTo>
                    <a:pt x="4739" y="16241"/>
                  </a:lnTo>
                  <a:lnTo>
                    <a:pt x="4739" y="15591"/>
                  </a:lnTo>
                  <a:lnTo>
                    <a:pt x="5013" y="14941"/>
                  </a:lnTo>
                  <a:lnTo>
                    <a:pt x="5742" y="14454"/>
                  </a:lnTo>
                  <a:lnTo>
                    <a:pt x="6380" y="13805"/>
                  </a:lnTo>
                  <a:lnTo>
                    <a:pt x="7109" y="14454"/>
                  </a:lnTo>
                  <a:lnTo>
                    <a:pt x="7109" y="13805"/>
                  </a:lnTo>
                  <a:lnTo>
                    <a:pt x="7382" y="13155"/>
                  </a:lnTo>
                  <a:lnTo>
                    <a:pt x="7747" y="13805"/>
                  </a:lnTo>
                  <a:lnTo>
                    <a:pt x="8111" y="13805"/>
                  </a:lnTo>
                  <a:lnTo>
                    <a:pt x="8385" y="14454"/>
                  </a:lnTo>
                  <a:lnTo>
                    <a:pt x="9114" y="14454"/>
                  </a:lnTo>
                  <a:lnTo>
                    <a:pt x="9752" y="15591"/>
                  </a:lnTo>
                  <a:lnTo>
                    <a:pt x="10116" y="15591"/>
                  </a:lnTo>
                  <a:lnTo>
                    <a:pt x="10481" y="14941"/>
                  </a:lnTo>
                  <a:lnTo>
                    <a:pt x="11119" y="15591"/>
                  </a:lnTo>
                  <a:lnTo>
                    <a:pt x="11484" y="15591"/>
                  </a:lnTo>
                  <a:lnTo>
                    <a:pt x="11484" y="16890"/>
                  </a:lnTo>
                  <a:lnTo>
                    <a:pt x="11757" y="16241"/>
                  </a:lnTo>
                  <a:lnTo>
                    <a:pt x="12486" y="16890"/>
                  </a:lnTo>
                  <a:lnTo>
                    <a:pt x="13124" y="18027"/>
                  </a:lnTo>
                  <a:lnTo>
                    <a:pt x="13853" y="18027"/>
                  </a:lnTo>
                  <a:lnTo>
                    <a:pt x="14127" y="18677"/>
                  </a:lnTo>
                  <a:lnTo>
                    <a:pt x="14127" y="20463"/>
                  </a:lnTo>
                  <a:lnTo>
                    <a:pt x="14491" y="20463"/>
                  </a:lnTo>
                  <a:lnTo>
                    <a:pt x="14856" y="21113"/>
                  </a:lnTo>
                  <a:lnTo>
                    <a:pt x="16223" y="21113"/>
                  </a:lnTo>
                  <a:lnTo>
                    <a:pt x="16223" y="21600"/>
                  </a:lnTo>
                  <a:lnTo>
                    <a:pt x="16861" y="21600"/>
                  </a:lnTo>
                  <a:lnTo>
                    <a:pt x="17225" y="21113"/>
                  </a:lnTo>
                  <a:lnTo>
                    <a:pt x="17225" y="20463"/>
                  </a:lnTo>
                  <a:lnTo>
                    <a:pt x="17499" y="20463"/>
                  </a:lnTo>
                  <a:lnTo>
                    <a:pt x="17225" y="19814"/>
                  </a:lnTo>
                  <a:lnTo>
                    <a:pt x="17863" y="19814"/>
                  </a:lnTo>
                  <a:lnTo>
                    <a:pt x="18592" y="19164"/>
                  </a:lnTo>
                  <a:lnTo>
                    <a:pt x="18592" y="18677"/>
                  </a:lnTo>
                  <a:lnTo>
                    <a:pt x="18866" y="18677"/>
                  </a:lnTo>
                  <a:lnTo>
                    <a:pt x="18866" y="17377"/>
                  </a:lnTo>
                  <a:lnTo>
                    <a:pt x="19230" y="16890"/>
                  </a:lnTo>
                  <a:lnTo>
                    <a:pt x="19230" y="15591"/>
                  </a:lnTo>
                  <a:lnTo>
                    <a:pt x="19868" y="15591"/>
                  </a:lnTo>
                  <a:lnTo>
                    <a:pt x="20597" y="14941"/>
                  </a:lnTo>
                  <a:lnTo>
                    <a:pt x="21600" y="14941"/>
                  </a:lnTo>
                  <a:close/>
                  <a:moveTo>
                    <a:pt x="21600" y="1494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" name="AutoShape 16"/>
            <p:cNvSpPr>
              <a:spLocks/>
            </p:cNvSpPr>
            <p:nvPr/>
          </p:nvSpPr>
          <p:spPr bwMode="auto">
            <a:xfrm>
              <a:off x="11741" y="3923"/>
              <a:ext cx="414" cy="55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855" y="720"/>
                  </a:moveTo>
                  <a:cubicBezTo>
                    <a:pt x="8345" y="720"/>
                    <a:pt x="8345" y="720"/>
                    <a:pt x="8345" y="720"/>
                  </a:cubicBezTo>
                  <a:cubicBezTo>
                    <a:pt x="8345" y="1080"/>
                    <a:pt x="8345" y="1080"/>
                    <a:pt x="8345" y="1080"/>
                  </a:cubicBezTo>
                  <a:cubicBezTo>
                    <a:pt x="7855" y="720"/>
                    <a:pt x="7855" y="720"/>
                    <a:pt x="7855" y="720"/>
                  </a:cubicBezTo>
                  <a:close/>
                  <a:moveTo>
                    <a:pt x="7855" y="360"/>
                  </a:moveTo>
                  <a:cubicBezTo>
                    <a:pt x="7855" y="360"/>
                    <a:pt x="7855" y="360"/>
                    <a:pt x="7855" y="360"/>
                  </a:cubicBezTo>
                  <a:cubicBezTo>
                    <a:pt x="7364" y="360"/>
                    <a:pt x="7364" y="360"/>
                    <a:pt x="7364" y="360"/>
                  </a:cubicBezTo>
                  <a:cubicBezTo>
                    <a:pt x="7855" y="360"/>
                    <a:pt x="7855" y="360"/>
                    <a:pt x="7855" y="360"/>
                  </a:cubicBezTo>
                  <a:close/>
                  <a:moveTo>
                    <a:pt x="8345" y="0"/>
                  </a:move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lose/>
                  <a:moveTo>
                    <a:pt x="9327" y="720"/>
                  </a:moveTo>
                  <a:cubicBezTo>
                    <a:pt x="9327" y="720"/>
                    <a:pt x="9327" y="720"/>
                    <a:pt x="9327" y="720"/>
                  </a:cubicBezTo>
                  <a:cubicBezTo>
                    <a:pt x="9327" y="1080"/>
                    <a:pt x="9327" y="1080"/>
                    <a:pt x="9327" y="1080"/>
                  </a:cubicBezTo>
                  <a:cubicBezTo>
                    <a:pt x="9818" y="720"/>
                    <a:pt x="9818" y="720"/>
                    <a:pt x="9818" y="720"/>
                  </a:cubicBezTo>
                  <a:cubicBezTo>
                    <a:pt x="9818" y="720"/>
                    <a:pt x="9327" y="720"/>
                    <a:pt x="9327" y="720"/>
                  </a:cubicBezTo>
                  <a:close/>
                  <a:moveTo>
                    <a:pt x="9818" y="7920"/>
                  </a:moveTo>
                  <a:cubicBezTo>
                    <a:pt x="9818" y="7920"/>
                    <a:pt x="9818" y="7920"/>
                    <a:pt x="9818" y="7920"/>
                  </a:cubicBez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640"/>
                    <a:pt x="10800" y="8640"/>
                    <a:pt x="10800" y="864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782" y="7920"/>
                    <a:pt x="11782" y="7920"/>
                    <a:pt x="11782" y="7920"/>
                  </a:cubicBezTo>
                  <a:cubicBezTo>
                    <a:pt x="12273" y="7920"/>
                    <a:pt x="12273" y="7920"/>
                    <a:pt x="12273" y="7920"/>
                  </a:cubicBezTo>
                  <a:cubicBezTo>
                    <a:pt x="12764" y="8280"/>
                    <a:pt x="12764" y="8280"/>
                    <a:pt x="12764" y="828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2764" y="8640"/>
                    <a:pt x="12764" y="8640"/>
                    <a:pt x="12764" y="8640"/>
                  </a:cubicBezTo>
                  <a:cubicBezTo>
                    <a:pt x="13255" y="9000"/>
                    <a:pt x="13255" y="9000"/>
                    <a:pt x="13255" y="900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3745" y="8280"/>
                    <a:pt x="13745" y="8280"/>
                    <a:pt x="13745" y="828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4236" y="8640"/>
                    <a:pt x="14236" y="8640"/>
                    <a:pt x="14236" y="864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360"/>
                    <a:pt x="14236" y="9360"/>
                    <a:pt x="14236" y="9360"/>
                  </a:cubicBezTo>
                  <a:cubicBezTo>
                    <a:pt x="14727" y="9720"/>
                    <a:pt x="14727" y="9720"/>
                    <a:pt x="14727" y="972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800"/>
                    <a:pt x="15709" y="10800"/>
                    <a:pt x="15709" y="10800"/>
                  </a:cubicBezTo>
                  <a:cubicBezTo>
                    <a:pt x="15218" y="10800"/>
                    <a:pt x="15218" y="10800"/>
                    <a:pt x="15218" y="1080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4236" y="10440"/>
                    <a:pt x="14236" y="10440"/>
                    <a:pt x="14236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9720"/>
                    <a:pt x="13745" y="9720"/>
                    <a:pt x="13745" y="9720"/>
                  </a:cubicBezTo>
                  <a:cubicBezTo>
                    <a:pt x="13255" y="9360"/>
                    <a:pt x="13255" y="9360"/>
                    <a:pt x="13255" y="9360"/>
                  </a:cubicBezTo>
                  <a:cubicBezTo>
                    <a:pt x="12764" y="9360"/>
                    <a:pt x="12764" y="9360"/>
                    <a:pt x="12764" y="9360"/>
                  </a:cubicBezTo>
                  <a:cubicBezTo>
                    <a:pt x="12764" y="9000"/>
                    <a:pt x="12764" y="9000"/>
                    <a:pt x="12764" y="900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2273" y="9360"/>
                    <a:pt x="12273" y="9360"/>
                    <a:pt x="12273" y="936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1782" y="9360"/>
                    <a:pt x="11782" y="9360"/>
                    <a:pt x="11782" y="936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0309" y="8640"/>
                    <a:pt x="10309" y="8640"/>
                    <a:pt x="10309" y="8640"/>
                  </a:cubicBezTo>
                  <a:cubicBezTo>
                    <a:pt x="9818" y="8640"/>
                    <a:pt x="9818" y="8640"/>
                    <a:pt x="9818" y="8640"/>
                  </a:cubicBezTo>
                  <a:cubicBezTo>
                    <a:pt x="9327" y="9000"/>
                    <a:pt x="9327" y="9000"/>
                    <a:pt x="9327" y="9000"/>
                  </a:cubicBezTo>
                  <a:cubicBezTo>
                    <a:pt x="9818" y="9000"/>
                    <a:pt x="9818" y="9000"/>
                    <a:pt x="9818" y="9000"/>
                  </a:cubicBezTo>
                  <a:cubicBezTo>
                    <a:pt x="9327" y="9360"/>
                    <a:pt x="9327" y="9360"/>
                    <a:pt x="9327" y="9360"/>
                  </a:cubicBezTo>
                  <a:cubicBezTo>
                    <a:pt x="8836" y="9000"/>
                    <a:pt x="8836" y="9000"/>
                    <a:pt x="8836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7364" y="8640"/>
                    <a:pt x="7364" y="8640"/>
                    <a:pt x="7364" y="864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855" y="7920"/>
                    <a:pt x="7855" y="7920"/>
                    <a:pt x="7855" y="7920"/>
                  </a:cubicBezTo>
                  <a:cubicBezTo>
                    <a:pt x="8345" y="7560"/>
                    <a:pt x="8345" y="7560"/>
                    <a:pt x="8345" y="7560"/>
                  </a:cubicBezTo>
                  <a:cubicBezTo>
                    <a:pt x="7855" y="7200"/>
                    <a:pt x="7855" y="7200"/>
                    <a:pt x="7855" y="7200"/>
                  </a:cubicBezTo>
                  <a:cubicBezTo>
                    <a:pt x="7364" y="7200"/>
                    <a:pt x="7364" y="7200"/>
                    <a:pt x="7364" y="720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920"/>
                    <a:pt x="7364" y="7920"/>
                    <a:pt x="7364" y="7920"/>
                  </a:cubicBezTo>
                  <a:cubicBezTo>
                    <a:pt x="6873" y="7920"/>
                    <a:pt x="6873" y="7920"/>
                    <a:pt x="6873" y="7920"/>
                  </a:cubicBezTo>
                  <a:cubicBezTo>
                    <a:pt x="6382" y="7560"/>
                    <a:pt x="6382" y="7560"/>
                    <a:pt x="6382" y="756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6480"/>
                    <a:pt x="5891" y="6480"/>
                    <a:pt x="5891" y="6480"/>
                  </a:cubicBezTo>
                  <a:cubicBezTo>
                    <a:pt x="5891" y="6120"/>
                    <a:pt x="5891" y="6120"/>
                    <a:pt x="5891" y="6120"/>
                  </a:cubicBezTo>
                  <a:cubicBezTo>
                    <a:pt x="5400" y="5760"/>
                    <a:pt x="5400" y="5760"/>
                    <a:pt x="5400" y="5760"/>
                  </a:cubicBezTo>
                  <a:cubicBezTo>
                    <a:pt x="5891" y="5760"/>
                    <a:pt x="5891" y="5760"/>
                    <a:pt x="5891" y="576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400" y="4680"/>
                    <a:pt x="5400" y="4680"/>
                    <a:pt x="5400" y="468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891" y="5040"/>
                    <a:pt x="5891" y="5040"/>
                    <a:pt x="5891" y="5040"/>
                  </a:cubicBezTo>
                  <a:cubicBezTo>
                    <a:pt x="6382" y="5040"/>
                    <a:pt x="6382" y="5040"/>
                    <a:pt x="6382" y="5040"/>
                  </a:cubicBezTo>
                  <a:cubicBezTo>
                    <a:pt x="6382" y="4680"/>
                    <a:pt x="6382" y="4680"/>
                    <a:pt x="6382" y="4680"/>
                  </a:cubicBezTo>
                  <a:cubicBezTo>
                    <a:pt x="5891" y="4320"/>
                    <a:pt x="5891" y="4320"/>
                    <a:pt x="5891" y="4320"/>
                  </a:cubicBezTo>
                  <a:cubicBezTo>
                    <a:pt x="5891" y="3960"/>
                    <a:pt x="5891" y="3960"/>
                    <a:pt x="5891" y="3960"/>
                  </a:cubicBezTo>
                  <a:cubicBezTo>
                    <a:pt x="6382" y="3240"/>
                    <a:pt x="6382" y="3240"/>
                    <a:pt x="6382" y="3240"/>
                  </a:cubicBezTo>
                  <a:cubicBezTo>
                    <a:pt x="6382" y="2520"/>
                    <a:pt x="6382" y="2520"/>
                    <a:pt x="6382" y="2520"/>
                  </a:cubicBezTo>
                  <a:cubicBezTo>
                    <a:pt x="6382" y="2160"/>
                    <a:pt x="6382" y="2160"/>
                    <a:pt x="6382" y="2160"/>
                  </a:cubicBezTo>
                  <a:cubicBezTo>
                    <a:pt x="6873" y="1800"/>
                    <a:pt x="6873" y="1800"/>
                    <a:pt x="6873" y="1800"/>
                  </a:cubicBezTo>
                  <a:cubicBezTo>
                    <a:pt x="6873" y="1440"/>
                    <a:pt x="6873" y="1440"/>
                    <a:pt x="6873" y="1440"/>
                  </a:cubicBezTo>
                  <a:cubicBezTo>
                    <a:pt x="7364" y="1440"/>
                    <a:pt x="7364" y="1440"/>
                    <a:pt x="7364" y="1440"/>
                  </a:cubicBezTo>
                  <a:cubicBezTo>
                    <a:pt x="8345" y="1440"/>
                    <a:pt x="8345" y="1440"/>
                    <a:pt x="8345" y="1440"/>
                  </a:cubicBezTo>
                  <a:cubicBezTo>
                    <a:pt x="8345" y="1800"/>
                    <a:pt x="8345" y="1800"/>
                    <a:pt x="8345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9818" y="1800"/>
                    <a:pt x="9818" y="1800"/>
                    <a:pt x="9818" y="180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9818" y="2520"/>
                    <a:pt x="9818" y="2520"/>
                    <a:pt x="9818" y="2520"/>
                  </a:cubicBezTo>
                  <a:cubicBezTo>
                    <a:pt x="10309" y="2880"/>
                    <a:pt x="10309" y="2880"/>
                    <a:pt x="10309" y="2880"/>
                  </a:cubicBezTo>
                  <a:cubicBezTo>
                    <a:pt x="10800" y="2880"/>
                    <a:pt x="10800" y="2880"/>
                    <a:pt x="10800" y="2880"/>
                  </a:cubicBezTo>
                  <a:cubicBezTo>
                    <a:pt x="10800" y="3240"/>
                    <a:pt x="10800" y="3240"/>
                    <a:pt x="10800" y="3240"/>
                  </a:cubicBezTo>
                  <a:cubicBezTo>
                    <a:pt x="11291" y="3600"/>
                    <a:pt x="11291" y="3600"/>
                    <a:pt x="11291" y="360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10800" y="4680"/>
                    <a:pt x="10800" y="4680"/>
                    <a:pt x="10800" y="4680"/>
                  </a:cubicBezTo>
                  <a:cubicBezTo>
                    <a:pt x="10800" y="5040"/>
                    <a:pt x="10800" y="5040"/>
                    <a:pt x="10800" y="504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9327" y="5400"/>
                    <a:pt x="9327" y="5400"/>
                    <a:pt x="9327" y="5400"/>
                  </a:cubicBezTo>
                  <a:cubicBezTo>
                    <a:pt x="9327" y="5760"/>
                    <a:pt x="9327" y="5760"/>
                    <a:pt x="9327" y="5760"/>
                  </a:cubicBezTo>
                  <a:cubicBezTo>
                    <a:pt x="9327" y="6120"/>
                    <a:pt x="9327" y="6120"/>
                    <a:pt x="9327" y="6120"/>
                  </a:cubicBezTo>
                  <a:cubicBezTo>
                    <a:pt x="9327" y="6480"/>
                    <a:pt x="9327" y="6480"/>
                    <a:pt x="9327" y="648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7200"/>
                    <a:pt x="9327" y="7200"/>
                    <a:pt x="9327" y="720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920"/>
                    <a:pt x="9818" y="7920"/>
                    <a:pt x="9818" y="7920"/>
                  </a:cubicBezTo>
                  <a:close/>
                  <a:moveTo>
                    <a:pt x="10309" y="7920"/>
                  </a:move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309" y="7920"/>
                    <a:pt x="10309" y="7920"/>
                    <a:pt x="10309" y="7920"/>
                  </a:cubicBezTo>
                  <a:close/>
                  <a:moveTo>
                    <a:pt x="10309" y="6840"/>
                  </a:moveTo>
                  <a:cubicBezTo>
                    <a:pt x="10309" y="7200"/>
                    <a:pt x="10309" y="7200"/>
                    <a:pt x="10309" y="720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800" y="7560"/>
                    <a:pt x="10800" y="7560"/>
                    <a:pt x="10800" y="756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309" y="6840"/>
                    <a:pt x="10309" y="6840"/>
                    <a:pt x="10309" y="6840"/>
                  </a:cubicBezTo>
                  <a:close/>
                  <a:moveTo>
                    <a:pt x="6382" y="8640"/>
                  </a:moveTo>
                  <a:cubicBezTo>
                    <a:pt x="6382" y="9000"/>
                    <a:pt x="6382" y="9000"/>
                    <a:pt x="6382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382" y="8640"/>
                    <a:pt x="6382" y="8640"/>
                    <a:pt x="6382" y="8640"/>
                  </a:cubicBezTo>
                  <a:cubicBezTo>
                    <a:pt x="6382" y="8640"/>
                    <a:pt x="6382" y="8640"/>
                    <a:pt x="6382" y="8640"/>
                  </a:cubicBezTo>
                  <a:close/>
                  <a:moveTo>
                    <a:pt x="6873" y="9360"/>
                  </a:moveTo>
                  <a:cubicBezTo>
                    <a:pt x="6873" y="9360"/>
                    <a:pt x="6873" y="9360"/>
                    <a:pt x="6873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7364" y="9720"/>
                    <a:pt x="7364" y="9720"/>
                    <a:pt x="7364" y="972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440"/>
                    <a:pt x="7855" y="10440"/>
                    <a:pt x="7855" y="10440"/>
                  </a:cubicBezTo>
                  <a:cubicBezTo>
                    <a:pt x="8345" y="10800"/>
                    <a:pt x="8345" y="10800"/>
                    <a:pt x="8345" y="10800"/>
                  </a:cubicBezTo>
                  <a:cubicBezTo>
                    <a:pt x="8345" y="11160"/>
                    <a:pt x="8345" y="11160"/>
                    <a:pt x="8345" y="11160"/>
                  </a:cubicBezTo>
                  <a:cubicBezTo>
                    <a:pt x="8836" y="11160"/>
                    <a:pt x="8836" y="11160"/>
                    <a:pt x="8836" y="11160"/>
                  </a:cubicBezTo>
                  <a:cubicBezTo>
                    <a:pt x="9327" y="11520"/>
                    <a:pt x="9327" y="11520"/>
                    <a:pt x="9327" y="11520"/>
                  </a:cubicBezTo>
                  <a:cubicBezTo>
                    <a:pt x="9818" y="11160"/>
                    <a:pt x="9818" y="11160"/>
                    <a:pt x="9818" y="1116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327" y="9720"/>
                    <a:pt x="9327" y="9720"/>
                    <a:pt x="9327" y="9720"/>
                  </a:cubicBezTo>
                  <a:cubicBezTo>
                    <a:pt x="8345" y="9360"/>
                    <a:pt x="8345" y="9360"/>
                    <a:pt x="8345" y="9360"/>
                  </a:cubicBezTo>
                  <a:cubicBezTo>
                    <a:pt x="7855" y="9360"/>
                    <a:pt x="7855" y="9360"/>
                    <a:pt x="7855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6873" y="9360"/>
                    <a:pt x="6873" y="9360"/>
                    <a:pt x="6873" y="9360"/>
                  </a:cubicBezTo>
                  <a:close/>
                  <a:moveTo>
                    <a:pt x="15709" y="8280"/>
                  </a:moveTo>
                  <a:cubicBezTo>
                    <a:pt x="15218" y="8640"/>
                    <a:pt x="15218" y="8640"/>
                    <a:pt x="15218" y="864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360"/>
                    <a:pt x="15218" y="9360"/>
                    <a:pt x="15218" y="936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709" y="8280"/>
                    <a:pt x="15709" y="8280"/>
                    <a:pt x="15709" y="8280"/>
                  </a:cubicBezTo>
                  <a:close/>
                  <a:moveTo>
                    <a:pt x="10309" y="9360"/>
                  </a:moveTo>
                  <a:cubicBezTo>
                    <a:pt x="10800" y="9720"/>
                    <a:pt x="10800" y="9720"/>
                    <a:pt x="10800" y="9720"/>
                  </a:cubicBezTo>
                  <a:cubicBezTo>
                    <a:pt x="10800" y="9720"/>
                    <a:pt x="10800" y="9720"/>
                    <a:pt x="10800" y="9720"/>
                  </a:cubicBezTo>
                  <a:cubicBezTo>
                    <a:pt x="11291" y="9360"/>
                    <a:pt x="11291" y="9360"/>
                    <a:pt x="11291" y="9360"/>
                  </a:cubicBezTo>
                  <a:cubicBezTo>
                    <a:pt x="10800" y="9360"/>
                    <a:pt x="10800" y="9360"/>
                    <a:pt x="10800" y="9360"/>
                  </a:cubicBezTo>
                  <a:cubicBezTo>
                    <a:pt x="10309" y="9000"/>
                    <a:pt x="10309" y="9000"/>
                    <a:pt x="10309" y="9000"/>
                  </a:cubicBezTo>
                  <a:cubicBezTo>
                    <a:pt x="10309" y="9360"/>
                    <a:pt x="10309" y="9360"/>
                    <a:pt x="10309" y="9360"/>
                  </a:cubicBezTo>
                  <a:cubicBezTo>
                    <a:pt x="10309" y="9360"/>
                    <a:pt x="10309" y="9360"/>
                    <a:pt x="10309" y="9360"/>
                  </a:cubicBezTo>
                  <a:close/>
                  <a:moveTo>
                    <a:pt x="11291" y="10800"/>
                  </a:moveTo>
                  <a:cubicBezTo>
                    <a:pt x="10800" y="10800"/>
                    <a:pt x="10800" y="10800"/>
                    <a:pt x="10800" y="10800"/>
                  </a:cubicBezTo>
                  <a:cubicBezTo>
                    <a:pt x="10800" y="11160"/>
                    <a:pt x="10800" y="11160"/>
                    <a:pt x="10800" y="11160"/>
                  </a:cubicBezTo>
                  <a:cubicBezTo>
                    <a:pt x="10800" y="11520"/>
                    <a:pt x="10800" y="11520"/>
                    <a:pt x="10800" y="11520"/>
                  </a:cubicBezTo>
                  <a:cubicBezTo>
                    <a:pt x="11291" y="11520"/>
                    <a:pt x="11291" y="11520"/>
                    <a:pt x="11291" y="11520"/>
                  </a:cubicBezTo>
                  <a:cubicBezTo>
                    <a:pt x="11291" y="11160"/>
                    <a:pt x="11291" y="11160"/>
                    <a:pt x="11291" y="11160"/>
                  </a:cubicBezTo>
                  <a:cubicBezTo>
                    <a:pt x="11291" y="10800"/>
                    <a:pt x="11291" y="10800"/>
                    <a:pt x="11291" y="10800"/>
                  </a:cubicBezTo>
                  <a:cubicBezTo>
                    <a:pt x="11291" y="10440"/>
                    <a:pt x="11291" y="10440"/>
                    <a:pt x="11291" y="10440"/>
                  </a:cubicBezTo>
                  <a:cubicBezTo>
                    <a:pt x="11291" y="10800"/>
                    <a:pt x="11291" y="10800"/>
                    <a:pt x="11291" y="10800"/>
                  </a:cubicBezTo>
                  <a:close/>
                  <a:moveTo>
                    <a:pt x="12273" y="10800"/>
                  </a:moveTo>
                  <a:cubicBezTo>
                    <a:pt x="11782" y="10800"/>
                    <a:pt x="11782" y="10800"/>
                    <a:pt x="11782" y="1080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764" y="10800"/>
                    <a:pt x="12764" y="10800"/>
                    <a:pt x="12764" y="10800"/>
                  </a:cubicBezTo>
                  <a:cubicBezTo>
                    <a:pt x="12273" y="10800"/>
                    <a:pt x="12273" y="10800"/>
                    <a:pt x="12273" y="10800"/>
                  </a:cubicBezTo>
                  <a:close/>
                  <a:moveTo>
                    <a:pt x="13745" y="10080"/>
                  </a:moveTo>
                  <a:cubicBezTo>
                    <a:pt x="13255" y="9720"/>
                    <a:pt x="13255" y="9720"/>
                    <a:pt x="13255" y="9720"/>
                  </a:cubicBezTo>
                  <a:cubicBezTo>
                    <a:pt x="12764" y="9720"/>
                    <a:pt x="12764" y="9720"/>
                    <a:pt x="12764" y="9720"/>
                  </a:cubicBezTo>
                  <a:cubicBezTo>
                    <a:pt x="12764" y="10080"/>
                    <a:pt x="12764" y="10080"/>
                    <a:pt x="12764" y="1008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lose/>
                  <a:moveTo>
                    <a:pt x="14236" y="10800"/>
                  </a:moveTo>
                  <a:cubicBezTo>
                    <a:pt x="14727" y="10800"/>
                    <a:pt x="14727" y="10800"/>
                    <a:pt x="14727" y="1080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5218" y="11160"/>
                    <a:pt x="15218" y="11160"/>
                    <a:pt x="15218" y="11160"/>
                  </a:cubicBezTo>
                  <a:cubicBezTo>
                    <a:pt x="14727" y="10800"/>
                    <a:pt x="14727" y="10800"/>
                    <a:pt x="14727" y="10800"/>
                  </a:cubicBezTo>
                  <a:cubicBezTo>
                    <a:pt x="14236" y="10800"/>
                    <a:pt x="14236" y="10800"/>
                    <a:pt x="14236" y="10800"/>
                  </a:cubicBezTo>
                  <a:close/>
                  <a:moveTo>
                    <a:pt x="13745" y="11880"/>
                  </a:moveTo>
                  <a:cubicBezTo>
                    <a:pt x="14236" y="11520"/>
                    <a:pt x="14236" y="11520"/>
                    <a:pt x="14236" y="1152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727" y="11880"/>
                    <a:pt x="14727" y="11880"/>
                    <a:pt x="14727" y="11880"/>
                  </a:cubicBezTo>
                  <a:cubicBezTo>
                    <a:pt x="15218" y="11880"/>
                    <a:pt x="15218" y="11880"/>
                    <a:pt x="15218" y="11880"/>
                  </a:cubicBezTo>
                  <a:cubicBezTo>
                    <a:pt x="15709" y="11880"/>
                    <a:pt x="15709" y="11880"/>
                    <a:pt x="15709" y="11880"/>
                  </a:cubicBezTo>
                  <a:cubicBezTo>
                    <a:pt x="15709" y="11520"/>
                    <a:pt x="15709" y="11520"/>
                    <a:pt x="15709" y="11520"/>
                  </a:cubicBezTo>
                  <a:cubicBezTo>
                    <a:pt x="15218" y="11520"/>
                    <a:pt x="15218" y="11520"/>
                    <a:pt x="15218" y="1152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236" y="10800"/>
                    <a:pt x="14236" y="10800"/>
                    <a:pt x="14236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880"/>
                    <a:pt x="13745" y="11880"/>
                    <a:pt x="13745" y="11880"/>
                  </a:cubicBezTo>
                  <a:close/>
                  <a:moveTo>
                    <a:pt x="11782" y="13680"/>
                  </a:moveTo>
                  <a:cubicBezTo>
                    <a:pt x="11291" y="14040"/>
                    <a:pt x="11291" y="14040"/>
                    <a:pt x="11291" y="14040"/>
                  </a:cubicBezTo>
                  <a:cubicBezTo>
                    <a:pt x="11291" y="14040"/>
                    <a:pt x="11291" y="14040"/>
                    <a:pt x="11291" y="14040"/>
                  </a:cubicBezTo>
                  <a:cubicBezTo>
                    <a:pt x="10800" y="13680"/>
                    <a:pt x="10800" y="13680"/>
                    <a:pt x="10800" y="13680"/>
                  </a:cubicBezTo>
                  <a:cubicBezTo>
                    <a:pt x="11291" y="13320"/>
                    <a:pt x="11291" y="13320"/>
                    <a:pt x="11291" y="13320"/>
                  </a:cubicBezTo>
                  <a:cubicBezTo>
                    <a:pt x="11291" y="12600"/>
                    <a:pt x="11291" y="12600"/>
                    <a:pt x="11291" y="1260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291" y="11880"/>
                    <a:pt x="11291" y="11880"/>
                    <a:pt x="11291" y="11880"/>
                  </a:cubicBezTo>
                  <a:cubicBezTo>
                    <a:pt x="11782" y="11880"/>
                    <a:pt x="11782" y="11880"/>
                    <a:pt x="11782" y="1188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764" y="12240"/>
                    <a:pt x="12764" y="12240"/>
                    <a:pt x="12764" y="12240"/>
                  </a:cubicBezTo>
                  <a:cubicBezTo>
                    <a:pt x="13255" y="12600"/>
                    <a:pt x="13255" y="12600"/>
                    <a:pt x="13255" y="12600"/>
                  </a:cubicBezTo>
                  <a:cubicBezTo>
                    <a:pt x="13255" y="12240"/>
                    <a:pt x="13255" y="12240"/>
                    <a:pt x="1325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255" y="12960"/>
                    <a:pt x="13255" y="12960"/>
                    <a:pt x="13255" y="12960"/>
                  </a:cubicBezTo>
                  <a:cubicBezTo>
                    <a:pt x="12764" y="13320"/>
                    <a:pt x="12764" y="13320"/>
                    <a:pt x="12764" y="1332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1782" y="13680"/>
                    <a:pt x="11782" y="13680"/>
                    <a:pt x="11782" y="13680"/>
                  </a:cubicBezTo>
                  <a:close/>
                  <a:moveTo>
                    <a:pt x="12764" y="13680"/>
                  </a:move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764" y="14040"/>
                    <a:pt x="12764" y="14040"/>
                    <a:pt x="12764" y="1404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764" y="13680"/>
                    <a:pt x="12764" y="13680"/>
                    <a:pt x="12764" y="13680"/>
                  </a:cubicBezTo>
                  <a:close/>
                  <a:moveTo>
                    <a:pt x="16200" y="13680"/>
                  </a:move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lose/>
                  <a:moveTo>
                    <a:pt x="14236" y="15480"/>
                  </a:moveTo>
                  <a:cubicBezTo>
                    <a:pt x="14727" y="15120"/>
                    <a:pt x="14727" y="15120"/>
                    <a:pt x="14727" y="1512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3680"/>
                    <a:pt x="15709" y="13680"/>
                    <a:pt x="15709" y="13680"/>
                  </a:cubicBezTo>
                  <a:cubicBezTo>
                    <a:pt x="15709" y="13320"/>
                    <a:pt x="15709" y="13320"/>
                    <a:pt x="15709" y="13320"/>
                  </a:cubicBezTo>
                  <a:cubicBezTo>
                    <a:pt x="15709" y="12960"/>
                    <a:pt x="15709" y="12960"/>
                    <a:pt x="15709" y="12960"/>
                  </a:cubicBezTo>
                  <a:cubicBezTo>
                    <a:pt x="15218" y="12960"/>
                    <a:pt x="15218" y="12960"/>
                    <a:pt x="15218" y="12960"/>
                  </a:cubicBezTo>
                  <a:cubicBezTo>
                    <a:pt x="15218" y="13680"/>
                    <a:pt x="15218" y="13680"/>
                    <a:pt x="15218" y="13680"/>
                  </a:cubicBezTo>
                  <a:cubicBezTo>
                    <a:pt x="14727" y="14040"/>
                    <a:pt x="14727" y="14040"/>
                    <a:pt x="14727" y="1404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480"/>
                    <a:pt x="14236" y="15480"/>
                    <a:pt x="14236" y="15480"/>
                  </a:cubicBezTo>
                  <a:close/>
                  <a:moveTo>
                    <a:pt x="13745" y="15480"/>
                  </a:moveTo>
                  <a:cubicBezTo>
                    <a:pt x="13745" y="14760"/>
                    <a:pt x="13745" y="14760"/>
                    <a:pt x="13745" y="14760"/>
                  </a:cubicBezTo>
                  <a:cubicBezTo>
                    <a:pt x="14236" y="14040"/>
                    <a:pt x="14236" y="14040"/>
                    <a:pt x="14236" y="14040"/>
                  </a:cubicBezTo>
                  <a:cubicBezTo>
                    <a:pt x="14727" y="13680"/>
                    <a:pt x="14727" y="13680"/>
                    <a:pt x="14727" y="13680"/>
                  </a:cubicBezTo>
                  <a:cubicBezTo>
                    <a:pt x="14727" y="13320"/>
                    <a:pt x="14727" y="13320"/>
                    <a:pt x="14727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3745" y="13320"/>
                    <a:pt x="13745" y="13320"/>
                    <a:pt x="13745" y="13320"/>
                  </a:cubicBezTo>
                  <a:cubicBezTo>
                    <a:pt x="13255" y="13320"/>
                    <a:pt x="13255" y="13320"/>
                    <a:pt x="13255" y="13320"/>
                  </a:cubicBezTo>
                  <a:cubicBezTo>
                    <a:pt x="13255" y="13680"/>
                    <a:pt x="13255" y="13680"/>
                    <a:pt x="13255" y="13680"/>
                  </a:cubicBezTo>
                  <a:cubicBezTo>
                    <a:pt x="13255" y="14040"/>
                    <a:pt x="13255" y="14040"/>
                    <a:pt x="13255" y="14040"/>
                  </a:cubicBezTo>
                  <a:cubicBezTo>
                    <a:pt x="13255" y="14400"/>
                    <a:pt x="13255" y="14400"/>
                    <a:pt x="13255" y="14400"/>
                  </a:cubicBezTo>
                  <a:cubicBezTo>
                    <a:pt x="12764" y="14760"/>
                    <a:pt x="12764" y="14760"/>
                    <a:pt x="12764" y="14760"/>
                  </a:cubicBezTo>
                  <a:cubicBezTo>
                    <a:pt x="12273" y="14760"/>
                    <a:pt x="12273" y="14760"/>
                    <a:pt x="12273" y="14760"/>
                  </a:cubicBezTo>
                  <a:cubicBezTo>
                    <a:pt x="12273" y="15120"/>
                    <a:pt x="12273" y="15120"/>
                    <a:pt x="12273" y="15120"/>
                  </a:cubicBezTo>
                  <a:cubicBezTo>
                    <a:pt x="12273" y="15480"/>
                    <a:pt x="12273" y="15480"/>
                    <a:pt x="12273" y="15480"/>
                  </a:cubicBezTo>
                  <a:cubicBezTo>
                    <a:pt x="12764" y="15480"/>
                    <a:pt x="12764" y="15480"/>
                    <a:pt x="12764" y="1548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6200"/>
                    <a:pt x="13255" y="16200"/>
                    <a:pt x="13255" y="16200"/>
                  </a:cubicBezTo>
                  <a:cubicBezTo>
                    <a:pt x="13745" y="16200"/>
                    <a:pt x="13745" y="16200"/>
                    <a:pt x="13745" y="1620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3745" y="15480"/>
                    <a:pt x="13745" y="15480"/>
                    <a:pt x="13745" y="15480"/>
                  </a:cubicBezTo>
                  <a:close/>
                  <a:moveTo>
                    <a:pt x="15218" y="15840"/>
                  </a:moveTo>
                  <a:cubicBezTo>
                    <a:pt x="15218" y="15840"/>
                    <a:pt x="15218" y="15840"/>
                    <a:pt x="15218" y="15840"/>
                  </a:cubicBezTo>
                  <a:cubicBezTo>
                    <a:pt x="15218" y="16200"/>
                    <a:pt x="15218" y="16200"/>
                    <a:pt x="15218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5840"/>
                    <a:pt x="14727" y="15840"/>
                    <a:pt x="14727" y="15840"/>
                  </a:cubicBezTo>
                  <a:cubicBezTo>
                    <a:pt x="15218" y="15840"/>
                    <a:pt x="15218" y="15840"/>
                    <a:pt x="15218" y="15840"/>
                  </a:cubicBezTo>
                  <a:close/>
                  <a:moveTo>
                    <a:pt x="16200" y="14400"/>
                  </a:moveTo>
                  <a:cubicBezTo>
                    <a:pt x="16691" y="14400"/>
                    <a:pt x="16691" y="14400"/>
                    <a:pt x="16691" y="14400"/>
                  </a:cubicBezTo>
                  <a:cubicBezTo>
                    <a:pt x="16691" y="14760"/>
                    <a:pt x="16691" y="14760"/>
                    <a:pt x="16691" y="1476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200" y="15480"/>
                    <a:pt x="16200" y="15480"/>
                    <a:pt x="16200" y="15480"/>
                  </a:cubicBezTo>
                  <a:cubicBezTo>
                    <a:pt x="15709" y="15480"/>
                    <a:pt x="15709" y="15480"/>
                    <a:pt x="15709" y="15480"/>
                  </a:cubicBezTo>
                  <a:cubicBezTo>
                    <a:pt x="15709" y="15120"/>
                    <a:pt x="15709" y="15120"/>
                    <a:pt x="15709" y="15120"/>
                  </a:cubicBezTo>
                  <a:cubicBezTo>
                    <a:pt x="15218" y="15120"/>
                    <a:pt x="15218" y="15120"/>
                    <a:pt x="15218" y="15120"/>
                  </a:cubicBezTo>
                  <a:cubicBezTo>
                    <a:pt x="15709" y="14760"/>
                    <a:pt x="15709" y="14760"/>
                    <a:pt x="15709" y="14760"/>
                  </a:cubicBezTo>
                  <a:cubicBezTo>
                    <a:pt x="16200" y="14400"/>
                    <a:pt x="16200" y="14400"/>
                    <a:pt x="16200" y="14400"/>
                  </a:cubicBezTo>
                  <a:close/>
                  <a:moveTo>
                    <a:pt x="18164" y="14400"/>
                  </a:moveTo>
                  <a:cubicBezTo>
                    <a:pt x="18655" y="14760"/>
                    <a:pt x="18655" y="14760"/>
                    <a:pt x="18655" y="1476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8164" y="14760"/>
                    <a:pt x="18164" y="14760"/>
                    <a:pt x="18164" y="14760"/>
                  </a:cubicBezTo>
                  <a:cubicBezTo>
                    <a:pt x="18164" y="14400"/>
                    <a:pt x="18164" y="14400"/>
                    <a:pt x="18164" y="14400"/>
                  </a:cubicBezTo>
                  <a:close/>
                  <a:moveTo>
                    <a:pt x="17182" y="15840"/>
                  </a:moveTo>
                  <a:cubicBezTo>
                    <a:pt x="17673" y="15840"/>
                    <a:pt x="17673" y="15840"/>
                    <a:pt x="17673" y="1584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lose/>
                  <a:moveTo>
                    <a:pt x="16691" y="12240"/>
                  </a:move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691" y="12240"/>
                    <a:pt x="16691" y="12240"/>
                    <a:pt x="16691" y="12240"/>
                  </a:cubicBezTo>
                  <a:close/>
                  <a:moveTo>
                    <a:pt x="17673" y="12600"/>
                  </a:moveTo>
                  <a:cubicBezTo>
                    <a:pt x="18164" y="12960"/>
                    <a:pt x="18164" y="12960"/>
                    <a:pt x="18164" y="12960"/>
                  </a:cubicBezTo>
                  <a:cubicBezTo>
                    <a:pt x="18164" y="12960"/>
                    <a:pt x="18164" y="12960"/>
                    <a:pt x="18164" y="12960"/>
                  </a:cubicBezTo>
                  <a:cubicBezTo>
                    <a:pt x="18655" y="12960"/>
                    <a:pt x="18655" y="12960"/>
                    <a:pt x="1865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600"/>
                    <a:pt x="19145" y="12600"/>
                    <a:pt x="19145" y="12600"/>
                  </a:cubicBezTo>
                  <a:cubicBezTo>
                    <a:pt x="18655" y="12600"/>
                    <a:pt x="18655" y="12600"/>
                    <a:pt x="18655" y="12600"/>
                  </a:cubicBezTo>
                  <a:cubicBezTo>
                    <a:pt x="18655" y="12240"/>
                    <a:pt x="18655" y="12240"/>
                    <a:pt x="18655" y="1224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160"/>
                    <a:pt x="18655" y="11160"/>
                    <a:pt x="18655" y="1116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6691" y="10800"/>
                    <a:pt x="16691" y="10800"/>
                    <a:pt x="16691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1520"/>
                    <a:pt x="16200" y="11520"/>
                    <a:pt x="16200" y="11520"/>
                  </a:cubicBezTo>
                  <a:cubicBezTo>
                    <a:pt x="17182" y="11520"/>
                    <a:pt x="17182" y="11520"/>
                    <a:pt x="17182" y="1152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lose/>
                  <a:moveTo>
                    <a:pt x="17182" y="12600"/>
                  </a:moveTo>
                  <a:cubicBezTo>
                    <a:pt x="17182" y="12960"/>
                    <a:pt x="17182" y="12960"/>
                    <a:pt x="17182" y="12960"/>
                  </a:cubicBez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960"/>
                    <a:pt x="16200" y="12960"/>
                    <a:pt x="16200" y="12960"/>
                  </a:cubicBezTo>
                  <a:cubicBezTo>
                    <a:pt x="16200" y="13320"/>
                    <a:pt x="16200" y="13320"/>
                    <a:pt x="16200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7182" y="13320"/>
                    <a:pt x="17182" y="13320"/>
                    <a:pt x="17182" y="13320"/>
                  </a:cubicBezTo>
                  <a:cubicBezTo>
                    <a:pt x="17182" y="13680"/>
                    <a:pt x="17182" y="13680"/>
                    <a:pt x="17182" y="13680"/>
                  </a:cubicBezTo>
                  <a:cubicBezTo>
                    <a:pt x="17182" y="14040"/>
                    <a:pt x="17182" y="14040"/>
                    <a:pt x="17182" y="14040"/>
                  </a:cubicBezTo>
                  <a:cubicBezTo>
                    <a:pt x="17182" y="14400"/>
                    <a:pt x="17182" y="14400"/>
                    <a:pt x="17182" y="14400"/>
                  </a:cubicBezTo>
                  <a:cubicBezTo>
                    <a:pt x="17673" y="14760"/>
                    <a:pt x="17673" y="14760"/>
                    <a:pt x="17673" y="14760"/>
                  </a:cubicBezTo>
                  <a:cubicBezTo>
                    <a:pt x="17673" y="14400"/>
                    <a:pt x="17673" y="14400"/>
                    <a:pt x="17673" y="14400"/>
                  </a:cubicBezTo>
                  <a:cubicBezTo>
                    <a:pt x="18164" y="14400"/>
                    <a:pt x="18164" y="14400"/>
                    <a:pt x="18164" y="14400"/>
                  </a:cubicBezTo>
                  <a:cubicBezTo>
                    <a:pt x="18655" y="14400"/>
                    <a:pt x="18655" y="14400"/>
                    <a:pt x="18655" y="14400"/>
                  </a:cubicBezTo>
                  <a:cubicBezTo>
                    <a:pt x="18655" y="14040"/>
                    <a:pt x="18655" y="14040"/>
                    <a:pt x="18655" y="14040"/>
                  </a:cubicBezTo>
                  <a:cubicBezTo>
                    <a:pt x="18164" y="13680"/>
                    <a:pt x="18164" y="13680"/>
                    <a:pt x="18164" y="13680"/>
                  </a:cubicBezTo>
                  <a:cubicBezTo>
                    <a:pt x="17673" y="13680"/>
                    <a:pt x="17673" y="13680"/>
                    <a:pt x="17673" y="13680"/>
                  </a:cubicBezTo>
                  <a:cubicBezTo>
                    <a:pt x="17673" y="13320"/>
                    <a:pt x="17673" y="13320"/>
                    <a:pt x="17673" y="13320"/>
                  </a:cubicBezTo>
                  <a:cubicBezTo>
                    <a:pt x="17673" y="12960"/>
                    <a:pt x="17673" y="12960"/>
                    <a:pt x="17673" y="12960"/>
                  </a:cubicBezTo>
                  <a:cubicBezTo>
                    <a:pt x="17182" y="12600"/>
                    <a:pt x="17182" y="12600"/>
                    <a:pt x="17182" y="12600"/>
                  </a:cubicBezTo>
                  <a:close/>
                  <a:moveTo>
                    <a:pt x="19636" y="13320"/>
                  </a:move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lose/>
                  <a:moveTo>
                    <a:pt x="19636" y="13680"/>
                  </a:moveTo>
                  <a:cubicBezTo>
                    <a:pt x="19145" y="13680"/>
                    <a:pt x="19145" y="13680"/>
                    <a:pt x="19145" y="13680"/>
                  </a:cubicBezTo>
                  <a:cubicBezTo>
                    <a:pt x="19145" y="13680"/>
                    <a:pt x="19145" y="13680"/>
                    <a:pt x="19145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lose/>
                  <a:moveTo>
                    <a:pt x="19636" y="15120"/>
                  </a:moveTo>
                  <a:cubicBezTo>
                    <a:pt x="19636" y="14760"/>
                    <a:pt x="19636" y="14760"/>
                    <a:pt x="19636" y="1476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636" y="14040"/>
                    <a:pt x="19636" y="14040"/>
                    <a:pt x="19636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120"/>
                    <a:pt x="19636" y="15120"/>
                    <a:pt x="19636" y="15120"/>
                  </a:cubicBezTo>
                  <a:close/>
                  <a:moveTo>
                    <a:pt x="20127" y="15120"/>
                  </a:move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lose/>
                  <a:moveTo>
                    <a:pt x="20127" y="14400"/>
                  </a:moveTo>
                  <a:cubicBezTo>
                    <a:pt x="20127" y="14760"/>
                    <a:pt x="20127" y="14760"/>
                    <a:pt x="20127" y="1476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618" y="15120"/>
                    <a:pt x="20618" y="15120"/>
                    <a:pt x="20618" y="15120"/>
                  </a:cubicBezTo>
                  <a:cubicBezTo>
                    <a:pt x="20618" y="14760"/>
                    <a:pt x="20618" y="14760"/>
                    <a:pt x="20618" y="14760"/>
                  </a:cubicBezTo>
                  <a:cubicBezTo>
                    <a:pt x="20127" y="14400"/>
                    <a:pt x="20127" y="14400"/>
                    <a:pt x="20127" y="14400"/>
                  </a:cubicBezTo>
                  <a:close/>
                  <a:moveTo>
                    <a:pt x="11782" y="19440"/>
                  </a:moveTo>
                  <a:cubicBezTo>
                    <a:pt x="11291" y="19080"/>
                    <a:pt x="11291" y="19080"/>
                    <a:pt x="11291" y="19080"/>
                  </a:cubicBezTo>
                  <a:cubicBezTo>
                    <a:pt x="11782" y="18720"/>
                    <a:pt x="11782" y="18720"/>
                    <a:pt x="11782" y="1872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764" y="17640"/>
                    <a:pt x="12764" y="17640"/>
                    <a:pt x="12764" y="17640"/>
                  </a:cubicBezTo>
                  <a:cubicBezTo>
                    <a:pt x="13255" y="17640"/>
                    <a:pt x="13255" y="17640"/>
                    <a:pt x="13255" y="17640"/>
                  </a:cubicBezTo>
                  <a:cubicBezTo>
                    <a:pt x="13745" y="17640"/>
                    <a:pt x="13745" y="17640"/>
                    <a:pt x="13745" y="1764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4236" y="16920"/>
                    <a:pt x="14236" y="16920"/>
                    <a:pt x="14236" y="1692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5709" y="16920"/>
                    <a:pt x="15709" y="16920"/>
                    <a:pt x="15709" y="1692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5218" y="18000"/>
                    <a:pt x="15218" y="18000"/>
                    <a:pt x="15218" y="18000"/>
                  </a:cubicBezTo>
                  <a:cubicBezTo>
                    <a:pt x="15218" y="17640"/>
                    <a:pt x="15218" y="17640"/>
                    <a:pt x="15218" y="1764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6200" y="17640"/>
                    <a:pt x="16200" y="17640"/>
                    <a:pt x="16200" y="17640"/>
                  </a:cubicBezTo>
                  <a:cubicBezTo>
                    <a:pt x="16691" y="16920"/>
                    <a:pt x="16691" y="16920"/>
                    <a:pt x="16691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182" y="17280"/>
                    <a:pt x="17182" y="17280"/>
                    <a:pt x="17182" y="1728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8164" y="16200"/>
                    <a:pt x="18164" y="16200"/>
                    <a:pt x="18164" y="16200"/>
                  </a:cubicBezTo>
                  <a:cubicBezTo>
                    <a:pt x="18164" y="16560"/>
                    <a:pt x="18164" y="16560"/>
                    <a:pt x="18164" y="16560"/>
                  </a:cubicBezTo>
                  <a:cubicBezTo>
                    <a:pt x="18655" y="16200"/>
                    <a:pt x="18655" y="16200"/>
                    <a:pt x="18655" y="1620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9145" y="16200"/>
                    <a:pt x="19145" y="16200"/>
                    <a:pt x="19145" y="16200"/>
                  </a:cubicBezTo>
                  <a:cubicBezTo>
                    <a:pt x="19145" y="15840"/>
                    <a:pt x="19145" y="15840"/>
                    <a:pt x="19145" y="15840"/>
                  </a:cubicBezTo>
                  <a:cubicBezTo>
                    <a:pt x="18655" y="15480"/>
                    <a:pt x="18655" y="15480"/>
                    <a:pt x="18655" y="1548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480"/>
                    <a:pt x="19636" y="15480"/>
                    <a:pt x="19636" y="15480"/>
                  </a:cubicBezTo>
                  <a:cubicBezTo>
                    <a:pt x="20127" y="15840"/>
                    <a:pt x="20127" y="15840"/>
                    <a:pt x="20127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1109" y="16200"/>
                    <a:pt x="21109" y="16200"/>
                    <a:pt x="21109" y="16200"/>
                  </a:cubicBezTo>
                  <a:cubicBezTo>
                    <a:pt x="21109" y="16560"/>
                    <a:pt x="21109" y="16560"/>
                    <a:pt x="21109" y="16560"/>
                  </a:cubicBezTo>
                  <a:cubicBezTo>
                    <a:pt x="20618" y="16560"/>
                    <a:pt x="20618" y="16560"/>
                    <a:pt x="20618" y="16560"/>
                  </a:cubicBezTo>
                  <a:cubicBezTo>
                    <a:pt x="20618" y="16920"/>
                    <a:pt x="20618" y="16920"/>
                    <a:pt x="20618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8000"/>
                    <a:pt x="21109" y="18000"/>
                    <a:pt x="21109" y="18000"/>
                  </a:cubicBezTo>
                  <a:cubicBezTo>
                    <a:pt x="21600" y="18360"/>
                    <a:pt x="21600" y="18360"/>
                    <a:pt x="21600" y="18360"/>
                  </a:cubicBezTo>
                  <a:cubicBezTo>
                    <a:pt x="21600" y="18720"/>
                    <a:pt x="21600" y="18720"/>
                    <a:pt x="21600" y="18720"/>
                  </a:cubicBezTo>
                  <a:cubicBezTo>
                    <a:pt x="21600" y="19080"/>
                    <a:pt x="21600" y="19080"/>
                    <a:pt x="21600" y="1908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520"/>
                    <a:pt x="21109" y="20520"/>
                    <a:pt x="21109" y="2052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440"/>
                    <a:pt x="20618" y="19440"/>
                    <a:pt x="20618" y="19440"/>
                  </a:cubicBezTo>
                  <a:cubicBezTo>
                    <a:pt x="20618" y="19080"/>
                    <a:pt x="20618" y="19080"/>
                    <a:pt x="20618" y="19080"/>
                  </a:cubicBezTo>
                  <a:cubicBezTo>
                    <a:pt x="20127" y="18720"/>
                    <a:pt x="20127" y="18720"/>
                    <a:pt x="20127" y="18720"/>
                  </a:cubicBezTo>
                  <a:cubicBezTo>
                    <a:pt x="19636" y="19080"/>
                    <a:pt x="19636" y="19080"/>
                    <a:pt x="19636" y="19080"/>
                  </a:cubicBezTo>
                  <a:cubicBezTo>
                    <a:pt x="19145" y="19440"/>
                    <a:pt x="19145" y="19440"/>
                    <a:pt x="19145" y="19440"/>
                  </a:cubicBezTo>
                  <a:cubicBezTo>
                    <a:pt x="19145" y="19800"/>
                    <a:pt x="19145" y="19800"/>
                    <a:pt x="19145" y="19800"/>
                  </a:cubicBezTo>
                  <a:cubicBezTo>
                    <a:pt x="19636" y="20160"/>
                    <a:pt x="19636" y="20160"/>
                    <a:pt x="19636" y="20160"/>
                  </a:cubicBezTo>
                  <a:cubicBezTo>
                    <a:pt x="19636" y="20520"/>
                    <a:pt x="19636" y="20520"/>
                    <a:pt x="19636" y="20520"/>
                  </a:cubicBezTo>
                  <a:cubicBezTo>
                    <a:pt x="20127" y="20520"/>
                    <a:pt x="20127" y="20520"/>
                    <a:pt x="20127" y="20520"/>
                  </a:cubicBezTo>
                  <a:cubicBezTo>
                    <a:pt x="20127" y="20880"/>
                    <a:pt x="20127" y="20880"/>
                    <a:pt x="20127" y="2088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9145" y="21600"/>
                    <a:pt x="19145" y="21600"/>
                    <a:pt x="19145" y="2160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9145" y="20880"/>
                    <a:pt x="19145" y="20880"/>
                    <a:pt x="1914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8164" y="21240"/>
                    <a:pt x="18164" y="21240"/>
                    <a:pt x="18164" y="21240"/>
                  </a:cubicBezTo>
                  <a:cubicBezTo>
                    <a:pt x="17673" y="21240"/>
                    <a:pt x="17673" y="21240"/>
                    <a:pt x="17673" y="21240"/>
                  </a:cubicBezTo>
                  <a:cubicBezTo>
                    <a:pt x="17182" y="20880"/>
                    <a:pt x="17182" y="20880"/>
                    <a:pt x="17182" y="20880"/>
                  </a:cubicBezTo>
                  <a:cubicBezTo>
                    <a:pt x="16691" y="20880"/>
                    <a:pt x="16691" y="20880"/>
                    <a:pt x="16691" y="20880"/>
                  </a:cubicBezTo>
                  <a:cubicBezTo>
                    <a:pt x="16691" y="20520"/>
                    <a:pt x="16691" y="20520"/>
                    <a:pt x="16691" y="2052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5709" y="19440"/>
                    <a:pt x="15709" y="19440"/>
                    <a:pt x="1570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691" y="19080"/>
                    <a:pt x="16691" y="19080"/>
                    <a:pt x="16691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8720"/>
                    <a:pt x="16200" y="18720"/>
                    <a:pt x="16200" y="18720"/>
                  </a:cubicBezTo>
                  <a:cubicBezTo>
                    <a:pt x="15709" y="18360"/>
                    <a:pt x="15709" y="18360"/>
                    <a:pt x="15709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360"/>
                    <a:pt x="14236" y="18360"/>
                    <a:pt x="14236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2764" y="18360"/>
                    <a:pt x="12764" y="18360"/>
                    <a:pt x="12764" y="18360"/>
                  </a:cubicBezTo>
                  <a:cubicBezTo>
                    <a:pt x="12764" y="18720"/>
                    <a:pt x="12764" y="18720"/>
                    <a:pt x="12764" y="18720"/>
                  </a:cubicBezTo>
                  <a:cubicBezTo>
                    <a:pt x="12273" y="18720"/>
                    <a:pt x="12273" y="18720"/>
                    <a:pt x="12273" y="18720"/>
                  </a:cubicBezTo>
                  <a:cubicBezTo>
                    <a:pt x="11782" y="19440"/>
                    <a:pt x="11782" y="19440"/>
                    <a:pt x="11782" y="19440"/>
                  </a:cubicBezTo>
                  <a:cubicBezTo>
                    <a:pt x="11782" y="19440"/>
                    <a:pt x="11782" y="19440"/>
                    <a:pt x="11782" y="19440"/>
                  </a:cubicBezTo>
                  <a:close/>
                  <a:moveTo>
                    <a:pt x="11291" y="19800"/>
                  </a:moveTo>
                  <a:cubicBezTo>
                    <a:pt x="11291" y="20160"/>
                    <a:pt x="11291" y="20160"/>
                    <a:pt x="11291" y="20160"/>
                  </a:cubicBezTo>
                  <a:cubicBezTo>
                    <a:pt x="11291" y="20160"/>
                    <a:pt x="11291" y="20160"/>
                    <a:pt x="11291" y="20160"/>
                  </a:cubicBezTo>
                  <a:cubicBezTo>
                    <a:pt x="11782" y="20520"/>
                    <a:pt x="11782" y="20520"/>
                    <a:pt x="11782" y="20520"/>
                  </a:cubicBezTo>
                  <a:cubicBezTo>
                    <a:pt x="12273" y="20160"/>
                    <a:pt x="12273" y="20160"/>
                    <a:pt x="12273" y="20160"/>
                  </a:cubicBezTo>
                  <a:cubicBezTo>
                    <a:pt x="12273" y="19800"/>
                    <a:pt x="12273" y="19800"/>
                    <a:pt x="12273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lose/>
                  <a:moveTo>
                    <a:pt x="6382" y="11520"/>
                  </a:moveTo>
                  <a:cubicBezTo>
                    <a:pt x="5891" y="11520"/>
                    <a:pt x="5891" y="11520"/>
                    <a:pt x="5891" y="1152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6382" y="11160"/>
                    <a:pt x="6382" y="11160"/>
                    <a:pt x="6382" y="11160"/>
                  </a:cubicBezTo>
                  <a:cubicBezTo>
                    <a:pt x="6382" y="11520"/>
                    <a:pt x="6382" y="11520"/>
                    <a:pt x="6382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880"/>
                    <a:pt x="6873" y="11880"/>
                    <a:pt x="6873" y="1188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382" y="11520"/>
                    <a:pt x="6382" y="11520"/>
                    <a:pt x="6382" y="11520"/>
                  </a:cubicBezTo>
                  <a:close/>
                  <a:moveTo>
                    <a:pt x="5891" y="11880"/>
                  </a:move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5891" y="12240"/>
                    <a:pt x="5891" y="12240"/>
                    <a:pt x="5891" y="12240"/>
                  </a:cubicBezTo>
                  <a:cubicBezTo>
                    <a:pt x="5891" y="11880"/>
                    <a:pt x="5891" y="11880"/>
                    <a:pt x="5891" y="11880"/>
                  </a:cubicBezTo>
                  <a:cubicBezTo>
                    <a:pt x="5891" y="11880"/>
                    <a:pt x="5891" y="11880"/>
                    <a:pt x="5891" y="11880"/>
                  </a:cubicBezTo>
                  <a:close/>
                  <a:moveTo>
                    <a:pt x="6382" y="14040"/>
                  </a:move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382" y="14040"/>
                    <a:pt x="6382" y="14040"/>
                    <a:pt x="6382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6382" y="14040"/>
                    <a:pt x="6382" y="14040"/>
                    <a:pt x="6382" y="14040"/>
                  </a:cubicBezTo>
                  <a:close/>
                  <a:moveTo>
                    <a:pt x="982" y="17280"/>
                  </a:moveTo>
                  <a:cubicBezTo>
                    <a:pt x="1473" y="16920"/>
                    <a:pt x="1473" y="16920"/>
                    <a:pt x="1473" y="16920"/>
                  </a:cubicBezTo>
                  <a:cubicBezTo>
                    <a:pt x="1473" y="16920"/>
                    <a:pt x="1473" y="16920"/>
                    <a:pt x="1473" y="16920"/>
                  </a:cubicBezTo>
                  <a:cubicBezTo>
                    <a:pt x="1964" y="16560"/>
                    <a:pt x="1964" y="16560"/>
                    <a:pt x="1964" y="16560"/>
                  </a:cubicBezTo>
                  <a:cubicBezTo>
                    <a:pt x="2455" y="16560"/>
                    <a:pt x="2455" y="16560"/>
                    <a:pt x="2455" y="16560"/>
                  </a:cubicBezTo>
                  <a:cubicBezTo>
                    <a:pt x="2945" y="16200"/>
                    <a:pt x="2945" y="16200"/>
                    <a:pt x="2945" y="1620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120"/>
                    <a:pt x="3927" y="15120"/>
                    <a:pt x="3927" y="15120"/>
                  </a:cubicBezTo>
                  <a:cubicBezTo>
                    <a:pt x="4418" y="14760"/>
                    <a:pt x="4418" y="14760"/>
                    <a:pt x="4418" y="14760"/>
                  </a:cubicBezTo>
                  <a:cubicBezTo>
                    <a:pt x="4909" y="14760"/>
                    <a:pt x="4909" y="14760"/>
                    <a:pt x="4909" y="14760"/>
                  </a:cubicBezTo>
                  <a:cubicBezTo>
                    <a:pt x="4909" y="14400"/>
                    <a:pt x="4909" y="14400"/>
                    <a:pt x="4909" y="14400"/>
                  </a:cubicBezTo>
                  <a:cubicBezTo>
                    <a:pt x="5400" y="14040"/>
                    <a:pt x="5400" y="14040"/>
                    <a:pt x="5400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3680"/>
                    <a:pt x="5891" y="13680"/>
                    <a:pt x="5891" y="13680"/>
                  </a:cubicBezTo>
                  <a:cubicBezTo>
                    <a:pt x="5400" y="13320"/>
                    <a:pt x="5400" y="13320"/>
                    <a:pt x="5400" y="1332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4909" y="12960"/>
                    <a:pt x="4909" y="12960"/>
                    <a:pt x="4909" y="1296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3320"/>
                    <a:pt x="4909" y="13320"/>
                    <a:pt x="4909" y="1332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418" y="14040"/>
                    <a:pt x="4418" y="14040"/>
                    <a:pt x="4418" y="14040"/>
                  </a:cubicBezTo>
                  <a:cubicBezTo>
                    <a:pt x="3927" y="14400"/>
                    <a:pt x="3927" y="14400"/>
                    <a:pt x="3927" y="14400"/>
                  </a:cubicBezTo>
                  <a:cubicBezTo>
                    <a:pt x="3927" y="14760"/>
                    <a:pt x="3927" y="14760"/>
                    <a:pt x="3927" y="14760"/>
                  </a:cubicBezTo>
                  <a:cubicBezTo>
                    <a:pt x="3436" y="14760"/>
                    <a:pt x="3436" y="14760"/>
                    <a:pt x="3436" y="14760"/>
                  </a:cubicBezTo>
                  <a:cubicBezTo>
                    <a:pt x="2945" y="15480"/>
                    <a:pt x="2945" y="15480"/>
                    <a:pt x="2945" y="15480"/>
                  </a:cubicBezTo>
                  <a:cubicBezTo>
                    <a:pt x="2455" y="15840"/>
                    <a:pt x="2455" y="15840"/>
                    <a:pt x="2455" y="15840"/>
                  </a:cubicBezTo>
                  <a:cubicBezTo>
                    <a:pt x="1964" y="15840"/>
                    <a:pt x="1964" y="15840"/>
                    <a:pt x="1964" y="15840"/>
                  </a:cubicBezTo>
                  <a:cubicBezTo>
                    <a:pt x="1964" y="16200"/>
                    <a:pt x="1964" y="16200"/>
                    <a:pt x="1964" y="16200"/>
                  </a:cubicBezTo>
                  <a:cubicBezTo>
                    <a:pt x="1473" y="16200"/>
                    <a:pt x="1473" y="16200"/>
                    <a:pt x="1473" y="1620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491" y="17280"/>
                    <a:pt x="491" y="17280"/>
                    <a:pt x="491" y="17280"/>
                  </a:cubicBezTo>
                  <a:cubicBezTo>
                    <a:pt x="982" y="17280"/>
                    <a:pt x="982" y="17280"/>
                    <a:pt x="982" y="1728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982" y="17280"/>
                    <a:pt x="982" y="17280"/>
                    <a:pt x="982" y="17280"/>
                  </a:cubicBezTo>
                  <a:cubicBezTo>
                    <a:pt x="1473" y="17640"/>
                    <a:pt x="1473" y="17640"/>
                    <a:pt x="1473" y="1764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491" y="17640"/>
                  </a:moveTo>
                  <a:cubicBezTo>
                    <a:pt x="0" y="17640"/>
                    <a:pt x="0" y="17640"/>
                    <a:pt x="0" y="1764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000"/>
                    <a:pt x="491" y="18000"/>
                    <a:pt x="491" y="18000"/>
                  </a:cubicBezTo>
                  <a:cubicBezTo>
                    <a:pt x="491" y="17640"/>
                    <a:pt x="491" y="17640"/>
                    <a:pt x="491" y="17640"/>
                  </a:cubicBezTo>
                  <a:close/>
                  <a:moveTo>
                    <a:pt x="491" y="1764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" name="AutoShape 17"/>
            <p:cNvSpPr>
              <a:spLocks/>
            </p:cNvSpPr>
            <p:nvPr/>
          </p:nvSpPr>
          <p:spPr bwMode="auto">
            <a:xfrm>
              <a:off x="10851" y="4437"/>
              <a:ext cx="1915" cy="67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1244"/>
                  </a:moveTo>
                  <a:cubicBezTo>
                    <a:pt x="21494" y="15682"/>
                    <a:pt x="21494" y="15682"/>
                    <a:pt x="21494" y="15682"/>
                  </a:cubicBezTo>
                  <a:cubicBezTo>
                    <a:pt x="21494" y="15978"/>
                    <a:pt x="21494" y="15978"/>
                    <a:pt x="21494" y="15978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388" y="19233"/>
                    <a:pt x="21388" y="19233"/>
                    <a:pt x="21388" y="19233"/>
                  </a:cubicBezTo>
                  <a:cubicBezTo>
                    <a:pt x="21176" y="18937"/>
                    <a:pt x="21176" y="18937"/>
                    <a:pt x="21176" y="18937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7753"/>
                    <a:pt x="21071" y="17753"/>
                    <a:pt x="21071" y="17753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0965" y="18049"/>
                    <a:pt x="20965" y="18049"/>
                    <a:pt x="20965" y="18049"/>
                  </a:cubicBezTo>
                  <a:cubicBezTo>
                    <a:pt x="20859" y="18049"/>
                    <a:pt x="20859" y="18049"/>
                    <a:pt x="20859" y="18049"/>
                  </a:cubicBezTo>
                  <a:cubicBezTo>
                    <a:pt x="20753" y="18049"/>
                    <a:pt x="20753" y="18049"/>
                    <a:pt x="20753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647" y="17162"/>
                    <a:pt x="20647" y="17162"/>
                    <a:pt x="20647" y="17162"/>
                  </a:cubicBezTo>
                  <a:cubicBezTo>
                    <a:pt x="20541" y="17162"/>
                    <a:pt x="20541" y="17162"/>
                    <a:pt x="20541" y="17162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753" y="16866"/>
                    <a:pt x="20753" y="16866"/>
                    <a:pt x="20753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541" y="16570"/>
                    <a:pt x="20541" y="16570"/>
                    <a:pt x="20541" y="16570"/>
                  </a:cubicBezTo>
                  <a:cubicBezTo>
                    <a:pt x="20541" y="16274"/>
                    <a:pt x="20541" y="16274"/>
                    <a:pt x="20541" y="16274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224" y="15682"/>
                    <a:pt x="20224" y="15682"/>
                    <a:pt x="20224" y="15682"/>
                  </a:cubicBezTo>
                  <a:cubicBezTo>
                    <a:pt x="20329" y="15682"/>
                    <a:pt x="20329" y="15682"/>
                    <a:pt x="20329" y="15682"/>
                  </a:cubicBezTo>
                  <a:cubicBezTo>
                    <a:pt x="20224" y="15386"/>
                    <a:pt x="20224" y="15386"/>
                    <a:pt x="20224" y="15386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329" y="15090"/>
                    <a:pt x="20329" y="15090"/>
                    <a:pt x="20329" y="15090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224" y="14499"/>
                    <a:pt x="20224" y="14499"/>
                    <a:pt x="20224" y="14499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203"/>
                    <a:pt x="20012" y="14203"/>
                    <a:pt x="20012" y="14203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19906" y="14499"/>
                    <a:pt x="19906" y="14499"/>
                    <a:pt x="19906" y="14499"/>
                  </a:cubicBezTo>
                  <a:cubicBezTo>
                    <a:pt x="19800" y="14203"/>
                    <a:pt x="19800" y="14203"/>
                    <a:pt x="19800" y="14203"/>
                  </a:cubicBezTo>
                  <a:cubicBezTo>
                    <a:pt x="19694" y="14203"/>
                    <a:pt x="19694" y="14203"/>
                    <a:pt x="19694" y="14203"/>
                  </a:cubicBezTo>
                  <a:cubicBezTo>
                    <a:pt x="19588" y="13907"/>
                    <a:pt x="19588" y="13907"/>
                    <a:pt x="19588" y="13907"/>
                  </a:cubicBezTo>
                  <a:cubicBezTo>
                    <a:pt x="19482" y="13907"/>
                    <a:pt x="19482" y="13907"/>
                    <a:pt x="19482" y="13907"/>
                  </a:cubicBezTo>
                  <a:cubicBezTo>
                    <a:pt x="19271" y="13907"/>
                    <a:pt x="19271" y="13907"/>
                    <a:pt x="19271" y="13907"/>
                  </a:cubicBezTo>
                  <a:cubicBezTo>
                    <a:pt x="18953" y="13611"/>
                    <a:pt x="18953" y="13611"/>
                    <a:pt x="18953" y="13611"/>
                  </a:cubicBezTo>
                  <a:cubicBezTo>
                    <a:pt x="18847" y="13611"/>
                    <a:pt x="18847" y="13611"/>
                    <a:pt x="18847" y="13611"/>
                  </a:cubicBezTo>
                  <a:cubicBezTo>
                    <a:pt x="18741" y="13315"/>
                    <a:pt x="18741" y="13315"/>
                    <a:pt x="18741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424" y="13019"/>
                    <a:pt x="18424" y="13019"/>
                    <a:pt x="18424" y="13019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318" y="13019"/>
                    <a:pt x="18318" y="13019"/>
                    <a:pt x="18318" y="13019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427"/>
                    <a:pt x="18212" y="12427"/>
                    <a:pt x="18212" y="12427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212" y="11836"/>
                    <a:pt x="18212" y="11836"/>
                    <a:pt x="18212" y="11836"/>
                  </a:cubicBezTo>
                  <a:cubicBezTo>
                    <a:pt x="18212" y="11540"/>
                    <a:pt x="18212" y="11540"/>
                    <a:pt x="18212" y="11540"/>
                  </a:cubicBezTo>
                  <a:cubicBezTo>
                    <a:pt x="18106" y="11836"/>
                    <a:pt x="18106" y="11836"/>
                    <a:pt x="18106" y="11836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000" y="12427"/>
                    <a:pt x="18000" y="12427"/>
                    <a:pt x="18000" y="12427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7894" y="13019"/>
                    <a:pt x="17894" y="13019"/>
                    <a:pt x="17894" y="13019"/>
                  </a:cubicBezTo>
                  <a:cubicBezTo>
                    <a:pt x="17788" y="13315"/>
                    <a:pt x="17788" y="13315"/>
                    <a:pt x="17788" y="13315"/>
                  </a:cubicBezTo>
                  <a:cubicBezTo>
                    <a:pt x="17682" y="13019"/>
                    <a:pt x="17682" y="13019"/>
                    <a:pt x="17682" y="13019"/>
                  </a:cubicBezTo>
                  <a:cubicBezTo>
                    <a:pt x="17682" y="12723"/>
                    <a:pt x="17682" y="12723"/>
                    <a:pt x="17682" y="12723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132"/>
                    <a:pt x="17682" y="12132"/>
                    <a:pt x="17682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1836"/>
                    <a:pt x="17576" y="11836"/>
                    <a:pt x="17576" y="11836"/>
                  </a:cubicBezTo>
                  <a:cubicBezTo>
                    <a:pt x="17471" y="11836"/>
                    <a:pt x="17471" y="11836"/>
                    <a:pt x="17471" y="11836"/>
                  </a:cubicBezTo>
                  <a:cubicBezTo>
                    <a:pt x="17365" y="11836"/>
                    <a:pt x="17365" y="11836"/>
                    <a:pt x="17365" y="11836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471" y="11540"/>
                    <a:pt x="17471" y="11540"/>
                    <a:pt x="17471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682" y="11540"/>
                    <a:pt x="17682" y="11540"/>
                    <a:pt x="17682" y="11540"/>
                  </a:cubicBezTo>
                  <a:cubicBezTo>
                    <a:pt x="17788" y="11540"/>
                    <a:pt x="17788" y="11540"/>
                    <a:pt x="17788" y="11540"/>
                  </a:cubicBezTo>
                  <a:cubicBezTo>
                    <a:pt x="17788" y="11244"/>
                    <a:pt x="17788" y="11244"/>
                    <a:pt x="17788" y="11244"/>
                  </a:cubicBezTo>
                  <a:cubicBezTo>
                    <a:pt x="17894" y="11244"/>
                    <a:pt x="17894" y="11244"/>
                    <a:pt x="17894" y="11244"/>
                  </a:cubicBezTo>
                  <a:cubicBezTo>
                    <a:pt x="18000" y="11244"/>
                    <a:pt x="18000" y="11244"/>
                    <a:pt x="18000" y="11244"/>
                  </a:cubicBezTo>
                  <a:cubicBezTo>
                    <a:pt x="18106" y="11540"/>
                    <a:pt x="18106" y="11540"/>
                    <a:pt x="18106" y="11540"/>
                  </a:cubicBezTo>
                  <a:cubicBezTo>
                    <a:pt x="18106" y="11244"/>
                    <a:pt x="18106" y="11244"/>
                    <a:pt x="18106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0948"/>
                    <a:pt x="18212" y="10948"/>
                    <a:pt x="18212" y="10948"/>
                  </a:cubicBezTo>
                  <a:cubicBezTo>
                    <a:pt x="18212" y="10652"/>
                    <a:pt x="18212" y="10652"/>
                    <a:pt x="18212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948"/>
                    <a:pt x="18000" y="10948"/>
                    <a:pt x="18000" y="10948"/>
                  </a:cubicBezTo>
                  <a:cubicBezTo>
                    <a:pt x="17894" y="10652"/>
                    <a:pt x="17894" y="10652"/>
                    <a:pt x="17894" y="10652"/>
                  </a:cubicBezTo>
                  <a:cubicBezTo>
                    <a:pt x="17788" y="10948"/>
                    <a:pt x="17788" y="10948"/>
                    <a:pt x="17788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576" y="10948"/>
                    <a:pt x="17576" y="10948"/>
                    <a:pt x="17576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365" y="10652"/>
                    <a:pt x="17365" y="10652"/>
                    <a:pt x="17365" y="10652"/>
                  </a:cubicBezTo>
                  <a:cubicBezTo>
                    <a:pt x="17259" y="10356"/>
                    <a:pt x="17259" y="10356"/>
                    <a:pt x="17259" y="10356"/>
                  </a:cubicBezTo>
                  <a:cubicBezTo>
                    <a:pt x="17365" y="10356"/>
                    <a:pt x="17365" y="10356"/>
                    <a:pt x="17365" y="10356"/>
                  </a:cubicBezTo>
                  <a:cubicBezTo>
                    <a:pt x="17259" y="10060"/>
                    <a:pt x="17259" y="10060"/>
                    <a:pt x="17259" y="10060"/>
                  </a:cubicBezTo>
                  <a:cubicBezTo>
                    <a:pt x="17153" y="9764"/>
                    <a:pt x="17153" y="9764"/>
                    <a:pt x="17153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6941" y="10060"/>
                    <a:pt x="16941" y="10060"/>
                    <a:pt x="16941" y="10060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764"/>
                    <a:pt x="16941" y="9764"/>
                    <a:pt x="16941" y="9764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7047" y="9173"/>
                    <a:pt x="17047" y="9173"/>
                    <a:pt x="17047" y="9173"/>
                  </a:cubicBezTo>
                  <a:cubicBezTo>
                    <a:pt x="17153" y="9173"/>
                    <a:pt x="17153" y="9173"/>
                    <a:pt x="17153" y="9173"/>
                  </a:cubicBezTo>
                  <a:cubicBezTo>
                    <a:pt x="17259" y="8877"/>
                    <a:pt x="17259" y="8877"/>
                    <a:pt x="17259" y="8877"/>
                  </a:cubicBezTo>
                  <a:cubicBezTo>
                    <a:pt x="17365" y="8877"/>
                    <a:pt x="17365" y="8877"/>
                    <a:pt x="17365" y="8877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576" y="8581"/>
                    <a:pt x="17576" y="8581"/>
                    <a:pt x="17576" y="8581"/>
                  </a:cubicBezTo>
                  <a:cubicBezTo>
                    <a:pt x="17894" y="8581"/>
                    <a:pt x="17894" y="8581"/>
                    <a:pt x="17894" y="8581"/>
                  </a:cubicBezTo>
                  <a:cubicBezTo>
                    <a:pt x="18000" y="8877"/>
                    <a:pt x="18000" y="8877"/>
                    <a:pt x="18000" y="8877"/>
                  </a:cubicBezTo>
                  <a:cubicBezTo>
                    <a:pt x="18212" y="8877"/>
                    <a:pt x="18212" y="8877"/>
                    <a:pt x="18212" y="8877"/>
                  </a:cubicBezTo>
                  <a:cubicBezTo>
                    <a:pt x="18318" y="8877"/>
                    <a:pt x="18318" y="8877"/>
                    <a:pt x="18318" y="8877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468"/>
                    <a:pt x="18318" y="9468"/>
                    <a:pt x="18318" y="9468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10060"/>
                    <a:pt x="18424" y="10060"/>
                    <a:pt x="18424" y="10060"/>
                  </a:cubicBezTo>
                  <a:cubicBezTo>
                    <a:pt x="18318" y="10356"/>
                    <a:pt x="18318" y="10356"/>
                    <a:pt x="18318" y="10356"/>
                  </a:cubicBezTo>
                  <a:cubicBezTo>
                    <a:pt x="18318" y="10652"/>
                    <a:pt x="18318" y="10652"/>
                    <a:pt x="18318" y="10652"/>
                  </a:cubicBezTo>
                  <a:cubicBezTo>
                    <a:pt x="18424" y="11244"/>
                    <a:pt x="18424" y="11244"/>
                    <a:pt x="18424" y="11244"/>
                  </a:cubicBezTo>
                  <a:cubicBezTo>
                    <a:pt x="18424" y="11540"/>
                    <a:pt x="18424" y="11540"/>
                    <a:pt x="18424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635" y="11244"/>
                    <a:pt x="18635" y="11244"/>
                    <a:pt x="18635" y="11244"/>
                  </a:cubicBezTo>
                  <a:cubicBezTo>
                    <a:pt x="18635" y="11540"/>
                    <a:pt x="18635" y="11540"/>
                    <a:pt x="18635" y="11540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741" y="11836"/>
                    <a:pt x="18741" y="11836"/>
                    <a:pt x="18741" y="11836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953" y="12132"/>
                    <a:pt x="18953" y="12132"/>
                    <a:pt x="18953" y="12132"/>
                  </a:cubicBezTo>
                  <a:cubicBezTo>
                    <a:pt x="19059" y="12132"/>
                    <a:pt x="19059" y="12132"/>
                    <a:pt x="19059" y="12132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165" y="11836"/>
                    <a:pt x="19165" y="11836"/>
                    <a:pt x="19165" y="11836"/>
                  </a:cubicBezTo>
                  <a:cubicBezTo>
                    <a:pt x="19165" y="11540"/>
                    <a:pt x="19165" y="11540"/>
                    <a:pt x="19165" y="11540"/>
                  </a:cubicBezTo>
                  <a:cubicBezTo>
                    <a:pt x="19165" y="11244"/>
                    <a:pt x="19165" y="11244"/>
                    <a:pt x="19165" y="11244"/>
                  </a:cubicBezTo>
                  <a:cubicBezTo>
                    <a:pt x="19271" y="11244"/>
                    <a:pt x="19271" y="11244"/>
                    <a:pt x="19271" y="11244"/>
                  </a:cubicBezTo>
                  <a:cubicBezTo>
                    <a:pt x="19376" y="11244"/>
                    <a:pt x="19376" y="11244"/>
                    <a:pt x="19376" y="11244"/>
                  </a:cubicBezTo>
                  <a:cubicBezTo>
                    <a:pt x="19376" y="10948"/>
                    <a:pt x="19376" y="10948"/>
                    <a:pt x="19376" y="10948"/>
                  </a:cubicBezTo>
                  <a:cubicBezTo>
                    <a:pt x="19482" y="10652"/>
                    <a:pt x="19482" y="10652"/>
                    <a:pt x="19482" y="10652"/>
                  </a:cubicBezTo>
                  <a:cubicBezTo>
                    <a:pt x="19482" y="10948"/>
                    <a:pt x="19482" y="10948"/>
                    <a:pt x="19482" y="10948"/>
                  </a:cubicBezTo>
                  <a:cubicBezTo>
                    <a:pt x="19588" y="10948"/>
                    <a:pt x="19588" y="10948"/>
                    <a:pt x="19588" y="10948"/>
                  </a:cubicBezTo>
                  <a:cubicBezTo>
                    <a:pt x="19588" y="10652"/>
                    <a:pt x="19588" y="10652"/>
                    <a:pt x="19588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694" y="10356"/>
                    <a:pt x="19694" y="10356"/>
                    <a:pt x="19694" y="10356"/>
                  </a:cubicBezTo>
                  <a:cubicBezTo>
                    <a:pt x="19800" y="10060"/>
                    <a:pt x="19800" y="10060"/>
                    <a:pt x="19800" y="10060"/>
                  </a:cubicBezTo>
                  <a:cubicBezTo>
                    <a:pt x="20012" y="9764"/>
                    <a:pt x="20012" y="9764"/>
                    <a:pt x="20012" y="9764"/>
                  </a:cubicBezTo>
                  <a:cubicBezTo>
                    <a:pt x="20118" y="9764"/>
                    <a:pt x="20118" y="9764"/>
                    <a:pt x="20118" y="9764"/>
                  </a:cubicBezTo>
                  <a:cubicBezTo>
                    <a:pt x="20224" y="10060"/>
                    <a:pt x="20224" y="10060"/>
                    <a:pt x="20224" y="10060"/>
                  </a:cubicBezTo>
                  <a:cubicBezTo>
                    <a:pt x="20329" y="10060"/>
                    <a:pt x="20329" y="10060"/>
                    <a:pt x="20329" y="10060"/>
                  </a:cubicBezTo>
                  <a:cubicBezTo>
                    <a:pt x="20435" y="10356"/>
                    <a:pt x="20435" y="10356"/>
                    <a:pt x="20435" y="10356"/>
                  </a:cubicBezTo>
                  <a:cubicBezTo>
                    <a:pt x="20541" y="10356"/>
                    <a:pt x="20541" y="10356"/>
                    <a:pt x="20541" y="10356"/>
                  </a:cubicBezTo>
                  <a:cubicBezTo>
                    <a:pt x="20647" y="10652"/>
                    <a:pt x="20647" y="10652"/>
                    <a:pt x="20647" y="10652"/>
                  </a:cubicBezTo>
                  <a:cubicBezTo>
                    <a:pt x="20753" y="10652"/>
                    <a:pt x="20753" y="10652"/>
                    <a:pt x="20753" y="10652"/>
                  </a:cubicBezTo>
                  <a:cubicBezTo>
                    <a:pt x="21071" y="10948"/>
                    <a:pt x="21071" y="10948"/>
                    <a:pt x="21071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282" y="10948"/>
                    <a:pt x="21282" y="10948"/>
                    <a:pt x="21282" y="10948"/>
                  </a:cubicBezTo>
                  <a:cubicBezTo>
                    <a:pt x="21388" y="10948"/>
                    <a:pt x="21388" y="10948"/>
                    <a:pt x="21388" y="10948"/>
                  </a:cubicBezTo>
                  <a:cubicBezTo>
                    <a:pt x="21494" y="10948"/>
                    <a:pt x="21494" y="10948"/>
                    <a:pt x="21494" y="10948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lose/>
                  <a:moveTo>
                    <a:pt x="15988" y="7989"/>
                  </a:moveTo>
                  <a:cubicBezTo>
                    <a:pt x="16200" y="8285"/>
                    <a:pt x="16200" y="8285"/>
                    <a:pt x="16200" y="8285"/>
                  </a:cubicBezTo>
                  <a:cubicBezTo>
                    <a:pt x="16200" y="8285"/>
                    <a:pt x="16200" y="8285"/>
                    <a:pt x="16200" y="8285"/>
                  </a:cubicBezTo>
                  <a:cubicBezTo>
                    <a:pt x="16094" y="8285"/>
                    <a:pt x="16094" y="8285"/>
                    <a:pt x="16094" y="8285"/>
                  </a:cubicBezTo>
                  <a:cubicBezTo>
                    <a:pt x="15988" y="7989"/>
                    <a:pt x="15988" y="7989"/>
                    <a:pt x="15988" y="7989"/>
                  </a:cubicBezTo>
                  <a:close/>
                  <a:moveTo>
                    <a:pt x="16941" y="8581"/>
                  </a:move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285"/>
                    <a:pt x="17047" y="8285"/>
                    <a:pt x="17047" y="8285"/>
                  </a:cubicBezTo>
                  <a:cubicBezTo>
                    <a:pt x="16941" y="8285"/>
                    <a:pt x="16941" y="8285"/>
                    <a:pt x="16941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518" y="8581"/>
                    <a:pt x="16518" y="8581"/>
                    <a:pt x="16518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941" y="8581"/>
                    <a:pt x="16941" y="8581"/>
                    <a:pt x="16941" y="8581"/>
                  </a:cubicBezTo>
                  <a:close/>
                  <a:moveTo>
                    <a:pt x="16835" y="9173"/>
                  </a:moveTo>
                  <a:cubicBezTo>
                    <a:pt x="16729" y="9173"/>
                    <a:pt x="16729" y="9173"/>
                    <a:pt x="16729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835" y="9173"/>
                    <a:pt x="16835" y="9173"/>
                    <a:pt x="16835" y="9173"/>
                  </a:cubicBezTo>
                  <a:cubicBezTo>
                    <a:pt x="16729" y="9173"/>
                    <a:pt x="16729" y="9173"/>
                    <a:pt x="16729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729" y="9468"/>
                    <a:pt x="16729" y="9468"/>
                    <a:pt x="16729" y="9468"/>
                  </a:cubicBezTo>
                  <a:cubicBezTo>
                    <a:pt x="16729" y="9764"/>
                    <a:pt x="16729" y="9764"/>
                    <a:pt x="16729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4188" y="3551"/>
                  </a:moveTo>
                  <a:cubicBezTo>
                    <a:pt x="14294" y="3551"/>
                    <a:pt x="14294" y="3551"/>
                    <a:pt x="14294" y="3551"/>
                  </a:cubicBezTo>
                  <a:cubicBezTo>
                    <a:pt x="14294" y="3847"/>
                    <a:pt x="14294" y="3847"/>
                    <a:pt x="14294" y="3847"/>
                  </a:cubicBezTo>
                  <a:cubicBezTo>
                    <a:pt x="14294" y="4142"/>
                    <a:pt x="14294" y="4142"/>
                    <a:pt x="14294" y="4142"/>
                  </a:cubicBezTo>
                  <a:cubicBezTo>
                    <a:pt x="14188" y="3847"/>
                    <a:pt x="14188" y="3847"/>
                    <a:pt x="14188" y="3847"/>
                  </a:cubicBezTo>
                  <a:cubicBezTo>
                    <a:pt x="14188" y="3551"/>
                    <a:pt x="14188" y="3551"/>
                    <a:pt x="14188" y="3551"/>
                  </a:cubicBezTo>
                  <a:cubicBezTo>
                    <a:pt x="14188" y="3551"/>
                    <a:pt x="14188" y="3551"/>
                    <a:pt x="14188" y="3551"/>
                  </a:cubicBezTo>
                  <a:close/>
                  <a:moveTo>
                    <a:pt x="14824" y="2663"/>
                  </a:moveTo>
                  <a:cubicBezTo>
                    <a:pt x="14824" y="2959"/>
                    <a:pt x="14824" y="2959"/>
                    <a:pt x="14824" y="2959"/>
                  </a:cubicBezTo>
                  <a:cubicBezTo>
                    <a:pt x="14824" y="2959"/>
                    <a:pt x="14824" y="2959"/>
                    <a:pt x="14824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663"/>
                    <a:pt x="14929" y="2663"/>
                    <a:pt x="14929" y="2663"/>
                  </a:cubicBezTo>
                  <a:cubicBezTo>
                    <a:pt x="14824" y="2367"/>
                    <a:pt x="14824" y="2367"/>
                    <a:pt x="14824" y="2367"/>
                  </a:cubicBezTo>
                  <a:cubicBezTo>
                    <a:pt x="14824" y="2663"/>
                    <a:pt x="14824" y="2663"/>
                    <a:pt x="14824" y="2663"/>
                  </a:cubicBezTo>
                  <a:close/>
                  <a:moveTo>
                    <a:pt x="14824" y="3255"/>
                  </a:move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lose/>
                  <a:moveTo>
                    <a:pt x="15565" y="5326"/>
                  </a:moveTo>
                  <a:cubicBezTo>
                    <a:pt x="15565" y="5622"/>
                    <a:pt x="15565" y="5622"/>
                    <a:pt x="15565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671" y="5030"/>
                    <a:pt x="15671" y="5030"/>
                    <a:pt x="15671" y="5030"/>
                  </a:cubicBezTo>
                  <a:cubicBezTo>
                    <a:pt x="15565" y="5326"/>
                    <a:pt x="15565" y="5326"/>
                    <a:pt x="15565" y="5326"/>
                  </a:cubicBezTo>
                  <a:cubicBezTo>
                    <a:pt x="15565" y="5326"/>
                    <a:pt x="15565" y="5326"/>
                    <a:pt x="15565" y="5326"/>
                  </a:cubicBezTo>
                  <a:close/>
                  <a:moveTo>
                    <a:pt x="15459" y="8581"/>
                  </a:moveTo>
                  <a:cubicBezTo>
                    <a:pt x="15459" y="8877"/>
                    <a:pt x="15459" y="8877"/>
                    <a:pt x="15459" y="8877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671" y="9173"/>
                    <a:pt x="15671" y="9173"/>
                    <a:pt x="15671" y="9173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565" y="9468"/>
                    <a:pt x="15565" y="9468"/>
                    <a:pt x="15565" y="9468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459" y="9173"/>
                    <a:pt x="15459" y="9173"/>
                    <a:pt x="15459" y="9173"/>
                  </a:cubicBezTo>
                  <a:cubicBezTo>
                    <a:pt x="15459" y="8877"/>
                    <a:pt x="15459" y="8877"/>
                    <a:pt x="15459" y="8877"/>
                  </a:cubicBezTo>
                  <a:cubicBezTo>
                    <a:pt x="15353" y="8581"/>
                    <a:pt x="15353" y="8581"/>
                    <a:pt x="15353" y="8581"/>
                  </a:cubicBezTo>
                  <a:cubicBezTo>
                    <a:pt x="15247" y="8285"/>
                    <a:pt x="15247" y="8285"/>
                    <a:pt x="15247" y="8285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247" y="7989"/>
                    <a:pt x="15247" y="7989"/>
                    <a:pt x="15247" y="7989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397"/>
                    <a:pt x="15247" y="7397"/>
                    <a:pt x="15247" y="7397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141" y="6805"/>
                    <a:pt x="15141" y="6805"/>
                    <a:pt x="15141" y="6805"/>
                  </a:cubicBezTo>
                  <a:cubicBezTo>
                    <a:pt x="15141" y="6510"/>
                    <a:pt x="15141" y="6510"/>
                    <a:pt x="15141" y="6510"/>
                  </a:cubicBezTo>
                  <a:cubicBezTo>
                    <a:pt x="15247" y="6510"/>
                    <a:pt x="15247" y="6510"/>
                    <a:pt x="15247" y="6510"/>
                  </a:cubicBezTo>
                  <a:cubicBezTo>
                    <a:pt x="15247" y="6214"/>
                    <a:pt x="15247" y="6214"/>
                    <a:pt x="15247" y="6214"/>
                  </a:cubicBezTo>
                  <a:cubicBezTo>
                    <a:pt x="15247" y="5918"/>
                    <a:pt x="15247" y="5918"/>
                    <a:pt x="15247" y="5918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622"/>
                    <a:pt x="15459" y="5622"/>
                    <a:pt x="15459" y="5622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459" y="5918"/>
                    <a:pt x="15459" y="5918"/>
                    <a:pt x="15459" y="5918"/>
                  </a:cubicBezTo>
                  <a:cubicBezTo>
                    <a:pt x="15459" y="6214"/>
                    <a:pt x="15459" y="6214"/>
                    <a:pt x="15459" y="6214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353" y="6805"/>
                    <a:pt x="15353" y="6805"/>
                    <a:pt x="15353" y="6805"/>
                  </a:cubicBezTo>
                  <a:cubicBezTo>
                    <a:pt x="15247" y="6805"/>
                    <a:pt x="15247" y="6805"/>
                    <a:pt x="15247" y="6805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565" y="6510"/>
                    <a:pt x="15565" y="6510"/>
                    <a:pt x="15565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671" y="6214"/>
                    <a:pt x="15671" y="6214"/>
                    <a:pt x="15671" y="6214"/>
                  </a:cubicBezTo>
                  <a:cubicBezTo>
                    <a:pt x="15776" y="6214"/>
                    <a:pt x="15776" y="6214"/>
                    <a:pt x="15776" y="6214"/>
                  </a:cubicBezTo>
                  <a:cubicBezTo>
                    <a:pt x="15882" y="6214"/>
                    <a:pt x="15882" y="6214"/>
                    <a:pt x="15882" y="6214"/>
                  </a:cubicBezTo>
                  <a:cubicBezTo>
                    <a:pt x="15882" y="6510"/>
                    <a:pt x="15882" y="6510"/>
                    <a:pt x="15882" y="6510"/>
                  </a:cubicBezTo>
                  <a:cubicBezTo>
                    <a:pt x="15776" y="6805"/>
                    <a:pt x="15776" y="6805"/>
                    <a:pt x="15776" y="6805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397"/>
                    <a:pt x="15565" y="7397"/>
                    <a:pt x="15565" y="7397"/>
                  </a:cubicBezTo>
                  <a:cubicBezTo>
                    <a:pt x="15671" y="7397"/>
                    <a:pt x="15671" y="7397"/>
                    <a:pt x="15671" y="7397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882" y="7693"/>
                    <a:pt x="15882" y="7693"/>
                    <a:pt x="15882" y="7693"/>
                  </a:cubicBezTo>
                  <a:cubicBezTo>
                    <a:pt x="15776" y="7989"/>
                    <a:pt x="15776" y="7989"/>
                    <a:pt x="15776" y="7989"/>
                  </a:cubicBezTo>
                  <a:cubicBezTo>
                    <a:pt x="15671" y="7693"/>
                    <a:pt x="15671" y="7693"/>
                    <a:pt x="15671" y="7693"/>
                  </a:cubicBezTo>
                  <a:cubicBezTo>
                    <a:pt x="15565" y="7693"/>
                    <a:pt x="15565" y="7693"/>
                    <a:pt x="15565" y="7693"/>
                  </a:cubicBezTo>
                  <a:cubicBezTo>
                    <a:pt x="15459" y="7693"/>
                    <a:pt x="15459" y="7693"/>
                    <a:pt x="15459" y="7693"/>
                  </a:cubicBezTo>
                  <a:cubicBezTo>
                    <a:pt x="15353" y="7693"/>
                    <a:pt x="15353" y="7693"/>
                    <a:pt x="15353" y="7693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459" y="8581"/>
                    <a:pt x="15459" y="8581"/>
                    <a:pt x="15459" y="8581"/>
                  </a:cubicBezTo>
                  <a:close/>
                  <a:moveTo>
                    <a:pt x="15035" y="9173"/>
                  </a:moveTo>
                  <a:cubicBezTo>
                    <a:pt x="15141" y="9173"/>
                    <a:pt x="15141" y="9173"/>
                    <a:pt x="15141" y="9173"/>
                  </a:cubicBezTo>
                  <a:cubicBezTo>
                    <a:pt x="15035" y="9173"/>
                    <a:pt x="15035" y="9173"/>
                    <a:pt x="15035" y="9173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9173"/>
                    <a:pt x="15035" y="9173"/>
                    <a:pt x="15035" y="9173"/>
                  </a:cubicBezTo>
                  <a:close/>
                  <a:moveTo>
                    <a:pt x="15035" y="8581"/>
                  </a:move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581"/>
                    <a:pt x="15035" y="8581"/>
                    <a:pt x="15035" y="8581"/>
                  </a:cubicBezTo>
                  <a:close/>
                  <a:moveTo>
                    <a:pt x="15141" y="8581"/>
                  </a:move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9173"/>
                    <a:pt x="15141" y="9173"/>
                    <a:pt x="15141" y="9173"/>
                  </a:cubicBezTo>
                  <a:cubicBezTo>
                    <a:pt x="15247" y="9173"/>
                    <a:pt x="15247" y="9173"/>
                    <a:pt x="15247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8877"/>
                    <a:pt x="15353" y="8877"/>
                    <a:pt x="15353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581"/>
                    <a:pt x="15247" y="8581"/>
                    <a:pt x="15247" y="8581"/>
                  </a:cubicBezTo>
                  <a:cubicBezTo>
                    <a:pt x="15141" y="8581"/>
                    <a:pt x="15141" y="8581"/>
                    <a:pt x="15141" y="8581"/>
                  </a:cubicBezTo>
                  <a:close/>
                  <a:moveTo>
                    <a:pt x="15141" y="10060"/>
                  </a:moveTo>
                  <a:cubicBezTo>
                    <a:pt x="15247" y="9764"/>
                    <a:pt x="15247" y="9764"/>
                    <a:pt x="15247" y="9764"/>
                  </a:cubicBezTo>
                  <a:cubicBezTo>
                    <a:pt x="15353" y="9764"/>
                    <a:pt x="15353" y="9764"/>
                    <a:pt x="15353" y="9764"/>
                  </a:cubicBezTo>
                  <a:cubicBezTo>
                    <a:pt x="15459" y="10060"/>
                    <a:pt x="15459" y="10060"/>
                    <a:pt x="15459" y="10060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353" y="10356"/>
                    <a:pt x="15353" y="10356"/>
                    <a:pt x="15353" y="10356"/>
                  </a:cubicBezTo>
                  <a:cubicBezTo>
                    <a:pt x="15247" y="10356"/>
                    <a:pt x="15247" y="10356"/>
                    <a:pt x="15247" y="10356"/>
                  </a:cubicBezTo>
                  <a:cubicBezTo>
                    <a:pt x="15141" y="10356"/>
                    <a:pt x="15141" y="10356"/>
                    <a:pt x="15141" y="10356"/>
                  </a:cubicBezTo>
                  <a:cubicBezTo>
                    <a:pt x="15141" y="10060"/>
                    <a:pt x="15141" y="10060"/>
                    <a:pt x="15141" y="10060"/>
                  </a:cubicBezTo>
                  <a:close/>
                  <a:moveTo>
                    <a:pt x="16518" y="10060"/>
                  </a:move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412" y="10652"/>
                    <a:pt x="16412" y="10652"/>
                    <a:pt x="16412" y="10652"/>
                  </a:cubicBezTo>
                  <a:cubicBezTo>
                    <a:pt x="16624" y="10652"/>
                    <a:pt x="16624" y="10652"/>
                    <a:pt x="16624" y="10652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060"/>
                    <a:pt x="16518" y="10060"/>
                    <a:pt x="16518" y="10060"/>
                  </a:cubicBezTo>
                  <a:close/>
                  <a:moveTo>
                    <a:pt x="15671" y="12427"/>
                  </a:move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671" y="12427"/>
                    <a:pt x="15671" y="12427"/>
                    <a:pt x="15671" y="12427"/>
                  </a:cubicBezTo>
                  <a:close/>
                  <a:moveTo>
                    <a:pt x="15565" y="12427"/>
                  </a:moveTo>
                  <a:cubicBezTo>
                    <a:pt x="15671" y="12427"/>
                    <a:pt x="15671" y="12427"/>
                    <a:pt x="15671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565" y="12723"/>
                    <a:pt x="15565" y="12723"/>
                    <a:pt x="15565" y="12723"/>
                  </a:cubicBezTo>
                  <a:cubicBezTo>
                    <a:pt x="15565" y="12427"/>
                    <a:pt x="15565" y="12427"/>
                    <a:pt x="15565" y="12427"/>
                  </a:cubicBezTo>
                  <a:close/>
                  <a:moveTo>
                    <a:pt x="15353" y="12723"/>
                  </a:moveTo>
                  <a:cubicBezTo>
                    <a:pt x="15459" y="12427"/>
                    <a:pt x="15459" y="12427"/>
                    <a:pt x="15459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ubicBezTo>
                    <a:pt x="15565" y="12427"/>
                    <a:pt x="15565" y="12427"/>
                    <a:pt x="15565" y="12427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353" y="12723"/>
                    <a:pt x="15353" y="12723"/>
                    <a:pt x="15353" y="12723"/>
                  </a:cubicBezTo>
                  <a:close/>
                  <a:moveTo>
                    <a:pt x="15353" y="11836"/>
                  </a:moveTo>
                  <a:cubicBezTo>
                    <a:pt x="15247" y="12132"/>
                    <a:pt x="15247" y="12132"/>
                    <a:pt x="15247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1836"/>
                    <a:pt x="15353" y="11836"/>
                    <a:pt x="15353" y="11836"/>
                  </a:cubicBezTo>
                  <a:close/>
                  <a:moveTo>
                    <a:pt x="15459" y="11540"/>
                  </a:moveTo>
                  <a:cubicBezTo>
                    <a:pt x="15353" y="11836"/>
                    <a:pt x="15353" y="11836"/>
                    <a:pt x="15353" y="11836"/>
                  </a:cubicBezTo>
                  <a:cubicBezTo>
                    <a:pt x="15353" y="11836"/>
                    <a:pt x="15353" y="11836"/>
                    <a:pt x="15353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540"/>
                    <a:pt x="15459" y="11540"/>
                    <a:pt x="15459" y="11540"/>
                  </a:cubicBezTo>
                  <a:close/>
                  <a:moveTo>
                    <a:pt x="15459" y="12427"/>
                  </a:moveTo>
                  <a:cubicBezTo>
                    <a:pt x="15565" y="12132"/>
                    <a:pt x="15565" y="12132"/>
                    <a:pt x="15565" y="12132"/>
                  </a:cubicBezTo>
                  <a:cubicBezTo>
                    <a:pt x="15565" y="12132"/>
                    <a:pt x="15565" y="12132"/>
                    <a:pt x="15565" y="12132"/>
                  </a:cubicBezTo>
                  <a:cubicBezTo>
                    <a:pt x="15671" y="12427"/>
                    <a:pt x="15671" y="12427"/>
                    <a:pt x="15671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132"/>
                    <a:pt x="15776" y="12132"/>
                    <a:pt x="15776" y="12132"/>
                  </a:cubicBezTo>
                  <a:cubicBezTo>
                    <a:pt x="15882" y="12132"/>
                    <a:pt x="15882" y="12132"/>
                    <a:pt x="15882" y="12132"/>
                  </a:cubicBezTo>
                  <a:cubicBezTo>
                    <a:pt x="15882" y="12427"/>
                    <a:pt x="15882" y="12427"/>
                    <a:pt x="15882" y="12427"/>
                  </a:cubicBezTo>
                  <a:cubicBezTo>
                    <a:pt x="16094" y="12427"/>
                    <a:pt x="16094" y="12427"/>
                    <a:pt x="16094" y="12427"/>
                  </a:cubicBezTo>
                  <a:cubicBezTo>
                    <a:pt x="16200" y="12132"/>
                    <a:pt x="16200" y="12132"/>
                    <a:pt x="16200" y="12132"/>
                  </a:cubicBezTo>
                  <a:cubicBezTo>
                    <a:pt x="16306" y="12132"/>
                    <a:pt x="16306" y="12132"/>
                    <a:pt x="16306" y="12132"/>
                  </a:cubicBezTo>
                  <a:cubicBezTo>
                    <a:pt x="16412" y="12427"/>
                    <a:pt x="16412" y="12427"/>
                    <a:pt x="16412" y="12427"/>
                  </a:cubicBezTo>
                  <a:cubicBezTo>
                    <a:pt x="16518" y="12427"/>
                    <a:pt x="16518" y="12427"/>
                    <a:pt x="16518" y="12427"/>
                  </a:cubicBezTo>
                  <a:cubicBezTo>
                    <a:pt x="16624" y="12723"/>
                    <a:pt x="16624" y="12723"/>
                    <a:pt x="16624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132"/>
                    <a:pt x="16729" y="12132"/>
                    <a:pt x="16729" y="12132"/>
                  </a:cubicBezTo>
                  <a:cubicBezTo>
                    <a:pt x="16518" y="11836"/>
                    <a:pt x="16518" y="11836"/>
                    <a:pt x="16518" y="11836"/>
                  </a:cubicBezTo>
                  <a:cubicBezTo>
                    <a:pt x="16306" y="11836"/>
                    <a:pt x="16306" y="11836"/>
                    <a:pt x="16306" y="11836"/>
                  </a:cubicBezTo>
                  <a:cubicBezTo>
                    <a:pt x="16200" y="11540"/>
                    <a:pt x="16200" y="11540"/>
                    <a:pt x="16200" y="11540"/>
                  </a:cubicBezTo>
                  <a:cubicBezTo>
                    <a:pt x="16094" y="11540"/>
                    <a:pt x="16094" y="11540"/>
                    <a:pt x="16094" y="11540"/>
                  </a:cubicBezTo>
                  <a:cubicBezTo>
                    <a:pt x="15988" y="11836"/>
                    <a:pt x="15988" y="11836"/>
                    <a:pt x="15988" y="11836"/>
                  </a:cubicBezTo>
                  <a:cubicBezTo>
                    <a:pt x="15882" y="11836"/>
                    <a:pt x="15882" y="11836"/>
                    <a:pt x="15882" y="11836"/>
                  </a:cubicBezTo>
                  <a:cubicBezTo>
                    <a:pt x="15882" y="11540"/>
                    <a:pt x="15882" y="11540"/>
                    <a:pt x="15882" y="11540"/>
                  </a:cubicBezTo>
                  <a:cubicBezTo>
                    <a:pt x="15671" y="11540"/>
                    <a:pt x="15671" y="11540"/>
                    <a:pt x="15671" y="11540"/>
                  </a:cubicBezTo>
                  <a:cubicBezTo>
                    <a:pt x="15565" y="11540"/>
                    <a:pt x="15565" y="11540"/>
                    <a:pt x="15565" y="11540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427"/>
                    <a:pt x="15353" y="12427"/>
                    <a:pt x="15353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lose/>
                  <a:moveTo>
                    <a:pt x="14506" y="11836"/>
                  </a:moveTo>
                  <a:cubicBezTo>
                    <a:pt x="14612" y="12132"/>
                    <a:pt x="14612" y="12132"/>
                    <a:pt x="14612" y="12132"/>
                  </a:cubicBezTo>
                  <a:cubicBezTo>
                    <a:pt x="14718" y="11836"/>
                    <a:pt x="14718" y="11836"/>
                    <a:pt x="14718" y="11836"/>
                  </a:cubicBezTo>
                  <a:cubicBezTo>
                    <a:pt x="14824" y="11836"/>
                    <a:pt x="14824" y="11836"/>
                    <a:pt x="14824" y="11836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427"/>
                    <a:pt x="15035" y="12427"/>
                    <a:pt x="15035" y="12427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4929" y="12723"/>
                    <a:pt x="14929" y="12723"/>
                    <a:pt x="14929" y="12723"/>
                  </a:cubicBezTo>
                  <a:cubicBezTo>
                    <a:pt x="14824" y="12723"/>
                    <a:pt x="14824" y="12723"/>
                    <a:pt x="14824" y="12723"/>
                  </a:cubicBezTo>
                  <a:cubicBezTo>
                    <a:pt x="14718" y="12723"/>
                    <a:pt x="14718" y="12723"/>
                    <a:pt x="14718" y="12723"/>
                  </a:cubicBezTo>
                  <a:cubicBezTo>
                    <a:pt x="14612" y="12723"/>
                    <a:pt x="14612" y="12723"/>
                    <a:pt x="14612" y="12723"/>
                  </a:cubicBezTo>
                  <a:cubicBezTo>
                    <a:pt x="14506" y="12723"/>
                    <a:pt x="14506" y="12723"/>
                    <a:pt x="14506" y="12723"/>
                  </a:cubicBezTo>
                  <a:cubicBezTo>
                    <a:pt x="14400" y="12427"/>
                    <a:pt x="14400" y="12427"/>
                    <a:pt x="14400" y="12427"/>
                  </a:cubicBezTo>
                  <a:cubicBezTo>
                    <a:pt x="14400" y="12132"/>
                    <a:pt x="14400" y="12132"/>
                    <a:pt x="14400" y="12132"/>
                  </a:cubicBezTo>
                  <a:cubicBezTo>
                    <a:pt x="14506" y="11836"/>
                    <a:pt x="14506" y="11836"/>
                    <a:pt x="14506" y="11836"/>
                  </a:cubicBezTo>
                  <a:close/>
                  <a:moveTo>
                    <a:pt x="11965" y="16866"/>
                  </a:move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965" y="16866"/>
                    <a:pt x="11965" y="16866"/>
                    <a:pt x="11965" y="16866"/>
                  </a:cubicBezTo>
                  <a:close/>
                  <a:moveTo>
                    <a:pt x="11859" y="15090"/>
                  </a:move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753" y="15682"/>
                    <a:pt x="11753" y="15682"/>
                    <a:pt x="11753" y="15682"/>
                  </a:cubicBezTo>
                  <a:cubicBezTo>
                    <a:pt x="11753" y="15386"/>
                    <a:pt x="11753" y="15386"/>
                    <a:pt x="11753" y="15386"/>
                  </a:cubicBezTo>
                  <a:cubicBezTo>
                    <a:pt x="11859" y="15386"/>
                    <a:pt x="11859" y="15386"/>
                    <a:pt x="11859" y="15386"/>
                  </a:cubicBezTo>
                  <a:cubicBezTo>
                    <a:pt x="11859" y="15090"/>
                    <a:pt x="11859" y="15090"/>
                    <a:pt x="11859" y="15090"/>
                  </a:cubicBezTo>
                  <a:close/>
                  <a:moveTo>
                    <a:pt x="14400" y="10652"/>
                  </a:moveTo>
                  <a:cubicBezTo>
                    <a:pt x="14400" y="10948"/>
                    <a:pt x="14400" y="10948"/>
                    <a:pt x="14400" y="10948"/>
                  </a:cubicBezTo>
                  <a:cubicBezTo>
                    <a:pt x="14506" y="10948"/>
                    <a:pt x="14506" y="10948"/>
                    <a:pt x="14506" y="10948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400" y="10948"/>
                    <a:pt x="14400" y="10948"/>
                    <a:pt x="14400" y="10948"/>
                  </a:cubicBezTo>
                  <a:cubicBezTo>
                    <a:pt x="14400" y="10652"/>
                    <a:pt x="14400" y="10652"/>
                    <a:pt x="14400" y="10652"/>
                  </a:cubicBezTo>
                  <a:cubicBezTo>
                    <a:pt x="14400" y="10652"/>
                    <a:pt x="14400" y="10652"/>
                    <a:pt x="14400" y="10652"/>
                  </a:cubicBezTo>
                  <a:close/>
                  <a:moveTo>
                    <a:pt x="14188" y="10356"/>
                  </a:moveTo>
                  <a:cubicBezTo>
                    <a:pt x="14188" y="10356"/>
                    <a:pt x="14188" y="10356"/>
                    <a:pt x="14188" y="10356"/>
                  </a:cubicBezTo>
                  <a:cubicBezTo>
                    <a:pt x="14294" y="10356"/>
                    <a:pt x="14294" y="10356"/>
                    <a:pt x="14294" y="10356"/>
                  </a:cubicBezTo>
                  <a:cubicBezTo>
                    <a:pt x="14400" y="10356"/>
                    <a:pt x="14400" y="10356"/>
                    <a:pt x="14400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612" y="10356"/>
                    <a:pt x="14612" y="10356"/>
                    <a:pt x="14612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294" y="10652"/>
                    <a:pt x="14294" y="10652"/>
                    <a:pt x="14294" y="10652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lose/>
                  <a:moveTo>
                    <a:pt x="13659" y="10356"/>
                  </a:moveTo>
                  <a:cubicBezTo>
                    <a:pt x="13765" y="10356"/>
                    <a:pt x="13765" y="10356"/>
                    <a:pt x="13765" y="10356"/>
                  </a:cubicBezTo>
                  <a:cubicBezTo>
                    <a:pt x="13765" y="10356"/>
                    <a:pt x="13765" y="10356"/>
                    <a:pt x="13765" y="10356"/>
                  </a:cubicBezTo>
                  <a:cubicBezTo>
                    <a:pt x="13871" y="10060"/>
                    <a:pt x="13871" y="10060"/>
                    <a:pt x="13871" y="10060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3976" y="10652"/>
                    <a:pt x="13976" y="10652"/>
                    <a:pt x="13976" y="10652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871" y="10652"/>
                    <a:pt x="13871" y="10652"/>
                    <a:pt x="13871" y="10652"/>
                  </a:cubicBezTo>
                  <a:cubicBezTo>
                    <a:pt x="13765" y="10652"/>
                    <a:pt x="13765" y="10652"/>
                    <a:pt x="13765" y="10652"/>
                  </a:cubicBezTo>
                  <a:cubicBezTo>
                    <a:pt x="13659" y="10356"/>
                    <a:pt x="13659" y="10356"/>
                    <a:pt x="13659" y="10356"/>
                  </a:cubicBezTo>
                  <a:cubicBezTo>
                    <a:pt x="13659" y="10356"/>
                    <a:pt x="13659" y="10356"/>
                    <a:pt x="13659" y="10356"/>
                  </a:cubicBezTo>
                  <a:close/>
                  <a:moveTo>
                    <a:pt x="12918" y="14795"/>
                  </a:moveTo>
                  <a:cubicBezTo>
                    <a:pt x="12918" y="14499"/>
                    <a:pt x="12918" y="14499"/>
                    <a:pt x="12918" y="14499"/>
                  </a:cubicBezTo>
                  <a:cubicBezTo>
                    <a:pt x="13024" y="13907"/>
                    <a:pt x="13024" y="13907"/>
                    <a:pt x="13024" y="13907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499"/>
                    <a:pt x="13024" y="14499"/>
                    <a:pt x="13024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795"/>
                    <a:pt x="13129" y="14795"/>
                    <a:pt x="13129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2918" y="15090"/>
                    <a:pt x="12918" y="15090"/>
                    <a:pt x="12918" y="15090"/>
                  </a:cubicBezTo>
                  <a:cubicBezTo>
                    <a:pt x="12918" y="14795"/>
                    <a:pt x="12918" y="14795"/>
                    <a:pt x="12918" y="14795"/>
                  </a:cubicBezTo>
                  <a:cubicBezTo>
                    <a:pt x="12918" y="14795"/>
                    <a:pt x="12918" y="14795"/>
                    <a:pt x="12918" y="14795"/>
                  </a:cubicBezTo>
                  <a:close/>
                  <a:moveTo>
                    <a:pt x="12706" y="14499"/>
                  </a:moveTo>
                  <a:cubicBezTo>
                    <a:pt x="12706" y="14499"/>
                    <a:pt x="12706" y="14499"/>
                    <a:pt x="12706" y="14499"/>
                  </a:cubicBezTo>
                  <a:cubicBezTo>
                    <a:pt x="12706" y="14795"/>
                    <a:pt x="12706" y="14795"/>
                    <a:pt x="12706" y="14795"/>
                  </a:cubicBezTo>
                  <a:cubicBezTo>
                    <a:pt x="12812" y="14795"/>
                    <a:pt x="12812" y="14795"/>
                    <a:pt x="12812" y="14795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203"/>
                    <a:pt x="12812" y="14203"/>
                    <a:pt x="12812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499"/>
                    <a:pt x="12706" y="14499"/>
                    <a:pt x="12706" y="14499"/>
                  </a:cubicBezTo>
                  <a:close/>
                  <a:moveTo>
                    <a:pt x="12494" y="14203"/>
                  </a:moveTo>
                  <a:cubicBezTo>
                    <a:pt x="12494" y="14499"/>
                    <a:pt x="12494" y="14499"/>
                    <a:pt x="12494" y="14499"/>
                  </a:cubicBezTo>
                  <a:cubicBezTo>
                    <a:pt x="12388" y="14499"/>
                    <a:pt x="12388" y="14499"/>
                    <a:pt x="12388" y="14499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600" y="14795"/>
                    <a:pt x="12600" y="14795"/>
                    <a:pt x="12600" y="14795"/>
                  </a:cubicBezTo>
                  <a:cubicBezTo>
                    <a:pt x="12600" y="14499"/>
                    <a:pt x="12600" y="14499"/>
                    <a:pt x="12600" y="14499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494" y="14203"/>
                    <a:pt x="12494" y="14203"/>
                    <a:pt x="12494" y="14203"/>
                  </a:cubicBezTo>
                  <a:close/>
                  <a:moveTo>
                    <a:pt x="13129" y="10356"/>
                  </a:moveTo>
                  <a:cubicBezTo>
                    <a:pt x="13024" y="10652"/>
                    <a:pt x="13024" y="10652"/>
                    <a:pt x="13024" y="10652"/>
                  </a:cubicBezTo>
                  <a:cubicBezTo>
                    <a:pt x="13129" y="10652"/>
                    <a:pt x="13129" y="10652"/>
                    <a:pt x="13129" y="10652"/>
                  </a:cubicBezTo>
                  <a:cubicBezTo>
                    <a:pt x="13129" y="10652"/>
                    <a:pt x="13129" y="10356"/>
                    <a:pt x="13129" y="10356"/>
                  </a:cubicBezTo>
                  <a:close/>
                  <a:moveTo>
                    <a:pt x="13235" y="10356"/>
                  </a:move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lose/>
                  <a:moveTo>
                    <a:pt x="13341" y="10060"/>
                  </a:moveTo>
                  <a:cubicBezTo>
                    <a:pt x="13341" y="10060"/>
                    <a:pt x="13341" y="10060"/>
                    <a:pt x="13341" y="10060"/>
                  </a:cubicBezTo>
                  <a:cubicBezTo>
                    <a:pt x="13341" y="10356"/>
                    <a:pt x="13341" y="10356"/>
                    <a:pt x="13341" y="10356"/>
                  </a:cubicBezTo>
                  <a:cubicBezTo>
                    <a:pt x="13341" y="10060"/>
                    <a:pt x="13341" y="10060"/>
                    <a:pt x="13341" y="10060"/>
                  </a:cubicBezTo>
                  <a:close/>
                  <a:moveTo>
                    <a:pt x="13024" y="9764"/>
                  </a:moveTo>
                  <a:cubicBezTo>
                    <a:pt x="13129" y="9764"/>
                    <a:pt x="13129" y="9764"/>
                    <a:pt x="13129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10060"/>
                    <a:pt x="13341" y="10060"/>
                    <a:pt x="13341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129" y="10060"/>
                    <a:pt x="13129" y="10060"/>
                    <a:pt x="13129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9764"/>
                    <a:pt x="13024" y="9764"/>
                    <a:pt x="13024" y="9764"/>
                  </a:cubicBezTo>
                  <a:close/>
                  <a:moveTo>
                    <a:pt x="12494" y="8581"/>
                  </a:move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494" y="8581"/>
                    <a:pt x="12494" y="8581"/>
                  </a:cubicBezTo>
                  <a:close/>
                  <a:moveTo>
                    <a:pt x="12388" y="8581"/>
                  </a:moveTo>
                  <a:cubicBezTo>
                    <a:pt x="12494" y="8581"/>
                    <a:pt x="12494" y="8581"/>
                    <a:pt x="12494" y="8581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388" y="8581"/>
                    <a:pt x="12388" y="8581"/>
                    <a:pt x="12388" y="8581"/>
                  </a:cubicBezTo>
                  <a:close/>
                  <a:moveTo>
                    <a:pt x="11859" y="7693"/>
                  </a:moveTo>
                  <a:cubicBezTo>
                    <a:pt x="11965" y="7397"/>
                    <a:pt x="11965" y="7397"/>
                    <a:pt x="11965" y="7397"/>
                  </a:cubicBezTo>
                  <a:cubicBezTo>
                    <a:pt x="12071" y="7693"/>
                    <a:pt x="12071" y="7693"/>
                    <a:pt x="12071" y="7693"/>
                  </a:cubicBezTo>
                  <a:cubicBezTo>
                    <a:pt x="12176" y="7693"/>
                    <a:pt x="12176" y="7693"/>
                    <a:pt x="12176" y="7693"/>
                  </a:cubicBezTo>
                  <a:cubicBezTo>
                    <a:pt x="12388" y="7397"/>
                    <a:pt x="12388" y="7397"/>
                    <a:pt x="12388" y="7397"/>
                  </a:cubicBezTo>
                  <a:cubicBezTo>
                    <a:pt x="12494" y="7397"/>
                    <a:pt x="12494" y="7397"/>
                    <a:pt x="12494" y="7397"/>
                  </a:cubicBezTo>
                  <a:cubicBezTo>
                    <a:pt x="12494" y="7693"/>
                    <a:pt x="12494" y="7693"/>
                    <a:pt x="12494" y="7693"/>
                  </a:cubicBezTo>
                  <a:cubicBezTo>
                    <a:pt x="12600" y="7693"/>
                    <a:pt x="12600" y="7693"/>
                    <a:pt x="12600" y="7693"/>
                  </a:cubicBezTo>
                  <a:cubicBezTo>
                    <a:pt x="12706" y="7693"/>
                    <a:pt x="12706" y="7693"/>
                    <a:pt x="12706" y="7693"/>
                  </a:cubicBezTo>
                  <a:cubicBezTo>
                    <a:pt x="12918" y="7693"/>
                    <a:pt x="12918" y="7693"/>
                    <a:pt x="12918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129" y="7693"/>
                    <a:pt x="13129" y="7693"/>
                    <a:pt x="13129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341" y="7989"/>
                    <a:pt x="13341" y="7989"/>
                    <a:pt x="13341" y="7989"/>
                  </a:cubicBezTo>
                  <a:cubicBezTo>
                    <a:pt x="13659" y="7693"/>
                    <a:pt x="13659" y="7693"/>
                    <a:pt x="13659" y="7693"/>
                  </a:cubicBezTo>
                  <a:cubicBezTo>
                    <a:pt x="13871" y="7397"/>
                    <a:pt x="13871" y="7397"/>
                    <a:pt x="13871" y="7397"/>
                  </a:cubicBezTo>
                  <a:cubicBezTo>
                    <a:pt x="13871" y="7101"/>
                    <a:pt x="13871" y="7101"/>
                    <a:pt x="13871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510"/>
                    <a:pt x="14082" y="6510"/>
                    <a:pt x="14082" y="6510"/>
                  </a:cubicBezTo>
                  <a:cubicBezTo>
                    <a:pt x="14188" y="6510"/>
                    <a:pt x="14188" y="6510"/>
                    <a:pt x="14188" y="6510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3976" y="6214"/>
                    <a:pt x="13976" y="6214"/>
                    <a:pt x="13976" y="6214"/>
                  </a:cubicBezTo>
                  <a:cubicBezTo>
                    <a:pt x="13871" y="6214"/>
                    <a:pt x="13871" y="6214"/>
                    <a:pt x="13871" y="6214"/>
                  </a:cubicBezTo>
                  <a:cubicBezTo>
                    <a:pt x="13871" y="6510"/>
                    <a:pt x="13871" y="6510"/>
                    <a:pt x="13871" y="6510"/>
                  </a:cubicBezTo>
                  <a:cubicBezTo>
                    <a:pt x="13765" y="6510"/>
                    <a:pt x="13765" y="6510"/>
                    <a:pt x="13765" y="6510"/>
                  </a:cubicBezTo>
                  <a:cubicBezTo>
                    <a:pt x="13765" y="6805"/>
                    <a:pt x="13765" y="6805"/>
                    <a:pt x="13765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553" y="7101"/>
                    <a:pt x="13553" y="7101"/>
                    <a:pt x="13553" y="7101"/>
                  </a:cubicBezTo>
                  <a:cubicBezTo>
                    <a:pt x="13447" y="7101"/>
                    <a:pt x="13447" y="7101"/>
                    <a:pt x="13447" y="7101"/>
                  </a:cubicBezTo>
                  <a:cubicBezTo>
                    <a:pt x="13235" y="7101"/>
                    <a:pt x="13235" y="7101"/>
                    <a:pt x="13235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2918" y="7101"/>
                    <a:pt x="12918" y="7101"/>
                    <a:pt x="12918" y="7101"/>
                  </a:cubicBezTo>
                  <a:cubicBezTo>
                    <a:pt x="12918" y="6805"/>
                    <a:pt x="12918" y="6805"/>
                    <a:pt x="12918" y="6805"/>
                  </a:cubicBezTo>
                  <a:cubicBezTo>
                    <a:pt x="12812" y="6805"/>
                    <a:pt x="12812" y="6805"/>
                    <a:pt x="12812" y="6805"/>
                  </a:cubicBezTo>
                  <a:cubicBezTo>
                    <a:pt x="12706" y="6805"/>
                    <a:pt x="12706" y="6805"/>
                    <a:pt x="12706" y="6805"/>
                  </a:cubicBezTo>
                  <a:cubicBezTo>
                    <a:pt x="12600" y="6805"/>
                    <a:pt x="12600" y="6805"/>
                    <a:pt x="12600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388" y="6805"/>
                    <a:pt x="12388" y="6805"/>
                    <a:pt x="12388" y="6805"/>
                  </a:cubicBezTo>
                  <a:cubicBezTo>
                    <a:pt x="12282" y="6510"/>
                    <a:pt x="12282" y="6510"/>
                    <a:pt x="12282" y="6510"/>
                  </a:cubicBezTo>
                  <a:cubicBezTo>
                    <a:pt x="12176" y="6510"/>
                    <a:pt x="12176" y="6510"/>
                    <a:pt x="12176" y="6510"/>
                  </a:cubicBezTo>
                  <a:cubicBezTo>
                    <a:pt x="12071" y="6510"/>
                    <a:pt x="12071" y="6510"/>
                    <a:pt x="12071" y="6510"/>
                  </a:cubicBezTo>
                  <a:cubicBezTo>
                    <a:pt x="12071" y="6805"/>
                    <a:pt x="12071" y="6805"/>
                    <a:pt x="12071" y="6805"/>
                  </a:cubicBezTo>
                  <a:cubicBezTo>
                    <a:pt x="11965" y="6805"/>
                    <a:pt x="11965" y="6805"/>
                    <a:pt x="11965" y="6805"/>
                  </a:cubicBezTo>
                  <a:cubicBezTo>
                    <a:pt x="11965" y="7101"/>
                    <a:pt x="11965" y="7101"/>
                    <a:pt x="11965" y="7101"/>
                  </a:cubicBezTo>
                  <a:cubicBezTo>
                    <a:pt x="11859" y="7397"/>
                    <a:pt x="11859" y="7397"/>
                    <a:pt x="11859" y="7397"/>
                  </a:cubicBezTo>
                  <a:cubicBezTo>
                    <a:pt x="11753" y="7101"/>
                    <a:pt x="11753" y="7101"/>
                    <a:pt x="11753" y="7101"/>
                  </a:cubicBezTo>
                  <a:cubicBezTo>
                    <a:pt x="11647" y="7101"/>
                    <a:pt x="11647" y="7101"/>
                    <a:pt x="11647" y="7101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541" y="7693"/>
                    <a:pt x="11541" y="7693"/>
                    <a:pt x="11541" y="7693"/>
                  </a:cubicBezTo>
                  <a:cubicBezTo>
                    <a:pt x="11541" y="7989"/>
                    <a:pt x="11541" y="7989"/>
                    <a:pt x="11541" y="7989"/>
                  </a:cubicBezTo>
                  <a:cubicBezTo>
                    <a:pt x="11541" y="8285"/>
                    <a:pt x="11541" y="8285"/>
                    <a:pt x="11541" y="8285"/>
                  </a:cubicBezTo>
                  <a:cubicBezTo>
                    <a:pt x="11541" y="8581"/>
                    <a:pt x="11541" y="8581"/>
                    <a:pt x="11541" y="8581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435" y="9173"/>
                    <a:pt x="11435" y="9173"/>
                    <a:pt x="11435" y="9173"/>
                  </a:cubicBezTo>
                  <a:cubicBezTo>
                    <a:pt x="11329" y="9173"/>
                    <a:pt x="11329" y="9173"/>
                    <a:pt x="11329" y="9173"/>
                  </a:cubicBezTo>
                  <a:cubicBezTo>
                    <a:pt x="11329" y="9468"/>
                    <a:pt x="11329" y="9468"/>
                    <a:pt x="11329" y="9468"/>
                  </a:cubicBezTo>
                  <a:cubicBezTo>
                    <a:pt x="11224" y="9468"/>
                    <a:pt x="11224" y="9468"/>
                    <a:pt x="11224" y="9468"/>
                  </a:cubicBezTo>
                  <a:cubicBezTo>
                    <a:pt x="11329" y="9764"/>
                    <a:pt x="11329" y="9764"/>
                    <a:pt x="11329" y="9764"/>
                  </a:cubicBezTo>
                  <a:cubicBezTo>
                    <a:pt x="11224" y="10060"/>
                    <a:pt x="11224" y="10060"/>
                    <a:pt x="11224" y="10060"/>
                  </a:cubicBezTo>
                  <a:cubicBezTo>
                    <a:pt x="11329" y="10652"/>
                    <a:pt x="11329" y="10652"/>
                    <a:pt x="11329" y="10652"/>
                  </a:cubicBezTo>
                  <a:cubicBezTo>
                    <a:pt x="11224" y="10652"/>
                    <a:pt x="11224" y="10652"/>
                    <a:pt x="11224" y="10652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1244"/>
                    <a:pt x="11224" y="11244"/>
                    <a:pt x="11224" y="11244"/>
                  </a:cubicBezTo>
                  <a:cubicBezTo>
                    <a:pt x="11118" y="11540"/>
                    <a:pt x="11118" y="11540"/>
                    <a:pt x="11118" y="11540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224" y="12427"/>
                    <a:pt x="11224" y="12427"/>
                    <a:pt x="11224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723"/>
                    <a:pt x="11329" y="12723"/>
                    <a:pt x="11329" y="12723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329" y="13611"/>
                    <a:pt x="11329" y="13611"/>
                    <a:pt x="11329" y="13611"/>
                  </a:cubicBezTo>
                  <a:cubicBezTo>
                    <a:pt x="11329" y="13907"/>
                    <a:pt x="11329" y="13907"/>
                    <a:pt x="11329" y="13907"/>
                  </a:cubicBezTo>
                  <a:cubicBezTo>
                    <a:pt x="11329" y="14499"/>
                    <a:pt x="11329" y="14499"/>
                    <a:pt x="11329" y="14499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435" y="15090"/>
                    <a:pt x="11435" y="15090"/>
                    <a:pt x="11435" y="15090"/>
                  </a:cubicBezTo>
                  <a:cubicBezTo>
                    <a:pt x="11541" y="15090"/>
                    <a:pt x="11541" y="15090"/>
                    <a:pt x="11541" y="15090"/>
                  </a:cubicBezTo>
                  <a:cubicBezTo>
                    <a:pt x="11541" y="14795"/>
                    <a:pt x="11541" y="14795"/>
                    <a:pt x="11541" y="14795"/>
                  </a:cubicBezTo>
                  <a:cubicBezTo>
                    <a:pt x="11647" y="14795"/>
                    <a:pt x="11647" y="14795"/>
                    <a:pt x="11647" y="14795"/>
                  </a:cubicBezTo>
                  <a:cubicBezTo>
                    <a:pt x="11753" y="14795"/>
                    <a:pt x="11753" y="14795"/>
                    <a:pt x="11753" y="14795"/>
                  </a:cubicBezTo>
                  <a:cubicBezTo>
                    <a:pt x="11753" y="15090"/>
                    <a:pt x="11753" y="15090"/>
                    <a:pt x="11753" y="15090"/>
                  </a:cubicBezTo>
                  <a:cubicBezTo>
                    <a:pt x="11859" y="14795"/>
                    <a:pt x="11859" y="14795"/>
                    <a:pt x="11859" y="14795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203"/>
                    <a:pt x="11753" y="14203"/>
                    <a:pt x="11753" y="14203"/>
                  </a:cubicBezTo>
                  <a:cubicBezTo>
                    <a:pt x="11753" y="13907"/>
                    <a:pt x="11753" y="13907"/>
                    <a:pt x="11753" y="13907"/>
                  </a:cubicBezTo>
                  <a:cubicBezTo>
                    <a:pt x="11753" y="13611"/>
                    <a:pt x="11753" y="13611"/>
                    <a:pt x="11753" y="13611"/>
                  </a:cubicBezTo>
                  <a:cubicBezTo>
                    <a:pt x="11753" y="13315"/>
                    <a:pt x="11753" y="13315"/>
                    <a:pt x="11753" y="13315"/>
                  </a:cubicBezTo>
                  <a:cubicBezTo>
                    <a:pt x="11753" y="13019"/>
                    <a:pt x="11753" y="13019"/>
                    <a:pt x="11753" y="13019"/>
                  </a:cubicBezTo>
                  <a:cubicBezTo>
                    <a:pt x="11859" y="12723"/>
                    <a:pt x="11859" y="12723"/>
                    <a:pt x="11859" y="12723"/>
                  </a:cubicBezTo>
                  <a:cubicBezTo>
                    <a:pt x="11859" y="12427"/>
                    <a:pt x="11859" y="12427"/>
                    <a:pt x="11859" y="12427"/>
                  </a:cubicBezTo>
                  <a:cubicBezTo>
                    <a:pt x="11859" y="12132"/>
                    <a:pt x="11859" y="12132"/>
                    <a:pt x="11859" y="12132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859" y="11540"/>
                    <a:pt x="11859" y="11540"/>
                    <a:pt x="11859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176" y="11836"/>
                    <a:pt x="12176" y="11836"/>
                    <a:pt x="12176" y="11836"/>
                  </a:cubicBezTo>
                  <a:cubicBezTo>
                    <a:pt x="12176" y="12132"/>
                    <a:pt x="12176" y="12132"/>
                    <a:pt x="12176" y="12132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723"/>
                    <a:pt x="12071" y="12723"/>
                    <a:pt x="12071" y="12723"/>
                  </a:cubicBezTo>
                  <a:cubicBezTo>
                    <a:pt x="12176" y="12723"/>
                    <a:pt x="12176" y="12723"/>
                    <a:pt x="12176" y="12723"/>
                  </a:cubicBezTo>
                  <a:cubicBezTo>
                    <a:pt x="12176" y="13019"/>
                    <a:pt x="12176" y="13019"/>
                    <a:pt x="12176" y="13019"/>
                  </a:cubicBezTo>
                  <a:cubicBezTo>
                    <a:pt x="12282" y="13019"/>
                    <a:pt x="12282" y="13019"/>
                    <a:pt x="12282" y="13019"/>
                  </a:cubicBezTo>
                  <a:cubicBezTo>
                    <a:pt x="12388" y="13315"/>
                    <a:pt x="12388" y="13315"/>
                    <a:pt x="12388" y="13315"/>
                  </a:cubicBezTo>
                  <a:cubicBezTo>
                    <a:pt x="12282" y="13315"/>
                    <a:pt x="12282" y="13315"/>
                    <a:pt x="12282" y="13315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388" y="14203"/>
                    <a:pt x="12388" y="14203"/>
                    <a:pt x="12388" y="14203"/>
                  </a:cubicBezTo>
                  <a:cubicBezTo>
                    <a:pt x="12388" y="13907"/>
                    <a:pt x="12388" y="13907"/>
                    <a:pt x="12388" y="13907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600" y="14203"/>
                    <a:pt x="12600" y="14203"/>
                    <a:pt x="12600" y="14203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812" y="13315"/>
                    <a:pt x="12812" y="13315"/>
                    <a:pt x="12812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235" y="13315"/>
                    <a:pt x="13235" y="13315"/>
                    <a:pt x="13235" y="13315"/>
                  </a:cubicBezTo>
                  <a:cubicBezTo>
                    <a:pt x="13129" y="13019"/>
                    <a:pt x="13129" y="13019"/>
                    <a:pt x="13129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812" y="13019"/>
                    <a:pt x="12812" y="13019"/>
                    <a:pt x="12812" y="13019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600" y="12427"/>
                    <a:pt x="12600" y="12427"/>
                    <a:pt x="12600" y="12427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540"/>
                    <a:pt x="12706" y="11540"/>
                    <a:pt x="12706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494" y="11244"/>
                    <a:pt x="12494" y="11244"/>
                    <a:pt x="12494" y="11244"/>
                  </a:cubicBezTo>
                  <a:cubicBezTo>
                    <a:pt x="12388" y="10948"/>
                    <a:pt x="12388" y="10948"/>
                    <a:pt x="12388" y="10948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706" y="10060"/>
                    <a:pt x="12706" y="10060"/>
                    <a:pt x="12706" y="10060"/>
                  </a:cubicBezTo>
                  <a:cubicBezTo>
                    <a:pt x="12812" y="9764"/>
                    <a:pt x="12812" y="9764"/>
                    <a:pt x="12812" y="9764"/>
                  </a:cubicBezTo>
                  <a:cubicBezTo>
                    <a:pt x="12918" y="9468"/>
                    <a:pt x="12918" y="9468"/>
                    <a:pt x="12918" y="9468"/>
                  </a:cubicBezTo>
                  <a:cubicBezTo>
                    <a:pt x="13024" y="9468"/>
                    <a:pt x="13024" y="9468"/>
                    <a:pt x="13024" y="9468"/>
                  </a:cubicBezTo>
                  <a:cubicBezTo>
                    <a:pt x="13024" y="9173"/>
                    <a:pt x="13024" y="9173"/>
                    <a:pt x="13024" y="9173"/>
                  </a:cubicBezTo>
                  <a:cubicBezTo>
                    <a:pt x="13129" y="9173"/>
                    <a:pt x="13129" y="9173"/>
                    <a:pt x="13129" y="9173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341" y="9173"/>
                    <a:pt x="13341" y="9173"/>
                    <a:pt x="13341" y="9173"/>
                  </a:cubicBezTo>
                  <a:cubicBezTo>
                    <a:pt x="13341" y="8877"/>
                    <a:pt x="13341" y="8877"/>
                    <a:pt x="13341" y="8877"/>
                  </a:cubicBezTo>
                  <a:cubicBezTo>
                    <a:pt x="13235" y="8877"/>
                    <a:pt x="13235" y="8877"/>
                    <a:pt x="13235" y="8877"/>
                  </a:cubicBezTo>
                  <a:cubicBezTo>
                    <a:pt x="13024" y="8877"/>
                    <a:pt x="13024" y="8877"/>
                    <a:pt x="13024" y="8877"/>
                  </a:cubicBezTo>
                  <a:cubicBezTo>
                    <a:pt x="12918" y="8877"/>
                    <a:pt x="12918" y="8877"/>
                    <a:pt x="12918" y="8877"/>
                  </a:cubicBezTo>
                  <a:cubicBezTo>
                    <a:pt x="12812" y="8877"/>
                    <a:pt x="12812" y="8877"/>
                    <a:pt x="12812" y="8877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600" y="9173"/>
                    <a:pt x="12600" y="9173"/>
                    <a:pt x="12600" y="9173"/>
                  </a:cubicBezTo>
                  <a:cubicBezTo>
                    <a:pt x="12494" y="9173"/>
                    <a:pt x="12494" y="9173"/>
                    <a:pt x="12494" y="9173"/>
                  </a:cubicBezTo>
                  <a:cubicBezTo>
                    <a:pt x="12388" y="9173"/>
                    <a:pt x="12388" y="9173"/>
                    <a:pt x="12388" y="9173"/>
                  </a:cubicBezTo>
                  <a:cubicBezTo>
                    <a:pt x="12282" y="9173"/>
                    <a:pt x="12282" y="9173"/>
                    <a:pt x="12282" y="9173"/>
                  </a:cubicBezTo>
                  <a:cubicBezTo>
                    <a:pt x="12282" y="9468"/>
                    <a:pt x="12282" y="9468"/>
                    <a:pt x="12282" y="9468"/>
                  </a:cubicBezTo>
                  <a:cubicBezTo>
                    <a:pt x="12176" y="9764"/>
                    <a:pt x="12176" y="9764"/>
                    <a:pt x="12176" y="9764"/>
                  </a:cubicBezTo>
                  <a:cubicBezTo>
                    <a:pt x="12071" y="10060"/>
                    <a:pt x="12071" y="10060"/>
                    <a:pt x="12071" y="10060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859" y="9468"/>
                    <a:pt x="11859" y="9468"/>
                    <a:pt x="11859" y="9468"/>
                  </a:cubicBezTo>
                  <a:cubicBezTo>
                    <a:pt x="11753" y="9173"/>
                    <a:pt x="11753" y="9173"/>
                    <a:pt x="11753" y="9173"/>
                  </a:cubicBezTo>
                  <a:cubicBezTo>
                    <a:pt x="11647" y="8877"/>
                    <a:pt x="11647" y="8877"/>
                    <a:pt x="11647" y="8877"/>
                  </a:cubicBezTo>
                  <a:cubicBezTo>
                    <a:pt x="11647" y="8285"/>
                    <a:pt x="11647" y="8285"/>
                    <a:pt x="11647" y="8285"/>
                  </a:cubicBezTo>
                  <a:cubicBezTo>
                    <a:pt x="11753" y="7989"/>
                    <a:pt x="11753" y="7989"/>
                    <a:pt x="11753" y="7989"/>
                  </a:cubicBezTo>
                  <a:cubicBezTo>
                    <a:pt x="11859" y="7693"/>
                    <a:pt x="11859" y="7693"/>
                    <a:pt x="11859" y="7693"/>
                  </a:cubicBezTo>
                  <a:close/>
                  <a:moveTo>
                    <a:pt x="11965" y="0"/>
                  </a:moveTo>
                  <a:cubicBezTo>
                    <a:pt x="11859" y="0"/>
                    <a:pt x="11859" y="0"/>
                    <a:pt x="11859" y="0"/>
                  </a:cubicBezTo>
                  <a:cubicBezTo>
                    <a:pt x="11859" y="296"/>
                    <a:pt x="11859" y="296"/>
                    <a:pt x="11859" y="296"/>
                  </a:cubicBezTo>
                  <a:cubicBezTo>
                    <a:pt x="11965" y="0"/>
                    <a:pt x="11965" y="0"/>
                    <a:pt x="11965" y="0"/>
                  </a:cubicBezTo>
                  <a:cubicBezTo>
                    <a:pt x="11965" y="0"/>
                    <a:pt x="11965" y="0"/>
                    <a:pt x="11965" y="0"/>
                  </a:cubicBezTo>
                  <a:close/>
                  <a:moveTo>
                    <a:pt x="12071" y="888"/>
                  </a:moveTo>
                  <a:cubicBezTo>
                    <a:pt x="12071" y="888"/>
                    <a:pt x="12071" y="888"/>
                    <a:pt x="12071" y="888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176" y="888"/>
                    <a:pt x="12176" y="888"/>
                    <a:pt x="12176" y="888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071" y="592"/>
                    <a:pt x="12071" y="592"/>
                    <a:pt x="12071" y="592"/>
                  </a:cubicBezTo>
                  <a:cubicBezTo>
                    <a:pt x="11965" y="592"/>
                    <a:pt x="11965" y="592"/>
                    <a:pt x="11965" y="592"/>
                  </a:cubicBezTo>
                  <a:cubicBezTo>
                    <a:pt x="12071" y="888"/>
                    <a:pt x="12071" y="888"/>
                    <a:pt x="12071" y="888"/>
                  </a:cubicBezTo>
                  <a:close/>
                  <a:moveTo>
                    <a:pt x="11329" y="2071"/>
                  </a:move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367"/>
                    <a:pt x="11329" y="2367"/>
                    <a:pt x="11329" y="2367"/>
                  </a:cubicBez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071"/>
                    <a:pt x="11329" y="2071"/>
                    <a:pt x="11329" y="2071"/>
                  </a:cubicBezTo>
                  <a:close/>
                  <a:moveTo>
                    <a:pt x="11435" y="1775"/>
                  </a:moveTo>
                  <a:cubicBezTo>
                    <a:pt x="11647" y="1479"/>
                    <a:pt x="11647" y="1479"/>
                    <a:pt x="11647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647" y="1775"/>
                    <a:pt x="11647" y="1775"/>
                    <a:pt x="11647" y="1775"/>
                  </a:cubicBezTo>
                  <a:cubicBezTo>
                    <a:pt x="11541" y="1775"/>
                    <a:pt x="11541" y="1775"/>
                    <a:pt x="11541" y="1775"/>
                  </a:cubicBezTo>
                  <a:cubicBezTo>
                    <a:pt x="11435" y="1775"/>
                    <a:pt x="11435" y="1775"/>
                    <a:pt x="11435" y="1775"/>
                  </a:cubicBezTo>
                  <a:close/>
                  <a:moveTo>
                    <a:pt x="10482" y="2959"/>
                  </a:moveTo>
                  <a:cubicBezTo>
                    <a:pt x="10588" y="3255"/>
                    <a:pt x="10588" y="3255"/>
                    <a:pt x="10588" y="3255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482" y="2959"/>
                  </a:moveTo>
                  <a:cubicBezTo>
                    <a:pt x="10482" y="2959"/>
                    <a:pt x="10482" y="2959"/>
                    <a:pt x="10482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588" y="3551"/>
                  </a:moveTo>
                  <a:cubicBezTo>
                    <a:pt x="10482" y="3551"/>
                    <a:pt x="10482" y="3551"/>
                    <a:pt x="10482" y="3551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588" y="3551"/>
                    <a:pt x="10588" y="3551"/>
                    <a:pt x="10588" y="3551"/>
                  </a:cubicBezTo>
                  <a:close/>
                  <a:moveTo>
                    <a:pt x="10482" y="3847"/>
                  </a:move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3847"/>
                    <a:pt x="10482" y="3847"/>
                    <a:pt x="10482" y="3847"/>
                  </a:cubicBezTo>
                  <a:close/>
                  <a:moveTo>
                    <a:pt x="9847" y="12427"/>
                  </a:moveTo>
                  <a:cubicBezTo>
                    <a:pt x="9953" y="12427"/>
                    <a:pt x="9953" y="12427"/>
                    <a:pt x="9953" y="12427"/>
                  </a:cubicBezTo>
                  <a:cubicBezTo>
                    <a:pt x="9953" y="12723"/>
                    <a:pt x="9953" y="12723"/>
                    <a:pt x="9953" y="12723"/>
                  </a:cubicBez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2427"/>
                    <a:pt x="9847" y="12427"/>
                    <a:pt x="9847" y="12427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9847" y="12427"/>
                  </a:move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3019"/>
                    <a:pt x="9847" y="13019"/>
                    <a:pt x="9847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2723"/>
                    <a:pt x="9741" y="12723"/>
                    <a:pt x="9741" y="12723"/>
                  </a:cubicBezTo>
                  <a:cubicBezTo>
                    <a:pt x="9741" y="12427"/>
                    <a:pt x="9741" y="12427"/>
                    <a:pt x="9741" y="12427"/>
                  </a:cubicBezTo>
                  <a:cubicBezTo>
                    <a:pt x="9847" y="12132"/>
                    <a:pt x="9847" y="12132"/>
                    <a:pt x="9847" y="12132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6565" y="8581"/>
                  </a:moveTo>
                  <a:cubicBezTo>
                    <a:pt x="6671" y="8581"/>
                    <a:pt x="6671" y="8581"/>
                    <a:pt x="6671" y="8581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565" y="8877"/>
                    <a:pt x="6565" y="8877"/>
                    <a:pt x="6565" y="8877"/>
                  </a:cubicBezTo>
                  <a:cubicBezTo>
                    <a:pt x="6565" y="8581"/>
                    <a:pt x="6565" y="8581"/>
                    <a:pt x="6565" y="8581"/>
                  </a:cubicBezTo>
                  <a:cubicBezTo>
                    <a:pt x="6565" y="8581"/>
                    <a:pt x="6565" y="8581"/>
                    <a:pt x="6565" y="8581"/>
                  </a:cubicBezTo>
                  <a:close/>
                  <a:moveTo>
                    <a:pt x="6671" y="9173"/>
                  </a:moveTo>
                  <a:cubicBezTo>
                    <a:pt x="6776" y="9173"/>
                    <a:pt x="6776" y="9173"/>
                    <a:pt x="6776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776" y="9468"/>
                    <a:pt x="6776" y="9468"/>
                    <a:pt x="6776" y="9468"/>
                  </a:cubicBezTo>
                  <a:cubicBezTo>
                    <a:pt x="6671" y="9468"/>
                    <a:pt x="6671" y="9468"/>
                    <a:pt x="6671" y="9468"/>
                  </a:cubicBezTo>
                  <a:cubicBezTo>
                    <a:pt x="6671" y="9173"/>
                    <a:pt x="6671" y="9173"/>
                    <a:pt x="6671" y="9173"/>
                  </a:cubicBezTo>
                  <a:cubicBezTo>
                    <a:pt x="6671" y="9173"/>
                    <a:pt x="6671" y="9173"/>
                    <a:pt x="6671" y="9173"/>
                  </a:cubicBezTo>
                  <a:close/>
                  <a:moveTo>
                    <a:pt x="6776" y="9468"/>
                  </a:move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776" y="10060"/>
                    <a:pt x="6776" y="10060"/>
                    <a:pt x="6776" y="10060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468"/>
                    <a:pt x="6776" y="9468"/>
                    <a:pt x="6776" y="9468"/>
                  </a:cubicBezTo>
                  <a:close/>
                  <a:moveTo>
                    <a:pt x="6565" y="6805"/>
                  </a:moveTo>
                  <a:cubicBezTo>
                    <a:pt x="6565" y="6214"/>
                    <a:pt x="6565" y="6214"/>
                    <a:pt x="6565" y="6214"/>
                  </a:cubicBezTo>
                  <a:cubicBezTo>
                    <a:pt x="6671" y="5918"/>
                    <a:pt x="6671" y="5918"/>
                    <a:pt x="6671" y="5918"/>
                  </a:cubicBezTo>
                  <a:cubicBezTo>
                    <a:pt x="6776" y="5918"/>
                    <a:pt x="6776" y="5918"/>
                    <a:pt x="6776" y="5918"/>
                  </a:cubicBezTo>
                  <a:cubicBezTo>
                    <a:pt x="6776" y="5622"/>
                    <a:pt x="6776" y="5622"/>
                    <a:pt x="6776" y="5622"/>
                  </a:cubicBezTo>
                  <a:cubicBezTo>
                    <a:pt x="6882" y="6214"/>
                    <a:pt x="6882" y="6214"/>
                    <a:pt x="6882" y="6214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200" y="6805"/>
                    <a:pt x="7200" y="6805"/>
                    <a:pt x="7200" y="6805"/>
                  </a:cubicBezTo>
                  <a:cubicBezTo>
                    <a:pt x="7200" y="7101"/>
                    <a:pt x="7200" y="7101"/>
                    <a:pt x="7200" y="7101"/>
                  </a:cubicBezTo>
                  <a:cubicBezTo>
                    <a:pt x="7306" y="7101"/>
                    <a:pt x="7306" y="7101"/>
                    <a:pt x="7306" y="7101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518" y="6805"/>
                    <a:pt x="7518" y="6805"/>
                    <a:pt x="7518" y="6805"/>
                  </a:cubicBezTo>
                  <a:cubicBezTo>
                    <a:pt x="7624" y="6805"/>
                    <a:pt x="7624" y="6805"/>
                    <a:pt x="7624" y="6805"/>
                  </a:cubicBezTo>
                  <a:cubicBezTo>
                    <a:pt x="7941" y="6805"/>
                    <a:pt x="7941" y="6805"/>
                    <a:pt x="7941" y="6805"/>
                  </a:cubicBezTo>
                  <a:cubicBezTo>
                    <a:pt x="8153" y="6510"/>
                    <a:pt x="8153" y="6510"/>
                    <a:pt x="8153" y="6510"/>
                  </a:cubicBezTo>
                  <a:cubicBezTo>
                    <a:pt x="8259" y="6214"/>
                    <a:pt x="8259" y="6214"/>
                    <a:pt x="8259" y="6214"/>
                  </a:cubicBezTo>
                  <a:cubicBezTo>
                    <a:pt x="8471" y="6214"/>
                    <a:pt x="8471" y="6214"/>
                    <a:pt x="8471" y="6214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682" y="6510"/>
                    <a:pt x="8682" y="6510"/>
                    <a:pt x="8682" y="6510"/>
                  </a:cubicBezTo>
                  <a:cubicBezTo>
                    <a:pt x="8894" y="6214"/>
                    <a:pt x="8894" y="6214"/>
                    <a:pt x="8894" y="6214"/>
                  </a:cubicBezTo>
                  <a:cubicBezTo>
                    <a:pt x="9106" y="6214"/>
                    <a:pt x="9106" y="6214"/>
                    <a:pt x="9106" y="6214"/>
                  </a:cubicBezTo>
                  <a:cubicBezTo>
                    <a:pt x="9106" y="5918"/>
                    <a:pt x="9106" y="5918"/>
                    <a:pt x="9106" y="5918"/>
                  </a:cubicBezTo>
                  <a:cubicBezTo>
                    <a:pt x="9318" y="5326"/>
                    <a:pt x="9318" y="5326"/>
                    <a:pt x="9318" y="5326"/>
                  </a:cubicBezTo>
                  <a:cubicBezTo>
                    <a:pt x="9424" y="4734"/>
                    <a:pt x="9424" y="4734"/>
                    <a:pt x="9424" y="4734"/>
                  </a:cubicBezTo>
                  <a:cubicBezTo>
                    <a:pt x="9529" y="4438"/>
                    <a:pt x="9529" y="4438"/>
                    <a:pt x="9529" y="4438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741" y="2663"/>
                    <a:pt x="9741" y="2663"/>
                    <a:pt x="9741" y="2663"/>
                  </a:cubicBezTo>
                  <a:cubicBezTo>
                    <a:pt x="9847" y="2663"/>
                    <a:pt x="9847" y="2663"/>
                    <a:pt x="9847" y="2663"/>
                  </a:cubicBezTo>
                  <a:cubicBezTo>
                    <a:pt x="9953" y="2663"/>
                    <a:pt x="9953" y="2663"/>
                    <a:pt x="9953" y="2663"/>
                  </a:cubicBezTo>
                  <a:cubicBezTo>
                    <a:pt x="10165" y="2663"/>
                    <a:pt x="10165" y="2663"/>
                    <a:pt x="10165" y="2663"/>
                  </a:cubicBezTo>
                  <a:cubicBezTo>
                    <a:pt x="10271" y="2663"/>
                    <a:pt x="10271" y="2663"/>
                    <a:pt x="10271" y="2663"/>
                  </a:cubicBezTo>
                  <a:cubicBezTo>
                    <a:pt x="10376" y="2663"/>
                    <a:pt x="10376" y="2663"/>
                    <a:pt x="10376" y="2663"/>
                  </a:cubicBezTo>
                  <a:cubicBezTo>
                    <a:pt x="10482" y="2663"/>
                    <a:pt x="10482" y="2663"/>
                    <a:pt x="10482" y="2663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3255"/>
                    <a:pt x="10482" y="3255"/>
                    <a:pt x="10482" y="3255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482" y="3551"/>
                    <a:pt x="10482" y="3551"/>
                    <a:pt x="10482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847"/>
                    <a:pt x="10376" y="3847"/>
                    <a:pt x="10376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482" y="4438"/>
                    <a:pt x="10482" y="4438"/>
                    <a:pt x="10482" y="4438"/>
                  </a:cubicBezTo>
                  <a:cubicBezTo>
                    <a:pt x="10482" y="4734"/>
                    <a:pt x="10482" y="4734"/>
                    <a:pt x="10482" y="4734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326"/>
                    <a:pt x="10694" y="5326"/>
                    <a:pt x="10694" y="5326"/>
                  </a:cubicBezTo>
                  <a:cubicBezTo>
                    <a:pt x="10588" y="5326"/>
                    <a:pt x="10588" y="5326"/>
                    <a:pt x="10588" y="5326"/>
                  </a:cubicBezTo>
                  <a:cubicBezTo>
                    <a:pt x="10482" y="5622"/>
                    <a:pt x="10482" y="5622"/>
                    <a:pt x="10482" y="5622"/>
                  </a:cubicBezTo>
                  <a:cubicBezTo>
                    <a:pt x="10588" y="5622"/>
                    <a:pt x="10588" y="5622"/>
                    <a:pt x="10588" y="5622"/>
                  </a:cubicBezTo>
                  <a:cubicBezTo>
                    <a:pt x="10588" y="5918"/>
                    <a:pt x="10588" y="5918"/>
                    <a:pt x="10588" y="5918"/>
                  </a:cubicBezTo>
                  <a:cubicBezTo>
                    <a:pt x="10694" y="5918"/>
                    <a:pt x="10694" y="5918"/>
                    <a:pt x="10694" y="5918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118" y="6805"/>
                    <a:pt x="11118" y="6805"/>
                    <a:pt x="11118" y="6805"/>
                  </a:cubicBezTo>
                  <a:cubicBezTo>
                    <a:pt x="11118" y="7101"/>
                    <a:pt x="11118" y="7101"/>
                    <a:pt x="11118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0906" y="7101"/>
                    <a:pt x="10906" y="7101"/>
                    <a:pt x="10906" y="7101"/>
                  </a:cubicBezTo>
                  <a:cubicBezTo>
                    <a:pt x="10800" y="7101"/>
                    <a:pt x="10800" y="7101"/>
                    <a:pt x="10800" y="7101"/>
                  </a:cubicBezTo>
                  <a:cubicBezTo>
                    <a:pt x="10588" y="6805"/>
                    <a:pt x="10588" y="6805"/>
                    <a:pt x="10588" y="6805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588" y="7101"/>
                    <a:pt x="10588" y="7101"/>
                    <a:pt x="10588" y="7101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693"/>
                    <a:pt x="10482" y="7693"/>
                    <a:pt x="10482" y="7693"/>
                  </a:cubicBezTo>
                  <a:cubicBezTo>
                    <a:pt x="10482" y="7989"/>
                    <a:pt x="10482" y="7989"/>
                    <a:pt x="10482" y="7989"/>
                  </a:cubicBezTo>
                  <a:cubicBezTo>
                    <a:pt x="10376" y="8285"/>
                    <a:pt x="10376" y="8285"/>
                    <a:pt x="10376" y="8285"/>
                  </a:cubicBezTo>
                  <a:cubicBezTo>
                    <a:pt x="10376" y="8581"/>
                    <a:pt x="10376" y="8581"/>
                    <a:pt x="10376" y="8581"/>
                  </a:cubicBezTo>
                  <a:cubicBezTo>
                    <a:pt x="10271" y="8877"/>
                    <a:pt x="10271" y="8877"/>
                    <a:pt x="10271" y="8877"/>
                  </a:cubicBezTo>
                  <a:cubicBezTo>
                    <a:pt x="10271" y="9173"/>
                    <a:pt x="10271" y="9173"/>
                    <a:pt x="10271" y="9173"/>
                  </a:cubicBezTo>
                  <a:cubicBezTo>
                    <a:pt x="10271" y="9468"/>
                    <a:pt x="10271" y="9468"/>
                    <a:pt x="10271" y="9468"/>
                  </a:cubicBezTo>
                  <a:cubicBezTo>
                    <a:pt x="10165" y="9764"/>
                    <a:pt x="10165" y="9764"/>
                    <a:pt x="10165" y="9764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764"/>
                    <a:pt x="10059" y="9764"/>
                    <a:pt x="10059" y="9764"/>
                  </a:cubicBezTo>
                  <a:cubicBezTo>
                    <a:pt x="9953" y="10060"/>
                    <a:pt x="9953" y="10060"/>
                    <a:pt x="9953" y="10060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652"/>
                    <a:pt x="9847" y="10652"/>
                    <a:pt x="9847" y="10652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847" y="10948"/>
                    <a:pt x="9847" y="10948"/>
                    <a:pt x="9847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953" y="11540"/>
                    <a:pt x="9953" y="11540"/>
                    <a:pt x="9953" y="11540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741" y="11836"/>
                    <a:pt x="9741" y="11836"/>
                    <a:pt x="9741" y="11836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635" y="12723"/>
                    <a:pt x="9635" y="12723"/>
                    <a:pt x="9635" y="12723"/>
                  </a:cubicBezTo>
                  <a:cubicBezTo>
                    <a:pt x="9529" y="13019"/>
                    <a:pt x="9529" y="13019"/>
                    <a:pt x="9529" y="13019"/>
                  </a:cubicBezTo>
                  <a:cubicBezTo>
                    <a:pt x="9318" y="13019"/>
                    <a:pt x="9318" y="13019"/>
                    <a:pt x="9318" y="13019"/>
                  </a:cubicBezTo>
                  <a:cubicBezTo>
                    <a:pt x="9212" y="13315"/>
                    <a:pt x="9212" y="13315"/>
                    <a:pt x="9212" y="13315"/>
                  </a:cubicBezTo>
                  <a:cubicBezTo>
                    <a:pt x="9106" y="13315"/>
                    <a:pt x="9106" y="13315"/>
                    <a:pt x="9106" y="13315"/>
                  </a:cubicBezTo>
                  <a:cubicBezTo>
                    <a:pt x="9106" y="13019"/>
                    <a:pt x="9106" y="13019"/>
                    <a:pt x="9106" y="13019"/>
                  </a:cubicBezTo>
                  <a:cubicBezTo>
                    <a:pt x="9106" y="12723"/>
                    <a:pt x="9106" y="12723"/>
                    <a:pt x="9106" y="12723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788" y="12132"/>
                    <a:pt x="8788" y="12132"/>
                    <a:pt x="8788" y="12132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132"/>
                    <a:pt x="8682" y="12132"/>
                    <a:pt x="8682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471" y="11836"/>
                    <a:pt x="8471" y="11836"/>
                    <a:pt x="8471" y="11836"/>
                  </a:cubicBezTo>
                  <a:cubicBezTo>
                    <a:pt x="8365" y="11836"/>
                    <a:pt x="8365" y="11836"/>
                    <a:pt x="8365" y="11836"/>
                  </a:cubicBezTo>
                  <a:cubicBezTo>
                    <a:pt x="8365" y="12132"/>
                    <a:pt x="8365" y="12132"/>
                    <a:pt x="8365" y="12132"/>
                  </a:cubicBezTo>
                  <a:cubicBezTo>
                    <a:pt x="8153" y="12132"/>
                    <a:pt x="8153" y="12132"/>
                    <a:pt x="8153" y="12132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047" y="12132"/>
                    <a:pt x="8047" y="12132"/>
                    <a:pt x="8047" y="12132"/>
                  </a:cubicBezTo>
                  <a:cubicBezTo>
                    <a:pt x="8047" y="12427"/>
                    <a:pt x="8047" y="12427"/>
                    <a:pt x="8047" y="12427"/>
                  </a:cubicBezTo>
                  <a:cubicBezTo>
                    <a:pt x="7941" y="12723"/>
                    <a:pt x="7941" y="12723"/>
                    <a:pt x="7941" y="12723"/>
                  </a:cubicBezTo>
                  <a:cubicBezTo>
                    <a:pt x="7835" y="12723"/>
                    <a:pt x="7835" y="12723"/>
                    <a:pt x="7835" y="12723"/>
                  </a:cubicBezTo>
                  <a:cubicBezTo>
                    <a:pt x="7835" y="12427"/>
                    <a:pt x="7835" y="12427"/>
                    <a:pt x="7835" y="12427"/>
                  </a:cubicBezTo>
                  <a:cubicBezTo>
                    <a:pt x="7835" y="12132"/>
                    <a:pt x="7835" y="12132"/>
                    <a:pt x="7835" y="12132"/>
                  </a:cubicBezTo>
                  <a:cubicBezTo>
                    <a:pt x="7835" y="11836"/>
                    <a:pt x="7835" y="11836"/>
                    <a:pt x="7835" y="11836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835" y="11244"/>
                    <a:pt x="7835" y="11244"/>
                    <a:pt x="7835" y="11244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624" y="11836"/>
                    <a:pt x="7624" y="11836"/>
                    <a:pt x="7624" y="11836"/>
                  </a:cubicBezTo>
                  <a:cubicBezTo>
                    <a:pt x="7518" y="11836"/>
                    <a:pt x="7518" y="11836"/>
                    <a:pt x="7518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306" y="11836"/>
                    <a:pt x="7306" y="11836"/>
                    <a:pt x="7306" y="11836"/>
                  </a:cubicBezTo>
                  <a:cubicBezTo>
                    <a:pt x="7200" y="11540"/>
                    <a:pt x="7200" y="11540"/>
                    <a:pt x="7200" y="11540"/>
                  </a:cubicBezTo>
                  <a:cubicBezTo>
                    <a:pt x="7200" y="11836"/>
                    <a:pt x="7200" y="11836"/>
                    <a:pt x="7200" y="11836"/>
                  </a:cubicBezTo>
                  <a:cubicBezTo>
                    <a:pt x="7094" y="11836"/>
                    <a:pt x="7094" y="11836"/>
                    <a:pt x="7094" y="11836"/>
                  </a:cubicBezTo>
                  <a:cubicBezTo>
                    <a:pt x="7094" y="11540"/>
                    <a:pt x="7094" y="11540"/>
                    <a:pt x="7094" y="11540"/>
                  </a:cubicBezTo>
                  <a:cubicBezTo>
                    <a:pt x="7094" y="11244"/>
                    <a:pt x="7094" y="11244"/>
                    <a:pt x="7094" y="11244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882" y="10356"/>
                    <a:pt x="6882" y="10356"/>
                    <a:pt x="6882" y="10356"/>
                  </a:cubicBezTo>
                  <a:cubicBezTo>
                    <a:pt x="6988" y="10356"/>
                    <a:pt x="6988" y="10356"/>
                    <a:pt x="6988" y="10356"/>
                  </a:cubicBezTo>
                  <a:cubicBezTo>
                    <a:pt x="6988" y="10060"/>
                    <a:pt x="6988" y="10060"/>
                    <a:pt x="6988" y="10060"/>
                  </a:cubicBezTo>
                  <a:cubicBezTo>
                    <a:pt x="6988" y="9764"/>
                    <a:pt x="6988" y="9764"/>
                    <a:pt x="6988" y="9764"/>
                  </a:cubicBezTo>
                  <a:cubicBezTo>
                    <a:pt x="6988" y="9468"/>
                    <a:pt x="6988" y="9468"/>
                    <a:pt x="6988" y="9468"/>
                  </a:cubicBezTo>
                  <a:cubicBezTo>
                    <a:pt x="6882" y="9173"/>
                    <a:pt x="6882" y="9173"/>
                    <a:pt x="6882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988" y="8581"/>
                    <a:pt x="6988" y="8581"/>
                    <a:pt x="6988" y="8581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6882" y="8581"/>
                    <a:pt x="6882" y="8581"/>
                    <a:pt x="6882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671" y="8581"/>
                    <a:pt x="6671" y="8581"/>
                    <a:pt x="6671" y="8581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671" y="8285"/>
                    <a:pt x="6671" y="8285"/>
                    <a:pt x="6671" y="8285"/>
                  </a:cubicBezTo>
                  <a:cubicBezTo>
                    <a:pt x="6565" y="7989"/>
                    <a:pt x="6565" y="7989"/>
                    <a:pt x="6565" y="7989"/>
                  </a:cubicBezTo>
                  <a:cubicBezTo>
                    <a:pt x="6459" y="7693"/>
                    <a:pt x="6459" y="7693"/>
                    <a:pt x="6459" y="7693"/>
                  </a:cubicBezTo>
                  <a:cubicBezTo>
                    <a:pt x="6459" y="7101"/>
                    <a:pt x="6459" y="7101"/>
                    <a:pt x="6459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459" y="6805"/>
                    <a:pt x="6459" y="6805"/>
                    <a:pt x="6459" y="6805"/>
                  </a:cubicBezTo>
                  <a:cubicBezTo>
                    <a:pt x="6565" y="6805"/>
                    <a:pt x="6565" y="6805"/>
                    <a:pt x="6565" y="6805"/>
                  </a:cubicBezTo>
                  <a:close/>
                  <a:moveTo>
                    <a:pt x="18635" y="9173"/>
                  </a:moveTo>
                  <a:cubicBezTo>
                    <a:pt x="18635" y="9173"/>
                    <a:pt x="18635" y="9173"/>
                    <a:pt x="18635" y="9173"/>
                  </a:cubicBezTo>
                  <a:cubicBezTo>
                    <a:pt x="18635" y="9468"/>
                    <a:pt x="18635" y="9468"/>
                    <a:pt x="18635" y="9468"/>
                  </a:cubicBezTo>
                  <a:cubicBezTo>
                    <a:pt x="18741" y="9468"/>
                    <a:pt x="18741" y="9468"/>
                    <a:pt x="18741" y="9468"/>
                  </a:cubicBezTo>
                  <a:cubicBezTo>
                    <a:pt x="18635" y="9173"/>
                    <a:pt x="18635" y="9173"/>
                    <a:pt x="18635" y="9173"/>
                  </a:cubicBezTo>
                  <a:close/>
                  <a:moveTo>
                    <a:pt x="18847" y="10060"/>
                  </a:moveTo>
                  <a:cubicBezTo>
                    <a:pt x="18741" y="10060"/>
                    <a:pt x="18741" y="10060"/>
                    <a:pt x="18741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lose/>
                  <a:moveTo>
                    <a:pt x="18953" y="10060"/>
                  </a:moveTo>
                  <a:cubicBezTo>
                    <a:pt x="18953" y="10060"/>
                    <a:pt x="18953" y="10060"/>
                    <a:pt x="18953" y="10060"/>
                  </a:cubicBezTo>
                  <a:cubicBezTo>
                    <a:pt x="19165" y="10356"/>
                    <a:pt x="19165" y="10356"/>
                    <a:pt x="19165" y="10356"/>
                  </a:cubicBezTo>
                  <a:cubicBezTo>
                    <a:pt x="19376" y="10356"/>
                    <a:pt x="19376" y="10356"/>
                    <a:pt x="19376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482" y="10060"/>
                    <a:pt x="19482" y="10060"/>
                    <a:pt x="19482" y="10060"/>
                  </a:cubicBezTo>
                  <a:cubicBezTo>
                    <a:pt x="19376" y="10060"/>
                    <a:pt x="19376" y="10060"/>
                    <a:pt x="19376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8953" y="10060"/>
                    <a:pt x="18953" y="10060"/>
                    <a:pt x="18953" y="10060"/>
                  </a:cubicBezTo>
                  <a:close/>
                  <a:moveTo>
                    <a:pt x="18953" y="8877"/>
                  </a:moveTo>
                  <a:cubicBezTo>
                    <a:pt x="19059" y="9173"/>
                    <a:pt x="19059" y="9173"/>
                    <a:pt x="19059" y="9173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165" y="9173"/>
                    <a:pt x="19165" y="9173"/>
                    <a:pt x="19165" y="9173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271" y="9173"/>
                    <a:pt x="19271" y="9173"/>
                    <a:pt x="19271" y="9173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8953" y="8877"/>
                    <a:pt x="18953" y="8877"/>
                    <a:pt x="18953" y="8877"/>
                  </a:cubicBezTo>
                  <a:cubicBezTo>
                    <a:pt x="18953" y="8877"/>
                    <a:pt x="18953" y="8877"/>
                    <a:pt x="18953" y="8877"/>
                  </a:cubicBezTo>
                  <a:close/>
                  <a:moveTo>
                    <a:pt x="17576" y="14795"/>
                  </a:moveTo>
                  <a:cubicBezTo>
                    <a:pt x="17576" y="15090"/>
                    <a:pt x="17576" y="15090"/>
                    <a:pt x="17576" y="15090"/>
                  </a:cubicBezTo>
                  <a:cubicBezTo>
                    <a:pt x="17576" y="15386"/>
                    <a:pt x="17576" y="15386"/>
                    <a:pt x="17576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576" y="14795"/>
                    <a:pt x="17576" y="14795"/>
                    <a:pt x="17576" y="14795"/>
                  </a:cubicBezTo>
                  <a:close/>
                  <a:moveTo>
                    <a:pt x="17788" y="14499"/>
                  </a:moveTo>
                  <a:cubicBezTo>
                    <a:pt x="17788" y="14795"/>
                    <a:pt x="17788" y="14795"/>
                    <a:pt x="17788" y="14795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788" y="14795"/>
                    <a:pt x="17788" y="14795"/>
                    <a:pt x="17788" y="14795"/>
                  </a:cubicBezTo>
                  <a:cubicBezTo>
                    <a:pt x="17788" y="14499"/>
                    <a:pt x="17788" y="14499"/>
                    <a:pt x="17788" y="14499"/>
                  </a:cubicBezTo>
                  <a:close/>
                  <a:moveTo>
                    <a:pt x="18529" y="16274"/>
                  </a:moveTo>
                  <a:cubicBezTo>
                    <a:pt x="18529" y="16274"/>
                    <a:pt x="18529" y="16274"/>
                    <a:pt x="18529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ubicBezTo>
                    <a:pt x="18635" y="16274"/>
                    <a:pt x="18635" y="16274"/>
                    <a:pt x="18635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lose/>
                  <a:moveTo>
                    <a:pt x="18318" y="15682"/>
                  </a:move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978"/>
                    <a:pt x="18318" y="15978"/>
                    <a:pt x="18318" y="15978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318" y="15682"/>
                    <a:pt x="18318" y="15682"/>
                    <a:pt x="18318" y="15682"/>
                  </a:cubicBezTo>
                  <a:close/>
                  <a:moveTo>
                    <a:pt x="18424" y="15978"/>
                  </a:move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lose/>
                  <a:moveTo>
                    <a:pt x="18318" y="15386"/>
                  </a:moveTo>
                  <a:cubicBezTo>
                    <a:pt x="18318" y="15386"/>
                    <a:pt x="18318" y="15386"/>
                    <a:pt x="18318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386"/>
                    <a:pt x="18318" y="15386"/>
                    <a:pt x="18318" y="15386"/>
                  </a:cubicBezTo>
                  <a:close/>
                  <a:moveTo>
                    <a:pt x="18529" y="15386"/>
                  </a:moveTo>
                  <a:cubicBezTo>
                    <a:pt x="18424" y="15386"/>
                    <a:pt x="18424" y="15386"/>
                    <a:pt x="18424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lose/>
                  <a:moveTo>
                    <a:pt x="18318" y="15090"/>
                  </a:move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lose/>
                  <a:moveTo>
                    <a:pt x="18529" y="14795"/>
                  </a:move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lose/>
                  <a:moveTo>
                    <a:pt x="18424" y="14795"/>
                  </a:moveTo>
                  <a:cubicBezTo>
                    <a:pt x="18424" y="14795"/>
                    <a:pt x="18424" y="14795"/>
                    <a:pt x="18424" y="14795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090"/>
                    <a:pt x="18529" y="15090"/>
                    <a:pt x="18529" y="15090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424" y="14795"/>
                    <a:pt x="18424" y="14795"/>
                    <a:pt x="18424" y="14795"/>
                  </a:cubicBezTo>
                  <a:close/>
                  <a:moveTo>
                    <a:pt x="17259" y="16570"/>
                  </a:move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lose/>
                  <a:moveTo>
                    <a:pt x="17153" y="16866"/>
                  </a:moveTo>
                  <a:cubicBezTo>
                    <a:pt x="17259" y="16866"/>
                    <a:pt x="17259" y="16866"/>
                    <a:pt x="17259" y="16866"/>
                  </a:cubicBezTo>
                  <a:cubicBezTo>
                    <a:pt x="17259" y="16866"/>
                    <a:pt x="17259" y="16866"/>
                    <a:pt x="17259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lose/>
                  <a:moveTo>
                    <a:pt x="16729" y="17162"/>
                  </a:move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162"/>
                    <a:pt x="16729" y="17162"/>
                  </a:cubicBezTo>
                  <a:close/>
                  <a:moveTo>
                    <a:pt x="16835" y="17162"/>
                  </a:moveTo>
                  <a:cubicBezTo>
                    <a:pt x="16729" y="17162"/>
                    <a:pt x="16729" y="17162"/>
                    <a:pt x="16729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lose/>
                  <a:moveTo>
                    <a:pt x="16835" y="18049"/>
                  </a:moveTo>
                  <a:cubicBezTo>
                    <a:pt x="16835" y="18049"/>
                    <a:pt x="16835" y="18049"/>
                    <a:pt x="16835" y="18049"/>
                  </a:cubicBezTo>
                  <a:cubicBezTo>
                    <a:pt x="16729" y="18049"/>
                    <a:pt x="16729" y="18049"/>
                    <a:pt x="16729" y="18049"/>
                  </a:cubicBezTo>
                  <a:cubicBezTo>
                    <a:pt x="16729" y="18345"/>
                    <a:pt x="16729" y="18345"/>
                    <a:pt x="16729" y="18345"/>
                  </a:cubicBezTo>
                  <a:cubicBezTo>
                    <a:pt x="16835" y="18345"/>
                    <a:pt x="16835" y="18345"/>
                    <a:pt x="16835" y="18345"/>
                  </a:cubicBezTo>
                  <a:cubicBezTo>
                    <a:pt x="16835" y="18049"/>
                    <a:pt x="16835" y="18049"/>
                    <a:pt x="16835" y="18049"/>
                  </a:cubicBezTo>
                  <a:cubicBezTo>
                    <a:pt x="16835" y="18049"/>
                    <a:pt x="16835" y="18049"/>
                    <a:pt x="16835" y="18049"/>
                  </a:cubicBezTo>
                  <a:close/>
                  <a:moveTo>
                    <a:pt x="17047" y="17162"/>
                  </a:move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941" y="18049"/>
                    <a:pt x="16941" y="18049"/>
                    <a:pt x="16941" y="18049"/>
                  </a:cubicBezTo>
                  <a:cubicBezTo>
                    <a:pt x="16941" y="17753"/>
                    <a:pt x="16941" y="17753"/>
                    <a:pt x="16941" y="17753"/>
                  </a:cubicBezTo>
                  <a:cubicBezTo>
                    <a:pt x="17047" y="17458"/>
                    <a:pt x="17047" y="17458"/>
                    <a:pt x="17047" y="17458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7162"/>
                    <a:pt x="17047" y="17162"/>
                    <a:pt x="17047" y="17162"/>
                  </a:cubicBezTo>
                  <a:close/>
                  <a:moveTo>
                    <a:pt x="16306" y="15978"/>
                  </a:moveTo>
                  <a:cubicBezTo>
                    <a:pt x="16412" y="15682"/>
                    <a:pt x="16412" y="15682"/>
                    <a:pt x="16412" y="15682"/>
                  </a:cubicBezTo>
                  <a:cubicBezTo>
                    <a:pt x="16306" y="15682"/>
                    <a:pt x="16306" y="15682"/>
                    <a:pt x="16306" y="15682"/>
                  </a:cubicBezTo>
                  <a:cubicBezTo>
                    <a:pt x="16306" y="15978"/>
                    <a:pt x="16306" y="15978"/>
                    <a:pt x="16306" y="15978"/>
                  </a:cubicBezTo>
                  <a:close/>
                  <a:moveTo>
                    <a:pt x="16094" y="16274"/>
                  </a:move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lose/>
                  <a:moveTo>
                    <a:pt x="16306" y="18049"/>
                  </a:moveTo>
                  <a:cubicBezTo>
                    <a:pt x="16200" y="18049"/>
                    <a:pt x="16200" y="18049"/>
                    <a:pt x="16200" y="18049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306" y="18049"/>
                    <a:pt x="16306" y="18049"/>
                    <a:pt x="16306" y="18049"/>
                  </a:cubicBezTo>
                  <a:close/>
                  <a:moveTo>
                    <a:pt x="16094" y="17753"/>
                  </a:moveTo>
                  <a:cubicBezTo>
                    <a:pt x="16200" y="17458"/>
                    <a:pt x="16200" y="17458"/>
                    <a:pt x="16200" y="17458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094" y="17753"/>
                    <a:pt x="16094" y="17753"/>
                    <a:pt x="16094" y="17753"/>
                  </a:cubicBezTo>
                  <a:cubicBezTo>
                    <a:pt x="16094" y="17753"/>
                    <a:pt x="16094" y="17753"/>
                    <a:pt x="16094" y="17753"/>
                  </a:cubicBezTo>
                  <a:close/>
                  <a:moveTo>
                    <a:pt x="15565" y="16866"/>
                  </a:move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565" y="16866"/>
                    <a:pt x="15565" y="16866"/>
                    <a:pt x="15565" y="16866"/>
                  </a:cubicBezTo>
                  <a:close/>
                  <a:moveTo>
                    <a:pt x="15671" y="18345"/>
                  </a:moveTo>
                  <a:cubicBezTo>
                    <a:pt x="15776" y="18345"/>
                    <a:pt x="15776" y="18345"/>
                    <a:pt x="15776" y="18345"/>
                  </a:cubicBezTo>
                  <a:cubicBezTo>
                    <a:pt x="15882" y="18345"/>
                    <a:pt x="15882" y="18345"/>
                    <a:pt x="15882" y="18345"/>
                  </a:cubicBezTo>
                  <a:cubicBezTo>
                    <a:pt x="15776" y="18345"/>
                    <a:pt x="15776" y="18345"/>
                    <a:pt x="15776" y="18345"/>
                  </a:cubicBezTo>
                  <a:cubicBezTo>
                    <a:pt x="15671" y="18345"/>
                    <a:pt x="15671" y="18345"/>
                    <a:pt x="15671" y="18345"/>
                  </a:cubicBezTo>
                  <a:close/>
                  <a:moveTo>
                    <a:pt x="15035" y="17458"/>
                  </a:move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458"/>
                    <a:pt x="15035" y="17458"/>
                    <a:pt x="15035" y="17458"/>
                  </a:cubicBezTo>
                  <a:close/>
                  <a:moveTo>
                    <a:pt x="15247" y="18049"/>
                  </a:moveTo>
                  <a:cubicBezTo>
                    <a:pt x="15353" y="18049"/>
                    <a:pt x="15353" y="18049"/>
                    <a:pt x="15353" y="18049"/>
                  </a:cubicBezTo>
                  <a:cubicBezTo>
                    <a:pt x="15459" y="18049"/>
                    <a:pt x="15459" y="18049"/>
                    <a:pt x="15459" y="18049"/>
                  </a:cubicBezTo>
                  <a:cubicBezTo>
                    <a:pt x="15459" y="18345"/>
                    <a:pt x="15459" y="18345"/>
                    <a:pt x="15459" y="18345"/>
                  </a:cubicBezTo>
                  <a:cubicBezTo>
                    <a:pt x="15353" y="18345"/>
                    <a:pt x="15353" y="18345"/>
                    <a:pt x="15353" y="18345"/>
                  </a:cubicBezTo>
                  <a:cubicBezTo>
                    <a:pt x="15247" y="18345"/>
                    <a:pt x="15247" y="18345"/>
                    <a:pt x="15247" y="18345"/>
                  </a:cubicBezTo>
                  <a:cubicBezTo>
                    <a:pt x="15247" y="18049"/>
                    <a:pt x="15247" y="18049"/>
                    <a:pt x="15247" y="18049"/>
                  </a:cubicBezTo>
                  <a:close/>
                  <a:moveTo>
                    <a:pt x="15141" y="18345"/>
                  </a:moveTo>
                  <a:cubicBezTo>
                    <a:pt x="15141" y="18049"/>
                    <a:pt x="15141" y="18049"/>
                    <a:pt x="15141" y="18049"/>
                  </a:cubicBezTo>
                  <a:cubicBezTo>
                    <a:pt x="15141" y="18345"/>
                    <a:pt x="15141" y="18345"/>
                    <a:pt x="15141" y="18345"/>
                  </a:cubicBezTo>
                  <a:cubicBezTo>
                    <a:pt x="15141" y="18345"/>
                    <a:pt x="15141" y="18345"/>
                    <a:pt x="15141" y="18345"/>
                  </a:cubicBezTo>
                  <a:close/>
                  <a:moveTo>
                    <a:pt x="14929" y="18049"/>
                  </a:moveTo>
                  <a:cubicBezTo>
                    <a:pt x="14929" y="18049"/>
                    <a:pt x="14929" y="18049"/>
                    <a:pt x="14929" y="18049"/>
                  </a:cubicBezTo>
                  <a:cubicBezTo>
                    <a:pt x="15035" y="18049"/>
                    <a:pt x="15035" y="18049"/>
                    <a:pt x="15035" y="18049"/>
                  </a:cubicBezTo>
                  <a:cubicBezTo>
                    <a:pt x="14929" y="18345"/>
                    <a:pt x="14929" y="18345"/>
                    <a:pt x="14929" y="18345"/>
                  </a:cubicBezTo>
                  <a:cubicBezTo>
                    <a:pt x="14929" y="18049"/>
                    <a:pt x="14929" y="18049"/>
                    <a:pt x="14929" y="18049"/>
                  </a:cubicBezTo>
                  <a:close/>
                  <a:moveTo>
                    <a:pt x="13129" y="20712"/>
                  </a:moveTo>
                  <a:cubicBezTo>
                    <a:pt x="13129" y="21008"/>
                    <a:pt x="13129" y="21008"/>
                    <a:pt x="13129" y="21008"/>
                  </a:cubicBezTo>
                  <a:cubicBezTo>
                    <a:pt x="13129" y="21008"/>
                    <a:pt x="13129" y="21008"/>
                    <a:pt x="13129" y="21008"/>
                  </a:cubicBezTo>
                  <a:cubicBezTo>
                    <a:pt x="13341" y="21008"/>
                    <a:pt x="13341" y="21008"/>
                    <a:pt x="13341" y="21008"/>
                  </a:cubicBezTo>
                  <a:cubicBezTo>
                    <a:pt x="13447" y="20712"/>
                    <a:pt x="13447" y="20712"/>
                    <a:pt x="13447" y="20712"/>
                  </a:cubicBezTo>
                  <a:cubicBezTo>
                    <a:pt x="13553" y="20712"/>
                    <a:pt x="13553" y="20712"/>
                    <a:pt x="13553" y="20712"/>
                  </a:cubicBezTo>
                  <a:cubicBezTo>
                    <a:pt x="13659" y="20712"/>
                    <a:pt x="13659" y="20712"/>
                    <a:pt x="13659" y="20712"/>
                  </a:cubicBezTo>
                  <a:cubicBezTo>
                    <a:pt x="13659" y="20416"/>
                    <a:pt x="13659" y="20416"/>
                    <a:pt x="13659" y="20416"/>
                  </a:cubicBezTo>
                  <a:cubicBezTo>
                    <a:pt x="13765" y="20416"/>
                    <a:pt x="13765" y="20416"/>
                    <a:pt x="13765" y="20416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871" y="19529"/>
                    <a:pt x="13871" y="19529"/>
                    <a:pt x="13871" y="19529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659" y="19233"/>
                    <a:pt x="13659" y="19233"/>
                    <a:pt x="13659" y="19233"/>
                  </a:cubicBezTo>
                  <a:cubicBezTo>
                    <a:pt x="13659" y="19529"/>
                    <a:pt x="13659" y="19529"/>
                    <a:pt x="13659" y="19529"/>
                  </a:cubicBezTo>
                  <a:cubicBezTo>
                    <a:pt x="13553" y="19529"/>
                    <a:pt x="13553" y="19529"/>
                    <a:pt x="13553" y="19529"/>
                  </a:cubicBezTo>
                  <a:cubicBezTo>
                    <a:pt x="13553" y="19825"/>
                    <a:pt x="13553" y="19825"/>
                    <a:pt x="13553" y="19825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341" y="19825"/>
                    <a:pt x="13341" y="19825"/>
                    <a:pt x="13341" y="19825"/>
                  </a:cubicBezTo>
                  <a:cubicBezTo>
                    <a:pt x="13235" y="20121"/>
                    <a:pt x="13235" y="20121"/>
                    <a:pt x="13235" y="20121"/>
                  </a:cubicBezTo>
                  <a:cubicBezTo>
                    <a:pt x="13235" y="20416"/>
                    <a:pt x="13235" y="20416"/>
                    <a:pt x="13235" y="20416"/>
                  </a:cubicBezTo>
                  <a:cubicBezTo>
                    <a:pt x="13129" y="20416"/>
                    <a:pt x="13129" y="20416"/>
                    <a:pt x="13129" y="20416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129" y="20712"/>
                    <a:pt x="13129" y="20712"/>
                    <a:pt x="13129" y="20712"/>
                  </a:cubicBezTo>
                  <a:close/>
                  <a:moveTo>
                    <a:pt x="13024" y="21008"/>
                  </a:moveTo>
                  <a:cubicBezTo>
                    <a:pt x="13129" y="20712"/>
                    <a:pt x="13129" y="20712"/>
                    <a:pt x="13129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3024" y="21008"/>
                  </a:moveTo>
                  <a:cubicBezTo>
                    <a:pt x="13024" y="21008"/>
                    <a:pt x="13024" y="21008"/>
                    <a:pt x="13024" y="21008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2812" y="21304"/>
                    <a:pt x="12812" y="21304"/>
                    <a:pt x="12812" y="21304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3129" y="21304"/>
                    <a:pt x="13129" y="21304"/>
                    <a:pt x="13129" y="21304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2388" y="21008"/>
                  </a:moveTo>
                  <a:cubicBezTo>
                    <a:pt x="12388" y="21008"/>
                    <a:pt x="12388" y="21008"/>
                    <a:pt x="12388" y="21008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282" y="21304"/>
                    <a:pt x="12282" y="21304"/>
                    <a:pt x="12282" y="21304"/>
                  </a:cubicBezTo>
                  <a:cubicBezTo>
                    <a:pt x="12282" y="21008"/>
                    <a:pt x="12282" y="21008"/>
                    <a:pt x="12282" y="21008"/>
                  </a:cubicBezTo>
                  <a:cubicBezTo>
                    <a:pt x="12388" y="21008"/>
                    <a:pt x="12388" y="21008"/>
                    <a:pt x="12388" y="21008"/>
                  </a:cubicBezTo>
                  <a:close/>
                  <a:moveTo>
                    <a:pt x="11012" y="19825"/>
                  </a:moveTo>
                  <a:cubicBezTo>
                    <a:pt x="11224" y="19529"/>
                    <a:pt x="11224" y="19529"/>
                    <a:pt x="11224" y="19529"/>
                  </a:cubicBezTo>
                  <a:cubicBezTo>
                    <a:pt x="11329" y="19825"/>
                    <a:pt x="11329" y="19825"/>
                    <a:pt x="11329" y="19825"/>
                  </a:cubicBezTo>
                  <a:cubicBezTo>
                    <a:pt x="11435" y="19825"/>
                    <a:pt x="11435" y="19825"/>
                    <a:pt x="11435" y="19825"/>
                  </a:cubicBezTo>
                  <a:cubicBezTo>
                    <a:pt x="11541" y="19529"/>
                    <a:pt x="11541" y="19529"/>
                    <a:pt x="11541" y="19529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753" y="19825"/>
                    <a:pt x="11753" y="19825"/>
                    <a:pt x="11753" y="19825"/>
                  </a:cubicBezTo>
                  <a:cubicBezTo>
                    <a:pt x="11859" y="20121"/>
                    <a:pt x="11859" y="20121"/>
                    <a:pt x="11859" y="20121"/>
                  </a:cubicBezTo>
                  <a:cubicBezTo>
                    <a:pt x="11859" y="20416"/>
                    <a:pt x="11859" y="20416"/>
                    <a:pt x="11859" y="20416"/>
                  </a:cubicBezTo>
                  <a:cubicBezTo>
                    <a:pt x="11859" y="20712"/>
                    <a:pt x="11859" y="20712"/>
                    <a:pt x="11859" y="20712"/>
                  </a:cubicBezTo>
                  <a:cubicBezTo>
                    <a:pt x="11753" y="20712"/>
                    <a:pt x="11753" y="20712"/>
                    <a:pt x="11753" y="20712"/>
                  </a:cubicBezTo>
                  <a:cubicBezTo>
                    <a:pt x="11647" y="20712"/>
                    <a:pt x="11647" y="20712"/>
                    <a:pt x="11647" y="20712"/>
                  </a:cubicBezTo>
                  <a:cubicBezTo>
                    <a:pt x="11541" y="20712"/>
                    <a:pt x="11541" y="20712"/>
                    <a:pt x="11541" y="20712"/>
                  </a:cubicBezTo>
                  <a:cubicBezTo>
                    <a:pt x="11435" y="20416"/>
                    <a:pt x="11435" y="20416"/>
                    <a:pt x="11435" y="20416"/>
                  </a:cubicBezTo>
                  <a:cubicBezTo>
                    <a:pt x="11329" y="20416"/>
                    <a:pt x="11329" y="20416"/>
                    <a:pt x="11329" y="20416"/>
                  </a:cubicBezTo>
                  <a:cubicBezTo>
                    <a:pt x="11329" y="20121"/>
                    <a:pt x="11329" y="20121"/>
                    <a:pt x="11329" y="20121"/>
                  </a:cubicBezTo>
                  <a:cubicBezTo>
                    <a:pt x="11224" y="20121"/>
                    <a:pt x="11224" y="20121"/>
                    <a:pt x="11224" y="20121"/>
                  </a:cubicBezTo>
                  <a:cubicBezTo>
                    <a:pt x="11118" y="20121"/>
                    <a:pt x="11118" y="20121"/>
                    <a:pt x="11118" y="20121"/>
                  </a:cubicBezTo>
                  <a:cubicBezTo>
                    <a:pt x="11012" y="19825"/>
                    <a:pt x="11012" y="19825"/>
                    <a:pt x="11012" y="19825"/>
                  </a:cubicBezTo>
                  <a:cubicBezTo>
                    <a:pt x="11012" y="19825"/>
                    <a:pt x="11012" y="19825"/>
                    <a:pt x="11012" y="19825"/>
                  </a:cubicBezTo>
                  <a:close/>
                  <a:moveTo>
                    <a:pt x="9529" y="16866"/>
                  </a:moveTo>
                  <a:cubicBezTo>
                    <a:pt x="9635" y="17162"/>
                    <a:pt x="9635" y="17162"/>
                    <a:pt x="9635" y="17162"/>
                  </a:cubicBezTo>
                  <a:cubicBezTo>
                    <a:pt x="9635" y="16866"/>
                    <a:pt x="9635" y="16866"/>
                    <a:pt x="9635" y="16866"/>
                  </a:cubicBezTo>
                  <a:cubicBezTo>
                    <a:pt x="9635" y="17162"/>
                    <a:pt x="9635" y="17162"/>
                    <a:pt x="9635" y="17162"/>
                  </a:cubicBezTo>
                  <a:cubicBezTo>
                    <a:pt x="9529" y="17162"/>
                    <a:pt x="9529" y="17162"/>
                    <a:pt x="9529" y="17162"/>
                  </a:cubicBezTo>
                  <a:cubicBezTo>
                    <a:pt x="9529" y="16866"/>
                    <a:pt x="9529" y="16866"/>
                    <a:pt x="9529" y="16866"/>
                  </a:cubicBezTo>
                  <a:close/>
                  <a:moveTo>
                    <a:pt x="9318" y="16570"/>
                  </a:moveTo>
                  <a:cubicBezTo>
                    <a:pt x="9318" y="16866"/>
                    <a:pt x="9318" y="16866"/>
                    <a:pt x="9318" y="16866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529" y="16570"/>
                    <a:pt x="9529" y="16570"/>
                    <a:pt x="9529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lose/>
                  <a:moveTo>
                    <a:pt x="14294" y="17753"/>
                  </a:moveTo>
                  <a:cubicBezTo>
                    <a:pt x="14400" y="17753"/>
                    <a:pt x="14400" y="17753"/>
                    <a:pt x="14400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718" y="17753"/>
                    <a:pt x="14718" y="17753"/>
                    <a:pt x="14718" y="17753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718" y="17458"/>
                    <a:pt x="14718" y="17458"/>
                    <a:pt x="14718" y="17458"/>
                  </a:cubicBezTo>
                  <a:cubicBezTo>
                    <a:pt x="14612" y="17458"/>
                    <a:pt x="14612" y="17458"/>
                    <a:pt x="14612" y="17458"/>
                  </a:cubicBezTo>
                  <a:cubicBezTo>
                    <a:pt x="14506" y="17458"/>
                    <a:pt x="14506" y="17458"/>
                    <a:pt x="14506" y="17458"/>
                  </a:cubicBezTo>
                  <a:cubicBezTo>
                    <a:pt x="14400" y="17458"/>
                    <a:pt x="14400" y="17458"/>
                    <a:pt x="14400" y="17458"/>
                  </a:cubicBezTo>
                  <a:cubicBezTo>
                    <a:pt x="14294" y="17458"/>
                    <a:pt x="14294" y="17458"/>
                    <a:pt x="14294" y="17458"/>
                  </a:cubicBezTo>
                  <a:cubicBezTo>
                    <a:pt x="14294" y="17753"/>
                    <a:pt x="14294" y="17753"/>
                    <a:pt x="14294" y="17753"/>
                  </a:cubicBezTo>
                  <a:cubicBezTo>
                    <a:pt x="14294" y="17753"/>
                    <a:pt x="14294" y="17753"/>
                    <a:pt x="14294" y="17753"/>
                  </a:cubicBezTo>
                  <a:close/>
                  <a:moveTo>
                    <a:pt x="14188" y="18049"/>
                  </a:move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049"/>
                    <a:pt x="14188" y="18049"/>
                    <a:pt x="14188" y="18049"/>
                  </a:cubicBezTo>
                  <a:close/>
                  <a:moveTo>
                    <a:pt x="13765" y="18049"/>
                  </a:move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641"/>
                    <a:pt x="13659" y="18641"/>
                    <a:pt x="13659" y="18641"/>
                  </a:cubicBezTo>
                  <a:cubicBezTo>
                    <a:pt x="13765" y="18641"/>
                    <a:pt x="13765" y="18641"/>
                    <a:pt x="13765" y="18641"/>
                  </a:cubicBezTo>
                  <a:cubicBezTo>
                    <a:pt x="13871" y="18345"/>
                    <a:pt x="13871" y="18345"/>
                    <a:pt x="13871" y="18345"/>
                  </a:cubicBezTo>
                  <a:cubicBezTo>
                    <a:pt x="13976" y="18345"/>
                    <a:pt x="13976" y="18345"/>
                    <a:pt x="13976" y="18345"/>
                  </a:cubicBezTo>
                  <a:cubicBezTo>
                    <a:pt x="13871" y="18049"/>
                    <a:pt x="13871" y="18049"/>
                    <a:pt x="13871" y="18049"/>
                  </a:cubicBezTo>
                  <a:cubicBezTo>
                    <a:pt x="13765" y="18345"/>
                    <a:pt x="13765" y="18345"/>
                    <a:pt x="13765" y="18345"/>
                  </a:cubicBezTo>
                  <a:cubicBezTo>
                    <a:pt x="13765" y="18049"/>
                    <a:pt x="13765" y="18049"/>
                    <a:pt x="13765" y="18049"/>
                  </a:cubicBezTo>
                  <a:close/>
                  <a:moveTo>
                    <a:pt x="13447" y="18641"/>
                  </a:moveTo>
                  <a:cubicBezTo>
                    <a:pt x="13447" y="18641"/>
                    <a:pt x="13447" y="18641"/>
                    <a:pt x="13447" y="18641"/>
                  </a:cubicBezTo>
                  <a:cubicBezTo>
                    <a:pt x="13553" y="18641"/>
                    <a:pt x="13553" y="18641"/>
                    <a:pt x="13553" y="18641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447" y="18641"/>
                    <a:pt x="13447" y="18641"/>
                    <a:pt x="13447" y="18641"/>
                  </a:cubicBezTo>
                  <a:cubicBezTo>
                    <a:pt x="13447" y="18641"/>
                    <a:pt x="13447" y="18641"/>
                    <a:pt x="13447" y="18641"/>
                  </a:cubicBezTo>
                  <a:close/>
                  <a:moveTo>
                    <a:pt x="13129" y="18641"/>
                  </a:move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447" y="18345"/>
                    <a:pt x="13447" y="18345"/>
                    <a:pt x="13447" y="18345"/>
                  </a:cubicBezTo>
                  <a:cubicBezTo>
                    <a:pt x="13341" y="18641"/>
                    <a:pt x="13341" y="18641"/>
                    <a:pt x="13341" y="18641"/>
                  </a:cubicBezTo>
                  <a:cubicBezTo>
                    <a:pt x="13235" y="18641"/>
                    <a:pt x="13235" y="18641"/>
                    <a:pt x="13235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lose/>
                  <a:moveTo>
                    <a:pt x="13024" y="18641"/>
                  </a:moveTo>
                  <a:cubicBezTo>
                    <a:pt x="12918" y="18641"/>
                    <a:pt x="12918" y="18641"/>
                    <a:pt x="12918" y="18641"/>
                  </a:cubicBezTo>
                  <a:cubicBezTo>
                    <a:pt x="12918" y="18937"/>
                    <a:pt x="12918" y="18937"/>
                    <a:pt x="12918" y="18937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3024" y="18641"/>
                    <a:pt x="13024" y="18641"/>
                    <a:pt x="13024" y="18641"/>
                  </a:cubicBezTo>
                  <a:close/>
                  <a:moveTo>
                    <a:pt x="13129" y="18345"/>
                  </a:moveTo>
                  <a:cubicBezTo>
                    <a:pt x="13024" y="18345"/>
                    <a:pt x="13024" y="18345"/>
                    <a:pt x="13024" y="18345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lose/>
                  <a:moveTo>
                    <a:pt x="11435" y="18641"/>
                  </a:moveTo>
                  <a:cubicBezTo>
                    <a:pt x="11435" y="18641"/>
                    <a:pt x="11435" y="18641"/>
                    <a:pt x="11435" y="18641"/>
                  </a:cubicBezTo>
                  <a:cubicBezTo>
                    <a:pt x="11541" y="18345"/>
                    <a:pt x="11541" y="18345"/>
                    <a:pt x="11541" y="18345"/>
                  </a:cubicBezTo>
                  <a:cubicBezTo>
                    <a:pt x="11859" y="18049"/>
                    <a:pt x="11859" y="18049"/>
                    <a:pt x="11859" y="18049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2071" y="18345"/>
                    <a:pt x="12071" y="18345"/>
                    <a:pt x="12071" y="18345"/>
                  </a:cubicBezTo>
                  <a:cubicBezTo>
                    <a:pt x="12282" y="18641"/>
                    <a:pt x="12282" y="18641"/>
                    <a:pt x="12282" y="18641"/>
                  </a:cubicBezTo>
                  <a:cubicBezTo>
                    <a:pt x="12388" y="18345"/>
                    <a:pt x="12388" y="18345"/>
                    <a:pt x="12388" y="18345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600" y="18641"/>
                    <a:pt x="12600" y="18641"/>
                    <a:pt x="12600" y="18641"/>
                  </a:cubicBezTo>
                  <a:cubicBezTo>
                    <a:pt x="12706" y="18345"/>
                    <a:pt x="12706" y="18345"/>
                    <a:pt x="12706" y="18345"/>
                  </a:cubicBezTo>
                  <a:cubicBezTo>
                    <a:pt x="12812" y="18345"/>
                    <a:pt x="12812" y="18345"/>
                    <a:pt x="12812" y="18345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918" y="18049"/>
                    <a:pt x="12918" y="18049"/>
                    <a:pt x="12918" y="18049"/>
                  </a:cubicBezTo>
                  <a:cubicBezTo>
                    <a:pt x="13024" y="18049"/>
                    <a:pt x="13024" y="18049"/>
                    <a:pt x="13024" y="18049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2918" y="18345"/>
                    <a:pt x="12918" y="18345"/>
                    <a:pt x="12918" y="18345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2812" y="18641"/>
                    <a:pt x="12812" y="18641"/>
                    <a:pt x="12812" y="18641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600" y="18937"/>
                    <a:pt x="12600" y="18937"/>
                    <a:pt x="12600" y="18937"/>
                  </a:cubicBezTo>
                  <a:cubicBezTo>
                    <a:pt x="12494" y="18937"/>
                    <a:pt x="12494" y="18937"/>
                    <a:pt x="12494" y="18937"/>
                  </a:cubicBezTo>
                  <a:cubicBezTo>
                    <a:pt x="12282" y="18937"/>
                    <a:pt x="12282" y="18937"/>
                    <a:pt x="12282" y="18937"/>
                  </a:cubicBezTo>
                  <a:cubicBezTo>
                    <a:pt x="12176" y="18937"/>
                    <a:pt x="12176" y="18937"/>
                    <a:pt x="12176" y="18937"/>
                  </a:cubicBezTo>
                  <a:cubicBezTo>
                    <a:pt x="12071" y="18937"/>
                    <a:pt x="12071" y="18937"/>
                    <a:pt x="12071" y="18937"/>
                  </a:cubicBezTo>
                  <a:cubicBezTo>
                    <a:pt x="12071" y="19233"/>
                    <a:pt x="12071" y="19233"/>
                    <a:pt x="12071" y="19233"/>
                  </a:cubicBezTo>
                  <a:cubicBezTo>
                    <a:pt x="11965" y="19233"/>
                    <a:pt x="11965" y="19233"/>
                    <a:pt x="11965" y="19233"/>
                  </a:cubicBezTo>
                  <a:cubicBezTo>
                    <a:pt x="11965" y="18937"/>
                    <a:pt x="11965" y="18937"/>
                    <a:pt x="11965" y="18937"/>
                  </a:cubicBezTo>
                  <a:cubicBezTo>
                    <a:pt x="11859" y="19233"/>
                    <a:pt x="11859" y="19233"/>
                    <a:pt x="11859" y="19233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647" y="18937"/>
                    <a:pt x="11647" y="18937"/>
                    <a:pt x="11647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lose/>
                  <a:moveTo>
                    <a:pt x="11329" y="18641"/>
                  </a:moveTo>
                  <a:cubicBezTo>
                    <a:pt x="11329" y="18937"/>
                    <a:pt x="11329" y="18937"/>
                    <a:pt x="11329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11329" y="18641"/>
                  </a:moveTo>
                  <a:cubicBezTo>
                    <a:pt x="11224" y="18641"/>
                    <a:pt x="11224" y="18641"/>
                    <a:pt x="11224" y="18641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329" y="18641"/>
                    <a:pt x="11329" y="18641"/>
                    <a:pt x="11329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9953" y="18641"/>
                  </a:move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165" y="19233"/>
                    <a:pt x="10165" y="19233"/>
                    <a:pt x="10165" y="19233"/>
                  </a:cubicBezTo>
                  <a:cubicBezTo>
                    <a:pt x="10271" y="19233"/>
                    <a:pt x="10271" y="19233"/>
                    <a:pt x="10271" y="19233"/>
                  </a:cubicBezTo>
                  <a:cubicBezTo>
                    <a:pt x="10376" y="19233"/>
                    <a:pt x="10376" y="19233"/>
                    <a:pt x="10376" y="19233"/>
                  </a:cubicBezTo>
                  <a:cubicBezTo>
                    <a:pt x="10376" y="18937"/>
                    <a:pt x="10376" y="18937"/>
                    <a:pt x="10376" y="18937"/>
                  </a:cubicBezTo>
                  <a:cubicBezTo>
                    <a:pt x="10482" y="19233"/>
                    <a:pt x="10482" y="19233"/>
                    <a:pt x="10482" y="19233"/>
                  </a:cubicBezTo>
                  <a:cubicBezTo>
                    <a:pt x="10588" y="18937"/>
                    <a:pt x="10588" y="18937"/>
                    <a:pt x="10588" y="18937"/>
                  </a:cubicBezTo>
                  <a:cubicBezTo>
                    <a:pt x="10694" y="19233"/>
                    <a:pt x="10694" y="19233"/>
                    <a:pt x="10694" y="19233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906" y="18937"/>
                    <a:pt x="10906" y="18937"/>
                    <a:pt x="10906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118" y="18937"/>
                    <a:pt x="11118" y="18937"/>
                    <a:pt x="11118" y="18937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345"/>
                    <a:pt x="11118" y="18345"/>
                    <a:pt x="11118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0906" y="18641"/>
                    <a:pt x="10906" y="18641"/>
                    <a:pt x="10906" y="18641"/>
                  </a:cubicBezTo>
                  <a:cubicBezTo>
                    <a:pt x="10906" y="18345"/>
                    <a:pt x="10906" y="18345"/>
                    <a:pt x="10906" y="18345"/>
                  </a:cubicBezTo>
                  <a:cubicBezTo>
                    <a:pt x="10800" y="18049"/>
                    <a:pt x="10800" y="18049"/>
                    <a:pt x="10800" y="18049"/>
                  </a:cubicBezTo>
                  <a:cubicBezTo>
                    <a:pt x="10694" y="18345"/>
                    <a:pt x="10694" y="18345"/>
                    <a:pt x="10694" y="18345"/>
                  </a:cubicBezTo>
                  <a:cubicBezTo>
                    <a:pt x="10694" y="18049"/>
                    <a:pt x="10694" y="18049"/>
                    <a:pt x="10694" y="18049"/>
                  </a:cubicBezTo>
                  <a:cubicBezTo>
                    <a:pt x="10588" y="18049"/>
                    <a:pt x="10588" y="18049"/>
                    <a:pt x="10588" y="18049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588" y="18641"/>
                    <a:pt x="10588" y="18641"/>
                    <a:pt x="10588" y="18641"/>
                  </a:cubicBezTo>
                  <a:cubicBezTo>
                    <a:pt x="10482" y="18937"/>
                    <a:pt x="10482" y="18937"/>
                    <a:pt x="10482" y="18937"/>
                  </a:cubicBezTo>
                  <a:cubicBezTo>
                    <a:pt x="10376" y="18641"/>
                    <a:pt x="10376" y="18641"/>
                    <a:pt x="10376" y="18641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271" y="18345"/>
                    <a:pt x="10271" y="18345"/>
                    <a:pt x="10271" y="18345"/>
                  </a:cubicBezTo>
                  <a:cubicBezTo>
                    <a:pt x="10165" y="18345"/>
                    <a:pt x="10165" y="18345"/>
                    <a:pt x="10165" y="18345"/>
                  </a:cubicBezTo>
                  <a:cubicBezTo>
                    <a:pt x="10059" y="18641"/>
                    <a:pt x="10059" y="18641"/>
                    <a:pt x="10059" y="18641"/>
                  </a:cubicBezTo>
                  <a:cubicBezTo>
                    <a:pt x="10059" y="18641"/>
                    <a:pt x="9953" y="18641"/>
                    <a:pt x="9953" y="18641"/>
                  </a:cubicBezTo>
                  <a:close/>
                  <a:moveTo>
                    <a:pt x="9741" y="18345"/>
                  </a:moveTo>
                  <a:cubicBezTo>
                    <a:pt x="9847" y="18345"/>
                    <a:pt x="9847" y="18345"/>
                    <a:pt x="9847" y="18345"/>
                  </a:cubicBezTo>
                  <a:cubicBezTo>
                    <a:pt x="9953" y="18345"/>
                    <a:pt x="9953" y="18345"/>
                    <a:pt x="9953" y="18345"/>
                  </a:cubicBezTo>
                  <a:cubicBezTo>
                    <a:pt x="9953" y="18641"/>
                    <a:pt x="9953" y="18641"/>
                    <a:pt x="9953" y="18641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741" y="18937"/>
                    <a:pt x="9741" y="18937"/>
                    <a:pt x="9741" y="18937"/>
                  </a:cubicBezTo>
                  <a:cubicBezTo>
                    <a:pt x="9635" y="18937"/>
                    <a:pt x="9635" y="18937"/>
                    <a:pt x="9635" y="18937"/>
                  </a:cubicBezTo>
                  <a:cubicBezTo>
                    <a:pt x="9529" y="18937"/>
                    <a:pt x="9529" y="18937"/>
                    <a:pt x="9529" y="18937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741" y="18345"/>
                    <a:pt x="9741" y="18345"/>
                    <a:pt x="9741" y="18345"/>
                  </a:cubicBezTo>
                  <a:close/>
                  <a:moveTo>
                    <a:pt x="9424" y="18937"/>
                  </a:move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lose/>
                  <a:moveTo>
                    <a:pt x="9000" y="18049"/>
                  </a:moveTo>
                  <a:cubicBezTo>
                    <a:pt x="9000" y="18345"/>
                    <a:pt x="9000" y="18345"/>
                    <a:pt x="9000" y="18345"/>
                  </a:cubicBezTo>
                  <a:cubicBezTo>
                    <a:pt x="9000" y="18345"/>
                    <a:pt x="9000" y="18345"/>
                    <a:pt x="9000" y="18345"/>
                  </a:cubicBezTo>
                  <a:cubicBezTo>
                    <a:pt x="9106" y="18641"/>
                    <a:pt x="9106" y="18641"/>
                    <a:pt x="9106" y="18641"/>
                  </a:cubicBezTo>
                  <a:cubicBezTo>
                    <a:pt x="9212" y="18641"/>
                    <a:pt x="9212" y="18641"/>
                    <a:pt x="9212" y="18641"/>
                  </a:cubicBezTo>
                  <a:cubicBezTo>
                    <a:pt x="9212" y="18937"/>
                    <a:pt x="9212" y="18937"/>
                    <a:pt x="9212" y="18937"/>
                  </a:cubicBezTo>
                  <a:cubicBezTo>
                    <a:pt x="9318" y="18641"/>
                    <a:pt x="9318" y="18641"/>
                    <a:pt x="9318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529" y="18641"/>
                    <a:pt x="9529" y="18641"/>
                    <a:pt x="9529" y="18641"/>
                  </a:cubicBezTo>
                  <a:cubicBezTo>
                    <a:pt x="9529" y="18345"/>
                    <a:pt x="9529" y="18345"/>
                    <a:pt x="9529" y="18345"/>
                  </a:cubicBezTo>
                  <a:cubicBezTo>
                    <a:pt x="9424" y="18049"/>
                    <a:pt x="9424" y="18049"/>
                    <a:pt x="9424" y="18049"/>
                  </a:cubicBezTo>
                  <a:cubicBezTo>
                    <a:pt x="9318" y="18049"/>
                    <a:pt x="9318" y="18049"/>
                    <a:pt x="9318" y="18049"/>
                  </a:cubicBezTo>
                  <a:cubicBezTo>
                    <a:pt x="9212" y="18049"/>
                    <a:pt x="9212" y="18049"/>
                    <a:pt x="9212" y="18049"/>
                  </a:cubicBezTo>
                  <a:cubicBezTo>
                    <a:pt x="9106" y="18049"/>
                    <a:pt x="9106" y="18049"/>
                    <a:pt x="9106" y="18049"/>
                  </a:cubicBezTo>
                  <a:cubicBezTo>
                    <a:pt x="9000" y="18049"/>
                    <a:pt x="9000" y="18049"/>
                    <a:pt x="9000" y="18049"/>
                  </a:cubicBezTo>
                  <a:close/>
                  <a:moveTo>
                    <a:pt x="20329" y="18345"/>
                  </a:moveTo>
                  <a:cubicBezTo>
                    <a:pt x="20435" y="18345"/>
                    <a:pt x="20435" y="18345"/>
                    <a:pt x="20435" y="18345"/>
                  </a:cubicBezTo>
                  <a:cubicBezTo>
                    <a:pt x="20435" y="18345"/>
                    <a:pt x="20435" y="18345"/>
                    <a:pt x="20435" y="18345"/>
                  </a:cubicBezTo>
                  <a:cubicBezTo>
                    <a:pt x="20541" y="18345"/>
                    <a:pt x="20541" y="18345"/>
                    <a:pt x="20541" y="18345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329" y="18345"/>
                    <a:pt x="20329" y="18345"/>
                    <a:pt x="20329" y="18345"/>
                  </a:cubicBezTo>
                  <a:close/>
                  <a:moveTo>
                    <a:pt x="19906" y="18345"/>
                  </a:moveTo>
                  <a:cubicBezTo>
                    <a:pt x="19906" y="18345"/>
                    <a:pt x="20012" y="18345"/>
                    <a:pt x="20012" y="18345"/>
                  </a:cubicBezTo>
                  <a:cubicBezTo>
                    <a:pt x="20118" y="18345"/>
                    <a:pt x="20118" y="18345"/>
                    <a:pt x="20118" y="18345"/>
                  </a:cubicBezTo>
                  <a:cubicBezTo>
                    <a:pt x="20224" y="18345"/>
                    <a:pt x="20224" y="18345"/>
                    <a:pt x="20224" y="18345"/>
                  </a:cubicBezTo>
                  <a:cubicBezTo>
                    <a:pt x="20329" y="18345"/>
                    <a:pt x="20329" y="18345"/>
                    <a:pt x="20329" y="18345"/>
                  </a:cubicBezTo>
                  <a:cubicBezTo>
                    <a:pt x="20329" y="18049"/>
                    <a:pt x="20329" y="18049"/>
                    <a:pt x="20329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329" y="17162"/>
                    <a:pt x="20329" y="17162"/>
                    <a:pt x="20329" y="17162"/>
                  </a:cubicBezTo>
                  <a:cubicBezTo>
                    <a:pt x="20224" y="17162"/>
                    <a:pt x="20224" y="17162"/>
                    <a:pt x="20224" y="17162"/>
                  </a:cubicBezTo>
                  <a:cubicBezTo>
                    <a:pt x="20118" y="17458"/>
                    <a:pt x="20118" y="17458"/>
                    <a:pt x="20118" y="17458"/>
                  </a:cubicBezTo>
                  <a:cubicBezTo>
                    <a:pt x="20118" y="17753"/>
                    <a:pt x="20118" y="17753"/>
                    <a:pt x="20118" y="17753"/>
                  </a:cubicBezTo>
                  <a:cubicBezTo>
                    <a:pt x="19906" y="18345"/>
                    <a:pt x="19906" y="18345"/>
                    <a:pt x="19906" y="18345"/>
                  </a:cubicBezTo>
                  <a:close/>
                  <a:moveTo>
                    <a:pt x="8259" y="16570"/>
                  </a:moveTo>
                  <a:cubicBezTo>
                    <a:pt x="8153" y="16866"/>
                    <a:pt x="8153" y="16866"/>
                    <a:pt x="8153" y="16866"/>
                  </a:cubicBezTo>
                  <a:cubicBezTo>
                    <a:pt x="8259" y="16866"/>
                    <a:pt x="8259" y="16866"/>
                    <a:pt x="8259" y="16866"/>
                  </a:cubicBezTo>
                  <a:cubicBezTo>
                    <a:pt x="8365" y="17162"/>
                    <a:pt x="8365" y="17162"/>
                    <a:pt x="8365" y="17162"/>
                  </a:cubicBezTo>
                  <a:cubicBezTo>
                    <a:pt x="8365" y="16866"/>
                    <a:pt x="8365" y="16866"/>
                    <a:pt x="8365" y="16866"/>
                  </a:cubicBezTo>
                  <a:cubicBezTo>
                    <a:pt x="8576" y="16866"/>
                    <a:pt x="8576" y="16866"/>
                    <a:pt x="8576" y="16866"/>
                  </a:cubicBezTo>
                  <a:cubicBezTo>
                    <a:pt x="8682" y="16866"/>
                    <a:pt x="8682" y="16866"/>
                    <a:pt x="8682" y="16866"/>
                  </a:cubicBezTo>
                  <a:cubicBezTo>
                    <a:pt x="8788" y="16866"/>
                    <a:pt x="8788" y="16866"/>
                    <a:pt x="8788" y="16866"/>
                  </a:cubicBezTo>
                  <a:cubicBezTo>
                    <a:pt x="8788" y="16570"/>
                    <a:pt x="8788" y="16570"/>
                    <a:pt x="8788" y="16570"/>
                  </a:cubicBezTo>
                  <a:cubicBezTo>
                    <a:pt x="8682" y="16570"/>
                    <a:pt x="8682" y="16570"/>
                    <a:pt x="8682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259" y="16570"/>
                    <a:pt x="8259" y="16570"/>
                    <a:pt x="8259" y="16570"/>
                  </a:cubicBezTo>
                  <a:cubicBezTo>
                    <a:pt x="8259" y="16570"/>
                    <a:pt x="8259" y="16570"/>
                    <a:pt x="8259" y="16570"/>
                  </a:cubicBezTo>
                  <a:close/>
                  <a:moveTo>
                    <a:pt x="4659" y="16274"/>
                  </a:moveTo>
                  <a:cubicBezTo>
                    <a:pt x="4659" y="16274"/>
                    <a:pt x="4659" y="16274"/>
                    <a:pt x="4659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659" y="16274"/>
                    <a:pt x="4659" y="16274"/>
                    <a:pt x="4659" y="16274"/>
                  </a:cubicBezTo>
                  <a:close/>
                  <a:moveTo>
                    <a:pt x="4765" y="16274"/>
                  </a:moveTo>
                  <a:cubicBezTo>
                    <a:pt x="4765" y="16274"/>
                    <a:pt x="4765" y="16274"/>
                    <a:pt x="4765" y="16274"/>
                  </a:cubicBezTo>
                  <a:cubicBezTo>
                    <a:pt x="4871" y="16274"/>
                    <a:pt x="4871" y="16274"/>
                    <a:pt x="4871" y="16274"/>
                  </a:cubicBezTo>
                  <a:cubicBezTo>
                    <a:pt x="4871" y="15978"/>
                    <a:pt x="4871" y="15978"/>
                    <a:pt x="4871" y="15978"/>
                  </a:cubicBezTo>
                  <a:cubicBezTo>
                    <a:pt x="4976" y="15978"/>
                    <a:pt x="4976" y="15978"/>
                    <a:pt x="4976" y="15978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5082" y="15386"/>
                    <a:pt x="5082" y="15386"/>
                    <a:pt x="5082" y="15386"/>
                  </a:cubicBezTo>
                  <a:cubicBezTo>
                    <a:pt x="5188" y="15386"/>
                    <a:pt x="5188" y="15386"/>
                    <a:pt x="5188" y="15386"/>
                  </a:cubicBezTo>
                  <a:cubicBezTo>
                    <a:pt x="5294" y="15386"/>
                    <a:pt x="5294" y="15386"/>
                    <a:pt x="5294" y="15386"/>
                  </a:cubicBezTo>
                  <a:cubicBezTo>
                    <a:pt x="5400" y="15386"/>
                    <a:pt x="5400" y="15386"/>
                    <a:pt x="5400" y="15386"/>
                  </a:cubicBezTo>
                  <a:cubicBezTo>
                    <a:pt x="5506" y="15682"/>
                    <a:pt x="5506" y="15682"/>
                    <a:pt x="5506" y="15682"/>
                  </a:cubicBezTo>
                  <a:cubicBezTo>
                    <a:pt x="5506" y="15386"/>
                    <a:pt x="5506" y="15386"/>
                    <a:pt x="5506" y="15386"/>
                  </a:cubicBezTo>
                  <a:cubicBezTo>
                    <a:pt x="5612" y="15386"/>
                    <a:pt x="5612" y="15386"/>
                    <a:pt x="5612" y="15386"/>
                  </a:cubicBezTo>
                  <a:cubicBezTo>
                    <a:pt x="5718" y="15386"/>
                    <a:pt x="5718" y="15386"/>
                    <a:pt x="5718" y="15386"/>
                  </a:cubicBezTo>
                  <a:cubicBezTo>
                    <a:pt x="5824" y="15682"/>
                    <a:pt x="5824" y="15682"/>
                    <a:pt x="5824" y="15682"/>
                  </a:cubicBezTo>
                  <a:cubicBezTo>
                    <a:pt x="5929" y="15682"/>
                    <a:pt x="5929" y="15682"/>
                    <a:pt x="5929" y="15682"/>
                  </a:cubicBezTo>
                  <a:cubicBezTo>
                    <a:pt x="6141" y="15682"/>
                    <a:pt x="6141" y="15682"/>
                    <a:pt x="6141" y="15682"/>
                  </a:cubicBezTo>
                  <a:cubicBezTo>
                    <a:pt x="6247" y="15978"/>
                    <a:pt x="6247" y="15978"/>
                    <a:pt x="6247" y="15978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459" y="16570"/>
                    <a:pt x="6459" y="16570"/>
                    <a:pt x="6459" y="16570"/>
                  </a:cubicBezTo>
                  <a:cubicBezTo>
                    <a:pt x="6671" y="16570"/>
                    <a:pt x="6671" y="16570"/>
                    <a:pt x="6671" y="16570"/>
                  </a:cubicBezTo>
                  <a:cubicBezTo>
                    <a:pt x="6988" y="16570"/>
                    <a:pt x="6988" y="16570"/>
                    <a:pt x="6988" y="16570"/>
                  </a:cubicBezTo>
                  <a:cubicBezTo>
                    <a:pt x="7200" y="16570"/>
                    <a:pt x="7200" y="16570"/>
                    <a:pt x="7200" y="16570"/>
                  </a:cubicBezTo>
                  <a:cubicBezTo>
                    <a:pt x="7200" y="16274"/>
                    <a:pt x="7200" y="16274"/>
                    <a:pt x="7200" y="16274"/>
                  </a:cubicBezTo>
                  <a:cubicBezTo>
                    <a:pt x="7200" y="15978"/>
                    <a:pt x="7200" y="15978"/>
                    <a:pt x="7200" y="15978"/>
                  </a:cubicBezTo>
                  <a:cubicBezTo>
                    <a:pt x="7306" y="15978"/>
                    <a:pt x="7306" y="15978"/>
                    <a:pt x="7306" y="15978"/>
                  </a:cubicBezTo>
                  <a:cubicBezTo>
                    <a:pt x="7412" y="16274"/>
                    <a:pt x="7412" y="16274"/>
                    <a:pt x="7412" y="16274"/>
                  </a:cubicBezTo>
                  <a:cubicBezTo>
                    <a:pt x="7518" y="16274"/>
                    <a:pt x="7518" y="16274"/>
                    <a:pt x="7518" y="16274"/>
                  </a:cubicBezTo>
                  <a:cubicBezTo>
                    <a:pt x="7624" y="15978"/>
                    <a:pt x="7624" y="15978"/>
                    <a:pt x="7624" y="15978"/>
                  </a:cubicBezTo>
                  <a:cubicBezTo>
                    <a:pt x="7624" y="16274"/>
                    <a:pt x="7624" y="16274"/>
                    <a:pt x="7624" y="16274"/>
                  </a:cubicBezTo>
                  <a:cubicBezTo>
                    <a:pt x="7729" y="16570"/>
                    <a:pt x="7729" y="16570"/>
                    <a:pt x="7729" y="16570"/>
                  </a:cubicBezTo>
                  <a:cubicBezTo>
                    <a:pt x="7835" y="16274"/>
                    <a:pt x="7835" y="16274"/>
                    <a:pt x="7835" y="16274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8153" y="16570"/>
                    <a:pt x="8153" y="16570"/>
                    <a:pt x="8153" y="16570"/>
                  </a:cubicBezTo>
                  <a:cubicBezTo>
                    <a:pt x="8153" y="16866"/>
                    <a:pt x="8153" y="16866"/>
                    <a:pt x="8153" y="16866"/>
                  </a:cubicBezTo>
                  <a:cubicBezTo>
                    <a:pt x="8153" y="17162"/>
                    <a:pt x="8153" y="17162"/>
                    <a:pt x="8153" y="17162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365" y="17753"/>
                    <a:pt x="8365" y="17753"/>
                    <a:pt x="8365" y="17753"/>
                  </a:cubicBezTo>
                  <a:cubicBezTo>
                    <a:pt x="8471" y="17458"/>
                    <a:pt x="8471" y="17458"/>
                    <a:pt x="8471" y="17458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682" y="17458"/>
                    <a:pt x="8682" y="17458"/>
                    <a:pt x="8682" y="17458"/>
                  </a:cubicBezTo>
                  <a:cubicBezTo>
                    <a:pt x="8788" y="17458"/>
                    <a:pt x="8788" y="17458"/>
                    <a:pt x="8788" y="17458"/>
                  </a:cubicBezTo>
                  <a:cubicBezTo>
                    <a:pt x="8788" y="17753"/>
                    <a:pt x="8788" y="17753"/>
                    <a:pt x="8788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641"/>
                    <a:pt x="8894" y="18641"/>
                    <a:pt x="8894" y="18641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788" y="18641"/>
                    <a:pt x="8788" y="18641"/>
                    <a:pt x="8788" y="18641"/>
                  </a:cubicBezTo>
                  <a:cubicBezTo>
                    <a:pt x="8682" y="18937"/>
                    <a:pt x="8682" y="18937"/>
                    <a:pt x="8682" y="18937"/>
                  </a:cubicBezTo>
                  <a:cubicBezTo>
                    <a:pt x="8576" y="18641"/>
                    <a:pt x="8576" y="18641"/>
                    <a:pt x="8576" y="18641"/>
                  </a:cubicBezTo>
                  <a:cubicBezTo>
                    <a:pt x="8471" y="18345"/>
                    <a:pt x="8471" y="18345"/>
                    <a:pt x="8471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153" y="18345"/>
                    <a:pt x="8153" y="18345"/>
                    <a:pt x="8153" y="18345"/>
                  </a:cubicBezTo>
                  <a:cubicBezTo>
                    <a:pt x="8047" y="18345"/>
                    <a:pt x="8047" y="18345"/>
                    <a:pt x="8047" y="18345"/>
                  </a:cubicBezTo>
                  <a:cubicBezTo>
                    <a:pt x="7941" y="18345"/>
                    <a:pt x="7941" y="18345"/>
                    <a:pt x="7941" y="18345"/>
                  </a:cubicBezTo>
                  <a:cubicBezTo>
                    <a:pt x="7835" y="18049"/>
                    <a:pt x="7835" y="18049"/>
                    <a:pt x="7835" y="18049"/>
                  </a:cubicBezTo>
                  <a:cubicBezTo>
                    <a:pt x="7729" y="18345"/>
                    <a:pt x="7729" y="18345"/>
                    <a:pt x="7729" y="18345"/>
                  </a:cubicBezTo>
                  <a:cubicBezTo>
                    <a:pt x="7518" y="18345"/>
                    <a:pt x="7518" y="18345"/>
                    <a:pt x="7518" y="18345"/>
                  </a:cubicBezTo>
                  <a:cubicBezTo>
                    <a:pt x="7412" y="18049"/>
                    <a:pt x="7412" y="18049"/>
                    <a:pt x="7412" y="18049"/>
                  </a:cubicBezTo>
                  <a:cubicBezTo>
                    <a:pt x="7306" y="18345"/>
                    <a:pt x="7306" y="18345"/>
                    <a:pt x="7306" y="18345"/>
                  </a:cubicBezTo>
                  <a:cubicBezTo>
                    <a:pt x="7094" y="18049"/>
                    <a:pt x="7094" y="18049"/>
                    <a:pt x="7094" y="18049"/>
                  </a:cubicBezTo>
                  <a:cubicBezTo>
                    <a:pt x="6776" y="17753"/>
                    <a:pt x="6776" y="17753"/>
                    <a:pt x="6776" y="17753"/>
                  </a:cubicBezTo>
                  <a:cubicBezTo>
                    <a:pt x="6671" y="17753"/>
                    <a:pt x="6671" y="17753"/>
                    <a:pt x="6671" y="17753"/>
                  </a:cubicBezTo>
                  <a:cubicBezTo>
                    <a:pt x="6565" y="17458"/>
                    <a:pt x="6565" y="17458"/>
                    <a:pt x="6565" y="17458"/>
                  </a:cubicBezTo>
                  <a:cubicBezTo>
                    <a:pt x="6459" y="17458"/>
                    <a:pt x="6459" y="17458"/>
                    <a:pt x="6459" y="17458"/>
                  </a:cubicBezTo>
                  <a:cubicBezTo>
                    <a:pt x="6459" y="17753"/>
                    <a:pt x="6459" y="17753"/>
                    <a:pt x="6459" y="17753"/>
                  </a:cubicBezTo>
                  <a:cubicBezTo>
                    <a:pt x="6353" y="17753"/>
                    <a:pt x="6353" y="17753"/>
                    <a:pt x="6353" y="17753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141" y="17753"/>
                    <a:pt x="6141" y="17753"/>
                    <a:pt x="6141" y="17753"/>
                  </a:cubicBezTo>
                  <a:cubicBezTo>
                    <a:pt x="5929" y="17458"/>
                    <a:pt x="5929" y="17458"/>
                    <a:pt x="5929" y="17458"/>
                  </a:cubicBezTo>
                  <a:cubicBezTo>
                    <a:pt x="5824" y="17162"/>
                    <a:pt x="5824" y="17162"/>
                    <a:pt x="5824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506" y="17458"/>
                    <a:pt x="5506" y="17458"/>
                    <a:pt x="5506" y="17458"/>
                  </a:cubicBezTo>
                  <a:cubicBezTo>
                    <a:pt x="5400" y="17162"/>
                    <a:pt x="5400" y="17162"/>
                    <a:pt x="5400" y="17162"/>
                  </a:cubicBezTo>
                  <a:cubicBezTo>
                    <a:pt x="5294" y="17162"/>
                    <a:pt x="5294" y="17162"/>
                    <a:pt x="5294" y="17162"/>
                  </a:cubicBezTo>
                  <a:cubicBezTo>
                    <a:pt x="5188" y="17162"/>
                    <a:pt x="5188" y="17162"/>
                    <a:pt x="5188" y="17162"/>
                  </a:cubicBezTo>
                  <a:cubicBezTo>
                    <a:pt x="5294" y="16866"/>
                    <a:pt x="5294" y="16866"/>
                    <a:pt x="5294" y="16866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188" y="16866"/>
                    <a:pt x="5188" y="16866"/>
                    <a:pt x="5188" y="16866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4976" y="16570"/>
                    <a:pt x="4976" y="16570"/>
                    <a:pt x="4976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lose/>
                  <a:moveTo>
                    <a:pt x="6035" y="2959"/>
                  </a:moveTo>
                  <a:cubicBezTo>
                    <a:pt x="6035" y="3255"/>
                    <a:pt x="6035" y="3255"/>
                    <a:pt x="6035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247" y="2959"/>
                    <a:pt x="6247" y="2959"/>
                    <a:pt x="6247" y="2959"/>
                  </a:cubicBezTo>
                  <a:cubicBezTo>
                    <a:pt x="6141" y="2663"/>
                    <a:pt x="6141" y="2663"/>
                    <a:pt x="6141" y="2663"/>
                  </a:cubicBezTo>
                  <a:cubicBezTo>
                    <a:pt x="6035" y="2663"/>
                    <a:pt x="6035" y="2663"/>
                    <a:pt x="6035" y="2663"/>
                  </a:cubicBezTo>
                  <a:cubicBezTo>
                    <a:pt x="6035" y="2959"/>
                    <a:pt x="6035" y="2959"/>
                    <a:pt x="6035" y="2959"/>
                  </a:cubicBezTo>
                  <a:close/>
                  <a:moveTo>
                    <a:pt x="5188" y="4438"/>
                  </a:moveTo>
                  <a:cubicBezTo>
                    <a:pt x="5188" y="4734"/>
                    <a:pt x="5188" y="4734"/>
                    <a:pt x="5188" y="4734"/>
                  </a:cubicBezTo>
                  <a:cubicBezTo>
                    <a:pt x="5294" y="4438"/>
                    <a:pt x="5294" y="4438"/>
                    <a:pt x="5294" y="4438"/>
                  </a:cubicBezTo>
                  <a:cubicBezTo>
                    <a:pt x="5188" y="4438"/>
                    <a:pt x="5188" y="4438"/>
                    <a:pt x="5188" y="4438"/>
                  </a:cubicBezTo>
                  <a:close/>
                  <a:moveTo>
                    <a:pt x="5188" y="3847"/>
                  </a:moveTo>
                  <a:cubicBezTo>
                    <a:pt x="5294" y="3847"/>
                    <a:pt x="5294" y="3847"/>
                    <a:pt x="5294" y="3847"/>
                  </a:cubicBezTo>
                  <a:cubicBezTo>
                    <a:pt x="5188" y="3847"/>
                    <a:pt x="5188" y="3847"/>
                    <a:pt x="5188" y="3847"/>
                  </a:cubicBezTo>
                  <a:cubicBezTo>
                    <a:pt x="5188" y="3847"/>
                    <a:pt x="5188" y="3847"/>
                    <a:pt x="5188" y="3847"/>
                  </a:cubicBezTo>
                  <a:close/>
                  <a:moveTo>
                    <a:pt x="5188" y="4142"/>
                  </a:moveTo>
                  <a:cubicBezTo>
                    <a:pt x="5188" y="4142"/>
                    <a:pt x="5188" y="4142"/>
                    <a:pt x="5188" y="4142"/>
                  </a:cubicBezTo>
                  <a:cubicBezTo>
                    <a:pt x="5294" y="4142"/>
                    <a:pt x="5294" y="4142"/>
                    <a:pt x="5294" y="4142"/>
                  </a:cubicBezTo>
                  <a:cubicBezTo>
                    <a:pt x="5188" y="4142"/>
                    <a:pt x="5188" y="4142"/>
                    <a:pt x="5188" y="4142"/>
                  </a:cubicBezTo>
                  <a:close/>
                  <a:moveTo>
                    <a:pt x="4871" y="4142"/>
                  </a:moveTo>
                  <a:cubicBezTo>
                    <a:pt x="4871" y="4438"/>
                    <a:pt x="4871" y="4438"/>
                    <a:pt x="4871" y="4438"/>
                  </a:cubicBezTo>
                  <a:cubicBezTo>
                    <a:pt x="4976" y="4438"/>
                    <a:pt x="4976" y="4438"/>
                    <a:pt x="4976" y="4438"/>
                  </a:cubicBezTo>
                  <a:cubicBezTo>
                    <a:pt x="5082" y="4142"/>
                    <a:pt x="5082" y="4142"/>
                    <a:pt x="5082" y="4142"/>
                  </a:cubicBezTo>
                  <a:cubicBezTo>
                    <a:pt x="4976" y="4142"/>
                    <a:pt x="4976" y="4142"/>
                    <a:pt x="4976" y="4142"/>
                  </a:cubicBezTo>
                  <a:cubicBezTo>
                    <a:pt x="4871" y="4142"/>
                    <a:pt x="4871" y="4142"/>
                    <a:pt x="4871" y="4142"/>
                  </a:cubicBezTo>
                  <a:close/>
                  <a:moveTo>
                    <a:pt x="4129" y="6805"/>
                  </a:move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510"/>
                    <a:pt x="4235" y="6510"/>
                    <a:pt x="4235" y="6510"/>
                  </a:cubicBezTo>
                  <a:cubicBezTo>
                    <a:pt x="4129" y="6805"/>
                    <a:pt x="4129" y="6805"/>
                    <a:pt x="4129" y="6805"/>
                  </a:cubicBezTo>
                  <a:close/>
                  <a:moveTo>
                    <a:pt x="4341" y="6510"/>
                  </a:moveTo>
                  <a:cubicBezTo>
                    <a:pt x="4341" y="6805"/>
                    <a:pt x="4341" y="6805"/>
                    <a:pt x="4341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553" y="6805"/>
                    <a:pt x="4553" y="6805"/>
                    <a:pt x="4553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553" y="6510"/>
                    <a:pt x="4553" y="6510"/>
                    <a:pt x="4553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341" y="6510"/>
                    <a:pt x="4341" y="6510"/>
                    <a:pt x="4341" y="6510"/>
                  </a:cubicBezTo>
                  <a:close/>
                  <a:moveTo>
                    <a:pt x="6459" y="10060"/>
                  </a:moveTo>
                  <a:cubicBezTo>
                    <a:pt x="6459" y="10356"/>
                    <a:pt x="6459" y="10356"/>
                    <a:pt x="6459" y="10356"/>
                  </a:cubicBezTo>
                  <a:cubicBezTo>
                    <a:pt x="6459" y="10356"/>
                    <a:pt x="6459" y="10356"/>
                    <a:pt x="6459" y="10356"/>
                  </a:cubicBezTo>
                  <a:cubicBezTo>
                    <a:pt x="6565" y="10356"/>
                    <a:pt x="6565" y="10356"/>
                    <a:pt x="6565" y="10356"/>
                  </a:cubicBezTo>
                  <a:cubicBezTo>
                    <a:pt x="6459" y="10060"/>
                    <a:pt x="6459" y="10060"/>
                    <a:pt x="6459" y="10060"/>
                  </a:cubicBezTo>
                  <a:cubicBezTo>
                    <a:pt x="6459" y="10060"/>
                    <a:pt x="6459" y="10060"/>
                    <a:pt x="6459" y="10060"/>
                  </a:cubicBezTo>
                  <a:close/>
                  <a:moveTo>
                    <a:pt x="5824" y="11244"/>
                  </a:move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718" y="11540"/>
                    <a:pt x="5718" y="11540"/>
                    <a:pt x="5718" y="11540"/>
                  </a:cubicBezTo>
                  <a:cubicBezTo>
                    <a:pt x="5718" y="11836"/>
                    <a:pt x="5718" y="11836"/>
                    <a:pt x="5718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929" y="12132"/>
                    <a:pt x="5929" y="12132"/>
                    <a:pt x="5929" y="12132"/>
                  </a:cubicBezTo>
                  <a:cubicBezTo>
                    <a:pt x="6035" y="11836"/>
                    <a:pt x="6035" y="11836"/>
                    <a:pt x="6035" y="11836"/>
                  </a:cubicBezTo>
                  <a:cubicBezTo>
                    <a:pt x="6035" y="12132"/>
                    <a:pt x="6035" y="12132"/>
                    <a:pt x="6035" y="12132"/>
                  </a:cubicBezTo>
                  <a:cubicBezTo>
                    <a:pt x="6141" y="12132"/>
                    <a:pt x="6141" y="12132"/>
                    <a:pt x="6141" y="12132"/>
                  </a:cubicBezTo>
                  <a:cubicBezTo>
                    <a:pt x="6141" y="11836"/>
                    <a:pt x="6141" y="11836"/>
                    <a:pt x="6141" y="11836"/>
                  </a:cubicBezTo>
                  <a:cubicBezTo>
                    <a:pt x="6247" y="11836"/>
                    <a:pt x="6247" y="11836"/>
                    <a:pt x="6247" y="11836"/>
                  </a:cubicBezTo>
                  <a:cubicBezTo>
                    <a:pt x="6141" y="11540"/>
                    <a:pt x="6141" y="11540"/>
                    <a:pt x="6141" y="11540"/>
                  </a:cubicBezTo>
                  <a:cubicBezTo>
                    <a:pt x="6035" y="11244"/>
                    <a:pt x="6035" y="11244"/>
                    <a:pt x="6035" y="11244"/>
                  </a:cubicBezTo>
                  <a:cubicBezTo>
                    <a:pt x="5824" y="11244"/>
                    <a:pt x="5824" y="11244"/>
                    <a:pt x="5824" y="11244"/>
                  </a:cubicBezTo>
                  <a:cubicBezTo>
                    <a:pt x="5824" y="11244"/>
                    <a:pt x="5824" y="11244"/>
                    <a:pt x="5824" y="11244"/>
                  </a:cubicBezTo>
                  <a:close/>
                  <a:moveTo>
                    <a:pt x="5506" y="11836"/>
                  </a:move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lose/>
                  <a:moveTo>
                    <a:pt x="4871" y="10356"/>
                  </a:moveTo>
                  <a:cubicBezTo>
                    <a:pt x="4871" y="10356"/>
                    <a:pt x="4871" y="10356"/>
                    <a:pt x="4871" y="10356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5082" y="11244"/>
                    <a:pt x="5082" y="11244"/>
                    <a:pt x="5082" y="11244"/>
                  </a:cubicBezTo>
                  <a:cubicBezTo>
                    <a:pt x="5082" y="11540"/>
                    <a:pt x="5082" y="11540"/>
                    <a:pt x="5082" y="11540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400" y="12132"/>
                    <a:pt x="5400" y="12132"/>
                    <a:pt x="5400" y="12132"/>
                  </a:cubicBezTo>
                  <a:cubicBezTo>
                    <a:pt x="5400" y="11836"/>
                    <a:pt x="5400" y="11836"/>
                    <a:pt x="5400" y="11836"/>
                  </a:cubicBezTo>
                  <a:cubicBezTo>
                    <a:pt x="5400" y="11540"/>
                    <a:pt x="5400" y="11540"/>
                    <a:pt x="5400" y="11540"/>
                  </a:cubicBezTo>
                  <a:cubicBezTo>
                    <a:pt x="5400" y="11244"/>
                    <a:pt x="5400" y="11244"/>
                    <a:pt x="5400" y="11244"/>
                  </a:cubicBezTo>
                  <a:cubicBezTo>
                    <a:pt x="5294" y="11244"/>
                    <a:pt x="5294" y="11244"/>
                    <a:pt x="5294" y="11244"/>
                  </a:cubicBezTo>
                  <a:cubicBezTo>
                    <a:pt x="5188" y="10948"/>
                    <a:pt x="5188" y="10948"/>
                    <a:pt x="5188" y="10948"/>
                  </a:cubicBezTo>
                  <a:cubicBezTo>
                    <a:pt x="5188" y="10356"/>
                    <a:pt x="5188" y="10356"/>
                    <a:pt x="5188" y="10356"/>
                  </a:cubicBezTo>
                  <a:cubicBezTo>
                    <a:pt x="5082" y="10356"/>
                    <a:pt x="5082" y="10356"/>
                    <a:pt x="5082" y="10356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4976" y="10060"/>
                    <a:pt x="4976" y="10060"/>
                    <a:pt x="4976" y="10060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871" y="10060"/>
                    <a:pt x="4871" y="10060"/>
                    <a:pt x="4871" y="10060"/>
                  </a:cubicBezTo>
                  <a:cubicBezTo>
                    <a:pt x="4871" y="10356"/>
                    <a:pt x="4871" y="10356"/>
                    <a:pt x="4871" y="10356"/>
                  </a:cubicBezTo>
                  <a:close/>
                  <a:moveTo>
                    <a:pt x="4341" y="8877"/>
                  </a:moveTo>
                  <a:cubicBezTo>
                    <a:pt x="4341" y="8877"/>
                    <a:pt x="4341" y="8877"/>
                    <a:pt x="4341" y="8877"/>
                  </a:cubicBezTo>
                  <a:cubicBezTo>
                    <a:pt x="4447" y="9173"/>
                    <a:pt x="4447" y="9173"/>
                    <a:pt x="4447" y="9173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341" y="8877"/>
                    <a:pt x="4341" y="8877"/>
                    <a:pt x="4341" y="8877"/>
                  </a:cubicBezTo>
                  <a:close/>
                  <a:moveTo>
                    <a:pt x="4447" y="8285"/>
                  </a:moveTo>
                  <a:cubicBezTo>
                    <a:pt x="4447" y="8581"/>
                    <a:pt x="4447" y="8581"/>
                    <a:pt x="4447" y="8581"/>
                  </a:cubicBezTo>
                  <a:cubicBezTo>
                    <a:pt x="4447" y="8581"/>
                    <a:pt x="4447" y="8581"/>
                    <a:pt x="4447" y="8581"/>
                  </a:cubicBezTo>
                  <a:cubicBezTo>
                    <a:pt x="4553" y="8581"/>
                    <a:pt x="4553" y="8581"/>
                    <a:pt x="4553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553" y="8285"/>
                    <a:pt x="4553" y="8285"/>
                    <a:pt x="4553" y="8285"/>
                  </a:cubicBezTo>
                  <a:cubicBezTo>
                    <a:pt x="4447" y="8285"/>
                    <a:pt x="4447" y="8285"/>
                    <a:pt x="4447" y="8285"/>
                  </a:cubicBezTo>
                  <a:close/>
                  <a:moveTo>
                    <a:pt x="3494" y="6805"/>
                  </a:moveTo>
                  <a:cubicBezTo>
                    <a:pt x="3494" y="7101"/>
                    <a:pt x="3494" y="7101"/>
                    <a:pt x="3494" y="7101"/>
                  </a:cubicBezTo>
                  <a:cubicBezTo>
                    <a:pt x="3494" y="7101"/>
                    <a:pt x="3494" y="7101"/>
                    <a:pt x="3494" y="7101"/>
                  </a:cubicBezTo>
                  <a:cubicBezTo>
                    <a:pt x="3600" y="7101"/>
                    <a:pt x="3600" y="7101"/>
                    <a:pt x="3600" y="7101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812" y="7397"/>
                    <a:pt x="3812" y="7397"/>
                    <a:pt x="3812" y="7397"/>
                  </a:cubicBezTo>
                  <a:cubicBezTo>
                    <a:pt x="3706" y="6805"/>
                    <a:pt x="3706" y="6805"/>
                    <a:pt x="3706" y="6805"/>
                  </a:cubicBezTo>
                  <a:cubicBezTo>
                    <a:pt x="3600" y="6805"/>
                    <a:pt x="3600" y="6805"/>
                    <a:pt x="3600" y="6805"/>
                  </a:cubicBezTo>
                  <a:cubicBezTo>
                    <a:pt x="3494" y="6805"/>
                    <a:pt x="3494" y="6805"/>
                    <a:pt x="3494" y="6805"/>
                  </a:cubicBezTo>
                  <a:close/>
                  <a:moveTo>
                    <a:pt x="3282" y="6214"/>
                  </a:moveTo>
                  <a:cubicBezTo>
                    <a:pt x="3282" y="6214"/>
                    <a:pt x="3282" y="6214"/>
                    <a:pt x="3282" y="6214"/>
                  </a:cubicBezTo>
                  <a:cubicBezTo>
                    <a:pt x="3388" y="6510"/>
                    <a:pt x="3388" y="6510"/>
                    <a:pt x="3388" y="6510"/>
                  </a:cubicBezTo>
                  <a:cubicBezTo>
                    <a:pt x="3494" y="6510"/>
                    <a:pt x="3494" y="6510"/>
                    <a:pt x="3494" y="6510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282" y="6214"/>
                    <a:pt x="3282" y="6214"/>
                    <a:pt x="3282" y="6214"/>
                  </a:cubicBezTo>
                  <a:close/>
                  <a:moveTo>
                    <a:pt x="2965" y="5622"/>
                  </a:moveTo>
                  <a:cubicBezTo>
                    <a:pt x="2965" y="6214"/>
                    <a:pt x="2965" y="6214"/>
                    <a:pt x="2965" y="6214"/>
                  </a:cubicBezTo>
                  <a:cubicBezTo>
                    <a:pt x="3071" y="5918"/>
                    <a:pt x="3071" y="5918"/>
                    <a:pt x="3071" y="5918"/>
                  </a:cubicBezTo>
                  <a:cubicBezTo>
                    <a:pt x="3176" y="5918"/>
                    <a:pt x="3176" y="5918"/>
                    <a:pt x="3176" y="5918"/>
                  </a:cubicBezTo>
                  <a:cubicBezTo>
                    <a:pt x="3071" y="5622"/>
                    <a:pt x="3071" y="5622"/>
                    <a:pt x="3071" y="5622"/>
                  </a:cubicBezTo>
                  <a:cubicBezTo>
                    <a:pt x="2965" y="5622"/>
                    <a:pt x="2965" y="5622"/>
                    <a:pt x="2965" y="5622"/>
                  </a:cubicBezTo>
                  <a:cubicBezTo>
                    <a:pt x="2965" y="5622"/>
                    <a:pt x="2965" y="5622"/>
                    <a:pt x="2965" y="5622"/>
                  </a:cubicBezTo>
                  <a:close/>
                  <a:moveTo>
                    <a:pt x="3282" y="14499"/>
                  </a:moveTo>
                  <a:cubicBezTo>
                    <a:pt x="3388" y="14795"/>
                    <a:pt x="3388" y="14795"/>
                    <a:pt x="3388" y="14795"/>
                  </a:cubicBezTo>
                  <a:cubicBezTo>
                    <a:pt x="3388" y="14795"/>
                    <a:pt x="3388" y="14795"/>
                    <a:pt x="3388" y="14795"/>
                  </a:cubicBezTo>
                  <a:cubicBezTo>
                    <a:pt x="3282" y="14499"/>
                    <a:pt x="3282" y="14499"/>
                    <a:pt x="3282" y="14499"/>
                  </a:cubicBezTo>
                  <a:cubicBezTo>
                    <a:pt x="3282" y="14499"/>
                    <a:pt x="3282" y="14499"/>
                    <a:pt x="3282" y="14499"/>
                  </a:cubicBezTo>
                  <a:close/>
                  <a:moveTo>
                    <a:pt x="2435" y="11540"/>
                  </a:moveTo>
                  <a:cubicBezTo>
                    <a:pt x="2329" y="11836"/>
                    <a:pt x="2329" y="11836"/>
                    <a:pt x="2329" y="11836"/>
                  </a:cubicBezTo>
                  <a:cubicBezTo>
                    <a:pt x="2541" y="12132"/>
                    <a:pt x="2541" y="12132"/>
                    <a:pt x="2541" y="12132"/>
                  </a:cubicBezTo>
                  <a:cubicBezTo>
                    <a:pt x="2435" y="12132"/>
                    <a:pt x="2435" y="12132"/>
                    <a:pt x="2435" y="12132"/>
                  </a:cubicBezTo>
                  <a:cubicBezTo>
                    <a:pt x="2435" y="11836"/>
                    <a:pt x="2435" y="11836"/>
                    <a:pt x="2435" y="11836"/>
                  </a:cubicBezTo>
                  <a:cubicBezTo>
                    <a:pt x="2435" y="11540"/>
                    <a:pt x="2435" y="11540"/>
                    <a:pt x="2435" y="11540"/>
                  </a:cubicBezTo>
                  <a:close/>
                  <a:moveTo>
                    <a:pt x="2224" y="11244"/>
                  </a:moveTo>
                  <a:cubicBezTo>
                    <a:pt x="2329" y="11540"/>
                    <a:pt x="2329" y="11540"/>
                    <a:pt x="2329" y="11540"/>
                  </a:cubicBezTo>
                  <a:cubicBezTo>
                    <a:pt x="2224" y="11540"/>
                    <a:pt x="2224" y="11540"/>
                    <a:pt x="2224" y="11540"/>
                  </a:cubicBezTo>
                  <a:cubicBezTo>
                    <a:pt x="2224" y="11244"/>
                    <a:pt x="2224" y="11244"/>
                    <a:pt x="2224" y="11244"/>
                  </a:cubicBezTo>
                  <a:close/>
                  <a:moveTo>
                    <a:pt x="2118" y="10652"/>
                  </a:moveTo>
                  <a:cubicBezTo>
                    <a:pt x="2012" y="10652"/>
                    <a:pt x="2012" y="10652"/>
                    <a:pt x="2012" y="10652"/>
                  </a:cubicBezTo>
                  <a:cubicBezTo>
                    <a:pt x="2118" y="10948"/>
                    <a:pt x="2118" y="10948"/>
                    <a:pt x="2118" y="10948"/>
                  </a:cubicBezTo>
                  <a:cubicBezTo>
                    <a:pt x="2224" y="10948"/>
                    <a:pt x="2224" y="10948"/>
                    <a:pt x="2224" y="10948"/>
                  </a:cubicBezTo>
                  <a:cubicBezTo>
                    <a:pt x="2118" y="10652"/>
                    <a:pt x="2118" y="10652"/>
                    <a:pt x="2118" y="10652"/>
                  </a:cubicBezTo>
                  <a:close/>
                  <a:moveTo>
                    <a:pt x="1588" y="9468"/>
                  </a:moveTo>
                  <a:cubicBezTo>
                    <a:pt x="1588" y="9764"/>
                    <a:pt x="1588" y="9764"/>
                    <a:pt x="1588" y="9764"/>
                  </a:cubicBezTo>
                  <a:cubicBezTo>
                    <a:pt x="1694" y="9764"/>
                    <a:pt x="1694" y="9764"/>
                    <a:pt x="1694" y="9764"/>
                  </a:cubicBezTo>
                  <a:cubicBezTo>
                    <a:pt x="1800" y="10356"/>
                    <a:pt x="1800" y="10356"/>
                    <a:pt x="1800" y="10356"/>
                  </a:cubicBezTo>
                  <a:cubicBezTo>
                    <a:pt x="1906" y="10356"/>
                    <a:pt x="1906" y="10356"/>
                    <a:pt x="1906" y="10356"/>
                  </a:cubicBezTo>
                  <a:cubicBezTo>
                    <a:pt x="1906" y="10060"/>
                    <a:pt x="1906" y="10060"/>
                    <a:pt x="1906" y="10060"/>
                  </a:cubicBezTo>
                  <a:cubicBezTo>
                    <a:pt x="1800" y="9468"/>
                    <a:pt x="1800" y="9468"/>
                    <a:pt x="1800" y="9468"/>
                  </a:cubicBezTo>
                  <a:cubicBezTo>
                    <a:pt x="1694" y="9468"/>
                    <a:pt x="1694" y="9468"/>
                    <a:pt x="1694" y="9468"/>
                  </a:cubicBezTo>
                  <a:cubicBezTo>
                    <a:pt x="1588" y="9468"/>
                    <a:pt x="1588" y="9468"/>
                    <a:pt x="1588" y="9468"/>
                  </a:cubicBezTo>
                  <a:close/>
                  <a:moveTo>
                    <a:pt x="1482" y="8581"/>
                  </a:moveTo>
                  <a:cubicBezTo>
                    <a:pt x="1482" y="8877"/>
                    <a:pt x="1482" y="8877"/>
                    <a:pt x="1482" y="8877"/>
                  </a:cubicBezTo>
                  <a:cubicBezTo>
                    <a:pt x="1482" y="9173"/>
                    <a:pt x="1482" y="9173"/>
                    <a:pt x="1482" y="9173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482" y="8581"/>
                    <a:pt x="1482" y="8581"/>
                    <a:pt x="1482" y="8581"/>
                  </a:cubicBezTo>
                  <a:close/>
                  <a:moveTo>
                    <a:pt x="1588" y="7989"/>
                  </a:move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588" y="7989"/>
                    <a:pt x="1588" y="7989"/>
                    <a:pt x="1588" y="7989"/>
                  </a:cubicBezTo>
                  <a:cubicBezTo>
                    <a:pt x="1588" y="7989"/>
                    <a:pt x="1588" y="7989"/>
                    <a:pt x="1588" y="7989"/>
                  </a:cubicBezTo>
                  <a:close/>
                  <a:moveTo>
                    <a:pt x="847" y="6510"/>
                  </a:moveTo>
                  <a:cubicBezTo>
                    <a:pt x="953" y="6510"/>
                    <a:pt x="953" y="6510"/>
                    <a:pt x="953" y="6510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165" y="6805"/>
                    <a:pt x="1165" y="6805"/>
                    <a:pt x="1165" y="6805"/>
                  </a:cubicBezTo>
                  <a:cubicBezTo>
                    <a:pt x="1271" y="6805"/>
                    <a:pt x="1271" y="6805"/>
                    <a:pt x="1271" y="6805"/>
                  </a:cubicBezTo>
                  <a:cubicBezTo>
                    <a:pt x="1271" y="7101"/>
                    <a:pt x="1271" y="7101"/>
                    <a:pt x="1271" y="7101"/>
                  </a:cubicBezTo>
                  <a:cubicBezTo>
                    <a:pt x="1271" y="7397"/>
                    <a:pt x="1271" y="7397"/>
                    <a:pt x="1271" y="7397"/>
                  </a:cubicBezTo>
                  <a:cubicBezTo>
                    <a:pt x="1165" y="7397"/>
                    <a:pt x="1165" y="7397"/>
                    <a:pt x="1165" y="7397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953" y="6805"/>
                    <a:pt x="953" y="6805"/>
                    <a:pt x="953" y="6805"/>
                  </a:cubicBezTo>
                  <a:cubicBezTo>
                    <a:pt x="847" y="6510"/>
                    <a:pt x="847" y="6510"/>
                    <a:pt x="847" y="6510"/>
                  </a:cubicBezTo>
                  <a:close/>
                  <a:moveTo>
                    <a:pt x="847" y="5622"/>
                  </a:moveTo>
                  <a:cubicBezTo>
                    <a:pt x="953" y="5622"/>
                    <a:pt x="953" y="5622"/>
                    <a:pt x="953" y="5622"/>
                  </a:cubicBezTo>
                  <a:cubicBezTo>
                    <a:pt x="953" y="5326"/>
                    <a:pt x="953" y="5326"/>
                    <a:pt x="953" y="5326"/>
                  </a:cubicBezTo>
                  <a:cubicBezTo>
                    <a:pt x="847" y="5622"/>
                    <a:pt x="847" y="5622"/>
                    <a:pt x="847" y="5622"/>
                  </a:cubicBezTo>
                  <a:close/>
                  <a:moveTo>
                    <a:pt x="212" y="4438"/>
                  </a:moveTo>
                  <a:cubicBezTo>
                    <a:pt x="212" y="4438"/>
                    <a:pt x="212" y="4438"/>
                    <a:pt x="212" y="4438"/>
                  </a:cubicBezTo>
                  <a:cubicBezTo>
                    <a:pt x="212" y="4734"/>
                    <a:pt x="212" y="4734"/>
                    <a:pt x="212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424" y="4734"/>
                    <a:pt x="424" y="4734"/>
                    <a:pt x="424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212" y="4438"/>
                    <a:pt x="212" y="4438"/>
                    <a:pt x="212" y="4438"/>
                  </a:cubicBezTo>
                  <a:close/>
                  <a:moveTo>
                    <a:pt x="0" y="1184"/>
                  </a:moveTo>
                  <a:cubicBezTo>
                    <a:pt x="0" y="1184"/>
                    <a:pt x="0" y="1184"/>
                    <a:pt x="0" y="1184"/>
                  </a:cubicBezTo>
                  <a:cubicBezTo>
                    <a:pt x="0" y="1775"/>
                    <a:pt x="0" y="1775"/>
                    <a:pt x="0" y="1775"/>
                  </a:cubicBezTo>
                  <a:cubicBezTo>
                    <a:pt x="106" y="2367"/>
                    <a:pt x="106" y="2367"/>
                    <a:pt x="106" y="2367"/>
                  </a:cubicBezTo>
                  <a:cubicBezTo>
                    <a:pt x="212" y="2367"/>
                    <a:pt x="212" y="2367"/>
                    <a:pt x="212" y="2367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529" y="3255"/>
                    <a:pt x="529" y="3255"/>
                    <a:pt x="529" y="3255"/>
                  </a:cubicBezTo>
                  <a:cubicBezTo>
                    <a:pt x="635" y="3255"/>
                    <a:pt x="635" y="3255"/>
                    <a:pt x="635" y="3255"/>
                  </a:cubicBezTo>
                  <a:cubicBezTo>
                    <a:pt x="741" y="3255"/>
                    <a:pt x="741" y="3255"/>
                    <a:pt x="741" y="3255"/>
                  </a:cubicBezTo>
                  <a:cubicBezTo>
                    <a:pt x="847" y="3551"/>
                    <a:pt x="847" y="3551"/>
                    <a:pt x="847" y="3551"/>
                  </a:cubicBezTo>
                  <a:cubicBezTo>
                    <a:pt x="1059" y="4438"/>
                    <a:pt x="1059" y="4438"/>
                    <a:pt x="1059" y="4438"/>
                  </a:cubicBezTo>
                  <a:cubicBezTo>
                    <a:pt x="1165" y="4734"/>
                    <a:pt x="1165" y="4734"/>
                    <a:pt x="1165" y="4734"/>
                  </a:cubicBezTo>
                  <a:cubicBezTo>
                    <a:pt x="1271" y="4734"/>
                    <a:pt x="1271" y="4734"/>
                    <a:pt x="1271" y="4734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326"/>
                    <a:pt x="1271" y="5326"/>
                    <a:pt x="1271" y="5326"/>
                  </a:cubicBezTo>
                  <a:cubicBezTo>
                    <a:pt x="1376" y="5622"/>
                    <a:pt x="1376" y="5622"/>
                    <a:pt x="1376" y="5622"/>
                  </a:cubicBezTo>
                  <a:cubicBezTo>
                    <a:pt x="1482" y="5622"/>
                    <a:pt x="1482" y="5622"/>
                    <a:pt x="1482" y="5622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694" y="5918"/>
                    <a:pt x="1694" y="5918"/>
                    <a:pt x="1694" y="5918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510"/>
                    <a:pt x="1694" y="6510"/>
                    <a:pt x="1694" y="6510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906" y="7397"/>
                    <a:pt x="1906" y="7397"/>
                    <a:pt x="1906" y="7397"/>
                  </a:cubicBezTo>
                  <a:cubicBezTo>
                    <a:pt x="1906" y="7693"/>
                    <a:pt x="1906" y="7693"/>
                    <a:pt x="1906" y="7693"/>
                  </a:cubicBezTo>
                  <a:cubicBezTo>
                    <a:pt x="2012" y="7989"/>
                    <a:pt x="2012" y="7989"/>
                    <a:pt x="2012" y="7989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329" y="8877"/>
                    <a:pt x="2329" y="8877"/>
                    <a:pt x="2329" y="8877"/>
                  </a:cubicBezTo>
                  <a:cubicBezTo>
                    <a:pt x="2435" y="9173"/>
                    <a:pt x="2435" y="9173"/>
                    <a:pt x="2435" y="9173"/>
                  </a:cubicBezTo>
                  <a:cubicBezTo>
                    <a:pt x="2435" y="9764"/>
                    <a:pt x="2435" y="9764"/>
                    <a:pt x="2435" y="9764"/>
                  </a:cubicBezTo>
                  <a:cubicBezTo>
                    <a:pt x="2541" y="10356"/>
                    <a:pt x="2541" y="10356"/>
                    <a:pt x="2541" y="10356"/>
                  </a:cubicBezTo>
                  <a:cubicBezTo>
                    <a:pt x="2541" y="10948"/>
                    <a:pt x="2541" y="10948"/>
                    <a:pt x="2541" y="10948"/>
                  </a:cubicBezTo>
                  <a:cubicBezTo>
                    <a:pt x="2647" y="11244"/>
                    <a:pt x="2647" y="11244"/>
                    <a:pt x="2647" y="11244"/>
                  </a:cubicBezTo>
                  <a:cubicBezTo>
                    <a:pt x="2753" y="11540"/>
                    <a:pt x="2753" y="11540"/>
                    <a:pt x="2753" y="11540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282" y="12723"/>
                    <a:pt x="3282" y="12723"/>
                    <a:pt x="3282" y="12723"/>
                  </a:cubicBezTo>
                  <a:cubicBezTo>
                    <a:pt x="3282" y="13019"/>
                    <a:pt x="3282" y="13019"/>
                    <a:pt x="3282" y="13019"/>
                  </a:cubicBezTo>
                  <a:cubicBezTo>
                    <a:pt x="3388" y="13315"/>
                    <a:pt x="3388" y="13315"/>
                    <a:pt x="3388" y="13315"/>
                  </a:cubicBezTo>
                  <a:cubicBezTo>
                    <a:pt x="3600" y="13611"/>
                    <a:pt x="3600" y="13611"/>
                    <a:pt x="3600" y="13611"/>
                  </a:cubicBezTo>
                  <a:cubicBezTo>
                    <a:pt x="3706" y="13907"/>
                    <a:pt x="3706" y="13907"/>
                    <a:pt x="3706" y="13907"/>
                  </a:cubicBezTo>
                  <a:cubicBezTo>
                    <a:pt x="3812" y="14203"/>
                    <a:pt x="3812" y="14203"/>
                    <a:pt x="3812" y="14203"/>
                  </a:cubicBezTo>
                  <a:cubicBezTo>
                    <a:pt x="3918" y="14203"/>
                    <a:pt x="3918" y="14203"/>
                    <a:pt x="3918" y="14203"/>
                  </a:cubicBezTo>
                  <a:cubicBezTo>
                    <a:pt x="4235" y="14795"/>
                    <a:pt x="4235" y="14795"/>
                    <a:pt x="4235" y="14795"/>
                  </a:cubicBezTo>
                  <a:cubicBezTo>
                    <a:pt x="4235" y="15090"/>
                    <a:pt x="4235" y="15090"/>
                    <a:pt x="4235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5386"/>
                    <a:pt x="4341" y="15386"/>
                    <a:pt x="4341" y="15386"/>
                  </a:cubicBezTo>
                  <a:cubicBezTo>
                    <a:pt x="4447" y="15386"/>
                    <a:pt x="4447" y="15386"/>
                    <a:pt x="4447" y="15386"/>
                  </a:cubicBezTo>
                  <a:cubicBezTo>
                    <a:pt x="4447" y="15090"/>
                    <a:pt x="4447" y="15090"/>
                    <a:pt x="4447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4795"/>
                    <a:pt x="4341" y="14795"/>
                    <a:pt x="4341" y="14795"/>
                  </a:cubicBezTo>
                  <a:cubicBezTo>
                    <a:pt x="4447" y="14795"/>
                    <a:pt x="4447" y="14795"/>
                    <a:pt x="4447" y="14795"/>
                  </a:cubicBezTo>
                  <a:cubicBezTo>
                    <a:pt x="4659" y="15386"/>
                    <a:pt x="4659" y="15386"/>
                    <a:pt x="4659" y="15386"/>
                  </a:cubicBezTo>
                  <a:cubicBezTo>
                    <a:pt x="4659" y="15090"/>
                    <a:pt x="4659" y="15090"/>
                    <a:pt x="4659" y="15090"/>
                  </a:cubicBezTo>
                  <a:cubicBezTo>
                    <a:pt x="4659" y="14795"/>
                    <a:pt x="4659" y="14795"/>
                    <a:pt x="4659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871" y="15090"/>
                    <a:pt x="4871" y="15090"/>
                    <a:pt x="4871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4499"/>
                    <a:pt x="4976" y="14499"/>
                    <a:pt x="4976" y="14499"/>
                  </a:cubicBezTo>
                  <a:cubicBezTo>
                    <a:pt x="5082" y="13907"/>
                    <a:pt x="5082" y="13907"/>
                    <a:pt x="5082" y="13907"/>
                  </a:cubicBezTo>
                  <a:cubicBezTo>
                    <a:pt x="4976" y="13315"/>
                    <a:pt x="4976" y="13315"/>
                    <a:pt x="4976" y="13315"/>
                  </a:cubicBezTo>
                  <a:cubicBezTo>
                    <a:pt x="5082" y="13019"/>
                    <a:pt x="5082" y="13019"/>
                    <a:pt x="5082" y="13019"/>
                  </a:cubicBezTo>
                  <a:cubicBezTo>
                    <a:pt x="4976" y="12723"/>
                    <a:pt x="4976" y="12723"/>
                    <a:pt x="4976" y="12723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188" y="12132"/>
                    <a:pt x="5188" y="12132"/>
                    <a:pt x="5188" y="12132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082" y="11836"/>
                    <a:pt x="5082" y="11836"/>
                    <a:pt x="5082" y="11836"/>
                  </a:cubicBezTo>
                  <a:cubicBezTo>
                    <a:pt x="4976" y="11540"/>
                    <a:pt x="4976" y="11540"/>
                    <a:pt x="4976" y="11540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765" y="10948"/>
                    <a:pt x="4765" y="10948"/>
                    <a:pt x="4765" y="10948"/>
                  </a:cubicBezTo>
                  <a:cubicBezTo>
                    <a:pt x="4659" y="10948"/>
                    <a:pt x="4659" y="10948"/>
                    <a:pt x="4659" y="10948"/>
                  </a:cubicBezTo>
                  <a:cubicBezTo>
                    <a:pt x="4553" y="10948"/>
                    <a:pt x="4553" y="10948"/>
                    <a:pt x="4553" y="10948"/>
                  </a:cubicBezTo>
                  <a:cubicBezTo>
                    <a:pt x="4553" y="10652"/>
                    <a:pt x="4553" y="10652"/>
                    <a:pt x="4553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652"/>
                    <a:pt x="4447" y="10652"/>
                    <a:pt x="4447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060"/>
                    <a:pt x="4447" y="10060"/>
                    <a:pt x="4447" y="10060"/>
                  </a:cubicBezTo>
                  <a:cubicBezTo>
                    <a:pt x="4341" y="9468"/>
                    <a:pt x="4341" y="9468"/>
                    <a:pt x="4341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024" y="9468"/>
                    <a:pt x="4024" y="9468"/>
                    <a:pt x="4024" y="9468"/>
                  </a:cubicBezTo>
                  <a:cubicBezTo>
                    <a:pt x="3918" y="9173"/>
                    <a:pt x="3918" y="9173"/>
                    <a:pt x="3918" y="9173"/>
                  </a:cubicBezTo>
                  <a:cubicBezTo>
                    <a:pt x="3918" y="8877"/>
                    <a:pt x="3918" y="8877"/>
                    <a:pt x="3918" y="8877"/>
                  </a:cubicBezTo>
                  <a:cubicBezTo>
                    <a:pt x="4024" y="8877"/>
                    <a:pt x="4024" y="8877"/>
                    <a:pt x="4024" y="8877"/>
                  </a:cubicBezTo>
                  <a:cubicBezTo>
                    <a:pt x="4129" y="8581"/>
                    <a:pt x="4129" y="8581"/>
                    <a:pt x="4129" y="8581"/>
                  </a:cubicBezTo>
                  <a:cubicBezTo>
                    <a:pt x="4024" y="8581"/>
                    <a:pt x="4024" y="8581"/>
                    <a:pt x="4024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918" y="8285"/>
                    <a:pt x="3918" y="8285"/>
                    <a:pt x="3918" y="8285"/>
                  </a:cubicBezTo>
                  <a:cubicBezTo>
                    <a:pt x="4129" y="8285"/>
                    <a:pt x="4129" y="8285"/>
                    <a:pt x="4129" y="8285"/>
                  </a:cubicBezTo>
                  <a:cubicBezTo>
                    <a:pt x="4024" y="7989"/>
                    <a:pt x="4024" y="7989"/>
                    <a:pt x="4024" y="7989"/>
                  </a:cubicBezTo>
                  <a:cubicBezTo>
                    <a:pt x="3918" y="7693"/>
                    <a:pt x="3918" y="7693"/>
                    <a:pt x="3918" y="7693"/>
                  </a:cubicBezTo>
                  <a:cubicBezTo>
                    <a:pt x="3812" y="7693"/>
                    <a:pt x="3812" y="7693"/>
                    <a:pt x="3812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494" y="7989"/>
                    <a:pt x="3494" y="7989"/>
                    <a:pt x="3494" y="7989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600" y="7693"/>
                    <a:pt x="3600" y="7693"/>
                    <a:pt x="3600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600" y="7397"/>
                    <a:pt x="3600" y="7397"/>
                    <a:pt x="3600" y="7397"/>
                  </a:cubicBezTo>
                  <a:cubicBezTo>
                    <a:pt x="3388" y="7397"/>
                    <a:pt x="3388" y="7397"/>
                    <a:pt x="3388" y="7397"/>
                  </a:cubicBezTo>
                  <a:cubicBezTo>
                    <a:pt x="3282" y="7101"/>
                    <a:pt x="3282" y="7101"/>
                    <a:pt x="3282" y="7101"/>
                  </a:cubicBezTo>
                  <a:cubicBezTo>
                    <a:pt x="3282" y="6805"/>
                    <a:pt x="3282" y="6805"/>
                    <a:pt x="3282" y="6805"/>
                  </a:cubicBezTo>
                  <a:cubicBezTo>
                    <a:pt x="3282" y="6510"/>
                    <a:pt x="3282" y="6510"/>
                    <a:pt x="3282" y="6510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2965" y="6214"/>
                    <a:pt x="2965" y="6214"/>
                    <a:pt x="2965" y="6214"/>
                  </a:cubicBezTo>
                  <a:cubicBezTo>
                    <a:pt x="2859" y="5918"/>
                    <a:pt x="2859" y="5918"/>
                    <a:pt x="2859" y="5918"/>
                  </a:cubicBezTo>
                  <a:cubicBezTo>
                    <a:pt x="2859" y="5622"/>
                    <a:pt x="2859" y="5622"/>
                    <a:pt x="2859" y="5622"/>
                  </a:cubicBezTo>
                  <a:cubicBezTo>
                    <a:pt x="2753" y="5326"/>
                    <a:pt x="2753" y="5326"/>
                    <a:pt x="2753" y="5326"/>
                  </a:cubicBezTo>
                  <a:cubicBezTo>
                    <a:pt x="2541" y="5030"/>
                    <a:pt x="2541" y="5030"/>
                    <a:pt x="2541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329" y="5030"/>
                    <a:pt x="2329" y="5030"/>
                    <a:pt x="2329" y="5030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224" y="4734"/>
                    <a:pt x="2224" y="4734"/>
                    <a:pt x="2224" y="4734"/>
                  </a:cubicBezTo>
                  <a:cubicBezTo>
                    <a:pt x="2224" y="4438"/>
                    <a:pt x="2224" y="4438"/>
                    <a:pt x="2224" y="4438"/>
                  </a:cubicBezTo>
                  <a:cubicBezTo>
                    <a:pt x="2118" y="4142"/>
                    <a:pt x="2118" y="4142"/>
                    <a:pt x="2118" y="4142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1694" y="3255"/>
                    <a:pt x="1694" y="3255"/>
                    <a:pt x="1694" y="3255"/>
                  </a:cubicBezTo>
                  <a:cubicBezTo>
                    <a:pt x="1588" y="3255"/>
                    <a:pt x="1588" y="3255"/>
                    <a:pt x="1588" y="3255"/>
                  </a:cubicBezTo>
                  <a:cubicBezTo>
                    <a:pt x="1482" y="2959"/>
                    <a:pt x="1482" y="2959"/>
                    <a:pt x="1482" y="2959"/>
                  </a:cubicBezTo>
                  <a:cubicBezTo>
                    <a:pt x="1376" y="2959"/>
                    <a:pt x="1376" y="2959"/>
                    <a:pt x="1376" y="2959"/>
                  </a:cubicBezTo>
                  <a:cubicBezTo>
                    <a:pt x="1376" y="2663"/>
                    <a:pt x="1376" y="2663"/>
                    <a:pt x="1376" y="2663"/>
                  </a:cubicBezTo>
                  <a:cubicBezTo>
                    <a:pt x="1376" y="2367"/>
                    <a:pt x="1376" y="2367"/>
                    <a:pt x="1376" y="2367"/>
                  </a:cubicBezTo>
                  <a:cubicBezTo>
                    <a:pt x="1271" y="2367"/>
                    <a:pt x="1271" y="2367"/>
                    <a:pt x="1271" y="2367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059" y="1775"/>
                    <a:pt x="1059" y="1775"/>
                    <a:pt x="1059" y="1775"/>
                  </a:cubicBezTo>
                  <a:cubicBezTo>
                    <a:pt x="953" y="1479"/>
                    <a:pt x="953" y="1479"/>
                    <a:pt x="953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741" y="1479"/>
                    <a:pt x="741" y="1479"/>
                    <a:pt x="741" y="1479"/>
                  </a:cubicBezTo>
                  <a:cubicBezTo>
                    <a:pt x="635" y="1479"/>
                    <a:pt x="635" y="1479"/>
                    <a:pt x="635" y="1479"/>
                  </a:cubicBezTo>
                  <a:cubicBezTo>
                    <a:pt x="529" y="1479"/>
                    <a:pt x="529" y="1479"/>
                    <a:pt x="529" y="1479"/>
                  </a:cubicBezTo>
                  <a:cubicBezTo>
                    <a:pt x="424" y="1479"/>
                    <a:pt x="424" y="1479"/>
                    <a:pt x="424" y="1479"/>
                  </a:cubicBezTo>
                  <a:cubicBezTo>
                    <a:pt x="212" y="1184"/>
                    <a:pt x="212" y="1184"/>
                    <a:pt x="212" y="1184"/>
                  </a:cubicBezTo>
                  <a:cubicBezTo>
                    <a:pt x="0" y="1184"/>
                    <a:pt x="0" y="1184"/>
                    <a:pt x="0" y="1184"/>
                  </a:cubicBezTo>
                  <a:close/>
                  <a:moveTo>
                    <a:pt x="0" y="118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" name="AutoShape 18"/>
            <p:cNvSpPr>
              <a:spLocks/>
            </p:cNvSpPr>
            <p:nvPr/>
          </p:nvSpPr>
          <p:spPr bwMode="auto">
            <a:xfrm>
              <a:off x="12043" y="5016"/>
              <a:ext cx="132" cy="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6971"/>
                  </a:moveTo>
                  <a:lnTo>
                    <a:pt x="1662" y="21600"/>
                  </a:lnTo>
                  <a:lnTo>
                    <a:pt x="1662" y="16971"/>
                  </a:lnTo>
                  <a:lnTo>
                    <a:pt x="2908" y="16971"/>
                  </a:lnTo>
                  <a:lnTo>
                    <a:pt x="2908" y="10800"/>
                  </a:lnTo>
                  <a:lnTo>
                    <a:pt x="1662" y="16971"/>
                  </a:lnTo>
                  <a:lnTo>
                    <a:pt x="0" y="16971"/>
                  </a:lnTo>
                  <a:close/>
                  <a:moveTo>
                    <a:pt x="4569" y="10800"/>
                  </a:moveTo>
                  <a:lnTo>
                    <a:pt x="7477" y="21600"/>
                  </a:lnTo>
                  <a:lnTo>
                    <a:pt x="9138" y="21600"/>
                  </a:lnTo>
                  <a:lnTo>
                    <a:pt x="9138" y="16971"/>
                  </a:lnTo>
                  <a:lnTo>
                    <a:pt x="15369" y="16971"/>
                  </a:lnTo>
                  <a:lnTo>
                    <a:pt x="17031" y="10800"/>
                  </a:lnTo>
                  <a:lnTo>
                    <a:pt x="18277" y="10800"/>
                  </a:lnTo>
                  <a:lnTo>
                    <a:pt x="19938" y="4629"/>
                  </a:lnTo>
                  <a:lnTo>
                    <a:pt x="21600" y="0"/>
                  </a:lnTo>
                  <a:lnTo>
                    <a:pt x="9138" y="0"/>
                  </a:lnTo>
                  <a:lnTo>
                    <a:pt x="7477" y="4629"/>
                  </a:lnTo>
                  <a:lnTo>
                    <a:pt x="4569" y="10800"/>
                  </a:lnTo>
                  <a:close/>
                  <a:moveTo>
                    <a:pt x="4569" y="10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" name="AutoShape 19"/>
            <p:cNvSpPr>
              <a:spLocks/>
            </p:cNvSpPr>
            <p:nvPr/>
          </p:nvSpPr>
          <p:spPr bwMode="auto">
            <a:xfrm>
              <a:off x="11046" y="4400"/>
              <a:ext cx="799" cy="25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234" y="15369"/>
                  </a:moveTo>
                  <a:lnTo>
                    <a:pt x="13234" y="16200"/>
                  </a:lnTo>
                  <a:lnTo>
                    <a:pt x="12960" y="16200"/>
                  </a:lnTo>
                  <a:lnTo>
                    <a:pt x="13234" y="15369"/>
                  </a:lnTo>
                  <a:close/>
                  <a:moveTo>
                    <a:pt x="0" y="6231"/>
                  </a:moveTo>
                  <a:lnTo>
                    <a:pt x="0" y="6854"/>
                  </a:lnTo>
                  <a:lnTo>
                    <a:pt x="274" y="6854"/>
                  </a:lnTo>
                  <a:lnTo>
                    <a:pt x="274" y="6231"/>
                  </a:lnTo>
                  <a:lnTo>
                    <a:pt x="0" y="6231"/>
                  </a:lnTo>
                  <a:close/>
                  <a:moveTo>
                    <a:pt x="10971" y="17654"/>
                  </a:moveTo>
                  <a:lnTo>
                    <a:pt x="11177" y="19315"/>
                  </a:lnTo>
                  <a:lnTo>
                    <a:pt x="11726" y="20146"/>
                  </a:lnTo>
                  <a:lnTo>
                    <a:pt x="11931" y="20769"/>
                  </a:lnTo>
                  <a:lnTo>
                    <a:pt x="11931" y="21600"/>
                  </a:lnTo>
                  <a:lnTo>
                    <a:pt x="12206" y="21600"/>
                  </a:lnTo>
                  <a:lnTo>
                    <a:pt x="12480" y="20769"/>
                  </a:lnTo>
                  <a:lnTo>
                    <a:pt x="13714" y="20769"/>
                  </a:lnTo>
                  <a:lnTo>
                    <a:pt x="14263" y="20146"/>
                  </a:lnTo>
                  <a:lnTo>
                    <a:pt x="14469" y="19315"/>
                  </a:lnTo>
                  <a:lnTo>
                    <a:pt x="15017" y="19315"/>
                  </a:lnTo>
                  <a:lnTo>
                    <a:pt x="15291" y="20146"/>
                  </a:lnTo>
                  <a:lnTo>
                    <a:pt x="15497" y="20146"/>
                  </a:lnTo>
                  <a:lnTo>
                    <a:pt x="16046" y="19315"/>
                  </a:lnTo>
                  <a:lnTo>
                    <a:pt x="16526" y="19315"/>
                  </a:lnTo>
                  <a:lnTo>
                    <a:pt x="16526" y="18485"/>
                  </a:lnTo>
                  <a:lnTo>
                    <a:pt x="17006" y="17031"/>
                  </a:lnTo>
                  <a:lnTo>
                    <a:pt x="17280" y="15369"/>
                  </a:lnTo>
                  <a:lnTo>
                    <a:pt x="17554" y="14746"/>
                  </a:lnTo>
                  <a:lnTo>
                    <a:pt x="17829" y="11631"/>
                  </a:lnTo>
                  <a:lnTo>
                    <a:pt x="17829" y="10800"/>
                  </a:lnTo>
                  <a:lnTo>
                    <a:pt x="18034" y="9969"/>
                  </a:lnTo>
                  <a:lnTo>
                    <a:pt x="19817" y="9969"/>
                  </a:lnTo>
                  <a:lnTo>
                    <a:pt x="20091" y="10800"/>
                  </a:lnTo>
                  <a:lnTo>
                    <a:pt x="20366" y="10800"/>
                  </a:lnTo>
                  <a:lnTo>
                    <a:pt x="20571" y="9969"/>
                  </a:lnTo>
                  <a:lnTo>
                    <a:pt x="20846" y="9969"/>
                  </a:lnTo>
                  <a:lnTo>
                    <a:pt x="20571" y="9346"/>
                  </a:lnTo>
                  <a:lnTo>
                    <a:pt x="20571" y="7685"/>
                  </a:lnTo>
                  <a:lnTo>
                    <a:pt x="21120" y="8515"/>
                  </a:lnTo>
                  <a:lnTo>
                    <a:pt x="21600" y="7685"/>
                  </a:lnTo>
                  <a:lnTo>
                    <a:pt x="21600" y="6854"/>
                  </a:lnTo>
                  <a:lnTo>
                    <a:pt x="21326" y="6854"/>
                  </a:lnTo>
                  <a:lnTo>
                    <a:pt x="21120" y="6231"/>
                  </a:lnTo>
                  <a:lnTo>
                    <a:pt x="20846" y="6231"/>
                  </a:lnTo>
                  <a:lnTo>
                    <a:pt x="20571" y="5400"/>
                  </a:lnTo>
                  <a:lnTo>
                    <a:pt x="20366" y="5400"/>
                  </a:lnTo>
                  <a:lnTo>
                    <a:pt x="20366" y="6231"/>
                  </a:lnTo>
                  <a:lnTo>
                    <a:pt x="20091" y="6231"/>
                  </a:lnTo>
                  <a:lnTo>
                    <a:pt x="20366" y="5400"/>
                  </a:lnTo>
                  <a:lnTo>
                    <a:pt x="20366" y="4569"/>
                  </a:lnTo>
                  <a:lnTo>
                    <a:pt x="20091" y="4569"/>
                  </a:lnTo>
                  <a:lnTo>
                    <a:pt x="20091" y="5400"/>
                  </a:lnTo>
                  <a:lnTo>
                    <a:pt x="19817" y="5400"/>
                  </a:lnTo>
                  <a:lnTo>
                    <a:pt x="19817" y="3946"/>
                  </a:lnTo>
                  <a:lnTo>
                    <a:pt x="20091" y="3946"/>
                  </a:lnTo>
                  <a:lnTo>
                    <a:pt x="19817" y="3115"/>
                  </a:lnTo>
                  <a:lnTo>
                    <a:pt x="19337" y="3115"/>
                  </a:lnTo>
                  <a:lnTo>
                    <a:pt x="19337" y="1662"/>
                  </a:lnTo>
                  <a:lnTo>
                    <a:pt x="19063" y="1662"/>
                  </a:lnTo>
                  <a:lnTo>
                    <a:pt x="19063" y="2285"/>
                  </a:lnTo>
                  <a:lnTo>
                    <a:pt x="18789" y="3115"/>
                  </a:lnTo>
                  <a:lnTo>
                    <a:pt x="18789" y="1662"/>
                  </a:lnTo>
                  <a:lnTo>
                    <a:pt x="18583" y="3115"/>
                  </a:lnTo>
                  <a:lnTo>
                    <a:pt x="18309" y="3115"/>
                  </a:lnTo>
                  <a:lnTo>
                    <a:pt x="18034" y="4569"/>
                  </a:lnTo>
                  <a:lnTo>
                    <a:pt x="18034" y="5400"/>
                  </a:lnTo>
                  <a:lnTo>
                    <a:pt x="17829" y="6854"/>
                  </a:lnTo>
                  <a:lnTo>
                    <a:pt x="17280" y="6854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280" y="8515"/>
                  </a:lnTo>
                  <a:lnTo>
                    <a:pt x="17006" y="8515"/>
                  </a:lnTo>
                  <a:lnTo>
                    <a:pt x="17280" y="8515"/>
                  </a:lnTo>
                  <a:lnTo>
                    <a:pt x="17280" y="9969"/>
                  </a:lnTo>
                  <a:lnTo>
                    <a:pt x="17006" y="9969"/>
                  </a:lnTo>
                  <a:lnTo>
                    <a:pt x="17006" y="8515"/>
                  </a:lnTo>
                  <a:lnTo>
                    <a:pt x="16800" y="8515"/>
                  </a:lnTo>
                  <a:lnTo>
                    <a:pt x="16800" y="10800"/>
                  </a:lnTo>
                  <a:lnTo>
                    <a:pt x="16526" y="9969"/>
                  </a:lnTo>
                  <a:lnTo>
                    <a:pt x="16251" y="9346"/>
                  </a:lnTo>
                  <a:lnTo>
                    <a:pt x="15771" y="9346"/>
                  </a:lnTo>
                  <a:lnTo>
                    <a:pt x="15771" y="9969"/>
                  </a:lnTo>
                  <a:lnTo>
                    <a:pt x="15497" y="10800"/>
                  </a:lnTo>
                  <a:lnTo>
                    <a:pt x="15497" y="11631"/>
                  </a:lnTo>
                  <a:lnTo>
                    <a:pt x="15017" y="12254"/>
                  </a:lnTo>
                  <a:lnTo>
                    <a:pt x="15017" y="13085"/>
                  </a:lnTo>
                  <a:lnTo>
                    <a:pt x="14469" y="14746"/>
                  </a:lnTo>
                  <a:lnTo>
                    <a:pt x="13509" y="15369"/>
                  </a:lnTo>
                  <a:lnTo>
                    <a:pt x="13509" y="16200"/>
                  </a:lnTo>
                  <a:lnTo>
                    <a:pt x="13714" y="16200"/>
                  </a:lnTo>
                  <a:lnTo>
                    <a:pt x="13509" y="16200"/>
                  </a:lnTo>
                  <a:lnTo>
                    <a:pt x="13234" y="17031"/>
                  </a:lnTo>
                  <a:lnTo>
                    <a:pt x="12960" y="17031"/>
                  </a:lnTo>
                  <a:lnTo>
                    <a:pt x="12960" y="18485"/>
                  </a:lnTo>
                  <a:lnTo>
                    <a:pt x="12754" y="19315"/>
                  </a:lnTo>
                  <a:lnTo>
                    <a:pt x="11451" y="19315"/>
                  </a:lnTo>
                  <a:lnTo>
                    <a:pt x="11451" y="18485"/>
                  </a:lnTo>
                  <a:lnTo>
                    <a:pt x="11177" y="17654"/>
                  </a:lnTo>
                  <a:lnTo>
                    <a:pt x="10971" y="17654"/>
                  </a:lnTo>
                  <a:close/>
                  <a:moveTo>
                    <a:pt x="19063" y="0"/>
                  </a:moveTo>
                  <a:lnTo>
                    <a:pt x="18789" y="831"/>
                  </a:lnTo>
                  <a:lnTo>
                    <a:pt x="19063" y="831"/>
                  </a:lnTo>
                  <a:lnTo>
                    <a:pt x="19063" y="0"/>
                  </a:lnTo>
                  <a:close/>
                  <a:moveTo>
                    <a:pt x="19337" y="0"/>
                  </a:moveTo>
                  <a:lnTo>
                    <a:pt x="19063" y="831"/>
                  </a:lnTo>
                  <a:lnTo>
                    <a:pt x="19611" y="831"/>
                  </a:lnTo>
                  <a:lnTo>
                    <a:pt x="19337" y="0"/>
                  </a:lnTo>
                  <a:close/>
                  <a:moveTo>
                    <a:pt x="13234" y="17031"/>
                  </a:moveTo>
                  <a:lnTo>
                    <a:pt x="12960" y="17031"/>
                  </a:lnTo>
                  <a:lnTo>
                    <a:pt x="12960" y="16200"/>
                  </a:lnTo>
                  <a:lnTo>
                    <a:pt x="13234" y="17031"/>
                  </a:lnTo>
                  <a:close/>
                  <a:moveTo>
                    <a:pt x="13234" y="16200"/>
                  </a:moveTo>
                  <a:close/>
                  <a:moveTo>
                    <a:pt x="13509" y="15369"/>
                  </a:moveTo>
                  <a:lnTo>
                    <a:pt x="13509" y="16200"/>
                  </a:lnTo>
                  <a:lnTo>
                    <a:pt x="13234" y="16200"/>
                  </a:lnTo>
                  <a:lnTo>
                    <a:pt x="13234" y="15369"/>
                  </a:lnTo>
                  <a:lnTo>
                    <a:pt x="13509" y="15369"/>
                  </a:lnTo>
                  <a:close/>
                  <a:moveTo>
                    <a:pt x="0" y="3115"/>
                  </a:moveTo>
                  <a:lnTo>
                    <a:pt x="274" y="2285"/>
                  </a:lnTo>
                  <a:lnTo>
                    <a:pt x="549" y="2285"/>
                  </a:lnTo>
                  <a:lnTo>
                    <a:pt x="823" y="3115"/>
                  </a:lnTo>
                  <a:lnTo>
                    <a:pt x="1029" y="3115"/>
                  </a:lnTo>
                  <a:lnTo>
                    <a:pt x="1303" y="3946"/>
                  </a:lnTo>
                  <a:lnTo>
                    <a:pt x="1303" y="4569"/>
                  </a:lnTo>
                  <a:lnTo>
                    <a:pt x="1029" y="4569"/>
                  </a:lnTo>
                  <a:lnTo>
                    <a:pt x="1029" y="5400"/>
                  </a:lnTo>
                  <a:lnTo>
                    <a:pt x="1783" y="5400"/>
                  </a:lnTo>
                  <a:lnTo>
                    <a:pt x="1783" y="4569"/>
                  </a:lnTo>
                  <a:lnTo>
                    <a:pt x="2057" y="5400"/>
                  </a:lnTo>
                  <a:lnTo>
                    <a:pt x="2537" y="3946"/>
                  </a:lnTo>
                  <a:lnTo>
                    <a:pt x="2811" y="4569"/>
                  </a:lnTo>
                  <a:lnTo>
                    <a:pt x="3566" y="6854"/>
                  </a:lnTo>
                  <a:lnTo>
                    <a:pt x="3840" y="8515"/>
                  </a:lnTo>
                  <a:lnTo>
                    <a:pt x="3840" y="13915"/>
                  </a:lnTo>
                  <a:lnTo>
                    <a:pt x="4320" y="15369"/>
                  </a:lnTo>
                  <a:lnTo>
                    <a:pt x="4594" y="15369"/>
                  </a:lnTo>
                  <a:lnTo>
                    <a:pt x="4594" y="17654"/>
                  </a:lnTo>
                  <a:lnTo>
                    <a:pt x="4869" y="17654"/>
                  </a:lnTo>
                  <a:lnTo>
                    <a:pt x="5074" y="18485"/>
                  </a:lnTo>
                  <a:lnTo>
                    <a:pt x="5074" y="19315"/>
                  </a:lnTo>
                  <a:lnTo>
                    <a:pt x="4869" y="19315"/>
                  </a:lnTo>
                  <a:lnTo>
                    <a:pt x="4594" y="18485"/>
                  </a:lnTo>
                  <a:lnTo>
                    <a:pt x="4869" y="19315"/>
                  </a:lnTo>
                  <a:lnTo>
                    <a:pt x="4594" y="19315"/>
                  </a:lnTo>
                  <a:lnTo>
                    <a:pt x="4869" y="19315"/>
                  </a:lnTo>
                  <a:lnTo>
                    <a:pt x="4594" y="20146"/>
                  </a:lnTo>
                  <a:lnTo>
                    <a:pt x="4320" y="19315"/>
                  </a:lnTo>
                  <a:lnTo>
                    <a:pt x="4320" y="20146"/>
                  </a:lnTo>
                  <a:lnTo>
                    <a:pt x="4114" y="19315"/>
                  </a:lnTo>
                  <a:lnTo>
                    <a:pt x="3566" y="18485"/>
                  </a:lnTo>
                  <a:lnTo>
                    <a:pt x="3360" y="18485"/>
                  </a:lnTo>
                  <a:lnTo>
                    <a:pt x="3086" y="17654"/>
                  </a:lnTo>
                  <a:lnTo>
                    <a:pt x="2537" y="17654"/>
                  </a:lnTo>
                  <a:lnTo>
                    <a:pt x="2331" y="17031"/>
                  </a:lnTo>
                  <a:lnTo>
                    <a:pt x="2331" y="16200"/>
                  </a:lnTo>
                  <a:lnTo>
                    <a:pt x="2057" y="15369"/>
                  </a:lnTo>
                  <a:lnTo>
                    <a:pt x="1783" y="15369"/>
                  </a:lnTo>
                  <a:lnTo>
                    <a:pt x="1577" y="14746"/>
                  </a:lnTo>
                  <a:lnTo>
                    <a:pt x="1783" y="13915"/>
                  </a:lnTo>
                  <a:lnTo>
                    <a:pt x="1577" y="13085"/>
                  </a:lnTo>
                  <a:lnTo>
                    <a:pt x="1303" y="13085"/>
                  </a:lnTo>
                  <a:lnTo>
                    <a:pt x="1303" y="12254"/>
                  </a:lnTo>
                  <a:lnTo>
                    <a:pt x="823" y="11631"/>
                  </a:lnTo>
                  <a:lnTo>
                    <a:pt x="823" y="10800"/>
                  </a:lnTo>
                  <a:lnTo>
                    <a:pt x="549" y="9969"/>
                  </a:lnTo>
                  <a:lnTo>
                    <a:pt x="823" y="9346"/>
                  </a:lnTo>
                  <a:lnTo>
                    <a:pt x="823" y="8515"/>
                  </a:lnTo>
                  <a:lnTo>
                    <a:pt x="549" y="7685"/>
                  </a:lnTo>
                  <a:lnTo>
                    <a:pt x="549" y="6854"/>
                  </a:lnTo>
                  <a:lnTo>
                    <a:pt x="274" y="4569"/>
                  </a:lnTo>
                  <a:lnTo>
                    <a:pt x="0" y="3115"/>
                  </a:lnTo>
                  <a:close/>
                  <a:moveTo>
                    <a:pt x="0" y="31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" name="AutoShape 20"/>
            <p:cNvSpPr>
              <a:spLocks/>
            </p:cNvSpPr>
            <p:nvPr/>
          </p:nvSpPr>
          <p:spPr bwMode="auto">
            <a:xfrm>
              <a:off x="11640" y="4492"/>
              <a:ext cx="45" cy="3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1520"/>
                  </a:moveTo>
                  <a:lnTo>
                    <a:pt x="3600" y="11520"/>
                  </a:lnTo>
                  <a:lnTo>
                    <a:pt x="8400" y="15840"/>
                  </a:lnTo>
                  <a:lnTo>
                    <a:pt x="13200" y="21600"/>
                  </a:lnTo>
                  <a:lnTo>
                    <a:pt x="13200" y="5760"/>
                  </a:lnTo>
                  <a:lnTo>
                    <a:pt x="16800" y="5760"/>
                  </a:lnTo>
                  <a:lnTo>
                    <a:pt x="16800" y="0"/>
                  </a:lnTo>
                  <a:lnTo>
                    <a:pt x="13200" y="0"/>
                  </a:lnTo>
                  <a:lnTo>
                    <a:pt x="8400" y="5760"/>
                  </a:lnTo>
                  <a:lnTo>
                    <a:pt x="0" y="11520"/>
                  </a:lnTo>
                  <a:close/>
                  <a:moveTo>
                    <a:pt x="16800" y="5760"/>
                  </a:moveTo>
                  <a:lnTo>
                    <a:pt x="16800" y="15840"/>
                  </a:lnTo>
                  <a:lnTo>
                    <a:pt x="21600" y="15840"/>
                  </a:lnTo>
                  <a:lnTo>
                    <a:pt x="21600" y="5760"/>
                  </a:lnTo>
                  <a:lnTo>
                    <a:pt x="16800" y="5760"/>
                  </a:lnTo>
                  <a:close/>
                  <a:moveTo>
                    <a:pt x="16800" y="57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" name="AutoShape 21"/>
            <p:cNvSpPr>
              <a:spLocks/>
            </p:cNvSpPr>
            <p:nvPr/>
          </p:nvSpPr>
          <p:spPr bwMode="auto">
            <a:xfrm>
              <a:off x="11084" y="3767"/>
              <a:ext cx="348" cy="5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61"/>
                  </a:moveTo>
                  <a:lnTo>
                    <a:pt x="631" y="1361"/>
                  </a:lnTo>
                  <a:lnTo>
                    <a:pt x="631" y="998"/>
                  </a:lnTo>
                  <a:lnTo>
                    <a:pt x="1734" y="998"/>
                  </a:lnTo>
                  <a:lnTo>
                    <a:pt x="1734" y="1361"/>
                  </a:lnTo>
                  <a:lnTo>
                    <a:pt x="2365" y="1361"/>
                  </a:lnTo>
                  <a:lnTo>
                    <a:pt x="2365" y="998"/>
                  </a:lnTo>
                  <a:lnTo>
                    <a:pt x="3469" y="998"/>
                  </a:lnTo>
                  <a:lnTo>
                    <a:pt x="4099" y="1361"/>
                  </a:lnTo>
                  <a:lnTo>
                    <a:pt x="4730" y="998"/>
                  </a:lnTo>
                  <a:lnTo>
                    <a:pt x="4730" y="726"/>
                  </a:lnTo>
                  <a:lnTo>
                    <a:pt x="5361" y="726"/>
                  </a:lnTo>
                  <a:lnTo>
                    <a:pt x="5834" y="998"/>
                  </a:lnTo>
                  <a:lnTo>
                    <a:pt x="6464" y="726"/>
                  </a:lnTo>
                  <a:lnTo>
                    <a:pt x="6464" y="363"/>
                  </a:lnTo>
                  <a:lnTo>
                    <a:pt x="7095" y="0"/>
                  </a:lnTo>
                  <a:lnTo>
                    <a:pt x="8199" y="0"/>
                  </a:lnTo>
                  <a:lnTo>
                    <a:pt x="8829" y="363"/>
                  </a:lnTo>
                  <a:lnTo>
                    <a:pt x="9302" y="363"/>
                  </a:lnTo>
                  <a:lnTo>
                    <a:pt x="9302" y="726"/>
                  </a:lnTo>
                  <a:lnTo>
                    <a:pt x="12298" y="726"/>
                  </a:lnTo>
                  <a:lnTo>
                    <a:pt x="11667" y="998"/>
                  </a:lnTo>
                  <a:lnTo>
                    <a:pt x="11194" y="1724"/>
                  </a:lnTo>
                  <a:lnTo>
                    <a:pt x="11667" y="1724"/>
                  </a:lnTo>
                  <a:lnTo>
                    <a:pt x="11667" y="1997"/>
                  </a:lnTo>
                  <a:lnTo>
                    <a:pt x="12928" y="1997"/>
                  </a:lnTo>
                  <a:lnTo>
                    <a:pt x="12928" y="2360"/>
                  </a:lnTo>
                  <a:lnTo>
                    <a:pt x="13401" y="2360"/>
                  </a:lnTo>
                  <a:lnTo>
                    <a:pt x="14032" y="2723"/>
                  </a:lnTo>
                  <a:lnTo>
                    <a:pt x="14663" y="2360"/>
                  </a:lnTo>
                  <a:lnTo>
                    <a:pt x="14663" y="2723"/>
                  </a:lnTo>
                  <a:lnTo>
                    <a:pt x="15136" y="2360"/>
                  </a:lnTo>
                  <a:lnTo>
                    <a:pt x="15136" y="2723"/>
                  </a:lnTo>
                  <a:lnTo>
                    <a:pt x="15766" y="2723"/>
                  </a:lnTo>
                  <a:lnTo>
                    <a:pt x="15136" y="3086"/>
                  </a:lnTo>
                  <a:lnTo>
                    <a:pt x="13401" y="3086"/>
                  </a:lnTo>
                  <a:lnTo>
                    <a:pt x="13401" y="3721"/>
                  </a:lnTo>
                  <a:lnTo>
                    <a:pt x="11667" y="3721"/>
                  </a:lnTo>
                  <a:lnTo>
                    <a:pt x="11667" y="4719"/>
                  </a:lnTo>
                  <a:lnTo>
                    <a:pt x="11194" y="4719"/>
                  </a:lnTo>
                  <a:lnTo>
                    <a:pt x="11194" y="5082"/>
                  </a:lnTo>
                  <a:lnTo>
                    <a:pt x="10564" y="5082"/>
                  </a:lnTo>
                  <a:lnTo>
                    <a:pt x="10564" y="5355"/>
                  </a:lnTo>
                  <a:lnTo>
                    <a:pt x="9933" y="5355"/>
                  </a:lnTo>
                  <a:lnTo>
                    <a:pt x="9933" y="5718"/>
                  </a:lnTo>
                  <a:lnTo>
                    <a:pt x="10564" y="6081"/>
                  </a:lnTo>
                  <a:lnTo>
                    <a:pt x="9933" y="6444"/>
                  </a:lnTo>
                  <a:lnTo>
                    <a:pt x="9933" y="6716"/>
                  </a:lnTo>
                  <a:lnTo>
                    <a:pt x="10564" y="6716"/>
                  </a:lnTo>
                  <a:lnTo>
                    <a:pt x="9933" y="7079"/>
                  </a:lnTo>
                  <a:lnTo>
                    <a:pt x="11194" y="7442"/>
                  </a:lnTo>
                  <a:lnTo>
                    <a:pt x="12298" y="8077"/>
                  </a:lnTo>
                  <a:lnTo>
                    <a:pt x="12298" y="8803"/>
                  </a:lnTo>
                  <a:lnTo>
                    <a:pt x="13401" y="9076"/>
                  </a:lnTo>
                  <a:lnTo>
                    <a:pt x="14032" y="9439"/>
                  </a:lnTo>
                  <a:lnTo>
                    <a:pt x="15136" y="9802"/>
                  </a:lnTo>
                  <a:lnTo>
                    <a:pt x="17028" y="10437"/>
                  </a:lnTo>
                  <a:lnTo>
                    <a:pt x="18131" y="11163"/>
                  </a:lnTo>
                  <a:lnTo>
                    <a:pt x="18762" y="11435"/>
                  </a:lnTo>
                  <a:lnTo>
                    <a:pt x="18762" y="11798"/>
                  </a:lnTo>
                  <a:lnTo>
                    <a:pt x="19235" y="12161"/>
                  </a:lnTo>
                  <a:lnTo>
                    <a:pt x="19235" y="12434"/>
                  </a:lnTo>
                  <a:lnTo>
                    <a:pt x="19866" y="12797"/>
                  </a:lnTo>
                  <a:lnTo>
                    <a:pt x="19866" y="13523"/>
                  </a:lnTo>
                  <a:lnTo>
                    <a:pt x="20496" y="13795"/>
                  </a:lnTo>
                  <a:lnTo>
                    <a:pt x="20496" y="15156"/>
                  </a:lnTo>
                  <a:lnTo>
                    <a:pt x="21127" y="15156"/>
                  </a:lnTo>
                  <a:lnTo>
                    <a:pt x="21600" y="15519"/>
                  </a:lnTo>
                  <a:lnTo>
                    <a:pt x="21127" y="15792"/>
                  </a:lnTo>
                  <a:lnTo>
                    <a:pt x="21127" y="15519"/>
                  </a:lnTo>
                  <a:lnTo>
                    <a:pt x="21127" y="16155"/>
                  </a:lnTo>
                  <a:lnTo>
                    <a:pt x="20496" y="16155"/>
                  </a:lnTo>
                  <a:lnTo>
                    <a:pt x="20496" y="17153"/>
                  </a:lnTo>
                  <a:lnTo>
                    <a:pt x="19866" y="17516"/>
                  </a:lnTo>
                  <a:lnTo>
                    <a:pt x="19866" y="17879"/>
                  </a:lnTo>
                  <a:lnTo>
                    <a:pt x="19235" y="18151"/>
                  </a:lnTo>
                  <a:lnTo>
                    <a:pt x="18762" y="18151"/>
                  </a:lnTo>
                  <a:lnTo>
                    <a:pt x="18131" y="18514"/>
                  </a:lnTo>
                  <a:lnTo>
                    <a:pt x="17501" y="18514"/>
                  </a:lnTo>
                  <a:lnTo>
                    <a:pt x="17501" y="18877"/>
                  </a:lnTo>
                  <a:lnTo>
                    <a:pt x="16397" y="19240"/>
                  </a:lnTo>
                  <a:lnTo>
                    <a:pt x="14663" y="19240"/>
                  </a:lnTo>
                  <a:lnTo>
                    <a:pt x="14663" y="18877"/>
                  </a:lnTo>
                  <a:lnTo>
                    <a:pt x="14032" y="18877"/>
                  </a:lnTo>
                  <a:lnTo>
                    <a:pt x="14663" y="19240"/>
                  </a:lnTo>
                  <a:lnTo>
                    <a:pt x="14032" y="19240"/>
                  </a:lnTo>
                  <a:lnTo>
                    <a:pt x="14663" y="19240"/>
                  </a:lnTo>
                  <a:lnTo>
                    <a:pt x="14663" y="19513"/>
                  </a:lnTo>
                  <a:lnTo>
                    <a:pt x="14032" y="19876"/>
                  </a:lnTo>
                  <a:lnTo>
                    <a:pt x="13401" y="19513"/>
                  </a:lnTo>
                  <a:lnTo>
                    <a:pt x="14032" y="19876"/>
                  </a:lnTo>
                  <a:lnTo>
                    <a:pt x="14032" y="20239"/>
                  </a:lnTo>
                  <a:lnTo>
                    <a:pt x="13401" y="20239"/>
                  </a:lnTo>
                  <a:lnTo>
                    <a:pt x="13401" y="19876"/>
                  </a:lnTo>
                  <a:lnTo>
                    <a:pt x="12928" y="19876"/>
                  </a:lnTo>
                  <a:lnTo>
                    <a:pt x="13401" y="20239"/>
                  </a:lnTo>
                  <a:lnTo>
                    <a:pt x="12928" y="20239"/>
                  </a:lnTo>
                  <a:lnTo>
                    <a:pt x="12928" y="20511"/>
                  </a:lnTo>
                  <a:lnTo>
                    <a:pt x="12298" y="20511"/>
                  </a:lnTo>
                  <a:lnTo>
                    <a:pt x="12298" y="20874"/>
                  </a:lnTo>
                  <a:lnTo>
                    <a:pt x="11667" y="20874"/>
                  </a:lnTo>
                  <a:lnTo>
                    <a:pt x="11667" y="21237"/>
                  </a:lnTo>
                  <a:lnTo>
                    <a:pt x="11194" y="21237"/>
                  </a:lnTo>
                  <a:lnTo>
                    <a:pt x="9933" y="21600"/>
                  </a:lnTo>
                  <a:lnTo>
                    <a:pt x="9302" y="21600"/>
                  </a:lnTo>
                  <a:lnTo>
                    <a:pt x="9933" y="21600"/>
                  </a:lnTo>
                  <a:lnTo>
                    <a:pt x="9933" y="21237"/>
                  </a:lnTo>
                  <a:lnTo>
                    <a:pt x="10564" y="21237"/>
                  </a:lnTo>
                  <a:lnTo>
                    <a:pt x="9933" y="21237"/>
                  </a:lnTo>
                  <a:lnTo>
                    <a:pt x="9933" y="19876"/>
                  </a:lnTo>
                  <a:lnTo>
                    <a:pt x="11194" y="19513"/>
                  </a:lnTo>
                  <a:lnTo>
                    <a:pt x="11194" y="19240"/>
                  </a:lnTo>
                  <a:lnTo>
                    <a:pt x="10564" y="19513"/>
                  </a:lnTo>
                  <a:lnTo>
                    <a:pt x="9933" y="19513"/>
                  </a:lnTo>
                  <a:lnTo>
                    <a:pt x="9302" y="19240"/>
                  </a:lnTo>
                  <a:lnTo>
                    <a:pt x="9302" y="19513"/>
                  </a:lnTo>
                  <a:lnTo>
                    <a:pt x="8829" y="19240"/>
                  </a:lnTo>
                  <a:lnTo>
                    <a:pt x="8829" y="18877"/>
                  </a:lnTo>
                  <a:lnTo>
                    <a:pt x="9302" y="18514"/>
                  </a:lnTo>
                  <a:lnTo>
                    <a:pt x="9933" y="18514"/>
                  </a:lnTo>
                  <a:lnTo>
                    <a:pt x="9933" y="18151"/>
                  </a:lnTo>
                  <a:lnTo>
                    <a:pt x="12928" y="18151"/>
                  </a:lnTo>
                  <a:lnTo>
                    <a:pt x="12928" y="18514"/>
                  </a:lnTo>
                  <a:lnTo>
                    <a:pt x="13401" y="18514"/>
                  </a:lnTo>
                  <a:lnTo>
                    <a:pt x="13401" y="18151"/>
                  </a:lnTo>
                  <a:lnTo>
                    <a:pt x="12928" y="17879"/>
                  </a:lnTo>
                  <a:lnTo>
                    <a:pt x="12298" y="17879"/>
                  </a:lnTo>
                  <a:lnTo>
                    <a:pt x="12298" y="17153"/>
                  </a:lnTo>
                  <a:lnTo>
                    <a:pt x="14032" y="17153"/>
                  </a:lnTo>
                  <a:lnTo>
                    <a:pt x="14032" y="16881"/>
                  </a:lnTo>
                  <a:lnTo>
                    <a:pt x="14663" y="16518"/>
                  </a:lnTo>
                  <a:lnTo>
                    <a:pt x="15136" y="16518"/>
                  </a:lnTo>
                  <a:lnTo>
                    <a:pt x="16397" y="15792"/>
                  </a:lnTo>
                  <a:lnTo>
                    <a:pt x="16397" y="14521"/>
                  </a:lnTo>
                  <a:lnTo>
                    <a:pt x="15766" y="13795"/>
                  </a:lnTo>
                  <a:lnTo>
                    <a:pt x="15136" y="13795"/>
                  </a:lnTo>
                  <a:lnTo>
                    <a:pt x="15136" y="13523"/>
                  </a:lnTo>
                  <a:lnTo>
                    <a:pt x="15766" y="13160"/>
                  </a:lnTo>
                  <a:lnTo>
                    <a:pt x="15766" y="12797"/>
                  </a:lnTo>
                  <a:lnTo>
                    <a:pt x="15136" y="12434"/>
                  </a:lnTo>
                  <a:lnTo>
                    <a:pt x="15136" y="12161"/>
                  </a:lnTo>
                  <a:lnTo>
                    <a:pt x="15766" y="11798"/>
                  </a:lnTo>
                  <a:lnTo>
                    <a:pt x="15766" y="11435"/>
                  </a:lnTo>
                  <a:lnTo>
                    <a:pt x="15136" y="11435"/>
                  </a:lnTo>
                  <a:lnTo>
                    <a:pt x="15766" y="11163"/>
                  </a:lnTo>
                  <a:lnTo>
                    <a:pt x="15766" y="10800"/>
                  </a:lnTo>
                  <a:lnTo>
                    <a:pt x="15136" y="10800"/>
                  </a:lnTo>
                  <a:lnTo>
                    <a:pt x="14663" y="10437"/>
                  </a:lnTo>
                  <a:lnTo>
                    <a:pt x="14032" y="10437"/>
                  </a:lnTo>
                  <a:lnTo>
                    <a:pt x="14032" y="10074"/>
                  </a:lnTo>
                  <a:lnTo>
                    <a:pt x="13401" y="10074"/>
                  </a:lnTo>
                  <a:lnTo>
                    <a:pt x="12928" y="9802"/>
                  </a:lnTo>
                  <a:lnTo>
                    <a:pt x="12928" y="9439"/>
                  </a:lnTo>
                  <a:lnTo>
                    <a:pt x="11667" y="9439"/>
                  </a:lnTo>
                  <a:lnTo>
                    <a:pt x="11667" y="9076"/>
                  </a:lnTo>
                  <a:lnTo>
                    <a:pt x="8829" y="7442"/>
                  </a:lnTo>
                  <a:lnTo>
                    <a:pt x="8199" y="7442"/>
                  </a:lnTo>
                  <a:lnTo>
                    <a:pt x="7568" y="7079"/>
                  </a:lnTo>
                  <a:lnTo>
                    <a:pt x="6464" y="7079"/>
                  </a:lnTo>
                  <a:lnTo>
                    <a:pt x="6464" y="6716"/>
                  </a:lnTo>
                  <a:lnTo>
                    <a:pt x="5834" y="6716"/>
                  </a:lnTo>
                  <a:lnTo>
                    <a:pt x="5834" y="6444"/>
                  </a:lnTo>
                  <a:lnTo>
                    <a:pt x="6464" y="6444"/>
                  </a:lnTo>
                  <a:lnTo>
                    <a:pt x="5834" y="6081"/>
                  </a:lnTo>
                  <a:lnTo>
                    <a:pt x="5834" y="5718"/>
                  </a:lnTo>
                  <a:lnTo>
                    <a:pt x="6464" y="5718"/>
                  </a:lnTo>
                  <a:lnTo>
                    <a:pt x="7095" y="5355"/>
                  </a:lnTo>
                  <a:lnTo>
                    <a:pt x="7568" y="5355"/>
                  </a:lnTo>
                  <a:lnTo>
                    <a:pt x="7568" y="4719"/>
                  </a:lnTo>
                  <a:lnTo>
                    <a:pt x="8199" y="4719"/>
                  </a:lnTo>
                  <a:lnTo>
                    <a:pt x="7568" y="4356"/>
                  </a:lnTo>
                  <a:lnTo>
                    <a:pt x="7568" y="4084"/>
                  </a:lnTo>
                  <a:lnTo>
                    <a:pt x="6464" y="4084"/>
                  </a:lnTo>
                  <a:lnTo>
                    <a:pt x="6464" y="3721"/>
                  </a:lnTo>
                  <a:lnTo>
                    <a:pt x="5834" y="3721"/>
                  </a:lnTo>
                  <a:lnTo>
                    <a:pt x="5361" y="4084"/>
                  </a:lnTo>
                  <a:lnTo>
                    <a:pt x="4099" y="3721"/>
                  </a:lnTo>
                  <a:lnTo>
                    <a:pt x="3469" y="3721"/>
                  </a:lnTo>
                  <a:lnTo>
                    <a:pt x="2996" y="3358"/>
                  </a:lnTo>
                  <a:lnTo>
                    <a:pt x="1734" y="3086"/>
                  </a:lnTo>
                  <a:lnTo>
                    <a:pt x="1734" y="1997"/>
                  </a:lnTo>
                  <a:lnTo>
                    <a:pt x="1261" y="1724"/>
                  </a:lnTo>
                  <a:lnTo>
                    <a:pt x="0" y="1724"/>
                  </a:lnTo>
                  <a:lnTo>
                    <a:pt x="0" y="1361"/>
                  </a:lnTo>
                  <a:close/>
                  <a:moveTo>
                    <a:pt x="7095" y="19240"/>
                  </a:moveTo>
                  <a:lnTo>
                    <a:pt x="7568" y="19240"/>
                  </a:lnTo>
                  <a:lnTo>
                    <a:pt x="7568" y="19513"/>
                  </a:lnTo>
                  <a:lnTo>
                    <a:pt x="8199" y="19240"/>
                  </a:lnTo>
                  <a:lnTo>
                    <a:pt x="7568" y="19240"/>
                  </a:lnTo>
                  <a:lnTo>
                    <a:pt x="7568" y="18877"/>
                  </a:lnTo>
                  <a:lnTo>
                    <a:pt x="7095" y="19240"/>
                  </a:lnTo>
                  <a:close/>
                  <a:moveTo>
                    <a:pt x="7095" y="1924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" name="AutoShape 22"/>
            <p:cNvSpPr>
              <a:spLocks/>
            </p:cNvSpPr>
            <p:nvPr/>
          </p:nvSpPr>
          <p:spPr bwMode="auto">
            <a:xfrm>
              <a:off x="11132" y="4116"/>
              <a:ext cx="216" cy="16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9402" y="21600"/>
                  </a:moveTo>
                  <a:lnTo>
                    <a:pt x="10165" y="20310"/>
                  </a:lnTo>
                  <a:lnTo>
                    <a:pt x="11181" y="20310"/>
                  </a:lnTo>
                  <a:lnTo>
                    <a:pt x="11181" y="19021"/>
                  </a:lnTo>
                  <a:lnTo>
                    <a:pt x="16009" y="19021"/>
                  </a:lnTo>
                  <a:lnTo>
                    <a:pt x="16009" y="20310"/>
                  </a:lnTo>
                  <a:lnTo>
                    <a:pt x="16772" y="20310"/>
                  </a:lnTo>
                  <a:lnTo>
                    <a:pt x="16772" y="19021"/>
                  </a:lnTo>
                  <a:lnTo>
                    <a:pt x="16009" y="18054"/>
                  </a:lnTo>
                  <a:lnTo>
                    <a:pt x="14993" y="18054"/>
                  </a:lnTo>
                  <a:lnTo>
                    <a:pt x="14993" y="15475"/>
                  </a:lnTo>
                  <a:lnTo>
                    <a:pt x="17788" y="15475"/>
                  </a:lnTo>
                  <a:lnTo>
                    <a:pt x="17788" y="14507"/>
                  </a:lnTo>
                  <a:lnTo>
                    <a:pt x="18805" y="13218"/>
                  </a:lnTo>
                  <a:lnTo>
                    <a:pt x="19567" y="13218"/>
                  </a:lnTo>
                  <a:lnTo>
                    <a:pt x="21600" y="10639"/>
                  </a:lnTo>
                  <a:lnTo>
                    <a:pt x="21600" y="6125"/>
                  </a:lnTo>
                  <a:lnTo>
                    <a:pt x="20584" y="3546"/>
                  </a:lnTo>
                  <a:lnTo>
                    <a:pt x="19567" y="3546"/>
                  </a:lnTo>
                  <a:lnTo>
                    <a:pt x="19567" y="2579"/>
                  </a:lnTo>
                  <a:lnTo>
                    <a:pt x="18805" y="2579"/>
                  </a:lnTo>
                  <a:lnTo>
                    <a:pt x="16772" y="0"/>
                  </a:lnTo>
                  <a:lnTo>
                    <a:pt x="16009" y="1290"/>
                  </a:lnTo>
                  <a:lnTo>
                    <a:pt x="14993" y="1290"/>
                  </a:lnTo>
                  <a:lnTo>
                    <a:pt x="16009" y="2579"/>
                  </a:lnTo>
                  <a:lnTo>
                    <a:pt x="16009" y="4836"/>
                  </a:lnTo>
                  <a:lnTo>
                    <a:pt x="14993" y="4836"/>
                  </a:lnTo>
                  <a:lnTo>
                    <a:pt x="13976" y="2579"/>
                  </a:lnTo>
                  <a:lnTo>
                    <a:pt x="12198" y="2579"/>
                  </a:lnTo>
                  <a:lnTo>
                    <a:pt x="11181" y="1290"/>
                  </a:lnTo>
                  <a:lnTo>
                    <a:pt x="1779" y="1290"/>
                  </a:lnTo>
                  <a:lnTo>
                    <a:pt x="762" y="3546"/>
                  </a:lnTo>
                  <a:lnTo>
                    <a:pt x="762" y="4836"/>
                  </a:lnTo>
                  <a:lnTo>
                    <a:pt x="0" y="6125"/>
                  </a:lnTo>
                  <a:lnTo>
                    <a:pt x="0" y="9672"/>
                  </a:lnTo>
                  <a:lnTo>
                    <a:pt x="762" y="9672"/>
                  </a:lnTo>
                  <a:lnTo>
                    <a:pt x="762" y="13218"/>
                  </a:lnTo>
                  <a:lnTo>
                    <a:pt x="1779" y="14507"/>
                  </a:lnTo>
                  <a:lnTo>
                    <a:pt x="1779" y="16764"/>
                  </a:lnTo>
                  <a:lnTo>
                    <a:pt x="2795" y="18054"/>
                  </a:lnTo>
                  <a:lnTo>
                    <a:pt x="2795" y="16764"/>
                  </a:lnTo>
                  <a:lnTo>
                    <a:pt x="3812" y="18054"/>
                  </a:lnTo>
                  <a:lnTo>
                    <a:pt x="3812" y="20310"/>
                  </a:lnTo>
                  <a:lnTo>
                    <a:pt x="4574" y="20310"/>
                  </a:lnTo>
                  <a:lnTo>
                    <a:pt x="4574" y="19021"/>
                  </a:lnTo>
                  <a:lnTo>
                    <a:pt x="5591" y="19021"/>
                  </a:lnTo>
                  <a:lnTo>
                    <a:pt x="5591" y="18054"/>
                  </a:lnTo>
                  <a:lnTo>
                    <a:pt x="5591" y="19021"/>
                  </a:lnTo>
                  <a:lnTo>
                    <a:pt x="6607" y="19021"/>
                  </a:lnTo>
                  <a:lnTo>
                    <a:pt x="5591" y="20310"/>
                  </a:lnTo>
                  <a:lnTo>
                    <a:pt x="5591" y="21600"/>
                  </a:lnTo>
                  <a:lnTo>
                    <a:pt x="6607" y="21600"/>
                  </a:lnTo>
                  <a:lnTo>
                    <a:pt x="7369" y="20310"/>
                  </a:lnTo>
                  <a:lnTo>
                    <a:pt x="7369" y="21600"/>
                  </a:lnTo>
                  <a:lnTo>
                    <a:pt x="9402" y="21600"/>
                  </a:lnTo>
                  <a:close/>
                  <a:moveTo>
                    <a:pt x="940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6" name="AutoShape 23"/>
            <p:cNvSpPr>
              <a:spLocks/>
            </p:cNvSpPr>
            <p:nvPr/>
          </p:nvSpPr>
          <p:spPr bwMode="auto">
            <a:xfrm>
              <a:off x="11000" y="3804"/>
              <a:ext cx="338" cy="34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436" y="2911"/>
                  </a:moveTo>
                  <a:lnTo>
                    <a:pt x="2923" y="2911"/>
                  </a:lnTo>
                  <a:lnTo>
                    <a:pt x="2923" y="3370"/>
                  </a:lnTo>
                  <a:lnTo>
                    <a:pt x="4223" y="2911"/>
                  </a:lnTo>
                  <a:lnTo>
                    <a:pt x="4223" y="0"/>
                  </a:lnTo>
                  <a:lnTo>
                    <a:pt x="5359" y="0"/>
                  </a:lnTo>
                  <a:lnTo>
                    <a:pt x="5359" y="613"/>
                  </a:lnTo>
                  <a:lnTo>
                    <a:pt x="6659" y="613"/>
                  </a:lnTo>
                  <a:lnTo>
                    <a:pt x="7146" y="1072"/>
                  </a:lnTo>
                  <a:lnTo>
                    <a:pt x="7146" y="2911"/>
                  </a:lnTo>
                  <a:lnTo>
                    <a:pt x="8445" y="3370"/>
                  </a:lnTo>
                  <a:lnTo>
                    <a:pt x="8932" y="3983"/>
                  </a:lnTo>
                  <a:lnTo>
                    <a:pt x="9582" y="3983"/>
                  </a:lnTo>
                  <a:lnTo>
                    <a:pt x="10881" y="4596"/>
                  </a:lnTo>
                  <a:lnTo>
                    <a:pt x="11368" y="3983"/>
                  </a:lnTo>
                  <a:lnTo>
                    <a:pt x="12018" y="3983"/>
                  </a:lnTo>
                  <a:lnTo>
                    <a:pt x="12018" y="4596"/>
                  </a:lnTo>
                  <a:lnTo>
                    <a:pt x="13155" y="4596"/>
                  </a:lnTo>
                  <a:lnTo>
                    <a:pt x="13155" y="5055"/>
                  </a:lnTo>
                  <a:lnTo>
                    <a:pt x="13805" y="5668"/>
                  </a:lnTo>
                  <a:lnTo>
                    <a:pt x="13155" y="5668"/>
                  </a:lnTo>
                  <a:lnTo>
                    <a:pt x="13155" y="6740"/>
                  </a:lnTo>
                  <a:lnTo>
                    <a:pt x="12668" y="6740"/>
                  </a:lnTo>
                  <a:lnTo>
                    <a:pt x="12018" y="7353"/>
                  </a:lnTo>
                  <a:lnTo>
                    <a:pt x="11368" y="7353"/>
                  </a:lnTo>
                  <a:lnTo>
                    <a:pt x="11368" y="7966"/>
                  </a:lnTo>
                  <a:lnTo>
                    <a:pt x="12018" y="8579"/>
                  </a:lnTo>
                  <a:lnTo>
                    <a:pt x="11368" y="8579"/>
                  </a:lnTo>
                  <a:lnTo>
                    <a:pt x="11368" y="9038"/>
                  </a:lnTo>
                  <a:lnTo>
                    <a:pt x="12018" y="9038"/>
                  </a:lnTo>
                  <a:lnTo>
                    <a:pt x="12018" y="9651"/>
                  </a:lnTo>
                  <a:lnTo>
                    <a:pt x="13155" y="9651"/>
                  </a:lnTo>
                  <a:lnTo>
                    <a:pt x="13805" y="10264"/>
                  </a:lnTo>
                  <a:lnTo>
                    <a:pt x="14454" y="10264"/>
                  </a:lnTo>
                  <a:lnTo>
                    <a:pt x="17377" y="13021"/>
                  </a:lnTo>
                  <a:lnTo>
                    <a:pt x="17377" y="13634"/>
                  </a:lnTo>
                  <a:lnTo>
                    <a:pt x="18677" y="13634"/>
                  </a:lnTo>
                  <a:lnTo>
                    <a:pt x="18677" y="14247"/>
                  </a:lnTo>
                  <a:lnTo>
                    <a:pt x="19164" y="14706"/>
                  </a:lnTo>
                  <a:lnTo>
                    <a:pt x="19814" y="14706"/>
                  </a:lnTo>
                  <a:lnTo>
                    <a:pt x="19814" y="15319"/>
                  </a:lnTo>
                  <a:lnTo>
                    <a:pt x="20463" y="15319"/>
                  </a:lnTo>
                  <a:lnTo>
                    <a:pt x="20950" y="15932"/>
                  </a:lnTo>
                  <a:lnTo>
                    <a:pt x="21600" y="15932"/>
                  </a:lnTo>
                  <a:lnTo>
                    <a:pt x="21600" y="16545"/>
                  </a:lnTo>
                  <a:lnTo>
                    <a:pt x="20950" y="17004"/>
                  </a:lnTo>
                  <a:lnTo>
                    <a:pt x="21600" y="17004"/>
                  </a:lnTo>
                  <a:lnTo>
                    <a:pt x="21600" y="17617"/>
                  </a:lnTo>
                  <a:lnTo>
                    <a:pt x="20950" y="18230"/>
                  </a:lnTo>
                  <a:lnTo>
                    <a:pt x="20950" y="18689"/>
                  </a:lnTo>
                  <a:lnTo>
                    <a:pt x="21600" y="19302"/>
                  </a:lnTo>
                  <a:lnTo>
                    <a:pt x="21600" y="19915"/>
                  </a:lnTo>
                  <a:lnTo>
                    <a:pt x="20950" y="20528"/>
                  </a:lnTo>
                  <a:lnTo>
                    <a:pt x="20463" y="20528"/>
                  </a:lnTo>
                  <a:lnTo>
                    <a:pt x="19164" y="19302"/>
                  </a:lnTo>
                  <a:lnTo>
                    <a:pt x="18677" y="19915"/>
                  </a:lnTo>
                  <a:lnTo>
                    <a:pt x="18027" y="19915"/>
                  </a:lnTo>
                  <a:lnTo>
                    <a:pt x="18677" y="20528"/>
                  </a:lnTo>
                  <a:lnTo>
                    <a:pt x="18677" y="21600"/>
                  </a:lnTo>
                  <a:lnTo>
                    <a:pt x="18027" y="21600"/>
                  </a:lnTo>
                  <a:lnTo>
                    <a:pt x="17377" y="20528"/>
                  </a:lnTo>
                  <a:lnTo>
                    <a:pt x="16241" y="20528"/>
                  </a:lnTo>
                  <a:lnTo>
                    <a:pt x="15591" y="19915"/>
                  </a:lnTo>
                  <a:lnTo>
                    <a:pt x="16241" y="19915"/>
                  </a:lnTo>
                  <a:lnTo>
                    <a:pt x="16241" y="17617"/>
                  </a:lnTo>
                  <a:lnTo>
                    <a:pt x="16890" y="17004"/>
                  </a:lnTo>
                  <a:lnTo>
                    <a:pt x="16241" y="17004"/>
                  </a:lnTo>
                  <a:lnTo>
                    <a:pt x="15591" y="16545"/>
                  </a:lnTo>
                  <a:lnTo>
                    <a:pt x="16241" y="16545"/>
                  </a:lnTo>
                  <a:lnTo>
                    <a:pt x="15591" y="15932"/>
                  </a:lnTo>
                  <a:lnTo>
                    <a:pt x="14941" y="15932"/>
                  </a:lnTo>
                  <a:lnTo>
                    <a:pt x="14454" y="15319"/>
                  </a:lnTo>
                  <a:lnTo>
                    <a:pt x="13805" y="15319"/>
                  </a:lnTo>
                  <a:lnTo>
                    <a:pt x="13805" y="12562"/>
                  </a:lnTo>
                  <a:lnTo>
                    <a:pt x="13155" y="11949"/>
                  </a:lnTo>
                  <a:lnTo>
                    <a:pt x="12018" y="11336"/>
                  </a:lnTo>
                  <a:lnTo>
                    <a:pt x="11368" y="10723"/>
                  </a:lnTo>
                  <a:lnTo>
                    <a:pt x="10232" y="10264"/>
                  </a:lnTo>
                  <a:lnTo>
                    <a:pt x="9582" y="10723"/>
                  </a:lnTo>
                  <a:lnTo>
                    <a:pt x="8932" y="11336"/>
                  </a:lnTo>
                  <a:lnTo>
                    <a:pt x="7795" y="11949"/>
                  </a:lnTo>
                  <a:lnTo>
                    <a:pt x="7146" y="11336"/>
                  </a:lnTo>
                  <a:lnTo>
                    <a:pt x="6659" y="11336"/>
                  </a:lnTo>
                  <a:lnTo>
                    <a:pt x="6009" y="10723"/>
                  </a:lnTo>
                  <a:lnTo>
                    <a:pt x="5359" y="11336"/>
                  </a:lnTo>
                  <a:lnTo>
                    <a:pt x="4872" y="11949"/>
                  </a:lnTo>
                  <a:lnTo>
                    <a:pt x="3573" y="11949"/>
                  </a:lnTo>
                  <a:lnTo>
                    <a:pt x="3573" y="7353"/>
                  </a:lnTo>
                  <a:lnTo>
                    <a:pt x="2923" y="7353"/>
                  </a:lnTo>
                  <a:lnTo>
                    <a:pt x="2436" y="7966"/>
                  </a:lnTo>
                  <a:lnTo>
                    <a:pt x="1786" y="7966"/>
                  </a:lnTo>
                  <a:lnTo>
                    <a:pt x="1137" y="7353"/>
                  </a:lnTo>
                  <a:lnTo>
                    <a:pt x="1786" y="6740"/>
                  </a:lnTo>
                  <a:lnTo>
                    <a:pt x="1786" y="6281"/>
                  </a:lnTo>
                  <a:lnTo>
                    <a:pt x="1137" y="5668"/>
                  </a:lnTo>
                  <a:lnTo>
                    <a:pt x="650" y="5668"/>
                  </a:lnTo>
                  <a:lnTo>
                    <a:pt x="0" y="5055"/>
                  </a:lnTo>
                  <a:lnTo>
                    <a:pt x="650" y="4596"/>
                  </a:lnTo>
                  <a:lnTo>
                    <a:pt x="1137" y="3983"/>
                  </a:lnTo>
                  <a:lnTo>
                    <a:pt x="1137" y="2911"/>
                  </a:lnTo>
                  <a:lnTo>
                    <a:pt x="2436" y="2911"/>
                  </a:lnTo>
                  <a:close/>
                  <a:moveTo>
                    <a:pt x="2436" y="29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7" name="AutoShape 24"/>
            <p:cNvSpPr>
              <a:spLocks/>
            </p:cNvSpPr>
            <p:nvPr/>
          </p:nvSpPr>
          <p:spPr bwMode="auto">
            <a:xfrm>
              <a:off x="10907" y="3886"/>
              <a:ext cx="357" cy="57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684" y="0"/>
                  </a:moveTo>
                  <a:cubicBezTo>
                    <a:pt x="6253" y="343"/>
                    <a:pt x="6253" y="343"/>
                    <a:pt x="6253" y="343"/>
                  </a:cubicBezTo>
                  <a:cubicBezTo>
                    <a:pt x="6821" y="343"/>
                    <a:pt x="6821" y="343"/>
                    <a:pt x="6821" y="343"/>
                  </a:cubicBezTo>
                  <a:cubicBezTo>
                    <a:pt x="7389" y="686"/>
                    <a:pt x="7389" y="686"/>
                    <a:pt x="7389" y="686"/>
                  </a:cubicBezTo>
                  <a:cubicBezTo>
                    <a:pt x="7389" y="1029"/>
                    <a:pt x="7389" y="1029"/>
                    <a:pt x="7389" y="1029"/>
                  </a:cubicBezTo>
                  <a:cubicBezTo>
                    <a:pt x="6821" y="1371"/>
                    <a:pt x="6821" y="1371"/>
                    <a:pt x="6821" y="1371"/>
                  </a:cubicBezTo>
                  <a:cubicBezTo>
                    <a:pt x="7389" y="1714"/>
                    <a:pt x="7389" y="1714"/>
                    <a:pt x="7389" y="1714"/>
                  </a:cubicBezTo>
                  <a:cubicBezTo>
                    <a:pt x="7958" y="1714"/>
                    <a:pt x="7958" y="1714"/>
                    <a:pt x="7958" y="1714"/>
                  </a:cubicBezTo>
                  <a:cubicBezTo>
                    <a:pt x="8526" y="1371"/>
                    <a:pt x="8526" y="1371"/>
                    <a:pt x="8526" y="1371"/>
                  </a:cubicBezTo>
                  <a:cubicBezTo>
                    <a:pt x="9095" y="1371"/>
                    <a:pt x="9095" y="1371"/>
                    <a:pt x="9095" y="1371"/>
                  </a:cubicBezTo>
                  <a:cubicBezTo>
                    <a:pt x="9095" y="1714"/>
                    <a:pt x="9095" y="1714"/>
                    <a:pt x="9095" y="1714"/>
                  </a:cubicBezTo>
                  <a:cubicBezTo>
                    <a:pt x="9095" y="2057"/>
                    <a:pt x="9095" y="2057"/>
                    <a:pt x="9095" y="2057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743"/>
                    <a:pt x="9095" y="2743"/>
                    <a:pt x="9095" y="2743"/>
                  </a:cubicBezTo>
                  <a:cubicBezTo>
                    <a:pt x="9095" y="3086"/>
                    <a:pt x="9095" y="3086"/>
                    <a:pt x="9095" y="3086"/>
                  </a:cubicBezTo>
                  <a:cubicBezTo>
                    <a:pt x="9095" y="3429"/>
                    <a:pt x="9095" y="3429"/>
                    <a:pt x="9095" y="3429"/>
                  </a:cubicBezTo>
                  <a:cubicBezTo>
                    <a:pt x="9095" y="4114"/>
                    <a:pt x="9095" y="4114"/>
                    <a:pt x="9095" y="4114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800" y="3771"/>
                    <a:pt x="10800" y="3771"/>
                    <a:pt x="10800" y="3771"/>
                  </a:cubicBezTo>
                  <a:cubicBezTo>
                    <a:pt x="11368" y="3429"/>
                    <a:pt x="11368" y="3429"/>
                    <a:pt x="11368" y="3429"/>
                  </a:cubicBezTo>
                  <a:cubicBezTo>
                    <a:pt x="11937" y="3771"/>
                    <a:pt x="11937" y="3771"/>
                    <a:pt x="11937" y="3771"/>
                  </a:cubicBezTo>
                  <a:cubicBezTo>
                    <a:pt x="12505" y="3771"/>
                    <a:pt x="12505" y="3771"/>
                    <a:pt x="12505" y="3771"/>
                  </a:cubicBezTo>
                  <a:cubicBezTo>
                    <a:pt x="13074" y="4114"/>
                    <a:pt x="13074" y="4114"/>
                    <a:pt x="13074" y="4114"/>
                  </a:cubicBezTo>
                  <a:cubicBezTo>
                    <a:pt x="14211" y="3771"/>
                    <a:pt x="14211" y="3771"/>
                    <a:pt x="14211" y="3771"/>
                  </a:cubicBezTo>
                  <a:cubicBezTo>
                    <a:pt x="14779" y="3429"/>
                    <a:pt x="14779" y="3429"/>
                    <a:pt x="14779" y="3429"/>
                  </a:cubicBezTo>
                  <a:cubicBezTo>
                    <a:pt x="15347" y="3086"/>
                    <a:pt x="15347" y="3086"/>
                    <a:pt x="15347" y="3086"/>
                  </a:cubicBezTo>
                  <a:cubicBezTo>
                    <a:pt x="16484" y="3429"/>
                    <a:pt x="16484" y="3429"/>
                    <a:pt x="16484" y="3429"/>
                  </a:cubicBezTo>
                  <a:cubicBezTo>
                    <a:pt x="17053" y="3771"/>
                    <a:pt x="17053" y="3771"/>
                    <a:pt x="17053" y="3771"/>
                  </a:cubicBezTo>
                  <a:cubicBezTo>
                    <a:pt x="18189" y="4114"/>
                    <a:pt x="18189" y="4114"/>
                    <a:pt x="18189" y="4114"/>
                  </a:cubicBezTo>
                  <a:cubicBezTo>
                    <a:pt x="18758" y="4457"/>
                    <a:pt x="18758" y="4457"/>
                    <a:pt x="18758" y="4457"/>
                  </a:cubicBezTo>
                  <a:cubicBezTo>
                    <a:pt x="18758" y="4800"/>
                    <a:pt x="18758" y="4800"/>
                    <a:pt x="18758" y="4800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486"/>
                    <a:pt x="18758" y="5486"/>
                    <a:pt x="18758" y="5486"/>
                  </a:cubicBezTo>
                  <a:cubicBezTo>
                    <a:pt x="18758" y="5829"/>
                    <a:pt x="18758" y="5829"/>
                    <a:pt x="18758" y="5829"/>
                  </a:cubicBezTo>
                  <a:cubicBezTo>
                    <a:pt x="18758" y="6171"/>
                    <a:pt x="18758" y="6171"/>
                    <a:pt x="18758" y="6171"/>
                  </a:cubicBezTo>
                  <a:cubicBezTo>
                    <a:pt x="19326" y="6171"/>
                    <a:pt x="19326" y="6171"/>
                    <a:pt x="19326" y="6171"/>
                  </a:cubicBezTo>
                  <a:cubicBezTo>
                    <a:pt x="19895" y="6514"/>
                    <a:pt x="19895" y="6514"/>
                    <a:pt x="19895" y="6514"/>
                  </a:cubicBezTo>
                  <a:cubicBezTo>
                    <a:pt x="20463" y="6514"/>
                    <a:pt x="20463" y="6514"/>
                    <a:pt x="20463" y="6514"/>
                  </a:cubicBezTo>
                  <a:cubicBezTo>
                    <a:pt x="21032" y="6857"/>
                    <a:pt x="21032" y="6857"/>
                    <a:pt x="21032" y="6857"/>
                  </a:cubicBezTo>
                  <a:cubicBezTo>
                    <a:pt x="20463" y="6857"/>
                    <a:pt x="20463" y="6857"/>
                    <a:pt x="20463" y="6857"/>
                  </a:cubicBezTo>
                  <a:cubicBezTo>
                    <a:pt x="21032" y="7200"/>
                    <a:pt x="21032" y="7200"/>
                    <a:pt x="21032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032" y="7543"/>
                    <a:pt x="21032" y="7543"/>
                    <a:pt x="21032" y="7543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8229"/>
                    <a:pt x="21032" y="8229"/>
                    <a:pt x="21032" y="8229"/>
                  </a:cubicBezTo>
                  <a:cubicBezTo>
                    <a:pt x="21032" y="8571"/>
                    <a:pt x="21032" y="8571"/>
                    <a:pt x="21032" y="8571"/>
                  </a:cubicBezTo>
                  <a:cubicBezTo>
                    <a:pt x="21032" y="8914"/>
                    <a:pt x="21032" y="8914"/>
                    <a:pt x="21032" y="8914"/>
                  </a:cubicBezTo>
                  <a:cubicBezTo>
                    <a:pt x="20463" y="8914"/>
                    <a:pt x="20463" y="8914"/>
                    <a:pt x="20463" y="8914"/>
                  </a:cubicBezTo>
                  <a:cubicBezTo>
                    <a:pt x="19895" y="8914"/>
                    <a:pt x="19895" y="8914"/>
                    <a:pt x="19895" y="8914"/>
                  </a:cubicBezTo>
                  <a:cubicBezTo>
                    <a:pt x="19326" y="8914"/>
                    <a:pt x="19326" y="8914"/>
                    <a:pt x="19326" y="8914"/>
                  </a:cubicBezTo>
                  <a:cubicBezTo>
                    <a:pt x="18758" y="8914"/>
                    <a:pt x="18758" y="8914"/>
                    <a:pt x="18758" y="8914"/>
                  </a:cubicBezTo>
                  <a:cubicBezTo>
                    <a:pt x="18189" y="8914"/>
                    <a:pt x="18189" y="8914"/>
                    <a:pt x="18189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6484" y="8914"/>
                    <a:pt x="16484" y="8914"/>
                    <a:pt x="16484" y="8914"/>
                  </a:cubicBezTo>
                  <a:cubicBezTo>
                    <a:pt x="15347" y="8914"/>
                    <a:pt x="15347" y="8914"/>
                    <a:pt x="15347" y="8914"/>
                  </a:cubicBezTo>
                  <a:cubicBezTo>
                    <a:pt x="14779" y="8914"/>
                    <a:pt x="14779" y="8914"/>
                    <a:pt x="14779" y="8914"/>
                  </a:cubicBezTo>
                  <a:cubicBezTo>
                    <a:pt x="14211" y="9600"/>
                    <a:pt x="14211" y="9600"/>
                    <a:pt x="14211" y="9600"/>
                  </a:cubicBezTo>
                  <a:cubicBezTo>
                    <a:pt x="14211" y="9943"/>
                    <a:pt x="14211" y="9943"/>
                    <a:pt x="14211" y="9943"/>
                  </a:cubicBezTo>
                  <a:cubicBezTo>
                    <a:pt x="13642" y="10286"/>
                    <a:pt x="13642" y="10286"/>
                    <a:pt x="13642" y="10286"/>
                  </a:cubicBezTo>
                  <a:cubicBezTo>
                    <a:pt x="13642" y="10629"/>
                    <a:pt x="13642" y="10629"/>
                    <a:pt x="13642" y="10629"/>
                  </a:cubicBezTo>
                  <a:cubicBezTo>
                    <a:pt x="13642" y="11314"/>
                    <a:pt x="13642" y="11314"/>
                    <a:pt x="13642" y="11314"/>
                  </a:cubicBezTo>
                  <a:cubicBezTo>
                    <a:pt x="14211" y="11314"/>
                    <a:pt x="14211" y="11314"/>
                    <a:pt x="14211" y="11314"/>
                  </a:cubicBezTo>
                  <a:cubicBezTo>
                    <a:pt x="14211" y="11657"/>
                    <a:pt x="14211" y="11657"/>
                    <a:pt x="14211" y="11657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3642" y="12343"/>
                    <a:pt x="13642" y="12343"/>
                    <a:pt x="13642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2000"/>
                    <a:pt x="11368" y="12000"/>
                    <a:pt x="11368" y="12000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0800" y="11657"/>
                    <a:pt x="10800" y="11657"/>
                    <a:pt x="10800" y="11657"/>
                  </a:cubicBezTo>
                  <a:cubicBezTo>
                    <a:pt x="10232" y="11657"/>
                    <a:pt x="10232" y="11657"/>
                    <a:pt x="10232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0971"/>
                    <a:pt x="9663" y="10971"/>
                    <a:pt x="9663" y="10971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8526" y="10286"/>
                    <a:pt x="8526" y="10286"/>
                    <a:pt x="8526" y="10286"/>
                  </a:cubicBezTo>
                  <a:cubicBezTo>
                    <a:pt x="8526" y="10629"/>
                    <a:pt x="8526" y="10629"/>
                    <a:pt x="8526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7958" y="11314"/>
                    <a:pt x="7958" y="11314"/>
                    <a:pt x="7958" y="11314"/>
                  </a:cubicBezTo>
                  <a:cubicBezTo>
                    <a:pt x="7389" y="11314"/>
                    <a:pt x="7389" y="11314"/>
                    <a:pt x="7389" y="11314"/>
                  </a:cubicBezTo>
                  <a:cubicBezTo>
                    <a:pt x="7389" y="11657"/>
                    <a:pt x="7389" y="11657"/>
                    <a:pt x="7389" y="11657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253" y="14057"/>
                    <a:pt x="6253" y="14057"/>
                    <a:pt x="6253" y="14057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6253" y="15429"/>
                    <a:pt x="6253" y="15429"/>
                    <a:pt x="6253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771"/>
                    <a:pt x="5684" y="15771"/>
                    <a:pt x="5684" y="15771"/>
                  </a:cubicBezTo>
                  <a:cubicBezTo>
                    <a:pt x="5684" y="16114"/>
                    <a:pt x="5684" y="16114"/>
                    <a:pt x="5684" y="16114"/>
                  </a:cubicBezTo>
                  <a:cubicBezTo>
                    <a:pt x="6253" y="16457"/>
                    <a:pt x="6253" y="16457"/>
                    <a:pt x="6253" y="16457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7389" y="16457"/>
                    <a:pt x="7389" y="16457"/>
                    <a:pt x="7389" y="16457"/>
                  </a:cubicBezTo>
                  <a:cubicBezTo>
                    <a:pt x="7389" y="16800"/>
                    <a:pt x="7389" y="16800"/>
                    <a:pt x="7389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8171"/>
                    <a:pt x="9095" y="18171"/>
                    <a:pt x="9095" y="18171"/>
                  </a:cubicBezTo>
                  <a:cubicBezTo>
                    <a:pt x="9663" y="18171"/>
                    <a:pt x="9663" y="18171"/>
                    <a:pt x="9663" y="18171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10800" y="19886"/>
                    <a:pt x="10800" y="19886"/>
                    <a:pt x="10800" y="19886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229"/>
                    <a:pt x="11937" y="20229"/>
                    <a:pt x="11937" y="20229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2505" y="20571"/>
                    <a:pt x="12505" y="20571"/>
                    <a:pt x="12505" y="20571"/>
                  </a:cubicBezTo>
                  <a:cubicBezTo>
                    <a:pt x="13074" y="20914"/>
                    <a:pt x="13074" y="20914"/>
                    <a:pt x="13074" y="20914"/>
                  </a:cubicBezTo>
                  <a:cubicBezTo>
                    <a:pt x="13642" y="20914"/>
                    <a:pt x="13642" y="20914"/>
                    <a:pt x="13642" y="20914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2505" y="21257"/>
                    <a:pt x="12505" y="21257"/>
                    <a:pt x="12505" y="21257"/>
                  </a:cubicBezTo>
                  <a:cubicBezTo>
                    <a:pt x="12505" y="21600"/>
                    <a:pt x="12505" y="21600"/>
                    <a:pt x="12505" y="21600"/>
                  </a:cubicBezTo>
                  <a:cubicBezTo>
                    <a:pt x="11937" y="21600"/>
                    <a:pt x="11937" y="21600"/>
                    <a:pt x="11937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21257"/>
                    <a:pt x="10800" y="21257"/>
                    <a:pt x="10800" y="21257"/>
                  </a:cubicBezTo>
                  <a:cubicBezTo>
                    <a:pt x="11368" y="21257"/>
                    <a:pt x="11368" y="21257"/>
                    <a:pt x="11368" y="21257"/>
                  </a:cubicBezTo>
                  <a:cubicBezTo>
                    <a:pt x="11368" y="20914"/>
                    <a:pt x="11368" y="20914"/>
                    <a:pt x="11368" y="20914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232" y="20571"/>
                    <a:pt x="10232" y="20571"/>
                    <a:pt x="10232" y="20571"/>
                  </a:cubicBezTo>
                  <a:cubicBezTo>
                    <a:pt x="9663" y="20229"/>
                    <a:pt x="9663" y="20229"/>
                    <a:pt x="9663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6821" y="19543"/>
                    <a:pt x="6821" y="19543"/>
                    <a:pt x="6821" y="19543"/>
                  </a:cubicBezTo>
                  <a:cubicBezTo>
                    <a:pt x="6821" y="19200"/>
                    <a:pt x="6821" y="19200"/>
                    <a:pt x="6821" y="19200"/>
                  </a:cubicBezTo>
                  <a:cubicBezTo>
                    <a:pt x="6253" y="18857"/>
                    <a:pt x="6253" y="18857"/>
                    <a:pt x="6253" y="18857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8171"/>
                    <a:pt x="4547" y="18171"/>
                    <a:pt x="4547" y="18171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7829"/>
                    <a:pt x="3979" y="17829"/>
                    <a:pt x="3979" y="17829"/>
                  </a:cubicBezTo>
                  <a:cubicBezTo>
                    <a:pt x="3411" y="17486"/>
                    <a:pt x="3411" y="17486"/>
                    <a:pt x="3411" y="17486"/>
                  </a:cubicBezTo>
                  <a:cubicBezTo>
                    <a:pt x="3979" y="17486"/>
                    <a:pt x="3979" y="17486"/>
                    <a:pt x="3979" y="17486"/>
                  </a:cubicBezTo>
                  <a:cubicBezTo>
                    <a:pt x="3411" y="17143"/>
                    <a:pt x="3411" y="17143"/>
                    <a:pt x="3411" y="17143"/>
                  </a:cubicBezTo>
                  <a:cubicBezTo>
                    <a:pt x="3979" y="16800"/>
                    <a:pt x="3979" y="16800"/>
                    <a:pt x="3979" y="16800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4547" y="16114"/>
                    <a:pt x="4547" y="16114"/>
                    <a:pt x="4547" y="16114"/>
                  </a:cubicBezTo>
                  <a:cubicBezTo>
                    <a:pt x="3979" y="16114"/>
                    <a:pt x="3979" y="16114"/>
                    <a:pt x="3979" y="16114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086"/>
                    <a:pt x="4547" y="15086"/>
                    <a:pt x="4547" y="15086"/>
                  </a:cubicBezTo>
                  <a:cubicBezTo>
                    <a:pt x="4547" y="14743"/>
                    <a:pt x="4547" y="14743"/>
                    <a:pt x="4547" y="14743"/>
                  </a:cubicBezTo>
                  <a:cubicBezTo>
                    <a:pt x="5116" y="14743"/>
                    <a:pt x="5116" y="14743"/>
                    <a:pt x="5116" y="14743"/>
                  </a:cubicBezTo>
                  <a:cubicBezTo>
                    <a:pt x="5116" y="14400"/>
                    <a:pt x="5116" y="14400"/>
                    <a:pt x="5116" y="14400"/>
                  </a:cubicBezTo>
                  <a:cubicBezTo>
                    <a:pt x="5684" y="14057"/>
                    <a:pt x="5684" y="14057"/>
                    <a:pt x="5684" y="14057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2686"/>
                    <a:pt x="6253" y="12686"/>
                    <a:pt x="6253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5684" y="11657"/>
                    <a:pt x="5684" y="11657"/>
                    <a:pt x="5684" y="11657"/>
                  </a:cubicBezTo>
                  <a:cubicBezTo>
                    <a:pt x="5684" y="11314"/>
                    <a:pt x="5684" y="11314"/>
                    <a:pt x="5684" y="11314"/>
                  </a:cubicBezTo>
                  <a:cubicBezTo>
                    <a:pt x="5684" y="10971"/>
                    <a:pt x="5684" y="10971"/>
                    <a:pt x="5684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9257"/>
                    <a:pt x="4547" y="9257"/>
                    <a:pt x="4547" y="9257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229"/>
                    <a:pt x="3411" y="8229"/>
                    <a:pt x="3411" y="8229"/>
                  </a:cubicBezTo>
                  <a:cubicBezTo>
                    <a:pt x="2842" y="7886"/>
                    <a:pt x="2842" y="7886"/>
                    <a:pt x="2842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411" y="6514"/>
                    <a:pt x="3411" y="6514"/>
                    <a:pt x="3411" y="6514"/>
                  </a:cubicBezTo>
                  <a:cubicBezTo>
                    <a:pt x="3979" y="6514"/>
                    <a:pt x="3979" y="6514"/>
                    <a:pt x="3979" y="6514"/>
                  </a:cubicBezTo>
                  <a:cubicBezTo>
                    <a:pt x="3979" y="6171"/>
                    <a:pt x="3979" y="6171"/>
                    <a:pt x="3979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2274" y="5143"/>
                    <a:pt x="2274" y="5143"/>
                    <a:pt x="2274" y="5143"/>
                  </a:cubicBezTo>
                  <a:cubicBezTo>
                    <a:pt x="1705" y="4457"/>
                    <a:pt x="1705" y="4457"/>
                    <a:pt x="1705" y="4457"/>
                  </a:cubicBezTo>
                  <a:cubicBezTo>
                    <a:pt x="1137" y="4457"/>
                    <a:pt x="1137" y="4457"/>
                    <a:pt x="1137" y="4457"/>
                  </a:cubicBezTo>
                  <a:cubicBezTo>
                    <a:pt x="1137" y="4114"/>
                    <a:pt x="1137" y="4114"/>
                    <a:pt x="1137" y="4114"/>
                  </a:cubicBezTo>
                  <a:cubicBezTo>
                    <a:pt x="568" y="3771"/>
                    <a:pt x="568" y="3771"/>
                    <a:pt x="568" y="3771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568" y="3086"/>
                    <a:pt x="568" y="3086"/>
                    <a:pt x="568" y="3086"/>
                  </a:cubicBezTo>
                  <a:cubicBezTo>
                    <a:pt x="1137" y="3086"/>
                    <a:pt x="1137" y="3086"/>
                    <a:pt x="1137" y="3086"/>
                  </a:cubicBezTo>
                  <a:cubicBezTo>
                    <a:pt x="568" y="2743"/>
                    <a:pt x="568" y="2743"/>
                    <a:pt x="568" y="2743"/>
                  </a:cubicBezTo>
                  <a:cubicBezTo>
                    <a:pt x="568" y="2400"/>
                    <a:pt x="568" y="2400"/>
                    <a:pt x="568" y="2400"/>
                  </a:cubicBezTo>
                  <a:cubicBezTo>
                    <a:pt x="1137" y="2057"/>
                    <a:pt x="1137" y="2057"/>
                    <a:pt x="1137" y="2057"/>
                  </a:cubicBezTo>
                  <a:cubicBezTo>
                    <a:pt x="1137" y="1714"/>
                    <a:pt x="1137" y="1714"/>
                    <a:pt x="1137" y="1714"/>
                  </a:cubicBezTo>
                  <a:cubicBezTo>
                    <a:pt x="1137" y="1371"/>
                    <a:pt x="1137" y="1371"/>
                    <a:pt x="1137" y="1371"/>
                  </a:cubicBezTo>
                  <a:cubicBezTo>
                    <a:pt x="2274" y="1371"/>
                    <a:pt x="2274" y="1371"/>
                    <a:pt x="2274" y="1371"/>
                  </a:cubicBezTo>
                  <a:cubicBezTo>
                    <a:pt x="2842" y="1371"/>
                    <a:pt x="2842" y="1371"/>
                    <a:pt x="2842" y="1371"/>
                  </a:cubicBezTo>
                  <a:cubicBezTo>
                    <a:pt x="3411" y="1371"/>
                    <a:pt x="3411" y="1371"/>
                    <a:pt x="3411" y="1371"/>
                  </a:cubicBezTo>
                  <a:cubicBezTo>
                    <a:pt x="3411" y="1029"/>
                    <a:pt x="3411" y="1029"/>
                    <a:pt x="3411" y="1029"/>
                  </a:cubicBezTo>
                  <a:cubicBezTo>
                    <a:pt x="3411" y="686"/>
                    <a:pt x="3411" y="686"/>
                    <a:pt x="3411" y="686"/>
                  </a:cubicBezTo>
                  <a:cubicBezTo>
                    <a:pt x="3979" y="686"/>
                    <a:pt x="3979" y="686"/>
                    <a:pt x="3979" y="686"/>
                  </a:cubicBezTo>
                  <a:cubicBezTo>
                    <a:pt x="4547" y="686"/>
                    <a:pt x="4547" y="686"/>
                    <a:pt x="4547" y="686"/>
                  </a:cubicBezTo>
                  <a:cubicBezTo>
                    <a:pt x="5116" y="686"/>
                    <a:pt x="5116" y="686"/>
                    <a:pt x="5116" y="686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5116" y="0"/>
                    <a:pt x="5116" y="0"/>
                    <a:pt x="5116" y="0"/>
                  </a:cubicBezTo>
                  <a:cubicBezTo>
                    <a:pt x="5684" y="0"/>
                    <a:pt x="5684" y="0"/>
                    <a:pt x="5684" y="0"/>
                  </a:cubicBezTo>
                  <a:cubicBezTo>
                    <a:pt x="5684" y="0"/>
                    <a:pt x="5684" y="0"/>
                    <a:pt x="5684" y="0"/>
                  </a:cubicBezTo>
                  <a:close/>
                  <a:moveTo>
                    <a:pt x="7389" y="20229"/>
                  </a:move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lose/>
                  <a:moveTo>
                    <a:pt x="5684" y="18857"/>
                  </a:move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857"/>
                    <a:pt x="5684" y="18857"/>
                    <a:pt x="5684" y="18857"/>
                  </a:cubicBezTo>
                  <a:close/>
                  <a:moveTo>
                    <a:pt x="3979" y="18171"/>
                  </a:move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857"/>
                    <a:pt x="3979" y="18857"/>
                    <a:pt x="3979" y="18857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8171"/>
                    <a:pt x="3979" y="18171"/>
                    <a:pt x="3979" y="18171"/>
                  </a:cubicBezTo>
                  <a:close/>
                  <a:moveTo>
                    <a:pt x="13074" y="12343"/>
                  </a:moveTo>
                  <a:cubicBezTo>
                    <a:pt x="13074" y="12686"/>
                    <a:pt x="13074" y="12686"/>
                    <a:pt x="13074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074" y="12343"/>
                    <a:pt x="13074" y="12343"/>
                    <a:pt x="13074" y="12343"/>
                  </a:cubicBezTo>
                  <a:close/>
                  <a:moveTo>
                    <a:pt x="7958" y="15771"/>
                  </a:moveTo>
                  <a:cubicBezTo>
                    <a:pt x="7389" y="15771"/>
                    <a:pt x="7389" y="15771"/>
                    <a:pt x="7389" y="15771"/>
                  </a:cubicBezTo>
                  <a:cubicBezTo>
                    <a:pt x="7958" y="15771"/>
                    <a:pt x="7958" y="15771"/>
                    <a:pt x="7958" y="15771"/>
                  </a:cubicBezTo>
                  <a:cubicBezTo>
                    <a:pt x="7958" y="15771"/>
                    <a:pt x="7958" y="15771"/>
                    <a:pt x="7958" y="15771"/>
                  </a:cubicBezTo>
                  <a:close/>
                  <a:moveTo>
                    <a:pt x="7958" y="16114"/>
                  </a:moveTo>
                  <a:cubicBezTo>
                    <a:pt x="7958" y="16114"/>
                    <a:pt x="7958" y="16114"/>
                    <a:pt x="7958" y="16114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8526" y="16114"/>
                    <a:pt x="8526" y="16114"/>
                    <a:pt x="8526" y="16114"/>
                  </a:cubicBezTo>
                  <a:lnTo>
                    <a:pt x="7958" y="16114"/>
                  </a:lnTo>
                  <a:close/>
                  <a:moveTo>
                    <a:pt x="7958" y="161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8" name="AutoShape 25"/>
            <p:cNvSpPr>
              <a:spLocks/>
            </p:cNvSpPr>
            <p:nvPr/>
          </p:nvSpPr>
          <p:spPr bwMode="auto">
            <a:xfrm>
              <a:off x="10671" y="3574"/>
              <a:ext cx="375" cy="73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9778" y="0"/>
                  </a:moveTo>
                  <a:lnTo>
                    <a:pt x="11968" y="0"/>
                  </a:lnTo>
                  <a:lnTo>
                    <a:pt x="11968" y="291"/>
                  </a:lnTo>
                  <a:lnTo>
                    <a:pt x="12405" y="291"/>
                  </a:lnTo>
                  <a:lnTo>
                    <a:pt x="12405" y="800"/>
                  </a:lnTo>
                  <a:lnTo>
                    <a:pt x="12989" y="582"/>
                  </a:lnTo>
                  <a:lnTo>
                    <a:pt x="13573" y="800"/>
                  </a:lnTo>
                  <a:lnTo>
                    <a:pt x="13573" y="1091"/>
                  </a:lnTo>
                  <a:lnTo>
                    <a:pt x="14157" y="1600"/>
                  </a:lnTo>
                  <a:lnTo>
                    <a:pt x="14157" y="2691"/>
                  </a:lnTo>
                  <a:lnTo>
                    <a:pt x="13573" y="2691"/>
                  </a:lnTo>
                  <a:lnTo>
                    <a:pt x="12989" y="2982"/>
                  </a:lnTo>
                  <a:lnTo>
                    <a:pt x="12989" y="3491"/>
                  </a:lnTo>
                  <a:lnTo>
                    <a:pt x="12405" y="3491"/>
                  </a:lnTo>
                  <a:lnTo>
                    <a:pt x="11968" y="3782"/>
                  </a:lnTo>
                  <a:lnTo>
                    <a:pt x="12405" y="4073"/>
                  </a:lnTo>
                  <a:lnTo>
                    <a:pt x="11968" y="4073"/>
                  </a:lnTo>
                  <a:lnTo>
                    <a:pt x="11968" y="4364"/>
                  </a:lnTo>
                  <a:lnTo>
                    <a:pt x="12405" y="4364"/>
                  </a:lnTo>
                  <a:lnTo>
                    <a:pt x="12405" y="4582"/>
                  </a:lnTo>
                  <a:lnTo>
                    <a:pt x="12989" y="4582"/>
                  </a:lnTo>
                  <a:lnTo>
                    <a:pt x="12989" y="5164"/>
                  </a:lnTo>
                  <a:lnTo>
                    <a:pt x="13573" y="4873"/>
                  </a:lnTo>
                  <a:lnTo>
                    <a:pt x="14595" y="4873"/>
                  </a:lnTo>
                  <a:lnTo>
                    <a:pt x="14595" y="5164"/>
                  </a:lnTo>
                  <a:lnTo>
                    <a:pt x="15178" y="5382"/>
                  </a:lnTo>
                  <a:lnTo>
                    <a:pt x="15762" y="5164"/>
                  </a:lnTo>
                  <a:lnTo>
                    <a:pt x="15762" y="5673"/>
                  </a:lnTo>
                  <a:lnTo>
                    <a:pt x="16200" y="5964"/>
                  </a:lnTo>
                  <a:lnTo>
                    <a:pt x="17368" y="5964"/>
                  </a:lnTo>
                  <a:lnTo>
                    <a:pt x="17805" y="6255"/>
                  </a:lnTo>
                  <a:lnTo>
                    <a:pt x="17805" y="6473"/>
                  </a:lnTo>
                  <a:lnTo>
                    <a:pt x="17368" y="7055"/>
                  </a:lnTo>
                  <a:lnTo>
                    <a:pt x="16784" y="7055"/>
                  </a:lnTo>
                  <a:lnTo>
                    <a:pt x="16784" y="7273"/>
                  </a:lnTo>
                  <a:lnTo>
                    <a:pt x="18389" y="7273"/>
                  </a:lnTo>
                  <a:lnTo>
                    <a:pt x="18389" y="7855"/>
                  </a:lnTo>
                  <a:lnTo>
                    <a:pt x="18973" y="8145"/>
                  </a:lnTo>
                  <a:lnTo>
                    <a:pt x="19557" y="7855"/>
                  </a:lnTo>
                  <a:lnTo>
                    <a:pt x="19995" y="7855"/>
                  </a:lnTo>
                  <a:lnTo>
                    <a:pt x="21162" y="7564"/>
                  </a:lnTo>
                  <a:lnTo>
                    <a:pt x="21600" y="7855"/>
                  </a:lnTo>
                  <a:lnTo>
                    <a:pt x="21162" y="8145"/>
                  </a:lnTo>
                  <a:lnTo>
                    <a:pt x="19995" y="8145"/>
                  </a:lnTo>
                  <a:lnTo>
                    <a:pt x="19995" y="8655"/>
                  </a:lnTo>
                  <a:lnTo>
                    <a:pt x="19557" y="8945"/>
                  </a:lnTo>
                  <a:lnTo>
                    <a:pt x="18973" y="9164"/>
                  </a:lnTo>
                  <a:lnTo>
                    <a:pt x="18389" y="9164"/>
                  </a:lnTo>
                  <a:lnTo>
                    <a:pt x="17805" y="9455"/>
                  </a:lnTo>
                  <a:lnTo>
                    <a:pt x="18389" y="9745"/>
                  </a:lnTo>
                  <a:lnTo>
                    <a:pt x="16784" y="9745"/>
                  </a:lnTo>
                  <a:lnTo>
                    <a:pt x="16784" y="10255"/>
                  </a:lnTo>
                  <a:lnTo>
                    <a:pt x="14595" y="10255"/>
                  </a:lnTo>
                  <a:lnTo>
                    <a:pt x="14595" y="10836"/>
                  </a:lnTo>
                  <a:lnTo>
                    <a:pt x="14157" y="11055"/>
                  </a:lnTo>
                  <a:lnTo>
                    <a:pt x="14157" y="11345"/>
                  </a:lnTo>
                  <a:lnTo>
                    <a:pt x="14595" y="11636"/>
                  </a:lnTo>
                  <a:lnTo>
                    <a:pt x="14157" y="11636"/>
                  </a:lnTo>
                  <a:lnTo>
                    <a:pt x="13573" y="11855"/>
                  </a:lnTo>
                  <a:lnTo>
                    <a:pt x="14157" y="12145"/>
                  </a:lnTo>
                  <a:lnTo>
                    <a:pt x="14595" y="12436"/>
                  </a:lnTo>
                  <a:lnTo>
                    <a:pt x="14595" y="12727"/>
                  </a:lnTo>
                  <a:lnTo>
                    <a:pt x="15178" y="12727"/>
                  </a:lnTo>
                  <a:lnTo>
                    <a:pt x="15762" y="13236"/>
                  </a:lnTo>
                  <a:lnTo>
                    <a:pt x="16200" y="13527"/>
                  </a:lnTo>
                  <a:lnTo>
                    <a:pt x="16784" y="13745"/>
                  </a:lnTo>
                  <a:lnTo>
                    <a:pt x="16784" y="14036"/>
                  </a:lnTo>
                  <a:lnTo>
                    <a:pt x="17368" y="14036"/>
                  </a:lnTo>
                  <a:lnTo>
                    <a:pt x="17368" y="14327"/>
                  </a:lnTo>
                  <a:lnTo>
                    <a:pt x="16784" y="14327"/>
                  </a:lnTo>
                  <a:lnTo>
                    <a:pt x="16784" y="15127"/>
                  </a:lnTo>
                  <a:lnTo>
                    <a:pt x="16200" y="15418"/>
                  </a:lnTo>
                  <a:lnTo>
                    <a:pt x="16784" y="15636"/>
                  </a:lnTo>
                  <a:lnTo>
                    <a:pt x="16784" y="15927"/>
                  </a:lnTo>
                  <a:lnTo>
                    <a:pt x="17368" y="16218"/>
                  </a:lnTo>
                  <a:lnTo>
                    <a:pt x="17805" y="16509"/>
                  </a:lnTo>
                  <a:lnTo>
                    <a:pt x="18389" y="16727"/>
                  </a:lnTo>
                  <a:lnTo>
                    <a:pt x="18973" y="17309"/>
                  </a:lnTo>
                  <a:lnTo>
                    <a:pt x="18973" y="18327"/>
                  </a:lnTo>
                  <a:lnTo>
                    <a:pt x="19557" y="18618"/>
                  </a:lnTo>
                  <a:lnTo>
                    <a:pt x="19557" y="19418"/>
                  </a:lnTo>
                  <a:lnTo>
                    <a:pt x="18973" y="20218"/>
                  </a:lnTo>
                  <a:lnTo>
                    <a:pt x="18389" y="20509"/>
                  </a:lnTo>
                  <a:lnTo>
                    <a:pt x="18389" y="20800"/>
                  </a:lnTo>
                  <a:lnTo>
                    <a:pt x="17805" y="20800"/>
                  </a:lnTo>
                  <a:lnTo>
                    <a:pt x="17805" y="21309"/>
                  </a:lnTo>
                  <a:lnTo>
                    <a:pt x="17368" y="21600"/>
                  </a:lnTo>
                  <a:lnTo>
                    <a:pt x="17368" y="20509"/>
                  </a:lnTo>
                  <a:lnTo>
                    <a:pt x="17805" y="20218"/>
                  </a:lnTo>
                  <a:lnTo>
                    <a:pt x="17805" y="19200"/>
                  </a:lnTo>
                  <a:lnTo>
                    <a:pt x="17368" y="18909"/>
                  </a:lnTo>
                  <a:lnTo>
                    <a:pt x="17368" y="18618"/>
                  </a:lnTo>
                  <a:lnTo>
                    <a:pt x="17805" y="18618"/>
                  </a:lnTo>
                  <a:lnTo>
                    <a:pt x="17368" y="18327"/>
                  </a:lnTo>
                  <a:lnTo>
                    <a:pt x="17368" y="17527"/>
                  </a:lnTo>
                  <a:lnTo>
                    <a:pt x="16784" y="17527"/>
                  </a:lnTo>
                  <a:lnTo>
                    <a:pt x="16784" y="17309"/>
                  </a:lnTo>
                  <a:lnTo>
                    <a:pt x="16200" y="17018"/>
                  </a:lnTo>
                  <a:lnTo>
                    <a:pt x="16200" y="17309"/>
                  </a:lnTo>
                  <a:lnTo>
                    <a:pt x="15762" y="17018"/>
                  </a:lnTo>
                  <a:lnTo>
                    <a:pt x="15762" y="15927"/>
                  </a:lnTo>
                  <a:lnTo>
                    <a:pt x="15178" y="15927"/>
                  </a:lnTo>
                  <a:lnTo>
                    <a:pt x="15178" y="15418"/>
                  </a:lnTo>
                  <a:lnTo>
                    <a:pt x="14595" y="14618"/>
                  </a:lnTo>
                  <a:lnTo>
                    <a:pt x="14595" y="14327"/>
                  </a:lnTo>
                  <a:lnTo>
                    <a:pt x="14157" y="14036"/>
                  </a:lnTo>
                  <a:lnTo>
                    <a:pt x="14595" y="13745"/>
                  </a:lnTo>
                  <a:lnTo>
                    <a:pt x="14157" y="14036"/>
                  </a:lnTo>
                  <a:lnTo>
                    <a:pt x="13573" y="14036"/>
                  </a:lnTo>
                  <a:lnTo>
                    <a:pt x="13573" y="13745"/>
                  </a:lnTo>
                  <a:lnTo>
                    <a:pt x="12989" y="13527"/>
                  </a:lnTo>
                  <a:lnTo>
                    <a:pt x="12405" y="13236"/>
                  </a:lnTo>
                  <a:lnTo>
                    <a:pt x="12405" y="12945"/>
                  </a:lnTo>
                  <a:lnTo>
                    <a:pt x="11968" y="12727"/>
                  </a:lnTo>
                  <a:lnTo>
                    <a:pt x="12405" y="12945"/>
                  </a:lnTo>
                  <a:lnTo>
                    <a:pt x="11968" y="12945"/>
                  </a:lnTo>
                  <a:lnTo>
                    <a:pt x="11968" y="13236"/>
                  </a:lnTo>
                  <a:lnTo>
                    <a:pt x="12405" y="13236"/>
                  </a:lnTo>
                  <a:lnTo>
                    <a:pt x="12405" y="13527"/>
                  </a:lnTo>
                  <a:lnTo>
                    <a:pt x="11968" y="13527"/>
                  </a:lnTo>
                  <a:lnTo>
                    <a:pt x="12405" y="13745"/>
                  </a:lnTo>
                  <a:lnTo>
                    <a:pt x="11384" y="14036"/>
                  </a:lnTo>
                  <a:lnTo>
                    <a:pt x="11384" y="13745"/>
                  </a:lnTo>
                  <a:lnTo>
                    <a:pt x="10800" y="13745"/>
                  </a:lnTo>
                  <a:lnTo>
                    <a:pt x="10800" y="14036"/>
                  </a:lnTo>
                  <a:lnTo>
                    <a:pt x="11384" y="14036"/>
                  </a:lnTo>
                  <a:lnTo>
                    <a:pt x="10362" y="14036"/>
                  </a:lnTo>
                  <a:lnTo>
                    <a:pt x="10362" y="14327"/>
                  </a:lnTo>
                  <a:lnTo>
                    <a:pt x="9195" y="14618"/>
                  </a:lnTo>
                  <a:lnTo>
                    <a:pt x="7005" y="14618"/>
                  </a:lnTo>
                  <a:lnTo>
                    <a:pt x="7005" y="14836"/>
                  </a:lnTo>
                  <a:lnTo>
                    <a:pt x="6568" y="14836"/>
                  </a:lnTo>
                  <a:lnTo>
                    <a:pt x="6568" y="14618"/>
                  </a:lnTo>
                  <a:lnTo>
                    <a:pt x="7589" y="14327"/>
                  </a:lnTo>
                  <a:lnTo>
                    <a:pt x="7589" y="14036"/>
                  </a:lnTo>
                  <a:lnTo>
                    <a:pt x="7005" y="14327"/>
                  </a:lnTo>
                  <a:lnTo>
                    <a:pt x="6568" y="14327"/>
                  </a:lnTo>
                  <a:lnTo>
                    <a:pt x="5984" y="14618"/>
                  </a:lnTo>
                  <a:lnTo>
                    <a:pt x="5984" y="14327"/>
                  </a:lnTo>
                  <a:lnTo>
                    <a:pt x="6568" y="13236"/>
                  </a:lnTo>
                  <a:lnTo>
                    <a:pt x="7005" y="12945"/>
                  </a:lnTo>
                  <a:lnTo>
                    <a:pt x="6568" y="12436"/>
                  </a:lnTo>
                  <a:lnTo>
                    <a:pt x="6568" y="12145"/>
                  </a:lnTo>
                  <a:lnTo>
                    <a:pt x="5984" y="11855"/>
                  </a:lnTo>
                  <a:lnTo>
                    <a:pt x="5984" y="11636"/>
                  </a:lnTo>
                  <a:lnTo>
                    <a:pt x="5400" y="11345"/>
                  </a:lnTo>
                  <a:lnTo>
                    <a:pt x="4962" y="11055"/>
                  </a:lnTo>
                  <a:lnTo>
                    <a:pt x="4962" y="10836"/>
                  </a:lnTo>
                  <a:lnTo>
                    <a:pt x="4378" y="10836"/>
                  </a:lnTo>
                  <a:lnTo>
                    <a:pt x="4962" y="10836"/>
                  </a:lnTo>
                  <a:lnTo>
                    <a:pt x="4962" y="11345"/>
                  </a:lnTo>
                  <a:lnTo>
                    <a:pt x="3795" y="11055"/>
                  </a:lnTo>
                  <a:lnTo>
                    <a:pt x="3357" y="11055"/>
                  </a:lnTo>
                  <a:lnTo>
                    <a:pt x="3357" y="10545"/>
                  </a:lnTo>
                  <a:lnTo>
                    <a:pt x="2773" y="10545"/>
                  </a:lnTo>
                  <a:lnTo>
                    <a:pt x="3357" y="10545"/>
                  </a:lnTo>
                  <a:lnTo>
                    <a:pt x="3795" y="10836"/>
                  </a:lnTo>
                  <a:lnTo>
                    <a:pt x="4378" y="10836"/>
                  </a:lnTo>
                  <a:lnTo>
                    <a:pt x="3795" y="10836"/>
                  </a:lnTo>
                  <a:lnTo>
                    <a:pt x="3795" y="10545"/>
                  </a:lnTo>
                  <a:lnTo>
                    <a:pt x="4378" y="10545"/>
                  </a:lnTo>
                  <a:lnTo>
                    <a:pt x="4378" y="10255"/>
                  </a:lnTo>
                  <a:lnTo>
                    <a:pt x="3795" y="9964"/>
                  </a:lnTo>
                  <a:lnTo>
                    <a:pt x="3357" y="9964"/>
                  </a:lnTo>
                  <a:lnTo>
                    <a:pt x="3357" y="9745"/>
                  </a:lnTo>
                  <a:lnTo>
                    <a:pt x="2189" y="9745"/>
                  </a:lnTo>
                  <a:lnTo>
                    <a:pt x="2189" y="9455"/>
                  </a:lnTo>
                  <a:lnTo>
                    <a:pt x="1605" y="9455"/>
                  </a:lnTo>
                  <a:lnTo>
                    <a:pt x="1605" y="9745"/>
                  </a:lnTo>
                  <a:lnTo>
                    <a:pt x="584" y="9164"/>
                  </a:lnTo>
                  <a:lnTo>
                    <a:pt x="584" y="8655"/>
                  </a:lnTo>
                  <a:lnTo>
                    <a:pt x="0" y="8655"/>
                  </a:lnTo>
                  <a:lnTo>
                    <a:pt x="584" y="8364"/>
                  </a:lnTo>
                  <a:lnTo>
                    <a:pt x="584" y="8145"/>
                  </a:lnTo>
                  <a:lnTo>
                    <a:pt x="1168" y="8364"/>
                  </a:lnTo>
                  <a:lnTo>
                    <a:pt x="1168" y="7564"/>
                  </a:lnTo>
                  <a:lnTo>
                    <a:pt x="1605" y="7564"/>
                  </a:lnTo>
                  <a:lnTo>
                    <a:pt x="1605" y="7273"/>
                  </a:lnTo>
                  <a:lnTo>
                    <a:pt x="2189" y="7055"/>
                  </a:lnTo>
                  <a:lnTo>
                    <a:pt x="2189" y="6255"/>
                  </a:lnTo>
                  <a:lnTo>
                    <a:pt x="2773" y="6255"/>
                  </a:lnTo>
                  <a:lnTo>
                    <a:pt x="2773" y="5673"/>
                  </a:lnTo>
                  <a:lnTo>
                    <a:pt x="2189" y="5164"/>
                  </a:lnTo>
                  <a:lnTo>
                    <a:pt x="3795" y="5164"/>
                  </a:lnTo>
                  <a:lnTo>
                    <a:pt x="4378" y="4873"/>
                  </a:lnTo>
                  <a:lnTo>
                    <a:pt x="4378" y="4364"/>
                  </a:lnTo>
                  <a:lnTo>
                    <a:pt x="4962" y="3782"/>
                  </a:lnTo>
                  <a:lnTo>
                    <a:pt x="4378" y="3491"/>
                  </a:lnTo>
                  <a:lnTo>
                    <a:pt x="4962" y="2982"/>
                  </a:lnTo>
                  <a:lnTo>
                    <a:pt x="5400" y="2473"/>
                  </a:lnTo>
                  <a:lnTo>
                    <a:pt x="4962" y="2473"/>
                  </a:lnTo>
                  <a:lnTo>
                    <a:pt x="5400" y="2182"/>
                  </a:lnTo>
                  <a:lnTo>
                    <a:pt x="5984" y="1600"/>
                  </a:lnTo>
                  <a:lnTo>
                    <a:pt x="6568" y="1600"/>
                  </a:lnTo>
                  <a:lnTo>
                    <a:pt x="7005" y="1091"/>
                  </a:lnTo>
                  <a:lnTo>
                    <a:pt x="7589" y="800"/>
                  </a:lnTo>
                  <a:lnTo>
                    <a:pt x="8173" y="800"/>
                  </a:lnTo>
                  <a:lnTo>
                    <a:pt x="8757" y="582"/>
                  </a:lnTo>
                  <a:lnTo>
                    <a:pt x="9195" y="800"/>
                  </a:lnTo>
                  <a:lnTo>
                    <a:pt x="9778" y="800"/>
                  </a:lnTo>
                  <a:lnTo>
                    <a:pt x="9778" y="291"/>
                  </a:lnTo>
                  <a:lnTo>
                    <a:pt x="10362" y="291"/>
                  </a:lnTo>
                  <a:lnTo>
                    <a:pt x="9778" y="0"/>
                  </a:lnTo>
                  <a:close/>
                  <a:moveTo>
                    <a:pt x="3357" y="11345"/>
                  </a:moveTo>
                  <a:lnTo>
                    <a:pt x="3795" y="11636"/>
                  </a:lnTo>
                  <a:lnTo>
                    <a:pt x="4378" y="11636"/>
                  </a:lnTo>
                  <a:lnTo>
                    <a:pt x="3795" y="11345"/>
                  </a:lnTo>
                  <a:lnTo>
                    <a:pt x="3357" y="11345"/>
                  </a:lnTo>
                  <a:close/>
                  <a:moveTo>
                    <a:pt x="3357" y="113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" name="AutoShape 26"/>
            <p:cNvSpPr>
              <a:spLocks/>
            </p:cNvSpPr>
            <p:nvPr/>
          </p:nvSpPr>
          <p:spPr bwMode="auto">
            <a:xfrm>
              <a:off x="10191" y="4309"/>
              <a:ext cx="94" cy="15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286"/>
                  </a:moveTo>
                  <a:lnTo>
                    <a:pt x="0" y="8914"/>
                  </a:lnTo>
                  <a:lnTo>
                    <a:pt x="2335" y="7543"/>
                  </a:lnTo>
                  <a:lnTo>
                    <a:pt x="0" y="8914"/>
                  </a:lnTo>
                  <a:lnTo>
                    <a:pt x="0" y="10286"/>
                  </a:lnTo>
                  <a:close/>
                  <a:moveTo>
                    <a:pt x="4670" y="1371"/>
                  </a:moveTo>
                  <a:lnTo>
                    <a:pt x="2335" y="1371"/>
                  </a:lnTo>
                  <a:lnTo>
                    <a:pt x="0" y="0"/>
                  </a:lnTo>
                  <a:lnTo>
                    <a:pt x="4670" y="0"/>
                  </a:lnTo>
                  <a:lnTo>
                    <a:pt x="4670" y="1371"/>
                  </a:lnTo>
                  <a:close/>
                  <a:moveTo>
                    <a:pt x="7005" y="1371"/>
                  </a:moveTo>
                  <a:lnTo>
                    <a:pt x="8757" y="2400"/>
                  </a:lnTo>
                  <a:lnTo>
                    <a:pt x="11092" y="2400"/>
                  </a:lnTo>
                  <a:lnTo>
                    <a:pt x="7005" y="2400"/>
                  </a:lnTo>
                  <a:lnTo>
                    <a:pt x="4670" y="1371"/>
                  </a:lnTo>
                  <a:lnTo>
                    <a:pt x="7005" y="1371"/>
                  </a:lnTo>
                  <a:lnTo>
                    <a:pt x="4670" y="1371"/>
                  </a:lnTo>
                  <a:lnTo>
                    <a:pt x="7005" y="1371"/>
                  </a:lnTo>
                  <a:close/>
                  <a:moveTo>
                    <a:pt x="4670" y="2400"/>
                  </a:moveTo>
                  <a:lnTo>
                    <a:pt x="4670" y="3771"/>
                  </a:lnTo>
                  <a:lnTo>
                    <a:pt x="2335" y="5143"/>
                  </a:lnTo>
                  <a:lnTo>
                    <a:pt x="2335" y="3771"/>
                  </a:lnTo>
                  <a:lnTo>
                    <a:pt x="0" y="3771"/>
                  </a:lnTo>
                  <a:lnTo>
                    <a:pt x="0" y="5143"/>
                  </a:lnTo>
                  <a:lnTo>
                    <a:pt x="2335" y="5143"/>
                  </a:lnTo>
                  <a:lnTo>
                    <a:pt x="2335" y="8914"/>
                  </a:lnTo>
                  <a:lnTo>
                    <a:pt x="0" y="10286"/>
                  </a:lnTo>
                  <a:lnTo>
                    <a:pt x="0" y="11314"/>
                  </a:lnTo>
                  <a:lnTo>
                    <a:pt x="2335" y="14057"/>
                  </a:lnTo>
                  <a:lnTo>
                    <a:pt x="0" y="14057"/>
                  </a:lnTo>
                  <a:lnTo>
                    <a:pt x="2335" y="16457"/>
                  </a:lnTo>
                  <a:lnTo>
                    <a:pt x="4670" y="19200"/>
                  </a:lnTo>
                  <a:lnTo>
                    <a:pt x="4670" y="20229"/>
                  </a:lnTo>
                  <a:lnTo>
                    <a:pt x="7005" y="21600"/>
                  </a:lnTo>
                  <a:lnTo>
                    <a:pt x="8757" y="20229"/>
                  </a:lnTo>
                  <a:lnTo>
                    <a:pt x="15178" y="20229"/>
                  </a:lnTo>
                  <a:lnTo>
                    <a:pt x="19849" y="19200"/>
                  </a:lnTo>
                  <a:lnTo>
                    <a:pt x="19849" y="16457"/>
                  </a:lnTo>
                  <a:lnTo>
                    <a:pt x="21600" y="16457"/>
                  </a:lnTo>
                  <a:lnTo>
                    <a:pt x="21600" y="14057"/>
                  </a:lnTo>
                  <a:lnTo>
                    <a:pt x="19849" y="12686"/>
                  </a:lnTo>
                  <a:lnTo>
                    <a:pt x="21600" y="12686"/>
                  </a:lnTo>
                  <a:lnTo>
                    <a:pt x="19849" y="11314"/>
                  </a:lnTo>
                  <a:lnTo>
                    <a:pt x="17514" y="8914"/>
                  </a:lnTo>
                  <a:lnTo>
                    <a:pt x="17514" y="7543"/>
                  </a:lnTo>
                  <a:lnTo>
                    <a:pt x="15178" y="7543"/>
                  </a:lnTo>
                  <a:lnTo>
                    <a:pt x="15178" y="6514"/>
                  </a:lnTo>
                  <a:lnTo>
                    <a:pt x="13427" y="6514"/>
                  </a:lnTo>
                  <a:lnTo>
                    <a:pt x="13427" y="5143"/>
                  </a:lnTo>
                  <a:lnTo>
                    <a:pt x="11092" y="5143"/>
                  </a:lnTo>
                  <a:lnTo>
                    <a:pt x="11092" y="3771"/>
                  </a:lnTo>
                  <a:lnTo>
                    <a:pt x="8757" y="2400"/>
                  </a:lnTo>
                  <a:lnTo>
                    <a:pt x="4670" y="2400"/>
                  </a:lnTo>
                  <a:close/>
                  <a:moveTo>
                    <a:pt x="4670" y="2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9676" y="3364"/>
              <a:ext cx="1175" cy="101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905" y="786"/>
                  </a:moveTo>
                  <a:lnTo>
                    <a:pt x="6905" y="944"/>
                  </a:lnTo>
                  <a:lnTo>
                    <a:pt x="7091" y="1153"/>
                  </a:lnTo>
                  <a:lnTo>
                    <a:pt x="7091" y="1363"/>
                  </a:lnTo>
                  <a:lnTo>
                    <a:pt x="7231" y="1573"/>
                  </a:lnTo>
                  <a:lnTo>
                    <a:pt x="7091" y="1573"/>
                  </a:lnTo>
                  <a:lnTo>
                    <a:pt x="7231" y="1730"/>
                  </a:lnTo>
                  <a:lnTo>
                    <a:pt x="7231" y="1940"/>
                  </a:lnTo>
                  <a:lnTo>
                    <a:pt x="7418" y="1940"/>
                  </a:lnTo>
                  <a:lnTo>
                    <a:pt x="7418" y="2150"/>
                  </a:lnTo>
                  <a:lnTo>
                    <a:pt x="8117" y="2150"/>
                  </a:lnTo>
                  <a:lnTo>
                    <a:pt x="8304" y="2307"/>
                  </a:lnTo>
                  <a:lnTo>
                    <a:pt x="8444" y="2307"/>
                  </a:lnTo>
                  <a:lnTo>
                    <a:pt x="8444" y="2517"/>
                  </a:lnTo>
                  <a:lnTo>
                    <a:pt x="8631" y="2517"/>
                  </a:lnTo>
                  <a:lnTo>
                    <a:pt x="8631" y="3670"/>
                  </a:lnTo>
                  <a:lnTo>
                    <a:pt x="8444" y="3880"/>
                  </a:lnTo>
                  <a:lnTo>
                    <a:pt x="8444" y="4089"/>
                  </a:lnTo>
                  <a:lnTo>
                    <a:pt x="8631" y="4089"/>
                  </a:lnTo>
                  <a:lnTo>
                    <a:pt x="8817" y="4299"/>
                  </a:lnTo>
                  <a:lnTo>
                    <a:pt x="8957" y="4299"/>
                  </a:lnTo>
                  <a:lnTo>
                    <a:pt x="9330" y="4456"/>
                  </a:lnTo>
                  <a:lnTo>
                    <a:pt x="9657" y="4666"/>
                  </a:lnTo>
                  <a:lnTo>
                    <a:pt x="9844" y="4876"/>
                  </a:lnTo>
                  <a:lnTo>
                    <a:pt x="10170" y="5033"/>
                  </a:lnTo>
                  <a:lnTo>
                    <a:pt x="10543" y="5033"/>
                  </a:lnTo>
                  <a:lnTo>
                    <a:pt x="10683" y="5243"/>
                  </a:lnTo>
                  <a:lnTo>
                    <a:pt x="11197" y="5243"/>
                  </a:lnTo>
                  <a:lnTo>
                    <a:pt x="11197" y="5452"/>
                  </a:lnTo>
                  <a:lnTo>
                    <a:pt x="11756" y="5243"/>
                  </a:lnTo>
                  <a:lnTo>
                    <a:pt x="12083" y="5452"/>
                  </a:lnTo>
                  <a:lnTo>
                    <a:pt x="12083" y="5610"/>
                  </a:lnTo>
                  <a:lnTo>
                    <a:pt x="12270" y="5610"/>
                  </a:lnTo>
                  <a:lnTo>
                    <a:pt x="12783" y="5819"/>
                  </a:lnTo>
                  <a:lnTo>
                    <a:pt x="13109" y="5819"/>
                  </a:lnTo>
                  <a:lnTo>
                    <a:pt x="13809" y="6029"/>
                  </a:lnTo>
                  <a:lnTo>
                    <a:pt x="13996" y="5819"/>
                  </a:lnTo>
                  <a:lnTo>
                    <a:pt x="14136" y="6029"/>
                  </a:lnTo>
                  <a:lnTo>
                    <a:pt x="14695" y="6029"/>
                  </a:lnTo>
                  <a:lnTo>
                    <a:pt x="14835" y="5610"/>
                  </a:lnTo>
                  <a:lnTo>
                    <a:pt x="14695" y="5243"/>
                  </a:lnTo>
                  <a:lnTo>
                    <a:pt x="14695" y="4876"/>
                  </a:lnTo>
                  <a:lnTo>
                    <a:pt x="14835" y="4666"/>
                  </a:lnTo>
                  <a:lnTo>
                    <a:pt x="15022" y="4666"/>
                  </a:lnTo>
                  <a:lnTo>
                    <a:pt x="15022" y="5033"/>
                  </a:lnTo>
                  <a:lnTo>
                    <a:pt x="15209" y="5033"/>
                  </a:lnTo>
                  <a:lnTo>
                    <a:pt x="15209" y="5452"/>
                  </a:lnTo>
                  <a:lnTo>
                    <a:pt x="15349" y="5610"/>
                  </a:lnTo>
                  <a:lnTo>
                    <a:pt x="15722" y="5610"/>
                  </a:lnTo>
                  <a:lnTo>
                    <a:pt x="16048" y="5819"/>
                  </a:lnTo>
                  <a:lnTo>
                    <a:pt x="16235" y="5819"/>
                  </a:lnTo>
                  <a:lnTo>
                    <a:pt x="16422" y="5610"/>
                  </a:lnTo>
                  <a:lnTo>
                    <a:pt x="17261" y="5610"/>
                  </a:lnTo>
                  <a:lnTo>
                    <a:pt x="17588" y="5452"/>
                  </a:lnTo>
                  <a:lnTo>
                    <a:pt x="17448" y="5452"/>
                  </a:lnTo>
                  <a:lnTo>
                    <a:pt x="17448" y="5243"/>
                  </a:lnTo>
                  <a:lnTo>
                    <a:pt x="17261" y="5033"/>
                  </a:lnTo>
                  <a:lnTo>
                    <a:pt x="17261" y="4666"/>
                  </a:lnTo>
                  <a:lnTo>
                    <a:pt x="17775" y="4666"/>
                  </a:lnTo>
                  <a:lnTo>
                    <a:pt x="17961" y="4456"/>
                  </a:lnTo>
                  <a:lnTo>
                    <a:pt x="18148" y="4456"/>
                  </a:lnTo>
                  <a:lnTo>
                    <a:pt x="18148" y="4299"/>
                  </a:lnTo>
                  <a:lnTo>
                    <a:pt x="18288" y="4299"/>
                  </a:lnTo>
                  <a:lnTo>
                    <a:pt x="18288" y="4089"/>
                  </a:lnTo>
                  <a:lnTo>
                    <a:pt x="18474" y="3880"/>
                  </a:lnTo>
                  <a:lnTo>
                    <a:pt x="18987" y="3880"/>
                  </a:lnTo>
                  <a:lnTo>
                    <a:pt x="19174" y="3670"/>
                  </a:lnTo>
                  <a:lnTo>
                    <a:pt x="19174" y="3513"/>
                  </a:lnTo>
                  <a:lnTo>
                    <a:pt x="19361" y="3303"/>
                  </a:lnTo>
                  <a:lnTo>
                    <a:pt x="19501" y="3513"/>
                  </a:lnTo>
                  <a:lnTo>
                    <a:pt x="20014" y="3513"/>
                  </a:lnTo>
                  <a:lnTo>
                    <a:pt x="20014" y="3303"/>
                  </a:lnTo>
                  <a:lnTo>
                    <a:pt x="20387" y="3093"/>
                  </a:lnTo>
                  <a:lnTo>
                    <a:pt x="20527" y="3093"/>
                  </a:lnTo>
                  <a:lnTo>
                    <a:pt x="20527" y="3303"/>
                  </a:lnTo>
                  <a:lnTo>
                    <a:pt x="20714" y="3303"/>
                  </a:lnTo>
                  <a:lnTo>
                    <a:pt x="20527" y="3513"/>
                  </a:lnTo>
                  <a:lnTo>
                    <a:pt x="20714" y="3670"/>
                  </a:lnTo>
                  <a:lnTo>
                    <a:pt x="20900" y="3670"/>
                  </a:lnTo>
                  <a:lnTo>
                    <a:pt x="21087" y="3880"/>
                  </a:lnTo>
                  <a:lnTo>
                    <a:pt x="21087" y="4089"/>
                  </a:lnTo>
                  <a:lnTo>
                    <a:pt x="20900" y="4089"/>
                  </a:lnTo>
                  <a:lnTo>
                    <a:pt x="20900" y="4299"/>
                  </a:lnTo>
                  <a:lnTo>
                    <a:pt x="21413" y="4299"/>
                  </a:lnTo>
                  <a:lnTo>
                    <a:pt x="21413" y="4456"/>
                  </a:lnTo>
                  <a:lnTo>
                    <a:pt x="21600" y="4666"/>
                  </a:lnTo>
                  <a:lnTo>
                    <a:pt x="21413" y="4666"/>
                  </a:lnTo>
                  <a:lnTo>
                    <a:pt x="21413" y="5033"/>
                  </a:lnTo>
                  <a:lnTo>
                    <a:pt x="21227" y="5033"/>
                  </a:lnTo>
                  <a:lnTo>
                    <a:pt x="21087" y="4876"/>
                  </a:lnTo>
                  <a:lnTo>
                    <a:pt x="20900" y="5033"/>
                  </a:lnTo>
                  <a:lnTo>
                    <a:pt x="20714" y="5033"/>
                  </a:lnTo>
                  <a:lnTo>
                    <a:pt x="20527" y="5243"/>
                  </a:lnTo>
                  <a:lnTo>
                    <a:pt x="20387" y="5610"/>
                  </a:lnTo>
                  <a:lnTo>
                    <a:pt x="20200" y="5610"/>
                  </a:lnTo>
                  <a:lnTo>
                    <a:pt x="20014" y="6029"/>
                  </a:lnTo>
                  <a:lnTo>
                    <a:pt x="19874" y="6239"/>
                  </a:lnTo>
                  <a:lnTo>
                    <a:pt x="20014" y="6239"/>
                  </a:lnTo>
                  <a:lnTo>
                    <a:pt x="19874" y="6606"/>
                  </a:lnTo>
                  <a:lnTo>
                    <a:pt x="19687" y="6973"/>
                  </a:lnTo>
                  <a:lnTo>
                    <a:pt x="19874" y="7183"/>
                  </a:lnTo>
                  <a:lnTo>
                    <a:pt x="19687" y="7602"/>
                  </a:lnTo>
                  <a:lnTo>
                    <a:pt x="19687" y="7969"/>
                  </a:lnTo>
                  <a:lnTo>
                    <a:pt x="19501" y="8179"/>
                  </a:lnTo>
                  <a:lnTo>
                    <a:pt x="18987" y="8179"/>
                  </a:lnTo>
                  <a:lnTo>
                    <a:pt x="19174" y="8546"/>
                  </a:lnTo>
                  <a:lnTo>
                    <a:pt x="19174" y="8965"/>
                  </a:lnTo>
                  <a:lnTo>
                    <a:pt x="18987" y="8965"/>
                  </a:lnTo>
                  <a:lnTo>
                    <a:pt x="18987" y="9542"/>
                  </a:lnTo>
                  <a:lnTo>
                    <a:pt x="18801" y="9699"/>
                  </a:lnTo>
                  <a:lnTo>
                    <a:pt x="18801" y="9909"/>
                  </a:lnTo>
                  <a:lnTo>
                    <a:pt x="18661" y="9909"/>
                  </a:lnTo>
                  <a:lnTo>
                    <a:pt x="18661" y="10118"/>
                  </a:lnTo>
                  <a:lnTo>
                    <a:pt x="18661" y="9909"/>
                  </a:lnTo>
                  <a:lnTo>
                    <a:pt x="18474" y="9699"/>
                  </a:lnTo>
                  <a:lnTo>
                    <a:pt x="18474" y="9122"/>
                  </a:lnTo>
                  <a:lnTo>
                    <a:pt x="18288" y="9122"/>
                  </a:lnTo>
                  <a:lnTo>
                    <a:pt x="18288" y="8546"/>
                  </a:lnTo>
                  <a:lnTo>
                    <a:pt x="18148" y="8546"/>
                  </a:lnTo>
                  <a:lnTo>
                    <a:pt x="17961" y="8336"/>
                  </a:lnTo>
                  <a:lnTo>
                    <a:pt x="17961" y="8755"/>
                  </a:lnTo>
                  <a:lnTo>
                    <a:pt x="17775" y="8965"/>
                  </a:lnTo>
                  <a:lnTo>
                    <a:pt x="17961" y="8965"/>
                  </a:lnTo>
                  <a:lnTo>
                    <a:pt x="17588" y="8965"/>
                  </a:lnTo>
                  <a:lnTo>
                    <a:pt x="17588" y="8755"/>
                  </a:lnTo>
                  <a:lnTo>
                    <a:pt x="17448" y="8546"/>
                  </a:lnTo>
                  <a:lnTo>
                    <a:pt x="17448" y="8179"/>
                  </a:lnTo>
                  <a:lnTo>
                    <a:pt x="17588" y="7969"/>
                  </a:lnTo>
                  <a:lnTo>
                    <a:pt x="17588" y="8179"/>
                  </a:lnTo>
                  <a:lnTo>
                    <a:pt x="17775" y="8179"/>
                  </a:lnTo>
                  <a:lnTo>
                    <a:pt x="17775" y="7969"/>
                  </a:lnTo>
                  <a:lnTo>
                    <a:pt x="17961" y="7759"/>
                  </a:lnTo>
                  <a:lnTo>
                    <a:pt x="17961" y="7392"/>
                  </a:lnTo>
                  <a:lnTo>
                    <a:pt x="18148" y="7183"/>
                  </a:lnTo>
                  <a:lnTo>
                    <a:pt x="17961" y="7183"/>
                  </a:lnTo>
                  <a:lnTo>
                    <a:pt x="17961" y="6973"/>
                  </a:lnTo>
                  <a:lnTo>
                    <a:pt x="17775" y="7183"/>
                  </a:lnTo>
                  <a:lnTo>
                    <a:pt x="17775" y="6973"/>
                  </a:lnTo>
                  <a:lnTo>
                    <a:pt x="16235" y="6973"/>
                  </a:lnTo>
                  <a:lnTo>
                    <a:pt x="16235" y="6816"/>
                  </a:lnTo>
                  <a:lnTo>
                    <a:pt x="16048" y="6606"/>
                  </a:lnTo>
                  <a:lnTo>
                    <a:pt x="16048" y="6239"/>
                  </a:lnTo>
                  <a:lnTo>
                    <a:pt x="15722" y="6239"/>
                  </a:lnTo>
                  <a:lnTo>
                    <a:pt x="15535" y="6029"/>
                  </a:lnTo>
                  <a:lnTo>
                    <a:pt x="15349" y="6239"/>
                  </a:lnTo>
                  <a:lnTo>
                    <a:pt x="15535" y="6239"/>
                  </a:lnTo>
                  <a:lnTo>
                    <a:pt x="15349" y="6239"/>
                  </a:lnTo>
                  <a:lnTo>
                    <a:pt x="15209" y="6029"/>
                  </a:lnTo>
                  <a:lnTo>
                    <a:pt x="15209" y="5819"/>
                  </a:lnTo>
                  <a:lnTo>
                    <a:pt x="15022" y="5819"/>
                  </a:lnTo>
                  <a:lnTo>
                    <a:pt x="15022" y="6239"/>
                  </a:lnTo>
                  <a:lnTo>
                    <a:pt x="14835" y="6396"/>
                  </a:lnTo>
                  <a:lnTo>
                    <a:pt x="14835" y="6606"/>
                  </a:lnTo>
                  <a:lnTo>
                    <a:pt x="15209" y="6816"/>
                  </a:lnTo>
                  <a:lnTo>
                    <a:pt x="15349" y="6816"/>
                  </a:lnTo>
                  <a:lnTo>
                    <a:pt x="15535" y="6973"/>
                  </a:lnTo>
                  <a:lnTo>
                    <a:pt x="15349" y="7183"/>
                  </a:lnTo>
                  <a:lnTo>
                    <a:pt x="15349" y="6973"/>
                  </a:lnTo>
                  <a:lnTo>
                    <a:pt x="15209" y="7183"/>
                  </a:lnTo>
                  <a:lnTo>
                    <a:pt x="15209" y="7392"/>
                  </a:lnTo>
                  <a:lnTo>
                    <a:pt x="15022" y="7392"/>
                  </a:lnTo>
                  <a:lnTo>
                    <a:pt x="15022" y="7759"/>
                  </a:lnTo>
                  <a:lnTo>
                    <a:pt x="15209" y="7969"/>
                  </a:lnTo>
                  <a:lnTo>
                    <a:pt x="15349" y="7969"/>
                  </a:lnTo>
                  <a:lnTo>
                    <a:pt x="15535" y="8179"/>
                  </a:lnTo>
                  <a:lnTo>
                    <a:pt x="15535" y="9122"/>
                  </a:lnTo>
                  <a:lnTo>
                    <a:pt x="15862" y="9332"/>
                  </a:lnTo>
                  <a:lnTo>
                    <a:pt x="15862" y="10328"/>
                  </a:lnTo>
                  <a:lnTo>
                    <a:pt x="15722" y="10118"/>
                  </a:lnTo>
                  <a:lnTo>
                    <a:pt x="15722" y="10328"/>
                  </a:lnTo>
                  <a:lnTo>
                    <a:pt x="15722" y="10118"/>
                  </a:lnTo>
                  <a:lnTo>
                    <a:pt x="15535" y="10118"/>
                  </a:lnTo>
                  <a:lnTo>
                    <a:pt x="15535" y="9909"/>
                  </a:lnTo>
                  <a:lnTo>
                    <a:pt x="15535" y="10118"/>
                  </a:lnTo>
                  <a:lnTo>
                    <a:pt x="15209" y="10118"/>
                  </a:lnTo>
                  <a:lnTo>
                    <a:pt x="15209" y="9699"/>
                  </a:lnTo>
                  <a:lnTo>
                    <a:pt x="15022" y="9699"/>
                  </a:lnTo>
                  <a:lnTo>
                    <a:pt x="15209" y="9699"/>
                  </a:lnTo>
                  <a:lnTo>
                    <a:pt x="15022" y="9909"/>
                  </a:lnTo>
                  <a:lnTo>
                    <a:pt x="15022" y="10118"/>
                  </a:lnTo>
                  <a:lnTo>
                    <a:pt x="14835" y="10118"/>
                  </a:lnTo>
                  <a:lnTo>
                    <a:pt x="14509" y="10328"/>
                  </a:lnTo>
                  <a:lnTo>
                    <a:pt x="14322" y="10485"/>
                  </a:lnTo>
                  <a:lnTo>
                    <a:pt x="14322" y="11062"/>
                  </a:lnTo>
                  <a:lnTo>
                    <a:pt x="14136" y="11272"/>
                  </a:lnTo>
                  <a:lnTo>
                    <a:pt x="14136" y="11482"/>
                  </a:lnTo>
                  <a:lnTo>
                    <a:pt x="13809" y="11639"/>
                  </a:lnTo>
                  <a:lnTo>
                    <a:pt x="13483" y="12058"/>
                  </a:lnTo>
                  <a:lnTo>
                    <a:pt x="13483" y="11849"/>
                  </a:lnTo>
                  <a:lnTo>
                    <a:pt x="13109" y="11849"/>
                  </a:lnTo>
                  <a:lnTo>
                    <a:pt x="13109" y="12058"/>
                  </a:lnTo>
                  <a:lnTo>
                    <a:pt x="13296" y="12058"/>
                  </a:lnTo>
                  <a:lnTo>
                    <a:pt x="12783" y="12425"/>
                  </a:lnTo>
                  <a:lnTo>
                    <a:pt x="12596" y="12845"/>
                  </a:lnTo>
                  <a:lnTo>
                    <a:pt x="11896" y="13421"/>
                  </a:lnTo>
                  <a:lnTo>
                    <a:pt x="11896" y="13631"/>
                  </a:lnTo>
                  <a:lnTo>
                    <a:pt x="11756" y="13788"/>
                  </a:lnTo>
                  <a:lnTo>
                    <a:pt x="11383" y="13998"/>
                  </a:lnTo>
                  <a:lnTo>
                    <a:pt x="11197" y="13998"/>
                  </a:lnTo>
                  <a:lnTo>
                    <a:pt x="11197" y="14365"/>
                  </a:lnTo>
                  <a:lnTo>
                    <a:pt x="11057" y="14575"/>
                  </a:lnTo>
                  <a:lnTo>
                    <a:pt x="10870" y="14784"/>
                  </a:lnTo>
                  <a:lnTo>
                    <a:pt x="10357" y="14784"/>
                  </a:lnTo>
                  <a:lnTo>
                    <a:pt x="10357" y="14994"/>
                  </a:lnTo>
                  <a:lnTo>
                    <a:pt x="10170" y="15151"/>
                  </a:lnTo>
                  <a:lnTo>
                    <a:pt x="9844" y="15151"/>
                  </a:lnTo>
                  <a:lnTo>
                    <a:pt x="9657" y="15361"/>
                  </a:lnTo>
                  <a:lnTo>
                    <a:pt x="9657" y="17091"/>
                  </a:lnTo>
                  <a:lnTo>
                    <a:pt x="9844" y="17301"/>
                  </a:lnTo>
                  <a:lnTo>
                    <a:pt x="9844" y="17511"/>
                  </a:lnTo>
                  <a:lnTo>
                    <a:pt x="9657" y="18087"/>
                  </a:lnTo>
                  <a:lnTo>
                    <a:pt x="9470" y="18454"/>
                  </a:lnTo>
                  <a:lnTo>
                    <a:pt x="9470" y="18874"/>
                  </a:lnTo>
                  <a:lnTo>
                    <a:pt x="9657" y="19450"/>
                  </a:lnTo>
                  <a:lnTo>
                    <a:pt x="9657" y="19660"/>
                  </a:lnTo>
                  <a:lnTo>
                    <a:pt x="9470" y="19817"/>
                  </a:lnTo>
                  <a:lnTo>
                    <a:pt x="9330" y="19660"/>
                  </a:lnTo>
                  <a:lnTo>
                    <a:pt x="9144" y="19817"/>
                  </a:lnTo>
                  <a:lnTo>
                    <a:pt x="9144" y="20027"/>
                  </a:lnTo>
                  <a:lnTo>
                    <a:pt x="8817" y="20394"/>
                  </a:lnTo>
                  <a:lnTo>
                    <a:pt x="8957" y="20394"/>
                  </a:lnTo>
                  <a:lnTo>
                    <a:pt x="9144" y="20604"/>
                  </a:lnTo>
                  <a:lnTo>
                    <a:pt x="8631" y="20604"/>
                  </a:lnTo>
                  <a:lnTo>
                    <a:pt x="8444" y="20814"/>
                  </a:lnTo>
                  <a:lnTo>
                    <a:pt x="8304" y="21023"/>
                  </a:lnTo>
                  <a:lnTo>
                    <a:pt x="8304" y="21390"/>
                  </a:lnTo>
                  <a:lnTo>
                    <a:pt x="7931" y="21600"/>
                  </a:lnTo>
                  <a:lnTo>
                    <a:pt x="7604" y="21390"/>
                  </a:lnTo>
                  <a:lnTo>
                    <a:pt x="7418" y="21390"/>
                  </a:lnTo>
                  <a:lnTo>
                    <a:pt x="7231" y="21023"/>
                  </a:lnTo>
                  <a:lnTo>
                    <a:pt x="6905" y="20394"/>
                  </a:lnTo>
                  <a:lnTo>
                    <a:pt x="6905" y="19817"/>
                  </a:lnTo>
                  <a:lnTo>
                    <a:pt x="6718" y="19450"/>
                  </a:lnTo>
                  <a:lnTo>
                    <a:pt x="6578" y="19450"/>
                  </a:lnTo>
                  <a:lnTo>
                    <a:pt x="6578" y="19031"/>
                  </a:lnTo>
                  <a:lnTo>
                    <a:pt x="6391" y="18874"/>
                  </a:lnTo>
                  <a:lnTo>
                    <a:pt x="6018" y="18454"/>
                  </a:lnTo>
                  <a:lnTo>
                    <a:pt x="5878" y="18087"/>
                  </a:lnTo>
                  <a:lnTo>
                    <a:pt x="5692" y="17878"/>
                  </a:lnTo>
                  <a:lnTo>
                    <a:pt x="5692" y="17511"/>
                  </a:lnTo>
                  <a:lnTo>
                    <a:pt x="5505" y="17511"/>
                  </a:lnTo>
                  <a:lnTo>
                    <a:pt x="5365" y="17091"/>
                  </a:lnTo>
                  <a:lnTo>
                    <a:pt x="5365" y="16724"/>
                  </a:lnTo>
                  <a:lnTo>
                    <a:pt x="5178" y="16515"/>
                  </a:lnTo>
                  <a:lnTo>
                    <a:pt x="5178" y="16357"/>
                  </a:lnTo>
                  <a:lnTo>
                    <a:pt x="4992" y="15938"/>
                  </a:lnTo>
                  <a:lnTo>
                    <a:pt x="4805" y="15938"/>
                  </a:lnTo>
                  <a:lnTo>
                    <a:pt x="4665" y="15571"/>
                  </a:lnTo>
                  <a:lnTo>
                    <a:pt x="4665" y="15361"/>
                  </a:lnTo>
                  <a:lnTo>
                    <a:pt x="4479" y="15151"/>
                  </a:lnTo>
                  <a:lnTo>
                    <a:pt x="4292" y="14784"/>
                  </a:lnTo>
                  <a:lnTo>
                    <a:pt x="4292" y="14365"/>
                  </a:lnTo>
                  <a:lnTo>
                    <a:pt x="3965" y="13631"/>
                  </a:lnTo>
                  <a:lnTo>
                    <a:pt x="3965" y="13421"/>
                  </a:lnTo>
                  <a:lnTo>
                    <a:pt x="3779" y="13212"/>
                  </a:lnTo>
                  <a:lnTo>
                    <a:pt x="3965" y="13212"/>
                  </a:lnTo>
                  <a:lnTo>
                    <a:pt x="3779" y="13002"/>
                  </a:lnTo>
                  <a:lnTo>
                    <a:pt x="3779" y="12845"/>
                  </a:lnTo>
                  <a:lnTo>
                    <a:pt x="3965" y="12845"/>
                  </a:lnTo>
                  <a:lnTo>
                    <a:pt x="3779" y="12635"/>
                  </a:lnTo>
                  <a:lnTo>
                    <a:pt x="3779" y="12425"/>
                  </a:lnTo>
                  <a:lnTo>
                    <a:pt x="3639" y="12058"/>
                  </a:lnTo>
                  <a:lnTo>
                    <a:pt x="3452" y="11849"/>
                  </a:lnTo>
                  <a:lnTo>
                    <a:pt x="3639" y="11639"/>
                  </a:lnTo>
                  <a:lnTo>
                    <a:pt x="3639" y="10905"/>
                  </a:lnTo>
                  <a:lnTo>
                    <a:pt x="3452" y="10905"/>
                  </a:lnTo>
                  <a:lnTo>
                    <a:pt x="3452" y="10485"/>
                  </a:lnTo>
                  <a:lnTo>
                    <a:pt x="3639" y="10328"/>
                  </a:lnTo>
                  <a:lnTo>
                    <a:pt x="3779" y="10328"/>
                  </a:lnTo>
                  <a:lnTo>
                    <a:pt x="3266" y="10328"/>
                  </a:lnTo>
                  <a:lnTo>
                    <a:pt x="3266" y="9909"/>
                  </a:lnTo>
                  <a:lnTo>
                    <a:pt x="3452" y="9909"/>
                  </a:lnTo>
                  <a:lnTo>
                    <a:pt x="3639" y="9699"/>
                  </a:lnTo>
                  <a:lnTo>
                    <a:pt x="3266" y="9699"/>
                  </a:lnTo>
                  <a:lnTo>
                    <a:pt x="3079" y="9542"/>
                  </a:lnTo>
                  <a:lnTo>
                    <a:pt x="3079" y="9909"/>
                  </a:lnTo>
                  <a:lnTo>
                    <a:pt x="2939" y="10118"/>
                  </a:lnTo>
                  <a:lnTo>
                    <a:pt x="3079" y="10328"/>
                  </a:lnTo>
                  <a:lnTo>
                    <a:pt x="3079" y="10485"/>
                  </a:lnTo>
                  <a:lnTo>
                    <a:pt x="2939" y="10695"/>
                  </a:lnTo>
                  <a:lnTo>
                    <a:pt x="2752" y="10905"/>
                  </a:lnTo>
                  <a:lnTo>
                    <a:pt x="2239" y="11062"/>
                  </a:lnTo>
                  <a:lnTo>
                    <a:pt x="2053" y="11272"/>
                  </a:lnTo>
                  <a:lnTo>
                    <a:pt x="1913" y="11062"/>
                  </a:lnTo>
                  <a:lnTo>
                    <a:pt x="1213" y="10695"/>
                  </a:lnTo>
                  <a:lnTo>
                    <a:pt x="1026" y="10328"/>
                  </a:lnTo>
                  <a:lnTo>
                    <a:pt x="840" y="10328"/>
                  </a:lnTo>
                  <a:lnTo>
                    <a:pt x="513" y="9909"/>
                  </a:lnTo>
                  <a:lnTo>
                    <a:pt x="513" y="9699"/>
                  </a:lnTo>
                  <a:lnTo>
                    <a:pt x="700" y="9699"/>
                  </a:lnTo>
                  <a:lnTo>
                    <a:pt x="700" y="9909"/>
                  </a:lnTo>
                  <a:lnTo>
                    <a:pt x="840" y="9909"/>
                  </a:lnTo>
                  <a:lnTo>
                    <a:pt x="1026" y="9699"/>
                  </a:lnTo>
                  <a:lnTo>
                    <a:pt x="1026" y="9909"/>
                  </a:lnTo>
                  <a:lnTo>
                    <a:pt x="1026" y="9699"/>
                  </a:lnTo>
                  <a:lnTo>
                    <a:pt x="1353" y="9542"/>
                  </a:lnTo>
                  <a:lnTo>
                    <a:pt x="1540" y="9542"/>
                  </a:lnTo>
                  <a:lnTo>
                    <a:pt x="1726" y="9332"/>
                  </a:lnTo>
                  <a:lnTo>
                    <a:pt x="1726" y="9122"/>
                  </a:lnTo>
                  <a:lnTo>
                    <a:pt x="1540" y="9122"/>
                  </a:lnTo>
                  <a:lnTo>
                    <a:pt x="1540" y="9332"/>
                  </a:lnTo>
                  <a:lnTo>
                    <a:pt x="1026" y="9332"/>
                  </a:lnTo>
                  <a:lnTo>
                    <a:pt x="840" y="9542"/>
                  </a:lnTo>
                  <a:lnTo>
                    <a:pt x="327" y="9332"/>
                  </a:lnTo>
                  <a:lnTo>
                    <a:pt x="187" y="8965"/>
                  </a:lnTo>
                  <a:lnTo>
                    <a:pt x="0" y="8965"/>
                  </a:lnTo>
                  <a:lnTo>
                    <a:pt x="187" y="8755"/>
                  </a:lnTo>
                  <a:lnTo>
                    <a:pt x="187" y="8546"/>
                  </a:lnTo>
                  <a:lnTo>
                    <a:pt x="327" y="8546"/>
                  </a:lnTo>
                  <a:lnTo>
                    <a:pt x="187" y="8546"/>
                  </a:lnTo>
                  <a:lnTo>
                    <a:pt x="0" y="8755"/>
                  </a:lnTo>
                  <a:lnTo>
                    <a:pt x="0" y="8546"/>
                  </a:lnTo>
                  <a:lnTo>
                    <a:pt x="327" y="8179"/>
                  </a:lnTo>
                  <a:lnTo>
                    <a:pt x="1026" y="8179"/>
                  </a:lnTo>
                  <a:lnTo>
                    <a:pt x="1353" y="7969"/>
                  </a:lnTo>
                  <a:lnTo>
                    <a:pt x="1540" y="7969"/>
                  </a:lnTo>
                  <a:lnTo>
                    <a:pt x="1726" y="8179"/>
                  </a:lnTo>
                  <a:lnTo>
                    <a:pt x="1913" y="7969"/>
                  </a:lnTo>
                  <a:lnTo>
                    <a:pt x="1913" y="7759"/>
                  </a:lnTo>
                  <a:lnTo>
                    <a:pt x="1726" y="7183"/>
                  </a:lnTo>
                  <a:lnTo>
                    <a:pt x="1540" y="6973"/>
                  </a:lnTo>
                  <a:lnTo>
                    <a:pt x="1540" y="6816"/>
                  </a:lnTo>
                  <a:lnTo>
                    <a:pt x="1213" y="6816"/>
                  </a:lnTo>
                  <a:lnTo>
                    <a:pt x="1026" y="6396"/>
                  </a:lnTo>
                  <a:lnTo>
                    <a:pt x="1026" y="6029"/>
                  </a:lnTo>
                  <a:lnTo>
                    <a:pt x="513" y="6029"/>
                  </a:lnTo>
                  <a:lnTo>
                    <a:pt x="513" y="5452"/>
                  </a:lnTo>
                  <a:lnTo>
                    <a:pt x="700" y="5452"/>
                  </a:lnTo>
                  <a:lnTo>
                    <a:pt x="840" y="5033"/>
                  </a:lnTo>
                  <a:lnTo>
                    <a:pt x="1026" y="4876"/>
                  </a:lnTo>
                  <a:lnTo>
                    <a:pt x="1353" y="4876"/>
                  </a:lnTo>
                  <a:lnTo>
                    <a:pt x="1353" y="5033"/>
                  </a:lnTo>
                  <a:lnTo>
                    <a:pt x="1726" y="5033"/>
                  </a:lnTo>
                  <a:lnTo>
                    <a:pt x="2239" y="4876"/>
                  </a:lnTo>
                  <a:lnTo>
                    <a:pt x="2426" y="4666"/>
                  </a:lnTo>
                  <a:lnTo>
                    <a:pt x="2566" y="4299"/>
                  </a:lnTo>
                  <a:lnTo>
                    <a:pt x="2939" y="3880"/>
                  </a:lnTo>
                  <a:lnTo>
                    <a:pt x="2939" y="3670"/>
                  </a:lnTo>
                  <a:lnTo>
                    <a:pt x="3452" y="3093"/>
                  </a:lnTo>
                  <a:lnTo>
                    <a:pt x="3639" y="2936"/>
                  </a:lnTo>
                  <a:lnTo>
                    <a:pt x="3452" y="2726"/>
                  </a:lnTo>
                  <a:lnTo>
                    <a:pt x="3639" y="2517"/>
                  </a:lnTo>
                  <a:lnTo>
                    <a:pt x="3779" y="2307"/>
                  </a:lnTo>
                  <a:lnTo>
                    <a:pt x="3779" y="1573"/>
                  </a:lnTo>
                  <a:lnTo>
                    <a:pt x="3965" y="1153"/>
                  </a:lnTo>
                  <a:lnTo>
                    <a:pt x="4292" y="1153"/>
                  </a:lnTo>
                  <a:lnTo>
                    <a:pt x="4992" y="367"/>
                  </a:lnTo>
                  <a:lnTo>
                    <a:pt x="5178" y="210"/>
                  </a:lnTo>
                  <a:lnTo>
                    <a:pt x="5365" y="0"/>
                  </a:lnTo>
                  <a:lnTo>
                    <a:pt x="5505" y="0"/>
                  </a:lnTo>
                  <a:lnTo>
                    <a:pt x="5878" y="367"/>
                  </a:lnTo>
                  <a:lnTo>
                    <a:pt x="6018" y="210"/>
                  </a:lnTo>
                  <a:lnTo>
                    <a:pt x="6391" y="367"/>
                  </a:lnTo>
                  <a:lnTo>
                    <a:pt x="6391" y="577"/>
                  </a:lnTo>
                  <a:lnTo>
                    <a:pt x="6578" y="577"/>
                  </a:lnTo>
                  <a:lnTo>
                    <a:pt x="6905" y="786"/>
                  </a:lnTo>
                  <a:close/>
                  <a:moveTo>
                    <a:pt x="15535" y="10328"/>
                  </a:moveTo>
                  <a:close/>
                  <a:moveTo>
                    <a:pt x="15535" y="10118"/>
                  </a:moveTo>
                  <a:lnTo>
                    <a:pt x="15349" y="10118"/>
                  </a:lnTo>
                  <a:lnTo>
                    <a:pt x="15349" y="10328"/>
                  </a:lnTo>
                  <a:lnTo>
                    <a:pt x="15535" y="10328"/>
                  </a:lnTo>
                  <a:lnTo>
                    <a:pt x="15535" y="10118"/>
                  </a:lnTo>
                  <a:close/>
                  <a:moveTo>
                    <a:pt x="15349" y="10118"/>
                  </a:moveTo>
                  <a:lnTo>
                    <a:pt x="15349" y="10328"/>
                  </a:lnTo>
                  <a:lnTo>
                    <a:pt x="15349" y="10118"/>
                  </a:lnTo>
                  <a:close/>
                  <a:moveTo>
                    <a:pt x="15022" y="10328"/>
                  </a:moveTo>
                  <a:lnTo>
                    <a:pt x="15209" y="10328"/>
                  </a:lnTo>
                  <a:lnTo>
                    <a:pt x="15209" y="10118"/>
                  </a:lnTo>
                  <a:lnTo>
                    <a:pt x="15022" y="10328"/>
                  </a:lnTo>
                  <a:close/>
                  <a:moveTo>
                    <a:pt x="15022" y="1032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0483" y="3639"/>
              <a:ext cx="208" cy="2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7600"/>
                  </a:moveTo>
                  <a:cubicBezTo>
                    <a:pt x="21600" y="18400"/>
                    <a:pt x="21600" y="18400"/>
                    <a:pt x="21600" y="18400"/>
                  </a:cubicBezTo>
                  <a:cubicBezTo>
                    <a:pt x="21600" y="19200"/>
                    <a:pt x="21600" y="19200"/>
                    <a:pt x="21600" y="19200"/>
                  </a:cubicBezTo>
                  <a:cubicBezTo>
                    <a:pt x="20618" y="18400"/>
                    <a:pt x="20618" y="18400"/>
                    <a:pt x="20618" y="18400"/>
                  </a:cubicBezTo>
                  <a:cubicBezTo>
                    <a:pt x="20618" y="19200"/>
                    <a:pt x="20618" y="19200"/>
                    <a:pt x="20618" y="192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20618" y="20000"/>
                    <a:pt x="20618" y="20000"/>
                    <a:pt x="20618" y="20000"/>
                  </a:cubicBezTo>
                  <a:cubicBezTo>
                    <a:pt x="19636" y="20800"/>
                    <a:pt x="19636" y="20800"/>
                    <a:pt x="19636" y="208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1782" y="13600"/>
                    <a:pt x="11782" y="13600"/>
                    <a:pt x="11782" y="136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5200"/>
                    <a:pt x="11782" y="15200"/>
                    <a:pt x="11782" y="15200"/>
                  </a:cubicBezTo>
                  <a:cubicBezTo>
                    <a:pt x="11782" y="16000"/>
                    <a:pt x="11782" y="16000"/>
                    <a:pt x="11782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7600"/>
                    <a:pt x="10800" y="17600"/>
                    <a:pt x="10800" y="176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4400"/>
                    <a:pt x="8836" y="14400"/>
                    <a:pt x="8836" y="144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5200"/>
                    <a:pt x="8836" y="15200"/>
                    <a:pt x="8836" y="152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800"/>
                    <a:pt x="8836" y="16800"/>
                    <a:pt x="8836" y="168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6800"/>
                    <a:pt x="6873" y="16800"/>
                    <a:pt x="6873" y="16800"/>
                  </a:cubicBezTo>
                  <a:cubicBezTo>
                    <a:pt x="5891" y="16800"/>
                    <a:pt x="5891" y="16800"/>
                    <a:pt x="5891" y="16800"/>
                  </a:cubicBezTo>
                  <a:cubicBezTo>
                    <a:pt x="5891" y="16000"/>
                    <a:pt x="5891" y="16000"/>
                    <a:pt x="5891" y="16000"/>
                  </a:cubicBezTo>
                  <a:cubicBezTo>
                    <a:pt x="5891" y="15200"/>
                    <a:pt x="5891" y="15200"/>
                    <a:pt x="5891" y="15200"/>
                  </a:cubicBezTo>
                  <a:cubicBezTo>
                    <a:pt x="5891" y="14400"/>
                    <a:pt x="5891" y="14400"/>
                    <a:pt x="5891" y="14400"/>
                  </a:cubicBezTo>
                  <a:cubicBezTo>
                    <a:pt x="3927" y="13600"/>
                    <a:pt x="3927" y="13600"/>
                    <a:pt x="3927" y="136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1200"/>
                    <a:pt x="3927" y="11200"/>
                    <a:pt x="3927" y="11200"/>
                  </a:cubicBezTo>
                  <a:cubicBezTo>
                    <a:pt x="3927" y="9600"/>
                    <a:pt x="3927" y="9600"/>
                    <a:pt x="3927" y="9600"/>
                  </a:cubicBezTo>
                  <a:cubicBezTo>
                    <a:pt x="2945" y="8800"/>
                    <a:pt x="2945" y="8800"/>
                    <a:pt x="2945" y="8800"/>
                  </a:cubicBezTo>
                  <a:cubicBezTo>
                    <a:pt x="1964" y="8800"/>
                    <a:pt x="1964" y="8800"/>
                    <a:pt x="1964" y="8800"/>
                  </a:cubicBezTo>
                  <a:cubicBezTo>
                    <a:pt x="982" y="8000"/>
                    <a:pt x="982" y="8000"/>
                    <a:pt x="982" y="8000"/>
                  </a:cubicBezTo>
                  <a:cubicBezTo>
                    <a:pt x="982" y="6400"/>
                    <a:pt x="982" y="6400"/>
                    <a:pt x="982" y="6400"/>
                  </a:cubicBezTo>
                  <a:cubicBezTo>
                    <a:pt x="1964" y="6400"/>
                    <a:pt x="1964" y="6400"/>
                    <a:pt x="1964" y="6400"/>
                  </a:cubicBezTo>
                  <a:cubicBezTo>
                    <a:pt x="1964" y="5600"/>
                    <a:pt x="1964" y="5600"/>
                    <a:pt x="1964" y="5600"/>
                  </a:cubicBezTo>
                  <a:cubicBezTo>
                    <a:pt x="2945" y="4800"/>
                    <a:pt x="2945" y="4800"/>
                    <a:pt x="2945" y="4800"/>
                  </a:cubicBezTo>
                  <a:cubicBezTo>
                    <a:pt x="2945" y="5600"/>
                    <a:pt x="2945" y="5600"/>
                    <a:pt x="2945" y="5600"/>
                  </a:cubicBezTo>
                  <a:cubicBezTo>
                    <a:pt x="3927" y="4800"/>
                    <a:pt x="3927" y="4800"/>
                    <a:pt x="3927" y="48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3927" y="4000"/>
                    <a:pt x="3927" y="4000"/>
                    <a:pt x="3927" y="40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1964" y="4000"/>
                    <a:pt x="1964" y="4000"/>
                    <a:pt x="1964" y="4000"/>
                  </a:cubicBezTo>
                  <a:cubicBezTo>
                    <a:pt x="0" y="3200"/>
                    <a:pt x="0" y="3200"/>
                    <a:pt x="0" y="3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982" y="1600"/>
                    <a:pt x="982" y="1600"/>
                    <a:pt x="982" y="16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6873" y="1600"/>
                    <a:pt x="6873" y="1600"/>
                    <a:pt x="6873" y="1600"/>
                  </a:cubicBezTo>
                  <a:cubicBezTo>
                    <a:pt x="6873" y="2400"/>
                    <a:pt x="6873" y="2400"/>
                    <a:pt x="6873" y="24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7855" y="4000"/>
                    <a:pt x="7855" y="4000"/>
                    <a:pt x="7855" y="40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2764" y="4800"/>
                    <a:pt x="12764" y="4800"/>
                    <a:pt x="12764" y="4800"/>
                  </a:cubicBezTo>
                  <a:cubicBezTo>
                    <a:pt x="14727" y="4800"/>
                    <a:pt x="14727" y="4800"/>
                    <a:pt x="14727" y="4800"/>
                  </a:cubicBezTo>
                  <a:cubicBezTo>
                    <a:pt x="15709" y="4800"/>
                    <a:pt x="15709" y="4800"/>
                    <a:pt x="15709" y="4800"/>
                  </a:cubicBezTo>
                  <a:cubicBezTo>
                    <a:pt x="16691" y="4800"/>
                    <a:pt x="16691" y="4800"/>
                    <a:pt x="16691" y="4800"/>
                  </a:cubicBezTo>
                  <a:cubicBezTo>
                    <a:pt x="16691" y="5600"/>
                    <a:pt x="16691" y="5600"/>
                    <a:pt x="16691" y="5600"/>
                  </a:cubicBezTo>
                  <a:cubicBezTo>
                    <a:pt x="17673" y="4800"/>
                    <a:pt x="17673" y="4800"/>
                    <a:pt x="17673" y="4800"/>
                  </a:cubicBezTo>
                  <a:cubicBezTo>
                    <a:pt x="17673" y="5600"/>
                    <a:pt x="17673" y="5600"/>
                    <a:pt x="17673" y="5600"/>
                  </a:cubicBezTo>
                  <a:cubicBezTo>
                    <a:pt x="18655" y="5600"/>
                    <a:pt x="18655" y="5600"/>
                    <a:pt x="18655" y="5600"/>
                  </a:cubicBezTo>
                  <a:cubicBezTo>
                    <a:pt x="17673" y="6400"/>
                    <a:pt x="17673" y="6400"/>
                    <a:pt x="17673" y="6400"/>
                  </a:cubicBezTo>
                  <a:cubicBezTo>
                    <a:pt x="17673" y="7200"/>
                    <a:pt x="17673" y="7200"/>
                    <a:pt x="17673" y="7200"/>
                  </a:cubicBezTo>
                  <a:cubicBezTo>
                    <a:pt x="17673" y="8000"/>
                    <a:pt x="17673" y="8000"/>
                    <a:pt x="17673" y="80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9600"/>
                    <a:pt x="16691" y="9600"/>
                    <a:pt x="16691" y="9600"/>
                  </a:cubicBezTo>
                  <a:cubicBezTo>
                    <a:pt x="15709" y="9600"/>
                    <a:pt x="15709" y="9600"/>
                    <a:pt x="15709" y="9600"/>
                  </a:cubicBezTo>
                  <a:cubicBezTo>
                    <a:pt x="15709" y="8800"/>
                    <a:pt x="15709" y="8800"/>
                    <a:pt x="15709" y="88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1200"/>
                    <a:pt x="14727" y="11200"/>
                    <a:pt x="14727" y="112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800"/>
                    <a:pt x="15709" y="12800"/>
                    <a:pt x="15709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000"/>
                    <a:pt x="17673" y="12000"/>
                    <a:pt x="17673" y="120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0400"/>
                    <a:pt x="17673" y="10400"/>
                    <a:pt x="17673" y="10400"/>
                  </a:cubicBezTo>
                  <a:cubicBezTo>
                    <a:pt x="18655" y="11200"/>
                    <a:pt x="18655" y="11200"/>
                    <a:pt x="18655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2000"/>
                    <a:pt x="19636" y="12000"/>
                    <a:pt x="19636" y="12000"/>
                  </a:cubicBezTo>
                  <a:cubicBezTo>
                    <a:pt x="19636" y="12800"/>
                    <a:pt x="19636" y="12800"/>
                    <a:pt x="19636" y="12800"/>
                  </a:cubicBezTo>
                  <a:cubicBezTo>
                    <a:pt x="19636" y="13600"/>
                    <a:pt x="19636" y="13600"/>
                    <a:pt x="19636" y="13600"/>
                  </a:cubicBezTo>
                  <a:cubicBezTo>
                    <a:pt x="20618" y="13600"/>
                    <a:pt x="20618" y="13600"/>
                    <a:pt x="20618" y="13600"/>
                  </a:cubicBezTo>
                  <a:cubicBezTo>
                    <a:pt x="20618" y="15200"/>
                    <a:pt x="20618" y="15200"/>
                    <a:pt x="20618" y="15200"/>
                  </a:cubicBezTo>
                  <a:cubicBezTo>
                    <a:pt x="20618" y="16000"/>
                    <a:pt x="20618" y="16000"/>
                    <a:pt x="20618" y="160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7600"/>
                    <a:pt x="21600" y="17600"/>
                    <a:pt x="21600" y="17600"/>
                  </a:cubicBezTo>
                  <a:cubicBezTo>
                    <a:pt x="21600" y="17600"/>
                    <a:pt x="21600" y="17600"/>
                    <a:pt x="21600" y="17600"/>
                  </a:cubicBezTo>
                  <a:close/>
                  <a:moveTo>
                    <a:pt x="15709" y="15200"/>
                  </a:move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lose/>
                  <a:moveTo>
                    <a:pt x="13745" y="14400"/>
                  </a:moveTo>
                  <a:cubicBezTo>
                    <a:pt x="13745" y="15200"/>
                    <a:pt x="13745" y="15200"/>
                    <a:pt x="13745" y="152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4727" y="16000"/>
                    <a:pt x="14727" y="16000"/>
                    <a:pt x="14727" y="160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3745" y="14400"/>
                    <a:pt x="13745" y="14400"/>
                    <a:pt x="13745" y="14400"/>
                  </a:cubicBezTo>
                  <a:cubicBezTo>
                    <a:pt x="13745" y="14400"/>
                    <a:pt x="13745" y="14400"/>
                    <a:pt x="13745" y="14400"/>
                  </a:cubicBezTo>
                  <a:close/>
                  <a:moveTo>
                    <a:pt x="12764" y="14400"/>
                  </a:move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2764" y="16000"/>
                    <a:pt x="12764" y="16000"/>
                    <a:pt x="12764" y="160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3745" y="14400"/>
                    <a:pt x="13745" y="14400"/>
                    <a:pt x="13745" y="14400"/>
                  </a:cubicBezTo>
                  <a:lnTo>
                    <a:pt x="12764" y="14400"/>
                  </a:lnTo>
                  <a:close/>
                  <a:moveTo>
                    <a:pt x="12764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" name="AutoShape 29"/>
            <p:cNvSpPr>
              <a:spLocks/>
            </p:cNvSpPr>
            <p:nvPr/>
          </p:nvSpPr>
          <p:spPr bwMode="auto">
            <a:xfrm>
              <a:off x="10503" y="3574"/>
              <a:ext cx="130" cy="6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9138"/>
                  </a:moveTo>
                  <a:lnTo>
                    <a:pt x="1271" y="9138"/>
                  </a:lnTo>
                  <a:lnTo>
                    <a:pt x="2965" y="3323"/>
                  </a:lnTo>
                  <a:lnTo>
                    <a:pt x="5929" y="0"/>
                  </a:lnTo>
                  <a:lnTo>
                    <a:pt x="9318" y="0"/>
                  </a:lnTo>
                  <a:lnTo>
                    <a:pt x="12282" y="3323"/>
                  </a:lnTo>
                  <a:lnTo>
                    <a:pt x="18635" y="3323"/>
                  </a:lnTo>
                  <a:lnTo>
                    <a:pt x="18635" y="9138"/>
                  </a:lnTo>
                  <a:lnTo>
                    <a:pt x="20329" y="12462"/>
                  </a:lnTo>
                  <a:lnTo>
                    <a:pt x="20329" y="15785"/>
                  </a:lnTo>
                  <a:lnTo>
                    <a:pt x="21600" y="15785"/>
                  </a:lnTo>
                  <a:lnTo>
                    <a:pt x="18635" y="18277"/>
                  </a:lnTo>
                  <a:lnTo>
                    <a:pt x="11012" y="18277"/>
                  </a:lnTo>
                  <a:lnTo>
                    <a:pt x="9318" y="21600"/>
                  </a:lnTo>
                  <a:lnTo>
                    <a:pt x="7624" y="21600"/>
                  </a:lnTo>
                  <a:lnTo>
                    <a:pt x="4659" y="18277"/>
                  </a:lnTo>
                  <a:lnTo>
                    <a:pt x="1271" y="18277"/>
                  </a:lnTo>
                  <a:lnTo>
                    <a:pt x="0" y="15785"/>
                  </a:lnTo>
                  <a:lnTo>
                    <a:pt x="0" y="9138"/>
                  </a:lnTo>
                  <a:close/>
                  <a:moveTo>
                    <a:pt x="0" y="913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" name="AutoShape 30"/>
            <p:cNvSpPr>
              <a:spLocks/>
            </p:cNvSpPr>
            <p:nvPr/>
          </p:nvSpPr>
          <p:spPr bwMode="auto">
            <a:xfrm>
              <a:off x="10135" y="3493"/>
              <a:ext cx="348" cy="1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31" y="0"/>
                  </a:moveTo>
                  <a:lnTo>
                    <a:pt x="1734" y="0"/>
                  </a:lnTo>
                  <a:lnTo>
                    <a:pt x="1734" y="1371"/>
                  </a:lnTo>
                  <a:lnTo>
                    <a:pt x="2365" y="1371"/>
                  </a:lnTo>
                  <a:lnTo>
                    <a:pt x="2996" y="0"/>
                  </a:lnTo>
                  <a:lnTo>
                    <a:pt x="3469" y="0"/>
                  </a:lnTo>
                  <a:lnTo>
                    <a:pt x="4730" y="1371"/>
                  </a:lnTo>
                  <a:lnTo>
                    <a:pt x="5834" y="1371"/>
                  </a:lnTo>
                  <a:lnTo>
                    <a:pt x="6464" y="3771"/>
                  </a:lnTo>
                  <a:lnTo>
                    <a:pt x="7568" y="3771"/>
                  </a:lnTo>
                  <a:lnTo>
                    <a:pt x="8199" y="5143"/>
                  </a:lnTo>
                  <a:lnTo>
                    <a:pt x="8199" y="6171"/>
                  </a:lnTo>
                  <a:lnTo>
                    <a:pt x="8829" y="6171"/>
                  </a:lnTo>
                  <a:lnTo>
                    <a:pt x="8829" y="5143"/>
                  </a:lnTo>
                  <a:lnTo>
                    <a:pt x="10564" y="5143"/>
                  </a:lnTo>
                  <a:lnTo>
                    <a:pt x="10564" y="7543"/>
                  </a:lnTo>
                  <a:lnTo>
                    <a:pt x="12928" y="7543"/>
                  </a:lnTo>
                  <a:lnTo>
                    <a:pt x="12298" y="10286"/>
                  </a:lnTo>
                  <a:lnTo>
                    <a:pt x="12928" y="11314"/>
                  </a:lnTo>
                  <a:lnTo>
                    <a:pt x="14663" y="11314"/>
                  </a:lnTo>
                  <a:lnTo>
                    <a:pt x="15293" y="10286"/>
                  </a:lnTo>
                  <a:lnTo>
                    <a:pt x="17028" y="10286"/>
                  </a:lnTo>
                  <a:lnTo>
                    <a:pt x="17028" y="11314"/>
                  </a:lnTo>
                  <a:lnTo>
                    <a:pt x="18131" y="12686"/>
                  </a:lnTo>
                  <a:lnTo>
                    <a:pt x="18131" y="14057"/>
                  </a:lnTo>
                  <a:lnTo>
                    <a:pt x="19866" y="14057"/>
                  </a:lnTo>
                  <a:lnTo>
                    <a:pt x="20496" y="12686"/>
                  </a:lnTo>
                  <a:lnTo>
                    <a:pt x="21127" y="14057"/>
                  </a:lnTo>
                  <a:lnTo>
                    <a:pt x="21127" y="16457"/>
                  </a:lnTo>
                  <a:lnTo>
                    <a:pt x="21600" y="18857"/>
                  </a:lnTo>
                  <a:lnTo>
                    <a:pt x="21127" y="21600"/>
                  </a:lnTo>
                  <a:lnTo>
                    <a:pt x="19235" y="21600"/>
                  </a:lnTo>
                  <a:lnTo>
                    <a:pt x="18762" y="20229"/>
                  </a:lnTo>
                  <a:lnTo>
                    <a:pt x="18131" y="21600"/>
                  </a:lnTo>
                  <a:lnTo>
                    <a:pt x="15766" y="20229"/>
                  </a:lnTo>
                  <a:lnTo>
                    <a:pt x="14663" y="20229"/>
                  </a:lnTo>
                  <a:lnTo>
                    <a:pt x="12928" y="18857"/>
                  </a:lnTo>
                  <a:lnTo>
                    <a:pt x="12298" y="18857"/>
                  </a:lnTo>
                  <a:lnTo>
                    <a:pt x="12298" y="17829"/>
                  </a:lnTo>
                  <a:lnTo>
                    <a:pt x="11194" y="16457"/>
                  </a:lnTo>
                  <a:lnTo>
                    <a:pt x="9302" y="17829"/>
                  </a:lnTo>
                  <a:lnTo>
                    <a:pt x="9302" y="16457"/>
                  </a:lnTo>
                  <a:lnTo>
                    <a:pt x="7568" y="16457"/>
                  </a:lnTo>
                  <a:lnTo>
                    <a:pt x="7095" y="15086"/>
                  </a:lnTo>
                  <a:lnTo>
                    <a:pt x="5834" y="15086"/>
                  </a:lnTo>
                  <a:lnTo>
                    <a:pt x="4730" y="14057"/>
                  </a:lnTo>
                  <a:lnTo>
                    <a:pt x="4099" y="12686"/>
                  </a:lnTo>
                  <a:lnTo>
                    <a:pt x="2996" y="11314"/>
                  </a:lnTo>
                  <a:lnTo>
                    <a:pt x="1734" y="10286"/>
                  </a:lnTo>
                  <a:lnTo>
                    <a:pt x="1261" y="10286"/>
                  </a:lnTo>
                  <a:lnTo>
                    <a:pt x="631" y="8914"/>
                  </a:lnTo>
                  <a:lnTo>
                    <a:pt x="0" y="8914"/>
                  </a:lnTo>
                  <a:lnTo>
                    <a:pt x="0" y="7543"/>
                  </a:lnTo>
                  <a:lnTo>
                    <a:pt x="631" y="6171"/>
                  </a:lnTo>
                  <a:lnTo>
                    <a:pt x="631" y="0"/>
                  </a:lnTo>
                  <a:close/>
                  <a:moveTo>
                    <a:pt x="631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" name="AutoShape 31"/>
            <p:cNvSpPr>
              <a:spLocks/>
            </p:cNvSpPr>
            <p:nvPr/>
          </p:nvSpPr>
          <p:spPr bwMode="auto">
            <a:xfrm>
              <a:off x="9339" y="3218"/>
              <a:ext cx="581" cy="55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545" y="21600"/>
                  </a:moveTo>
                  <a:lnTo>
                    <a:pt x="12545" y="21218"/>
                  </a:lnTo>
                  <a:lnTo>
                    <a:pt x="13205" y="20549"/>
                  </a:lnTo>
                  <a:lnTo>
                    <a:pt x="14620" y="20549"/>
                  </a:lnTo>
                  <a:lnTo>
                    <a:pt x="15280" y="20166"/>
                  </a:lnTo>
                  <a:lnTo>
                    <a:pt x="15658" y="20166"/>
                  </a:lnTo>
                  <a:lnTo>
                    <a:pt x="16035" y="20549"/>
                  </a:lnTo>
                  <a:lnTo>
                    <a:pt x="16412" y="20166"/>
                  </a:lnTo>
                  <a:lnTo>
                    <a:pt x="16412" y="19784"/>
                  </a:lnTo>
                  <a:lnTo>
                    <a:pt x="16035" y="18733"/>
                  </a:lnTo>
                  <a:lnTo>
                    <a:pt x="15658" y="18350"/>
                  </a:lnTo>
                  <a:lnTo>
                    <a:pt x="15658" y="18064"/>
                  </a:lnTo>
                  <a:lnTo>
                    <a:pt x="14997" y="18064"/>
                  </a:lnTo>
                  <a:lnTo>
                    <a:pt x="14620" y="17299"/>
                  </a:lnTo>
                  <a:lnTo>
                    <a:pt x="14620" y="16630"/>
                  </a:lnTo>
                  <a:lnTo>
                    <a:pt x="13583" y="16630"/>
                  </a:lnTo>
                  <a:lnTo>
                    <a:pt x="13583" y="15579"/>
                  </a:lnTo>
                  <a:lnTo>
                    <a:pt x="13960" y="15579"/>
                  </a:lnTo>
                  <a:lnTo>
                    <a:pt x="14243" y="14814"/>
                  </a:lnTo>
                  <a:lnTo>
                    <a:pt x="14620" y="14527"/>
                  </a:lnTo>
                  <a:lnTo>
                    <a:pt x="15280" y="14527"/>
                  </a:lnTo>
                  <a:lnTo>
                    <a:pt x="15280" y="14814"/>
                  </a:lnTo>
                  <a:lnTo>
                    <a:pt x="16035" y="14814"/>
                  </a:lnTo>
                  <a:lnTo>
                    <a:pt x="17072" y="14527"/>
                  </a:lnTo>
                  <a:lnTo>
                    <a:pt x="17450" y="14145"/>
                  </a:lnTo>
                  <a:lnTo>
                    <a:pt x="17733" y="13476"/>
                  </a:lnTo>
                  <a:lnTo>
                    <a:pt x="18487" y="12712"/>
                  </a:lnTo>
                  <a:lnTo>
                    <a:pt x="18487" y="12329"/>
                  </a:lnTo>
                  <a:lnTo>
                    <a:pt x="19525" y="11278"/>
                  </a:lnTo>
                  <a:lnTo>
                    <a:pt x="19902" y="10991"/>
                  </a:lnTo>
                  <a:lnTo>
                    <a:pt x="19525" y="10609"/>
                  </a:lnTo>
                  <a:lnTo>
                    <a:pt x="19902" y="10227"/>
                  </a:lnTo>
                  <a:lnTo>
                    <a:pt x="20185" y="9844"/>
                  </a:lnTo>
                  <a:lnTo>
                    <a:pt x="20185" y="8506"/>
                  </a:lnTo>
                  <a:lnTo>
                    <a:pt x="20562" y="7742"/>
                  </a:lnTo>
                  <a:lnTo>
                    <a:pt x="21223" y="7742"/>
                  </a:lnTo>
                  <a:lnTo>
                    <a:pt x="21600" y="7359"/>
                  </a:lnTo>
                  <a:lnTo>
                    <a:pt x="21600" y="7073"/>
                  </a:lnTo>
                  <a:lnTo>
                    <a:pt x="20185" y="7073"/>
                  </a:lnTo>
                  <a:lnTo>
                    <a:pt x="20185" y="6690"/>
                  </a:lnTo>
                  <a:lnTo>
                    <a:pt x="19525" y="6308"/>
                  </a:lnTo>
                  <a:lnTo>
                    <a:pt x="19148" y="6308"/>
                  </a:lnTo>
                  <a:lnTo>
                    <a:pt x="18487" y="6021"/>
                  </a:lnTo>
                  <a:lnTo>
                    <a:pt x="18487" y="5257"/>
                  </a:lnTo>
                  <a:lnTo>
                    <a:pt x="18110" y="4588"/>
                  </a:lnTo>
                  <a:lnTo>
                    <a:pt x="17733" y="3823"/>
                  </a:lnTo>
                  <a:lnTo>
                    <a:pt x="17733" y="3536"/>
                  </a:lnTo>
                  <a:lnTo>
                    <a:pt x="18110" y="3536"/>
                  </a:lnTo>
                  <a:lnTo>
                    <a:pt x="18110" y="3154"/>
                  </a:lnTo>
                  <a:lnTo>
                    <a:pt x="18487" y="2772"/>
                  </a:lnTo>
                  <a:lnTo>
                    <a:pt x="18487" y="2485"/>
                  </a:lnTo>
                  <a:lnTo>
                    <a:pt x="18110" y="2485"/>
                  </a:lnTo>
                  <a:lnTo>
                    <a:pt x="18110" y="2103"/>
                  </a:lnTo>
                  <a:lnTo>
                    <a:pt x="17733" y="2103"/>
                  </a:lnTo>
                  <a:lnTo>
                    <a:pt x="17072" y="1720"/>
                  </a:lnTo>
                  <a:lnTo>
                    <a:pt x="17072" y="1338"/>
                  </a:lnTo>
                  <a:lnTo>
                    <a:pt x="16035" y="1338"/>
                  </a:lnTo>
                  <a:lnTo>
                    <a:pt x="16035" y="669"/>
                  </a:lnTo>
                  <a:lnTo>
                    <a:pt x="16695" y="287"/>
                  </a:lnTo>
                  <a:lnTo>
                    <a:pt x="16695" y="0"/>
                  </a:lnTo>
                  <a:lnTo>
                    <a:pt x="15280" y="0"/>
                  </a:lnTo>
                  <a:lnTo>
                    <a:pt x="14997" y="287"/>
                  </a:lnTo>
                  <a:lnTo>
                    <a:pt x="14620" y="287"/>
                  </a:lnTo>
                  <a:lnTo>
                    <a:pt x="14243" y="669"/>
                  </a:lnTo>
                  <a:lnTo>
                    <a:pt x="13960" y="1051"/>
                  </a:lnTo>
                  <a:lnTo>
                    <a:pt x="14620" y="2103"/>
                  </a:lnTo>
                  <a:lnTo>
                    <a:pt x="14997" y="2485"/>
                  </a:lnTo>
                  <a:lnTo>
                    <a:pt x="13960" y="3536"/>
                  </a:lnTo>
                  <a:lnTo>
                    <a:pt x="14243" y="3823"/>
                  </a:lnTo>
                  <a:lnTo>
                    <a:pt x="14243" y="4205"/>
                  </a:lnTo>
                  <a:lnTo>
                    <a:pt x="13960" y="4588"/>
                  </a:lnTo>
                  <a:lnTo>
                    <a:pt x="12545" y="4588"/>
                  </a:lnTo>
                  <a:lnTo>
                    <a:pt x="12545" y="5257"/>
                  </a:lnTo>
                  <a:lnTo>
                    <a:pt x="12922" y="5257"/>
                  </a:lnTo>
                  <a:lnTo>
                    <a:pt x="13205" y="5639"/>
                  </a:lnTo>
                  <a:lnTo>
                    <a:pt x="13205" y="6021"/>
                  </a:lnTo>
                  <a:lnTo>
                    <a:pt x="12545" y="6021"/>
                  </a:lnTo>
                  <a:lnTo>
                    <a:pt x="12168" y="6308"/>
                  </a:lnTo>
                  <a:lnTo>
                    <a:pt x="12168" y="8124"/>
                  </a:lnTo>
                  <a:lnTo>
                    <a:pt x="11790" y="8506"/>
                  </a:lnTo>
                  <a:lnTo>
                    <a:pt x="11507" y="8124"/>
                  </a:lnTo>
                  <a:lnTo>
                    <a:pt x="11507" y="8506"/>
                  </a:lnTo>
                  <a:lnTo>
                    <a:pt x="10753" y="8506"/>
                  </a:lnTo>
                  <a:lnTo>
                    <a:pt x="10753" y="8124"/>
                  </a:lnTo>
                  <a:lnTo>
                    <a:pt x="10470" y="8506"/>
                  </a:lnTo>
                  <a:lnTo>
                    <a:pt x="9715" y="8793"/>
                  </a:lnTo>
                  <a:lnTo>
                    <a:pt x="10093" y="8793"/>
                  </a:lnTo>
                  <a:lnTo>
                    <a:pt x="9338" y="9558"/>
                  </a:lnTo>
                  <a:lnTo>
                    <a:pt x="9055" y="9175"/>
                  </a:lnTo>
                  <a:lnTo>
                    <a:pt x="8678" y="9558"/>
                  </a:lnTo>
                  <a:lnTo>
                    <a:pt x="8300" y="9844"/>
                  </a:lnTo>
                  <a:lnTo>
                    <a:pt x="8017" y="10227"/>
                  </a:lnTo>
                  <a:lnTo>
                    <a:pt x="8017" y="11278"/>
                  </a:lnTo>
                  <a:lnTo>
                    <a:pt x="8300" y="11660"/>
                  </a:lnTo>
                  <a:lnTo>
                    <a:pt x="8017" y="11660"/>
                  </a:lnTo>
                  <a:lnTo>
                    <a:pt x="7640" y="12042"/>
                  </a:lnTo>
                  <a:lnTo>
                    <a:pt x="5565" y="12042"/>
                  </a:lnTo>
                  <a:lnTo>
                    <a:pt x="5188" y="12329"/>
                  </a:lnTo>
                  <a:lnTo>
                    <a:pt x="3773" y="12329"/>
                  </a:lnTo>
                  <a:lnTo>
                    <a:pt x="2075" y="12712"/>
                  </a:lnTo>
                  <a:lnTo>
                    <a:pt x="0" y="12042"/>
                  </a:lnTo>
                  <a:lnTo>
                    <a:pt x="1038" y="13094"/>
                  </a:lnTo>
                  <a:lnTo>
                    <a:pt x="1038" y="13476"/>
                  </a:lnTo>
                  <a:lnTo>
                    <a:pt x="1321" y="13763"/>
                  </a:lnTo>
                  <a:lnTo>
                    <a:pt x="1698" y="13763"/>
                  </a:lnTo>
                  <a:lnTo>
                    <a:pt x="2075" y="14145"/>
                  </a:lnTo>
                  <a:lnTo>
                    <a:pt x="2735" y="14145"/>
                  </a:lnTo>
                  <a:lnTo>
                    <a:pt x="2735" y="14527"/>
                  </a:lnTo>
                  <a:lnTo>
                    <a:pt x="3113" y="14527"/>
                  </a:lnTo>
                  <a:lnTo>
                    <a:pt x="3113" y="14814"/>
                  </a:lnTo>
                  <a:lnTo>
                    <a:pt x="3490" y="15196"/>
                  </a:lnTo>
                  <a:lnTo>
                    <a:pt x="3490" y="15865"/>
                  </a:lnTo>
                  <a:lnTo>
                    <a:pt x="4150" y="15865"/>
                  </a:lnTo>
                  <a:lnTo>
                    <a:pt x="4150" y="17012"/>
                  </a:lnTo>
                  <a:lnTo>
                    <a:pt x="3773" y="16630"/>
                  </a:lnTo>
                  <a:lnTo>
                    <a:pt x="2735" y="17012"/>
                  </a:lnTo>
                  <a:lnTo>
                    <a:pt x="2358" y="17299"/>
                  </a:lnTo>
                  <a:lnTo>
                    <a:pt x="2075" y="17299"/>
                  </a:lnTo>
                  <a:lnTo>
                    <a:pt x="2075" y="19497"/>
                  </a:lnTo>
                  <a:lnTo>
                    <a:pt x="2358" y="19497"/>
                  </a:lnTo>
                  <a:lnTo>
                    <a:pt x="2735" y="19115"/>
                  </a:lnTo>
                  <a:lnTo>
                    <a:pt x="4528" y="19115"/>
                  </a:lnTo>
                  <a:lnTo>
                    <a:pt x="4528" y="18733"/>
                  </a:lnTo>
                  <a:lnTo>
                    <a:pt x="4810" y="18733"/>
                  </a:lnTo>
                  <a:lnTo>
                    <a:pt x="5188" y="19115"/>
                  </a:lnTo>
                  <a:lnTo>
                    <a:pt x="5188" y="18733"/>
                  </a:lnTo>
                  <a:lnTo>
                    <a:pt x="5565" y="18733"/>
                  </a:lnTo>
                  <a:lnTo>
                    <a:pt x="5565" y="19115"/>
                  </a:lnTo>
                  <a:lnTo>
                    <a:pt x="6225" y="19115"/>
                  </a:lnTo>
                  <a:lnTo>
                    <a:pt x="6603" y="18733"/>
                  </a:lnTo>
                  <a:lnTo>
                    <a:pt x="9338" y="18733"/>
                  </a:lnTo>
                  <a:lnTo>
                    <a:pt x="9715" y="19115"/>
                  </a:lnTo>
                  <a:lnTo>
                    <a:pt x="9715" y="19497"/>
                  </a:lnTo>
                  <a:lnTo>
                    <a:pt x="10470" y="19497"/>
                  </a:lnTo>
                  <a:lnTo>
                    <a:pt x="10470" y="19784"/>
                  </a:lnTo>
                  <a:lnTo>
                    <a:pt x="10753" y="20166"/>
                  </a:lnTo>
                  <a:lnTo>
                    <a:pt x="10753" y="20835"/>
                  </a:lnTo>
                  <a:lnTo>
                    <a:pt x="11130" y="21218"/>
                  </a:lnTo>
                  <a:lnTo>
                    <a:pt x="11790" y="21218"/>
                  </a:lnTo>
                  <a:lnTo>
                    <a:pt x="12168" y="21600"/>
                  </a:lnTo>
                  <a:lnTo>
                    <a:pt x="12545" y="21600"/>
                  </a:lnTo>
                  <a:close/>
                  <a:moveTo>
                    <a:pt x="125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" name="AutoShape 32"/>
            <p:cNvSpPr>
              <a:spLocks/>
            </p:cNvSpPr>
            <p:nvPr/>
          </p:nvSpPr>
          <p:spPr bwMode="auto">
            <a:xfrm>
              <a:off x="9770" y="3189"/>
              <a:ext cx="309" cy="22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446" y="21600"/>
                  </a:moveTo>
                  <a:lnTo>
                    <a:pt x="12393" y="18930"/>
                  </a:lnTo>
                  <a:lnTo>
                    <a:pt x="13102" y="18202"/>
                  </a:lnTo>
                  <a:lnTo>
                    <a:pt x="13810" y="17231"/>
                  </a:lnTo>
                  <a:lnTo>
                    <a:pt x="14341" y="17231"/>
                  </a:lnTo>
                  <a:lnTo>
                    <a:pt x="15757" y="18930"/>
                  </a:lnTo>
                  <a:lnTo>
                    <a:pt x="16289" y="18202"/>
                  </a:lnTo>
                  <a:lnTo>
                    <a:pt x="17705" y="18930"/>
                  </a:lnTo>
                  <a:lnTo>
                    <a:pt x="17705" y="19901"/>
                  </a:lnTo>
                  <a:lnTo>
                    <a:pt x="18413" y="19901"/>
                  </a:lnTo>
                  <a:lnTo>
                    <a:pt x="19652" y="20872"/>
                  </a:lnTo>
                  <a:lnTo>
                    <a:pt x="20361" y="19901"/>
                  </a:lnTo>
                  <a:lnTo>
                    <a:pt x="21600" y="19901"/>
                  </a:lnTo>
                  <a:lnTo>
                    <a:pt x="20892" y="18202"/>
                  </a:lnTo>
                  <a:lnTo>
                    <a:pt x="20892" y="16261"/>
                  </a:lnTo>
                  <a:lnTo>
                    <a:pt x="20361" y="16261"/>
                  </a:lnTo>
                  <a:lnTo>
                    <a:pt x="19652" y="14562"/>
                  </a:lnTo>
                  <a:lnTo>
                    <a:pt x="19652" y="12620"/>
                  </a:lnTo>
                  <a:lnTo>
                    <a:pt x="18944" y="11892"/>
                  </a:lnTo>
                  <a:lnTo>
                    <a:pt x="18413" y="11892"/>
                  </a:lnTo>
                  <a:lnTo>
                    <a:pt x="17705" y="9951"/>
                  </a:lnTo>
                  <a:lnTo>
                    <a:pt x="16997" y="9222"/>
                  </a:lnTo>
                  <a:lnTo>
                    <a:pt x="15757" y="8252"/>
                  </a:lnTo>
                  <a:lnTo>
                    <a:pt x="14341" y="6310"/>
                  </a:lnTo>
                  <a:lnTo>
                    <a:pt x="11685" y="6310"/>
                  </a:lnTo>
                  <a:lnTo>
                    <a:pt x="11685" y="5582"/>
                  </a:lnTo>
                  <a:lnTo>
                    <a:pt x="11154" y="5582"/>
                  </a:lnTo>
                  <a:lnTo>
                    <a:pt x="11154" y="4611"/>
                  </a:lnTo>
                  <a:lnTo>
                    <a:pt x="9207" y="1942"/>
                  </a:lnTo>
                  <a:lnTo>
                    <a:pt x="8498" y="0"/>
                  </a:lnTo>
                  <a:lnTo>
                    <a:pt x="6551" y="0"/>
                  </a:lnTo>
                  <a:lnTo>
                    <a:pt x="6551" y="971"/>
                  </a:lnTo>
                  <a:lnTo>
                    <a:pt x="5843" y="0"/>
                  </a:lnTo>
                  <a:lnTo>
                    <a:pt x="5134" y="0"/>
                  </a:lnTo>
                  <a:lnTo>
                    <a:pt x="4603" y="1942"/>
                  </a:lnTo>
                  <a:lnTo>
                    <a:pt x="3187" y="1942"/>
                  </a:lnTo>
                  <a:lnTo>
                    <a:pt x="1239" y="2912"/>
                  </a:lnTo>
                  <a:lnTo>
                    <a:pt x="1239" y="3640"/>
                  </a:lnTo>
                  <a:lnTo>
                    <a:pt x="0" y="4611"/>
                  </a:lnTo>
                  <a:lnTo>
                    <a:pt x="0" y="6310"/>
                  </a:lnTo>
                  <a:lnTo>
                    <a:pt x="1948" y="6310"/>
                  </a:lnTo>
                  <a:lnTo>
                    <a:pt x="1948" y="7281"/>
                  </a:lnTo>
                  <a:lnTo>
                    <a:pt x="3187" y="8252"/>
                  </a:lnTo>
                  <a:lnTo>
                    <a:pt x="3895" y="8252"/>
                  </a:lnTo>
                  <a:lnTo>
                    <a:pt x="3895" y="9222"/>
                  </a:lnTo>
                  <a:lnTo>
                    <a:pt x="4603" y="9222"/>
                  </a:lnTo>
                  <a:lnTo>
                    <a:pt x="4603" y="9951"/>
                  </a:lnTo>
                  <a:lnTo>
                    <a:pt x="3895" y="10921"/>
                  </a:lnTo>
                  <a:lnTo>
                    <a:pt x="3895" y="11892"/>
                  </a:lnTo>
                  <a:lnTo>
                    <a:pt x="3187" y="11892"/>
                  </a:lnTo>
                  <a:lnTo>
                    <a:pt x="3187" y="12620"/>
                  </a:lnTo>
                  <a:lnTo>
                    <a:pt x="3895" y="14562"/>
                  </a:lnTo>
                  <a:lnTo>
                    <a:pt x="4603" y="16261"/>
                  </a:lnTo>
                  <a:lnTo>
                    <a:pt x="4603" y="18202"/>
                  </a:lnTo>
                  <a:lnTo>
                    <a:pt x="5843" y="18930"/>
                  </a:lnTo>
                  <a:lnTo>
                    <a:pt x="6551" y="18930"/>
                  </a:lnTo>
                  <a:lnTo>
                    <a:pt x="7790" y="19901"/>
                  </a:lnTo>
                  <a:lnTo>
                    <a:pt x="7790" y="20872"/>
                  </a:lnTo>
                  <a:lnTo>
                    <a:pt x="10446" y="20872"/>
                  </a:lnTo>
                  <a:lnTo>
                    <a:pt x="10446" y="21600"/>
                  </a:lnTo>
                  <a:close/>
                  <a:moveTo>
                    <a:pt x="10446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" name="AutoShape 33"/>
            <p:cNvSpPr>
              <a:spLocks/>
            </p:cNvSpPr>
            <p:nvPr/>
          </p:nvSpPr>
          <p:spPr bwMode="auto">
            <a:xfrm>
              <a:off x="9301" y="3134"/>
              <a:ext cx="553" cy="41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727" y="2846"/>
                  </a:moveTo>
                  <a:lnTo>
                    <a:pt x="19420" y="2457"/>
                  </a:lnTo>
                  <a:lnTo>
                    <a:pt x="19817" y="1940"/>
                  </a:lnTo>
                  <a:lnTo>
                    <a:pt x="19817" y="2457"/>
                  </a:lnTo>
                  <a:lnTo>
                    <a:pt x="20510" y="2457"/>
                  </a:lnTo>
                  <a:lnTo>
                    <a:pt x="20906" y="1940"/>
                  </a:lnTo>
                  <a:lnTo>
                    <a:pt x="21600" y="1940"/>
                  </a:lnTo>
                  <a:lnTo>
                    <a:pt x="21600" y="2457"/>
                  </a:lnTo>
                  <a:lnTo>
                    <a:pt x="20906" y="2846"/>
                  </a:lnTo>
                  <a:lnTo>
                    <a:pt x="21204" y="2846"/>
                  </a:lnTo>
                  <a:lnTo>
                    <a:pt x="20906" y="3880"/>
                  </a:lnTo>
                  <a:lnTo>
                    <a:pt x="20114" y="3880"/>
                  </a:lnTo>
                  <a:lnTo>
                    <a:pt x="18727" y="4398"/>
                  </a:lnTo>
                  <a:lnTo>
                    <a:pt x="17538" y="4398"/>
                  </a:lnTo>
                  <a:lnTo>
                    <a:pt x="17240" y="4786"/>
                  </a:lnTo>
                  <a:lnTo>
                    <a:pt x="16844" y="4786"/>
                  </a:lnTo>
                  <a:lnTo>
                    <a:pt x="16448" y="5303"/>
                  </a:lnTo>
                  <a:lnTo>
                    <a:pt x="16150" y="5820"/>
                  </a:lnTo>
                  <a:lnTo>
                    <a:pt x="16844" y="7243"/>
                  </a:lnTo>
                  <a:lnTo>
                    <a:pt x="17240" y="7760"/>
                  </a:lnTo>
                  <a:lnTo>
                    <a:pt x="16150" y="9183"/>
                  </a:lnTo>
                  <a:lnTo>
                    <a:pt x="16448" y="9571"/>
                  </a:lnTo>
                  <a:lnTo>
                    <a:pt x="16448" y="10089"/>
                  </a:lnTo>
                  <a:lnTo>
                    <a:pt x="16150" y="10606"/>
                  </a:lnTo>
                  <a:lnTo>
                    <a:pt x="14664" y="10606"/>
                  </a:lnTo>
                  <a:lnTo>
                    <a:pt x="14664" y="11511"/>
                  </a:lnTo>
                  <a:lnTo>
                    <a:pt x="15061" y="11511"/>
                  </a:lnTo>
                  <a:lnTo>
                    <a:pt x="15358" y="12029"/>
                  </a:lnTo>
                  <a:lnTo>
                    <a:pt x="15358" y="12546"/>
                  </a:lnTo>
                  <a:lnTo>
                    <a:pt x="14664" y="12546"/>
                  </a:lnTo>
                  <a:lnTo>
                    <a:pt x="14268" y="12934"/>
                  </a:lnTo>
                  <a:lnTo>
                    <a:pt x="14268" y="15392"/>
                  </a:lnTo>
                  <a:lnTo>
                    <a:pt x="13872" y="15909"/>
                  </a:lnTo>
                  <a:lnTo>
                    <a:pt x="13574" y="15392"/>
                  </a:lnTo>
                  <a:lnTo>
                    <a:pt x="13574" y="15909"/>
                  </a:lnTo>
                  <a:lnTo>
                    <a:pt x="12782" y="15909"/>
                  </a:lnTo>
                  <a:lnTo>
                    <a:pt x="12782" y="15392"/>
                  </a:lnTo>
                  <a:lnTo>
                    <a:pt x="12484" y="15909"/>
                  </a:lnTo>
                  <a:lnTo>
                    <a:pt x="11692" y="16297"/>
                  </a:lnTo>
                  <a:lnTo>
                    <a:pt x="12088" y="16297"/>
                  </a:lnTo>
                  <a:lnTo>
                    <a:pt x="11295" y="17332"/>
                  </a:lnTo>
                  <a:lnTo>
                    <a:pt x="10998" y="16814"/>
                  </a:lnTo>
                  <a:lnTo>
                    <a:pt x="10602" y="17332"/>
                  </a:lnTo>
                  <a:lnTo>
                    <a:pt x="10206" y="17720"/>
                  </a:lnTo>
                  <a:lnTo>
                    <a:pt x="9908" y="18237"/>
                  </a:lnTo>
                  <a:lnTo>
                    <a:pt x="9908" y="19660"/>
                  </a:lnTo>
                  <a:lnTo>
                    <a:pt x="10206" y="20177"/>
                  </a:lnTo>
                  <a:lnTo>
                    <a:pt x="9908" y="20177"/>
                  </a:lnTo>
                  <a:lnTo>
                    <a:pt x="9512" y="20695"/>
                  </a:lnTo>
                  <a:lnTo>
                    <a:pt x="7332" y="20695"/>
                  </a:lnTo>
                  <a:lnTo>
                    <a:pt x="6936" y="21083"/>
                  </a:lnTo>
                  <a:lnTo>
                    <a:pt x="5450" y="21083"/>
                  </a:lnTo>
                  <a:lnTo>
                    <a:pt x="3666" y="21600"/>
                  </a:lnTo>
                  <a:lnTo>
                    <a:pt x="1486" y="20695"/>
                  </a:lnTo>
                  <a:lnTo>
                    <a:pt x="2873" y="18754"/>
                  </a:lnTo>
                  <a:lnTo>
                    <a:pt x="2873" y="18237"/>
                  </a:lnTo>
                  <a:lnTo>
                    <a:pt x="2576" y="17720"/>
                  </a:lnTo>
                  <a:lnTo>
                    <a:pt x="2873" y="17332"/>
                  </a:lnTo>
                  <a:lnTo>
                    <a:pt x="2576" y="16297"/>
                  </a:lnTo>
                  <a:lnTo>
                    <a:pt x="1090" y="16297"/>
                  </a:lnTo>
                  <a:lnTo>
                    <a:pt x="1090" y="15909"/>
                  </a:lnTo>
                  <a:lnTo>
                    <a:pt x="694" y="15392"/>
                  </a:lnTo>
                  <a:lnTo>
                    <a:pt x="1090" y="15392"/>
                  </a:lnTo>
                  <a:lnTo>
                    <a:pt x="694" y="14357"/>
                  </a:lnTo>
                  <a:lnTo>
                    <a:pt x="297" y="13451"/>
                  </a:lnTo>
                  <a:lnTo>
                    <a:pt x="297" y="12934"/>
                  </a:lnTo>
                  <a:lnTo>
                    <a:pt x="694" y="12029"/>
                  </a:lnTo>
                  <a:lnTo>
                    <a:pt x="297" y="12029"/>
                  </a:lnTo>
                  <a:lnTo>
                    <a:pt x="297" y="11511"/>
                  </a:lnTo>
                  <a:lnTo>
                    <a:pt x="0" y="10994"/>
                  </a:lnTo>
                  <a:lnTo>
                    <a:pt x="0" y="10606"/>
                  </a:lnTo>
                  <a:lnTo>
                    <a:pt x="297" y="10089"/>
                  </a:lnTo>
                  <a:lnTo>
                    <a:pt x="0" y="10089"/>
                  </a:lnTo>
                  <a:lnTo>
                    <a:pt x="0" y="9571"/>
                  </a:lnTo>
                  <a:lnTo>
                    <a:pt x="297" y="9571"/>
                  </a:lnTo>
                  <a:lnTo>
                    <a:pt x="694" y="9183"/>
                  </a:lnTo>
                  <a:lnTo>
                    <a:pt x="297" y="8666"/>
                  </a:lnTo>
                  <a:lnTo>
                    <a:pt x="694" y="8149"/>
                  </a:lnTo>
                  <a:lnTo>
                    <a:pt x="694" y="7243"/>
                  </a:lnTo>
                  <a:lnTo>
                    <a:pt x="1090" y="7760"/>
                  </a:lnTo>
                  <a:lnTo>
                    <a:pt x="2576" y="7760"/>
                  </a:lnTo>
                  <a:lnTo>
                    <a:pt x="2576" y="8149"/>
                  </a:lnTo>
                  <a:lnTo>
                    <a:pt x="3270" y="8149"/>
                  </a:lnTo>
                  <a:lnTo>
                    <a:pt x="3666" y="7760"/>
                  </a:lnTo>
                  <a:lnTo>
                    <a:pt x="3666" y="7243"/>
                  </a:lnTo>
                  <a:lnTo>
                    <a:pt x="3963" y="7243"/>
                  </a:lnTo>
                  <a:lnTo>
                    <a:pt x="3666" y="6726"/>
                  </a:lnTo>
                  <a:lnTo>
                    <a:pt x="4360" y="6726"/>
                  </a:lnTo>
                  <a:lnTo>
                    <a:pt x="5152" y="6208"/>
                  </a:lnTo>
                  <a:lnTo>
                    <a:pt x="5152" y="5820"/>
                  </a:lnTo>
                  <a:lnTo>
                    <a:pt x="5450" y="5820"/>
                  </a:lnTo>
                  <a:lnTo>
                    <a:pt x="5450" y="4786"/>
                  </a:lnTo>
                  <a:lnTo>
                    <a:pt x="5846" y="4398"/>
                  </a:lnTo>
                  <a:lnTo>
                    <a:pt x="5846" y="3363"/>
                  </a:lnTo>
                  <a:lnTo>
                    <a:pt x="6539" y="3363"/>
                  </a:lnTo>
                  <a:lnTo>
                    <a:pt x="7332" y="2846"/>
                  </a:lnTo>
                  <a:lnTo>
                    <a:pt x="9116" y="2846"/>
                  </a:lnTo>
                  <a:lnTo>
                    <a:pt x="9512" y="3363"/>
                  </a:lnTo>
                  <a:lnTo>
                    <a:pt x="9908" y="3363"/>
                  </a:lnTo>
                  <a:lnTo>
                    <a:pt x="9908" y="2846"/>
                  </a:lnTo>
                  <a:lnTo>
                    <a:pt x="10206" y="3363"/>
                  </a:lnTo>
                  <a:lnTo>
                    <a:pt x="10602" y="3880"/>
                  </a:lnTo>
                  <a:lnTo>
                    <a:pt x="11295" y="3880"/>
                  </a:lnTo>
                  <a:lnTo>
                    <a:pt x="11692" y="3363"/>
                  </a:lnTo>
                  <a:lnTo>
                    <a:pt x="12088" y="3363"/>
                  </a:lnTo>
                  <a:lnTo>
                    <a:pt x="12088" y="2846"/>
                  </a:lnTo>
                  <a:lnTo>
                    <a:pt x="12484" y="2846"/>
                  </a:lnTo>
                  <a:lnTo>
                    <a:pt x="12782" y="3363"/>
                  </a:lnTo>
                  <a:lnTo>
                    <a:pt x="13178" y="3363"/>
                  </a:lnTo>
                  <a:lnTo>
                    <a:pt x="13178" y="2457"/>
                  </a:lnTo>
                  <a:lnTo>
                    <a:pt x="14268" y="2457"/>
                  </a:lnTo>
                  <a:lnTo>
                    <a:pt x="14268" y="1423"/>
                  </a:lnTo>
                  <a:lnTo>
                    <a:pt x="14664" y="1035"/>
                  </a:lnTo>
                  <a:lnTo>
                    <a:pt x="14664" y="0"/>
                  </a:lnTo>
                  <a:lnTo>
                    <a:pt x="15358" y="0"/>
                  </a:lnTo>
                  <a:lnTo>
                    <a:pt x="15358" y="517"/>
                  </a:lnTo>
                  <a:lnTo>
                    <a:pt x="15754" y="517"/>
                  </a:lnTo>
                  <a:lnTo>
                    <a:pt x="15754" y="1423"/>
                  </a:lnTo>
                  <a:lnTo>
                    <a:pt x="16150" y="1423"/>
                  </a:lnTo>
                  <a:lnTo>
                    <a:pt x="16150" y="3880"/>
                  </a:lnTo>
                  <a:lnTo>
                    <a:pt x="16448" y="3880"/>
                  </a:lnTo>
                  <a:lnTo>
                    <a:pt x="16448" y="4398"/>
                  </a:lnTo>
                  <a:lnTo>
                    <a:pt x="17538" y="4398"/>
                  </a:lnTo>
                  <a:lnTo>
                    <a:pt x="17538" y="3880"/>
                  </a:lnTo>
                  <a:lnTo>
                    <a:pt x="17934" y="3880"/>
                  </a:lnTo>
                  <a:lnTo>
                    <a:pt x="18330" y="3363"/>
                  </a:lnTo>
                  <a:lnTo>
                    <a:pt x="18330" y="2846"/>
                  </a:lnTo>
                  <a:lnTo>
                    <a:pt x="18727" y="2846"/>
                  </a:lnTo>
                  <a:close/>
                  <a:moveTo>
                    <a:pt x="18727" y="284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" name="AutoShape 34"/>
            <p:cNvSpPr>
              <a:spLocks/>
            </p:cNvSpPr>
            <p:nvPr/>
          </p:nvSpPr>
          <p:spPr bwMode="auto">
            <a:xfrm>
              <a:off x="7139" y="2264"/>
              <a:ext cx="264" cy="18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429" y="2052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20520"/>
                    <a:pt x="15429" y="20520"/>
                    <a:pt x="15429" y="20520"/>
                  </a:cubicBezTo>
                  <a:cubicBezTo>
                    <a:pt x="15429" y="20520"/>
                    <a:pt x="15429" y="20520"/>
                    <a:pt x="15429" y="20520"/>
                  </a:cubicBezTo>
                  <a:close/>
                  <a:moveTo>
                    <a:pt x="20057" y="15120"/>
                  </a:moveTo>
                  <a:cubicBezTo>
                    <a:pt x="20057" y="16200"/>
                    <a:pt x="20057" y="16200"/>
                    <a:pt x="20057" y="16200"/>
                  </a:cubicBezTo>
                  <a:cubicBezTo>
                    <a:pt x="20057" y="17280"/>
                    <a:pt x="20057" y="17280"/>
                    <a:pt x="20057" y="1728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1600" y="16200"/>
                    <a:pt x="21600" y="16200"/>
                    <a:pt x="21600" y="16200"/>
                  </a:cubicBezTo>
                  <a:cubicBezTo>
                    <a:pt x="20829" y="15120"/>
                    <a:pt x="20829" y="15120"/>
                    <a:pt x="20829" y="15120"/>
                  </a:cubicBezTo>
                  <a:cubicBezTo>
                    <a:pt x="20057" y="15120"/>
                    <a:pt x="20057" y="15120"/>
                    <a:pt x="20057" y="15120"/>
                  </a:cubicBezTo>
                  <a:close/>
                  <a:moveTo>
                    <a:pt x="13886" y="12960"/>
                  </a:moveTo>
                  <a:cubicBezTo>
                    <a:pt x="13114" y="14040"/>
                    <a:pt x="13114" y="14040"/>
                    <a:pt x="13114" y="14040"/>
                  </a:cubicBezTo>
                  <a:cubicBezTo>
                    <a:pt x="13886" y="14040"/>
                    <a:pt x="13886" y="14040"/>
                    <a:pt x="13886" y="14040"/>
                  </a:cubicBezTo>
                  <a:cubicBezTo>
                    <a:pt x="13886" y="12960"/>
                    <a:pt x="13886" y="12960"/>
                    <a:pt x="13886" y="12960"/>
                  </a:cubicBezTo>
                  <a:close/>
                  <a:moveTo>
                    <a:pt x="11571" y="17280"/>
                  </a:moveTo>
                  <a:cubicBezTo>
                    <a:pt x="11571" y="17280"/>
                    <a:pt x="11571" y="17280"/>
                    <a:pt x="11571" y="17280"/>
                  </a:cubicBezTo>
                  <a:cubicBezTo>
                    <a:pt x="10800" y="17280"/>
                    <a:pt x="10800" y="17280"/>
                    <a:pt x="10800" y="1728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0029" y="16200"/>
                    <a:pt x="10029" y="16200"/>
                    <a:pt x="10029" y="16200"/>
                  </a:cubicBezTo>
                  <a:cubicBezTo>
                    <a:pt x="10029" y="15120"/>
                    <a:pt x="10029" y="15120"/>
                    <a:pt x="10029" y="15120"/>
                  </a:cubicBezTo>
                  <a:cubicBezTo>
                    <a:pt x="10029" y="14040"/>
                    <a:pt x="10029" y="14040"/>
                    <a:pt x="10029" y="14040"/>
                  </a:cubicBezTo>
                  <a:cubicBezTo>
                    <a:pt x="9257" y="14040"/>
                    <a:pt x="9257" y="14040"/>
                    <a:pt x="9257" y="14040"/>
                  </a:cubicBezTo>
                  <a:cubicBezTo>
                    <a:pt x="9257" y="12960"/>
                    <a:pt x="9257" y="12960"/>
                    <a:pt x="9257" y="12960"/>
                  </a:cubicBezTo>
                  <a:cubicBezTo>
                    <a:pt x="10029" y="12960"/>
                    <a:pt x="10029" y="12960"/>
                    <a:pt x="10029" y="1296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1880"/>
                    <a:pt x="11571" y="11880"/>
                    <a:pt x="11571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571" y="10800"/>
                    <a:pt x="11571" y="10800"/>
                    <a:pt x="11571" y="10800"/>
                  </a:cubicBezTo>
                  <a:cubicBezTo>
                    <a:pt x="12343" y="10800"/>
                    <a:pt x="12343" y="10800"/>
                    <a:pt x="12343" y="10800"/>
                  </a:cubicBezTo>
                  <a:cubicBezTo>
                    <a:pt x="13114" y="10800"/>
                    <a:pt x="13114" y="10800"/>
                    <a:pt x="13114" y="10800"/>
                  </a:cubicBezTo>
                  <a:cubicBezTo>
                    <a:pt x="13114" y="11880"/>
                    <a:pt x="13114" y="11880"/>
                    <a:pt x="13114" y="11880"/>
                  </a:cubicBezTo>
                  <a:cubicBezTo>
                    <a:pt x="13114" y="12960"/>
                    <a:pt x="13114" y="12960"/>
                    <a:pt x="13114" y="12960"/>
                  </a:cubicBezTo>
                  <a:cubicBezTo>
                    <a:pt x="13114" y="14040"/>
                    <a:pt x="13114" y="14040"/>
                    <a:pt x="13114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6200"/>
                    <a:pt x="12343" y="16200"/>
                    <a:pt x="12343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lose/>
                  <a:moveTo>
                    <a:pt x="12343" y="17280"/>
                  </a:move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3114" y="17280"/>
                    <a:pt x="13114" y="17280"/>
                    <a:pt x="13114" y="1728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lose/>
                  <a:moveTo>
                    <a:pt x="10029" y="17280"/>
                  </a:moveTo>
                  <a:cubicBezTo>
                    <a:pt x="10029" y="18360"/>
                    <a:pt x="10029" y="18360"/>
                    <a:pt x="10029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8360"/>
                    <a:pt x="12343" y="18360"/>
                    <a:pt x="12343" y="1836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0800" y="19440"/>
                    <a:pt x="10800" y="19440"/>
                    <a:pt x="10800" y="19440"/>
                  </a:cubicBezTo>
                  <a:cubicBezTo>
                    <a:pt x="10029" y="19440"/>
                    <a:pt x="10029" y="19440"/>
                    <a:pt x="10029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10029" y="17280"/>
                    <a:pt x="10029" y="17280"/>
                    <a:pt x="10029" y="17280"/>
                  </a:cubicBezTo>
                  <a:close/>
                  <a:moveTo>
                    <a:pt x="6943" y="12960"/>
                  </a:move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2960"/>
                    <a:pt x="7714" y="12960"/>
                    <a:pt x="7714" y="12960"/>
                  </a:cubicBezTo>
                  <a:cubicBezTo>
                    <a:pt x="6943" y="12960"/>
                    <a:pt x="6943" y="12960"/>
                    <a:pt x="6943" y="12960"/>
                  </a:cubicBezTo>
                  <a:close/>
                  <a:moveTo>
                    <a:pt x="6943" y="17280"/>
                  </a:moveTo>
                  <a:cubicBezTo>
                    <a:pt x="7714" y="18360"/>
                    <a:pt x="7714" y="18360"/>
                    <a:pt x="7714" y="1836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6943" y="17280"/>
                    <a:pt x="6943" y="17280"/>
                    <a:pt x="6943" y="17280"/>
                  </a:cubicBezTo>
                  <a:close/>
                  <a:moveTo>
                    <a:pt x="8486" y="16200"/>
                  </a:moveTo>
                  <a:cubicBezTo>
                    <a:pt x="8486" y="17280"/>
                    <a:pt x="8486" y="17280"/>
                    <a:pt x="8486" y="1728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9257" y="17280"/>
                    <a:pt x="8486" y="16200"/>
                    <a:pt x="8486" y="16200"/>
                  </a:cubicBezTo>
                  <a:close/>
                  <a:moveTo>
                    <a:pt x="5400" y="14040"/>
                  </a:moveTo>
                  <a:cubicBezTo>
                    <a:pt x="6171" y="14040"/>
                    <a:pt x="6171" y="14040"/>
                    <a:pt x="6171" y="14040"/>
                  </a:cubicBezTo>
                  <a:cubicBezTo>
                    <a:pt x="6943" y="14040"/>
                    <a:pt x="6943" y="14040"/>
                    <a:pt x="6943" y="14040"/>
                  </a:cubicBezTo>
                  <a:cubicBezTo>
                    <a:pt x="7714" y="14040"/>
                    <a:pt x="7714" y="14040"/>
                    <a:pt x="7714" y="14040"/>
                  </a:cubicBezTo>
                  <a:cubicBezTo>
                    <a:pt x="7714" y="15120"/>
                    <a:pt x="7714" y="15120"/>
                    <a:pt x="7714" y="15120"/>
                  </a:cubicBezTo>
                  <a:cubicBezTo>
                    <a:pt x="8486" y="16200"/>
                    <a:pt x="8486" y="16200"/>
                    <a:pt x="8486" y="16200"/>
                  </a:cubicBezTo>
                  <a:cubicBezTo>
                    <a:pt x="7714" y="17280"/>
                    <a:pt x="7714" y="17280"/>
                    <a:pt x="7714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171" y="17280"/>
                    <a:pt x="6171" y="17280"/>
                    <a:pt x="6171" y="17280"/>
                  </a:cubicBezTo>
                  <a:cubicBezTo>
                    <a:pt x="5400" y="16200"/>
                    <a:pt x="5400" y="16200"/>
                    <a:pt x="5400" y="16200"/>
                  </a:cubicBezTo>
                  <a:cubicBezTo>
                    <a:pt x="5400" y="15120"/>
                    <a:pt x="5400" y="15120"/>
                    <a:pt x="5400" y="15120"/>
                  </a:cubicBezTo>
                  <a:cubicBezTo>
                    <a:pt x="5400" y="14040"/>
                    <a:pt x="5400" y="14040"/>
                    <a:pt x="5400" y="14040"/>
                  </a:cubicBezTo>
                  <a:close/>
                  <a:moveTo>
                    <a:pt x="8486" y="3240"/>
                  </a:moveTo>
                  <a:cubicBezTo>
                    <a:pt x="8486" y="2160"/>
                    <a:pt x="8486" y="2160"/>
                    <a:pt x="8486" y="2160"/>
                  </a:cubicBezTo>
                  <a:cubicBezTo>
                    <a:pt x="9257" y="2160"/>
                    <a:pt x="9257" y="2160"/>
                    <a:pt x="9257" y="2160"/>
                  </a:cubicBezTo>
                  <a:cubicBezTo>
                    <a:pt x="8486" y="3240"/>
                    <a:pt x="8486" y="3240"/>
                    <a:pt x="8486" y="3240"/>
                  </a:cubicBezTo>
                  <a:cubicBezTo>
                    <a:pt x="8486" y="3240"/>
                    <a:pt x="8486" y="3240"/>
                    <a:pt x="8486" y="3240"/>
                  </a:cubicBezTo>
                  <a:close/>
                  <a:moveTo>
                    <a:pt x="2314" y="7560"/>
                  </a:moveTo>
                  <a:cubicBezTo>
                    <a:pt x="2314" y="6480"/>
                    <a:pt x="2314" y="6480"/>
                    <a:pt x="2314" y="648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7560"/>
                    <a:pt x="2314" y="7560"/>
                    <a:pt x="2314" y="7560"/>
                  </a:cubicBezTo>
                  <a:close/>
                  <a:moveTo>
                    <a:pt x="1543" y="7560"/>
                  </a:moveTo>
                  <a:cubicBezTo>
                    <a:pt x="1543" y="6480"/>
                    <a:pt x="1543" y="6480"/>
                    <a:pt x="1543" y="6480"/>
                  </a:cubicBezTo>
                  <a:cubicBezTo>
                    <a:pt x="1543" y="6480"/>
                    <a:pt x="1543" y="6480"/>
                    <a:pt x="1543" y="648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2160"/>
                    <a:pt x="6943" y="2160"/>
                    <a:pt x="6943" y="2160"/>
                  </a:cubicBezTo>
                  <a:cubicBezTo>
                    <a:pt x="6943" y="1080"/>
                    <a:pt x="6943" y="1080"/>
                    <a:pt x="6943" y="108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6171" y="1080"/>
                    <a:pt x="6171" y="1080"/>
                    <a:pt x="6171" y="108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3857" y="3240"/>
                    <a:pt x="3857" y="3240"/>
                    <a:pt x="3857" y="3240"/>
                  </a:cubicBezTo>
                  <a:cubicBezTo>
                    <a:pt x="3857" y="4320"/>
                    <a:pt x="3857" y="4320"/>
                    <a:pt x="3857" y="4320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771" y="5400"/>
                    <a:pt x="771" y="5400"/>
                    <a:pt x="771" y="540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1543" y="7560"/>
                    <a:pt x="1543" y="7560"/>
                    <a:pt x="1543" y="7560"/>
                  </a:cubicBezTo>
                  <a:close/>
                  <a:moveTo>
                    <a:pt x="4629" y="18360"/>
                  </a:moveTo>
                  <a:cubicBezTo>
                    <a:pt x="4629" y="18360"/>
                    <a:pt x="4629" y="18360"/>
                    <a:pt x="4629" y="1836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3857" y="17280"/>
                    <a:pt x="3857" y="17280"/>
                    <a:pt x="3857" y="17280"/>
                  </a:cubicBezTo>
                  <a:cubicBezTo>
                    <a:pt x="3857" y="16200"/>
                    <a:pt x="3857" y="16200"/>
                    <a:pt x="3857" y="16200"/>
                  </a:cubicBezTo>
                  <a:cubicBezTo>
                    <a:pt x="4629" y="16200"/>
                    <a:pt x="4629" y="16200"/>
                    <a:pt x="4629" y="1620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4040"/>
                    <a:pt x="4629" y="14040"/>
                    <a:pt x="4629" y="1404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943" y="11880"/>
                    <a:pt x="6943" y="11880"/>
                    <a:pt x="6943" y="11880"/>
                  </a:cubicBezTo>
                  <a:cubicBezTo>
                    <a:pt x="6943" y="10800"/>
                    <a:pt x="6943" y="10800"/>
                    <a:pt x="6943" y="10800"/>
                  </a:cubicBezTo>
                  <a:cubicBezTo>
                    <a:pt x="6171" y="10800"/>
                    <a:pt x="6171" y="10800"/>
                    <a:pt x="6171" y="10800"/>
                  </a:cubicBezTo>
                  <a:cubicBezTo>
                    <a:pt x="6943" y="9720"/>
                    <a:pt x="6943" y="9720"/>
                    <a:pt x="6943" y="9720"/>
                  </a:cubicBezTo>
                  <a:cubicBezTo>
                    <a:pt x="7714" y="9720"/>
                    <a:pt x="7714" y="9720"/>
                    <a:pt x="7714" y="972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10800"/>
                    <a:pt x="8486" y="10800"/>
                    <a:pt x="8486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7714" y="8640"/>
                    <a:pt x="7714" y="8640"/>
                    <a:pt x="7714" y="8640"/>
                  </a:cubicBezTo>
                  <a:cubicBezTo>
                    <a:pt x="6943" y="8640"/>
                    <a:pt x="6943" y="8640"/>
                    <a:pt x="6943" y="8640"/>
                  </a:cubicBezTo>
                  <a:cubicBezTo>
                    <a:pt x="6943" y="7560"/>
                    <a:pt x="6943" y="7560"/>
                    <a:pt x="6943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857" y="6480"/>
                    <a:pt x="3857" y="6480"/>
                    <a:pt x="3857" y="6480"/>
                  </a:cubicBezTo>
                  <a:cubicBezTo>
                    <a:pt x="3857" y="7560"/>
                    <a:pt x="3857" y="7560"/>
                    <a:pt x="3857" y="756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3857" y="8640"/>
                    <a:pt x="3857" y="8640"/>
                    <a:pt x="3857" y="8640"/>
                  </a:cubicBezTo>
                  <a:cubicBezTo>
                    <a:pt x="3086" y="8640"/>
                    <a:pt x="3086" y="8640"/>
                    <a:pt x="3086" y="864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1543" y="8640"/>
                    <a:pt x="1543" y="8640"/>
                    <a:pt x="1543" y="8640"/>
                  </a:cubicBezTo>
                  <a:cubicBezTo>
                    <a:pt x="771" y="8640"/>
                    <a:pt x="771" y="8640"/>
                    <a:pt x="771" y="8640"/>
                  </a:cubicBezTo>
                  <a:cubicBezTo>
                    <a:pt x="771" y="7560"/>
                    <a:pt x="771" y="7560"/>
                    <a:pt x="771" y="756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0" y="9720"/>
                    <a:pt x="0" y="9720"/>
                    <a:pt x="0" y="972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771" y="10800"/>
                    <a:pt x="771" y="10800"/>
                    <a:pt x="771" y="10800"/>
                  </a:cubicBezTo>
                  <a:cubicBezTo>
                    <a:pt x="771" y="11880"/>
                    <a:pt x="771" y="11880"/>
                    <a:pt x="771" y="11880"/>
                  </a:cubicBezTo>
                  <a:cubicBezTo>
                    <a:pt x="1543" y="12960"/>
                    <a:pt x="1543" y="12960"/>
                    <a:pt x="1543" y="1296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14040"/>
                    <a:pt x="0" y="14040"/>
                    <a:pt x="0" y="1404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771" y="14040"/>
                    <a:pt x="771" y="14040"/>
                    <a:pt x="771" y="14040"/>
                  </a:cubicBezTo>
                  <a:cubicBezTo>
                    <a:pt x="1543" y="15120"/>
                    <a:pt x="1543" y="15120"/>
                    <a:pt x="1543" y="15120"/>
                  </a:cubicBezTo>
                  <a:cubicBezTo>
                    <a:pt x="1543" y="16200"/>
                    <a:pt x="1543" y="16200"/>
                    <a:pt x="1543" y="1620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2314" y="17280"/>
                    <a:pt x="2314" y="17280"/>
                    <a:pt x="2314" y="17280"/>
                  </a:cubicBezTo>
                  <a:cubicBezTo>
                    <a:pt x="3857" y="18360"/>
                    <a:pt x="3857" y="18360"/>
                    <a:pt x="3857" y="18360"/>
                  </a:cubicBezTo>
                  <a:cubicBezTo>
                    <a:pt x="3857" y="18360"/>
                    <a:pt x="3857" y="18360"/>
                    <a:pt x="3857" y="18360"/>
                  </a:cubicBezTo>
                  <a:lnTo>
                    <a:pt x="4629" y="18360"/>
                  </a:lnTo>
                  <a:close/>
                  <a:moveTo>
                    <a:pt x="4629" y="183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" name="AutoShape 35"/>
            <p:cNvSpPr>
              <a:spLocks/>
            </p:cNvSpPr>
            <p:nvPr/>
          </p:nvSpPr>
          <p:spPr bwMode="auto">
            <a:xfrm>
              <a:off x="7007" y="1391"/>
              <a:ext cx="845" cy="8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920" y="3906"/>
                  </a:moveTo>
                  <a:cubicBezTo>
                    <a:pt x="20160" y="3906"/>
                    <a:pt x="20160" y="3906"/>
                    <a:pt x="20160" y="3906"/>
                  </a:cubicBezTo>
                  <a:cubicBezTo>
                    <a:pt x="20160" y="3677"/>
                    <a:pt x="20160" y="3677"/>
                    <a:pt x="20160" y="3677"/>
                  </a:cubicBezTo>
                  <a:cubicBezTo>
                    <a:pt x="20400" y="3447"/>
                    <a:pt x="20400" y="3447"/>
                    <a:pt x="20400" y="3447"/>
                  </a:cubicBezTo>
                  <a:cubicBezTo>
                    <a:pt x="20640" y="3447"/>
                    <a:pt x="20640" y="3447"/>
                    <a:pt x="20640" y="3447"/>
                  </a:cubicBezTo>
                  <a:cubicBezTo>
                    <a:pt x="20880" y="3217"/>
                    <a:pt x="20880" y="3217"/>
                    <a:pt x="20880" y="3217"/>
                  </a:cubicBezTo>
                  <a:cubicBezTo>
                    <a:pt x="20880" y="2987"/>
                    <a:pt x="20880" y="2987"/>
                    <a:pt x="20880" y="2987"/>
                  </a:cubicBezTo>
                  <a:cubicBezTo>
                    <a:pt x="21120" y="2987"/>
                    <a:pt x="21120" y="2987"/>
                    <a:pt x="21120" y="2987"/>
                  </a:cubicBezTo>
                  <a:cubicBezTo>
                    <a:pt x="21360" y="2987"/>
                    <a:pt x="21360" y="2987"/>
                    <a:pt x="21360" y="2987"/>
                  </a:cubicBezTo>
                  <a:cubicBezTo>
                    <a:pt x="21360" y="2757"/>
                    <a:pt x="21360" y="2757"/>
                    <a:pt x="21360" y="2757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757"/>
                    <a:pt x="20880" y="2757"/>
                    <a:pt x="20880" y="2757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298"/>
                    <a:pt x="20160" y="2298"/>
                    <a:pt x="2016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200" y="2068"/>
                    <a:pt x="19200" y="2068"/>
                    <a:pt x="1920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920" y="2068"/>
                    <a:pt x="19920" y="2068"/>
                    <a:pt x="19920" y="2068"/>
                  </a:cubicBezTo>
                  <a:cubicBezTo>
                    <a:pt x="20160" y="2068"/>
                    <a:pt x="20160" y="2068"/>
                    <a:pt x="20160" y="2068"/>
                  </a:cubicBezTo>
                  <a:cubicBezTo>
                    <a:pt x="20640" y="2068"/>
                    <a:pt x="20640" y="2068"/>
                    <a:pt x="20640" y="2068"/>
                  </a:cubicBezTo>
                  <a:cubicBezTo>
                    <a:pt x="20880" y="2068"/>
                    <a:pt x="20880" y="2068"/>
                    <a:pt x="20880" y="2068"/>
                  </a:cubicBezTo>
                  <a:cubicBezTo>
                    <a:pt x="21120" y="1609"/>
                    <a:pt x="21120" y="1609"/>
                    <a:pt x="21120" y="1609"/>
                  </a:cubicBezTo>
                  <a:cubicBezTo>
                    <a:pt x="21360" y="1609"/>
                    <a:pt x="21360" y="1609"/>
                    <a:pt x="21360" y="160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149"/>
                    <a:pt x="21360" y="1149"/>
                    <a:pt x="21360" y="1149"/>
                  </a:cubicBezTo>
                  <a:cubicBezTo>
                    <a:pt x="21120" y="1379"/>
                    <a:pt x="21120" y="1379"/>
                    <a:pt x="21120" y="1379"/>
                  </a:cubicBezTo>
                  <a:cubicBezTo>
                    <a:pt x="20880" y="1149"/>
                    <a:pt x="20880" y="1149"/>
                    <a:pt x="2088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1379"/>
                    <a:pt x="20640" y="1379"/>
                    <a:pt x="20640" y="1379"/>
                  </a:cubicBezTo>
                  <a:cubicBezTo>
                    <a:pt x="20400" y="1379"/>
                    <a:pt x="20400" y="1379"/>
                    <a:pt x="20400" y="1379"/>
                  </a:cubicBezTo>
                  <a:cubicBezTo>
                    <a:pt x="20400" y="1149"/>
                    <a:pt x="20400" y="1149"/>
                    <a:pt x="2040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919"/>
                    <a:pt x="20640" y="919"/>
                    <a:pt x="2064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160" y="919"/>
                    <a:pt x="20160" y="919"/>
                    <a:pt x="20160" y="919"/>
                  </a:cubicBezTo>
                  <a:cubicBezTo>
                    <a:pt x="20160" y="1149"/>
                    <a:pt x="20160" y="1149"/>
                    <a:pt x="20160" y="114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680" y="1149"/>
                    <a:pt x="19680" y="1149"/>
                    <a:pt x="19680" y="1149"/>
                  </a:cubicBezTo>
                  <a:cubicBezTo>
                    <a:pt x="19680" y="919"/>
                    <a:pt x="19680" y="919"/>
                    <a:pt x="1968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689"/>
                    <a:pt x="19920" y="689"/>
                    <a:pt x="19920" y="689"/>
                  </a:cubicBezTo>
                  <a:cubicBezTo>
                    <a:pt x="19680" y="689"/>
                    <a:pt x="19680" y="689"/>
                    <a:pt x="19680" y="689"/>
                  </a:cubicBezTo>
                  <a:cubicBezTo>
                    <a:pt x="19440" y="689"/>
                    <a:pt x="19440" y="689"/>
                    <a:pt x="19440" y="689"/>
                  </a:cubicBezTo>
                  <a:cubicBezTo>
                    <a:pt x="19200" y="689"/>
                    <a:pt x="19200" y="689"/>
                    <a:pt x="19200" y="68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1149"/>
                    <a:pt x="19200" y="1149"/>
                    <a:pt x="19200" y="114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609"/>
                    <a:pt x="19200" y="1609"/>
                    <a:pt x="19200" y="160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480" y="1609"/>
                    <a:pt x="18480" y="1609"/>
                    <a:pt x="18480" y="160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720" y="1149"/>
                    <a:pt x="18720" y="1149"/>
                    <a:pt x="18720" y="1149"/>
                  </a:cubicBezTo>
                  <a:cubicBezTo>
                    <a:pt x="18960" y="1149"/>
                    <a:pt x="18960" y="1149"/>
                    <a:pt x="18960" y="1149"/>
                  </a:cubicBezTo>
                  <a:cubicBezTo>
                    <a:pt x="18960" y="919"/>
                    <a:pt x="18960" y="919"/>
                    <a:pt x="1896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720" y="689"/>
                    <a:pt x="18720" y="689"/>
                    <a:pt x="18720" y="689"/>
                  </a:cubicBezTo>
                  <a:cubicBezTo>
                    <a:pt x="18960" y="689"/>
                    <a:pt x="18960" y="689"/>
                    <a:pt x="18960" y="689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230"/>
                    <a:pt x="18720" y="230"/>
                    <a:pt x="18720" y="230"/>
                  </a:cubicBezTo>
                  <a:cubicBezTo>
                    <a:pt x="18720" y="0"/>
                    <a:pt x="18720" y="0"/>
                    <a:pt x="18720" y="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240" y="0"/>
                    <a:pt x="18240" y="0"/>
                    <a:pt x="18240" y="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7760" y="460"/>
                    <a:pt x="17760" y="460"/>
                    <a:pt x="17760" y="460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609"/>
                    <a:pt x="17760" y="1609"/>
                    <a:pt x="17760" y="1609"/>
                  </a:cubicBezTo>
                  <a:cubicBezTo>
                    <a:pt x="17520" y="1379"/>
                    <a:pt x="17520" y="1379"/>
                    <a:pt x="17520" y="137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520" y="1149"/>
                    <a:pt x="17520" y="1149"/>
                    <a:pt x="1752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919"/>
                    <a:pt x="17280" y="919"/>
                    <a:pt x="17280" y="91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040" y="919"/>
                    <a:pt x="17040" y="919"/>
                    <a:pt x="17040" y="919"/>
                  </a:cubicBezTo>
                  <a:cubicBezTo>
                    <a:pt x="17040" y="1149"/>
                    <a:pt x="17040" y="1149"/>
                    <a:pt x="17040" y="1149"/>
                  </a:cubicBezTo>
                  <a:cubicBezTo>
                    <a:pt x="16800" y="1379"/>
                    <a:pt x="16800" y="1379"/>
                    <a:pt x="16800" y="1379"/>
                  </a:cubicBezTo>
                  <a:cubicBezTo>
                    <a:pt x="16560" y="1609"/>
                    <a:pt x="16560" y="1609"/>
                    <a:pt x="16560" y="1609"/>
                  </a:cubicBezTo>
                  <a:cubicBezTo>
                    <a:pt x="16800" y="1838"/>
                    <a:pt x="16800" y="1838"/>
                    <a:pt x="16800" y="1838"/>
                  </a:cubicBezTo>
                  <a:cubicBezTo>
                    <a:pt x="16560" y="2068"/>
                    <a:pt x="16560" y="2068"/>
                    <a:pt x="16560" y="206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068"/>
                    <a:pt x="16320" y="2068"/>
                    <a:pt x="16320" y="2068"/>
                  </a:cubicBezTo>
                  <a:cubicBezTo>
                    <a:pt x="16080" y="2068"/>
                    <a:pt x="16080" y="2068"/>
                    <a:pt x="16080" y="2068"/>
                  </a:cubicBezTo>
                  <a:cubicBezTo>
                    <a:pt x="16320" y="1838"/>
                    <a:pt x="16320" y="1838"/>
                    <a:pt x="16320" y="1838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379"/>
                    <a:pt x="16320" y="1379"/>
                    <a:pt x="16320" y="1379"/>
                  </a:cubicBezTo>
                  <a:cubicBezTo>
                    <a:pt x="16560" y="1149"/>
                    <a:pt x="16560" y="1149"/>
                    <a:pt x="16560" y="1149"/>
                  </a:cubicBezTo>
                  <a:cubicBezTo>
                    <a:pt x="16560" y="919"/>
                    <a:pt x="16560" y="919"/>
                    <a:pt x="16560" y="919"/>
                  </a:cubicBezTo>
                  <a:cubicBezTo>
                    <a:pt x="16800" y="919"/>
                    <a:pt x="16800" y="919"/>
                    <a:pt x="16800" y="919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080" y="919"/>
                    <a:pt x="16080" y="919"/>
                    <a:pt x="16080" y="91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919"/>
                    <a:pt x="15840" y="919"/>
                    <a:pt x="1584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840" y="1149"/>
                    <a:pt x="15840" y="1149"/>
                    <a:pt x="15840" y="114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360" y="1609"/>
                    <a:pt x="15360" y="1609"/>
                    <a:pt x="15360" y="160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609"/>
                    <a:pt x="15120" y="1609"/>
                    <a:pt x="15120" y="1609"/>
                  </a:cubicBezTo>
                  <a:cubicBezTo>
                    <a:pt x="14880" y="1609"/>
                    <a:pt x="14880" y="1609"/>
                    <a:pt x="14880" y="1609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5120" y="2528"/>
                    <a:pt x="15120" y="2528"/>
                    <a:pt x="15120" y="2528"/>
                  </a:cubicBezTo>
                  <a:cubicBezTo>
                    <a:pt x="14880" y="2528"/>
                    <a:pt x="14880" y="2528"/>
                    <a:pt x="14880" y="2528"/>
                  </a:cubicBezTo>
                  <a:cubicBezTo>
                    <a:pt x="14640" y="2528"/>
                    <a:pt x="14640" y="2528"/>
                    <a:pt x="14640" y="2528"/>
                  </a:cubicBezTo>
                  <a:cubicBezTo>
                    <a:pt x="14640" y="2298"/>
                    <a:pt x="14640" y="2298"/>
                    <a:pt x="14640" y="2298"/>
                  </a:cubicBezTo>
                  <a:cubicBezTo>
                    <a:pt x="14400" y="2298"/>
                    <a:pt x="14400" y="2298"/>
                    <a:pt x="14400" y="229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400" y="2068"/>
                    <a:pt x="14400" y="2068"/>
                    <a:pt x="14400" y="2068"/>
                  </a:cubicBezTo>
                  <a:cubicBezTo>
                    <a:pt x="14160" y="2068"/>
                    <a:pt x="14160" y="2068"/>
                    <a:pt x="14160" y="2068"/>
                  </a:cubicBezTo>
                  <a:cubicBezTo>
                    <a:pt x="13920" y="2068"/>
                    <a:pt x="13920" y="2068"/>
                    <a:pt x="13920" y="206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200" y="1838"/>
                    <a:pt x="13200" y="1838"/>
                    <a:pt x="13200" y="183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3200" y="2298"/>
                    <a:pt x="13200" y="2298"/>
                    <a:pt x="1320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680" y="2298"/>
                    <a:pt x="13680" y="2298"/>
                    <a:pt x="13680" y="2298"/>
                  </a:cubicBezTo>
                  <a:cubicBezTo>
                    <a:pt x="13680" y="2528"/>
                    <a:pt x="13680" y="2528"/>
                    <a:pt x="13680" y="2528"/>
                  </a:cubicBezTo>
                  <a:cubicBezTo>
                    <a:pt x="13680" y="2757"/>
                    <a:pt x="13680" y="2757"/>
                    <a:pt x="13680" y="275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680" y="2987"/>
                    <a:pt x="13680" y="2987"/>
                    <a:pt x="13680" y="298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200" y="2528"/>
                    <a:pt x="13200" y="2528"/>
                    <a:pt x="13200" y="2528"/>
                  </a:cubicBezTo>
                  <a:cubicBezTo>
                    <a:pt x="13200" y="2757"/>
                    <a:pt x="13200" y="2757"/>
                    <a:pt x="13200" y="2757"/>
                  </a:cubicBezTo>
                  <a:cubicBezTo>
                    <a:pt x="12960" y="2757"/>
                    <a:pt x="12960" y="2757"/>
                    <a:pt x="12960" y="2757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987"/>
                    <a:pt x="12720" y="2987"/>
                    <a:pt x="12720" y="298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960" y="3217"/>
                    <a:pt x="12960" y="3217"/>
                    <a:pt x="12960" y="3217"/>
                  </a:cubicBezTo>
                  <a:cubicBezTo>
                    <a:pt x="12960" y="3447"/>
                    <a:pt x="12960" y="3447"/>
                    <a:pt x="12960" y="3447"/>
                  </a:cubicBezTo>
                  <a:cubicBezTo>
                    <a:pt x="12720" y="3447"/>
                    <a:pt x="12720" y="3447"/>
                    <a:pt x="12720" y="344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677"/>
                    <a:pt x="12480" y="3677"/>
                    <a:pt x="1248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217"/>
                    <a:pt x="12480" y="3217"/>
                    <a:pt x="12480" y="3217"/>
                  </a:cubicBezTo>
                  <a:cubicBezTo>
                    <a:pt x="12480" y="2757"/>
                    <a:pt x="12480" y="2757"/>
                    <a:pt x="12480" y="2757"/>
                  </a:cubicBezTo>
                  <a:cubicBezTo>
                    <a:pt x="12240" y="2757"/>
                    <a:pt x="12240" y="2757"/>
                    <a:pt x="12240" y="275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3447"/>
                    <a:pt x="12000" y="3447"/>
                    <a:pt x="12000" y="3447"/>
                  </a:cubicBezTo>
                  <a:cubicBezTo>
                    <a:pt x="12000" y="3677"/>
                    <a:pt x="12000" y="3677"/>
                    <a:pt x="12000" y="3677"/>
                  </a:cubicBezTo>
                  <a:cubicBezTo>
                    <a:pt x="11760" y="3447"/>
                    <a:pt x="11760" y="3447"/>
                    <a:pt x="11760" y="344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1760" y="2987"/>
                    <a:pt x="11760" y="2987"/>
                    <a:pt x="1176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3217"/>
                    <a:pt x="11520" y="3217"/>
                    <a:pt x="11520" y="3217"/>
                  </a:cubicBezTo>
                  <a:cubicBezTo>
                    <a:pt x="11520" y="3447"/>
                    <a:pt x="11520" y="3447"/>
                    <a:pt x="11520" y="3447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760" y="3677"/>
                    <a:pt x="11760" y="3677"/>
                    <a:pt x="11760" y="3677"/>
                  </a:cubicBezTo>
                  <a:cubicBezTo>
                    <a:pt x="12000" y="3906"/>
                    <a:pt x="12000" y="3906"/>
                    <a:pt x="12000" y="3906"/>
                  </a:cubicBezTo>
                  <a:cubicBezTo>
                    <a:pt x="11760" y="4136"/>
                    <a:pt x="11760" y="4136"/>
                    <a:pt x="11760" y="4136"/>
                  </a:cubicBezTo>
                  <a:cubicBezTo>
                    <a:pt x="11760" y="3906"/>
                    <a:pt x="11760" y="3906"/>
                    <a:pt x="11760" y="3906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520" y="3906"/>
                    <a:pt x="11520" y="3906"/>
                    <a:pt x="1152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280" y="4136"/>
                    <a:pt x="11280" y="4136"/>
                    <a:pt x="11280" y="413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800" y="3906"/>
                    <a:pt x="10800" y="3906"/>
                    <a:pt x="10800" y="3906"/>
                  </a:cubicBezTo>
                  <a:cubicBezTo>
                    <a:pt x="10800" y="4136"/>
                    <a:pt x="10800" y="4136"/>
                    <a:pt x="10800" y="4136"/>
                  </a:cubicBezTo>
                  <a:cubicBezTo>
                    <a:pt x="10560" y="4136"/>
                    <a:pt x="10560" y="4136"/>
                    <a:pt x="10560" y="413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366"/>
                    <a:pt x="10080" y="4366"/>
                    <a:pt x="1008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560" y="4596"/>
                    <a:pt x="10560" y="4596"/>
                    <a:pt x="1056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826"/>
                    <a:pt x="10320" y="4826"/>
                    <a:pt x="1032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360" y="5055"/>
                    <a:pt x="9360" y="5055"/>
                    <a:pt x="9360" y="5055"/>
                  </a:cubicBezTo>
                  <a:cubicBezTo>
                    <a:pt x="9360" y="5285"/>
                    <a:pt x="9360" y="5285"/>
                    <a:pt x="9360" y="5285"/>
                  </a:cubicBezTo>
                  <a:cubicBezTo>
                    <a:pt x="9600" y="5285"/>
                    <a:pt x="9600" y="5285"/>
                    <a:pt x="960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515"/>
                    <a:pt x="10320" y="5515"/>
                    <a:pt x="10320" y="5515"/>
                  </a:cubicBezTo>
                  <a:cubicBezTo>
                    <a:pt x="10320" y="5745"/>
                    <a:pt x="10320" y="5745"/>
                    <a:pt x="1032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515"/>
                    <a:pt x="10080" y="5515"/>
                    <a:pt x="1008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600" y="5974"/>
                    <a:pt x="9600" y="5974"/>
                    <a:pt x="960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120" y="5745"/>
                    <a:pt x="9120" y="5745"/>
                    <a:pt x="9120" y="5745"/>
                  </a:cubicBezTo>
                  <a:cubicBezTo>
                    <a:pt x="9120" y="5974"/>
                    <a:pt x="9120" y="5974"/>
                    <a:pt x="912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640" y="5745"/>
                    <a:pt x="8640" y="5745"/>
                    <a:pt x="8640" y="5745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400" y="6204"/>
                    <a:pt x="8400" y="6204"/>
                    <a:pt x="8400" y="620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640" y="6434"/>
                    <a:pt x="8640" y="6434"/>
                    <a:pt x="8640" y="6434"/>
                  </a:cubicBezTo>
                  <a:cubicBezTo>
                    <a:pt x="8880" y="6434"/>
                    <a:pt x="8880" y="6434"/>
                    <a:pt x="8880" y="6434"/>
                  </a:cubicBezTo>
                  <a:cubicBezTo>
                    <a:pt x="8880" y="6664"/>
                    <a:pt x="8880" y="6664"/>
                    <a:pt x="888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894"/>
                    <a:pt x="8640" y="6894"/>
                    <a:pt x="8640" y="6894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640" y="7123"/>
                    <a:pt x="8640" y="7123"/>
                    <a:pt x="8640" y="7123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8400" y="7123"/>
                    <a:pt x="8400" y="7123"/>
                    <a:pt x="8400" y="7123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8160" y="7353"/>
                    <a:pt x="8160" y="7353"/>
                    <a:pt x="816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640" y="7353"/>
                    <a:pt x="8640" y="7353"/>
                    <a:pt x="8640" y="735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880" y="7583"/>
                    <a:pt x="8880" y="7583"/>
                    <a:pt x="8880" y="7583"/>
                  </a:cubicBezTo>
                  <a:cubicBezTo>
                    <a:pt x="8880" y="7813"/>
                    <a:pt x="8880" y="7813"/>
                    <a:pt x="8880" y="781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400" y="7583"/>
                    <a:pt x="8400" y="7583"/>
                    <a:pt x="8400" y="7583"/>
                  </a:cubicBezTo>
                  <a:cubicBezTo>
                    <a:pt x="8160" y="7583"/>
                    <a:pt x="8160" y="7583"/>
                    <a:pt x="816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680" y="8272"/>
                    <a:pt x="7680" y="8272"/>
                    <a:pt x="768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502"/>
                    <a:pt x="7440" y="8502"/>
                    <a:pt x="744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7200" y="8962"/>
                    <a:pt x="7200" y="8962"/>
                    <a:pt x="7200" y="8962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680" y="9191"/>
                    <a:pt x="7680" y="9191"/>
                    <a:pt x="768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6960" y="9191"/>
                    <a:pt x="6960" y="9191"/>
                    <a:pt x="6960" y="919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421"/>
                    <a:pt x="6960" y="9421"/>
                    <a:pt x="696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7200" y="9651"/>
                    <a:pt x="7200" y="9651"/>
                    <a:pt x="7200" y="9651"/>
                  </a:cubicBezTo>
                  <a:cubicBezTo>
                    <a:pt x="7200" y="9881"/>
                    <a:pt x="7200" y="9881"/>
                    <a:pt x="7200" y="988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570"/>
                    <a:pt x="6720" y="10570"/>
                    <a:pt x="6720" y="1057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960" y="10800"/>
                    <a:pt x="6960" y="10800"/>
                    <a:pt x="6960" y="1080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520" y="11719"/>
                    <a:pt x="5520" y="11719"/>
                    <a:pt x="5520" y="11719"/>
                  </a:cubicBezTo>
                  <a:cubicBezTo>
                    <a:pt x="5760" y="11719"/>
                    <a:pt x="5760" y="11719"/>
                    <a:pt x="5760" y="1171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1949"/>
                    <a:pt x="5520" y="11949"/>
                    <a:pt x="552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040" y="11949"/>
                    <a:pt x="5040" y="11949"/>
                    <a:pt x="5040" y="11949"/>
                  </a:cubicBezTo>
                  <a:cubicBezTo>
                    <a:pt x="5280" y="12179"/>
                    <a:pt x="5280" y="12179"/>
                    <a:pt x="528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409"/>
                    <a:pt x="5040" y="12409"/>
                    <a:pt x="504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638"/>
                    <a:pt x="4800" y="12638"/>
                    <a:pt x="480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868"/>
                    <a:pt x="4560" y="12868"/>
                    <a:pt x="4560" y="1286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320" y="13098"/>
                    <a:pt x="4320" y="13098"/>
                    <a:pt x="4320" y="13098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800" y="13557"/>
                    <a:pt x="4800" y="13557"/>
                    <a:pt x="4800" y="1355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520" y="13098"/>
                    <a:pt x="5520" y="13098"/>
                    <a:pt x="5520" y="13098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520" y="13557"/>
                    <a:pt x="5520" y="13557"/>
                    <a:pt x="5520" y="13557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4017"/>
                    <a:pt x="4800" y="14017"/>
                    <a:pt x="480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320" y="14017"/>
                    <a:pt x="4320" y="14017"/>
                    <a:pt x="432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3787"/>
                    <a:pt x="4560" y="13787"/>
                    <a:pt x="4560" y="1378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080" y="13328"/>
                    <a:pt x="4080" y="13328"/>
                    <a:pt x="4080" y="13328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787"/>
                    <a:pt x="3840" y="13787"/>
                    <a:pt x="384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247"/>
                    <a:pt x="3120" y="14247"/>
                    <a:pt x="3120" y="1424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600" y="14247"/>
                    <a:pt x="3600" y="14247"/>
                    <a:pt x="3600" y="1424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600" y="14477"/>
                    <a:pt x="3600" y="14477"/>
                    <a:pt x="3600" y="14477"/>
                  </a:cubicBezTo>
                  <a:cubicBezTo>
                    <a:pt x="3600" y="14706"/>
                    <a:pt x="3600" y="14706"/>
                    <a:pt x="3600" y="14706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120" y="14477"/>
                    <a:pt x="3120" y="14477"/>
                    <a:pt x="3120" y="1447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477"/>
                    <a:pt x="2880" y="14477"/>
                    <a:pt x="2880" y="14477"/>
                  </a:cubicBezTo>
                  <a:cubicBezTo>
                    <a:pt x="3120" y="14706"/>
                    <a:pt x="3120" y="14706"/>
                    <a:pt x="312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400" y="14477"/>
                    <a:pt x="2400" y="14477"/>
                    <a:pt x="2400" y="14477"/>
                  </a:cubicBezTo>
                  <a:cubicBezTo>
                    <a:pt x="2160" y="14477"/>
                    <a:pt x="2160" y="14477"/>
                    <a:pt x="2160" y="14477"/>
                  </a:cubicBezTo>
                  <a:cubicBezTo>
                    <a:pt x="2160" y="14247"/>
                    <a:pt x="2160" y="14247"/>
                    <a:pt x="2160" y="1424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706"/>
                    <a:pt x="1920" y="14706"/>
                    <a:pt x="1920" y="14706"/>
                  </a:cubicBezTo>
                  <a:cubicBezTo>
                    <a:pt x="2160" y="14706"/>
                    <a:pt x="2160" y="14706"/>
                    <a:pt x="216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640" y="14706"/>
                    <a:pt x="2640" y="14706"/>
                    <a:pt x="264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936"/>
                    <a:pt x="2640" y="14936"/>
                    <a:pt x="2640" y="1493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400" y="15166"/>
                    <a:pt x="2400" y="15166"/>
                    <a:pt x="2400" y="15166"/>
                  </a:cubicBezTo>
                  <a:cubicBezTo>
                    <a:pt x="2160" y="15166"/>
                    <a:pt x="2160" y="15166"/>
                    <a:pt x="2160" y="1516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4706"/>
                    <a:pt x="1680" y="14706"/>
                    <a:pt x="1680" y="1470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920" y="15166"/>
                    <a:pt x="1920" y="15166"/>
                    <a:pt x="1920" y="1516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2160" y="15626"/>
                    <a:pt x="2160" y="15626"/>
                    <a:pt x="216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440" y="15166"/>
                    <a:pt x="1440" y="15166"/>
                    <a:pt x="1440" y="1516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626"/>
                    <a:pt x="480" y="15626"/>
                    <a:pt x="480" y="1562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626"/>
                    <a:pt x="240" y="15626"/>
                    <a:pt x="24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720" y="15855"/>
                    <a:pt x="720" y="15855"/>
                    <a:pt x="720" y="15855"/>
                  </a:cubicBezTo>
                  <a:cubicBezTo>
                    <a:pt x="960" y="15855"/>
                    <a:pt x="960" y="15855"/>
                    <a:pt x="960" y="1585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440" y="16085"/>
                    <a:pt x="1440" y="16085"/>
                    <a:pt x="144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960" y="16085"/>
                    <a:pt x="960" y="16085"/>
                    <a:pt x="960" y="16085"/>
                  </a:cubicBezTo>
                  <a:cubicBezTo>
                    <a:pt x="720" y="16085"/>
                    <a:pt x="720" y="16085"/>
                    <a:pt x="72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240" y="16085"/>
                    <a:pt x="240" y="16085"/>
                    <a:pt x="240" y="16085"/>
                  </a:cubicBezTo>
                  <a:cubicBezTo>
                    <a:pt x="240" y="16315"/>
                    <a:pt x="240" y="16315"/>
                    <a:pt x="240" y="16315"/>
                  </a:cubicBezTo>
                  <a:cubicBezTo>
                    <a:pt x="480" y="16315"/>
                    <a:pt x="480" y="16315"/>
                    <a:pt x="480" y="1631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960" y="16545"/>
                    <a:pt x="960" y="16545"/>
                    <a:pt x="96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240" y="16545"/>
                    <a:pt x="240" y="16545"/>
                    <a:pt x="240" y="16545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7004"/>
                    <a:pt x="240" y="17004"/>
                    <a:pt x="24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1200" y="17004"/>
                    <a:pt x="1200" y="17004"/>
                    <a:pt x="120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160" y="17004"/>
                    <a:pt x="2160" y="17004"/>
                    <a:pt x="216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6545"/>
                    <a:pt x="2640" y="16545"/>
                    <a:pt x="2640" y="16545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464"/>
                    <a:pt x="2160" y="17464"/>
                    <a:pt x="2160" y="17464"/>
                  </a:cubicBezTo>
                  <a:cubicBezTo>
                    <a:pt x="1920" y="17464"/>
                    <a:pt x="1920" y="17464"/>
                    <a:pt x="1920" y="1746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200" y="17234"/>
                    <a:pt x="1200" y="17234"/>
                    <a:pt x="1200" y="17234"/>
                  </a:cubicBezTo>
                  <a:cubicBezTo>
                    <a:pt x="960" y="17234"/>
                    <a:pt x="960" y="17234"/>
                    <a:pt x="960" y="17234"/>
                  </a:cubicBezTo>
                  <a:cubicBezTo>
                    <a:pt x="720" y="17234"/>
                    <a:pt x="720" y="17234"/>
                    <a:pt x="72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720" y="17464"/>
                    <a:pt x="720" y="17464"/>
                    <a:pt x="72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240" y="17694"/>
                    <a:pt x="240" y="17694"/>
                    <a:pt x="240" y="17694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720" y="17694"/>
                    <a:pt x="720" y="17694"/>
                    <a:pt x="720" y="17694"/>
                  </a:cubicBezTo>
                  <a:cubicBezTo>
                    <a:pt x="960" y="17694"/>
                    <a:pt x="960" y="17694"/>
                    <a:pt x="960" y="17694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960" y="18153"/>
                    <a:pt x="960" y="18153"/>
                    <a:pt x="960" y="1815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153"/>
                    <a:pt x="1200" y="18153"/>
                    <a:pt x="1200" y="18153"/>
                  </a:cubicBezTo>
                  <a:cubicBezTo>
                    <a:pt x="1680" y="17923"/>
                    <a:pt x="1680" y="17923"/>
                    <a:pt x="168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8153"/>
                    <a:pt x="1920" y="18153"/>
                    <a:pt x="1920" y="1815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613"/>
                    <a:pt x="1680" y="18613"/>
                    <a:pt x="1680" y="1861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440" y="18153"/>
                    <a:pt x="1440" y="18153"/>
                    <a:pt x="1440" y="18153"/>
                  </a:cubicBezTo>
                  <a:cubicBezTo>
                    <a:pt x="1440" y="18383"/>
                    <a:pt x="1440" y="18383"/>
                    <a:pt x="144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440" y="18613"/>
                    <a:pt x="1440" y="18613"/>
                    <a:pt x="144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960" y="18843"/>
                    <a:pt x="960" y="18843"/>
                    <a:pt x="960" y="18843"/>
                  </a:cubicBezTo>
                  <a:cubicBezTo>
                    <a:pt x="1200" y="18843"/>
                    <a:pt x="1200" y="18843"/>
                    <a:pt x="1200" y="18843"/>
                  </a:cubicBezTo>
                  <a:cubicBezTo>
                    <a:pt x="1440" y="18843"/>
                    <a:pt x="1440" y="18843"/>
                    <a:pt x="1440" y="18843"/>
                  </a:cubicBezTo>
                  <a:cubicBezTo>
                    <a:pt x="1440" y="19072"/>
                    <a:pt x="1440" y="19072"/>
                    <a:pt x="144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302"/>
                    <a:pt x="1200" y="19302"/>
                    <a:pt x="1200" y="1930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302"/>
                    <a:pt x="960" y="19302"/>
                    <a:pt x="960" y="19302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720" y="19302"/>
                    <a:pt x="720" y="19302"/>
                    <a:pt x="720" y="19302"/>
                  </a:cubicBezTo>
                  <a:cubicBezTo>
                    <a:pt x="480" y="19302"/>
                    <a:pt x="480" y="19302"/>
                    <a:pt x="480" y="19302"/>
                  </a:cubicBezTo>
                  <a:cubicBezTo>
                    <a:pt x="480" y="19532"/>
                    <a:pt x="480" y="19532"/>
                    <a:pt x="480" y="19532"/>
                  </a:cubicBezTo>
                  <a:cubicBezTo>
                    <a:pt x="720" y="19762"/>
                    <a:pt x="720" y="19762"/>
                    <a:pt x="72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1200" y="19762"/>
                    <a:pt x="1200" y="19762"/>
                    <a:pt x="1200" y="19762"/>
                  </a:cubicBezTo>
                  <a:cubicBezTo>
                    <a:pt x="960" y="19532"/>
                    <a:pt x="960" y="19532"/>
                    <a:pt x="96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532"/>
                    <a:pt x="1440" y="19532"/>
                    <a:pt x="144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762"/>
                    <a:pt x="1440" y="19762"/>
                    <a:pt x="1440" y="19762"/>
                  </a:cubicBezTo>
                  <a:cubicBezTo>
                    <a:pt x="1440" y="19991"/>
                    <a:pt x="1440" y="19991"/>
                    <a:pt x="1440" y="19991"/>
                  </a:cubicBezTo>
                  <a:cubicBezTo>
                    <a:pt x="1200" y="19991"/>
                    <a:pt x="1200" y="19991"/>
                    <a:pt x="1200" y="1999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19991"/>
                    <a:pt x="1680" y="19991"/>
                    <a:pt x="1680" y="19991"/>
                  </a:cubicBezTo>
                  <a:cubicBezTo>
                    <a:pt x="1920" y="20221"/>
                    <a:pt x="1920" y="20221"/>
                    <a:pt x="1920" y="20221"/>
                  </a:cubicBezTo>
                  <a:cubicBezTo>
                    <a:pt x="1680" y="20221"/>
                    <a:pt x="1680" y="20221"/>
                    <a:pt x="168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200" y="20221"/>
                    <a:pt x="1200" y="20221"/>
                    <a:pt x="120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720" y="20221"/>
                    <a:pt x="720" y="20221"/>
                    <a:pt x="720" y="2022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960" y="20911"/>
                    <a:pt x="960" y="20911"/>
                    <a:pt x="960" y="20911"/>
                  </a:cubicBezTo>
                  <a:cubicBezTo>
                    <a:pt x="1200" y="20911"/>
                    <a:pt x="1200" y="20911"/>
                    <a:pt x="1200" y="20911"/>
                  </a:cubicBezTo>
                  <a:cubicBezTo>
                    <a:pt x="1440" y="21140"/>
                    <a:pt x="1440" y="21140"/>
                    <a:pt x="1440" y="21140"/>
                  </a:cubicBezTo>
                  <a:cubicBezTo>
                    <a:pt x="1920" y="21140"/>
                    <a:pt x="1920" y="21140"/>
                    <a:pt x="1920" y="2114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1680" y="21370"/>
                    <a:pt x="1680" y="21370"/>
                    <a:pt x="1680" y="21370"/>
                  </a:cubicBezTo>
                  <a:cubicBezTo>
                    <a:pt x="1920" y="21600"/>
                    <a:pt x="1920" y="21600"/>
                    <a:pt x="1920" y="2160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370"/>
                    <a:pt x="2400" y="21370"/>
                    <a:pt x="240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600"/>
                    <a:pt x="2400" y="21600"/>
                    <a:pt x="240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880" y="21600"/>
                    <a:pt x="2880" y="21600"/>
                    <a:pt x="2880" y="2160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840" y="21140"/>
                    <a:pt x="3840" y="21140"/>
                    <a:pt x="3840" y="21140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3600" y="20681"/>
                    <a:pt x="3600" y="20681"/>
                    <a:pt x="3600" y="20681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320" y="20681"/>
                    <a:pt x="4320" y="20681"/>
                    <a:pt x="4320" y="2068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560" y="20451"/>
                    <a:pt x="4560" y="20451"/>
                    <a:pt x="4560" y="20451"/>
                  </a:cubicBezTo>
                  <a:cubicBezTo>
                    <a:pt x="4560" y="20221"/>
                    <a:pt x="4560" y="20221"/>
                    <a:pt x="4560" y="20221"/>
                  </a:cubicBezTo>
                  <a:cubicBezTo>
                    <a:pt x="4320" y="19991"/>
                    <a:pt x="4320" y="19991"/>
                    <a:pt x="432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320" y="19762"/>
                    <a:pt x="4320" y="19762"/>
                    <a:pt x="4320" y="19762"/>
                  </a:cubicBezTo>
                  <a:cubicBezTo>
                    <a:pt x="4080" y="19762"/>
                    <a:pt x="4080" y="19762"/>
                    <a:pt x="4080" y="19762"/>
                  </a:cubicBezTo>
                  <a:cubicBezTo>
                    <a:pt x="4080" y="19532"/>
                    <a:pt x="4080" y="19532"/>
                    <a:pt x="4080" y="19532"/>
                  </a:cubicBezTo>
                  <a:cubicBezTo>
                    <a:pt x="4320" y="19532"/>
                    <a:pt x="4320" y="19532"/>
                    <a:pt x="4320" y="19532"/>
                  </a:cubicBezTo>
                  <a:cubicBezTo>
                    <a:pt x="4560" y="19762"/>
                    <a:pt x="4560" y="19762"/>
                    <a:pt x="4560" y="19762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520" y="19991"/>
                    <a:pt x="5520" y="19991"/>
                    <a:pt x="5520" y="19991"/>
                  </a:cubicBezTo>
                  <a:cubicBezTo>
                    <a:pt x="5520" y="19762"/>
                    <a:pt x="5520" y="19762"/>
                    <a:pt x="5520" y="1976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280" y="19532"/>
                    <a:pt x="5280" y="19532"/>
                    <a:pt x="5280" y="1953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280" y="19072"/>
                    <a:pt x="5280" y="19072"/>
                    <a:pt x="5280" y="19072"/>
                  </a:cubicBezTo>
                  <a:cubicBezTo>
                    <a:pt x="5280" y="18843"/>
                    <a:pt x="5280" y="18843"/>
                    <a:pt x="5280" y="18843"/>
                  </a:cubicBezTo>
                  <a:cubicBezTo>
                    <a:pt x="5520" y="18843"/>
                    <a:pt x="5520" y="18843"/>
                    <a:pt x="5520" y="18843"/>
                  </a:cubicBezTo>
                  <a:cubicBezTo>
                    <a:pt x="5760" y="18843"/>
                    <a:pt x="5760" y="18843"/>
                    <a:pt x="5760" y="18843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760" y="19532"/>
                    <a:pt x="5760" y="19532"/>
                    <a:pt x="5760" y="19532"/>
                  </a:cubicBezTo>
                  <a:cubicBezTo>
                    <a:pt x="5760" y="19762"/>
                    <a:pt x="5760" y="19762"/>
                    <a:pt x="5760" y="19762"/>
                  </a:cubicBezTo>
                  <a:cubicBezTo>
                    <a:pt x="6000" y="19991"/>
                    <a:pt x="6000" y="19991"/>
                    <a:pt x="600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720" y="20221"/>
                    <a:pt x="6720" y="20221"/>
                    <a:pt x="6720" y="20221"/>
                  </a:cubicBezTo>
                  <a:cubicBezTo>
                    <a:pt x="6480" y="19532"/>
                    <a:pt x="6480" y="19532"/>
                    <a:pt x="6480" y="19532"/>
                  </a:cubicBezTo>
                  <a:cubicBezTo>
                    <a:pt x="6480" y="19302"/>
                    <a:pt x="6480" y="19302"/>
                    <a:pt x="6480" y="19302"/>
                  </a:cubicBezTo>
                  <a:cubicBezTo>
                    <a:pt x="6480" y="19072"/>
                    <a:pt x="6480" y="19072"/>
                    <a:pt x="6480" y="19072"/>
                  </a:cubicBezTo>
                  <a:cubicBezTo>
                    <a:pt x="6720" y="19072"/>
                    <a:pt x="6720" y="19072"/>
                    <a:pt x="6720" y="19072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960" y="18843"/>
                    <a:pt x="6960" y="18843"/>
                    <a:pt x="6960" y="18843"/>
                  </a:cubicBezTo>
                  <a:cubicBezTo>
                    <a:pt x="6960" y="18613"/>
                    <a:pt x="6960" y="18613"/>
                    <a:pt x="6960" y="18613"/>
                  </a:cubicBezTo>
                  <a:cubicBezTo>
                    <a:pt x="6960" y="18383"/>
                    <a:pt x="6960" y="18383"/>
                    <a:pt x="6960" y="18383"/>
                  </a:cubicBezTo>
                  <a:cubicBezTo>
                    <a:pt x="7200" y="18153"/>
                    <a:pt x="7200" y="18153"/>
                    <a:pt x="7200" y="18153"/>
                  </a:cubicBezTo>
                  <a:cubicBezTo>
                    <a:pt x="6960" y="17923"/>
                    <a:pt x="6960" y="17923"/>
                    <a:pt x="6960" y="17923"/>
                  </a:cubicBezTo>
                  <a:cubicBezTo>
                    <a:pt x="6960" y="17464"/>
                    <a:pt x="6960" y="17464"/>
                    <a:pt x="6960" y="17464"/>
                  </a:cubicBezTo>
                  <a:cubicBezTo>
                    <a:pt x="6720" y="17234"/>
                    <a:pt x="6720" y="17234"/>
                    <a:pt x="6720" y="17234"/>
                  </a:cubicBezTo>
                  <a:cubicBezTo>
                    <a:pt x="6720" y="17004"/>
                    <a:pt x="6720" y="17004"/>
                    <a:pt x="6720" y="17004"/>
                  </a:cubicBezTo>
                  <a:cubicBezTo>
                    <a:pt x="7200" y="17004"/>
                    <a:pt x="7200" y="17004"/>
                    <a:pt x="7200" y="17004"/>
                  </a:cubicBezTo>
                  <a:cubicBezTo>
                    <a:pt x="7200" y="16545"/>
                    <a:pt x="7200" y="16545"/>
                    <a:pt x="7200" y="16545"/>
                  </a:cubicBezTo>
                  <a:cubicBezTo>
                    <a:pt x="7440" y="16315"/>
                    <a:pt x="7440" y="16315"/>
                    <a:pt x="7440" y="16315"/>
                  </a:cubicBezTo>
                  <a:cubicBezTo>
                    <a:pt x="6960" y="16085"/>
                    <a:pt x="6960" y="16085"/>
                    <a:pt x="6960" y="16085"/>
                  </a:cubicBezTo>
                  <a:cubicBezTo>
                    <a:pt x="6720" y="15855"/>
                    <a:pt x="6720" y="15855"/>
                    <a:pt x="6720" y="15855"/>
                  </a:cubicBezTo>
                  <a:cubicBezTo>
                    <a:pt x="6720" y="15626"/>
                    <a:pt x="6720" y="15626"/>
                    <a:pt x="6720" y="15626"/>
                  </a:cubicBezTo>
                  <a:cubicBezTo>
                    <a:pt x="6720" y="15166"/>
                    <a:pt x="6720" y="15166"/>
                    <a:pt x="6720" y="15166"/>
                  </a:cubicBezTo>
                  <a:cubicBezTo>
                    <a:pt x="6720" y="14936"/>
                    <a:pt x="6720" y="14936"/>
                    <a:pt x="6720" y="14936"/>
                  </a:cubicBezTo>
                  <a:cubicBezTo>
                    <a:pt x="6480" y="14706"/>
                    <a:pt x="6480" y="14706"/>
                    <a:pt x="6480" y="14706"/>
                  </a:cubicBezTo>
                  <a:cubicBezTo>
                    <a:pt x="6720" y="14247"/>
                    <a:pt x="6720" y="14247"/>
                    <a:pt x="6720" y="14247"/>
                  </a:cubicBezTo>
                  <a:cubicBezTo>
                    <a:pt x="6480" y="13787"/>
                    <a:pt x="6480" y="13787"/>
                    <a:pt x="6480" y="13787"/>
                  </a:cubicBezTo>
                  <a:cubicBezTo>
                    <a:pt x="6480" y="13328"/>
                    <a:pt x="6480" y="13328"/>
                    <a:pt x="6480" y="13328"/>
                  </a:cubicBezTo>
                  <a:cubicBezTo>
                    <a:pt x="6480" y="12868"/>
                    <a:pt x="6480" y="12868"/>
                    <a:pt x="6480" y="12868"/>
                  </a:cubicBezTo>
                  <a:cubicBezTo>
                    <a:pt x="6720" y="12638"/>
                    <a:pt x="6720" y="12638"/>
                    <a:pt x="6720" y="12638"/>
                  </a:cubicBezTo>
                  <a:cubicBezTo>
                    <a:pt x="6960" y="12409"/>
                    <a:pt x="6960" y="12409"/>
                    <a:pt x="6960" y="12409"/>
                  </a:cubicBezTo>
                  <a:cubicBezTo>
                    <a:pt x="7200" y="12638"/>
                    <a:pt x="7200" y="12638"/>
                    <a:pt x="7200" y="12638"/>
                  </a:cubicBezTo>
                  <a:cubicBezTo>
                    <a:pt x="7680" y="12638"/>
                    <a:pt x="7680" y="12638"/>
                    <a:pt x="7680" y="12638"/>
                  </a:cubicBezTo>
                  <a:cubicBezTo>
                    <a:pt x="7920" y="12409"/>
                    <a:pt x="7920" y="12409"/>
                    <a:pt x="7920" y="12409"/>
                  </a:cubicBezTo>
                  <a:cubicBezTo>
                    <a:pt x="7920" y="11949"/>
                    <a:pt x="7920" y="11949"/>
                    <a:pt x="7920" y="11949"/>
                  </a:cubicBezTo>
                  <a:cubicBezTo>
                    <a:pt x="7680" y="11949"/>
                    <a:pt x="7680" y="11949"/>
                    <a:pt x="7680" y="11949"/>
                  </a:cubicBezTo>
                  <a:cubicBezTo>
                    <a:pt x="7680" y="11719"/>
                    <a:pt x="7680" y="11719"/>
                    <a:pt x="7680" y="11719"/>
                  </a:cubicBezTo>
                  <a:cubicBezTo>
                    <a:pt x="8160" y="10800"/>
                    <a:pt x="8160" y="10800"/>
                    <a:pt x="8160" y="10800"/>
                  </a:cubicBezTo>
                  <a:cubicBezTo>
                    <a:pt x="8160" y="10340"/>
                    <a:pt x="8160" y="10340"/>
                    <a:pt x="8160" y="10340"/>
                  </a:cubicBezTo>
                  <a:cubicBezTo>
                    <a:pt x="8160" y="10111"/>
                    <a:pt x="8160" y="10111"/>
                    <a:pt x="8160" y="10111"/>
                  </a:cubicBezTo>
                  <a:cubicBezTo>
                    <a:pt x="8400" y="9881"/>
                    <a:pt x="8400" y="9881"/>
                    <a:pt x="8400" y="9881"/>
                  </a:cubicBezTo>
                  <a:cubicBezTo>
                    <a:pt x="8400" y="9421"/>
                    <a:pt x="8400" y="9421"/>
                    <a:pt x="8400" y="9421"/>
                  </a:cubicBezTo>
                  <a:cubicBezTo>
                    <a:pt x="8160" y="9421"/>
                    <a:pt x="8160" y="9421"/>
                    <a:pt x="8160" y="9421"/>
                  </a:cubicBezTo>
                  <a:cubicBezTo>
                    <a:pt x="8160" y="9191"/>
                    <a:pt x="8160" y="9191"/>
                    <a:pt x="8160" y="9191"/>
                  </a:cubicBezTo>
                  <a:cubicBezTo>
                    <a:pt x="8400" y="8962"/>
                    <a:pt x="8400" y="8962"/>
                    <a:pt x="8400" y="8962"/>
                  </a:cubicBezTo>
                  <a:cubicBezTo>
                    <a:pt x="8880" y="8962"/>
                    <a:pt x="8880" y="8962"/>
                    <a:pt x="8880" y="896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360" y="8272"/>
                    <a:pt x="9360" y="8272"/>
                    <a:pt x="9360" y="8272"/>
                  </a:cubicBezTo>
                  <a:cubicBezTo>
                    <a:pt x="9600" y="7813"/>
                    <a:pt x="9600" y="7813"/>
                    <a:pt x="9600" y="7813"/>
                  </a:cubicBezTo>
                  <a:cubicBezTo>
                    <a:pt x="9840" y="7583"/>
                    <a:pt x="9840" y="7583"/>
                    <a:pt x="9840" y="758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6894"/>
                    <a:pt x="9600" y="6894"/>
                    <a:pt x="9600" y="6894"/>
                  </a:cubicBezTo>
                  <a:cubicBezTo>
                    <a:pt x="9600" y="6664"/>
                    <a:pt x="9600" y="6664"/>
                    <a:pt x="9600" y="6664"/>
                  </a:cubicBezTo>
                  <a:cubicBezTo>
                    <a:pt x="9840" y="6664"/>
                    <a:pt x="9840" y="6664"/>
                    <a:pt x="9840" y="6664"/>
                  </a:cubicBezTo>
                  <a:cubicBezTo>
                    <a:pt x="9840" y="6434"/>
                    <a:pt x="9840" y="6434"/>
                    <a:pt x="9840" y="6434"/>
                  </a:cubicBezTo>
                  <a:cubicBezTo>
                    <a:pt x="10080" y="6204"/>
                    <a:pt x="10080" y="6204"/>
                    <a:pt x="10080" y="6204"/>
                  </a:cubicBezTo>
                  <a:cubicBezTo>
                    <a:pt x="10080" y="5974"/>
                    <a:pt x="10080" y="5974"/>
                    <a:pt x="10080" y="5974"/>
                  </a:cubicBezTo>
                  <a:cubicBezTo>
                    <a:pt x="10320" y="5974"/>
                    <a:pt x="10320" y="5974"/>
                    <a:pt x="10320" y="5974"/>
                  </a:cubicBezTo>
                  <a:cubicBezTo>
                    <a:pt x="10560" y="5974"/>
                    <a:pt x="10560" y="5974"/>
                    <a:pt x="1056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1040" y="5974"/>
                    <a:pt x="11040" y="5974"/>
                    <a:pt x="11040" y="5974"/>
                  </a:cubicBezTo>
                  <a:cubicBezTo>
                    <a:pt x="10800" y="5745"/>
                    <a:pt x="10800" y="5745"/>
                    <a:pt x="10800" y="574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0800" y="5285"/>
                    <a:pt x="10800" y="5285"/>
                    <a:pt x="10800" y="5285"/>
                  </a:cubicBezTo>
                  <a:cubicBezTo>
                    <a:pt x="11040" y="5055"/>
                    <a:pt x="11040" y="5055"/>
                    <a:pt x="11040" y="5055"/>
                  </a:cubicBezTo>
                  <a:cubicBezTo>
                    <a:pt x="11280" y="5055"/>
                    <a:pt x="11280" y="5055"/>
                    <a:pt x="11280" y="5055"/>
                  </a:cubicBezTo>
                  <a:cubicBezTo>
                    <a:pt x="11520" y="5055"/>
                    <a:pt x="11520" y="5055"/>
                    <a:pt x="11520" y="5055"/>
                  </a:cubicBezTo>
                  <a:cubicBezTo>
                    <a:pt x="11760" y="5055"/>
                    <a:pt x="11760" y="5055"/>
                    <a:pt x="11760" y="5055"/>
                  </a:cubicBezTo>
                  <a:cubicBezTo>
                    <a:pt x="12000" y="5285"/>
                    <a:pt x="12000" y="5285"/>
                    <a:pt x="12000" y="5285"/>
                  </a:cubicBezTo>
                  <a:cubicBezTo>
                    <a:pt x="12240" y="5285"/>
                    <a:pt x="12240" y="5285"/>
                    <a:pt x="1224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720" y="5285"/>
                    <a:pt x="12720" y="5285"/>
                    <a:pt x="12720" y="5285"/>
                  </a:cubicBezTo>
                  <a:cubicBezTo>
                    <a:pt x="12720" y="5055"/>
                    <a:pt x="12720" y="5055"/>
                    <a:pt x="12720" y="5055"/>
                  </a:cubicBezTo>
                  <a:cubicBezTo>
                    <a:pt x="12480" y="5055"/>
                    <a:pt x="12480" y="5055"/>
                    <a:pt x="12480" y="5055"/>
                  </a:cubicBezTo>
                  <a:cubicBezTo>
                    <a:pt x="12480" y="4826"/>
                    <a:pt x="12480" y="4826"/>
                    <a:pt x="12480" y="4826"/>
                  </a:cubicBezTo>
                  <a:cubicBezTo>
                    <a:pt x="12720" y="4596"/>
                    <a:pt x="12720" y="4596"/>
                    <a:pt x="12720" y="4596"/>
                  </a:cubicBezTo>
                  <a:cubicBezTo>
                    <a:pt x="12720" y="4366"/>
                    <a:pt x="12720" y="4366"/>
                    <a:pt x="12720" y="4366"/>
                  </a:cubicBezTo>
                  <a:cubicBezTo>
                    <a:pt x="12480" y="4366"/>
                    <a:pt x="12480" y="4366"/>
                    <a:pt x="12480" y="4366"/>
                  </a:cubicBezTo>
                  <a:cubicBezTo>
                    <a:pt x="12480" y="4136"/>
                    <a:pt x="12480" y="4136"/>
                    <a:pt x="12480" y="4136"/>
                  </a:cubicBezTo>
                  <a:cubicBezTo>
                    <a:pt x="12720" y="4136"/>
                    <a:pt x="12720" y="4136"/>
                    <a:pt x="1272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440" y="3677"/>
                    <a:pt x="13440" y="3677"/>
                    <a:pt x="13440" y="3677"/>
                  </a:cubicBezTo>
                  <a:cubicBezTo>
                    <a:pt x="13680" y="3677"/>
                    <a:pt x="13680" y="3677"/>
                    <a:pt x="13680" y="3677"/>
                  </a:cubicBezTo>
                  <a:cubicBezTo>
                    <a:pt x="13680" y="3906"/>
                    <a:pt x="13680" y="3906"/>
                    <a:pt x="13680" y="3906"/>
                  </a:cubicBezTo>
                  <a:cubicBezTo>
                    <a:pt x="14160" y="4366"/>
                    <a:pt x="14160" y="4366"/>
                    <a:pt x="14160" y="4366"/>
                  </a:cubicBezTo>
                  <a:cubicBezTo>
                    <a:pt x="14400" y="4366"/>
                    <a:pt x="14400" y="4366"/>
                    <a:pt x="14400" y="4366"/>
                  </a:cubicBezTo>
                  <a:cubicBezTo>
                    <a:pt x="14400" y="4596"/>
                    <a:pt x="14400" y="4596"/>
                    <a:pt x="14400" y="4596"/>
                  </a:cubicBezTo>
                  <a:cubicBezTo>
                    <a:pt x="14880" y="4826"/>
                    <a:pt x="14880" y="4826"/>
                    <a:pt x="14880" y="4826"/>
                  </a:cubicBezTo>
                  <a:cubicBezTo>
                    <a:pt x="15360" y="4826"/>
                    <a:pt x="15360" y="4826"/>
                    <a:pt x="15360" y="4826"/>
                  </a:cubicBezTo>
                  <a:cubicBezTo>
                    <a:pt x="15600" y="4596"/>
                    <a:pt x="15600" y="4596"/>
                    <a:pt x="15600" y="4596"/>
                  </a:cubicBezTo>
                  <a:cubicBezTo>
                    <a:pt x="15600" y="4366"/>
                    <a:pt x="15600" y="4366"/>
                    <a:pt x="15600" y="4366"/>
                  </a:cubicBezTo>
                  <a:cubicBezTo>
                    <a:pt x="15840" y="4366"/>
                    <a:pt x="15840" y="4366"/>
                    <a:pt x="15840" y="4366"/>
                  </a:cubicBezTo>
                  <a:cubicBezTo>
                    <a:pt x="16320" y="4596"/>
                    <a:pt x="16320" y="4596"/>
                    <a:pt x="16320" y="4596"/>
                  </a:cubicBezTo>
                  <a:cubicBezTo>
                    <a:pt x="16560" y="4596"/>
                    <a:pt x="16560" y="4596"/>
                    <a:pt x="16560" y="4596"/>
                  </a:cubicBezTo>
                  <a:cubicBezTo>
                    <a:pt x="16560" y="4366"/>
                    <a:pt x="16560" y="4366"/>
                    <a:pt x="1656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7040" y="4366"/>
                    <a:pt x="17040" y="4366"/>
                    <a:pt x="17040" y="436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3906"/>
                    <a:pt x="17280" y="3906"/>
                    <a:pt x="17280" y="3906"/>
                  </a:cubicBezTo>
                  <a:cubicBezTo>
                    <a:pt x="17280" y="3677"/>
                    <a:pt x="17280" y="3677"/>
                    <a:pt x="17280" y="3677"/>
                  </a:cubicBezTo>
                  <a:cubicBezTo>
                    <a:pt x="17280" y="3217"/>
                    <a:pt x="17280" y="3217"/>
                    <a:pt x="17280" y="3217"/>
                  </a:cubicBezTo>
                  <a:cubicBezTo>
                    <a:pt x="17280" y="2987"/>
                    <a:pt x="17280" y="2987"/>
                    <a:pt x="17280" y="298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760" y="2298"/>
                    <a:pt x="17760" y="2298"/>
                    <a:pt x="17760" y="2298"/>
                  </a:cubicBezTo>
                  <a:cubicBezTo>
                    <a:pt x="18000" y="2528"/>
                    <a:pt x="18000" y="2528"/>
                    <a:pt x="18000" y="2528"/>
                  </a:cubicBezTo>
                  <a:cubicBezTo>
                    <a:pt x="18240" y="2528"/>
                    <a:pt x="18240" y="2528"/>
                    <a:pt x="18240" y="2528"/>
                  </a:cubicBezTo>
                  <a:cubicBezTo>
                    <a:pt x="18240" y="2298"/>
                    <a:pt x="18240" y="2298"/>
                    <a:pt x="18240" y="2298"/>
                  </a:cubicBezTo>
                  <a:cubicBezTo>
                    <a:pt x="18240" y="2068"/>
                    <a:pt x="18240" y="2068"/>
                    <a:pt x="18240" y="2068"/>
                  </a:cubicBezTo>
                  <a:cubicBezTo>
                    <a:pt x="18720" y="2068"/>
                    <a:pt x="18720" y="2068"/>
                    <a:pt x="18720" y="2068"/>
                  </a:cubicBezTo>
                  <a:cubicBezTo>
                    <a:pt x="18960" y="2298"/>
                    <a:pt x="18960" y="2298"/>
                    <a:pt x="18960" y="2298"/>
                  </a:cubicBezTo>
                  <a:cubicBezTo>
                    <a:pt x="19200" y="2528"/>
                    <a:pt x="19200" y="2528"/>
                    <a:pt x="19200" y="2528"/>
                  </a:cubicBezTo>
                  <a:cubicBezTo>
                    <a:pt x="19440" y="2757"/>
                    <a:pt x="19440" y="2757"/>
                    <a:pt x="19440" y="2757"/>
                  </a:cubicBezTo>
                  <a:cubicBezTo>
                    <a:pt x="19680" y="2757"/>
                    <a:pt x="19680" y="2757"/>
                    <a:pt x="19680" y="2757"/>
                  </a:cubicBezTo>
                  <a:cubicBezTo>
                    <a:pt x="19920" y="2757"/>
                    <a:pt x="19920" y="2757"/>
                    <a:pt x="19920" y="2757"/>
                  </a:cubicBezTo>
                  <a:cubicBezTo>
                    <a:pt x="19920" y="2987"/>
                    <a:pt x="19920" y="2987"/>
                    <a:pt x="19920" y="2987"/>
                  </a:cubicBezTo>
                  <a:cubicBezTo>
                    <a:pt x="20160" y="3217"/>
                    <a:pt x="20160" y="3217"/>
                    <a:pt x="20160" y="3217"/>
                  </a:cubicBezTo>
                  <a:cubicBezTo>
                    <a:pt x="20160" y="3447"/>
                    <a:pt x="20160" y="3447"/>
                    <a:pt x="20160" y="3447"/>
                  </a:cubicBezTo>
                  <a:cubicBezTo>
                    <a:pt x="19920" y="3677"/>
                    <a:pt x="19920" y="3677"/>
                    <a:pt x="19920" y="3677"/>
                  </a:cubicBezTo>
                  <a:cubicBezTo>
                    <a:pt x="19920" y="3906"/>
                    <a:pt x="19920" y="3906"/>
                    <a:pt x="19920" y="3906"/>
                  </a:cubicBezTo>
                  <a:close/>
                  <a:moveTo>
                    <a:pt x="960" y="19991"/>
                  </a:moveTo>
                  <a:cubicBezTo>
                    <a:pt x="960" y="19991"/>
                    <a:pt x="960" y="19991"/>
                    <a:pt x="960" y="1999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19991"/>
                    <a:pt x="960" y="19991"/>
                    <a:pt x="960" y="19991"/>
                  </a:cubicBezTo>
                  <a:close/>
                  <a:moveTo>
                    <a:pt x="480" y="18843"/>
                  </a:moveTo>
                  <a:cubicBezTo>
                    <a:pt x="480" y="18843"/>
                    <a:pt x="480" y="18843"/>
                    <a:pt x="480" y="18843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480" y="19072"/>
                    <a:pt x="480" y="19072"/>
                    <a:pt x="480" y="19072"/>
                  </a:cubicBezTo>
                  <a:cubicBezTo>
                    <a:pt x="480" y="18843"/>
                    <a:pt x="480" y="18843"/>
                    <a:pt x="480" y="18843"/>
                  </a:cubicBezTo>
                  <a:close/>
                  <a:moveTo>
                    <a:pt x="720" y="18613"/>
                  </a:move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lose/>
                  <a:moveTo>
                    <a:pt x="480" y="18383"/>
                  </a:move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383"/>
                    <a:pt x="480" y="18383"/>
                    <a:pt x="480" y="18383"/>
                  </a:cubicBezTo>
                  <a:close/>
                  <a:moveTo>
                    <a:pt x="240" y="17694"/>
                  </a:moveTo>
                  <a:cubicBezTo>
                    <a:pt x="0" y="17694"/>
                    <a:pt x="0" y="17694"/>
                    <a:pt x="0" y="1769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694"/>
                    <a:pt x="240" y="17694"/>
                  </a:cubicBezTo>
                  <a:close/>
                  <a:moveTo>
                    <a:pt x="240" y="17923"/>
                  </a:move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lose/>
                  <a:moveTo>
                    <a:pt x="480" y="18153"/>
                  </a:moveTo>
                  <a:cubicBezTo>
                    <a:pt x="480" y="18153"/>
                    <a:pt x="720" y="18153"/>
                    <a:pt x="720" y="18153"/>
                  </a:cubicBezTo>
                  <a:cubicBezTo>
                    <a:pt x="720" y="18383"/>
                    <a:pt x="720" y="18383"/>
                    <a:pt x="720" y="18383"/>
                  </a:cubicBezTo>
                  <a:cubicBezTo>
                    <a:pt x="480" y="18153"/>
                    <a:pt x="480" y="18153"/>
                    <a:pt x="480" y="18153"/>
                  </a:cubicBezTo>
                  <a:close/>
                  <a:moveTo>
                    <a:pt x="240" y="18383"/>
                  </a:moveTo>
                  <a:cubicBezTo>
                    <a:pt x="0" y="18153"/>
                    <a:pt x="0" y="18153"/>
                    <a:pt x="0" y="18153"/>
                  </a:cubicBezTo>
                  <a:cubicBezTo>
                    <a:pt x="240" y="18153"/>
                    <a:pt x="240" y="18153"/>
                    <a:pt x="240" y="18153"/>
                  </a:cubicBezTo>
                  <a:cubicBezTo>
                    <a:pt x="240" y="18383"/>
                    <a:pt x="240" y="18383"/>
                    <a:pt x="240" y="18383"/>
                  </a:cubicBezTo>
                  <a:close/>
                  <a:moveTo>
                    <a:pt x="0" y="17234"/>
                  </a:moveTo>
                  <a:cubicBezTo>
                    <a:pt x="0" y="17464"/>
                    <a:pt x="0" y="17464"/>
                    <a:pt x="0" y="17464"/>
                  </a:cubicBezTo>
                  <a:cubicBezTo>
                    <a:pt x="0" y="17464"/>
                    <a:pt x="0" y="17464"/>
                    <a:pt x="0" y="1746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0" y="17234"/>
                    <a:pt x="0" y="17234"/>
                    <a:pt x="0" y="17234"/>
                  </a:cubicBezTo>
                  <a:close/>
                  <a:moveTo>
                    <a:pt x="0" y="15855"/>
                  </a:moveTo>
                  <a:cubicBezTo>
                    <a:pt x="240" y="16085"/>
                    <a:pt x="240" y="16085"/>
                    <a:pt x="240" y="16085"/>
                  </a:cubicBezTo>
                  <a:cubicBezTo>
                    <a:pt x="0" y="16085"/>
                    <a:pt x="0" y="16085"/>
                    <a:pt x="0" y="16085"/>
                  </a:cubicBezTo>
                  <a:cubicBezTo>
                    <a:pt x="0" y="15855"/>
                    <a:pt x="0" y="15855"/>
                    <a:pt x="0" y="15855"/>
                  </a:cubicBezTo>
                  <a:close/>
                  <a:moveTo>
                    <a:pt x="0" y="15626"/>
                  </a:moveTo>
                  <a:cubicBezTo>
                    <a:pt x="240" y="15855"/>
                    <a:pt x="240" y="15855"/>
                    <a:pt x="240" y="15855"/>
                  </a:cubicBezTo>
                  <a:cubicBezTo>
                    <a:pt x="240" y="15855"/>
                    <a:pt x="240" y="15855"/>
                    <a:pt x="240" y="15855"/>
                  </a:cubicBezTo>
                  <a:cubicBezTo>
                    <a:pt x="0" y="15626"/>
                    <a:pt x="0" y="15626"/>
                    <a:pt x="0" y="15626"/>
                  </a:cubicBezTo>
                  <a:close/>
                  <a:moveTo>
                    <a:pt x="720" y="15166"/>
                  </a:moveTo>
                  <a:cubicBezTo>
                    <a:pt x="720" y="15396"/>
                    <a:pt x="720" y="15396"/>
                    <a:pt x="720" y="15396"/>
                  </a:cubicBezTo>
                  <a:cubicBezTo>
                    <a:pt x="480" y="15396"/>
                    <a:pt x="480" y="15396"/>
                    <a:pt x="480" y="15396"/>
                  </a:cubicBezTo>
                  <a:cubicBezTo>
                    <a:pt x="720" y="15166"/>
                    <a:pt x="720" y="15166"/>
                    <a:pt x="720" y="15166"/>
                  </a:cubicBezTo>
                  <a:close/>
                  <a:moveTo>
                    <a:pt x="960" y="15166"/>
                  </a:moveTo>
                  <a:cubicBezTo>
                    <a:pt x="960" y="15166"/>
                    <a:pt x="960" y="15166"/>
                    <a:pt x="960" y="1516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396"/>
                    <a:pt x="960" y="15396"/>
                    <a:pt x="960" y="15396"/>
                  </a:cubicBezTo>
                  <a:cubicBezTo>
                    <a:pt x="960" y="15166"/>
                    <a:pt x="960" y="15166"/>
                    <a:pt x="960" y="15166"/>
                  </a:cubicBezTo>
                  <a:close/>
                  <a:moveTo>
                    <a:pt x="2880" y="14017"/>
                  </a:moveTo>
                  <a:cubicBezTo>
                    <a:pt x="2880" y="14017"/>
                    <a:pt x="2880" y="13787"/>
                    <a:pt x="2880" y="1378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2880" y="14017"/>
                    <a:pt x="2880" y="14017"/>
                    <a:pt x="2880" y="14017"/>
                  </a:cubicBezTo>
                  <a:cubicBezTo>
                    <a:pt x="2880" y="14017"/>
                    <a:pt x="2880" y="14017"/>
                    <a:pt x="2880" y="14017"/>
                  </a:cubicBezTo>
                  <a:close/>
                  <a:moveTo>
                    <a:pt x="2880" y="13787"/>
                  </a:moveTo>
                  <a:cubicBezTo>
                    <a:pt x="2880" y="13787"/>
                    <a:pt x="2880" y="13787"/>
                    <a:pt x="2880" y="13787"/>
                  </a:cubicBezTo>
                  <a:cubicBezTo>
                    <a:pt x="2640" y="13557"/>
                    <a:pt x="2640" y="13557"/>
                    <a:pt x="2640" y="13557"/>
                  </a:cubicBezTo>
                  <a:cubicBezTo>
                    <a:pt x="2880" y="13557"/>
                    <a:pt x="2880" y="13557"/>
                    <a:pt x="2880" y="13557"/>
                  </a:cubicBezTo>
                  <a:cubicBezTo>
                    <a:pt x="2880" y="13787"/>
                    <a:pt x="2880" y="13787"/>
                    <a:pt x="2880" y="13787"/>
                  </a:cubicBezTo>
                  <a:close/>
                  <a:moveTo>
                    <a:pt x="3120" y="13328"/>
                  </a:moveTo>
                  <a:cubicBezTo>
                    <a:pt x="3360" y="13098"/>
                    <a:pt x="3360" y="13098"/>
                    <a:pt x="3360" y="13098"/>
                  </a:cubicBezTo>
                  <a:cubicBezTo>
                    <a:pt x="3600" y="13098"/>
                    <a:pt x="3600" y="13098"/>
                    <a:pt x="3600" y="13098"/>
                  </a:cubicBezTo>
                  <a:cubicBezTo>
                    <a:pt x="3360" y="13328"/>
                    <a:pt x="3360" y="13328"/>
                    <a:pt x="3360" y="13328"/>
                  </a:cubicBezTo>
                  <a:cubicBezTo>
                    <a:pt x="3120" y="13328"/>
                    <a:pt x="3120" y="13328"/>
                    <a:pt x="3120" y="13328"/>
                  </a:cubicBezTo>
                  <a:close/>
                  <a:moveTo>
                    <a:pt x="3120" y="13787"/>
                  </a:moveTo>
                  <a:cubicBezTo>
                    <a:pt x="3120" y="13557"/>
                    <a:pt x="3120" y="13557"/>
                    <a:pt x="312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600" y="13557"/>
                    <a:pt x="3600" y="13557"/>
                    <a:pt x="360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360" y="13787"/>
                    <a:pt x="3360" y="13787"/>
                    <a:pt x="3360" y="13787"/>
                  </a:cubicBezTo>
                  <a:cubicBezTo>
                    <a:pt x="3120" y="13787"/>
                    <a:pt x="3120" y="13787"/>
                    <a:pt x="3120" y="13787"/>
                  </a:cubicBezTo>
                  <a:close/>
                  <a:moveTo>
                    <a:pt x="5760" y="11030"/>
                  </a:moveTo>
                  <a:cubicBezTo>
                    <a:pt x="6000" y="11030"/>
                    <a:pt x="6000" y="11030"/>
                    <a:pt x="6000" y="11030"/>
                  </a:cubicBezTo>
                  <a:cubicBezTo>
                    <a:pt x="6240" y="10800"/>
                    <a:pt x="6240" y="10800"/>
                    <a:pt x="6240" y="10800"/>
                  </a:cubicBezTo>
                  <a:cubicBezTo>
                    <a:pt x="6000" y="11030"/>
                    <a:pt x="6000" y="11030"/>
                    <a:pt x="6000" y="11030"/>
                  </a:cubicBezTo>
                  <a:cubicBezTo>
                    <a:pt x="5760" y="11030"/>
                    <a:pt x="5760" y="11030"/>
                    <a:pt x="5760" y="11030"/>
                  </a:cubicBezTo>
                  <a:close/>
                  <a:moveTo>
                    <a:pt x="5760" y="11489"/>
                  </a:moveTo>
                  <a:cubicBezTo>
                    <a:pt x="5520" y="11489"/>
                    <a:pt x="5520" y="11489"/>
                    <a:pt x="5520" y="11489"/>
                  </a:cubicBezTo>
                  <a:cubicBezTo>
                    <a:pt x="5280" y="11489"/>
                    <a:pt x="5280" y="11489"/>
                    <a:pt x="5280" y="11489"/>
                  </a:cubicBezTo>
                  <a:cubicBezTo>
                    <a:pt x="5520" y="11260"/>
                    <a:pt x="5520" y="11260"/>
                    <a:pt x="5520" y="11260"/>
                  </a:cubicBezTo>
                  <a:cubicBezTo>
                    <a:pt x="5760" y="11260"/>
                    <a:pt x="5760" y="11260"/>
                    <a:pt x="576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760" y="11489"/>
                    <a:pt x="5760" y="11489"/>
                    <a:pt x="5760" y="11489"/>
                  </a:cubicBezTo>
                  <a:close/>
                  <a:moveTo>
                    <a:pt x="6240" y="9881"/>
                  </a:move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000" y="10111"/>
                    <a:pt x="6000" y="10111"/>
                    <a:pt x="6000" y="10111"/>
                  </a:cubicBezTo>
                  <a:cubicBezTo>
                    <a:pt x="6240" y="9881"/>
                    <a:pt x="6240" y="9881"/>
                    <a:pt x="6240" y="9881"/>
                  </a:cubicBezTo>
                  <a:close/>
                  <a:moveTo>
                    <a:pt x="6480" y="9651"/>
                  </a:move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480" y="9651"/>
                    <a:pt x="6480" y="9651"/>
                    <a:pt x="6480" y="9651"/>
                  </a:cubicBezTo>
                  <a:cubicBezTo>
                    <a:pt x="6480" y="9651"/>
                    <a:pt x="6480" y="9651"/>
                    <a:pt x="6480" y="9651"/>
                  </a:cubicBezTo>
                  <a:close/>
                  <a:moveTo>
                    <a:pt x="6480" y="9191"/>
                  </a:moveTo>
                  <a:cubicBezTo>
                    <a:pt x="6720" y="9191"/>
                    <a:pt x="6720" y="9191"/>
                    <a:pt x="6720" y="9191"/>
                  </a:cubicBezTo>
                  <a:cubicBezTo>
                    <a:pt x="6720" y="9191"/>
                    <a:pt x="6720" y="9191"/>
                    <a:pt x="6720" y="9191"/>
                  </a:cubicBezTo>
                  <a:cubicBezTo>
                    <a:pt x="6480" y="9421"/>
                    <a:pt x="6480" y="9421"/>
                    <a:pt x="6480" y="9421"/>
                  </a:cubicBezTo>
                  <a:cubicBezTo>
                    <a:pt x="6480" y="9191"/>
                    <a:pt x="6480" y="9191"/>
                    <a:pt x="6480" y="9191"/>
                  </a:cubicBezTo>
                  <a:close/>
                  <a:moveTo>
                    <a:pt x="7680" y="7583"/>
                  </a:move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583"/>
                    <a:pt x="7680" y="7583"/>
                    <a:pt x="7680" y="7583"/>
                  </a:cubicBezTo>
                  <a:close/>
                  <a:moveTo>
                    <a:pt x="6480" y="6664"/>
                  </a:moveTo>
                  <a:cubicBezTo>
                    <a:pt x="6480" y="6664"/>
                    <a:pt x="6480" y="6664"/>
                    <a:pt x="6480" y="666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664"/>
                    <a:pt x="6480" y="6664"/>
                    <a:pt x="6480" y="6664"/>
                  </a:cubicBezTo>
                  <a:close/>
                  <a:moveTo>
                    <a:pt x="6720" y="6204"/>
                  </a:moveTo>
                  <a:cubicBezTo>
                    <a:pt x="6480" y="6434"/>
                    <a:pt x="6480" y="6434"/>
                    <a:pt x="6480" y="6434"/>
                  </a:cubicBezTo>
                  <a:cubicBezTo>
                    <a:pt x="6480" y="6204"/>
                    <a:pt x="6480" y="6204"/>
                    <a:pt x="6480" y="6204"/>
                  </a:cubicBezTo>
                  <a:cubicBezTo>
                    <a:pt x="6720" y="5974"/>
                    <a:pt x="6720" y="5974"/>
                    <a:pt x="6720" y="5974"/>
                  </a:cubicBezTo>
                  <a:cubicBezTo>
                    <a:pt x="6720" y="6204"/>
                    <a:pt x="6720" y="6204"/>
                    <a:pt x="6720" y="6204"/>
                  </a:cubicBezTo>
                  <a:close/>
                  <a:moveTo>
                    <a:pt x="6960" y="5974"/>
                  </a:move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lose/>
                  <a:moveTo>
                    <a:pt x="7680" y="5745"/>
                  </a:moveTo>
                  <a:cubicBezTo>
                    <a:pt x="7680" y="5745"/>
                    <a:pt x="7680" y="5745"/>
                    <a:pt x="7680" y="5745"/>
                  </a:cubicBezTo>
                  <a:cubicBezTo>
                    <a:pt x="7200" y="5974"/>
                    <a:pt x="7200" y="5974"/>
                    <a:pt x="7200" y="5974"/>
                  </a:cubicBezTo>
                  <a:cubicBezTo>
                    <a:pt x="7200" y="5745"/>
                    <a:pt x="7200" y="5745"/>
                    <a:pt x="7200" y="5745"/>
                  </a:cubicBezTo>
                  <a:cubicBezTo>
                    <a:pt x="7680" y="5745"/>
                    <a:pt x="7680" y="5745"/>
                    <a:pt x="7680" y="5745"/>
                  </a:cubicBezTo>
                  <a:close/>
                  <a:moveTo>
                    <a:pt x="7920" y="5285"/>
                  </a:moveTo>
                  <a:cubicBezTo>
                    <a:pt x="8160" y="5055"/>
                    <a:pt x="8160" y="5055"/>
                    <a:pt x="8160" y="5055"/>
                  </a:cubicBezTo>
                  <a:cubicBezTo>
                    <a:pt x="8160" y="5285"/>
                    <a:pt x="8160" y="5285"/>
                    <a:pt x="8160" y="5285"/>
                  </a:cubicBezTo>
                  <a:cubicBezTo>
                    <a:pt x="7920" y="5285"/>
                    <a:pt x="7920" y="5285"/>
                    <a:pt x="7920" y="5285"/>
                  </a:cubicBezTo>
                  <a:close/>
                  <a:moveTo>
                    <a:pt x="8160" y="5285"/>
                  </a:moveTo>
                  <a:cubicBezTo>
                    <a:pt x="8160" y="5745"/>
                    <a:pt x="8160" y="5745"/>
                    <a:pt x="8160" y="5745"/>
                  </a:cubicBezTo>
                  <a:cubicBezTo>
                    <a:pt x="7920" y="5515"/>
                    <a:pt x="7920" y="5515"/>
                    <a:pt x="7920" y="5515"/>
                  </a:cubicBezTo>
                  <a:cubicBezTo>
                    <a:pt x="7680" y="5745"/>
                    <a:pt x="7680" y="5745"/>
                    <a:pt x="7680" y="5745"/>
                  </a:cubicBezTo>
                  <a:cubicBezTo>
                    <a:pt x="7680" y="5515"/>
                    <a:pt x="7680" y="5515"/>
                    <a:pt x="7680" y="5515"/>
                  </a:cubicBezTo>
                  <a:cubicBezTo>
                    <a:pt x="8160" y="5285"/>
                    <a:pt x="8160" y="5285"/>
                    <a:pt x="8160" y="5285"/>
                  </a:cubicBezTo>
                  <a:close/>
                  <a:moveTo>
                    <a:pt x="8400" y="4366"/>
                  </a:moveTo>
                  <a:cubicBezTo>
                    <a:pt x="8400" y="4596"/>
                    <a:pt x="8400" y="4596"/>
                    <a:pt x="8400" y="4596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160" y="5055"/>
                    <a:pt x="8160" y="5055"/>
                    <a:pt x="8160" y="5055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8400" y="4826"/>
                    <a:pt x="8400" y="4826"/>
                    <a:pt x="8400" y="482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7680" y="4826"/>
                    <a:pt x="7680" y="4826"/>
                    <a:pt x="7680" y="4826"/>
                  </a:cubicBezTo>
                  <a:cubicBezTo>
                    <a:pt x="7920" y="4596"/>
                    <a:pt x="7920" y="4596"/>
                    <a:pt x="7920" y="459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8160" y="4596"/>
                    <a:pt x="8160" y="4596"/>
                    <a:pt x="8160" y="4596"/>
                  </a:cubicBezTo>
                  <a:cubicBezTo>
                    <a:pt x="8160" y="4366"/>
                    <a:pt x="8160" y="4366"/>
                    <a:pt x="8160" y="4366"/>
                  </a:cubicBezTo>
                  <a:cubicBezTo>
                    <a:pt x="8400" y="4366"/>
                    <a:pt x="8400" y="4366"/>
                    <a:pt x="8400" y="4366"/>
                  </a:cubicBezTo>
                  <a:close/>
                  <a:moveTo>
                    <a:pt x="8640" y="4596"/>
                  </a:moveTo>
                  <a:cubicBezTo>
                    <a:pt x="8400" y="4366"/>
                    <a:pt x="8400" y="4366"/>
                    <a:pt x="8400" y="4366"/>
                  </a:cubicBezTo>
                  <a:cubicBezTo>
                    <a:pt x="8400" y="4136"/>
                    <a:pt x="8400" y="4136"/>
                    <a:pt x="8400" y="413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9120" y="3677"/>
                    <a:pt x="9120" y="3677"/>
                    <a:pt x="9120" y="3677"/>
                  </a:cubicBezTo>
                  <a:cubicBezTo>
                    <a:pt x="9120" y="3906"/>
                    <a:pt x="9120" y="3906"/>
                    <a:pt x="9120" y="390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640" y="4596"/>
                    <a:pt x="8640" y="4596"/>
                    <a:pt x="8640" y="4596"/>
                  </a:cubicBezTo>
                  <a:close/>
                  <a:moveTo>
                    <a:pt x="9360" y="4596"/>
                  </a:moveTo>
                  <a:cubicBezTo>
                    <a:pt x="9600" y="4826"/>
                    <a:pt x="9600" y="4826"/>
                    <a:pt x="9600" y="4826"/>
                  </a:cubicBezTo>
                  <a:cubicBezTo>
                    <a:pt x="9120" y="5285"/>
                    <a:pt x="9120" y="5285"/>
                    <a:pt x="9120" y="5285"/>
                  </a:cubicBezTo>
                  <a:cubicBezTo>
                    <a:pt x="8880" y="5285"/>
                    <a:pt x="8880" y="5285"/>
                    <a:pt x="8880" y="5285"/>
                  </a:cubicBezTo>
                  <a:cubicBezTo>
                    <a:pt x="8880" y="5515"/>
                    <a:pt x="8880" y="5515"/>
                    <a:pt x="8880" y="5515"/>
                  </a:cubicBezTo>
                  <a:cubicBezTo>
                    <a:pt x="8640" y="5515"/>
                    <a:pt x="8640" y="5515"/>
                    <a:pt x="8640" y="5515"/>
                  </a:cubicBezTo>
                  <a:cubicBezTo>
                    <a:pt x="8640" y="5285"/>
                    <a:pt x="8640" y="5285"/>
                    <a:pt x="8640" y="528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4366"/>
                    <a:pt x="8880" y="4366"/>
                    <a:pt x="8880" y="436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5055"/>
                    <a:pt x="8880" y="5055"/>
                    <a:pt x="8880" y="5055"/>
                  </a:cubicBezTo>
                  <a:cubicBezTo>
                    <a:pt x="8880" y="4826"/>
                    <a:pt x="8880" y="4826"/>
                    <a:pt x="8880" y="4826"/>
                  </a:cubicBezTo>
                  <a:cubicBezTo>
                    <a:pt x="9360" y="4826"/>
                    <a:pt x="9360" y="4826"/>
                    <a:pt x="9360" y="482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360" y="4596"/>
                    <a:pt x="9360" y="4596"/>
                    <a:pt x="9360" y="4596"/>
                  </a:cubicBezTo>
                  <a:close/>
                  <a:moveTo>
                    <a:pt x="9360" y="4366"/>
                  </a:moveTo>
                  <a:cubicBezTo>
                    <a:pt x="9120" y="4366"/>
                    <a:pt x="9120" y="4366"/>
                    <a:pt x="9120" y="4366"/>
                  </a:cubicBezTo>
                  <a:cubicBezTo>
                    <a:pt x="9360" y="4366"/>
                    <a:pt x="9360" y="4366"/>
                    <a:pt x="9360" y="4366"/>
                  </a:cubicBezTo>
                  <a:cubicBezTo>
                    <a:pt x="9600" y="4366"/>
                    <a:pt x="9600" y="4366"/>
                    <a:pt x="9600" y="4366"/>
                  </a:cubicBezTo>
                  <a:cubicBezTo>
                    <a:pt x="9600" y="4596"/>
                    <a:pt x="9600" y="4596"/>
                    <a:pt x="9600" y="4596"/>
                  </a:cubicBezTo>
                  <a:cubicBezTo>
                    <a:pt x="9360" y="4366"/>
                    <a:pt x="9360" y="4366"/>
                    <a:pt x="9360" y="4366"/>
                  </a:cubicBezTo>
                  <a:close/>
                  <a:moveTo>
                    <a:pt x="9840" y="4826"/>
                  </a:moveTo>
                  <a:cubicBezTo>
                    <a:pt x="9840" y="4596"/>
                    <a:pt x="9840" y="4596"/>
                    <a:pt x="9840" y="4596"/>
                  </a:cubicBezTo>
                  <a:cubicBezTo>
                    <a:pt x="10080" y="4596"/>
                    <a:pt x="10080" y="4596"/>
                    <a:pt x="10080" y="4596"/>
                  </a:cubicBezTo>
                  <a:cubicBezTo>
                    <a:pt x="9840" y="4826"/>
                    <a:pt x="9840" y="4826"/>
                    <a:pt x="9840" y="4826"/>
                  </a:cubicBezTo>
                  <a:close/>
                  <a:moveTo>
                    <a:pt x="10560" y="3677"/>
                  </a:moveTo>
                  <a:cubicBezTo>
                    <a:pt x="10560" y="3906"/>
                    <a:pt x="10560" y="3906"/>
                    <a:pt x="10560" y="3906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320" y="3906"/>
                    <a:pt x="10320" y="3906"/>
                    <a:pt x="10320" y="390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136"/>
                    <a:pt x="10080" y="4136"/>
                    <a:pt x="10080" y="413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136"/>
                    <a:pt x="9840" y="4136"/>
                    <a:pt x="9840" y="4136"/>
                  </a:cubicBezTo>
                  <a:cubicBezTo>
                    <a:pt x="9600" y="4136"/>
                    <a:pt x="9600" y="4136"/>
                    <a:pt x="9600" y="4136"/>
                  </a:cubicBezTo>
                  <a:cubicBezTo>
                    <a:pt x="9840" y="3906"/>
                    <a:pt x="9840" y="3906"/>
                    <a:pt x="9840" y="3906"/>
                  </a:cubicBezTo>
                  <a:cubicBezTo>
                    <a:pt x="9600" y="3906"/>
                    <a:pt x="9600" y="3906"/>
                    <a:pt x="9600" y="3906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10080" y="3677"/>
                    <a:pt x="10080" y="3677"/>
                    <a:pt x="10080" y="3677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9840" y="3447"/>
                    <a:pt x="9840" y="3447"/>
                    <a:pt x="9840" y="3447"/>
                  </a:cubicBezTo>
                  <a:cubicBezTo>
                    <a:pt x="10080" y="3447"/>
                    <a:pt x="10080" y="3447"/>
                    <a:pt x="10080" y="3447"/>
                  </a:cubicBezTo>
                  <a:cubicBezTo>
                    <a:pt x="10080" y="3217"/>
                    <a:pt x="10080" y="3217"/>
                    <a:pt x="10080" y="3217"/>
                  </a:cubicBezTo>
                  <a:cubicBezTo>
                    <a:pt x="10320" y="3217"/>
                    <a:pt x="10320" y="3217"/>
                    <a:pt x="10320" y="3217"/>
                  </a:cubicBezTo>
                  <a:cubicBezTo>
                    <a:pt x="10320" y="3447"/>
                    <a:pt x="10320" y="3447"/>
                    <a:pt x="10320" y="3447"/>
                  </a:cubicBezTo>
                  <a:cubicBezTo>
                    <a:pt x="10560" y="3447"/>
                    <a:pt x="10560" y="3447"/>
                    <a:pt x="10560" y="3447"/>
                  </a:cubicBezTo>
                  <a:cubicBezTo>
                    <a:pt x="10560" y="3677"/>
                    <a:pt x="10560" y="3677"/>
                    <a:pt x="10560" y="3677"/>
                  </a:cubicBezTo>
                  <a:close/>
                  <a:moveTo>
                    <a:pt x="10560" y="3217"/>
                  </a:moveTo>
                  <a:cubicBezTo>
                    <a:pt x="10800" y="3217"/>
                    <a:pt x="10800" y="3217"/>
                    <a:pt x="10800" y="3217"/>
                  </a:cubicBezTo>
                  <a:cubicBezTo>
                    <a:pt x="10800" y="2987"/>
                    <a:pt x="10800" y="2987"/>
                    <a:pt x="10800" y="2987"/>
                  </a:cubicBezTo>
                  <a:cubicBezTo>
                    <a:pt x="11040" y="2987"/>
                    <a:pt x="11040" y="2987"/>
                    <a:pt x="1104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3217"/>
                    <a:pt x="11280" y="3217"/>
                    <a:pt x="11280" y="321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0800" y="3447"/>
                    <a:pt x="10800" y="3447"/>
                    <a:pt x="10800" y="3447"/>
                  </a:cubicBezTo>
                  <a:cubicBezTo>
                    <a:pt x="10560" y="3217"/>
                    <a:pt x="10560" y="3217"/>
                    <a:pt x="10560" y="3217"/>
                  </a:cubicBezTo>
                  <a:close/>
                  <a:moveTo>
                    <a:pt x="11520" y="2068"/>
                  </a:moveTo>
                  <a:cubicBezTo>
                    <a:pt x="11280" y="2068"/>
                    <a:pt x="11280" y="2068"/>
                    <a:pt x="11280" y="2068"/>
                  </a:cubicBezTo>
                  <a:cubicBezTo>
                    <a:pt x="11520" y="2068"/>
                    <a:pt x="11520" y="2068"/>
                    <a:pt x="11520" y="2068"/>
                  </a:cubicBezTo>
                  <a:cubicBezTo>
                    <a:pt x="11520" y="2068"/>
                    <a:pt x="11520" y="2068"/>
                    <a:pt x="11520" y="2068"/>
                  </a:cubicBezTo>
                  <a:close/>
                  <a:moveTo>
                    <a:pt x="11040" y="2528"/>
                  </a:moveTo>
                  <a:cubicBezTo>
                    <a:pt x="11040" y="2298"/>
                    <a:pt x="11040" y="2298"/>
                    <a:pt x="1104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040" y="2528"/>
                    <a:pt x="11040" y="2528"/>
                  </a:cubicBezTo>
                  <a:close/>
                  <a:moveTo>
                    <a:pt x="11760" y="2757"/>
                  </a:moveTo>
                  <a:cubicBezTo>
                    <a:pt x="11760" y="2528"/>
                    <a:pt x="11760" y="2528"/>
                    <a:pt x="11760" y="2528"/>
                  </a:cubicBezTo>
                  <a:cubicBezTo>
                    <a:pt x="12000" y="2757"/>
                    <a:pt x="12000" y="2757"/>
                    <a:pt x="12000" y="2757"/>
                  </a:cubicBezTo>
                  <a:cubicBezTo>
                    <a:pt x="11760" y="2757"/>
                    <a:pt x="11760" y="2757"/>
                    <a:pt x="11760" y="2757"/>
                  </a:cubicBezTo>
                  <a:close/>
                  <a:moveTo>
                    <a:pt x="11520" y="2757"/>
                  </a:move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040" y="2528"/>
                    <a:pt x="11040" y="2528"/>
                    <a:pt x="11040" y="2528"/>
                  </a:cubicBezTo>
                  <a:cubicBezTo>
                    <a:pt x="11520" y="2298"/>
                    <a:pt x="11520" y="2298"/>
                    <a:pt x="11520" y="229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520" y="2757"/>
                    <a:pt x="11520" y="2757"/>
                    <a:pt x="11520" y="2757"/>
                  </a:cubicBezTo>
                  <a:close/>
                  <a:moveTo>
                    <a:pt x="12240" y="2298"/>
                  </a:moveTo>
                  <a:cubicBezTo>
                    <a:pt x="12000" y="2528"/>
                    <a:pt x="12000" y="2528"/>
                    <a:pt x="12000" y="2528"/>
                  </a:cubicBezTo>
                  <a:cubicBezTo>
                    <a:pt x="11760" y="2298"/>
                    <a:pt x="11760" y="2298"/>
                    <a:pt x="11760" y="2298"/>
                  </a:cubicBezTo>
                  <a:cubicBezTo>
                    <a:pt x="11760" y="2068"/>
                    <a:pt x="11760" y="2068"/>
                    <a:pt x="11760" y="2068"/>
                  </a:cubicBezTo>
                  <a:cubicBezTo>
                    <a:pt x="11760" y="1838"/>
                    <a:pt x="11760" y="1838"/>
                    <a:pt x="11760" y="1838"/>
                  </a:cubicBezTo>
                  <a:cubicBezTo>
                    <a:pt x="12000" y="1838"/>
                    <a:pt x="12000" y="1838"/>
                    <a:pt x="12000" y="1838"/>
                  </a:cubicBezTo>
                  <a:cubicBezTo>
                    <a:pt x="12000" y="2068"/>
                    <a:pt x="12000" y="2068"/>
                    <a:pt x="12000" y="2068"/>
                  </a:cubicBezTo>
                  <a:cubicBezTo>
                    <a:pt x="12240" y="2298"/>
                    <a:pt x="12240" y="2298"/>
                    <a:pt x="12240" y="2298"/>
                  </a:cubicBezTo>
                  <a:cubicBezTo>
                    <a:pt x="12240" y="2298"/>
                    <a:pt x="12240" y="2298"/>
                    <a:pt x="12240" y="2298"/>
                  </a:cubicBezTo>
                  <a:close/>
                  <a:moveTo>
                    <a:pt x="12720" y="2528"/>
                  </a:moveTo>
                  <a:cubicBezTo>
                    <a:pt x="12720" y="2528"/>
                    <a:pt x="12720" y="2528"/>
                    <a:pt x="12720" y="2528"/>
                  </a:cubicBezTo>
                  <a:cubicBezTo>
                    <a:pt x="12480" y="2528"/>
                    <a:pt x="12480" y="2528"/>
                    <a:pt x="12480" y="2528"/>
                  </a:cubicBezTo>
                  <a:cubicBezTo>
                    <a:pt x="12480" y="2068"/>
                    <a:pt x="12480" y="2068"/>
                    <a:pt x="12480" y="2068"/>
                  </a:cubicBezTo>
                  <a:cubicBezTo>
                    <a:pt x="12720" y="2068"/>
                    <a:pt x="12720" y="2068"/>
                    <a:pt x="1272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720" y="2298"/>
                    <a:pt x="12720" y="2298"/>
                    <a:pt x="12720" y="2298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528"/>
                    <a:pt x="12720" y="2528"/>
                    <a:pt x="12720" y="2528"/>
                  </a:cubicBezTo>
                  <a:close/>
                  <a:moveTo>
                    <a:pt x="14400" y="1838"/>
                  </a:moveTo>
                  <a:cubicBezTo>
                    <a:pt x="14160" y="1838"/>
                    <a:pt x="14160" y="1838"/>
                    <a:pt x="14160" y="1838"/>
                  </a:cubicBezTo>
                  <a:cubicBezTo>
                    <a:pt x="13920" y="1838"/>
                    <a:pt x="13920" y="1838"/>
                    <a:pt x="13920" y="1838"/>
                  </a:cubicBezTo>
                  <a:cubicBezTo>
                    <a:pt x="14160" y="1609"/>
                    <a:pt x="14160" y="1609"/>
                    <a:pt x="14160" y="1609"/>
                  </a:cubicBezTo>
                  <a:cubicBezTo>
                    <a:pt x="14400" y="1609"/>
                    <a:pt x="14400" y="1609"/>
                    <a:pt x="14400" y="1609"/>
                  </a:cubicBezTo>
                  <a:cubicBezTo>
                    <a:pt x="14400" y="1838"/>
                    <a:pt x="14400" y="1838"/>
                    <a:pt x="14400" y="1838"/>
                  </a:cubicBezTo>
                  <a:cubicBezTo>
                    <a:pt x="14400" y="1838"/>
                    <a:pt x="14400" y="1838"/>
                    <a:pt x="14400" y="1838"/>
                  </a:cubicBezTo>
                  <a:close/>
                  <a:moveTo>
                    <a:pt x="14640" y="1838"/>
                  </a:moveTo>
                  <a:cubicBezTo>
                    <a:pt x="14400" y="1609"/>
                    <a:pt x="14400" y="1609"/>
                    <a:pt x="14400" y="1609"/>
                  </a:cubicBezTo>
                  <a:cubicBezTo>
                    <a:pt x="14880" y="1149"/>
                    <a:pt x="14880" y="1149"/>
                    <a:pt x="14880" y="1149"/>
                  </a:cubicBezTo>
                  <a:cubicBezTo>
                    <a:pt x="14880" y="1379"/>
                    <a:pt x="14880" y="1379"/>
                    <a:pt x="14880" y="1379"/>
                  </a:cubicBezTo>
                  <a:cubicBezTo>
                    <a:pt x="14640" y="1609"/>
                    <a:pt x="14640" y="1609"/>
                    <a:pt x="14640" y="1609"/>
                  </a:cubicBezTo>
                  <a:cubicBezTo>
                    <a:pt x="14640" y="1838"/>
                    <a:pt x="14640" y="1838"/>
                    <a:pt x="14640" y="1838"/>
                  </a:cubicBezTo>
                  <a:close/>
                  <a:moveTo>
                    <a:pt x="14160" y="1379"/>
                  </a:moveTo>
                  <a:cubicBezTo>
                    <a:pt x="14160" y="1379"/>
                    <a:pt x="14160" y="1379"/>
                    <a:pt x="14160" y="1379"/>
                  </a:cubicBezTo>
                  <a:cubicBezTo>
                    <a:pt x="13680" y="1379"/>
                    <a:pt x="13680" y="1379"/>
                    <a:pt x="13680" y="1379"/>
                  </a:cubicBezTo>
                  <a:cubicBezTo>
                    <a:pt x="13680" y="1149"/>
                    <a:pt x="13680" y="1149"/>
                    <a:pt x="1368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400" y="1149"/>
                    <a:pt x="14400" y="1149"/>
                    <a:pt x="14400" y="114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160" y="1379"/>
                    <a:pt x="14160" y="1379"/>
                    <a:pt x="14160" y="1379"/>
                  </a:cubicBezTo>
                  <a:close/>
                  <a:moveTo>
                    <a:pt x="14880" y="1149"/>
                  </a:moveTo>
                  <a:cubicBezTo>
                    <a:pt x="14880" y="1149"/>
                    <a:pt x="15120" y="919"/>
                    <a:pt x="15120" y="919"/>
                  </a:cubicBezTo>
                  <a:cubicBezTo>
                    <a:pt x="15360" y="1149"/>
                    <a:pt x="15360" y="1149"/>
                    <a:pt x="1536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149"/>
                    <a:pt x="15120" y="1149"/>
                    <a:pt x="15120" y="1149"/>
                  </a:cubicBezTo>
                  <a:cubicBezTo>
                    <a:pt x="14880" y="1149"/>
                    <a:pt x="14880" y="1149"/>
                    <a:pt x="14880" y="1149"/>
                  </a:cubicBezTo>
                  <a:close/>
                  <a:moveTo>
                    <a:pt x="15360" y="689"/>
                  </a:moveTo>
                  <a:cubicBezTo>
                    <a:pt x="15360" y="689"/>
                    <a:pt x="15360" y="689"/>
                    <a:pt x="15360" y="689"/>
                  </a:cubicBezTo>
                  <a:cubicBezTo>
                    <a:pt x="15360" y="689"/>
                    <a:pt x="15360" y="689"/>
                    <a:pt x="15360" y="689"/>
                  </a:cubicBezTo>
                  <a:cubicBezTo>
                    <a:pt x="15120" y="460"/>
                    <a:pt x="15120" y="460"/>
                    <a:pt x="15120" y="460"/>
                  </a:cubicBezTo>
                  <a:cubicBezTo>
                    <a:pt x="15360" y="460"/>
                    <a:pt x="15360" y="460"/>
                    <a:pt x="15360" y="460"/>
                  </a:cubicBezTo>
                  <a:cubicBezTo>
                    <a:pt x="15360" y="689"/>
                    <a:pt x="15360" y="689"/>
                    <a:pt x="15360" y="689"/>
                  </a:cubicBezTo>
                  <a:close/>
                  <a:moveTo>
                    <a:pt x="15840" y="230"/>
                  </a:moveTo>
                  <a:cubicBezTo>
                    <a:pt x="15840" y="230"/>
                    <a:pt x="15840" y="230"/>
                    <a:pt x="15840" y="230"/>
                  </a:cubicBezTo>
                  <a:cubicBezTo>
                    <a:pt x="15840" y="230"/>
                    <a:pt x="15840" y="230"/>
                    <a:pt x="15840" y="230"/>
                  </a:cubicBezTo>
                  <a:cubicBezTo>
                    <a:pt x="16080" y="230"/>
                    <a:pt x="16080" y="230"/>
                    <a:pt x="16080" y="230"/>
                  </a:cubicBezTo>
                  <a:cubicBezTo>
                    <a:pt x="15840" y="230"/>
                    <a:pt x="15840" y="230"/>
                    <a:pt x="15840" y="230"/>
                  </a:cubicBezTo>
                  <a:close/>
                  <a:moveTo>
                    <a:pt x="16080" y="460"/>
                  </a:moveTo>
                  <a:cubicBezTo>
                    <a:pt x="16080" y="460"/>
                    <a:pt x="16080" y="460"/>
                    <a:pt x="16080" y="46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560" y="0"/>
                    <a:pt x="16560" y="0"/>
                    <a:pt x="16560" y="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800" y="230"/>
                    <a:pt x="16800" y="230"/>
                    <a:pt x="16800" y="230"/>
                  </a:cubicBezTo>
                  <a:cubicBezTo>
                    <a:pt x="16800" y="460"/>
                    <a:pt x="16800" y="460"/>
                    <a:pt x="16800" y="460"/>
                  </a:cubicBezTo>
                  <a:cubicBezTo>
                    <a:pt x="17040" y="460"/>
                    <a:pt x="17040" y="460"/>
                    <a:pt x="17040" y="460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460"/>
                    <a:pt x="16320" y="460"/>
                    <a:pt x="16320" y="460"/>
                  </a:cubicBezTo>
                  <a:lnTo>
                    <a:pt x="16080" y="460"/>
                  </a:lnTo>
                  <a:close/>
                  <a:moveTo>
                    <a:pt x="16080" y="4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" name="AutoShape 36"/>
            <p:cNvSpPr>
              <a:spLocks/>
            </p:cNvSpPr>
            <p:nvPr/>
          </p:nvSpPr>
          <p:spPr bwMode="auto">
            <a:xfrm>
              <a:off x="7243" y="1557"/>
              <a:ext cx="421" cy="8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20" y="16360"/>
                  </a:moveTo>
                  <a:lnTo>
                    <a:pt x="911" y="16615"/>
                  </a:lnTo>
                  <a:lnTo>
                    <a:pt x="1431" y="16615"/>
                  </a:lnTo>
                  <a:lnTo>
                    <a:pt x="911" y="15912"/>
                  </a:lnTo>
                  <a:lnTo>
                    <a:pt x="911" y="15401"/>
                  </a:lnTo>
                  <a:lnTo>
                    <a:pt x="1431" y="15401"/>
                  </a:lnTo>
                  <a:lnTo>
                    <a:pt x="911" y="15209"/>
                  </a:lnTo>
                  <a:lnTo>
                    <a:pt x="1952" y="15209"/>
                  </a:lnTo>
                  <a:lnTo>
                    <a:pt x="1952" y="14698"/>
                  </a:lnTo>
                  <a:lnTo>
                    <a:pt x="2342" y="14443"/>
                  </a:lnTo>
                  <a:lnTo>
                    <a:pt x="1952" y="14251"/>
                  </a:lnTo>
                  <a:lnTo>
                    <a:pt x="1952" y="13740"/>
                  </a:lnTo>
                  <a:lnTo>
                    <a:pt x="1431" y="13548"/>
                  </a:lnTo>
                  <a:lnTo>
                    <a:pt x="1431" y="13292"/>
                  </a:lnTo>
                  <a:lnTo>
                    <a:pt x="2342" y="13292"/>
                  </a:lnTo>
                  <a:lnTo>
                    <a:pt x="2342" y="12781"/>
                  </a:lnTo>
                  <a:lnTo>
                    <a:pt x="2863" y="12589"/>
                  </a:lnTo>
                  <a:lnTo>
                    <a:pt x="1952" y="12334"/>
                  </a:lnTo>
                  <a:lnTo>
                    <a:pt x="1431" y="12078"/>
                  </a:lnTo>
                  <a:lnTo>
                    <a:pt x="1431" y="11120"/>
                  </a:lnTo>
                  <a:lnTo>
                    <a:pt x="911" y="10928"/>
                  </a:lnTo>
                  <a:lnTo>
                    <a:pt x="1431" y="10417"/>
                  </a:lnTo>
                  <a:lnTo>
                    <a:pt x="911" y="9969"/>
                  </a:lnTo>
                  <a:lnTo>
                    <a:pt x="911" y="9011"/>
                  </a:lnTo>
                  <a:lnTo>
                    <a:pt x="1431" y="8755"/>
                  </a:lnTo>
                  <a:lnTo>
                    <a:pt x="1952" y="8563"/>
                  </a:lnTo>
                  <a:lnTo>
                    <a:pt x="2342" y="8755"/>
                  </a:lnTo>
                  <a:lnTo>
                    <a:pt x="3383" y="8755"/>
                  </a:lnTo>
                  <a:lnTo>
                    <a:pt x="3773" y="8563"/>
                  </a:lnTo>
                  <a:lnTo>
                    <a:pt x="3773" y="8052"/>
                  </a:lnTo>
                  <a:lnTo>
                    <a:pt x="3383" y="8052"/>
                  </a:lnTo>
                  <a:lnTo>
                    <a:pt x="3383" y="7860"/>
                  </a:lnTo>
                  <a:lnTo>
                    <a:pt x="4294" y="6902"/>
                  </a:lnTo>
                  <a:lnTo>
                    <a:pt x="4294" y="6199"/>
                  </a:lnTo>
                  <a:lnTo>
                    <a:pt x="4814" y="5943"/>
                  </a:lnTo>
                  <a:lnTo>
                    <a:pt x="4814" y="5432"/>
                  </a:lnTo>
                  <a:lnTo>
                    <a:pt x="4294" y="5432"/>
                  </a:lnTo>
                  <a:lnTo>
                    <a:pt x="4294" y="5240"/>
                  </a:lnTo>
                  <a:lnTo>
                    <a:pt x="4814" y="4985"/>
                  </a:lnTo>
                  <a:lnTo>
                    <a:pt x="5725" y="4985"/>
                  </a:lnTo>
                  <a:lnTo>
                    <a:pt x="6246" y="4729"/>
                  </a:lnTo>
                  <a:lnTo>
                    <a:pt x="6766" y="4282"/>
                  </a:lnTo>
                  <a:lnTo>
                    <a:pt x="7157" y="3770"/>
                  </a:lnTo>
                  <a:lnTo>
                    <a:pt x="7677" y="3579"/>
                  </a:lnTo>
                  <a:lnTo>
                    <a:pt x="7157" y="3323"/>
                  </a:lnTo>
                  <a:lnTo>
                    <a:pt x="7157" y="2620"/>
                  </a:lnTo>
                  <a:lnTo>
                    <a:pt x="7677" y="2620"/>
                  </a:lnTo>
                  <a:lnTo>
                    <a:pt x="7677" y="2364"/>
                  </a:lnTo>
                  <a:lnTo>
                    <a:pt x="8198" y="2173"/>
                  </a:lnTo>
                  <a:lnTo>
                    <a:pt x="8198" y="1917"/>
                  </a:lnTo>
                  <a:lnTo>
                    <a:pt x="10149" y="1917"/>
                  </a:lnTo>
                  <a:lnTo>
                    <a:pt x="9629" y="1662"/>
                  </a:lnTo>
                  <a:lnTo>
                    <a:pt x="10149" y="1406"/>
                  </a:lnTo>
                  <a:lnTo>
                    <a:pt x="9629" y="1214"/>
                  </a:lnTo>
                  <a:lnTo>
                    <a:pt x="10149" y="959"/>
                  </a:lnTo>
                  <a:lnTo>
                    <a:pt x="11581" y="959"/>
                  </a:lnTo>
                  <a:lnTo>
                    <a:pt x="11971" y="1214"/>
                  </a:lnTo>
                  <a:lnTo>
                    <a:pt x="13402" y="1214"/>
                  </a:lnTo>
                  <a:lnTo>
                    <a:pt x="13402" y="959"/>
                  </a:lnTo>
                  <a:lnTo>
                    <a:pt x="13012" y="959"/>
                  </a:lnTo>
                  <a:lnTo>
                    <a:pt x="13012" y="703"/>
                  </a:lnTo>
                  <a:lnTo>
                    <a:pt x="13402" y="511"/>
                  </a:lnTo>
                  <a:lnTo>
                    <a:pt x="13402" y="256"/>
                  </a:lnTo>
                  <a:lnTo>
                    <a:pt x="13012" y="256"/>
                  </a:lnTo>
                  <a:lnTo>
                    <a:pt x="13012" y="0"/>
                  </a:lnTo>
                  <a:lnTo>
                    <a:pt x="13923" y="0"/>
                  </a:lnTo>
                  <a:lnTo>
                    <a:pt x="14443" y="256"/>
                  </a:lnTo>
                  <a:lnTo>
                    <a:pt x="14964" y="256"/>
                  </a:lnTo>
                  <a:lnTo>
                    <a:pt x="16395" y="959"/>
                  </a:lnTo>
                  <a:lnTo>
                    <a:pt x="17306" y="959"/>
                  </a:lnTo>
                  <a:lnTo>
                    <a:pt x="17827" y="1214"/>
                  </a:lnTo>
                  <a:lnTo>
                    <a:pt x="18347" y="1214"/>
                  </a:lnTo>
                  <a:lnTo>
                    <a:pt x="18347" y="1406"/>
                  </a:lnTo>
                  <a:lnTo>
                    <a:pt x="18737" y="1406"/>
                  </a:lnTo>
                  <a:lnTo>
                    <a:pt x="19778" y="1917"/>
                  </a:lnTo>
                  <a:lnTo>
                    <a:pt x="19258" y="1917"/>
                  </a:lnTo>
                  <a:lnTo>
                    <a:pt x="19778" y="2364"/>
                  </a:lnTo>
                  <a:lnTo>
                    <a:pt x="19258" y="2620"/>
                  </a:lnTo>
                  <a:lnTo>
                    <a:pt x="20169" y="2620"/>
                  </a:lnTo>
                  <a:lnTo>
                    <a:pt x="20169" y="2876"/>
                  </a:lnTo>
                  <a:lnTo>
                    <a:pt x="19778" y="3067"/>
                  </a:lnTo>
                  <a:lnTo>
                    <a:pt x="20169" y="3323"/>
                  </a:lnTo>
                  <a:lnTo>
                    <a:pt x="20169" y="4985"/>
                  </a:lnTo>
                  <a:lnTo>
                    <a:pt x="20689" y="4985"/>
                  </a:lnTo>
                  <a:lnTo>
                    <a:pt x="21600" y="5432"/>
                  </a:lnTo>
                  <a:lnTo>
                    <a:pt x="21210" y="5688"/>
                  </a:lnTo>
                  <a:lnTo>
                    <a:pt x="20689" y="5688"/>
                  </a:lnTo>
                  <a:lnTo>
                    <a:pt x="20689" y="5432"/>
                  </a:lnTo>
                  <a:lnTo>
                    <a:pt x="20169" y="5688"/>
                  </a:lnTo>
                  <a:lnTo>
                    <a:pt x="19258" y="5688"/>
                  </a:lnTo>
                  <a:lnTo>
                    <a:pt x="18737" y="5432"/>
                  </a:lnTo>
                  <a:lnTo>
                    <a:pt x="18737" y="5688"/>
                  </a:lnTo>
                  <a:lnTo>
                    <a:pt x="18347" y="5432"/>
                  </a:lnTo>
                  <a:lnTo>
                    <a:pt x="18347" y="5688"/>
                  </a:lnTo>
                  <a:lnTo>
                    <a:pt x="17827" y="5943"/>
                  </a:lnTo>
                  <a:lnTo>
                    <a:pt x="17306" y="5943"/>
                  </a:lnTo>
                  <a:lnTo>
                    <a:pt x="17306" y="6199"/>
                  </a:lnTo>
                  <a:lnTo>
                    <a:pt x="17827" y="6199"/>
                  </a:lnTo>
                  <a:lnTo>
                    <a:pt x="17306" y="6391"/>
                  </a:lnTo>
                  <a:lnTo>
                    <a:pt x="16786" y="6199"/>
                  </a:lnTo>
                  <a:lnTo>
                    <a:pt x="16786" y="6391"/>
                  </a:lnTo>
                  <a:lnTo>
                    <a:pt x="16395" y="6391"/>
                  </a:lnTo>
                  <a:lnTo>
                    <a:pt x="16395" y="6646"/>
                  </a:lnTo>
                  <a:lnTo>
                    <a:pt x="16786" y="6646"/>
                  </a:lnTo>
                  <a:lnTo>
                    <a:pt x="16786" y="7349"/>
                  </a:lnTo>
                  <a:lnTo>
                    <a:pt x="16395" y="7349"/>
                  </a:lnTo>
                  <a:lnTo>
                    <a:pt x="16786" y="7605"/>
                  </a:lnTo>
                  <a:lnTo>
                    <a:pt x="17306" y="7605"/>
                  </a:lnTo>
                  <a:lnTo>
                    <a:pt x="16786" y="7860"/>
                  </a:lnTo>
                  <a:lnTo>
                    <a:pt x="17306" y="7860"/>
                  </a:lnTo>
                  <a:lnTo>
                    <a:pt x="16786" y="8052"/>
                  </a:lnTo>
                  <a:lnTo>
                    <a:pt x="16395" y="8308"/>
                  </a:lnTo>
                  <a:lnTo>
                    <a:pt x="16395" y="8563"/>
                  </a:lnTo>
                  <a:lnTo>
                    <a:pt x="15875" y="9011"/>
                  </a:lnTo>
                  <a:lnTo>
                    <a:pt x="14964" y="9011"/>
                  </a:lnTo>
                  <a:lnTo>
                    <a:pt x="14964" y="9266"/>
                  </a:lnTo>
                  <a:lnTo>
                    <a:pt x="15354" y="9266"/>
                  </a:lnTo>
                  <a:lnTo>
                    <a:pt x="14964" y="9522"/>
                  </a:lnTo>
                  <a:lnTo>
                    <a:pt x="14443" y="9714"/>
                  </a:lnTo>
                  <a:lnTo>
                    <a:pt x="13923" y="9522"/>
                  </a:lnTo>
                  <a:lnTo>
                    <a:pt x="13402" y="9714"/>
                  </a:lnTo>
                  <a:lnTo>
                    <a:pt x="13402" y="9969"/>
                  </a:lnTo>
                  <a:lnTo>
                    <a:pt x="13012" y="9969"/>
                  </a:lnTo>
                  <a:lnTo>
                    <a:pt x="13012" y="10225"/>
                  </a:lnTo>
                  <a:lnTo>
                    <a:pt x="12492" y="10225"/>
                  </a:lnTo>
                  <a:lnTo>
                    <a:pt x="12492" y="9969"/>
                  </a:lnTo>
                  <a:lnTo>
                    <a:pt x="11971" y="10225"/>
                  </a:lnTo>
                  <a:lnTo>
                    <a:pt x="12492" y="10417"/>
                  </a:lnTo>
                  <a:lnTo>
                    <a:pt x="11581" y="10672"/>
                  </a:lnTo>
                  <a:lnTo>
                    <a:pt x="11060" y="10672"/>
                  </a:lnTo>
                  <a:lnTo>
                    <a:pt x="11581" y="10928"/>
                  </a:lnTo>
                  <a:lnTo>
                    <a:pt x="11060" y="11120"/>
                  </a:lnTo>
                  <a:lnTo>
                    <a:pt x="10149" y="11120"/>
                  </a:lnTo>
                  <a:lnTo>
                    <a:pt x="10540" y="11375"/>
                  </a:lnTo>
                  <a:lnTo>
                    <a:pt x="10540" y="12078"/>
                  </a:lnTo>
                  <a:lnTo>
                    <a:pt x="11060" y="12334"/>
                  </a:lnTo>
                  <a:lnTo>
                    <a:pt x="11060" y="12589"/>
                  </a:lnTo>
                  <a:lnTo>
                    <a:pt x="10540" y="12334"/>
                  </a:lnTo>
                  <a:lnTo>
                    <a:pt x="10540" y="12781"/>
                  </a:lnTo>
                  <a:lnTo>
                    <a:pt x="10149" y="13037"/>
                  </a:lnTo>
                  <a:lnTo>
                    <a:pt x="10540" y="13037"/>
                  </a:lnTo>
                  <a:lnTo>
                    <a:pt x="10540" y="13292"/>
                  </a:lnTo>
                  <a:lnTo>
                    <a:pt x="10149" y="13548"/>
                  </a:lnTo>
                  <a:lnTo>
                    <a:pt x="10540" y="13740"/>
                  </a:lnTo>
                  <a:lnTo>
                    <a:pt x="11060" y="13740"/>
                  </a:lnTo>
                  <a:lnTo>
                    <a:pt x="11060" y="13995"/>
                  </a:lnTo>
                  <a:lnTo>
                    <a:pt x="11971" y="13995"/>
                  </a:lnTo>
                  <a:lnTo>
                    <a:pt x="12492" y="14251"/>
                  </a:lnTo>
                  <a:lnTo>
                    <a:pt x="13012" y="14443"/>
                  </a:lnTo>
                  <a:lnTo>
                    <a:pt x="13402" y="14698"/>
                  </a:lnTo>
                  <a:lnTo>
                    <a:pt x="13402" y="14954"/>
                  </a:lnTo>
                  <a:lnTo>
                    <a:pt x="13923" y="14954"/>
                  </a:lnTo>
                  <a:lnTo>
                    <a:pt x="13402" y="15401"/>
                  </a:lnTo>
                  <a:lnTo>
                    <a:pt x="13012" y="15657"/>
                  </a:lnTo>
                  <a:lnTo>
                    <a:pt x="13012" y="15912"/>
                  </a:lnTo>
                  <a:lnTo>
                    <a:pt x="12492" y="15912"/>
                  </a:lnTo>
                  <a:lnTo>
                    <a:pt x="11971" y="15657"/>
                  </a:lnTo>
                  <a:lnTo>
                    <a:pt x="11581" y="15657"/>
                  </a:lnTo>
                  <a:lnTo>
                    <a:pt x="11581" y="15401"/>
                  </a:lnTo>
                  <a:lnTo>
                    <a:pt x="11581" y="15657"/>
                  </a:lnTo>
                  <a:lnTo>
                    <a:pt x="11060" y="15657"/>
                  </a:lnTo>
                  <a:lnTo>
                    <a:pt x="11060" y="15401"/>
                  </a:lnTo>
                  <a:lnTo>
                    <a:pt x="10540" y="15401"/>
                  </a:lnTo>
                  <a:lnTo>
                    <a:pt x="10540" y="15657"/>
                  </a:lnTo>
                  <a:lnTo>
                    <a:pt x="9108" y="15657"/>
                  </a:lnTo>
                  <a:lnTo>
                    <a:pt x="9108" y="15912"/>
                  </a:lnTo>
                  <a:lnTo>
                    <a:pt x="9629" y="15912"/>
                  </a:lnTo>
                  <a:lnTo>
                    <a:pt x="10149" y="15657"/>
                  </a:lnTo>
                  <a:lnTo>
                    <a:pt x="10540" y="15657"/>
                  </a:lnTo>
                  <a:lnTo>
                    <a:pt x="10540" y="15912"/>
                  </a:lnTo>
                  <a:lnTo>
                    <a:pt x="11060" y="15912"/>
                  </a:lnTo>
                  <a:lnTo>
                    <a:pt x="11581" y="16104"/>
                  </a:lnTo>
                  <a:lnTo>
                    <a:pt x="11581" y="15912"/>
                  </a:lnTo>
                  <a:lnTo>
                    <a:pt x="13012" y="15912"/>
                  </a:lnTo>
                  <a:lnTo>
                    <a:pt x="13012" y="16360"/>
                  </a:lnTo>
                  <a:lnTo>
                    <a:pt x="12492" y="16360"/>
                  </a:lnTo>
                  <a:lnTo>
                    <a:pt x="11971" y="16615"/>
                  </a:lnTo>
                  <a:lnTo>
                    <a:pt x="11971" y="16360"/>
                  </a:lnTo>
                  <a:lnTo>
                    <a:pt x="11581" y="16360"/>
                  </a:lnTo>
                  <a:lnTo>
                    <a:pt x="11971" y="16615"/>
                  </a:lnTo>
                  <a:lnTo>
                    <a:pt x="11581" y="16615"/>
                  </a:lnTo>
                  <a:lnTo>
                    <a:pt x="11060" y="16871"/>
                  </a:lnTo>
                  <a:lnTo>
                    <a:pt x="10540" y="17063"/>
                  </a:lnTo>
                  <a:lnTo>
                    <a:pt x="10149" y="17063"/>
                  </a:lnTo>
                  <a:lnTo>
                    <a:pt x="10540" y="17063"/>
                  </a:lnTo>
                  <a:lnTo>
                    <a:pt x="11060" y="17318"/>
                  </a:lnTo>
                  <a:lnTo>
                    <a:pt x="10149" y="17318"/>
                  </a:lnTo>
                  <a:lnTo>
                    <a:pt x="10540" y="17574"/>
                  </a:lnTo>
                  <a:lnTo>
                    <a:pt x="10540" y="17766"/>
                  </a:lnTo>
                  <a:lnTo>
                    <a:pt x="11060" y="18021"/>
                  </a:lnTo>
                  <a:lnTo>
                    <a:pt x="10149" y="18021"/>
                  </a:lnTo>
                  <a:lnTo>
                    <a:pt x="10149" y="18277"/>
                  </a:lnTo>
                  <a:lnTo>
                    <a:pt x="10540" y="18469"/>
                  </a:lnTo>
                  <a:lnTo>
                    <a:pt x="10149" y="18469"/>
                  </a:lnTo>
                  <a:lnTo>
                    <a:pt x="10540" y="18724"/>
                  </a:lnTo>
                  <a:lnTo>
                    <a:pt x="10149" y="18980"/>
                  </a:lnTo>
                  <a:lnTo>
                    <a:pt x="10149" y="19236"/>
                  </a:lnTo>
                  <a:lnTo>
                    <a:pt x="10540" y="19236"/>
                  </a:lnTo>
                  <a:lnTo>
                    <a:pt x="10149" y="19427"/>
                  </a:lnTo>
                  <a:lnTo>
                    <a:pt x="10149" y="19938"/>
                  </a:lnTo>
                  <a:lnTo>
                    <a:pt x="9629" y="19938"/>
                  </a:lnTo>
                  <a:lnTo>
                    <a:pt x="9629" y="20386"/>
                  </a:lnTo>
                  <a:lnTo>
                    <a:pt x="9108" y="20641"/>
                  </a:lnTo>
                  <a:lnTo>
                    <a:pt x="8588" y="20386"/>
                  </a:lnTo>
                  <a:lnTo>
                    <a:pt x="8198" y="20641"/>
                  </a:lnTo>
                  <a:lnTo>
                    <a:pt x="7157" y="20386"/>
                  </a:lnTo>
                  <a:lnTo>
                    <a:pt x="7157" y="20641"/>
                  </a:lnTo>
                  <a:lnTo>
                    <a:pt x="6246" y="20641"/>
                  </a:lnTo>
                  <a:lnTo>
                    <a:pt x="6246" y="21344"/>
                  </a:lnTo>
                  <a:lnTo>
                    <a:pt x="5335" y="21344"/>
                  </a:lnTo>
                  <a:lnTo>
                    <a:pt x="4294" y="21600"/>
                  </a:lnTo>
                  <a:lnTo>
                    <a:pt x="3773" y="21600"/>
                  </a:lnTo>
                  <a:lnTo>
                    <a:pt x="3773" y="20897"/>
                  </a:lnTo>
                  <a:lnTo>
                    <a:pt x="3383" y="20641"/>
                  </a:lnTo>
                  <a:lnTo>
                    <a:pt x="2863" y="20386"/>
                  </a:lnTo>
                  <a:lnTo>
                    <a:pt x="3773" y="20386"/>
                  </a:lnTo>
                  <a:lnTo>
                    <a:pt x="3773" y="19938"/>
                  </a:lnTo>
                  <a:lnTo>
                    <a:pt x="3383" y="19938"/>
                  </a:lnTo>
                  <a:lnTo>
                    <a:pt x="2342" y="19427"/>
                  </a:lnTo>
                  <a:lnTo>
                    <a:pt x="2342" y="19236"/>
                  </a:lnTo>
                  <a:lnTo>
                    <a:pt x="1952" y="18980"/>
                  </a:lnTo>
                  <a:lnTo>
                    <a:pt x="1952" y="18724"/>
                  </a:lnTo>
                  <a:lnTo>
                    <a:pt x="1431" y="18469"/>
                  </a:lnTo>
                  <a:lnTo>
                    <a:pt x="911" y="18469"/>
                  </a:lnTo>
                  <a:lnTo>
                    <a:pt x="911" y="17766"/>
                  </a:lnTo>
                  <a:lnTo>
                    <a:pt x="1431" y="17574"/>
                  </a:lnTo>
                  <a:lnTo>
                    <a:pt x="911" y="17574"/>
                  </a:lnTo>
                  <a:lnTo>
                    <a:pt x="911" y="17318"/>
                  </a:lnTo>
                  <a:lnTo>
                    <a:pt x="911" y="17574"/>
                  </a:lnTo>
                  <a:lnTo>
                    <a:pt x="1431" y="17574"/>
                  </a:lnTo>
                  <a:lnTo>
                    <a:pt x="911" y="17766"/>
                  </a:lnTo>
                  <a:lnTo>
                    <a:pt x="911" y="17574"/>
                  </a:lnTo>
                  <a:lnTo>
                    <a:pt x="520" y="17574"/>
                  </a:lnTo>
                  <a:lnTo>
                    <a:pt x="520" y="17063"/>
                  </a:lnTo>
                  <a:lnTo>
                    <a:pt x="0" y="16871"/>
                  </a:lnTo>
                  <a:lnTo>
                    <a:pt x="0" y="16615"/>
                  </a:lnTo>
                  <a:lnTo>
                    <a:pt x="520" y="16360"/>
                  </a:lnTo>
                  <a:close/>
                  <a:moveTo>
                    <a:pt x="13012" y="15912"/>
                  </a:moveTo>
                  <a:lnTo>
                    <a:pt x="13402" y="16104"/>
                  </a:lnTo>
                  <a:lnTo>
                    <a:pt x="13402" y="15912"/>
                  </a:lnTo>
                  <a:lnTo>
                    <a:pt x="13923" y="15657"/>
                  </a:lnTo>
                  <a:lnTo>
                    <a:pt x="13402" y="15657"/>
                  </a:lnTo>
                  <a:lnTo>
                    <a:pt x="13012" y="15912"/>
                  </a:lnTo>
                  <a:close/>
                  <a:moveTo>
                    <a:pt x="520" y="17766"/>
                  </a:moveTo>
                  <a:lnTo>
                    <a:pt x="520" y="18021"/>
                  </a:lnTo>
                  <a:lnTo>
                    <a:pt x="911" y="18021"/>
                  </a:lnTo>
                  <a:lnTo>
                    <a:pt x="911" y="17766"/>
                  </a:lnTo>
                  <a:lnTo>
                    <a:pt x="520" y="17766"/>
                  </a:lnTo>
                  <a:close/>
                  <a:moveTo>
                    <a:pt x="14964" y="17063"/>
                  </a:moveTo>
                  <a:lnTo>
                    <a:pt x="14964" y="17318"/>
                  </a:lnTo>
                  <a:lnTo>
                    <a:pt x="15354" y="17318"/>
                  </a:lnTo>
                  <a:lnTo>
                    <a:pt x="14964" y="17063"/>
                  </a:lnTo>
                  <a:close/>
                  <a:moveTo>
                    <a:pt x="14964" y="18021"/>
                  </a:moveTo>
                  <a:lnTo>
                    <a:pt x="15354" y="18277"/>
                  </a:lnTo>
                  <a:lnTo>
                    <a:pt x="15354" y="18021"/>
                  </a:lnTo>
                  <a:lnTo>
                    <a:pt x="15875" y="18021"/>
                  </a:lnTo>
                  <a:lnTo>
                    <a:pt x="14964" y="18021"/>
                  </a:lnTo>
                  <a:close/>
                  <a:moveTo>
                    <a:pt x="13402" y="19427"/>
                  </a:moveTo>
                  <a:lnTo>
                    <a:pt x="13923" y="19427"/>
                  </a:lnTo>
                  <a:lnTo>
                    <a:pt x="13923" y="19236"/>
                  </a:lnTo>
                  <a:lnTo>
                    <a:pt x="14964" y="18724"/>
                  </a:lnTo>
                  <a:lnTo>
                    <a:pt x="14443" y="18469"/>
                  </a:lnTo>
                  <a:lnTo>
                    <a:pt x="14964" y="18277"/>
                  </a:lnTo>
                  <a:lnTo>
                    <a:pt x="14964" y="18021"/>
                  </a:lnTo>
                  <a:lnTo>
                    <a:pt x="14443" y="18277"/>
                  </a:lnTo>
                  <a:lnTo>
                    <a:pt x="13923" y="18277"/>
                  </a:lnTo>
                  <a:lnTo>
                    <a:pt x="13402" y="18469"/>
                  </a:lnTo>
                  <a:lnTo>
                    <a:pt x="13402" y="19236"/>
                  </a:lnTo>
                  <a:lnTo>
                    <a:pt x="13923" y="19236"/>
                  </a:lnTo>
                  <a:lnTo>
                    <a:pt x="13402" y="19427"/>
                  </a:lnTo>
                  <a:close/>
                  <a:moveTo>
                    <a:pt x="10540" y="20130"/>
                  </a:moveTo>
                  <a:lnTo>
                    <a:pt x="10540" y="20386"/>
                  </a:lnTo>
                  <a:lnTo>
                    <a:pt x="11060" y="19938"/>
                  </a:lnTo>
                  <a:lnTo>
                    <a:pt x="11060" y="19427"/>
                  </a:lnTo>
                  <a:lnTo>
                    <a:pt x="11581" y="18980"/>
                  </a:lnTo>
                  <a:lnTo>
                    <a:pt x="11060" y="18980"/>
                  </a:lnTo>
                  <a:lnTo>
                    <a:pt x="11060" y="19236"/>
                  </a:lnTo>
                  <a:lnTo>
                    <a:pt x="10540" y="19427"/>
                  </a:lnTo>
                  <a:lnTo>
                    <a:pt x="10540" y="20130"/>
                  </a:lnTo>
                  <a:close/>
                  <a:moveTo>
                    <a:pt x="10540" y="2013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" name="AutoShape 37"/>
            <p:cNvSpPr>
              <a:spLocks/>
            </p:cNvSpPr>
            <p:nvPr/>
          </p:nvSpPr>
          <p:spPr bwMode="auto">
            <a:xfrm>
              <a:off x="7514" y="1475"/>
              <a:ext cx="424" cy="6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280" y="20100"/>
                  </a:moveTo>
                  <a:cubicBezTo>
                    <a:pt x="16800" y="19800"/>
                    <a:pt x="16800" y="19800"/>
                    <a:pt x="16800" y="19800"/>
                  </a:cubicBezTo>
                  <a:cubicBezTo>
                    <a:pt x="17760" y="19200"/>
                    <a:pt x="17760" y="19200"/>
                    <a:pt x="17760" y="19200"/>
                  </a:cubicBezTo>
                  <a:cubicBezTo>
                    <a:pt x="18720" y="19200"/>
                    <a:pt x="18720" y="19200"/>
                    <a:pt x="18720" y="19200"/>
                  </a:cubicBezTo>
                  <a:cubicBezTo>
                    <a:pt x="19200" y="18600"/>
                    <a:pt x="19200" y="18600"/>
                    <a:pt x="19200" y="18600"/>
                  </a:cubicBezTo>
                  <a:cubicBezTo>
                    <a:pt x="19680" y="18000"/>
                    <a:pt x="19680" y="18000"/>
                    <a:pt x="19680" y="18000"/>
                  </a:cubicBezTo>
                  <a:cubicBezTo>
                    <a:pt x="20160" y="17400"/>
                    <a:pt x="20160" y="17400"/>
                    <a:pt x="20160" y="17400"/>
                  </a:cubicBezTo>
                  <a:cubicBezTo>
                    <a:pt x="21120" y="16500"/>
                    <a:pt x="21120" y="16500"/>
                    <a:pt x="21120" y="16500"/>
                  </a:cubicBezTo>
                  <a:cubicBezTo>
                    <a:pt x="21600" y="15900"/>
                    <a:pt x="21600" y="15900"/>
                    <a:pt x="21600" y="15900"/>
                  </a:cubicBezTo>
                  <a:cubicBezTo>
                    <a:pt x="21600" y="15300"/>
                    <a:pt x="21600" y="15300"/>
                    <a:pt x="21600" y="15300"/>
                  </a:cubicBezTo>
                  <a:cubicBezTo>
                    <a:pt x="20640" y="14700"/>
                    <a:pt x="20640" y="14700"/>
                    <a:pt x="20640" y="14700"/>
                  </a:cubicBezTo>
                  <a:cubicBezTo>
                    <a:pt x="20160" y="14700"/>
                    <a:pt x="20160" y="14700"/>
                    <a:pt x="20160" y="14700"/>
                  </a:cubicBezTo>
                  <a:cubicBezTo>
                    <a:pt x="19200" y="13800"/>
                    <a:pt x="19200" y="13800"/>
                    <a:pt x="19200" y="13800"/>
                  </a:cubicBezTo>
                  <a:cubicBezTo>
                    <a:pt x="19200" y="13500"/>
                    <a:pt x="19200" y="13500"/>
                    <a:pt x="19200" y="13500"/>
                  </a:cubicBezTo>
                  <a:cubicBezTo>
                    <a:pt x="19680" y="13200"/>
                    <a:pt x="19680" y="13200"/>
                    <a:pt x="19680" y="13200"/>
                  </a:cubicBezTo>
                  <a:cubicBezTo>
                    <a:pt x="19680" y="12900"/>
                    <a:pt x="19680" y="12900"/>
                    <a:pt x="19680" y="12900"/>
                  </a:cubicBezTo>
                  <a:cubicBezTo>
                    <a:pt x="18720" y="12600"/>
                    <a:pt x="18720" y="12600"/>
                    <a:pt x="18720" y="12600"/>
                  </a:cubicBezTo>
                  <a:cubicBezTo>
                    <a:pt x="18720" y="12300"/>
                    <a:pt x="18720" y="12300"/>
                    <a:pt x="18720" y="12300"/>
                  </a:cubicBezTo>
                  <a:cubicBezTo>
                    <a:pt x="18720" y="12000"/>
                    <a:pt x="18720" y="12000"/>
                    <a:pt x="18720" y="120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240" y="11400"/>
                    <a:pt x="18240" y="11400"/>
                    <a:pt x="18240" y="11400"/>
                  </a:cubicBezTo>
                  <a:cubicBezTo>
                    <a:pt x="17760" y="11400"/>
                    <a:pt x="17760" y="11400"/>
                    <a:pt x="17760" y="114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8240" y="10800"/>
                    <a:pt x="18240" y="10800"/>
                    <a:pt x="18240" y="108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7760" y="10500"/>
                    <a:pt x="17760" y="10500"/>
                    <a:pt x="17760" y="10500"/>
                  </a:cubicBezTo>
                  <a:cubicBezTo>
                    <a:pt x="17760" y="9600"/>
                    <a:pt x="17760" y="9600"/>
                    <a:pt x="17760" y="9600"/>
                  </a:cubicBezTo>
                  <a:cubicBezTo>
                    <a:pt x="18240" y="9600"/>
                    <a:pt x="18240" y="9600"/>
                    <a:pt x="18240" y="9600"/>
                  </a:cubicBezTo>
                  <a:cubicBezTo>
                    <a:pt x="17280" y="8400"/>
                    <a:pt x="17280" y="8400"/>
                    <a:pt x="17280" y="8400"/>
                  </a:cubicBezTo>
                  <a:cubicBezTo>
                    <a:pt x="16320" y="7500"/>
                    <a:pt x="16320" y="7500"/>
                    <a:pt x="16320" y="7500"/>
                  </a:cubicBezTo>
                  <a:cubicBezTo>
                    <a:pt x="16320" y="7200"/>
                    <a:pt x="16320" y="7200"/>
                    <a:pt x="16320" y="7200"/>
                  </a:cubicBezTo>
                  <a:cubicBezTo>
                    <a:pt x="15840" y="6900"/>
                    <a:pt x="15840" y="6900"/>
                    <a:pt x="15840" y="6900"/>
                  </a:cubicBezTo>
                  <a:cubicBezTo>
                    <a:pt x="15840" y="6300"/>
                    <a:pt x="15840" y="6300"/>
                    <a:pt x="15840" y="6300"/>
                  </a:cubicBezTo>
                  <a:cubicBezTo>
                    <a:pt x="16320" y="5700"/>
                    <a:pt x="16320" y="5700"/>
                    <a:pt x="16320" y="5700"/>
                  </a:cubicBezTo>
                  <a:cubicBezTo>
                    <a:pt x="16800" y="5400"/>
                    <a:pt x="16800" y="5400"/>
                    <a:pt x="16800" y="5400"/>
                  </a:cubicBezTo>
                  <a:cubicBezTo>
                    <a:pt x="16320" y="5400"/>
                    <a:pt x="16320" y="5400"/>
                    <a:pt x="16320" y="5400"/>
                  </a:cubicBezTo>
                  <a:cubicBezTo>
                    <a:pt x="15360" y="5100"/>
                    <a:pt x="15360" y="5100"/>
                    <a:pt x="15360" y="5100"/>
                  </a:cubicBezTo>
                  <a:cubicBezTo>
                    <a:pt x="15360" y="4800"/>
                    <a:pt x="15360" y="4800"/>
                    <a:pt x="15360" y="4800"/>
                  </a:cubicBezTo>
                  <a:cubicBezTo>
                    <a:pt x="14880" y="4500"/>
                    <a:pt x="14880" y="4500"/>
                    <a:pt x="14880" y="4500"/>
                  </a:cubicBezTo>
                  <a:cubicBezTo>
                    <a:pt x="14400" y="4200"/>
                    <a:pt x="14400" y="4200"/>
                    <a:pt x="14400" y="4200"/>
                  </a:cubicBezTo>
                  <a:cubicBezTo>
                    <a:pt x="13920" y="4200"/>
                    <a:pt x="13920" y="4200"/>
                    <a:pt x="13920" y="42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000"/>
                    <a:pt x="13440" y="3000"/>
                    <a:pt x="13440" y="30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920" y="2400"/>
                    <a:pt x="13920" y="2400"/>
                    <a:pt x="13920" y="2400"/>
                  </a:cubicBezTo>
                  <a:cubicBezTo>
                    <a:pt x="13920" y="2100"/>
                    <a:pt x="13920" y="2100"/>
                    <a:pt x="13920" y="2100"/>
                  </a:cubicBezTo>
                  <a:cubicBezTo>
                    <a:pt x="14400" y="1800"/>
                    <a:pt x="14400" y="1800"/>
                    <a:pt x="14400" y="1800"/>
                  </a:cubicBezTo>
                  <a:cubicBezTo>
                    <a:pt x="14400" y="1500"/>
                    <a:pt x="14400" y="1500"/>
                    <a:pt x="14400" y="1500"/>
                  </a:cubicBezTo>
                  <a:cubicBezTo>
                    <a:pt x="13920" y="1200"/>
                    <a:pt x="13920" y="1200"/>
                    <a:pt x="13920" y="1200"/>
                  </a:cubicBezTo>
                  <a:cubicBezTo>
                    <a:pt x="13920" y="900"/>
                    <a:pt x="13920" y="900"/>
                    <a:pt x="13920" y="900"/>
                  </a:cubicBezTo>
                  <a:cubicBezTo>
                    <a:pt x="13440" y="900"/>
                    <a:pt x="13440" y="900"/>
                    <a:pt x="13440" y="900"/>
                  </a:cubicBezTo>
                  <a:cubicBezTo>
                    <a:pt x="12960" y="900"/>
                    <a:pt x="12960" y="900"/>
                    <a:pt x="12960" y="900"/>
                  </a:cubicBezTo>
                  <a:cubicBezTo>
                    <a:pt x="12480" y="600"/>
                    <a:pt x="12480" y="600"/>
                    <a:pt x="12480" y="600"/>
                  </a:cubicBezTo>
                  <a:cubicBezTo>
                    <a:pt x="12000" y="300"/>
                    <a:pt x="12000" y="300"/>
                    <a:pt x="12000" y="300"/>
                  </a:cubicBezTo>
                  <a:cubicBezTo>
                    <a:pt x="11520" y="0"/>
                    <a:pt x="11520" y="0"/>
                    <a:pt x="11520" y="0"/>
                  </a:cubicBezTo>
                  <a:cubicBezTo>
                    <a:pt x="10560" y="0"/>
                    <a:pt x="10560" y="0"/>
                    <a:pt x="10560" y="0"/>
                  </a:cubicBezTo>
                  <a:cubicBezTo>
                    <a:pt x="10560" y="300"/>
                    <a:pt x="10560" y="300"/>
                    <a:pt x="10560" y="300"/>
                  </a:cubicBezTo>
                  <a:cubicBezTo>
                    <a:pt x="10560" y="600"/>
                    <a:pt x="10560" y="600"/>
                    <a:pt x="10560" y="600"/>
                  </a:cubicBezTo>
                  <a:cubicBezTo>
                    <a:pt x="10080" y="600"/>
                    <a:pt x="10080" y="600"/>
                    <a:pt x="10080" y="600"/>
                  </a:cubicBezTo>
                  <a:cubicBezTo>
                    <a:pt x="9600" y="300"/>
                    <a:pt x="9600" y="300"/>
                    <a:pt x="9600" y="3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1200"/>
                    <a:pt x="8640" y="1200"/>
                    <a:pt x="8640" y="1200"/>
                  </a:cubicBezTo>
                  <a:cubicBezTo>
                    <a:pt x="8640" y="1500"/>
                    <a:pt x="8640" y="1500"/>
                    <a:pt x="8640" y="1500"/>
                  </a:cubicBezTo>
                  <a:cubicBezTo>
                    <a:pt x="8640" y="2100"/>
                    <a:pt x="8640" y="2100"/>
                    <a:pt x="8640" y="21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160" y="3000"/>
                    <a:pt x="8160" y="3000"/>
                    <a:pt x="816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200" y="3000"/>
                    <a:pt x="7200" y="3000"/>
                    <a:pt x="7200" y="3000"/>
                  </a:cubicBezTo>
                  <a:cubicBezTo>
                    <a:pt x="7200" y="3300"/>
                    <a:pt x="7200" y="3300"/>
                    <a:pt x="7200" y="3300"/>
                  </a:cubicBezTo>
                  <a:cubicBezTo>
                    <a:pt x="6720" y="3300"/>
                    <a:pt x="6720" y="3300"/>
                    <a:pt x="6720" y="3300"/>
                  </a:cubicBezTo>
                  <a:cubicBezTo>
                    <a:pt x="5760" y="3000"/>
                    <a:pt x="5760" y="3000"/>
                    <a:pt x="5760" y="3000"/>
                  </a:cubicBezTo>
                  <a:cubicBezTo>
                    <a:pt x="5280" y="3000"/>
                    <a:pt x="5280" y="3000"/>
                    <a:pt x="5280" y="3000"/>
                  </a:cubicBezTo>
                  <a:cubicBezTo>
                    <a:pt x="5280" y="3300"/>
                    <a:pt x="5280" y="3300"/>
                    <a:pt x="5280" y="3300"/>
                  </a:cubicBezTo>
                  <a:cubicBezTo>
                    <a:pt x="4800" y="3600"/>
                    <a:pt x="4800" y="3600"/>
                    <a:pt x="4800" y="3600"/>
                  </a:cubicBezTo>
                  <a:cubicBezTo>
                    <a:pt x="3840" y="3600"/>
                    <a:pt x="3840" y="3600"/>
                    <a:pt x="3840" y="3600"/>
                  </a:cubicBezTo>
                  <a:cubicBezTo>
                    <a:pt x="2880" y="3300"/>
                    <a:pt x="2880" y="3300"/>
                    <a:pt x="2880" y="3300"/>
                  </a:cubicBezTo>
                  <a:cubicBezTo>
                    <a:pt x="2880" y="3000"/>
                    <a:pt x="2880" y="3000"/>
                    <a:pt x="2880" y="3000"/>
                  </a:cubicBezTo>
                  <a:cubicBezTo>
                    <a:pt x="2400" y="3000"/>
                    <a:pt x="2400" y="3000"/>
                    <a:pt x="2400" y="3000"/>
                  </a:cubicBezTo>
                  <a:cubicBezTo>
                    <a:pt x="1440" y="2400"/>
                    <a:pt x="1440" y="2400"/>
                    <a:pt x="1440" y="2400"/>
                  </a:cubicBezTo>
                  <a:cubicBezTo>
                    <a:pt x="1440" y="2100"/>
                    <a:pt x="1440" y="2100"/>
                    <a:pt x="1440" y="2100"/>
                  </a:cubicBezTo>
                  <a:cubicBezTo>
                    <a:pt x="960" y="2100"/>
                    <a:pt x="960" y="2100"/>
                    <a:pt x="960" y="21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0" y="2700"/>
                    <a:pt x="0" y="2700"/>
                    <a:pt x="0" y="2700"/>
                  </a:cubicBezTo>
                  <a:cubicBezTo>
                    <a:pt x="480" y="3000"/>
                    <a:pt x="480" y="3000"/>
                    <a:pt x="480" y="3000"/>
                  </a:cubicBezTo>
                  <a:cubicBezTo>
                    <a:pt x="960" y="3000"/>
                    <a:pt x="960" y="3000"/>
                    <a:pt x="960" y="3000"/>
                  </a:cubicBezTo>
                  <a:cubicBezTo>
                    <a:pt x="1920" y="3600"/>
                    <a:pt x="1920" y="3600"/>
                    <a:pt x="1920" y="3600"/>
                  </a:cubicBezTo>
                  <a:cubicBezTo>
                    <a:pt x="2400" y="3900"/>
                    <a:pt x="2400" y="3900"/>
                    <a:pt x="240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840" y="4200"/>
                    <a:pt x="3840" y="4200"/>
                    <a:pt x="3840" y="4200"/>
                  </a:cubicBezTo>
                  <a:cubicBezTo>
                    <a:pt x="4320" y="4200"/>
                    <a:pt x="4320" y="4200"/>
                    <a:pt x="4320" y="4200"/>
                  </a:cubicBezTo>
                  <a:cubicBezTo>
                    <a:pt x="4320" y="4500"/>
                    <a:pt x="4320" y="4500"/>
                    <a:pt x="432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760" y="5100"/>
                    <a:pt x="5760" y="5100"/>
                    <a:pt x="5760" y="5100"/>
                  </a:cubicBezTo>
                  <a:cubicBezTo>
                    <a:pt x="5280" y="5100"/>
                    <a:pt x="5280" y="5100"/>
                    <a:pt x="5280" y="5100"/>
                  </a:cubicBezTo>
                  <a:cubicBezTo>
                    <a:pt x="5760" y="5700"/>
                    <a:pt x="5760" y="5700"/>
                    <a:pt x="5760" y="57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6240" y="6000"/>
                    <a:pt x="6240" y="6000"/>
                    <a:pt x="6240" y="6000"/>
                  </a:cubicBezTo>
                  <a:cubicBezTo>
                    <a:pt x="6240" y="6300"/>
                    <a:pt x="6240" y="6300"/>
                    <a:pt x="6240" y="6300"/>
                  </a:cubicBezTo>
                  <a:cubicBezTo>
                    <a:pt x="5760" y="6600"/>
                    <a:pt x="5760" y="6600"/>
                    <a:pt x="5760" y="6600"/>
                  </a:cubicBezTo>
                  <a:cubicBezTo>
                    <a:pt x="6240" y="6900"/>
                    <a:pt x="6240" y="6900"/>
                    <a:pt x="6240" y="6900"/>
                  </a:cubicBezTo>
                  <a:cubicBezTo>
                    <a:pt x="6240" y="7200"/>
                    <a:pt x="6240" y="7200"/>
                    <a:pt x="6240" y="7200"/>
                  </a:cubicBezTo>
                  <a:cubicBezTo>
                    <a:pt x="6240" y="7500"/>
                    <a:pt x="6240" y="7500"/>
                    <a:pt x="6240" y="75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8400"/>
                    <a:pt x="6240" y="8400"/>
                    <a:pt x="6240" y="8400"/>
                  </a:cubicBezTo>
                  <a:cubicBezTo>
                    <a:pt x="6240" y="8700"/>
                    <a:pt x="6240" y="8700"/>
                    <a:pt x="6240" y="8700"/>
                  </a:cubicBezTo>
                  <a:cubicBezTo>
                    <a:pt x="6240" y="9000"/>
                    <a:pt x="6240" y="9000"/>
                    <a:pt x="6240" y="9000"/>
                  </a:cubicBezTo>
                  <a:cubicBezTo>
                    <a:pt x="6720" y="9000"/>
                    <a:pt x="6720" y="9000"/>
                    <a:pt x="6720" y="9000"/>
                  </a:cubicBezTo>
                  <a:cubicBezTo>
                    <a:pt x="7200" y="9300"/>
                    <a:pt x="7200" y="9300"/>
                    <a:pt x="7200" y="9300"/>
                  </a:cubicBezTo>
                  <a:cubicBezTo>
                    <a:pt x="7680" y="9600"/>
                    <a:pt x="7680" y="9600"/>
                    <a:pt x="7680" y="9600"/>
                  </a:cubicBezTo>
                  <a:cubicBezTo>
                    <a:pt x="7200" y="9900"/>
                    <a:pt x="7200" y="9900"/>
                    <a:pt x="7200" y="9900"/>
                  </a:cubicBezTo>
                  <a:cubicBezTo>
                    <a:pt x="7680" y="9900"/>
                    <a:pt x="7680" y="9900"/>
                    <a:pt x="7680" y="9900"/>
                  </a:cubicBezTo>
                  <a:cubicBezTo>
                    <a:pt x="8160" y="9900"/>
                    <a:pt x="8160" y="9900"/>
                    <a:pt x="8160" y="9900"/>
                  </a:cubicBezTo>
                  <a:cubicBezTo>
                    <a:pt x="8160" y="10200"/>
                    <a:pt x="8160" y="10200"/>
                    <a:pt x="8160" y="10200"/>
                  </a:cubicBezTo>
                  <a:cubicBezTo>
                    <a:pt x="9120" y="10200"/>
                    <a:pt x="9120" y="10200"/>
                    <a:pt x="9120" y="102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800"/>
                    <a:pt x="9600" y="10800"/>
                    <a:pt x="9600" y="108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10080" y="11400"/>
                    <a:pt x="10080" y="11400"/>
                    <a:pt x="1008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10080" y="11700"/>
                    <a:pt x="10080" y="11700"/>
                    <a:pt x="10080" y="11700"/>
                  </a:cubicBezTo>
                  <a:cubicBezTo>
                    <a:pt x="10080" y="12000"/>
                    <a:pt x="10080" y="12000"/>
                    <a:pt x="10080" y="12000"/>
                  </a:cubicBezTo>
                  <a:cubicBezTo>
                    <a:pt x="9600" y="11700"/>
                    <a:pt x="9600" y="11700"/>
                    <a:pt x="9600" y="11700"/>
                  </a:cubicBezTo>
                  <a:cubicBezTo>
                    <a:pt x="9120" y="11700"/>
                    <a:pt x="9120" y="11700"/>
                    <a:pt x="9120" y="117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300"/>
                    <a:pt x="8160" y="12300"/>
                    <a:pt x="8160" y="12300"/>
                  </a:cubicBezTo>
                  <a:cubicBezTo>
                    <a:pt x="8160" y="12600"/>
                    <a:pt x="8160" y="12600"/>
                    <a:pt x="8160" y="12600"/>
                  </a:cubicBezTo>
                  <a:cubicBezTo>
                    <a:pt x="7680" y="12600"/>
                    <a:pt x="7680" y="12600"/>
                    <a:pt x="7680" y="12600"/>
                  </a:cubicBezTo>
                  <a:cubicBezTo>
                    <a:pt x="7200" y="12900"/>
                    <a:pt x="7200" y="12900"/>
                    <a:pt x="7200" y="12900"/>
                  </a:cubicBezTo>
                  <a:cubicBezTo>
                    <a:pt x="7200" y="13200"/>
                    <a:pt x="7200" y="13200"/>
                    <a:pt x="720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500"/>
                    <a:pt x="6720" y="13500"/>
                    <a:pt x="6720" y="13500"/>
                  </a:cubicBezTo>
                  <a:cubicBezTo>
                    <a:pt x="6720" y="13800"/>
                    <a:pt x="6720" y="13800"/>
                    <a:pt x="6720" y="13800"/>
                  </a:cubicBezTo>
                  <a:cubicBezTo>
                    <a:pt x="6240" y="13800"/>
                    <a:pt x="6240" y="13800"/>
                    <a:pt x="6240" y="13800"/>
                  </a:cubicBezTo>
                  <a:cubicBezTo>
                    <a:pt x="5760" y="13800"/>
                    <a:pt x="5760" y="13800"/>
                    <a:pt x="5760" y="13800"/>
                  </a:cubicBezTo>
                  <a:cubicBezTo>
                    <a:pt x="6240" y="14100"/>
                    <a:pt x="6240" y="14100"/>
                    <a:pt x="6240" y="14100"/>
                  </a:cubicBezTo>
                  <a:cubicBezTo>
                    <a:pt x="6240" y="14400"/>
                    <a:pt x="6240" y="14400"/>
                    <a:pt x="6240" y="144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280" y="14100"/>
                    <a:pt x="5280" y="14100"/>
                    <a:pt x="5280" y="141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4800" y="14400"/>
                    <a:pt x="4800" y="14400"/>
                    <a:pt x="4800" y="14400"/>
                  </a:cubicBezTo>
                  <a:cubicBezTo>
                    <a:pt x="4800" y="14700"/>
                    <a:pt x="4800" y="14700"/>
                    <a:pt x="480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000"/>
                    <a:pt x="4320" y="15000"/>
                    <a:pt x="4320" y="15000"/>
                  </a:cubicBezTo>
                  <a:cubicBezTo>
                    <a:pt x="3840" y="15000"/>
                    <a:pt x="3840" y="15000"/>
                    <a:pt x="384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840" y="15300"/>
                    <a:pt x="3840" y="15300"/>
                    <a:pt x="3840" y="153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3840" y="15600"/>
                    <a:pt x="3840" y="15600"/>
                    <a:pt x="3840" y="156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2880" y="16200"/>
                    <a:pt x="2880" y="16200"/>
                    <a:pt x="2880" y="162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840" y="16800"/>
                    <a:pt x="3840" y="16800"/>
                    <a:pt x="3840" y="16800"/>
                  </a:cubicBezTo>
                  <a:cubicBezTo>
                    <a:pt x="3840" y="17100"/>
                    <a:pt x="3840" y="17100"/>
                    <a:pt x="3840" y="17100"/>
                  </a:cubicBezTo>
                  <a:cubicBezTo>
                    <a:pt x="3360" y="17100"/>
                    <a:pt x="3360" y="17100"/>
                    <a:pt x="3360" y="17100"/>
                  </a:cubicBezTo>
                  <a:cubicBezTo>
                    <a:pt x="3840" y="17400"/>
                    <a:pt x="3840" y="17400"/>
                    <a:pt x="3840" y="17400"/>
                  </a:cubicBezTo>
                  <a:cubicBezTo>
                    <a:pt x="3840" y="17700"/>
                    <a:pt x="3840" y="17700"/>
                    <a:pt x="3840" y="17700"/>
                  </a:cubicBezTo>
                  <a:cubicBezTo>
                    <a:pt x="3840" y="18000"/>
                    <a:pt x="3840" y="18000"/>
                    <a:pt x="3840" y="18000"/>
                  </a:cubicBezTo>
                  <a:cubicBezTo>
                    <a:pt x="4320" y="18000"/>
                    <a:pt x="4320" y="18000"/>
                    <a:pt x="4320" y="18000"/>
                  </a:cubicBezTo>
                  <a:cubicBezTo>
                    <a:pt x="4320" y="18300"/>
                    <a:pt x="4320" y="18300"/>
                    <a:pt x="4320" y="183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900"/>
                    <a:pt x="4320" y="18900"/>
                    <a:pt x="4320" y="18900"/>
                  </a:cubicBezTo>
                  <a:cubicBezTo>
                    <a:pt x="3840" y="19200"/>
                    <a:pt x="3840" y="19200"/>
                    <a:pt x="3840" y="19200"/>
                  </a:cubicBezTo>
                  <a:cubicBezTo>
                    <a:pt x="3840" y="19500"/>
                    <a:pt x="3840" y="19500"/>
                    <a:pt x="3840" y="19500"/>
                  </a:cubicBezTo>
                  <a:cubicBezTo>
                    <a:pt x="4320" y="19800"/>
                    <a:pt x="4320" y="19800"/>
                    <a:pt x="4320" y="198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800" y="20100"/>
                    <a:pt x="4800" y="20100"/>
                    <a:pt x="4800" y="20100"/>
                  </a:cubicBezTo>
                  <a:cubicBezTo>
                    <a:pt x="4800" y="20400"/>
                    <a:pt x="4800" y="20400"/>
                    <a:pt x="4800" y="20400"/>
                  </a:cubicBezTo>
                  <a:cubicBezTo>
                    <a:pt x="5280" y="20100"/>
                    <a:pt x="5280" y="20100"/>
                    <a:pt x="5280" y="201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6240" y="20400"/>
                    <a:pt x="6240" y="20400"/>
                    <a:pt x="624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7200" y="20700"/>
                    <a:pt x="7200" y="20700"/>
                    <a:pt x="7200" y="20700"/>
                  </a:cubicBezTo>
                  <a:cubicBezTo>
                    <a:pt x="7680" y="20400"/>
                    <a:pt x="7680" y="20400"/>
                    <a:pt x="7680" y="20400"/>
                  </a:cubicBezTo>
                  <a:cubicBezTo>
                    <a:pt x="7680" y="20700"/>
                    <a:pt x="7680" y="20700"/>
                    <a:pt x="7680" y="20700"/>
                  </a:cubicBezTo>
                  <a:cubicBezTo>
                    <a:pt x="7200" y="21000"/>
                    <a:pt x="7200" y="21000"/>
                    <a:pt x="7200" y="21000"/>
                  </a:cubicBezTo>
                  <a:cubicBezTo>
                    <a:pt x="7680" y="21300"/>
                    <a:pt x="7680" y="21300"/>
                    <a:pt x="768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7680" y="21600"/>
                    <a:pt x="7680" y="21600"/>
                    <a:pt x="7680" y="21600"/>
                  </a:cubicBezTo>
                  <a:cubicBezTo>
                    <a:pt x="8160" y="21600"/>
                    <a:pt x="8160" y="21600"/>
                    <a:pt x="8160" y="216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8640" y="21300"/>
                    <a:pt x="8640" y="21300"/>
                    <a:pt x="8640" y="21300"/>
                  </a:cubicBezTo>
                  <a:cubicBezTo>
                    <a:pt x="9120" y="21300"/>
                    <a:pt x="9120" y="21300"/>
                    <a:pt x="9120" y="21300"/>
                  </a:cubicBezTo>
                  <a:cubicBezTo>
                    <a:pt x="9600" y="21000"/>
                    <a:pt x="9600" y="21000"/>
                    <a:pt x="9600" y="21000"/>
                  </a:cubicBezTo>
                  <a:cubicBezTo>
                    <a:pt x="10080" y="21000"/>
                    <a:pt x="10080" y="21000"/>
                    <a:pt x="10080" y="210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520" y="20700"/>
                    <a:pt x="11520" y="20700"/>
                    <a:pt x="11520" y="20700"/>
                  </a:cubicBezTo>
                  <a:cubicBezTo>
                    <a:pt x="12000" y="20700"/>
                    <a:pt x="12000" y="20700"/>
                    <a:pt x="1200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100"/>
                    <a:pt x="12960" y="20100"/>
                    <a:pt x="12960" y="201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440" y="20100"/>
                    <a:pt x="13440" y="20100"/>
                    <a:pt x="13440" y="201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880" y="20100"/>
                    <a:pt x="14880" y="20100"/>
                    <a:pt x="14880" y="20100"/>
                  </a:cubicBezTo>
                  <a:cubicBezTo>
                    <a:pt x="15360" y="20400"/>
                    <a:pt x="15360" y="20400"/>
                    <a:pt x="15360" y="20400"/>
                  </a:cubicBezTo>
                  <a:cubicBezTo>
                    <a:pt x="15840" y="20400"/>
                    <a:pt x="15840" y="20400"/>
                    <a:pt x="15840" y="204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5840" y="20100"/>
                    <a:pt x="15840" y="20100"/>
                    <a:pt x="1584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400"/>
                    <a:pt x="16320" y="20400"/>
                    <a:pt x="16320" y="20400"/>
                  </a:cubicBezTo>
                  <a:cubicBezTo>
                    <a:pt x="16800" y="20400"/>
                    <a:pt x="16800" y="20400"/>
                    <a:pt x="16800" y="20400"/>
                  </a:cubicBezTo>
                  <a:cubicBezTo>
                    <a:pt x="16800" y="20400"/>
                    <a:pt x="16800" y="20100"/>
                    <a:pt x="17280" y="20100"/>
                  </a:cubicBezTo>
                  <a:close/>
                  <a:moveTo>
                    <a:pt x="9120" y="11400"/>
                  </a:moveTo>
                  <a:cubicBezTo>
                    <a:pt x="9120" y="11400"/>
                    <a:pt x="9120" y="11400"/>
                    <a:pt x="9120" y="11400"/>
                  </a:cubicBezTo>
                  <a:cubicBezTo>
                    <a:pt x="8640" y="11400"/>
                    <a:pt x="8640" y="11400"/>
                    <a:pt x="8640" y="11400"/>
                  </a:cubicBezTo>
                  <a:cubicBezTo>
                    <a:pt x="8160" y="11100"/>
                    <a:pt x="8160" y="11100"/>
                    <a:pt x="8160" y="11100"/>
                  </a:cubicBezTo>
                  <a:cubicBezTo>
                    <a:pt x="8640" y="11100"/>
                    <a:pt x="8640" y="11100"/>
                    <a:pt x="864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400"/>
                    <a:pt x="9120" y="11400"/>
                    <a:pt x="9120" y="11400"/>
                  </a:cubicBezTo>
                  <a:close/>
                  <a:moveTo>
                    <a:pt x="3360" y="14700"/>
                  </a:move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4700"/>
                    <a:pt x="3360" y="14700"/>
                    <a:pt x="3360" y="14700"/>
                  </a:cubicBezTo>
                  <a:close/>
                  <a:moveTo>
                    <a:pt x="2880" y="15000"/>
                  </a:move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2880" y="15300"/>
                    <a:pt x="2880" y="15300"/>
                    <a:pt x="2880" y="15300"/>
                  </a:cubicBezTo>
                  <a:cubicBezTo>
                    <a:pt x="2880" y="15000"/>
                    <a:pt x="2880" y="15000"/>
                    <a:pt x="2880" y="15000"/>
                  </a:cubicBezTo>
                  <a:cubicBezTo>
                    <a:pt x="2880" y="15000"/>
                    <a:pt x="2880" y="15000"/>
                    <a:pt x="2880" y="15000"/>
                  </a:cubicBezTo>
                  <a:close/>
                  <a:moveTo>
                    <a:pt x="7200" y="21300"/>
                  </a:moveTo>
                  <a:cubicBezTo>
                    <a:pt x="7680" y="21300"/>
                    <a:pt x="7680" y="21300"/>
                    <a:pt x="7680" y="213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lose/>
                  <a:moveTo>
                    <a:pt x="6720" y="21000"/>
                  </a:moveTo>
                  <a:cubicBezTo>
                    <a:pt x="6720" y="21000"/>
                    <a:pt x="6720" y="21300"/>
                    <a:pt x="6720" y="21300"/>
                  </a:cubicBezTo>
                  <a:cubicBezTo>
                    <a:pt x="6720" y="21300"/>
                    <a:pt x="6720" y="21300"/>
                    <a:pt x="6720" y="21300"/>
                  </a:cubicBezTo>
                  <a:cubicBezTo>
                    <a:pt x="6720" y="21000"/>
                    <a:pt x="6720" y="21000"/>
                    <a:pt x="6720" y="21000"/>
                  </a:cubicBezTo>
                  <a:close/>
                  <a:moveTo>
                    <a:pt x="5760" y="20700"/>
                  </a:moveTo>
                  <a:cubicBezTo>
                    <a:pt x="6720" y="20700"/>
                    <a:pt x="6720" y="20700"/>
                    <a:pt x="6720" y="207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6240" y="21000"/>
                    <a:pt x="6240" y="21000"/>
                    <a:pt x="6240" y="21000"/>
                  </a:cubicBezTo>
                  <a:cubicBezTo>
                    <a:pt x="5760" y="21000"/>
                    <a:pt x="5760" y="21000"/>
                    <a:pt x="5760" y="21000"/>
                  </a:cubicBezTo>
                  <a:cubicBezTo>
                    <a:pt x="5760" y="20700"/>
                    <a:pt x="5760" y="20700"/>
                    <a:pt x="5760" y="20700"/>
                  </a:cubicBezTo>
                  <a:close/>
                  <a:moveTo>
                    <a:pt x="5280" y="20400"/>
                  </a:move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400"/>
                    <a:pt x="5280" y="20400"/>
                    <a:pt x="5280" y="20400"/>
                  </a:cubicBezTo>
                  <a:cubicBezTo>
                    <a:pt x="5280" y="20400"/>
                    <a:pt x="5280" y="20400"/>
                    <a:pt x="5280" y="20400"/>
                  </a:cubicBezTo>
                  <a:close/>
                  <a:moveTo>
                    <a:pt x="4320" y="20400"/>
                  </a:move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lose/>
                  <a:moveTo>
                    <a:pt x="1440" y="20700"/>
                  </a:moveTo>
                  <a:cubicBezTo>
                    <a:pt x="1920" y="21000"/>
                    <a:pt x="1920" y="21000"/>
                    <a:pt x="1920" y="21000"/>
                  </a:cubicBezTo>
                  <a:cubicBezTo>
                    <a:pt x="1920" y="20700"/>
                    <a:pt x="1920" y="20700"/>
                    <a:pt x="1920" y="20700"/>
                  </a:cubicBezTo>
                  <a:cubicBezTo>
                    <a:pt x="1440" y="20700"/>
                    <a:pt x="1440" y="20700"/>
                    <a:pt x="1440" y="20700"/>
                  </a:cubicBezTo>
                  <a:cubicBezTo>
                    <a:pt x="1440" y="20400"/>
                    <a:pt x="1440" y="20400"/>
                    <a:pt x="1440" y="20400"/>
                  </a:cubicBezTo>
                  <a:cubicBezTo>
                    <a:pt x="1920" y="20400"/>
                    <a:pt x="1920" y="20400"/>
                    <a:pt x="1920" y="20400"/>
                  </a:cubicBezTo>
                  <a:cubicBezTo>
                    <a:pt x="2400" y="20700"/>
                    <a:pt x="2400" y="20700"/>
                    <a:pt x="2400" y="207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1920" y="21000"/>
                    <a:pt x="1920" y="21000"/>
                    <a:pt x="1920" y="210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880" y="21300"/>
                    <a:pt x="2880" y="21300"/>
                    <a:pt x="2880" y="213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1920" y="21300"/>
                    <a:pt x="1920" y="21300"/>
                    <a:pt x="1920" y="21300"/>
                  </a:cubicBezTo>
                  <a:cubicBezTo>
                    <a:pt x="1440" y="21300"/>
                    <a:pt x="1440" y="21300"/>
                    <a:pt x="1440" y="21300"/>
                  </a:cubicBezTo>
                  <a:cubicBezTo>
                    <a:pt x="1440" y="21000"/>
                    <a:pt x="1440" y="21000"/>
                    <a:pt x="1440" y="21000"/>
                  </a:cubicBezTo>
                  <a:cubicBezTo>
                    <a:pt x="960" y="21000"/>
                    <a:pt x="960" y="21000"/>
                    <a:pt x="960" y="21000"/>
                  </a:cubicBezTo>
                  <a:lnTo>
                    <a:pt x="1440" y="20700"/>
                  </a:lnTo>
                  <a:close/>
                  <a:moveTo>
                    <a:pt x="1440" y="207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7636" y="2145"/>
              <a:ext cx="216" cy="12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838" y="21600"/>
                  </a:moveTo>
                  <a:lnTo>
                    <a:pt x="21600" y="20329"/>
                  </a:lnTo>
                  <a:lnTo>
                    <a:pt x="20838" y="18635"/>
                  </a:lnTo>
                  <a:lnTo>
                    <a:pt x="21600" y="18635"/>
                  </a:lnTo>
                  <a:lnTo>
                    <a:pt x="21600" y="16941"/>
                  </a:lnTo>
                  <a:lnTo>
                    <a:pt x="19821" y="12282"/>
                  </a:lnTo>
                  <a:lnTo>
                    <a:pt x="19821" y="7624"/>
                  </a:lnTo>
                  <a:lnTo>
                    <a:pt x="20838" y="5929"/>
                  </a:lnTo>
                  <a:lnTo>
                    <a:pt x="20838" y="4659"/>
                  </a:lnTo>
                  <a:lnTo>
                    <a:pt x="21600" y="2965"/>
                  </a:lnTo>
                  <a:lnTo>
                    <a:pt x="21600" y="1271"/>
                  </a:lnTo>
                  <a:lnTo>
                    <a:pt x="21600" y="2965"/>
                  </a:lnTo>
                  <a:lnTo>
                    <a:pt x="18042" y="2965"/>
                  </a:lnTo>
                  <a:lnTo>
                    <a:pt x="16009" y="1271"/>
                  </a:lnTo>
                  <a:lnTo>
                    <a:pt x="15247" y="1271"/>
                  </a:lnTo>
                  <a:lnTo>
                    <a:pt x="14231" y="0"/>
                  </a:lnTo>
                  <a:lnTo>
                    <a:pt x="13214" y="1271"/>
                  </a:lnTo>
                  <a:lnTo>
                    <a:pt x="12198" y="0"/>
                  </a:lnTo>
                  <a:lnTo>
                    <a:pt x="12198" y="1271"/>
                  </a:lnTo>
                  <a:lnTo>
                    <a:pt x="11435" y="2965"/>
                  </a:lnTo>
                  <a:lnTo>
                    <a:pt x="11435" y="1271"/>
                  </a:lnTo>
                  <a:lnTo>
                    <a:pt x="9402" y="1271"/>
                  </a:lnTo>
                  <a:lnTo>
                    <a:pt x="9402" y="2965"/>
                  </a:lnTo>
                  <a:lnTo>
                    <a:pt x="6607" y="2965"/>
                  </a:lnTo>
                  <a:lnTo>
                    <a:pt x="5845" y="4659"/>
                  </a:lnTo>
                  <a:lnTo>
                    <a:pt x="4828" y="5929"/>
                  </a:lnTo>
                  <a:lnTo>
                    <a:pt x="5845" y="9318"/>
                  </a:lnTo>
                  <a:lnTo>
                    <a:pt x="6607" y="9318"/>
                  </a:lnTo>
                  <a:lnTo>
                    <a:pt x="6607" y="11012"/>
                  </a:lnTo>
                  <a:lnTo>
                    <a:pt x="5845" y="11012"/>
                  </a:lnTo>
                  <a:lnTo>
                    <a:pt x="5845" y="12282"/>
                  </a:lnTo>
                  <a:lnTo>
                    <a:pt x="6607" y="13976"/>
                  </a:lnTo>
                  <a:lnTo>
                    <a:pt x="7624" y="15671"/>
                  </a:lnTo>
                  <a:lnTo>
                    <a:pt x="8640" y="15671"/>
                  </a:lnTo>
                  <a:lnTo>
                    <a:pt x="8640" y="13976"/>
                  </a:lnTo>
                  <a:lnTo>
                    <a:pt x="9402" y="12282"/>
                  </a:lnTo>
                  <a:lnTo>
                    <a:pt x="9402" y="13976"/>
                  </a:lnTo>
                  <a:lnTo>
                    <a:pt x="8640" y="16941"/>
                  </a:lnTo>
                  <a:lnTo>
                    <a:pt x="8640" y="18635"/>
                  </a:lnTo>
                  <a:lnTo>
                    <a:pt x="9402" y="16941"/>
                  </a:lnTo>
                  <a:lnTo>
                    <a:pt x="10419" y="16941"/>
                  </a:lnTo>
                  <a:lnTo>
                    <a:pt x="11435" y="15671"/>
                  </a:lnTo>
                  <a:lnTo>
                    <a:pt x="12198" y="16941"/>
                  </a:lnTo>
                  <a:lnTo>
                    <a:pt x="13214" y="16941"/>
                  </a:lnTo>
                  <a:lnTo>
                    <a:pt x="13214" y="15671"/>
                  </a:lnTo>
                  <a:lnTo>
                    <a:pt x="14231" y="16941"/>
                  </a:lnTo>
                  <a:lnTo>
                    <a:pt x="15247" y="18635"/>
                  </a:lnTo>
                  <a:lnTo>
                    <a:pt x="16009" y="18635"/>
                  </a:lnTo>
                  <a:lnTo>
                    <a:pt x="17026" y="20329"/>
                  </a:lnTo>
                  <a:lnTo>
                    <a:pt x="17026" y="21600"/>
                  </a:lnTo>
                  <a:lnTo>
                    <a:pt x="20838" y="21600"/>
                  </a:lnTo>
                  <a:close/>
                  <a:moveTo>
                    <a:pt x="3812" y="7624"/>
                  </a:moveTo>
                  <a:lnTo>
                    <a:pt x="4828" y="7624"/>
                  </a:lnTo>
                  <a:lnTo>
                    <a:pt x="3812" y="7624"/>
                  </a:lnTo>
                  <a:close/>
                  <a:moveTo>
                    <a:pt x="2033" y="11012"/>
                  </a:moveTo>
                  <a:lnTo>
                    <a:pt x="2033" y="9318"/>
                  </a:lnTo>
                  <a:lnTo>
                    <a:pt x="0" y="9318"/>
                  </a:lnTo>
                  <a:lnTo>
                    <a:pt x="1016" y="7624"/>
                  </a:lnTo>
                  <a:lnTo>
                    <a:pt x="3812" y="7624"/>
                  </a:lnTo>
                  <a:lnTo>
                    <a:pt x="3812" y="9318"/>
                  </a:lnTo>
                  <a:lnTo>
                    <a:pt x="2795" y="9318"/>
                  </a:lnTo>
                  <a:lnTo>
                    <a:pt x="2033" y="11012"/>
                  </a:lnTo>
                  <a:close/>
                  <a:moveTo>
                    <a:pt x="3812" y="11012"/>
                  </a:moveTo>
                  <a:lnTo>
                    <a:pt x="4828" y="11012"/>
                  </a:lnTo>
                  <a:lnTo>
                    <a:pt x="5845" y="12282"/>
                  </a:lnTo>
                  <a:lnTo>
                    <a:pt x="4828" y="12282"/>
                  </a:lnTo>
                  <a:lnTo>
                    <a:pt x="3812" y="11012"/>
                  </a:lnTo>
                  <a:close/>
                  <a:moveTo>
                    <a:pt x="0" y="18635"/>
                  </a:moveTo>
                  <a:lnTo>
                    <a:pt x="1016" y="16941"/>
                  </a:lnTo>
                  <a:lnTo>
                    <a:pt x="2033" y="15671"/>
                  </a:lnTo>
                  <a:lnTo>
                    <a:pt x="2795" y="15671"/>
                  </a:lnTo>
                  <a:lnTo>
                    <a:pt x="3812" y="13976"/>
                  </a:lnTo>
                  <a:lnTo>
                    <a:pt x="3812" y="12282"/>
                  </a:lnTo>
                  <a:lnTo>
                    <a:pt x="4828" y="12282"/>
                  </a:lnTo>
                  <a:lnTo>
                    <a:pt x="3812" y="12282"/>
                  </a:lnTo>
                  <a:lnTo>
                    <a:pt x="3812" y="11012"/>
                  </a:lnTo>
                  <a:lnTo>
                    <a:pt x="2033" y="11012"/>
                  </a:lnTo>
                  <a:lnTo>
                    <a:pt x="1016" y="12282"/>
                  </a:lnTo>
                  <a:lnTo>
                    <a:pt x="0" y="12282"/>
                  </a:lnTo>
                  <a:lnTo>
                    <a:pt x="0" y="15671"/>
                  </a:lnTo>
                  <a:lnTo>
                    <a:pt x="1016" y="15671"/>
                  </a:lnTo>
                  <a:lnTo>
                    <a:pt x="1016" y="16941"/>
                  </a:lnTo>
                  <a:lnTo>
                    <a:pt x="0" y="16941"/>
                  </a:lnTo>
                  <a:lnTo>
                    <a:pt x="0" y="18635"/>
                  </a:lnTo>
                  <a:close/>
                  <a:moveTo>
                    <a:pt x="0" y="186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7608" y="2237"/>
              <a:ext cx="264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6615"/>
                  </a:moveTo>
                  <a:lnTo>
                    <a:pt x="21600" y="13708"/>
                  </a:lnTo>
                  <a:lnTo>
                    <a:pt x="20769" y="12046"/>
                  </a:lnTo>
                  <a:lnTo>
                    <a:pt x="19938" y="10800"/>
                  </a:lnTo>
                  <a:lnTo>
                    <a:pt x="19938" y="5815"/>
                  </a:lnTo>
                  <a:lnTo>
                    <a:pt x="16200" y="5815"/>
                  </a:lnTo>
                  <a:lnTo>
                    <a:pt x="16200" y="4569"/>
                  </a:lnTo>
                  <a:lnTo>
                    <a:pt x="15369" y="2908"/>
                  </a:lnTo>
                  <a:lnTo>
                    <a:pt x="14746" y="2908"/>
                  </a:lnTo>
                  <a:lnTo>
                    <a:pt x="13915" y="1246"/>
                  </a:lnTo>
                  <a:lnTo>
                    <a:pt x="13085" y="0"/>
                  </a:lnTo>
                  <a:lnTo>
                    <a:pt x="13085" y="1246"/>
                  </a:lnTo>
                  <a:lnTo>
                    <a:pt x="12254" y="1246"/>
                  </a:lnTo>
                  <a:lnTo>
                    <a:pt x="11631" y="0"/>
                  </a:lnTo>
                  <a:lnTo>
                    <a:pt x="10800" y="1246"/>
                  </a:lnTo>
                  <a:lnTo>
                    <a:pt x="9969" y="1246"/>
                  </a:lnTo>
                  <a:lnTo>
                    <a:pt x="9346" y="2908"/>
                  </a:lnTo>
                  <a:lnTo>
                    <a:pt x="9346" y="4569"/>
                  </a:lnTo>
                  <a:lnTo>
                    <a:pt x="9969" y="5815"/>
                  </a:lnTo>
                  <a:lnTo>
                    <a:pt x="9346" y="9138"/>
                  </a:lnTo>
                  <a:lnTo>
                    <a:pt x="8515" y="10800"/>
                  </a:lnTo>
                  <a:lnTo>
                    <a:pt x="7685" y="10800"/>
                  </a:lnTo>
                  <a:lnTo>
                    <a:pt x="7062" y="9138"/>
                  </a:lnTo>
                  <a:lnTo>
                    <a:pt x="7062" y="7477"/>
                  </a:lnTo>
                  <a:lnTo>
                    <a:pt x="5400" y="4569"/>
                  </a:lnTo>
                  <a:lnTo>
                    <a:pt x="5400" y="2908"/>
                  </a:lnTo>
                  <a:lnTo>
                    <a:pt x="4569" y="2908"/>
                  </a:lnTo>
                  <a:lnTo>
                    <a:pt x="3946" y="4569"/>
                  </a:lnTo>
                  <a:lnTo>
                    <a:pt x="3115" y="4569"/>
                  </a:lnTo>
                  <a:lnTo>
                    <a:pt x="3115" y="5815"/>
                  </a:lnTo>
                  <a:lnTo>
                    <a:pt x="2285" y="5815"/>
                  </a:lnTo>
                  <a:lnTo>
                    <a:pt x="1662" y="7477"/>
                  </a:lnTo>
                  <a:lnTo>
                    <a:pt x="1662" y="10800"/>
                  </a:lnTo>
                  <a:lnTo>
                    <a:pt x="831" y="12046"/>
                  </a:lnTo>
                  <a:lnTo>
                    <a:pt x="831" y="15369"/>
                  </a:lnTo>
                  <a:lnTo>
                    <a:pt x="0" y="15369"/>
                  </a:lnTo>
                  <a:lnTo>
                    <a:pt x="831" y="18277"/>
                  </a:lnTo>
                  <a:lnTo>
                    <a:pt x="831" y="19938"/>
                  </a:lnTo>
                  <a:lnTo>
                    <a:pt x="1662" y="18277"/>
                  </a:lnTo>
                  <a:lnTo>
                    <a:pt x="2285" y="16615"/>
                  </a:lnTo>
                  <a:lnTo>
                    <a:pt x="3946" y="15369"/>
                  </a:lnTo>
                  <a:lnTo>
                    <a:pt x="6231" y="15369"/>
                  </a:lnTo>
                  <a:lnTo>
                    <a:pt x="7062" y="16615"/>
                  </a:lnTo>
                  <a:lnTo>
                    <a:pt x="7685" y="15369"/>
                  </a:lnTo>
                  <a:lnTo>
                    <a:pt x="8515" y="15369"/>
                  </a:lnTo>
                  <a:lnTo>
                    <a:pt x="9346" y="16615"/>
                  </a:lnTo>
                  <a:lnTo>
                    <a:pt x="10800" y="16615"/>
                  </a:lnTo>
                  <a:lnTo>
                    <a:pt x="11631" y="15369"/>
                  </a:lnTo>
                  <a:lnTo>
                    <a:pt x="13085" y="16615"/>
                  </a:lnTo>
                  <a:lnTo>
                    <a:pt x="13915" y="16615"/>
                  </a:lnTo>
                  <a:lnTo>
                    <a:pt x="14746" y="19938"/>
                  </a:lnTo>
                  <a:lnTo>
                    <a:pt x="15369" y="19938"/>
                  </a:lnTo>
                  <a:lnTo>
                    <a:pt x="16200" y="21600"/>
                  </a:lnTo>
                  <a:lnTo>
                    <a:pt x="19315" y="21600"/>
                  </a:lnTo>
                  <a:lnTo>
                    <a:pt x="19938" y="19938"/>
                  </a:lnTo>
                  <a:lnTo>
                    <a:pt x="21600" y="16615"/>
                  </a:lnTo>
                  <a:close/>
                  <a:moveTo>
                    <a:pt x="21600" y="166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" name="AutoShape 40"/>
            <p:cNvSpPr>
              <a:spLocks/>
            </p:cNvSpPr>
            <p:nvPr/>
          </p:nvSpPr>
          <p:spPr bwMode="auto">
            <a:xfrm>
              <a:off x="7618" y="2328"/>
              <a:ext cx="206" cy="1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933" y="17031"/>
                  </a:moveTo>
                  <a:lnTo>
                    <a:pt x="6933" y="13708"/>
                  </a:lnTo>
                  <a:lnTo>
                    <a:pt x="8000" y="12046"/>
                  </a:lnTo>
                  <a:lnTo>
                    <a:pt x="6933" y="12046"/>
                  </a:lnTo>
                  <a:lnTo>
                    <a:pt x="5867" y="10800"/>
                  </a:lnTo>
                  <a:lnTo>
                    <a:pt x="2933" y="10800"/>
                  </a:lnTo>
                  <a:lnTo>
                    <a:pt x="1867" y="7477"/>
                  </a:lnTo>
                  <a:lnTo>
                    <a:pt x="0" y="7477"/>
                  </a:lnTo>
                  <a:lnTo>
                    <a:pt x="0" y="4569"/>
                  </a:lnTo>
                  <a:lnTo>
                    <a:pt x="1067" y="2908"/>
                  </a:lnTo>
                  <a:lnTo>
                    <a:pt x="1867" y="1246"/>
                  </a:lnTo>
                  <a:lnTo>
                    <a:pt x="4000" y="0"/>
                  </a:lnTo>
                  <a:lnTo>
                    <a:pt x="6933" y="0"/>
                  </a:lnTo>
                  <a:lnTo>
                    <a:pt x="8000" y="1246"/>
                  </a:lnTo>
                  <a:lnTo>
                    <a:pt x="8800" y="0"/>
                  </a:lnTo>
                  <a:lnTo>
                    <a:pt x="9867" y="0"/>
                  </a:lnTo>
                  <a:lnTo>
                    <a:pt x="10933" y="1246"/>
                  </a:lnTo>
                  <a:lnTo>
                    <a:pt x="12800" y="1246"/>
                  </a:lnTo>
                  <a:lnTo>
                    <a:pt x="13867" y="0"/>
                  </a:lnTo>
                  <a:lnTo>
                    <a:pt x="15733" y="1246"/>
                  </a:lnTo>
                  <a:lnTo>
                    <a:pt x="16800" y="1246"/>
                  </a:lnTo>
                  <a:lnTo>
                    <a:pt x="17867" y="4569"/>
                  </a:lnTo>
                  <a:lnTo>
                    <a:pt x="18667" y="4569"/>
                  </a:lnTo>
                  <a:lnTo>
                    <a:pt x="19733" y="6231"/>
                  </a:lnTo>
                  <a:lnTo>
                    <a:pt x="21600" y="6231"/>
                  </a:lnTo>
                  <a:lnTo>
                    <a:pt x="20800" y="9138"/>
                  </a:lnTo>
                  <a:lnTo>
                    <a:pt x="21600" y="9138"/>
                  </a:lnTo>
                  <a:lnTo>
                    <a:pt x="21600" y="10800"/>
                  </a:lnTo>
                  <a:lnTo>
                    <a:pt x="19733" y="10800"/>
                  </a:lnTo>
                  <a:lnTo>
                    <a:pt x="18667" y="13708"/>
                  </a:lnTo>
                  <a:lnTo>
                    <a:pt x="18667" y="15369"/>
                  </a:lnTo>
                  <a:lnTo>
                    <a:pt x="19733" y="15369"/>
                  </a:lnTo>
                  <a:lnTo>
                    <a:pt x="19733" y="17031"/>
                  </a:lnTo>
                  <a:lnTo>
                    <a:pt x="17867" y="17031"/>
                  </a:lnTo>
                  <a:lnTo>
                    <a:pt x="16800" y="18277"/>
                  </a:lnTo>
                  <a:lnTo>
                    <a:pt x="15733" y="18277"/>
                  </a:lnTo>
                  <a:lnTo>
                    <a:pt x="15733" y="19938"/>
                  </a:lnTo>
                  <a:lnTo>
                    <a:pt x="13867" y="21600"/>
                  </a:lnTo>
                  <a:lnTo>
                    <a:pt x="12800" y="19938"/>
                  </a:lnTo>
                  <a:lnTo>
                    <a:pt x="11733" y="21600"/>
                  </a:lnTo>
                  <a:lnTo>
                    <a:pt x="9867" y="21600"/>
                  </a:lnTo>
                  <a:lnTo>
                    <a:pt x="9867" y="17031"/>
                  </a:lnTo>
                  <a:lnTo>
                    <a:pt x="8800" y="17031"/>
                  </a:lnTo>
                  <a:lnTo>
                    <a:pt x="8000" y="15369"/>
                  </a:lnTo>
                  <a:lnTo>
                    <a:pt x="6933" y="17031"/>
                  </a:lnTo>
                  <a:close/>
                  <a:moveTo>
                    <a:pt x="6933" y="1703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" name="AutoShape 41"/>
            <p:cNvSpPr>
              <a:spLocks/>
            </p:cNvSpPr>
            <p:nvPr/>
          </p:nvSpPr>
          <p:spPr bwMode="auto">
            <a:xfrm>
              <a:off x="7722" y="2336"/>
              <a:ext cx="348" cy="24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911"/>
                  </a:moveTo>
                  <a:lnTo>
                    <a:pt x="473" y="10911"/>
                  </a:lnTo>
                  <a:lnTo>
                    <a:pt x="1104" y="10021"/>
                  </a:lnTo>
                  <a:lnTo>
                    <a:pt x="1734" y="10911"/>
                  </a:lnTo>
                  <a:lnTo>
                    <a:pt x="2838" y="10021"/>
                  </a:lnTo>
                  <a:lnTo>
                    <a:pt x="2838" y="9130"/>
                  </a:lnTo>
                  <a:lnTo>
                    <a:pt x="3469" y="9130"/>
                  </a:lnTo>
                  <a:lnTo>
                    <a:pt x="4099" y="8462"/>
                  </a:lnTo>
                  <a:lnTo>
                    <a:pt x="5203" y="8462"/>
                  </a:lnTo>
                  <a:lnTo>
                    <a:pt x="5203" y="7571"/>
                  </a:lnTo>
                  <a:lnTo>
                    <a:pt x="4572" y="7571"/>
                  </a:lnTo>
                  <a:lnTo>
                    <a:pt x="4572" y="6680"/>
                  </a:lnTo>
                  <a:lnTo>
                    <a:pt x="5203" y="5122"/>
                  </a:lnTo>
                  <a:lnTo>
                    <a:pt x="6307" y="5122"/>
                  </a:lnTo>
                  <a:lnTo>
                    <a:pt x="6307" y="4231"/>
                  </a:lnTo>
                  <a:lnTo>
                    <a:pt x="5834" y="4231"/>
                  </a:lnTo>
                  <a:lnTo>
                    <a:pt x="6307" y="2672"/>
                  </a:lnTo>
                  <a:lnTo>
                    <a:pt x="7568" y="2672"/>
                  </a:lnTo>
                  <a:lnTo>
                    <a:pt x="8041" y="1781"/>
                  </a:lnTo>
                  <a:lnTo>
                    <a:pt x="9302" y="0"/>
                  </a:lnTo>
                  <a:lnTo>
                    <a:pt x="9933" y="0"/>
                  </a:lnTo>
                  <a:lnTo>
                    <a:pt x="10406" y="891"/>
                  </a:lnTo>
                  <a:lnTo>
                    <a:pt x="10406" y="0"/>
                  </a:lnTo>
                  <a:lnTo>
                    <a:pt x="11036" y="891"/>
                  </a:lnTo>
                  <a:lnTo>
                    <a:pt x="12140" y="891"/>
                  </a:lnTo>
                  <a:lnTo>
                    <a:pt x="12771" y="1781"/>
                  </a:lnTo>
                  <a:lnTo>
                    <a:pt x="13401" y="891"/>
                  </a:lnTo>
                  <a:lnTo>
                    <a:pt x="14505" y="891"/>
                  </a:lnTo>
                  <a:lnTo>
                    <a:pt x="14505" y="1781"/>
                  </a:lnTo>
                  <a:lnTo>
                    <a:pt x="16239" y="1781"/>
                  </a:lnTo>
                  <a:lnTo>
                    <a:pt x="16239" y="5122"/>
                  </a:lnTo>
                  <a:lnTo>
                    <a:pt x="16870" y="5790"/>
                  </a:lnTo>
                  <a:lnTo>
                    <a:pt x="17501" y="6680"/>
                  </a:lnTo>
                  <a:lnTo>
                    <a:pt x="17974" y="8462"/>
                  </a:lnTo>
                  <a:lnTo>
                    <a:pt x="18604" y="8462"/>
                  </a:lnTo>
                  <a:lnTo>
                    <a:pt x="18604" y="10021"/>
                  </a:lnTo>
                  <a:lnTo>
                    <a:pt x="19866" y="10021"/>
                  </a:lnTo>
                  <a:lnTo>
                    <a:pt x="20969" y="10911"/>
                  </a:lnTo>
                  <a:lnTo>
                    <a:pt x="20969" y="11579"/>
                  </a:lnTo>
                  <a:lnTo>
                    <a:pt x="21600" y="12470"/>
                  </a:lnTo>
                  <a:lnTo>
                    <a:pt x="20969" y="12470"/>
                  </a:lnTo>
                  <a:lnTo>
                    <a:pt x="20339" y="14252"/>
                  </a:lnTo>
                  <a:lnTo>
                    <a:pt x="19235" y="14252"/>
                  </a:lnTo>
                  <a:lnTo>
                    <a:pt x="18604" y="13361"/>
                  </a:lnTo>
                  <a:lnTo>
                    <a:pt x="18604" y="14920"/>
                  </a:lnTo>
                  <a:lnTo>
                    <a:pt x="19235" y="15810"/>
                  </a:lnTo>
                  <a:lnTo>
                    <a:pt x="19235" y="16701"/>
                  </a:lnTo>
                  <a:lnTo>
                    <a:pt x="19866" y="17369"/>
                  </a:lnTo>
                  <a:lnTo>
                    <a:pt x="19866" y="18260"/>
                  </a:lnTo>
                  <a:lnTo>
                    <a:pt x="18604" y="19151"/>
                  </a:lnTo>
                  <a:lnTo>
                    <a:pt x="17501" y="19151"/>
                  </a:lnTo>
                  <a:lnTo>
                    <a:pt x="17501" y="21600"/>
                  </a:lnTo>
                  <a:lnTo>
                    <a:pt x="16870" y="21600"/>
                  </a:lnTo>
                  <a:lnTo>
                    <a:pt x="16239" y="20709"/>
                  </a:lnTo>
                  <a:lnTo>
                    <a:pt x="14505" y="20709"/>
                  </a:lnTo>
                  <a:lnTo>
                    <a:pt x="14032" y="21600"/>
                  </a:lnTo>
                  <a:lnTo>
                    <a:pt x="13401" y="21600"/>
                  </a:lnTo>
                  <a:lnTo>
                    <a:pt x="13401" y="20709"/>
                  </a:lnTo>
                  <a:lnTo>
                    <a:pt x="12771" y="20709"/>
                  </a:lnTo>
                  <a:lnTo>
                    <a:pt x="12140" y="21600"/>
                  </a:lnTo>
                  <a:lnTo>
                    <a:pt x="11667" y="20709"/>
                  </a:lnTo>
                  <a:lnTo>
                    <a:pt x="8672" y="20709"/>
                  </a:lnTo>
                  <a:lnTo>
                    <a:pt x="8041" y="19819"/>
                  </a:lnTo>
                  <a:lnTo>
                    <a:pt x="4572" y="19819"/>
                  </a:lnTo>
                  <a:lnTo>
                    <a:pt x="2207" y="20709"/>
                  </a:lnTo>
                  <a:lnTo>
                    <a:pt x="1104" y="19819"/>
                  </a:lnTo>
                  <a:lnTo>
                    <a:pt x="473" y="19151"/>
                  </a:lnTo>
                  <a:lnTo>
                    <a:pt x="0" y="18260"/>
                  </a:lnTo>
                  <a:lnTo>
                    <a:pt x="473" y="17369"/>
                  </a:lnTo>
                  <a:lnTo>
                    <a:pt x="1104" y="16701"/>
                  </a:lnTo>
                  <a:lnTo>
                    <a:pt x="1104" y="14920"/>
                  </a:lnTo>
                  <a:lnTo>
                    <a:pt x="473" y="14252"/>
                  </a:lnTo>
                  <a:lnTo>
                    <a:pt x="473" y="13361"/>
                  </a:lnTo>
                  <a:lnTo>
                    <a:pt x="0" y="11579"/>
                  </a:lnTo>
                  <a:lnTo>
                    <a:pt x="0" y="10911"/>
                  </a:lnTo>
                  <a:close/>
                  <a:moveTo>
                    <a:pt x="0" y="109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" name="AutoShape 42"/>
            <p:cNvSpPr>
              <a:spLocks/>
            </p:cNvSpPr>
            <p:nvPr/>
          </p:nvSpPr>
          <p:spPr bwMode="auto">
            <a:xfrm>
              <a:off x="7695" y="2529"/>
              <a:ext cx="685" cy="37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40" y="1563"/>
                  </a:moveTo>
                  <a:lnTo>
                    <a:pt x="2000" y="2132"/>
                  </a:lnTo>
                  <a:lnTo>
                    <a:pt x="3200" y="1563"/>
                  </a:lnTo>
                  <a:lnTo>
                    <a:pt x="4960" y="1563"/>
                  </a:lnTo>
                  <a:lnTo>
                    <a:pt x="5280" y="2132"/>
                  </a:lnTo>
                  <a:lnTo>
                    <a:pt x="6800" y="2132"/>
                  </a:lnTo>
                  <a:lnTo>
                    <a:pt x="7040" y="2700"/>
                  </a:lnTo>
                  <a:lnTo>
                    <a:pt x="7360" y="2132"/>
                  </a:lnTo>
                  <a:lnTo>
                    <a:pt x="7680" y="2132"/>
                  </a:lnTo>
                  <a:lnTo>
                    <a:pt x="7680" y="2700"/>
                  </a:lnTo>
                  <a:lnTo>
                    <a:pt x="8000" y="2700"/>
                  </a:lnTo>
                  <a:lnTo>
                    <a:pt x="8240" y="2132"/>
                  </a:lnTo>
                  <a:lnTo>
                    <a:pt x="9120" y="2132"/>
                  </a:lnTo>
                  <a:lnTo>
                    <a:pt x="9440" y="2700"/>
                  </a:lnTo>
                  <a:lnTo>
                    <a:pt x="9760" y="2700"/>
                  </a:lnTo>
                  <a:lnTo>
                    <a:pt x="9760" y="1137"/>
                  </a:lnTo>
                  <a:lnTo>
                    <a:pt x="10320" y="1137"/>
                  </a:lnTo>
                  <a:lnTo>
                    <a:pt x="10960" y="568"/>
                  </a:lnTo>
                  <a:lnTo>
                    <a:pt x="11200" y="568"/>
                  </a:lnTo>
                  <a:lnTo>
                    <a:pt x="11200" y="0"/>
                  </a:lnTo>
                  <a:lnTo>
                    <a:pt x="13600" y="0"/>
                  </a:lnTo>
                  <a:lnTo>
                    <a:pt x="13600" y="1137"/>
                  </a:lnTo>
                  <a:lnTo>
                    <a:pt x="13920" y="1137"/>
                  </a:lnTo>
                  <a:lnTo>
                    <a:pt x="13920" y="1563"/>
                  </a:lnTo>
                  <a:lnTo>
                    <a:pt x="14160" y="2700"/>
                  </a:lnTo>
                  <a:lnTo>
                    <a:pt x="14800" y="2132"/>
                  </a:lnTo>
                  <a:lnTo>
                    <a:pt x="15040" y="2700"/>
                  </a:lnTo>
                  <a:lnTo>
                    <a:pt x="15040" y="3268"/>
                  </a:lnTo>
                  <a:lnTo>
                    <a:pt x="15360" y="3268"/>
                  </a:lnTo>
                  <a:lnTo>
                    <a:pt x="15360" y="3695"/>
                  </a:lnTo>
                  <a:lnTo>
                    <a:pt x="16240" y="5258"/>
                  </a:lnTo>
                  <a:lnTo>
                    <a:pt x="16240" y="4832"/>
                  </a:lnTo>
                  <a:lnTo>
                    <a:pt x="16880" y="5258"/>
                  </a:lnTo>
                  <a:lnTo>
                    <a:pt x="17440" y="5258"/>
                  </a:lnTo>
                  <a:lnTo>
                    <a:pt x="17760" y="4832"/>
                  </a:lnTo>
                  <a:lnTo>
                    <a:pt x="18000" y="4832"/>
                  </a:lnTo>
                  <a:lnTo>
                    <a:pt x="18320" y="5826"/>
                  </a:lnTo>
                  <a:lnTo>
                    <a:pt x="18640" y="6395"/>
                  </a:lnTo>
                  <a:lnTo>
                    <a:pt x="19840" y="6395"/>
                  </a:lnTo>
                  <a:lnTo>
                    <a:pt x="20080" y="6963"/>
                  </a:lnTo>
                  <a:lnTo>
                    <a:pt x="20400" y="6395"/>
                  </a:lnTo>
                  <a:lnTo>
                    <a:pt x="20720" y="6963"/>
                  </a:lnTo>
                  <a:lnTo>
                    <a:pt x="21280" y="6963"/>
                  </a:lnTo>
                  <a:lnTo>
                    <a:pt x="21280" y="7389"/>
                  </a:lnTo>
                  <a:lnTo>
                    <a:pt x="21600" y="7389"/>
                  </a:lnTo>
                  <a:lnTo>
                    <a:pt x="21600" y="7958"/>
                  </a:lnTo>
                  <a:lnTo>
                    <a:pt x="21280" y="8526"/>
                  </a:lnTo>
                  <a:lnTo>
                    <a:pt x="20960" y="8526"/>
                  </a:lnTo>
                  <a:lnTo>
                    <a:pt x="20960" y="9521"/>
                  </a:lnTo>
                  <a:lnTo>
                    <a:pt x="21600" y="10658"/>
                  </a:lnTo>
                  <a:lnTo>
                    <a:pt x="21280" y="11084"/>
                  </a:lnTo>
                  <a:lnTo>
                    <a:pt x="21280" y="11653"/>
                  </a:lnTo>
                  <a:lnTo>
                    <a:pt x="20960" y="12221"/>
                  </a:lnTo>
                  <a:lnTo>
                    <a:pt x="20400" y="12221"/>
                  </a:lnTo>
                  <a:lnTo>
                    <a:pt x="20080" y="12647"/>
                  </a:lnTo>
                  <a:lnTo>
                    <a:pt x="20080" y="13216"/>
                  </a:lnTo>
                  <a:lnTo>
                    <a:pt x="19840" y="13784"/>
                  </a:lnTo>
                  <a:lnTo>
                    <a:pt x="19840" y="14353"/>
                  </a:lnTo>
                  <a:lnTo>
                    <a:pt x="19840" y="13784"/>
                  </a:lnTo>
                  <a:lnTo>
                    <a:pt x="19520" y="13784"/>
                  </a:lnTo>
                  <a:lnTo>
                    <a:pt x="19200" y="14353"/>
                  </a:lnTo>
                  <a:lnTo>
                    <a:pt x="18640" y="14353"/>
                  </a:lnTo>
                  <a:lnTo>
                    <a:pt x="18640" y="14779"/>
                  </a:lnTo>
                  <a:lnTo>
                    <a:pt x="18000" y="14779"/>
                  </a:lnTo>
                  <a:lnTo>
                    <a:pt x="17760" y="15347"/>
                  </a:lnTo>
                  <a:lnTo>
                    <a:pt x="17440" y="15347"/>
                  </a:lnTo>
                  <a:lnTo>
                    <a:pt x="17440" y="15916"/>
                  </a:lnTo>
                  <a:lnTo>
                    <a:pt x="16880" y="15347"/>
                  </a:lnTo>
                  <a:lnTo>
                    <a:pt x="16560" y="15916"/>
                  </a:lnTo>
                  <a:lnTo>
                    <a:pt x="16240" y="15347"/>
                  </a:lnTo>
                  <a:lnTo>
                    <a:pt x="16240" y="15916"/>
                  </a:lnTo>
                  <a:lnTo>
                    <a:pt x="16560" y="15916"/>
                  </a:lnTo>
                  <a:lnTo>
                    <a:pt x="16240" y="16342"/>
                  </a:lnTo>
                  <a:lnTo>
                    <a:pt x="16240" y="16911"/>
                  </a:lnTo>
                  <a:lnTo>
                    <a:pt x="15920" y="16911"/>
                  </a:lnTo>
                  <a:lnTo>
                    <a:pt x="16240" y="16342"/>
                  </a:lnTo>
                  <a:lnTo>
                    <a:pt x="16240" y="15916"/>
                  </a:lnTo>
                  <a:lnTo>
                    <a:pt x="15920" y="15916"/>
                  </a:lnTo>
                  <a:lnTo>
                    <a:pt x="15680" y="16911"/>
                  </a:lnTo>
                  <a:lnTo>
                    <a:pt x="14480" y="16911"/>
                  </a:lnTo>
                  <a:lnTo>
                    <a:pt x="14480" y="17479"/>
                  </a:lnTo>
                  <a:lnTo>
                    <a:pt x="15040" y="17479"/>
                  </a:lnTo>
                  <a:lnTo>
                    <a:pt x="15360" y="17905"/>
                  </a:lnTo>
                  <a:lnTo>
                    <a:pt x="15680" y="17905"/>
                  </a:lnTo>
                  <a:lnTo>
                    <a:pt x="15360" y="17905"/>
                  </a:lnTo>
                  <a:lnTo>
                    <a:pt x="15360" y="18474"/>
                  </a:lnTo>
                  <a:lnTo>
                    <a:pt x="15920" y="18474"/>
                  </a:lnTo>
                  <a:lnTo>
                    <a:pt x="15920" y="19042"/>
                  </a:lnTo>
                  <a:lnTo>
                    <a:pt x="16240" y="19042"/>
                  </a:lnTo>
                  <a:lnTo>
                    <a:pt x="16560" y="19611"/>
                  </a:lnTo>
                  <a:lnTo>
                    <a:pt x="16560" y="19042"/>
                  </a:lnTo>
                  <a:lnTo>
                    <a:pt x="15680" y="17479"/>
                  </a:lnTo>
                  <a:lnTo>
                    <a:pt x="15680" y="16911"/>
                  </a:lnTo>
                  <a:lnTo>
                    <a:pt x="15920" y="17479"/>
                  </a:lnTo>
                  <a:lnTo>
                    <a:pt x="15920" y="17905"/>
                  </a:lnTo>
                  <a:lnTo>
                    <a:pt x="16560" y="19042"/>
                  </a:lnTo>
                  <a:lnTo>
                    <a:pt x="17440" y="19042"/>
                  </a:lnTo>
                  <a:lnTo>
                    <a:pt x="17440" y="18474"/>
                  </a:lnTo>
                  <a:lnTo>
                    <a:pt x="18320" y="18474"/>
                  </a:lnTo>
                  <a:lnTo>
                    <a:pt x="18000" y="19042"/>
                  </a:lnTo>
                  <a:lnTo>
                    <a:pt x="18000" y="19611"/>
                  </a:lnTo>
                  <a:lnTo>
                    <a:pt x="17440" y="20037"/>
                  </a:lnTo>
                  <a:lnTo>
                    <a:pt x="16880" y="19611"/>
                  </a:lnTo>
                  <a:lnTo>
                    <a:pt x="16560" y="20037"/>
                  </a:lnTo>
                  <a:lnTo>
                    <a:pt x="16560" y="20605"/>
                  </a:lnTo>
                  <a:lnTo>
                    <a:pt x="15920" y="20605"/>
                  </a:lnTo>
                  <a:lnTo>
                    <a:pt x="15360" y="21174"/>
                  </a:lnTo>
                  <a:lnTo>
                    <a:pt x="15040" y="21600"/>
                  </a:lnTo>
                  <a:lnTo>
                    <a:pt x="14480" y="21600"/>
                  </a:lnTo>
                  <a:lnTo>
                    <a:pt x="14160" y="21174"/>
                  </a:lnTo>
                  <a:lnTo>
                    <a:pt x="14480" y="20037"/>
                  </a:lnTo>
                  <a:lnTo>
                    <a:pt x="14160" y="19611"/>
                  </a:lnTo>
                  <a:lnTo>
                    <a:pt x="13920" y="19611"/>
                  </a:lnTo>
                  <a:lnTo>
                    <a:pt x="13600" y="19042"/>
                  </a:lnTo>
                  <a:lnTo>
                    <a:pt x="13280" y="19611"/>
                  </a:lnTo>
                  <a:lnTo>
                    <a:pt x="13600" y="18474"/>
                  </a:lnTo>
                  <a:lnTo>
                    <a:pt x="13920" y="18474"/>
                  </a:lnTo>
                  <a:lnTo>
                    <a:pt x="14160" y="17905"/>
                  </a:lnTo>
                  <a:lnTo>
                    <a:pt x="14480" y="17905"/>
                  </a:lnTo>
                  <a:lnTo>
                    <a:pt x="14160" y="17905"/>
                  </a:lnTo>
                  <a:lnTo>
                    <a:pt x="14160" y="16911"/>
                  </a:lnTo>
                  <a:lnTo>
                    <a:pt x="13920" y="17479"/>
                  </a:lnTo>
                  <a:lnTo>
                    <a:pt x="13600" y="16911"/>
                  </a:lnTo>
                  <a:lnTo>
                    <a:pt x="13280" y="16911"/>
                  </a:lnTo>
                  <a:lnTo>
                    <a:pt x="12960" y="17479"/>
                  </a:lnTo>
                  <a:lnTo>
                    <a:pt x="12720" y="16911"/>
                  </a:lnTo>
                  <a:lnTo>
                    <a:pt x="12400" y="16911"/>
                  </a:lnTo>
                  <a:lnTo>
                    <a:pt x="12400" y="16342"/>
                  </a:lnTo>
                  <a:lnTo>
                    <a:pt x="11520" y="16342"/>
                  </a:lnTo>
                  <a:lnTo>
                    <a:pt x="11520" y="15916"/>
                  </a:lnTo>
                  <a:lnTo>
                    <a:pt x="12400" y="15916"/>
                  </a:lnTo>
                  <a:lnTo>
                    <a:pt x="12080" y="15347"/>
                  </a:lnTo>
                  <a:lnTo>
                    <a:pt x="11840" y="15916"/>
                  </a:lnTo>
                  <a:lnTo>
                    <a:pt x="11520" y="15916"/>
                  </a:lnTo>
                  <a:lnTo>
                    <a:pt x="11520" y="15347"/>
                  </a:lnTo>
                  <a:lnTo>
                    <a:pt x="11200" y="15916"/>
                  </a:lnTo>
                  <a:lnTo>
                    <a:pt x="10960" y="15916"/>
                  </a:lnTo>
                  <a:lnTo>
                    <a:pt x="10640" y="16342"/>
                  </a:lnTo>
                  <a:lnTo>
                    <a:pt x="10640" y="16911"/>
                  </a:lnTo>
                  <a:lnTo>
                    <a:pt x="10320" y="17479"/>
                  </a:lnTo>
                  <a:lnTo>
                    <a:pt x="10000" y="18474"/>
                  </a:lnTo>
                  <a:lnTo>
                    <a:pt x="9760" y="18474"/>
                  </a:lnTo>
                  <a:lnTo>
                    <a:pt x="9760" y="19611"/>
                  </a:lnTo>
                  <a:lnTo>
                    <a:pt x="9440" y="19042"/>
                  </a:lnTo>
                  <a:lnTo>
                    <a:pt x="9120" y="19042"/>
                  </a:lnTo>
                  <a:lnTo>
                    <a:pt x="8880" y="19611"/>
                  </a:lnTo>
                  <a:lnTo>
                    <a:pt x="8000" y="19611"/>
                  </a:lnTo>
                  <a:lnTo>
                    <a:pt x="7680" y="19042"/>
                  </a:lnTo>
                  <a:lnTo>
                    <a:pt x="8000" y="18474"/>
                  </a:lnTo>
                  <a:lnTo>
                    <a:pt x="8240" y="18474"/>
                  </a:lnTo>
                  <a:lnTo>
                    <a:pt x="8560" y="17479"/>
                  </a:lnTo>
                  <a:lnTo>
                    <a:pt x="8560" y="16342"/>
                  </a:lnTo>
                  <a:lnTo>
                    <a:pt x="8880" y="16342"/>
                  </a:lnTo>
                  <a:lnTo>
                    <a:pt x="9120" y="15916"/>
                  </a:lnTo>
                  <a:lnTo>
                    <a:pt x="9440" y="16342"/>
                  </a:lnTo>
                  <a:lnTo>
                    <a:pt x="9760" y="16342"/>
                  </a:lnTo>
                  <a:lnTo>
                    <a:pt x="9760" y="14779"/>
                  </a:lnTo>
                  <a:lnTo>
                    <a:pt x="9440" y="14779"/>
                  </a:lnTo>
                  <a:lnTo>
                    <a:pt x="8880" y="14353"/>
                  </a:lnTo>
                  <a:lnTo>
                    <a:pt x="8880" y="13784"/>
                  </a:lnTo>
                  <a:lnTo>
                    <a:pt x="8560" y="13784"/>
                  </a:lnTo>
                  <a:lnTo>
                    <a:pt x="8560" y="12647"/>
                  </a:lnTo>
                  <a:lnTo>
                    <a:pt x="8240" y="12221"/>
                  </a:lnTo>
                  <a:lnTo>
                    <a:pt x="8000" y="11653"/>
                  </a:lnTo>
                  <a:lnTo>
                    <a:pt x="7360" y="11653"/>
                  </a:lnTo>
                  <a:lnTo>
                    <a:pt x="6800" y="11084"/>
                  </a:lnTo>
                  <a:lnTo>
                    <a:pt x="6480" y="11084"/>
                  </a:lnTo>
                  <a:lnTo>
                    <a:pt x="6160" y="10658"/>
                  </a:lnTo>
                  <a:lnTo>
                    <a:pt x="5920" y="10658"/>
                  </a:lnTo>
                  <a:lnTo>
                    <a:pt x="5920" y="11084"/>
                  </a:lnTo>
                  <a:lnTo>
                    <a:pt x="5600" y="10658"/>
                  </a:lnTo>
                  <a:lnTo>
                    <a:pt x="5600" y="11084"/>
                  </a:lnTo>
                  <a:lnTo>
                    <a:pt x="5280" y="10658"/>
                  </a:lnTo>
                  <a:lnTo>
                    <a:pt x="5280" y="12221"/>
                  </a:lnTo>
                  <a:lnTo>
                    <a:pt x="4960" y="12221"/>
                  </a:lnTo>
                  <a:lnTo>
                    <a:pt x="4720" y="12647"/>
                  </a:lnTo>
                  <a:lnTo>
                    <a:pt x="3840" y="12647"/>
                  </a:lnTo>
                  <a:lnTo>
                    <a:pt x="3520" y="13216"/>
                  </a:lnTo>
                  <a:lnTo>
                    <a:pt x="2640" y="13216"/>
                  </a:lnTo>
                  <a:lnTo>
                    <a:pt x="2640" y="12647"/>
                  </a:lnTo>
                  <a:lnTo>
                    <a:pt x="1760" y="12647"/>
                  </a:lnTo>
                  <a:lnTo>
                    <a:pt x="1440" y="12221"/>
                  </a:lnTo>
                  <a:lnTo>
                    <a:pt x="560" y="12221"/>
                  </a:lnTo>
                  <a:lnTo>
                    <a:pt x="240" y="11653"/>
                  </a:lnTo>
                  <a:lnTo>
                    <a:pt x="0" y="11084"/>
                  </a:lnTo>
                  <a:lnTo>
                    <a:pt x="0" y="10658"/>
                  </a:lnTo>
                  <a:lnTo>
                    <a:pt x="240" y="9521"/>
                  </a:lnTo>
                  <a:lnTo>
                    <a:pt x="560" y="9521"/>
                  </a:lnTo>
                  <a:lnTo>
                    <a:pt x="560" y="8526"/>
                  </a:lnTo>
                  <a:lnTo>
                    <a:pt x="1440" y="6963"/>
                  </a:lnTo>
                  <a:lnTo>
                    <a:pt x="1440" y="6395"/>
                  </a:lnTo>
                  <a:lnTo>
                    <a:pt x="1760" y="5826"/>
                  </a:lnTo>
                  <a:lnTo>
                    <a:pt x="2000" y="5826"/>
                  </a:lnTo>
                  <a:lnTo>
                    <a:pt x="2000" y="5258"/>
                  </a:lnTo>
                  <a:lnTo>
                    <a:pt x="1760" y="4832"/>
                  </a:lnTo>
                  <a:lnTo>
                    <a:pt x="2000" y="4263"/>
                  </a:lnTo>
                  <a:lnTo>
                    <a:pt x="1760" y="4263"/>
                  </a:lnTo>
                  <a:lnTo>
                    <a:pt x="1440" y="3695"/>
                  </a:lnTo>
                  <a:lnTo>
                    <a:pt x="1440" y="1563"/>
                  </a:lnTo>
                  <a:close/>
                  <a:moveTo>
                    <a:pt x="1440" y="156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" name="AutoShape 43"/>
            <p:cNvSpPr>
              <a:spLocks/>
            </p:cNvSpPr>
            <p:nvPr/>
          </p:nvSpPr>
          <p:spPr bwMode="auto">
            <a:xfrm>
              <a:off x="7862" y="2714"/>
              <a:ext cx="142" cy="14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4027"/>
                  </a:moveTo>
                  <a:lnTo>
                    <a:pt x="0" y="0"/>
                  </a:lnTo>
                  <a:lnTo>
                    <a:pt x="1543" y="1098"/>
                  </a:lnTo>
                  <a:lnTo>
                    <a:pt x="1543" y="0"/>
                  </a:lnTo>
                  <a:lnTo>
                    <a:pt x="3086" y="1098"/>
                  </a:lnTo>
                  <a:lnTo>
                    <a:pt x="3086" y="0"/>
                  </a:lnTo>
                  <a:lnTo>
                    <a:pt x="4243" y="0"/>
                  </a:lnTo>
                  <a:lnTo>
                    <a:pt x="5786" y="1098"/>
                  </a:lnTo>
                  <a:lnTo>
                    <a:pt x="7329" y="1098"/>
                  </a:lnTo>
                  <a:lnTo>
                    <a:pt x="10029" y="2563"/>
                  </a:lnTo>
                  <a:lnTo>
                    <a:pt x="13114" y="2563"/>
                  </a:lnTo>
                  <a:lnTo>
                    <a:pt x="14271" y="4027"/>
                  </a:lnTo>
                  <a:lnTo>
                    <a:pt x="15814" y="5125"/>
                  </a:lnTo>
                  <a:lnTo>
                    <a:pt x="15814" y="8054"/>
                  </a:lnTo>
                  <a:lnTo>
                    <a:pt x="17357" y="8054"/>
                  </a:lnTo>
                  <a:lnTo>
                    <a:pt x="17357" y="9519"/>
                  </a:lnTo>
                  <a:lnTo>
                    <a:pt x="20057" y="10617"/>
                  </a:lnTo>
                  <a:lnTo>
                    <a:pt x="21600" y="10617"/>
                  </a:lnTo>
                  <a:lnTo>
                    <a:pt x="21600" y="14644"/>
                  </a:lnTo>
                  <a:lnTo>
                    <a:pt x="20057" y="14644"/>
                  </a:lnTo>
                  <a:lnTo>
                    <a:pt x="18514" y="13546"/>
                  </a:lnTo>
                  <a:lnTo>
                    <a:pt x="17357" y="14644"/>
                  </a:lnTo>
                  <a:lnTo>
                    <a:pt x="15814" y="14644"/>
                  </a:lnTo>
                  <a:lnTo>
                    <a:pt x="15814" y="17573"/>
                  </a:lnTo>
                  <a:lnTo>
                    <a:pt x="14271" y="20136"/>
                  </a:lnTo>
                  <a:lnTo>
                    <a:pt x="13114" y="20136"/>
                  </a:lnTo>
                  <a:lnTo>
                    <a:pt x="11571" y="21600"/>
                  </a:lnTo>
                  <a:lnTo>
                    <a:pt x="11571" y="14644"/>
                  </a:lnTo>
                  <a:lnTo>
                    <a:pt x="10029" y="12081"/>
                  </a:lnTo>
                  <a:lnTo>
                    <a:pt x="10029" y="10617"/>
                  </a:lnTo>
                  <a:lnTo>
                    <a:pt x="5786" y="9519"/>
                  </a:lnTo>
                  <a:lnTo>
                    <a:pt x="5786" y="8054"/>
                  </a:lnTo>
                  <a:lnTo>
                    <a:pt x="4243" y="5125"/>
                  </a:lnTo>
                  <a:lnTo>
                    <a:pt x="3086" y="4027"/>
                  </a:lnTo>
                  <a:lnTo>
                    <a:pt x="0" y="4027"/>
                  </a:lnTo>
                  <a:close/>
                  <a:moveTo>
                    <a:pt x="0" y="402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" name="AutoShape 44"/>
            <p:cNvSpPr>
              <a:spLocks/>
            </p:cNvSpPr>
            <p:nvPr/>
          </p:nvSpPr>
          <p:spPr bwMode="auto">
            <a:xfrm>
              <a:off x="7636" y="2741"/>
              <a:ext cx="368" cy="20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469" y="0"/>
                  </a:moveTo>
                  <a:lnTo>
                    <a:pt x="6108" y="0"/>
                  </a:lnTo>
                  <a:lnTo>
                    <a:pt x="6703" y="800"/>
                  </a:lnTo>
                  <a:lnTo>
                    <a:pt x="8342" y="800"/>
                  </a:lnTo>
                  <a:lnTo>
                    <a:pt x="8342" y="1867"/>
                  </a:lnTo>
                  <a:lnTo>
                    <a:pt x="9981" y="1867"/>
                  </a:lnTo>
                  <a:lnTo>
                    <a:pt x="10577" y="800"/>
                  </a:lnTo>
                  <a:lnTo>
                    <a:pt x="12215" y="800"/>
                  </a:lnTo>
                  <a:lnTo>
                    <a:pt x="12662" y="0"/>
                  </a:lnTo>
                  <a:lnTo>
                    <a:pt x="14450" y="0"/>
                  </a:lnTo>
                  <a:lnTo>
                    <a:pt x="14897" y="800"/>
                  </a:lnTo>
                  <a:lnTo>
                    <a:pt x="15492" y="2933"/>
                  </a:lnTo>
                  <a:lnTo>
                    <a:pt x="15492" y="4000"/>
                  </a:lnTo>
                  <a:lnTo>
                    <a:pt x="17131" y="4800"/>
                  </a:lnTo>
                  <a:lnTo>
                    <a:pt x="17131" y="5867"/>
                  </a:lnTo>
                  <a:lnTo>
                    <a:pt x="17727" y="7733"/>
                  </a:lnTo>
                  <a:lnTo>
                    <a:pt x="17727" y="11733"/>
                  </a:lnTo>
                  <a:lnTo>
                    <a:pt x="18323" y="13867"/>
                  </a:lnTo>
                  <a:lnTo>
                    <a:pt x="19961" y="13867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600" y="13867"/>
                  </a:lnTo>
                  <a:lnTo>
                    <a:pt x="21004" y="13867"/>
                  </a:lnTo>
                  <a:lnTo>
                    <a:pt x="21600" y="14667"/>
                  </a:lnTo>
                  <a:lnTo>
                    <a:pt x="21004" y="15733"/>
                  </a:lnTo>
                  <a:lnTo>
                    <a:pt x="20408" y="15733"/>
                  </a:lnTo>
                  <a:lnTo>
                    <a:pt x="19961" y="16800"/>
                  </a:lnTo>
                  <a:lnTo>
                    <a:pt x="19366" y="16800"/>
                  </a:lnTo>
                  <a:lnTo>
                    <a:pt x="19366" y="20800"/>
                  </a:lnTo>
                  <a:lnTo>
                    <a:pt x="18770" y="20800"/>
                  </a:lnTo>
                  <a:lnTo>
                    <a:pt x="18323" y="19733"/>
                  </a:lnTo>
                  <a:lnTo>
                    <a:pt x="17727" y="20800"/>
                  </a:lnTo>
                  <a:lnTo>
                    <a:pt x="17131" y="19733"/>
                  </a:lnTo>
                  <a:lnTo>
                    <a:pt x="14897" y="19733"/>
                  </a:lnTo>
                  <a:lnTo>
                    <a:pt x="13854" y="20800"/>
                  </a:lnTo>
                  <a:lnTo>
                    <a:pt x="13258" y="20800"/>
                  </a:lnTo>
                  <a:lnTo>
                    <a:pt x="12662" y="21600"/>
                  </a:lnTo>
                  <a:lnTo>
                    <a:pt x="7746" y="21600"/>
                  </a:lnTo>
                  <a:lnTo>
                    <a:pt x="7746" y="20800"/>
                  </a:lnTo>
                  <a:lnTo>
                    <a:pt x="7150" y="20800"/>
                  </a:lnTo>
                  <a:lnTo>
                    <a:pt x="6703" y="21600"/>
                  </a:lnTo>
                  <a:lnTo>
                    <a:pt x="6108" y="20800"/>
                  </a:lnTo>
                  <a:lnTo>
                    <a:pt x="6703" y="20800"/>
                  </a:lnTo>
                  <a:lnTo>
                    <a:pt x="6703" y="19733"/>
                  </a:lnTo>
                  <a:lnTo>
                    <a:pt x="5512" y="19733"/>
                  </a:lnTo>
                  <a:lnTo>
                    <a:pt x="5512" y="18667"/>
                  </a:lnTo>
                  <a:lnTo>
                    <a:pt x="5065" y="17600"/>
                  </a:lnTo>
                  <a:lnTo>
                    <a:pt x="5512" y="16800"/>
                  </a:lnTo>
                  <a:lnTo>
                    <a:pt x="5065" y="16800"/>
                  </a:lnTo>
                  <a:lnTo>
                    <a:pt x="4469" y="17600"/>
                  </a:lnTo>
                  <a:lnTo>
                    <a:pt x="3426" y="17600"/>
                  </a:lnTo>
                  <a:lnTo>
                    <a:pt x="3426" y="16800"/>
                  </a:lnTo>
                  <a:lnTo>
                    <a:pt x="2234" y="16800"/>
                  </a:lnTo>
                  <a:lnTo>
                    <a:pt x="2234" y="15733"/>
                  </a:lnTo>
                  <a:lnTo>
                    <a:pt x="2830" y="14667"/>
                  </a:lnTo>
                  <a:lnTo>
                    <a:pt x="2234" y="14667"/>
                  </a:lnTo>
                  <a:lnTo>
                    <a:pt x="1192" y="13867"/>
                  </a:lnTo>
                  <a:lnTo>
                    <a:pt x="1192" y="12800"/>
                  </a:lnTo>
                  <a:lnTo>
                    <a:pt x="0" y="10667"/>
                  </a:lnTo>
                  <a:lnTo>
                    <a:pt x="596" y="9867"/>
                  </a:lnTo>
                  <a:lnTo>
                    <a:pt x="1192" y="8800"/>
                  </a:lnTo>
                  <a:lnTo>
                    <a:pt x="2234" y="8800"/>
                  </a:lnTo>
                  <a:lnTo>
                    <a:pt x="2234" y="7733"/>
                  </a:lnTo>
                  <a:lnTo>
                    <a:pt x="2830" y="5867"/>
                  </a:lnTo>
                  <a:lnTo>
                    <a:pt x="3426" y="2933"/>
                  </a:lnTo>
                  <a:lnTo>
                    <a:pt x="3873" y="1867"/>
                  </a:lnTo>
                  <a:lnTo>
                    <a:pt x="4469" y="1867"/>
                  </a:lnTo>
                  <a:lnTo>
                    <a:pt x="5065" y="800"/>
                  </a:lnTo>
                  <a:lnTo>
                    <a:pt x="4469" y="0"/>
                  </a:lnTo>
                  <a:close/>
                  <a:moveTo>
                    <a:pt x="4469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8" name="AutoShape 45"/>
            <p:cNvSpPr>
              <a:spLocks/>
            </p:cNvSpPr>
            <p:nvPr/>
          </p:nvSpPr>
          <p:spPr bwMode="auto">
            <a:xfrm>
              <a:off x="7476" y="2721"/>
              <a:ext cx="246" cy="13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029" y="18514"/>
                  </a:moveTo>
                  <a:lnTo>
                    <a:pt x="14920" y="17357"/>
                  </a:lnTo>
                  <a:lnTo>
                    <a:pt x="15810" y="15814"/>
                  </a:lnTo>
                  <a:lnTo>
                    <a:pt x="17369" y="15814"/>
                  </a:lnTo>
                  <a:lnTo>
                    <a:pt x="17369" y="14271"/>
                  </a:lnTo>
                  <a:lnTo>
                    <a:pt x="18260" y="11571"/>
                  </a:lnTo>
                  <a:lnTo>
                    <a:pt x="19151" y="7329"/>
                  </a:lnTo>
                  <a:lnTo>
                    <a:pt x="19819" y="5786"/>
                  </a:lnTo>
                  <a:lnTo>
                    <a:pt x="20709" y="5786"/>
                  </a:lnTo>
                  <a:lnTo>
                    <a:pt x="21600" y="4243"/>
                  </a:lnTo>
                  <a:lnTo>
                    <a:pt x="20709" y="3086"/>
                  </a:lnTo>
                  <a:lnTo>
                    <a:pt x="19819" y="1543"/>
                  </a:lnTo>
                  <a:lnTo>
                    <a:pt x="19151" y="0"/>
                  </a:lnTo>
                  <a:lnTo>
                    <a:pt x="18260" y="1543"/>
                  </a:lnTo>
                  <a:lnTo>
                    <a:pt x="17369" y="0"/>
                  </a:lnTo>
                  <a:lnTo>
                    <a:pt x="15810" y="1543"/>
                  </a:lnTo>
                  <a:lnTo>
                    <a:pt x="14920" y="0"/>
                  </a:lnTo>
                  <a:lnTo>
                    <a:pt x="13361" y="0"/>
                  </a:lnTo>
                  <a:lnTo>
                    <a:pt x="13361" y="1543"/>
                  </a:lnTo>
                  <a:lnTo>
                    <a:pt x="12470" y="3086"/>
                  </a:lnTo>
                  <a:lnTo>
                    <a:pt x="12470" y="4243"/>
                  </a:lnTo>
                  <a:lnTo>
                    <a:pt x="10911" y="3086"/>
                  </a:lnTo>
                  <a:lnTo>
                    <a:pt x="10021" y="4243"/>
                  </a:lnTo>
                  <a:lnTo>
                    <a:pt x="9130" y="4243"/>
                  </a:lnTo>
                  <a:lnTo>
                    <a:pt x="9130" y="5786"/>
                  </a:lnTo>
                  <a:lnTo>
                    <a:pt x="6680" y="5786"/>
                  </a:lnTo>
                  <a:lnTo>
                    <a:pt x="5790" y="7329"/>
                  </a:lnTo>
                  <a:lnTo>
                    <a:pt x="4231" y="5786"/>
                  </a:lnTo>
                  <a:lnTo>
                    <a:pt x="1781" y="4243"/>
                  </a:lnTo>
                  <a:lnTo>
                    <a:pt x="1781" y="7329"/>
                  </a:lnTo>
                  <a:lnTo>
                    <a:pt x="0" y="7329"/>
                  </a:lnTo>
                  <a:lnTo>
                    <a:pt x="891" y="8871"/>
                  </a:lnTo>
                  <a:lnTo>
                    <a:pt x="891" y="11571"/>
                  </a:lnTo>
                  <a:lnTo>
                    <a:pt x="0" y="13114"/>
                  </a:lnTo>
                  <a:lnTo>
                    <a:pt x="891" y="14271"/>
                  </a:lnTo>
                  <a:lnTo>
                    <a:pt x="891" y="17357"/>
                  </a:lnTo>
                  <a:lnTo>
                    <a:pt x="1781" y="17357"/>
                  </a:lnTo>
                  <a:lnTo>
                    <a:pt x="3340" y="18514"/>
                  </a:lnTo>
                  <a:lnTo>
                    <a:pt x="4231" y="20057"/>
                  </a:lnTo>
                  <a:lnTo>
                    <a:pt x="5122" y="20057"/>
                  </a:lnTo>
                  <a:lnTo>
                    <a:pt x="6680" y="21600"/>
                  </a:lnTo>
                  <a:lnTo>
                    <a:pt x="8239" y="21600"/>
                  </a:lnTo>
                  <a:lnTo>
                    <a:pt x="8239" y="20057"/>
                  </a:lnTo>
                  <a:lnTo>
                    <a:pt x="9130" y="21600"/>
                  </a:lnTo>
                  <a:lnTo>
                    <a:pt x="9130" y="20057"/>
                  </a:lnTo>
                  <a:lnTo>
                    <a:pt x="10911" y="20057"/>
                  </a:lnTo>
                  <a:lnTo>
                    <a:pt x="10911" y="18514"/>
                  </a:lnTo>
                  <a:lnTo>
                    <a:pt x="11579" y="17357"/>
                  </a:lnTo>
                  <a:lnTo>
                    <a:pt x="12470" y="18514"/>
                  </a:lnTo>
                  <a:lnTo>
                    <a:pt x="14029" y="18514"/>
                  </a:lnTo>
                  <a:close/>
                  <a:moveTo>
                    <a:pt x="14029" y="185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9" name="AutoShape 46"/>
            <p:cNvSpPr>
              <a:spLocks/>
            </p:cNvSpPr>
            <p:nvPr/>
          </p:nvSpPr>
          <p:spPr bwMode="auto">
            <a:xfrm>
              <a:off x="7497" y="2684"/>
              <a:ext cx="205" cy="8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6518"/>
                  </a:moveTo>
                  <a:lnTo>
                    <a:pt x="2933" y="19059"/>
                  </a:lnTo>
                  <a:lnTo>
                    <a:pt x="4800" y="21600"/>
                  </a:lnTo>
                  <a:lnTo>
                    <a:pt x="5867" y="19059"/>
                  </a:lnTo>
                  <a:lnTo>
                    <a:pt x="8800" y="19059"/>
                  </a:lnTo>
                  <a:lnTo>
                    <a:pt x="8800" y="16518"/>
                  </a:lnTo>
                  <a:lnTo>
                    <a:pt x="9867" y="16518"/>
                  </a:lnTo>
                  <a:lnTo>
                    <a:pt x="10933" y="14612"/>
                  </a:lnTo>
                  <a:lnTo>
                    <a:pt x="12800" y="16518"/>
                  </a:lnTo>
                  <a:lnTo>
                    <a:pt x="12800" y="14612"/>
                  </a:lnTo>
                  <a:lnTo>
                    <a:pt x="13867" y="12071"/>
                  </a:lnTo>
                  <a:lnTo>
                    <a:pt x="13867" y="9529"/>
                  </a:lnTo>
                  <a:lnTo>
                    <a:pt x="15733" y="9529"/>
                  </a:lnTo>
                  <a:lnTo>
                    <a:pt x="16800" y="12071"/>
                  </a:lnTo>
                  <a:lnTo>
                    <a:pt x="18667" y="9529"/>
                  </a:lnTo>
                  <a:lnTo>
                    <a:pt x="19733" y="12071"/>
                  </a:lnTo>
                  <a:lnTo>
                    <a:pt x="20800" y="9529"/>
                  </a:lnTo>
                  <a:lnTo>
                    <a:pt x="20800" y="7624"/>
                  </a:lnTo>
                  <a:lnTo>
                    <a:pt x="21600" y="2541"/>
                  </a:lnTo>
                  <a:lnTo>
                    <a:pt x="19733" y="0"/>
                  </a:lnTo>
                  <a:lnTo>
                    <a:pt x="12800" y="0"/>
                  </a:lnTo>
                  <a:lnTo>
                    <a:pt x="12800" y="2541"/>
                  </a:lnTo>
                  <a:lnTo>
                    <a:pt x="7733" y="2541"/>
                  </a:lnTo>
                  <a:lnTo>
                    <a:pt x="6933" y="5082"/>
                  </a:lnTo>
                  <a:lnTo>
                    <a:pt x="5867" y="7624"/>
                  </a:lnTo>
                  <a:lnTo>
                    <a:pt x="800" y="7624"/>
                  </a:lnTo>
                  <a:lnTo>
                    <a:pt x="0" y="9529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0" name="AutoShape 47"/>
            <p:cNvSpPr>
              <a:spLocks/>
            </p:cNvSpPr>
            <p:nvPr/>
          </p:nvSpPr>
          <p:spPr bwMode="auto">
            <a:xfrm>
              <a:off x="7722" y="2924"/>
              <a:ext cx="244" cy="1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75" y="0"/>
                  </a:moveTo>
                  <a:lnTo>
                    <a:pt x="2475" y="0"/>
                  </a:lnTo>
                  <a:lnTo>
                    <a:pt x="2475" y="1662"/>
                  </a:lnTo>
                  <a:lnTo>
                    <a:pt x="1575" y="1662"/>
                  </a:lnTo>
                  <a:lnTo>
                    <a:pt x="2475" y="2908"/>
                  </a:lnTo>
                  <a:lnTo>
                    <a:pt x="3150" y="1662"/>
                  </a:lnTo>
                  <a:lnTo>
                    <a:pt x="4050" y="1662"/>
                  </a:lnTo>
                  <a:lnTo>
                    <a:pt x="4050" y="2908"/>
                  </a:lnTo>
                  <a:lnTo>
                    <a:pt x="11475" y="2908"/>
                  </a:lnTo>
                  <a:lnTo>
                    <a:pt x="12375" y="1662"/>
                  </a:lnTo>
                  <a:lnTo>
                    <a:pt x="13275" y="1662"/>
                  </a:lnTo>
                  <a:lnTo>
                    <a:pt x="14850" y="0"/>
                  </a:lnTo>
                  <a:lnTo>
                    <a:pt x="18225" y="0"/>
                  </a:lnTo>
                  <a:lnTo>
                    <a:pt x="19125" y="1662"/>
                  </a:lnTo>
                  <a:lnTo>
                    <a:pt x="20025" y="0"/>
                  </a:lnTo>
                  <a:lnTo>
                    <a:pt x="20700" y="1662"/>
                  </a:lnTo>
                  <a:lnTo>
                    <a:pt x="21600" y="1662"/>
                  </a:lnTo>
                  <a:lnTo>
                    <a:pt x="21600" y="4569"/>
                  </a:lnTo>
                  <a:lnTo>
                    <a:pt x="20700" y="6231"/>
                  </a:lnTo>
                  <a:lnTo>
                    <a:pt x="20700" y="4569"/>
                  </a:lnTo>
                  <a:lnTo>
                    <a:pt x="19125" y="6231"/>
                  </a:lnTo>
                  <a:lnTo>
                    <a:pt x="20025" y="9138"/>
                  </a:lnTo>
                  <a:lnTo>
                    <a:pt x="18225" y="12462"/>
                  </a:lnTo>
                  <a:lnTo>
                    <a:pt x="19125" y="12462"/>
                  </a:lnTo>
                  <a:lnTo>
                    <a:pt x="20025" y="15369"/>
                  </a:lnTo>
                  <a:lnTo>
                    <a:pt x="20025" y="17031"/>
                  </a:lnTo>
                  <a:lnTo>
                    <a:pt x="19125" y="15369"/>
                  </a:lnTo>
                  <a:lnTo>
                    <a:pt x="19125" y="17031"/>
                  </a:lnTo>
                  <a:lnTo>
                    <a:pt x="18225" y="15369"/>
                  </a:lnTo>
                  <a:lnTo>
                    <a:pt x="16650" y="15369"/>
                  </a:lnTo>
                  <a:lnTo>
                    <a:pt x="15750" y="17031"/>
                  </a:lnTo>
                  <a:lnTo>
                    <a:pt x="14850" y="17031"/>
                  </a:lnTo>
                  <a:lnTo>
                    <a:pt x="14175" y="18277"/>
                  </a:lnTo>
                  <a:lnTo>
                    <a:pt x="14175" y="21600"/>
                  </a:lnTo>
                  <a:lnTo>
                    <a:pt x="7425" y="21600"/>
                  </a:lnTo>
                  <a:lnTo>
                    <a:pt x="6525" y="19938"/>
                  </a:lnTo>
                  <a:lnTo>
                    <a:pt x="6525" y="21600"/>
                  </a:lnTo>
                  <a:lnTo>
                    <a:pt x="4050" y="21600"/>
                  </a:lnTo>
                  <a:lnTo>
                    <a:pt x="3150" y="19938"/>
                  </a:lnTo>
                  <a:lnTo>
                    <a:pt x="3150" y="18277"/>
                  </a:lnTo>
                  <a:lnTo>
                    <a:pt x="675" y="13708"/>
                  </a:lnTo>
                  <a:lnTo>
                    <a:pt x="1575" y="13708"/>
                  </a:lnTo>
                  <a:lnTo>
                    <a:pt x="675" y="12462"/>
                  </a:lnTo>
                  <a:lnTo>
                    <a:pt x="675" y="10800"/>
                  </a:lnTo>
                  <a:lnTo>
                    <a:pt x="2475" y="7477"/>
                  </a:lnTo>
                  <a:lnTo>
                    <a:pt x="1575" y="6231"/>
                  </a:lnTo>
                  <a:lnTo>
                    <a:pt x="675" y="4569"/>
                  </a:lnTo>
                  <a:lnTo>
                    <a:pt x="0" y="1662"/>
                  </a:lnTo>
                  <a:lnTo>
                    <a:pt x="675" y="0"/>
                  </a:lnTo>
                  <a:close/>
                  <a:moveTo>
                    <a:pt x="675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1" name="AutoShape 48"/>
            <p:cNvSpPr>
              <a:spLocks/>
            </p:cNvSpPr>
            <p:nvPr/>
          </p:nvSpPr>
          <p:spPr bwMode="auto">
            <a:xfrm>
              <a:off x="7656" y="3006"/>
              <a:ext cx="112" cy="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236" y="0"/>
                  </a:moveTo>
                  <a:lnTo>
                    <a:pt x="19636" y="7920"/>
                  </a:lnTo>
                  <a:lnTo>
                    <a:pt x="19636" y="10800"/>
                  </a:lnTo>
                  <a:lnTo>
                    <a:pt x="21600" y="13680"/>
                  </a:lnTo>
                  <a:lnTo>
                    <a:pt x="19636" y="16560"/>
                  </a:lnTo>
                  <a:lnTo>
                    <a:pt x="12764" y="16560"/>
                  </a:lnTo>
                  <a:lnTo>
                    <a:pt x="10800" y="18720"/>
                  </a:lnTo>
                  <a:lnTo>
                    <a:pt x="8836" y="18720"/>
                  </a:lnTo>
                  <a:lnTo>
                    <a:pt x="5400" y="21600"/>
                  </a:lnTo>
                  <a:lnTo>
                    <a:pt x="3436" y="21600"/>
                  </a:lnTo>
                  <a:lnTo>
                    <a:pt x="3436" y="18720"/>
                  </a:lnTo>
                  <a:lnTo>
                    <a:pt x="1473" y="16560"/>
                  </a:lnTo>
                  <a:lnTo>
                    <a:pt x="0" y="10800"/>
                  </a:lnTo>
                  <a:lnTo>
                    <a:pt x="1473" y="7920"/>
                  </a:lnTo>
                  <a:lnTo>
                    <a:pt x="1473" y="5760"/>
                  </a:lnTo>
                  <a:lnTo>
                    <a:pt x="3436" y="2880"/>
                  </a:lnTo>
                  <a:lnTo>
                    <a:pt x="7364" y="2880"/>
                  </a:lnTo>
                  <a:lnTo>
                    <a:pt x="10800" y="0"/>
                  </a:lnTo>
                  <a:lnTo>
                    <a:pt x="10800" y="2880"/>
                  </a:lnTo>
                  <a:lnTo>
                    <a:pt x="14236" y="0"/>
                  </a:lnTo>
                  <a:close/>
                  <a:moveTo>
                    <a:pt x="1423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2" name="AutoShape 49"/>
            <p:cNvSpPr>
              <a:spLocks/>
            </p:cNvSpPr>
            <p:nvPr/>
          </p:nvSpPr>
          <p:spPr bwMode="auto">
            <a:xfrm>
              <a:off x="7608" y="2998"/>
              <a:ext cx="76" cy="12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840" y="5929"/>
                  </a:moveTo>
                  <a:lnTo>
                    <a:pt x="13680" y="7624"/>
                  </a:lnTo>
                  <a:lnTo>
                    <a:pt x="15840" y="11012"/>
                  </a:lnTo>
                  <a:lnTo>
                    <a:pt x="18720" y="12282"/>
                  </a:lnTo>
                  <a:lnTo>
                    <a:pt x="18720" y="13976"/>
                  </a:lnTo>
                  <a:lnTo>
                    <a:pt x="21600" y="13976"/>
                  </a:lnTo>
                  <a:lnTo>
                    <a:pt x="21600" y="15671"/>
                  </a:lnTo>
                  <a:lnTo>
                    <a:pt x="18720" y="18635"/>
                  </a:lnTo>
                  <a:lnTo>
                    <a:pt x="13680" y="18635"/>
                  </a:lnTo>
                  <a:lnTo>
                    <a:pt x="13680" y="21600"/>
                  </a:lnTo>
                  <a:lnTo>
                    <a:pt x="7920" y="21600"/>
                  </a:lnTo>
                  <a:lnTo>
                    <a:pt x="5760" y="18635"/>
                  </a:lnTo>
                  <a:lnTo>
                    <a:pt x="0" y="18635"/>
                  </a:lnTo>
                  <a:lnTo>
                    <a:pt x="2880" y="16941"/>
                  </a:lnTo>
                  <a:lnTo>
                    <a:pt x="0" y="15671"/>
                  </a:lnTo>
                  <a:lnTo>
                    <a:pt x="0" y="13976"/>
                  </a:lnTo>
                  <a:lnTo>
                    <a:pt x="2880" y="12282"/>
                  </a:lnTo>
                  <a:lnTo>
                    <a:pt x="0" y="11012"/>
                  </a:lnTo>
                  <a:lnTo>
                    <a:pt x="2880" y="7624"/>
                  </a:lnTo>
                  <a:lnTo>
                    <a:pt x="2880" y="5929"/>
                  </a:lnTo>
                  <a:lnTo>
                    <a:pt x="0" y="5929"/>
                  </a:lnTo>
                  <a:lnTo>
                    <a:pt x="0" y="1271"/>
                  </a:lnTo>
                  <a:lnTo>
                    <a:pt x="2880" y="0"/>
                  </a:lnTo>
                  <a:lnTo>
                    <a:pt x="5760" y="0"/>
                  </a:lnTo>
                  <a:lnTo>
                    <a:pt x="5760" y="1271"/>
                  </a:lnTo>
                  <a:lnTo>
                    <a:pt x="7920" y="0"/>
                  </a:lnTo>
                  <a:lnTo>
                    <a:pt x="10800" y="1271"/>
                  </a:lnTo>
                  <a:lnTo>
                    <a:pt x="13680" y="2965"/>
                  </a:lnTo>
                  <a:lnTo>
                    <a:pt x="15840" y="2965"/>
                  </a:lnTo>
                  <a:lnTo>
                    <a:pt x="15840" y="5929"/>
                  </a:lnTo>
                  <a:close/>
                  <a:moveTo>
                    <a:pt x="15840" y="59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3" name="AutoShape 50"/>
            <p:cNvSpPr>
              <a:spLocks/>
            </p:cNvSpPr>
            <p:nvPr/>
          </p:nvSpPr>
          <p:spPr bwMode="auto">
            <a:xfrm>
              <a:off x="7580" y="2833"/>
              <a:ext cx="170" cy="2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933"/>
                  </a:moveTo>
                  <a:lnTo>
                    <a:pt x="0" y="1867"/>
                  </a:lnTo>
                  <a:lnTo>
                    <a:pt x="2579" y="1867"/>
                  </a:lnTo>
                  <a:lnTo>
                    <a:pt x="2579" y="800"/>
                  </a:lnTo>
                  <a:lnTo>
                    <a:pt x="3546" y="0"/>
                  </a:lnTo>
                  <a:lnTo>
                    <a:pt x="4836" y="800"/>
                  </a:lnTo>
                  <a:lnTo>
                    <a:pt x="7093" y="800"/>
                  </a:lnTo>
                  <a:lnTo>
                    <a:pt x="9672" y="2933"/>
                  </a:lnTo>
                  <a:lnTo>
                    <a:pt x="9672" y="4000"/>
                  </a:lnTo>
                  <a:lnTo>
                    <a:pt x="11928" y="4800"/>
                  </a:lnTo>
                  <a:lnTo>
                    <a:pt x="13218" y="4800"/>
                  </a:lnTo>
                  <a:lnTo>
                    <a:pt x="11928" y="5867"/>
                  </a:lnTo>
                  <a:lnTo>
                    <a:pt x="11928" y="6933"/>
                  </a:lnTo>
                  <a:lnTo>
                    <a:pt x="14507" y="6933"/>
                  </a:lnTo>
                  <a:lnTo>
                    <a:pt x="14507" y="7733"/>
                  </a:lnTo>
                  <a:lnTo>
                    <a:pt x="16764" y="7733"/>
                  </a:lnTo>
                  <a:lnTo>
                    <a:pt x="18054" y="6933"/>
                  </a:lnTo>
                  <a:lnTo>
                    <a:pt x="19021" y="6933"/>
                  </a:lnTo>
                  <a:lnTo>
                    <a:pt x="18054" y="7733"/>
                  </a:lnTo>
                  <a:lnTo>
                    <a:pt x="19021" y="8800"/>
                  </a:lnTo>
                  <a:lnTo>
                    <a:pt x="19021" y="9867"/>
                  </a:lnTo>
                  <a:lnTo>
                    <a:pt x="18054" y="10933"/>
                  </a:lnTo>
                  <a:lnTo>
                    <a:pt x="19021" y="12800"/>
                  </a:lnTo>
                  <a:lnTo>
                    <a:pt x="20310" y="13867"/>
                  </a:lnTo>
                  <a:lnTo>
                    <a:pt x="21600" y="14667"/>
                  </a:lnTo>
                  <a:lnTo>
                    <a:pt x="19021" y="16800"/>
                  </a:lnTo>
                  <a:lnTo>
                    <a:pt x="19021" y="17867"/>
                  </a:lnTo>
                  <a:lnTo>
                    <a:pt x="20310" y="18667"/>
                  </a:lnTo>
                  <a:lnTo>
                    <a:pt x="19021" y="18667"/>
                  </a:lnTo>
                  <a:lnTo>
                    <a:pt x="16764" y="19733"/>
                  </a:lnTo>
                  <a:lnTo>
                    <a:pt x="16764" y="18667"/>
                  </a:lnTo>
                  <a:lnTo>
                    <a:pt x="14507" y="19733"/>
                  </a:lnTo>
                  <a:lnTo>
                    <a:pt x="11928" y="19733"/>
                  </a:lnTo>
                  <a:lnTo>
                    <a:pt x="10639" y="20800"/>
                  </a:lnTo>
                  <a:lnTo>
                    <a:pt x="10639" y="21600"/>
                  </a:lnTo>
                  <a:lnTo>
                    <a:pt x="10639" y="19733"/>
                  </a:lnTo>
                  <a:lnTo>
                    <a:pt x="9672" y="19733"/>
                  </a:lnTo>
                  <a:lnTo>
                    <a:pt x="8382" y="18667"/>
                  </a:lnTo>
                  <a:lnTo>
                    <a:pt x="7093" y="17867"/>
                  </a:lnTo>
                  <a:lnTo>
                    <a:pt x="8382" y="16800"/>
                  </a:lnTo>
                  <a:lnTo>
                    <a:pt x="8382" y="15733"/>
                  </a:lnTo>
                  <a:lnTo>
                    <a:pt x="7093" y="15733"/>
                  </a:lnTo>
                  <a:lnTo>
                    <a:pt x="6125" y="14667"/>
                  </a:lnTo>
                  <a:lnTo>
                    <a:pt x="3546" y="14667"/>
                  </a:lnTo>
                  <a:lnTo>
                    <a:pt x="3546" y="12800"/>
                  </a:lnTo>
                  <a:lnTo>
                    <a:pt x="2579" y="11733"/>
                  </a:lnTo>
                  <a:lnTo>
                    <a:pt x="2579" y="10933"/>
                  </a:lnTo>
                  <a:lnTo>
                    <a:pt x="3546" y="10933"/>
                  </a:lnTo>
                  <a:lnTo>
                    <a:pt x="3546" y="9867"/>
                  </a:lnTo>
                  <a:lnTo>
                    <a:pt x="2579" y="9867"/>
                  </a:lnTo>
                  <a:lnTo>
                    <a:pt x="1290" y="8800"/>
                  </a:lnTo>
                  <a:lnTo>
                    <a:pt x="2579" y="7733"/>
                  </a:lnTo>
                  <a:lnTo>
                    <a:pt x="2579" y="6933"/>
                  </a:lnTo>
                  <a:lnTo>
                    <a:pt x="1290" y="6933"/>
                  </a:lnTo>
                  <a:lnTo>
                    <a:pt x="1290" y="5867"/>
                  </a:lnTo>
                  <a:lnTo>
                    <a:pt x="2579" y="5867"/>
                  </a:lnTo>
                  <a:lnTo>
                    <a:pt x="2579" y="4800"/>
                  </a:lnTo>
                  <a:lnTo>
                    <a:pt x="1290" y="4800"/>
                  </a:lnTo>
                  <a:lnTo>
                    <a:pt x="0" y="4000"/>
                  </a:lnTo>
                  <a:lnTo>
                    <a:pt x="0" y="2933"/>
                  </a:lnTo>
                  <a:close/>
                  <a:moveTo>
                    <a:pt x="0" y="29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4" name="AutoShape 51"/>
            <p:cNvSpPr>
              <a:spLocks/>
            </p:cNvSpPr>
            <p:nvPr/>
          </p:nvSpPr>
          <p:spPr bwMode="auto">
            <a:xfrm>
              <a:off x="7570" y="2951"/>
              <a:ext cx="76" cy="8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21600"/>
                  </a:moveTo>
                  <a:lnTo>
                    <a:pt x="10800" y="14400"/>
                  </a:lnTo>
                  <a:lnTo>
                    <a:pt x="13680" y="12436"/>
                  </a:lnTo>
                  <a:lnTo>
                    <a:pt x="16560" y="12436"/>
                  </a:lnTo>
                  <a:lnTo>
                    <a:pt x="16560" y="14400"/>
                  </a:lnTo>
                  <a:lnTo>
                    <a:pt x="21600" y="9818"/>
                  </a:lnTo>
                  <a:lnTo>
                    <a:pt x="21600" y="7200"/>
                  </a:lnTo>
                  <a:lnTo>
                    <a:pt x="18720" y="7200"/>
                  </a:lnTo>
                  <a:lnTo>
                    <a:pt x="16560" y="4582"/>
                  </a:lnTo>
                  <a:lnTo>
                    <a:pt x="10800" y="4582"/>
                  </a:lnTo>
                  <a:lnTo>
                    <a:pt x="10800" y="0"/>
                  </a:lnTo>
                  <a:lnTo>
                    <a:pt x="8640" y="2618"/>
                  </a:lnTo>
                  <a:lnTo>
                    <a:pt x="8640" y="0"/>
                  </a:lnTo>
                  <a:lnTo>
                    <a:pt x="2880" y="0"/>
                  </a:lnTo>
                  <a:lnTo>
                    <a:pt x="2880" y="2618"/>
                  </a:lnTo>
                  <a:lnTo>
                    <a:pt x="5760" y="2618"/>
                  </a:lnTo>
                  <a:lnTo>
                    <a:pt x="5760" y="4582"/>
                  </a:lnTo>
                  <a:lnTo>
                    <a:pt x="2880" y="4582"/>
                  </a:lnTo>
                  <a:lnTo>
                    <a:pt x="2880" y="9818"/>
                  </a:lnTo>
                  <a:lnTo>
                    <a:pt x="0" y="12436"/>
                  </a:lnTo>
                  <a:lnTo>
                    <a:pt x="2880" y="14400"/>
                  </a:lnTo>
                  <a:lnTo>
                    <a:pt x="10800" y="21600"/>
                  </a:lnTo>
                  <a:close/>
                  <a:moveTo>
                    <a:pt x="10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7375" y="2833"/>
              <a:ext cx="226" cy="15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700" y="8894"/>
                  </a:moveTo>
                  <a:cubicBezTo>
                    <a:pt x="20700" y="7624"/>
                    <a:pt x="20700" y="7624"/>
                    <a:pt x="20700" y="7624"/>
                  </a:cubicBezTo>
                  <a:cubicBezTo>
                    <a:pt x="20700" y="7624"/>
                    <a:pt x="20700" y="7624"/>
                    <a:pt x="20700" y="7624"/>
                  </a:cubicBezTo>
                  <a:cubicBezTo>
                    <a:pt x="21600" y="7624"/>
                    <a:pt x="21600" y="7624"/>
                    <a:pt x="21600" y="7624"/>
                  </a:cubicBezTo>
                  <a:cubicBezTo>
                    <a:pt x="21600" y="6353"/>
                    <a:pt x="21600" y="6353"/>
                    <a:pt x="216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19800" y="5082"/>
                    <a:pt x="19800" y="5082"/>
                    <a:pt x="19800" y="5082"/>
                  </a:cubicBezTo>
                  <a:cubicBezTo>
                    <a:pt x="19800" y="3812"/>
                    <a:pt x="19800" y="3812"/>
                    <a:pt x="19800" y="3812"/>
                  </a:cubicBezTo>
                  <a:cubicBezTo>
                    <a:pt x="18900" y="2541"/>
                    <a:pt x="18900" y="2541"/>
                    <a:pt x="18900" y="2541"/>
                  </a:cubicBezTo>
                  <a:cubicBezTo>
                    <a:pt x="18900" y="3812"/>
                    <a:pt x="18900" y="3812"/>
                    <a:pt x="18900" y="3812"/>
                  </a:cubicBezTo>
                  <a:cubicBezTo>
                    <a:pt x="17100" y="3812"/>
                    <a:pt x="17100" y="3812"/>
                    <a:pt x="17100" y="3812"/>
                  </a:cubicBezTo>
                  <a:cubicBezTo>
                    <a:pt x="15300" y="2541"/>
                    <a:pt x="15300" y="2541"/>
                    <a:pt x="15300" y="2541"/>
                  </a:cubicBezTo>
                  <a:cubicBezTo>
                    <a:pt x="14400" y="2541"/>
                    <a:pt x="14400" y="2541"/>
                    <a:pt x="14400" y="2541"/>
                  </a:cubicBezTo>
                  <a:cubicBezTo>
                    <a:pt x="13500" y="1271"/>
                    <a:pt x="13500" y="1271"/>
                    <a:pt x="13500" y="1271"/>
                  </a:cubicBezTo>
                  <a:cubicBezTo>
                    <a:pt x="11700" y="0"/>
                    <a:pt x="11700" y="0"/>
                    <a:pt x="117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7200" y="1271"/>
                    <a:pt x="7200" y="1271"/>
                    <a:pt x="7200" y="1271"/>
                  </a:cubicBezTo>
                  <a:cubicBezTo>
                    <a:pt x="7200" y="2541"/>
                    <a:pt x="7200" y="2541"/>
                    <a:pt x="7200" y="2541"/>
                  </a:cubicBezTo>
                  <a:cubicBezTo>
                    <a:pt x="5400" y="3812"/>
                    <a:pt x="5400" y="3812"/>
                    <a:pt x="5400" y="3812"/>
                  </a:cubicBezTo>
                  <a:cubicBezTo>
                    <a:pt x="5400" y="5082"/>
                    <a:pt x="5400" y="5082"/>
                    <a:pt x="5400" y="5082"/>
                  </a:cubicBezTo>
                  <a:cubicBezTo>
                    <a:pt x="4500" y="5082"/>
                    <a:pt x="4500" y="5082"/>
                    <a:pt x="4500" y="5082"/>
                  </a:cubicBezTo>
                  <a:cubicBezTo>
                    <a:pt x="2700" y="5082"/>
                    <a:pt x="2700" y="5082"/>
                    <a:pt x="2700" y="5082"/>
                  </a:cubicBezTo>
                  <a:cubicBezTo>
                    <a:pt x="1800" y="5082"/>
                    <a:pt x="1800" y="5082"/>
                    <a:pt x="1800" y="5082"/>
                  </a:cubicBezTo>
                  <a:cubicBezTo>
                    <a:pt x="900" y="6353"/>
                    <a:pt x="900" y="6353"/>
                    <a:pt x="90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900" y="8894"/>
                    <a:pt x="900" y="8894"/>
                    <a:pt x="900" y="8894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1800" y="7624"/>
                    <a:pt x="1800" y="7624"/>
                    <a:pt x="1800" y="7624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3600" y="6353"/>
                    <a:pt x="3600" y="6353"/>
                    <a:pt x="3600" y="6353"/>
                  </a:cubicBezTo>
                  <a:cubicBezTo>
                    <a:pt x="4500" y="6353"/>
                    <a:pt x="4500" y="6353"/>
                    <a:pt x="4500" y="6353"/>
                  </a:cubicBezTo>
                  <a:cubicBezTo>
                    <a:pt x="4500" y="7624"/>
                    <a:pt x="4500" y="7624"/>
                    <a:pt x="4500" y="7624"/>
                  </a:cubicBezTo>
                  <a:cubicBezTo>
                    <a:pt x="5400" y="8894"/>
                    <a:pt x="5400" y="8894"/>
                    <a:pt x="5400" y="8894"/>
                  </a:cubicBezTo>
                  <a:cubicBezTo>
                    <a:pt x="5400" y="10165"/>
                    <a:pt x="5400" y="10165"/>
                    <a:pt x="5400" y="10165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8100" y="12706"/>
                    <a:pt x="8100" y="12706"/>
                    <a:pt x="81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7200" y="15247"/>
                    <a:pt x="7200" y="15247"/>
                    <a:pt x="7200" y="15247"/>
                  </a:cubicBezTo>
                  <a:cubicBezTo>
                    <a:pt x="8100" y="15247"/>
                    <a:pt x="8100" y="15247"/>
                    <a:pt x="8100" y="15247"/>
                  </a:cubicBezTo>
                  <a:cubicBezTo>
                    <a:pt x="9000" y="16518"/>
                    <a:pt x="9000" y="16518"/>
                    <a:pt x="9000" y="16518"/>
                  </a:cubicBezTo>
                  <a:cubicBezTo>
                    <a:pt x="9900" y="16518"/>
                    <a:pt x="9900" y="16518"/>
                    <a:pt x="9900" y="16518"/>
                  </a:cubicBezTo>
                  <a:cubicBezTo>
                    <a:pt x="9900" y="17788"/>
                    <a:pt x="9900" y="17788"/>
                    <a:pt x="9900" y="17788"/>
                  </a:cubicBezTo>
                  <a:cubicBezTo>
                    <a:pt x="10800" y="17788"/>
                    <a:pt x="10800" y="17788"/>
                    <a:pt x="10800" y="17788"/>
                  </a:cubicBez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7788"/>
                    <a:pt x="13500" y="17788"/>
                    <a:pt x="13500" y="17788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4400" y="20329"/>
                    <a:pt x="14400" y="20329"/>
                    <a:pt x="144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2600" y="16518"/>
                    <a:pt x="12600" y="16518"/>
                    <a:pt x="12600" y="16518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1435"/>
                    <a:pt x="9900" y="11435"/>
                    <a:pt x="9900" y="11435"/>
                  </a:cubicBezTo>
                  <a:cubicBezTo>
                    <a:pt x="9000" y="11435"/>
                    <a:pt x="9000" y="11435"/>
                    <a:pt x="9000" y="11435"/>
                  </a:cubicBezTo>
                  <a:cubicBezTo>
                    <a:pt x="9000" y="10165"/>
                    <a:pt x="9000" y="10165"/>
                    <a:pt x="9000" y="10165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7624"/>
                    <a:pt x="8100" y="7624"/>
                    <a:pt x="8100" y="7624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9000" y="7624"/>
                    <a:pt x="9000" y="7624"/>
                    <a:pt x="90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6353"/>
                    <a:pt x="9900" y="6353"/>
                    <a:pt x="9900" y="6353"/>
                  </a:cubicBezTo>
                  <a:cubicBezTo>
                    <a:pt x="10800" y="6353"/>
                    <a:pt x="10800" y="6353"/>
                    <a:pt x="108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3500" y="6353"/>
                    <a:pt x="13500" y="6353"/>
                    <a:pt x="13500" y="6353"/>
                  </a:cubicBezTo>
                  <a:cubicBezTo>
                    <a:pt x="13500" y="7624"/>
                    <a:pt x="13500" y="7624"/>
                    <a:pt x="13500" y="7624"/>
                  </a:cubicBezTo>
                  <a:cubicBezTo>
                    <a:pt x="14400" y="6353"/>
                    <a:pt x="14400" y="6353"/>
                    <a:pt x="14400" y="6353"/>
                  </a:cubicBezTo>
                  <a:cubicBezTo>
                    <a:pt x="15300" y="7624"/>
                    <a:pt x="15300" y="7624"/>
                    <a:pt x="15300" y="7624"/>
                  </a:cubicBezTo>
                  <a:cubicBezTo>
                    <a:pt x="16200" y="6353"/>
                    <a:pt x="16200" y="6353"/>
                    <a:pt x="16200" y="6353"/>
                  </a:cubicBezTo>
                  <a:cubicBezTo>
                    <a:pt x="16200" y="7624"/>
                    <a:pt x="16200" y="7624"/>
                    <a:pt x="16200" y="7624"/>
                  </a:cubicBezTo>
                  <a:cubicBezTo>
                    <a:pt x="17100" y="7624"/>
                    <a:pt x="17100" y="7624"/>
                    <a:pt x="171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900" y="7624"/>
                    <a:pt x="18900" y="7624"/>
                    <a:pt x="18900" y="7624"/>
                  </a:cubicBezTo>
                  <a:cubicBezTo>
                    <a:pt x="20700" y="8894"/>
                    <a:pt x="20700" y="8894"/>
                    <a:pt x="20700" y="8894"/>
                  </a:cubicBezTo>
                  <a:cubicBezTo>
                    <a:pt x="20700" y="8894"/>
                    <a:pt x="20700" y="8894"/>
                    <a:pt x="20700" y="8894"/>
                  </a:cubicBezTo>
                  <a:close/>
                  <a:moveTo>
                    <a:pt x="12600" y="20329"/>
                  </a:moveTo>
                  <a:cubicBezTo>
                    <a:pt x="12600" y="20329"/>
                    <a:pt x="13500" y="20329"/>
                    <a:pt x="135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2600" y="21600"/>
                    <a:pt x="12600" y="21600"/>
                    <a:pt x="12600" y="21600"/>
                  </a:cubicBezTo>
                  <a:cubicBezTo>
                    <a:pt x="12600" y="20329"/>
                    <a:pt x="12600" y="20329"/>
                    <a:pt x="12600" y="20329"/>
                  </a:cubicBezTo>
                  <a:close/>
                  <a:moveTo>
                    <a:pt x="10800" y="19059"/>
                  </a:move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20329"/>
                    <a:pt x="12600" y="20329"/>
                    <a:pt x="12600" y="20329"/>
                  </a:cubicBezTo>
                  <a:cubicBezTo>
                    <a:pt x="10800" y="19059"/>
                    <a:pt x="10800" y="19059"/>
                    <a:pt x="10800" y="19059"/>
                  </a:cubicBezTo>
                  <a:close/>
                  <a:moveTo>
                    <a:pt x="11700" y="17788"/>
                  </a:move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19059"/>
                    <a:pt x="12600" y="19059"/>
                    <a:pt x="12600" y="19059"/>
                  </a:cubicBezTo>
                  <a:cubicBezTo>
                    <a:pt x="11700" y="19059"/>
                    <a:pt x="11700" y="19059"/>
                    <a:pt x="11700" y="19059"/>
                  </a:cubicBezTo>
                  <a:cubicBezTo>
                    <a:pt x="11700" y="17788"/>
                    <a:pt x="11700" y="17788"/>
                    <a:pt x="11700" y="17788"/>
                  </a:cubicBezTo>
                  <a:close/>
                  <a:moveTo>
                    <a:pt x="5400" y="11435"/>
                  </a:moveTo>
                  <a:cubicBezTo>
                    <a:pt x="6300" y="11435"/>
                    <a:pt x="6300" y="11435"/>
                    <a:pt x="6300" y="11435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5400" y="11435"/>
                    <a:pt x="5400" y="11435"/>
                    <a:pt x="5400" y="11435"/>
                  </a:cubicBezTo>
                  <a:close/>
                  <a:moveTo>
                    <a:pt x="4500" y="10165"/>
                  </a:moveTo>
                  <a:cubicBezTo>
                    <a:pt x="5400" y="11435"/>
                    <a:pt x="5400" y="11435"/>
                    <a:pt x="5400" y="1143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4500" y="10165"/>
                    <a:pt x="4500" y="10165"/>
                    <a:pt x="4500" y="10165"/>
                  </a:cubicBezTo>
                  <a:close/>
                  <a:moveTo>
                    <a:pt x="5400" y="13976"/>
                  </a:move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5400" y="13976"/>
                    <a:pt x="5400" y="13976"/>
                    <a:pt x="5400" y="13976"/>
                  </a:cubicBezTo>
                  <a:close/>
                  <a:moveTo>
                    <a:pt x="4500" y="11435"/>
                  </a:move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1435"/>
                    <a:pt x="4500" y="11435"/>
                    <a:pt x="4500" y="11435"/>
                  </a:cubicBezTo>
                  <a:close/>
                  <a:moveTo>
                    <a:pt x="2700" y="8894"/>
                  </a:moveTo>
                  <a:cubicBezTo>
                    <a:pt x="3600" y="10165"/>
                    <a:pt x="3600" y="10165"/>
                    <a:pt x="3600" y="1016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3600" y="11435"/>
                    <a:pt x="3600" y="11435"/>
                    <a:pt x="3600" y="11435"/>
                  </a:cubicBezTo>
                  <a:cubicBezTo>
                    <a:pt x="2700" y="10165"/>
                    <a:pt x="2700" y="10165"/>
                    <a:pt x="2700" y="10165"/>
                  </a:cubicBezTo>
                  <a:cubicBezTo>
                    <a:pt x="3600" y="10165"/>
                    <a:pt x="3600" y="10165"/>
                    <a:pt x="3600" y="10165"/>
                  </a:cubicBezTo>
                  <a:cubicBezTo>
                    <a:pt x="2700" y="8894"/>
                    <a:pt x="2700" y="8894"/>
                    <a:pt x="2700" y="8894"/>
                  </a:cubicBezTo>
                  <a:close/>
                  <a:moveTo>
                    <a:pt x="3600" y="6353"/>
                  </a:moveTo>
                  <a:cubicBezTo>
                    <a:pt x="4500" y="8894"/>
                    <a:pt x="4500" y="8894"/>
                    <a:pt x="45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2700" y="8894"/>
                    <a:pt x="2700" y="8894"/>
                    <a:pt x="2700" y="8894"/>
                  </a:cubicBezTo>
                  <a:cubicBezTo>
                    <a:pt x="2700" y="7624"/>
                    <a:pt x="2700" y="7624"/>
                    <a:pt x="2700" y="7624"/>
                  </a:cubicBezTo>
                  <a:cubicBezTo>
                    <a:pt x="2700" y="7624"/>
                    <a:pt x="3600" y="6353"/>
                    <a:pt x="3600" y="6353"/>
                  </a:cubicBezTo>
                  <a:close/>
                  <a:moveTo>
                    <a:pt x="3600" y="635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6" name="AutoShape 53"/>
            <p:cNvSpPr>
              <a:spLocks/>
            </p:cNvSpPr>
            <p:nvPr/>
          </p:nvSpPr>
          <p:spPr bwMode="auto">
            <a:xfrm>
              <a:off x="7459" y="2877"/>
              <a:ext cx="149" cy="1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983" y="19837"/>
                  </a:moveTo>
                  <a:lnTo>
                    <a:pt x="10983" y="18073"/>
                  </a:lnTo>
                  <a:lnTo>
                    <a:pt x="6590" y="13224"/>
                  </a:lnTo>
                  <a:lnTo>
                    <a:pt x="2563" y="8376"/>
                  </a:lnTo>
                  <a:lnTo>
                    <a:pt x="2563" y="6612"/>
                  </a:lnTo>
                  <a:lnTo>
                    <a:pt x="1464" y="6612"/>
                  </a:lnTo>
                  <a:lnTo>
                    <a:pt x="1464" y="4849"/>
                  </a:lnTo>
                  <a:lnTo>
                    <a:pt x="0" y="3527"/>
                  </a:lnTo>
                  <a:lnTo>
                    <a:pt x="0" y="0"/>
                  </a:lnTo>
                  <a:lnTo>
                    <a:pt x="1464" y="1763"/>
                  </a:lnTo>
                  <a:lnTo>
                    <a:pt x="2563" y="1763"/>
                  </a:lnTo>
                  <a:lnTo>
                    <a:pt x="2563" y="0"/>
                  </a:lnTo>
                  <a:lnTo>
                    <a:pt x="8054" y="0"/>
                  </a:lnTo>
                  <a:lnTo>
                    <a:pt x="8054" y="1763"/>
                  </a:lnTo>
                  <a:lnTo>
                    <a:pt x="9519" y="0"/>
                  </a:lnTo>
                  <a:lnTo>
                    <a:pt x="10983" y="1763"/>
                  </a:lnTo>
                  <a:lnTo>
                    <a:pt x="12081" y="0"/>
                  </a:lnTo>
                  <a:lnTo>
                    <a:pt x="12081" y="1763"/>
                  </a:lnTo>
                  <a:lnTo>
                    <a:pt x="16108" y="1763"/>
                  </a:lnTo>
                  <a:lnTo>
                    <a:pt x="19037" y="3527"/>
                  </a:lnTo>
                  <a:lnTo>
                    <a:pt x="20502" y="3527"/>
                  </a:lnTo>
                  <a:lnTo>
                    <a:pt x="20502" y="4849"/>
                  </a:lnTo>
                  <a:lnTo>
                    <a:pt x="19037" y="6612"/>
                  </a:lnTo>
                  <a:lnTo>
                    <a:pt x="20502" y="8376"/>
                  </a:lnTo>
                  <a:lnTo>
                    <a:pt x="21600" y="8376"/>
                  </a:lnTo>
                  <a:lnTo>
                    <a:pt x="21600" y="10139"/>
                  </a:lnTo>
                  <a:lnTo>
                    <a:pt x="20502" y="10139"/>
                  </a:lnTo>
                  <a:lnTo>
                    <a:pt x="20502" y="11461"/>
                  </a:lnTo>
                  <a:lnTo>
                    <a:pt x="21600" y="13224"/>
                  </a:lnTo>
                  <a:lnTo>
                    <a:pt x="20502" y="14988"/>
                  </a:lnTo>
                  <a:lnTo>
                    <a:pt x="20502" y="13224"/>
                  </a:lnTo>
                  <a:lnTo>
                    <a:pt x="17573" y="13224"/>
                  </a:lnTo>
                  <a:lnTo>
                    <a:pt x="17573" y="14988"/>
                  </a:lnTo>
                  <a:lnTo>
                    <a:pt x="19037" y="14988"/>
                  </a:lnTo>
                  <a:lnTo>
                    <a:pt x="19037" y="16310"/>
                  </a:lnTo>
                  <a:lnTo>
                    <a:pt x="17573" y="16310"/>
                  </a:lnTo>
                  <a:lnTo>
                    <a:pt x="17573" y="19837"/>
                  </a:lnTo>
                  <a:lnTo>
                    <a:pt x="16108" y="21600"/>
                  </a:lnTo>
                  <a:lnTo>
                    <a:pt x="15010" y="19837"/>
                  </a:lnTo>
                  <a:lnTo>
                    <a:pt x="10983" y="19837"/>
                  </a:lnTo>
                  <a:close/>
                  <a:moveTo>
                    <a:pt x="10983" y="1983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7365" y="2806"/>
              <a:ext cx="122" cy="7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00" y="21600"/>
                  </a:moveTo>
                  <a:lnTo>
                    <a:pt x="3150" y="21600"/>
                  </a:lnTo>
                  <a:lnTo>
                    <a:pt x="4950" y="19366"/>
                  </a:lnTo>
                  <a:lnTo>
                    <a:pt x="11700" y="19366"/>
                  </a:lnTo>
                  <a:lnTo>
                    <a:pt x="11700" y="16386"/>
                  </a:lnTo>
                  <a:lnTo>
                    <a:pt x="14850" y="13407"/>
                  </a:lnTo>
                  <a:lnTo>
                    <a:pt x="14850" y="10428"/>
                  </a:lnTo>
                  <a:lnTo>
                    <a:pt x="18450" y="8193"/>
                  </a:lnTo>
                  <a:lnTo>
                    <a:pt x="21600" y="8193"/>
                  </a:lnTo>
                  <a:lnTo>
                    <a:pt x="21600" y="2234"/>
                  </a:lnTo>
                  <a:lnTo>
                    <a:pt x="19800" y="0"/>
                  </a:lnTo>
                  <a:lnTo>
                    <a:pt x="18450" y="2234"/>
                  </a:lnTo>
                  <a:lnTo>
                    <a:pt x="14850" y="5214"/>
                  </a:lnTo>
                  <a:lnTo>
                    <a:pt x="3150" y="5214"/>
                  </a:lnTo>
                  <a:lnTo>
                    <a:pt x="1800" y="8193"/>
                  </a:lnTo>
                  <a:lnTo>
                    <a:pt x="1800" y="10428"/>
                  </a:lnTo>
                  <a:lnTo>
                    <a:pt x="0" y="13407"/>
                  </a:lnTo>
                  <a:lnTo>
                    <a:pt x="1800" y="16386"/>
                  </a:lnTo>
                  <a:lnTo>
                    <a:pt x="3150" y="16386"/>
                  </a:lnTo>
                  <a:lnTo>
                    <a:pt x="3150" y="19366"/>
                  </a:lnTo>
                  <a:lnTo>
                    <a:pt x="1800" y="19366"/>
                  </a:lnTo>
                  <a:lnTo>
                    <a:pt x="1800" y="21600"/>
                  </a:lnTo>
                  <a:close/>
                  <a:moveTo>
                    <a:pt x="1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8" name="AutoShape 55"/>
            <p:cNvSpPr>
              <a:spLocks/>
            </p:cNvSpPr>
            <p:nvPr/>
          </p:nvSpPr>
          <p:spPr bwMode="auto">
            <a:xfrm>
              <a:off x="7215" y="2704"/>
              <a:ext cx="282" cy="11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843" y="21600"/>
                  </a:moveTo>
                  <a:lnTo>
                    <a:pt x="17903" y="21600"/>
                  </a:lnTo>
                  <a:lnTo>
                    <a:pt x="19459" y="19800"/>
                  </a:lnTo>
                  <a:lnTo>
                    <a:pt x="20822" y="16650"/>
                  </a:lnTo>
                  <a:lnTo>
                    <a:pt x="20822" y="13500"/>
                  </a:lnTo>
                  <a:lnTo>
                    <a:pt x="20043" y="11700"/>
                  </a:lnTo>
                  <a:lnTo>
                    <a:pt x="21600" y="11700"/>
                  </a:lnTo>
                  <a:lnTo>
                    <a:pt x="21600" y="3150"/>
                  </a:lnTo>
                  <a:lnTo>
                    <a:pt x="20043" y="1800"/>
                  </a:lnTo>
                  <a:lnTo>
                    <a:pt x="17903" y="1800"/>
                  </a:lnTo>
                  <a:lnTo>
                    <a:pt x="17319" y="0"/>
                  </a:lnTo>
                  <a:lnTo>
                    <a:pt x="15762" y="0"/>
                  </a:lnTo>
                  <a:lnTo>
                    <a:pt x="14984" y="1800"/>
                  </a:lnTo>
                  <a:lnTo>
                    <a:pt x="14984" y="3150"/>
                  </a:lnTo>
                  <a:lnTo>
                    <a:pt x="13622" y="3150"/>
                  </a:lnTo>
                  <a:lnTo>
                    <a:pt x="12259" y="1800"/>
                  </a:lnTo>
                  <a:lnTo>
                    <a:pt x="11481" y="1800"/>
                  </a:lnTo>
                  <a:lnTo>
                    <a:pt x="11481" y="4950"/>
                  </a:lnTo>
                  <a:lnTo>
                    <a:pt x="10703" y="4950"/>
                  </a:lnTo>
                  <a:lnTo>
                    <a:pt x="10119" y="6750"/>
                  </a:lnTo>
                  <a:lnTo>
                    <a:pt x="9341" y="8100"/>
                  </a:lnTo>
                  <a:lnTo>
                    <a:pt x="9341" y="9900"/>
                  </a:lnTo>
                  <a:lnTo>
                    <a:pt x="10119" y="9900"/>
                  </a:lnTo>
                  <a:lnTo>
                    <a:pt x="10119" y="11700"/>
                  </a:lnTo>
                  <a:lnTo>
                    <a:pt x="7200" y="11700"/>
                  </a:lnTo>
                  <a:lnTo>
                    <a:pt x="5643" y="13500"/>
                  </a:lnTo>
                  <a:lnTo>
                    <a:pt x="4281" y="13500"/>
                  </a:lnTo>
                  <a:lnTo>
                    <a:pt x="3503" y="11700"/>
                  </a:lnTo>
                  <a:lnTo>
                    <a:pt x="2141" y="11700"/>
                  </a:lnTo>
                  <a:lnTo>
                    <a:pt x="2141" y="13500"/>
                  </a:lnTo>
                  <a:lnTo>
                    <a:pt x="1362" y="13500"/>
                  </a:lnTo>
                  <a:lnTo>
                    <a:pt x="584" y="11700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584" y="14850"/>
                  </a:lnTo>
                  <a:lnTo>
                    <a:pt x="584" y="16650"/>
                  </a:lnTo>
                  <a:lnTo>
                    <a:pt x="3503" y="16650"/>
                  </a:lnTo>
                  <a:lnTo>
                    <a:pt x="4281" y="18450"/>
                  </a:lnTo>
                  <a:lnTo>
                    <a:pt x="5643" y="16650"/>
                  </a:lnTo>
                  <a:lnTo>
                    <a:pt x="7784" y="16650"/>
                  </a:lnTo>
                  <a:lnTo>
                    <a:pt x="7784" y="18450"/>
                  </a:lnTo>
                  <a:lnTo>
                    <a:pt x="9341" y="19800"/>
                  </a:lnTo>
                  <a:lnTo>
                    <a:pt x="12259" y="19800"/>
                  </a:lnTo>
                  <a:lnTo>
                    <a:pt x="12843" y="21600"/>
                  </a:lnTo>
                  <a:close/>
                  <a:moveTo>
                    <a:pt x="1284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9" name="AutoShape 56"/>
            <p:cNvSpPr>
              <a:spLocks/>
            </p:cNvSpPr>
            <p:nvPr/>
          </p:nvSpPr>
          <p:spPr bwMode="auto">
            <a:xfrm>
              <a:off x="7375" y="2410"/>
              <a:ext cx="383" cy="28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731" y="21600"/>
                  </a:moveTo>
                  <a:lnTo>
                    <a:pt x="13732" y="21600"/>
                  </a:lnTo>
                  <a:lnTo>
                    <a:pt x="13732" y="20849"/>
                  </a:lnTo>
                  <a:lnTo>
                    <a:pt x="17452" y="20849"/>
                  </a:lnTo>
                  <a:lnTo>
                    <a:pt x="18453" y="21600"/>
                  </a:lnTo>
                  <a:lnTo>
                    <a:pt x="19025" y="21600"/>
                  </a:lnTo>
                  <a:lnTo>
                    <a:pt x="19025" y="20285"/>
                  </a:lnTo>
                  <a:lnTo>
                    <a:pt x="20599" y="18219"/>
                  </a:lnTo>
                  <a:lnTo>
                    <a:pt x="20599" y="17468"/>
                  </a:lnTo>
                  <a:lnTo>
                    <a:pt x="21171" y="16717"/>
                  </a:lnTo>
                  <a:lnTo>
                    <a:pt x="21600" y="16717"/>
                  </a:lnTo>
                  <a:lnTo>
                    <a:pt x="21600" y="15965"/>
                  </a:lnTo>
                  <a:lnTo>
                    <a:pt x="21171" y="15402"/>
                  </a:lnTo>
                  <a:lnTo>
                    <a:pt x="21600" y="14650"/>
                  </a:lnTo>
                  <a:lnTo>
                    <a:pt x="21171" y="14650"/>
                  </a:lnTo>
                  <a:lnTo>
                    <a:pt x="20599" y="13899"/>
                  </a:lnTo>
                  <a:lnTo>
                    <a:pt x="20599" y="11082"/>
                  </a:lnTo>
                  <a:lnTo>
                    <a:pt x="20026" y="10518"/>
                  </a:lnTo>
                  <a:lnTo>
                    <a:pt x="19597" y="9767"/>
                  </a:lnTo>
                  <a:lnTo>
                    <a:pt x="20026" y="9016"/>
                  </a:lnTo>
                  <a:lnTo>
                    <a:pt x="20599" y="8452"/>
                  </a:lnTo>
                  <a:lnTo>
                    <a:pt x="20599" y="6950"/>
                  </a:lnTo>
                  <a:lnTo>
                    <a:pt x="20026" y="6386"/>
                  </a:lnTo>
                  <a:lnTo>
                    <a:pt x="20026" y="5635"/>
                  </a:lnTo>
                  <a:lnTo>
                    <a:pt x="19597" y="4132"/>
                  </a:lnTo>
                  <a:lnTo>
                    <a:pt x="19025" y="3569"/>
                  </a:lnTo>
                  <a:lnTo>
                    <a:pt x="19025" y="1503"/>
                  </a:lnTo>
                  <a:lnTo>
                    <a:pt x="18453" y="1503"/>
                  </a:lnTo>
                  <a:lnTo>
                    <a:pt x="18024" y="751"/>
                  </a:lnTo>
                  <a:lnTo>
                    <a:pt x="14734" y="1503"/>
                  </a:lnTo>
                  <a:lnTo>
                    <a:pt x="11587" y="1503"/>
                  </a:lnTo>
                  <a:lnTo>
                    <a:pt x="11015" y="2066"/>
                  </a:lnTo>
                  <a:lnTo>
                    <a:pt x="10013" y="2066"/>
                  </a:lnTo>
                  <a:lnTo>
                    <a:pt x="10585" y="1503"/>
                  </a:lnTo>
                  <a:lnTo>
                    <a:pt x="11015" y="751"/>
                  </a:lnTo>
                  <a:lnTo>
                    <a:pt x="10585" y="1503"/>
                  </a:lnTo>
                  <a:lnTo>
                    <a:pt x="9441" y="2066"/>
                  </a:lnTo>
                  <a:lnTo>
                    <a:pt x="8440" y="751"/>
                  </a:lnTo>
                  <a:lnTo>
                    <a:pt x="9441" y="751"/>
                  </a:lnTo>
                  <a:lnTo>
                    <a:pt x="9012" y="0"/>
                  </a:lnTo>
                  <a:lnTo>
                    <a:pt x="7295" y="0"/>
                  </a:lnTo>
                  <a:lnTo>
                    <a:pt x="6866" y="751"/>
                  </a:lnTo>
                  <a:lnTo>
                    <a:pt x="5293" y="751"/>
                  </a:lnTo>
                  <a:lnTo>
                    <a:pt x="4721" y="1503"/>
                  </a:lnTo>
                  <a:lnTo>
                    <a:pt x="4148" y="1503"/>
                  </a:lnTo>
                  <a:lnTo>
                    <a:pt x="3719" y="2066"/>
                  </a:lnTo>
                  <a:lnTo>
                    <a:pt x="3719" y="2817"/>
                  </a:lnTo>
                  <a:lnTo>
                    <a:pt x="3147" y="2817"/>
                  </a:lnTo>
                  <a:lnTo>
                    <a:pt x="2003" y="3569"/>
                  </a:lnTo>
                  <a:lnTo>
                    <a:pt x="1001" y="3569"/>
                  </a:lnTo>
                  <a:lnTo>
                    <a:pt x="1001" y="4883"/>
                  </a:lnTo>
                  <a:lnTo>
                    <a:pt x="429" y="4883"/>
                  </a:lnTo>
                  <a:lnTo>
                    <a:pt x="429" y="6950"/>
                  </a:lnTo>
                  <a:lnTo>
                    <a:pt x="0" y="7701"/>
                  </a:lnTo>
                  <a:lnTo>
                    <a:pt x="429" y="9016"/>
                  </a:lnTo>
                  <a:lnTo>
                    <a:pt x="429" y="9767"/>
                  </a:lnTo>
                  <a:lnTo>
                    <a:pt x="1001" y="9767"/>
                  </a:lnTo>
                  <a:lnTo>
                    <a:pt x="1001" y="11082"/>
                  </a:lnTo>
                  <a:lnTo>
                    <a:pt x="1574" y="12584"/>
                  </a:lnTo>
                  <a:lnTo>
                    <a:pt x="2003" y="13336"/>
                  </a:lnTo>
                  <a:lnTo>
                    <a:pt x="2003" y="15402"/>
                  </a:lnTo>
                  <a:lnTo>
                    <a:pt x="3719" y="15402"/>
                  </a:lnTo>
                  <a:lnTo>
                    <a:pt x="4148" y="15965"/>
                  </a:lnTo>
                  <a:lnTo>
                    <a:pt x="4721" y="15965"/>
                  </a:lnTo>
                  <a:lnTo>
                    <a:pt x="4721" y="17468"/>
                  </a:lnTo>
                  <a:lnTo>
                    <a:pt x="5293" y="17468"/>
                  </a:lnTo>
                  <a:lnTo>
                    <a:pt x="5293" y="18219"/>
                  </a:lnTo>
                  <a:lnTo>
                    <a:pt x="5722" y="18219"/>
                  </a:lnTo>
                  <a:lnTo>
                    <a:pt x="5293" y="16717"/>
                  </a:lnTo>
                  <a:lnTo>
                    <a:pt x="5722" y="16717"/>
                  </a:lnTo>
                  <a:lnTo>
                    <a:pt x="6866" y="17468"/>
                  </a:lnTo>
                  <a:lnTo>
                    <a:pt x="7295" y="17468"/>
                  </a:lnTo>
                  <a:lnTo>
                    <a:pt x="7295" y="18219"/>
                  </a:lnTo>
                  <a:lnTo>
                    <a:pt x="9441" y="18219"/>
                  </a:lnTo>
                  <a:lnTo>
                    <a:pt x="10585" y="19534"/>
                  </a:lnTo>
                  <a:lnTo>
                    <a:pt x="11015" y="20849"/>
                  </a:lnTo>
                  <a:lnTo>
                    <a:pt x="11587" y="20849"/>
                  </a:lnTo>
                  <a:lnTo>
                    <a:pt x="11587" y="20285"/>
                  </a:lnTo>
                  <a:lnTo>
                    <a:pt x="12731" y="20285"/>
                  </a:lnTo>
                  <a:lnTo>
                    <a:pt x="12731" y="21600"/>
                  </a:lnTo>
                  <a:close/>
                  <a:moveTo>
                    <a:pt x="12731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0" name="AutoShape 57"/>
            <p:cNvSpPr>
              <a:spLocks/>
            </p:cNvSpPr>
            <p:nvPr/>
          </p:nvSpPr>
          <p:spPr bwMode="auto">
            <a:xfrm>
              <a:off x="7299" y="2603"/>
              <a:ext cx="302" cy="11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987" y="1800"/>
                  </a:moveTo>
                  <a:lnTo>
                    <a:pt x="10165" y="1800"/>
                  </a:lnTo>
                  <a:lnTo>
                    <a:pt x="10709" y="3150"/>
                  </a:lnTo>
                  <a:lnTo>
                    <a:pt x="11435" y="3150"/>
                  </a:lnTo>
                  <a:lnTo>
                    <a:pt x="11435" y="6750"/>
                  </a:lnTo>
                  <a:lnTo>
                    <a:pt x="12161" y="6750"/>
                  </a:lnTo>
                  <a:lnTo>
                    <a:pt x="12161" y="8550"/>
                  </a:lnTo>
                  <a:lnTo>
                    <a:pt x="12706" y="8550"/>
                  </a:lnTo>
                  <a:lnTo>
                    <a:pt x="12161" y="4950"/>
                  </a:lnTo>
                  <a:lnTo>
                    <a:pt x="12706" y="4950"/>
                  </a:lnTo>
                  <a:lnTo>
                    <a:pt x="14158" y="6750"/>
                  </a:lnTo>
                  <a:lnTo>
                    <a:pt x="14703" y="6750"/>
                  </a:lnTo>
                  <a:lnTo>
                    <a:pt x="14703" y="8550"/>
                  </a:lnTo>
                  <a:lnTo>
                    <a:pt x="17425" y="8550"/>
                  </a:lnTo>
                  <a:lnTo>
                    <a:pt x="18877" y="11700"/>
                  </a:lnTo>
                  <a:lnTo>
                    <a:pt x="19422" y="14850"/>
                  </a:lnTo>
                  <a:lnTo>
                    <a:pt x="20148" y="14850"/>
                  </a:lnTo>
                  <a:lnTo>
                    <a:pt x="20148" y="13500"/>
                  </a:lnTo>
                  <a:lnTo>
                    <a:pt x="21600" y="13500"/>
                  </a:lnTo>
                  <a:lnTo>
                    <a:pt x="21600" y="16650"/>
                  </a:lnTo>
                  <a:lnTo>
                    <a:pt x="19422" y="16650"/>
                  </a:lnTo>
                  <a:lnTo>
                    <a:pt x="18877" y="18450"/>
                  </a:lnTo>
                  <a:lnTo>
                    <a:pt x="18151" y="20250"/>
                  </a:lnTo>
                  <a:lnTo>
                    <a:pt x="14703" y="20250"/>
                  </a:lnTo>
                  <a:lnTo>
                    <a:pt x="14158" y="21600"/>
                  </a:lnTo>
                  <a:lnTo>
                    <a:pt x="12706" y="20250"/>
                  </a:lnTo>
                  <a:lnTo>
                    <a:pt x="10709" y="20250"/>
                  </a:lnTo>
                  <a:lnTo>
                    <a:pt x="10165" y="18450"/>
                  </a:lnTo>
                  <a:lnTo>
                    <a:pt x="8713" y="18450"/>
                  </a:lnTo>
                  <a:lnTo>
                    <a:pt x="7987" y="20250"/>
                  </a:lnTo>
                  <a:lnTo>
                    <a:pt x="7987" y="21600"/>
                  </a:lnTo>
                  <a:lnTo>
                    <a:pt x="6716" y="21600"/>
                  </a:lnTo>
                  <a:lnTo>
                    <a:pt x="5445" y="20250"/>
                  </a:lnTo>
                  <a:lnTo>
                    <a:pt x="4719" y="20250"/>
                  </a:lnTo>
                  <a:lnTo>
                    <a:pt x="3449" y="16650"/>
                  </a:lnTo>
                  <a:lnTo>
                    <a:pt x="1997" y="14850"/>
                  </a:lnTo>
                  <a:lnTo>
                    <a:pt x="1271" y="13500"/>
                  </a:lnTo>
                  <a:lnTo>
                    <a:pt x="1271" y="11700"/>
                  </a:lnTo>
                  <a:lnTo>
                    <a:pt x="726" y="8550"/>
                  </a:lnTo>
                  <a:lnTo>
                    <a:pt x="0" y="8550"/>
                  </a:lnTo>
                  <a:lnTo>
                    <a:pt x="0" y="6750"/>
                  </a:lnTo>
                  <a:lnTo>
                    <a:pt x="726" y="6750"/>
                  </a:lnTo>
                  <a:lnTo>
                    <a:pt x="1997" y="4950"/>
                  </a:lnTo>
                  <a:lnTo>
                    <a:pt x="2723" y="4950"/>
                  </a:lnTo>
                  <a:lnTo>
                    <a:pt x="3449" y="3150"/>
                  </a:lnTo>
                  <a:lnTo>
                    <a:pt x="5445" y="3150"/>
                  </a:lnTo>
                  <a:lnTo>
                    <a:pt x="5990" y="1800"/>
                  </a:lnTo>
                  <a:lnTo>
                    <a:pt x="6716" y="1800"/>
                  </a:lnTo>
                  <a:lnTo>
                    <a:pt x="7442" y="0"/>
                  </a:lnTo>
                  <a:lnTo>
                    <a:pt x="7442" y="1800"/>
                  </a:lnTo>
                  <a:lnTo>
                    <a:pt x="7987" y="1800"/>
                  </a:lnTo>
                  <a:close/>
                  <a:moveTo>
                    <a:pt x="7987" y="1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1" name="AutoShape 58"/>
            <p:cNvSpPr>
              <a:spLocks/>
            </p:cNvSpPr>
            <p:nvPr/>
          </p:nvSpPr>
          <p:spPr bwMode="auto">
            <a:xfrm>
              <a:off x="7063" y="2410"/>
              <a:ext cx="347" cy="36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834" y="0"/>
                  </a:moveTo>
                  <a:lnTo>
                    <a:pt x="6464" y="0"/>
                  </a:lnTo>
                  <a:lnTo>
                    <a:pt x="7726" y="580"/>
                  </a:lnTo>
                  <a:lnTo>
                    <a:pt x="8829" y="580"/>
                  </a:lnTo>
                  <a:lnTo>
                    <a:pt x="9460" y="1160"/>
                  </a:lnTo>
                  <a:lnTo>
                    <a:pt x="8829" y="1160"/>
                  </a:lnTo>
                  <a:lnTo>
                    <a:pt x="8829" y="1595"/>
                  </a:lnTo>
                  <a:lnTo>
                    <a:pt x="9460" y="1595"/>
                  </a:lnTo>
                  <a:lnTo>
                    <a:pt x="9460" y="2174"/>
                  </a:lnTo>
                  <a:lnTo>
                    <a:pt x="9933" y="2174"/>
                  </a:lnTo>
                  <a:lnTo>
                    <a:pt x="9933" y="1595"/>
                  </a:lnTo>
                  <a:lnTo>
                    <a:pt x="10564" y="1595"/>
                  </a:lnTo>
                  <a:lnTo>
                    <a:pt x="11194" y="2174"/>
                  </a:lnTo>
                  <a:lnTo>
                    <a:pt x="11825" y="1595"/>
                  </a:lnTo>
                  <a:lnTo>
                    <a:pt x="11825" y="2754"/>
                  </a:lnTo>
                  <a:lnTo>
                    <a:pt x="10564" y="2754"/>
                  </a:lnTo>
                  <a:lnTo>
                    <a:pt x="11194" y="3189"/>
                  </a:lnTo>
                  <a:lnTo>
                    <a:pt x="11825" y="2754"/>
                  </a:lnTo>
                  <a:lnTo>
                    <a:pt x="12298" y="3189"/>
                  </a:lnTo>
                  <a:lnTo>
                    <a:pt x="12928" y="3189"/>
                  </a:lnTo>
                  <a:lnTo>
                    <a:pt x="12928" y="2754"/>
                  </a:lnTo>
                  <a:lnTo>
                    <a:pt x="13559" y="2754"/>
                  </a:lnTo>
                  <a:lnTo>
                    <a:pt x="14032" y="2174"/>
                  </a:lnTo>
                  <a:lnTo>
                    <a:pt x="14663" y="2174"/>
                  </a:lnTo>
                  <a:lnTo>
                    <a:pt x="14663" y="1595"/>
                  </a:lnTo>
                  <a:lnTo>
                    <a:pt x="15293" y="1595"/>
                  </a:lnTo>
                  <a:lnTo>
                    <a:pt x="15293" y="2174"/>
                  </a:lnTo>
                  <a:lnTo>
                    <a:pt x="14663" y="2174"/>
                  </a:lnTo>
                  <a:lnTo>
                    <a:pt x="15766" y="2174"/>
                  </a:lnTo>
                  <a:lnTo>
                    <a:pt x="16397" y="1595"/>
                  </a:lnTo>
                  <a:lnTo>
                    <a:pt x="16397" y="2174"/>
                  </a:lnTo>
                  <a:lnTo>
                    <a:pt x="17028" y="2174"/>
                  </a:lnTo>
                  <a:lnTo>
                    <a:pt x="17658" y="2754"/>
                  </a:lnTo>
                  <a:lnTo>
                    <a:pt x="18131" y="2754"/>
                  </a:lnTo>
                  <a:lnTo>
                    <a:pt x="18131" y="3189"/>
                  </a:lnTo>
                  <a:lnTo>
                    <a:pt x="18762" y="3769"/>
                  </a:lnTo>
                  <a:lnTo>
                    <a:pt x="19866" y="3769"/>
                  </a:lnTo>
                  <a:lnTo>
                    <a:pt x="19866" y="5364"/>
                  </a:lnTo>
                  <a:lnTo>
                    <a:pt x="19393" y="5944"/>
                  </a:lnTo>
                  <a:lnTo>
                    <a:pt x="19866" y="6958"/>
                  </a:lnTo>
                  <a:lnTo>
                    <a:pt x="19866" y="7538"/>
                  </a:lnTo>
                  <a:lnTo>
                    <a:pt x="20496" y="7538"/>
                  </a:lnTo>
                  <a:lnTo>
                    <a:pt x="20496" y="8553"/>
                  </a:lnTo>
                  <a:lnTo>
                    <a:pt x="21127" y="9713"/>
                  </a:lnTo>
                  <a:lnTo>
                    <a:pt x="21600" y="10293"/>
                  </a:lnTo>
                  <a:lnTo>
                    <a:pt x="21600" y="11307"/>
                  </a:lnTo>
                  <a:lnTo>
                    <a:pt x="21127" y="11887"/>
                  </a:lnTo>
                  <a:lnTo>
                    <a:pt x="21127" y="11307"/>
                  </a:lnTo>
                  <a:lnTo>
                    <a:pt x="20496" y="11887"/>
                  </a:lnTo>
                  <a:lnTo>
                    <a:pt x="19866" y="11887"/>
                  </a:lnTo>
                  <a:lnTo>
                    <a:pt x="19393" y="12322"/>
                  </a:lnTo>
                  <a:lnTo>
                    <a:pt x="17658" y="12322"/>
                  </a:lnTo>
                  <a:lnTo>
                    <a:pt x="17028" y="12902"/>
                  </a:lnTo>
                  <a:lnTo>
                    <a:pt x="16397" y="12902"/>
                  </a:lnTo>
                  <a:lnTo>
                    <a:pt x="15293" y="13482"/>
                  </a:lnTo>
                  <a:lnTo>
                    <a:pt x="14663" y="13482"/>
                  </a:lnTo>
                  <a:lnTo>
                    <a:pt x="14663" y="14062"/>
                  </a:lnTo>
                  <a:lnTo>
                    <a:pt x="15293" y="14062"/>
                  </a:lnTo>
                  <a:lnTo>
                    <a:pt x="15766" y="15077"/>
                  </a:lnTo>
                  <a:lnTo>
                    <a:pt x="15766" y="15656"/>
                  </a:lnTo>
                  <a:lnTo>
                    <a:pt x="16397" y="16091"/>
                  </a:lnTo>
                  <a:lnTo>
                    <a:pt x="17658" y="16671"/>
                  </a:lnTo>
                  <a:lnTo>
                    <a:pt x="18762" y="17831"/>
                  </a:lnTo>
                  <a:lnTo>
                    <a:pt x="18762" y="18846"/>
                  </a:lnTo>
                  <a:lnTo>
                    <a:pt x="18131" y="18846"/>
                  </a:lnTo>
                  <a:lnTo>
                    <a:pt x="17658" y="19426"/>
                  </a:lnTo>
                  <a:lnTo>
                    <a:pt x="17028" y="19860"/>
                  </a:lnTo>
                  <a:lnTo>
                    <a:pt x="17028" y="20440"/>
                  </a:lnTo>
                  <a:lnTo>
                    <a:pt x="17658" y="20440"/>
                  </a:lnTo>
                  <a:lnTo>
                    <a:pt x="17658" y="21020"/>
                  </a:lnTo>
                  <a:lnTo>
                    <a:pt x="15293" y="21020"/>
                  </a:lnTo>
                  <a:lnTo>
                    <a:pt x="14032" y="21600"/>
                  </a:lnTo>
                  <a:lnTo>
                    <a:pt x="12928" y="21600"/>
                  </a:lnTo>
                  <a:lnTo>
                    <a:pt x="12298" y="21020"/>
                  </a:lnTo>
                  <a:lnTo>
                    <a:pt x="11194" y="21020"/>
                  </a:lnTo>
                  <a:lnTo>
                    <a:pt x="11194" y="21600"/>
                  </a:lnTo>
                  <a:lnTo>
                    <a:pt x="10564" y="21600"/>
                  </a:lnTo>
                  <a:lnTo>
                    <a:pt x="9933" y="21020"/>
                  </a:lnTo>
                  <a:lnTo>
                    <a:pt x="9460" y="21600"/>
                  </a:lnTo>
                  <a:lnTo>
                    <a:pt x="8829" y="21600"/>
                  </a:lnTo>
                  <a:lnTo>
                    <a:pt x="8199" y="21020"/>
                  </a:lnTo>
                  <a:lnTo>
                    <a:pt x="7095" y="21020"/>
                  </a:lnTo>
                  <a:lnTo>
                    <a:pt x="7095" y="20440"/>
                  </a:lnTo>
                  <a:lnTo>
                    <a:pt x="6464" y="20440"/>
                  </a:lnTo>
                  <a:lnTo>
                    <a:pt x="6464" y="21020"/>
                  </a:lnTo>
                  <a:lnTo>
                    <a:pt x="4730" y="21020"/>
                  </a:lnTo>
                  <a:lnTo>
                    <a:pt x="4730" y="20440"/>
                  </a:lnTo>
                  <a:lnTo>
                    <a:pt x="4099" y="20440"/>
                  </a:lnTo>
                  <a:lnTo>
                    <a:pt x="4099" y="19860"/>
                  </a:lnTo>
                  <a:lnTo>
                    <a:pt x="4730" y="18846"/>
                  </a:lnTo>
                  <a:lnTo>
                    <a:pt x="4730" y="18266"/>
                  </a:lnTo>
                  <a:lnTo>
                    <a:pt x="5361" y="17831"/>
                  </a:lnTo>
                  <a:lnTo>
                    <a:pt x="5834" y="17251"/>
                  </a:lnTo>
                  <a:lnTo>
                    <a:pt x="4730" y="17251"/>
                  </a:lnTo>
                  <a:lnTo>
                    <a:pt x="4099" y="16671"/>
                  </a:lnTo>
                  <a:lnTo>
                    <a:pt x="3626" y="17251"/>
                  </a:lnTo>
                  <a:lnTo>
                    <a:pt x="2996" y="16671"/>
                  </a:lnTo>
                  <a:lnTo>
                    <a:pt x="2365" y="17251"/>
                  </a:lnTo>
                  <a:lnTo>
                    <a:pt x="1892" y="16671"/>
                  </a:lnTo>
                  <a:lnTo>
                    <a:pt x="1892" y="16091"/>
                  </a:lnTo>
                  <a:lnTo>
                    <a:pt x="1261" y="16091"/>
                  </a:lnTo>
                  <a:lnTo>
                    <a:pt x="1261" y="14497"/>
                  </a:lnTo>
                  <a:lnTo>
                    <a:pt x="631" y="14062"/>
                  </a:lnTo>
                  <a:lnTo>
                    <a:pt x="0" y="14062"/>
                  </a:lnTo>
                  <a:lnTo>
                    <a:pt x="631" y="13482"/>
                  </a:lnTo>
                  <a:lnTo>
                    <a:pt x="0" y="12902"/>
                  </a:lnTo>
                  <a:lnTo>
                    <a:pt x="0" y="11307"/>
                  </a:lnTo>
                  <a:lnTo>
                    <a:pt x="631" y="10728"/>
                  </a:lnTo>
                  <a:lnTo>
                    <a:pt x="0" y="10293"/>
                  </a:lnTo>
                  <a:lnTo>
                    <a:pt x="631" y="9713"/>
                  </a:lnTo>
                  <a:lnTo>
                    <a:pt x="631" y="9133"/>
                  </a:lnTo>
                  <a:lnTo>
                    <a:pt x="2365" y="9133"/>
                  </a:lnTo>
                  <a:lnTo>
                    <a:pt x="2365" y="8553"/>
                  </a:lnTo>
                  <a:lnTo>
                    <a:pt x="2996" y="8118"/>
                  </a:lnTo>
                  <a:lnTo>
                    <a:pt x="2996" y="7538"/>
                  </a:lnTo>
                  <a:lnTo>
                    <a:pt x="1892" y="7538"/>
                  </a:lnTo>
                  <a:lnTo>
                    <a:pt x="1892" y="6958"/>
                  </a:lnTo>
                  <a:lnTo>
                    <a:pt x="2996" y="6958"/>
                  </a:lnTo>
                  <a:lnTo>
                    <a:pt x="2996" y="5944"/>
                  </a:lnTo>
                  <a:lnTo>
                    <a:pt x="3626" y="5944"/>
                  </a:lnTo>
                  <a:lnTo>
                    <a:pt x="3626" y="5364"/>
                  </a:lnTo>
                  <a:lnTo>
                    <a:pt x="2996" y="4929"/>
                  </a:lnTo>
                  <a:lnTo>
                    <a:pt x="2365" y="4929"/>
                  </a:lnTo>
                  <a:lnTo>
                    <a:pt x="2365" y="4349"/>
                  </a:lnTo>
                  <a:lnTo>
                    <a:pt x="3626" y="3769"/>
                  </a:lnTo>
                  <a:lnTo>
                    <a:pt x="4099" y="3769"/>
                  </a:lnTo>
                  <a:lnTo>
                    <a:pt x="4730" y="4349"/>
                  </a:lnTo>
                  <a:lnTo>
                    <a:pt x="4730" y="4929"/>
                  </a:lnTo>
                  <a:lnTo>
                    <a:pt x="5361" y="5364"/>
                  </a:lnTo>
                  <a:lnTo>
                    <a:pt x="5361" y="4349"/>
                  </a:lnTo>
                  <a:lnTo>
                    <a:pt x="5834" y="4349"/>
                  </a:lnTo>
                  <a:lnTo>
                    <a:pt x="5834" y="4929"/>
                  </a:lnTo>
                  <a:lnTo>
                    <a:pt x="6464" y="5364"/>
                  </a:lnTo>
                  <a:lnTo>
                    <a:pt x="5834" y="4929"/>
                  </a:lnTo>
                  <a:lnTo>
                    <a:pt x="5834" y="4349"/>
                  </a:lnTo>
                  <a:lnTo>
                    <a:pt x="6464" y="3769"/>
                  </a:lnTo>
                  <a:lnTo>
                    <a:pt x="7726" y="3769"/>
                  </a:lnTo>
                  <a:lnTo>
                    <a:pt x="8199" y="4349"/>
                  </a:lnTo>
                  <a:lnTo>
                    <a:pt x="9460" y="4349"/>
                  </a:lnTo>
                  <a:lnTo>
                    <a:pt x="8199" y="4349"/>
                  </a:lnTo>
                  <a:lnTo>
                    <a:pt x="7726" y="3189"/>
                  </a:lnTo>
                  <a:lnTo>
                    <a:pt x="6464" y="3189"/>
                  </a:lnTo>
                  <a:lnTo>
                    <a:pt x="6464" y="2754"/>
                  </a:lnTo>
                  <a:lnTo>
                    <a:pt x="7095" y="2754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7095" y="1595"/>
                  </a:lnTo>
                  <a:lnTo>
                    <a:pt x="6464" y="1160"/>
                  </a:lnTo>
                  <a:lnTo>
                    <a:pt x="6464" y="580"/>
                  </a:lnTo>
                  <a:lnTo>
                    <a:pt x="5834" y="580"/>
                  </a:lnTo>
                  <a:lnTo>
                    <a:pt x="5834" y="0"/>
                  </a:lnTo>
                  <a:close/>
                  <a:moveTo>
                    <a:pt x="583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2" name="AutoShape 59"/>
            <p:cNvSpPr>
              <a:spLocks/>
            </p:cNvSpPr>
            <p:nvPr/>
          </p:nvSpPr>
          <p:spPr bwMode="auto">
            <a:xfrm>
              <a:off x="7215" y="2786"/>
              <a:ext cx="8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3" name="AutoShape 60"/>
            <p:cNvSpPr>
              <a:spLocks/>
            </p:cNvSpPr>
            <p:nvPr/>
          </p:nvSpPr>
          <p:spPr bwMode="auto">
            <a:xfrm>
              <a:off x="7073" y="2759"/>
              <a:ext cx="188" cy="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589" y="2335"/>
                  </a:moveTo>
                  <a:lnTo>
                    <a:pt x="10800" y="2335"/>
                  </a:lnTo>
                  <a:lnTo>
                    <a:pt x="10800" y="0"/>
                  </a:lnTo>
                  <a:lnTo>
                    <a:pt x="11968" y="0"/>
                  </a:lnTo>
                  <a:lnTo>
                    <a:pt x="11968" y="2335"/>
                  </a:lnTo>
                  <a:lnTo>
                    <a:pt x="14011" y="2335"/>
                  </a:lnTo>
                  <a:lnTo>
                    <a:pt x="15178" y="4670"/>
                  </a:lnTo>
                  <a:lnTo>
                    <a:pt x="16346" y="4670"/>
                  </a:lnTo>
                  <a:lnTo>
                    <a:pt x="16346" y="8757"/>
                  </a:lnTo>
                  <a:lnTo>
                    <a:pt x="21600" y="8757"/>
                  </a:lnTo>
                  <a:lnTo>
                    <a:pt x="20724" y="11092"/>
                  </a:lnTo>
                  <a:lnTo>
                    <a:pt x="20724" y="15178"/>
                  </a:lnTo>
                  <a:lnTo>
                    <a:pt x="18389" y="15178"/>
                  </a:lnTo>
                  <a:lnTo>
                    <a:pt x="18389" y="19265"/>
                  </a:lnTo>
                  <a:lnTo>
                    <a:pt x="17222" y="17514"/>
                  </a:lnTo>
                  <a:lnTo>
                    <a:pt x="15178" y="17514"/>
                  </a:lnTo>
                  <a:lnTo>
                    <a:pt x="15178" y="19265"/>
                  </a:lnTo>
                  <a:lnTo>
                    <a:pt x="14011" y="21600"/>
                  </a:lnTo>
                  <a:lnTo>
                    <a:pt x="13135" y="19265"/>
                  </a:lnTo>
                  <a:lnTo>
                    <a:pt x="11968" y="19265"/>
                  </a:lnTo>
                  <a:lnTo>
                    <a:pt x="11968" y="17514"/>
                  </a:lnTo>
                  <a:lnTo>
                    <a:pt x="10800" y="15178"/>
                  </a:lnTo>
                  <a:lnTo>
                    <a:pt x="9632" y="21600"/>
                  </a:lnTo>
                  <a:lnTo>
                    <a:pt x="7589" y="19265"/>
                  </a:lnTo>
                  <a:lnTo>
                    <a:pt x="6422" y="21600"/>
                  </a:lnTo>
                  <a:lnTo>
                    <a:pt x="5546" y="21600"/>
                  </a:lnTo>
                  <a:lnTo>
                    <a:pt x="5546" y="19265"/>
                  </a:lnTo>
                  <a:lnTo>
                    <a:pt x="4378" y="19265"/>
                  </a:lnTo>
                  <a:lnTo>
                    <a:pt x="4378" y="17514"/>
                  </a:lnTo>
                  <a:lnTo>
                    <a:pt x="3211" y="15178"/>
                  </a:lnTo>
                  <a:lnTo>
                    <a:pt x="2335" y="15178"/>
                  </a:lnTo>
                  <a:lnTo>
                    <a:pt x="1168" y="17514"/>
                  </a:lnTo>
                  <a:lnTo>
                    <a:pt x="2335" y="19265"/>
                  </a:lnTo>
                  <a:lnTo>
                    <a:pt x="0" y="19265"/>
                  </a:lnTo>
                  <a:lnTo>
                    <a:pt x="0" y="17514"/>
                  </a:lnTo>
                  <a:lnTo>
                    <a:pt x="1168" y="17514"/>
                  </a:lnTo>
                  <a:lnTo>
                    <a:pt x="1168" y="12843"/>
                  </a:lnTo>
                  <a:lnTo>
                    <a:pt x="2335" y="8757"/>
                  </a:lnTo>
                  <a:lnTo>
                    <a:pt x="3211" y="8757"/>
                  </a:lnTo>
                  <a:lnTo>
                    <a:pt x="4378" y="6422"/>
                  </a:lnTo>
                  <a:lnTo>
                    <a:pt x="4378" y="4670"/>
                  </a:lnTo>
                  <a:lnTo>
                    <a:pt x="3211" y="4670"/>
                  </a:lnTo>
                  <a:lnTo>
                    <a:pt x="4378" y="2335"/>
                  </a:lnTo>
                  <a:lnTo>
                    <a:pt x="5546" y="2335"/>
                  </a:lnTo>
                  <a:lnTo>
                    <a:pt x="5546" y="4670"/>
                  </a:lnTo>
                  <a:lnTo>
                    <a:pt x="6422" y="4670"/>
                  </a:lnTo>
                  <a:lnTo>
                    <a:pt x="7589" y="2335"/>
                  </a:lnTo>
                  <a:close/>
                  <a:moveTo>
                    <a:pt x="7589" y="23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4" name="AutoShape 61"/>
            <p:cNvSpPr>
              <a:spLocks/>
            </p:cNvSpPr>
            <p:nvPr/>
          </p:nvSpPr>
          <p:spPr bwMode="auto">
            <a:xfrm>
              <a:off x="6979" y="2494"/>
              <a:ext cx="142" cy="11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729" y="21600"/>
                  </a:moveTo>
                  <a:lnTo>
                    <a:pt x="12729" y="19800"/>
                  </a:lnTo>
                  <a:lnTo>
                    <a:pt x="14271" y="18000"/>
                  </a:lnTo>
                  <a:lnTo>
                    <a:pt x="12729" y="16650"/>
                  </a:lnTo>
                  <a:lnTo>
                    <a:pt x="14271" y="14850"/>
                  </a:lnTo>
                  <a:lnTo>
                    <a:pt x="14271" y="13050"/>
                  </a:lnTo>
                  <a:lnTo>
                    <a:pt x="18514" y="13050"/>
                  </a:lnTo>
                  <a:lnTo>
                    <a:pt x="18514" y="11250"/>
                  </a:lnTo>
                  <a:lnTo>
                    <a:pt x="20057" y="9900"/>
                  </a:lnTo>
                  <a:lnTo>
                    <a:pt x="20057" y="8100"/>
                  </a:lnTo>
                  <a:lnTo>
                    <a:pt x="17357" y="8100"/>
                  </a:lnTo>
                  <a:lnTo>
                    <a:pt x="17357" y="6300"/>
                  </a:lnTo>
                  <a:lnTo>
                    <a:pt x="20057" y="6300"/>
                  </a:lnTo>
                  <a:lnTo>
                    <a:pt x="20057" y="3150"/>
                  </a:lnTo>
                  <a:lnTo>
                    <a:pt x="21600" y="3150"/>
                  </a:lnTo>
                  <a:lnTo>
                    <a:pt x="21600" y="1350"/>
                  </a:lnTo>
                  <a:lnTo>
                    <a:pt x="20057" y="1350"/>
                  </a:lnTo>
                  <a:lnTo>
                    <a:pt x="18514" y="0"/>
                  </a:lnTo>
                  <a:lnTo>
                    <a:pt x="15814" y="0"/>
                  </a:lnTo>
                  <a:lnTo>
                    <a:pt x="14271" y="1350"/>
                  </a:lnTo>
                  <a:lnTo>
                    <a:pt x="12729" y="0"/>
                  </a:lnTo>
                  <a:lnTo>
                    <a:pt x="12729" y="1350"/>
                  </a:lnTo>
                  <a:lnTo>
                    <a:pt x="11571" y="1350"/>
                  </a:lnTo>
                  <a:lnTo>
                    <a:pt x="10029" y="3150"/>
                  </a:lnTo>
                  <a:lnTo>
                    <a:pt x="7329" y="4950"/>
                  </a:lnTo>
                  <a:lnTo>
                    <a:pt x="7329" y="3150"/>
                  </a:lnTo>
                  <a:lnTo>
                    <a:pt x="5786" y="4950"/>
                  </a:lnTo>
                  <a:lnTo>
                    <a:pt x="5786" y="6300"/>
                  </a:lnTo>
                  <a:lnTo>
                    <a:pt x="4243" y="6300"/>
                  </a:lnTo>
                  <a:lnTo>
                    <a:pt x="4243" y="11250"/>
                  </a:lnTo>
                  <a:lnTo>
                    <a:pt x="3086" y="11250"/>
                  </a:lnTo>
                  <a:lnTo>
                    <a:pt x="3086" y="13050"/>
                  </a:lnTo>
                  <a:lnTo>
                    <a:pt x="4243" y="14850"/>
                  </a:lnTo>
                  <a:lnTo>
                    <a:pt x="5786" y="14850"/>
                  </a:lnTo>
                  <a:lnTo>
                    <a:pt x="4243" y="14850"/>
                  </a:lnTo>
                  <a:lnTo>
                    <a:pt x="3086" y="16650"/>
                  </a:lnTo>
                  <a:lnTo>
                    <a:pt x="4243" y="16650"/>
                  </a:lnTo>
                  <a:lnTo>
                    <a:pt x="4243" y="18000"/>
                  </a:lnTo>
                  <a:lnTo>
                    <a:pt x="3086" y="18000"/>
                  </a:lnTo>
                  <a:lnTo>
                    <a:pt x="1543" y="16650"/>
                  </a:lnTo>
                  <a:lnTo>
                    <a:pt x="0" y="16650"/>
                  </a:lnTo>
                  <a:lnTo>
                    <a:pt x="1543" y="18000"/>
                  </a:lnTo>
                  <a:lnTo>
                    <a:pt x="3086" y="18000"/>
                  </a:lnTo>
                  <a:lnTo>
                    <a:pt x="0" y="18000"/>
                  </a:lnTo>
                  <a:lnTo>
                    <a:pt x="0" y="19800"/>
                  </a:lnTo>
                  <a:lnTo>
                    <a:pt x="3086" y="19800"/>
                  </a:lnTo>
                  <a:lnTo>
                    <a:pt x="4243" y="18000"/>
                  </a:lnTo>
                  <a:lnTo>
                    <a:pt x="8486" y="18000"/>
                  </a:lnTo>
                  <a:lnTo>
                    <a:pt x="10029" y="19800"/>
                  </a:lnTo>
                  <a:lnTo>
                    <a:pt x="11571" y="19800"/>
                  </a:lnTo>
                  <a:lnTo>
                    <a:pt x="11571" y="21600"/>
                  </a:lnTo>
                  <a:lnTo>
                    <a:pt x="12729" y="21600"/>
                  </a:lnTo>
                  <a:close/>
                  <a:moveTo>
                    <a:pt x="0" y="16650"/>
                  </a:moveTo>
                  <a:lnTo>
                    <a:pt x="1543" y="14850"/>
                  </a:lnTo>
                  <a:lnTo>
                    <a:pt x="3086" y="16650"/>
                  </a:lnTo>
                  <a:lnTo>
                    <a:pt x="0" y="16650"/>
                  </a:lnTo>
                  <a:close/>
                  <a:moveTo>
                    <a:pt x="1543" y="14850"/>
                  </a:moveTo>
                  <a:lnTo>
                    <a:pt x="3086" y="14850"/>
                  </a:lnTo>
                  <a:lnTo>
                    <a:pt x="1543" y="14850"/>
                  </a:lnTo>
                  <a:close/>
                  <a:moveTo>
                    <a:pt x="1543" y="148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5" name="AutoShape 62"/>
            <p:cNvSpPr>
              <a:spLocks/>
            </p:cNvSpPr>
            <p:nvPr/>
          </p:nvSpPr>
          <p:spPr bwMode="auto">
            <a:xfrm>
              <a:off x="6961" y="2593"/>
              <a:ext cx="112" cy="8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6" y="14612"/>
                  </a:moveTo>
                  <a:lnTo>
                    <a:pt x="21600" y="12071"/>
                  </a:lnTo>
                  <a:lnTo>
                    <a:pt x="19636" y="9529"/>
                  </a:lnTo>
                  <a:lnTo>
                    <a:pt x="19636" y="5082"/>
                  </a:lnTo>
                  <a:lnTo>
                    <a:pt x="18164" y="5082"/>
                  </a:lnTo>
                  <a:lnTo>
                    <a:pt x="18164" y="2541"/>
                  </a:lnTo>
                  <a:lnTo>
                    <a:pt x="16200" y="2541"/>
                  </a:lnTo>
                  <a:lnTo>
                    <a:pt x="14236" y="0"/>
                  </a:lnTo>
                  <a:lnTo>
                    <a:pt x="8836" y="0"/>
                  </a:lnTo>
                  <a:lnTo>
                    <a:pt x="7364" y="2541"/>
                  </a:lnTo>
                  <a:lnTo>
                    <a:pt x="3436" y="2541"/>
                  </a:lnTo>
                  <a:lnTo>
                    <a:pt x="3436" y="0"/>
                  </a:lnTo>
                  <a:lnTo>
                    <a:pt x="1473" y="0"/>
                  </a:lnTo>
                  <a:lnTo>
                    <a:pt x="0" y="2541"/>
                  </a:lnTo>
                  <a:lnTo>
                    <a:pt x="0" y="6988"/>
                  </a:lnTo>
                  <a:lnTo>
                    <a:pt x="1473" y="9529"/>
                  </a:lnTo>
                  <a:lnTo>
                    <a:pt x="5400" y="12071"/>
                  </a:lnTo>
                  <a:lnTo>
                    <a:pt x="7364" y="14612"/>
                  </a:lnTo>
                  <a:lnTo>
                    <a:pt x="7364" y="16518"/>
                  </a:lnTo>
                  <a:lnTo>
                    <a:pt x="12764" y="16518"/>
                  </a:lnTo>
                  <a:lnTo>
                    <a:pt x="12764" y="19059"/>
                  </a:lnTo>
                  <a:lnTo>
                    <a:pt x="14236" y="21600"/>
                  </a:lnTo>
                  <a:lnTo>
                    <a:pt x="19636" y="21600"/>
                  </a:lnTo>
                  <a:lnTo>
                    <a:pt x="19636" y="19059"/>
                  </a:lnTo>
                  <a:lnTo>
                    <a:pt x="18164" y="16518"/>
                  </a:lnTo>
                  <a:lnTo>
                    <a:pt x="19636" y="16518"/>
                  </a:lnTo>
                  <a:lnTo>
                    <a:pt x="19636" y="14612"/>
                  </a:lnTo>
                  <a:close/>
                  <a:moveTo>
                    <a:pt x="19636" y="1461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6" name="AutoShape 63"/>
            <p:cNvSpPr>
              <a:spLocks/>
            </p:cNvSpPr>
            <p:nvPr/>
          </p:nvSpPr>
          <p:spPr bwMode="auto">
            <a:xfrm>
              <a:off x="7055" y="2650"/>
              <a:ext cx="28" cy="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891" y="16971"/>
                  </a:moveTo>
                  <a:lnTo>
                    <a:pt x="5891" y="10800"/>
                  </a:lnTo>
                  <a:lnTo>
                    <a:pt x="0" y="4629"/>
                  </a:lnTo>
                  <a:lnTo>
                    <a:pt x="5891" y="4629"/>
                  </a:lnTo>
                  <a:lnTo>
                    <a:pt x="5891" y="0"/>
                  </a:lnTo>
                  <a:lnTo>
                    <a:pt x="13745" y="0"/>
                  </a:lnTo>
                  <a:lnTo>
                    <a:pt x="21600" y="4629"/>
                  </a:lnTo>
                  <a:lnTo>
                    <a:pt x="21600" y="21600"/>
                  </a:lnTo>
                  <a:lnTo>
                    <a:pt x="13745" y="21600"/>
                  </a:lnTo>
                  <a:lnTo>
                    <a:pt x="5891" y="16971"/>
                  </a:lnTo>
                  <a:close/>
                  <a:moveTo>
                    <a:pt x="5891" y="169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7" name="AutoShape 64"/>
            <p:cNvSpPr>
              <a:spLocks/>
            </p:cNvSpPr>
            <p:nvPr/>
          </p:nvSpPr>
          <p:spPr bwMode="auto">
            <a:xfrm>
              <a:off x="6593" y="1997"/>
              <a:ext cx="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400" y="15429"/>
                  </a:moveTo>
                  <a:cubicBezTo>
                    <a:pt x="14400" y="21600"/>
                    <a:pt x="14400" y="21600"/>
                    <a:pt x="14400" y="21600"/>
                  </a:cubicBezTo>
                  <a:cubicBezTo>
                    <a:pt x="14400" y="18514"/>
                    <a:pt x="14400" y="18514"/>
                    <a:pt x="14400" y="18514"/>
                  </a:cubicBezTo>
                  <a:cubicBezTo>
                    <a:pt x="14400" y="15429"/>
                    <a:pt x="14400" y="15429"/>
                    <a:pt x="14400" y="15429"/>
                  </a:cubicBezTo>
                  <a:cubicBezTo>
                    <a:pt x="14400" y="15429"/>
                    <a:pt x="14400" y="15429"/>
                    <a:pt x="14400" y="15429"/>
                  </a:cubicBezTo>
                  <a:close/>
                  <a:moveTo>
                    <a:pt x="14400" y="9257"/>
                  </a:move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9257"/>
                    <a:pt x="14400" y="9257"/>
                    <a:pt x="14400" y="9257"/>
                  </a:cubicBezTo>
                  <a:close/>
                  <a:moveTo>
                    <a:pt x="0" y="3086"/>
                  </a:moveTo>
                  <a:cubicBezTo>
                    <a:pt x="0" y="6171"/>
                    <a:pt x="0" y="6171"/>
                    <a:pt x="0" y="6171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0" y="3086"/>
                    <a:pt x="0" y="3086"/>
                    <a:pt x="0" y="3086"/>
                  </a:cubicBezTo>
                  <a:close/>
                  <a:moveTo>
                    <a:pt x="21600" y="0"/>
                  </a:move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7200" y="0"/>
                  </a:moveTo>
                  <a:cubicBezTo>
                    <a:pt x="7200" y="0"/>
                    <a:pt x="14400" y="0"/>
                    <a:pt x="14400" y="0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14400" y="3086"/>
                    <a:pt x="14400" y="3086"/>
                    <a:pt x="14400" y="3086"/>
                  </a:cubicBezTo>
                  <a:cubicBezTo>
                    <a:pt x="7200" y="0"/>
                    <a:pt x="7200" y="0"/>
                    <a:pt x="7200" y="0"/>
                  </a:cubicBezTo>
                  <a:close/>
                  <a:moveTo>
                    <a:pt x="7200" y="0"/>
                  </a:moveTo>
                  <a:cubicBezTo>
                    <a:pt x="14400" y="6171"/>
                    <a:pt x="14400" y="6171"/>
                    <a:pt x="14400" y="6171"/>
                  </a:cubicBezTo>
                  <a:cubicBezTo>
                    <a:pt x="21600" y="9257"/>
                    <a:pt x="21600" y="9257"/>
                    <a:pt x="21600" y="9257"/>
                  </a:cubicBezTo>
                  <a:cubicBezTo>
                    <a:pt x="14400" y="9257"/>
                    <a:pt x="14400" y="9257"/>
                    <a:pt x="14400" y="9257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7200" y="3086"/>
                    <a:pt x="7200" y="3086"/>
                    <a:pt x="7200" y="3086"/>
                  </a:cubicBezTo>
                  <a:lnTo>
                    <a:pt x="7200" y="0"/>
                  </a:lnTo>
                  <a:close/>
                  <a:moveTo>
                    <a:pt x="72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8" name="AutoShape 65"/>
            <p:cNvSpPr>
              <a:spLocks/>
            </p:cNvSpPr>
            <p:nvPr/>
          </p:nvSpPr>
          <p:spPr bwMode="auto">
            <a:xfrm>
              <a:off x="6462" y="2393"/>
              <a:ext cx="170" cy="1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125" y="21600"/>
                  </a:moveTo>
                  <a:lnTo>
                    <a:pt x="7415" y="21600"/>
                  </a:lnTo>
                  <a:lnTo>
                    <a:pt x="9672" y="20492"/>
                  </a:lnTo>
                  <a:lnTo>
                    <a:pt x="10961" y="20492"/>
                  </a:lnTo>
                  <a:lnTo>
                    <a:pt x="9672" y="19385"/>
                  </a:lnTo>
                  <a:lnTo>
                    <a:pt x="13218" y="19385"/>
                  </a:lnTo>
                  <a:lnTo>
                    <a:pt x="13218" y="18277"/>
                  </a:lnTo>
                  <a:lnTo>
                    <a:pt x="16764" y="18277"/>
                  </a:lnTo>
                  <a:lnTo>
                    <a:pt x="16764" y="17446"/>
                  </a:lnTo>
                  <a:lnTo>
                    <a:pt x="16764" y="18277"/>
                  </a:lnTo>
                  <a:lnTo>
                    <a:pt x="18054" y="17446"/>
                  </a:lnTo>
                  <a:lnTo>
                    <a:pt x="20310" y="17446"/>
                  </a:lnTo>
                  <a:lnTo>
                    <a:pt x="19343" y="16338"/>
                  </a:lnTo>
                  <a:lnTo>
                    <a:pt x="20310" y="15231"/>
                  </a:lnTo>
                  <a:lnTo>
                    <a:pt x="21600" y="14400"/>
                  </a:lnTo>
                  <a:lnTo>
                    <a:pt x="21600" y="11354"/>
                  </a:lnTo>
                  <a:lnTo>
                    <a:pt x="20310" y="11354"/>
                  </a:lnTo>
                  <a:lnTo>
                    <a:pt x="21600" y="11354"/>
                  </a:lnTo>
                  <a:lnTo>
                    <a:pt x="21600" y="10246"/>
                  </a:lnTo>
                  <a:lnTo>
                    <a:pt x="20310" y="9138"/>
                  </a:lnTo>
                  <a:lnTo>
                    <a:pt x="20310" y="7200"/>
                  </a:lnTo>
                  <a:lnTo>
                    <a:pt x="21600" y="8031"/>
                  </a:lnTo>
                  <a:lnTo>
                    <a:pt x="20310" y="7200"/>
                  </a:lnTo>
                  <a:lnTo>
                    <a:pt x="19343" y="7200"/>
                  </a:lnTo>
                  <a:lnTo>
                    <a:pt x="18054" y="4985"/>
                  </a:lnTo>
                  <a:lnTo>
                    <a:pt x="15797" y="4985"/>
                  </a:lnTo>
                  <a:lnTo>
                    <a:pt x="15797" y="6092"/>
                  </a:lnTo>
                  <a:lnTo>
                    <a:pt x="14507" y="6092"/>
                  </a:lnTo>
                  <a:lnTo>
                    <a:pt x="13218" y="4985"/>
                  </a:lnTo>
                  <a:lnTo>
                    <a:pt x="14507" y="3046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8054" y="0"/>
                  </a:lnTo>
                  <a:lnTo>
                    <a:pt x="15797" y="0"/>
                  </a:lnTo>
                  <a:lnTo>
                    <a:pt x="15797" y="831"/>
                  </a:lnTo>
                  <a:lnTo>
                    <a:pt x="14507" y="1938"/>
                  </a:lnTo>
                  <a:lnTo>
                    <a:pt x="14507" y="831"/>
                  </a:lnTo>
                  <a:lnTo>
                    <a:pt x="15797" y="831"/>
                  </a:lnTo>
                  <a:lnTo>
                    <a:pt x="14507" y="0"/>
                  </a:lnTo>
                  <a:lnTo>
                    <a:pt x="14507" y="831"/>
                  </a:lnTo>
                  <a:lnTo>
                    <a:pt x="13218" y="831"/>
                  </a:lnTo>
                  <a:lnTo>
                    <a:pt x="13218" y="0"/>
                  </a:lnTo>
                  <a:lnTo>
                    <a:pt x="12251" y="831"/>
                  </a:lnTo>
                  <a:lnTo>
                    <a:pt x="10961" y="831"/>
                  </a:lnTo>
                  <a:lnTo>
                    <a:pt x="10961" y="1938"/>
                  </a:lnTo>
                  <a:lnTo>
                    <a:pt x="12251" y="1938"/>
                  </a:lnTo>
                  <a:lnTo>
                    <a:pt x="10961" y="1938"/>
                  </a:lnTo>
                  <a:lnTo>
                    <a:pt x="10961" y="3046"/>
                  </a:lnTo>
                  <a:lnTo>
                    <a:pt x="9672" y="3046"/>
                  </a:lnTo>
                  <a:lnTo>
                    <a:pt x="9672" y="4154"/>
                  </a:lnTo>
                  <a:lnTo>
                    <a:pt x="12251" y="4154"/>
                  </a:lnTo>
                  <a:lnTo>
                    <a:pt x="10961" y="4985"/>
                  </a:lnTo>
                  <a:lnTo>
                    <a:pt x="9672" y="4985"/>
                  </a:lnTo>
                  <a:lnTo>
                    <a:pt x="10961" y="4985"/>
                  </a:lnTo>
                  <a:lnTo>
                    <a:pt x="8382" y="6092"/>
                  </a:lnTo>
                  <a:lnTo>
                    <a:pt x="8382" y="4985"/>
                  </a:lnTo>
                  <a:lnTo>
                    <a:pt x="7415" y="6092"/>
                  </a:lnTo>
                  <a:lnTo>
                    <a:pt x="7415" y="4985"/>
                  </a:lnTo>
                  <a:lnTo>
                    <a:pt x="3869" y="4985"/>
                  </a:lnTo>
                  <a:lnTo>
                    <a:pt x="3869" y="6092"/>
                  </a:lnTo>
                  <a:lnTo>
                    <a:pt x="4836" y="7200"/>
                  </a:lnTo>
                  <a:lnTo>
                    <a:pt x="3869" y="7200"/>
                  </a:lnTo>
                  <a:lnTo>
                    <a:pt x="4836" y="7200"/>
                  </a:lnTo>
                  <a:lnTo>
                    <a:pt x="4836" y="8031"/>
                  </a:lnTo>
                  <a:lnTo>
                    <a:pt x="3869" y="8031"/>
                  </a:lnTo>
                  <a:lnTo>
                    <a:pt x="3869" y="9138"/>
                  </a:lnTo>
                  <a:lnTo>
                    <a:pt x="4836" y="9138"/>
                  </a:lnTo>
                  <a:lnTo>
                    <a:pt x="2579" y="9138"/>
                  </a:lnTo>
                  <a:lnTo>
                    <a:pt x="3869" y="10246"/>
                  </a:lnTo>
                  <a:lnTo>
                    <a:pt x="2579" y="10246"/>
                  </a:lnTo>
                  <a:lnTo>
                    <a:pt x="4836" y="10246"/>
                  </a:lnTo>
                  <a:lnTo>
                    <a:pt x="4836" y="11354"/>
                  </a:lnTo>
                  <a:lnTo>
                    <a:pt x="8382" y="11354"/>
                  </a:lnTo>
                  <a:lnTo>
                    <a:pt x="7415" y="12185"/>
                  </a:lnTo>
                  <a:lnTo>
                    <a:pt x="6125" y="12185"/>
                  </a:lnTo>
                  <a:lnTo>
                    <a:pt x="4836" y="13292"/>
                  </a:lnTo>
                  <a:lnTo>
                    <a:pt x="6125" y="13292"/>
                  </a:lnTo>
                  <a:lnTo>
                    <a:pt x="4836" y="14400"/>
                  </a:lnTo>
                  <a:lnTo>
                    <a:pt x="6125" y="15231"/>
                  </a:lnTo>
                  <a:lnTo>
                    <a:pt x="7415" y="15231"/>
                  </a:lnTo>
                  <a:lnTo>
                    <a:pt x="7415" y="14400"/>
                  </a:lnTo>
                  <a:lnTo>
                    <a:pt x="8382" y="14400"/>
                  </a:lnTo>
                  <a:lnTo>
                    <a:pt x="6125" y="15231"/>
                  </a:lnTo>
                  <a:lnTo>
                    <a:pt x="3869" y="15231"/>
                  </a:lnTo>
                  <a:lnTo>
                    <a:pt x="3869" y="17446"/>
                  </a:lnTo>
                  <a:lnTo>
                    <a:pt x="2579" y="17446"/>
                  </a:lnTo>
                  <a:lnTo>
                    <a:pt x="2579" y="16338"/>
                  </a:lnTo>
                  <a:lnTo>
                    <a:pt x="1290" y="16338"/>
                  </a:lnTo>
                  <a:lnTo>
                    <a:pt x="0" y="17446"/>
                  </a:lnTo>
                  <a:lnTo>
                    <a:pt x="3869" y="17446"/>
                  </a:lnTo>
                  <a:lnTo>
                    <a:pt x="2579" y="18277"/>
                  </a:lnTo>
                  <a:lnTo>
                    <a:pt x="1290" y="18277"/>
                  </a:lnTo>
                  <a:lnTo>
                    <a:pt x="1290" y="19385"/>
                  </a:lnTo>
                  <a:lnTo>
                    <a:pt x="3869" y="19385"/>
                  </a:lnTo>
                  <a:lnTo>
                    <a:pt x="2579" y="20492"/>
                  </a:lnTo>
                  <a:lnTo>
                    <a:pt x="1290" y="20492"/>
                  </a:lnTo>
                  <a:lnTo>
                    <a:pt x="2579" y="20492"/>
                  </a:lnTo>
                  <a:lnTo>
                    <a:pt x="4836" y="19385"/>
                  </a:lnTo>
                  <a:lnTo>
                    <a:pt x="4836" y="20492"/>
                  </a:lnTo>
                  <a:lnTo>
                    <a:pt x="3869" y="20492"/>
                  </a:lnTo>
                  <a:lnTo>
                    <a:pt x="3869" y="21600"/>
                  </a:lnTo>
                  <a:lnTo>
                    <a:pt x="4836" y="20492"/>
                  </a:lnTo>
                  <a:lnTo>
                    <a:pt x="6125" y="21600"/>
                  </a:lnTo>
                  <a:close/>
                  <a:moveTo>
                    <a:pt x="612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6566" y="2089"/>
              <a:ext cx="357" cy="57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3979" y="14057"/>
                  </a:moveTo>
                  <a:cubicBezTo>
                    <a:pt x="3411" y="13714"/>
                    <a:pt x="3411" y="13714"/>
                    <a:pt x="3411" y="13714"/>
                  </a:cubicBezTo>
                  <a:cubicBezTo>
                    <a:pt x="2842" y="13714"/>
                    <a:pt x="2842" y="13714"/>
                    <a:pt x="2842" y="13714"/>
                  </a:cubicBezTo>
                  <a:cubicBezTo>
                    <a:pt x="2274" y="13029"/>
                    <a:pt x="2274" y="13029"/>
                    <a:pt x="2274" y="13029"/>
                  </a:cubicBezTo>
                  <a:cubicBezTo>
                    <a:pt x="1705" y="13029"/>
                    <a:pt x="1705" y="13029"/>
                    <a:pt x="1705" y="13029"/>
                  </a:cubicBezTo>
                  <a:cubicBezTo>
                    <a:pt x="1137" y="13029"/>
                    <a:pt x="1137" y="13029"/>
                    <a:pt x="1137" y="13029"/>
                  </a:cubicBezTo>
                  <a:cubicBezTo>
                    <a:pt x="1137" y="13371"/>
                    <a:pt x="1137" y="13371"/>
                    <a:pt x="1137" y="13371"/>
                  </a:cubicBezTo>
                  <a:cubicBezTo>
                    <a:pt x="568" y="13371"/>
                    <a:pt x="568" y="13371"/>
                    <a:pt x="568" y="13371"/>
                  </a:cubicBezTo>
                  <a:cubicBezTo>
                    <a:pt x="0" y="13029"/>
                    <a:pt x="0" y="13029"/>
                    <a:pt x="0" y="13029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705" y="11657"/>
                    <a:pt x="1705" y="11657"/>
                    <a:pt x="1705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842" y="11314"/>
                    <a:pt x="2842" y="11314"/>
                    <a:pt x="2842" y="11314"/>
                  </a:cubicBezTo>
                  <a:cubicBezTo>
                    <a:pt x="3411" y="11657"/>
                    <a:pt x="3411" y="11657"/>
                    <a:pt x="3411" y="11657"/>
                  </a:cubicBezTo>
                  <a:cubicBezTo>
                    <a:pt x="3979" y="11657"/>
                    <a:pt x="3979" y="11657"/>
                    <a:pt x="3979" y="11657"/>
                  </a:cubicBezTo>
                  <a:cubicBezTo>
                    <a:pt x="3979" y="12000"/>
                    <a:pt x="3979" y="12000"/>
                    <a:pt x="3979" y="12000"/>
                  </a:cubicBezTo>
                  <a:cubicBezTo>
                    <a:pt x="5116" y="12343"/>
                    <a:pt x="5116" y="12343"/>
                    <a:pt x="5116" y="12343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4547" y="13029"/>
                    <a:pt x="4547" y="13029"/>
                    <a:pt x="4547" y="13029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4547" y="13371"/>
                    <a:pt x="4547" y="13371"/>
                    <a:pt x="4547" y="13371"/>
                  </a:cubicBezTo>
                  <a:cubicBezTo>
                    <a:pt x="4547" y="13714"/>
                    <a:pt x="4547" y="13714"/>
                    <a:pt x="4547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4057"/>
                    <a:pt x="3979" y="14057"/>
                    <a:pt x="3979" y="14057"/>
                  </a:cubicBezTo>
                  <a:cubicBezTo>
                    <a:pt x="3979" y="14057"/>
                    <a:pt x="3979" y="14057"/>
                    <a:pt x="3979" y="14057"/>
                  </a:cubicBezTo>
                  <a:close/>
                  <a:moveTo>
                    <a:pt x="14211" y="1714"/>
                  </a:moveTo>
                  <a:cubicBezTo>
                    <a:pt x="14211" y="1714"/>
                    <a:pt x="14211" y="1714"/>
                    <a:pt x="14211" y="1714"/>
                  </a:cubicBezTo>
                  <a:cubicBezTo>
                    <a:pt x="14779" y="1714"/>
                    <a:pt x="14779" y="1714"/>
                    <a:pt x="14779" y="1714"/>
                  </a:cubicBezTo>
                  <a:cubicBezTo>
                    <a:pt x="14211" y="1714"/>
                    <a:pt x="14211" y="1714"/>
                    <a:pt x="14211" y="1714"/>
                  </a:cubicBezTo>
                  <a:close/>
                  <a:moveTo>
                    <a:pt x="15347" y="343"/>
                  </a:moveTo>
                  <a:cubicBezTo>
                    <a:pt x="15347" y="0"/>
                    <a:pt x="15347" y="0"/>
                    <a:pt x="15347" y="0"/>
                  </a:cubicBezTo>
                  <a:cubicBezTo>
                    <a:pt x="15347" y="0"/>
                    <a:pt x="15347" y="0"/>
                    <a:pt x="15347" y="0"/>
                  </a:cubicBezTo>
                  <a:cubicBezTo>
                    <a:pt x="15347" y="343"/>
                    <a:pt x="15347" y="343"/>
                    <a:pt x="15347" y="343"/>
                  </a:cubicBezTo>
                  <a:close/>
                  <a:moveTo>
                    <a:pt x="14211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4211" y="686"/>
                    <a:pt x="14211" y="686"/>
                  </a:cubicBezTo>
                  <a:close/>
                  <a:moveTo>
                    <a:pt x="14779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0"/>
                    <a:pt x="14779" y="0"/>
                    <a:pt x="14779" y="0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686"/>
                    <a:pt x="14779" y="686"/>
                    <a:pt x="14779" y="686"/>
                  </a:cubicBezTo>
                  <a:close/>
                  <a:moveTo>
                    <a:pt x="14211" y="1371"/>
                  </a:moveTo>
                  <a:cubicBezTo>
                    <a:pt x="14211" y="1371"/>
                    <a:pt x="14211" y="1371"/>
                    <a:pt x="14211" y="1371"/>
                  </a:cubicBezTo>
                  <a:cubicBezTo>
                    <a:pt x="13642" y="1371"/>
                    <a:pt x="13642" y="1371"/>
                    <a:pt x="13642" y="1371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211" y="1371"/>
                    <a:pt x="14211" y="1371"/>
                    <a:pt x="14211" y="1371"/>
                  </a:cubicBezTo>
                  <a:close/>
                  <a:moveTo>
                    <a:pt x="19326" y="18857"/>
                  </a:move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857"/>
                    <a:pt x="19326" y="18857"/>
                    <a:pt x="19326" y="18857"/>
                  </a:cubicBezTo>
                  <a:close/>
                  <a:moveTo>
                    <a:pt x="14211" y="20229"/>
                  </a:moveTo>
                  <a:cubicBezTo>
                    <a:pt x="14779" y="20229"/>
                    <a:pt x="14779" y="20229"/>
                    <a:pt x="14779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571"/>
                    <a:pt x="15347" y="20571"/>
                    <a:pt x="15347" y="20571"/>
                  </a:cubicBezTo>
                  <a:cubicBezTo>
                    <a:pt x="14779" y="20571"/>
                    <a:pt x="14779" y="20571"/>
                    <a:pt x="14779" y="20571"/>
                  </a:cubicBezTo>
                  <a:cubicBezTo>
                    <a:pt x="14779" y="20229"/>
                    <a:pt x="14779" y="20229"/>
                    <a:pt x="14779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lose/>
                  <a:moveTo>
                    <a:pt x="6253" y="10286"/>
                  </a:move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629"/>
                    <a:pt x="6253" y="10629"/>
                    <a:pt x="6253" y="10629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286"/>
                    <a:pt x="6253" y="10286"/>
                    <a:pt x="6253" y="10286"/>
                  </a:cubicBezTo>
                  <a:close/>
                  <a:moveTo>
                    <a:pt x="3979" y="9943"/>
                  </a:move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lose/>
                  <a:moveTo>
                    <a:pt x="2274" y="9257"/>
                  </a:moveTo>
                  <a:cubicBezTo>
                    <a:pt x="2274" y="8914"/>
                    <a:pt x="2274" y="8914"/>
                    <a:pt x="2274" y="8914"/>
                  </a:cubicBezTo>
                  <a:cubicBezTo>
                    <a:pt x="2842" y="8914"/>
                    <a:pt x="2842" y="8914"/>
                    <a:pt x="2842" y="8914"/>
                  </a:cubicBezTo>
                  <a:cubicBezTo>
                    <a:pt x="2274" y="9257"/>
                    <a:pt x="2274" y="9257"/>
                    <a:pt x="2274" y="9257"/>
                  </a:cubicBezTo>
                  <a:close/>
                  <a:moveTo>
                    <a:pt x="2842" y="8914"/>
                  </a:move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2842" y="8914"/>
                    <a:pt x="2842" y="8914"/>
                    <a:pt x="2842" y="8914"/>
                  </a:cubicBezTo>
                  <a:close/>
                  <a:moveTo>
                    <a:pt x="3979" y="8229"/>
                  </a:move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lose/>
                  <a:moveTo>
                    <a:pt x="3411" y="7886"/>
                  </a:moveTo>
                  <a:cubicBezTo>
                    <a:pt x="3411" y="8229"/>
                    <a:pt x="3411" y="8229"/>
                    <a:pt x="3411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886"/>
                    <a:pt x="3411" y="7886"/>
                    <a:pt x="3411" y="7886"/>
                  </a:cubicBezTo>
                  <a:close/>
                  <a:moveTo>
                    <a:pt x="10232" y="4114"/>
                  </a:move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3771"/>
                    <a:pt x="10232" y="3771"/>
                    <a:pt x="10232" y="3771"/>
                  </a:cubicBezTo>
                  <a:cubicBezTo>
                    <a:pt x="10232" y="4114"/>
                    <a:pt x="10232" y="4114"/>
                    <a:pt x="10232" y="4114"/>
                  </a:cubicBezTo>
                  <a:close/>
                  <a:moveTo>
                    <a:pt x="9663" y="4114"/>
                  </a:move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800" y="4114"/>
                    <a:pt x="10800" y="4114"/>
                    <a:pt x="10800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lose/>
                  <a:moveTo>
                    <a:pt x="9663" y="4457"/>
                  </a:move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lose/>
                  <a:moveTo>
                    <a:pt x="2274" y="6171"/>
                  </a:move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842" y="5829"/>
                    <a:pt x="2842" y="5829"/>
                    <a:pt x="2842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3979" y="5143"/>
                    <a:pt x="3979" y="5143"/>
                    <a:pt x="3979" y="5143"/>
                  </a:cubicBezTo>
                  <a:cubicBezTo>
                    <a:pt x="3979" y="5486"/>
                    <a:pt x="3979" y="5486"/>
                    <a:pt x="3979" y="5486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6171"/>
                    <a:pt x="2274" y="6171"/>
                    <a:pt x="2274" y="6171"/>
                  </a:cubicBezTo>
                  <a:close/>
                  <a:moveTo>
                    <a:pt x="2274" y="6514"/>
                  </a:moveTo>
                  <a:cubicBezTo>
                    <a:pt x="2274" y="6514"/>
                    <a:pt x="2274" y="6514"/>
                    <a:pt x="2274" y="6514"/>
                  </a:cubicBezTo>
                  <a:cubicBezTo>
                    <a:pt x="2842" y="6514"/>
                    <a:pt x="2842" y="6514"/>
                    <a:pt x="2842" y="6514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lose/>
                  <a:moveTo>
                    <a:pt x="2274" y="6857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137" y="6857"/>
                    <a:pt x="1137" y="6857"/>
                    <a:pt x="1137" y="6857"/>
                  </a:cubicBezTo>
                  <a:cubicBezTo>
                    <a:pt x="1705" y="6857"/>
                    <a:pt x="1705" y="6857"/>
                    <a:pt x="1705" y="6857"/>
                  </a:cubicBezTo>
                  <a:cubicBezTo>
                    <a:pt x="2274" y="6857"/>
                    <a:pt x="2274" y="6857"/>
                    <a:pt x="2274" y="6857"/>
                  </a:cubicBezTo>
                  <a:cubicBezTo>
                    <a:pt x="2274" y="6857"/>
                    <a:pt x="2274" y="6857"/>
                    <a:pt x="2274" y="6857"/>
                  </a:cubicBezTo>
                  <a:close/>
                  <a:moveTo>
                    <a:pt x="1705" y="7200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2274" y="7200"/>
                    <a:pt x="2274" y="7200"/>
                    <a:pt x="2274" y="7200"/>
                  </a:cubicBezTo>
                  <a:cubicBezTo>
                    <a:pt x="1705" y="7200"/>
                    <a:pt x="1705" y="7200"/>
                    <a:pt x="1705" y="7200"/>
                  </a:cubicBezTo>
                  <a:close/>
                  <a:moveTo>
                    <a:pt x="1137" y="7886"/>
                  </a:moveTo>
                  <a:cubicBezTo>
                    <a:pt x="1705" y="8229"/>
                    <a:pt x="1705" y="8229"/>
                    <a:pt x="1705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7886"/>
                    <a:pt x="1137" y="7886"/>
                    <a:pt x="1137" y="7886"/>
                  </a:cubicBezTo>
                  <a:close/>
                  <a:moveTo>
                    <a:pt x="1705" y="7886"/>
                  </a:move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886"/>
                    <a:pt x="1705" y="7886"/>
                    <a:pt x="1705" y="7886"/>
                  </a:cubicBezTo>
                  <a:cubicBezTo>
                    <a:pt x="1705" y="7886"/>
                    <a:pt x="1705" y="7886"/>
                    <a:pt x="1705" y="7886"/>
                  </a:cubicBezTo>
                  <a:close/>
                  <a:moveTo>
                    <a:pt x="4547" y="7886"/>
                  </a:moveTo>
                  <a:cubicBezTo>
                    <a:pt x="4547" y="7886"/>
                    <a:pt x="4547" y="7886"/>
                    <a:pt x="4547" y="7886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2842" y="6857"/>
                    <a:pt x="2842" y="6857"/>
                    <a:pt x="2842" y="6857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7543"/>
                    <a:pt x="3979" y="7543"/>
                    <a:pt x="3979" y="7543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lose/>
                  <a:moveTo>
                    <a:pt x="3411" y="9600"/>
                  </a:moveTo>
                  <a:cubicBezTo>
                    <a:pt x="4547" y="9257"/>
                    <a:pt x="4547" y="9257"/>
                    <a:pt x="4547" y="9257"/>
                  </a:cubicBezTo>
                  <a:cubicBezTo>
                    <a:pt x="4547" y="9600"/>
                    <a:pt x="4547" y="9600"/>
                    <a:pt x="4547" y="9600"/>
                  </a:cubicBezTo>
                  <a:cubicBezTo>
                    <a:pt x="5116" y="9257"/>
                    <a:pt x="5116" y="9257"/>
                    <a:pt x="5116" y="9257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411" y="9600"/>
                    <a:pt x="3411" y="9600"/>
                    <a:pt x="3411" y="9600"/>
                  </a:cubicBezTo>
                  <a:close/>
                  <a:moveTo>
                    <a:pt x="3979" y="10286"/>
                  </a:moveTo>
                  <a:cubicBezTo>
                    <a:pt x="3979" y="10286"/>
                    <a:pt x="3979" y="10286"/>
                    <a:pt x="3979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10286"/>
                    <a:pt x="4547" y="10286"/>
                    <a:pt x="4547" y="10286"/>
                  </a:cubicBezTo>
                  <a:cubicBezTo>
                    <a:pt x="3979" y="10286"/>
                    <a:pt x="3979" y="10286"/>
                    <a:pt x="3979" y="10286"/>
                  </a:cubicBezTo>
                  <a:close/>
                  <a:moveTo>
                    <a:pt x="3411" y="10629"/>
                  </a:moveTo>
                  <a:cubicBezTo>
                    <a:pt x="3979" y="10629"/>
                    <a:pt x="3979" y="10629"/>
                    <a:pt x="3979" y="10629"/>
                  </a:cubicBezTo>
                  <a:cubicBezTo>
                    <a:pt x="3979" y="10286"/>
                    <a:pt x="3979" y="10286"/>
                    <a:pt x="3979" y="10286"/>
                  </a:cubicBezTo>
                  <a:cubicBezTo>
                    <a:pt x="3411" y="10286"/>
                    <a:pt x="3411" y="10286"/>
                    <a:pt x="3411" y="10286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lose/>
                  <a:moveTo>
                    <a:pt x="5684" y="10629"/>
                  </a:moveTo>
                  <a:cubicBezTo>
                    <a:pt x="5684" y="11314"/>
                    <a:pt x="5684" y="11314"/>
                    <a:pt x="5684" y="11314"/>
                  </a:cubicBezTo>
                  <a:cubicBezTo>
                    <a:pt x="6253" y="11314"/>
                    <a:pt x="6253" y="11314"/>
                    <a:pt x="6253" y="11314"/>
                  </a:cubicBezTo>
                  <a:cubicBezTo>
                    <a:pt x="6253" y="10971"/>
                    <a:pt x="6253" y="10971"/>
                    <a:pt x="6253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lose/>
                  <a:moveTo>
                    <a:pt x="7389" y="15429"/>
                  </a:moveTo>
                  <a:cubicBezTo>
                    <a:pt x="7958" y="15429"/>
                    <a:pt x="7958" y="15429"/>
                    <a:pt x="7958" y="15429"/>
                  </a:cubicBezTo>
                  <a:cubicBezTo>
                    <a:pt x="8526" y="15086"/>
                    <a:pt x="8526" y="15086"/>
                    <a:pt x="8526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389" y="15086"/>
                    <a:pt x="7389" y="15086"/>
                    <a:pt x="7389" y="15086"/>
                  </a:cubicBezTo>
                  <a:cubicBezTo>
                    <a:pt x="7389" y="15086"/>
                    <a:pt x="7389" y="15429"/>
                    <a:pt x="7389" y="15429"/>
                  </a:cubicBezTo>
                  <a:close/>
                  <a:moveTo>
                    <a:pt x="6821" y="13714"/>
                  </a:moveTo>
                  <a:cubicBezTo>
                    <a:pt x="6821" y="13371"/>
                    <a:pt x="6821" y="13371"/>
                    <a:pt x="6821" y="13371"/>
                  </a:cubicBezTo>
                  <a:cubicBezTo>
                    <a:pt x="7389" y="13029"/>
                    <a:pt x="7389" y="13029"/>
                    <a:pt x="7389" y="13029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6821" y="13714"/>
                    <a:pt x="6821" y="13714"/>
                    <a:pt x="6821" y="13714"/>
                  </a:cubicBezTo>
                  <a:cubicBezTo>
                    <a:pt x="6821" y="13714"/>
                    <a:pt x="6821" y="13714"/>
                    <a:pt x="6821" y="13714"/>
                  </a:cubicBezTo>
                  <a:close/>
                  <a:moveTo>
                    <a:pt x="5684" y="21600"/>
                  </a:moveTo>
                  <a:cubicBezTo>
                    <a:pt x="6253" y="21600"/>
                    <a:pt x="6253" y="21600"/>
                    <a:pt x="6253" y="21600"/>
                  </a:cubicBezTo>
                  <a:cubicBezTo>
                    <a:pt x="5684" y="21257"/>
                    <a:pt x="5684" y="21257"/>
                    <a:pt x="5684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821" y="21257"/>
                    <a:pt x="6821" y="21257"/>
                    <a:pt x="6821" y="21257"/>
                  </a:cubicBezTo>
                  <a:cubicBezTo>
                    <a:pt x="6821" y="20914"/>
                    <a:pt x="6821" y="20914"/>
                    <a:pt x="6821" y="20914"/>
                  </a:cubicBezTo>
                  <a:cubicBezTo>
                    <a:pt x="7389" y="20914"/>
                    <a:pt x="7389" y="20914"/>
                    <a:pt x="7389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9095" y="21257"/>
                    <a:pt x="9095" y="21257"/>
                    <a:pt x="9095" y="21257"/>
                  </a:cubicBezTo>
                  <a:cubicBezTo>
                    <a:pt x="9663" y="21257"/>
                    <a:pt x="9663" y="21257"/>
                    <a:pt x="9663" y="21257"/>
                  </a:cubicBezTo>
                  <a:cubicBezTo>
                    <a:pt x="9095" y="20914"/>
                    <a:pt x="9095" y="20914"/>
                    <a:pt x="9095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571"/>
                    <a:pt x="11937" y="20571"/>
                    <a:pt x="11937" y="20571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3074" y="20229"/>
                    <a:pt x="13074" y="20229"/>
                    <a:pt x="13074" y="20229"/>
                  </a:cubicBezTo>
                  <a:cubicBezTo>
                    <a:pt x="13074" y="20571"/>
                    <a:pt x="13074" y="20571"/>
                    <a:pt x="13074" y="20571"/>
                  </a:cubicBezTo>
                  <a:cubicBezTo>
                    <a:pt x="13642" y="20229"/>
                    <a:pt x="13642" y="20229"/>
                    <a:pt x="13642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779" y="19886"/>
                    <a:pt x="14779" y="19886"/>
                    <a:pt x="14779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20229"/>
                    <a:pt x="15916" y="20229"/>
                    <a:pt x="15916" y="20229"/>
                  </a:cubicBezTo>
                  <a:cubicBezTo>
                    <a:pt x="16484" y="19886"/>
                    <a:pt x="16484" y="19886"/>
                    <a:pt x="16484" y="19886"/>
                  </a:cubicBezTo>
                  <a:cubicBezTo>
                    <a:pt x="17053" y="19886"/>
                    <a:pt x="17053" y="19886"/>
                    <a:pt x="17053" y="19886"/>
                  </a:cubicBezTo>
                  <a:cubicBezTo>
                    <a:pt x="17621" y="19886"/>
                    <a:pt x="17621" y="19886"/>
                    <a:pt x="17621" y="19886"/>
                  </a:cubicBezTo>
                  <a:cubicBezTo>
                    <a:pt x="18189" y="19886"/>
                    <a:pt x="18189" y="19886"/>
                    <a:pt x="18189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9326" y="19886"/>
                    <a:pt x="19326" y="19886"/>
                    <a:pt x="19326" y="19886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20463" y="19200"/>
                    <a:pt x="20463" y="19200"/>
                    <a:pt x="20463" y="19200"/>
                  </a:cubicBezTo>
                  <a:cubicBezTo>
                    <a:pt x="21032" y="19200"/>
                    <a:pt x="21032" y="19200"/>
                    <a:pt x="21032" y="19200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0463" y="18857"/>
                    <a:pt x="20463" y="18857"/>
                    <a:pt x="20463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326" y="18171"/>
                    <a:pt x="19326" y="18171"/>
                    <a:pt x="19326" y="18171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895" y="17829"/>
                    <a:pt x="19895" y="17829"/>
                    <a:pt x="19895" y="17829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19895" y="17486"/>
                    <a:pt x="19895" y="17486"/>
                    <a:pt x="19895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6800"/>
                    <a:pt x="21032" y="16800"/>
                    <a:pt x="21032" y="16800"/>
                  </a:cubicBezTo>
                  <a:cubicBezTo>
                    <a:pt x="21600" y="16457"/>
                    <a:pt x="21600" y="16457"/>
                    <a:pt x="21600" y="16457"/>
                  </a:cubicBezTo>
                  <a:cubicBezTo>
                    <a:pt x="21032" y="16457"/>
                    <a:pt x="21032" y="16457"/>
                    <a:pt x="21032" y="16457"/>
                  </a:cubicBezTo>
                  <a:cubicBezTo>
                    <a:pt x="21032" y="16114"/>
                    <a:pt x="21032" y="16114"/>
                    <a:pt x="21032" y="16114"/>
                  </a:cubicBezTo>
                  <a:cubicBezTo>
                    <a:pt x="20463" y="15771"/>
                    <a:pt x="20463" y="15771"/>
                    <a:pt x="20463" y="15771"/>
                  </a:cubicBezTo>
                  <a:cubicBezTo>
                    <a:pt x="19326" y="15771"/>
                    <a:pt x="19326" y="15771"/>
                    <a:pt x="19326" y="15771"/>
                  </a:cubicBezTo>
                  <a:cubicBezTo>
                    <a:pt x="18189" y="15771"/>
                    <a:pt x="18189" y="15771"/>
                    <a:pt x="18189" y="15771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7621" y="16114"/>
                    <a:pt x="17621" y="16114"/>
                    <a:pt x="17621" y="16114"/>
                  </a:cubicBezTo>
                  <a:cubicBezTo>
                    <a:pt x="17621" y="15771"/>
                    <a:pt x="17621" y="15771"/>
                    <a:pt x="17621" y="15771"/>
                  </a:cubicBezTo>
                  <a:cubicBezTo>
                    <a:pt x="18189" y="15429"/>
                    <a:pt x="18189" y="15429"/>
                    <a:pt x="18189" y="15429"/>
                  </a:cubicBezTo>
                  <a:cubicBezTo>
                    <a:pt x="18189" y="15086"/>
                    <a:pt x="18189" y="15086"/>
                    <a:pt x="18189" y="15086"/>
                  </a:cubicBezTo>
                  <a:cubicBezTo>
                    <a:pt x="17621" y="14743"/>
                    <a:pt x="17621" y="14743"/>
                    <a:pt x="17621" y="14743"/>
                  </a:cubicBezTo>
                  <a:cubicBezTo>
                    <a:pt x="17053" y="14743"/>
                    <a:pt x="17053" y="14743"/>
                    <a:pt x="17053" y="14743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621" y="14400"/>
                    <a:pt x="17621" y="14400"/>
                    <a:pt x="17621" y="14400"/>
                  </a:cubicBezTo>
                  <a:cubicBezTo>
                    <a:pt x="17053" y="14057"/>
                    <a:pt x="17053" y="14057"/>
                    <a:pt x="17053" y="14057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7053" y="13714"/>
                    <a:pt x="17053" y="13714"/>
                    <a:pt x="17053" y="13714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5916" y="13029"/>
                    <a:pt x="15916" y="13029"/>
                    <a:pt x="15916" y="13029"/>
                  </a:cubicBezTo>
                  <a:cubicBezTo>
                    <a:pt x="15347" y="12686"/>
                    <a:pt x="15347" y="12686"/>
                    <a:pt x="15347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3642" y="11657"/>
                    <a:pt x="13642" y="11657"/>
                    <a:pt x="13642" y="11657"/>
                  </a:cubicBezTo>
                  <a:cubicBezTo>
                    <a:pt x="13642" y="10971"/>
                    <a:pt x="13642" y="10971"/>
                    <a:pt x="13642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2505" y="10286"/>
                    <a:pt x="12505" y="10286"/>
                    <a:pt x="12505" y="10286"/>
                  </a:cubicBezTo>
                  <a:cubicBezTo>
                    <a:pt x="11937" y="10286"/>
                    <a:pt x="11937" y="10286"/>
                    <a:pt x="11937" y="10286"/>
                  </a:cubicBezTo>
                  <a:cubicBezTo>
                    <a:pt x="11368" y="9943"/>
                    <a:pt x="11368" y="9943"/>
                    <a:pt x="11368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232" y="10286"/>
                    <a:pt x="10232" y="10286"/>
                    <a:pt x="10232" y="10286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10232" y="9943"/>
                    <a:pt x="10232" y="9943"/>
                    <a:pt x="10232" y="9943"/>
                  </a:cubicBezTo>
                  <a:cubicBezTo>
                    <a:pt x="10232" y="9600"/>
                    <a:pt x="10232" y="9600"/>
                    <a:pt x="10232" y="9600"/>
                  </a:cubicBezTo>
                  <a:cubicBezTo>
                    <a:pt x="10800" y="9600"/>
                    <a:pt x="10800" y="9600"/>
                    <a:pt x="10800" y="9600"/>
                  </a:cubicBezTo>
                  <a:cubicBezTo>
                    <a:pt x="11368" y="9600"/>
                    <a:pt x="11368" y="9600"/>
                    <a:pt x="11368" y="9600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9663" y="9257"/>
                    <a:pt x="9663" y="9257"/>
                    <a:pt x="9663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571"/>
                    <a:pt x="11368" y="8571"/>
                    <a:pt x="11368" y="8571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2505" y="7886"/>
                    <a:pt x="12505" y="7886"/>
                    <a:pt x="12505" y="7886"/>
                  </a:cubicBezTo>
                  <a:cubicBezTo>
                    <a:pt x="11937" y="7886"/>
                    <a:pt x="11937" y="7886"/>
                    <a:pt x="11937" y="7886"/>
                  </a:cubicBezTo>
                  <a:cubicBezTo>
                    <a:pt x="12505" y="7543"/>
                    <a:pt x="12505" y="7543"/>
                    <a:pt x="12505" y="7543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2505" y="6857"/>
                    <a:pt x="12505" y="6857"/>
                    <a:pt x="12505" y="6857"/>
                  </a:cubicBezTo>
                  <a:cubicBezTo>
                    <a:pt x="11937" y="6857"/>
                    <a:pt x="11937" y="6857"/>
                    <a:pt x="11937" y="6857"/>
                  </a:cubicBezTo>
                  <a:cubicBezTo>
                    <a:pt x="11368" y="6857"/>
                    <a:pt x="11368" y="6857"/>
                    <a:pt x="11368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9663" y="6857"/>
                    <a:pt x="9663" y="6857"/>
                    <a:pt x="9663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8526" y="6857"/>
                    <a:pt x="8526" y="6857"/>
                    <a:pt x="8526" y="6857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7958" y="6514"/>
                    <a:pt x="7958" y="6514"/>
                    <a:pt x="7958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171"/>
                    <a:pt x="8526" y="6171"/>
                    <a:pt x="8526" y="6171"/>
                  </a:cubicBezTo>
                  <a:cubicBezTo>
                    <a:pt x="9663" y="5829"/>
                    <a:pt x="9663" y="5829"/>
                    <a:pt x="9663" y="5829"/>
                  </a:cubicBezTo>
                  <a:cubicBezTo>
                    <a:pt x="9663" y="5486"/>
                    <a:pt x="9663" y="5486"/>
                    <a:pt x="9663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4800"/>
                    <a:pt x="10232" y="4800"/>
                    <a:pt x="10232" y="4800"/>
                  </a:cubicBez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5143"/>
                    <a:pt x="9663" y="5143"/>
                    <a:pt x="9663" y="5143"/>
                  </a:cubicBezTo>
                  <a:cubicBezTo>
                    <a:pt x="9095" y="5143"/>
                    <a:pt x="9095" y="5143"/>
                    <a:pt x="9095" y="5143"/>
                  </a:cubicBezTo>
                  <a:cubicBezTo>
                    <a:pt x="8526" y="5143"/>
                    <a:pt x="8526" y="5143"/>
                    <a:pt x="8526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6821" y="5486"/>
                    <a:pt x="6821" y="5486"/>
                    <a:pt x="6821" y="5486"/>
                  </a:cubicBezTo>
                  <a:cubicBezTo>
                    <a:pt x="6821" y="5143"/>
                    <a:pt x="6821" y="5143"/>
                    <a:pt x="6821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829"/>
                    <a:pt x="6253" y="5829"/>
                    <a:pt x="6253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116" y="6171"/>
                    <a:pt x="5116" y="6171"/>
                    <a:pt x="5116" y="6171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4547" y="6514"/>
                    <a:pt x="4547" y="6514"/>
                    <a:pt x="4547" y="6514"/>
                  </a:cubicBezTo>
                  <a:cubicBezTo>
                    <a:pt x="5116" y="6857"/>
                    <a:pt x="5116" y="6857"/>
                    <a:pt x="5116" y="6857"/>
                  </a:cubicBezTo>
                  <a:cubicBezTo>
                    <a:pt x="4547" y="6857"/>
                    <a:pt x="4547" y="6857"/>
                    <a:pt x="4547" y="6857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5116" y="8914"/>
                    <a:pt x="5116" y="8914"/>
                    <a:pt x="5116" y="8914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571"/>
                    <a:pt x="5684" y="8571"/>
                    <a:pt x="5684" y="8571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914"/>
                    <a:pt x="5684" y="8914"/>
                    <a:pt x="5684" y="8914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5116" y="11314"/>
                    <a:pt x="5116" y="11314"/>
                    <a:pt x="5116" y="11314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6253" y="9600"/>
                    <a:pt x="6253" y="9600"/>
                    <a:pt x="6253" y="9600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6253" y="9943"/>
                    <a:pt x="6253" y="9943"/>
                    <a:pt x="6253" y="9943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7389" y="10286"/>
                    <a:pt x="7389" y="10286"/>
                    <a:pt x="7389" y="10286"/>
                  </a:cubicBezTo>
                  <a:cubicBezTo>
                    <a:pt x="6821" y="10286"/>
                    <a:pt x="6821" y="10286"/>
                    <a:pt x="6821" y="10286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6821" y="11314"/>
                    <a:pt x="6821" y="11314"/>
                    <a:pt x="6821" y="11314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686"/>
                    <a:pt x="6821" y="12686"/>
                    <a:pt x="6821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343"/>
                    <a:pt x="6821" y="12343"/>
                    <a:pt x="6821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958" y="12343"/>
                    <a:pt x="7958" y="12343"/>
                    <a:pt x="7958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9095" y="12343"/>
                    <a:pt x="9095" y="12343"/>
                    <a:pt x="9095" y="12343"/>
                  </a:cubicBezTo>
                  <a:cubicBezTo>
                    <a:pt x="9095" y="12000"/>
                    <a:pt x="9095" y="12000"/>
                    <a:pt x="9095" y="120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9663" y="12000"/>
                    <a:pt x="9663" y="12000"/>
                    <a:pt x="9663" y="12000"/>
                  </a:cubicBezTo>
                  <a:cubicBezTo>
                    <a:pt x="9095" y="13029"/>
                    <a:pt x="9095" y="13029"/>
                    <a:pt x="9095" y="13029"/>
                  </a:cubicBezTo>
                  <a:cubicBezTo>
                    <a:pt x="9663" y="13371"/>
                    <a:pt x="9663" y="13371"/>
                    <a:pt x="9663" y="13371"/>
                  </a:cubicBezTo>
                  <a:cubicBezTo>
                    <a:pt x="10232" y="13371"/>
                    <a:pt x="10232" y="13371"/>
                    <a:pt x="10232" y="13371"/>
                  </a:cubicBezTo>
                  <a:cubicBezTo>
                    <a:pt x="10232" y="13714"/>
                    <a:pt x="10232" y="13714"/>
                    <a:pt x="10232" y="13714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714"/>
                    <a:pt x="10800" y="13714"/>
                    <a:pt x="10800" y="13714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0232" y="14743"/>
                    <a:pt x="10232" y="14743"/>
                    <a:pt x="10232" y="14743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800" y="15429"/>
                    <a:pt x="10800" y="15429"/>
                    <a:pt x="10800" y="15429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7958" y="15429"/>
                    <a:pt x="7958" y="15429"/>
                    <a:pt x="7958" y="15429"/>
                  </a:cubicBezTo>
                  <a:cubicBezTo>
                    <a:pt x="7389" y="15771"/>
                    <a:pt x="7389" y="15771"/>
                    <a:pt x="7389" y="15771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8526" y="16114"/>
                    <a:pt x="8526" y="16114"/>
                    <a:pt x="8526" y="16114"/>
                  </a:cubicBezTo>
                  <a:cubicBezTo>
                    <a:pt x="7958" y="16114"/>
                    <a:pt x="7958" y="16114"/>
                    <a:pt x="7958" y="16114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6821" y="17486"/>
                    <a:pt x="6821" y="17486"/>
                    <a:pt x="6821" y="17486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821" y="18514"/>
                    <a:pt x="6821" y="18514"/>
                    <a:pt x="6821" y="18514"/>
                  </a:cubicBezTo>
                  <a:cubicBezTo>
                    <a:pt x="6821" y="18171"/>
                    <a:pt x="6821" y="18171"/>
                    <a:pt x="6821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9095" y="18514"/>
                    <a:pt x="9095" y="18514"/>
                    <a:pt x="9095" y="18514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10232" y="18857"/>
                    <a:pt x="10232" y="18857"/>
                    <a:pt x="10232" y="18857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8514"/>
                    <a:pt x="10800" y="18514"/>
                    <a:pt x="10800" y="18514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1937" y="18514"/>
                    <a:pt x="11937" y="18514"/>
                    <a:pt x="11937" y="18514"/>
                  </a:cubicBezTo>
                  <a:cubicBezTo>
                    <a:pt x="11937" y="18171"/>
                    <a:pt x="11937" y="18171"/>
                    <a:pt x="11937" y="18171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232" y="19200"/>
                    <a:pt x="10232" y="19200"/>
                    <a:pt x="10232" y="19200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8526" y="19200"/>
                    <a:pt x="8526" y="19200"/>
                    <a:pt x="8526" y="19200"/>
                  </a:cubicBezTo>
                  <a:cubicBezTo>
                    <a:pt x="7958" y="19200"/>
                    <a:pt x="7958" y="19200"/>
                    <a:pt x="7958" y="19200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6821" y="20229"/>
                    <a:pt x="6821" y="20229"/>
                    <a:pt x="6821" y="20229"/>
                  </a:cubicBezTo>
                  <a:cubicBezTo>
                    <a:pt x="6821" y="20571"/>
                    <a:pt x="6821" y="20571"/>
                    <a:pt x="6821" y="20571"/>
                  </a:cubicBezTo>
                  <a:cubicBezTo>
                    <a:pt x="6253" y="20571"/>
                    <a:pt x="6253" y="20571"/>
                    <a:pt x="6253" y="20571"/>
                  </a:cubicBezTo>
                  <a:cubicBezTo>
                    <a:pt x="6253" y="20914"/>
                    <a:pt x="6253" y="20914"/>
                    <a:pt x="6253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4547" y="21257"/>
                    <a:pt x="4547" y="21257"/>
                    <a:pt x="4547" y="21257"/>
                  </a:cubicBezTo>
                  <a:cubicBezTo>
                    <a:pt x="4547" y="21600"/>
                    <a:pt x="4547" y="21600"/>
                    <a:pt x="4547" y="21600"/>
                  </a:cubicBezTo>
                  <a:cubicBezTo>
                    <a:pt x="5116" y="21600"/>
                    <a:pt x="5116" y="21600"/>
                    <a:pt x="5116" y="21600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684" y="21257"/>
                    <a:pt x="5684" y="21257"/>
                    <a:pt x="5684" y="21257"/>
                  </a:cubicBezTo>
                  <a:lnTo>
                    <a:pt x="5684" y="21600"/>
                  </a:lnTo>
                  <a:close/>
                  <a:moveTo>
                    <a:pt x="568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0" name="AutoShape 67"/>
            <p:cNvSpPr>
              <a:spLocks/>
            </p:cNvSpPr>
            <p:nvPr/>
          </p:nvSpPr>
          <p:spPr bwMode="auto">
            <a:xfrm>
              <a:off x="6680" y="2613"/>
              <a:ext cx="543" cy="44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563" y="11649"/>
                  </a:moveTo>
                  <a:lnTo>
                    <a:pt x="17563" y="11164"/>
                  </a:lnTo>
                  <a:lnTo>
                    <a:pt x="17159" y="11164"/>
                  </a:lnTo>
                  <a:lnTo>
                    <a:pt x="17159" y="10800"/>
                  </a:lnTo>
                  <a:lnTo>
                    <a:pt x="16755" y="10315"/>
                  </a:lnTo>
                  <a:lnTo>
                    <a:pt x="16452" y="10315"/>
                  </a:lnTo>
                  <a:lnTo>
                    <a:pt x="16049" y="10800"/>
                  </a:lnTo>
                  <a:lnTo>
                    <a:pt x="16452" y="11164"/>
                  </a:lnTo>
                  <a:lnTo>
                    <a:pt x="15645" y="11164"/>
                  </a:lnTo>
                  <a:lnTo>
                    <a:pt x="15645" y="10800"/>
                  </a:lnTo>
                  <a:lnTo>
                    <a:pt x="16049" y="10800"/>
                  </a:lnTo>
                  <a:lnTo>
                    <a:pt x="16049" y="9829"/>
                  </a:lnTo>
                  <a:lnTo>
                    <a:pt x="16452" y="8980"/>
                  </a:lnTo>
                  <a:lnTo>
                    <a:pt x="16755" y="8980"/>
                  </a:lnTo>
                  <a:lnTo>
                    <a:pt x="17159" y="8494"/>
                  </a:lnTo>
                  <a:lnTo>
                    <a:pt x="17159" y="8130"/>
                  </a:lnTo>
                  <a:lnTo>
                    <a:pt x="16755" y="8130"/>
                  </a:lnTo>
                  <a:lnTo>
                    <a:pt x="17159" y="7645"/>
                  </a:lnTo>
                  <a:lnTo>
                    <a:pt x="17563" y="7645"/>
                  </a:lnTo>
                  <a:lnTo>
                    <a:pt x="17563" y="8130"/>
                  </a:lnTo>
                  <a:lnTo>
                    <a:pt x="17865" y="8130"/>
                  </a:lnTo>
                  <a:lnTo>
                    <a:pt x="18269" y="7645"/>
                  </a:lnTo>
                  <a:lnTo>
                    <a:pt x="18269" y="7160"/>
                  </a:lnTo>
                  <a:lnTo>
                    <a:pt x="17865" y="7160"/>
                  </a:lnTo>
                  <a:lnTo>
                    <a:pt x="17865" y="6674"/>
                  </a:lnTo>
                  <a:lnTo>
                    <a:pt x="18269" y="5825"/>
                  </a:lnTo>
                  <a:lnTo>
                    <a:pt x="18269" y="5339"/>
                  </a:lnTo>
                  <a:lnTo>
                    <a:pt x="18673" y="4975"/>
                  </a:lnTo>
                  <a:lnTo>
                    <a:pt x="18976" y="4490"/>
                  </a:lnTo>
                  <a:lnTo>
                    <a:pt x="18269" y="4490"/>
                  </a:lnTo>
                  <a:lnTo>
                    <a:pt x="17865" y="4004"/>
                  </a:lnTo>
                  <a:lnTo>
                    <a:pt x="17563" y="4490"/>
                  </a:lnTo>
                  <a:lnTo>
                    <a:pt x="17159" y="4004"/>
                  </a:lnTo>
                  <a:lnTo>
                    <a:pt x="16755" y="4490"/>
                  </a:lnTo>
                  <a:lnTo>
                    <a:pt x="16452" y="4004"/>
                  </a:lnTo>
                  <a:lnTo>
                    <a:pt x="16452" y="3519"/>
                  </a:lnTo>
                  <a:lnTo>
                    <a:pt x="15645" y="3519"/>
                  </a:lnTo>
                  <a:lnTo>
                    <a:pt x="15241" y="3155"/>
                  </a:lnTo>
                  <a:lnTo>
                    <a:pt x="14131" y="3155"/>
                  </a:lnTo>
                  <a:lnTo>
                    <a:pt x="13828" y="2670"/>
                  </a:lnTo>
                  <a:lnTo>
                    <a:pt x="13828" y="2184"/>
                  </a:lnTo>
                  <a:lnTo>
                    <a:pt x="12718" y="2184"/>
                  </a:lnTo>
                  <a:lnTo>
                    <a:pt x="12718" y="1820"/>
                  </a:lnTo>
                  <a:lnTo>
                    <a:pt x="12314" y="1335"/>
                  </a:lnTo>
                  <a:lnTo>
                    <a:pt x="11507" y="849"/>
                  </a:lnTo>
                  <a:lnTo>
                    <a:pt x="11204" y="364"/>
                  </a:lnTo>
                  <a:lnTo>
                    <a:pt x="11204" y="0"/>
                  </a:lnTo>
                  <a:lnTo>
                    <a:pt x="10093" y="0"/>
                  </a:lnTo>
                  <a:lnTo>
                    <a:pt x="9690" y="364"/>
                  </a:lnTo>
                  <a:lnTo>
                    <a:pt x="9690" y="1820"/>
                  </a:lnTo>
                  <a:lnTo>
                    <a:pt x="9286" y="2184"/>
                  </a:lnTo>
                  <a:lnTo>
                    <a:pt x="8579" y="2670"/>
                  </a:lnTo>
                  <a:lnTo>
                    <a:pt x="7469" y="2670"/>
                  </a:lnTo>
                  <a:lnTo>
                    <a:pt x="7065" y="3155"/>
                  </a:lnTo>
                  <a:lnTo>
                    <a:pt x="7469" y="3519"/>
                  </a:lnTo>
                  <a:lnTo>
                    <a:pt x="7772" y="3519"/>
                  </a:lnTo>
                  <a:lnTo>
                    <a:pt x="7469" y="4004"/>
                  </a:lnTo>
                  <a:lnTo>
                    <a:pt x="6359" y="4004"/>
                  </a:lnTo>
                  <a:lnTo>
                    <a:pt x="5955" y="3519"/>
                  </a:lnTo>
                  <a:lnTo>
                    <a:pt x="5551" y="4004"/>
                  </a:lnTo>
                  <a:lnTo>
                    <a:pt x="5551" y="3519"/>
                  </a:lnTo>
                  <a:lnTo>
                    <a:pt x="5148" y="3519"/>
                  </a:lnTo>
                  <a:lnTo>
                    <a:pt x="5551" y="3155"/>
                  </a:lnTo>
                  <a:lnTo>
                    <a:pt x="4441" y="3155"/>
                  </a:lnTo>
                  <a:lnTo>
                    <a:pt x="4441" y="3519"/>
                  </a:lnTo>
                  <a:lnTo>
                    <a:pt x="4845" y="4004"/>
                  </a:lnTo>
                  <a:lnTo>
                    <a:pt x="4845" y="4975"/>
                  </a:lnTo>
                  <a:lnTo>
                    <a:pt x="5148" y="5339"/>
                  </a:lnTo>
                  <a:lnTo>
                    <a:pt x="3735" y="5339"/>
                  </a:lnTo>
                  <a:lnTo>
                    <a:pt x="3331" y="5825"/>
                  </a:lnTo>
                  <a:lnTo>
                    <a:pt x="2624" y="4975"/>
                  </a:lnTo>
                  <a:lnTo>
                    <a:pt x="2221" y="4975"/>
                  </a:lnTo>
                  <a:lnTo>
                    <a:pt x="1817" y="5339"/>
                  </a:lnTo>
                  <a:lnTo>
                    <a:pt x="303" y="5339"/>
                  </a:lnTo>
                  <a:lnTo>
                    <a:pt x="0" y="5825"/>
                  </a:lnTo>
                  <a:lnTo>
                    <a:pt x="0" y="6310"/>
                  </a:lnTo>
                  <a:lnTo>
                    <a:pt x="303" y="5825"/>
                  </a:lnTo>
                  <a:lnTo>
                    <a:pt x="707" y="6310"/>
                  </a:lnTo>
                  <a:lnTo>
                    <a:pt x="303" y="6310"/>
                  </a:lnTo>
                  <a:lnTo>
                    <a:pt x="707" y="6310"/>
                  </a:lnTo>
                  <a:lnTo>
                    <a:pt x="707" y="6674"/>
                  </a:lnTo>
                  <a:lnTo>
                    <a:pt x="303" y="6674"/>
                  </a:lnTo>
                  <a:lnTo>
                    <a:pt x="707" y="7160"/>
                  </a:lnTo>
                  <a:lnTo>
                    <a:pt x="707" y="7645"/>
                  </a:lnTo>
                  <a:lnTo>
                    <a:pt x="1110" y="7160"/>
                  </a:lnTo>
                  <a:lnTo>
                    <a:pt x="1413" y="7160"/>
                  </a:lnTo>
                  <a:lnTo>
                    <a:pt x="1817" y="7645"/>
                  </a:lnTo>
                  <a:lnTo>
                    <a:pt x="2221" y="7645"/>
                  </a:lnTo>
                  <a:lnTo>
                    <a:pt x="2624" y="8130"/>
                  </a:lnTo>
                  <a:lnTo>
                    <a:pt x="2927" y="7645"/>
                  </a:lnTo>
                  <a:lnTo>
                    <a:pt x="2927" y="8130"/>
                  </a:lnTo>
                  <a:lnTo>
                    <a:pt x="3331" y="8130"/>
                  </a:lnTo>
                  <a:lnTo>
                    <a:pt x="3331" y="8494"/>
                  </a:lnTo>
                  <a:lnTo>
                    <a:pt x="4441" y="8494"/>
                  </a:lnTo>
                  <a:lnTo>
                    <a:pt x="4441" y="8980"/>
                  </a:lnTo>
                  <a:lnTo>
                    <a:pt x="4441" y="8494"/>
                  </a:lnTo>
                  <a:lnTo>
                    <a:pt x="4037" y="8494"/>
                  </a:lnTo>
                  <a:lnTo>
                    <a:pt x="3735" y="8980"/>
                  </a:lnTo>
                  <a:lnTo>
                    <a:pt x="4037" y="8980"/>
                  </a:lnTo>
                  <a:lnTo>
                    <a:pt x="4037" y="9829"/>
                  </a:lnTo>
                  <a:lnTo>
                    <a:pt x="4845" y="10315"/>
                  </a:lnTo>
                  <a:lnTo>
                    <a:pt x="5148" y="10800"/>
                  </a:lnTo>
                  <a:lnTo>
                    <a:pt x="5551" y="10800"/>
                  </a:lnTo>
                  <a:lnTo>
                    <a:pt x="5551" y="11649"/>
                  </a:lnTo>
                  <a:lnTo>
                    <a:pt x="5148" y="12135"/>
                  </a:lnTo>
                  <a:lnTo>
                    <a:pt x="5551" y="12135"/>
                  </a:lnTo>
                  <a:lnTo>
                    <a:pt x="5955" y="12620"/>
                  </a:lnTo>
                  <a:lnTo>
                    <a:pt x="6359" y="13470"/>
                  </a:lnTo>
                  <a:lnTo>
                    <a:pt x="5955" y="12984"/>
                  </a:lnTo>
                  <a:lnTo>
                    <a:pt x="5955" y="12620"/>
                  </a:lnTo>
                  <a:lnTo>
                    <a:pt x="5551" y="12620"/>
                  </a:lnTo>
                  <a:lnTo>
                    <a:pt x="5148" y="13470"/>
                  </a:lnTo>
                  <a:lnTo>
                    <a:pt x="5148" y="14319"/>
                  </a:lnTo>
                  <a:lnTo>
                    <a:pt x="5551" y="14319"/>
                  </a:lnTo>
                  <a:lnTo>
                    <a:pt x="5148" y="14319"/>
                  </a:lnTo>
                  <a:lnTo>
                    <a:pt x="5148" y="15775"/>
                  </a:lnTo>
                  <a:lnTo>
                    <a:pt x="4845" y="17110"/>
                  </a:lnTo>
                  <a:lnTo>
                    <a:pt x="4441" y="17110"/>
                  </a:lnTo>
                  <a:lnTo>
                    <a:pt x="4845" y="17110"/>
                  </a:lnTo>
                  <a:lnTo>
                    <a:pt x="4845" y="17474"/>
                  </a:lnTo>
                  <a:lnTo>
                    <a:pt x="5148" y="17474"/>
                  </a:lnTo>
                  <a:lnTo>
                    <a:pt x="5148" y="17960"/>
                  </a:lnTo>
                  <a:lnTo>
                    <a:pt x="5551" y="17960"/>
                  </a:lnTo>
                  <a:lnTo>
                    <a:pt x="6359" y="18445"/>
                  </a:lnTo>
                  <a:lnTo>
                    <a:pt x="6662" y="18930"/>
                  </a:lnTo>
                  <a:lnTo>
                    <a:pt x="7065" y="18445"/>
                  </a:lnTo>
                  <a:lnTo>
                    <a:pt x="7469" y="18930"/>
                  </a:lnTo>
                  <a:lnTo>
                    <a:pt x="10800" y="18930"/>
                  </a:lnTo>
                  <a:lnTo>
                    <a:pt x="11507" y="19294"/>
                  </a:lnTo>
                  <a:lnTo>
                    <a:pt x="11910" y="19294"/>
                  </a:lnTo>
                  <a:lnTo>
                    <a:pt x="11507" y="19294"/>
                  </a:lnTo>
                  <a:lnTo>
                    <a:pt x="11507" y="17960"/>
                  </a:lnTo>
                  <a:lnTo>
                    <a:pt x="11910" y="17960"/>
                  </a:lnTo>
                  <a:lnTo>
                    <a:pt x="12314" y="17474"/>
                  </a:lnTo>
                  <a:lnTo>
                    <a:pt x="12718" y="16625"/>
                  </a:lnTo>
                  <a:lnTo>
                    <a:pt x="13021" y="16625"/>
                  </a:lnTo>
                  <a:lnTo>
                    <a:pt x="13021" y="17110"/>
                  </a:lnTo>
                  <a:lnTo>
                    <a:pt x="14535" y="17110"/>
                  </a:lnTo>
                  <a:lnTo>
                    <a:pt x="15645" y="17474"/>
                  </a:lnTo>
                  <a:lnTo>
                    <a:pt x="16049" y="17960"/>
                  </a:lnTo>
                  <a:lnTo>
                    <a:pt x="16755" y="17960"/>
                  </a:lnTo>
                  <a:lnTo>
                    <a:pt x="16755" y="17474"/>
                  </a:lnTo>
                  <a:lnTo>
                    <a:pt x="17159" y="17110"/>
                  </a:lnTo>
                  <a:lnTo>
                    <a:pt x="18269" y="16139"/>
                  </a:lnTo>
                  <a:lnTo>
                    <a:pt x="18269" y="15290"/>
                  </a:lnTo>
                  <a:lnTo>
                    <a:pt x="17865" y="15290"/>
                  </a:lnTo>
                  <a:lnTo>
                    <a:pt x="17563" y="14804"/>
                  </a:lnTo>
                  <a:lnTo>
                    <a:pt x="17159" y="13955"/>
                  </a:lnTo>
                  <a:lnTo>
                    <a:pt x="16755" y="13470"/>
                  </a:lnTo>
                  <a:lnTo>
                    <a:pt x="17159" y="13470"/>
                  </a:lnTo>
                  <a:lnTo>
                    <a:pt x="17563" y="12984"/>
                  </a:lnTo>
                  <a:lnTo>
                    <a:pt x="17563" y="12620"/>
                  </a:lnTo>
                  <a:lnTo>
                    <a:pt x="17159" y="12135"/>
                  </a:lnTo>
                  <a:lnTo>
                    <a:pt x="17159" y="11649"/>
                  </a:lnTo>
                  <a:lnTo>
                    <a:pt x="17563" y="11649"/>
                  </a:lnTo>
                  <a:close/>
                  <a:moveTo>
                    <a:pt x="20893" y="21600"/>
                  </a:moveTo>
                  <a:lnTo>
                    <a:pt x="20490" y="21600"/>
                  </a:lnTo>
                  <a:lnTo>
                    <a:pt x="20187" y="21115"/>
                  </a:lnTo>
                  <a:lnTo>
                    <a:pt x="20490" y="21115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187" y="20265"/>
                  </a:lnTo>
                  <a:lnTo>
                    <a:pt x="19783" y="19780"/>
                  </a:lnTo>
                  <a:lnTo>
                    <a:pt x="20187" y="19780"/>
                  </a:lnTo>
                  <a:lnTo>
                    <a:pt x="20187" y="19294"/>
                  </a:lnTo>
                  <a:lnTo>
                    <a:pt x="19783" y="19294"/>
                  </a:lnTo>
                  <a:lnTo>
                    <a:pt x="20187" y="18930"/>
                  </a:lnTo>
                  <a:lnTo>
                    <a:pt x="20490" y="18930"/>
                  </a:lnTo>
                  <a:lnTo>
                    <a:pt x="20893" y="18445"/>
                  </a:lnTo>
                  <a:lnTo>
                    <a:pt x="20893" y="18930"/>
                  </a:lnTo>
                  <a:lnTo>
                    <a:pt x="21297" y="18930"/>
                  </a:lnTo>
                  <a:lnTo>
                    <a:pt x="21297" y="18445"/>
                  </a:lnTo>
                  <a:lnTo>
                    <a:pt x="21297" y="18930"/>
                  </a:lnTo>
                  <a:lnTo>
                    <a:pt x="21600" y="19780"/>
                  </a:lnTo>
                  <a:lnTo>
                    <a:pt x="21297" y="20265"/>
                  </a:lnTo>
                  <a:lnTo>
                    <a:pt x="21297" y="21600"/>
                  </a:lnTo>
                  <a:lnTo>
                    <a:pt x="20893" y="21600"/>
                  </a:lnTo>
                  <a:close/>
                  <a:moveTo>
                    <a:pt x="2089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1" name="AutoShape 68"/>
            <p:cNvSpPr>
              <a:spLocks/>
            </p:cNvSpPr>
            <p:nvPr/>
          </p:nvSpPr>
          <p:spPr bwMode="auto">
            <a:xfrm>
              <a:off x="7421" y="3290"/>
              <a:ext cx="20" cy="2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7101" y="2796"/>
              <a:ext cx="479" cy="46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14" y="6743"/>
                  </a:moveTo>
                  <a:lnTo>
                    <a:pt x="1714" y="5943"/>
                  </a:lnTo>
                  <a:lnTo>
                    <a:pt x="1257" y="5943"/>
                  </a:lnTo>
                  <a:lnTo>
                    <a:pt x="914" y="5486"/>
                  </a:lnTo>
                  <a:lnTo>
                    <a:pt x="457" y="4686"/>
                  </a:lnTo>
                  <a:lnTo>
                    <a:pt x="0" y="4229"/>
                  </a:lnTo>
                  <a:lnTo>
                    <a:pt x="457" y="4229"/>
                  </a:lnTo>
                  <a:lnTo>
                    <a:pt x="914" y="3771"/>
                  </a:lnTo>
                  <a:lnTo>
                    <a:pt x="914" y="3429"/>
                  </a:lnTo>
                  <a:lnTo>
                    <a:pt x="457" y="2971"/>
                  </a:lnTo>
                  <a:lnTo>
                    <a:pt x="457" y="2514"/>
                  </a:lnTo>
                  <a:lnTo>
                    <a:pt x="1257" y="2514"/>
                  </a:lnTo>
                  <a:lnTo>
                    <a:pt x="1714" y="2057"/>
                  </a:lnTo>
                  <a:lnTo>
                    <a:pt x="2514" y="2514"/>
                  </a:lnTo>
                  <a:lnTo>
                    <a:pt x="2971" y="1257"/>
                  </a:lnTo>
                  <a:lnTo>
                    <a:pt x="3429" y="1714"/>
                  </a:lnTo>
                  <a:lnTo>
                    <a:pt x="3429" y="2057"/>
                  </a:lnTo>
                  <a:lnTo>
                    <a:pt x="3886" y="2057"/>
                  </a:lnTo>
                  <a:lnTo>
                    <a:pt x="4229" y="2514"/>
                  </a:lnTo>
                  <a:lnTo>
                    <a:pt x="4686" y="2057"/>
                  </a:lnTo>
                  <a:lnTo>
                    <a:pt x="4686" y="1714"/>
                  </a:lnTo>
                  <a:lnTo>
                    <a:pt x="5486" y="1714"/>
                  </a:lnTo>
                  <a:lnTo>
                    <a:pt x="5943" y="2057"/>
                  </a:lnTo>
                  <a:lnTo>
                    <a:pt x="5943" y="1257"/>
                  </a:lnTo>
                  <a:lnTo>
                    <a:pt x="6857" y="1257"/>
                  </a:lnTo>
                  <a:lnTo>
                    <a:pt x="6857" y="457"/>
                  </a:lnTo>
                  <a:lnTo>
                    <a:pt x="7200" y="0"/>
                  </a:lnTo>
                  <a:lnTo>
                    <a:pt x="7657" y="457"/>
                  </a:lnTo>
                  <a:lnTo>
                    <a:pt x="8457" y="0"/>
                  </a:lnTo>
                  <a:lnTo>
                    <a:pt x="9714" y="0"/>
                  </a:lnTo>
                  <a:lnTo>
                    <a:pt x="9714" y="457"/>
                  </a:lnTo>
                  <a:lnTo>
                    <a:pt x="10629" y="800"/>
                  </a:lnTo>
                  <a:lnTo>
                    <a:pt x="12343" y="800"/>
                  </a:lnTo>
                  <a:lnTo>
                    <a:pt x="12686" y="1257"/>
                  </a:lnTo>
                  <a:lnTo>
                    <a:pt x="12343" y="1714"/>
                  </a:lnTo>
                  <a:lnTo>
                    <a:pt x="12343" y="2057"/>
                  </a:lnTo>
                  <a:lnTo>
                    <a:pt x="11886" y="2514"/>
                  </a:lnTo>
                  <a:lnTo>
                    <a:pt x="12343" y="2971"/>
                  </a:lnTo>
                  <a:lnTo>
                    <a:pt x="11429" y="2971"/>
                  </a:lnTo>
                  <a:lnTo>
                    <a:pt x="11086" y="3429"/>
                  </a:lnTo>
                  <a:lnTo>
                    <a:pt x="10171" y="3429"/>
                  </a:lnTo>
                  <a:lnTo>
                    <a:pt x="9714" y="3771"/>
                  </a:lnTo>
                  <a:lnTo>
                    <a:pt x="10171" y="4229"/>
                  </a:lnTo>
                  <a:lnTo>
                    <a:pt x="10171" y="4686"/>
                  </a:lnTo>
                  <a:lnTo>
                    <a:pt x="9714" y="5029"/>
                  </a:lnTo>
                  <a:lnTo>
                    <a:pt x="10171" y="5486"/>
                  </a:lnTo>
                  <a:lnTo>
                    <a:pt x="10171" y="5943"/>
                  </a:lnTo>
                  <a:lnTo>
                    <a:pt x="11086" y="6400"/>
                  </a:lnTo>
                  <a:lnTo>
                    <a:pt x="11886" y="7200"/>
                  </a:lnTo>
                  <a:lnTo>
                    <a:pt x="13143" y="8000"/>
                  </a:lnTo>
                  <a:lnTo>
                    <a:pt x="13143" y="8914"/>
                  </a:lnTo>
                  <a:lnTo>
                    <a:pt x="13600" y="9371"/>
                  </a:lnTo>
                  <a:lnTo>
                    <a:pt x="13943" y="9371"/>
                  </a:lnTo>
                  <a:lnTo>
                    <a:pt x="13943" y="9714"/>
                  </a:lnTo>
                  <a:lnTo>
                    <a:pt x="14857" y="10171"/>
                  </a:lnTo>
                  <a:lnTo>
                    <a:pt x="14857" y="10629"/>
                  </a:lnTo>
                  <a:lnTo>
                    <a:pt x="16914" y="10629"/>
                  </a:lnTo>
                  <a:lnTo>
                    <a:pt x="17371" y="10971"/>
                  </a:lnTo>
                  <a:lnTo>
                    <a:pt x="16914" y="11429"/>
                  </a:lnTo>
                  <a:lnTo>
                    <a:pt x="16914" y="11886"/>
                  </a:lnTo>
                  <a:lnTo>
                    <a:pt x="18171" y="11886"/>
                  </a:lnTo>
                  <a:lnTo>
                    <a:pt x="19543" y="12686"/>
                  </a:lnTo>
                  <a:lnTo>
                    <a:pt x="19886" y="13143"/>
                  </a:lnTo>
                  <a:lnTo>
                    <a:pt x="20343" y="13600"/>
                  </a:lnTo>
                  <a:lnTo>
                    <a:pt x="21143" y="13600"/>
                  </a:lnTo>
                  <a:lnTo>
                    <a:pt x="21143" y="13943"/>
                  </a:lnTo>
                  <a:lnTo>
                    <a:pt x="21600" y="13943"/>
                  </a:lnTo>
                  <a:lnTo>
                    <a:pt x="21600" y="14400"/>
                  </a:lnTo>
                  <a:lnTo>
                    <a:pt x="21143" y="14857"/>
                  </a:lnTo>
                  <a:lnTo>
                    <a:pt x="21143" y="15200"/>
                  </a:lnTo>
                  <a:lnTo>
                    <a:pt x="20343" y="14400"/>
                  </a:lnTo>
                  <a:lnTo>
                    <a:pt x="20343" y="13943"/>
                  </a:lnTo>
                  <a:lnTo>
                    <a:pt x="19543" y="13943"/>
                  </a:lnTo>
                  <a:lnTo>
                    <a:pt x="19086" y="13600"/>
                  </a:lnTo>
                  <a:lnTo>
                    <a:pt x="18629" y="13943"/>
                  </a:lnTo>
                  <a:lnTo>
                    <a:pt x="18629" y="14857"/>
                  </a:lnTo>
                  <a:lnTo>
                    <a:pt x="18171" y="14857"/>
                  </a:lnTo>
                  <a:lnTo>
                    <a:pt x="18171" y="15657"/>
                  </a:lnTo>
                  <a:lnTo>
                    <a:pt x="18629" y="15657"/>
                  </a:lnTo>
                  <a:lnTo>
                    <a:pt x="19086" y="16114"/>
                  </a:lnTo>
                  <a:lnTo>
                    <a:pt x="19086" y="16914"/>
                  </a:lnTo>
                  <a:lnTo>
                    <a:pt x="18629" y="16914"/>
                  </a:lnTo>
                  <a:lnTo>
                    <a:pt x="18629" y="18171"/>
                  </a:lnTo>
                  <a:lnTo>
                    <a:pt x="17829" y="18629"/>
                  </a:lnTo>
                  <a:lnTo>
                    <a:pt x="17829" y="19086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914" y="18171"/>
                  </a:lnTo>
                  <a:lnTo>
                    <a:pt x="17371" y="18171"/>
                  </a:lnTo>
                  <a:lnTo>
                    <a:pt x="17371" y="17371"/>
                  </a:lnTo>
                  <a:lnTo>
                    <a:pt x="17829" y="17371"/>
                  </a:lnTo>
                  <a:lnTo>
                    <a:pt x="17829" y="16914"/>
                  </a:lnTo>
                  <a:lnTo>
                    <a:pt x="17371" y="16571"/>
                  </a:lnTo>
                  <a:lnTo>
                    <a:pt x="17371" y="16114"/>
                  </a:lnTo>
                  <a:lnTo>
                    <a:pt x="16914" y="15657"/>
                  </a:lnTo>
                  <a:lnTo>
                    <a:pt x="16914" y="14857"/>
                  </a:lnTo>
                  <a:lnTo>
                    <a:pt x="16571" y="14400"/>
                  </a:lnTo>
                  <a:lnTo>
                    <a:pt x="16571" y="14857"/>
                  </a:lnTo>
                  <a:lnTo>
                    <a:pt x="15657" y="14400"/>
                  </a:lnTo>
                  <a:lnTo>
                    <a:pt x="15314" y="14400"/>
                  </a:lnTo>
                  <a:lnTo>
                    <a:pt x="15314" y="13600"/>
                  </a:lnTo>
                  <a:lnTo>
                    <a:pt x="14400" y="13600"/>
                  </a:lnTo>
                  <a:lnTo>
                    <a:pt x="14400" y="13143"/>
                  </a:lnTo>
                  <a:lnTo>
                    <a:pt x="13600" y="13143"/>
                  </a:lnTo>
                  <a:lnTo>
                    <a:pt x="13143" y="12343"/>
                  </a:lnTo>
                  <a:lnTo>
                    <a:pt x="11886" y="12343"/>
                  </a:lnTo>
                  <a:lnTo>
                    <a:pt x="11886" y="11886"/>
                  </a:lnTo>
                  <a:lnTo>
                    <a:pt x="11086" y="11886"/>
                  </a:lnTo>
                  <a:lnTo>
                    <a:pt x="10629" y="11429"/>
                  </a:lnTo>
                  <a:lnTo>
                    <a:pt x="9714" y="10629"/>
                  </a:lnTo>
                  <a:lnTo>
                    <a:pt x="9371" y="10171"/>
                  </a:lnTo>
                  <a:lnTo>
                    <a:pt x="8914" y="9714"/>
                  </a:lnTo>
                  <a:lnTo>
                    <a:pt x="8457" y="9714"/>
                  </a:lnTo>
                  <a:lnTo>
                    <a:pt x="8457" y="9371"/>
                  </a:lnTo>
                  <a:lnTo>
                    <a:pt x="8114" y="8914"/>
                  </a:lnTo>
                  <a:lnTo>
                    <a:pt x="7657" y="8457"/>
                  </a:lnTo>
                  <a:lnTo>
                    <a:pt x="7200" y="8457"/>
                  </a:lnTo>
                  <a:lnTo>
                    <a:pt x="7200" y="8000"/>
                  </a:lnTo>
                  <a:lnTo>
                    <a:pt x="6857" y="7657"/>
                  </a:lnTo>
                  <a:lnTo>
                    <a:pt x="6400" y="6743"/>
                  </a:lnTo>
                  <a:lnTo>
                    <a:pt x="6400" y="6400"/>
                  </a:lnTo>
                  <a:lnTo>
                    <a:pt x="5943" y="6400"/>
                  </a:lnTo>
                  <a:lnTo>
                    <a:pt x="5486" y="5943"/>
                  </a:lnTo>
                  <a:lnTo>
                    <a:pt x="5143" y="5943"/>
                  </a:lnTo>
                  <a:lnTo>
                    <a:pt x="3886" y="5486"/>
                  </a:lnTo>
                  <a:lnTo>
                    <a:pt x="2971" y="5943"/>
                  </a:lnTo>
                  <a:lnTo>
                    <a:pt x="2971" y="6400"/>
                  </a:lnTo>
                  <a:lnTo>
                    <a:pt x="2514" y="6743"/>
                  </a:lnTo>
                  <a:lnTo>
                    <a:pt x="1714" y="6743"/>
                  </a:lnTo>
                  <a:close/>
                  <a:moveTo>
                    <a:pt x="2971" y="12686"/>
                  </a:moveTo>
                  <a:lnTo>
                    <a:pt x="3429" y="12686"/>
                  </a:lnTo>
                  <a:lnTo>
                    <a:pt x="3429" y="12343"/>
                  </a:lnTo>
                  <a:lnTo>
                    <a:pt x="2971" y="12343"/>
                  </a:lnTo>
                  <a:lnTo>
                    <a:pt x="2971" y="12686"/>
                  </a:lnTo>
                  <a:close/>
                  <a:moveTo>
                    <a:pt x="8114" y="9714"/>
                  </a:moveTo>
                  <a:close/>
                  <a:moveTo>
                    <a:pt x="6400" y="8914"/>
                  </a:moveTo>
                  <a:lnTo>
                    <a:pt x="7200" y="8914"/>
                  </a:lnTo>
                  <a:lnTo>
                    <a:pt x="6857" y="8457"/>
                  </a:lnTo>
                  <a:lnTo>
                    <a:pt x="6857" y="8914"/>
                  </a:lnTo>
                  <a:lnTo>
                    <a:pt x="6400" y="8914"/>
                  </a:lnTo>
                  <a:close/>
                  <a:moveTo>
                    <a:pt x="4229" y="17371"/>
                  </a:moveTo>
                  <a:lnTo>
                    <a:pt x="4229" y="16914"/>
                  </a:lnTo>
                  <a:lnTo>
                    <a:pt x="4229" y="17371"/>
                  </a:lnTo>
                  <a:lnTo>
                    <a:pt x="4686" y="16914"/>
                  </a:lnTo>
                  <a:lnTo>
                    <a:pt x="4686" y="16571"/>
                  </a:lnTo>
                  <a:lnTo>
                    <a:pt x="5943" y="16571"/>
                  </a:lnTo>
                  <a:lnTo>
                    <a:pt x="5943" y="15657"/>
                  </a:lnTo>
                  <a:lnTo>
                    <a:pt x="5486" y="14857"/>
                  </a:lnTo>
                  <a:lnTo>
                    <a:pt x="5943" y="14400"/>
                  </a:lnTo>
                  <a:lnTo>
                    <a:pt x="5486" y="13943"/>
                  </a:lnTo>
                  <a:lnTo>
                    <a:pt x="5943" y="13600"/>
                  </a:lnTo>
                  <a:lnTo>
                    <a:pt x="5943" y="13143"/>
                  </a:lnTo>
                  <a:lnTo>
                    <a:pt x="5143" y="12343"/>
                  </a:lnTo>
                  <a:lnTo>
                    <a:pt x="4686" y="12343"/>
                  </a:lnTo>
                  <a:lnTo>
                    <a:pt x="3886" y="13143"/>
                  </a:lnTo>
                  <a:lnTo>
                    <a:pt x="3429" y="13143"/>
                  </a:lnTo>
                  <a:lnTo>
                    <a:pt x="2971" y="12686"/>
                  </a:lnTo>
                  <a:lnTo>
                    <a:pt x="2971" y="13600"/>
                  </a:lnTo>
                  <a:lnTo>
                    <a:pt x="3429" y="13600"/>
                  </a:lnTo>
                  <a:lnTo>
                    <a:pt x="3429" y="13943"/>
                  </a:lnTo>
                  <a:lnTo>
                    <a:pt x="3886" y="13943"/>
                  </a:lnTo>
                  <a:lnTo>
                    <a:pt x="3886" y="14400"/>
                  </a:lnTo>
                  <a:lnTo>
                    <a:pt x="3429" y="14857"/>
                  </a:lnTo>
                  <a:lnTo>
                    <a:pt x="3886" y="14857"/>
                  </a:lnTo>
                  <a:lnTo>
                    <a:pt x="3886" y="15200"/>
                  </a:lnTo>
                  <a:lnTo>
                    <a:pt x="3429" y="16114"/>
                  </a:lnTo>
                  <a:lnTo>
                    <a:pt x="3886" y="16914"/>
                  </a:lnTo>
                  <a:lnTo>
                    <a:pt x="4229" y="17371"/>
                  </a:lnTo>
                  <a:close/>
                  <a:moveTo>
                    <a:pt x="16114" y="21600"/>
                  </a:moveTo>
                  <a:lnTo>
                    <a:pt x="16114" y="20800"/>
                  </a:lnTo>
                  <a:lnTo>
                    <a:pt x="15657" y="20343"/>
                  </a:lnTo>
                  <a:lnTo>
                    <a:pt x="16114" y="19543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114" y="18171"/>
                  </a:lnTo>
                  <a:lnTo>
                    <a:pt x="15657" y="18629"/>
                  </a:lnTo>
                  <a:lnTo>
                    <a:pt x="15314" y="18629"/>
                  </a:lnTo>
                  <a:lnTo>
                    <a:pt x="14857" y="19086"/>
                  </a:lnTo>
                  <a:lnTo>
                    <a:pt x="12686" y="19086"/>
                  </a:lnTo>
                  <a:lnTo>
                    <a:pt x="12343" y="18629"/>
                  </a:lnTo>
                  <a:lnTo>
                    <a:pt x="11886" y="18629"/>
                  </a:lnTo>
                  <a:lnTo>
                    <a:pt x="11886" y="19086"/>
                  </a:lnTo>
                  <a:lnTo>
                    <a:pt x="11429" y="18629"/>
                  </a:lnTo>
                  <a:lnTo>
                    <a:pt x="11086" y="19086"/>
                  </a:lnTo>
                  <a:lnTo>
                    <a:pt x="11086" y="19543"/>
                  </a:lnTo>
                  <a:lnTo>
                    <a:pt x="11429" y="19886"/>
                  </a:lnTo>
                  <a:lnTo>
                    <a:pt x="11886" y="19886"/>
                  </a:lnTo>
                  <a:lnTo>
                    <a:pt x="12686" y="20343"/>
                  </a:lnTo>
                  <a:lnTo>
                    <a:pt x="13143" y="20800"/>
                  </a:lnTo>
                  <a:lnTo>
                    <a:pt x="13943" y="21143"/>
                  </a:lnTo>
                  <a:lnTo>
                    <a:pt x="14400" y="20800"/>
                  </a:lnTo>
                  <a:lnTo>
                    <a:pt x="14857" y="21143"/>
                  </a:lnTo>
                  <a:lnTo>
                    <a:pt x="15657" y="21600"/>
                  </a:lnTo>
                  <a:lnTo>
                    <a:pt x="16114" y="21600"/>
                  </a:lnTo>
                  <a:close/>
                  <a:moveTo>
                    <a:pt x="1611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3" name="AutoShape 70"/>
            <p:cNvSpPr>
              <a:spLocks/>
            </p:cNvSpPr>
            <p:nvPr/>
          </p:nvSpPr>
          <p:spPr bwMode="auto">
            <a:xfrm>
              <a:off x="6500" y="2942"/>
              <a:ext cx="517" cy="3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175" y="1137"/>
                  </a:moveTo>
                  <a:cubicBezTo>
                    <a:pt x="12567" y="1137"/>
                    <a:pt x="12567" y="1137"/>
                    <a:pt x="12567" y="1137"/>
                  </a:cubicBezTo>
                  <a:cubicBezTo>
                    <a:pt x="12567" y="1705"/>
                    <a:pt x="12567" y="1705"/>
                    <a:pt x="12567" y="1705"/>
                  </a:cubicBezTo>
                  <a:cubicBezTo>
                    <a:pt x="12960" y="1705"/>
                    <a:pt x="12960" y="1705"/>
                    <a:pt x="12960" y="1705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3353" y="2274"/>
                    <a:pt x="13353" y="2274"/>
                    <a:pt x="13353" y="2274"/>
                  </a:cubicBezTo>
                  <a:cubicBezTo>
                    <a:pt x="14138" y="2842"/>
                    <a:pt x="14138" y="2842"/>
                    <a:pt x="14138" y="2842"/>
                  </a:cubicBezTo>
                  <a:cubicBezTo>
                    <a:pt x="14531" y="3411"/>
                    <a:pt x="14531" y="3411"/>
                    <a:pt x="14531" y="3411"/>
                  </a:cubicBezTo>
                  <a:cubicBezTo>
                    <a:pt x="14924" y="2842"/>
                    <a:pt x="14924" y="2842"/>
                    <a:pt x="14924" y="2842"/>
                  </a:cubicBezTo>
                  <a:cubicBezTo>
                    <a:pt x="15316" y="3411"/>
                    <a:pt x="15316" y="3411"/>
                    <a:pt x="15316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887" y="3411"/>
                    <a:pt x="16887" y="3411"/>
                    <a:pt x="16887" y="3411"/>
                  </a:cubicBezTo>
                  <a:cubicBezTo>
                    <a:pt x="17280" y="3411"/>
                    <a:pt x="17280" y="3411"/>
                    <a:pt x="17280" y="3411"/>
                  </a:cubicBezTo>
                  <a:cubicBezTo>
                    <a:pt x="17673" y="3411"/>
                    <a:pt x="17673" y="3411"/>
                    <a:pt x="17673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851" y="3411"/>
                    <a:pt x="18851" y="3411"/>
                    <a:pt x="18851" y="3411"/>
                  </a:cubicBezTo>
                  <a:cubicBezTo>
                    <a:pt x="19636" y="3979"/>
                    <a:pt x="19636" y="3979"/>
                    <a:pt x="19636" y="3979"/>
                  </a:cubicBezTo>
                  <a:cubicBezTo>
                    <a:pt x="20029" y="3979"/>
                    <a:pt x="20029" y="3979"/>
                    <a:pt x="20029" y="3979"/>
                  </a:cubicBezTo>
                  <a:cubicBezTo>
                    <a:pt x="20029" y="4547"/>
                    <a:pt x="20029" y="4547"/>
                    <a:pt x="20029" y="4547"/>
                  </a:cubicBezTo>
                  <a:cubicBezTo>
                    <a:pt x="19636" y="4547"/>
                    <a:pt x="19636" y="4547"/>
                    <a:pt x="19636" y="4547"/>
                  </a:cubicBezTo>
                  <a:cubicBezTo>
                    <a:pt x="19636" y="5116"/>
                    <a:pt x="19636" y="5116"/>
                    <a:pt x="19636" y="5116"/>
                  </a:cubicBezTo>
                  <a:cubicBezTo>
                    <a:pt x="19636" y="5684"/>
                    <a:pt x="19636" y="5684"/>
                    <a:pt x="19636" y="5684"/>
                  </a:cubicBezTo>
                  <a:cubicBezTo>
                    <a:pt x="19636" y="6253"/>
                    <a:pt x="19636" y="6253"/>
                    <a:pt x="19636" y="6253"/>
                  </a:cubicBezTo>
                  <a:cubicBezTo>
                    <a:pt x="18851" y="6821"/>
                    <a:pt x="18851" y="6821"/>
                    <a:pt x="18851" y="6821"/>
                  </a:cubicBezTo>
                  <a:cubicBezTo>
                    <a:pt x="18851" y="6821"/>
                    <a:pt x="18458" y="7389"/>
                    <a:pt x="18458" y="7389"/>
                  </a:cubicBezTo>
                  <a:cubicBezTo>
                    <a:pt x="18458" y="7389"/>
                    <a:pt x="18065" y="7389"/>
                    <a:pt x="18065" y="7389"/>
                  </a:cubicBezTo>
                  <a:cubicBezTo>
                    <a:pt x="17280" y="7389"/>
                    <a:pt x="17280" y="7389"/>
                    <a:pt x="17280" y="7389"/>
                  </a:cubicBezTo>
                  <a:cubicBezTo>
                    <a:pt x="16887" y="7958"/>
                    <a:pt x="16887" y="7958"/>
                    <a:pt x="16887" y="7958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316" y="10232"/>
                    <a:pt x="15316" y="10232"/>
                    <a:pt x="15316" y="10232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3074"/>
                    <a:pt x="14531" y="13074"/>
                    <a:pt x="14531" y="13074"/>
                  </a:cubicBezTo>
                  <a:cubicBezTo>
                    <a:pt x="14924" y="13074"/>
                    <a:pt x="14924" y="13074"/>
                    <a:pt x="14924" y="13074"/>
                  </a:cubicBezTo>
                  <a:cubicBezTo>
                    <a:pt x="14924" y="13642"/>
                    <a:pt x="14924" y="13642"/>
                    <a:pt x="14924" y="13642"/>
                  </a:cubicBezTo>
                  <a:cubicBezTo>
                    <a:pt x="15316" y="14211"/>
                    <a:pt x="15316" y="14211"/>
                    <a:pt x="15316" y="14211"/>
                  </a:cubicBezTo>
                  <a:cubicBezTo>
                    <a:pt x="14924" y="14779"/>
                    <a:pt x="14924" y="14779"/>
                    <a:pt x="14924" y="14779"/>
                  </a:cubicBezTo>
                  <a:cubicBezTo>
                    <a:pt x="14531" y="14779"/>
                    <a:pt x="14531" y="14779"/>
                    <a:pt x="14531" y="14779"/>
                  </a:cubicBezTo>
                  <a:cubicBezTo>
                    <a:pt x="14531" y="15347"/>
                    <a:pt x="14531" y="15347"/>
                    <a:pt x="14531" y="15347"/>
                  </a:cubicBezTo>
                  <a:cubicBezTo>
                    <a:pt x="14138" y="16484"/>
                    <a:pt x="14138" y="16484"/>
                    <a:pt x="14138" y="16484"/>
                  </a:cubicBezTo>
                  <a:cubicBezTo>
                    <a:pt x="13745" y="17053"/>
                    <a:pt x="13745" y="17053"/>
                    <a:pt x="13745" y="17053"/>
                  </a:cubicBezTo>
                  <a:cubicBezTo>
                    <a:pt x="14138" y="17053"/>
                    <a:pt x="14138" y="17053"/>
                    <a:pt x="14138" y="17053"/>
                  </a:cubicBezTo>
                  <a:cubicBezTo>
                    <a:pt x="13745" y="17621"/>
                    <a:pt x="13745" y="17621"/>
                    <a:pt x="13745" y="17621"/>
                  </a:cubicBezTo>
                  <a:cubicBezTo>
                    <a:pt x="13353" y="17621"/>
                    <a:pt x="13353" y="17621"/>
                    <a:pt x="13353" y="17621"/>
                  </a:cubicBezTo>
                  <a:cubicBezTo>
                    <a:pt x="12175" y="18189"/>
                    <a:pt x="12175" y="18189"/>
                    <a:pt x="12175" y="18189"/>
                  </a:cubicBezTo>
                  <a:cubicBezTo>
                    <a:pt x="12175" y="18758"/>
                    <a:pt x="12175" y="18758"/>
                    <a:pt x="12175" y="18758"/>
                  </a:cubicBezTo>
                  <a:cubicBezTo>
                    <a:pt x="11782" y="19326"/>
                    <a:pt x="11782" y="19326"/>
                    <a:pt x="11782" y="19326"/>
                  </a:cubicBezTo>
                  <a:cubicBezTo>
                    <a:pt x="11389" y="19326"/>
                    <a:pt x="11389" y="19326"/>
                    <a:pt x="11389" y="19326"/>
                  </a:cubicBezTo>
                  <a:cubicBezTo>
                    <a:pt x="10996" y="18758"/>
                    <a:pt x="10996" y="18758"/>
                    <a:pt x="10996" y="18758"/>
                  </a:cubicBezTo>
                  <a:cubicBezTo>
                    <a:pt x="10996" y="19326"/>
                    <a:pt x="10996" y="19326"/>
                    <a:pt x="10996" y="19326"/>
                  </a:cubicBezTo>
                  <a:cubicBezTo>
                    <a:pt x="10604" y="19895"/>
                    <a:pt x="10604" y="19895"/>
                    <a:pt x="10604" y="19895"/>
                  </a:cubicBezTo>
                  <a:cubicBezTo>
                    <a:pt x="10604" y="19326"/>
                    <a:pt x="10604" y="19326"/>
                    <a:pt x="10604" y="19326"/>
                  </a:cubicBezTo>
                  <a:cubicBezTo>
                    <a:pt x="10211" y="19326"/>
                    <a:pt x="10211" y="19326"/>
                    <a:pt x="10211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425" y="19326"/>
                    <a:pt x="9425" y="19326"/>
                    <a:pt x="9425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7855" y="19326"/>
                    <a:pt x="7855" y="19326"/>
                    <a:pt x="7855" y="19326"/>
                  </a:cubicBezTo>
                  <a:cubicBezTo>
                    <a:pt x="7462" y="20463"/>
                    <a:pt x="7462" y="20463"/>
                    <a:pt x="7462" y="20463"/>
                  </a:cubicBezTo>
                  <a:cubicBezTo>
                    <a:pt x="6676" y="20463"/>
                    <a:pt x="6676" y="20463"/>
                    <a:pt x="6676" y="20463"/>
                  </a:cubicBezTo>
                  <a:cubicBezTo>
                    <a:pt x="6284" y="20463"/>
                    <a:pt x="6284" y="20463"/>
                    <a:pt x="6284" y="20463"/>
                  </a:cubicBezTo>
                  <a:cubicBezTo>
                    <a:pt x="6284" y="21032"/>
                    <a:pt x="6284" y="21032"/>
                    <a:pt x="6284" y="21032"/>
                  </a:cubicBezTo>
                  <a:cubicBezTo>
                    <a:pt x="5891" y="21600"/>
                    <a:pt x="5891" y="21600"/>
                    <a:pt x="5891" y="21600"/>
                  </a:cubicBezTo>
                  <a:cubicBezTo>
                    <a:pt x="5498" y="21032"/>
                    <a:pt x="5498" y="21032"/>
                    <a:pt x="5498" y="21032"/>
                  </a:cubicBezTo>
                  <a:cubicBezTo>
                    <a:pt x="4713" y="20463"/>
                    <a:pt x="4713" y="20463"/>
                    <a:pt x="4713" y="20463"/>
                  </a:cubicBezTo>
                  <a:cubicBezTo>
                    <a:pt x="4320" y="19326"/>
                    <a:pt x="4320" y="19326"/>
                    <a:pt x="4320" y="19326"/>
                  </a:cubicBezTo>
                  <a:cubicBezTo>
                    <a:pt x="4713" y="19326"/>
                    <a:pt x="4713" y="19326"/>
                    <a:pt x="4713" y="19326"/>
                  </a:cubicBezTo>
                  <a:cubicBezTo>
                    <a:pt x="3927" y="18189"/>
                    <a:pt x="3927" y="18189"/>
                    <a:pt x="3927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7621"/>
                    <a:pt x="3142" y="17621"/>
                    <a:pt x="3142" y="17621"/>
                  </a:cubicBezTo>
                  <a:cubicBezTo>
                    <a:pt x="2749" y="17053"/>
                    <a:pt x="2749" y="17053"/>
                    <a:pt x="2749" y="17053"/>
                  </a:cubicBezTo>
                  <a:cubicBezTo>
                    <a:pt x="3142" y="16484"/>
                    <a:pt x="3142" y="16484"/>
                    <a:pt x="3142" y="16484"/>
                  </a:cubicBezTo>
                  <a:cubicBezTo>
                    <a:pt x="3535" y="15916"/>
                    <a:pt x="3535" y="15916"/>
                    <a:pt x="3535" y="15916"/>
                  </a:cubicBezTo>
                  <a:cubicBezTo>
                    <a:pt x="3535" y="15347"/>
                    <a:pt x="3535" y="15347"/>
                    <a:pt x="3535" y="15347"/>
                  </a:cubicBezTo>
                  <a:cubicBezTo>
                    <a:pt x="3142" y="15347"/>
                    <a:pt x="3142" y="15347"/>
                    <a:pt x="3142" y="15347"/>
                  </a:cubicBezTo>
                  <a:cubicBezTo>
                    <a:pt x="3142" y="14779"/>
                    <a:pt x="3142" y="14779"/>
                    <a:pt x="3142" y="14779"/>
                  </a:cubicBezTo>
                  <a:cubicBezTo>
                    <a:pt x="3535" y="13642"/>
                    <a:pt x="3535" y="13642"/>
                    <a:pt x="3535" y="13642"/>
                  </a:cubicBezTo>
                  <a:cubicBezTo>
                    <a:pt x="3535" y="13074"/>
                    <a:pt x="3535" y="13074"/>
                    <a:pt x="3535" y="13074"/>
                  </a:cubicBezTo>
                  <a:cubicBezTo>
                    <a:pt x="3142" y="12505"/>
                    <a:pt x="3142" y="12505"/>
                    <a:pt x="3142" y="12505"/>
                  </a:cubicBezTo>
                  <a:cubicBezTo>
                    <a:pt x="2749" y="11368"/>
                    <a:pt x="2749" y="11368"/>
                    <a:pt x="2749" y="11368"/>
                  </a:cubicBezTo>
                  <a:cubicBezTo>
                    <a:pt x="3142" y="11368"/>
                    <a:pt x="3142" y="11368"/>
                    <a:pt x="3142" y="11368"/>
                  </a:cubicBezTo>
                  <a:cubicBezTo>
                    <a:pt x="3535" y="11368"/>
                    <a:pt x="3535" y="11368"/>
                    <a:pt x="3535" y="11368"/>
                  </a:cubicBezTo>
                  <a:cubicBezTo>
                    <a:pt x="3927" y="10800"/>
                    <a:pt x="3927" y="10800"/>
                    <a:pt x="3927" y="10800"/>
                  </a:cubicBezTo>
                  <a:cubicBezTo>
                    <a:pt x="3535" y="10232"/>
                    <a:pt x="3535" y="10232"/>
                    <a:pt x="3535" y="10232"/>
                  </a:cubicBezTo>
                  <a:cubicBezTo>
                    <a:pt x="3927" y="9663"/>
                    <a:pt x="3927" y="9663"/>
                    <a:pt x="3927" y="9663"/>
                  </a:cubicBezTo>
                  <a:cubicBezTo>
                    <a:pt x="3927" y="8526"/>
                    <a:pt x="3927" y="8526"/>
                    <a:pt x="3927" y="8526"/>
                  </a:cubicBezTo>
                  <a:cubicBezTo>
                    <a:pt x="3927" y="7958"/>
                    <a:pt x="3927" y="7958"/>
                    <a:pt x="3927" y="7958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5105" y="6253"/>
                    <a:pt x="5105" y="6253"/>
                    <a:pt x="5105" y="6253"/>
                  </a:cubicBezTo>
                  <a:cubicBezTo>
                    <a:pt x="4713" y="5684"/>
                    <a:pt x="4713" y="5684"/>
                    <a:pt x="4713" y="5684"/>
                  </a:cubicBezTo>
                  <a:cubicBezTo>
                    <a:pt x="4713" y="5116"/>
                    <a:pt x="4713" y="5116"/>
                    <a:pt x="4713" y="5116"/>
                  </a:cubicBezTo>
                  <a:cubicBezTo>
                    <a:pt x="3535" y="5116"/>
                    <a:pt x="3535" y="5116"/>
                    <a:pt x="3535" y="5116"/>
                  </a:cubicBezTo>
                  <a:cubicBezTo>
                    <a:pt x="3535" y="5684"/>
                    <a:pt x="3535" y="5684"/>
                    <a:pt x="3535" y="5684"/>
                  </a:cubicBezTo>
                  <a:cubicBezTo>
                    <a:pt x="2356" y="5116"/>
                    <a:pt x="2356" y="5116"/>
                    <a:pt x="2356" y="5116"/>
                  </a:cubicBezTo>
                  <a:cubicBezTo>
                    <a:pt x="1964" y="5684"/>
                    <a:pt x="1964" y="5684"/>
                    <a:pt x="1964" y="5684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4547"/>
                    <a:pt x="1571" y="4547"/>
                    <a:pt x="1571" y="4547"/>
                  </a:cubicBezTo>
                  <a:cubicBezTo>
                    <a:pt x="785" y="5116"/>
                    <a:pt x="785" y="5116"/>
                    <a:pt x="785" y="5116"/>
                  </a:cubicBezTo>
                  <a:cubicBezTo>
                    <a:pt x="785" y="4547"/>
                    <a:pt x="785" y="4547"/>
                    <a:pt x="785" y="4547"/>
                  </a:cubicBezTo>
                  <a:cubicBezTo>
                    <a:pt x="1178" y="4547"/>
                    <a:pt x="1178" y="4547"/>
                    <a:pt x="1178" y="4547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1178" y="3979"/>
                    <a:pt x="1178" y="3979"/>
                    <a:pt x="1178" y="3979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393" y="3411"/>
                    <a:pt x="393" y="3411"/>
                    <a:pt x="393" y="3411"/>
                  </a:cubicBezTo>
                  <a:cubicBezTo>
                    <a:pt x="785" y="2842"/>
                    <a:pt x="785" y="2842"/>
                    <a:pt x="785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393" y="1705"/>
                    <a:pt x="393" y="1705"/>
                    <a:pt x="393" y="1705"/>
                  </a:cubicBezTo>
                  <a:cubicBezTo>
                    <a:pt x="785" y="1137"/>
                    <a:pt x="785" y="1137"/>
                    <a:pt x="785" y="1137"/>
                  </a:cubicBezTo>
                  <a:cubicBezTo>
                    <a:pt x="1178" y="1705"/>
                    <a:pt x="1178" y="1705"/>
                    <a:pt x="1178" y="1705"/>
                  </a:cubicBezTo>
                  <a:cubicBezTo>
                    <a:pt x="1571" y="1705"/>
                    <a:pt x="1571" y="1705"/>
                    <a:pt x="1571" y="1705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571" y="568"/>
                    <a:pt x="1571" y="568"/>
                    <a:pt x="1571" y="568"/>
                  </a:cubicBezTo>
                  <a:cubicBezTo>
                    <a:pt x="2356" y="0"/>
                    <a:pt x="2356" y="0"/>
                    <a:pt x="2356" y="0"/>
                  </a:cubicBezTo>
                  <a:cubicBezTo>
                    <a:pt x="2356" y="568"/>
                    <a:pt x="2356" y="568"/>
                    <a:pt x="2356" y="568"/>
                  </a:cubicBezTo>
                  <a:cubicBezTo>
                    <a:pt x="2749" y="0"/>
                    <a:pt x="2749" y="0"/>
                    <a:pt x="2749" y="0"/>
                  </a:cubicBezTo>
                  <a:cubicBezTo>
                    <a:pt x="3142" y="0"/>
                    <a:pt x="3142" y="0"/>
                    <a:pt x="3142" y="0"/>
                  </a:cubicBezTo>
                  <a:cubicBezTo>
                    <a:pt x="3535" y="1137"/>
                    <a:pt x="3535" y="1137"/>
                    <a:pt x="3535" y="1137"/>
                  </a:cubicBezTo>
                  <a:cubicBezTo>
                    <a:pt x="3927" y="568"/>
                    <a:pt x="3927" y="568"/>
                    <a:pt x="3927" y="568"/>
                  </a:cubicBezTo>
                  <a:cubicBezTo>
                    <a:pt x="4320" y="568"/>
                    <a:pt x="4320" y="568"/>
                    <a:pt x="4320" y="568"/>
                  </a:cubicBezTo>
                  <a:cubicBezTo>
                    <a:pt x="4713" y="568"/>
                    <a:pt x="4713" y="568"/>
                    <a:pt x="4713" y="568"/>
                  </a:cubicBezTo>
                  <a:cubicBezTo>
                    <a:pt x="5105" y="568"/>
                    <a:pt x="5105" y="568"/>
                    <a:pt x="5105" y="568"/>
                  </a:cubicBezTo>
                  <a:cubicBezTo>
                    <a:pt x="5498" y="568"/>
                    <a:pt x="5498" y="568"/>
                    <a:pt x="5498" y="568"/>
                  </a:cubicBezTo>
                  <a:cubicBezTo>
                    <a:pt x="5891" y="568"/>
                    <a:pt x="5891" y="568"/>
                    <a:pt x="5891" y="568"/>
                  </a:cubicBezTo>
                  <a:cubicBezTo>
                    <a:pt x="6284" y="568"/>
                    <a:pt x="6284" y="568"/>
                    <a:pt x="6284" y="568"/>
                  </a:cubicBezTo>
                  <a:cubicBezTo>
                    <a:pt x="7462" y="1137"/>
                    <a:pt x="7462" y="1137"/>
                    <a:pt x="7462" y="1137"/>
                  </a:cubicBezTo>
                  <a:cubicBezTo>
                    <a:pt x="7855" y="1137"/>
                    <a:pt x="7855" y="1137"/>
                    <a:pt x="7855" y="1137"/>
                  </a:cubicBezTo>
                  <a:cubicBezTo>
                    <a:pt x="8640" y="568"/>
                    <a:pt x="8640" y="568"/>
                    <a:pt x="8640" y="568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10211" y="1137"/>
                    <a:pt x="10211" y="1137"/>
                    <a:pt x="10211" y="1137"/>
                  </a:cubicBezTo>
                  <a:cubicBezTo>
                    <a:pt x="10604" y="1137"/>
                    <a:pt x="10604" y="1137"/>
                    <a:pt x="10604" y="1137"/>
                  </a:cubicBezTo>
                  <a:cubicBezTo>
                    <a:pt x="10996" y="1137"/>
                    <a:pt x="10996" y="1137"/>
                    <a:pt x="10996" y="1137"/>
                  </a:cubicBezTo>
                  <a:cubicBezTo>
                    <a:pt x="11782" y="1705"/>
                    <a:pt x="11782" y="1705"/>
                    <a:pt x="11782" y="1705"/>
                  </a:cubicBezTo>
                  <a:cubicBezTo>
                    <a:pt x="11782" y="1137"/>
                    <a:pt x="11782" y="1137"/>
                    <a:pt x="11782" y="1137"/>
                  </a:cubicBezTo>
                  <a:cubicBezTo>
                    <a:pt x="12175" y="1137"/>
                    <a:pt x="12175" y="1137"/>
                    <a:pt x="12175" y="1137"/>
                  </a:cubicBezTo>
                  <a:cubicBezTo>
                    <a:pt x="12175" y="1137"/>
                    <a:pt x="12175" y="1137"/>
                    <a:pt x="12175" y="1137"/>
                  </a:cubicBezTo>
                  <a:close/>
                  <a:moveTo>
                    <a:pt x="20815" y="11368"/>
                  </a:moveTo>
                  <a:cubicBezTo>
                    <a:pt x="21207" y="11368"/>
                    <a:pt x="21207" y="11368"/>
                    <a:pt x="21207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207" y="10800"/>
                    <a:pt x="21207" y="10800"/>
                    <a:pt x="21207" y="10800"/>
                  </a:cubicBezTo>
                  <a:cubicBezTo>
                    <a:pt x="20815" y="10800"/>
                    <a:pt x="20815" y="10800"/>
                    <a:pt x="20815" y="10800"/>
                  </a:cubicBezTo>
                  <a:cubicBezTo>
                    <a:pt x="20815" y="11368"/>
                    <a:pt x="20815" y="11368"/>
                    <a:pt x="20815" y="11368"/>
                  </a:cubicBezTo>
                  <a:close/>
                  <a:moveTo>
                    <a:pt x="19636" y="12505"/>
                  </a:moveTo>
                  <a:cubicBezTo>
                    <a:pt x="20029" y="11937"/>
                    <a:pt x="20029" y="11937"/>
                    <a:pt x="20029" y="11937"/>
                  </a:cubicBezTo>
                  <a:cubicBezTo>
                    <a:pt x="20422" y="11368"/>
                    <a:pt x="20422" y="11368"/>
                    <a:pt x="20422" y="11368"/>
                  </a:cubicBezTo>
                  <a:cubicBezTo>
                    <a:pt x="20029" y="11368"/>
                    <a:pt x="20029" y="11368"/>
                    <a:pt x="20029" y="11368"/>
                  </a:cubicBezTo>
                  <a:cubicBezTo>
                    <a:pt x="19636" y="11368"/>
                    <a:pt x="19636" y="11368"/>
                    <a:pt x="19636" y="11368"/>
                  </a:cubicBezTo>
                  <a:cubicBezTo>
                    <a:pt x="19244" y="11937"/>
                    <a:pt x="19244" y="11937"/>
                    <a:pt x="19244" y="11937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636" y="12505"/>
                    <a:pt x="19636" y="12505"/>
                    <a:pt x="19636" y="12505"/>
                  </a:cubicBezTo>
                  <a:close/>
                  <a:moveTo>
                    <a:pt x="17673" y="14211"/>
                  </a:moveTo>
                  <a:cubicBezTo>
                    <a:pt x="17673" y="13642"/>
                    <a:pt x="17673" y="13642"/>
                    <a:pt x="17673" y="13642"/>
                  </a:cubicBezTo>
                  <a:cubicBezTo>
                    <a:pt x="18065" y="13642"/>
                    <a:pt x="18065" y="13642"/>
                    <a:pt x="18065" y="13642"/>
                  </a:cubicBezTo>
                  <a:cubicBezTo>
                    <a:pt x="17673" y="13074"/>
                    <a:pt x="17673" y="13074"/>
                    <a:pt x="17673" y="13074"/>
                  </a:cubicBezTo>
                  <a:cubicBezTo>
                    <a:pt x="17280" y="13642"/>
                    <a:pt x="17280" y="13642"/>
                    <a:pt x="17280" y="13642"/>
                  </a:cubicBezTo>
                  <a:cubicBezTo>
                    <a:pt x="17280" y="13642"/>
                    <a:pt x="17280" y="13642"/>
                    <a:pt x="17280" y="13642"/>
                  </a:cubicBezTo>
                  <a:lnTo>
                    <a:pt x="17673" y="14211"/>
                  </a:lnTo>
                  <a:close/>
                  <a:moveTo>
                    <a:pt x="17673" y="142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4" name="AutoShape 71"/>
            <p:cNvSpPr>
              <a:spLocks/>
            </p:cNvSpPr>
            <p:nvPr/>
          </p:nvSpPr>
          <p:spPr bwMode="auto">
            <a:xfrm>
              <a:off x="6492" y="3016"/>
              <a:ext cx="129" cy="23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976" y="20671"/>
                  </a:moveTo>
                  <a:lnTo>
                    <a:pt x="13976" y="19742"/>
                  </a:lnTo>
                  <a:lnTo>
                    <a:pt x="12282" y="19045"/>
                  </a:lnTo>
                  <a:lnTo>
                    <a:pt x="15671" y="17187"/>
                  </a:lnTo>
                  <a:lnTo>
                    <a:pt x="15671" y="16258"/>
                  </a:lnTo>
                  <a:lnTo>
                    <a:pt x="13976" y="16258"/>
                  </a:lnTo>
                  <a:lnTo>
                    <a:pt x="13976" y="15561"/>
                  </a:lnTo>
                  <a:lnTo>
                    <a:pt x="15671" y="13703"/>
                  </a:lnTo>
                  <a:lnTo>
                    <a:pt x="15671" y="13006"/>
                  </a:lnTo>
                  <a:lnTo>
                    <a:pt x="13976" y="12077"/>
                  </a:lnTo>
                  <a:lnTo>
                    <a:pt x="12282" y="10219"/>
                  </a:lnTo>
                  <a:lnTo>
                    <a:pt x="15671" y="10219"/>
                  </a:lnTo>
                  <a:lnTo>
                    <a:pt x="16941" y="9523"/>
                  </a:lnTo>
                  <a:lnTo>
                    <a:pt x="15671" y="8594"/>
                  </a:lnTo>
                  <a:lnTo>
                    <a:pt x="16941" y="7665"/>
                  </a:lnTo>
                  <a:lnTo>
                    <a:pt x="16941" y="5110"/>
                  </a:lnTo>
                  <a:lnTo>
                    <a:pt x="20329" y="3484"/>
                  </a:lnTo>
                  <a:lnTo>
                    <a:pt x="21600" y="2555"/>
                  </a:lnTo>
                  <a:lnTo>
                    <a:pt x="20329" y="1626"/>
                  </a:lnTo>
                  <a:lnTo>
                    <a:pt x="20329" y="929"/>
                  </a:lnTo>
                  <a:lnTo>
                    <a:pt x="15671" y="929"/>
                  </a:lnTo>
                  <a:lnTo>
                    <a:pt x="15671" y="1626"/>
                  </a:lnTo>
                  <a:lnTo>
                    <a:pt x="11012" y="929"/>
                  </a:lnTo>
                  <a:lnTo>
                    <a:pt x="9318" y="1626"/>
                  </a:lnTo>
                  <a:lnTo>
                    <a:pt x="7624" y="929"/>
                  </a:lnTo>
                  <a:lnTo>
                    <a:pt x="7624" y="0"/>
                  </a:lnTo>
                  <a:lnTo>
                    <a:pt x="4659" y="929"/>
                  </a:lnTo>
                  <a:lnTo>
                    <a:pt x="4659" y="6039"/>
                  </a:lnTo>
                  <a:lnTo>
                    <a:pt x="5929" y="6039"/>
                  </a:lnTo>
                  <a:lnTo>
                    <a:pt x="4659" y="6968"/>
                  </a:lnTo>
                  <a:lnTo>
                    <a:pt x="4659" y="8594"/>
                  </a:lnTo>
                  <a:lnTo>
                    <a:pt x="2965" y="10219"/>
                  </a:lnTo>
                  <a:lnTo>
                    <a:pt x="0" y="12077"/>
                  </a:lnTo>
                  <a:lnTo>
                    <a:pt x="0" y="14632"/>
                  </a:lnTo>
                  <a:lnTo>
                    <a:pt x="1271" y="14632"/>
                  </a:lnTo>
                  <a:lnTo>
                    <a:pt x="1271" y="13703"/>
                  </a:lnTo>
                  <a:lnTo>
                    <a:pt x="2965" y="13703"/>
                  </a:lnTo>
                  <a:lnTo>
                    <a:pt x="2965" y="14632"/>
                  </a:lnTo>
                  <a:lnTo>
                    <a:pt x="1271" y="14632"/>
                  </a:lnTo>
                  <a:lnTo>
                    <a:pt x="1271" y="16258"/>
                  </a:lnTo>
                  <a:lnTo>
                    <a:pt x="2965" y="15561"/>
                  </a:lnTo>
                  <a:lnTo>
                    <a:pt x="4659" y="15561"/>
                  </a:lnTo>
                  <a:lnTo>
                    <a:pt x="4659" y="17187"/>
                  </a:lnTo>
                  <a:lnTo>
                    <a:pt x="2965" y="18116"/>
                  </a:lnTo>
                  <a:lnTo>
                    <a:pt x="2965" y="21600"/>
                  </a:lnTo>
                  <a:lnTo>
                    <a:pt x="4659" y="20671"/>
                  </a:lnTo>
                  <a:lnTo>
                    <a:pt x="7624" y="21600"/>
                  </a:lnTo>
                  <a:lnTo>
                    <a:pt x="11012" y="21600"/>
                  </a:lnTo>
                  <a:lnTo>
                    <a:pt x="13976" y="20671"/>
                  </a:lnTo>
                  <a:close/>
                  <a:moveTo>
                    <a:pt x="13976" y="206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5" name="AutoShape 72"/>
            <p:cNvSpPr>
              <a:spLocks/>
            </p:cNvSpPr>
            <p:nvPr/>
          </p:nvSpPr>
          <p:spPr bwMode="auto">
            <a:xfrm>
              <a:off x="7629" y="3026"/>
              <a:ext cx="355" cy="3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916" y="0"/>
                  </a:moveTo>
                  <a:cubicBezTo>
                    <a:pt x="15916" y="0"/>
                    <a:pt x="15916" y="0"/>
                    <a:pt x="15916" y="0"/>
                  </a:cubicBezTo>
                  <a:cubicBezTo>
                    <a:pt x="15347" y="635"/>
                    <a:pt x="15347" y="635"/>
                    <a:pt x="15347" y="635"/>
                  </a:cubicBezTo>
                  <a:cubicBezTo>
                    <a:pt x="15347" y="1271"/>
                    <a:pt x="15347" y="1271"/>
                    <a:pt x="15347" y="1271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4211" y="1906"/>
                    <a:pt x="14211" y="1906"/>
                    <a:pt x="14211" y="1906"/>
                  </a:cubicBezTo>
                  <a:cubicBezTo>
                    <a:pt x="13642" y="1906"/>
                    <a:pt x="13642" y="1906"/>
                    <a:pt x="13642" y="1906"/>
                  </a:cubicBezTo>
                  <a:cubicBezTo>
                    <a:pt x="13074" y="1906"/>
                    <a:pt x="13074" y="1906"/>
                    <a:pt x="13074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0800" y="1906"/>
                    <a:pt x="10800" y="1906"/>
                    <a:pt x="10800" y="1906"/>
                  </a:cubicBezTo>
                  <a:cubicBezTo>
                    <a:pt x="10232" y="1271"/>
                    <a:pt x="10232" y="1271"/>
                    <a:pt x="10232" y="1271"/>
                  </a:cubicBezTo>
                  <a:cubicBezTo>
                    <a:pt x="10232" y="1906"/>
                    <a:pt x="10232" y="1906"/>
                    <a:pt x="10232" y="1906"/>
                  </a:cubicBezTo>
                  <a:cubicBezTo>
                    <a:pt x="9095" y="1906"/>
                    <a:pt x="9095" y="1906"/>
                    <a:pt x="9095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7958" y="2541"/>
                    <a:pt x="7958" y="2541"/>
                    <a:pt x="7958" y="2541"/>
                  </a:cubicBezTo>
                  <a:cubicBezTo>
                    <a:pt x="7389" y="2541"/>
                    <a:pt x="7389" y="2541"/>
                    <a:pt x="7389" y="2541"/>
                  </a:cubicBezTo>
                  <a:cubicBezTo>
                    <a:pt x="6821" y="2541"/>
                    <a:pt x="6821" y="2541"/>
                    <a:pt x="6821" y="2541"/>
                  </a:cubicBezTo>
                  <a:cubicBezTo>
                    <a:pt x="5684" y="2541"/>
                    <a:pt x="5684" y="2541"/>
                    <a:pt x="5684" y="2541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4547" y="3176"/>
                    <a:pt x="4547" y="3176"/>
                    <a:pt x="4547" y="3176"/>
                  </a:cubicBezTo>
                  <a:cubicBezTo>
                    <a:pt x="3411" y="3812"/>
                    <a:pt x="3411" y="3812"/>
                    <a:pt x="3411" y="3812"/>
                  </a:cubicBezTo>
                  <a:cubicBezTo>
                    <a:pt x="3411" y="4447"/>
                    <a:pt x="3411" y="4447"/>
                    <a:pt x="3411" y="4447"/>
                  </a:cubicBezTo>
                  <a:cubicBezTo>
                    <a:pt x="2842" y="5718"/>
                    <a:pt x="2842" y="5718"/>
                    <a:pt x="2842" y="5718"/>
                  </a:cubicBezTo>
                  <a:cubicBezTo>
                    <a:pt x="1705" y="5718"/>
                    <a:pt x="1705" y="5718"/>
                    <a:pt x="1705" y="5718"/>
                  </a:cubicBezTo>
                  <a:cubicBezTo>
                    <a:pt x="1705" y="6353"/>
                    <a:pt x="1705" y="6353"/>
                    <a:pt x="1705" y="6353"/>
                  </a:cubicBezTo>
                  <a:cubicBezTo>
                    <a:pt x="1705" y="6988"/>
                    <a:pt x="1705" y="6988"/>
                    <a:pt x="1705" y="6988"/>
                  </a:cubicBezTo>
                  <a:cubicBezTo>
                    <a:pt x="1137" y="6988"/>
                    <a:pt x="1137" y="6988"/>
                    <a:pt x="1137" y="6988"/>
                  </a:cubicBezTo>
                  <a:cubicBezTo>
                    <a:pt x="1137" y="7624"/>
                    <a:pt x="1137" y="7624"/>
                    <a:pt x="1137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2274" y="8894"/>
                    <a:pt x="2274" y="8894"/>
                    <a:pt x="2274" y="8894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3411" y="10800"/>
                    <a:pt x="3411" y="10800"/>
                    <a:pt x="3411" y="10800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4547" y="11435"/>
                    <a:pt x="4547" y="11435"/>
                    <a:pt x="4547" y="11435"/>
                  </a:cubicBezTo>
                  <a:cubicBezTo>
                    <a:pt x="5116" y="11435"/>
                    <a:pt x="5116" y="11435"/>
                    <a:pt x="5116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6253" y="11435"/>
                    <a:pt x="6253" y="11435"/>
                    <a:pt x="6253" y="11435"/>
                  </a:cubicBezTo>
                  <a:cubicBezTo>
                    <a:pt x="6821" y="11435"/>
                    <a:pt x="6821" y="11435"/>
                    <a:pt x="6821" y="11435"/>
                  </a:cubicBezTo>
                  <a:cubicBezTo>
                    <a:pt x="7389" y="11435"/>
                    <a:pt x="7389" y="11435"/>
                    <a:pt x="7389" y="11435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958" y="12071"/>
                    <a:pt x="7958" y="12071"/>
                    <a:pt x="7958" y="12071"/>
                  </a:cubicBezTo>
                  <a:cubicBezTo>
                    <a:pt x="8526" y="12071"/>
                    <a:pt x="8526" y="12071"/>
                    <a:pt x="8526" y="12071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389" y="12706"/>
                    <a:pt x="7389" y="12706"/>
                    <a:pt x="7389" y="12706"/>
                  </a:cubicBezTo>
                  <a:cubicBezTo>
                    <a:pt x="6821" y="12071"/>
                    <a:pt x="6821" y="12071"/>
                    <a:pt x="6821" y="12071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2071"/>
                    <a:pt x="5684" y="12071"/>
                    <a:pt x="5684" y="12071"/>
                  </a:cubicBezTo>
                  <a:cubicBezTo>
                    <a:pt x="5116" y="12071"/>
                    <a:pt x="5116" y="12071"/>
                    <a:pt x="5116" y="12071"/>
                  </a:cubicBezTo>
                  <a:cubicBezTo>
                    <a:pt x="4547" y="12071"/>
                    <a:pt x="4547" y="12071"/>
                    <a:pt x="4547" y="12071"/>
                  </a:cubicBezTo>
                  <a:cubicBezTo>
                    <a:pt x="3979" y="12071"/>
                    <a:pt x="3979" y="12071"/>
                    <a:pt x="3979" y="12071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4547" y="13341"/>
                    <a:pt x="4547" y="13341"/>
                    <a:pt x="4547" y="13341"/>
                  </a:cubicBezTo>
                  <a:cubicBezTo>
                    <a:pt x="5116" y="13976"/>
                    <a:pt x="5116" y="13976"/>
                    <a:pt x="5116" y="13976"/>
                  </a:cubicBezTo>
                  <a:cubicBezTo>
                    <a:pt x="5684" y="13976"/>
                    <a:pt x="5684" y="13976"/>
                    <a:pt x="5684" y="13976"/>
                  </a:cubicBezTo>
                  <a:cubicBezTo>
                    <a:pt x="5684" y="14612"/>
                    <a:pt x="5684" y="14612"/>
                    <a:pt x="5684" y="14612"/>
                  </a:cubicBezTo>
                  <a:cubicBezTo>
                    <a:pt x="5116" y="14612"/>
                    <a:pt x="5116" y="14612"/>
                    <a:pt x="5116" y="14612"/>
                  </a:cubicBezTo>
                  <a:cubicBezTo>
                    <a:pt x="5116" y="15247"/>
                    <a:pt x="5116" y="15247"/>
                    <a:pt x="5116" y="15247"/>
                  </a:cubicBezTo>
                  <a:cubicBezTo>
                    <a:pt x="5684" y="15882"/>
                    <a:pt x="5684" y="15882"/>
                    <a:pt x="5684" y="15882"/>
                  </a:cubicBezTo>
                  <a:cubicBezTo>
                    <a:pt x="6253" y="16518"/>
                    <a:pt x="6253" y="16518"/>
                    <a:pt x="6253" y="16518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247"/>
                    <a:pt x="6253" y="15247"/>
                    <a:pt x="6253" y="15247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7389" y="15882"/>
                    <a:pt x="7389" y="15882"/>
                    <a:pt x="7389" y="15882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7153"/>
                    <a:pt x="9095" y="17153"/>
                    <a:pt x="9095" y="17153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5882"/>
                    <a:pt x="9095" y="15882"/>
                    <a:pt x="9095" y="15882"/>
                  </a:cubicBezTo>
                  <a:cubicBezTo>
                    <a:pt x="8526" y="15882"/>
                    <a:pt x="8526" y="15882"/>
                    <a:pt x="8526" y="15882"/>
                  </a:cubicBezTo>
                  <a:cubicBezTo>
                    <a:pt x="7958" y="14612"/>
                    <a:pt x="7958" y="14612"/>
                    <a:pt x="7958" y="14612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9095" y="14612"/>
                    <a:pt x="9095" y="14612"/>
                    <a:pt x="9095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095" y="13976"/>
                    <a:pt x="9095" y="13976"/>
                    <a:pt x="9095" y="13976"/>
                  </a:cubicBezTo>
                  <a:cubicBezTo>
                    <a:pt x="8526" y="13976"/>
                    <a:pt x="8526" y="13976"/>
                    <a:pt x="8526" y="13976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2706"/>
                    <a:pt x="8526" y="12706"/>
                    <a:pt x="8526" y="12706"/>
                  </a:cubicBezTo>
                  <a:cubicBezTo>
                    <a:pt x="9095" y="12706"/>
                    <a:pt x="9095" y="12706"/>
                    <a:pt x="9095" y="12706"/>
                  </a:cubicBezTo>
                  <a:cubicBezTo>
                    <a:pt x="9663" y="12706"/>
                    <a:pt x="9663" y="12706"/>
                    <a:pt x="9663" y="12706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232" y="12706"/>
                    <a:pt x="10232" y="12706"/>
                    <a:pt x="10232" y="12706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10800"/>
                    <a:pt x="8526" y="10800"/>
                    <a:pt x="8526" y="10800"/>
                  </a:cubicBezTo>
                  <a:cubicBezTo>
                    <a:pt x="7958" y="10165"/>
                    <a:pt x="7958" y="10165"/>
                    <a:pt x="7958" y="10165"/>
                  </a:cubicBezTo>
                  <a:cubicBezTo>
                    <a:pt x="7389" y="10165"/>
                    <a:pt x="7389" y="10165"/>
                    <a:pt x="7389" y="10165"/>
                  </a:cubicBezTo>
                  <a:cubicBezTo>
                    <a:pt x="7389" y="9529"/>
                    <a:pt x="7389" y="9529"/>
                    <a:pt x="7389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8894"/>
                    <a:pt x="7958" y="8894"/>
                    <a:pt x="7958" y="8894"/>
                  </a:cubicBezTo>
                  <a:cubicBezTo>
                    <a:pt x="7389" y="8894"/>
                    <a:pt x="7389" y="8894"/>
                    <a:pt x="7389" y="8894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7958" y="6988"/>
                    <a:pt x="7958" y="6988"/>
                    <a:pt x="7958" y="6988"/>
                  </a:cubicBezTo>
                  <a:cubicBezTo>
                    <a:pt x="7389" y="6988"/>
                    <a:pt x="7389" y="6988"/>
                    <a:pt x="7389" y="6988"/>
                  </a:cubicBezTo>
                  <a:cubicBezTo>
                    <a:pt x="7389" y="6353"/>
                    <a:pt x="7389" y="6353"/>
                    <a:pt x="7389" y="6353"/>
                  </a:cubicBezTo>
                  <a:cubicBezTo>
                    <a:pt x="6821" y="6353"/>
                    <a:pt x="6821" y="6353"/>
                    <a:pt x="6821" y="6353"/>
                  </a:cubicBezTo>
                  <a:cubicBezTo>
                    <a:pt x="6821" y="5718"/>
                    <a:pt x="6821" y="5718"/>
                    <a:pt x="6821" y="5718"/>
                  </a:cubicBezTo>
                  <a:cubicBezTo>
                    <a:pt x="6821" y="5082"/>
                    <a:pt x="6821" y="5082"/>
                    <a:pt x="6821" y="5082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389" y="5082"/>
                    <a:pt x="7389" y="5082"/>
                    <a:pt x="7389" y="5082"/>
                  </a:cubicBezTo>
                  <a:cubicBezTo>
                    <a:pt x="8526" y="5082"/>
                    <a:pt x="8526" y="5082"/>
                    <a:pt x="8526" y="5082"/>
                  </a:cubicBezTo>
                  <a:cubicBezTo>
                    <a:pt x="8526" y="5718"/>
                    <a:pt x="8526" y="5718"/>
                    <a:pt x="8526" y="5718"/>
                  </a:cubicBezTo>
                  <a:cubicBezTo>
                    <a:pt x="9095" y="6353"/>
                    <a:pt x="9095" y="6353"/>
                    <a:pt x="9095" y="6353"/>
                  </a:cubicBezTo>
                  <a:cubicBezTo>
                    <a:pt x="9663" y="6353"/>
                    <a:pt x="9663" y="6353"/>
                    <a:pt x="9663" y="6353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082"/>
                    <a:pt x="9095" y="5082"/>
                    <a:pt x="9095" y="5082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10232" y="6353"/>
                    <a:pt x="10232" y="6353"/>
                    <a:pt x="10232" y="6353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800" y="5718"/>
                    <a:pt x="10800" y="5718"/>
                    <a:pt x="10800" y="5718"/>
                  </a:cubicBezTo>
                  <a:cubicBezTo>
                    <a:pt x="11368" y="5082"/>
                    <a:pt x="11368" y="5082"/>
                    <a:pt x="11368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232" y="4447"/>
                    <a:pt x="10232" y="4447"/>
                    <a:pt x="10232" y="4447"/>
                  </a:cubicBezTo>
                  <a:cubicBezTo>
                    <a:pt x="9663" y="4447"/>
                    <a:pt x="9663" y="4447"/>
                    <a:pt x="9663" y="4447"/>
                  </a:cubicBezTo>
                  <a:cubicBezTo>
                    <a:pt x="9663" y="3812"/>
                    <a:pt x="9663" y="3812"/>
                    <a:pt x="9663" y="3812"/>
                  </a:cubicBezTo>
                  <a:cubicBezTo>
                    <a:pt x="10232" y="3812"/>
                    <a:pt x="10232" y="3812"/>
                    <a:pt x="10232" y="3812"/>
                  </a:cubicBezTo>
                  <a:cubicBezTo>
                    <a:pt x="10800" y="3812"/>
                    <a:pt x="10800" y="3812"/>
                    <a:pt x="10800" y="3812"/>
                  </a:cubicBezTo>
                  <a:cubicBezTo>
                    <a:pt x="10800" y="3176"/>
                    <a:pt x="10800" y="3176"/>
                    <a:pt x="10800" y="3176"/>
                  </a:cubicBezTo>
                  <a:cubicBezTo>
                    <a:pt x="11368" y="3176"/>
                    <a:pt x="11368" y="3176"/>
                    <a:pt x="11368" y="3176"/>
                  </a:cubicBezTo>
                  <a:cubicBezTo>
                    <a:pt x="11937" y="3176"/>
                    <a:pt x="11937" y="3176"/>
                    <a:pt x="11937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2541"/>
                    <a:pt x="12505" y="2541"/>
                    <a:pt x="12505" y="2541"/>
                  </a:cubicBezTo>
                  <a:cubicBezTo>
                    <a:pt x="13074" y="2541"/>
                    <a:pt x="13074" y="2541"/>
                    <a:pt x="13074" y="2541"/>
                  </a:cubicBezTo>
                  <a:cubicBezTo>
                    <a:pt x="13074" y="3176"/>
                    <a:pt x="13074" y="3176"/>
                    <a:pt x="13074" y="3176"/>
                  </a:cubicBezTo>
                  <a:cubicBezTo>
                    <a:pt x="14211" y="3176"/>
                    <a:pt x="14211" y="3176"/>
                    <a:pt x="14211" y="3176"/>
                  </a:cubicBezTo>
                  <a:cubicBezTo>
                    <a:pt x="15347" y="3176"/>
                    <a:pt x="15347" y="3176"/>
                    <a:pt x="15347" y="3176"/>
                  </a:cubicBezTo>
                  <a:cubicBezTo>
                    <a:pt x="15916" y="3176"/>
                    <a:pt x="15916" y="3176"/>
                    <a:pt x="15916" y="3176"/>
                  </a:cubicBezTo>
                  <a:cubicBezTo>
                    <a:pt x="15916" y="2541"/>
                    <a:pt x="15916" y="2541"/>
                    <a:pt x="15916" y="2541"/>
                  </a:cubicBezTo>
                  <a:cubicBezTo>
                    <a:pt x="15916" y="1906"/>
                    <a:pt x="15916" y="1906"/>
                    <a:pt x="15916" y="1906"/>
                  </a:cubicBezTo>
                  <a:cubicBezTo>
                    <a:pt x="16484" y="1906"/>
                    <a:pt x="16484" y="1906"/>
                    <a:pt x="16484" y="1906"/>
                  </a:cubicBezTo>
                  <a:cubicBezTo>
                    <a:pt x="16484" y="1271"/>
                    <a:pt x="16484" y="1271"/>
                    <a:pt x="16484" y="1271"/>
                  </a:cubicBezTo>
                  <a:cubicBezTo>
                    <a:pt x="15916" y="635"/>
                    <a:pt x="15916" y="635"/>
                    <a:pt x="15916" y="635"/>
                  </a:cubicBezTo>
                  <a:cubicBezTo>
                    <a:pt x="15916" y="0"/>
                    <a:pt x="15916" y="0"/>
                    <a:pt x="15916" y="0"/>
                  </a:cubicBezTo>
                  <a:close/>
                  <a:moveTo>
                    <a:pt x="10232" y="19694"/>
                  </a:move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20329"/>
                    <a:pt x="10232" y="20329"/>
                    <a:pt x="10232" y="20329"/>
                  </a:cubicBezTo>
                  <a:cubicBezTo>
                    <a:pt x="10232" y="20965"/>
                    <a:pt x="10232" y="20965"/>
                    <a:pt x="10232" y="20965"/>
                  </a:cubicBezTo>
                  <a:cubicBezTo>
                    <a:pt x="10800" y="20965"/>
                    <a:pt x="10800" y="20965"/>
                    <a:pt x="10800" y="20965"/>
                  </a:cubicBezTo>
                  <a:cubicBezTo>
                    <a:pt x="11368" y="20965"/>
                    <a:pt x="11368" y="20965"/>
                    <a:pt x="11368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2505" y="20965"/>
                    <a:pt x="12505" y="20965"/>
                    <a:pt x="12505" y="20965"/>
                  </a:cubicBezTo>
                  <a:cubicBezTo>
                    <a:pt x="13074" y="20965"/>
                    <a:pt x="13074" y="20965"/>
                    <a:pt x="13074" y="20965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3642" y="21600"/>
                    <a:pt x="13642" y="21600"/>
                    <a:pt x="13642" y="21600"/>
                  </a:cubicBezTo>
                  <a:cubicBezTo>
                    <a:pt x="14211" y="20965"/>
                    <a:pt x="14211" y="20965"/>
                    <a:pt x="14211" y="20965"/>
                  </a:cubicBezTo>
                  <a:cubicBezTo>
                    <a:pt x="14779" y="20965"/>
                    <a:pt x="14779" y="20965"/>
                    <a:pt x="14779" y="20965"/>
                  </a:cubicBezTo>
                  <a:cubicBezTo>
                    <a:pt x="15916" y="20965"/>
                    <a:pt x="15916" y="20965"/>
                    <a:pt x="15916" y="20965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7053" y="20965"/>
                    <a:pt x="17053" y="20965"/>
                    <a:pt x="17053" y="20965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19694"/>
                    <a:pt x="17053" y="19694"/>
                    <a:pt x="17053" y="19694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6484" y="20329"/>
                    <a:pt x="16484" y="20329"/>
                    <a:pt x="16484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347" y="20329"/>
                    <a:pt x="15347" y="20329"/>
                    <a:pt x="15347" y="20329"/>
                  </a:cubicBezTo>
                  <a:cubicBezTo>
                    <a:pt x="14779" y="19694"/>
                    <a:pt x="14779" y="19694"/>
                    <a:pt x="14779" y="19694"/>
                  </a:cubicBezTo>
                  <a:cubicBezTo>
                    <a:pt x="14211" y="19694"/>
                    <a:pt x="14211" y="19694"/>
                    <a:pt x="14211" y="19694"/>
                  </a:cubicBezTo>
                  <a:cubicBezTo>
                    <a:pt x="13642" y="19694"/>
                    <a:pt x="13642" y="19694"/>
                    <a:pt x="13642" y="19694"/>
                  </a:cubicBezTo>
                  <a:cubicBezTo>
                    <a:pt x="13074" y="20329"/>
                    <a:pt x="13074" y="20329"/>
                    <a:pt x="13074" y="20329"/>
                  </a:cubicBezTo>
                  <a:cubicBezTo>
                    <a:pt x="12505" y="20329"/>
                    <a:pt x="12505" y="20329"/>
                    <a:pt x="12505" y="20329"/>
                  </a:cubicBezTo>
                  <a:cubicBezTo>
                    <a:pt x="11937" y="20329"/>
                    <a:pt x="11937" y="20329"/>
                    <a:pt x="11937" y="20329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059"/>
                    <a:pt x="11368" y="19059"/>
                    <a:pt x="11368" y="19059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059"/>
                    <a:pt x="10800" y="19059"/>
                    <a:pt x="10800" y="19059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lose/>
                  <a:moveTo>
                    <a:pt x="568" y="6988"/>
                  </a:moveTo>
                  <a:cubicBezTo>
                    <a:pt x="568" y="7624"/>
                    <a:pt x="568" y="7624"/>
                    <a:pt x="568" y="7624"/>
                  </a:cubicBezTo>
                  <a:cubicBezTo>
                    <a:pt x="568" y="7624"/>
                    <a:pt x="568" y="7624"/>
                    <a:pt x="568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568" y="8259"/>
                    <a:pt x="568" y="8259"/>
                    <a:pt x="568" y="8259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568" y="6988"/>
                    <a:pt x="568" y="6988"/>
                    <a:pt x="568" y="6988"/>
                  </a:cubicBezTo>
                  <a:close/>
                  <a:moveTo>
                    <a:pt x="2274" y="10800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274" y="10800"/>
                    <a:pt x="2274" y="10800"/>
                    <a:pt x="2274" y="10800"/>
                  </a:cubicBezTo>
                  <a:cubicBezTo>
                    <a:pt x="2274" y="10800"/>
                    <a:pt x="2274" y="10800"/>
                    <a:pt x="2274" y="10800"/>
                  </a:cubicBezTo>
                  <a:close/>
                  <a:moveTo>
                    <a:pt x="2274" y="11435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3411" y="12071"/>
                    <a:pt x="3411" y="12071"/>
                    <a:pt x="3411" y="1207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1705" y="12071"/>
                    <a:pt x="1705" y="12071"/>
                    <a:pt x="1705" y="12071"/>
                  </a:cubicBezTo>
                  <a:cubicBezTo>
                    <a:pt x="1705" y="11435"/>
                    <a:pt x="1705" y="11435"/>
                    <a:pt x="1705" y="11435"/>
                  </a:cubicBezTo>
                  <a:cubicBezTo>
                    <a:pt x="2274" y="11435"/>
                    <a:pt x="2274" y="11435"/>
                    <a:pt x="2274" y="11435"/>
                  </a:cubicBezTo>
                  <a:cubicBezTo>
                    <a:pt x="2274" y="11435"/>
                    <a:pt x="2274" y="11435"/>
                    <a:pt x="2274" y="11435"/>
                  </a:cubicBezTo>
                  <a:close/>
                  <a:moveTo>
                    <a:pt x="3411" y="13341"/>
                  </a:move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2842" y="13341"/>
                    <a:pt x="2842" y="13341"/>
                    <a:pt x="2842" y="13341"/>
                  </a:cubicBezTo>
                  <a:cubicBezTo>
                    <a:pt x="2274" y="13341"/>
                    <a:pt x="2274" y="13341"/>
                    <a:pt x="2274" y="1334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3411" y="13341"/>
                    <a:pt x="3411" y="13341"/>
                    <a:pt x="3411" y="13341"/>
                  </a:cubicBezTo>
                  <a:close/>
                  <a:moveTo>
                    <a:pt x="18758" y="19059"/>
                  </a:move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8424"/>
                    <a:pt x="19326" y="18424"/>
                    <a:pt x="19326" y="18424"/>
                  </a:cubicBezTo>
                  <a:cubicBezTo>
                    <a:pt x="19326" y="19059"/>
                    <a:pt x="19326" y="19059"/>
                    <a:pt x="19326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lose/>
                  <a:moveTo>
                    <a:pt x="18758" y="20329"/>
                  </a:moveTo>
                  <a:cubicBezTo>
                    <a:pt x="18758" y="19694"/>
                    <a:pt x="18758" y="19694"/>
                    <a:pt x="18758" y="19694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9694"/>
                    <a:pt x="19326" y="19694"/>
                    <a:pt x="19326" y="19694"/>
                  </a:cubicBezTo>
                  <a:cubicBezTo>
                    <a:pt x="19326" y="20329"/>
                    <a:pt x="19326" y="20329"/>
                    <a:pt x="19326" y="20329"/>
                  </a:cubicBezTo>
                  <a:cubicBezTo>
                    <a:pt x="18758" y="20329"/>
                    <a:pt x="18758" y="20329"/>
                    <a:pt x="18758" y="20329"/>
                  </a:cubicBezTo>
                  <a:close/>
                  <a:moveTo>
                    <a:pt x="20463" y="18424"/>
                  </a:moveTo>
                  <a:cubicBezTo>
                    <a:pt x="19895" y="18424"/>
                    <a:pt x="19895" y="18424"/>
                    <a:pt x="19895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19895" y="18424"/>
                    <a:pt x="19895" y="18424"/>
                    <a:pt x="19895" y="18424"/>
                  </a:cubicBezTo>
                  <a:cubicBezTo>
                    <a:pt x="19895" y="17788"/>
                    <a:pt x="19895" y="17788"/>
                    <a:pt x="19895" y="17788"/>
                  </a:cubicBezTo>
                  <a:cubicBezTo>
                    <a:pt x="20463" y="17153"/>
                    <a:pt x="20463" y="17153"/>
                    <a:pt x="20463" y="17153"/>
                  </a:cubicBezTo>
                  <a:cubicBezTo>
                    <a:pt x="21032" y="17153"/>
                    <a:pt x="21032" y="17153"/>
                    <a:pt x="21032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lose/>
                  <a:moveTo>
                    <a:pt x="17053" y="17153"/>
                  </a:moveTo>
                  <a:cubicBezTo>
                    <a:pt x="16484" y="16518"/>
                    <a:pt x="16484" y="16518"/>
                    <a:pt x="16484" y="16518"/>
                  </a:cubicBezTo>
                  <a:cubicBezTo>
                    <a:pt x="16484" y="16518"/>
                    <a:pt x="16484" y="16518"/>
                    <a:pt x="16484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7153"/>
                    <a:pt x="17053" y="17153"/>
                    <a:pt x="17053" y="17153"/>
                  </a:cubicBezTo>
                  <a:cubicBezTo>
                    <a:pt x="17053" y="17153"/>
                    <a:pt x="17053" y="17153"/>
                    <a:pt x="17053" y="17153"/>
                  </a:cubicBezTo>
                  <a:close/>
                  <a:moveTo>
                    <a:pt x="17053" y="13341"/>
                  </a:moveTo>
                  <a:cubicBezTo>
                    <a:pt x="17053" y="13341"/>
                    <a:pt x="17053" y="13341"/>
                    <a:pt x="17053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6484" y="13341"/>
                    <a:pt x="16484" y="13341"/>
                    <a:pt x="16484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lose/>
                  <a:moveTo>
                    <a:pt x="15916" y="10800"/>
                  </a:moveTo>
                  <a:cubicBezTo>
                    <a:pt x="15916" y="11435"/>
                    <a:pt x="15916" y="11435"/>
                    <a:pt x="15916" y="11435"/>
                  </a:cubicBezTo>
                  <a:cubicBezTo>
                    <a:pt x="15916" y="11435"/>
                    <a:pt x="15916" y="11435"/>
                    <a:pt x="15916" y="11435"/>
                  </a:cubicBezTo>
                  <a:cubicBezTo>
                    <a:pt x="15347" y="12071"/>
                    <a:pt x="15347" y="12071"/>
                    <a:pt x="15347" y="12071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165"/>
                    <a:pt x="15347" y="10165"/>
                    <a:pt x="15347" y="10165"/>
                  </a:cubicBezTo>
                  <a:cubicBezTo>
                    <a:pt x="15916" y="10800"/>
                    <a:pt x="15916" y="10800"/>
                    <a:pt x="15916" y="10800"/>
                  </a:cubicBezTo>
                  <a:cubicBezTo>
                    <a:pt x="15916" y="10800"/>
                    <a:pt x="15916" y="10800"/>
                    <a:pt x="15916" y="10800"/>
                  </a:cubicBezTo>
                  <a:close/>
                  <a:moveTo>
                    <a:pt x="15347" y="9529"/>
                  </a:moveTo>
                  <a:cubicBezTo>
                    <a:pt x="14779" y="8894"/>
                    <a:pt x="14779" y="8894"/>
                    <a:pt x="14779" y="8894"/>
                  </a:cubicBezTo>
                  <a:cubicBezTo>
                    <a:pt x="15347" y="8259"/>
                    <a:pt x="15347" y="8259"/>
                    <a:pt x="15347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894"/>
                    <a:pt x="16484" y="8894"/>
                    <a:pt x="16484" y="8894"/>
                  </a:cubicBezTo>
                  <a:cubicBezTo>
                    <a:pt x="16484" y="9529"/>
                    <a:pt x="16484" y="9529"/>
                    <a:pt x="16484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347" y="9529"/>
                    <a:pt x="15347" y="9529"/>
                    <a:pt x="15347" y="9529"/>
                  </a:cubicBezTo>
                  <a:cubicBezTo>
                    <a:pt x="15347" y="9529"/>
                    <a:pt x="15347" y="9529"/>
                    <a:pt x="15347" y="9529"/>
                  </a:cubicBezTo>
                  <a:close/>
                  <a:moveTo>
                    <a:pt x="14211" y="4447"/>
                  </a:moveTo>
                  <a:cubicBezTo>
                    <a:pt x="14211" y="4447"/>
                    <a:pt x="14211" y="4447"/>
                    <a:pt x="14211" y="4447"/>
                  </a:cubicBezTo>
                  <a:cubicBezTo>
                    <a:pt x="14211" y="4447"/>
                    <a:pt x="14211" y="4447"/>
                    <a:pt x="14211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211" y="5082"/>
                    <a:pt x="14211" y="5082"/>
                    <a:pt x="14211" y="5082"/>
                  </a:cubicBezTo>
                  <a:cubicBezTo>
                    <a:pt x="14211" y="4447"/>
                    <a:pt x="14211" y="4447"/>
                    <a:pt x="14211" y="4447"/>
                  </a:cubicBezTo>
                  <a:close/>
                  <a:moveTo>
                    <a:pt x="13074" y="5718"/>
                  </a:moveTo>
                  <a:cubicBezTo>
                    <a:pt x="13074" y="5718"/>
                    <a:pt x="13074" y="5718"/>
                    <a:pt x="13074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5718"/>
                    <a:pt x="13642" y="5718"/>
                    <a:pt x="13642" y="5718"/>
                  </a:cubicBezTo>
                  <a:cubicBezTo>
                    <a:pt x="14211" y="5718"/>
                    <a:pt x="14211" y="5718"/>
                    <a:pt x="14211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6988"/>
                    <a:pt x="13642" y="6988"/>
                    <a:pt x="13642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3074" y="6988"/>
                    <a:pt x="13074" y="6988"/>
                    <a:pt x="13074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2505" y="6353"/>
                    <a:pt x="12505" y="6353"/>
                    <a:pt x="12505" y="6353"/>
                  </a:cubicBezTo>
                  <a:cubicBezTo>
                    <a:pt x="13074" y="5718"/>
                    <a:pt x="13074" y="5718"/>
                    <a:pt x="13074" y="5718"/>
                  </a:cubicBezTo>
                  <a:close/>
                  <a:moveTo>
                    <a:pt x="11937" y="3812"/>
                  </a:moveTo>
                  <a:cubicBezTo>
                    <a:pt x="11937" y="3812"/>
                    <a:pt x="11937" y="3812"/>
                    <a:pt x="11937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368" y="4447"/>
                    <a:pt x="11368" y="4447"/>
                    <a:pt x="11368" y="4447"/>
                  </a:cubicBezTo>
                  <a:cubicBezTo>
                    <a:pt x="11937" y="3812"/>
                    <a:pt x="11937" y="3812"/>
                    <a:pt x="11937" y="3812"/>
                  </a:cubicBezTo>
                  <a:close/>
                  <a:moveTo>
                    <a:pt x="9663" y="8894"/>
                  </a:move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8894"/>
                    <a:pt x="9663" y="8894"/>
                    <a:pt x="9663" y="8894"/>
                  </a:cubicBezTo>
                  <a:close/>
                  <a:moveTo>
                    <a:pt x="9095" y="8894"/>
                  </a:move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lose/>
                  <a:moveTo>
                    <a:pt x="11937" y="9529"/>
                  </a:moveTo>
                  <a:cubicBezTo>
                    <a:pt x="11937" y="9529"/>
                    <a:pt x="11937" y="9529"/>
                    <a:pt x="11937" y="9529"/>
                  </a:cubicBezTo>
                  <a:cubicBezTo>
                    <a:pt x="11937" y="9529"/>
                    <a:pt x="11937" y="9529"/>
                    <a:pt x="11937" y="9529"/>
                  </a:cubicBezTo>
                  <a:cubicBezTo>
                    <a:pt x="12505" y="9529"/>
                    <a:pt x="12505" y="9529"/>
                    <a:pt x="12505" y="9529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9529"/>
                    <a:pt x="11937" y="9529"/>
                    <a:pt x="11937" y="9529"/>
                  </a:cubicBezTo>
                  <a:close/>
                  <a:moveTo>
                    <a:pt x="15916" y="13976"/>
                  </a:moveTo>
                  <a:cubicBezTo>
                    <a:pt x="15916" y="13976"/>
                    <a:pt x="15916" y="13976"/>
                    <a:pt x="15916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lose/>
                  <a:moveTo>
                    <a:pt x="11937" y="17153"/>
                  </a:moveTo>
                  <a:cubicBezTo>
                    <a:pt x="11937" y="16518"/>
                    <a:pt x="11937" y="16518"/>
                    <a:pt x="11937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1937" y="17153"/>
                    <a:pt x="11937" y="17153"/>
                    <a:pt x="11937" y="17153"/>
                  </a:cubicBezTo>
                  <a:cubicBezTo>
                    <a:pt x="11937" y="17153"/>
                    <a:pt x="11937" y="17153"/>
                    <a:pt x="11937" y="17153"/>
                  </a:cubicBezTo>
                  <a:close/>
                  <a:moveTo>
                    <a:pt x="11937" y="15247"/>
                  </a:move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lose/>
                  <a:moveTo>
                    <a:pt x="11937" y="14612"/>
                  </a:move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lose/>
                  <a:moveTo>
                    <a:pt x="11368" y="13976"/>
                  </a:moveTo>
                  <a:cubicBezTo>
                    <a:pt x="11368" y="13976"/>
                    <a:pt x="11368" y="13976"/>
                    <a:pt x="11368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368" y="13976"/>
                    <a:pt x="11368" y="13976"/>
                    <a:pt x="11368" y="13976"/>
                  </a:cubicBezTo>
                  <a:close/>
                  <a:moveTo>
                    <a:pt x="13642" y="15882"/>
                  </a:moveTo>
                  <a:cubicBezTo>
                    <a:pt x="13642" y="15247"/>
                    <a:pt x="13642" y="15247"/>
                    <a:pt x="13642" y="15247"/>
                  </a:cubicBezTo>
                  <a:cubicBezTo>
                    <a:pt x="13642" y="15247"/>
                    <a:pt x="13642" y="15247"/>
                    <a:pt x="13642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3642" y="15882"/>
                    <a:pt x="13642" y="15882"/>
                    <a:pt x="13642" y="15882"/>
                  </a:cubicBezTo>
                  <a:close/>
                  <a:moveTo>
                    <a:pt x="14779" y="15882"/>
                  </a:moveTo>
                  <a:cubicBezTo>
                    <a:pt x="14211" y="15247"/>
                    <a:pt x="14211" y="15247"/>
                    <a:pt x="14211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882"/>
                    <a:pt x="14779" y="15882"/>
                    <a:pt x="14779" y="15882"/>
                  </a:cubicBezTo>
                  <a:cubicBezTo>
                    <a:pt x="14779" y="15882"/>
                    <a:pt x="14779" y="15882"/>
                    <a:pt x="14779" y="15882"/>
                  </a:cubicBezTo>
                  <a:close/>
                  <a:moveTo>
                    <a:pt x="14211" y="14612"/>
                  </a:moveTo>
                  <a:cubicBezTo>
                    <a:pt x="14211" y="13976"/>
                    <a:pt x="14211" y="13976"/>
                    <a:pt x="14211" y="13976"/>
                  </a:cubicBezTo>
                  <a:cubicBezTo>
                    <a:pt x="14779" y="14612"/>
                    <a:pt x="14779" y="14612"/>
                    <a:pt x="14779" y="14612"/>
                  </a:cubicBezTo>
                  <a:cubicBezTo>
                    <a:pt x="14211" y="14612"/>
                    <a:pt x="14211" y="14612"/>
                    <a:pt x="14211" y="14612"/>
                  </a:cubicBezTo>
                  <a:close/>
                  <a:moveTo>
                    <a:pt x="13642" y="13976"/>
                  </a:moveTo>
                  <a:cubicBezTo>
                    <a:pt x="13642" y="13976"/>
                    <a:pt x="13642" y="13976"/>
                    <a:pt x="13642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lose/>
                  <a:moveTo>
                    <a:pt x="12505" y="12706"/>
                  </a:moveTo>
                  <a:cubicBezTo>
                    <a:pt x="12505" y="12706"/>
                    <a:pt x="12505" y="12706"/>
                    <a:pt x="12505" y="12706"/>
                  </a:cubicBezTo>
                  <a:cubicBezTo>
                    <a:pt x="13074" y="13341"/>
                    <a:pt x="13074" y="13341"/>
                    <a:pt x="13074" y="13341"/>
                  </a:cubicBezTo>
                  <a:cubicBezTo>
                    <a:pt x="13642" y="13341"/>
                    <a:pt x="13642" y="13341"/>
                    <a:pt x="13642" y="13341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074" y="13976"/>
                    <a:pt x="13074" y="13976"/>
                    <a:pt x="13074" y="13976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2706"/>
                    <a:pt x="12505" y="12706"/>
                    <a:pt x="12505" y="12706"/>
                  </a:cubicBezTo>
                  <a:close/>
                  <a:moveTo>
                    <a:pt x="7958" y="9529"/>
                  </a:moveTo>
                  <a:cubicBezTo>
                    <a:pt x="7958" y="9529"/>
                    <a:pt x="7958" y="9529"/>
                    <a:pt x="7958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663" y="10165"/>
                    <a:pt x="9663" y="10165"/>
                    <a:pt x="9663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1368" y="10800"/>
                    <a:pt x="11368" y="10800"/>
                    <a:pt x="11368" y="10800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2505" y="12071"/>
                    <a:pt x="12505" y="12071"/>
                    <a:pt x="12505" y="12071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9529"/>
                    <a:pt x="8526" y="9529"/>
                    <a:pt x="8526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lose/>
                  <a:moveTo>
                    <a:pt x="8526" y="17153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9095" y="17788"/>
                    <a:pt x="9095" y="17788"/>
                    <a:pt x="9095" y="17788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153"/>
                    <a:pt x="8526" y="17153"/>
                    <a:pt x="8526" y="17153"/>
                  </a:cubicBezTo>
                  <a:close/>
                  <a:moveTo>
                    <a:pt x="8526" y="16518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153"/>
                    <a:pt x="8526" y="17153"/>
                    <a:pt x="8526" y="17153"/>
                  </a:cubicBezTo>
                  <a:lnTo>
                    <a:pt x="8526" y="16518"/>
                  </a:lnTo>
                  <a:close/>
                  <a:moveTo>
                    <a:pt x="8526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6" name="AutoShape 73"/>
            <p:cNvSpPr>
              <a:spLocks/>
            </p:cNvSpPr>
            <p:nvPr/>
          </p:nvSpPr>
          <p:spPr bwMode="auto">
            <a:xfrm>
              <a:off x="8613" y="3006"/>
              <a:ext cx="236" cy="16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929" y="4836"/>
                  </a:moveTo>
                  <a:lnTo>
                    <a:pt x="929" y="3546"/>
                  </a:lnTo>
                  <a:lnTo>
                    <a:pt x="1858" y="3546"/>
                  </a:lnTo>
                  <a:lnTo>
                    <a:pt x="4413" y="4836"/>
                  </a:lnTo>
                  <a:lnTo>
                    <a:pt x="6039" y="4836"/>
                  </a:lnTo>
                  <a:lnTo>
                    <a:pt x="6968" y="6125"/>
                  </a:lnTo>
                  <a:lnTo>
                    <a:pt x="6968" y="2579"/>
                  </a:lnTo>
                  <a:lnTo>
                    <a:pt x="6039" y="2579"/>
                  </a:lnTo>
                  <a:lnTo>
                    <a:pt x="6039" y="0"/>
                  </a:lnTo>
                  <a:lnTo>
                    <a:pt x="6968" y="1290"/>
                  </a:lnTo>
                  <a:lnTo>
                    <a:pt x="8594" y="2579"/>
                  </a:lnTo>
                  <a:lnTo>
                    <a:pt x="9523" y="3546"/>
                  </a:lnTo>
                  <a:lnTo>
                    <a:pt x="11381" y="3546"/>
                  </a:lnTo>
                  <a:lnTo>
                    <a:pt x="11381" y="2579"/>
                  </a:lnTo>
                  <a:lnTo>
                    <a:pt x="13006" y="2579"/>
                  </a:lnTo>
                  <a:lnTo>
                    <a:pt x="13935" y="0"/>
                  </a:lnTo>
                  <a:lnTo>
                    <a:pt x="14632" y="1290"/>
                  </a:lnTo>
                  <a:lnTo>
                    <a:pt x="16490" y="2579"/>
                  </a:lnTo>
                  <a:lnTo>
                    <a:pt x="16490" y="4836"/>
                  </a:lnTo>
                  <a:lnTo>
                    <a:pt x="18116" y="6125"/>
                  </a:lnTo>
                  <a:lnTo>
                    <a:pt x="18116" y="7415"/>
                  </a:lnTo>
                  <a:lnTo>
                    <a:pt x="19045" y="8382"/>
                  </a:lnTo>
                  <a:lnTo>
                    <a:pt x="20671" y="8382"/>
                  </a:lnTo>
                  <a:lnTo>
                    <a:pt x="21600" y="9672"/>
                  </a:lnTo>
                  <a:lnTo>
                    <a:pt x="19045" y="9672"/>
                  </a:lnTo>
                  <a:lnTo>
                    <a:pt x="18116" y="10961"/>
                  </a:lnTo>
                  <a:lnTo>
                    <a:pt x="18116" y="18054"/>
                  </a:lnTo>
                  <a:lnTo>
                    <a:pt x="17187" y="19343"/>
                  </a:lnTo>
                  <a:lnTo>
                    <a:pt x="17187" y="16764"/>
                  </a:lnTo>
                  <a:lnTo>
                    <a:pt x="16490" y="16764"/>
                  </a:lnTo>
                  <a:lnTo>
                    <a:pt x="16490" y="18054"/>
                  </a:lnTo>
                  <a:lnTo>
                    <a:pt x="17187" y="19343"/>
                  </a:lnTo>
                  <a:lnTo>
                    <a:pt x="16490" y="19343"/>
                  </a:lnTo>
                  <a:lnTo>
                    <a:pt x="17187" y="20310"/>
                  </a:lnTo>
                  <a:lnTo>
                    <a:pt x="17187" y="21600"/>
                  </a:lnTo>
                  <a:lnTo>
                    <a:pt x="15561" y="21600"/>
                  </a:lnTo>
                  <a:lnTo>
                    <a:pt x="13935" y="19343"/>
                  </a:lnTo>
                  <a:lnTo>
                    <a:pt x="14632" y="18054"/>
                  </a:lnTo>
                  <a:lnTo>
                    <a:pt x="13935" y="16764"/>
                  </a:lnTo>
                  <a:lnTo>
                    <a:pt x="14632" y="16764"/>
                  </a:lnTo>
                  <a:lnTo>
                    <a:pt x="13935" y="15475"/>
                  </a:lnTo>
                  <a:lnTo>
                    <a:pt x="13006" y="14507"/>
                  </a:lnTo>
                  <a:lnTo>
                    <a:pt x="12077" y="15475"/>
                  </a:lnTo>
                  <a:lnTo>
                    <a:pt x="11381" y="15475"/>
                  </a:lnTo>
                  <a:lnTo>
                    <a:pt x="11381" y="16764"/>
                  </a:lnTo>
                  <a:lnTo>
                    <a:pt x="10452" y="16764"/>
                  </a:lnTo>
                  <a:lnTo>
                    <a:pt x="9523" y="18054"/>
                  </a:lnTo>
                  <a:lnTo>
                    <a:pt x="9523" y="19343"/>
                  </a:lnTo>
                  <a:lnTo>
                    <a:pt x="7897" y="19343"/>
                  </a:lnTo>
                  <a:lnTo>
                    <a:pt x="7897" y="18054"/>
                  </a:lnTo>
                  <a:lnTo>
                    <a:pt x="8594" y="16764"/>
                  </a:lnTo>
                  <a:lnTo>
                    <a:pt x="7897" y="15475"/>
                  </a:lnTo>
                  <a:lnTo>
                    <a:pt x="8594" y="15475"/>
                  </a:lnTo>
                  <a:lnTo>
                    <a:pt x="7897" y="14507"/>
                  </a:lnTo>
                  <a:lnTo>
                    <a:pt x="6968" y="14507"/>
                  </a:lnTo>
                  <a:lnTo>
                    <a:pt x="5342" y="13218"/>
                  </a:lnTo>
                  <a:lnTo>
                    <a:pt x="4413" y="11928"/>
                  </a:lnTo>
                  <a:lnTo>
                    <a:pt x="5342" y="10961"/>
                  </a:lnTo>
                  <a:lnTo>
                    <a:pt x="3484" y="8382"/>
                  </a:lnTo>
                  <a:lnTo>
                    <a:pt x="3484" y="7415"/>
                  </a:lnTo>
                  <a:lnTo>
                    <a:pt x="2787" y="6125"/>
                  </a:lnTo>
                  <a:lnTo>
                    <a:pt x="1858" y="6125"/>
                  </a:lnTo>
                  <a:lnTo>
                    <a:pt x="929" y="4836"/>
                  </a:lnTo>
                  <a:close/>
                  <a:moveTo>
                    <a:pt x="6968" y="19343"/>
                  </a:moveTo>
                  <a:lnTo>
                    <a:pt x="5342" y="15475"/>
                  </a:lnTo>
                  <a:lnTo>
                    <a:pt x="4413" y="15475"/>
                  </a:lnTo>
                  <a:lnTo>
                    <a:pt x="3484" y="14507"/>
                  </a:lnTo>
                  <a:lnTo>
                    <a:pt x="2787" y="14507"/>
                  </a:lnTo>
                  <a:lnTo>
                    <a:pt x="1858" y="13218"/>
                  </a:lnTo>
                  <a:lnTo>
                    <a:pt x="0" y="13218"/>
                  </a:lnTo>
                  <a:lnTo>
                    <a:pt x="929" y="14507"/>
                  </a:lnTo>
                  <a:lnTo>
                    <a:pt x="1858" y="14507"/>
                  </a:lnTo>
                  <a:lnTo>
                    <a:pt x="1858" y="16764"/>
                  </a:lnTo>
                  <a:lnTo>
                    <a:pt x="3484" y="18054"/>
                  </a:lnTo>
                  <a:lnTo>
                    <a:pt x="5342" y="19343"/>
                  </a:lnTo>
                  <a:lnTo>
                    <a:pt x="6968" y="19343"/>
                  </a:lnTo>
                  <a:close/>
                  <a:moveTo>
                    <a:pt x="6968" y="1934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7" name="AutoShape 74"/>
            <p:cNvSpPr>
              <a:spLocks/>
            </p:cNvSpPr>
            <p:nvPr/>
          </p:nvSpPr>
          <p:spPr bwMode="auto">
            <a:xfrm>
              <a:off x="8605" y="3117"/>
              <a:ext cx="845" cy="60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54" y="0"/>
                  </a:moveTo>
                  <a:lnTo>
                    <a:pt x="714" y="0"/>
                  </a:lnTo>
                  <a:lnTo>
                    <a:pt x="714" y="617"/>
                  </a:lnTo>
                  <a:lnTo>
                    <a:pt x="1168" y="970"/>
                  </a:lnTo>
                  <a:lnTo>
                    <a:pt x="1686" y="1322"/>
                  </a:lnTo>
                  <a:lnTo>
                    <a:pt x="2854" y="1322"/>
                  </a:lnTo>
                  <a:lnTo>
                    <a:pt x="2854" y="970"/>
                  </a:lnTo>
                  <a:lnTo>
                    <a:pt x="3114" y="617"/>
                  </a:lnTo>
                  <a:lnTo>
                    <a:pt x="3373" y="617"/>
                  </a:lnTo>
                  <a:lnTo>
                    <a:pt x="3373" y="264"/>
                  </a:lnTo>
                  <a:lnTo>
                    <a:pt x="3568" y="264"/>
                  </a:lnTo>
                  <a:lnTo>
                    <a:pt x="3827" y="0"/>
                  </a:lnTo>
                  <a:lnTo>
                    <a:pt x="4086" y="264"/>
                  </a:lnTo>
                  <a:lnTo>
                    <a:pt x="4281" y="617"/>
                  </a:lnTo>
                  <a:lnTo>
                    <a:pt x="4086" y="617"/>
                  </a:lnTo>
                  <a:lnTo>
                    <a:pt x="4281" y="970"/>
                  </a:lnTo>
                  <a:lnTo>
                    <a:pt x="4086" y="1322"/>
                  </a:lnTo>
                  <a:lnTo>
                    <a:pt x="4541" y="1940"/>
                  </a:lnTo>
                  <a:lnTo>
                    <a:pt x="4995" y="1940"/>
                  </a:lnTo>
                  <a:lnTo>
                    <a:pt x="4995" y="2909"/>
                  </a:lnTo>
                  <a:lnTo>
                    <a:pt x="5254" y="2909"/>
                  </a:lnTo>
                  <a:lnTo>
                    <a:pt x="5514" y="3262"/>
                  </a:lnTo>
                  <a:lnTo>
                    <a:pt x="5773" y="3262"/>
                  </a:lnTo>
                  <a:lnTo>
                    <a:pt x="5968" y="3615"/>
                  </a:lnTo>
                  <a:lnTo>
                    <a:pt x="6227" y="3262"/>
                  </a:lnTo>
                  <a:lnTo>
                    <a:pt x="6486" y="3615"/>
                  </a:lnTo>
                  <a:lnTo>
                    <a:pt x="6681" y="3615"/>
                  </a:lnTo>
                  <a:lnTo>
                    <a:pt x="6681" y="3879"/>
                  </a:lnTo>
                  <a:lnTo>
                    <a:pt x="7395" y="4232"/>
                  </a:lnTo>
                  <a:lnTo>
                    <a:pt x="7654" y="4232"/>
                  </a:lnTo>
                  <a:lnTo>
                    <a:pt x="8173" y="4584"/>
                  </a:lnTo>
                  <a:lnTo>
                    <a:pt x="8627" y="4584"/>
                  </a:lnTo>
                  <a:lnTo>
                    <a:pt x="9341" y="4232"/>
                  </a:lnTo>
                  <a:lnTo>
                    <a:pt x="10573" y="4232"/>
                  </a:lnTo>
                  <a:lnTo>
                    <a:pt x="10768" y="3879"/>
                  </a:lnTo>
                  <a:lnTo>
                    <a:pt x="10573" y="3615"/>
                  </a:lnTo>
                  <a:lnTo>
                    <a:pt x="10573" y="3262"/>
                  </a:lnTo>
                  <a:lnTo>
                    <a:pt x="11286" y="3262"/>
                  </a:lnTo>
                  <a:lnTo>
                    <a:pt x="11286" y="2909"/>
                  </a:lnTo>
                  <a:lnTo>
                    <a:pt x="11481" y="2557"/>
                  </a:lnTo>
                  <a:lnTo>
                    <a:pt x="12000" y="2292"/>
                  </a:lnTo>
                  <a:lnTo>
                    <a:pt x="12454" y="1940"/>
                  </a:lnTo>
                  <a:lnTo>
                    <a:pt x="12973" y="2292"/>
                  </a:lnTo>
                  <a:lnTo>
                    <a:pt x="12973" y="1940"/>
                  </a:lnTo>
                  <a:lnTo>
                    <a:pt x="13168" y="1587"/>
                  </a:lnTo>
                  <a:lnTo>
                    <a:pt x="13427" y="1940"/>
                  </a:lnTo>
                  <a:lnTo>
                    <a:pt x="13686" y="1940"/>
                  </a:lnTo>
                  <a:lnTo>
                    <a:pt x="13881" y="2292"/>
                  </a:lnTo>
                  <a:lnTo>
                    <a:pt x="14400" y="2292"/>
                  </a:lnTo>
                  <a:lnTo>
                    <a:pt x="14854" y="2909"/>
                  </a:lnTo>
                  <a:lnTo>
                    <a:pt x="15114" y="2909"/>
                  </a:lnTo>
                  <a:lnTo>
                    <a:pt x="15373" y="2557"/>
                  </a:lnTo>
                  <a:lnTo>
                    <a:pt x="15827" y="2909"/>
                  </a:lnTo>
                  <a:lnTo>
                    <a:pt x="16086" y="2909"/>
                  </a:lnTo>
                  <a:lnTo>
                    <a:pt x="16086" y="3615"/>
                  </a:lnTo>
                  <a:lnTo>
                    <a:pt x="16281" y="3262"/>
                  </a:lnTo>
                  <a:lnTo>
                    <a:pt x="16800" y="3615"/>
                  </a:lnTo>
                  <a:lnTo>
                    <a:pt x="17254" y="4232"/>
                  </a:lnTo>
                  <a:lnTo>
                    <a:pt x="17773" y="4232"/>
                  </a:lnTo>
                  <a:lnTo>
                    <a:pt x="17968" y="4584"/>
                  </a:lnTo>
                  <a:lnTo>
                    <a:pt x="17968" y="5554"/>
                  </a:lnTo>
                  <a:lnTo>
                    <a:pt x="18227" y="5907"/>
                  </a:lnTo>
                  <a:lnTo>
                    <a:pt x="18227" y="6171"/>
                  </a:lnTo>
                  <a:lnTo>
                    <a:pt x="17968" y="6524"/>
                  </a:lnTo>
                  <a:lnTo>
                    <a:pt x="18227" y="6877"/>
                  </a:lnTo>
                  <a:lnTo>
                    <a:pt x="17968" y="7141"/>
                  </a:lnTo>
                  <a:lnTo>
                    <a:pt x="17773" y="7141"/>
                  </a:lnTo>
                  <a:lnTo>
                    <a:pt x="17773" y="7494"/>
                  </a:lnTo>
                  <a:lnTo>
                    <a:pt x="17968" y="7494"/>
                  </a:lnTo>
                  <a:lnTo>
                    <a:pt x="17773" y="7847"/>
                  </a:lnTo>
                  <a:lnTo>
                    <a:pt x="17773" y="8111"/>
                  </a:lnTo>
                  <a:lnTo>
                    <a:pt x="17968" y="8464"/>
                  </a:lnTo>
                  <a:lnTo>
                    <a:pt x="17968" y="8816"/>
                  </a:lnTo>
                  <a:lnTo>
                    <a:pt x="18227" y="8816"/>
                  </a:lnTo>
                  <a:lnTo>
                    <a:pt x="17968" y="9433"/>
                  </a:lnTo>
                  <a:lnTo>
                    <a:pt x="17968" y="9786"/>
                  </a:lnTo>
                  <a:lnTo>
                    <a:pt x="18227" y="10403"/>
                  </a:lnTo>
                  <a:lnTo>
                    <a:pt x="18486" y="11109"/>
                  </a:lnTo>
                  <a:lnTo>
                    <a:pt x="18227" y="11109"/>
                  </a:lnTo>
                  <a:lnTo>
                    <a:pt x="18486" y="11461"/>
                  </a:lnTo>
                  <a:lnTo>
                    <a:pt x="18486" y="11726"/>
                  </a:lnTo>
                  <a:lnTo>
                    <a:pt x="19459" y="11726"/>
                  </a:lnTo>
                  <a:lnTo>
                    <a:pt x="19654" y="12431"/>
                  </a:lnTo>
                  <a:lnTo>
                    <a:pt x="19459" y="12696"/>
                  </a:lnTo>
                  <a:lnTo>
                    <a:pt x="19654" y="13048"/>
                  </a:lnTo>
                  <a:lnTo>
                    <a:pt x="19654" y="13401"/>
                  </a:lnTo>
                  <a:lnTo>
                    <a:pt x="18746" y="14723"/>
                  </a:lnTo>
                  <a:lnTo>
                    <a:pt x="19459" y="15693"/>
                  </a:lnTo>
                  <a:lnTo>
                    <a:pt x="19459" y="16046"/>
                  </a:lnTo>
                  <a:lnTo>
                    <a:pt x="19654" y="16310"/>
                  </a:lnTo>
                  <a:lnTo>
                    <a:pt x="19914" y="16310"/>
                  </a:lnTo>
                  <a:lnTo>
                    <a:pt x="20173" y="16663"/>
                  </a:lnTo>
                  <a:lnTo>
                    <a:pt x="20627" y="16663"/>
                  </a:lnTo>
                  <a:lnTo>
                    <a:pt x="20627" y="17016"/>
                  </a:lnTo>
                  <a:lnTo>
                    <a:pt x="20886" y="17016"/>
                  </a:lnTo>
                  <a:lnTo>
                    <a:pt x="20886" y="17280"/>
                  </a:lnTo>
                  <a:lnTo>
                    <a:pt x="21146" y="17633"/>
                  </a:lnTo>
                  <a:lnTo>
                    <a:pt x="21146" y="18250"/>
                  </a:lnTo>
                  <a:lnTo>
                    <a:pt x="21600" y="18250"/>
                  </a:lnTo>
                  <a:lnTo>
                    <a:pt x="21600" y="19308"/>
                  </a:lnTo>
                  <a:lnTo>
                    <a:pt x="21341" y="18955"/>
                  </a:lnTo>
                  <a:lnTo>
                    <a:pt x="20627" y="19308"/>
                  </a:lnTo>
                  <a:lnTo>
                    <a:pt x="20368" y="19572"/>
                  </a:lnTo>
                  <a:lnTo>
                    <a:pt x="20173" y="19572"/>
                  </a:lnTo>
                  <a:lnTo>
                    <a:pt x="20173" y="21247"/>
                  </a:lnTo>
                  <a:lnTo>
                    <a:pt x="19914" y="21247"/>
                  </a:lnTo>
                  <a:lnTo>
                    <a:pt x="19914" y="21600"/>
                  </a:lnTo>
                  <a:lnTo>
                    <a:pt x="19459" y="21247"/>
                  </a:lnTo>
                  <a:lnTo>
                    <a:pt x="19200" y="21247"/>
                  </a:lnTo>
                  <a:lnTo>
                    <a:pt x="19200" y="20895"/>
                  </a:lnTo>
                  <a:lnTo>
                    <a:pt x="18941" y="20895"/>
                  </a:lnTo>
                  <a:lnTo>
                    <a:pt x="18941" y="21247"/>
                  </a:lnTo>
                  <a:lnTo>
                    <a:pt x="18746" y="21247"/>
                  </a:lnTo>
                  <a:lnTo>
                    <a:pt x="18486" y="20895"/>
                  </a:lnTo>
                  <a:lnTo>
                    <a:pt x="17059" y="20895"/>
                  </a:lnTo>
                  <a:lnTo>
                    <a:pt x="16800" y="20542"/>
                  </a:lnTo>
                  <a:lnTo>
                    <a:pt x="16541" y="20895"/>
                  </a:lnTo>
                  <a:lnTo>
                    <a:pt x="16281" y="20542"/>
                  </a:lnTo>
                  <a:lnTo>
                    <a:pt x="15373" y="20542"/>
                  </a:lnTo>
                  <a:lnTo>
                    <a:pt x="15373" y="19925"/>
                  </a:lnTo>
                  <a:lnTo>
                    <a:pt x="15114" y="19572"/>
                  </a:lnTo>
                  <a:lnTo>
                    <a:pt x="14854" y="18955"/>
                  </a:lnTo>
                  <a:lnTo>
                    <a:pt x="14854" y="18602"/>
                  </a:lnTo>
                  <a:lnTo>
                    <a:pt x="14141" y="18602"/>
                  </a:lnTo>
                  <a:lnTo>
                    <a:pt x="13686" y="18955"/>
                  </a:lnTo>
                  <a:lnTo>
                    <a:pt x="13427" y="18602"/>
                  </a:lnTo>
                  <a:lnTo>
                    <a:pt x="13427" y="18955"/>
                  </a:lnTo>
                  <a:lnTo>
                    <a:pt x="13168" y="19308"/>
                  </a:lnTo>
                  <a:lnTo>
                    <a:pt x="12714" y="19572"/>
                  </a:lnTo>
                  <a:lnTo>
                    <a:pt x="12259" y="19308"/>
                  </a:lnTo>
                  <a:lnTo>
                    <a:pt x="12000" y="18955"/>
                  </a:lnTo>
                  <a:lnTo>
                    <a:pt x="11741" y="19308"/>
                  </a:lnTo>
                  <a:lnTo>
                    <a:pt x="11481" y="19308"/>
                  </a:lnTo>
                  <a:lnTo>
                    <a:pt x="11286" y="18955"/>
                  </a:lnTo>
                  <a:lnTo>
                    <a:pt x="11027" y="18955"/>
                  </a:lnTo>
                  <a:lnTo>
                    <a:pt x="10768" y="18602"/>
                  </a:lnTo>
                  <a:lnTo>
                    <a:pt x="10573" y="18602"/>
                  </a:lnTo>
                  <a:lnTo>
                    <a:pt x="10314" y="18250"/>
                  </a:lnTo>
                  <a:lnTo>
                    <a:pt x="10573" y="17985"/>
                  </a:lnTo>
                  <a:lnTo>
                    <a:pt x="10054" y="17985"/>
                  </a:lnTo>
                  <a:lnTo>
                    <a:pt x="9859" y="17633"/>
                  </a:lnTo>
                  <a:lnTo>
                    <a:pt x="9081" y="17633"/>
                  </a:lnTo>
                  <a:lnTo>
                    <a:pt x="8886" y="17280"/>
                  </a:lnTo>
                  <a:lnTo>
                    <a:pt x="8368" y="16663"/>
                  </a:lnTo>
                  <a:lnTo>
                    <a:pt x="8368" y="16310"/>
                  </a:lnTo>
                  <a:lnTo>
                    <a:pt x="8173" y="16310"/>
                  </a:lnTo>
                  <a:lnTo>
                    <a:pt x="8173" y="16046"/>
                  </a:lnTo>
                  <a:lnTo>
                    <a:pt x="8368" y="16046"/>
                  </a:lnTo>
                  <a:lnTo>
                    <a:pt x="7914" y="16046"/>
                  </a:lnTo>
                  <a:lnTo>
                    <a:pt x="7914" y="15340"/>
                  </a:lnTo>
                  <a:lnTo>
                    <a:pt x="7654" y="14988"/>
                  </a:lnTo>
                  <a:lnTo>
                    <a:pt x="7395" y="14723"/>
                  </a:lnTo>
                  <a:lnTo>
                    <a:pt x="7395" y="14371"/>
                  </a:lnTo>
                  <a:lnTo>
                    <a:pt x="7200" y="14018"/>
                  </a:lnTo>
                  <a:lnTo>
                    <a:pt x="6941" y="14723"/>
                  </a:lnTo>
                  <a:lnTo>
                    <a:pt x="6681" y="14371"/>
                  </a:lnTo>
                  <a:lnTo>
                    <a:pt x="6486" y="14371"/>
                  </a:lnTo>
                  <a:lnTo>
                    <a:pt x="6227" y="14018"/>
                  </a:lnTo>
                  <a:lnTo>
                    <a:pt x="6486" y="14018"/>
                  </a:lnTo>
                  <a:lnTo>
                    <a:pt x="6227" y="14018"/>
                  </a:lnTo>
                  <a:lnTo>
                    <a:pt x="6227" y="14371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514" y="14018"/>
                  </a:lnTo>
                  <a:lnTo>
                    <a:pt x="5254" y="13753"/>
                  </a:lnTo>
                  <a:lnTo>
                    <a:pt x="5254" y="13048"/>
                  </a:lnTo>
                  <a:lnTo>
                    <a:pt x="4800" y="13048"/>
                  </a:lnTo>
                  <a:lnTo>
                    <a:pt x="4800" y="12431"/>
                  </a:lnTo>
                  <a:lnTo>
                    <a:pt x="4995" y="12078"/>
                  </a:lnTo>
                  <a:lnTo>
                    <a:pt x="4800" y="11461"/>
                  </a:lnTo>
                  <a:lnTo>
                    <a:pt x="4541" y="11461"/>
                  </a:lnTo>
                  <a:lnTo>
                    <a:pt x="4281" y="10756"/>
                  </a:lnTo>
                  <a:lnTo>
                    <a:pt x="4086" y="10756"/>
                  </a:lnTo>
                  <a:lnTo>
                    <a:pt x="3373" y="10139"/>
                  </a:lnTo>
                  <a:lnTo>
                    <a:pt x="3114" y="10139"/>
                  </a:lnTo>
                  <a:lnTo>
                    <a:pt x="3114" y="10403"/>
                  </a:lnTo>
                  <a:lnTo>
                    <a:pt x="2854" y="10139"/>
                  </a:lnTo>
                  <a:lnTo>
                    <a:pt x="2854" y="9433"/>
                  </a:lnTo>
                  <a:lnTo>
                    <a:pt x="2595" y="9433"/>
                  </a:lnTo>
                  <a:lnTo>
                    <a:pt x="2595" y="9169"/>
                  </a:lnTo>
                  <a:lnTo>
                    <a:pt x="2400" y="9169"/>
                  </a:lnTo>
                  <a:lnTo>
                    <a:pt x="2141" y="8816"/>
                  </a:lnTo>
                  <a:lnTo>
                    <a:pt x="2141" y="7847"/>
                  </a:lnTo>
                  <a:lnTo>
                    <a:pt x="2400" y="7494"/>
                  </a:lnTo>
                  <a:lnTo>
                    <a:pt x="2400" y="7141"/>
                  </a:lnTo>
                  <a:lnTo>
                    <a:pt x="2595" y="7141"/>
                  </a:lnTo>
                  <a:lnTo>
                    <a:pt x="2595" y="6171"/>
                  </a:lnTo>
                  <a:lnTo>
                    <a:pt x="2854" y="6171"/>
                  </a:lnTo>
                  <a:lnTo>
                    <a:pt x="2595" y="5907"/>
                  </a:lnTo>
                  <a:lnTo>
                    <a:pt x="2400" y="5907"/>
                  </a:lnTo>
                  <a:lnTo>
                    <a:pt x="1881" y="5554"/>
                  </a:lnTo>
                  <a:lnTo>
                    <a:pt x="1686" y="5554"/>
                  </a:lnTo>
                  <a:lnTo>
                    <a:pt x="1427" y="5202"/>
                  </a:lnTo>
                  <a:lnTo>
                    <a:pt x="1427" y="4849"/>
                  </a:lnTo>
                  <a:lnTo>
                    <a:pt x="1168" y="4849"/>
                  </a:lnTo>
                  <a:lnTo>
                    <a:pt x="1168" y="4584"/>
                  </a:lnTo>
                  <a:lnTo>
                    <a:pt x="973" y="4232"/>
                  </a:lnTo>
                  <a:lnTo>
                    <a:pt x="714" y="4232"/>
                  </a:lnTo>
                  <a:lnTo>
                    <a:pt x="973" y="3879"/>
                  </a:lnTo>
                  <a:lnTo>
                    <a:pt x="714" y="3615"/>
                  </a:lnTo>
                  <a:lnTo>
                    <a:pt x="195" y="2909"/>
                  </a:lnTo>
                  <a:lnTo>
                    <a:pt x="195" y="2557"/>
                  </a:lnTo>
                  <a:lnTo>
                    <a:pt x="454" y="1940"/>
                  </a:lnTo>
                  <a:lnTo>
                    <a:pt x="0" y="1940"/>
                  </a:lnTo>
                  <a:lnTo>
                    <a:pt x="0" y="264"/>
                  </a:lnTo>
                  <a:lnTo>
                    <a:pt x="195" y="264"/>
                  </a:lnTo>
                  <a:lnTo>
                    <a:pt x="195" y="0"/>
                  </a:lnTo>
                  <a:lnTo>
                    <a:pt x="454" y="0"/>
                  </a:lnTo>
                  <a:close/>
                  <a:moveTo>
                    <a:pt x="45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8" name="AutoShape 75"/>
            <p:cNvSpPr>
              <a:spLocks/>
            </p:cNvSpPr>
            <p:nvPr/>
          </p:nvSpPr>
          <p:spPr bwMode="auto">
            <a:xfrm>
              <a:off x="8557" y="3043"/>
              <a:ext cx="150" cy="1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9519" y="0"/>
                  </a:lnTo>
                  <a:lnTo>
                    <a:pt x="10983" y="1920"/>
                  </a:lnTo>
                  <a:lnTo>
                    <a:pt x="12447" y="1920"/>
                  </a:lnTo>
                  <a:lnTo>
                    <a:pt x="13546" y="3840"/>
                  </a:lnTo>
                  <a:lnTo>
                    <a:pt x="13546" y="5280"/>
                  </a:lnTo>
                  <a:lnTo>
                    <a:pt x="16475" y="9120"/>
                  </a:lnTo>
                  <a:lnTo>
                    <a:pt x="15010" y="10560"/>
                  </a:lnTo>
                  <a:lnTo>
                    <a:pt x="16475" y="12480"/>
                  </a:lnTo>
                  <a:lnTo>
                    <a:pt x="19037" y="14400"/>
                  </a:lnTo>
                  <a:lnTo>
                    <a:pt x="20502" y="14400"/>
                  </a:lnTo>
                  <a:lnTo>
                    <a:pt x="21600" y="15840"/>
                  </a:lnTo>
                  <a:lnTo>
                    <a:pt x="20502" y="15840"/>
                  </a:lnTo>
                  <a:lnTo>
                    <a:pt x="21600" y="17760"/>
                  </a:lnTo>
                  <a:lnTo>
                    <a:pt x="20502" y="19680"/>
                  </a:lnTo>
                  <a:lnTo>
                    <a:pt x="20502" y="21600"/>
                  </a:lnTo>
                  <a:lnTo>
                    <a:pt x="19037" y="21600"/>
                  </a:lnTo>
                  <a:lnTo>
                    <a:pt x="16475" y="15840"/>
                  </a:lnTo>
                  <a:lnTo>
                    <a:pt x="15010" y="15840"/>
                  </a:lnTo>
                  <a:lnTo>
                    <a:pt x="13546" y="14400"/>
                  </a:lnTo>
                  <a:lnTo>
                    <a:pt x="12447" y="14400"/>
                  </a:lnTo>
                  <a:lnTo>
                    <a:pt x="10983" y="12480"/>
                  </a:lnTo>
                  <a:lnTo>
                    <a:pt x="8054" y="12480"/>
                  </a:lnTo>
                  <a:lnTo>
                    <a:pt x="6956" y="10560"/>
                  </a:lnTo>
                  <a:lnTo>
                    <a:pt x="4027" y="10560"/>
                  </a:lnTo>
                  <a:lnTo>
                    <a:pt x="2929" y="9120"/>
                  </a:lnTo>
                  <a:lnTo>
                    <a:pt x="2929" y="3840"/>
                  </a:lnTo>
                  <a:lnTo>
                    <a:pt x="1464" y="3840"/>
                  </a:lnTo>
                  <a:lnTo>
                    <a:pt x="1464" y="192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9" name="AutoShape 76"/>
            <p:cNvSpPr>
              <a:spLocks/>
            </p:cNvSpPr>
            <p:nvPr/>
          </p:nvSpPr>
          <p:spPr bwMode="auto">
            <a:xfrm>
              <a:off x="7862" y="3016"/>
              <a:ext cx="781" cy="2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61" y="4281"/>
                  </a:moveTo>
                  <a:lnTo>
                    <a:pt x="771" y="4281"/>
                  </a:lnTo>
                  <a:lnTo>
                    <a:pt x="771" y="2919"/>
                  </a:lnTo>
                  <a:lnTo>
                    <a:pt x="1052" y="2919"/>
                  </a:lnTo>
                  <a:lnTo>
                    <a:pt x="1052" y="2141"/>
                  </a:lnTo>
                  <a:lnTo>
                    <a:pt x="771" y="1362"/>
                  </a:lnTo>
                  <a:lnTo>
                    <a:pt x="771" y="778"/>
                  </a:lnTo>
                  <a:lnTo>
                    <a:pt x="1052" y="778"/>
                  </a:lnTo>
                  <a:lnTo>
                    <a:pt x="1332" y="0"/>
                  </a:lnTo>
                  <a:lnTo>
                    <a:pt x="1823" y="0"/>
                  </a:lnTo>
                  <a:lnTo>
                    <a:pt x="2104" y="778"/>
                  </a:lnTo>
                  <a:lnTo>
                    <a:pt x="2104" y="0"/>
                  </a:lnTo>
                  <a:lnTo>
                    <a:pt x="2875" y="2141"/>
                  </a:lnTo>
                  <a:lnTo>
                    <a:pt x="3156" y="2141"/>
                  </a:lnTo>
                  <a:lnTo>
                    <a:pt x="3366" y="2919"/>
                  </a:lnTo>
                  <a:lnTo>
                    <a:pt x="3647" y="3697"/>
                  </a:lnTo>
                  <a:lnTo>
                    <a:pt x="3366" y="4281"/>
                  </a:lnTo>
                  <a:lnTo>
                    <a:pt x="3156" y="4281"/>
                  </a:lnTo>
                  <a:lnTo>
                    <a:pt x="2875" y="3697"/>
                  </a:lnTo>
                  <a:lnTo>
                    <a:pt x="2595" y="3697"/>
                  </a:lnTo>
                  <a:lnTo>
                    <a:pt x="2595" y="4281"/>
                  </a:lnTo>
                  <a:lnTo>
                    <a:pt x="1823" y="4281"/>
                  </a:lnTo>
                  <a:lnTo>
                    <a:pt x="1823" y="5059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5838"/>
                  </a:lnTo>
                  <a:lnTo>
                    <a:pt x="1052" y="5838"/>
                  </a:lnTo>
                  <a:lnTo>
                    <a:pt x="1332" y="5059"/>
                  </a:lnTo>
                  <a:lnTo>
                    <a:pt x="561" y="5059"/>
                  </a:lnTo>
                  <a:lnTo>
                    <a:pt x="561" y="4281"/>
                  </a:lnTo>
                  <a:close/>
                  <a:moveTo>
                    <a:pt x="17392" y="778"/>
                  </a:moveTo>
                  <a:lnTo>
                    <a:pt x="17182" y="1362"/>
                  </a:lnTo>
                  <a:lnTo>
                    <a:pt x="17182" y="2141"/>
                  </a:lnTo>
                  <a:lnTo>
                    <a:pt x="16901" y="2141"/>
                  </a:lnTo>
                  <a:lnTo>
                    <a:pt x="16340" y="2919"/>
                  </a:lnTo>
                  <a:lnTo>
                    <a:pt x="16340" y="3697"/>
                  </a:lnTo>
                  <a:lnTo>
                    <a:pt x="15358" y="3697"/>
                  </a:lnTo>
                  <a:lnTo>
                    <a:pt x="15358" y="2919"/>
                  </a:lnTo>
                  <a:lnTo>
                    <a:pt x="14797" y="2919"/>
                  </a:lnTo>
                  <a:lnTo>
                    <a:pt x="14306" y="3697"/>
                  </a:lnTo>
                  <a:lnTo>
                    <a:pt x="13535" y="3697"/>
                  </a:lnTo>
                  <a:lnTo>
                    <a:pt x="13255" y="2919"/>
                  </a:lnTo>
                  <a:lnTo>
                    <a:pt x="12974" y="3697"/>
                  </a:lnTo>
                  <a:lnTo>
                    <a:pt x="12764" y="2919"/>
                  </a:lnTo>
                  <a:lnTo>
                    <a:pt x="12483" y="2919"/>
                  </a:lnTo>
                  <a:lnTo>
                    <a:pt x="11992" y="2141"/>
                  </a:lnTo>
                  <a:lnTo>
                    <a:pt x="11712" y="2141"/>
                  </a:lnTo>
                  <a:lnTo>
                    <a:pt x="11431" y="1362"/>
                  </a:lnTo>
                  <a:lnTo>
                    <a:pt x="11431" y="778"/>
                  </a:lnTo>
                  <a:lnTo>
                    <a:pt x="11151" y="778"/>
                  </a:lnTo>
                  <a:lnTo>
                    <a:pt x="10660" y="1362"/>
                  </a:lnTo>
                  <a:lnTo>
                    <a:pt x="10169" y="778"/>
                  </a:lnTo>
                  <a:lnTo>
                    <a:pt x="10169" y="0"/>
                  </a:lnTo>
                  <a:lnTo>
                    <a:pt x="8065" y="0"/>
                  </a:lnTo>
                  <a:lnTo>
                    <a:pt x="7574" y="778"/>
                  </a:lnTo>
                  <a:lnTo>
                    <a:pt x="7013" y="778"/>
                  </a:lnTo>
                  <a:lnTo>
                    <a:pt x="6732" y="1362"/>
                  </a:lnTo>
                  <a:lnTo>
                    <a:pt x="6522" y="2141"/>
                  </a:lnTo>
                  <a:lnTo>
                    <a:pt x="6242" y="2141"/>
                  </a:lnTo>
                  <a:lnTo>
                    <a:pt x="6242" y="3697"/>
                  </a:lnTo>
                  <a:lnTo>
                    <a:pt x="5751" y="3697"/>
                  </a:lnTo>
                  <a:lnTo>
                    <a:pt x="5190" y="2919"/>
                  </a:lnTo>
                  <a:lnTo>
                    <a:pt x="4418" y="2919"/>
                  </a:lnTo>
                  <a:lnTo>
                    <a:pt x="4138" y="3697"/>
                  </a:lnTo>
                  <a:lnTo>
                    <a:pt x="3927" y="2919"/>
                  </a:lnTo>
                  <a:lnTo>
                    <a:pt x="3647" y="3697"/>
                  </a:lnTo>
                  <a:lnTo>
                    <a:pt x="3927" y="4281"/>
                  </a:lnTo>
                  <a:lnTo>
                    <a:pt x="4138" y="4281"/>
                  </a:lnTo>
                  <a:lnTo>
                    <a:pt x="4418" y="5059"/>
                  </a:lnTo>
                  <a:lnTo>
                    <a:pt x="3647" y="5059"/>
                  </a:lnTo>
                  <a:lnTo>
                    <a:pt x="3366" y="5838"/>
                  </a:lnTo>
                  <a:lnTo>
                    <a:pt x="3366" y="6422"/>
                  </a:lnTo>
                  <a:lnTo>
                    <a:pt x="3647" y="5838"/>
                  </a:lnTo>
                  <a:lnTo>
                    <a:pt x="3927" y="6422"/>
                  </a:lnTo>
                  <a:lnTo>
                    <a:pt x="2595" y="6422"/>
                  </a:lnTo>
                  <a:lnTo>
                    <a:pt x="2384" y="5838"/>
                  </a:lnTo>
                  <a:lnTo>
                    <a:pt x="2104" y="6422"/>
                  </a:lnTo>
                  <a:lnTo>
                    <a:pt x="1823" y="6422"/>
                  </a:lnTo>
                  <a:lnTo>
                    <a:pt x="1543" y="5838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9341"/>
                  </a:lnTo>
                  <a:lnTo>
                    <a:pt x="1543" y="9341"/>
                  </a:lnTo>
                  <a:lnTo>
                    <a:pt x="1332" y="10119"/>
                  </a:lnTo>
                  <a:lnTo>
                    <a:pt x="1543" y="10897"/>
                  </a:lnTo>
                  <a:lnTo>
                    <a:pt x="1543" y="11481"/>
                  </a:lnTo>
                  <a:lnTo>
                    <a:pt x="1823" y="11481"/>
                  </a:lnTo>
                  <a:lnTo>
                    <a:pt x="1543" y="11481"/>
                  </a:lnTo>
                  <a:lnTo>
                    <a:pt x="1332" y="12259"/>
                  </a:lnTo>
                  <a:lnTo>
                    <a:pt x="1543" y="12259"/>
                  </a:lnTo>
                  <a:lnTo>
                    <a:pt x="1543" y="13038"/>
                  </a:lnTo>
                  <a:lnTo>
                    <a:pt x="1332" y="13038"/>
                  </a:lnTo>
                  <a:lnTo>
                    <a:pt x="1052" y="12259"/>
                  </a:lnTo>
                  <a:lnTo>
                    <a:pt x="1052" y="14400"/>
                  </a:lnTo>
                  <a:lnTo>
                    <a:pt x="1543" y="14400"/>
                  </a:lnTo>
                  <a:lnTo>
                    <a:pt x="2104" y="15957"/>
                  </a:lnTo>
                  <a:lnTo>
                    <a:pt x="1823" y="15957"/>
                  </a:lnTo>
                  <a:lnTo>
                    <a:pt x="1823" y="16541"/>
                  </a:lnTo>
                  <a:lnTo>
                    <a:pt x="2104" y="16541"/>
                  </a:lnTo>
                  <a:lnTo>
                    <a:pt x="2384" y="17319"/>
                  </a:lnTo>
                  <a:lnTo>
                    <a:pt x="2384" y="18097"/>
                  </a:lnTo>
                  <a:lnTo>
                    <a:pt x="2104" y="18097"/>
                  </a:lnTo>
                  <a:lnTo>
                    <a:pt x="2104" y="18681"/>
                  </a:lnTo>
                  <a:lnTo>
                    <a:pt x="2595" y="18097"/>
                  </a:lnTo>
                  <a:lnTo>
                    <a:pt x="3156" y="18097"/>
                  </a:lnTo>
                  <a:lnTo>
                    <a:pt x="3156" y="18681"/>
                  </a:lnTo>
                  <a:lnTo>
                    <a:pt x="2384" y="18681"/>
                  </a:lnTo>
                  <a:lnTo>
                    <a:pt x="2104" y="19459"/>
                  </a:lnTo>
                  <a:lnTo>
                    <a:pt x="2875" y="19459"/>
                  </a:lnTo>
                  <a:lnTo>
                    <a:pt x="2875" y="18681"/>
                  </a:lnTo>
                  <a:lnTo>
                    <a:pt x="2875" y="19459"/>
                  </a:lnTo>
                  <a:lnTo>
                    <a:pt x="3156" y="19459"/>
                  </a:lnTo>
                  <a:lnTo>
                    <a:pt x="3366" y="18681"/>
                  </a:lnTo>
                  <a:lnTo>
                    <a:pt x="3647" y="18681"/>
                  </a:lnTo>
                  <a:lnTo>
                    <a:pt x="3927" y="19459"/>
                  </a:lnTo>
                  <a:lnTo>
                    <a:pt x="3927" y="18681"/>
                  </a:lnTo>
                  <a:lnTo>
                    <a:pt x="4138" y="18681"/>
                  </a:lnTo>
                  <a:lnTo>
                    <a:pt x="4138" y="20238"/>
                  </a:lnTo>
                  <a:lnTo>
                    <a:pt x="4418" y="21016"/>
                  </a:lnTo>
                  <a:lnTo>
                    <a:pt x="5470" y="21016"/>
                  </a:lnTo>
                  <a:lnTo>
                    <a:pt x="5470" y="20238"/>
                  </a:lnTo>
                  <a:lnTo>
                    <a:pt x="5961" y="20238"/>
                  </a:lnTo>
                  <a:lnTo>
                    <a:pt x="5961" y="18681"/>
                  </a:lnTo>
                  <a:lnTo>
                    <a:pt x="6732" y="18681"/>
                  </a:lnTo>
                  <a:lnTo>
                    <a:pt x="7294" y="19459"/>
                  </a:lnTo>
                  <a:lnTo>
                    <a:pt x="7574" y="19459"/>
                  </a:lnTo>
                  <a:lnTo>
                    <a:pt x="7784" y="21016"/>
                  </a:lnTo>
                  <a:lnTo>
                    <a:pt x="9327" y="21016"/>
                  </a:lnTo>
                  <a:lnTo>
                    <a:pt x="9608" y="20238"/>
                  </a:lnTo>
                  <a:lnTo>
                    <a:pt x="9608" y="21016"/>
                  </a:lnTo>
                  <a:lnTo>
                    <a:pt x="9888" y="20238"/>
                  </a:lnTo>
                  <a:lnTo>
                    <a:pt x="10379" y="18681"/>
                  </a:lnTo>
                  <a:lnTo>
                    <a:pt x="10660" y="18097"/>
                  </a:lnTo>
                  <a:lnTo>
                    <a:pt x="10940" y="18681"/>
                  </a:lnTo>
                  <a:lnTo>
                    <a:pt x="11712" y="18681"/>
                  </a:lnTo>
                  <a:lnTo>
                    <a:pt x="11992" y="18097"/>
                  </a:lnTo>
                  <a:lnTo>
                    <a:pt x="12203" y="18097"/>
                  </a:lnTo>
                  <a:lnTo>
                    <a:pt x="12203" y="18681"/>
                  </a:lnTo>
                  <a:lnTo>
                    <a:pt x="11992" y="19459"/>
                  </a:lnTo>
                  <a:lnTo>
                    <a:pt x="11712" y="20238"/>
                  </a:lnTo>
                  <a:lnTo>
                    <a:pt x="12203" y="21600"/>
                  </a:lnTo>
                  <a:lnTo>
                    <a:pt x="12483" y="21016"/>
                  </a:lnTo>
                  <a:lnTo>
                    <a:pt x="12764" y="21016"/>
                  </a:lnTo>
                  <a:lnTo>
                    <a:pt x="12483" y="20238"/>
                  </a:lnTo>
                  <a:lnTo>
                    <a:pt x="12764" y="20238"/>
                  </a:lnTo>
                  <a:lnTo>
                    <a:pt x="12764" y="18681"/>
                  </a:lnTo>
                  <a:lnTo>
                    <a:pt x="14026" y="18681"/>
                  </a:lnTo>
                  <a:lnTo>
                    <a:pt x="14026" y="18097"/>
                  </a:lnTo>
                  <a:lnTo>
                    <a:pt x="15078" y="18097"/>
                  </a:lnTo>
                  <a:lnTo>
                    <a:pt x="15569" y="18681"/>
                  </a:lnTo>
                  <a:lnTo>
                    <a:pt x="16130" y="18681"/>
                  </a:lnTo>
                  <a:lnTo>
                    <a:pt x="16130" y="18097"/>
                  </a:lnTo>
                  <a:lnTo>
                    <a:pt x="16340" y="18097"/>
                  </a:lnTo>
                  <a:lnTo>
                    <a:pt x="16621" y="17319"/>
                  </a:lnTo>
                  <a:lnTo>
                    <a:pt x="17953" y="17319"/>
                  </a:lnTo>
                  <a:lnTo>
                    <a:pt x="18444" y="16541"/>
                  </a:lnTo>
                  <a:lnTo>
                    <a:pt x="18725" y="16541"/>
                  </a:lnTo>
                  <a:lnTo>
                    <a:pt x="18935" y="17319"/>
                  </a:lnTo>
                  <a:lnTo>
                    <a:pt x="19216" y="16541"/>
                  </a:lnTo>
                  <a:lnTo>
                    <a:pt x="19496" y="16541"/>
                  </a:lnTo>
                  <a:lnTo>
                    <a:pt x="19777" y="15957"/>
                  </a:lnTo>
                  <a:lnTo>
                    <a:pt x="19987" y="15957"/>
                  </a:lnTo>
                  <a:lnTo>
                    <a:pt x="20548" y="16541"/>
                  </a:lnTo>
                  <a:lnTo>
                    <a:pt x="21039" y="16541"/>
                  </a:lnTo>
                  <a:lnTo>
                    <a:pt x="21039" y="17319"/>
                  </a:lnTo>
                  <a:lnTo>
                    <a:pt x="21319" y="17319"/>
                  </a:lnTo>
                  <a:lnTo>
                    <a:pt x="21600" y="16541"/>
                  </a:lnTo>
                  <a:lnTo>
                    <a:pt x="21319" y="15957"/>
                  </a:lnTo>
                  <a:lnTo>
                    <a:pt x="20758" y="14400"/>
                  </a:lnTo>
                  <a:lnTo>
                    <a:pt x="20758" y="13622"/>
                  </a:lnTo>
                  <a:lnTo>
                    <a:pt x="21039" y="12259"/>
                  </a:lnTo>
                  <a:lnTo>
                    <a:pt x="20548" y="12259"/>
                  </a:lnTo>
                  <a:lnTo>
                    <a:pt x="20548" y="8562"/>
                  </a:lnTo>
                  <a:lnTo>
                    <a:pt x="20758" y="8562"/>
                  </a:lnTo>
                  <a:lnTo>
                    <a:pt x="20758" y="7978"/>
                  </a:lnTo>
                  <a:lnTo>
                    <a:pt x="21039" y="7978"/>
                  </a:lnTo>
                  <a:lnTo>
                    <a:pt x="20758" y="7200"/>
                  </a:lnTo>
                  <a:lnTo>
                    <a:pt x="20548" y="6422"/>
                  </a:lnTo>
                  <a:lnTo>
                    <a:pt x="19987" y="6422"/>
                  </a:lnTo>
                  <a:lnTo>
                    <a:pt x="19777" y="5838"/>
                  </a:lnTo>
                  <a:lnTo>
                    <a:pt x="19777" y="3697"/>
                  </a:lnTo>
                  <a:lnTo>
                    <a:pt x="19496" y="3697"/>
                  </a:lnTo>
                  <a:lnTo>
                    <a:pt x="19496" y="2919"/>
                  </a:lnTo>
                  <a:lnTo>
                    <a:pt x="19216" y="2141"/>
                  </a:lnTo>
                  <a:lnTo>
                    <a:pt x="18935" y="2141"/>
                  </a:lnTo>
                  <a:lnTo>
                    <a:pt x="18444" y="1362"/>
                  </a:lnTo>
                  <a:lnTo>
                    <a:pt x="17392" y="1362"/>
                  </a:lnTo>
                  <a:lnTo>
                    <a:pt x="17392" y="778"/>
                  </a:lnTo>
                  <a:close/>
                  <a:moveTo>
                    <a:pt x="2595" y="19459"/>
                  </a:moveTo>
                  <a:lnTo>
                    <a:pt x="2875" y="19459"/>
                  </a:lnTo>
                  <a:lnTo>
                    <a:pt x="2595" y="19459"/>
                  </a:lnTo>
                  <a:close/>
                  <a:moveTo>
                    <a:pt x="0" y="6422"/>
                  </a:moveTo>
                  <a:lnTo>
                    <a:pt x="281" y="7200"/>
                  </a:lnTo>
                  <a:lnTo>
                    <a:pt x="561" y="6422"/>
                  </a:lnTo>
                  <a:lnTo>
                    <a:pt x="0" y="6422"/>
                  </a:lnTo>
                  <a:close/>
                  <a:moveTo>
                    <a:pt x="0" y="642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0" name="AutoShape 77"/>
            <p:cNvSpPr>
              <a:spLocks/>
            </p:cNvSpPr>
            <p:nvPr/>
          </p:nvSpPr>
          <p:spPr bwMode="auto">
            <a:xfrm>
              <a:off x="8425" y="3218"/>
              <a:ext cx="406" cy="34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8689"/>
                  </a:moveTo>
                  <a:lnTo>
                    <a:pt x="21600" y="18077"/>
                  </a:lnTo>
                  <a:lnTo>
                    <a:pt x="21060" y="18077"/>
                  </a:lnTo>
                  <a:lnTo>
                    <a:pt x="20520" y="17617"/>
                  </a:lnTo>
                  <a:lnTo>
                    <a:pt x="20520" y="16391"/>
                  </a:lnTo>
                  <a:lnTo>
                    <a:pt x="19575" y="16391"/>
                  </a:lnTo>
                  <a:lnTo>
                    <a:pt x="19575" y="15319"/>
                  </a:lnTo>
                  <a:lnTo>
                    <a:pt x="19980" y="14706"/>
                  </a:lnTo>
                  <a:lnTo>
                    <a:pt x="19575" y="13634"/>
                  </a:lnTo>
                  <a:lnTo>
                    <a:pt x="19035" y="13634"/>
                  </a:lnTo>
                  <a:lnTo>
                    <a:pt x="18495" y="12409"/>
                  </a:lnTo>
                  <a:lnTo>
                    <a:pt x="18090" y="12409"/>
                  </a:lnTo>
                  <a:lnTo>
                    <a:pt x="16605" y="11336"/>
                  </a:lnTo>
                  <a:lnTo>
                    <a:pt x="16065" y="11336"/>
                  </a:lnTo>
                  <a:lnTo>
                    <a:pt x="16065" y="11796"/>
                  </a:lnTo>
                  <a:lnTo>
                    <a:pt x="15525" y="11336"/>
                  </a:lnTo>
                  <a:lnTo>
                    <a:pt x="15525" y="10111"/>
                  </a:lnTo>
                  <a:lnTo>
                    <a:pt x="14985" y="10111"/>
                  </a:lnTo>
                  <a:lnTo>
                    <a:pt x="14985" y="9651"/>
                  </a:lnTo>
                  <a:lnTo>
                    <a:pt x="14580" y="9651"/>
                  </a:lnTo>
                  <a:lnTo>
                    <a:pt x="14040" y="9038"/>
                  </a:lnTo>
                  <a:lnTo>
                    <a:pt x="14040" y="7353"/>
                  </a:lnTo>
                  <a:lnTo>
                    <a:pt x="14580" y="6740"/>
                  </a:lnTo>
                  <a:lnTo>
                    <a:pt x="14580" y="6128"/>
                  </a:lnTo>
                  <a:lnTo>
                    <a:pt x="14985" y="6128"/>
                  </a:lnTo>
                  <a:lnTo>
                    <a:pt x="14985" y="4443"/>
                  </a:lnTo>
                  <a:lnTo>
                    <a:pt x="15525" y="4443"/>
                  </a:lnTo>
                  <a:lnTo>
                    <a:pt x="14985" y="3983"/>
                  </a:lnTo>
                  <a:lnTo>
                    <a:pt x="14580" y="3983"/>
                  </a:lnTo>
                  <a:lnTo>
                    <a:pt x="13500" y="3370"/>
                  </a:lnTo>
                  <a:lnTo>
                    <a:pt x="13095" y="3370"/>
                  </a:lnTo>
                  <a:lnTo>
                    <a:pt x="12555" y="2757"/>
                  </a:lnTo>
                  <a:lnTo>
                    <a:pt x="12555" y="2145"/>
                  </a:lnTo>
                  <a:lnTo>
                    <a:pt x="12015" y="2145"/>
                  </a:lnTo>
                  <a:lnTo>
                    <a:pt x="12015" y="1685"/>
                  </a:lnTo>
                  <a:lnTo>
                    <a:pt x="11610" y="1072"/>
                  </a:lnTo>
                  <a:lnTo>
                    <a:pt x="10530" y="1072"/>
                  </a:lnTo>
                  <a:lnTo>
                    <a:pt x="10530" y="460"/>
                  </a:lnTo>
                  <a:lnTo>
                    <a:pt x="9585" y="460"/>
                  </a:lnTo>
                  <a:lnTo>
                    <a:pt x="8505" y="0"/>
                  </a:lnTo>
                  <a:lnTo>
                    <a:pt x="8100" y="0"/>
                  </a:lnTo>
                  <a:lnTo>
                    <a:pt x="7560" y="460"/>
                  </a:lnTo>
                  <a:lnTo>
                    <a:pt x="7020" y="460"/>
                  </a:lnTo>
                  <a:lnTo>
                    <a:pt x="6480" y="1072"/>
                  </a:lnTo>
                  <a:lnTo>
                    <a:pt x="6075" y="1685"/>
                  </a:lnTo>
                  <a:lnTo>
                    <a:pt x="5535" y="1685"/>
                  </a:lnTo>
                  <a:lnTo>
                    <a:pt x="4590" y="2145"/>
                  </a:lnTo>
                  <a:lnTo>
                    <a:pt x="4590" y="6740"/>
                  </a:lnTo>
                  <a:lnTo>
                    <a:pt x="4050" y="7353"/>
                  </a:lnTo>
                  <a:lnTo>
                    <a:pt x="4050" y="7813"/>
                  </a:lnTo>
                  <a:lnTo>
                    <a:pt x="0" y="10723"/>
                  </a:lnTo>
                  <a:lnTo>
                    <a:pt x="1080" y="13634"/>
                  </a:lnTo>
                  <a:lnTo>
                    <a:pt x="3105" y="14094"/>
                  </a:lnTo>
                  <a:lnTo>
                    <a:pt x="13500" y="21600"/>
                  </a:lnTo>
                  <a:lnTo>
                    <a:pt x="17550" y="21600"/>
                  </a:lnTo>
                  <a:lnTo>
                    <a:pt x="18090" y="20374"/>
                  </a:lnTo>
                  <a:lnTo>
                    <a:pt x="18495" y="19302"/>
                  </a:lnTo>
                  <a:lnTo>
                    <a:pt x="19575" y="18689"/>
                  </a:lnTo>
                  <a:lnTo>
                    <a:pt x="20520" y="19302"/>
                  </a:lnTo>
                  <a:lnTo>
                    <a:pt x="21060" y="19302"/>
                  </a:lnTo>
                  <a:lnTo>
                    <a:pt x="21060" y="18689"/>
                  </a:lnTo>
                  <a:lnTo>
                    <a:pt x="21600" y="18689"/>
                  </a:lnTo>
                  <a:close/>
                  <a:moveTo>
                    <a:pt x="21600" y="1868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1" name="AutoShape 78"/>
            <p:cNvSpPr>
              <a:spLocks/>
            </p:cNvSpPr>
            <p:nvPr/>
          </p:nvSpPr>
          <p:spPr bwMode="auto">
            <a:xfrm>
              <a:off x="8755" y="3520"/>
              <a:ext cx="76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5785"/>
                  </a:moveTo>
                  <a:lnTo>
                    <a:pt x="2880" y="9138"/>
                  </a:lnTo>
                  <a:lnTo>
                    <a:pt x="5040" y="3323"/>
                  </a:lnTo>
                  <a:lnTo>
                    <a:pt x="10800" y="0"/>
                  </a:lnTo>
                  <a:lnTo>
                    <a:pt x="15840" y="3323"/>
                  </a:lnTo>
                  <a:lnTo>
                    <a:pt x="18720" y="3323"/>
                  </a:lnTo>
                  <a:lnTo>
                    <a:pt x="18720" y="9138"/>
                  </a:lnTo>
                  <a:lnTo>
                    <a:pt x="12960" y="9138"/>
                  </a:lnTo>
                  <a:lnTo>
                    <a:pt x="18720" y="12462"/>
                  </a:lnTo>
                  <a:lnTo>
                    <a:pt x="18720" y="15785"/>
                  </a:lnTo>
                  <a:lnTo>
                    <a:pt x="21600" y="18277"/>
                  </a:lnTo>
                  <a:lnTo>
                    <a:pt x="18720" y="18277"/>
                  </a:lnTo>
                  <a:lnTo>
                    <a:pt x="21600" y="18277"/>
                  </a:lnTo>
                  <a:lnTo>
                    <a:pt x="12960" y="21600"/>
                  </a:lnTo>
                  <a:lnTo>
                    <a:pt x="12960" y="18277"/>
                  </a:lnTo>
                  <a:lnTo>
                    <a:pt x="2880" y="15785"/>
                  </a:lnTo>
                  <a:lnTo>
                    <a:pt x="0" y="15785"/>
                  </a:lnTo>
                  <a:close/>
                  <a:moveTo>
                    <a:pt x="0" y="157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2" name="AutoShape 79"/>
            <p:cNvSpPr>
              <a:spLocks/>
            </p:cNvSpPr>
            <p:nvPr/>
          </p:nvSpPr>
          <p:spPr bwMode="auto">
            <a:xfrm>
              <a:off x="8154" y="3300"/>
              <a:ext cx="94" cy="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335" y="21600"/>
                  </a:moveTo>
                  <a:lnTo>
                    <a:pt x="0" y="18000"/>
                  </a:lnTo>
                  <a:lnTo>
                    <a:pt x="0" y="13200"/>
                  </a:lnTo>
                  <a:lnTo>
                    <a:pt x="2335" y="8400"/>
                  </a:lnTo>
                  <a:lnTo>
                    <a:pt x="4086" y="8400"/>
                  </a:lnTo>
                  <a:lnTo>
                    <a:pt x="6422" y="4800"/>
                  </a:lnTo>
                  <a:lnTo>
                    <a:pt x="8757" y="8400"/>
                  </a:lnTo>
                  <a:lnTo>
                    <a:pt x="10508" y="8400"/>
                  </a:lnTo>
                  <a:lnTo>
                    <a:pt x="15178" y="4800"/>
                  </a:lnTo>
                  <a:lnTo>
                    <a:pt x="19265" y="0"/>
                  </a:lnTo>
                  <a:lnTo>
                    <a:pt x="21600" y="0"/>
                  </a:lnTo>
                  <a:lnTo>
                    <a:pt x="19265" y="4800"/>
                  </a:lnTo>
                  <a:lnTo>
                    <a:pt x="17514" y="4800"/>
                  </a:lnTo>
                  <a:lnTo>
                    <a:pt x="15178" y="8400"/>
                  </a:lnTo>
                  <a:lnTo>
                    <a:pt x="15178" y="18000"/>
                  </a:lnTo>
                  <a:lnTo>
                    <a:pt x="10508" y="18000"/>
                  </a:lnTo>
                  <a:lnTo>
                    <a:pt x="10508" y="21600"/>
                  </a:lnTo>
                  <a:lnTo>
                    <a:pt x="2335" y="21600"/>
                  </a:lnTo>
                  <a:close/>
                  <a:moveTo>
                    <a:pt x="233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3" name="AutoShape 80"/>
            <p:cNvSpPr>
              <a:spLocks/>
            </p:cNvSpPr>
            <p:nvPr/>
          </p:nvSpPr>
          <p:spPr bwMode="auto">
            <a:xfrm>
              <a:off x="8286" y="3226"/>
              <a:ext cx="261" cy="21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534" y="16828"/>
                  </a:moveTo>
                  <a:lnTo>
                    <a:pt x="17825" y="12056"/>
                  </a:lnTo>
                  <a:lnTo>
                    <a:pt x="17825" y="11302"/>
                  </a:lnTo>
                  <a:lnTo>
                    <a:pt x="18664" y="10298"/>
                  </a:lnTo>
                  <a:lnTo>
                    <a:pt x="18664" y="2763"/>
                  </a:lnTo>
                  <a:lnTo>
                    <a:pt x="20132" y="2009"/>
                  </a:lnTo>
                  <a:lnTo>
                    <a:pt x="20971" y="2009"/>
                  </a:lnTo>
                  <a:lnTo>
                    <a:pt x="21600" y="1005"/>
                  </a:lnTo>
                  <a:lnTo>
                    <a:pt x="20971" y="0"/>
                  </a:lnTo>
                  <a:lnTo>
                    <a:pt x="20132" y="0"/>
                  </a:lnTo>
                  <a:lnTo>
                    <a:pt x="18664" y="1005"/>
                  </a:lnTo>
                  <a:lnTo>
                    <a:pt x="14680" y="1005"/>
                  </a:lnTo>
                  <a:lnTo>
                    <a:pt x="13841" y="2009"/>
                  </a:lnTo>
                  <a:lnTo>
                    <a:pt x="13212" y="2009"/>
                  </a:lnTo>
                  <a:lnTo>
                    <a:pt x="13212" y="2763"/>
                  </a:lnTo>
                  <a:lnTo>
                    <a:pt x="11534" y="2763"/>
                  </a:lnTo>
                  <a:lnTo>
                    <a:pt x="10066" y="2009"/>
                  </a:lnTo>
                  <a:lnTo>
                    <a:pt x="6920" y="2009"/>
                  </a:lnTo>
                  <a:lnTo>
                    <a:pt x="6920" y="2763"/>
                  </a:lnTo>
                  <a:lnTo>
                    <a:pt x="3146" y="2763"/>
                  </a:lnTo>
                  <a:lnTo>
                    <a:pt x="3146" y="4772"/>
                  </a:lnTo>
                  <a:lnTo>
                    <a:pt x="2307" y="4772"/>
                  </a:lnTo>
                  <a:lnTo>
                    <a:pt x="3146" y="5777"/>
                  </a:lnTo>
                  <a:lnTo>
                    <a:pt x="2307" y="5777"/>
                  </a:lnTo>
                  <a:lnTo>
                    <a:pt x="1468" y="6530"/>
                  </a:lnTo>
                  <a:lnTo>
                    <a:pt x="839" y="5777"/>
                  </a:lnTo>
                  <a:lnTo>
                    <a:pt x="839" y="6530"/>
                  </a:lnTo>
                  <a:lnTo>
                    <a:pt x="0" y="6530"/>
                  </a:lnTo>
                  <a:lnTo>
                    <a:pt x="0" y="7535"/>
                  </a:lnTo>
                  <a:lnTo>
                    <a:pt x="1468" y="9293"/>
                  </a:lnTo>
                  <a:lnTo>
                    <a:pt x="839" y="10298"/>
                  </a:lnTo>
                  <a:lnTo>
                    <a:pt x="839" y="12056"/>
                  </a:lnTo>
                  <a:lnTo>
                    <a:pt x="2307" y="12056"/>
                  </a:lnTo>
                  <a:lnTo>
                    <a:pt x="2307" y="13060"/>
                  </a:lnTo>
                  <a:lnTo>
                    <a:pt x="3146" y="13060"/>
                  </a:lnTo>
                  <a:lnTo>
                    <a:pt x="3146" y="15070"/>
                  </a:lnTo>
                  <a:lnTo>
                    <a:pt x="2307" y="15070"/>
                  </a:lnTo>
                  <a:lnTo>
                    <a:pt x="1468" y="15823"/>
                  </a:lnTo>
                  <a:lnTo>
                    <a:pt x="1468" y="17833"/>
                  </a:lnTo>
                  <a:lnTo>
                    <a:pt x="2307" y="19591"/>
                  </a:lnTo>
                  <a:lnTo>
                    <a:pt x="1468" y="19591"/>
                  </a:lnTo>
                  <a:lnTo>
                    <a:pt x="2307" y="19591"/>
                  </a:lnTo>
                  <a:lnTo>
                    <a:pt x="3146" y="20595"/>
                  </a:lnTo>
                  <a:lnTo>
                    <a:pt x="3775" y="21600"/>
                  </a:lnTo>
                  <a:lnTo>
                    <a:pt x="4614" y="21600"/>
                  </a:lnTo>
                  <a:lnTo>
                    <a:pt x="11534" y="16828"/>
                  </a:lnTo>
                  <a:close/>
                  <a:moveTo>
                    <a:pt x="11534" y="1682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4" name="AutoShape 81"/>
            <p:cNvSpPr>
              <a:spLocks/>
            </p:cNvSpPr>
            <p:nvPr/>
          </p:nvSpPr>
          <p:spPr bwMode="auto">
            <a:xfrm>
              <a:off x="8237" y="3391"/>
              <a:ext cx="66" cy="16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462" y="21600"/>
                  </a:moveTo>
                  <a:lnTo>
                    <a:pt x="15785" y="20310"/>
                  </a:lnTo>
                  <a:lnTo>
                    <a:pt x="15785" y="15475"/>
                  </a:lnTo>
                  <a:lnTo>
                    <a:pt x="19108" y="15475"/>
                  </a:lnTo>
                  <a:lnTo>
                    <a:pt x="19108" y="10639"/>
                  </a:lnTo>
                  <a:lnTo>
                    <a:pt x="12462" y="10639"/>
                  </a:lnTo>
                  <a:lnTo>
                    <a:pt x="12462" y="4836"/>
                  </a:lnTo>
                  <a:lnTo>
                    <a:pt x="15785" y="4836"/>
                  </a:lnTo>
                  <a:lnTo>
                    <a:pt x="15785" y="6125"/>
                  </a:lnTo>
                  <a:lnTo>
                    <a:pt x="19108" y="6125"/>
                  </a:lnTo>
                  <a:lnTo>
                    <a:pt x="19108" y="1290"/>
                  </a:lnTo>
                  <a:lnTo>
                    <a:pt x="21600" y="0"/>
                  </a:lnTo>
                  <a:lnTo>
                    <a:pt x="19108" y="0"/>
                  </a:lnTo>
                  <a:lnTo>
                    <a:pt x="19108" y="1290"/>
                  </a:lnTo>
                  <a:lnTo>
                    <a:pt x="12462" y="1290"/>
                  </a:lnTo>
                  <a:lnTo>
                    <a:pt x="9138" y="2257"/>
                  </a:lnTo>
                  <a:lnTo>
                    <a:pt x="6646" y="6125"/>
                  </a:lnTo>
                  <a:lnTo>
                    <a:pt x="0" y="10639"/>
                  </a:lnTo>
                  <a:lnTo>
                    <a:pt x="3323" y="11928"/>
                  </a:lnTo>
                  <a:lnTo>
                    <a:pt x="6646" y="14507"/>
                  </a:lnTo>
                  <a:lnTo>
                    <a:pt x="9138" y="16764"/>
                  </a:lnTo>
                  <a:lnTo>
                    <a:pt x="12462" y="19021"/>
                  </a:lnTo>
                  <a:lnTo>
                    <a:pt x="9138" y="20310"/>
                  </a:lnTo>
                  <a:lnTo>
                    <a:pt x="12462" y="21600"/>
                  </a:lnTo>
                  <a:close/>
                  <a:moveTo>
                    <a:pt x="1246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5" name="AutoShape 82"/>
            <p:cNvSpPr>
              <a:spLocks/>
            </p:cNvSpPr>
            <p:nvPr/>
          </p:nvSpPr>
          <p:spPr bwMode="auto">
            <a:xfrm>
              <a:off x="8296" y="3391"/>
              <a:ext cx="18" cy="3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5760"/>
                  </a:lnTo>
                  <a:lnTo>
                    <a:pt x="9257" y="0"/>
                  </a:lnTo>
                  <a:lnTo>
                    <a:pt x="9257" y="5760"/>
                  </a:lnTo>
                  <a:lnTo>
                    <a:pt x="21600" y="15840"/>
                  </a:lnTo>
                  <a:lnTo>
                    <a:pt x="9257" y="15840"/>
                  </a:lnTo>
                  <a:lnTo>
                    <a:pt x="9257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6" name="AutoShape 83"/>
            <p:cNvSpPr>
              <a:spLocks/>
            </p:cNvSpPr>
            <p:nvPr/>
          </p:nvSpPr>
          <p:spPr bwMode="auto">
            <a:xfrm>
              <a:off x="8276" y="3429"/>
              <a:ext cx="20" cy="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0800" y="0"/>
                  </a:lnTo>
                  <a:lnTo>
                    <a:pt x="10800" y="4800"/>
                  </a:lnTo>
                  <a:lnTo>
                    <a:pt x="21600" y="48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7" name="AutoShape 84"/>
            <p:cNvSpPr>
              <a:spLocks/>
            </p:cNvSpPr>
            <p:nvPr/>
          </p:nvSpPr>
          <p:spPr bwMode="auto">
            <a:xfrm>
              <a:off x="8276" y="3344"/>
              <a:ext cx="48" cy="5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9095" y="21600"/>
                  </a:lnTo>
                  <a:lnTo>
                    <a:pt x="9095" y="17843"/>
                  </a:lnTo>
                  <a:lnTo>
                    <a:pt x="12505" y="17843"/>
                  </a:lnTo>
                  <a:lnTo>
                    <a:pt x="12505" y="14087"/>
                  </a:lnTo>
                  <a:lnTo>
                    <a:pt x="17053" y="11270"/>
                  </a:lnTo>
                  <a:lnTo>
                    <a:pt x="21600" y="11270"/>
                  </a:lnTo>
                  <a:lnTo>
                    <a:pt x="21600" y="3757"/>
                  </a:lnTo>
                  <a:lnTo>
                    <a:pt x="17053" y="3757"/>
                  </a:lnTo>
                  <a:lnTo>
                    <a:pt x="17053" y="0"/>
                  </a:lnTo>
                  <a:lnTo>
                    <a:pt x="9095" y="0"/>
                  </a:lnTo>
                  <a:lnTo>
                    <a:pt x="4547" y="11270"/>
                  </a:lnTo>
                  <a:lnTo>
                    <a:pt x="4547" y="14087"/>
                  </a:lnTo>
                  <a:lnTo>
                    <a:pt x="0" y="17843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8" name="AutoShape 85"/>
            <p:cNvSpPr>
              <a:spLocks/>
            </p:cNvSpPr>
            <p:nvPr/>
          </p:nvSpPr>
          <p:spPr bwMode="auto">
            <a:xfrm>
              <a:off x="8276" y="3391"/>
              <a:ext cx="170" cy="18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90" y="18389"/>
                  </a:moveTo>
                  <a:lnTo>
                    <a:pt x="1290" y="14011"/>
                  </a:lnTo>
                  <a:lnTo>
                    <a:pt x="2579" y="14011"/>
                  </a:lnTo>
                  <a:lnTo>
                    <a:pt x="2579" y="4378"/>
                  </a:lnTo>
                  <a:lnTo>
                    <a:pt x="3546" y="4378"/>
                  </a:lnTo>
                  <a:lnTo>
                    <a:pt x="3546" y="3211"/>
                  </a:lnTo>
                  <a:lnTo>
                    <a:pt x="4836" y="3211"/>
                  </a:lnTo>
                  <a:lnTo>
                    <a:pt x="6125" y="4378"/>
                  </a:lnTo>
                  <a:lnTo>
                    <a:pt x="7093" y="5546"/>
                  </a:lnTo>
                  <a:lnTo>
                    <a:pt x="8382" y="5546"/>
                  </a:lnTo>
                  <a:lnTo>
                    <a:pt x="19021" y="0"/>
                  </a:lnTo>
                  <a:lnTo>
                    <a:pt x="21600" y="5546"/>
                  </a:lnTo>
                  <a:lnTo>
                    <a:pt x="19021" y="7589"/>
                  </a:lnTo>
                  <a:lnTo>
                    <a:pt x="11928" y="8757"/>
                  </a:lnTo>
                  <a:lnTo>
                    <a:pt x="18054" y="14011"/>
                  </a:lnTo>
                  <a:lnTo>
                    <a:pt x="15475" y="16346"/>
                  </a:lnTo>
                  <a:lnTo>
                    <a:pt x="15475" y="18389"/>
                  </a:lnTo>
                  <a:lnTo>
                    <a:pt x="10639" y="18389"/>
                  </a:lnTo>
                  <a:lnTo>
                    <a:pt x="7093" y="21600"/>
                  </a:lnTo>
                  <a:lnTo>
                    <a:pt x="2579" y="20724"/>
                  </a:lnTo>
                  <a:lnTo>
                    <a:pt x="0" y="20724"/>
                  </a:lnTo>
                  <a:lnTo>
                    <a:pt x="1290" y="19557"/>
                  </a:lnTo>
                  <a:lnTo>
                    <a:pt x="1290" y="18389"/>
                  </a:lnTo>
                  <a:close/>
                  <a:moveTo>
                    <a:pt x="1290" y="1838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9" name="AutoShape 86"/>
            <p:cNvSpPr>
              <a:spLocks/>
            </p:cNvSpPr>
            <p:nvPr/>
          </p:nvSpPr>
          <p:spPr bwMode="auto">
            <a:xfrm>
              <a:off x="8276" y="3438"/>
              <a:ext cx="865" cy="64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72" y="4587"/>
                  </a:moveTo>
                  <a:lnTo>
                    <a:pt x="13112" y="4920"/>
                  </a:lnTo>
                  <a:lnTo>
                    <a:pt x="13112" y="4587"/>
                  </a:lnTo>
                  <a:lnTo>
                    <a:pt x="12225" y="4337"/>
                  </a:lnTo>
                  <a:lnTo>
                    <a:pt x="10072" y="4337"/>
                  </a:lnTo>
                  <a:lnTo>
                    <a:pt x="5194" y="250"/>
                  </a:lnTo>
                  <a:lnTo>
                    <a:pt x="4244" y="0"/>
                  </a:lnTo>
                  <a:lnTo>
                    <a:pt x="3737" y="584"/>
                  </a:lnTo>
                  <a:lnTo>
                    <a:pt x="2344" y="917"/>
                  </a:lnTo>
                  <a:lnTo>
                    <a:pt x="3547" y="2419"/>
                  </a:lnTo>
                  <a:lnTo>
                    <a:pt x="3040" y="3086"/>
                  </a:lnTo>
                  <a:lnTo>
                    <a:pt x="3040" y="3669"/>
                  </a:lnTo>
                  <a:lnTo>
                    <a:pt x="2090" y="3669"/>
                  </a:lnTo>
                  <a:lnTo>
                    <a:pt x="1394" y="4587"/>
                  </a:lnTo>
                  <a:lnTo>
                    <a:pt x="507" y="4337"/>
                  </a:lnTo>
                  <a:lnTo>
                    <a:pt x="0" y="4337"/>
                  </a:lnTo>
                  <a:lnTo>
                    <a:pt x="0" y="5504"/>
                  </a:lnTo>
                  <a:lnTo>
                    <a:pt x="253" y="5838"/>
                  </a:lnTo>
                  <a:lnTo>
                    <a:pt x="253" y="5504"/>
                  </a:lnTo>
                  <a:lnTo>
                    <a:pt x="950" y="6422"/>
                  </a:lnTo>
                  <a:lnTo>
                    <a:pt x="950" y="6755"/>
                  </a:lnTo>
                  <a:lnTo>
                    <a:pt x="1204" y="7089"/>
                  </a:lnTo>
                  <a:lnTo>
                    <a:pt x="1394" y="7422"/>
                  </a:lnTo>
                  <a:lnTo>
                    <a:pt x="1647" y="8006"/>
                  </a:lnTo>
                  <a:lnTo>
                    <a:pt x="2090" y="8590"/>
                  </a:lnTo>
                  <a:lnTo>
                    <a:pt x="2090" y="8924"/>
                  </a:lnTo>
                  <a:lnTo>
                    <a:pt x="2344" y="8924"/>
                  </a:lnTo>
                  <a:lnTo>
                    <a:pt x="2597" y="9591"/>
                  </a:lnTo>
                  <a:lnTo>
                    <a:pt x="2850" y="9591"/>
                  </a:lnTo>
                  <a:lnTo>
                    <a:pt x="2850" y="10508"/>
                  </a:lnTo>
                  <a:lnTo>
                    <a:pt x="3040" y="10758"/>
                  </a:lnTo>
                  <a:lnTo>
                    <a:pt x="3547" y="10758"/>
                  </a:lnTo>
                  <a:lnTo>
                    <a:pt x="3737" y="11092"/>
                  </a:lnTo>
                  <a:lnTo>
                    <a:pt x="4244" y="11759"/>
                  </a:lnTo>
                  <a:lnTo>
                    <a:pt x="4244" y="12009"/>
                  </a:lnTo>
                  <a:lnTo>
                    <a:pt x="4434" y="12343"/>
                  </a:lnTo>
                  <a:lnTo>
                    <a:pt x="4687" y="12676"/>
                  </a:lnTo>
                  <a:lnTo>
                    <a:pt x="4687" y="14511"/>
                  </a:lnTo>
                  <a:lnTo>
                    <a:pt x="4941" y="14845"/>
                  </a:lnTo>
                  <a:lnTo>
                    <a:pt x="4941" y="15095"/>
                  </a:lnTo>
                  <a:lnTo>
                    <a:pt x="5638" y="16012"/>
                  </a:lnTo>
                  <a:lnTo>
                    <a:pt x="5891" y="16012"/>
                  </a:lnTo>
                  <a:lnTo>
                    <a:pt x="6081" y="16346"/>
                  </a:lnTo>
                  <a:lnTo>
                    <a:pt x="6588" y="16680"/>
                  </a:lnTo>
                  <a:lnTo>
                    <a:pt x="6778" y="17013"/>
                  </a:lnTo>
                  <a:lnTo>
                    <a:pt x="7031" y="18181"/>
                  </a:lnTo>
                  <a:lnTo>
                    <a:pt x="7284" y="18181"/>
                  </a:lnTo>
                  <a:lnTo>
                    <a:pt x="7284" y="18514"/>
                  </a:lnTo>
                  <a:lnTo>
                    <a:pt x="8235" y="19432"/>
                  </a:lnTo>
                  <a:lnTo>
                    <a:pt x="8425" y="20099"/>
                  </a:lnTo>
                  <a:lnTo>
                    <a:pt x="8678" y="20099"/>
                  </a:lnTo>
                  <a:lnTo>
                    <a:pt x="8931" y="21016"/>
                  </a:lnTo>
                  <a:lnTo>
                    <a:pt x="9185" y="21016"/>
                  </a:lnTo>
                  <a:lnTo>
                    <a:pt x="9375" y="20683"/>
                  </a:lnTo>
                  <a:lnTo>
                    <a:pt x="9628" y="20349"/>
                  </a:lnTo>
                  <a:lnTo>
                    <a:pt x="9375" y="20099"/>
                  </a:lnTo>
                  <a:lnTo>
                    <a:pt x="9628" y="19432"/>
                  </a:lnTo>
                  <a:lnTo>
                    <a:pt x="9882" y="19432"/>
                  </a:lnTo>
                  <a:lnTo>
                    <a:pt x="10072" y="19765"/>
                  </a:lnTo>
                  <a:lnTo>
                    <a:pt x="10768" y="19765"/>
                  </a:lnTo>
                  <a:lnTo>
                    <a:pt x="11718" y="20099"/>
                  </a:lnTo>
                  <a:lnTo>
                    <a:pt x="12669" y="20683"/>
                  </a:lnTo>
                  <a:lnTo>
                    <a:pt x="12669" y="21600"/>
                  </a:lnTo>
                  <a:lnTo>
                    <a:pt x="14569" y="18848"/>
                  </a:lnTo>
                  <a:lnTo>
                    <a:pt x="21347" y="16346"/>
                  </a:lnTo>
                  <a:lnTo>
                    <a:pt x="21600" y="13594"/>
                  </a:lnTo>
                  <a:lnTo>
                    <a:pt x="21347" y="12676"/>
                  </a:lnTo>
                  <a:lnTo>
                    <a:pt x="20903" y="12927"/>
                  </a:lnTo>
                  <a:lnTo>
                    <a:pt x="17863" y="12343"/>
                  </a:lnTo>
                  <a:lnTo>
                    <a:pt x="17609" y="11425"/>
                  </a:lnTo>
                  <a:lnTo>
                    <a:pt x="17356" y="11092"/>
                  </a:lnTo>
                  <a:lnTo>
                    <a:pt x="17356" y="10175"/>
                  </a:lnTo>
                  <a:lnTo>
                    <a:pt x="17103" y="10175"/>
                  </a:lnTo>
                  <a:lnTo>
                    <a:pt x="16659" y="9841"/>
                  </a:lnTo>
                  <a:lnTo>
                    <a:pt x="16406" y="9591"/>
                  </a:lnTo>
                  <a:lnTo>
                    <a:pt x="16406" y="9257"/>
                  </a:lnTo>
                  <a:lnTo>
                    <a:pt x="15962" y="8340"/>
                  </a:lnTo>
                  <a:lnTo>
                    <a:pt x="15709" y="8340"/>
                  </a:lnTo>
                  <a:lnTo>
                    <a:pt x="15709" y="7422"/>
                  </a:lnTo>
                  <a:lnTo>
                    <a:pt x="15456" y="7089"/>
                  </a:lnTo>
                  <a:lnTo>
                    <a:pt x="15012" y="6422"/>
                  </a:lnTo>
                  <a:lnTo>
                    <a:pt x="14759" y="6171"/>
                  </a:lnTo>
                  <a:lnTo>
                    <a:pt x="15012" y="6171"/>
                  </a:lnTo>
                  <a:lnTo>
                    <a:pt x="14759" y="6171"/>
                  </a:lnTo>
                  <a:lnTo>
                    <a:pt x="14316" y="5838"/>
                  </a:lnTo>
                  <a:lnTo>
                    <a:pt x="14062" y="5254"/>
                  </a:lnTo>
                  <a:lnTo>
                    <a:pt x="14062" y="4920"/>
                  </a:lnTo>
                  <a:lnTo>
                    <a:pt x="13872" y="4920"/>
                  </a:lnTo>
                  <a:lnTo>
                    <a:pt x="13872" y="4587"/>
                  </a:lnTo>
                  <a:lnTo>
                    <a:pt x="13872" y="4920"/>
                  </a:lnTo>
                  <a:lnTo>
                    <a:pt x="13872" y="4587"/>
                  </a:lnTo>
                  <a:close/>
                  <a:moveTo>
                    <a:pt x="13872" y="458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0" name="AutoShape 87"/>
            <p:cNvSpPr>
              <a:spLocks/>
            </p:cNvSpPr>
            <p:nvPr/>
          </p:nvSpPr>
          <p:spPr bwMode="auto">
            <a:xfrm>
              <a:off x="8943" y="3676"/>
              <a:ext cx="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745" y="21600"/>
                  </a:moveTo>
                  <a:lnTo>
                    <a:pt x="0" y="18277"/>
                  </a:lnTo>
                  <a:lnTo>
                    <a:pt x="0" y="3323"/>
                  </a:lnTo>
                  <a:lnTo>
                    <a:pt x="7855" y="3323"/>
                  </a:lnTo>
                  <a:lnTo>
                    <a:pt x="7855" y="0"/>
                  </a:lnTo>
                  <a:lnTo>
                    <a:pt x="13745" y="3323"/>
                  </a:lnTo>
                  <a:lnTo>
                    <a:pt x="21600" y="3323"/>
                  </a:lnTo>
                  <a:lnTo>
                    <a:pt x="13745" y="9138"/>
                  </a:lnTo>
                  <a:lnTo>
                    <a:pt x="13745" y="12462"/>
                  </a:lnTo>
                  <a:lnTo>
                    <a:pt x="21600" y="12462"/>
                  </a:lnTo>
                  <a:lnTo>
                    <a:pt x="21600" y="21600"/>
                  </a:ln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1" name="AutoShape 88"/>
            <p:cNvSpPr>
              <a:spLocks/>
            </p:cNvSpPr>
            <p:nvPr/>
          </p:nvSpPr>
          <p:spPr bwMode="auto">
            <a:xfrm>
              <a:off x="8971" y="3686"/>
              <a:ext cx="208" cy="1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211"/>
                  </a:moveTo>
                  <a:lnTo>
                    <a:pt x="0" y="12960"/>
                  </a:lnTo>
                  <a:lnTo>
                    <a:pt x="1054" y="14531"/>
                  </a:lnTo>
                  <a:lnTo>
                    <a:pt x="2107" y="18851"/>
                  </a:lnTo>
                  <a:lnTo>
                    <a:pt x="14751" y="21600"/>
                  </a:lnTo>
                  <a:lnTo>
                    <a:pt x="16595" y="20422"/>
                  </a:lnTo>
                  <a:lnTo>
                    <a:pt x="20546" y="4320"/>
                  </a:lnTo>
                  <a:lnTo>
                    <a:pt x="21600" y="4320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19493" y="1178"/>
                  </a:lnTo>
                  <a:lnTo>
                    <a:pt x="19493" y="0"/>
                  </a:lnTo>
                  <a:lnTo>
                    <a:pt x="18439" y="1178"/>
                  </a:lnTo>
                  <a:lnTo>
                    <a:pt x="16595" y="2749"/>
                  </a:lnTo>
                  <a:lnTo>
                    <a:pt x="16595" y="4320"/>
                  </a:lnTo>
                  <a:lnTo>
                    <a:pt x="13698" y="7069"/>
                  </a:lnTo>
                  <a:lnTo>
                    <a:pt x="13698" y="8640"/>
                  </a:lnTo>
                  <a:lnTo>
                    <a:pt x="12644" y="10211"/>
                  </a:lnTo>
                  <a:lnTo>
                    <a:pt x="11854" y="10211"/>
                  </a:lnTo>
                  <a:lnTo>
                    <a:pt x="11854" y="11389"/>
                  </a:lnTo>
                  <a:lnTo>
                    <a:pt x="9746" y="11389"/>
                  </a:lnTo>
                  <a:lnTo>
                    <a:pt x="8693" y="12960"/>
                  </a:lnTo>
                  <a:lnTo>
                    <a:pt x="8693" y="11389"/>
                  </a:lnTo>
                  <a:lnTo>
                    <a:pt x="5005" y="11389"/>
                  </a:lnTo>
                  <a:lnTo>
                    <a:pt x="2898" y="12960"/>
                  </a:lnTo>
                  <a:lnTo>
                    <a:pt x="1054" y="12960"/>
                  </a:lnTo>
                  <a:lnTo>
                    <a:pt x="1054" y="11389"/>
                  </a:lnTo>
                  <a:lnTo>
                    <a:pt x="0" y="10211"/>
                  </a:lnTo>
                  <a:close/>
                  <a:moveTo>
                    <a:pt x="0" y="102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2" name="AutoShape 89"/>
            <p:cNvSpPr>
              <a:spLocks/>
            </p:cNvSpPr>
            <p:nvPr/>
          </p:nvSpPr>
          <p:spPr bwMode="auto">
            <a:xfrm>
              <a:off x="5731" y="3162"/>
              <a:ext cx="111" cy="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8836" y="0"/>
                  </a:moveTo>
                  <a:lnTo>
                    <a:pt x="10800" y="4547"/>
                  </a:lnTo>
                  <a:lnTo>
                    <a:pt x="10800" y="0"/>
                  </a:lnTo>
                  <a:lnTo>
                    <a:pt x="8836" y="0"/>
                  </a:lnTo>
                  <a:close/>
                  <a:moveTo>
                    <a:pt x="1473" y="0"/>
                  </a:moveTo>
                  <a:lnTo>
                    <a:pt x="3436" y="4547"/>
                  </a:lnTo>
                  <a:lnTo>
                    <a:pt x="3436" y="0"/>
                  </a:lnTo>
                  <a:lnTo>
                    <a:pt x="1473" y="0"/>
                  </a:lnTo>
                  <a:close/>
                  <a:moveTo>
                    <a:pt x="0" y="4547"/>
                  </a:moveTo>
                  <a:lnTo>
                    <a:pt x="0" y="9095"/>
                  </a:lnTo>
                  <a:lnTo>
                    <a:pt x="1473" y="9095"/>
                  </a:lnTo>
                  <a:lnTo>
                    <a:pt x="1473" y="4547"/>
                  </a:lnTo>
                  <a:lnTo>
                    <a:pt x="0" y="4547"/>
                  </a:lnTo>
                  <a:close/>
                  <a:moveTo>
                    <a:pt x="21600" y="21600"/>
                  </a:moveTo>
                  <a:lnTo>
                    <a:pt x="19636" y="216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3" name="AutoShape 90"/>
            <p:cNvSpPr>
              <a:spLocks/>
            </p:cNvSpPr>
            <p:nvPr/>
          </p:nvSpPr>
          <p:spPr bwMode="auto">
            <a:xfrm>
              <a:off x="6172" y="3419"/>
              <a:ext cx="18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1080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4" name="AutoShape 91"/>
            <p:cNvSpPr>
              <a:spLocks/>
            </p:cNvSpPr>
            <p:nvPr/>
          </p:nvSpPr>
          <p:spPr bwMode="auto">
            <a:xfrm>
              <a:off x="6134" y="3574"/>
              <a:ext cx="188" cy="5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3240" y="14400"/>
                  </a:moveTo>
                  <a:cubicBezTo>
                    <a:pt x="3240" y="14400"/>
                    <a:pt x="3240" y="14400"/>
                    <a:pt x="3240" y="14400"/>
                  </a:cubicBezTo>
                  <a:cubicBezTo>
                    <a:pt x="3240" y="14400"/>
                    <a:pt x="3240" y="14400"/>
                    <a:pt x="324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3240" y="14400"/>
                    <a:pt x="3240" y="14400"/>
                  </a:cubicBezTo>
                  <a:close/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1080" y="18000"/>
                    <a:pt x="1080" y="18000"/>
                    <a:pt x="1080" y="18000"/>
                  </a:cubicBezTo>
                  <a:cubicBezTo>
                    <a:pt x="1080" y="21600"/>
                    <a:pt x="1080" y="21600"/>
                    <a:pt x="108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1080" y="10800"/>
                  </a:moveTo>
                  <a:cubicBezTo>
                    <a:pt x="1080" y="7200"/>
                    <a:pt x="1080" y="7200"/>
                    <a:pt x="1080" y="72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2160" y="3600"/>
                    <a:pt x="2160" y="36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2160" y="7200"/>
                    <a:pt x="1080" y="10800"/>
                    <a:pt x="1080" y="10800"/>
                  </a:cubicBezTo>
                  <a:close/>
                  <a:moveTo>
                    <a:pt x="8640" y="14400"/>
                  </a:moveTo>
                  <a:cubicBezTo>
                    <a:pt x="7560" y="14400"/>
                    <a:pt x="7560" y="14400"/>
                    <a:pt x="7560" y="14400"/>
                  </a:cubicBezTo>
                  <a:cubicBezTo>
                    <a:pt x="6480" y="18000"/>
                    <a:pt x="6480" y="18000"/>
                    <a:pt x="6480" y="18000"/>
                  </a:cubicBezTo>
                  <a:cubicBezTo>
                    <a:pt x="5400" y="14400"/>
                    <a:pt x="5400" y="14400"/>
                    <a:pt x="540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5400" y="10800"/>
                    <a:pt x="5400" y="10800"/>
                    <a:pt x="5400" y="1080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8640" y="10800"/>
                    <a:pt x="8640" y="10800"/>
                    <a:pt x="8640" y="10800"/>
                  </a:cubicBezTo>
                  <a:cubicBezTo>
                    <a:pt x="8640" y="14400"/>
                    <a:pt x="8640" y="14400"/>
                    <a:pt x="8640" y="14400"/>
                  </a:cubicBezTo>
                  <a:close/>
                  <a:moveTo>
                    <a:pt x="10800" y="14400"/>
                  </a:moveTo>
                  <a:cubicBezTo>
                    <a:pt x="9720" y="18000"/>
                    <a:pt x="9720" y="18000"/>
                    <a:pt x="9720" y="180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880" y="18000"/>
                    <a:pt x="11880" y="18000"/>
                    <a:pt x="11880" y="18000"/>
                  </a:cubicBezTo>
                  <a:cubicBezTo>
                    <a:pt x="12960" y="18000"/>
                    <a:pt x="12960" y="18000"/>
                    <a:pt x="12960" y="180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lose/>
                  <a:moveTo>
                    <a:pt x="19440" y="3600"/>
                  </a:moveTo>
                  <a:cubicBezTo>
                    <a:pt x="20520" y="0"/>
                    <a:pt x="20520" y="0"/>
                    <a:pt x="2052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19440" y="3600"/>
                    <a:pt x="19440" y="3600"/>
                    <a:pt x="19440" y="3600"/>
                  </a:cubicBezTo>
                  <a:close/>
                  <a:moveTo>
                    <a:pt x="16200" y="14400"/>
                  </a:moveTo>
                  <a:cubicBezTo>
                    <a:pt x="17280" y="10800"/>
                    <a:pt x="17280" y="10800"/>
                    <a:pt x="17280" y="10800"/>
                  </a:cubicBezTo>
                  <a:cubicBezTo>
                    <a:pt x="17280" y="10800"/>
                    <a:pt x="17280" y="10800"/>
                    <a:pt x="17280" y="10800"/>
                  </a:cubicBezTo>
                  <a:cubicBezTo>
                    <a:pt x="19440" y="7200"/>
                    <a:pt x="19440" y="7200"/>
                    <a:pt x="19440" y="7200"/>
                  </a:cubicBezTo>
                  <a:cubicBezTo>
                    <a:pt x="19440" y="10800"/>
                    <a:pt x="19440" y="10800"/>
                    <a:pt x="19440" y="10800"/>
                  </a:cubicBezTo>
                  <a:cubicBezTo>
                    <a:pt x="18360" y="14400"/>
                    <a:pt x="18360" y="14400"/>
                    <a:pt x="18360" y="14400"/>
                  </a:cubicBezTo>
                  <a:cubicBezTo>
                    <a:pt x="17280" y="14400"/>
                    <a:pt x="17280" y="14400"/>
                    <a:pt x="17280" y="14400"/>
                  </a:cubicBezTo>
                  <a:lnTo>
                    <a:pt x="16200" y="14400"/>
                  </a:lnTo>
                  <a:close/>
                  <a:moveTo>
                    <a:pt x="16200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5" name="AutoShape 92"/>
            <p:cNvSpPr>
              <a:spLocks/>
            </p:cNvSpPr>
            <p:nvPr/>
          </p:nvSpPr>
          <p:spPr bwMode="auto">
            <a:xfrm>
              <a:off x="5825" y="4034"/>
              <a:ext cx="101" cy="8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4" y="2400"/>
                  </a:moveTo>
                  <a:cubicBezTo>
                    <a:pt x="3927" y="0"/>
                    <a:pt x="3927" y="0"/>
                    <a:pt x="3927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64" y="2400"/>
                    <a:pt x="1964" y="2400"/>
                  </a:cubicBezTo>
                  <a:close/>
                  <a:moveTo>
                    <a:pt x="3927" y="2400"/>
                  </a:move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2400"/>
                    <a:pt x="3927" y="2400"/>
                    <a:pt x="3927" y="2400"/>
                  </a:cubicBezTo>
                  <a:close/>
                  <a:moveTo>
                    <a:pt x="9818" y="4800"/>
                  </a:move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lose/>
                  <a:moveTo>
                    <a:pt x="13745" y="4800"/>
                  </a:move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3745" y="4800"/>
                    <a:pt x="13745" y="4800"/>
                    <a:pt x="13745" y="4800"/>
                  </a:cubicBezTo>
                  <a:close/>
                  <a:moveTo>
                    <a:pt x="21600" y="4800"/>
                  </a:moveTo>
                  <a:cubicBezTo>
                    <a:pt x="19636" y="2400"/>
                    <a:pt x="19636" y="2400"/>
                    <a:pt x="19636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4800"/>
                    <a:pt x="21600" y="4800"/>
                    <a:pt x="21600" y="4800"/>
                  </a:cubicBezTo>
                  <a:close/>
                  <a:moveTo>
                    <a:pt x="19636" y="9600"/>
                  </a:moveTo>
                  <a:cubicBezTo>
                    <a:pt x="19636" y="9600"/>
                    <a:pt x="19636" y="9600"/>
                    <a:pt x="19636" y="9600"/>
                  </a:cubicBezTo>
                  <a:cubicBezTo>
                    <a:pt x="19636" y="7200"/>
                    <a:pt x="19636" y="7200"/>
                    <a:pt x="19636" y="72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636" y="9600"/>
                    <a:pt x="19636" y="9600"/>
                    <a:pt x="19636" y="9600"/>
                  </a:cubicBezTo>
                  <a:close/>
                  <a:moveTo>
                    <a:pt x="17673" y="19200"/>
                  </a:moveTo>
                  <a:cubicBezTo>
                    <a:pt x="17673" y="19200"/>
                    <a:pt x="17673" y="19200"/>
                    <a:pt x="17673" y="192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9636" y="19200"/>
                    <a:pt x="19636" y="19200"/>
                    <a:pt x="19636" y="19200"/>
                  </a:cubicBezTo>
                  <a:cubicBezTo>
                    <a:pt x="17673" y="19200"/>
                    <a:pt x="17673" y="19200"/>
                    <a:pt x="17673" y="19200"/>
                  </a:cubicBezTo>
                  <a:close/>
                  <a:moveTo>
                    <a:pt x="13745" y="21600"/>
                  </a:moveTo>
                  <a:cubicBezTo>
                    <a:pt x="13745" y="19200"/>
                    <a:pt x="13745" y="19200"/>
                    <a:pt x="13745" y="19200"/>
                  </a:cubicBezTo>
                  <a:cubicBezTo>
                    <a:pt x="13745" y="16800"/>
                    <a:pt x="13745" y="16800"/>
                    <a:pt x="13745" y="16800"/>
                  </a:cubicBezTo>
                  <a:cubicBezTo>
                    <a:pt x="13745" y="19200"/>
                    <a:pt x="13745" y="19200"/>
                    <a:pt x="13745" y="19200"/>
                  </a:cubicBezTo>
                  <a:cubicBezTo>
                    <a:pt x="15709" y="21600"/>
                    <a:pt x="15709" y="21600"/>
                    <a:pt x="15709" y="21600"/>
                  </a:cubicBezTo>
                  <a:cubicBezTo>
                    <a:pt x="15709" y="21600"/>
                    <a:pt x="15709" y="21600"/>
                    <a:pt x="15709" y="21600"/>
                  </a:cubicBez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6" name="AutoShape 93"/>
            <p:cNvSpPr>
              <a:spLocks/>
            </p:cNvSpPr>
            <p:nvPr/>
          </p:nvSpPr>
          <p:spPr bwMode="auto">
            <a:xfrm>
              <a:off x="9009" y="3666"/>
              <a:ext cx="319" cy="38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86" y="15923"/>
                  </a:moveTo>
                  <a:lnTo>
                    <a:pt x="8229" y="14400"/>
                  </a:lnTo>
                  <a:lnTo>
                    <a:pt x="8914" y="9831"/>
                  </a:lnTo>
                  <a:lnTo>
                    <a:pt x="8229" y="8308"/>
                  </a:lnTo>
                  <a:lnTo>
                    <a:pt x="10800" y="2631"/>
                  </a:lnTo>
                  <a:lnTo>
                    <a:pt x="11486" y="2631"/>
                  </a:lnTo>
                  <a:lnTo>
                    <a:pt x="11486" y="3600"/>
                  </a:lnTo>
                  <a:lnTo>
                    <a:pt x="12000" y="4708"/>
                  </a:lnTo>
                  <a:lnTo>
                    <a:pt x="12000" y="5123"/>
                  </a:lnTo>
                  <a:lnTo>
                    <a:pt x="13886" y="5677"/>
                  </a:lnTo>
                  <a:lnTo>
                    <a:pt x="14571" y="6231"/>
                  </a:lnTo>
                  <a:lnTo>
                    <a:pt x="15257" y="5677"/>
                  </a:lnTo>
                  <a:lnTo>
                    <a:pt x="16457" y="6231"/>
                  </a:lnTo>
                  <a:lnTo>
                    <a:pt x="17829" y="6231"/>
                  </a:lnTo>
                  <a:lnTo>
                    <a:pt x="18343" y="6785"/>
                  </a:lnTo>
                  <a:lnTo>
                    <a:pt x="19029" y="7200"/>
                  </a:lnTo>
                  <a:lnTo>
                    <a:pt x="19029" y="7754"/>
                  </a:lnTo>
                  <a:lnTo>
                    <a:pt x="19714" y="7754"/>
                  </a:lnTo>
                  <a:lnTo>
                    <a:pt x="20229" y="8723"/>
                  </a:lnTo>
                  <a:lnTo>
                    <a:pt x="21600" y="8723"/>
                  </a:lnTo>
                  <a:lnTo>
                    <a:pt x="20914" y="9277"/>
                  </a:lnTo>
                  <a:lnTo>
                    <a:pt x="20914" y="10385"/>
                  </a:lnTo>
                  <a:lnTo>
                    <a:pt x="19029" y="11908"/>
                  </a:lnTo>
                  <a:lnTo>
                    <a:pt x="19029" y="12323"/>
                  </a:lnTo>
                  <a:lnTo>
                    <a:pt x="18343" y="12323"/>
                  </a:lnTo>
                  <a:lnTo>
                    <a:pt x="18343" y="13431"/>
                  </a:lnTo>
                  <a:lnTo>
                    <a:pt x="17829" y="13431"/>
                  </a:lnTo>
                  <a:lnTo>
                    <a:pt x="17829" y="12877"/>
                  </a:lnTo>
                  <a:lnTo>
                    <a:pt x="17143" y="12877"/>
                  </a:lnTo>
                  <a:lnTo>
                    <a:pt x="17143" y="13431"/>
                  </a:lnTo>
                  <a:lnTo>
                    <a:pt x="16457" y="13431"/>
                  </a:lnTo>
                  <a:lnTo>
                    <a:pt x="17143" y="13431"/>
                  </a:lnTo>
                  <a:lnTo>
                    <a:pt x="16457" y="13846"/>
                  </a:lnTo>
                  <a:lnTo>
                    <a:pt x="15771" y="14400"/>
                  </a:lnTo>
                  <a:lnTo>
                    <a:pt x="15771" y="14954"/>
                  </a:lnTo>
                  <a:lnTo>
                    <a:pt x="16457" y="15508"/>
                  </a:lnTo>
                  <a:lnTo>
                    <a:pt x="16457" y="16477"/>
                  </a:lnTo>
                  <a:lnTo>
                    <a:pt x="15257" y="16477"/>
                  </a:lnTo>
                  <a:lnTo>
                    <a:pt x="15257" y="17031"/>
                  </a:lnTo>
                  <a:lnTo>
                    <a:pt x="14571" y="16477"/>
                  </a:lnTo>
                  <a:lnTo>
                    <a:pt x="13886" y="17031"/>
                  </a:lnTo>
                  <a:lnTo>
                    <a:pt x="12686" y="17446"/>
                  </a:lnTo>
                  <a:lnTo>
                    <a:pt x="12686" y="18554"/>
                  </a:lnTo>
                  <a:lnTo>
                    <a:pt x="12000" y="19108"/>
                  </a:lnTo>
                  <a:lnTo>
                    <a:pt x="10114" y="19108"/>
                  </a:lnTo>
                  <a:lnTo>
                    <a:pt x="9429" y="19523"/>
                  </a:lnTo>
                  <a:lnTo>
                    <a:pt x="9429" y="20077"/>
                  </a:lnTo>
                  <a:lnTo>
                    <a:pt x="8914" y="21046"/>
                  </a:lnTo>
                  <a:lnTo>
                    <a:pt x="8229" y="20631"/>
                  </a:lnTo>
                  <a:lnTo>
                    <a:pt x="7543" y="21046"/>
                  </a:lnTo>
                  <a:lnTo>
                    <a:pt x="5657" y="21046"/>
                  </a:lnTo>
                  <a:lnTo>
                    <a:pt x="5143" y="21600"/>
                  </a:lnTo>
                  <a:lnTo>
                    <a:pt x="3771" y="21600"/>
                  </a:lnTo>
                  <a:lnTo>
                    <a:pt x="2571" y="20077"/>
                  </a:lnTo>
                  <a:lnTo>
                    <a:pt x="2571" y="19523"/>
                  </a:lnTo>
                  <a:lnTo>
                    <a:pt x="0" y="17031"/>
                  </a:lnTo>
                  <a:lnTo>
                    <a:pt x="686" y="15923"/>
                  </a:lnTo>
                  <a:close/>
                  <a:moveTo>
                    <a:pt x="10800" y="1523"/>
                  </a:moveTo>
                  <a:lnTo>
                    <a:pt x="10800" y="0"/>
                  </a:lnTo>
                  <a:lnTo>
                    <a:pt x="10114" y="0"/>
                  </a:lnTo>
                  <a:lnTo>
                    <a:pt x="10114" y="1523"/>
                  </a:lnTo>
                  <a:lnTo>
                    <a:pt x="10800" y="1523"/>
                  </a:lnTo>
                  <a:close/>
                  <a:moveTo>
                    <a:pt x="10800" y="15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7" name="AutoShape 94"/>
            <p:cNvSpPr>
              <a:spLocks/>
            </p:cNvSpPr>
            <p:nvPr/>
          </p:nvSpPr>
          <p:spPr bwMode="auto">
            <a:xfrm>
              <a:off x="8623" y="3950"/>
              <a:ext cx="508" cy="27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32" y="8679"/>
                  </a:moveTo>
                  <a:lnTo>
                    <a:pt x="864" y="8679"/>
                  </a:lnTo>
                  <a:lnTo>
                    <a:pt x="1188" y="7907"/>
                  </a:lnTo>
                  <a:lnTo>
                    <a:pt x="1620" y="7136"/>
                  </a:lnTo>
                  <a:lnTo>
                    <a:pt x="1188" y="6557"/>
                  </a:lnTo>
                  <a:lnTo>
                    <a:pt x="1620" y="5014"/>
                  </a:lnTo>
                  <a:lnTo>
                    <a:pt x="2052" y="5014"/>
                  </a:lnTo>
                  <a:lnTo>
                    <a:pt x="2376" y="5786"/>
                  </a:lnTo>
                  <a:lnTo>
                    <a:pt x="3564" y="5786"/>
                  </a:lnTo>
                  <a:lnTo>
                    <a:pt x="5184" y="6557"/>
                  </a:lnTo>
                  <a:lnTo>
                    <a:pt x="6804" y="7907"/>
                  </a:lnTo>
                  <a:lnTo>
                    <a:pt x="6804" y="10029"/>
                  </a:lnTo>
                  <a:lnTo>
                    <a:pt x="10044" y="3664"/>
                  </a:lnTo>
                  <a:lnTo>
                    <a:pt x="16848" y="0"/>
                  </a:lnTo>
                  <a:lnTo>
                    <a:pt x="16416" y="1543"/>
                  </a:lnTo>
                  <a:lnTo>
                    <a:pt x="18036" y="5014"/>
                  </a:lnTo>
                  <a:lnTo>
                    <a:pt x="18036" y="5786"/>
                  </a:lnTo>
                  <a:lnTo>
                    <a:pt x="18792" y="7907"/>
                  </a:lnTo>
                  <a:lnTo>
                    <a:pt x="18360" y="7907"/>
                  </a:lnTo>
                  <a:lnTo>
                    <a:pt x="18036" y="8679"/>
                  </a:lnTo>
                  <a:lnTo>
                    <a:pt x="17172" y="9450"/>
                  </a:lnTo>
                  <a:lnTo>
                    <a:pt x="17172" y="10800"/>
                  </a:lnTo>
                  <a:lnTo>
                    <a:pt x="16848" y="11571"/>
                  </a:lnTo>
                  <a:lnTo>
                    <a:pt x="16416" y="11571"/>
                  </a:lnTo>
                  <a:lnTo>
                    <a:pt x="15660" y="12150"/>
                  </a:lnTo>
                  <a:lnTo>
                    <a:pt x="14364" y="12921"/>
                  </a:lnTo>
                  <a:lnTo>
                    <a:pt x="12420" y="13693"/>
                  </a:lnTo>
                  <a:lnTo>
                    <a:pt x="11988" y="13693"/>
                  </a:lnTo>
                  <a:lnTo>
                    <a:pt x="11988" y="14464"/>
                  </a:lnTo>
                  <a:lnTo>
                    <a:pt x="11556" y="15043"/>
                  </a:lnTo>
                  <a:lnTo>
                    <a:pt x="10800" y="15814"/>
                  </a:lnTo>
                  <a:lnTo>
                    <a:pt x="9612" y="15814"/>
                  </a:lnTo>
                  <a:lnTo>
                    <a:pt x="9180" y="16586"/>
                  </a:lnTo>
                  <a:lnTo>
                    <a:pt x="9180" y="17164"/>
                  </a:lnTo>
                  <a:lnTo>
                    <a:pt x="7992" y="17164"/>
                  </a:lnTo>
                  <a:lnTo>
                    <a:pt x="7236" y="17936"/>
                  </a:lnTo>
                  <a:lnTo>
                    <a:pt x="6804" y="17936"/>
                  </a:lnTo>
                  <a:lnTo>
                    <a:pt x="6804" y="17164"/>
                  </a:lnTo>
                  <a:lnTo>
                    <a:pt x="5616" y="17164"/>
                  </a:lnTo>
                  <a:lnTo>
                    <a:pt x="5184" y="17936"/>
                  </a:lnTo>
                  <a:lnTo>
                    <a:pt x="5184" y="18707"/>
                  </a:lnTo>
                  <a:lnTo>
                    <a:pt x="4860" y="18707"/>
                  </a:lnTo>
                  <a:lnTo>
                    <a:pt x="4428" y="19286"/>
                  </a:lnTo>
                  <a:lnTo>
                    <a:pt x="3564" y="19286"/>
                  </a:lnTo>
                  <a:lnTo>
                    <a:pt x="3240" y="20057"/>
                  </a:lnTo>
                  <a:lnTo>
                    <a:pt x="2376" y="19286"/>
                  </a:lnTo>
                  <a:lnTo>
                    <a:pt x="2376" y="20057"/>
                  </a:lnTo>
                  <a:lnTo>
                    <a:pt x="2052" y="20057"/>
                  </a:lnTo>
                  <a:lnTo>
                    <a:pt x="2052" y="18707"/>
                  </a:lnTo>
                  <a:lnTo>
                    <a:pt x="1188" y="17164"/>
                  </a:lnTo>
                  <a:lnTo>
                    <a:pt x="1620" y="17164"/>
                  </a:lnTo>
                  <a:lnTo>
                    <a:pt x="1620" y="16586"/>
                  </a:lnTo>
                  <a:lnTo>
                    <a:pt x="1188" y="15814"/>
                  </a:lnTo>
                  <a:lnTo>
                    <a:pt x="864" y="12921"/>
                  </a:lnTo>
                  <a:lnTo>
                    <a:pt x="432" y="12150"/>
                  </a:lnTo>
                  <a:lnTo>
                    <a:pt x="432" y="11571"/>
                  </a:lnTo>
                  <a:lnTo>
                    <a:pt x="0" y="11571"/>
                  </a:lnTo>
                  <a:lnTo>
                    <a:pt x="432" y="11571"/>
                  </a:lnTo>
                  <a:lnTo>
                    <a:pt x="432" y="8679"/>
                  </a:lnTo>
                  <a:close/>
                  <a:moveTo>
                    <a:pt x="17172" y="21600"/>
                  </a:moveTo>
                  <a:lnTo>
                    <a:pt x="17604" y="21600"/>
                  </a:lnTo>
                  <a:lnTo>
                    <a:pt x="17172" y="21600"/>
                  </a:lnTo>
                  <a:close/>
                  <a:moveTo>
                    <a:pt x="19656" y="20829"/>
                  </a:moveTo>
                  <a:lnTo>
                    <a:pt x="19656" y="20057"/>
                  </a:lnTo>
                  <a:lnTo>
                    <a:pt x="19980" y="19286"/>
                  </a:lnTo>
                  <a:lnTo>
                    <a:pt x="20412" y="20057"/>
                  </a:lnTo>
                  <a:lnTo>
                    <a:pt x="21600" y="20057"/>
                  </a:lnTo>
                  <a:lnTo>
                    <a:pt x="21600" y="20829"/>
                  </a:lnTo>
                  <a:lnTo>
                    <a:pt x="19656" y="20829"/>
                  </a:lnTo>
                  <a:close/>
                  <a:moveTo>
                    <a:pt x="19656" y="208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8" name="AutoShape 95"/>
            <p:cNvSpPr>
              <a:spLocks/>
            </p:cNvSpPr>
            <p:nvPr/>
          </p:nvSpPr>
          <p:spPr bwMode="auto">
            <a:xfrm>
              <a:off x="7862" y="3466"/>
              <a:ext cx="518" cy="3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259" y="5123"/>
                  </a:moveTo>
                  <a:lnTo>
                    <a:pt x="16835" y="4569"/>
                  </a:lnTo>
                  <a:lnTo>
                    <a:pt x="17259" y="4015"/>
                  </a:lnTo>
                  <a:lnTo>
                    <a:pt x="16835" y="3046"/>
                  </a:lnTo>
                  <a:lnTo>
                    <a:pt x="16518" y="2077"/>
                  </a:lnTo>
                  <a:lnTo>
                    <a:pt x="16094" y="969"/>
                  </a:lnTo>
                  <a:lnTo>
                    <a:pt x="15671" y="415"/>
                  </a:lnTo>
                  <a:lnTo>
                    <a:pt x="15353" y="969"/>
                  </a:lnTo>
                  <a:lnTo>
                    <a:pt x="12918" y="969"/>
                  </a:lnTo>
                  <a:lnTo>
                    <a:pt x="12176" y="415"/>
                  </a:lnTo>
                  <a:lnTo>
                    <a:pt x="12176" y="969"/>
                  </a:lnTo>
                  <a:lnTo>
                    <a:pt x="12600" y="1523"/>
                  </a:lnTo>
                  <a:lnTo>
                    <a:pt x="12176" y="969"/>
                  </a:lnTo>
                  <a:lnTo>
                    <a:pt x="11753" y="969"/>
                  </a:lnTo>
                  <a:lnTo>
                    <a:pt x="11753" y="415"/>
                  </a:lnTo>
                  <a:lnTo>
                    <a:pt x="11012" y="415"/>
                  </a:lnTo>
                  <a:lnTo>
                    <a:pt x="10588" y="0"/>
                  </a:lnTo>
                  <a:lnTo>
                    <a:pt x="10588" y="415"/>
                  </a:lnTo>
                  <a:lnTo>
                    <a:pt x="9847" y="415"/>
                  </a:lnTo>
                  <a:lnTo>
                    <a:pt x="10165" y="0"/>
                  </a:lnTo>
                  <a:lnTo>
                    <a:pt x="9847" y="415"/>
                  </a:lnTo>
                  <a:lnTo>
                    <a:pt x="8682" y="415"/>
                  </a:lnTo>
                  <a:lnTo>
                    <a:pt x="8682" y="969"/>
                  </a:lnTo>
                  <a:lnTo>
                    <a:pt x="8259" y="969"/>
                  </a:lnTo>
                  <a:lnTo>
                    <a:pt x="7835" y="1523"/>
                  </a:lnTo>
                  <a:lnTo>
                    <a:pt x="7094" y="1523"/>
                  </a:lnTo>
                  <a:lnTo>
                    <a:pt x="6247" y="969"/>
                  </a:lnTo>
                  <a:lnTo>
                    <a:pt x="4341" y="969"/>
                  </a:lnTo>
                  <a:lnTo>
                    <a:pt x="3918" y="415"/>
                  </a:lnTo>
                  <a:lnTo>
                    <a:pt x="2012" y="415"/>
                  </a:lnTo>
                  <a:lnTo>
                    <a:pt x="1588" y="0"/>
                  </a:lnTo>
                  <a:lnTo>
                    <a:pt x="424" y="0"/>
                  </a:lnTo>
                  <a:lnTo>
                    <a:pt x="424" y="415"/>
                  </a:lnTo>
                  <a:lnTo>
                    <a:pt x="0" y="1523"/>
                  </a:lnTo>
                  <a:lnTo>
                    <a:pt x="424" y="2077"/>
                  </a:lnTo>
                  <a:lnTo>
                    <a:pt x="424" y="2492"/>
                  </a:lnTo>
                  <a:lnTo>
                    <a:pt x="0" y="3046"/>
                  </a:lnTo>
                  <a:lnTo>
                    <a:pt x="0" y="4015"/>
                  </a:lnTo>
                  <a:lnTo>
                    <a:pt x="424" y="5123"/>
                  </a:lnTo>
                  <a:lnTo>
                    <a:pt x="847" y="21600"/>
                  </a:lnTo>
                  <a:lnTo>
                    <a:pt x="21600" y="21600"/>
                  </a:lnTo>
                  <a:lnTo>
                    <a:pt x="21176" y="21046"/>
                  </a:lnTo>
                  <a:lnTo>
                    <a:pt x="20753" y="21046"/>
                  </a:lnTo>
                  <a:lnTo>
                    <a:pt x="20753" y="20492"/>
                  </a:lnTo>
                  <a:lnTo>
                    <a:pt x="20435" y="20492"/>
                  </a:lnTo>
                  <a:lnTo>
                    <a:pt x="20435" y="19938"/>
                  </a:lnTo>
                  <a:lnTo>
                    <a:pt x="19588" y="19938"/>
                  </a:lnTo>
                  <a:lnTo>
                    <a:pt x="19271" y="19523"/>
                  </a:lnTo>
                  <a:lnTo>
                    <a:pt x="18847" y="18415"/>
                  </a:lnTo>
                  <a:lnTo>
                    <a:pt x="18847" y="17446"/>
                  </a:lnTo>
                  <a:lnTo>
                    <a:pt x="19588" y="17446"/>
                  </a:lnTo>
                  <a:lnTo>
                    <a:pt x="19271" y="16892"/>
                  </a:lnTo>
                  <a:lnTo>
                    <a:pt x="18847" y="16338"/>
                  </a:lnTo>
                  <a:lnTo>
                    <a:pt x="18424" y="16338"/>
                  </a:lnTo>
                  <a:lnTo>
                    <a:pt x="18424" y="15923"/>
                  </a:lnTo>
                  <a:lnTo>
                    <a:pt x="17682" y="14400"/>
                  </a:lnTo>
                  <a:lnTo>
                    <a:pt x="17259" y="14400"/>
                  </a:lnTo>
                  <a:lnTo>
                    <a:pt x="17259" y="13846"/>
                  </a:lnTo>
                  <a:lnTo>
                    <a:pt x="16094" y="11769"/>
                  </a:lnTo>
                  <a:lnTo>
                    <a:pt x="16094" y="10246"/>
                  </a:lnTo>
                  <a:lnTo>
                    <a:pt x="15671" y="10246"/>
                  </a:lnTo>
                  <a:lnTo>
                    <a:pt x="15671" y="9692"/>
                  </a:lnTo>
                  <a:lnTo>
                    <a:pt x="15353" y="9138"/>
                  </a:lnTo>
                  <a:lnTo>
                    <a:pt x="15353" y="8169"/>
                  </a:lnTo>
                  <a:lnTo>
                    <a:pt x="14082" y="7200"/>
                  </a:lnTo>
                  <a:lnTo>
                    <a:pt x="14082" y="6646"/>
                  </a:lnTo>
                  <a:lnTo>
                    <a:pt x="13341" y="6092"/>
                  </a:lnTo>
                  <a:lnTo>
                    <a:pt x="13341" y="5677"/>
                  </a:lnTo>
                  <a:lnTo>
                    <a:pt x="12918" y="5123"/>
                  </a:lnTo>
                  <a:lnTo>
                    <a:pt x="12918" y="4015"/>
                  </a:lnTo>
                  <a:lnTo>
                    <a:pt x="13341" y="4015"/>
                  </a:lnTo>
                  <a:lnTo>
                    <a:pt x="13341" y="4569"/>
                  </a:lnTo>
                  <a:lnTo>
                    <a:pt x="14506" y="6092"/>
                  </a:lnTo>
                  <a:lnTo>
                    <a:pt x="14506" y="6646"/>
                  </a:lnTo>
                  <a:lnTo>
                    <a:pt x="16094" y="8723"/>
                  </a:lnTo>
                  <a:lnTo>
                    <a:pt x="16518" y="8723"/>
                  </a:lnTo>
                  <a:lnTo>
                    <a:pt x="16835" y="8169"/>
                  </a:lnTo>
                  <a:lnTo>
                    <a:pt x="16835" y="6092"/>
                  </a:lnTo>
                  <a:lnTo>
                    <a:pt x="17259" y="5123"/>
                  </a:lnTo>
                  <a:close/>
                  <a:moveTo>
                    <a:pt x="17259" y="51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9" name="AutoShape 96"/>
            <p:cNvSpPr>
              <a:spLocks/>
            </p:cNvSpPr>
            <p:nvPr/>
          </p:nvSpPr>
          <p:spPr bwMode="auto">
            <a:xfrm>
              <a:off x="7768" y="3851"/>
              <a:ext cx="685" cy="69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3600" y="0"/>
                  </a:moveTo>
                  <a:lnTo>
                    <a:pt x="19280" y="0"/>
                  </a:lnTo>
                  <a:lnTo>
                    <a:pt x="19280" y="538"/>
                  </a:lnTo>
                  <a:lnTo>
                    <a:pt x="19840" y="1076"/>
                  </a:lnTo>
                  <a:lnTo>
                    <a:pt x="19600" y="1076"/>
                  </a:lnTo>
                  <a:lnTo>
                    <a:pt x="19600" y="846"/>
                  </a:lnTo>
                  <a:lnTo>
                    <a:pt x="19600" y="1076"/>
                  </a:lnTo>
                  <a:lnTo>
                    <a:pt x="19840" y="1922"/>
                  </a:lnTo>
                  <a:lnTo>
                    <a:pt x="19840" y="2844"/>
                  </a:lnTo>
                  <a:lnTo>
                    <a:pt x="20160" y="3382"/>
                  </a:lnTo>
                  <a:lnTo>
                    <a:pt x="20160" y="3690"/>
                  </a:lnTo>
                  <a:lnTo>
                    <a:pt x="20480" y="3690"/>
                  </a:lnTo>
                  <a:lnTo>
                    <a:pt x="21040" y="4228"/>
                  </a:lnTo>
                  <a:lnTo>
                    <a:pt x="21360" y="4228"/>
                  </a:lnTo>
                  <a:lnTo>
                    <a:pt x="21600" y="4535"/>
                  </a:lnTo>
                  <a:lnTo>
                    <a:pt x="21600" y="4843"/>
                  </a:lnTo>
                  <a:lnTo>
                    <a:pt x="21360" y="5073"/>
                  </a:lnTo>
                  <a:lnTo>
                    <a:pt x="20720" y="5073"/>
                  </a:lnTo>
                  <a:lnTo>
                    <a:pt x="20480" y="5381"/>
                  </a:lnTo>
                  <a:lnTo>
                    <a:pt x="20160" y="5381"/>
                  </a:lnTo>
                  <a:lnTo>
                    <a:pt x="20480" y="5688"/>
                  </a:lnTo>
                  <a:lnTo>
                    <a:pt x="19840" y="5688"/>
                  </a:lnTo>
                  <a:lnTo>
                    <a:pt x="19840" y="5919"/>
                  </a:lnTo>
                  <a:lnTo>
                    <a:pt x="19600" y="6226"/>
                  </a:lnTo>
                  <a:lnTo>
                    <a:pt x="19840" y="6226"/>
                  </a:lnTo>
                  <a:lnTo>
                    <a:pt x="19840" y="6534"/>
                  </a:lnTo>
                  <a:lnTo>
                    <a:pt x="19600" y="6841"/>
                  </a:lnTo>
                  <a:lnTo>
                    <a:pt x="19600" y="7379"/>
                  </a:lnTo>
                  <a:lnTo>
                    <a:pt x="19280" y="7687"/>
                  </a:lnTo>
                  <a:lnTo>
                    <a:pt x="19280" y="7917"/>
                  </a:lnTo>
                  <a:lnTo>
                    <a:pt x="18960" y="8225"/>
                  </a:lnTo>
                  <a:lnTo>
                    <a:pt x="19280" y="8840"/>
                  </a:lnTo>
                  <a:lnTo>
                    <a:pt x="19280" y="9916"/>
                  </a:lnTo>
                  <a:lnTo>
                    <a:pt x="18640" y="10531"/>
                  </a:lnTo>
                  <a:lnTo>
                    <a:pt x="18640" y="10762"/>
                  </a:lnTo>
                  <a:lnTo>
                    <a:pt x="18400" y="10762"/>
                  </a:lnTo>
                  <a:lnTo>
                    <a:pt x="18400" y="11069"/>
                  </a:lnTo>
                  <a:lnTo>
                    <a:pt x="18080" y="11377"/>
                  </a:lnTo>
                  <a:lnTo>
                    <a:pt x="18080" y="11684"/>
                  </a:lnTo>
                  <a:lnTo>
                    <a:pt x="17520" y="11915"/>
                  </a:lnTo>
                  <a:lnTo>
                    <a:pt x="17520" y="12222"/>
                  </a:lnTo>
                  <a:lnTo>
                    <a:pt x="17200" y="13068"/>
                  </a:lnTo>
                  <a:lnTo>
                    <a:pt x="16880" y="13068"/>
                  </a:lnTo>
                  <a:lnTo>
                    <a:pt x="16640" y="13683"/>
                  </a:lnTo>
                  <a:lnTo>
                    <a:pt x="16640" y="14221"/>
                  </a:lnTo>
                  <a:lnTo>
                    <a:pt x="16320" y="14528"/>
                  </a:lnTo>
                  <a:lnTo>
                    <a:pt x="16320" y="15681"/>
                  </a:lnTo>
                  <a:lnTo>
                    <a:pt x="16000" y="15912"/>
                  </a:lnTo>
                  <a:lnTo>
                    <a:pt x="15120" y="15912"/>
                  </a:lnTo>
                  <a:lnTo>
                    <a:pt x="15120" y="16219"/>
                  </a:lnTo>
                  <a:lnTo>
                    <a:pt x="14800" y="16527"/>
                  </a:lnTo>
                  <a:lnTo>
                    <a:pt x="15120" y="16757"/>
                  </a:lnTo>
                  <a:lnTo>
                    <a:pt x="15680" y="16527"/>
                  </a:lnTo>
                  <a:lnTo>
                    <a:pt x="15680" y="16757"/>
                  </a:lnTo>
                  <a:lnTo>
                    <a:pt x="16000" y="17065"/>
                  </a:lnTo>
                  <a:lnTo>
                    <a:pt x="16320" y="17065"/>
                  </a:lnTo>
                  <a:lnTo>
                    <a:pt x="16320" y="17680"/>
                  </a:lnTo>
                  <a:lnTo>
                    <a:pt x="16640" y="17680"/>
                  </a:lnTo>
                  <a:lnTo>
                    <a:pt x="16880" y="17910"/>
                  </a:lnTo>
                  <a:lnTo>
                    <a:pt x="17200" y="17910"/>
                  </a:lnTo>
                  <a:lnTo>
                    <a:pt x="17200" y="18218"/>
                  </a:lnTo>
                  <a:lnTo>
                    <a:pt x="17520" y="18525"/>
                  </a:lnTo>
                  <a:lnTo>
                    <a:pt x="17520" y="18756"/>
                  </a:lnTo>
                  <a:lnTo>
                    <a:pt x="17760" y="19063"/>
                  </a:lnTo>
                  <a:lnTo>
                    <a:pt x="17760" y="19371"/>
                  </a:lnTo>
                  <a:lnTo>
                    <a:pt x="16880" y="20216"/>
                  </a:lnTo>
                  <a:lnTo>
                    <a:pt x="16640" y="20524"/>
                  </a:lnTo>
                  <a:lnTo>
                    <a:pt x="16320" y="20524"/>
                  </a:lnTo>
                  <a:lnTo>
                    <a:pt x="16320" y="20754"/>
                  </a:lnTo>
                  <a:lnTo>
                    <a:pt x="16000" y="21062"/>
                  </a:lnTo>
                  <a:lnTo>
                    <a:pt x="15680" y="21062"/>
                  </a:lnTo>
                  <a:lnTo>
                    <a:pt x="15440" y="21369"/>
                  </a:lnTo>
                  <a:lnTo>
                    <a:pt x="15120" y="21062"/>
                  </a:lnTo>
                  <a:lnTo>
                    <a:pt x="14800" y="21062"/>
                  </a:lnTo>
                  <a:lnTo>
                    <a:pt x="14560" y="21369"/>
                  </a:lnTo>
                  <a:lnTo>
                    <a:pt x="13920" y="21369"/>
                  </a:lnTo>
                  <a:lnTo>
                    <a:pt x="13920" y="21600"/>
                  </a:lnTo>
                  <a:lnTo>
                    <a:pt x="13360" y="21600"/>
                  </a:lnTo>
                  <a:lnTo>
                    <a:pt x="13360" y="21369"/>
                  </a:lnTo>
                  <a:lnTo>
                    <a:pt x="12480" y="21369"/>
                  </a:lnTo>
                  <a:lnTo>
                    <a:pt x="12160" y="21062"/>
                  </a:lnTo>
                  <a:lnTo>
                    <a:pt x="12160" y="21600"/>
                  </a:lnTo>
                  <a:lnTo>
                    <a:pt x="11600" y="21600"/>
                  </a:lnTo>
                  <a:lnTo>
                    <a:pt x="11600" y="21062"/>
                  </a:lnTo>
                  <a:lnTo>
                    <a:pt x="11280" y="21062"/>
                  </a:lnTo>
                  <a:lnTo>
                    <a:pt x="11280" y="20754"/>
                  </a:lnTo>
                  <a:lnTo>
                    <a:pt x="10960" y="20754"/>
                  </a:lnTo>
                  <a:lnTo>
                    <a:pt x="10640" y="20524"/>
                  </a:lnTo>
                  <a:lnTo>
                    <a:pt x="10400" y="20216"/>
                  </a:lnTo>
                  <a:lnTo>
                    <a:pt x="10080" y="20216"/>
                  </a:lnTo>
                  <a:lnTo>
                    <a:pt x="9760" y="20524"/>
                  </a:lnTo>
                  <a:lnTo>
                    <a:pt x="8880" y="20524"/>
                  </a:lnTo>
                  <a:lnTo>
                    <a:pt x="8640" y="20754"/>
                  </a:lnTo>
                  <a:lnTo>
                    <a:pt x="8320" y="20524"/>
                  </a:lnTo>
                  <a:lnTo>
                    <a:pt x="8000" y="20524"/>
                  </a:lnTo>
                  <a:lnTo>
                    <a:pt x="8000" y="20216"/>
                  </a:lnTo>
                  <a:lnTo>
                    <a:pt x="7680" y="20216"/>
                  </a:lnTo>
                  <a:lnTo>
                    <a:pt x="7440" y="19909"/>
                  </a:lnTo>
                  <a:lnTo>
                    <a:pt x="7440" y="19601"/>
                  </a:lnTo>
                  <a:lnTo>
                    <a:pt x="7120" y="19601"/>
                  </a:lnTo>
                  <a:lnTo>
                    <a:pt x="7120" y="19371"/>
                  </a:lnTo>
                  <a:lnTo>
                    <a:pt x="6800" y="19063"/>
                  </a:lnTo>
                  <a:lnTo>
                    <a:pt x="7120" y="19063"/>
                  </a:lnTo>
                  <a:lnTo>
                    <a:pt x="6800" y="18756"/>
                  </a:lnTo>
                  <a:lnTo>
                    <a:pt x="6240" y="18756"/>
                  </a:lnTo>
                  <a:lnTo>
                    <a:pt x="6240" y="18525"/>
                  </a:lnTo>
                  <a:lnTo>
                    <a:pt x="5920" y="18218"/>
                  </a:lnTo>
                  <a:lnTo>
                    <a:pt x="5680" y="17910"/>
                  </a:lnTo>
                  <a:lnTo>
                    <a:pt x="5680" y="17680"/>
                  </a:lnTo>
                  <a:lnTo>
                    <a:pt x="5360" y="17372"/>
                  </a:lnTo>
                  <a:lnTo>
                    <a:pt x="5040" y="17680"/>
                  </a:lnTo>
                  <a:lnTo>
                    <a:pt x="5040" y="17372"/>
                  </a:lnTo>
                  <a:lnTo>
                    <a:pt x="4720" y="17372"/>
                  </a:lnTo>
                  <a:lnTo>
                    <a:pt x="4480" y="17065"/>
                  </a:lnTo>
                  <a:lnTo>
                    <a:pt x="4720" y="16757"/>
                  </a:lnTo>
                  <a:lnTo>
                    <a:pt x="4480" y="16527"/>
                  </a:lnTo>
                  <a:lnTo>
                    <a:pt x="4160" y="16527"/>
                  </a:lnTo>
                  <a:lnTo>
                    <a:pt x="4160" y="16219"/>
                  </a:lnTo>
                  <a:lnTo>
                    <a:pt x="3280" y="16219"/>
                  </a:lnTo>
                  <a:lnTo>
                    <a:pt x="2960" y="15912"/>
                  </a:lnTo>
                  <a:lnTo>
                    <a:pt x="2960" y="15681"/>
                  </a:lnTo>
                  <a:lnTo>
                    <a:pt x="3280" y="15681"/>
                  </a:lnTo>
                  <a:lnTo>
                    <a:pt x="2960" y="15374"/>
                  </a:lnTo>
                  <a:lnTo>
                    <a:pt x="2640" y="15374"/>
                  </a:lnTo>
                  <a:lnTo>
                    <a:pt x="2640" y="15681"/>
                  </a:lnTo>
                  <a:lnTo>
                    <a:pt x="2080" y="15681"/>
                  </a:lnTo>
                  <a:lnTo>
                    <a:pt x="2080" y="14759"/>
                  </a:lnTo>
                  <a:lnTo>
                    <a:pt x="2400" y="14528"/>
                  </a:lnTo>
                  <a:lnTo>
                    <a:pt x="1760" y="13913"/>
                  </a:lnTo>
                  <a:lnTo>
                    <a:pt x="1520" y="13375"/>
                  </a:lnTo>
                  <a:lnTo>
                    <a:pt x="1200" y="13068"/>
                  </a:lnTo>
                  <a:lnTo>
                    <a:pt x="1200" y="12222"/>
                  </a:lnTo>
                  <a:lnTo>
                    <a:pt x="640" y="12222"/>
                  </a:lnTo>
                  <a:lnTo>
                    <a:pt x="640" y="11377"/>
                  </a:lnTo>
                  <a:lnTo>
                    <a:pt x="320" y="11069"/>
                  </a:lnTo>
                  <a:lnTo>
                    <a:pt x="640" y="11069"/>
                  </a:lnTo>
                  <a:lnTo>
                    <a:pt x="640" y="10762"/>
                  </a:lnTo>
                  <a:lnTo>
                    <a:pt x="320" y="10762"/>
                  </a:lnTo>
                  <a:lnTo>
                    <a:pt x="0" y="11069"/>
                  </a:lnTo>
                  <a:lnTo>
                    <a:pt x="0" y="10762"/>
                  </a:lnTo>
                  <a:lnTo>
                    <a:pt x="320" y="10223"/>
                  </a:lnTo>
                  <a:lnTo>
                    <a:pt x="640" y="10223"/>
                  </a:lnTo>
                  <a:lnTo>
                    <a:pt x="640" y="9916"/>
                  </a:lnTo>
                  <a:lnTo>
                    <a:pt x="320" y="9685"/>
                  </a:lnTo>
                  <a:lnTo>
                    <a:pt x="640" y="9378"/>
                  </a:lnTo>
                  <a:lnTo>
                    <a:pt x="640" y="8840"/>
                  </a:lnTo>
                  <a:lnTo>
                    <a:pt x="880" y="8840"/>
                  </a:lnTo>
                  <a:lnTo>
                    <a:pt x="1200" y="8225"/>
                  </a:lnTo>
                  <a:lnTo>
                    <a:pt x="1520" y="7917"/>
                  </a:lnTo>
                  <a:lnTo>
                    <a:pt x="1200" y="7917"/>
                  </a:lnTo>
                  <a:lnTo>
                    <a:pt x="1200" y="7687"/>
                  </a:lnTo>
                  <a:lnTo>
                    <a:pt x="1520" y="7379"/>
                  </a:lnTo>
                  <a:lnTo>
                    <a:pt x="2640" y="7379"/>
                  </a:lnTo>
                  <a:lnTo>
                    <a:pt x="2400" y="2844"/>
                  </a:lnTo>
                  <a:lnTo>
                    <a:pt x="2400" y="2229"/>
                  </a:lnTo>
                  <a:lnTo>
                    <a:pt x="3840" y="2229"/>
                  </a:lnTo>
                  <a:lnTo>
                    <a:pt x="3600" y="0"/>
                  </a:lnTo>
                  <a:close/>
                  <a:moveTo>
                    <a:pt x="3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0" name="AutoShape 97"/>
            <p:cNvSpPr>
              <a:spLocks/>
            </p:cNvSpPr>
            <p:nvPr/>
          </p:nvSpPr>
          <p:spPr bwMode="auto">
            <a:xfrm>
              <a:off x="8237" y="4116"/>
              <a:ext cx="640" cy="43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3171" y="18000"/>
                  </a:moveTo>
                  <a:lnTo>
                    <a:pt x="3171" y="17503"/>
                  </a:lnTo>
                  <a:lnTo>
                    <a:pt x="2914" y="17007"/>
                  </a:lnTo>
                  <a:lnTo>
                    <a:pt x="2914" y="16634"/>
                  </a:lnTo>
                  <a:lnTo>
                    <a:pt x="2571" y="16138"/>
                  </a:lnTo>
                  <a:lnTo>
                    <a:pt x="2571" y="15641"/>
                  </a:lnTo>
                  <a:lnTo>
                    <a:pt x="2229" y="15641"/>
                  </a:lnTo>
                  <a:lnTo>
                    <a:pt x="1971" y="15269"/>
                  </a:lnTo>
                  <a:lnTo>
                    <a:pt x="1629" y="15269"/>
                  </a:lnTo>
                  <a:lnTo>
                    <a:pt x="1629" y="14276"/>
                  </a:lnTo>
                  <a:lnTo>
                    <a:pt x="1286" y="14276"/>
                  </a:lnTo>
                  <a:lnTo>
                    <a:pt x="943" y="13779"/>
                  </a:lnTo>
                  <a:lnTo>
                    <a:pt x="943" y="13407"/>
                  </a:lnTo>
                  <a:lnTo>
                    <a:pt x="343" y="13779"/>
                  </a:lnTo>
                  <a:lnTo>
                    <a:pt x="0" y="13407"/>
                  </a:lnTo>
                  <a:lnTo>
                    <a:pt x="343" y="12910"/>
                  </a:lnTo>
                  <a:lnTo>
                    <a:pt x="343" y="12414"/>
                  </a:lnTo>
                  <a:lnTo>
                    <a:pt x="1286" y="12414"/>
                  </a:lnTo>
                  <a:lnTo>
                    <a:pt x="1629" y="12041"/>
                  </a:lnTo>
                  <a:lnTo>
                    <a:pt x="1629" y="10179"/>
                  </a:lnTo>
                  <a:lnTo>
                    <a:pt x="1971" y="9683"/>
                  </a:lnTo>
                  <a:lnTo>
                    <a:pt x="1971" y="8814"/>
                  </a:lnTo>
                  <a:lnTo>
                    <a:pt x="2229" y="7821"/>
                  </a:lnTo>
                  <a:lnTo>
                    <a:pt x="2571" y="7821"/>
                  </a:lnTo>
                  <a:lnTo>
                    <a:pt x="2914" y="6455"/>
                  </a:lnTo>
                  <a:lnTo>
                    <a:pt x="2914" y="5959"/>
                  </a:lnTo>
                  <a:lnTo>
                    <a:pt x="3514" y="5586"/>
                  </a:lnTo>
                  <a:lnTo>
                    <a:pt x="3514" y="5090"/>
                  </a:lnTo>
                  <a:lnTo>
                    <a:pt x="3857" y="4593"/>
                  </a:lnTo>
                  <a:lnTo>
                    <a:pt x="3857" y="4097"/>
                  </a:lnTo>
                  <a:lnTo>
                    <a:pt x="4114" y="4097"/>
                  </a:lnTo>
                  <a:lnTo>
                    <a:pt x="4114" y="3724"/>
                  </a:lnTo>
                  <a:lnTo>
                    <a:pt x="4800" y="2731"/>
                  </a:lnTo>
                  <a:lnTo>
                    <a:pt x="4800" y="1366"/>
                  </a:lnTo>
                  <a:lnTo>
                    <a:pt x="5743" y="1366"/>
                  </a:lnTo>
                  <a:lnTo>
                    <a:pt x="6086" y="0"/>
                  </a:lnTo>
                  <a:lnTo>
                    <a:pt x="6343" y="497"/>
                  </a:lnTo>
                  <a:lnTo>
                    <a:pt x="7029" y="993"/>
                  </a:lnTo>
                  <a:lnTo>
                    <a:pt x="7286" y="497"/>
                  </a:lnTo>
                  <a:lnTo>
                    <a:pt x="8314" y="497"/>
                  </a:lnTo>
                  <a:lnTo>
                    <a:pt x="8571" y="993"/>
                  </a:lnTo>
                  <a:lnTo>
                    <a:pt x="9257" y="993"/>
                  </a:lnTo>
                  <a:lnTo>
                    <a:pt x="9514" y="1366"/>
                  </a:lnTo>
                  <a:lnTo>
                    <a:pt x="9857" y="1366"/>
                  </a:lnTo>
                  <a:lnTo>
                    <a:pt x="10200" y="1862"/>
                  </a:lnTo>
                  <a:lnTo>
                    <a:pt x="10200" y="2359"/>
                  </a:lnTo>
                  <a:lnTo>
                    <a:pt x="11143" y="2359"/>
                  </a:lnTo>
                  <a:lnTo>
                    <a:pt x="11143" y="2731"/>
                  </a:lnTo>
                  <a:lnTo>
                    <a:pt x="11486" y="2731"/>
                  </a:lnTo>
                  <a:lnTo>
                    <a:pt x="11743" y="3228"/>
                  </a:lnTo>
                  <a:lnTo>
                    <a:pt x="12086" y="3228"/>
                  </a:lnTo>
                  <a:lnTo>
                    <a:pt x="12429" y="4097"/>
                  </a:lnTo>
                  <a:lnTo>
                    <a:pt x="12429" y="4593"/>
                  </a:lnTo>
                  <a:lnTo>
                    <a:pt x="12686" y="4593"/>
                  </a:lnTo>
                  <a:lnTo>
                    <a:pt x="13029" y="5090"/>
                  </a:lnTo>
                  <a:lnTo>
                    <a:pt x="12686" y="5090"/>
                  </a:lnTo>
                  <a:lnTo>
                    <a:pt x="12686" y="6455"/>
                  </a:lnTo>
                  <a:lnTo>
                    <a:pt x="12429" y="6952"/>
                  </a:lnTo>
                  <a:lnTo>
                    <a:pt x="12429" y="7821"/>
                  </a:lnTo>
                  <a:lnTo>
                    <a:pt x="13029" y="7821"/>
                  </a:lnTo>
                  <a:lnTo>
                    <a:pt x="13371" y="7324"/>
                  </a:lnTo>
                  <a:lnTo>
                    <a:pt x="13714" y="7324"/>
                  </a:lnTo>
                  <a:lnTo>
                    <a:pt x="13971" y="7821"/>
                  </a:lnTo>
                  <a:lnTo>
                    <a:pt x="13714" y="7821"/>
                  </a:lnTo>
                  <a:lnTo>
                    <a:pt x="13971" y="8814"/>
                  </a:lnTo>
                  <a:lnTo>
                    <a:pt x="14314" y="9683"/>
                  </a:lnTo>
                  <a:lnTo>
                    <a:pt x="14657" y="9683"/>
                  </a:lnTo>
                  <a:lnTo>
                    <a:pt x="14657" y="11048"/>
                  </a:lnTo>
                  <a:lnTo>
                    <a:pt x="15257" y="11048"/>
                  </a:lnTo>
                  <a:lnTo>
                    <a:pt x="15600" y="11545"/>
                  </a:lnTo>
                  <a:lnTo>
                    <a:pt x="19714" y="12910"/>
                  </a:lnTo>
                  <a:lnTo>
                    <a:pt x="21600" y="12910"/>
                  </a:lnTo>
                  <a:lnTo>
                    <a:pt x="17143" y="18869"/>
                  </a:lnTo>
                  <a:lnTo>
                    <a:pt x="14914" y="18869"/>
                  </a:lnTo>
                  <a:lnTo>
                    <a:pt x="14657" y="19366"/>
                  </a:lnTo>
                  <a:lnTo>
                    <a:pt x="14314" y="19862"/>
                  </a:lnTo>
                  <a:lnTo>
                    <a:pt x="13971" y="19862"/>
                  </a:lnTo>
                  <a:lnTo>
                    <a:pt x="13714" y="20234"/>
                  </a:lnTo>
                  <a:lnTo>
                    <a:pt x="12686" y="20234"/>
                  </a:lnTo>
                  <a:lnTo>
                    <a:pt x="12686" y="20731"/>
                  </a:lnTo>
                  <a:lnTo>
                    <a:pt x="11486" y="20731"/>
                  </a:lnTo>
                  <a:lnTo>
                    <a:pt x="11486" y="20234"/>
                  </a:lnTo>
                  <a:lnTo>
                    <a:pt x="10200" y="20234"/>
                  </a:lnTo>
                  <a:lnTo>
                    <a:pt x="9257" y="21600"/>
                  </a:lnTo>
                  <a:lnTo>
                    <a:pt x="8314" y="21600"/>
                  </a:lnTo>
                  <a:lnTo>
                    <a:pt x="7971" y="21228"/>
                  </a:lnTo>
                  <a:lnTo>
                    <a:pt x="7286" y="21228"/>
                  </a:lnTo>
                  <a:lnTo>
                    <a:pt x="7029" y="20731"/>
                  </a:lnTo>
                  <a:lnTo>
                    <a:pt x="6686" y="20731"/>
                  </a:lnTo>
                  <a:lnTo>
                    <a:pt x="6086" y="19862"/>
                  </a:lnTo>
                  <a:lnTo>
                    <a:pt x="5143" y="19862"/>
                  </a:lnTo>
                  <a:lnTo>
                    <a:pt x="4800" y="19366"/>
                  </a:lnTo>
                  <a:lnTo>
                    <a:pt x="4457" y="19862"/>
                  </a:lnTo>
                  <a:lnTo>
                    <a:pt x="4114" y="19862"/>
                  </a:lnTo>
                  <a:lnTo>
                    <a:pt x="3857" y="19366"/>
                  </a:lnTo>
                  <a:lnTo>
                    <a:pt x="3857" y="18000"/>
                  </a:lnTo>
                  <a:lnTo>
                    <a:pt x="3514" y="18372"/>
                  </a:lnTo>
                  <a:lnTo>
                    <a:pt x="3171" y="18000"/>
                  </a:lnTo>
                  <a:close/>
                  <a:moveTo>
                    <a:pt x="3171" y="180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1" name="AutoShape 98"/>
            <p:cNvSpPr>
              <a:spLocks/>
            </p:cNvSpPr>
            <p:nvPr/>
          </p:nvSpPr>
          <p:spPr bwMode="auto">
            <a:xfrm>
              <a:off x="8369" y="3997"/>
              <a:ext cx="282" cy="22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459" y="21600"/>
                  </a:moveTo>
                  <a:lnTo>
                    <a:pt x="18681" y="20629"/>
                  </a:lnTo>
                  <a:lnTo>
                    <a:pt x="18097" y="20629"/>
                  </a:lnTo>
                  <a:lnTo>
                    <a:pt x="18097" y="19658"/>
                  </a:lnTo>
                  <a:lnTo>
                    <a:pt x="17319" y="17960"/>
                  </a:lnTo>
                  <a:lnTo>
                    <a:pt x="16541" y="17960"/>
                  </a:lnTo>
                  <a:lnTo>
                    <a:pt x="15957" y="16989"/>
                  </a:lnTo>
                  <a:lnTo>
                    <a:pt x="15178" y="16989"/>
                  </a:lnTo>
                  <a:lnTo>
                    <a:pt x="15178" y="16261"/>
                  </a:lnTo>
                  <a:lnTo>
                    <a:pt x="13038" y="16261"/>
                  </a:lnTo>
                  <a:lnTo>
                    <a:pt x="13038" y="15290"/>
                  </a:lnTo>
                  <a:lnTo>
                    <a:pt x="12259" y="14319"/>
                  </a:lnTo>
                  <a:lnTo>
                    <a:pt x="11481" y="14319"/>
                  </a:lnTo>
                  <a:lnTo>
                    <a:pt x="10897" y="13591"/>
                  </a:lnTo>
                  <a:lnTo>
                    <a:pt x="9341" y="13591"/>
                  </a:lnTo>
                  <a:lnTo>
                    <a:pt x="8757" y="12620"/>
                  </a:lnTo>
                  <a:lnTo>
                    <a:pt x="6422" y="12620"/>
                  </a:lnTo>
                  <a:lnTo>
                    <a:pt x="5838" y="13591"/>
                  </a:lnTo>
                  <a:lnTo>
                    <a:pt x="4281" y="12620"/>
                  </a:lnTo>
                  <a:lnTo>
                    <a:pt x="3697" y="11649"/>
                  </a:lnTo>
                  <a:lnTo>
                    <a:pt x="2919" y="14319"/>
                  </a:lnTo>
                  <a:lnTo>
                    <a:pt x="778" y="14319"/>
                  </a:lnTo>
                  <a:lnTo>
                    <a:pt x="778" y="13591"/>
                  </a:lnTo>
                  <a:lnTo>
                    <a:pt x="0" y="11649"/>
                  </a:lnTo>
                  <a:lnTo>
                    <a:pt x="778" y="10679"/>
                  </a:lnTo>
                  <a:lnTo>
                    <a:pt x="778" y="9951"/>
                  </a:lnTo>
                  <a:lnTo>
                    <a:pt x="1557" y="8980"/>
                  </a:lnTo>
                  <a:lnTo>
                    <a:pt x="1557" y="7281"/>
                  </a:lnTo>
                  <a:lnTo>
                    <a:pt x="2141" y="6310"/>
                  </a:lnTo>
                  <a:lnTo>
                    <a:pt x="2141" y="5339"/>
                  </a:lnTo>
                  <a:lnTo>
                    <a:pt x="1557" y="5339"/>
                  </a:lnTo>
                  <a:lnTo>
                    <a:pt x="2141" y="4369"/>
                  </a:lnTo>
                  <a:lnTo>
                    <a:pt x="2141" y="3640"/>
                  </a:lnTo>
                  <a:lnTo>
                    <a:pt x="3697" y="3640"/>
                  </a:lnTo>
                  <a:lnTo>
                    <a:pt x="2919" y="2670"/>
                  </a:lnTo>
                  <a:lnTo>
                    <a:pt x="3697" y="2670"/>
                  </a:lnTo>
                  <a:lnTo>
                    <a:pt x="4281" y="1699"/>
                  </a:lnTo>
                  <a:lnTo>
                    <a:pt x="5838" y="1699"/>
                  </a:lnTo>
                  <a:lnTo>
                    <a:pt x="6422" y="971"/>
                  </a:lnTo>
                  <a:lnTo>
                    <a:pt x="6422" y="0"/>
                  </a:lnTo>
                  <a:lnTo>
                    <a:pt x="7200" y="971"/>
                  </a:lnTo>
                  <a:lnTo>
                    <a:pt x="8757" y="5339"/>
                  </a:lnTo>
                  <a:lnTo>
                    <a:pt x="9341" y="8009"/>
                  </a:lnTo>
                  <a:lnTo>
                    <a:pt x="9341" y="8980"/>
                  </a:lnTo>
                  <a:lnTo>
                    <a:pt x="10119" y="8980"/>
                  </a:lnTo>
                  <a:lnTo>
                    <a:pt x="10119" y="9951"/>
                  </a:lnTo>
                  <a:lnTo>
                    <a:pt x="10897" y="10679"/>
                  </a:lnTo>
                  <a:lnTo>
                    <a:pt x="10897" y="11649"/>
                  </a:lnTo>
                  <a:lnTo>
                    <a:pt x="10897" y="9951"/>
                  </a:lnTo>
                  <a:lnTo>
                    <a:pt x="12259" y="11649"/>
                  </a:lnTo>
                  <a:lnTo>
                    <a:pt x="13622" y="11649"/>
                  </a:lnTo>
                  <a:lnTo>
                    <a:pt x="14400" y="12620"/>
                  </a:lnTo>
                  <a:lnTo>
                    <a:pt x="15957" y="13591"/>
                  </a:lnTo>
                  <a:lnTo>
                    <a:pt x="16541" y="15290"/>
                  </a:lnTo>
                  <a:lnTo>
                    <a:pt x="17319" y="16261"/>
                  </a:lnTo>
                  <a:lnTo>
                    <a:pt x="18097" y="16261"/>
                  </a:lnTo>
                  <a:lnTo>
                    <a:pt x="18681" y="16989"/>
                  </a:lnTo>
                  <a:lnTo>
                    <a:pt x="18681" y="16261"/>
                  </a:lnTo>
                  <a:lnTo>
                    <a:pt x="18681" y="16989"/>
                  </a:lnTo>
                  <a:lnTo>
                    <a:pt x="20238" y="18930"/>
                  </a:lnTo>
                  <a:lnTo>
                    <a:pt x="20238" y="19658"/>
                  </a:lnTo>
                  <a:lnTo>
                    <a:pt x="21016" y="19658"/>
                  </a:lnTo>
                  <a:lnTo>
                    <a:pt x="21016" y="20629"/>
                  </a:lnTo>
                  <a:lnTo>
                    <a:pt x="21600" y="19658"/>
                  </a:lnTo>
                  <a:lnTo>
                    <a:pt x="21600" y="20629"/>
                  </a:lnTo>
                  <a:lnTo>
                    <a:pt x="21016" y="20629"/>
                  </a:lnTo>
                  <a:lnTo>
                    <a:pt x="21016" y="21600"/>
                  </a:lnTo>
                  <a:lnTo>
                    <a:pt x="19459" y="21600"/>
                  </a:lnTo>
                  <a:close/>
                  <a:moveTo>
                    <a:pt x="1945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2" name="AutoShape 99"/>
            <p:cNvSpPr>
              <a:spLocks/>
            </p:cNvSpPr>
            <p:nvPr/>
          </p:nvSpPr>
          <p:spPr bwMode="auto">
            <a:xfrm>
              <a:off x="8605" y="4207"/>
              <a:ext cx="56" cy="6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673" y="21600"/>
                  </a:moveTo>
                  <a:lnTo>
                    <a:pt x="14727" y="18277"/>
                  </a:lnTo>
                  <a:lnTo>
                    <a:pt x="10800" y="18277"/>
                  </a:lnTo>
                  <a:lnTo>
                    <a:pt x="6873" y="21600"/>
                  </a:lnTo>
                  <a:lnTo>
                    <a:pt x="0" y="21600"/>
                  </a:lnTo>
                  <a:lnTo>
                    <a:pt x="0" y="15785"/>
                  </a:lnTo>
                  <a:lnTo>
                    <a:pt x="2945" y="12462"/>
                  </a:lnTo>
                  <a:lnTo>
                    <a:pt x="2945" y="3323"/>
                  </a:lnTo>
                  <a:lnTo>
                    <a:pt x="14727" y="3323"/>
                  </a:lnTo>
                  <a:lnTo>
                    <a:pt x="14727" y="0"/>
                  </a:lnTo>
                  <a:lnTo>
                    <a:pt x="17673" y="0"/>
                  </a:lnTo>
                  <a:lnTo>
                    <a:pt x="21600" y="3323"/>
                  </a:lnTo>
                  <a:lnTo>
                    <a:pt x="21600" y="9138"/>
                  </a:lnTo>
                  <a:lnTo>
                    <a:pt x="17673" y="9138"/>
                  </a:lnTo>
                  <a:lnTo>
                    <a:pt x="14727" y="12462"/>
                  </a:lnTo>
                  <a:lnTo>
                    <a:pt x="10800" y="12462"/>
                  </a:lnTo>
                  <a:lnTo>
                    <a:pt x="14727" y="15785"/>
                  </a:lnTo>
                  <a:lnTo>
                    <a:pt x="17673" y="12462"/>
                  </a:lnTo>
                  <a:lnTo>
                    <a:pt x="21600" y="12462"/>
                  </a:lnTo>
                  <a:lnTo>
                    <a:pt x="21600" y="15785"/>
                  </a:lnTo>
                  <a:lnTo>
                    <a:pt x="17673" y="18277"/>
                  </a:lnTo>
                  <a:lnTo>
                    <a:pt x="17673" y="21600"/>
                  </a:lnTo>
                  <a:close/>
                  <a:moveTo>
                    <a:pt x="1767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3" name="AutoShape 100"/>
            <p:cNvSpPr>
              <a:spLocks/>
            </p:cNvSpPr>
            <p:nvPr/>
          </p:nvSpPr>
          <p:spPr bwMode="auto">
            <a:xfrm>
              <a:off x="8577" y="4234"/>
              <a:ext cx="422" cy="49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22" y="12788"/>
                  </a:moveTo>
                  <a:lnTo>
                    <a:pt x="1822" y="12358"/>
                  </a:lnTo>
                  <a:lnTo>
                    <a:pt x="3383" y="12358"/>
                  </a:lnTo>
                  <a:lnTo>
                    <a:pt x="3773" y="12036"/>
                  </a:lnTo>
                  <a:lnTo>
                    <a:pt x="4294" y="12036"/>
                  </a:lnTo>
                  <a:lnTo>
                    <a:pt x="4814" y="11606"/>
                  </a:lnTo>
                  <a:lnTo>
                    <a:pt x="5205" y="11176"/>
                  </a:lnTo>
                  <a:lnTo>
                    <a:pt x="8588" y="11176"/>
                  </a:lnTo>
                  <a:lnTo>
                    <a:pt x="15354" y="6018"/>
                  </a:lnTo>
                  <a:lnTo>
                    <a:pt x="12492" y="6018"/>
                  </a:lnTo>
                  <a:lnTo>
                    <a:pt x="6246" y="4836"/>
                  </a:lnTo>
                  <a:lnTo>
                    <a:pt x="5725" y="4406"/>
                  </a:lnTo>
                  <a:lnTo>
                    <a:pt x="4814" y="4406"/>
                  </a:lnTo>
                  <a:lnTo>
                    <a:pt x="4814" y="3224"/>
                  </a:lnTo>
                  <a:lnTo>
                    <a:pt x="4294" y="3224"/>
                  </a:lnTo>
                  <a:lnTo>
                    <a:pt x="3773" y="2472"/>
                  </a:lnTo>
                  <a:lnTo>
                    <a:pt x="3383" y="1612"/>
                  </a:lnTo>
                  <a:lnTo>
                    <a:pt x="3773" y="1182"/>
                  </a:lnTo>
                  <a:lnTo>
                    <a:pt x="4294" y="860"/>
                  </a:lnTo>
                  <a:lnTo>
                    <a:pt x="5725" y="2042"/>
                  </a:lnTo>
                  <a:lnTo>
                    <a:pt x="5725" y="2472"/>
                  </a:lnTo>
                  <a:lnTo>
                    <a:pt x="6246" y="2472"/>
                  </a:lnTo>
                  <a:lnTo>
                    <a:pt x="6636" y="2794"/>
                  </a:lnTo>
                  <a:lnTo>
                    <a:pt x="7677" y="2794"/>
                  </a:lnTo>
                  <a:lnTo>
                    <a:pt x="8198" y="2472"/>
                  </a:lnTo>
                  <a:lnTo>
                    <a:pt x="9108" y="2472"/>
                  </a:lnTo>
                  <a:lnTo>
                    <a:pt x="9629" y="1612"/>
                  </a:lnTo>
                  <a:lnTo>
                    <a:pt x="10019" y="1612"/>
                  </a:lnTo>
                  <a:lnTo>
                    <a:pt x="10019" y="2042"/>
                  </a:lnTo>
                  <a:lnTo>
                    <a:pt x="10540" y="2042"/>
                  </a:lnTo>
                  <a:lnTo>
                    <a:pt x="10540" y="1612"/>
                  </a:lnTo>
                  <a:lnTo>
                    <a:pt x="11060" y="2042"/>
                  </a:lnTo>
                  <a:lnTo>
                    <a:pt x="11971" y="2042"/>
                  </a:lnTo>
                  <a:lnTo>
                    <a:pt x="13012" y="1182"/>
                  </a:lnTo>
                  <a:lnTo>
                    <a:pt x="16265" y="1182"/>
                  </a:lnTo>
                  <a:lnTo>
                    <a:pt x="17827" y="860"/>
                  </a:lnTo>
                  <a:lnTo>
                    <a:pt x="19648" y="860"/>
                  </a:lnTo>
                  <a:lnTo>
                    <a:pt x="19648" y="430"/>
                  </a:lnTo>
                  <a:lnTo>
                    <a:pt x="20169" y="430"/>
                  </a:lnTo>
                  <a:lnTo>
                    <a:pt x="20169" y="0"/>
                  </a:lnTo>
                  <a:lnTo>
                    <a:pt x="21600" y="0"/>
                  </a:lnTo>
                  <a:lnTo>
                    <a:pt x="21600" y="430"/>
                  </a:lnTo>
                  <a:lnTo>
                    <a:pt x="21210" y="860"/>
                  </a:lnTo>
                  <a:lnTo>
                    <a:pt x="21210" y="1182"/>
                  </a:lnTo>
                  <a:lnTo>
                    <a:pt x="21600" y="1182"/>
                  </a:lnTo>
                  <a:lnTo>
                    <a:pt x="21210" y="1612"/>
                  </a:lnTo>
                  <a:lnTo>
                    <a:pt x="21210" y="2472"/>
                  </a:lnTo>
                  <a:lnTo>
                    <a:pt x="21600" y="2472"/>
                  </a:lnTo>
                  <a:lnTo>
                    <a:pt x="21600" y="2794"/>
                  </a:lnTo>
                  <a:lnTo>
                    <a:pt x="21210" y="2794"/>
                  </a:lnTo>
                  <a:lnTo>
                    <a:pt x="20689" y="3224"/>
                  </a:lnTo>
                  <a:lnTo>
                    <a:pt x="21210" y="3224"/>
                  </a:lnTo>
                  <a:lnTo>
                    <a:pt x="20689" y="3654"/>
                  </a:lnTo>
                  <a:lnTo>
                    <a:pt x="20689" y="4406"/>
                  </a:lnTo>
                  <a:lnTo>
                    <a:pt x="20169" y="5266"/>
                  </a:lnTo>
                  <a:lnTo>
                    <a:pt x="19648" y="6018"/>
                  </a:lnTo>
                  <a:lnTo>
                    <a:pt x="19258" y="6018"/>
                  </a:lnTo>
                  <a:lnTo>
                    <a:pt x="18737" y="6448"/>
                  </a:lnTo>
                  <a:lnTo>
                    <a:pt x="18737" y="6770"/>
                  </a:lnTo>
                  <a:lnTo>
                    <a:pt x="18217" y="7200"/>
                  </a:lnTo>
                  <a:lnTo>
                    <a:pt x="17306" y="8812"/>
                  </a:lnTo>
                  <a:lnTo>
                    <a:pt x="17306" y="9242"/>
                  </a:lnTo>
                  <a:lnTo>
                    <a:pt x="16265" y="9994"/>
                  </a:lnTo>
                  <a:lnTo>
                    <a:pt x="16265" y="10424"/>
                  </a:lnTo>
                  <a:lnTo>
                    <a:pt x="14834" y="12036"/>
                  </a:lnTo>
                  <a:lnTo>
                    <a:pt x="13012" y="13540"/>
                  </a:lnTo>
                  <a:lnTo>
                    <a:pt x="10540" y="15152"/>
                  </a:lnTo>
                  <a:lnTo>
                    <a:pt x="9629" y="16012"/>
                  </a:lnTo>
                  <a:lnTo>
                    <a:pt x="9108" y="16012"/>
                  </a:lnTo>
                  <a:lnTo>
                    <a:pt x="8198" y="16334"/>
                  </a:lnTo>
                  <a:lnTo>
                    <a:pt x="6246" y="17946"/>
                  </a:lnTo>
                  <a:lnTo>
                    <a:pt x="5725" y="17946"/>
                  </a:lnTo>
                  <a:lnTo>
                    <a:pt x="4814" y="19128"/>
                  </a:lnTo>
                  <a:lnTo>
                    <a:pt x="4294" y="19128"/>
                  </a:lnTo>
                  <a:lnTo>
                    <a:pt x="3773" y="19558"/>
                  </a:lnTo>
                  <a:lnTo>
                    <a:pt x="3383" y="19558"/>
                  </a:lnTo>
                  <a:lnTo>
                    <a:pt x="3383" y="19988"/>
                  </a:lnTo>
                  <a:lnTo>
                    <a:pt x="1431" y="21600"/>
                  </a:lnTo>
                  <a:lnTo>
                    <a:pt x="0" y="20418"/>
                  </a:lnTo>
                  <a:lnTo>
                    <a:pt x="0" y="14400"/>
                  </a:lnTo>
                  <a:lnTo>
                    <a:pt x="1822" y="12788"/>
                  </a:lnTo>
                  <a:close/>
                  <a:moveTo>
                    <a:pt x="1822" y="1278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4" name="AutoShape 101"/>
            <p:cNvSpPr>
              <a:spLocks/>
            </p:cNvSpPr>
            <p:nvPr/>
          </p:nvSpPr>
          <p:spPr bwMode="auto">
            <a:xfrm>
              <a:off x="11366" y="3896"/>
              <a:ext cx="94" cy="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440" y="0"/>
                  </a:moveTo>
                  <a:cubicBezTo>
                    <a:pt x="17280" y="0"/>
                    <a:pt x="17280" y="0"/>
                    <a:pt x="17280" y="0"/>
                  </a:cubicBezTo>
                  <a:cubicBezTo>
                    <a:pt x="17280" y="2400"/>
                    <a:pt x="17280" y="2400"/>
                    <a:pt x="17280" y="2400"/>
                  </a:cubicBezTo>
                  <a:cubicBezTo>
                    <a:pt x="17280" y="2400"/>
                    <a:pt x="15120" y="0"/>
                    <a:pt x="1512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0800" y="2400"/>
                    <a:pt x="10800" y="2400"/>
                    <a:pt x="10800" y="24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4320" y="19200"/>
                    <a:pt x="4320" y="19200"/>
                    <a:pt x="432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8640" y="19200"/>
                    <a:pt x="8640" y="19200"/>
                    <a:pt x="8640" y="192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2960" y="16800"/>
                    <a:pt x="12960" y="16800"/>
                    <a:pt x="12960" y="16800"/>
                  </a:cubicBezTo>
                  <a:cubicBezTo>
                    <a:pt x="15120" y="19200"/>
                    <a:pt x="15120" y="19200"/>
                    <a:pt x="15120" y="192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7280" y="14400"/>
                    <a:pt x="17280" y="14400"/>
                    <a:pt x="17280" y="14400"/>
                  </a:cubicBezTo>
                  <a:cubicBezTo>
                    <a:pt x="19440" y="14400"/>
                    <a:pt x="19440" y="14400"/>
                    <a:pt x="19440" y="14400"/>
                  </a:cubicBezTo>
                  <a:cubicBezTo>
                    <a:pt x="19440" y="12000"/>
                    <a:pt x="19440" y="12000"/>
                    <a:pt x="19440" y="12000"/>
                  </a:cubicBezTo>
                  <a:cubicBezTo>
                    <a:pt x="19440" y="9600"/>
                    <a:pt x="19440" y="9600"/>
                    <a:pt x="1944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2400"/>
                    <a:pt x="21600" y="2400"/>
                    <a:pt x="21600" y="2400"/>
                  </a:cubicBezTo>
                  <a:lnTo>
                    <a:pt x="19440" y="0"/>
                  </a:lnTo>
                  <a:close/>
                  <a:moveTo>
                    <a:pt x="1944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5" name="AutoShape 102"/>
            <p:cNvSpPr>
              <a:spLocks/>
            </p:cNvSpPr>
            <p:nvPr/>
          </p:nvSpPr>
          <p:spPr bwMode="auto">
            <a:xfrm>
              <a:off x="9544" y="2210"/>
              <a:ext cx="2555" cy="16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514" y="3759"/>
                  </a:moveTo>
                  <a:lnTo>
                    <a:pt x="21514" y="3664"/>
                  </a:lnTo>
                  <a:lnTo>
                    <a:pt x="21450" y="3536"/>
                  </a:lnTo>
                  <a:lnTo>
                    <a:pt x="21450" y="3281"/>
                  </a:lnTo>
                  <a:lnTo>
                    <a:pt x="21128" y="3281"/>
                  </a:lnTo>
                  <a:lnTo>
                    <a:pt x="21128" y="3409"/>
                  </a:lnTo>
                  <a:lnTo>
                    <a:pt x="21042" y="3409"/>
                  </a:lnTo>
                  <a:lnTo>
                    <a:pt x="21042" y="3536"/>
                  </a:lnTo>
                  <a:lnTo>
                    <a:pt x="20892" y="3536"/>
                  </a:lnTo>
                  <a:lnTo>
                    <a:pt x="20892" y="3664"/>
                  </a:lnTo>
                  <a:lnTo>
                    <a:pt x="20806" y="3759"/>
                  </a:lnTo>
                  <a:lnTo>
                    <a:pt x="20806" y="3887"/>
                  </a:lnTo>
                  <a:lnTo>
                    <a:pt x="20721" y="3887"/>
                  </a:lnTo>
                  <a:lnTo>
                    <a:pt x="20656" y="4014"/>
                  </a:lnTo>
                  <a:lnTo>
                    <a:pt x="20485" y="4014"/>
                  </a:lnTo>
                  <a:lnTo>
                    <a:pt x="20420" y="3887"/>
                  </a:lnTo>
                  <a:lnTo>
                    <a:pt x="20334" y="4014"/>
                  </a:lnTo>
                  <a:lnTo>
                    <a:pt x="20249" y="4014"/>
                  </a:lnTo>
                  <a:lnTo>
                    <a:pt x="20249" y="3759"/>
                  </a:lnTo>
                  <a:lnTo>
                    <a:pt x="20163" y="3759"/>
                  </a:lnTo>
                  <a:lnTo>
                    <a:pt x="20099" y="3664"/>
                  </a:lnTo>
                  <a:lnTo>
                    <a:pt x="20163" y="3536"/>
                  </a:lnTo>
                  <a:lnTo>
                    <a:pt x="20099" y="3409"/>
                  </a:lnTo>
                  <a:lnTo>
                    <a:pt x="20099" y="3281"/>
                  </a:lnTo>
                  <a:lnTo>
                    <a:pt x="20013" y="3281"/>
                  </a:lnTo>
                  <a:lnTo>
                    <a:pt x="20013" y="3186"/>
                  </a:lnTo>
                  <a:lnTo>
                    <a:pt x="20099" y="3186"/>
                  </a:lnTo>
                  <a:lnTo>
                    <a:pt x="20099" y="3058"/>
                  </a:lnTo>
                  <a:lnTo>
                    <a:pt x="20013" y="3058"/>
                  </a:lnTo>
                  <a:lnTo>
                    <a:pt x="20013" y="3186"/>
                  </a:lnTo>
                  <a:lnTo>
                    <a:pt x="19863" y="3186"/>
                  </a:lnTo>
                  <a:lnTo>
                    <a:pt x="19863" y="3058"/>
                  </a:lnTo>
                  <a:lnTo>
                    <a:pt x="19691" y="3058"/>
                  </a:lnTo>
                  <a:lnTo>
                    <a:pt x="19691" y="2931"/>
                  </a:lnTo>
                  <a:lnTo>
                    <a:pt x="19627" y="2931"/>
                  </a:lnTo>
                  <a:lnTo>
                    <a:pt x="19627" y="2835"/>
                  </a:lnTo>
                  <a:lnTo>
                    <a:pt x="19541" y="2835"/>
                  </a:lnTo>
                  <a:lnTo>
                    <a:pt x="19541" y="2708"/>
                  </a:lnTo>
                  <a:lnTo>
                    <a:pt x="19455" y="2708"/>
                  </a:lnTo>
                  <a:lnTo>
                    <a:pt x="19455" y="2835"/>
                  </a:lnTo>
                  <a:lnTo>
                    <a:pt x="19369" y="2708"/>
                  </a:lnTo>
                  <a:lnTo>
                    <a:pt x="19369" y="2835"/>
                  </a:lnTo>
                  <a:lnTo>
                    <a:pt x="19305" y="2835"/>
                  </a:lnTo>
                  <a:lnTo>
                    <a:pt x="19305" y="2708"/>
                  </a:lnTo>
                  <a:lnTo>
                    <a:pt x="19133" y="2708"/>
                  </a:lnTo>
                  <a:lnTo>
                    <a:pt x="19133" y="2581"/>
                  </a:lnTo>
                  <a:lnTo>
                    <a:pt x="19069" y="2708"/>
                  </a:lnTo>
                  <a:lnTo>
                    <a:pt x="18983" y="2581"/>
                  </a:lnTo>
                  <a:lnTo>
                    <a:pt x="18983" y="2708"/>
                  </a:lnTo>
                  <a:lnTo>
                    <a:pt x="18983" y="2581"/>
                  </a:lnTo>
                  <a:lnTo>
                    <a:pt x="18897" y="2708"/>
                  </a:lnTo>
                  <a:lnTo>
                    <a:pt x="18897" y="2581"/>
                  </a:lnTo>
                  <a:lnTo>
                    <a:pt x="18833" y="2581"/>
                  </a:lnTo>
                  <a:lnTo>
                    <a:pt x="18747" y="2453"/>
                  </a:lnTo>
                  <a:lnTo>
                    <a:pt x="18661" y="2358"/>
                  </a:lnTo>
                  <a:lnTo>
                    <a:pt x="18661" y="2230"/>
                  </a:lnTo>
                  <a:lnTo>
                    <a:pt x="18576" y="2230"/>
                  </a:lnTo>
                  <a:lnTo>
                    <a:pt x="18576" y="2007"/>
                  </a:lnTo>
                  <a:lnTo>
                    <a:pt x="18511" y="2007"/>
                  </a:lnTo>
                  <a:lnTo>
                    <a:pt x="18511" y="1880"/>
                  </a:lnTo>
                  <a:lnTo>
                    <a:pt x="18340" y="1625"/>
                  </a:lnTo>
                  <a:lnTo>
                    <a:pt x="18340" y="1529"/>
                  </a:lnTo>
                  <a:lnTo>
                    <a:pt x="18189" y="1529"/>
                  </a:lnTo>
                  <a:lnTo>
                    <a:pt x="18275" y="1402"/>
                  </a:lnTo>
                  <a:lnTo>
                    <a:pt x="18189" y="1402"/>
                  </a:lnTo>
                  <a:lnTo>
                    <a:pt x="18189" y="1274"/>
                  </a:lnTo>
                  <a:lnTo>
                    <a:pt x="18104" y="1274"/>
                  </a:lnTo>
                  <a:lnTo>
                    <a:pt x="18104" y="1051"/>
                  </a:lnTo>
                  <a:lnTo>
                    <a:pt x="18018" y="1051"/>
                  </a:lnTo>
                  <a:lnTo>
                    <a:pt x="17954" y="924"/>
                  </a:lnTo>
                  <a:lnTo>
                    <a:pt x="17954" y="796"/>
                  </a:lnTo>
                  <a:lnTo>
                    <a:pt x="17868" y="796"/>
                  </a:lnTo>
                  <a:lnTo>
                    <a:pt x="17868" y="573"/>
                  </a:lnTo>
                  <a:lnTo>
                    <a:pt x="17782" y="573"/>
                  </a:lnTo>
                  <a:lnTo>
                    <a:pt x="17782" y="446"/>
                  </a:lnTo>
                  <a:lnTo>
                    <a:pt x="17632" y="446"/>
                  </a:lnTo>
                  <a:lnTo>
                    <a:pt x="17632" y="223"/>
                  </a:lnTo>
                  <a:lnTo>
                    <a:pt x="17546" y="350"/>
                  </a:lnTo>
                  <a:lnTo>
                    <a:pt x="17546" y="223"/>
                  </a:lnTo>
                  <a:lnTo>
                    <a:pt x="17482" y="223"/>
                  </a:lnTo>
                  <a:lnTo>
                    <a:pt x="17546" y="223"/>
                  </a:lnTo>
                  <a:lnTo>
                    <a:pt x="17482" y="96"/>
                  </a:lnTo>
                  <a:lnTo>
                    <a:pt x="17224" y="96"/>
                  </a:lnTo>
                  <a:lnTo>
                    <a:pt x="17224" y="223"/>
                  </a:lnTo>
                  <a:lnTo>
                    <a:pt x="17160" y="96"/>
                  </a:lnTo>
                  <a:lnTo>
                    <a:pt x="16988" y="96"/>
                  </a:lnTo>
                  <a:lnTo>
                    <a:pt x="16924" y="0"/>
                  </a:lnTo>
                  <a:lnTo>
                    <a:pt x="16516" y="0"/>
                  </a:lnTo>
                  <a:lnTo>
                    <a:pt x="16516" y="96"/>
                  </a:lnTo>
                  <a:lnTo>
                    <a:pt x="16195" y="96"/>
                  </a:lnTo>
                  <a:lnTo>
                    <a:pt x="16195" y="223"/>
                  </a:lnTo>
                  <a:lnTo>
                    <a:pt x="15894" y="223"/>
                  </a:lnTo>
                  <a:lnTo>
                    <a:pt x="15809" y="350"/>
                  </a:lnTo>
                  <a:lnTo>
                    <a:pt x="15809" y="446"/>
                  </a:lnTo>
                  <a:lnTo>
                    <a:pt x="15723" y="573"/>
                  </a:lnTo>
                  <a:lnTo>
                    <a:pt x="15723" y="796"/>
                  </a:lnTo>
                  <a:lnTo>
                    <a:pt x="15959" y="796"/>
                  </a:lnTo>
                  <a:lnTo>
                    <a:pt x="15959" y="924"/>
                  </a:lnTo>
                  <a:lnTo>
                    <a:pt x="16044" y="924"/>
                  </a:lnTo>
                  <a:lnTo>
                    <a:pt x="16044" y="1051"/>
                  </a:lnTo>
                  <a:lnTo>
                    <a:pt x="16130" y="1179"/>
                  </a:lnTo>
                  <a:lnTo>
                    <a:pt x="16044" y="1274"/>
                  </a:lnTo>
                  <a:lnTo>
                    <a:pt x="15959" y="1402"/>
                  </a:lnTo>
                  <a:lnTo>
                    <a:pt x="15959" y="1529"/>
                  </a:lnTo>
                  <a:lnTo>
                    <a:pt x="15894" y="1625"/>
                  </a:lnTo>
                  <a:lnTo>
                    <a:pt x="15894" y="2007"/>
                  </a:lnTo>
                  <a:lnTo>
                    <a:pt x="15959" y="2007"/>
                  </a:lnTo>
                  <a:lnTo>
                    <a:pt x="15959" y="2103"/>
                  </a:lnTo>
                  <a:lnTo>
                    <a:pt x="15894" y="2103"/>
                  </a:lnTo>
                  <a:lnTo>
                    <a:pt x="15894" y="2230"/>
                  </a:lnTo>
                  <a:lnTo>
                    <a:pt x="15959" y="2230"/>
                  </a:lnTo>
                  <a:lnTo>
                    <a:pt x="15959" y="2453"/>
                  </a:lnTo>
                  <a:lnTo>
                    <a:pt x="15894" y="2453"/>
                  </a:lnTo>
                  <a:lnTo>
                    <a:pt x="15894" y="2581"/>
                  </a:lnTo>
                  <a:lnTo>
                    <a:pt x="16044" y="2581"/>
                  </a:lnTo>
                  <a:lnTo>
                    <a:pt x="16044" y="2835"/>
                  </a:lnTo>
                  <a:lnTo>
                    <a:pt x="15959" y="2931"/>
                  </a:lnTo>
                  <a:lnTo>
                    <a:pt x="15723" y="2931"/>
                  </a:lnTo>
                  <a:lnTo>
                    <a:pt x="15573" y="3186"/>
                  </a:lnTo>
                  <a:lnTo>
                    <a:pt x="15337" y="3186"/>
                  </a:lnTo>
                  <a:lnTo>
                    <a:pt x="15337" y="3058"/>
                  </a:lnTo>
                  <a:lnTo>
                    <a:pt x="15251" y="3058"/>
                  </a:lnTo>
                  <a:lnTo>
                    <a:pt x="15251" y="3186"/>
                  </a:lnTo>
                  <a:lnTo>
                    <a:pt x="15165" y="3887"/>
                  </a:lnTo>
                  <a:lnTo>
                    <a:pt x="15165" y="4237"/>
                  </a:lnTo>
                  <a:lnTo>
                    <a:pt x="15079" y="4460"/>
                  </a:lnTo>
                  <a:lnTo>
                    <a:pt x="15165" y="4588"/>
                  </a:lnTo>
                  <a:lnTo>
                    <a:pt x="15337" y="4715"/>
                  </a:lnTo>
                  <a:lnTo>
                    <a:pt x="15487" y="4588"/>
                  </a:lnTo>
                  <a:lnTo>
                    <a:pt x="15723" y="4588"/>
                  </a:lnTo>
                  <a:lnTo>
                    <a:pt x="15809" y="4715"/>
                  </a:lnTo>
                  <a:lnTo>
                    <a:pt x="15894" y="4588"/>
                  </a:lnTo>
                  <a:lnTo>
                    <a:pt x="15894" y="4365"/>
                  </a:lnTo>
                  <a:lnTo>
                    <a:pt x="15959" y="4365"/>
                  </a:lnTo>
                  <a:lnTo>
                    <a:pt x="16044" y="4237"/>
                  </a:lnTo>
                  <a:lnTo>
                    <a:pt x="16195" y="4365"/>
                  </a:lnTo>
                  <a:lnTo>
                    <a:pt x="16280" y="4460"/>
                  </a:lnTo>
                  <a:lnTo>
                    <a:pt x="16431" y="4588"/>
                  </a:lnTo>
                  <a:lnTo>
                    <a:pt x="16516" y="4842"/>
                  </a:lnTo>
                  <a:lnTo>
                    <a:pt x="16602" y="4938"/>
                  </a:lnTo>
                  <a:lnTo>
                    <a:pt x="16688" y="5065"/>
                  </a:lnTo>
                  <a:lnTo>
                    <a:pt x="16688" y="5193"/>
                  </a:lnTo>
                  <a:lnTo>
                    <a:pt x="16602" y="5193"/>
                  </a:lnTo>
                  <a:lnTo>
                    <a:pt x="16602" y="5288"/>
                  </a:lnTo>
                  <a:lnTo>
                    <a:pt x="16280" y="5288"/>
                  </a:lnTo>
                  <a:lnTo>
                    <a:pt x="16195" y="5416"/>
                  </a:lnTo>
                  <a:lnTo>
                    <a:pt x="16130" y="5543"/>
                  </a:lnTo>
                  <a:lnTo>
                    <a:pt x="15959" y="5543"/>
                  </a:lnTo>
                  <a:lnTo>
                    <a:pt x="15959" y="5671"/>
                  </a:lnTo>
                  <a:lnTo>
                    <a:pt x="15809" y="5671"/>
                  </a:lnTo>
                  <a:lnTo>
                    <a:pt x="15723" y="5894"/>
                  </a:lnTo>
                  <a:lnTo>
                    <a:pt x="15723" y="6117"/>
                  </a:lnTo>
                  <a:lnTo>
                    <a:pt x="15637" y="6117"/>
                  </a:lnTo>
                  <a:lnTo>
                    <a:pt x="15487" y="6372"/>
                  </a:lnTo>
                  <a:lnTo>
                    <a:pt x="15401" y="6372"/>
                  </a:lnTo>
                  <a:lnTo>
                    <a:pt x="15251" y="6244"/>
                  </a:lnTo>
                  <a:lnTo>
                    <a:pt x="15251" y="6372"/>
                  </a:lnTo>
                  <a:lnTo>
                    <a:pt x="15165" y="6499"/>
                  </a:lnTo>
                  <a:lnTo>
                    <a:pt x="15079" y="6595"/>
                  </a:lnTo>
                  <a:lnTo>
                    <a:pt x="15015" y="6595"/>
                  </a:lnTo>
                  <a:lnTo>
                    <a:pt x="15015" y="6722"/>
                  </a:lnTo>
                  <a:lnTo>
                    <a:pt x="14929" y="6850"/>
                  </a:lnTo>
                  <a:lnTo>
                    <a:pt x="14843" y="6722"/>
                  </a:lnTo>
                  <a:lnTo>
                    <a:pt x="14693" y="6722"/>
                  </a:lnTo>
                  <a:lnTo>
                    <a:pt x="14607" y="6595"/>
                  </a:lnTo>
                  <a:lnTo>
                    <a:pt x="14371" y="6595"/>
                  </a:lnTo>
                  <a:lnTo>
                    <a:pt x="14286" y="6722"/>
                  </a:lnTo>
                  <a:lnTo>
                    <a:pt x="14221" y="6850"/>
                  </a:lnTo>
                  <a:lnTo>
                    <a:pt x="14221" y="7200"/>
                  </a:lnTo>
                  <a:lnTo>
                    <a:pt x="14371" y="7327"/>
                  </a:lnTo>
                  <a:lnTo>
                    <a:pt x="14543" y="7423"/>
                  </a:lnTo>
                  <a:lnTo>
                    <a:pt x="14543" y="7550"/>
                  </a:lnTo>
                  <a:lnTo>
                    <a:pt x="14457" y="7550"/>
                  </a:lnTo>
                  <a:lnTo>
                    <a:pt x="14457" y="7678"/>
                  </a:lnTo>
                  <a:lnTo>
                    <a:pt x="14286" y="7901"/>
                  </a:lnTo>
                  <a:lnTo>
                    <a:pt x="14221" y="8124"/>
                  </a:lnTo>
                  <a:lnTo>
                    <a:pt x="14135" y="8251"/>
                  </a:lnTo>
                  <a:lnTo>
                    <a:pt x="14050" y="8251"/>
                  </a:lnTo>
                  <a:lnTo>
                    <a:pt x="13985" y="8379"/>
                  </a:lnTo>
                  <a:lnTo>
                    <a:pt x="13814" y="8379"/>
                  </a:lnTo>
                  <a:lnTo>
                    <a:pt x="13749" y="8506"/>
                  </a:lnTo>
                  <a:lnTo>
                    <a:pt x="13428" y="8506"/>
                  </a:lnTo>
                  <a:lnTo>
                    <a:pt x="13342" y="8602"/>
                  </a:lnTo>
                  <a:lnTo>
                    <a:pt x="13256" y="8602"/>
                  </a:lnTo>
                  <a:lnTo>
                    <a:pt x="12784" y="8857"/>
                  </a:lnTo>
                  <a:lnTo>
                    <a:pt x="12698" y="8952"/>
                  </a:lnTo>
                  <a:lnTo>
                    <a:pt x="12548" y="9207"/>
                  </a:lnTo>
                  <a:lnTo>
                    <a:pt x="12312" y="9207"/>
                  </a:lnTo>
                  <a:lnTo>
                    <a:pt x="12312" y="9080"/>
                  </a:lnTo>
                  <a:lnTo>
                    <a:pt x="12141" y="9080"/>
                  </a:lnTo>
                  <a:lnTo>
                    <a:pt x="11990" y="9207"/>
                  </a:lnTo>
                  <a:lnTo>
                    <a:pt x="11905" y="9080"/>
                  </a:lnTo>
                  <a:lnTo>
                    <a:pt x="11755" y="9080"/>
                  </a:lnTo>
                  <a:lnTo>
                    <a:pt x="11604" y="8952"/>
                  </a:lnTo>
                  <a:lnTo>
                    <a:pt x="11347" y="8857"/>
                  </a:lnTo>
                  <a:lnTo>
                    <a:pt x="11197" y="8602"/>
                  </a:lnTo>
                  <a:lnTo>
                    <a:pt x="10553" y="8602"/>
                  </a:lnTo>
                  <a:lnTo>
                    <a:pt x="10553" y="8729"/>
                  </a:lnTo>
                  <a:lnTo>
                    <a:pt x="9288" y="8729"/>
                  </a:lnTo>
                  <a:lnTo>
                    <a:pt x="9202" y="8506"/>
                  </a:lnTo>
                  <a:lnTo>
                    <a:pt x="9202" y="8379"/>
                  </a:lnTo>
                  <a:lnTo>
                    <a:pt x="9138" y="8251"/>
                  </a:lnTo>
                  <a:lnTo>
                    <a:pt x="9052" y="8124"/>
                  </a:lnTo>
                  <a:lnTo>
                    <a:pt x="9052" y="8028"/>
                  </a:lnTo>
                  <a:lnTo>
                    <a:pt x="8966" y="7901"/>
                  </a:lnTo>
                  <a:lnTo>
                    <a:pt x="8902" y="7901"/>
                  </a:lnTo>
                  <a:lnTo>
                    <a:pt x="8902" y="7773"/>
                  </a:lnTo>
                  <a:lnTo>
                    <a:pt x="8730" y="7773"/>
                  </a:lnTo>
                  <a:lnTo>
                    <a:pt x="8666" y="7678"/>
                  </a:lnTo>
                  <a:lnTo>
                    <a:pt x="8494" y="7550"/>
                  </a:lnTo>
                  <a:lnTo>
                    <a:pt x="8344" y="7550"/>
                  </a:lnTo>
                  <a:lnTo>
                    <a:pt x="8344" y="7423"/>
                  </a:lnTo>
                  <a:lnTo>
                    <a:pt x="8258" y="7423"/>
                  </a:lnTo>
                  <a:lnTo>
                    <a:pt x="8022" y="7327"/>
                  </a:lnTo>
                  <a:lnTo>
                    <a:pt x="7314" y="7327"/>
                  </a:lnTo>
                  <a:lnTo>
                    <a:pt x="7143" y="7073"/>
                  </a:lnTo>
                  <a:lnTo>
                    <a:pt x="7143" y="6850"/>
                  </a:lnTo>
                  <a:lnTo>
                    <a:pt x="7229" y="6850"/>
                  </a:lnTo>
                  <a:lnTo>
                    <a:pt x="7229" y="6372"/>
                  </a:lnTo>
                  <a:lnTo>
                    <a:pt x="7143" y="6244"/>
                  </a:lnTo>
                  <a:lnTo>
                    <a:pt x="7078" y="6117"/>
                  </a:lnTo>
                  <a:lnTo>
                    <a:pt x="6993" y="6021"/>
                  </a:lnTo>
                  <a:lnTo>
                    <a:pt x="6993" y="5894"/>
                  </a:lnTo>
                  <a:lnTo>
                    <a:pt x="6907" y="5766"/>
                  </a:lnTo>
                  <a:lnTo>
                    <a:pt x="6821" y="5671"/>
                  </a:lnTo>
                  <a:lnTo>
                    <a:pt x="6757" y="5543"/>
                  </a:lnTo>
                  <a:lnTo>
                    <a:pt x="6671" y="5543"/>
                  </a:lnTo>
                  <a:lnTo>
                    <a:pt x="6585" y="5671"/>
                  </a:lnTo>
                  <a:lnTo>
                    <a:pt x="6521" y="5543"/>
                  </a:lnTo>
                  <a:lnTo>
                    <a:pt x="6349" y="5543"/>
                  </a:lnTo>
                  <a:lnTo>
                    <a:pt x="6263" y="5671"/>
                  </a:lnTo>
                  <a:lnTo>
                    <a:pt x="6199" y="5543"/>
                  </a:lnTo>
                  <a:lnTo>
                    <a:pt x="6199" y="5416"/>
                  </a:lnTo>
                  <a:lnTo>
                    <a:pt x="6113" y="5416"/>
                  </a:lnTo>
                  <a:lnTo>
                    <a:pt x="6027" y="5288"/>
                  </a:lnTo>
                  <a:lnTo>
                    <a:pt x="6027" y="5193"/>
                  </a:lnTo>
                  <a:lnTo>
                    <a:pt x="5963" y="5193"/>
                  </a:lnTo>
                  <a:lnTo>
                    <a:pt x="5877" y="5065"/>
                  </a:lnTo>
                  <a:lnTo>
                    <a:pt x="5877" y="4938"/>
                  </a:lnTo>
                  <a:lnTo>
                    <a:pt x="5877" y="5065"/>
                  </a:lnTo>
                  <a:lnTo>
                    <a:pt x="5791" y="4938"/>
                  </a:lnTo>
                  <a:lnTo>
                    <a:pt x="5791" y="4842"/>
                  </a:lnTo>
                  <a:lnTo>
                    <a:pt x="5727" y="4842"/>
                  </a:lnTo>
                  <a:lnTo>
                    <a:pt x="5641" y="4715"/>
                  </a:lnTo>
                  <a:lnTo>
                    <a:pt x="5641" y="4842"/>
                  </a:lnTo>
                  <a:lnTo>
                    <a:pt x="5556" y="4938"/>
                  </a:lnTo>
                  <a:lnTo>
                    <a:pt x="5470" y="5065"/>
                  </a:lnTo>
                  <a:lnTo>
                    <a:pt x="5470" y="5193"/>
                  </a:lnTo>
                  <a:lnTo>
                    <a:pt x="5405" y="5288"/>
                  </a:lnTo>
                  <a:lnTo>
                    <a:pt x="5320" y="5288"/>
                  </a:lnTo>
                  <a:lnTo>
                    <a:pt x="5234" y="5416"/>
                  </a:lnTo>
                  <a:lnTo>
                    <a:pt x="5234" y="5671"/>
                  </a:lnTo>
                  <a:lnTo>
                    <a:pt x="5320" y="5894"/>
                  </a:lnTo>
                  <a:lnTo>
                    <a:pt x="5405" y="6021"/>
                  </a:lnTo>
                  <a:lnTo>
                    <a:pt x="5405" y="6117"/>
                  </a:lnTo>
                  <a:lnTo>
                    <a:pt x="5320" y="6244"/>
                  </a:lnTo>
                  <a:lnTo>
                    <a:pt x="5234" y="6244"/>
                  </a:lnTo>
                  <a:lnTo>
                    <a:pt x="5169" y="6372"/>
                  </a:lnTo>
                  <a:lnTo>
                    <a:pt x="5084" y="6372"/>
                  </a:lnTo>
                  <a:lnTo>
                    <a:pt x="5084" y="6244"/>
                  </a:lnTo>
                  <a:lnTo>
                    <a:pt x="4998" y="6244"/>
                  </a:lnTo>
                  <a:lnTo>
                    <a:pt x="4848" y="6372"/>
                  </a:lnTo>
                  <a:lnTo>
                    <a:pt x="4762" y="6372"/>
                  </a:lnTo>
                  <a:lnTo>
                    <a:pt x="4612" y="6244"/>
                  </a:lnTo>
                  <a:lnTo>
                    <a:pt x="4526" y="6244"/>
                  </a:lnTo>
                  <a:lnTo>
                    <a:pt x="4440" y="6499"/>
                  </a:lnTo>
                  <a:lnTo>
                    <a:pt x="4440" y="6722"/>
                  </a:lnTo>
                  <a:lnTo>
                    <a:pt x="4376" y="6945"/>
                  </a:lnTo>
                  <a:lnTo>
                    <a:pt x="4376" y="7327"/>
                  </a:lnTo>
                  <a:lnTo>
                    <a:pt x="4526" y="7327"/>
                  </a:lnTo>
                  <a:lnTo>
                    <a:pt x="4440" y="7423"/>
                  </a:lnTo>
                  <a:lnTo>
                    <a:pt x="4440" y="7550"/>
                  </a:lnTo>
                  <a:lnTo>
                    <a:pt x="4140" y="7550"/>
                  </a:lnTo>
                  <a:lnTo>
                    <a:pt x="3968" y="7678"/>
                  </a:lnTo>
                  <a:lnTo>
                    <a:pt x="3732" y="7678"/>
                  </a:lnTo>
                  <a:lnTo>
                    <a:pt x="3646" y="7773"/>
                  </a:lnTo>
                  <a:lnTo>
                    <a:pt x="3732" y="7901"/>
                  </a:lnTo>
                  <a:lnTo>
                    <a:pt x="3882" y="7901"/>
                  </a:lnTo>
                  <a:lnTo>
                    <a:pt x="3882" y="8251"/>
                  </a:lnTo>
                  <a:lnTo>
                    <a:pt x="3968" y="8251"/>
                  </a:lnTo>
                  <a:lnTo>
                    <a:pt x="3968" y="8379"/>
                  </a:lnTo>
                  <a:lnTo>
                    <a:pt x="4054" y="8506"/>
                  </a:lnTo>
                  <a:lnTo>
                    <a:pt x="4054" y="8602"/>
                  </a:lnTo>
                  <a:lnTo>
                    <a:pt x="4140" y="8602"/>
                  </a:lnTo>
                  <a:lnTo>
                    <a:pt x="4140" y="8857"/>
                  </a:lnTo>
                  <a:lnTo>
                    <a:pt x="4054" y="8857"/>
                  </a:lnTo>
                  <a:lnTo>
                    <a:pt x="4054" y="8952"/>
                  </a:lnTo>
                  <a:lnTo>
                    <a:pt x="4140" y="9080"/>
                  </a:lnTo>
                  <a:lnTo>
                    <a:pt x="4054" y="9080"/>
                  </a:lnTo>
                  <a:lnTo>
                    <a:pt x="4054" y="9335"/>
                  </a:lnTo>
                  <a:lnTo>
                    <a:pt x="3968" y="9430"/>
                  </a:lnTo>
                  <a:lnTo>
                    <a:pt x="3818" y="9335"/>
                  </a:lnTo>
                  <a:lnTo>
                    <a:pt x="3646" y="9080"/>
                  </a:lnTo>
                  <a:lnTo>
                    <a:pt x="3089" y="9080"/>
                  </a:lnTo>
                  <a:lnTo>
                    <a:pt x="2939" y="8952"/>
                  </a:lnTo>
                  <a:lnTo>
                    <a:pt x="2788" y="9080"/>
                  </a:lnTo>
                  <a:lnTo>
                    <a:pt x="2531" y="9080"/>
                  </a:lnTo>
                  <a:lnTo>
                    <a:pt x="2467" y="9207"/>
                  </a:lnTo>
                  <a:lnTo>
                    <a:pt x="2295" y="9080"/>
                  </a:lnTo>
                  <a:lnTo>
                    <a:pt x="1737" y="9080"/>
                  </a:lnTo>
                  <a:lnTo>
                    <a:pt x="1737" y="9430"/>
                  </a:lnTo>
                  <a:lnTo>
                    <a:pt x="1201" y="9430"/>
                  </a:lnTo>
                  <a:lnTo>
                    <a:pt x="1115" y="9335"/>
                  </a:lnTo>
                  <a:lnTo>
                    <a:pt x="944" y="9335"/>
                  </a:lnTo>
                  <a:lnTo>
                    <a:pt x="944" y="9430"/>
                  </a:lnTo>
                  <a:lnTo>
                    <a:pt x="879" y="9558"/>
                  </a:lnTo>
                  <a:lnTo>
                    <a:pt x="879" y="9685"/>
                  </a:lnTo>
                  <a:lnTo>
                    <a:pt x="794" y="9908"/>
                  </a:lnTo>
                  <a:lnTo>
                    <a:pt x="708" y="10035"/>
                  </a:lnTo>
                  <a:lnTo>
                    <a:pt x="794" y="10163"/>
                  </a:lnTo>
                  <a:lnTo>
                    <a:pt x="944" y="10163"/>
                  </a:lnTo>
                  <a:lnTo>
                    <a:pt x="1030" y="10258"/>
                  </a:lnTo>
                  <a:lnTo>
                    <a:pt x="1115" y="10258"/>
                  </a:lnTo>
                  <a:lnTo>
                    <a:pt x="1115" y="10035"/>
                  </a:lnTo>
                  <a:lnTo>
                    <a:pt x="1201" y="10035"/>
                  </a:lnTo>
                  <a:lnTo>
                    <a:pt x="1351" y="10258"/>
                  </a:lnTo>
                  <a:lnTo>
                    <a:pt x="1351" y="10386"/>
                  </a:lnTo>
                  <a:lnTo>
                    <a:pt x="1266" y="10513"/>
                  </a:lnTo>
                  <a:lnTo>
                    <a:pt x="944" y="10513"/>
                  </a:lnTo>
                  <a:lnTo>
                    <a:pt x="879" y="10386"/>
                  </a:lnTo>
                  <a:lnTo>
                    <a:pt x="794" y="10513"/>
                  </a:lnTo>
                  <a:lnTo>
                    <a:pt x="708" y="10513"/>
                  </a:lnTo>
                  <a:lnTo>
                    <a:pt x="643" y="10609"/>
                  </a:lnTo>
                  <a:lnTo>
                    <a:pt x="558" y="10609"/>
                  </a:lnTo>
                  <a:lnTo>
                    <a:pt x="558" y="10736"/>
                  </a:lnTo>
                  <a:lnTo>
                    <a:pt x="643" y="10864"/>
                  </a:lnTo>
                  <a:lnTo>
                    <a:pt x="472" y="10991"/>
                  </a:lnTo>
                  <a:lnTo>
                    <a:pt x="322" y="10991"/>
                  </a:lnTo>
                  <a:lnTo>
                    <a:pt x="386" y="11087"/>
                  </a:lnTo>
                  <a:lnTo>
                    <a:pt x="236" y="11214"/>
                  </a:lnTo>
                  <a:lnTo>
                    <a:pt x="236" y="11342"/>
                  </a:lnTo>
                  <a:lnTo>
                    <a:pt x="0" y="11342"/>
                  </a:lnTo>
                  <a:lnTo>
                    <a:pt x="0" y="11565"/>
                  </a:lnTo>
                  <a:lnTo>
                    <a:pt x="86" y="11692"/>
                  </a:lnTo>
                  <a:lnTo>
                    <a:pt x="236" y="11692"/>
                  </a:lnTo>
                  <a:lnTo>
                    <a:pt x="236" y="12042"/>
                  </a:lnTo>
                  <a:lnTo>
                    <a:pt x="322" y="12042"/>
                  </a:lnTo>
                  <a:lnTo>
                    <a:pt x="322" y="12170"/>
                  </a:lnTo>
                  <a:lnTo>
                    <a:pt x="236" y="12393"/>
                  </a:lnTo>
                  <a:lnTo>
                    <a:pt x="150" y="12743"/>
                  </a:lnTo>
                  <a:lnTo>
                    <a:pt x="236" y="12871"/>
                  </a:lnTo>
                  <a:lnTo>
                    <a:pt x="386" y="12871"/>
                  </a:lnTo>
                  <a:lnTo>
                    <a:pt x="472" y="12743"/>
                  </a:lnTo>
                  <a:lnTo>
                    <a:pt x="558" y="12743"/>
                  </a:lnTo>
                  <a:lnTo>
                    <a:pt x="558" y="12616"/>
                  </a:lnTo>
                  <a:lnTo>
                    <a:pt x="643" y="12616"/>
                  </a:lnTo>
                  <a:lnTo>
                    <a:pt x="708" y="12743"/>
                  </a:lnTo>
                  <a:lnTo>
                    <a:pt x="794" y="12743"/>
                  </a:lnTo>
                  <a:lnTo>
                    <a:pt x="794" y="12520"/>
                  </a:lnTo>
                  <a:lnTo>
                    <a:pt x="1030" y="12520"/>
                  </a:lnTo>
                  <a:lnTo>
                    <a:pt x="1030" y="12265"/>
                  </a:lnTo>
                  <a:lnTo>
                    <a:pt x="1115" y="12170"/>
                  </a:lnTo>
                  <a:lnTo>
                    <a:pt x="1115" y="11915"/>
                  </a:lnTo>
                  <a:lnTo>
                    <a:pt x="1266" y="11915"/>
                  </a:lnTo>
                  <a:lnTo>
                    <a:pt x="1266" y="12042"/>
                  </a:lnTo>
                  <a:lnTo>
                    <a:pt x="1351" y="12042"/>
                  </a:lnTo>
                  <a:lnTo>
                    <a:pt x="1351" y="12265"/>
                  </a:lnTo>
                  <a:lnTo>
                    <a:pt x="1437" y="12265"/>
                  </a:lnTo>
                  <a:lnTo>
                    <a:pt x="1437" y="12871"/>
                  </a:lnTo>
                  <a:lnTo>
                    <a:pt x="1501" y="12871"/>
                  </a:lnTo>
                  <a:lnTo>
                    <a:pt x="1501" y="12998"/>
                  </a:lnTo>
                  <a:lnTo>
                    <a:pt x="1737" y="12998"/>
                  </a:lnTo>
                  <a:lnTo>
                    <a:pt x="1737" y="12871"/>
                  </a:lnTo>
                  <a:lnTo>
                    <a:pt x="1823" y="12871"/>
                  </a:lnTo>
                  <a:lnTo>
                    <a:pt x="1909" y="12743"/>
                  </a:lnTo>
                  <a:lnTo>
                    <a:pt x="1909" y="12616"/>
                  </a:lnTo>
                  <a:lnTo>
                    <a:pt x="1995" y="12616"/>
                  </a:lnTo>
                  <a:lnTo>
                    <a:pt x="2145" y="12520"/>
                  </a:lnTo>
                  <a:lnTo>
                    <a:pt x="2231" y="12393"/>
                  </a:lnTo>
                  <a:lnTo>
                    <a:pt x="2231" y="12520"/>
                  </a:lnTo>
                  <a:lnTo>
                    <a:pt x="2381" y="12520"/>
                  </a:lnTo>
                  <a:lnTo>
                    <a:pt x="2467" y="12393"/>
                  </a:lnTo>
                  <a:lnTo>
                    <a:pt x="2617" y="12393"/>
                  </a:lnTo>
                  <a:lnTo>
                    <a:pt x="2617" y="12520"/>
                  </a:lnTo>
                  <a:lnTo>
                    <a:pt x="2467" y="12616"/>
                  </a:lnTo>
                  <a:lnTo>
                    <a:pt x="2617" y="12616"/>
                  </a:lnTo>
                  <a:lnTo>
                    <a:pt x="2703" y="12743"/>
                  </a:lnTo>
                  <a:lnTo>
                    <a:pt x="2703" y="12616"/>
                  </a:lnTo>
                  <a:lnTo>
                    <a:pt x="2939" y="12616"/>
                  </a:lnTo>
                  <a:lnTo>
                    <a:pt x="3024" y="12871"/>
                  </a:lnTo>
                  <a:lnTo>
                    <a:pt x="3260" y="13221"/>
                  </a:lnTo>
                  <a:lnTo>
                    <a:pt x="3260" y="13349"/>
                  </a:lnTo>
                  <a:lnTo>
                    <a:pt x="3325" y="13349"/>
                  </a:lnTo>
                  <a:lnTo>
                    <a:pt x="3325" y="13444"/>
                  </a:lnTo>
                  <a:lnTo>
                    <a:pt x="3646" y="13444"/>
                  </a:lnTo>
                  <a:lnTo>
                    <a:pt x="3818" y="13699"/>
                  </a:lnTo>
                  <a:lnTo>
                    <a:pt x="3968" y="13699"/>
                  </a:lnTo>
                  <a:lnTo>
                    <a:pt x="4054" y="13922"/>
                  </a:lnTo>
                  <a:lnTo>
                    <a:pt x="4140" y="14177"/>
                  </a:lnTo>
                  <a:lnTo>
                    <a:pt x="4204" y="14177"/>
                  </a:lnTo>
                  <a:lnTo>
                    <a:pt x="4290" y="14273"/>
                  </a:lnTo>
                  <a:lnTo>
                    <a:pt x="4290" y="14527"/>
                  </a:lnTo>
                  <a:lnTo>
                    <a:pt x="4376" y="14750"/>
                  </a:lnTo>
                  <a:lnTo>
                    <a:pt x="4440" y="14750"/>
                  </a:lnTo>
                  <a:lnTo>
                    <a:pt x="4440" y="15005"/>
                  </a:lnTo>
                  <a:lnTo>
                    <a:pt x="4526" y="15101"/>
                  </a:lnTo>
                  <a:lnTo>
                    <a:pt x="4440" y="15228"/>
                  </a:lnTo>
                  <a:lnTo>
                    <a:pt x="4376" y="15228"/>
                  </a:lnTo>
                  <a:lnTo>
                    <a:pt x="4290" y="15356"/>
                  </a:lnTo>
                  <a:lnTo>
                    <a:pt x="4290" y="15451"/>
                  </a:lnTo>
                  <a:lnTo>
                    <a:pt x="4376" y="15579"/>
                  </a:lnTo>
                  <a:lnTo>
                    <a:pt x="4376" y="15706"/>
                  </a:lnTo>
                  <a:lnTo>
                    <a:pt x="4440" y="15834"/>
                  </a:lnTo>
                  <a:lnTo>
                    <a:pt x="4376" y="15834"/>
                  </a:lnTo>
                  <a:lnTo>
                    <a:pt x="4440" y="15929"/>
                  </a:lnTo>
                  <a:lnTo>
                    <a:pt x="4440" y="16057"/>
                  </a:lnTo>
                  <a:lnTo>
                    <a:pt x="4526" y="16057"/>
                  </a:lnTo>
                  <a:lnTo>
                    <a:pt x="4526" y="16184"/>
                  </a:lnTo>
                  <a:lnTo>
                    <a:pt x="4848" y="16184"/>
                  </a:lnTo>
                  <a:lnTo>
                    <a:pt x="4933" y="16280"/>
                  </a:lnTo>
                  <a:lnTo>
                    <a:pt x="4998" y="16280"/>
                  </a:lnTo>
                  <a:lnTo>
                    <a:pt x="4998" y="16407"/>
                  </a:lnTo>
                  <a:lnTo>
                    <a:pt x="5084" y="16407"/>
                  </a:lnTo>
                  <a:lnTo>
                    <a:pt x="5084" y="16535"/>
                  </a:lnTo>
                  <a:lnTo>
                    <a:pt x="5234" y="16535"/>
                  </a:lnTo>
                  <a:lnTo>
                    <a:pt x="5234" y="16662"/>
                  </a:lnTo>
                  <a:lnTo>
                    <a:pt x="5320" y="16662"/>
                  </a:lnTo>
                  <a:lnTo>
                    <a:pt x="5405" y="16535"/>
                  </a:lnTo>
                  <a:lnTo>
                    <a:pt x="5470" y="16535"/>
                  </a:lnTo>
                  <a:lnTo>
                    <a:pt x="5641" y="16662"/>
                  </a:lnTo>
                  <a:lnTo>
                    <a:pt x="5791" y="16662"/>
                  </a:lnTo>
                  <a:lnTo>
                    <a:pt x="5877" y="16885"/>
                  </a:lnTo>
                  <a:lnTo>
                    <a:pt x="6027" y="16885"/>
                  </a:lnTo>
                  <a:lnTo>
                    <a:pt x="6113" y="17012"/>
                  </a:lnTo>
                  <a:lnTo>
                    <a:pt x="6113" y="17108"/>
                  </a:lnTo>
                  <a:lnTo>
                    <a:pt x="6199" y="17108"/>
                  </a:lnTo>
                  <a:lnTo>
                    <a:pt x="6199" y="17012"/>
                  </a:lnTo>
                  <a:lnTo>
                    <a:pt x="6435" y="17012"/>
                  </a:lnTo>
                  <a:lnTo>
                    <a:pt x="6435" y="17235"/>
                  </a:lnTo>
                  <a:lnTo>
                    <a:pt x="6757" y="17235"/>
                  </a:lnTo>
                  <a:lnTo>
                    <a:pt x="6671" y="17490"/>
                  </a:lnTo>
                  <a:lnTo>
                    <a:pt x="6757" y="17586"/>
                  </a:lnTo>
                  <a:lnTo>
                    <a:pt x="6993" y="17586"/>
                  </a:lnTo>
                  <a:lnTo>
                    <a:pt x="7078" y="17490"/>
                  </a:lnTo>
                  <a:lnTo>
                    <a:pt x="7314" y="17490"/>
                  </a:lnTo>
                  <a:lnTo>
                    <a:pt x="7314" y="17586"/>
                  </a:lnTo>
                  <a:lnTo>
                    <a:pt x="7465" y="17713"/>
                  </a:lnTo>
                  <a:lnTo>
                    <a:pt x="7465" y="17841"/>
                  </a:lnTo>
                  <a:lnTo>
                    <a:pt x="7700" y="17841"/>
                  </a:lnTo>
                  <a:lnTo>
                    <a:pt x="7786" y="17713"/>
                  </a:lnTo>
                  <a:lnTo>
                    <a:pt x="7872" y="17713"/>
                  </a:lnTo>
                  <a:lnTo>
                    <a:pt x="7872" y="17841"/>
                  </a:lnTo>
                  <a:lnTo>
                    <a:pt x="7936" y="17713"/>
                  </a:lnTo>
                  <a:lnTo>
                    <a:pt x="8022" y="17713"/>
                  </a:lnTo>
                  <a:lnTo>
                    <a:pt x="8022" y="17936"/>
                  </a:lnTo>
                  <a:lnTo>
                    <a:pt x="8172" y="17936"/>
                  </a:lnTo>
                  <a:lnTo>
                    <a:pt x="8258" y="17713"/>
                  </a:lnTo>
                  <a:lnTo>
                    <a:pt x="8408" y="17586"/>
                  </a:lnTo>
                  <a:lnTo>
                    <a:pt x="8580" y="17586"/>
                  </a:lnTo>
                  <a:lnTo>
                    <a:pt x="8730" y="17713"/>
                  </a:lnTo>
                  <a:lnTo>
                    <a:pt x="8816" y="17713"/>
                  </a:lnTo>
                  <a:lnTo>
                    <a:pt x="8902" y="17586"/>
                  </a:lnTo>
                  <a:lnTo>
                    <a:pt x="8966" y="17713"/>
                  </a:lnTo>
                  <a:lnTo>
                    <a:pt x="9288" y="17713"/>
                  </a:lnTo>
                  <a:lnTo>
                    <a:pt x="9374" y="17586"/>
                  </a:lnTo>
                  <a:lnTo>
                    <a:pt x="9459" y="17586"/>
                  </a:lnTo>
                  <a:lnTo>
                    <a:pt x="9459" y="17490"/>
                  </a:lnTo>
                  <a:lnTo>
                    <a:pt x="9524" y="17490"/>
                  </a:lnTo>
                  <a:lnTo>
                    <a:pt x="9524" y="17363"/>
                  </a:lnTo>
                  <a:lnTo>
                    <a:pt x="9610" y="17235"/>
                  </a:lnTo>
                  <a:lnTo>
                    <a:pt x="9845" y="17235"/>
                  </a:lnTo>
                  <a:lnTo>
                    <a:pt x="9931" y="17108"/>
                  </a:lnTo>
                  <a:lnTo>
                    <a:pt x="9931" y="17012"/>
                  </a:lnTo>
                  <a:lnTo>
                    <a:pt x="10017" y="16885"/>
                  </a:lnTo>
                  <a:lnTo>
                    <a:pt x="10081" y="17012"/>
                  </a:lnTo>
                  <a:lnTo>
                    <a:pt x="10317" y="17012"/>
                  </a:lnTo>
                  <a:lnTo>
                    <a:pt x="10317" y="16885"/>
                  </a:lnTo>
                  <a:lnTo>
                    <a:pt x="10489" y="16758"/>
                  </a:lnTo>
                  <a:lnTo>
                    <a:pt x="10553" y="16758"/>
                  </a:lnTo>
                  <a:lnTo>
                    <a:pt x="10553" y="16885"/>
                  </a:lnTo>
                  <a:lnTo>
                    <a:pt x="10639" y="16885"/>
                  </a:lnTo>
                  <a:lnTo>
                    <a:pt x="10553" y="17012"/>
                  </a:lnTo>
                  <a:lnTo>
                    <a:pt x="10639" y="17108"/>
                  </a:lnTo>
                  <a:lnTo>
                    <a:pt x="10725" y="17108"/>
                  </a:lnTo>
                  <a:lnTo>
                    <a:pt x="10811" y="17235"/>
                  </a:lnTo>
                  <a:lnTo>
                    <a:pt x="10811" y="17363"/>
                  </a:lnTo>
                  <a:lnTo>
                    <a:pt x="10725" y="17363"/>
                  </a:lnTo>
                  <a:lnTo>
                    <a:pt x="10725" y="17490"/>
                  </a:lnTo>
                  <a:lnTo>
                    <a:pt x="10961" y="17490"/>
                  </a:lnTo>
                  <a:lnTo>
                    <a:pt x="10961" y="17586"/>
                  </a:lnTo>
                  <a:lnTo>
                    <a:pt x="11283" y="17586"/>
                  </a:lnTo>
                  <a:lnTo>
                    <a:pt x="11283" y="17713"/>
                  </a:lnTo>
                  <a:lnTo>
                    <a:pt x="11347" y="17713"/>
                  </a:lnTo>
                  <a:lnTo>
                    <a:pt x="11347" y="17841"/>
                  </a:lnTo>
                  <a:lnTo>
                    <a:pt x="11433" y="17841"/>
                  </a:lnTo>
                  <a:lnTo>
                    <a:pt x="11519" y="17936"/>
                  </a:lnTo>
                  <a:lnTo>
                    <a:pt x="11519" y="18064"/>
                  </a:lnTo>
                  <a:lnTo>
                    <a:pt x="11604" y="18287"/>
                  </a:lnTo>
                  <a:lnTo>
                    <a:pt x="11604" y="18765"/>
                  </a:lnTo>
                  <a:lnTo>
                    <a:pt x="11519" y="18765"/>
                  </a:lnTo>
                  <a:lnTo>
                    <a:pt x="11433" y="18892"/>
                  </a:lnTo>
                  <a:lnTo>
                    <a:pt x="11433" y="19115"/>
                  </a:lnTo>
                  <a:lnTo>
                    <a:pt x="11347" y="19115"/>
                  </a:lnTo>
                  <a:lnTo>
                    <a:pt x="11283" y="19242"/>
                  </a:lnTo>
                  <a:lnTo>
                    <a:pt x="11347" y="19370"/>
                  </a:lnTo>
                  <a:lnTo>
                    <a:pt x="11283" y="19370"/>
                  </a:lnTo>
                  <a:lnTo>
                    <a:pt x="11283" y="19497"/>
                  </a:lnTo>
                  <a:lnTo>
                    <a:pt x="11347" y="19497"/>
                  </a:lnTo>
                  <a:lnTo>
                    <a:pt x="11347" y="19593"/>
                  </a:lnTo>
                  <a:lnTo>
                    <a:pt x="11433" y="19593"/>
                  </a:lnTo>
                  <a:lnTo>
                    <a:pt x="11433" y="19848"/>
                  </a:lnTo>
                  <a:lnTo>
                    <a:pt x="11519" y="19720"/>
                  </a:lnTo>
                  <a:lnTo>
                    <a:pt x="11669" y="19720"/>
                  </a:lnTo>
                  <a:lnTo>
                    <a:pt x="11669" y="19848"/>
                  </a:lnTo>
                  <a:lnTo>
                    <a:pt x="11755" y="19943"/>
                  </a:lnTo>
                  <a:lnTo>
                    <a:pt x="11840" y="19848"/>
                  </a:lnTo>
                  <a:lnTo>
                    <a:pt x="11840" y="20071"/>
                  </a:lnTo>
                  <a:lnTo>
                    <a:pt x="11905" y="20198"/>
                  </a:lnTo>
                  <a:lnTo>
                    <a:pt x="12076" y="20198"/>
                  </a:lnTo>
                  <a:lnTo>
                    <a:pt x="12141" y="20326"/>
                  </a:lnTo>
                  <a:lnTo>
                    <a:pt x="12141" y="20421"/>
                  </a:lnTo>
                  <a:lnTo>
                    <a:pt x="12076" y="20676"/>
                  </a:lnTo>
                  <a:lnTo>
                    <a:pt x="11990" y="20676"/>
                  </a:lnTo>
                  <a:lnTo>
                    <a:pt x="11990" y="20772"/>
                  </a:lnTo>
                  <a:lnTo>
                    <a:pt x="12226" y="20772"/>
                  </a:lnTo>
                  <a:lnTo>
                    <a:pt x="12226" y="21027"/>
                  </a:lnTo>
                  <a:lnTo>
                    <a:pt x="12312" y="21154"/>
                  </a:lnTo>
                  <a:lnTo>
                    <a:pt x="12398" y="21027"/>
                  </a:lnTo>
                  <a:lnTo>
                    <a:pt x="12462" y="21027"/>
                  </a:lnTo>
                  <a:lnTo>
                    <a:pt x="12634" y="20899"/>
                  </a:lnTo>
                  <a:lnTo>
                    <a:pt x="12698" y="21027"/>
                  </a:lnTo>
                  <a:lnTo>
                    <a:pt x="12634" y="21154"/>
                  </a:lnTo>
                  <a:lnTo>
                    <a:pt x="12698" y="21154"/>
                  </a:lnTo>
                  <a:lnTo>
                    <a:pt x="12698" y="21250"/>
                  </a:lnTo>
                  <a:lnTo>
                    <a:pt x="12870" y="21154"/>
                  </a:lnTo>
                  <a:lnTo>
                    <a:pt x="12870" y="20549"/>
                  </a:lnTo>
                  <a:lnTo>
                    <a:pt x="13020" y="20549"/>
                  </a:lnTo>
                  <a:lnTo>
                    <a:pt x="13020" y="20676"/>
                  </a:lnTo>
                  <a:lnTo>
                    <a:pt x="13020" y="20549"/>
                  </a:lnTo>
                  <a:lnTo>
                    <a:pt x="13106" y="20549"/>
                  </a:lnTo>
                  <a:lnTo>
                    <a:pt x="13106" y="20421"/>
                  </a:lnTo>
                  <a:lnTo>
                    <a:pt x="13256" y="20421"/>
                  </a:lnTo>
                  <a:lnTo>
                    <a:pt x="13256" y="20549"/>
                  </a:lnTo>
                  <a:lnTo>
                    <a:pt x="13342" y="20549"/>
                  </a:lnTo>
                  <a:lnTo>
                    <a:pt x="13342" y="20421"/>
                  </a:lnTo>
                  <a:lnTo>
                    <a:pt x="13492" y="20421"/>
                  </a:lnTo>
                  <a:lnTo>
                    <a:pt x="13578" y="20549"/>
                  </a:lnTo>
                  <a:lnTo>
                    <a:pt x="13664" y="20421"/>
                  </a:lnTo>
                  <a:lnTo>
                    <a:pt x="13664" y="20326"/>
                  </a:lnTo>
                  <a:lnTo>
                    <a:pt x="13749" y="20326"/>
                  </a:lnTo>
                  <a:lnTo>
                    <a:pt x="13814" y="20421"/>
                  </a:lnTo>
                  <a:lnTo>
                    <a:pt x="13900" y="20326"/>
                  </a:lnTo>
                  <a:lnTo>
                    <a:pt x="13900" y="20198"/>
                  </a:lnTo>
                  <a:lnTo>
                    <a:pt x="13985" y="20071"/>
                  </a:lnTo>
                  <a:lnTo>
                    <a:pt x="14135" y="20071"/>
                  </a:lnTo>
                  <a:lnTo>
                    <a:pt x="14221" y="20198"/>
                  </a:lnTo>
                  <a:lnTo>
                    <a:pt x="14286" y="20198"/>
                  </a:lnTo>
                  <a:lnTo>
                    <a:pt x="14286" y="20326"/>
                  </a:lnTo>
                  <a:lnTo>
                    <a:pt x="14693" y="20326"/>
                  </a:lnTo>
                  <a:lnTo>
                    <a:pt x="14607" y="20421"/>
                  </a:lnTo>
                  <a:lnTo>
                    <a:pt x="14543" y="20676"/>
                  </a:lnTo>
                  <a:lnTo>
                    <a:pt x="14607" y="20676"/>
                  </a:lnTo>
                  <a:lnTo>
                    <a:pt x="14607" y="20772"/>
                  </a:lnTo>
                  <a:lnTo>
                    <a:pt x="14779" y="20772"/>
                  </a:lnTo>
                  <a:lnTo>
                    <a:pt x="14779" y="20899"/>
                  </a:lnTo>
                  <a:lnTo>
                    <a:pt x="14843" y="20899"/>
                  </a:lnTo>
                  <a:lnTo>
                    <a:pt x="14929" y="21027"/>
                  </a:lnTo>
                  <a:lnTo>
                    <a:pt x="15015" y="20899"/>
                  </a:lnTo>
                  <a:lnTo>
                    <a:pt x="15015" y="21027"/>
                  </a:lnTo>
                  <a:lnTo>
                    <a:pt x="15079" y="20899"/>
                  </a:lnTo>
                  <a:lnTo>
                    <a:pt x="15079" y="21027"/>
                  </a:lnTo>
                  <a:lnTo>
                    <a:pt x="15251" y="21027"/>
                  </a:lnTo>
                  <a:lnTo>
                    <a:pt x="15251" y="20772"/>
                  </a:lnTo>
                  <a:lnTo>
                    <a:pt x="15337" y="20899"/>
                  </a:lnTo>
                  <a:lnTo>
                    <a:pt x="15401" y="21027"/>
                  </a:lnTo>
                  <a:lnTo>
                    <a:pt x="15487" y="21154"/>
                  </a:lnTo>
                  <a:lnTo>
                    <a:pt x="15573" y="21027"/>
                  </a:lnTo>
                  <a:lnTo>
                    <a:pt x="15573" y="21154"/>
                  </a:lnTo>
                  <a:lnTo>
                    <a:pt x="15637" y="21027"/>
                  </a:lnTo>
                  <a:lnTo>
                    <a:pt x="15723" y="21027"/>
                  </a:lnTo>
                  <a:lnTo>
                    <a:pt x="15809" y="21154"/>
                  </a:lnTo>
                  <a:lnTo>
                    <a:pt x="15723" y="21154"/>
                  </a:lnTo>
                  <a:lnTo>
                    <a:pt x="15637" y="21250"/>
                  </a:lnTo>
                  <a:lnTo>
                    <a:pt x="15637" y="21377"/>
                  </a:lnTo>
                  <a:lnTo>
                    <a:pt x="15723" y="21504"/>
                  </a:lnTo>
                  <a:lnTo>
                    <a:pt x="15809" y="21504"/>
                  </a:lnTo>
                  <a:lnTo>
                    <a:pt x="15809" y="21600"/>
                  </a:lnTo>
                  <a:lnTo>
                    <a:pt x="15959" y="21600"/>
                  </a:lnTo>
                  <a:lnTo>
                    <a:pt x="16044" y="21504"/>
                  </a:lnTo>
                  <a:lnTo>
                    <a:pt x="15959" y="21504"/>
                  </a:lnTo>
                  <a:lnTo>
                    <a:pt x="15959" y="21377"/>
                  </a:lnTo>
                  <a:lnTo>
                    <a:pt x="15894" y="21377"/>
                  </a:lnTo>
                  <a:lnTo>
                    <a:pt x="15894" y="21250"/>
                  </a:lnTo>
                  <a:lnTo>
                    <a:pt x="15959" y="21154"/>
                  </a:lnTo>
                  <a:lnTo>
                    <a:pt x="15959" y="21027"/>
                  </a:lnTo>
                  <a:lnTo>
                    <a:pt x="15959" y="21154"/>
                  </a:lnTo>
                  <a:lnTo>
                    <a:pt x="16130" y="21154"/>
                  </a:lnTo>
                  <a:lnTo>
                    <a:pt x="16195" y="21027"/>
                  </a:lnTo>
                  <a:lnTo>
                    <a:pt x="16366" y="21027"/>
                  </a:lnTo>
                  <a:lnTo>
                    <a:pt x="16366" y="20899"/>
                  </a:lnTo>
                  <a:lnTo>
                    <a:pt x="16602" y="20899"/>
                  </a:lnTo>
                  <a:lnTo>
                    <a:pt x="16688" y="20772"/>
                  </a:lnTo>
                  <a:lnTo>
                    <a:pt x="16752" y="20772"/>
                  </a:lnTo>
                  <a:lnTo>
                    <a:pt x="16752" y="20676"/>
                  </a:lnTo>
                  <a:lnTo>
                    <a:pt x="16838" y="20676"/>
                  </a:lnTo>
                  <a:lnTo>
                    <a:pt x="16924" y="20549"/>
                  </a:lnTo>
                  <a:lnTo>
                    <a:pt x="16924" y="20326"/>
                  </a:lnTo>
                  <a:lnTo>
                    <a:pt x="16988" y="20326"/>
                  </a:lnTo>
                  <a:lnTo>
                    <a:pt x="17074" y="20421"/>
                  </a:lnTo>
                  <a:lnTo>
                    <a:pt x="17160" y="20421"/>
                  </a:lnTo>
                  <a:lnTo>
                    <a:pt x="17160" y="20549"/>
                  </a:lnTo>
                  <a:lnTo>
                    <a:pt x="17074" y="20549"/>
                  </a:lnTo>
                  <a:lnTo>
                    <a:pt x="17224" y="20549"/>
                  </a:lnTo>
                  <a:lnTo>
                    <a:pt x="17224" y="20421"/>
                  </a:lnTo>
                  <a:lnTo>
                    <a:pt x="17310" y="20421"/>
                  </a:lnTo>
                  <a:lnTo>
                    <a:pt x="17310" y="20326"/>
                  </a:lnTo>
                  <a:lnTo>
                    <a:pt x="17396" y="20421"/>
                  </a:lnTo>
                  <a:lnTo>
                    <a:pt x="17482" y="20326"/>
                  </a:lnTo>
                  <a:lnTo>
                    <a:pt x="17546" y="20326"/>
                  </a:lnTo>
                  <a:lnTo>
                    <a:pt x="17546" y="20421"/>
                  </a:lnTo>
                  <a:lnTo>
                    <a:pt x="17632" y="20326"/>
                  </a:lnTo>
                  <a:lnTo>
                    <a:pt x="17718" y="20326"/>
                  </a:lnTo>
                  <a:lnTo>
                    <a:pt x="17718" y="20198"/>
                  </a:lnTo>
                  <a:lnTo>
                    <a:pt x="17954" y="20198"/>
                  </a:lnTo>
                  <a:lnTo>
                    <a:pt x="18018" y="20071"/>
                  </a:lnTo>
                  <a:lnTo>
                    <a:pt x="18018" y="19848"/>
                  </a:lnTo>
                  <a:lnTo>
                    <a:pt x="18104" y="19720"/>
                  </a:lnTo>
                  <a:lnTo>
                    <a:pt x="18189" y="19720"/>
                  </a:lnTo>
                  <a:lnTo>
                    <a:pt x="18189" y="19848"/>
                  </a:lnTo>
                  <a:lnTo>
                    <a:pt x="18275" y="19848"/>
                  </a:lnTo>
                  <a:lnTo>
                    <a:pt x="18275" y="19593"/>
                  </a:lnTo>
                  <a:lnTo>
                    <a:pt x="18425" y="19593"/>
                  </a:lnTo>
                  <a:lnTo>
                    <a:pt x="18425" y="19497"/>
                  </a:lnTo>
                  <a:lnTo>
                    <a:pt x="18511" y="19497"/>
                  </a:lnTo>
                  <a:lnTo>
                    <a:pt x="18425" y="19370"/>
                  </a:lnTo>
                  <a:lnTo>
                    <a:pt x="18425" y="19497"/>
                  </a:lnTo>
                  <a:lnTo>
                    <a:pt x="18340" y="19370"/>
                  </a:lnTo>
                  <a:lnTo>
                    <a:pt x="18425" y="19370"/>
                  </a:lnTo>
                  <a:lnTo>
                    <a:pt x="18511" y="19242"/>
                  </a:lnTo>
                  <a:lnTo>
                    <a:pt x="18576" y="19242"/>
                  </a:lnTo>
                  <a:lnTo>
                    <a:pt x="18661" y="19370"/>
                  </a:lnTo>
                  <a:lnTo>
                    <a:pt x="18661" y="19242"/>
                  </a:lnTo>
                  <a:lnTo>
                    <a:pt x="18576" y="19115"/>
                  </a:lnTo>
                  <a:lnTo>
                    <a:pt x="18747" y="19115"/>
                  </a:lnTo>
                  <a:lnTo>
                    <a:pt x="18747" y="19019"/>
                  </a:lnTo>
                  <a:lnTo>
                    <a:pt x="18661" y="19019"/>
                  </a:lnTo>
                  <a:lnTo>
                    <a:pt x="18576" y="18892"/>
                  </a:lnTo>
                  <a:lnTo>
                    <a:pt x="18661" y="18892"/>
                  </a:lnTo>
                  <a:lnTo>
                    <a:pt x="18661" y="19019"/>
                  </a:lnTo>
                  <a:lnTo>
                    <a:pt x="18747" y="19019"/>
                  </a:lnTo>
                  <a:lnTo>
                    <a:pt x="18747" y="18892"/>
                  </a:lnTo>
                  <a:lnTo>
                    <a:pt x="18661" y="18892"/>
                  </a:lnTo>
                  <a:lnTo>
                    <a:pt x="18661" y="18765"/>
                  </a:lnTo>
                  <a:lnTo>
                    <a:pt x="18833" y="18765"/>
                  </a:lnTo>
                  <a:lnTo>
                    <a:pt x="18833" y="18892"/>
                  </a:lnTo>
                  <a:lnTo>
                    <a:pt x="18897" y="18892"/>
                  </a:lnTo>
                  <a:lnTo>
                    <a:pt x="18897" y="18765"/>
                  </a:lnTo>
                  <a:lnTo>
                    <a:pt x="18833" y="18765"/>
                  </a:lnTo>
                  <a:lnTo>
                    <a:pt x="18833" y="18669"/>
                  </a:lnTo>
                  <a:lnTo>
                    <a:pt x="18897" y="18669"/>
                  </a:lnTo>
                  <a:lnTo>
                    <a:pt x="18833" y="18669"/>
                  </a:lnTo>
                  <a:lnTo>
                    <a:pt x="18897" y="18542"/>
                  </a:lnTo>
                  <a:lnTo>
                    <a:pt x="18833" y="18414"/>
                  </a:lnTo>
                  <a:lnTo>
                    <a:pt x="18747" y="18542"/>
                  </a:lnTo>
                  <a:lnTo>
                    <a:pt x="18833" y="18414"/>
                  </a:lnTo>
                  <a:lnTo>
                    <a:pt x="18833" y="18287"/>
                  </a:lnTo>
                  <a:lnTo>
                    <a:pt x="18983" y="18287"/>
                  </a:lnTo>
                  <a:lnTo>
                    <a:pt x="18897" y="18191"/>
                  </a:lnTo>
                  <a:lnTo>
                    <a:pt x="18897" y="18287"/>
                  </a:lnTo>
                  <a:lnTo>
                    <a:pt x="18833" y="18191"/>
                  </a:lnTo>
                  <a:lnTo>
                    <a:pt x="18897" y="18191"/>
                  </a:lnTo>
                  <a:lnTo>
                    <a:pt x="18833" y="18064"/>
                  </a:lnTo>
                  <a:lnTo>
                    <a:pt x="18747" y="18064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97" y="17936"/>
                  </a:lnTo>
                  <a:lnTo>
                    <a:pt x="18897" y="18064"/>
                  </a:lnTo>
                  <a:lnTo>
                    <a:pt x="18983" y="18064"/>
                  </a:lnTo>
                  <a:lnTo>
                    <a:pt x="19069" y="17936"/>
                  </a:lnTo>
                  <a:lnTo>
                    <a:pt x="19069" y="17841"/>
                  </a:lnTo>
                  <a:lnTo>
                    <a:pt x="19133" y="17841"/>
                  </a:lnTo>
                  <a:lnTo>
                    <a:pt x="19069" y="17841"/>
                  </a:lnTo>
                  <a:lnTo>
                    <a:pt x="18983" y="17713"/>
                  </a:lnTo>
                  <a:lnTo>
                    <a:pt x="19133" y="17713"/>
                  </a:lnTo>
                  <a:lnTo>
                    <a:pt x="19133" y="17363"/>
                  </a:lnTo>
                  <a:lnTo>
                    <a:pt x="19069" y="17235"/>
                  </a:lnTo>
                  <a:lnTo>
                    <a:pt x="19219" y="17363"/>
                  </a:lnTo>
                  <a:lnTo>
                    <a:pt x="19219" y="17235"/>
                  </a:lnTo>
                  <a:lnTo>
                    <a:pt x="19305" y="17108"/>
                  </a:lnTo>
                  <a:lnTo>
                    <a:pt x="19369" y="17108"/>
                  </a:lnTo>
                  <a:lnTo>
                    <a:pt x="19369" y="17235"/>
                  </a:lnTo>
                  <a:lnTo>
                    <a:pt x="19369" y="17108"/>
                  </a:lnTo>
                  <a:lnTo>
                    <a:pt x="19455" y="17108"/>
                  </a:lnTo>
                  <a:lnTo>
                    <a:pt x="19369" y="17012"/>
                  </a:lnTo>
                  <a:lnTo>
                    <a:pt x="19305" y="17012"/>
                  </a:lnTo>
                  <a:lnTo>
                    <a:pt x="19305" y="16885"/>
                  </a:lnTo>
                  <a:lnTo>
                    <a:pt x="19369" y="16885"/>
                  </a:lnTo>
                  <a:lnTo>
                    <a:pt x="19369" y="16758"/>
                  </a:lnTo>
                  <a:lnTo>
                    <a:pt x="19305" y="16758"/>
                  </a:lnTo>
                  <a:lnTo>
                    <a:pt x="19369" y="16758"/>
                  </a:lnTo>
                  <a:lnTo>
                    <a:pt x="19369" y="16662"/>
                  </a:lnTo>
                  <a:lnTo>
                    <a:pt x="19305" y="16662"/>
                  </a:lnTo>
                  <a:lnTo>
                    <a:pt x="19305" y="16535"/>
                  </a:lnTo>
                  <a:lnTo>
                    <a:pt x="19541" y="16535"/>
                  </a:lnTo>
                  <a:lnTo>
                    <a:pt x="19541" y="16407"/>
                  </a:lnTo>
                  <a:lnTo>
                    <a:pt x="19455" y="16280"/>
                  </a:lnTo>
                  <a:lnTo>
                    <a:pt x="19369" y="16280"/>
                  </a:lnTo>
                  <a:lnTo>
                    <a:pt x="19455" y="16407"/>
                  </a:lnTo>
                  <a:lnTo>
                    <a:pt x="19369" y="16407"/>
                  </a:lnTo>
                  <a:lnTo>
                    <a:pt x="19305" y="16535"/>
                  </a:lnTo>
                  <a:lnTo>
                    <a:pt x="19219" y="16407"/>
                  </a:lnTo>
                  <a:lnTo>
                    <a:pt x="19305" y="16407"/>
                  </a:lnTo>
                  <a:lnTo>
                    <a:pt x="19455" y="16184"/>
                  </a:lnTo>
                  <a:lnTo>
                    <a:pt x="19369" y="16184"/>
                  </a:lnTo>
                  <a:lnTo>
                    <a:pt x="19369" y="16057"/>
                  </a:lnTo>
                  <a:lnTo>
                    <a:pt x="19369" y="16184"/>
                  </a:lnTo>
                  <a:lnTo>
                    <a:pt x="19219" y="15929"/>
                  </a:lnTo>
                  <a:lnTo>
                    <a:pt x="19133" y="15929"/>
                  </a:lnTo>
                  <a:lnTo>
                    <a:pt x="19069" y="16057"/>
                  </a:lnTo>
                  <a:lnTo>
                    <a:pt x="18983" y="16057"/>
                  </a:lnTo>
                  <a:lnTo>
                    <a:pt x="18897" y="15834"/>
                  </a:lnTo>
                  <a:lnTo>
                    <a:pt x="18833" y="15929"/>
                  </a:lnTo>
                  <a:lnTo>
                    <a:pt x="18747" y="15929"/>
                  </a:lnTo>
                  <a:lnTo>
                    <a:pt x="18747" y="16057"/>
                  </a:lnTo>
                  <a:lnTo>
                    <a:pt x="18747" y="15929"/>
                  </a:lnTo>
                  <a:lnTo>
                    <a:pt x="18833" y="15834"/>
                  </a:lnTo>
                  <a:lnTo>
                    <a:pt x="19069" y="15834"/>
                  </a:lnTo>
                  <a:lnTo>
                    <a:pt x="19069" y="15706"/>
                  </a:lnTo>
                  <a:lnTo>
                    <a:pt x="19133" y="15706"/>
                  </a:lnTo>
                  <a:lnTo>
                    <a:pt x="19219" y="15579"/>
                  </a:lnTo>
                  <a:lnTo>
                    <a:pt x="19305" y="15579"/>
                  </a:lnTo>
                  <a:lnTo>
                    <a:pt x="19305" y="15451"/>
                  </a:lnTo>
                  <a:lnTo>
                    <a:pt x="19219" y="15356"/>
                  </a:lnTo>
                  <a:lnTo>
                    <a:pt x="19069" y="15101"/>
                  </a:lnTo>
                  <a:lnTo>
                    <a:pt x="18983" y="15101"/>
                  </a:lnTo>
                  <a:lnTo>
                    <a:pt x="18833" y="14878"/>
                  </a:lnTo>
                  <a:lnTo>
                    <a:pt x="18747" y="14878"/>
                  </a:lnTo>
                  <a:lnTo>
                    <a:pt x="18661" y="15005"/>
                  </a:lnTo>
                  <a:lnTo>
                    <a:pt x="18576" y="15005"/>
                  </a:lnTo>
                  <a:lnTo>
                    <a:pt x="18511" y="14878"/>
                  </a:lnTo>
                  <a:lnTo>
                    <a:pt x="18511" y="14750"/>
                  </a:lnTo>
                  <a:lnTo>
                    <a:pt x="18425" y="14750"/>
                  </a:lnTo>
                  <a:lnTo>
                    <a:pt x="18340" y="14878"/>
                  </a:lnTo>
                  <a:lnTo>
                    <a:pt x="18189" y="14878"/>
                  </a:lnTo>
                  <a:lnTo>
                    <a:pt x="18104" y="15005"/>
                  </a:lnTo>
                  <a:lnTo>
                    <a:pt x="18189" y="14750"/>
                  </a:lnTo>
                  <a:lnTo>
                    <a:pt x="18511" y="14750"/>
                  </a:lnTo>
                  <a:lnTo>
                    <a:pt x="18511" y="14878"/>
                  </a:lnTo>
                  <a:lnTo>
                    <a:pt x="18897" y="14878"/>
                  </a:lnTo>
                  <a:lnTo>
                    <a:pt x="18983" y="15005"/>
                  </a:lnTo>
                  <a:lnTo>
                    <a:pt x="19305" y="15005"/>
                  </a:lnTo>
                  <a:lnTo>
                    <a:pt x="19219" y="14878"/>
                  </a:lnTo>
                  <a:lnTo>
                    <a:pt x="19133" y="14623"/>
                  </a:lnTo>
                  <a:lnTo>
                    <a:pt x="18897" y="14623"/>
                  </a:lnTo>
                  <a:lnTo>
                    <a:pt x="18833" y="14400"/>
                  </a:lnTo>
                  <a:lnTo>
                    <a:pt x="18833" y="14273"/>
                  </a:lnTo>
                  <a:lnTo>
                    <a:pt x="18747" y="14177"/>
                  </a:lnTo>
                  <a:lnTo>
                    <a:pt x="18661" y="14050"/>
                  </a:lnTo>
                  <a:lnTo>
                    <a:pt x="18661" y="13827"/>
                  </a:lnTo>
                  <a:lnTo>
                    <a:pt x="18511" y="13572"/>
                  </a:lnTo>
                  <a:lnTo>
                    <a:pt x="18340" y="13444"/>
                  </a:lnTo>
                  <a:lnTo>
                    <a:pt x="18275" y="13444"/>
                  </a:lnTo>
                  <a:lnTo>
                    <a:pt x="18275" y="13349"/>
                  </a:lnTo>
                  <a:lnTo>
                    <a:pt x="18104" y="13221"/>
                  </a:lnTo>
                  <a:lnTo>
                    <a:pt x="18104" y="12616"/>
                  </a:lnTo>
                  <a:lnTo>
                    <a:pt x="18189" y="12616"/>
                  </a:lnTo>
                  <a:lnTo>
                    <a:pt x="18275" y="12520"/>
                  </a:lnTo>
                  <a:lnTo>
                    <a:pt x="18340" y="12393"/>
                  </a:lnTo>
                  <a:lnTo>
                    <a:pt x="18275" y="12393"/>
                  </a:lnTo>
                  <a:lnTo>
                    <a:pt x="18275" y="12265"/>
                  </a:lnTo>
                  <a:lnTo>
                    <a:pt x="18425" y="12265"/>
                  </a:lnTo>
                  <a:lnTo>
                    <a:pt x="18425" y="12170"/>
                  </a:lnTo>
                  <a:lnTo>
                    <a:pt x="18511" y="12170"/>
                  </a:lnTo>
                  <a:lnTo>
                    <a:pt x="18511" y="12042"/>
                  </a:lnTo>
                  <a:lnTo>
                    <a:pt x="18425" y="11915"/>
                  </a:lnTo>
                  <a:lnTo>
                    <a:pt x="18511" y="11915"/>
                  </a:lnTo>
                  <a:lnTo>
                    <a:pt x="18511" y="12042"/>
                  </a:lnTo>
                  <a:lnTo>
                    <a:pt x="18576" y="11915"/>
                  </a:lnTo>
                  <a:lnTo>
                    <a:pt x="18747" y="11915"/>
                  </a:lnTo>
                  <a:lnTo>
                    <a:pt x="18833" y="11788"/>
                  </a:lnTo>
                  <a:lnTo>
                    <a:pt x="18897" y="11788"/>
                  </a:lnTo>
                  <a:lnTo>
                    <a:pt x="18983" y="11915"/>
                  </a:lnTo>
                  <a:lnTo>
                    <a:pt x="19069" y="11788"/>
                  </a:lnTo>
                  <a:lnTo>
                    <a:pt x="18983" y="11692"/>
                  </a:lnTo>
                  <a:lnTo>
                    <a:pt x="19069" y="11565"/>
                  </a:lnTo>
                  <a:lnTo>
                    <a:pt x="18983" y="11437"/>
                  </a:lnTo>
                  <a:lnTo>
                    <a:pt x="19069" y="11437"/>
                  </a:lnTo>
                  <a:lnTo>
                    <a:pt x="19069" y="11342"/>
                  </a:lnTo>
                  <a:lnTo>
                    <a:pt x="18983" y="11437"/>
                  </a:lnTo>
                  <a:lnTo>
                    <a:pt x="18833" y="11437"/>
                  </a:lnTo>
                  <a:lnTo>
                    <a:pt x="18897" y="11342"/>
                  </a:lnTo>
                  <a:lnTo>
                    <a:pt x="18833" y="11342"/>
                  </a:lnTo>
                  <a:lnTo>
                    <a:pt x="18747" y="11437"/>
                  </a:lnTo>
                  <a:lnTo>
                    <a:pt x="18511" y="11437"/>
                  </a:lnTo>
                  <a:lnTo>
                    <a:pt x="18511" y="11342"/>
                  </a:lnTo>
                  <a:lnTo>
                    <a:pt x="18425" y="11342"/>
                  </a:lnTo>
                  <a:lnTo>
                    <a:pt x="18425" y="11214"/>
                  </a:lnTo>
                  <a:lnTo>
                    <a:pt x="18340" y="11214"/>
                  </a:lnTo>
                  <a:lnTo>
                    <a:pt x="18189" y="11342"/>
                  </a:lnTo>
                  <a:lnTo>
                    <a:pt x="18104" y="11342"/>
                  </a:lnTo>
                  <a:lnTo>
                    <a:pt x="18104" y="11437"/>
                  </a:lnTo>
                  <a:lnTo>
                    <a:pt x="17954" y="11565"/>
                  </a:lnTo>
                  <a:lnTo>
                    <a:pt x="18018" y="11565"/>
                  </a:lnTo>
                  <a:lnTo>
                    <a:pt x="18018" y="11692"/>
                  </a:lnTo>
                  <a:lnTo>
                    <a:pt x="17868" y="11692"/>
                  </a:lnTo>
                  <a:lnTo>
                    <a:pt x="17782" y="11788"/>
                  </a:lnTo>
                  <a:lnTo>
                    <a:pt x="17718" y="11692"/>
                  </a:lnTo>
                  <a:lnTo>
                    <a:pt x="17632" y="11437"/>
                  </a:lnTo>
                  <a:lnTo>
                    <a:pt x="17632" y="11342"/>
                  </a:lnTo>
                  <a:lnTo>
                    <a:pt x="17482" y="11342"/>
                  </a:lnTo>
                  <a:lnTo>
                    <a:pt x="17482" y="11214"/>
                  </a:lnTo>
                  <a:lnTo>
                    <a:pt x="17396" y="11342"/>
                  </a:lnTo>
                  <a:lnTo>
                    <a:pt x="17396" y="11214"/>
                  </a:lnTo>
                  <a:lnTo>
                    <a:pt x="17396" y="11342"/>
                  </a:lnTo>
                  <a:lnTo>
                    <a:pt x="17310" y="11214"/>
                  </a:lnTo>
                  <a:lnTo>
                    <a:pt x="17310" y="11087"/>
                  </a:lnTo>
                  <a:lnTo>
                    <a:pt x="17224" y="10991"/>
                  </a:lnTo>
                  <a:lnTo>
                    <a:pt x="17160" y="10991"/>
                  </a:lnTo>
                  <a:lnTo>
                    <a:pt x="17160" y="10864"/>
                  </a:lnTo>
                  <a:lnTo>
                    <a:pt x="17074" y="10736"/>
                  </a:lnTo>
                  <a:lnTo>
                    <a:pt x="17160" y="10736"/>
                  </a:lnTo>
                  <a:lnTo>
                    <a:pt x="17160" y="10386"/>
                  </a:lnTo>
                  <a:lnTo>
                    <a:pt x="17310" y="10513"/>
                  </a:lnTo>
                  <a:lnTo>
                    <a:pt x="17546" y="10513"/>
                  </a:lnTo>
                  <a:lnTo>
                    <a:pt x="17546" y="10163"/>
                  </a:lnTo>
                  <a:lnTo>
                    <a:pt x="17632" y="9908"/>
                  </a:lnTo>
                  <a:lnTo>
                    <a:pt x="17718" y="9781"/>
                  </a:lnTo>
                  <a:lnTo>
                    <a:pt x="17782" y="9781"/>
                  </a:lnTo>
                  <a:lnTo>
                    <a:pt x="17868" y="9685"/>
                  </a:lnTo>
                  <a:lnTo>
                    <a:pt x="17954" y="9685"/>
                  </a:lnTo>
                  <a:lnTo>
                    <a:pt x="17954" y="9430"/>
                  </a:lnTo>
                  <a:lnTo>
                    <a:pt x="18018" y="9335"/>
                  </a:lnTo>
                  <a:lnTo>
                    <a:pt x="18018" y="9207"/>
                  </a:lnTo>
                  <a:lnTo>
                    <a:pt x="18104" y="9080"/>
                  </a:lnTo>
                  <a:lnTo>
                    <a:pt x="18189" y="9080"/>
                  </a:lnTo>
                  <a:lnTo>
                    <a:pt x="18189" y="9207"/>
                  </a:lnTo>
                  <a:lnTo>
                    <a:pt x="18275" y="9207"/>
                  </a:lnTo>
                  <a:lnTo>
                    <a:pt x="18275" y="9080"/>
                  </a:lnTo>
                  <a:lnTo>
                    <a:pt x="18340" y="9207"/>
                  </a:lnTo>
                  <a:lnTo>
                    <a:pt x="18511" y="9335"/>
                  </a:lnTo>
                  <a:lnTo>
                    <a:pt x="18576" y="9430"/>
                  </a:lnTo>
                  <a:lnTo>
                    <a:pt x="18511" y="9430"/>
                  </a:lnTo>
                  <a:lnTo>
                    <a:pt x="18511" y="9558"/>
                  </a:lnTo>
                  <a:lnTo>
                    <a:pt x="18425" y="9685"/>
                  </a:lnTo>
                  <a:lnTo>
                    <a:pt x="18425" y="9781"/>
                  </a:lnTo>
                  <a:lnTo>
                    <a:pt x="18340" y="9781"/>
                  </a:lnTo>
                  <a:lnTo>
                    <a:pt x="18340" y="9908"/>
                  </a:lnTo>
                  <a:lnTo>
                    <a:pt x="18425" y="10035"/>
                  </a:lnTo>
                  <a:lnTo>
                    <a:pt x="18425" y="10163"/>
                  </a:lnTo>
                  <a:lnTo>
                    <a:pt x="18340" y="10163"/>
                  </a:lnTo>
                  <a:lnTo>
                    <a:pt x="18425" y="10258"/>
                  </a:lnTo>
                  <a:lnTo>
                    <a:pt x="18511" y="10258"/>
                  </a:lnTo>
                  <a:lnTo>
                    <a:pt x="18576" y="10163"/>
                  </a:lnTo>
                  <a:lnTo>
                    <a:pt x="18511" y="10258"/>
                  </a:lnTo>
                  <a:lnTo>
                    <a:pt x="18511" y="10386"/>
                  </a:lnTo>
                  <a:lnTo>
                    <a:pt x="18425" y="10386"/>
                  </a:lnTo>
                  <a:lnTo>
                    <a:pt x="18340" y="10513"/>
                  </a:lnTo>
                  <a:lnTo>
                    <a:pt x="18275" y="10513"/>
                  </a:lnTo>
                  <a:lnTo>
                    <a:pt x="18340" y="10609"/>
                  </a:lnTo>
                  <a:lnTo>
                    <a:pt x="18511" y="10609"/>
                  </a:lnTo>
                  <a:lnTo>
                    <a:pt x="18511" y="10513"/>
                  </a:lnTo>
                  <a:lnTo>
                    <a:pt x="18661" y="10386"/>
                  </a:lnTo>
                  <a:lnTo>
                    <a:pt x="18576" y="10258"/>
                  </a:lnTo>
                  <a:lnTo>
                    <a:pt x="18661" y="10163"/>
                  </a:lnTo>
                  <a:lnTo>
                    <a:pt x="18833" y="10035"/>
                  </a:lnTo>
                  <a:lnTo>
                    <a:pt x="18897" y="10035"/>
                  </a:lnTo>
                  <a:lnTo>
                    <a:pt x="18897" y="9908"/>
                  </a:lnTo>
                  <a:lnTo>
                    <a:pt x="18983" y="9908"/>
                  </a:lnTo>
                  <a:lnTo>
                    <a:pt x="19069" y="9781"/>
                  </a:lnTo>
                  <a:lnTo>
                    <a:pt x="19133" y="9908"/>
                  </a:lnTo>
                  <a:lnTo>
                    <a:pt x="19219" y="9908"/>
                  </a:lnTo>
                  <a:lnTo>
                    <a:pt x="19369" y="9685"/>
                  </a:lnTo>
                  <a:lnTo>
                    <a:pt x="19369" y="9781"/>
                  </a:lnTo>
                  <a:lnTo>
                    <a:pt x="19541" y="9685"/>
                  </a:lnTo>
                  <a:lnTo>
                    <a:pt x="20570" y="8729"/>
                  </a:lnTo>
                  <a:lnTo>
                    <a:pt x="20656" y="8028"/>
                  </a:lnTo>
                  <a:lnTo>
                    <a:pt x="20957" y="7678"/>
                  </a:lnTo>
                  <a:lnTo>
                    <a:pt x="20957" y="7423"/>
                  </a:lnTo>
                  <a:lnTo>
                    <a:pt x="21128" y="7423"/>
                  </a:lnTo>
                  <a:lnTo>
                    <a:pt x="21128" y="6945"/>
                  </a:lnTo>
                  <a:lnTo>
                    <a:pt x="21042" y="6945"/>
                  </a:lnTo>
                  <a:lnTo>
                    <a:pt x="21042" y="6499"/>
                  </a:lnTo>
                  <a:lnTo>
                    <a:pt x="20957" y="6372"/>
                  </a:lnTo>
                  <a:lnTo>
                    <a:pt x="20957" y="6244"/>
                  </a:lnTo>
                  <a:lnTo>
                    <a:pt x="20892" y="6117"/>
                  </a:lnTo>
                  <a:lnTo>
                    <a:pt x="20892" y="6021"/>
                  </a:lnTo>
                  <a:lnTo>
                    <a:pt x="20957" y="6021"/>
                  </a:lnTo>
                  <a:lnTo>
                    <a:pt x="20957" y="5766"/>
                  </a:lnTo>
                  <a:lnTo>
                    <a:pt x="21042" y="5671"/>
                  </a:lnTo>
                  <a:lnTo>
                    <a:pt x="21128" y="5671"/>
                  </a:lnTo>
                  <a:lnTo>
                    <a:pt x="21214" y="5766"/>
                  </a:lnTo>
                  <a:lnTo>
                    <a:pt x="21514" y="5766"/>
                  </a:lnTo>
                  <a:lnTo>
                    <a:pt x="21514" y="5543"/>
                  </a:lnTo>
                  <a:lnTo>
                    <a:pt x="21450" y="5416"/>
                  </a:lnTo>
                  <a:lnTo>
                    <a:pt x="21514" y="5288"/>
                  </a:lnTo>
                  <a:lnTo>
                    <a:pt x="21514" y="4365"/>
                  </a:lnTo>
                  <a:lnTo>
                    <a:pt x="21450" y="4365"/>
                  </a:lnTo>
                  <a:lnTo>
                    <a:pt x="21514" y="4365"/>
                  </a:lnTo>
                  <a:lnTo>
                    <a:pt x="21514" y="4237"/>
                  </a:lnTo>
                  <a:lnTo>
                    <a:pt x="21450" y="4110"/>
                  </a:lnTo>
                  <a:lnTo>
                    <a:pt x="21514" y="4014"/>
                  </a:lnTo>
                  <a:lnTo>
                    <a:pt x="21600" y="4014"/>
                  </a:lnTo>
                  <a:lnTo>
                    <a:pt x="21600" y="3759"/>
                  </a:lnTo>
                  <a:lnTo>
                    <a:pt x="21514" y="3759"/>
                  </a:lnTo>
                  <a:close/>
                  <a:moveTo>
                    <a:pt x="21514" y="375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6" name="AutoShape 103"/>
            <p:cNvSpPr>
              <a:spLocks/>
            </p:cNvSpPr>
            <p:nvPr/>
          </p:nvSpPr>
          <p:spPr bwMode="auto">
            <a:xfrm>
              <a:off x="11817" y="3666"/>
              <a:ext cx="76" cy="1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720" y="1371"/>
                  </a:moveTo>
                  <a:lnTo>
                    <a:pt x="15840" y="0"/>
                  </a:lnTo>
                  <a:lnTo>
                    <a:pt x="13680" y="0"/>
                  </a:lnTo>
                  <a:lnTo>
                    <a:pt x="13680" y="1371"/>
                  </a:lnTo>
                  <a:lnTo>
                    <a:pt x="10800" y="1371"/>
                  </a:lnTo>
                  <a:lnTo>
                    <a:pt x="7920" y="2743"/>
                  </a:lnTo>
                  <a:lnTo>
                    <a:pt x="5040" y="3771"/>
                  </a:lnTo>
                  <a:lnTo>
                    <a:pt x="5040" y="5143"/>
                  </a:lnTo>
                  <a:lnTo>
                    <a:pt x="2880" y="7886"/>
                  </a:lnTo>
                  <a:lnTo>
                    <a:pt x="0" y="10286"/>
                  </a:lnTo>
                  <a:lnTo>
                    <a:pt x="0" y="14057"/>
                  </a:lnTo>
                  <a:lnTo>
                    <a:pt x="2880" y="15429"/>
                  </a:lnTo>
                  <a:lnTo>
                    <a:pt x="2880" y="16800"/>
                  </a:lnTo>
                  <a:lnTo>
                    <a:pt x="5040" y="16800"/>
                  </a:lnTo>
                  <a:lnTo>
                    <a:pt x="5040" y="17829"/>
                  </a:lnTo>
                  <a:lnTo>
                    <a:pt x="7920" y="17829"/>
                  </a:lnTo>
                  <a:lnTo>
                    <a:pt x="10800" y="19200"/>
                  </a:lnTo>
                  <a:lnTo>
                    <a:pt x="10800" y="21600"/>
                  </a:lnTo>
                  <a:lnTo>
                    <a:pt x="13680" y="21600"/>
                  </a:lnTo>
                  <a:lnTo>
                    <a:pt x="13680" y="16800"/>
                  </a:lnTo>
                  <a:lnTo>
                    <a:pt x="15840" y="14057"/>
                  </a:lnTo>
                  <a:lnTo>
                    <a:pt x="15840" y="12686"/>
                  </a:lnTo>
                  <a:lnTo>
                    <a:pt x="18720" y="12686"/>
                  </a:lnTo>
                  <a:lnTo>
                    <a:pt x="15840" y="12686"/>
                  </a:lnTo>
                  <a:lnTo>
                    <a:pt x="18720" y="10286"/>
                  </a:lnTo>
                  <a:lnTo>
                    <a:pt x="18720" y="8914"/>
                  </a:lnTo>
                  <a:lnTo>
                    <a:pt x="15840" y="7886"/>
                  </a:lnTo>
                  <a:lnTo>
                    <a:pt x="18720" y="6514"/>
                  </a:lnTo>
                  <a:lnTo>
                    <a:pt x="18720" y="2743"/>
                  </a:lnTo>
                  <a:lnTo>
                    <a:pt x="21600" y="2743"/>
                  </a:lnTo>
                  <a:lnTo>
                    <a:pt x="21600" y="1371"/>
                  </a:lnTo>
                  <a:lnTo>
                    <a:pt x="18720" y="1371"/>
                  </a:lnTo>
                  <a:close/>
                  <a:moveTo>
                    <a:pt x="18720" y="13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7" name="AutoShape 104"/>
            <p:cNvSpPr>
              <a:spLocks/>
            </p:cNvSpPr>
            <p:nvPr/>
          </p:nvSpPr>
          <p:spPr bwMode="auto">
            <a:xfrm>
              <a:off x="8172" y="4474"/>
              <a:ext cx="441" cy="3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586" y="2558"/>
                  </a:moveTo>
                  <a:lnTo>
                    <a:pt x="5586" y="2132"/>
                  </a:lnTo>
                  <a:lnTo>
                    <a:pt x="6083" y="2132"/>
                  </a:lnTo>
                  <a:lnTo>
                    <a:pt x="6455" y="1563"/>
                  </a:lnTo>
                  <a:lnTo>
                    <a:pt x="7821" y="0"/>
                  </a:lnTo>
                  <a:lnTo>
                    <a:pt x="8317" y="426"/>
                  </a:lnTo>
                  <a:lnTo>
                    <a:pt x="8814" y="0"/>
                  </a:lnTo>
                  <a:lnTo>
                    <a:pt x="8814" y="1563"/>
                  </a:lnTo>
                  <a:lnTo>
                    <a:pt x="9186" y="2132"/>
                  </a:lnTo>
                  <a:lnTo>
                    <a:pt x="9683" y="2132"/>
                  </a:lnTo>
                  <a:lnTo>
                    <a:pt x="10179" y="1563"/>
                  </a:lnTo>
                  <a:lnTo>
                    <a:pt x="10676" y="2132"/>
                  </a:lnTo>
                  <a:lnTo>
                    <a:pt x="12041" y="2132"/>
                  </a:lnTo>
                  <a:lnTo>
                    <a:pt x="12910" y="3126"/>
                  </a:lnTo>
                  <a:lnTo>
                    <a:pt x="13407" y="3126"/>
                  </a:lnTo>
                  <a:lnTo>
                    <a:pt x="13779" y="3695"/>
                  </a:lnTo>
                  <a:lnTo>
                    <a:pt x="14772" y="3695"/>
                  </a:lnTo>
                  <a:lnTo>
                    <a:pt x="15269" y="4121"/>
                  </a:lnTo>
                  <a:lnTo>
                    <a:pt x="16634" y="4121"/>
                  </a:lnTo>
                  <a:lnTo>
                    <a:pt x="18000" y="2558"/>
                  </a:lnTo>
                  <a:lnTo>
                    <a:pt x="19862" y="2558"/>
                  </a:lnTo>
                  <a:lnTo>
                    <a:pt x="19862" y="3126"/>
                  </a:lnTo>
                  <a:lnTo>
                    <a:pt x="21600" y="3126"/>
                  </a:lnTo>
                  <a:lnTo>
                    <a:pt x="19862" y="5258"/>
                  </a:lnTo>
                  <a:lnTo>
                    <a:pt x="19862" y="13216"/>
                  </a:lnTo>
                  <a:lnTo>
                    <a:pt x="21228" y="14779"/>
                  </a:lnTo>
                  <a:lnTo>
                    <a:pt x="20234" y="15774"/>
                  </a:lnTo>
                  <a:lnTo>
                    <a:pt x="19862" y="16342"/>
                  </a:lnTo>
                  <a:lnTo>
                    <a:pt x="20234" y="16342"/>
                  </a:lnTo>
                  <a:lnTo>
                    <a:pt x="19366" y="16342"/>
                  </a:lnTo>
                  <a:lnTo>
                    <a:pt x="18869" y="16768"/>
                  </a:lnTo>
                  <a:lnTo>
                    <a:pt x="18372" y="16768"/>
                  </a:lnTo>
                  <a:lnTo>
                    <a:pt x="18372" y="17337"/>
                  </a:lnTo>
                  <a:lnTo>
                    <a:pt x="18000" y="17905"/>
                  </a:lnTo>
                  <a:lnTo>
                    <a:pt x="17503" y="18474"/>
                  </a:lnTo>
                  <a:lnTo>
                    <a:pt x="17503" y="19468"/>
                  </a:lnTo>
                  <a:lnTo>
                    <a:pt x="15641" y="21600"/>
                  </a:lnTo>
                  <a:lnTo>
                    <a:pt x="13407" y="19468"/>
                  </a:lnTo>
                  <a:lnTo>
                    <a:pt x="12910" y="19468"/>
                  </a:lnTo>
                  <a:lnTo>
                    <a:pt x="12910" y="18900"/>
                  </a:lnTo>
                  <a:lnTo>
                    <a:pt x="12414" y="18474"/>
                  </a:lnTo>
                  <a:lnTo>
                    <a:pt x="5090" y="13642"/>
                  </a:lnTo>
                  <a:lnTo>
                    <a:pt x="4593" y="13642"/>
                  </a:lnTo>
                  <a:lnTo>
                    <a:pt x="5090" y="11511"/>
                  </a:lnTo>
                  <a:lnTo>
                    <a:pt x="5090" y="11084"/>
                  </a:lnTo>
                  <a:lnTo>
                    <a:pt x="6455" y="9521"/>
                  </a:lnTo>
                  <a:lnTo>
                    <a:pt x="6455" y="8953"/>
                  </a:lnTo>
                  <a:lnTo>
                    <a:pt x="7448" y="8953"/>
                  </a:lnTo>
                  <a:lnTo>
                    <a:pt x="7448" y="8384"/>
                  </a:lnTo>
                  <a:lnTo>
                    <a:pt x="7821" y="7816"/>
                  </a:lnTo>
                  <a:lnTo>
                    <a:pt x="7821" y="6821"/>
                  </a:lnTo>
                  <a:lnTo>
                    <a:pt x="7448" y="6253"/>
                  </a:lnTo>
                  <a:lnTo>
                    <a:pt x="7821" y="6253"/>
                  </a:lnTo>
                  <a:lnTo>
                    <a:pt x="7448" y="6253"/>
                  </a:lnTo>
                  <a:lnTo>
                    <a:pt x="6952" y="5826"/>
                  </a:lnTo>
                  <a:lnTo>
                    <a:pt x="6952" y="5258"/>
                  </a:lnTo>
                  <a:lnTo>
                    <a:pt x="6455" y="4689"/>
                  </a:lnTo>
                  <a:lnTo>
                    <a:pt x="6455" y="3695"/>
                  </a:lnTo>
                  <a:lnTo>
                    <a:pt x="6083" y="3695"/>
                  </a:lnTo>
                  <a:lnTo>
                    <a:pt x="6083" y="3126"/>
                  </a:lnTo>
                  <a:lnTo>
                    <a:pt x="5586" y="2558"/>
                  </a:lnTo>
                  <a:close/>
                  <a:moveTo>
                    <a:pt x="0" y="13642"/>
                  </a:moveTo>
                  <a:lnTo>
                    <a:pt x="1862" y="13642"/>
                  </a:lnTo>
                  <a:lnTo>
                    <a:pt x="0" y="13642"/>
                  </a:lnTo>
                  <a:close/>
                  <a:moveTo>
                    <a:pt x="0" y="1364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8" name="AutoShape 105"/>
            <p:cNvSpPr>
              <a:spLocks/>
            </p:cNvSpPr>
            <p:nvPr/>
          </p:nvSpPr>
          <p:spPr bwMode="auto">
            <a:xfrm>
              <a:off x="8088" y="4519"/>
              <a:ext cx="243" cy="21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650" y="15823"/>
                  </a:moveTo>
                  <a:lnTo>
                    <a:pt x="16650" y="15070"/>
                  </a:lnTo>
                  <a:lnTo>
                    <a:pt x="19125" y="12307"/>
                  </a:lnTo>
                  <a:lnTo>
                    <a:pt x="19125" y="11302"/>
                  </a:lnTo>
                  <a:lnTo>
                    <a:pt x="20925" y="11302"/>
                  </a:lnTo>
                  <a:lnTo>
                    <a:pt x="20925" y="10298"/>
                  </a:lnTo>
                  <a:lnTo>
                    <a:pt x="21600" y="9293"/>
                  </a:lnTo>
                  <a:lnTo>
                    <a:pt x="21600" y="7535"/>
                  </a:lnTo>
                  <a:lnTo>
                    <a:pt x="20925" y="6530"/>
                  </a:lnTo>
                  <a:lnTo>
                    <a:pt x="21600" y="6530"/>
                  </a:lnTo>
                  <a:lnTo>
                    <a:pt x="20925" y="6530"/>
                  </a:lnTo>
                  <a:lnTo>
                    <a:pt x="20025" y="5777"/>
                  </a:lnTo>
                  <a:lnTo>
                    <a:pt x="20025" y="4772"/>
                  </a:lnTo>
                  <a:lnTo>
                    <a:pt x="19125" y="3767"/>
                  </a:lnTo>
                  <a:lnTo>
                    <a:pt x="19125" y="2009"/>
                  </a:lnTo>
                  <a:lnTo>
                    <a:pt x="18450" y="2009"/>
                  </a:lnTo>
                  <a:lnTo>
                    <a:pt x="18450" y="1005"/>
                  </a:lnTo>
                  <a:lnTo>
                    <a:pt x="17550" y="0"/>
                  </a:lnTo>
                  <a:lnTo>
                    <a:pt x="16650" y="1005"/>
                  </a:lnTo>
                  <a:lnTo>
                    <a:pt x="15750" y="1005"/>
                  </a:lnTo>
                  <a:lnTo>
                    <a:pt x="15075" y="2009"/>
                  </a:lnTo>
                  <a:lnTo>
                    <a:pt x="14175" y="1005"/>
                  </a:lnTo>
                  <a:lnTo>
                    <a:pt x="13275" y="1005"/>
                  </a:lnTo>
                  <a:lnTo>
                    <a:pt x="12600" y="2009"/>
                  </a:lnTo>
                  <a:lnTo>
                    <a:pt x="10800" y="2009"/>
                  </a:lnTo>
                  <a:lnTo>
                    <a:pt x="10800" y="2763"/>
                  </a:lnTo>
                  <a:lnTo>
                    <a:pt x="9225" y="2763"/>
                  </a:lnTo>
                  <a:lnTo>
                    <a:pt x="9225" y="2009"/>
                  </a:lnTo>
                  <a:lnTo>
                    <a:pt x="6750" y="2009"/>
                  </a:lnTo>
                  <a:lnTo>
                    <a:pt x="5850" y="1005"/>
                  </a:lnTo>
                  <a:lnTo>
                    <a:pt x="5850" y="3767"/>
                  </a:lnTo>
                  <a:lnTo>
                    <a:pt x="4950" y="3767"/>
                  </a:lnTo>
                  <a:lnTo>
                    <a:pt x="4950" y="7535"/>
                  </a:lnTo>
                  <a:lnTo>
                    <a:pt x="5850" y="8540"/>
                  </a:lnTo>
                  <a:lnTo>
                    <a:pt x="5850" y="9293"/>
                  </a:lnTo>
                  <a:lnTo>
                    <a:pt x="4275" y="11302"/>
                  </a:lnTo>
                  <a:lnTo>
                    <a:pt x="2475" y="13060"/>
                  </a:lnTo>
                  <a:lnTo>
                    <a:pt x="900" y="15823"/>
                  </a:lnTo>
                  <a:lnTo>
                    <a:pt x="900" y="18837"/>
                  </a:lnTo>
                  <a:lnTo>
                    <a:pt x="0" y="20595"/>
                  </a:lnTo>
                  <a:lnTo>
                    <a:pt x="0" y="21600"/>
                  </a:lnTo>
                  <a:lnTo>
                    <a:pt x="900" y="21600"/>
                  </a:lnTo>
                  <a:lnTo>
                    <a:pt x="1575" y="20595"/>
                  </a:lnTo>
                  <a:lnTo>
                    <a:pt x="2475" y="21600"/>
                  </a:lnTo>
                  <a:lnTo>
                    <a:pt x="3375" y="20595"/>
                  </a:lnTo>
                  <a:lnTo>
                    <a:pt x="4275" y="20595"/>
                  </a:lnTo>
                  <a:lnTo>
                    <a:pt x="4950" y="19591"/>
                  </a:lnTo>
                  <a:lnTo>
                    <a:pt x="15750" y="19591"/>
                  </a:lnTo>
                  <a:lnTo>
                    <a:pt x="16650" y="15823"/>
                  </a:lnTo>
                  <a:close/>
                  <a:moveTo>
                    <a:pt x="16650" y="158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9" name="AutoShape 106"/>
            <p:cNvSpPr>
              <a:spLocks/>
            </p:cNvSpPr>
            <p:nvPr/>
          </p:nvSpPr>
          <p:spPr bwMode="auto">
            <a:xfrm>
              <a:off x="7459" y="4262"/>
              <a:ext cx="545" cy="3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764" y="0"/>
                  </a:moveTo>
                  <a:lnTo>
                    <a:pt x="13764" y="665"/>
                  </a:lnTo>
                  <a:lnTo>
                    <a:pt x="14166" y="1329"/>
                  </a:lnTo>
                  <a:lnTo>
                    <a:pt x="14467" y="2492"/>
                  </a:lnTo>
                  <a:lnTo>
                    <a:pt x="15271" y="3822"/>
                  </a:lnTo>
                  <a:lnTo>
                    <a:pt x="14869" y="4320"/>
                  </a:lnTo>
                  <a:lnTo>
                    <a:pt x="14869" y="6314"/>
                  </a:lnTo>
                  <a:lnTo>
                    <a:pt x="15572" y="6314"/>
                  </a:lnTo>
                  <a:lnTo>
                    <a:pt x="15572" y="5649"/>
                  </a:lnTo>
                  <a:lnTo>
                    <a:pt x="15974" y="5649"/>
                  </a:lnTo>
                  <a:lnTo>
                    <a:pt x="16376" y="6314"/>
                  </a:lnTo>
                  <a:lnTo>
                    <a:pt x="15974" y="6314"/>
                  </a:lnTo>
                  <a:lnTo>
                    <a:pt x="15974" y="6812"/>
                  </a:lnTo>
                  <a:lnTo>
                    <a:pt x="16376" y="7477"/>
                  </a:lnTo>
                  <a:lnTo>
                    <a:pt x="17481" y="7477"/>
                  </a:lnTo>
                  <a:lnTo>
                    <a:pt x="17481" y="8142"/>
                  </a:lnTo>
                  <a:lnTo>
                    <a:pt x="17883" y="8142"/>
                  </a:lnTo>
                  <a:lnTo>
                    <a:pt x="18184" y="8640"/>
                  </a:lnTo>
                  <a:lnTo>
                    <a:pt x="17883" y="9305"/>
                  </a:lnTo>
                  <a:lnTo>
                    <a:pt x="18184" y="9969"/>
                  </a:lnTo>
                  <a:lnTo>
                    <a:pt x="18586" y="9969"/>
                  </a:lnTo>
                  <a:lnTo>
                    <a:pt x="18586" y="10634"/>
                  </a:lnTo>
                  <a:lnTo>
                    <a:pt x="18988" y="9969"/>
                  </a:lnTo>
                  <a:lnTo>
                    <a:pt x="19390" y="10634"/>
                  </a:lnTo>
                  <a:lnTo>
                    <a:pt x="19390" y="11132"/>
                  </a:lnTo>
                  <a:lnTo>
                    <a:pt x="19691" y="11797"/>
                  </a:lnTo>
                  <a:lnTo>
                    <a:pt x="20093" y="12462"/>
                  </a:lnTo>
                  <a:lnTo>
                    <a:pt x="20093" y="12960"/>
                  </a:lnTo>
                  <a:lnTo>
                    <a:pt x="20796" y="12960"/>
                  </a:lnTo>
                  <a:lnTo>
                    <a:pt x="21198" y="13625"/>
                  </a:lnTo>
                  <a:lnTo>
                    <a:pt x="20796" y="13625"/>
                  </a:lnTo>
                  <a:lnTo>
                    <a:pt x="21198" y="14289"/>
                  </a:lnTo>
                  <a:lnTo>
                    <a:pt x="21198" y="14788"/>
                  </a:lnTo>
                  <a:lnTo>
                    <a:pt x="21600" y="14788"/>
                  </a:lnTo>
                  <a:lnTo>
                    <a:pt x="21600" y="15452"/>
                  </a:lnTo>
                  <a:lnTo>
                    <a:pt x="21198" y="14788"/>
                  </a:lnTo>
                  <a:lnTo>
                    <a:pt x="20796" y="14788"/>
                  </a:lnTo>
                  <a:lnTo>
                    <a:pt x="20495" y="15452"/>
                  </a:lnTo>
                  <a:lnTo>
                    <a:pt x="19691" y="15452"/>
                  </a:lnTo>
                  <a:lnTo>
                    <a:pt x="19390" y="14788"/>
                  </a:lnTo>
                  <a:lnTo>
                    <a:pt x="18184" y="14788"/>
                  </a:lnTo>
                  <a:lnTo>
                    <a:pt x="17883" y="15452"/>
                  </a:lnTo>
                  <a:lnTo>
                    <a:pt x="15572" y="15452"/>
                  </a:lnTo>
                  <a:lnTo>
                    <a:pt x="15271" y="16117"/>
                  </a:lnTo>
                  <a:lnTo>
                    <a:pt x="13362" y="16117"/>
                  </a:lnTo>
                  <a:lnTo>
                    <a:pt x="13060" y="16782"/>
                  </a:lnTo>
                  <a:lnTo>
                    <a:pt x="13060" y="17280"/>
                  </a:lnTo>
                  <a:lnTo>
                    <a:pt x="13362" y="17280"/>
                  </a:lnTo>
                  <a:lnTo>
                    <a:pt x="10750" y="17280"/>
                  </a:lnTo>
                  <a:lnTo>
                    <a:pt x="10448" y="16782"/>
                  </a:lnTo>
                  <a:lnTo>
                    <a:pt x="10047" y="16782"/>
                  </a:lnTo>
                  <a:lnTo>
                    <a:pt x="9645" y="16117"/>
                  </a:lnTo>
                  <a:lnTo>
                    <a:pt x="9343" y="16117"/>
                  </a:lnTo>
                  <a:lnTo>
                    <a:pt x="8941" y="15452"/>
                  </a:lnTo>
                  <a:lnTo>
                    <a:pt x="7434" y="15452"/>
                  </a:lnTo>
                  <a:lnTo>
                    <a:pt x="7434" y="16782"/>
                  </a:lnTo>
                  <a:lnTo>
                    <a:pt x="7033" y="16782"/>
                  </a:lnTo>
                  <a:lnTo>
                    <a:pt x="7033" y="18609"/>
                  </a:lnTo>
                  <a:lnTo>
                    <a:pt x="6731" y="18609"/>
                  </a:lnTo>
                  <a:lnTo>
                    <a:pt x="6731" y="19108"/>
                  </a:lnTo>
                  <a:lnTo>
                    <a:pt x="6329" y="18609"/>
                  </a:lnTo>
                  <a:lnTo>
                    <a:pt x="5224" y="18609"/>
                  </a:lnTo>
                  <a:lnTo>
                    <a:pt x="4420" y="19108"/>
                  </a:lnTo>
                  <a:lnTo>
                    <a:pt x="4119" y="19108"/>
                  </a:lnTo>
                  <a:lnTo>
                    <a:pt x="3717" y="19772"/>
                  </a:lnTo>
                  <a:lnTo>
                    <a:pt x="3014" y="21600"/>
                  </a:lnTo>
                  <a:lnTo>
                    <a:pt x="3014" y="20437"/>
                  </a:lnTo>
                  <a:lnTo>
                    <a:pt x="2210" y="20437"/>
                  </a:lnTo>
                  <a:lnTo>
                    <a:pt x="2210" y="19772"/>
                  </a:lnTo>
                  <a:lnTo>
                    <a:pt x="1808" y="19108"/>
                  </a:lnTo>
                  <a:lnTo>
                    <a:pt x="1507" y="17945"/>
                  </a:lnTo>
                  <a:lnTo>
                    <a:pt x="1105" y="17280"/>
                  </a:lnTo>
                  <a:lnTo>
                    <a:pt x="703" y="16782"/>
                  </a:lnTo>
                  <a:lnTo>
                    <a:pt x="402" y="16782"/>
                  </a:lnTo>
                  <a:lnTo>
                    <a:pt x="402" y="12960"/>
                  </a:lnTo>
                  <a:lnTo>
                    <a:pt x="0" y="12462"/>
                  </a:lnTo>
                  <a:lnTo>
                    <a:pt x="402" y="12462"/>
                  </a:lnTo>
                  <a:lnTo>
                    <a:pt x="703" y="11797"/>
                  </a:lnTo>
                  <a:lnTo>
                    <a:pt x="1105" y="11132"/>
                  </a:lnTo>
                  <a:lnTo>
                    <a:pt x="1507" y="9969"/>
                  </a:lnTo>
                  <a:lnTo>
                    <a:pt x="1507" y="9305"/>
                  </a:lnTo>
                  <a:lnTo>
                    <a:pt x="1808" y="9305"/>
                  </a:lnTo>
                  <a:lnTo>
                    <a:pt x="1808" y="8640"/>
                  </a:lnTo>
                  <a:lnTo>
                    <a:pt x="2210" y="8640"/>
                  </a:lnTo>
                  <a:lnTo>
                    <a:pt x="2210" y="9305"/>
                  </a:lnTo>
                  <a:lnTo>
                    <a:pt x="3315" y="9305"/>
                  </a:lnTo>
                  <a:lnTo>
                    <a:pt x="3315" y="8142"/>
                  </a:lnTo>
                  <a:lnTo>
                    <a:pt x="3717" y="8142"/>
                  </a:lnTo>
                  <a:lnTo>
                    <a:pt x="4119" y="8640"/>
                  </a:lnTo>
                  <a:lnTo>
                    <a:pt x="4119" y="9305"/>
                  </a:lnTo>
                  <a:lnTo>
                    <a:pt x="4420" y="8640"/>
                  </a:lnTo>
                  <a:lnTo>
                    <a:pt x="4822" y="8640"/>
                  </a:lnTo>
                  <a:lnTo>
                    <a:pt x="5224" y="8142"/>
                  </a:lnTo>
                  <a:lnTo>
                    <a:pt x="5626" y="8142"/>
                  </a:lnTo>
                  <a:lnTo>
                    <a:pt x="6731" y="7477"/>
                  </a:lnTo>
                  <a:lnTo>
                    <a:pt x="7033" y="7477"/>
                  </a:lnTo>
                  <a:lnTo>
                    <a:pt x="7434" y="6812"/>
                  </a:lnTo>
                  <a:lnTo>
                    <a:pt x="7836" y="6812"/>
                  </a:lnTo>
                  <a:lnTo>
                    <a:pt x="7836" y="6314"/>
                  </a:lnTo>
                  <a:lnTo>
                    <a:pt x="7434" y="6314"/>
                  </a:lnTo>
                  <a:lnTo>
                    <a:pt x="7434" y="4985"/>
                  </a:lnTo>
                  <a:lnTo>
                    <a:pt x="8138" y="4985"/>
                  </a:lnTo>
                  <a:lnTo>
                    <a:pt x="8540" y="5649"/>
                  </a:lnTo>
                  <a:lnTo>
                    <a:pt x="9343" y="5649"/>
                  </a:lnTo>
                  <a:lnTo>
                    <a:pt x="10047" y="4985"/>
                  </a:lnTo>
                  <a:lnTo>
                    <a:pt x="10448" y="4985"/>
                  </a:lnTo>
                  <a:lnTo>
                    <a:pt x="10448" y="4320"/>
                  </a:lnTo>
                  <a:lnTo>
                    <a:pt x="10750" y="4320"/>
                  </a:lnTo>
                  <a:lnTo>
                    <a:pt x="10448" y="3822"/>
                  </a:lnTo>
                  <a:lnTo>
                    <a:pt x="10750" y="3822"/>
                  </a:lnTo>
                  <a:lnTo>
                    <a:pt x="10750" y="3157"/>
                  </a:lnTo>
                  <a:lnTo>
                    <a:pt x="11152" y="2492"/>
                  </a:lnTo>
                  <a:lnTo>
                    <a:pt x="11553" y="2492"/>
                  </a:lnTo>
                  <a:lnTo>
                    <a:pt x="11553" y="1994"/>
                  </a:lnTo>
                  <a:lnTo>
                    <a:pt x="11855" y="1994"/>
                  </a:lnTo>
                  <a:lnTo>
                    <a:pt x="11855" y="1329"/>
                  </a:lnTo>
                  <a:lnTo>
                    <a:pt x="12257" y="665"/>
                  </a:lnTo>
                  <a:lnTo>
                    <a:pt x="13362" y="665"/>
                  </a:lnTo>
                  <a:lnTo>
                    <a:pt x="13764" y="0"/>
                  </a:lnTo>
                  <a:close/>
                  <a:moveTo>
                    <a:pt x="1376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0" name="AutoShape 107"/>
            <p:cNvSpPr>
              <a:spLocks/>
            </p:cNvSpPr>
            <p:nvPr/>
          </p:nvSpPr>
          <p:spPr bwMode="auto">
            <a:xfrm>
              <a:off x="7243" y="3409"/>
              <a:ext cx="647" cy="5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075" y="21600"/>
                  </a:moveTo>
                  <a:lnTo>
                    <a:pt x="20075" y="20800"/>
                  </a:lnTo>
                  <a:lnTo>
                    <a:pt x="21600" y="20800"/>
                  </a:lnTo>
                  <a:lnTo>
                    <a:pt x="21007" y="6000"/>
                  </a:lnTo>
                  <a:lnTo>
                    <a:pt x="20668" y="5200"/>
                  </a:lnTo>
                  <a:lnTo>
                    <a:pt x="20668" y="4500"/>
                  </a:lnTo>
                  <a:lnTo>
                    <a:pt x="21007" y="4100"/>
                  </a:lnTo>
                  <a:lnTo>
                    <a:pt x="21007" y="3800"/>
                  </a:lnTo>
                  <a:lnTo>
                    <a:pt x="20668" y="3400"/>
                  </a:lnTo>
                  <a:lnTo>
                    <a:pt x="21007" y="2600"/>
                  </a:lnTo>
                  <a:lnTo>
                    <a:pt x="21007" y="1900"/>
                  </a:lnTo>
                  <a:lnTo>
                    <a:pt x="20668" y="1900"/>
                  </a:lnTo>
                  <a:lnTo>
                    <a:pt x="20329" y="1500"/>
                  </a:lnTo>
                  <a:lnTo>
                    <a:pt x="20075" y="1900"/>
                  </a:lnTo>
                  <a:lnTo>
                    <a:pt x="19144" y="1500"/>
                  </a:lnTo>
                  <a:lnTo>
                    <a:pt x="18805" y="1500"/>
                  </a:lnTo>
                  <a:lnTo>
                    <a:pt x="18212" y="1200"/>
                  </a:lnTo>
                  <a:lnTo>
                    <a:pt x="18212" y="800"/>
                  </a:lnTo>
                  <a:lnTo>
                    <a:pt x="17534" y="400"/>
                  </a:lnTo>
                  <a:lnTo>
                    <a:pt x="15078" y="400"/>
                  </a:lnTo>
                  <a:lnTo>
                    <a:pt x="14400" y="800"/>
                  </a:lnTo>
                  <a:lnTo>
                    <a:pt x="14061" y="1200"/>
                  </a:lnTo>
                  <a:lnTo>
                    <a:pt x="14061" y="1500"/>
                  </a:lnTo>
                  <a:lnTo>
                    <a:pt x="13807" y="1900"/>
                  </a:lnTo>
                  <a:lnTo>
                    <a:pt x="13807" y="2600"/>
                  </a:lnTo>
                  <a:lnTo>
                    <a:pt x="14061" y="3000"/>
                  </a:lnTo>
                  <a:lnTo>
                    <a:pt x="14061" y="3800"/>
                  </a:lnTo>
                  <a:lnTo>
                    <a:pt x="13807" y="4100"/>
                  </a:lnTo>
                  <a:lnTo>
                    <a:pt x="13807" y="4500"/>
                  </a:lnTo>
                  <a:lnTo>
                    <a:pt x="13129" y="4900"/>
                  </a:lnTo>
                  <a:lnTo>
                    <a:pt x="12198" y="4900"/>
                  </a:lnTo>
                  <a:lnTo>
                    <a:pt x="11944" y="4100"/>
                  </a:lnTo>
                  <a:lnTo>
                    <a:pt x="11266" y="3800"/>
                  </a:lnTo>
                  <a:lnTo>
                    <a:pt x="10673" y="3400"/>
                  </a:lnTo>
                  <a:lnTo>
                    <a:pt x="9741" y="3000"/>
                  </a:lnTo>
                  <a:lnTo>
                    <a:pt x="8132" y="3000"/>
                  </a:lnTo>
                  <a:lnTo>
                    <a:pt x="7539" y="1900"/>
                  </a:lnTo>
                  <a:lnTo>
                    <a:pt x="7539" y="1500"/>
                  </a:lnTo>
                  <a:lnTo>
                    <a:pt x="7200" y="1200"/>
                  </a:lnTo>
                  <a:lnTo>
                    <a:pt x="6268" y="800"/>
                  </a:lnTo>
                  <a:lnTo>
                    <a:pt x="5929" y="400"/>
                  </a:lnTo>
                  <a:lnTo>
                    <a:pt x="3134" y="400"/>
                  </a:lnTo>
                  <a:lnTo>
                    <a:pt x="2795" y="0"/>
                  </a:lnTo>
                  <a:lnTo>
                    <a:pt x="2456" y="0"/>
                  </a:lnTo>
                  <a:lnTo>
                    <a:pt x="2456" y="1500"/>
                  </a:lnTo>
                  <a:lnTo>
                    <a:pt x="1525" y="1900"/>
                  </a:lnTo>
                  <a:lnTo>
                    <a:pt x="1525" y="2300"/>
                  </a:lnTo>
                  <a:lnTo>
                    <a:pt x="932" y="2300"/>
                  </a:lnTo>
                  <a:lnTo>
                    <a:pt x="593" y="2600"/>
                  </a:lnTo>
                  <a:lnTo>
                    <a:pt x="593" y="3000"/>
                  </a:lnTo>
                  <a:lnTo>
                    <a:pt x="932" y="3400"/>
                  </a:lnTo>
                  <a:lnTo>
                    <a:pt x="932" y="4100"/>
                  </a:lnTo>
                  <a:lnTo>
                    <a:pt x="593" y="4100"/>
                  </a:lnTo>
                  <a:lnTo>
                    <a:pt x="593" y="4500"/>
                  </a:lnTo>
                  <a:lnTo>
                    <a:pt x="0" y="4500"/>
                  </a:lnTo>
                  <a:lnTo>
                    <a:pt x="0" y="5200"/>
                  </a:lnTo>
                  <a:lnTo>
                    <a:pt x="339" y="5600"/>
                  </a:lnTo>
                  <a:lnTo>
                    <a:pt x="339" y="8200"/>
                  </a:lnTo>
                  <a:lnTo>
                    <a:pt x="593" y="8600"/>
                  </a:lnTo>
                  <a:lnTo>
                    <a:pt x="339" y="9300"/>
                  </a:lnTo>
                  <a:lnTo>
                    <a:pt x="339" y="9700"/>
                  </a:lnTo>
                  <a:lnTo>
                    <a:pt x="593" y="10100"/>
                  </a:lnTo>
                  <a:lnTo>
                    <a:pt x="593" y="10400"/>
                  </a:lnTo>
                  <a:lnTo>
                    <a:pt x="339" y="10400"/>
                  </a:lnTo>
                  <a:lnTo>
                    <a:pt x="0" y="10800"/>
                  </a:lnTo>
                  <a:lnTo>
                    <a:pt x="0" y="11200"/>
                  </a:lnTo>
                  <a:lnTo>
                    <a:pt x="339" y="11900"/>
                  </a:lnTo>
                  <a:lnTo>
                    <a:pt x="593" y="12300"/>
                  </a:lnTo>
                  <a:lnTo>
                    <a:pt x="593" y="12700"/>
                  </a:lnTo>
                  <a:lnTo>
                    <a:pt x="932" y="13000"/>
                  </a:lnTo>
                  <a:lnTo>
                    <a:pt x="932" y="13800"/>
                  </a:lnTo>
                  <a:lnTo>
                    <a:pt x="1271" y="14100"/>
                  </a:lnTo>
                  <a:lnTo>
                    <a:pt x="2456" y="14100"/>
                  </a:lnTo>
                  <a:lnTo>
                    <a:pt x="2795" y="14500"/>
                  </a:lnTo>
                  <a:lnTo>
                    <a:pt x="3134" y="15300"/>
                  </a:lnTo>
                  <a:lnTo>
                    <a:pt x="3473" y="15600"/>
                  </a:lnTo>
                  <a:lnTo>
                    <a:pt x="5929" y="16400"/>
                  </a:lnTo>
                  <a:lnTo>
                    <a:pt x="6268" y="16700"/>
                  </a:lnTo>
                  <a:lnTo>
                    <a:pt x="9064" y="15300"/>
                  </a:lnTo>
                  <a:lnTo>
                    <a:pt x="20075" y="21600"/>
                  </a:lnTo>
                  <a:close/>
                  <a:moveTo>
                    <a:pt x="2007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1" name="AutoShape 108"/>
            <p:cNvSpPr>
              <a:spLocks/>
            </p:cNvSpPr>
            <p:nvPr/>
          </p:nvSpPr>
          <p:spPr bwMode="auto">
            <a:xfrm>
              <a:off x="7157" y="3236"/>
              <a:ext cx="160" cy="28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657" y="21600"/>
                  </a:moveTo>
                  <a:lnTo>
                    <a:pt x="14057" y="21600"/>
                  </a:lnTo>
                  <a:lnTo>
                    <a:pt x="14057" y="20849"/>
                  </a:lnTo>
                  <a:lnTo>
                    <a:pt x="15429" y="20849"/>
                  </a:lnTo>
                  <a:lnTo>
                    <a:pt x="15429" y="19534"/>
                  </a:lnTo>
                  <a:lnTo>
                    <a:pt x="14057" y="18783"/>
                  </a:lnTo>
                  <a:lnTo>
                    <a:pt x="14057" y="18031"/>
                  </a:lnTo>
                  <a:lnTo>
                    <a:pt x="15429" y="17468"/>
                  </a:lnTo>
                  <a:lnTo>
                    <a:pt x="17829" y="17468"/>
                  </a:lnTo>
                  <a:lnTo>
                    <a:pt x="17829" y="16717"/>
                  </a:lnTo>
                  <a:lnTo>
                    <a:pt x="21600" y="15965"/>
                  </a:lnTo>
                  <a:lnTo>
                    <a:pt x="21600" y="13148"/>
                  </a:lnTo>
                  <a:lnTo>
                    <a:pt x="20571" y="13148"/>
                  </a:lnTo>
                  <a:lnTo>
                    <a:pt x="19200" y="12584"/>
                  </a:lnTo>
                  <a:lnTo>
                    <a:pt x="19200" y="11833"/>
                  </a:lnTo>
                  <a:lnTo>
                    <a:pt x="17829" y="11833"/>
                  </a:lnTo>
                  <a:lnTo>
                    <a:pt x="17829" y="12584"/>
                  </a:lnTo>
                  <a:lnTo>
                    <a:pt x="16800" y="11833"/>
                  </a:lnTo>
                  <a:lnTo>
                    <a:pt x="15429" y="11833"/>
                  </a:lnTo>
                  <a:lnTo>
                    <a:pt x="13029" y="10518"/>
                  </a:lnTo>
                  <a:lnTo>
                    <a:pt x="14057" y="9767"/>
                  </a:lnTo>
                  <a:lnTo>
                    <a:pt x="17829" y="7701"/>
                  </a:lnTo>
                  <a:lnTo>
                    <a:pt x="17829" y="6950"/>
                  </a:lnTo>
                  <a:lnTo>
                    <a:pt x="19200" y="6950"/>
                  </a:lnTo>
                  <a:lnTo>
                    <a:pt x="17829" y="6198"/>
                  </a:lnTo>
                  <a:lnTo>
                    <a:pt x="17829" y="5635"/>
                  </a:lnTo>
                  <a:lnTo>
                    <a:pt x="16800" y="4883"/>
                  </a:lnTo>
                  <a:lnTo>
                    <a:pt x="15429" y="4132"/>
                  </a:lnTo>
                  <a:lnTo>
                    <a:pt x="15429" y="3569"/>
                  </a:lnTo>
                  <a:lnTo>
                    <a:pt x="16800" y="2817"/>
                  </a:lnTo>
                  <a:lnTo>
                    <a:pt x="17829" y="1315"/>
                  </a:lnTo>
                  <a:lnTo>
                    <a:pt x="17829" y="751"/>
                  </a:lnTo>
                  <a:lnTo>
                    <a:pt x="15429" y="2066"/>
                  </a:lnTo>
                  <a:lnTo>
                    <a:pt x="14057" y="2066"/>
                  </a:lnTo>
                  <a:lnTo>
                    <a:pt x="13029" y="1315"/>
                  </a:lnTo>
                  <a:lnTo>
                    <a:pt x="13029" y="751"/>
                  </a:lnTo>
                  <a:lnTo>
                    <a:pt x="11657" y="0"/>
                  </a:lnTo>
                  <a:lnTo>
                    <a:pt x="10286" y="0"/>
                  </a:lnTo>
                  <a:lnTo>
                    <a:pt x="10286" y="751"/>
                  </a:lnTo>
                  <a:lnTo>
                    <a:pt x="10286" y="0"/>
                  </a:lnTo>
                  <a:lnTo>
                    <a:pt x="8914" y="751"/>
                  </a:lnTo>
                  <a:lnTo>
                    <a:pt x="6514" y="751"/>
                  </a:lnTo>
                  <a:lnTo>
                    <a:pt x="5143" y="1315"/>
                  </a:lnTo>
                  <a:lnTo>
                    <a:pt x="5143" y="4132"/>
                  </a:lnTo>
                  <a:lnTo>
                    <a:pt x="4114" y="5635"/>
                  </a:lnTo>
                  <a:lnTo>
                    <a:pt x="4114" y="6198"/>
                  </a:lnTo>
                  <a:lnTo>
                    <a:pt x="5143" y="6198"/>
                  </a:lnTo>
                  <a:lnTo>
                    <a:pt x="5143" y="6950"/>
                  </a:lnTo>
                  <a:lnTo>
                    <a:pt x="4114" y="6950"/>
                  </a:lnTo>
                  <a:lnTo>
                    <a:pt x="5143" y="7701"/>
                  </a:lnTo>
                  <a:lnTo>
                    <a:pt x="4114" y="7701"/>
                  </a:lnTo>
                  <a:lnTo>
                    <a:pt x="4114" y="9016"/>
                  </a:lnTo>
                  <a:lnTo>
                    <a:pt x="1371" y="10518"/>
                  </a:lnTo>
                  <a:lnTo>
                    <a:pt x="0" y="11833"/>
                  </a:lnTo>
                  <a:lnTo>
                    <a:pt x="1371" y="12584"/>
                  </a:lnTo>
                  <a:lnTo>
                    <a:pt x="1371" y="13148"/>
                  </a:lnTo>
                  <a:lnTo>
                    <a:pt x="2743" y="13148"/>
                  </a:lnTo>
                  <a:lnTo>
                    <a:pt x="4114" y="13899"/>
                  </a:lnTo>
                  <a:lnTo>
                    <a:pt x="4114" y="14650"/>
                  </a:lnTo>
                  <a:lnTo>
                    <a:pt x="5143" y="15402"/>
                  </a:lnTo>
                  <a:lnTo>
                    <a:pt x="6514" y="15402"/>
                  </a:lnTo>
                  <a:lnTo>
                    <a:pt x="8914" y="15965"/>
                  </a:lnTo>
                  <a:lnTo>
                    <a:pt x="11657" y="21600"/>
                  </a:lnTo>
                  <a:close/>
                  <a:moveTo>
                    <a:pt x="16800" y="11082"/>
                  </a:moveTo>
                  <a:lnTo>
                    <a:pt x="19200" y="11082"/>
                  </a:lnTo>
                  <a:lnTo>
                    <a:pt x="17829" y="11833"/>
                  </a:lnTo>
                  <a:lnTo>
                    <a:pt x="16800" y="11082"/>
                  </a:lnTo>
                  <a:close/>
                  <a:moveTo>
                    <a:pt x="16800" y="1108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2" name="AutoShape 109"/>
            <p:cNvSpPr>
              <a:spLocks/>
            </p:cNvSpPr>
            <p:nvPr/>
          </p:nvSpPr>
          <p:spPr bwMode="auto">
            <a:xfrm>
              <a:off x="6510" y="3246"/>
              <a:ext cx="837" cy="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6592"/>
                  </a:moveTo>
                  <a:lnTo>
                    <a:pt x="21338" y="16368"/>
                  </a:lnTo>
                  <a:lnTo>
                    <a:pt x="21076" y="15770"/>
                  </a:lnTo>
                  <a:lnTo>
                    <a:pt x="20815" y="15471"/>
                  </a:lnTo>
                  <a:lnTo>
                    <a:pt x="19898" y="15471"/>
                  </a:lnTo>
                  <a:lnTo>
                    <a:pt x="19636" y="15247"/>
                  </a:lnTo>
                  <a:lnTo>
                    <a:pt x="19636" y="14649"/>
                  </a:lnTo>
                  <a:lnTo>
                    <a:pt x="19375" y="14425"/>
                  </a:lnTo>
                  <a:lnTo>
                    <a:pt x="19375" y="14126"/>
                  </a:lnTo>
                  <a:lnTo>
                    <a:pt x="19178" y="13827"/>
                  </a:lnTo>
                  <a:lnTo>
                    <a:pt x="18916" y="13304"/>
                  </a:lnTo>
                  <a:lnTo>
                    <a:pt x="18916" y="13005"/>
                  </a:lnTo>
                  <a:lnTo>
                    <a:pt x="19178" y="12706"/>
                  </a:lnTo>
                  <a:lnTo>
                    <a:pt x="19375" y="12706"/>
                  </a:lnTo>
                  <a:lnTo>
                    <a:pt x="19375" y="12482"/>
                  </a:lnTo>
                  <a:lnTo>
                    <a:pt x="19178" y="12183"/>
                  </a:lnTo>
                  <a:lnTo>
                    <a:pt x="19178" y="11884"/>
                  </a:lnTo>
                  <a:lnTo>
                    <a:pt x="19375" y="11361"/>
                  </a:lnTo>
                  <a:lnTo>
                    <a:pt x="19178" y="11062"/>
                  </a:lnTo>
                  <a:lnTo>
                    <a:pt x="19178" y="9118"/>
                  </a:lnTo>
                  <a:lnTo>
                    <a:pt x="18916" y="8819"/>
                  </a:lnTo>
                  <a:lnTo>
                    <a:pt x="18916" y="8296"/>
                  </a:lnTo>
                  <a:lnTo>
                    <a:pt x="18393" y="6054"/>
                  </a:lnTo>
                  <a:lnTo>
                    <a:pt x="17935" y="5830"/>
                  </a:lnTo>
                  <a:lnTo>
                    <a:pt x="17673" y="5830"/>
                  </a:lnTo>
                  <a:lnTo>
                    <a:pt x="17476" y="5531"/>
                  </a:lnTo>
                  <a:lnTo>
                    <a:pt x="17476" y="5232"/>
                  </a:lnTo>
                  <a:lnTo>
                    <a:pt x="17215" y="4933"/>
                  </a:lnTo>
                  <a:lnTo>
                    <a:pt x="16953" y="4933"/>
                  </a:lnTo>
                  <a:lnTo>
                    <a:pt x="16953" y="4709"/>
                  </a:lnTo>
                  <a:lnTo>
                    <a:pt x="16691" y="4410"/>
                  </a:lnTo>
                  <a:lnTo>
                    <a:pt x="16953" y="3887"/>
                  </a:lnTo>
                  <a:lnTo>
                    <a:pt x="17476" y="3289"/>
                  </a:lnTo>
                  <a:lnTo>
                    <a:pt x="17476" y="2765"/>
                  </a:lnTo>
                  <a:lnTo>
                    <a:pt x="17673" y="2765"/>
                  </a:lnTo>
                  <a:lnTo>
                    <a:pt x="17476" y="2466"/>
                  </a:lnTo>
                  <a:lnTo>
                    <a:pt x="17673" y="2466"/>
                  </a:lnTo>
                  <a:lnTo>
                    <a:pt x="17673" y="2167"/>
                  </a:lnTo>
                  <a:lnTo>
                    <a:pt x="17476" y="2167"/>
                  </a:lnTo>
                  <a:lnTo>
                    <a:pt x="17476" y="1943"/>
                  </a:lnTo>
                  <a:lnTo>
                    <a:pt x="17673" y="1345"/>
                  </a:lnTo>
                  <a:lnTo>
                    <a:pt x="17673" y="224"/>
                  </a:lnTo>
                  <a:lnTo>
                    <a:pt x="17215" y="224"/>
                  </a:lnTo>
                  <a:lnTo>
                    <a:pt x="16691" y="523"/>
                  </a:lnTo>
                  <a:lnTo>
                    <a:pt x="16495" y="224"/>
                  </a:lnTo>
                  <a:lnTo>
                    <a:pt x="16233" y="0"/>
                  </a:lnTo>
                  <a:lnTo>
                    <a:pt x="16233" y="224"/>
                  </a:lnTo>
                  <a:lnTo>
                    <a:pt x="15513" y="224"/>
                  </a:lnTo>
                  <a:lnTo>
                    <a:pt x="15513" y="0"/>
                  </a:lnTo>
                  <a:lnTo>
                    <a:pt x="15251" y="0"/>
                  </a:lnTo>
                  <a:lnTo>
                    <a:pt x="15251" y="224"/>
                  </a:lnTo>
                  <a:lnTo>
                    <a:pt x="15055" y="224"/>
                  </a:lnTo>
                  <a:lnTo>
                    <a:pt x="14793" y="523"/>
                  </a:lnTo>
                  <a:lnTo>
                    <a:pt x="14073" y="523"/>
                  </a:lnTo>
                  <a:lnTo>
                    <a:pt x="14073" y="224"/>
                  </a:lnTo>
                  <a:lnTo>
                    <a:pt x="12633" y="224"/>
                  </a:lnTo>
                  <a:lnTo>
                    <a:pt x="12633" y="523"/>
                  </a:lnTo>
                  <a:lnTo>
                    <a:pt x="12109" y="523"/>
                  </a:lnTo>
                  <a:lnTo>
                    <a:pt x="11847" y="822"/>
                  </a:lnTo>
                  <a:lnTo>
                    <a:pt x="11651" y="822"/>
                  </a:lnTo>
                  <a:lnTo>
                    <a:pt x="11389" y="523"/>
                  </a:lnTo>
                  <a:lnTo>
                    <a:pt x="11127" y="523"/>
                  </a:lnTo>
                  <a:lnTo>
                    <a:pt x="10669" y="822"/>
                  </a:lnTo>
                  <a:lnTo>
                    <a:pt x="10407" y="523"/>
                  </a:lnTo>
                  <a:lnTo>
                    <a:pt x="9949" y="1121"/>
                  </a:lnTo>
                  <a:lnTo>
                    <a:pt x="9425" y="1121"/>
                  </a:lnTo>
                  <a:lnTo>
                    <a:pt x="9229" y="1345"/>
                  </a:lnTo>
                  <a:lnTo>
                    <a:pt x="9229" y="1644"/>
                  </a:lnTo>
                  <a:lnTo>
                    <a:pt x="8247" y="1644"/>
                  </a:lnTo>
                  <a:lnTo>
                    <a:pt x="7985" y="1943"/>
                  </a:lnTo>
                  <a:lnTo>
                    <a:pt x="7724" y="2167"/>
                  </a:lnTo>
                  <a:lnTo>
                    <a:pt x="7724" y="2466"/>
                  </a:lnTo>
                  <a:lnTo>
                    <a:pt x="7004" y="2466"/>
                  </a:lnTo>
                  <a:lnTo>
                    <a:pt x="7265" y="2765"/>
                  </a:lnTo>
                  <a:lnTo>
                    <a:pt x="7265" y="3887"/>
                  </a:lnTo>
                  <a:lnTo>
                    <a:pt x="7527" y="4111"/>
                  </a:lnTo>
                  <a:lnTo>
                    <a:pt x="7527" y="4933"/>
                  </a:lnTo>
                  <a:lnTo>
                    <a:pt x="7724" y="5232"/>
                  </a:lnTo>
                  <a:lnTo>
                    <a:pt x="7724" y="5531"/>
                  </a:lnTo>
                  <a:lnTo>
                    <a:pt x="7985" y="5830"/>
                  </a:lnTo>
                  <a:lnTo>
                    <a:pt x="8247" y="5830"/>
                  </a:lnTo>
                  <a:lnTo>
                    <a:pt x="7985" y="6054"/>
                  </a:lnTo>
                  <a:lnTo>
                    <a:pt x="7985" y="6353"/>
                  </a:lnTo>
                  <a:lnTo>
                    <a:pt x="6545" y="6353"/>
                  </a:lnTo>
                  <a:lnTo>
                    <a:pt x="5825" y="7175"/>
                  </a:lnTo>
                  <a:lnTo>
                    <a:pt x="5825" y="7773"/>
                  </a:lnTo>
                  <a:lnTo>
                    <a:pt x="5105" y="8296"/>
                  </a:lnTo>
                  <a:lnTo>
                    <a:pt x="3862" y="9118"/>
                  </a:lnTo>
                  <a:lnTo>
                    <a:pt x="2880" y="9716"/>
                  </a:lnTo>
                  <a:lnTo>
                    <a:pt x="1702" y="9716"/>
                  </a:lnTo>
                  <a:lnTo>
                    <a:pt x="982" y="9940"/>
                  </a:lnTo>
                  <a:lnTo>
                    <a:pt x="458" y="10538"/>
                  </a:lnTo>
                  <a:lnTo>
                    <a:pt x="0" y="10763"/>
                  </a:lnTo>
                  <a:lnTo>
                    <a:pt x="0" y="11884"/>
                  </a:lnTo>
                  <a:lnTo>
                    <a:pt x="3862" y="14649"/>
                  </a:lnTo>
                  <a:lnTo>
                    <a:pt x="10931" y="19657"/>
                  </a:lnTo>
                  <a:lnTo>
                    <a:pt x="11127" y="20180"/>
                  </a:lnTo>
                  <a:lnTo>
                    <a:pt x="11651" y="20180"/>
                  </a:lnTo>
                  <a:lnTo>
                    <a:pt x="12109" y="20479"/>
                  </a:lnTo>
                  <a:lnTo>
                    <a:pt x="12371" y="20778"/>
                  </a:lnTo>
                  <a:lnTo>
                    <a:pt x="12633" y="20778"/>
                  </a:lnTo>
                  <a:lnTo>
                    <a:pt x="12633" y="21600"/>
                  </a:lnTo>
                  <a:lnTo>
                    <a:pt x="13811" y="21600"/>
                  </a:lnTo>
                  <a:lnTo>
                    <a:pt x="15513" y="21077"/>
                  </a:lnTo>
                  <a:lnTo>
                    <a:pt x="16691" y="19956"/>
                  </a:lnTo>
                  <a:lnTo>
                    <a:pt x="21600" y="16592"/>
                  </a:lnTo>
                  <a:close/>
                  <a:moveTo>
                    <a:pt x="21600" y="1659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3" name="AutoShape 110"/>
            <p:cNvSpPr>
              <a:spLocks/>
            </p:cNvSpPr>
            <p:nvPr/>
          </p:nvSpPr>
          <p:spPr bwMode="auto">
            <a:xfrm>
              <a:off x="6340" y="3290"/>
              <a:ext cx="489" cy="33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498" y="21600"/>
                  </a:moveTo>
                  <a:lnTo>
                    <a:pt x="7498" y="19866"/>
                  </a:lnTo>
                  <a:lnTo>
                    <a:pt x="8282" y="19393"/>
                  </a:lnTo>
                  <a:lnTo>
                    <a:pt x="9177" y="18131"/>
                  </a:lnTo>
                  <a:lnTo>
                    <a:pt x="10408" y="17658"/>
                  </a:lnTo>
                  <a:lnTo>
                    <a:pt x="12423" y="17658"/>
                  </a:lnTo>
                  <a:lnTo>
                    <a:pt x="14102" y="16397"/>
                  </a:lnTo>
                  <a:lnTo>
                    <a:pt x="16228" y="14663"/>
                  </a:lnTo>
                  <a:lnTo>
                    <a:pt x="17459" y="13559"/>
                  </a:lnTo>
                  <a:lnTo>
                    <a:pt x="17459" y="12298"/>
                  </a:lnTo>
                  <a:lnTo>
                    <a:pt x="18690" y="10564"/>
                  </a:lnTo>
                  <a:lnTo>
                    <a:pt x="21152" y="10564"/>
                  </a:lnTo>
                  <a:lnTo>
                    <a:pt x="21152" y="9933"/>
                  </a:lnTo>
                  <a:lnTo>
                    <a:pt x="21600" y="9460"/>
                  </a:lnTo>
                  <a:lnTo>
                    <a:pt x="21152" y="9460"/>
                  </a:lnTo>
                  <a:lnTo>
                    <a:pt x="20705" y="8829"/>
                  </a:lnTo>
                  <a:lnTo>
                    <a:pt x="20705" y="8199"/>
                  </a:lnTo>
                  <a:lnTo>
                    <a:pt x="20369" y="7568"/>
                  </a:lnTo>
                  <a:lnTo>
                    <a:pt x="20369" y="5834"/>
                  </a:lnTo>
                  <a:lnTo>
                    <a:pt x="19921" y="5361"/>
                  </a:lnTo>
                  <a:lnTo>
                    <a:pt x="19921" y="2996"/>
                  </a:lnTo>
                  <a:lnTo>
                    <a:pt x="19474" y="2365"/>
                  </a:lnTo>
                  <a:lnTo>
                    <a:pt x="18242" y="2365"/>
                  </a:lnTo>
                  <a:lnTo>
                    <a:pt x="17907" y="1734"/>
                  </a:lnTo>
                  <a:lnTo>
                    <a:pt x="17459" y="1734"/>
                  </a:lnTo>
                  <a:lnTo>
                    <a:pt x="17011" y="2365"/>
                  </a:lnTo>
                  <a:lnTo>
                    <a:pt x="16228" y="1734"/>
                  </a:lnTo>
                  <a:lnTo>
                    <a:pt x="15780" y="1734"/>
                  </a:lnTo>
                  <a:lnTo>
                    <a:pt x="15333" y="2365"/>
                  </a:lnTo>
                  <a:lnTo>
                    <a:pt x="14549" y="2365"/>
                  </a:lnTo>
                  <a:lnTo>
                    <a:pt x="14102" y="1261"/>
                  </a:lnTo>
                  <a:lnTo>
                    <a:pt x="13766" y="1261"/>
                  </a:lnTo>
                  <a:lnTo>
                    <a:pt x="13766" y="0"/>
                  </a:lnTo>
                  <a:lnTo>
                    <a:pt x="13318" y="631"/>
                  </a:lnTo>
                  <a:lnTo>
                    <a:pt x="12870" y="631"/>
                  </a:lnTo>
                  <a:lnTo>
                    <a:pt x="12423" y="1261"/>
                  </a:lnTo>
                  <a:lnTo>
                    <a:pt x="12423" y="2365"/>
                  </a:lnTo>
                  <a:lnTo>
                    <a:pt x="12087" y="2996"/>
                  </a:lnTo>
                  <a:lnTo>
                    <a:pt x="12087" y="4099"/>
                  </a:lnTo>
                  <a:lnTo>
                    <a:pt x="10856" y="5834"/>
                  </a:lnTo>
                  <a:lnTo>
                    <a:pt x="10408" y="5834"/>
                  </a:lnTo>
                  <a:lnTo>
                    <a:pt x="9625" y="6464"/>
                  </a:lnTo>
                  <a:lnTo>
                    <a:pt x="9177" y="7095"/>
                  </a:lnTo>
                  <a:lnTo>
                    <a:pt x="8282" y="7568"/>
                  </a:lnTo>
                  <a:lnTo>
                    <a:pt x="7946" y="7568"/>
                  </a:lnTo>
                  <a:lnTo>
                    <a:pt x="7498" y="8199"/>
                  </a:lnTo>
                  <a:lnTo>
                    <a:pt x="6715" y="8829"/>
                  </a:lnTo>
                  <a:lnTo>
                    <a:pt x="7051" y="9933"/>
                  </a:lnTo>
                  <a:lnTo>
                    <a:pt x="7051" y="10564"/>
                  </a:lnTo>
                  <a:lnTo>
                    <a:pt x="6267" y="11194"/>
                  </a:lnTo>
                  <a:lnTo>
                    <a:pt x="5820" y="12298"/>
                  </a:lnTo>
                  <a:lnTo>
                    <a:pt x="5820" y="12928"/>
                  </a:lnTo>
                  <a:lnTo>
                    <a:pt x="6267" y="14032"/>
                  </a:lnTo>
                  <a:lnTo>
                    <a:pt x="5820" y="14663"/>
                  </a:lnTo>
                  <a:lnTo>
                    <a:pt x="6267" y="15293"/>
                  </a:lnTo>
                  <a:lnTo>
                    <a:pt x="6267" y="15766"/>
                  </a:lnTo>
                  <a:lnTo>
                    <a:pt x="5036" y="17658"/>
                  </a:lnTo>
                  <a:lnTo>
                    <a:pt x="4589" y="18131"/>
                  </a:lnTo>
                  <a:lnTo>
                    <a:pt x="4141" y="18762"/>
                  </a:lnTo>
                  <a:lnTo>
                    <a:pt x="3805" y="18762"/>
                  </a:lnTo>
                  <a:lnTo>
                    <a:pt x="2574" y="20496"/>
                  </a:lnTo>
                  <a:lnTo>
                    <a:pt x="448" y="21127"/>
                  </a:lnTo>
                  <a:lnTo>
                    <a:pt x="0" y="21600"/>
                  </a:lnTo>
                  <a:lnTo>
                    <a:pt x="7498" y="21600"/>
                  </a:lnTo>
                  <a:close/>
                  <a:moveTo>
                    <a:pt x="7498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4" name="AutoShape 111"/>
            <p:cNvSpPr>
              <a:spLocks/>
            </p:cNvSpPr>
            <p:nvPr/>
          </p:nvSpPr>
          <p:spPr bwMode="auto">
            <a:xfrm>
              <a:off x="6172" y="3629"/>
              <a:ext cx="338" cy="24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855"/>
                  </a:moveTo>
                  <a:lnTo>
                    <a:pt x="21600" y="0"/>
                  </a:lnTo>
                  <a:lnTo>
                    <a:pt x="10719" y="0"/>
                  </a:lnTo>
                  <a:lnTo>
                    <a:pt x="10232" y="1711"/>
                  </a:lnTo>
                  <a:lnTo>
                    <a:pt x="10232" y="3208"/>
                  </a:lnTo>
                  <a:lnTo>
                    <a:pt x="9582" y="3208"/>
                  </a:lnTo>
                  <a:lnTo>
                    <a:pt x="7795" y="4063"/>
                  </a:lnTo>
                  <a:lnTo>
                    <a:pt x="7146" y="4919"/>
                  </a:lnTo>
                  <a:lnTo>
                    <a:pt x="6496" y="5560"/>
                  </a:lnTo>
                  <a:lnTo>
                    <a:pt x="7146" y="6416"/>
                  </a:lnTo>
                  <a:lnTo>
                    <a:pt x="5359" y="8768"/>
                  </a:lnTo>
                  <a:lnTo>
                    <a:pt x="5359" y="9624"/>
                  </a:lnTo>
                  <a:lnTo>
                    <a:pt x="3573" y="11976"/>
                  </a:lnTo>
                  <a:lnTo>
                    <a:pt x="2923" y="13687"/>
                  </a:lnTo>
                  <a:lnTo>
                    <a:pt x="1786" y="15184"/>
                  </a:lnTo>
                  <a:lnTo>
                    <a:pt x="1786" y="16040"/>
                  </a:lnTo>
                  <a:lnTo>
                    <a:pt x="2436" y="16040"/>
                  </a:lnTo>
                  <a:lnTo>
                    <a:pt x="1786" y="16040"/>
                  </a:lnTo>
                  <a:lnTo>
                    <a:pt x="487" y="18392"/>
                  </a:lnTo>
                  <a:lnTo>
                    <a:pt x="0" y="19248"/>
                  </a:lnTo>
                  <a:lnTo>
                    <a:pt x="0" y="21600"/>
                  </a:lnTo>
                  <a:lnTo>
                    <a:pt x="10719" y="21600"/>
                  </a:lnTo>
                  <a:lnTo>
                    <a:pt x="10719" y="14329"/>
                  </a:lnTo>
                  <a:lnTo>
                    <a:pt x="11368" y="14329"/>
                  </a:lnTo>
                  <a:lnTo>
                    <a:pt x="12018" y="13687"/>
                  </a:lnTo>
                  <a:lnTo>
                    <a:pt x="13155" y="13687"/>
                  </a:lnTo>
                  <a:lnTo>
                    <a:pt x="13155" y="5560"/>
                  </a:lnTo>
                  <a:lnTo>
                    <a:pt x="21600" y="5560"/>
                  </a:lnTo>
                  <a:lnTo>
                    <a:pt x="21600" y="855"/>
                  </a:lnTo>
                  <a:close/>
                  <a:moveTo>
                    <a:pt x="21600" y="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5" name="AutoShape 112"/>
            <p:cNvSpPr>
              <a:spLocks/>
            </p:cNvSpPr>
            <p:nvPr/>
          </p:nvSpPr>
          <p:spPr bwMode="auto">
            <a:xfrm>
              <a:off x="6172" y="3639"/>
              <a:ext cx="487" cy="48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636"/>
                  </a:moveTo>
                  <a:lnTo>
                    <a:pt x="7425" y="10636"/>
                  </a:lnTo>
                  <a:lnTo>
                    <a:pt x="7425" y="6908"/>
                  </a:lnTo>
                  <a:lnTo>
                    <a:pt x="7875" y="6908"/>
                  </a:lnTo>
                  <a:lnTo>
                    <a:pt x="8325" y="6579"/>
                  </a:lnTo>
                  <a:lnTo>
                    <a:pt x="9113" y="6579"/>
                  </a:lnTo>
                  <a:lnTo>
                    <a:pt x="9113" y="2412"/>
                  </a:lnTo>
                  <a:lnTo>
                    <a:pt x="14962" y="2412"/>
                  </a:lnTo>
                  <a:lnTo>
                    <a:pt x="14962" y="0"/>
                  </a:lnTo>
                  <a:lnTo>
                    <a:pt x="21600" y="4057"/>
                  </a:lnTo>
                  <a:lnTo>
                    <a:pt x="19575" y="4057"/>
                  </a:lnTo>
                  <a:lnTo>
                    <a:pt x="20813" y="18749"/>
                  </a:lnTo>
                  <a:lnTo>
                    <a:pt x="21600" y="18749"/>
                  </a:lnTo>
                  <a:lnTo>
                    <a:pt x="20813" y="20394"/>
                  </a:lnTo>
                  <a:lnTo>
                    <a:pt x="14175" y="20394"/>
                  </a:lnTo>
                  <a:lnTo>
                    <a:pt x="13725" y="19955"/>
                  </a:lnTo>
                  <a:lnTo>
                    <a:pt x="13275" y="20394"/>
                  </a:lnTo>
                  <a:lnTo>
                    <a:pt x="13275" y="19517"/>
                  </a:lnTo>
                  <a:lnTo>
                    <a:pt x="12487" y="19517"/>
                  </a:lnTo>
                  <a:lnTo>
                    <a:pt x="11588" y="19955"/>
                  </a:lnTo>
                  <a:lnTo>
                    <a:pt x="11250" y="20723"/>
                  </a:lnTo>
                  <a:lnTo>
                    <a:pt x="10800" y="19955"/>
                  </a:lnTo>
                  <a:lnTo>
                    <a:pt x="10800" y="19517"/>
                  </a:lnTo>
                  <a:lnTo>
                    <a:pt x="10350" y="19517"/>
                  </a:lnTo>
                  <a:lnTo>
                    <a:pt x="9563" y="19955"/>
                  </a:lnTo>
                  <a:lnTo>
                    <a:pt x="9563" y="21161"/>
                  </a:lnTo>
                  <a:lnTo>
                    <a:pt x="9113" y="21161"/>
                  </a:lnTo>
                  <a:lnTo>
                    <a:pt x="8663" y="21600"/>
                  </a:lnTo>
                  <a:lnTo>
                    <a:pt x="8325" y="21161"/>
                  </a:lnTo>
                  <a:lnTo>
                    <a:pt x="7875" y="20723"/>
                  </a:lnTo>
                  <a:lnTo>
                    <a:pt x="7425" y="20723"/>
                  </a:lnTo>
                  <a:lnTo>
                    <a:pt x="7425" y="20394"/>
                  </a:lnTo>
                  <a:lnTo>
                    <a:pt x="7087" y="20394"/>
                  </a:lnTo>
                  <a:lnTo>
                    <a:pt x="7087" y="19955"/>
                  </a:lnTo>
                  <a:lnTo>
                    <a:pt x="6637" y="19517"/>
                  </a:lnTo>
                  <a:lnTo>
                    <a:pt x="6637" y="19188"/>
                  </a:lnTo>
                  <a:lnTo>
                    <a:pt x="5400" y="19188"/>
                  </a:lnTo>
                  <a:lnTo>
                    <a:pt x="4500" y="18311"/>
                  </a:lnTo>
                  <a:lnTo>
                    <a:pt x="2475" y="18311"/>
                  </a:lnTo>
                  <a:lnTo>
                    <a:pt x="1688" y="18749"/>
                  </a:lnTo>
                  <a:lnTo>
                    <a:pt x="1238" y="19188"/>
                  </a:lnTo>
                  <a:lnTo>
                    <a:pt x="338" y="19188"/>
                  </a:lnTo>
                  <a:lnTo>
                    <a:pt x="787" y="18311"/>
                  </a:lnTo>
                  <a:lnTo>
                    <a:pt x="787" y="17543"/>
                  </a:lnTo>
                  <a:lnTo>
                    <a:pt x="1238" y="17105"/>
                  </a:lnTo>
                  <a:lnTo>
                    <a:pt x="1688" y="15898"/>
                  </a:lnTo>
                  <a:lnTo>
                    <a:pt x="1238" y="14254"/>
                  </a:lnTo>
                  <a:lnTo>
                    <a:pt x="787" y="13486"/>
                  </a:lnTo>
                  <a:lnTo>
                    <a:pt x="1238" y="13486"/>
                  </a:lnTo>
                  <a:lnTo>
                    <a:pt x="1238" y="12171"/>
                  </a:lnTo>
                  <a:lnTo>
                    <a:pt x="787" y="11403"/>
                  </a:lnTo>
                  <a:lnTo>
                    <a:pt x="338" y="11403"/>
                  </a:lnTo>
                  <a:lnTo>
                    <a:pt x="338" y="10964"/>
                  </a:lnTo>
                  <a:lnTo>
                    <a:pt x="0" y="11403"/>
                  </a:lnTo>
                  <a:lnTo>
                    <a:pt x="0" y="10636"/>
                  </a:lnTo>
                  <a:close/>
                  <a:moveTo>
                    <a:pt x="0" y="106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6" name="AutoShape 113"/>
            <p:cNvSpPr>
              <a:spLocks/>
            </p:cNvSpPr>
            <p:nvPr/>
          </p:nvSpPr>
          <p:spPr bwMode="auto">
            <a:xfrm>
              <a:off x="6368" y="3730"/>
              <a:ext cx="677" cy="5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5225"/>
                  </a:moveTo>
                  <a:lnTo>
                    <a:pt x="324" y="14844"/>
                  </a:lnTo>
                  <a:lnTo>
                    <a:pt x="647" y="14844"/>
                  </a:lnTo>
                  <a:lnTo>
                    <a:pt x="647" y="13797"/>
                  </a:lnTo>
                  <a:lnTo>
                    <a:pt x="1213" y="13417"/>
                  </a:lnTo>
                  <a:lnTo>
                    <a:pt x="1537" y="13417"/>
                  </a:lnTo>
                  <a:lnTo>
                    <a:pt x="1537" y="13797"/>
                  </a:lnTo>
                  <a:lnTo>
                    <a:pt x="1861" y="14463"/>
                  </a:lnTo>
                  <a:lnTo>
                    <a:pt x="2103" y="13797"/>
                  </a:lnTo>
                  <a:lnTo>
                    <a:pt x="2751" y="13417"/>
                  </a:lnTo>
                  <a:lnTo>
                    <a:pt x="3317" y="13417"/>
                  </a:lnTo>
                  <a:lnTo>
                    <a:pt x="3317" y="14178"/>
                  </a:lnTo>
                  <a:lnTo>
                    <a:pt x="3640" y="13797"/>
                  </a:lnTo>
                  <a:lnTo>
                    <a:pt x="3964" y="14178"/>
                  </a:lnTo>
                  <a:lnTo>
                    <a:pt x="8737" y="14178"/>
                  </a:lnTo>
                  <a:lnTo>
                    <a:pt x="9303" y="12751"/>
                  </a:lnTo>
                  <a:lnTo>
                    <a:pt x="8737" y="12751"/>
                  </a:lnTo>
                  <a:lnTo>
                    <a:pt x="7847" y="0"/>
                  </a:lnTo>
                  <a:lnTo>
                    <a:pt x="9303" y="0"/>
                  </a:lnTo>
                  <a:lnTo>
                    <a:pt x="18040" y="6375"/>
                  </a:lnTo>
                  <a:lnTo>
                    <a:pt x="18283" y="7041"/>
                  </a:lnTo>
                  <a:lnTo>
                    <a:pt x="18930" y="7041"/>
                  </a:lnTo>
                  <a:lnTo>
                    <a:pt x="19497" y="7422"/>
                  </a:lnTo>
                  <a:lnTo>
                    <a:pt x="19820" y="7803"/>
                  </a:lnTo>
                  <a:lnTo>
                    <a:pt x="20144" y="7803"/>
                  </a:lnTo>
                  <a:lnTo>
                    <a:pt x="20144" y="8849"/>
                  </a:lnTo>
                  <a:lnTo>
                    <a:pt x="21600" y="8849"/>
                  </a:lnTo>
                  <a:lnTo>
                    <a:pt x="21600" y="11323"/>
                  </a:lnTo>
                  <a:lnTo>
                    <a:pt x="21276" y="12751"/>
                  </a:lnTo>
                  <a:lnTo>
                    <a:pt x="21276" y="13417"/>
                  </a:lnTo>
                  <a:lnTo>
                    <a:pt x="21034" y="13797"/>
                  </a:lnTo>
                  <a:lnTo>
                    <a:pt x="20387" y="14178"/>
                  </a:lnTo>
                  <a:lnTo>
                    <a:pt x="19497" y="14178"/>
                  </a:lnTo>
                  <a:lnTo>
                    <a:pt x="19173" y="14463"/>
                  </a:lnTo>
                  <a:lnTo>
                    <a:pt x="18283" y="14463"/>
                  </a:lnTo>
                  <a:lnTo>
                    <a:pt x="18040" y="14844"/>
                  </a:lnTo>
                  <a:lnTo>
                    <a:pt x="16503" y="14844"/>
                  </a:lnTo>
                  <a:lnTo>
                    <a:pt x="16180" y="14463"/>
                  </a:lnTo>
                  <a:lnTo>
                    <a:pt x="15290" y="14463"/>
                  </a:lnTo>
                  <a:lnTo>
                    <a:pt x="14724" y="14844"/>
                  </a:lnTo>
                  <a:lnTo>
                    <a:pt x="14400" y="14844"/>
                  </a:lnTo>
                  <a:lnTo>
                    <a:pt x="14076" y="15225"/>
                  </a:lnTo>
                  <a:lnTo>
                    <a:pt x="12297" y="16271"/>
                  </a:lnTo>
                  <a:lnTo>
                    <a:pt x="12297" y="16652"/>
                  </a:lnTo>
                  <a:lnTo>
                    <a:pt x="11407" y="16937"/>
                  </a:lnTo>
                  <a:lnTo>
                    <a:pt x="10840" y="16937"/>
                  </a:lnTo>
                  <a:lnTo>
                    <a:pt x="10517" y="17699"/>
                  </a:lnTo>
                  <a:lnTo>
                    <a:pt x="10193" y="18365"/>
                  </a:lnTo>
                  <a:lnTo>
                    <a:pt x="9627" y="19126"/>
                  </a:lnTo>
                  <a:lnTo>
                    <a:pt x="9303" y="19411"/>
                  </a:lnTo>
                  <a:lnTo>
                    <a:pt x="9303" y="20173"/>
                  </a:lnTo>
                  <a:lnTo>
                    <a:pt x="9061" y="20173"/>
                  </a:lnTo>
                  <a:lnTo>
                    <a:pt x="9061" y="21219"/>
                  </a:lnTo>
                  <a:lnTo>
                    <a:pt x="8737" y="21600"/>
                  </a:lnTo>
                  <a:lnTo>
                    <a:pt x="8090" y="21600"/>
                  </a:lnTo>
                  <a:lnTo>
                    <a:pt x="8090" y="21219"/>
                  </a:lnTo>
                  <a:lnTo>
                    <a:pt x="7524" y="21219"/>
                  </a:lnTo>
                  <a:lnTo>
                    <a:pt x="7200" y="21600"/>
                  </a:lnTo>
                  <a:lnTo>
                    <a:pt x="6634" y="21600"/>
                  </a:lnTo>
                  <a:lnTo>
                    <a:pt x="6310" y="21219"/>
                  </a:lnTo>
                  <a:lnTo>
                    <a:pt x="6067" y="21600"/>
                  </a:lnTo>
                  <a:lnTo>
                    <a:pt x="6067" y="21219"/>
                  </a:lnTo>
                  <a:lnTo>
                    <a:pt x="5420" y="21219"/>
                  </a:lnTo>
                  <a:lnTo>
                    <a:pt x="5420" y="20458"/>
                  </a:lnTo>
                  <a:lnTo>
                    <a:pt x="5097" y="20458"/>
                  </a:lnTo>
                  <a:lnTo>
                    <a:pt x="5097" y="20839"/>
                  </a:lnTo>
                  <a:lnTo>
                    <a:pt x="4854" y="20839"/>
                  </a:lnTo>
                  <a:lnTo>
                    <a:pt x="4854" y="20458"/>
                  </a:lnTo>
                  <a:lnTo>
                    <a:pt x="5097" y="20173"/>
                  </a:lnTo>
                  <a:lnTo>
                    <a:pt x="5097" y="19792"/>
                  </a:lnTo>
                  <a:lnTo>
                    <a:pt x="4854" y="19792"/>
                  </a:lnTo>
                  <a:lnTo>
                    <a:pt x="4854" y="19411"/>
                  </a:lnTo>
                  <a:lnTo>
                    <a:pt x="4530" y="19126"/>
                  </a:lnTo>
                  <a:lnTo>
                    <a:pt x="4207" y="18745"/>
                  </a:lnTo>
                  <a:lnTo>
                    <a:pt x="3317" y="18745"/>
                  </a:lnTo>
                  <a:lnTo>
                    <a:pt x="2993" y="19126"/>
                  </a:lnTo>
                  <a:lnTo>
                    <a:pt x="1537" y="19126"/>
                  </a:lnTo>
                  <a:lnTo>
                    <a:pt x="1537" y="18365"/>
                  </a:lnTo>
                  <a:lnTo>
                    <a:pt x="1213" y="18365"/>
                  </a:lnTo>
                  <a:lnTo>
                    <a:pt x="1213" y="17699"/>
                  </a:lnTo>
                  <a:lnTo>
                    <a:pt x="971" y="17699"/>
                  </a:lnTo>
                  <a:lnTo>
                    <a:pt x="971" y="17318"/>
                  </a:lnTo>
                  <a:lnTo>
                    <a:pt x="647" y="17318"/>
                  </a:lnTo>
                  <a:lnTo>
                    <a:pt x="647" y="16937"/>
                  </a:lnTo>
                  <a:lnTo>
                    <a:pt x="324" y="16652"/>
                  </a:lnTo>
                  <a:lnTo>
                    <a:pt x="0" y="16652"/>
                  </a:lnTo>
                  <a:lnTo>
                    <a:pt x="0" y="15225"/>
                  </a:lnTo>
                  <a:close/>
                  <a:moveTo>
                    <a:pt x="0" y="1522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7" name="AutoShape 114"/>
            <p:cNvSpPr>
              <a:spLocks/>
            </p:cNvSpPr>
            <p:nvPr/>
          </p:nvSpPr>
          <p:spPr bwMode="auto">
            <a:xfrm>
              <a:off x="6652" y="4106"/>
              <a:ext cx="317" cy="20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8702"/>
                  </a:moveTo>
                  <a:lnTo>
                    <a:pt x="0" y="15805"/>
                  </a:lnTo>
                  <a:lnTo>
                    <a:pt x="518" y="15805"/>
                  </a:lnTo>
                  <a:lnTo>
                    <a:pt x="518" y="13698"/>
                  </a:lnTo>
                  <a:lnTo>
                    <a:pt x="1210" y="12907"/>
                  </a:lnTo>
                  <a:lnTo>
                    <a:pt x="2419" y="10800"/>
                  </a:lnTo>
                  <a:lnTo>
                    <a:pt x="3110" y="8956"/>
                  </a:lnTo>
                  <a:lnTo>
                    <a:pt x="3802" y="6849"/>
                  </a:lnTo>
                  <a:lnTo>
                    <a:pt x="5011" y="6849"/>
                  </a:lnTo>
                  <a:lnTo>
                    <a:pt x="6912" y="6059"/>
                  </a:lnTo>
                  <a:lnTo>
                    <a:pt x="6912" y="5005"/>
                  </a:lnTo>
                  <a:lnTo>
                    <a:pt x="10714" y="2107"/>
                  </a:lnTo>
                  <a:lnTo>
                    <a:pt x="11405" y="1054"/>
                  </a:lnTo>
                  <a:lnTo>
                    <a:pt x="12096" y="1054"/>
                  </a:lnTo>
                  <a:lnTo>
                    <a:pt x="13306" y="0"/>
                  </a:lnTo>
                  <a:lnTo>
                    <a:pt x="15206" y="0"/>
                  </a:lnTo>
                  <a:lnTo>
                    <a:pt x="15898" y="1054"/>
                  </a:lnTo>
                  <a:lnTo>
                    <a:pt x="15898" y="2107"/>
                  </a:lnTo>
                  <a:lnTo>
                    <a:pt x="15206" y="3161"/>
                  </a:lnTo>
                  <a:lnTo>
                    <a:pt x="15206" y="3951"/>
                  </a:lnTo>
                  <a:lnTo>
                    <a:pt x="17798" y="6849"/>
                  </a:lnTo>
                  <a:lnTo>
                    <a:pt x="17798" y="7902"/>
                  </a:lnTo>
                  <a:lnTo>
                    <a:pt x="19181" y="8956"/>
                  </a:lnTo>
                  <a:lnTo>
                    <a:pt x="20390" y="8956"/>
                  </a:lnTo>
                  <a:lnTo>
                    <a:pt x="21082" y="9746"/>
                  </a:lnTo>
                  <a:lnTo>
                    <a:pt x="20390" y="10800"/>
                  </a:lnTo>
                  <a:lnTo>
                    <a:pt x="21082" y="11854"/>
                  </a:lnTo>
                  <a:lnTo>
                    <a:pt x="21600" y="11854"/>
                  </a:lnTo>
                  <a:lnTo>
                    <a:pt x="21600" y="12907"/>
                  </a:lnTo>
                  <a:lnTo>
                    <a:pt x="21082" y="13698"/>
                  </a:lnTo>
                  <a:lnTo>
                    <a:pt x="19181" y="13698"/>
                  </a:lnTo>
                  <a:lnTo>
                    <a:pt x="17798" y="15805"/>
                  </a:lnTo>
                  <a:lnTo>
                    <a:pt x="18490" y="16595"/>
                  </a:lnTo>
                  <a:lnTo>
                    <a:pt x="17280" y="16595"/>
                  </a:lnTo>
                  <a:lnTo>
                    <a:pt x="14688" y="15805"/>
                  </a:lnTo>
                  <a:lnTo>
                    <a:pt x="13997" y="15805"/>
                  </a:lnTo>
                  <a:lnTo>
                    <a:pt x="13306" y="16595"/>
                  </a:lnTo>
                  <a:lnTo>
                    <a:pt x="6912" y="16595"/>
                  </a:lnTo>
                  <a:lnTo>
                    <a:pt x="6912" y="19756"/>
                  </a:lnTo>
                  <a:lnTo>
                    <a:pt x="7603" y="20546"/>
                  </a:lnTo>
                  <a:lnTo>
                    <a:pt x="7603" y="21600"/>
                  </a:lnTo>
                  <a:lnTo>
                    <a:pt x="6912" y="21600"/>
                  </a:lnTo>
                  <a:lnTo>
                    <a:pt x="6394" y="20546"/>
                  </a:lnTo>
                  <a:lnTo>
                    <a:pt x="5702" y="21600"/>
                  </a:lnTo>
                  <a:lnTo>
                    <a:pt x="5011" y="21600"/>
                  </a:lnTo>
                  <a:lnTo>
                    <a:pt x="3802" y="20546"/>
                  </a:lnTo>
                  <a:lnTo>
                    <a:pt x="3110" y="19756"/>
                  </a:lnTo>
                  <a:lnTo>
                    <a:pt x="1901" y="19756"/>
                  </a:lnTo>
                  <a:lnTo>
                    <a:pt x="1210" y="18702"/>
                  </a:lnTo>
                  <a:lnTo>
                    <a:pt x="0" y="17649"/>
                  </a:lnTo>
                  <a:lnTo>
                    <a:pt x="0" y="18702"/>
                  </a:lnTo>
                  <a:close/>
                  <a:moveTo>
                    <a:pt x="0" y="1870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8" name="AutoShape 115"/>
            <p:cNvSpPr>
              <a:spLocks/>
            </p:cNvSpPr>
            <p:nvPr/>
          </p:nvSpPr>
          <p:spPr bwMode="auto">
            <a:xfrm>
              <a:off x="6144" y="4052"/>
              <a:ext cx="272" cy="16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826" y="2579"/>
                  </a:moveTo>
                  <a:lnTo>
                    <a:pt x="4441" y="2579"/>
                  </a:lnTo>
                  <a:lnTo>
                    <a:pt x="5249" y="1290"/>
                  </a:lnTo>
                  <a:lnTo>
                    <a:pt x="6662" y="0"/>
                  </a:lnTo>
                  <a:lnTo>
                    <a:pt x="10295" y="0"/>
                  </a:lnTo>
                  <a:lnTo>
                    <a:pt x="11910" y="2579"/>
                  </a:lnTo>
                  <a:lnTo>
                    <a:pt x="14131" y="2579"/>
                  </a:lnTo>
                  <a:lnTo>
                    <a:pt x="14131" y="3546"/>
                  </a:lnTo>
                  <a:lnTo>
                    <a:pt x="14938" y="4836"/>
                  </a:lnTo>
                  <a:lnTo>
                    <a:pt x="14938" y="6125"/>
                  </a:lnTo>
                  <a:lnTo>
                    <a:pt x="15544" y="6125"/>
                  </a:lnTo>
                  <a:lnTo>
                    <a:pt x="15544" y="7093"/>
                  </a:lnTo>
                  <a:lnTo>
                    <a:pt x="16351" y="7093"/>
                  </a:lnTo>
                  <a:lnTo>
                    <a:pt x="17159" y="8382"/>
                  </a:lnTo>
                  <a:lnTo>
                    <a:pt x="17764" y="9672"/>
                  </a:lnTo>
                  <a:lnTo>
                    <a:pt x="17764" y="14507"/>
                  </a:lnTo>
                  <a:lnTo>
                    <a:pt x="18572" y="14507"/>
                  </a:lnTo>
                  <a:lnTo>
                    <a:pt x="19379" y="15475"/>
                  </a:lnTo>
                  <a:lnTo>
                    <a:pt x="19379" y="16764"/>
                  </a:lnTo>
                  <a:lnTo>
                    <a:pt x="20187" y="16764"/>
                  </a:lnTo>
                  <a:lnTo>
                    <a:pt x="20187" y="18054"/>
                  </a:lnTo>
                  <a:lnTo>
                    <a:pt x="20793" y="18054"/>
                  </a:lnTo>
                  <a:lnTo>
                    <a:pt x="20793" y="20310"/>
                  </a:lnTo>
                  <a:lnTo>
                    <a:pt x="21600" y="20310"/>
                  </a:lnTo>
                  <a:lnTo>
                    <a:pt x="21600" y="21600"/>
                  </a:lnTo>
                  <a:lnTo>
                    <a:pt x="20187" y="21600"/>
                  </a:lnTo>
                  <a:lnTo>
                    <a:pt x="19379" y="20310"/>
                  </a:lnTo>
                  <a:lnTo>
                    <a:pt x="19379" y="21600"/>
                  </a:lnTo>
                  <a:lnTo>
                    <a:pt x="17764" y="20310"/>
                  </a:lnTo>
                  <a:lnTo>
                    <a:pt x="16351" y="20310"/>
                  </a:lnTo>
                  <a:lnTo>
                    <a:pt x="14938" y="19021"/>
                  </a:lnTo>
                  <a:lnTo>
                    <a:pt x="7469" y="19021"/>
                  </a:lnTo>
                  <a:lnTo>
                    <a:pt x="6662" y="20310"/>
                  </a:lnTo>
                  <a:lnTo>
                    <a:pt x="4441" y="20310"/>
                  </a:lnTo>
                  <a:lnTo>
                    <a:pt x="3634" y="21600"/>
                  </a:lnTo>
                  <a:lnTo>
                    <a:pt x="2826" y="21600"/>
                  </a:lnTo>
                  <a:lnTo>
                    <a:pt x="2826" y="20310"/>
                  </a:lnTo>
                  <a:lnTo>
                    <a:pt x="2221" y="19021"/>
                  </a:lnTo>
                  <a:lnTo>
                    <a:pt x="2826" y="20310"/>
                  </a:lnTo>
                  <a:lnTo>
                    <a:pt x="3634" y="19021"/>
                  </a:lnTo>
                  <a:lnTo>
                    <a:pt x="2221" y="19021"/>
                  </a:lnTo>
                  <a:lnTo>
                    <a:pt x="2221" y="18054"/>
                  </a:lnTo>
                  <a:lnTo>
                    <a:pt x="2826" y="16764"/>
                  </a:lnTo>
                  <a:lnTo>
                    <a:pt x="4441" y="16764"/>
                  </a:lnTo>
                  <a:lnTo>
                    <a:pt x="5249" y="15475"/>
                  </a:lnTo>
                  <a:lnTo>
                    <a:pt x="7469" y="15475"/>
                  </a:lnTo>
                  <a:lnTo>
                    <a:pt x="8075" y="14507"/>
                  </a:lnTo>
                  <a:lnTo>
                    <a:pt x="8882" y="15475"/>
                  </a:lnTo>
                  <a:lnTo>
                    <a:pt x="10295" y="15475"/>
                  </a:lnTo>
                  <a:lnTo>
                    <a:pt x="11103" y="16764"/>
                  </a:lnTo>
                  <a:lnTo>
                    <a:pt x="11910" y="16764"/>
                  </a:lnTo>
                  <a:lnTo>
                    <a:pt x="12718" y="15475"/>
                  </a:lnTo>
                  <a:lnTo>
                    <a:pt x="11910" y="15475"/>
                  </a:lnTo>
                  <a:lnTo>
                    <a:pt x="10295" y="14507"/>
                  </a:lnTo>
                  <a:lnTo>
                    <a:pt x="9690" y="14507"/>
                  </a:lnTo>
                  <a:lnTo>
                    <a:pt x="8882" y="13218"/>
                  </a:lnTo>
                  <a:lnTo>
                    <a:pt x="6662" y="13218"/>
                  </a:lnTo>
                  <a:lnTo>
                    <a:pt x="5249" y="14507"/>
                  </a:lnTo>
                  <a:lnTo>
                    <a:pt x="4441" y="14507"/>
                  </a:lnTo>
                  <a:lnTo>
                    <a:pt x="4441" y="15475"/>
                  </a:lnTo>
                  <a:lnTo>
                    <a:pt x="2826" y="15475"/>
                  </a:lnTo>
                  <a:lnTo>
                    <a:pt x="2826" y="14507"/>
                  </a:lnTo>
                  <a:lnTo>
                    <a:pt x="2221" y="13218"/>
                  </a:lnTo>
                  <a:lnTo>
                    <a:pt x="2826" y="13218"/>
                  </a:lnTo>
                  <a:lnTo>
                    <a:pt x="2826" y="11928"/>
                  </a:lnTo>
                  <a:lnTo>
                    <a:pt x="2221" y="11928"/>
                  </a:lnTo>
                  <a:lnTo>
                    <a:pt x="1413" y="10961"/>
                  </a:lnTo>
                  <a:lnTo>
                    <a:pt x="0" y="9672"/>
                  </a:lnTo>
                  <a:lnTo>
                    <a:pt x="2221" y="6125"/>
                  </a:lnTo>
                  <a:lnTo>
                    <a:pt x="2826" y="3546"/>
                  </a:lnTo>
                  <a:lnTo>
                    <a:pt x="2826" y="2579"/>
                  </a:lnTo>
                  <a:close/>
                  <a:moveTo>
                    <a:pt x="2826" y="257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9" name="AutoShape 116"/>
            <p:cNvSpPr>
              <a:spLocks/>
            </p:cNvSpPr>
            <p:nvPr/>
          </p:nvSpPr>
          <p:spPr bwMode="auto">
            <a:xfrm>
              <a:off x="6172" y="4153"/>
              <a:ext cx="132" cy="3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1246" y="15840"/>
                  </a:lnTo>
                  <a:lnTo>
                    <a:pt x="4569" y="15840"/>
                  </a:lnTo>
                  <a:lnTo>
                    <a:pt x="6231" y="10080"/>
                  </a:lnTo>
                  <a:lnTo>
                    <a:pt x="10800" y="10080"/>
                  </a:lnTo>
                  <a:lnTo>
                    <a:pt x="12046" y="5760"/>
                  </a:lnTo>
                  <a:lnTo>
                    <a:pt x="13708" y="10080"/>
                  </a:lnTo>
                  <a:lnTo>
                    <a:pt x="16615" y="10080"/>
                  </a:lnTo>
                  <a:lnTo>
                    <a:pt x="18277" y="15840"/>
                  </a:lnTo>
                  <a:lnTo>
                    <a:pt x="19938" y="15840"/>
                  </a:lnTo>
                  <a:lnTo>
                    <a:pt x="21600" y="10080"/>
                  </a:lnTo>
                  <a:lnTo>
                    <a:pt x="19938" y="10080"/>
                  </a:lnTo>
                  <a:lnTo>
                    <a:pt x="16615" y="5760"/>
                  </a:lnTo>
                  <a:lnTo>
                    <a:pt x="15369" y="5760"/>
                  </a:lnTo>
                  <a:lnTo>
                    <a:pt x="13708" y="0"/>
                  </a:lnTo>
                  <a:lnTo>
                    <a:pt x="9138" y="0"/>
                  </a:lnTo>
                  <a:lnTo>
                    <a:pt x="6231" y="5760"/>
                  </a:lnTo>
                  <a:lnTo>
                    <a:pt x="4569" y="5760"/>
                  </a:lnTo>
                  <a:lnTo>
                    <a:pt x="4569" y="10080"/>
                  </a:lnTo>
                  <a:lnTo>
                    <a:pt x="1246" y="10080"/>
                  </a:lnTo>
                  <a:lnTo>
                    <a:pt x="2908" y="15840"/>
                  </a:lnTo>
                  <a:lnTo>
                    <a:pt x="4569" y="10080"/>
                  </a:lnTo>
                  <a:lnTo>
                    <a:pt x="2908" y="15840"/>
                  </a:lnTo>
                  <a:lnTo>
                    <a:pt x="1246" y="15840"/>
                  </a:lnTo>
                  <a:lnTo>
                    <a:pt x="0" y="1008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0" name="AutoShape 117"/>
            <p:cNvSpPr>
              <a:spLocks/>
            </p:cNvSpPr>
            <p:nvPr/>
          </p:nvSpPr>
          <p:spPr bwMode="auto">
            <a:xfrm>
              <a:off x="6180" y="4197"/>
              <a:ext cx="124" cy="6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646"/>
                  </a:moveTo>
                  <a:lnTo>
                    <a:pt x="1763" y="6646"/>
                  </a:lnTo>
                  <a:lnTo>
                    <a:pt x="3527" y="3323"/>
                  </a:lnTo>
                  <a:lnTo>
                    <a:pt x="8376" y="3323"/>
                  </a:lnTo>
                  <a:lnTo>
                    <a:pt x="10139" y="0"/>
                  </a:lnTo>
                  <a:lnTo>
                    <a:pt x="21600" y="0"/>
                  </a:lnTo>
                  <a:lnTo>
                    <a:pt x="21600" y="15785"/>
                  </a:lnTo>
                  <a:lnTo>
                    <a:pt x="18073" y="15785"/>
                  </a:lnTo>
                  <a:lnTo>
                    <a:pt x="16310" y="19108"/>
                  </a:lnTo>
                  <a:lnTo>
                    <a:pt x="14988" y="19108"/>
                  </a:lnTo>
                  <a:lnTo>
                    <a:pt x="13224" y="21600"/>
                  </a:lnTo>
                  <a:lnTo>
                    <a:pt x="11461" y="21600"/>
                  </a:lnTo>
                  <a:lnTo>
                    <a:pt x="11461" y="19108"/>
                  </a:lnTo>
                  <a:lnTo>
                    <a:pt x="8376" y="21600"/>
                  </a:lnTo>
                  <a:lnTo>
                    <a:pt x="10139" y="19108"/>
                  </a:lnTo>
                  <a:lnTo>
                    <a:pt x="10139" y="15785"/>
                  </a:lnTo>
                  <a:lnTo>
                    <a:pt x="8376" y="15785"/>
                  </a:lnTo>
                  <a:lnTo>
                    <a:pt x="6612" y="12462"/>
                  </a:lnTo>
                  <a:lnTo>
                    <a:pt x="8376" y="12462"/>
                  </a:lnTo>
                  <a:lnTo>
                    <a:pt x="3527" y="12462"/>
                  </a:lnTo>
                  <a:lnTo>
                    <a:pt x="1763" y="9969"/>
                  </a:lnTo>
                  <a:lnTo>
                    <a:pt x="3527" y="6646"/>
                  </a:lnTo>
                  <a:lnTo>
                    <a:pt x="0" y="6646"/>
                  </a:lnTo>
                  <a:close/>
                  <a:moveTo>
                    <a:pt x="0" y="664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1" name="AutoShape 118"/>
            <p:cNvSpPr>
              <a:spLocks/>
            </p:cNvSpPr>
            <p:nvPr/>
          </p:nvSpPr>
          <p:spPr bwMode="auto">
            <a:xfrm>
              <a:off x="6256" y="4197"/>
              <a:ext cx="302" cy="25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5400"/>
                  </a:moveTo>
                  <a:lnTo>
                    <a:pt x="726" y="4777"/>
                  </a:lnTo>
                  <a:lnTo>
                    <a:pt x="1271" y="4777"/>
                  </a:lnTo>
                  <a:lnTo>
                    <a:pt x="1997" y="3946"/>
                  </a:lnTo>
                  <a:lnTo>
                    <a:pt x="3449" y="3946"/>
                  </a:lnTo>
                  <a:lnTo>
                    <a:pt x="3449" y="0"/>
                  </a:lnTo>
                  <a:lnTo>
                    <a:pt x="5445" y="0"/>
                  </a:lnTo>
                  <a:lnTo>
                    <a:pt x="6716" y="831"/>
                  </a:lnTo>
                  <a:lnTo>
                    <a:pt x="7987" y="831"/>
                  </a:lnTo>
                  <a:lnTo>
                    <a:pt x="9439" y="1662"/>
                  </a:lnTo>
                  <a:lnTo>
                    <a:pt x="9439" y="831"/>
                  </a:lnTo>
                  <a:lnTo>
                    <a:pt x="10165" y="1662"/>
                  </a:lnTo>
                  <a:lnTo>
                    <a:pt x="11435" y="1662"/>
                  </a:lnTo>
                  <a:lnTo>
                    <a:pt x="11435" y="2492"/>
                  </a:lnTo>
                  <a:lnTo>
                    <a:pt x="14703" y="2492"/>
                  </a:lnTo>
                  <a:lnTo>
                    <a:pt x="15429" y="1662"/>
                  </a:lnTo>
                  <a:lnTo>
                    <a:pt x="17425" y="1662"/>
                  </a:lnTo>
                  <a:lnTo>
                    <a:pt x="18151" y="2492"/>
                  </a:lnTo>
                  <a:lnTo>
                    <a:pt x="18877" y="3115"/>
                  </a:lnTo>
                  <a:lnTo>
                    <a:pt x="18877" y="3946"/>
                  </a:lnTo>
                  <a:lnTo>
                    <a:pt x="19422" y="3946"/>
                  </a:lnTo>
                  <a:lnTo>
                    <a:pt x="19422" y="4777"/>
                  </a:lnTo>
                  <a:lnTo>
                    <a:pt x="18877" y="5400"/>
                  </a:lnTo>
                  <a:lnTo>
                    <a:pt x="18877" y="6231"/>
                  </a:lnTo>
                  <a:lnTo>
                    <a:pt x="19422" y="6231"/>
                  </a:lnTo>
                  <a:lnTo>
                    <a:pt x="19422" y="5400"/>
                  </a:lnTo>
                  <a:lnTo>
                    <a:pt x="20148" y="5400"/>
                  </a:lnTo>
                  <a:lnTo>
                    <a:pt x="20148" y="7062"/>
                  </a:lnTo>
                  <a:lnTo>
                    <a:pt x="21600" y="7062"/>
                  </a:lnTo>
                  <a:lnTo>
                    <a:pt x="21600" y="7892"/>
                  </a:lnTo>
                  <a:lnTo>
                    <a:pt x="20874" y="7892"/>
                  </a:lnTo>
                  <a:lnTo>
                    <a:pt x="20148" y="8515"/>
                  </a:lnTo>
                  <a:lnTo>
                    <a:pt x="20148" y="12462"/>
                  </a:lnTo>
                  <a:lnTo>
                    <a:pt x="20874" y="12462"/>
                  </a:lnTo>
                  <a:lnTo>
                    <a:pt x="20874" y="13292"/>
                  </a:lnTo>
                  <a:lnTo>
                    <a:pt x="20148" y="13292"/>
                  </a:lnTo>
                  <a:lnTo>
                    <a:pt x="20148" y="14746"/>
                  </a:lnTo>
                  <a:lnTo>
                    <a:pt x="20874" y="14746"/>
                  </a:lnTo>
                  <a:lnTo>
                    <a:pt x="20874" y="15577"/>
                  </a:lnTo>
                  <a:lnTo>
                    <a:pt x="19422" y="17031"/>
                  </a:lnTo>
                  <a:lnTo>
                    <a:pt x="18877" y="17862"/>
                  </a:lnTo>
                  <a:lnTo>
                    <a:pt x="19422" y="18692"/>
                  </a:lnTo>
                  <a:lnTo>
                    <a:pt x="18151" y="20146"/>
                  </a:lnTo>
                  <a:lnTo>
                    <a:pt x="18877" y="20146"/>
                  </a:lnTo>
                  <a:lnTo>
                    <a:pt x="14158" y="21600"/>
                  </a:lnTo>
                  <a:lnTo>
                    <a:pt x="12706" y="20977"/>
                  </a:lnTo>
                  <a:lnTo>
                    <a:pt x="12161" y="20977"/>
                  </a:lnTo>
                  <a:lnTo>
                    <a:pt x="11435" y="20146"/>
                  </a:lnTo>
                  <a:lnTo>
                    <a:pt x="11435" y="19315"/>
                  </a:lnTo>
                  <a:lnTo>
                    <a:pt x="12706" y="17862"/>
                  </a:lnTo>
                  <a:lnTo>
                    <a:pt x="12706" y="12462"/>
                  </a:lnTo>
                  <a:lnTo>
                    <a:pt x="12161" y="11631"/>
                  </a:lnTo>
                  <a:lnTo>
                    <a:pt x="12706" y="10800"/>
                  </a:lnTo>
                  <a:lnTo>
                    <a:pt x="11435" y="10177"/>
                  </a:lnTo>
                  <a:lnTo>
                    <a:pt x="11435" y="9346"/>
                  </a:lnTo>
                  <a:lnTo>
                    <a:pt x="10709" y="8515"/>
                  </a:lnTo>
                  <a:lnTo>
                    <a:pt x="7442" y="8515"/>
                  </a:lnTo>
                  <a:lnTo>
                    <a:pt x="7442" y="9346"/>
                  </a:lnTo>
                  <a:lnTo>
                    <a:pt x="6716" y="10177"/>
                  </a:lnTo>
                  <a:lnTo>
                    <a:pt x="6716" y="10800"/>
                  </a:lnTo>
                  <a:lnTo>
                    <a:pt x="4719" y="10800"/>
                  </a:lnTo>
                  <a:lnTo>
                    <a:pt x="3993" y="10177"/>
                  </a:lnTo>
                  <a:lnTo>
                    <a:pt x="3449" y="9346"/>
                  </a:lnTo>
                  <a:lnTo>
                    <a:pt x="2723" y="9346"/>
                  </a:lnTo>
                  <a:lnTo>
                    <a:pt x="2723" y="7892"/>
                  </a:lnTo>
                  <a:lnTo>
                    <a:pt x="1997" y="8515"/>
                  </a:lnTo>
                  <a:lnTo>
                    <a:pt x="1271" y="8515"/>
                  </a:lnTo>
                  <a:lnTo>
                    <a:pt x="726" y="7062"/>
                  </a:lnTo>
                  <a:lnTo>
                    <a:pt x="726" y="6231"/>
                  </a:lnTo>
                  <a:lnTo>
                    <a:pt x="0" y="5400"/>
                  </a:lnTo>
                  <a:close/>
                  <a:moveTo>
                    <a:pt x="0" y="5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2" name="AutoShape 119"/>
            <p:cNvSpPr>
              <a:spLocks/>
            </p:cNvSpPr>
            <p:nvPr/>
          </p:nvSpPr>
          <p:spPr bwMode="auto">
            <a:xfrm>
              <a:off x="6322" y="4299"/>
              <a:ext cx="112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400" y="18692"/>
                  </a:moveTo>
                  <a:lnTo>
                    <a:pt x="5400" y="17031"/>
                  </a:lnTo>
                  <a:lnTo>
                    <a:pt x="3436" y="17031"/>
                  </a:lnTo>
                  <a:lnTo>
                    <a:pt x="5400" y="18692"/>
                  </a:lnTo>
                  <a:close/>
                  <a:moveTo>
                    <a:pt x="1964" y="4569"/>
                  </a:moveTo>
                  <a:lnTo>
                    <a:pt x="5400" y="4569"/>
                  </a:lnTo>
                  <a:lnTo>
                    <a:pt x="5400" y="3323"/>
                  </a:lnTo>
                  <a:lnTo>
                    <a:pt x="7364" y="1662"/>
                  </a:lnTo>
                  <a:lnTo>
                    <a:pt x="7364" y="0"/>
                  </a:lnTo>
                  <a:lnTo>
                    <a:pt x="16200" y="0"/>
                  </a:lnTo>
                  <a:lnTo>
                    <a:pt x="18164" y="1662"/>
                  </a:lnTo>
                  <a:lnTo>
                    <a:pt x="18164" y="3323"/>
                  </a:lnTo>
                  <a:lnTo>
                    <a:pt x="21600" y="4569"/>
                  </a:lnTo>
                  <a:lnTo>
                    <a:pt x="20127" y="6231"/>
                  </a:lnTo>
                  <a:lnTo>
                    <a:pt x="21600" y="7892"/>
                  </a:lnTo>
                  <a:lnTo>
                    <a:pt x="21600" y="18692"/>
                  </a:lnTo>
                  <a:lnTo>
                    <a:pt x="18164" y="21600"/>
                  </a:lnTo>
                  <a:lnTo>
                    <a:pt x="16200" y="20354"/>
                  </a:lnTo>
                  <a:lnTo>
                    <a:pt x="14727" y="20354"/>
                  </a:lnTo>
                  <a:lnTo>
                    <a:pt x="8836" y="18692"/>
                  </a:lnTo>
                  <a:lnTo>
                    <a:pt x="7364" y="18692"/>
                  </a:lnTo>
                  <a:lnTo>
                    <a:pt x="7364" y="17031"/>
                  </a:lnTo>
                  <a:lnTo>
                    <a:pt x="5400" y="15369"/>
                  </a:lnTo>
                  <a:lnTo>
                    <a:pt x="7364" y="15369"/>
                  </a:lnTo>
                  <a:lnTo>
                    <a:pt x="5400" y="15369"/>
                  </a:lnTo>
                  <a:lnTo>
                    <a:pt x="3436" y="14123"/>
                  </a:lnTo>
                  <a:lnTo>
                    <a:pt x="3436" y="12462"/>
                  </a:lnTo>
                  <a:lnTo>
                    <a:pt x="1964" y="10800"/>
                  </a:lnTo>
                  <a:lnTo>
                    <a:pt x="0" y="10800"/>
                  </a:lnTo>
                  <a:lnTo>
                    <a:pt x="0" y="9554"/>
                  </a:lnTo>
                  <a:lnTo>
                    <a:pt x="1964" y="7892"/>
                  </a:lnTo>
                  <a:lnTo>
                    <a:pt x="0" y="7892"/>
                  </a:lnTo>
                  <a:lnTo>
                    <a:pt x="0" y="6231"/>
                  </a:lnTo>
                  <a:lnTo>
                    <a:pt x="1964" y="4569"/>
                  </a:lnTo>
                  <a:close/>
                  <a:moveTo>
                    <a:pt x="1964" y="456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3" name="AutoShape 120"/>
            <p:cNvSpPr>
              <a:spLocks/>
            </p:cNvSpPr>
            <p:nvPr/>
          </p:nvSpPr>
          <p:spPr bwMode="auto">
            <a:xfrm>
              <a:off x="6398" y="4356"/>
              <a:ext cx="168" cy="15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8914"/>
                  </a:moveTo>
                  <a:lnTo>
                    <a:pt x="982" y="7543"/>
                  </a:lnTo>
                  <a:lnTo>
                    <a:pt x="3600" y="4800"/>
                  </a:lnTo>
                  <a:lnTo>
                    <a:pt x="3600" y="3771"/>
                  </a:lnTo>
                  <a:lnTo>
                    <a:pt x="4582" y="2400"/>
                  </a:lnTo>
                  <a:lnTo>
                    <a:pt x="4582" y="1029"/>
                  </a:lnTo>
                  <a:lnTo>
                    <a:pt x="5891" y="0"/>
                  </a:lnTo>
                  <a:lnTo>
                    <a:pt x="5891" y="1029"/>
                  </a:lnTo>
                  <a:lnTo>
                    <a:pt x="8182" y="0"/>
                  </a:lnTo>
                  <a:lnTo>
                    <a:pt x="9491" y="0"/>
                  </a:lnTo>
                  <a:lnTo>
                    <a:pt x="10800" y="1029"/>
                  </a:lnTo>
                  <a:lnTo>
                    <a:pt x="12109" y="2400"/>
                  </a:lnTo>
                  <a:lnTo>
                    <a:pt x="10800" y="3771"/>
                  </a:lnTo>
                  <a:lnTo>
                    <a:pt x="10800" y="4800"/>
                  </a:lnTo>
                  <a:lnTo>
                    <a:pt x="12109" y="6171"/>
                  </a:lnTo>
                  <a:lnTo>
                    <a:pt x="13091" y="6171"/>
                  </a:lnTo>
                  <a:lnTo>
                    <a:pt x="14400" y="4800"/>
                  </a:lnTo>
                  <a:lnTo>
                    <a:pt x="15709" y="4800"/>
                  </a:lnTo>
                  <a:lnTo>
                    <a:pt x="15709" y="6171"/>
                  </a:lnTo>
                  <a:lnTo>
                    <a:pt x="16691" y="6171"/>
                  </a:lnTo>
                  <a:lnTo>
                    <a:pt x="15709" y="7543"/>
                  </a:lnTo>
                  <a:lnTo>
                    <a:pt x="16691" y="8914"/>
                  </a:lnTo>
                  <a:lnTo>
                    <a:pt x="14400" y="11314"/>
                  </a:lnTo>
                  <a:lnTo>
                    <a:pt x="15709" y="11314"/>
                  </a:lnTo>
                  <a:lnTo>
                    <a:pt x="15709" y="12686"/>
                  </a:lnTo>
                  <a:lnTo>
                    <a:pt x="16691" y="11314"/>
                  </a:lnTo>
                  <a:lnTo>
                    <a:pt x="18000" y="12686"/>
                  </a:lnTo>
                  <a:lnTo>
                    <a:pt x="19309" y="12686"/>
                  </a:lnTo>
                  <a:lnTo>
                    <a:pt x="19309" y="13714"/>
                  </a:lnTo>
                  <a:lnTo>
                    <a:pt x="21600" y="13714"/>
                  </a:lnTo>
                  <a:lnTo>
                    <a:pt x="21600" y="15086"/>
                  </a:lnTo>
                  <a:lnTo>
                    <a:pt x="20618" y="16457"/>
                  </a:lnTo>
                  <a:lnTo>
                    <a:pt x="21600" y="16457"/>
                  </a:lnTo>
                  <a:lnTo>
                    <a:pt x="20618" y="17486"/>
                  </a:lnTo>
                  <a:lnTo>
                    <a:pt x="20618" y="21600"/>
                  </a:lnTo>
                  <a:lnTo>
                    <a:pt x="15709" y="20229"/>
                  </a:lnTo>
                  <a:lnTo>
                    <a:pt x="12109" y="17486"/>
                  </a:lnTo>
                  <a:lnTo>
                    <a:pt x="10800" y="17486"/>
                  </a:lnTo>
                  <a:lnTo>
                    <a:pt x="7200" y="13714"/>
                  </a:lnTo>
                  <a:lnTo>
                    <a:pt x="4582" y="12686"/>
                  </a:lnTo>
                  <a:lnTo>
                    <a:pt x="3600" y="12686"/>
                  </a:lnTo>
                  <a:lnTo>
                    <a:pt x="2291" y="11314"/>
                  </a:lnTo>
                  <a:lnTo>
                    <a:pt x="2291" y="9943"/>
                  </a:lnTo>
                  <a:lnTo>
                    <a:pt x="982" y="8914"/>
                  </a:lnTo>
                  <a:lnTo>
                    <a:pt x="0" y="8914"/>
                  </a:lnTo>
                  <a:close/>
                  <a:moveTo>
                    <a:pt x="0" y="89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4" name="AutoShape 121"/>
            <p:cNvSpPr>
              <a:spLocks/>
            </p:cNvSpPr>
            <p:nvPr/>
          </p:nvSpPr>
          <p:spPr bwMode="auto">
            <a:xfrm>
              <a:off x="6510" y="4272"/>
              <a:ext cx="264" cy="2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3946" y="20952"/>
                  </a:moveTo>
                  <a:lnTo>
                    <a:pt x="3946" y="18360"/>
                  </a:lnTo>
                  <a:lnTo>
                    <a:pt x="4569" y="17712"/>
                  </a:lnTo>
                  <a:lnTo>
                    <a:pt x="3946" y="17712"/>
                  </a:lnTo>
                  <a:lnTo>
                    <a:pt x="4569" y="16848"/>
                  </a:lnTo>
                  <a:lnTo>
                    <a:pt x="4569" y="15984"/>
                  </a:lnTo>
                  <a:lnTo>
                    <a:pt x="3115" y="15984"/>
                  </a:lnTo>
                  <a:lnTo>
                    <a:pt x="3115" y="15336"/>
                  </a:lnTo>
                  <a:lnTo>
                    <a:pt x="2285" y="15336"/>
                  </a:lnTo>
                  <a:lnTo>
                    <a:pt x="1454" y="14472"/>
                  </a:lnTo>
                  <a:lnTo>
                    <a:pt x="831" y="15336"/>
                  </a:lnTo>
                  <a:lnTo>
                    <a:pt x="831" y="14472"/>
                  </a:lnTo>
                  <a:lnTo>
                    <a:pt x="0" y="14472"/>
                  </a:lnTo>
                  <a:lnTo>
                    <a:pt x="1454" y="12960"/>
                  </a:lnTo>
                  <a:lnTo>
                    <a:pt x="831" y="12096"/>
                  </a:lnTo>
                  <a:lnTo>
                    <a:pt x="1454" y="11232"/>
                  </a:lnTo>
                  <a:lnTo>
                    <a:pt x="3115" y="9720"/>
                  </a:lnTo>
                  <a:lnTo>
                    <a:pt x="3115" y="8856"/>
                  </a:lnTo>
                  <a:lnTo>
                    <a:pt x="2285" y="8856"/>
                  </a:lnTo>
                  <a:lnTo>
                    <a:pt x="2285" y="7344"/>
                  </a:lnTo>
                  <a:lnTo>
                    <a:pt x="3115" y="7344"/>
                  </a:lnTo>
                  <a:lnTo>
                    <a:pt x="3115" y="6480"/>
                  </a:lnTo>
                  <a:lnTo>
                    <a:pt x="2285" y="6480"/>
                  </a:lnTo>
                  <a:lnTo>
                    <a:pt x="2285" y="2376"/>
                  </a:lnTo>
                  <a:lnTo>
                    <a:pt x="3115" y="1728"/>
                  </a:lnTo>
                  <a:lnTo>
                    <a:pt x="4569" y="864"/>
                  </a:lnTo>
                  <a:lnTo>
                    <a:pt x="5400" y="1728"/>
                  </a:lnTo>
                  <a:lnTo>
                    <a:pt x="6854" y="1728"/>
                  </a:lnTo>
                  <a:lnTo>
                    <a:pt x="7685" y="864"/>
                  </a:lnTo>
                  <a:lnTo>
                    <a:pt x="9138" y="864"/>
                  </a:lnTo>
                  <a:lnTo>
                    <a:pt x="9138" y="1728"/>
                  </a:lnTo>
                  <a:lnTo>
                    <a:pt x="10800" y="1728"/>
                  </a:lnTo>
                  <a:lnTo>
                    <a:pt x="11631" y="864"/>
                  </a:lnTo>
                  <a:lnTo>
                    <a:pt x="11631" y="0"/>
                  </a:lnTo>
                  <a:lnTo>
                    <a:pt x="13085" y="864"/>
                  </a:lnTo>
                  <a:lnTo>
                    <a:pt x="13915" y="1728"/>
                  </a:lnTo>
                  <a:lnTo>
                    <a:pt x="15369" y="1728"/>
                  </a:lnTo>
                  <a:lnTo>
                    <a:pt x="16200" y="2376"/>
                  </a:lnTo>
                  <a:lnTo>
                    <a:pt x="17654" y="3240"/>
                  </a:lnTo>
                  <a:lnTo>
                    <a:pt x="18485" y="3240"/>
                  </a:lnTo>
                  <a:lnTo>
                    <a:pt x="19315" y="2376"/>
                  </a:lnTo>
                  <a:lnTo>
                    <a:pt x="19938" y="3240"/>
                  </a:lnTo>
                  <a:lnTo>
                    <a:pt x="20769" y="3240"/>
                  </a:lnTo>
                  <a:lnTo>
                    <a:pt x="20769" y="5616"/>
                  </a:lnTo>
                  <a:lnTo>
                    <a:pt x="21600" y="6480"/>
                  </a:lnTo>
                  <a:lnTo>
                    <a:pt x="21600" y="7992"/>
                  </a:lnTo>
                  <a:lnTo>
                    <a:pt x="19315" y="10368"/>
                  </a:lnTo>
                  <a:lnTo>
                    <a:pt x="19315" y="13608"/>
                  </a:lnTo>
                  <a:lnTo>
                    <a:pt x="18485" y="14472"/>
                  </a:lnTo>
                  <a:lnTo>
                    <a:pt x="19315" y="14472"/>
                  </a:lnTo>
                  <a:lnTo>
                    <a:pt x="19315" y="15984"/>
                  </a:lnTo>
                  <a:lnTo>
                    <a:pt x="19938" y="16848"/>
                  </a:lnTo>
                  <a:lnTo>
                    <a:pt x="20769" y="16848"/>
                  </a:lnTo>
                  <a:lnTo>
                    <a:pt x="20769" y="18360"/>
                  </a:lnTo>
                  <a:lnTo>
                    <a:pt x="19315" y="18360"/>
                  </a:lnTo>
                  <a:lnTo>
                    <a:pt x="19315" y="17712"/>
                  </a:lnTo>
                  <a:lnTo>
                    <a:pt x="18485" y="18360"/>
                  </a:lnTo>
                  <a:lnTo>
                    <a:pt x="18485" y="19224"/>
                  </a:lnTo>
                  <a:lnTo>
                    <a:pt x="16200" y="18360"/>
                  </a:lnTo>
                  <a:lnTo>
                    <a:pt x="9969" y="18360"/>
                  </a:lnTo>
                  <a:lnTo>
                    <a:pt x="9138" y="19224"/>
                  </a:lnTo>
                  <a:lnTo>
                    <a:pt x="6854" y="20088"/>
                  </a:lnTo>
                  <a:lnTo>
                    <a:pt x="5400" y="20088"/>
                  </a:lnTo>
                  <a:lnTo>
                    <a:pt x="4569" y="21600"/>
                  </a:lnTo>
                  <a:lnTo>
                    <a:pt x="3946" y="20952"/>
                  </a:lnTo>
                  <a:close/>
                  <a:moveTo>
                    <a:pt x="3946" y="2095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5" name="AutoShape 122"/>
            <p:cNvSpPr>
              <a:spLocks/>
            </p:cNvSpPr>
            <p:nvPr/>
          </p:nvSpPr>
          <p:spPr bwMode="auto">
            <a:xfrm>
              <a:off x="6736" y="4254"/>
              <a:ext cx="177" cy="2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34" y="19872"/>
                  </a:moveTo>
                  <a:lnTo>
                    <a:pt x="3394" y="19872"/>
                  </a:lnTo>
                  <a:lnTo>
                    <a:pt x="3394" y="18360"/>
                  </a:lnTo>
                  <a:lnTo>
                    <a:pt x="2160" y="18360"/>
                  </a:lnTo>
                  <a:lnTo>
                    <a:pt x="1234" y="17496"/>
                  </a:lnTo>
                  <a:lnTo>
                    <a:pt x="1234" y="15984"/>
                  </a:lnTo>
                  <a:lnTo>
                    <a:pt x="0" y="15984"/>
                  </a:lnTo>
                  <a:lnTo>
                    <a:pt x="1234" y="15120"/>
                  </a:lnTo>
                  <a:lnTo>
                    <a:pt x="1234" y="11880"/>
                  </a:lnTo>
                  <a:lnTo>
                    <a:pt x="4629" y="9504"/>
                  </a:lnTo>
                  <a:lnTo>
                    <a:pt x="4629" y="7992"/>
                  </a:lnTo>
                  <a:lnTo>
                    <a:pt x="3394" y="7128"/>
                  </a:lnTo>
                  <a:lnTo>
                    <a:pt x="3394" y="3888"/>
                  </a:lnTo>
                  <a:lnTo>
                    <a:pt x="2160" y="3240"/>
                  </a:lnTo>
                  <a:lnTo>
                    <a:pt x="2160" y="648"/>
                  </a:lnTo>
                  <a:lnTo>
                    <a:pt x="13577" y="648"/>
                  </a:lnTo>
                  <a:lnTo>
                    <a:pt x="14811" y="0"/>
                  </a:lnTo>
                  <a:lnTo>
                    <a:pt x="16046" y="648"/>
                  </a:lnTo>
                  <a:lnTo>
                    <a:pt x="16046" y="1512"/>
                  </a:lnTo>
                  <a:lnTo>
                    <a:pt x="16971" y="2376"/>
                  </a:lnTo>
                  <a:lnTo>
                    <a:pt x="18206" y="3240"/>
                  </a:lnTo>
                  <a:lnTo>
                    <a:pt x="18206" y="5616"/>
                  </a:lnTo>
                  <a:lnTo>
                    <a:pt x="19440" y="5616"/>
                  </a:lnTo>
                  <a:lnTo>
                    <a:pt x="19440" y="11232"/>
                  </a:lnTo>
                  <a:lnTo>
                    <a:pt x="20674" y="12744"/>
                  </a:lnTo>
                  <a:lnTo>
                    <a:pt x="19440" y="13608"/>
                  </a:lnTo>
                  <a:lnTo>
                    <a:pt x="19440" y="16848"/>
                  </a:lnTo>
                  <a:lnTo>
                    <a:pt x="20674" y="16848"/>
                  </a:lnTo>
                  <a:lnTo>
                    <a:pt x="21600" y="17496"/>
                  </a:lnTo>
                  <a:lnTo>
                    <a:pt x="19440" y="17496"/>
                  </a:lnTo>
                  <a:lnTo>
                    <a:pt x="16046" y="18360"/>
                  </a:lnTo>
                  <a:lnTo>
                    <a:pt x="13577" y="19872"/>
                  </a:lnTo>
                  <a:lnTo>
                    <a:pt x="10183" y="19872"/>
                  </a:lnTo>
                  <a:lnTo>
                    <a:pt x="6789" y="21600"/>
                  </a:lnTo>
                  <a:lnTo>
                    <a:pt x="4629" y="20736"/>
                  </a:lnTo>
                  <a:lnTo>
                    <a:pt x="1234" y="20736"/>
                  </a:lnTo>
                  <a:lnTo>
                    <a:pt x="1234" y="19872"/>
                  </a:lnTo>
                  <a:close/>
                  <a:moveTo>
                    <a:pt x="1234" y="1987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6" name="AutoShape 123"/>
            <p:cNvSpPr>
              <a:spLocks/>
            </p:cNvSpPr>
            <p:nvPr/>
          </p:nvSpPr>
          <p:spPr bwMode="auto">
            <a:xfrm>
              <a:off x="6857" y="4254"/>
              <a:ext cx="84" cy="20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436" y="800"/>
                  </a:moveTo>
                  <a:lnTo>
                    <a:pt x="2618" y="0"/>
                  </a:lnTo>
                  <a:lnTo>
                    <a:pt x="0" y="0"/>
                  </a:lnTo>
                  <a:lnTo>
                    <a:pt x="2618" y="800"/>
                  </a:lnTo>
                  <a:lnTo>
                    <a:pt x="2618" y="1867"/>
                  </a:lnTo>
                  <a:lnTo>
                    <a:pt x="4582" y="2933"/>
                  </a:lnTo>
                  <a:lnTo>
                    <a:pt x="7200" y="4000"/>
                  </a:lnTo>
                  <a:lnTo>
                    <a:pt x="7200" y="6933"/>
                  </a:lnTo>
                  <a:lnTo>
                    <a:pt x="9818" y="6933"/>
                  </a:lnTo>
                  <a:lnTo>
                    <a:pt x="9818" y="13867"/>
                  </a:lnTo>
                  <a:lnTo>
                    <a:pt x="12436" y="15733"/>
                  </a:lnTo>
                  <a:lnTo>
                    <a:pt x="9818" y="16800"/>
                  </a:lnTo>
                  <a:lnTo>
                    <a:pt x="9818" y="20800"/>
                  </a:lnTo>
                  <a:lnTo>
                    <a:pt x="12436" y="20800"/>
                  </a:lnTo>
                  <a:lnTo>
                    <a:pt x="14400" y="21600"/>
                  </a:lnTo>
                  <a:lnTo>
                    <a:pt x="21600" y="20800"/>
                  </a:lnTo>
                  <a:lnTo>
                    <a:pt x="21600" y="17867"/>
                  </a:lnTo>
                  <a:lnTo>
                    <a:pt x="19636" y="16800"/>
                  </a:lnTo>
                  <a:lnTo>
                    <a:pt x="19636" y="11733"/>
                  </a:lnTo>
                  <a:lnTo>
                    <a:pt x="21600" y="10933"/>
                  </a:lnTo>
                  <a:lnTo>
                    <a:pt x="21600" y="7733"/>
                  </a:lnTo>
                  <a:lnTo>
                    <a:pt x="19636" y="5867"/>
                  </a:lnTo>
                  <a:lnTo>
                    <a:pt x="17018" y="4000"/>
                  </a:lnTo>
                  <a:lnTo>
                    <a:pt x="14400" y="4000"/>
                  </a:lnTo>
                  <a:lnTo>
                    <a:pt x="12436" y="2933"/>
                  </a:lnTo>
                  <a:lnTo>
                    <a:pt x="12436" y="800"/>
                  </a:lnTo>
                  <a:close/>
                  <a:moveTo>
                    <a:pt x="12436" y="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7" name="AutoShape 124"/>
            <p:cNvSpPr>
              <a:spLocks/>
            </p:cNvSpPr>
            <p:nvPr/>
          </p:nvSpPr>
          <p:spPr bwMode="auto">
            <a:xfrm>
              <a:off x="6906" y="4207"/>
              <a:ext cx="129" cy="24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588" y="891"/>
                  </a:moveTo>
                  <a:lnTo>
                    <a:pt x="10588" y="1781"/>
                  </a:lnTo>
                  <a:lnTo>
                    <a:pt x="9318" y="2449"/>
                  </a:lnTo>
                  <a:lnTo>
                    <a:pt x="4659" y="2449"/>
                  </a:lnTo>
                  <a:lnTo>
                    <a:pt x="1271" y="4231"/>
                  </a:lnTo>
                  <a:lnTo>
                    <a:pt x="2965" y="4899"/>
                  </a:lnTo>
                  <a:lnTo>
                    <a:pt x="0" y="4899"/>
                  </a:lnTo>
                  <a:lnTo>
                    <a:pt x="0" y="6680"/>
                  </a:lnTo>
                  <a:lnTo>
                    <a:pt x="1271" y="7571"/>
                  </a:lnTo>
                  <a:lnTo>
                    <a:pt x="2965" y="7571"/>
                  </a:lnTo>
                  <a:lnTo>
                    <a:pt x="4659" y="9130"/>
                  </a:lnTo>
                  <a:lnTo>
                    <a:pt x="5929" y="10689"/>
                  </a:lnTo>
                  <a:lnTo>
                    <a:pt x="5929" y="13361"/>
                  </a:lnTo>
                  <a:lnTo>
                    <a:pt x="4659" y="14029"/>
                  </a:lnTo>
                  <a:lnTo>
                    <a:pt x="4659" y="18260"/>
                  </a:lnTo>
                  <a:lnTo>
                    <a:pt x="5929" y="19151"/>
                  </a:lnTo>
                  <a:lnTo>
                    <a:pt x="5929" y="21600"/>
                  </a:lnTo>
                  <a:lnTo>
                    <a:pt x="9318" y="21600"/>
                  </a:lnTo>
                  <a:lnTo>
                    <a:pt x="13976" y="20709"/>
                  </a:lnTo>
                  <a:lnTo>
                    <a:pt x="13976" y="11579"/>
                  </a:lnTo>
                  <a:lnTo>
                    <a:pt x="15671" y="11579"/>
                  </a:lnTo>
                  <a:lnTo>
                    <a:pt x="16941" y="10689"/>
                  </a:lnTo>
                  <a:lnTo>
                    <a:pt x="18635" y="10021"/>
                  </a:lnTo>
                  <a:lnTo>
                    <a:pt x="18635" y="9130"/>
                  </a:lnTo>
                  <a:lnTo>
                    <a:pt x="20329" y="9130"/>
                  </a:lnTo>
                  <a:lnTo>
                    <a:pt x="20329" y="8239"/>
                  </a:lnTo>
                  <a:lnTo>
                    <a:pt x="18635" y="7571"/>
                  </a:lnTo>
                  <a:lnTo>
                    <a:pt x="20329" y="6680"/>
                  </a:lnTo>
                  <a:lnTo>
                    <a:pt x="21600" y="6680"/>
                  </a:lnTo>
                  <a:lnTo>
                    <a:pt x="20329" y="4899"/>
                  </a:lnTo>
                  <a:lnTo>
                    <a:pt x="20329" y="4231"/>
                  </a:lnTo>
                  <a:lnTo>
                    <a:pt x="18635" y="4231"/>
                  </a:lnTo>
                  <a:lnTo>
                    <a:pt x="18635" y="2449"/>
                  </a:lnTo>
                  <a:lnTo>
                    <a:pt x="16941" y="1781"/>
                  </a:lnTo>
                  <a:lnTo>
                    <a:pt x="15671" y="1781"/>
                  </a:lnTo>
                  <a:lnTo>
                    <a:pt x="15671" y="891"/>
                  </a:lnTo>
                  <a:lnTo>
                    <a:pt x="12282" y="0"/>
                  </a:lnTo>
                  <a:lnTo>
                    <a:pt x="12282" y="891"/>
                  </a:lnTo>
                  <a:lnTo>
                    <a:pt x="10588" y="891"/>
                  </a:lnTo>
                  <a:close/>
                  <a:moveTo>
                    <a:pt x="10588" y="8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8" name="AutoShape 125"/>
            <p:cNvSpPr>
              <a:spLocks/>
            </p:cNvSpPr>
            <p:nvPr/>
          </p:nvSpPr>
          <p:spPr bwMode="auto">
            <a:xfrm>
              <a:off x="7365" y="3787"/>
              <a:ext cx="487" cy="61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613" y="610"/>
                  </a:moveTo>
                  <a:lnTo>
                    <a:pt x="6637" y="0"/>
                  </a:lnTo>
                  <a:lnTo>
                    <a:pt x="21263" y="5487"/>
                  </a:lnTo>
                  <a:lnTo>
                    <a:pt x="21600" y="10626"/>
                  </a:lnTo>
                  <a:lnTo>
                    <a:pt x="20025" y="10626"/>
                  </a:lnTo>
                  <a:lnTo>
                    <a:pt x="19575" y="10974"/>
                  </a:lnTo>
                  <a:lnTo>
                    <a:pt x="19575" y="11235"/>
                  </a:lnTo>
                  <a:lnTo>
                    <a:pt x="20025" y="11235"/>
                  </a:lnTo>
                  <a:lnTo>
                    <a:pt x="19575" y="11584"/>
                  </a:lnTo>
                  <a:lnTo>
                    <a:pt x="19125" y="12281"/>
                  </a:lnTo>
                  <a:lnTo>
                    <a:pt x="18788" y="12281"/>
                  </a:lnTo>
                  <a:lnTo>
                    <a:pt x="18788" y="12890"/>
                  </a:lnTo>
                  <a:lnTo>
                    <a:pt x="18338" y="13239"/>
                  </a:lnTo>
                  <a:lnTo>
                    <a:pt x="18788" y="13500"/>
                  </a:lnTo>
                  <a:lnTo>
                    <a:pt x="18788" y="13848"/>
                  </a:lnTo>
                  <a:lnTo>
                    <a:pt x="18338" y="13848"/>
                  </a:lnTo>
                  <a:lnTo>
                    <a:pt x="17888" y="14458"/>
                  </a:lnTo>
                  <a:lnTo>
                    <a:pt x="17888" y="14806"/>
                  </a:lnTo>
                  <a:lnTo>
                    <a:pt x="18338" y="14458"/>
                  </a:lnTo>
                  <a:lnTo>
                    <a:pt x="18788" y="14458"/>
                  </a:lnTo>
                  <a:lnTo>
                    <a:pt x="18788" y="14806"/>
                  </a:lnTo>
                  <a:lnTo>
                    <a:pt x="18338" y="14806"/>
                  </a:lnTo>
                  <a:lnTo>
                    <a:pt x="18788" y="15155"/>
                  </a:lnTo>
                  <a:lnTo>
                    <a:pt x="18788" y="16113"/>
                  </a:lnTo>
                  <a:lnTo>
                    <a:pt x="19575" y="16113"/>
                  </a:lnTo>
                  <a:lnTo>
                    <a:pt x="19575" y="16723"/>
                  </a:lnTo>
                  <a:lnTo>
                    <a:pt x="19125" y="17071"/>
                  </a:lnTo>
                  <a:lnTo>
                    <a:pt x="17888" y="17071"/>
                  </a:lnTo>
                  <a:lnTo>
                    <a:pt x="17438" y="17419"/>
                  </a:lnTo>
                  <a:lnTo>
                    <a:pt x="17438" y="17768"/>
                  </a:lnTo>
                  <a:lnTo>
                    <a:pt x="17100" y="17768"/>
                  </a:lnTo>
                  <a:lnTo>
                    <a:pt x="17100" y="18029"/>
                  </a:lnTo>
                  <a:lnTo>
                    <a:pt x="16650" y="18029"/>
                  </a:lnTo>
                  <a:lnTo>
                    <a:pt x="16200" y="18377"/>
                  </a:lnTo>
                  <a:lnTo>
                    <a:pt x="16200" y="18726"/>
                  </a:lnTo>
                  <a:lnTo>
                    <a:pt x="15863" y="18726"/>
                  </a:lnTo>
                  <a:lnTo>
                    <a:pt x="16200" y="18987"/>
                  </a:lnTo>
                  <a:lnTo>
                    <a:pt x="15863" y="18987"/>
                  </a:lnTo>
                  <a:lnTo>
                    <a:pt x="15863" y="19335"/>
                  </a:lnTo>
                  <a:lnTo>
                    <a:pt x="15412" y="19335"/>
                  </a:lnTo>
                  <a:lnTo>
                    <a:pt x="14625" y="19684"/>
                  </a:lnTo>
                  <a:lnTo>
                    <a:pt x="13725" y="19684"/>
                  </a:lnTo>
                  <a:lnTo>
                    <a:pt x="13275" y="19335"/>
                  </a:lnTo>
                  <a:lnTo>
                    <a:pt x="12487" y="19335"/>
                  </a:lnTo>
                  <a:lnTo>
                    <a:pt x="12487" y="20032"/>
                  </a:lnTo>
                  <a:lnTo>
                    <a:pt x="12938" y="20032"/>
                  </a:lnTo>
                  <a:lnTo>
                    <a:pt x="12938" y="20294"/>
                  </a:lnTo>
                  <a:lnTo>
                    <a:pt x="12487" y="20294"/>
                  </a:lnTo>
                  <a:lnTo>
                    <a:pt x="12038" y="20642"/>
                  </a:lnTo>
                  <a:lnTo>
                    <a:pt x="11700" y="20642"/>
                  </a:lnTo>
                  <a:lnTo>
                    <a:pt x="10463" y="20990"/>
                  </a:lnTo>
                  <a:lnTo>
                    <a:pt x="10013" y="20990"/>
                  </a:lnTo>
                  <a:lnTo>
                    <a:pt x="9563" y="21252"/>
                  </a:lnTo>
                  <a:lnTo>
                    <a:pt x="9113" y="21252"/>
                  </a:lnTo>
                  <a:lnTo>
                    <a:pt x="8775" y="21600"/>
                  </a:lnTo>
                  <a:lnTo>
                    <a:pt x="8775" y="21252"/>
                  </a:lnTo>
                  <a:lnTo>
                    <a:pt x="8325" y="20990"/>
                  </a:lnTo>
                  <a:lnTo>
                    <a:pt x="7875" y="20990"/>
                  </a:lnTo>
                  <a:lnTo>
                    <a:pt x="7875" y="21600"/>
                  </a:lnTo>
                  <a:lnTo>
                    <a:pt x="6637" y="21600"/>
                  </a:lnTo>
                  <a:lnTo>
                    <a:pt x="6637" y="21252"/>
                  </a:lnTo>
                  <a:lnTo>
                    <a:pt x="6188" y="21252"/>
                  </a:lnTo>
                  <a:lnTo>
                    <a:pt x="6188" y="20642"/>
                  </a:lnTo>
                  <a:lnTo>
                    <a:pt x="5850" y="20294"/>
                  </a:lnTo>
                  <a:lnTo>
                    <a:pt x="5400" y="20294"/>
                  </a:lnTo>
                  <a:lnTo>
                    <a:pt x="4950" y="19684"/>
                  </a:lnTo>
                  <a:lnTo>
                    <a:pt x="4163" y="19335"/>
                  </a:lnTo>
                  <a:lnTo>
                    <a:pt x="3712" y="19335"/>
                  </a:lnTo>
                  <a:lnTo>
                    <a:pt x="3712" y="18377"/>
                  </a:lnTo>
                  <a:lnTo>
                    <a:pt x="6188" y="18377"/>
                  </a:lnTo>
                  <a:lnTo>
                    <a:pt x="5850" y="18029"/>
                  </a:lnTo>
                  <a:lnTo>
                    <a:pt x="5400" y="17768"/>
                  </a:lnTo>
                  <a:lnTo>
                    <a:pt x="4950" y="17419"/>
                  </a:lnTo>
                  <a:lnTo>
                    <a:pt x="4950" y="16723"/>
                  </a:lnTo>
                  <a:lnTo>
                    <a:pt x="5400" y="16461"/>
                  </a:lnTo>
                  <a:lnTo>
                    <a:pt x="4950" y="16461"/>
                  </a:lnTo>
                  <a:lnTo>
                    <a:pt x="4950" y="16113"/>
                  </a:lnTo>
                  <a:lnTo>
                    <a:pt x="5400" y="16113"/>
                  </a:lnTo>
                  <a:lnTo>
                    <a:pt x="5400" y="15765"/>
                  </a:lnTo>
                  <a:lnTo>
                    <a:pt x="4950" y="15503"/>
                  </a:lnTo>
                  <a:lnTo>
                    <a:pt x="4950" y="15155"/>
                  </a:lnTo>
                  <a:lnTo>
                    <a:pt x="4613" y="14806"/>
                  </a:lnTo>
                  <a:lnTo>
                    <a:pt x="4163" y="14458"/>
                  </a:lnTo>
                  <a:lnTo>
                    <a:pt x="3375" y="14197"/>
                  </a:lnTo>
                  <a:lnTo>
                    <a:pt x="2475" y="13500"/>
                  </a:lnTo>
                  <a:lnTo>
                    <a:pt x="2025" y="11932"/>
                  </a:lnTo>
                  <a:lnTo>
                    <a:pt x="2025" y="11584"/>
                  </a:lnTo>
                  <a:lnTo>
                    <a:pt x="2475" y="11584"/>
                  </a:lnTo>
                  <a:lnTo>
                    <a:pt x="2925" y="11235"/>
                  </a:lnTo>
                  <a:lnTo>
                    <a:pt x="5850" y="9319"/>
                  </a:lnTo>
                  <a:lnTo>
                    <a:pt x="5850" y="7403"/>
                  </a:lnTo>
                  <a:lnTo>
                    <a:pt x="6188" y="4790"/>
                  </a:lnTo>
                  <a:lnTo>
                    <a:pt x="6637" y="4790"/>
                  </a:lnTo>
                  <a:lnTo>
                    <a:pt x="6637" y="4181"/>
                  </a:lnTo>
                  <a:lnTo>
                    <a:pt x="5400" y="3223"/>
                  </a:lnTo>
                  <a:lnTo>
                    <a:pt x="5400" y="2526"/>
                  </a:lnTo>
                  <a:lnTo>
                    <a:pt x="4613" y="958"/>
                  </a:lnTo>
                  <a:lnTo>
                    <a:pt x="4613" y="610"/>
                  </a:lnTo>
                  <a:close/>
                  <a:moveTo>
                    <a:pt x="450" y="14197"/>
                  </a:moveTo>
                  <a:lnTo>
                    <a:pt x="0" y="14197"/>
                  </a:lnTo>
                  <a:lnTo>
                    <a:pt x="450" y="14197"/>
                  </a:lnTo>
                  <a:close/>
                  <a:moveTo>
                    <a:pt x="450" y="1419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9" name="AutoShape 126"/>
            <p:cNvSpPr>
              <a:spLocks/>
            </p:cNvSpPr>
            <p:nvPr/>
          </p:nvSpPr>
          <p:spPr bwMode="auto">
            <a:xfrm>
              <a:off x="6875" y="3794"/>
              <a:ext cx="639" cy="44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800" y="21600"/>
                  </a:moveTo>
                  <a:lnTo>
                    <a:pt x="4457" y="21236"/>
                  </a:lnTo>
                  <a:lnTo>
                    <a:pt x="4200" y="21236"/>
                  </a:lnTo>
                  <a:lnTo>
                    <a:pt x="4200" y="20751"/>
                  </a:lnTo>
                  <a:lnTo>
                    <a:pt x="3514" y="20265"/>
                  </a:lnTo>
                  <a:lnTo>
                    <a:pt x="3514" y="20751"/>
                  </a:lnTo>
                  <a:lnTo>
                    <a:pt x="2914" y="20751"/>
                  </a:lnTo>
                  <a:lnTo>
                    <a:pt x="2571" y="20265"/>
                  </a:lnTo>
                  <a:lnTo>
                    <a:pt x="2914" y="19780"/>
                  </a:lnTo>
                  <a:lnTo>
                    <a:pt x="2571" y="19416"/>
                  </a:lnTo>
                  <a:lnTo>
                    <a:pt x="1971" y="19416"/>
                  </a:lnTo>
                  <a:lnTo>
                    <a:pt x="1286" y="18930"/>
                  </a:lnTo>
                  <a:lnTo>
                    <a:pt x="1286" y="18445"/>
                  </a:lnTo>
                  <a:lnTo>
                    <a:pt x="0" y="17110"/>
                  </a:lnTo>
                  <a:lnTo>
                    <a:pt x="0" y="16746"/>
                  </a:lnTo>
                  <a:lnTo>
                    <a:pt x="343" y="16261"/>
                  </a:lnTo>
                  <a:lnTo>
                    <a:pt x="343" y="15775"/>
                  </a:lnTo>
                  <a:lnTo>
                    <a:pt x="1971" y="15775"/>
                  </a:lnTo>
                  <a:lnTo>
                    <a:pt x="2229" y="15290"/>
                  </a:lnTo>
                  <a:lnTo>
                    <a:pt x="3171" y="15290"/>
                  </a:lnTo>
                  <a:lnTo>
                    <a:pt x="3514" y="14926"/>
                  </a:lnTo>
                  <a:lnTo>
                    <a:pt x="4457" y="14926"/>
                  </a:lnTo>
                  <a:lnTo>
                    <a:pt x="5143" y="14440"/>
                  </a:lnTo>
                  <a:lnTo>
                    <a:pt x="5400" y="13955"/>
                  </a:lnTo>
                  <a:lnTo>
                    <a:pt x="5400" y="13106"/>
                  </a:lnTo>
                  <a:lnTo>
                    <a:pt x="5743" y="11285"/>
                  </a:lnTo>
                  <a:lnTo>
                    <a:pt x="5743" y="8130"/>
                  </a:lnTo>
                  <a:lnTo>
                    <a:pt x="7971" y="7281"/>
                  </a:lnTo>
                  <a:lnTo>
                    <a:pt x="9514" y="5461"/>
                  </a:lnTo>
                  <a:lnTo>
                    <a:pt x="15943" y="0"/>
                  </a:lnTo>
                  <a:lnTo>
                    <a:pt x="18429" y="971"/>
                  </a:lnTo>
                  <a:lnTo>
                    <a:pt x="18771" y="1335"/>
                  </a:lnTo>
                  <a:lnTo>
                    <a:pt x="20057" y="485"/>
                  </a:lnTo>
                  <a:lnTo>
                    <a:pt x="20057" y="971"/>
                  </a:lnTo>
                  <a:lnTo>
                    <a:pt x="20657" y="3155"/>
                  </a:lnTo>
                  <a:lnTo>
                    <a:pt x="20657" y="4126"/>
                  </a:lnTo>
                  <a:lnTo>
                    <a:pt x="21600" y="5461"/>
                  </a:lnTo>
                  <a:lnTo>
                    <a:pt x="21600" y="6310"/>
                  </a:lnTo>
                  <a:lnTo>
                    <a:pt x="21257" y="6310"/>
                  </a:lnTo>
                  <a:lnTo>
                    <a:pt x="21000" y="9951"/>
                  </a:lnTo>
                  <a:lnTo>
                    <a:pt x="21000" y="12620"/>
                  </a:lnTo>
                  <a:lnTo>
                    <a:pt x="18771" y="15290"/>
                  </a:lnTo>
                  <a:lnTo>
                    <a:pt x="18429" y="15775"/>
                  </a:lnTo>
                  <a:lnTo>
                    <a:pt x="18086" y="15775"/>
                  </a:lnTo>
                  <a:lnTo>
                    <a:pt x="18086" y="16261"/>
                  </a:lnTo>
                  <a:lnTo>
                    <a:pt x="18429" y="18445"/>
                  </a:lnTo>
                  <a:lnTo>
                    <a:pt x="18086" y="18081"/>
                  </a:lnTo>
                  <a:lnTo>
                    <a:pt x="17829" y="18445"/>
                  </a:lnTo>
                  <a:lnTo>
                    <a:pt x="17829" y="18930"/>
                  </a:lnTo>
                  <a:lnTo>
                    <a:pt x="16886" y="18930"/>
                  </a:lnTo>
                  <a:lnTo>
                    <a:pt x="16886" y="19416"/>
                  </a:lnTo>
                  <a:lnTo>
                    <a:pt x="15943" y="19416"/>
                  </a:lnTo>
                  <a:lnTo>
                    <a:pt x="15600" y="18930"/>
                  </a:lnTo>
                  <a:lnTo>
                    <a:pt x="13371" y="18930"/>
                  </a:lnTo>
                  <a:lnTo>
                    <a:pt x="13029" y="19780"/>
                  </a:lnTo>
                  <a:lnTo>
                    <a:pt x="11743" y="19780"/>
                  </a:lnTo>
                  <a:lnTo>
                    <a:pt x="11143" y="19416"/>
                  </a:lnTo>
                  <a:lnTo>
                    <a:pt x="10800" y="19416"/>
                  </a:lnTo>
                  <a:lnTo>
                    <a:pt x="10800" y="18930"/>
                  </a:lnTo>
                  <a:lnTo>
                    <a:pt x="9514" y="18930"/>
                  </a:lnTo>
                  <a:lnTo>
                    <a:pt x="9514" y="19416"/>
                  </a:lnTo>
                  <a:lnTo>
                    <a:pt x="8914" y="19416"/>
                  </a:lnTo>
                  <a:lnTo>
                    <a:pt x="8571" y="18445"/>
                  </a:lnTo>
                  <a:lnTo>
                    <a:pt x="8314" y="18081"/>
                  </a:lnTo>
                  <a:lnTo>
                    <a:pt x="5743" y="18081"/>
                  </a:lnTo>
                  <a:lnTo>
                    <a:pt x="5400" y="18445"/>
                  </a:lnTo>
                  <a:lnTo>
                    <a:pt x="5143" y="18445"/>
                  </a:lnTo>
                  <a:lnTo>
                    <a:pt x="5143" y="18930"/>
                  </a:lnTo>
                  <a:lnTo>
                    <a:pt x="5400" y="18930"/>
                  </a:lnTo>
                  <a:lnTo>
                    <a:pt x="5143" y="18930"/>
                  </a:lnTo>
                  <a:lnTo>
                    <a:pt x="5143" y="19416"/>
                  </a:lnTo>
                  <a:lnTo>
                    <a:pt x="5400" y="19780"/>
                  </a:lnTo>
                  <a:lnTo>
                    <a:pt x="5143" y="19780"/>
                  </a:lnTo>
                  <a:lnTo>
                    <a:pt x="4800" y="20265"/>
                  </a:lnTo>
                  <a:lnTo>
                    <a:pt x="4800" y="20751"/>
                  </a:lnTo>
                  <a:lnTo>
                    <a:pt x="5143" y="21236"/>
                  </a:lnTo>
                  <a:lnTo>
                    <a:pt x="5143" y="21600"/>
                  </a:lnTo>
                  <a:lnTo>
                    <a:pt x="4800" y="21600"/>
                  </a:lnTo>
                  <a:close/>
                  <a:moveTo>
                    <a:pt x="4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0" name="AutoShape 127"/>
            <p:cNvSpPr>
              <a:spLocks/>
            </p:cNvSpPr>
            <p:nvPr/>
          </p:nvSpPr>
          <p:spPr bwMode="auto">
            <a:xfrm>
              <a:off x="6989" y="4163"/>
              <a:ext cx="470" cy="3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783" y="1650"/>
                  </a:moveTo>
                  <a:lnTo>
                    <a:pt x="19849" y="450"/>
                  </a:lnTo>
                  <a:lnTo>
                    <a:pt x="19382" y="0"/>
                  </a:lnTo>
                  <a:lnTo>
                    <a:pt x="19031" y="450"/>
                  </a:lnTo>
                  <a:lnTo>
                    <a:pt x="19031" y="1050"/>
                  </a:lnTo>
                  <a:lnTo>
                    <a:pt x="17747" y="1050"/>
                  </a:lnTo>
                  <a:lnTo>
                    <a:pt x="17747" y="1650"/>
                  </a:lnTo>
                  <a:lnTo>
                    <a:pt x="16463" y="1650"/>
                  </a:lnTo>
                  <a:lnTo>
                    <a:pt x="15996" y="1050"/>
                  </a:lnTo>
                  <a:lnTo>
                    <a:pt x="12960" y="1050"/>
                  </a:lnTo>
                  <a:lnTo>
                    <a:pt x="12493" y="2100"/>
                  </a:lnTo>
                  <a:lnTo>
                    <a:pt x="10742" y="2100"/>
                  </a:lnTo>
                  <a:lnTo>
                    <a:pt x="9924" y="1650"/>
                  </a:lnTo>
                  <a:lnTo>
                    <a:pt x="9457" y="1650"/>
                  </a:lnTo>
                  <a:lnTo>
                    <a:pt x="9457" y="1050"/>
                  </a:lnTo>
                  <a:lnTo>
                    <a:pt x="7706" y="1050"/>
                  </a:lnTo>
                  <a:lnTo>
                    <a:pt x="7706" y="1650"/>
                  </a:lnTo>
                  <a:lnTo>
                    <a:pt x="6889" y="1650"/>
                  </a:lnTo>
                  <a:lnTo>
                    <a:pt x="6422" y="450"/>
                  </a:lnTo>
                  <a:lnTo>
                    <a:pt x="6071" y="0"/>
                  </a:lnTo>
                  <a:lnTo>
                    <a:pt x="2569" y="0"/>
                  </a:lnTo>
                  <a:lnTo>
                    <a:pt x="2102" y="450"/>
                  </a:lnTo>
                  <a:lnTo>
                    <a:pt x="1751" y="450"/>
                  </a:lnTo>
                  <a:lnTo>
                    <a:pt x="1751" y="1050"/>
                  </a:lnTo>
                  <a:lnTo>
                    <a:pt x="2102" y="1050"/>
                  </a:lnTo>
                  <a:lnTo>
                    <a:pt x="1751" y="1050"/>
                  </a:lnTo>
                  <a:lnTo>
                    <a:pt x="1751" y="1650"/>
                  </a:lnTo>
                  <a:lnTo>
                    <a:pt x="2102" y="2100"/>
                  </a:lnTo>
                  <a:lnTo>
                    <a:pt x="1751" y="2100"/>
                  </a:lnTo>
                  <a:lnTo>
                    <a:pt x="1284" y="2700"/>
                  </a:lnTo>
                  <a:lnTo>
                    <a:pt x="1284" y="3300"/>
                  </a:lnTo>
                  <a:lnTo>
                    <a:pt x="1751" y="3900"/>
                  </a:lnTo>
                  <a:lnTo>
                    <a:pt x="1751" y="4350"/>
                  </a:lnTo>
                  <a:lnTo>
                    <a:pt x="1284" y="4350"/>
                  </a:lnTo>
                  <a:lnTo>
                    <a:pt x="1284" y="5550"/>
                  </a:lnTo>
                  <a:lnTo>
                    <a:pt x="1751" y="5550"/>
                  </a:lnTo>
                  <a:lnTo>
                    <a:pt x="1751" y="6000"/>
                  </a:lnTo>
                  <a:lnTo>
                    <a:pt x="2102" y="7200"/>
                  </a:lnTo>
                  <a:lnTo>
                    <a:pt x="1751" y="7200"/>
                  </a:lnTo>
                  <a:lnTo>
                    <a:pt x="1284" y="7800"/>
                  </a:lnTo>
                  <a:lnTo>
                    <a:pt x="1751" y="8250"/>
                  </a:lnTo>
                  <a:lnTo>
                    <a:pt x="1751" y="8850"/>
                  </a:lnTo>
                  <a:lnTo>
                    <a:pt x="1284" y="8850"/>
                  </a:lnTo>
                  <a:lnTo>
                    <a:pt x="1284" y="9450"/>
                  </a:lnTo>
                  <a:lnTo>
                    <a:pt x="817" y="9900"/>
                  </a:lnTo>
                  <a:lnTo>
                    <a:pt x="467" y="10500"/>
                  </a:lnTo>
                  <a:lnTo>
                    <a:pt x="0" y="10500"/>
                  </a:lnTo>
                  <a:lnTo>
                    <a:pt x="0" y="16650"/>
                  </a:lnTo>
                  <a:lnTo>
                    <a:pt x="1284" y="16650"/>
                  </a:lnTo>
                  <a:lnTo>
                    <a:pt x="2569" y="17250"/>
                  </a:lnTo>
                  <a:lnTo>
                    <a:pt x="3386" y="18300"/>
                  </a:lnTo>
                  <a:lnTo>
                    <a:pt x="3853" y="19350"/>
                  </a:lnTo>
                  <a:lnTo>
                    <a:pt x="3853" y="19950"/>
                  </a:lnTo>
                  <a:lnTo>
                    <a:pt x="4320" y="19950"/>
                  </a:lnTo>
                  <a:lnTo>
                    <a:pt x="4320" y="21150"/>
                  </a:lnTo>
                  <a:lnTo>
                    <a:pt x="4787" y="21600"/>
                  </a:lnTo>
                  <a:lnTo>
                    <a:pt x="7356" y="21600"/>
                  </a:lnTo>
                  <a:lnTo>
                    <a:pt x="7706" y="21150"/>
                  </a:lnTo>
                  <a:lnTo>
                    <a:pt x="8173" y="21600"/>
                  </a:lnTo>
                  <a:lnTo>
                    <a:pt x="9107" y="21150"/>
                  </a:lnTo>
                  <a:lnTo>
                    <a:pt x="9924" y="21150"/>
                  </a:lnTo>
                  <a:lnTo>
                    <a:pt x="9924" y="20550"/>
                  </a:lnTo>
                  <a:lnTo>
                    <a:pt x="10391" y="21150"/>
                  </a:lnTo>
                  <a:lnTo>
                    <a:pt x="10391" y="20550"/>
                  </a:lnTo>
                  <a:lnTo>
                    <a:pt x="11209" y="19950"/>
                  </a:lnTo>
                  <a:lnTo>
                    <a:pt x="11209" y="17700"/>
                  </a:lnTo>
                  <a:lnTo>
                    <a:pt x="11676" y="17700"/>
                  </a:lnTo>
                  <a:lnTo>
                    <a:pt x="12143" y="17250"/>
                  </a:lnTo>
                  <a:lnTo>
                    <a:pt x="12493" y="16650"/>
                  </a:lnTo>
                  <a:lnTo>
                    <a:pt x="12493" y="16050"/>
                  </a:lnTo>
                  <a:lnTo>
                    <a:pt x="12960" y="16050"/>
                  </a:lnTo>
                  <a:lnTo>
                    <a:pt x="13427" y="15600"/>
                  </a:lnTo>
                  <a:lnTo>
                    <a:pt x="13777" y="16050"/>
                  </a:lnTo>
                  <a:lnTo>
                    <a:pt x="14244" y="15600"/>
                  </a:lnTo>
                  <a:lnTo>
                    <a:pt x="14711" y="16050"/>
                  </a:lnTo>
                  <a:lnTo>
                    <a:pt x="14711" y="16650"/>
                  </a:lnTo>
                  <a:lnTo>
                    <a:pt x="15529" y="16650"/>
                  </a:lnTo>
                  <a:lnTo>
                    <a:pt x="15996" y="16050"/>
                  </a:lnTo>
                  <a:lnTo>
                    <a:pt x="15996" y="15600"/>
                  </a:lnTo>
                  <a:lnTo>
                    <a:pt x="16463" y="15600"/>
                  </a:lnTo>
                  <a:lnTo>
                    <a:pt x="16813" y="15000"/>
                  </a:lnTo>
                  <a:lnTo>
                    <a:pt x="16813" y="14400"/>
                  </a:lnTo>
                  <a:lnTo>
                    <a:pt x="17280" y="13350"/>
                  </a:lnTo>
                  <a:lnTo>
                    <a:pt x="17280" y="12750"/>
                  </a:lnTo>
                  <a:lnTo>
                    <a:pt x="17747" y="12750"/>
                  </a:lnTo>
                  <a:lnTo>
                    <a:pt x="18097" y="12150"/>
                  </a:lnTo>
                  <a:lnTo>
                    <a:pt x="18564" y="11700"/>
                  </a:lnTo>
                  <a:lnTo>
                    <a:pt x="18564" y="9900"/>
                  </a:lnTo>
                  <a:lnTo>
                    <a:pt x="19031" y="9900"/>
                  </a:lnTo>
                  <a:lnTo>
                    <a:pt x="19849" y="8850"/>
                  </a:lnTo>
                  <a:lnTo>
                    <a:pt x="19849" y="7200"/>
                  </a:lnTo>
                  <a:lnTo>
                    <a:pt x="20316" y="6600"/>
                  </a:lnTo>
                  <a:lnTo>
                    <a:pt x="20316" y="6000"/>
                  </a:lnTo>
                  <a:lnTo>
                    <a:pt x="21133" y="6000"/>
                  </a:lnTo>
                  <a:lnTo>
                    <a:pt x="21133" y="5550"/>
                  </a:lnTo>
                  <a:lnTo>
                    <a:pt x="21600" y="5550"/>
                  </a:lnTo>
                  <a:lnTo>
                    <a:pt x="21600" y="3900"/>
                  </a:lnTo>
                  <a:lnTo>
                    <a:pt x="21133" y="3900"/>
                  </a:lnTo>
                  <a:lnTo>
                    <a:pt x="21133" y="2100"/>
                  </a:lnTo>
                  <a:lnTo>
                    <a:pt x="20783" y="1650"/>
                  </a:lnTo>
                  <a:close/>
                  <a:moveTo>
                    <a:pt x="20783" y="16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1" name="AutoShape 128"/>
            <p:cNvSpPr>
              <a:spLocks/>
            </p:cNvSpPr>
            <p:nvPr/>
          </p:nvSpPr>
          <p:spPr bwMode="auto">
            <a:xfrm>
              <a:off x="7129" y="4667"/>
              <a:ext cx="10" cy="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2" name="AutoShape 129"/>
            <p:cNvSpPr>
              <a:spLocks/>
            </p:cNvSpPr>
            <p:nvPr/>
          </p:nvSpPr>
          <p:spPr bwMode="auto">
            <a:xfrm>
              <a:off x="7205" y="4539"/>
              <a:ext cx="18" cy="2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745"/>
                  </a:moveTo>
                  <a:lnTo>
                    <a:pt x="0" y="5891"/>
                  </a:lnTo>
                  <a:lnTo>
                    <a:pt x="12343" y="5891"/>
                  </a:lnTo>
                  <a:lnTo>
                    <a:pt x="12343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2343" y="13745"/>
                  </a:lnTo>
                  <a:lnTo>
                    <a:pt x="0" y="13745"/>
                  </a:lnTo>
                  <a:close/>
                  <a:moveTo>
                    <a:pt x="0" y="137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3" name="AutoShape 130"/>
            <p:cNvSpPr>
              <a:spLocks/>
            </p:cNvSpPr>
            <p:nvPr/>
          </p:nvSpPr>
          <p:spPr bwMode="auto">
            <a:xfrm>
              <a:off x="7215" y="4190"/>
              <a:ext cx="320" cy="42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6518"/>
                  </a:moveTo>
                  <a:lnTo>
                    <a:pt x="0" y="16009"/>
                  </a:lnTo>
                  <a:lnTo>
                    <a:pt x="1200" y="15501"/>
                  </a:lnTo>
                  <a:lnTo>
                    <a:pt x="1200" y="13595"/>
                  </a:lnTo>
                  <a:lnTo>
                    <a:pt x="1886" y="13595"/>
                  </a:lnTo>
                  <a:lnTo>
                    <a:pt x="2571" y="13214"/>
                  </a:lnTo>
                  <a:lnTo>
                    <a:pt x="3086" y="12706"/>
                  </a:lnTo>
                  <a:lnTo>
                    <a:pt x="3086" y="12198"/>
                  </a:lnTo>
                  <a:lnTo>
                    <a:pt x="3771" y="12198"/>
                  </a:lnTo>
                  <a:lnTo>
                    <a:pt x="4457" y="11816"/>
                  </a:lnTo>
                  <a:lnTo>
                    <a:pt x="4971" y="12198"/>
                  </a:lnTo>
                  <a:lnTo>
                    <a:pt x="5657" y="11816"/>
                  </a:lnTo>
                  <a:lnTo>
                    <a:pt x="6343" y="12198"/>
                  </a:lnTo>
                  <a:lnTo>
                    <a:pt x="6343" y="12706"/>
                  </a:lnTo>
                  <a:lnTo>
                    <a:pt x="7543" y="12706"/>
                  </a:lnTo>
                  <a:lnTo>
                    <a:pt x="8229" y="12198"/>
                  </a:lnTo>
                  <a:lnTo>
                    <a:pt x="8229" y="11816"/>
                  </a:lnTo>
                  <a:lnTo>
                    <a:pt x="8914" y="11816"/>
                  </a:lnTo>
                  <a:lnTo>
                    <a:pt x="9429" y="11308"/>
                  </a:lnTo>
                  <a:lnTo>
                    <a:pt x="9429" y="10800"/>
                  </a:lnTo>
                  <a:lnTo>
                    <a:pt x="10114" y="9911"/>
                  </a:lnTo>
                  <a:lnTo>
                    <a:pt x="10114" y="9402"/>
                  </a:lnTo>
                  <a:lnTo>
                    <a:pt x="10800" y="9402"/>
                  </a:lnTo>
                  <a:lnTo>
                    <a:pt x="11314" y="8894"/>
                  </a:lnTo>
                  <a:lnTo>
                    <a:pt x="12000" y="8513"/>
                  </a:lnTo>
                  <a:lnTo>
                    <a:pt x="12000" y="6988"/>
                  </a:lnTo>
                  <a:lnTo>
                    <a:pt x="12686" y="6988"/>
                  </a:lnTo>
                  <a:lnTo>
                    <a:pt x="13886" y="6099"/>
                  </a:lnTo>
                  <a:lnTo>
                    <a:pt x="13886" y="4701"/>
                  </a:lnTo>
                  <a:lnTo>
                    <a:pt x="14571" y="4193"/>
                  </a:lnTo>
                  <a:lnTo>
                    <a:pt x="14571" y="3685"/>
                  </a:lnTo>
                  <a:lnTo>
                    <a:pt x="15771" y="3685"/>
                  </a:lnTo>
                  <a:lnTo>
                    <a:pt x="15771" y="3304"/>
                  </a:lnTo>
                  <a:lnTo>
                    <a:pt x="16457" y="3304"/>
                  </a:lnTo>
                  <a:lnTo>
                    <a:pt x="16457" y="1906"/>
                  </a:lnTo>
                  <a:lnTo>
                    <a:pt x="15771" y="1906"/>
                  </a:lnTo>
                  <a:lnTo>
                    <a:pt x="15771" y="381"/>
                  </a:lnTo>
                  <a:lnTo>
                    <a:pt x="15257" y="0"/>
                  </a:lnTo>
                  <a:lnTo>
                    <a:pt x="16457" y="381"/>
                  </a:lnTo>
                  <a:lnTo>
                    <a:pt x="17143" y="889"/>
                  </a:lnTo>
                  <a:lnTo>
                    <a:pt x="17657" y="1398"/>
                  </a:lnTo>
                  <a:lnTo>
                    <a:pt x="17657" y="1906"/>
                  </a:lnTo>
                  <a:lnTo>
                    <a:pt x="18343" y="2287"/>
                  </a:lnTo>
                  <a:lnTo>
                    <a:pt x="18343" y="2795"/>
                  </a:lnTo>
                  <a:lnTo>
                    <a:pt x="17657" y="2795"/>
                  </a:lnTo>
                  <a:lnTo>
                    <a:pt x="17657" y="3304"/>
                  </a:lnTo>
                  <a:lnTo>
                    <a:pt x="18343" y="3304"/>
                  </a:lnTo>
                  <a:lnTo>
                    <a:pt x="17657" y="3685"/>
                  </a:lnTo>
                  <a:lnTo>
                    <a:pt x="17657" y="4701"/>
                  </a:lnTo>
                  <a:lnTo>
                    <a:pt x="18343" y="5209"/>
                  </a:lnTo>
                  <a:lnTo>
                    <a:pt x="19029" y="5591"/>
                  </a:lnTo>
                  <a:lnTo>
                    <a:pt x="19543" y="6099"/>
                  </a:lnTo>
                  <a:lnTo>
                    <a:pt x="15771" y="6099"/>
                  </a:lnTo>
                  <a:lnTo>
                    <a:pt x="15771" y="7496"/>
                  </a:lnTo>
                  <a:lnTo>
                    <a:pt x="16457" y="7496"/>
                  </a:lnTo>
                  <a:lnTo>
                    <a:pt x="17657" y="8005"/>
                  </a:lnTo>
                  <a:lnTo>
                    <a:pt x="18343" y="8894"/>
                  </a:lnTo>
                  <a:lnTo>
                    <a:pt x="19029" y="8894"/>
                  </a:lnTo>
                  <a:lnTo>
                    <a:pt x="19543" y="9402"/>
                  </a:lnTo>
                  <a:lnTo>
                    <a:pt x="19543" y="10800"/>
                  </a:lnTo>
                  <a:lnTo>
                    <a:pt x="19029" y="10800"/>
                  </a:lnTo>
                  <a:lnTo>
                    <a:pt x="19029" y="11308"/>
                  </a:lnTo>
                  <a:lnTo>
                    <a:pt x="18343" y="12198"/>
                  </a:lnTo>
                  <a:lnTo>
                    <a:pt x="17657" y="12706"/>
                  </a:lnTo>
                  <a:lnTo>
                    <a:pt x="17143" y="13214"/>
                  </a:lnTo>
                  <a:lnTo>
                    <a:pt x="16457" y="13214"/>
                  </a:lnTo>
                  <a:lnTo>
                    <a:pt x="17143" y="13595"/>
                  </a:lnTo>
                  <a:lnTo>
                    <a:pt x="17143" y="16518"/>
                  </a:lnTo>
                  <a:lnTo>
                    <a:pt x="17657" y="16518"/>
                  </a:lnTo>
                  <a:lnTo>
                    <a:pt x="18343" y="16899"/>
                  </a:lnTo>
                  <a:lnTo>
                    <a:pt x="19029" y="17407"/>
                  </a:lnTo>
                  <a:lnTo>
                    <a:pt x="19543" y="18296"/>
                  </a:lnTo>
                  <a:lnTo>
                    <a:pt x="20229" y="18805"/>
                  </a:lnTo>
                  <a:lnTo>
                    <a:pt x="20229" y="19313"/>
                  </a:lnTo>
                  <a:lnTo>
                    <a:pt x="21600" y="19313"/>
                  </a:lnTo>
                  <a:lnTo>
                    <a:pt x="21600" y="20711"/>
                  </a:lnTo>
                  <a:lnTo>
                    <a:pt x="20914" y="21219"/>
                  </a:lnTo>
                  <a:lnTo>
                    <a:pt x="20914" y="21600"/>
                  </a:lnTo>
                  <a:lnTo>
                    <a:pt x="19029" y="21600"/>
                  </a:lnTo>
                  <a:lnTo>
                    <a:pt x="19029" y="21219"/>
                  </a:lnTo>
                  <a:lnTo>
                    <a:pt x="18343" y="21219"/>
                  </a:lnTo>
                  <a:lnTo>
                    <a:pt x="18343" y="21600"/>
                  </a:lnTo>
                  <a:lnTo>
                    <a:pt x="17657" y="21219"/>
                  </a:lnTo>
                  <a:lnTo>
                    <a:pt x="12686" y="21219"/>
                  </a:lnTo>
                  <a:lnTo>
                    <a:pt x="12686" y="20711"/>
                  </a:lnTo>
                  <a:lnTo>
                    <a:pt x="12000" y="21219"/>
                  </a:lnTo>
                  <a:lnTo>
                    <a:pt x="11314" y="20711"/>
                  </a:lnTo>
                  <a:lnTo>
                    <a:pt x="8229" y="20711"/>
                  </a:lnTo>
                  <a:lnTo>
                    <a:pt x="7543" y="21219"/>
                  </a:lnTo>
                  <a:lnTo>
                    <a:pt x="3086" y="21219"/>
                  </a:lnTo>
                  <a:lnTo>
                    <a:pt x="3771" y="20711"/>
                  </a:lnTo>
                  <a:lnTo>
                    <a:pt x="3086" y="20711"/>
                  </a:lnTo>
                  <a:lnTo>
                    <a:pt x="3771" y="19821"/>
                  </a:lnTo>
                  <a:lnTo>
                    <a:pt x="3771" y="19313"/>
                  </a:lnTo>
                  <a:lnTo>
                    <a:pt x="3086" y="18805"/>
                  </a:lnTo>
                  <a:lnTo>
                    <a:pt x="3086" y="17407"/>
                  </a:lnTo>
                  <a:lnTo>
                    <a:pt x="1200" y="17407"/>
                  </a:lnTo>
                  <a:lnTo>
                    <a:pt x="1200" y="16009"/>
                  </a:lnTo>
                  <a:lnTo>
                    <a:pt x="514" y="16518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4" name="AutoShape 131"/>
            <p:cNvSpPr>
              <a:spLocks/>
            </p:cNvSpPr>
            <p:nvPr/>
          </p:nvSpPr>
          <p:spPr bwMode="auto">
            <a:xfrm>
              <a:off x="7223" y="4593"/>
              <a:ext cx="236" cy="23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9523" y="929"/>
                  </a:moveTo>
                  <a:lnTo>
                    <a:pt x="10452" y="0"/>
                  </a:lnTo>
                  <a:lnTo>
                    <a:pt x="14632" y="0"/>
                  </a:lnTo>
                  <a:lnTo>
                    <a:pt x="15561" y="929"/>
                  </a:lnTo>
                  <a:lnTo>
                    <a:pt x="16490" y="0"/>
                  </a:lnTo>
                  <a:lnTo>
                    <a:pt x="16490" y="3484"/>
                  </a:lnTo>
                  <a:lnTo>
                    <a:pt x="17187" y="4413"/>
                  </a:lnTo>
                  <a:lnTo>
                    <a:pt x="17187" y="3484"/>
                  </a:lnTo>
                  <a:lnTo>
                    <a:pt x="21600" y="3484"/>
                  </a:lnTo>
                  <a:lnTo>
                    <a:pt x="21600" y="6039"/>
                  </a:lnTo>
                  <a:lnTo>
                    <a:pt x="20671" y="6039"/>
                  </a:lnTo>
                  <a:lnTo>
                    <a:pt x="19974" y="6968"/>
                  </a:lnTo>
                  <a:lnTo>
                    <a:pt x="19974" y="7665"/>
                  </a:lnTo>
                  <a:lnTo>
                    <a:pt x="19045" y="8594"/>
                  </a:lnTo>
                  <a:lnTo>
                    <a:pt x="19974" y="8594"/>
                  </a:lnTo>
                  <a:lnTo>
                    <a:pt x="19974" y="9523"/>
                  </a:lnTo>
                  <a:lnTo>
                    <a:pt x="20671" y="9523"/>
                  </a:lnTo>
                  <a:lnTo>
                    <a:pt x="20671" y="10452"/>
                  </a:lnTo>
                  <a:lnTo>
                    <a:pt x="21600" y="10452"/>
                  </a:lnTo>
                  <a:lnTo>
                    <a:pt x="21600" y="11148"/>
                  </a:lnTo>
                  <a:lnTo>
                    <a:pt x="20671" y="13006"/>
                  </a:lnTo>
                  <a:lnTo>
                    <a:pt x="19974" y="15561"/>
                  </a:lnTo>
                  <a:lnTo>
                    <a:pt x="20671" y="16258"/>
                  </a:lnTo>
                  <a:lnTo>
                    <a:pt x="19974" y="16258"/>
                  </a:lnTo>
                  <a:lnTo>
                    <a:pt x="19045" y="15561"/>
                  </a:lnTo>
                  <a:lnTo>
                    <a:pt x="18116" y="15561"/>
                  </a:lnTo>
                  <a:lnTo>
                    <a:pt x="17187" y="16258"/>
                  </a:lnTo>
                  <a:lnTo>
                    <a:pt x="16490" y="16258"/>
                  </a:lnTo>
                  <a:lnTo>
                    <a:pt x="15561" y="15561"/>
                  </a:lnTo>
                  <a:lnTo>
                    <a:pt x="15561" y="14632"/>
                  </a:lnTo>
                  <a:lnTo>
                    <a:pt x="13935" y="14632"/>
                  </a:lnTo>
                  <a:lnTo>
                    <a:pt x="13935" y="16258"/>
                  </a:lnTo>
                  <a:lnTo>
                    <a:pt x="12077" y="16258"/>
                  </a:lnTo>
                  <a:lnTo>
                    <a:pt x="11381" y="17187"/>
                  </a:lnTo>
                  <a:lnTo>
                    <a:pt x="10452" y="16258"/>
                  </a:lnTo>
                  <a:lnTo>
                    <a:pt x="9523" y="17187"/>
                  </a:lnTo>
                  <a:lnTo>
                    <a:pt x="9523" y="18116"/>
                  </a:lnTo>
                  <a:lnTo>
                    <a:pt x="12077" y="18116"/>
                  </a:lnTo>
                  <a:lnTo>
                    <a:pt x="12077" y="20671"/>
                  </a:lnTo>
                  <a:lnTo>
                    <a:pt x="11381" y="19742"/>
                  </a:lnTo>
                  <a:lnTo>
                    <a:pt x="10452" y="19742"/>
                  </a:lnTo>
                  <a:lnTo>
                    <a:pt x="10452" y="20671"/>
                  </a:lnTo>
                  <a:lnTo>
                    <a:pt x="9523" y="20671"/>
                  </a:lnTo>
                  <a:lnTo>
                    <a:pt x="8594" y="21600"/>
                  </a:lnTo>
                  <a:lnTo>
                    <a:pt x="7897" y="21600"/>
                  </a:lnTo>
                  <a:lnTo>
                    <a:pt x="7897" y="20671"/>
                  </a:lnTo>
                  <a:lnTo>
                    <a:pt x="6039" y="19742"/>
                  </a:lnTo>
                  <a:lnTo>
                    <a:pt x="6039" y="19045"/>
                  </a:lnTo>
                  <a:lnTo>
                    <a:pt x="4413" y="18116"/>
                  </a:lnTo>
                  <a:lnTo>
                    <a:pt x="3484" y="17187"/>
                  </a:lnTo>
                  <a:lnTo>
                    <a:pt x="2787" y="16258"/>
                  </a:lnTo>
                  <a:lnTo>
                    <a:pt x="1858" y="15561"/>
                  </a:lnTo>
                  <a:lnTo>
                    <a:pt x="1858" y="13703"/>
                  </a:lnTo>
                  <a:lnTo>
                    <a:pt x="929" y="13006"/>
                  </a:lnTo>
                  <a:lnTo>
                    <a:pt x="929" y="12077"/>
                  </a:lnTo>
                  <a:lnTo>
                    <a:pt x="0" y="10452"/>
                  </a:lnTo>
                  <a:lnTo>
                    <a:pt x="1858" y="10452"/>
                  </a:lnTo>
                  <a:lnTo>
                    <a:pt x="1858" y="7665"/>
                  </a:lnTo>
                  <a:lnTo>
                    <a:pt x="3484" y="6968"/>
                  </a:lnTo>
                  <a:lnTo>
                    <a:pt x="2787" y="6968"/>
                  </a:lnTo>
                  <a:lnTo>
                    <a:pt x="1858" y="6039"/>
                  </a:lnTo>
                  <a:lnTo>
                    <a:pt x="2787" y="6039"/>
                  </a:lnTo>
                  <a:lnTo>
                    <a:pt x="2787" y="5110"/>
                  </a:lnTo>
                  <a:lnTo>
                    <a:pt x="3484" y="5110"/>
                  </a:lnTo>
                  <a:lnTo>
                    <a:pt x="3484" y="4413"/>
                  </a:lnTo>
                  <a:lnTo>
                    <a:pt x="4413" y="4413"/>
                  </a:lnTo>
                  <a:lnTo>
                    <a:pt x="4413" y="5110"/>
                  </a:lnTo>
                  <a:lnTo>
                    <a:pt x="9523" y="5110"/>
                  </a:lnTo>
                  <a:lnTo>
                    <a:pt x="9523" y="929"/>
                  </a:lnTo>
                  <a:close/>
                  <a:moveTo>
                    <a:pt x="9523" y="9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5" name="AutoShape 132"/>
            <p:cNvSpPr>
              <a:spLocks/>
            </p:cNvSpPr>
            <p:nvPr/>
          </p:nvSpPr>
          <p:spPr bwMode="auto">
            <a:xfrm>
              <a:off x="7243" y="4603"/>
              <a:ext cx="84" cy="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618" y="21600"/>
                  </a:moveTo>
                  <a:lnTo>
                    <a:pt x="4582" y="21600"/>
                  </a:lnTo>
                  <a:lnTo>
                    <a:pt x="4582" y="18000"/>
                  </a:lnTo>
                  <a:lnTo>
                    <a:pt x="7200" y="18000"/>
                  </a:lnTo>
                  <a:lnTo>
                    <a:pt x="720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4582" y="0"/>
                  </a:lnTo>
                  <a:lnTo>
                    <a:pt x="7200" y="3600"/>
                  </a:lnTo>
                  <a:lnTo>
                    <a:pt x="2618" y="8400"/>
                  </a:lnTo>
                  <a:lnTo>
                    <a:pt x="0" y="18000"/>
                  </a:lnTo>
                  <a:lnTo>
                    <a:pt x="2618" y="18000"/>
                  </a:lnTo>
                  <a:lnTo>
                    <a:pt x="2618" y="21600"/>
                  </a:lnTo>
                  <a:close/>
                  <a:moveTo>
                    <a:pt x="2618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6" name="AutoShape 133"/>
            <p:cNvSpPr>
              <a:spLocks/>
            </p:cNvSpPr>
            <p:nvPr/>
          </p:nvSpPr>
          <p:spPr bwMode="auto">
            <a:xfrm>
              <a:off x="7317" y="4539"/>
              <a:ext cx="319" cy="3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8677"/>
                  </a:moveTo>
                  <a:lnTo>
                    <a:pt x="686" y="18027"/>
                  </a:lnTo>
                  <a:lnTo>
                    <a:pt x="1371" y="18027"/>
                  </a:lnTo>
                  <a:lnTo>
                    <a:pt x="1371" y="17377"/>
                  </a:lnTo>
                  <a:lnTo>
                    <a:pt x="2057" y="17377"/>
                  </a:lnTo>
                  <a:lnTo>
                    <a:pt x="2571" y="18027"/>
                  </a:lnTo>
                  <a:lnTo>
                    <a:pt x="2571" y="16241"/>
                  </a:lnTo>
                  <a:lnTo>
                    <a:pt x="686" y="16241"/>
                  </a:lnTo>
                  <a:lnTo>
                    <a:pt x="686" y="15591"/>
                  </a:lnTo>
                  <a:lnTo>
                    <a:pt x="1371" y="14941"/>
                  </a:lnTo>
                  <a:lnTo>
                    <a:pt x="2057" y="15591"/>
                  </a:lnTo>
                  <a:lnTo>
                    <a:pt x="2571" y="14941"/>
                  </a:lnTo>
                  <a:lnTo>
                    <a:pt x="3943" y="14941"/>
                  </a:lnTo>
                  <a:lnTo>
                    <a:pt x="3943" y="13805"/>
                  </a:lnTo>
                  <a:lnTo>
                    <a:pt x="5143" y="13805"/>
                  </a:lnTo>
                  <a:lnTo>
                    <a:pt x="5143" y="14454"/>
                  </a:lnTo>
                  <a:lnTo>
                    <a:pt x="5829" y="14941"/>
                  </a:lnTo>
                  <a:lnTo>
                    <a:pt x="6343" y="14941"/>
                  </a:lnTo>
                  <a:lnTo>
                    <a:pt x="7029" y="14454"/>
                  </a:lnTo>
                  <a:lnTo>
                    <a:pt x="7714" y="14454"/>
                  </a:lnTo>
                  <a:lnTo>
                    <a:pt x="8400" y="14941"/>
                  </a:lnTo>
                  <a:lnTo>
                    <a:pt x="8914" y="14941"/>
                  </a:lnTo>
                  <a:lnTo>
                    <a:pt x="8400" y="14454"/>
                  </a:lnTo>
                  <a:lnTo>
                    <a:pt x="8914" y="12668"/>
                  </a:lnTo>
                  <a:lnTo>
                    <a:pt x="9600" y="11368"/>
                  </a:lnTo>
                  <a:lnTo>
                    <a:pt x="9600" y="10881"/>
                  </a:lnTo>
                  <a:lnTo>
                    <a:pt x="8914" y="10881"/>
                  </a:lnTo>
                  <a:lnTo>
                    <a:pt x="8914" y="10232"/>
                  </a:lnTo>
                  <a:lnTo>
                    <a:pt x="8400" y="10232"/>
                  </a:lnTo>
                  <a:lnTo>
                    <a:pt x="8400" y="9582"/>
                  </a:lnTo>
                  <a:lnTo>
                    <a:pt x="7714" y="9582"/>
                  </a:lnTo>
                  <a:lnTo>
                    <a:pt x="8400" y="8932"/>
                  </a:lnTo>
                  <a:lnTo>
                    <a:pt x="8400" y="8445"/>
                  </a:lnTo>
                  <a:lnTo>
                    <a:pt x="8914" y="7795"/>
                  </a:lnTo>
                  <a:lnTo>
                    <a:pt x="9600" y="7795"/>
                  </a:lnTo>
                  <a:lnTo>
                    <a:pt x="9600" y="6009"/>
                  </a:lnTo>
                  <a:lnTo>
                    <a:pt x="6343" y="6009"/>
                  </a:lnTo>
                  <a:lnTo>
                    <a:pt x="6343" y="6659"/>
                  </a:lnTo>
                  <a:lnTo>
                    <a:pt x="5829" y="6009"/>
                  </a:lnTo>
                  <a:lnTo>
                    <a:pt x="5829" y="4223"/>
                  </a:lnTo>
                  <a:lnTo>
                    <a:pt x="10800" y="4223"/>
                  </a:lnTo>
                  <a:lnTo>
                    <a:pt x="11486" y="4710"/>
                  </a:lnTo>
                  <a:lnTo>
                    <a:pt x="11486" y="4223"/>
                  </a:lnTo>
                  <a:lnTo>
                    <a:pt x="12171" y="4223"/>
                  </a:lnTo>
                  <a:lnTo>
                    <a:pt x="12171" y="4710"/>
                  </a:lnTo>
                  <a:lnTo>
                    <a:pt x="14057" y="4710"/>
                  </a:lnTo>
                  <a:lnTo>
                    <a:pt x="14057" y="4223"/>
                  </a:lnTo>
                  <a:lnTo>
                    <a:pt x="14743" y="3573"/>
                  </a:lnTo>
                  <a:lnTo>
                    <a:pt x="14743" y="2923"/>
                  </a:lnTo>
                  <a:lnTo>
                    <a:pt x="15943" y="1137"/>
                  </a:lnTo>
                  <a:lnTo>
                    <a:pt x="16629" y="487"/>
                  </a:lnTo>
                  <a:lnTo>
                    <a:pt x="17143" y="487"/>
                  </a:lnTo>
                  <a:lnTo>
                    <a:pt x="18514" y="0"/>
                  </a:lnTo>
                  <a:lnTo>
                    <a:pt x="20400" y="0"/>
                  </a:lnTo>
                  <a:lnTo>
                    <a:pt x="21086" y="487"/>
                  </a:lnTo>
                  <a:lnTo>
                    <a:pt x="21086" y="0"/>
                  </a:lnTo>
                  <a:lnTo>
                    <a:pt x="21600" y="0"/>
                  </a:lnTo>
                  <a:lnTo>
                    <a:pt x="21600" y="1786"/>
                  </a:lnTo>
                  <a:lnTo>
                    <a:pt x="21086" y="1786"/>
                  </a:lnTo>
                  <a:lnTo>
                    <a:pt x="21086" y="2436"/>
                  </a:lnTo>
                  <a:lnTo>
                    <a:pt x="19714" y="3573"/>
                  </a:lnTo>
                  <a:lnTo>
                    <a:pt x="20400" y="4710"/>
                  </a:lnTo>
                  <a:lnTo>
                    <a:pt x="19714" y="5359"/>
                  </a:lnTo>
                  <a:lnTo>
                    <a:pt x="19714" y="6009"/>
                  </a:lnTo>
                  <a:lnTo>
                    <a:pt x="19200" y="6659"/>
                  </a:lnTo>
                  <a:lnTo>
                    <a:pt x="19714" y="7146"/>
                  </a:lnTo>
                  <a:lnTo>
                    <a:pt x="19200" y="7795"/>
                  </a:lnTo>
                  <a:lnTo>
                    <a:pt x="19714" y="7795"/>
                  </a:lnTo>
                  <a:lnTo>
                    <a:pt x="19200" y="8445"/>
                  </a:lnTo>
                  <a:lnTo>
                    <a:pt x="19200" y="8932"/>
                  </a:lnTo>
                  <a:lnTo>
                    <a:pt x="18514" y="9582"/>
                  </a:lnTo>
                  <a:lnTo>
                    <a:pt x="18514" y="10232"/>
                  </a:lnTo>
                  <a:lnTo>
                    <a:pt x="17829" y="11368"/>
                  </a:lnTo>
                  <a:lnTo>
                    <a:pt x="17143" y="12018"/>
                  </a:lnTo>
                  <a:lnTo>
                    <a:pt x="16629" y="12018"/>
                  </a:lnTo>
                  <a:lnTo>
                    <a:pt x="15943" y="12668"/>
                  </a:lnTo>
                  <a:lnTo>
                    <a:pt x="15257" y="13155"/>
                  </a:lnTo>
                  <a:lnTo>
                    <a:pt x="15257" y="13805"/>
                  </a:lnTo>
                  <a:lnTo>
                    <a:pt x="14743" y="14454"/>
                  </a:lnTo>
                  <a:lnTo>
                    <a:pt x="14057" y="14941"/>
                  </a:lnTo>
                  <a:lnTo>
                    <a:pt x="14057" y="18027"/>
                  </a:lnTo>
                  <a:lnTo>
                    <a:pt x="13371" y="18677"/>
                  </a:lnTo>
                  <a:lnTo>
                    <a:pt x="12686" y="19164"/>
                  </a:lnTo>
                  <a:lnTo>
                    <a:pt x="11486" y="20463"/>
                  </a:lnTo>
                  <a:lnTo>
                    <a:pt x="10800" y="21113"/>
                  </a:lnTo>
                  <a:lnTo>
                    <a:pt x="9600" y="21113"/>
                  </a:lnTo>
                  <a:lnTo>
                    <a:pt x="9600" y="20463"/>
                  </a:lnTo>
                  <a:lnTo>
                    <a:pt x="8914" y="20463"/>
                  </a:lnTo>
                  <a:lnTo>
                    <a:pt x="9600" y="19814"/>
                  </a:lnTo>
                  <a:lnTo>
                    <a:pt x="8914" y="19814"/>
                  </a:lnTo>
                  <a:lnTo>
                    <a:pt x="8400" y="20463"/>
                  </a:lnTo>
                  <a:lnTo>
                    <a:pt x="7714" y="20463"/>
                  </a:lnTo>
                  <a:lnTo>
                    <a:pt x="7029" y="21113"/>
                  </a:lnTo>
                  <a:lnTo>
                    <a:pt x="6343" y="21113"/>
                  </a:lnTo>
                  <a:lnTo>
                    <a:pt x="6343" y="20463"/>
                  </a:lnTo>
                  <a:lnTo>
                    <a:pt x="5829" y="20463"/>
                  </a:lnTo>
                  <a:lnTo>
                    <a:pt x="5829" y="21113"/>
                  </a:lnTo>
                  <a:lnTo>
                    <a:pt x="5829" y="20463"/>
                  </a:lnTo>
                  <a:lnTo>
                    <a:pt x="5143" y="19814"/>
                  </a:lnTo>
                  <a:lnTo>
                    <a:pt x="4457" y="19814"/>
                  </a:lnTo>
                  <a:lnTo>
                    <a:pt x="4457" y="20463"/>
                  </a:lnTo>
                  <a:lnTo>
                    <a:pt x="3943" y="20463"/>
                  </a:lnTo>
                  <a:lnTo>
                    <a:pt x="3257" y="21113"/>
                  </a:lnTo>
                  <a:lnTo>
                    <a:pt x="2571" y="21600"/>
                  </a:lnTo>
                  <a:lnTo>
                    <a:pt x="2057" y="21113"/>
                  </a:lnTo>
                  <a:lnTo>
                    <a:pt x="2057" y="19814"/>
                  </a:lnTo>
                  <a:lnTo>
                    <a:pt x="686" y="19164"/>
                  </a:lnTo>
                  <a:lnTo>
                    <a:pt x="0" y="18677"/>
                  </a:lnTo>
                  <a:close/>
                  <a:moveTo>
                    <a:pt x="0" y="1867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7" name="AutoShape 134"/>
            <p:cNvSpPr>
              <a:spLocks/>
            </p:cNvSpPr>
            <p:nvPr/>
          </p:nvSpPr>
          <p:spPr bwMode="auto">
            <a:xfrm>
              <a:off x="7355" y="4840"/>
              <a:ext cx="48" cy="5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7855"/>
                  </a:moveTo>
                  <a:lnTo>
                    <a:pt x="21600" y="3927"/>
                  </a:lnTo>
                  <a:lnTo>
                    <a:pt x="17053" y="0"/>
                  </a:lnTo>
                  <a:lnTo>
                    <a:pt x="12505" y="0"/>
                  </a:lnTo>
                  <a:lnTo>
                    <a:pt x="12505" y="3927"/>
                  </a:lnTo>
                  <a:lnTo>
                    <a:pt x="9095" y="3927"/>
                  </a:lnTo>
                  <a:lnTo>
                    <a:pt x="4547" y="7855"/>
                  </a:lnTo>
                  <a:lnTo>
                    <a:pt x="0" y="10800"/>
                  </a:lnTo>
                  <a:lnTo>
                    <a:pt x="4547" y="18655"/>
                  </a:lnTo>
                  <a:lnTo>
                    <a:pt x="0" y="18655"/>
                  </a:lnTo>
                  <a:lnTo>
                    <a:pt x="0" y="21600"/>
                  </a:lnTo>
                  <a:lnTo>
                    <a:pt x="4547" y="18655"/>
                  </a:lnTo>
                  <a:lnTo>
                    <a:pt x="12505" y="18655"/>
                  </a:lnTo>
                  <a:lnTo>
                    <a:pt x="9095" y="10800"/>
                  </a:lnTo>
                  <a:lnTo>
                    <a:pt x="12505" y="10800"/>
                  </a:lnTo>
                  <a:lnTo>
                    <a:pt x="17053" y="7855"/>
                  </a:lnTo>
                  <a:lnTo>
                    <a:pt x="21600" y="7855"/>
                  </a:lnTo>
                  <a:close/>
                  <a:moveTo>
                    <a:pt x="21600" y="7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8" name="AutoShape 135"/>
            <p:cNvSpPr>
              <a:spLocks/>
            </p:cNvSpPr>
            <p:nvPr/>
          </p:nvSpPr>
          <p:spPr bwMode="auto">
            <a:xfrm>
              <a:off x="8078" y="4712"/>
              <a:ext cx="469" cy="4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685" y="505"/>
                  </a:moveTo>
                  <a:lnTo>
                    <a:pt x="3036" y="0"/>
                  </a:lnTo>
                  <a:lnTo>
                    <a:pt x="9107" y="0"/>
                  </a:lnTo>
                  <a:lnTo>
                    <a:pt x="15996" y="4295"/>
                  </a:lnTo>
                  <a:lnTo>
                    <a:pt x="16463" y="4674"/>
                  </a:lnTo>
                  <a:lnTo>
                    <a:pt x="16463" y="5179"/>
                  </a:lnTo>
                  <a:lnTo>
                    <a:pt x="16930" y="5179"/>
                  </a:lnTo>
                  <a:lnTo>
                    <a:pt x="19031" y="7074"/>
                  </a:lnTo>
                  <a:lnTo>
                    <a:pt x="19031" y="7579"/>
                  </a:lnTo>
                  <a:lnTo>
                    <a:pt x="18681" y="8968"/>
                  </a:lnTo>
                  <a:lnTo>
                    <a:pt x="18214" y="9347"/>
                  </a:lnTo>
                  <a:lnTo>
                    <a:pt x="18214" y="9853"/>
                  </a:lnTo>
                  <a:lnTo>
                    <a:pt x="19031" y="10358"/>
                  </a:lnTo>
                  <a:lnTo>
                    <a:pt x="19031" y="10863"/>
                  </a:lnTo>
                  <a:lnTo>
                    <a:pt x="19498" y="10863"/>
                  </a:lnTo>
                  <a:lnTo>
                    <a:pt x="19965" y="11747"/>
                  </a:lnTo>
                  <a:lnTo>
                    <a:pt x="19031" y="11747"/>
                  </a:lnTo>
                  <a:lnTo>
                    <a:pt x="19031" y="13137"/>
                  </a:lnTo>
                  <a:lnTo>
                    <a:pt x="19498" y="13137"/>
                  </a:lnTo>
                  <a:lnTo>
                    <a:pt x="19498" y="13642"/>
                  </a:lnTo>
                  <a:lnTo>
                    <a:pt x="19031" y="14147"/>
                  </a:lnTo>
                  <a:lnTo>
                    <a:pt x="19031" y="14526"/>
                  </a:lnTo>
                  <a:lnTo>
                    <a:pt x="19498" y="15032"/>
                  </a:lnTo>
                  <a:lnTo>
                    <a:pt x="19498" y="15537"/>
                  </a:lnTo>
                  <a:lnTo>
                    <a:pt x="19965" y="15537"/>
                  </a:lnTo>
                  <a:lnTo>
                    <a:pt x="19498" y="15916"/>
                  </a:lnTo>
                  <a:lnTo>
                    <a:pt x="19965" y="15916"/>
                  </a:lnTo>
                  <a:lnTo>
                    <a:pt x="19965" y="16926"/>
                  </a:lnTo>
                  <a:lnTo>
                    <a:pt x="20316" y="17811"/>
                  </a:lnTo>
                  <a:lnTo>
                    <a:pt x="21600" y="17811"/>
                  </a:lnTo>
                  <a:lnTo>
                    <a:pt x="21600" y="18316"/>
                  </a:lnTo>
                  <a:lnTo>
                    <a:pt x="20783" y="18316"/>
                  </a:lnTo>
                  <a:lnTo>
                    <a:pt x="20783" y="18821"/>
                  </a:lnTo>
                  <a:lnTo>
                    <a:pt x="19965" y="18821"/>
                  </a:lnTo>
                  <a:lnTo>
                    <a:pt x="19965" y="19200"/>
                  </a:lnTo>
                  <a:lnTo>
                    <a:pt x="19031" y="19200"/>
                  </a:lnTo>
                  <a:lnTo>
                    <a:pt x="19031" y="19705"/>
                  </a:lnTo>
                  <a:lnTo>
                    <a:pt x="18681" y="19200"/>
                  </a:lnTo>
                  <a:lnTo>
                    <a:pt x="17747" y="19705"/>
                  </a:lnTo>
                  <a:lnTo>
                    <a:pt x="16463" y="19705"/>
                  </a:lnTo>
                  <a:lnTo>
                    <a:pt x="16463" y="20211"/>
                  </a:lnTo>
                  <a:lnTo>
                    <a:pt x="15645" y="20211"/>
                  </a:lnTo>
                  <a:lnTo>
                    <a:pt x="15178" y="20589"/>
                  </a:lnTo>
                  <a:lnTo>
                    <a:pt x="15178" y="20211"/>
                  </a:lnTo>
                  <a:lnTo>
                    <a:pt x="14361" y="20211"/>
                  </a:lnTo>
                  <a:lnTo>
                    <a:pt x="13894" y="20589"/>
                  </a:lnTo>
                  <a:lnTo>
                    <a:pt x="13427" y="20589"/>
                  </a:lnTo>
                  <a:lnTo>
                    <a:pt x="12960" y="20211"/>
                  </a:lnTo>
                  <a:lnTo>
                    <a:pt x="12610" y="20211"/>
                  </a:lnTo>
                  <a:lnTo>
                    <a:pt x="12610" y="19705"/>
                  </a:lnTo>
                  <a:lnTo>
                    <a:pt x="12143" y="19705"/>
                  </a:lnTo>
                  <a:lnTo>
                    <a:pt x="12143" y="20211"/>
                  </a:lnTo>
                  <a:lnTo>
                    <a:pt x="10041" y="20211"/>
                  </a:lnTo>
                  <a:lnTo>
                    <a:pt x="9574" y="21600"/>
                  </a:lnTo>
                  <a:lnTo>
                    <a:pt x="9574" y="17811"/>
                  </a:lnTo>
                  <a:lnTo>
                    <a:pt x="8640" y="16926"/>
                  </a:lnTo>
                  <a:lnTo>
                    <a:pt x="8290" y="16421"/>
                  </a:lnTo>
                  <a:lnTo>
                    <a:pt x="7356" y="16421"/>
                  </a:lnTo>
                  <a:lnTo>
                    <a:pt x="7356" y="15916"/>
                  </a:lnTo>
                  <a:lnTo>
                    <a:pt x="7005" y="15916"/>
                  </a:lnTo>
                  <a:lnTo>
                    <a:pt x="6538" y="15537"/>
                  </a:lnTo>
                  <a:lnTo>
                    <a:pt x="6071" y="15537"/>
                  </a:lnTo>
                  <a:lnTo>
                    <a:pt x="6071" y="15032"/>
                  </a:lnTo>
                  <a:lnTo>
                    <a:pt x="4320" y="15032"/>
                  </a:lnTo>
                  <a:lnTo>
                    <a:pt x="4320" y="14526"/>
                  </a:lnTo>
                  <a:lnTo>
                    <a:pt x="3970" y="14147"/>
                  </a:lnTo>
                  <a:lnTo>
                    <a:pt x="2685" y="14147"/>
                  </a:lnTo>
                  <a:lnTo>
                    <a:pt x="2218" y="12253"/>
                  </a:lnTo>
                  <a:lnTo>
                    <a:pt x="934" y="10863"/>
                  </a:lnTo>
                  <a:lnTo>
                    <a:pt x="467" y="8463"/>
                  </a:lnTo>
                  <a:lnTo>
                    <a:pt x="0" y="6568"/>
                  </a:lnTo>
                  <a:lnTo>
                    <a:pt x="1751" y="6568"/>
                  </a:lnTo>
                  <a:lnTo>
                    <a:pt x="1751" y="6063"/>
                  </a:lnTo>
                  <a:lnTo>
                    <a:pt x="2685" y="5684"/>
                  </a:lnTo>
                  <a:lnTo>
                    <a:pt x="3036" y="5179"/>
                  </a:lnTo>
                  <a:lnTo>
                    <a:pt x="3036" y="4674"/>
                  </a:lnTo>
                  <a:lnTo>
                    <a:pt x="3503" y="4674"/>
                  </a:lnTo>
                  <a:lnTo>
                    <a:pt x="3036" y="4295"/>
                  </a:lnTo>
                  <a:lnTo>
                    <a:pt x="3036" y="3789"/>
                  </a:lnTo>
                  <a:lnTo>
                    <a:pt x="2685" y="3789"/>
                  </a:lnTo>
                  <a:lnTo>
                    <a:pt x="2685" y="3284"/>
                  </a:lnTo>
                  <a:lnTo>
                    <a:pt x="3036" y="2779"/>
                  </a:lnTo>
                  <a:lnTo>
                    <a:pt x="3503" y="2400"/>
                  </a:lnTo>
                  <a:lnTo>
                    <a:pt x="3036" y="1895"/>
                  </a:lnTo>
                  <a:lnTo>
                    <a:pt x="3036" y="1011"/>
                  </a:lnTo>
                  <a:lnTo>
                    <a:pt x="2685" y="1011"/>
                  </a:lnTo>
                  <a:lnTo>
                    <a:pt x="2685" y="505"/>
                  </a:lnTo>
                  <a:close/>
                  <a:moveTo>
                    <a:pt x="2685" y="50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9" name="AutoShape 136"/>
            <p:cNvSpPr>
              <a:spLocks/>
            </p:cNvSpPr>
            <p:nvPr/>
          </p:nvSpPr>
          <p:spPr bwMode="auto">
            <a:xfrm>
              <a:off x="8070" y="4722"/>
              <a:ext cx="84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582" y="3323"/>
                  </a:moveTo>
                  <a:lnTo>
                    <a:pt x="7200" y="3323"/>
                  </a:lnTo>
                  <a:lnTo>
                    <a:pt x="9164" y="0"/>
                  </a:lnTo>
                  <a:lnTo>
                    <a:pt x="11782" y="3323"/>
                  </a:lnTo>
                  <a:lnTo>
                    <a:pt x="14400" y="0"/>
                  </a:lnTo>
                  <a:lnTo>
                    <a:pt x="17018" y="3323"/>
                  </a:lnTo>
                  <a:lnTo>
                    <a:pt x="18982" y="3323"/>
                  </a:lnTo>
                  <a:lnTo>
                    <a:pt x="18982" y="9138"/>
                  </a:lnTo>
                  <a:lnTo>
                    <a:pt x="21600" y="12462"/>
                  </a:lnTo>
                  <a:lnTo>
                    <a:pt x="18982" y="14954"/>
                  </a:lnTo>
                  <a:lnTo>
                    <a:pt x="17018" y="18277"/>
                  </a:lnTo>
                  <a:lnTo>
                    <a:pt x="17018" y="14954"/>
                  </a:lnTo>
                  <a:lnTo>
                    <a:pt x="14400" y="14954"/>
                  </a:lnTo>
                  <a:lnTo>
                    <a:pt x="14400" y="12462"/>
                  </a:lnTo>
                  <a:lnTo>
                    <a:pt x="11782" y="12462"/>
                  </a:lnTo>
                  <a:lnTo>
                    <a:pt x="11782" y="14954"/>
                  </a:lnTo>
                  <a:lnTo>
                    <a:pt x="9164" y="18277"/>
                  </a:lnTo>
                  <a:lnTo>
                    <a:pt x="7200" y="21600"/>
                  </a:lnTo>
                  <a:lnTo>
                    <a:pt x="7200" y="18277"/>
                  </a:lnTo>
                  <a:lnTo>
                    <a:pt x="4582" y="21600"/>
                  </a:lnTo>
                  <a:lnTo>
                    <a:pt x="4582" y="18277"/>
                  </a:lnTo>
                  <a:lnTo>
                    <a:pt x="1964" y="18277"/>
                  </a:lnTo>
                  <a:lnTo>
                    <a:pt x="1964" y="14954"/>
                  </a:lnTo>
                  <a:lnTo>
                    <a:pt x="0" y="14954"/>
                  </a:lnTo>
                  <a:lnTo>
                    <a:pt x="0" y="18277"/>
                  </a:lnTo>
                  <a:lnTo>
                    <a:pt x="0" y="5815"/>
                  </a:lnTo>
                  <a:lnTo>
                    <a:pt x="1964" y="5815"/>
                  </a:lnTo>
                  <a:lnTo>
                    <a:pt x="4582" y="3323"/>
                  </a:lnTo>
                  <a:close/>
                  <a:moveTo>
                    <a:pt x="4582" y="33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0" name="AutoShape 137"/>
            <p:cNvSpPr>
              <a:spLocks/>
            </p:cNvSpPr>
            <p:nvPr/>
          </p:nvSpPr>
          <p:spPr bwMode="auto">
            <a:xfrm>
              <a:off x="8070" y="4759"/>
              <a:ext cx="84" cy="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4" y="21600"/>
                  </a:moveTo>
                  <a:lnTo>
                    <a:pt x="11782" y="21600"/>
                  </a:lnTo>
                  <a:lnTo>
                    <a:pt x="11782" y="18982"/>
                  </a:lnTo>
                  <a:lnTo>
                    <a:pt x="17018" y="17018"/>
                  </a:lnTo>
                  <a:lnTo>
                    <a:pt x="18982" y="14400"/>
                  </a:lnTo>
                  <a:lnTo>
                    <a:pt x="18982" y="11782"/>
                  </a:lnTo>
                  <a:lnTo>
                    <a:pt x="21600" y="11782"/>
                  </a:lnTo>
                  <a:lnTo>
                    <a:pt x="18982" y="9818"/>
                  </a:lnTo>
                  <a:lnTo>
                    <a:pt x="18982" y="7200"/>
                  </a:lnTo>
                  <a:lnTo>
                    <a:pt x="17018" y="7200"/>
                  </a:lnTo>
                  <a:lnTo>
                    <a:pt x="17018" y="1964"/>
                  </a:lnTo>
                  <a:lnTo>
                    <a:pt x="14400" y="1964"/>
                  </a:lnTo>
                  <a:lnTo>
                    <a:pt x="14400" y="0"/>
                  </a:lnTo>
                  <a:lnTo>
                    <a:pt x="11782" y="0"/>
                  </a:lnTo>
                  <a:lnTo>
                    <a:pt x="11782" y="1964"/>
                  </a:lnTo>
                  <a:lnTo>
                    <a:pt x="9164" y="4582"/>
                  </a:lnTo>
                  <a:lnTo>
                    <a:pt x="7200" y="7200"/>
                  </a:lnTo>
                  <a:lnTo>
                    <a:pt x="7200" y="4582"/>
                  </a:lnTo>
                  <a:lnTo>
                    <a:pt x="4582" y="7200"/>
                  </a:lnTo>
                  <a:lnTo>
                    <a:pt x="4582" y="4582"/>
                  </a:lnTo>
                  <a:lnTo>
                    <a:pt x="1964" y="4582"/>
                  </a:lnTo>
                  <a:lnTo>
                    <a:pt x="1964" y="1964"/>
                  </a:lnTo>
                  <a:lnTo>
                    <a:pt x="0" y="1964"/>
                  </a:lnTo>
                  <a:lnTo>
                    <a:pt x="0" y="11782"/>
                  </a:lnTo>
                  <a:lnTo>
                    <a:pt x="1964" y="21600"/>
                  </a:lnTo>
                  <a:close/>
                  <a:moveTo>
                    <a:pt x="196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1" name="AutoShape 138"/>
            <p:cNvSpPr>
              <a:spLocks/>
            </p:cNvSpPr>
            <p:nvPr/>
          </p:nvSpPr>
          <p:spPr bwMode="auto">
            <a:xfrm>
              <a:off x="7355" y="4482"/>
              <a:ext cx="799" cy="69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2791"/>
                  </a:moveTo>
                  <a:lnTo>
                    <a:pt x="274" y="12562"/>
                  </a:lnTo>
                  <a:lnTo>
                    <a:pt x="754" y="12562"/>
                  </a:lnTo>
                  <a:lnTo>
                    <a:pt x="549" y="11949"/>
                  </a:lnTo>
                  <a:lnTo>
                    <a:pt x="754" y="11949"/>
                  </a:lnTo>
                  <a:lnTo>
                    <a:pt x="1029" y="11719"/>
                  </a:lnTo>
                  <a:lnTo>
                    <a:pt x="1303" y="11413"/>
                  </a:lnTo>
                  <a:lnTo>
                    <a:pt x="1509" y="11413"/>
                  </a:lnTo>
                  <a:lnTo>
                    <a:pt x="1509" y="11719"/>
                  </a:lnTo>
                  <a:lnTo>
                    <a:pt x="1783" y="11719"/>
                  </a:lnTo>
                  <a:lnTo>
                    <a:pt x="2057" y="11413"/>
                  </a:lnTo>
                  <a:lnTo>
                    <a:pt x="2331" y="11413"/>
                  </a:lnTo>
                  <a:lnTo>
                    <a:pt x="2537" y="11106"/>
                  </a:lnTo>
                  <a:lnTo>
                    <a:pt x="2811" y="11106"/>
                  </a:lnTo>
                  <a:lnTo>
                    <a:pt x="2537" y="11413"/>
                  </a:lnTo>
                  <a:lnTo>
                    <a:pt x="2811" y="11413"/>
                  </a:lnTo>
                  <a:lnTo>
                    <a:pt x="2811" y="11719"/>
                  </a:lnTo>
                  <a:lnTo>
                    <a:pt x="3291" y="11719"/>
                  </a:lnTo>
                  <a:lnTo>
                    <a:pt x="3566" y="11413"/>
                  </a:lnTo>
                  <a:lnTo>
                    <a:pt x="4046" y="10800"/>
                  </a:lnTo>
                  <a:lnTo>
                    <a:pt x="4320" y="10570"/>
                  </a:lnTo>
                  <a:lnTo>
                    <a:pt x="4594" y="10264"/>
                  </a:lnTo>
                  <a:lnTo>
                    <a:pt x="4594" y="8809"/>
                  </a:lnTo>
                  <a:lnTo>
                    <a:pt x="4869" y="8579"/>
                  </a:lnTo>
                  <a:lnTo>
                    <a:pt x="5074" y="8272"/>
                  </a:lnTo>
                  <a:lnTo>
                    <a:pt x="5074" y="7966"/>
                  </a:lnTo>
                  <a:lnTo>
                    <a:pt x="5349" y="7736"/>
                  </a:lnTo>
                  <a:lnTo>
                    <a:pt x="5623" y="7430"/>
                  </a:lnTo>
                  <a:lnTo>
                    <a:pt x="5829" y="7430"/>
                  </a:lnTo>
                  <a:lnTo>
                    <a:pt x="6103" y="7123"/>
                  </a:lnTo>
                  <a:lnTo>
                    <a:pt x="6377" y="6587"/>
                  </a:lnTo>
                  <a:lnTo>
                    <a:pt x="6377" y="6281"/>
                  </a:lnTo>
                  <a:lnTo>
                    <a:pt x="6651" y="5974"/>
                  </a:lnTo>
                  <a:lnTo>
                    <a:pt x="6651" y="5745"/>
                  </a:lnTo>
                  <a:lnTo>
                    <a:pt x="6857" y="5438"/>
                  </a:lnTo>
                  <a:lnTo>
                    <a:pt x="6651" y="5438"/>
                  </a:lnTo>
                  <a:lnTo>
                    <a:pt x="6857" y="5132"/>
                  </a:lnTo>
                  <a:lnTo>
                    <a:pt x="6651" y="4902"/>
                  </a:lnTo>
                  <a:lnTo>
                    <a:pt x="6857" y="4596"/>
                  </a:lnTo>
                  <a:lnTo>
                    <a:pt x="6857" y="4289"/>
                  </a:lnTo>
                  <a:lnTo>
                    <a:pt x="7131" y="3983"/>
                  </a:lnTo>
                  <a:lnTo>
                    <a:pt x="6857" y="3447"/>
                  </a:lnTo>
                  <a:lnTo>
                    <a:pt x="7406" y="2911"/>
                  </a:lnTo>
                  <a:lnTo>
                    <a:pt x="7406" y="2604"/>
                  </a:lnTo>
                  <a:lnTo>
                    <a:pt x="7611" y="2604"/>
                  </a:lnTo>
                  <a:lnTo>
                    <a:pt x="7611" y="919"/>
                  </a:lnTo>
                  <a:lnTo>
                    <a:pt x="7886" y="919"/>
                  </a:lnTo>
                  <a:lnTo>
                    <a:pt x="7886" y="306"/>
                  </a:lnTo>
                  <a:lnTo>
                    <a:pt x="8914" y="306"/>
                  </a:lnTo>
                  <a:lnTo>
                    <a:pt x="9189" y="613"/>
                  </a:lnTo>
                  <a:lnTo>
                    <a:pt x="9394" y="613"/>
                  </a:lnTo>
                  <a:lnTo>
                    <a:pt x="9669" y="919"/>
                  </a:lnTo>
                  <a:lnTo>
                    <a:pt x="9943" y="919"/>
                  </a:lnTo>
                  <a:lnTo>
                    <a:pt x="10149" y="1149"/>
                  </a:lnTo>
                  <a:lnTo>
                    <a:pt x="11726" y="1149"/>
                  </a:lnTo>
                  <a:lnTo>
                    <a:pt x="11726" y="919"/>
                  </a:lnTo>
                  <a:lnTo>
                    <a:pt x="11931" y="613"/>
                  </a:lnTo>
                  <a:lnTo>
                    <a:pt x="13234" y="613"/>
                  </a:lnTo>
                  <a:lnTo>
                    <a:pt x="13440" y="306"/>
                  </a:lnTo>
                  <a:lnTo>
                    <a:pt x="15017" y="306"/>
                  </a:lnTo>
                  <a:lnTo>
                    <a:pt x="15223" y="0"/>
                  </a:lnTo>
                  <a:lnTo>
                    <a:pt x="16046" y="0"/>
                  </a:lnTo>
                  <a:lnTo>
                    <a:pt x="16251" y="306"/>
                  </a:lnTo>
                  <a:lnTo>
                    <a:pt x="16800" y="306"/>
                  </a:lnTo>
                  <a:lnTo>
                    <a:pt x="17006" y="0"/>
                  </a:lnTo>
                  <a:lnTo>
                    <a:pt x="17280" y="0"/>
                  </a:lnTo>
                  <a:lnTo>
                    <a:pt x="17554" y="306"/>
                  </a:lnTo>
                  <a:lnTo>
                    <a:pt x="17760" y="613"/>
                  </a:lnTo>
                  <a:lnTo>
                    <a:pt x="18034" y="613"/>
                  </a:lnTo>
                  <a:lnTo>
                    <a:pt x="18034" y="919"/>
                  </a:lnTo>
                  <a:lnTo>
                    <a:pt x="18309" y="919"/>
                  </a:lnTo>
                  <a:lnTo>
                    <a:pt x="18583" y="1149"/>
                  </a:lnTo>
                  <a:lnTo>
                    <a:pt x="18789" y="919"/>
                  </a:lnTo>
                  <a:lnTo>
                    <a:pt x="19543" y="919"/>
                  </a:lnTo>
                  <a:lnTo>
                    <a:pt x="19817" y="613"/>
                  </a:lnTo>
                  <a:lnTo>
                    <a:pt x="20091" y="613"/>
                  </a:lnTo>
                  <a:lnTo>
                    <a:pt x="20297" y="919"/>
                  </a:lnTo>
                  <a:lnTo>
                    <a:pt x="20571" y="1149"/>
                  </a:lnTo>
                  <a:lnTo>
                    <a:pt x="20846" y="1149"/>
                  </a:lnTo>
                  <a:lnTo>
                    <a:pt x="20846" y="1455"/>
                  </a:lnTo>
                  <a:lnTo>
                    <a:pt x="21120" y="1455"/>
                  </a:lnTo>
                  <a:lnTo>
                    <a:pt x="21120" y="1991"/>
                  </a:lnTo>
                  <a:lnTo>
                    <a:pt x="21600" y="1991"/>
                  </a:lnTo>
                  <a:lnTo>
                    <a:pt x="21600" y="2298"/>
                  </a:lnTo>
                  <a:lnTo>
                    <a:pt x="21326" y="2298"/>
                  </a:lnTo>
                  <a:lnTo>
                    <a:pt x="21326" y="3447"/>
                  </a:lnTo>
                  <a:lnTo>
                    <a:pt x="21600" y="3753"/>
                  </a:lnTo>
                  <a:lnTo>
                    <a:pt x="21600" y="3983"/>
                  </a:lnTo>
                  <a:lnTo>
                    <a:pt x="21120" y="4596"/>
                  </a:lnTo>
                  <a:lnTo>
                    <a:pt x="20571" y="5132"/>
                  </a:lnTo>
                  <a:lnTo>
                    <a:pt x="20091" y="5974"/>
                  </a:lnTo>
                  <a:lnTo>
                    <a:pt x="20091" y="6894"/>
                  </a:lnTo>
                  <a:lnTo>
                    <a:pt x="19817" y="7430"/>
                  </a:lnTo>
                  <a:lnTo>
                    <a:pt x="19817" y="7736"/>
                  </a:lnTo>
                  <a:lnTo>
                    <a:pt x="19543" y="7966"/>
                  </a:lnTo>
                  <a:lnTo>
                    <a:pt x="19337" y="7966"/>
                  </a:lnTo>
                  <a:lnTo>
                    <a:pt x="19337" y="9957"/>
                  </a:lnTo>
                  <a:lnTo>
                    <a:pt x="19817" y="12255"/>
                  </a:lnTo>
                  <a:lnTo>
                    <a:pt x="20091" y="13711"/>
                  </a:lnTo>
                  <a:lnTo>
                    <a:pt x="20846" y="14553"/>
                  </a:lnTo>
                  <a:lnTo>
                    <a:pt x="21120" y="15702"/>
                  </a:lnTo>
                  <a:lnTo>
                    <a:pt x="20846" y="15396"/>
                  </a:lnTo>
                  <a:lnTo>
                    <a:pt x="19063" y="15932"/>
                  </a:lnTo>
                  <a:lnTo>
                    <a:pt x="18583" y="16774"/>
                  </a:lnTo>
                  <a:lnTo>
                    <a:pt x="18583" y="17081"/>
                  </a:lnTo>
                  <a:lnTo>
                    <a:pt x="18789" y="17081"/>
                  </a:lnTo>
                  <a:lnTo>
                    <a:pt x="18789" y="18230"/>
                  </a:lnTo>
                  <a:lnTo>
                    <a:pt x="18583" y="18536"/>
                  </a:lnTo>
                  <a:lnTo>
                    <a:pt x="18583" y="19915"/>
                  </a:lnTo>
                  <a:lnTo>
                    <a:pt x="18789" y="20221"/>
                  </a:lnTo>
                  <a:lnTo>
                    <a:pt x="19063" y="20221"/>
                  </a:lnTo>
                  <a:lnTo>
                    <a:pt x="19063" y="20528"/>
                  </a:lnTo>
                  <a:lnTo>
                    <a:pt x="19543" y="20528"/>
                  </a:lnTo>
                  <a:lnTo>
                    <a:pt x="19543" y="20221"/>
                  </a:lnTo>
                  <a:lnTo>
                    <a:pt x="19817" y="20221"/>
                  </a:lnTo>
                  <a:lnTo>
                    <a:pt x="20091" y="21370"/>
                  </a:lnTo>
                  <a:lnTo>
                    <a:pt x="19817" y="21600"/>
                  </a:lnTo>
                  <a:lnTo>
                    <a:pt x="19817" y="21370"/>
                  </a:lnTo>
                  <a:lnTo>
                    <a:pt x="19543" y="21370"/>
                  </a:lnTo>
                  <a:lnTo>
                    <a:pt x="19337" y="21600"/>
                  </a:lnTo>
                  <a:lnTo>
                    <a:pt x="19063" y="21600"/>
                  </a:lnTo>
                  <a:lnTo>
                    <a:pt x="18789" y="21370"/>
                  </a:lnTo>
                  <a:lnTo>
                    <a:pt x="18583" y="21064"/>
                  </a:lnTo>
                  <a:lnTo>
                    <a:pt x="18583" y="20757"/>
                  </a:lnTo>
                  <a:lnTo>
                    <a:pt x="18309" y="20528"/>
                  </a:lnTo>
                  <a:lnTo>
                    <a:pt x="18034" y="20528"/>
                  </a:lnTo>
                  <a:lnTo>
                    <a:pt x="17554" y="20221"/>
                  </a:lnTo>
                  <a:lnTo>
                    <a:pt x="17280" y="20221"/>
                  </a:lnTo>
                  <a:lnTo>
                    <a:pt x="17280" y="19915"/>
                  </a:lnTo>
                  <a:lnTo>
                    <a:pt x="17006" y="19609"/>
                  </a:lnTo>
                  <a:lnTo>
                    <a:pt x="17006" y="19379"/>
                  </a:lnTo>
                  <a:lnTo>
                    <a:pt x="16800" y="19379"/>
                  </a:lnTo>
                  <a:lnTo>
                    <a:pt x="16526" y="19609"/>
                  </a:lnTo>
                  <a:lnTo>
                    <a:pt x="16526" y="19915"/>
                  </a:lnTo>
                  <a:lnTo>
                    <a:pt x="15497" y="19915"/>
                  </a:lnTo>
                  <a:lnTo>
                    <a:pt x="15223" y="19609"/>
                  </a:lnTo>
                  <a:lnTo>
                    <a:pt x="15017" y="19609"/>
                  </a:lnTo>
                  <a:lnTo>
                    <a:pt x="15017" y="19379"/>
                  </a:lnTo>
                  <a:lnTo>
                    <a:pt x="14743" y="19072"/>
                  </a:lnTo>
                  <a:lnTo>
                    <a:pt x="13989" y="19072"/>
                  </a:lnTo>
                  <a:lnTo>
                    <a:pt x="13989" y="19379"/>
                  </a:lnTo>
                  <a:lnTo>
                    <a:pt x="13714" y="19072"/>
                  </a:lnTo>
                  <a:lnTo>
                    <a:pt x="13714" y="18766"/>
                  </a:lnTo>
                  <a:lnTo>
                    <a:pt x="12960" y="18766"/>
                  </a:lnTo>
                  <a:lnTo>
                    <a:pt x="12686" y="19072"/>
                  </a:lnTo>
                  <a:lnTo>
                    <a:pt x="11931" y="19072"/>
                  </a:lnTo>
                  <a:lnTo>
                    <a:pt x="11931" y="18766"/>
                  </a:lnTo>
                  <a:lnTo>
                    <a:pt x="11726" y="18766"/>
                  </a:lnTo>
                  <a:lnTo>
                    <a:pt x="11726" y="19072"/>
                  </a:lnTo>
                  <a:lnTo>
                    <a:pt x="11451" y="19072"/>
                  </a:lnTo>
                  <a:lnTo>
                    <a:pt x="11451" y="17923"/>
                  </a:lnTo>
                  <a:lnTo>
                    <a:pt x="11177" y="17617"/>
                  </a:lnTo>
                  <a:lnTo>
                    <a:pt x="11451" y="17387"/>
                  </a:lnTo>
                  <a:lnTo>
                    <a:pt x="11177" y="17387"/>
                  </a:lnTo>
                  <a:lnTo>
                    <a:pt x="11177" y="17081"/>
                  </a:lnTo>
                  <a:lnTo>
                    <a:pt x="10903" y="16774"/>
                  </a:lnTo>
                  <a:lnTo>
                    <a:pt x="10903" y="14553"/>
                  </a:lnTo>
                  <a:lnTo>
                    <a:pt x="9669" y="14553"/>
                  </a:lnTo>
                  <a:lnTo>
                    <a:pt x="9669" y="13940"/>
                  </a:lnTo>
                  <a:lnTo>
                    <a:pt x="9394" y="13940"/>
                  </a:lnTo>
                  <a:lnTo>
                    <a:pt x="9394" y="14247"/>
                  </a:lnTo>
                  <a:lnTo>
                    <a:pt x="8366" y="14247"/>
                  </a:lnTo>
                  <a:lnTo>
                    <a:pt x="8366" y="14553"/>
                  </a:lnTo>
                  <a:lnTo>
                    <a:pt x="8160" y="14553"/>
                  </a:lnTo>
                  <a:lnTo>
                    <a:pt x="8160" y="15089"/>
                  </a:lnTo>
                  <a:lnTo>
                    <a:pt x="7406" y="15396"/>
                  </a:lnTo>
                  <a:lnTo>
                    <a:pt x="6103" y="15396"/>
                  </a:lnTo>
                  <a:lnTo>
                    <a:pt x="5829" y="14783"/>
                  </a:lnTo>
                  <a:lnTo>
                    <a:pt x="5623" y="14553"/>
                  </a:lnTo>
                  <a:lnTo>
                    <a:pt x="5623" y="13940"/>
                  </a:lnTo>
                  <a:lnTo>
                    <a:pt x="5349" y="13711"/>
                  </a:lnTo>
                  <a:lnTo>
                    <a:pt x="5349" y="12791"/>
                  </a:lnTo>
                  <a:lnTo>
                    <a:pt x="754" y="12791"/>
                  </a:lnTo>
                  <a:lnTo>
                    <a:pt x="754" y="13098"/>
                  </a:lnTo>
                  <a:lnTo>
                    <a:pt x="549" y="13098"/>
                  </a:lnTo>
                  <a:lnTo>
                    <a:pt x="549" y="12791"/>
                  </a:lnTo>
                  <a:lnTo>
                    <a:pt x="0" y="12791"/>
                  </a:lnTo>
                  <a:close/>
                  <a:moveTo>
                    <a:pt x="0" y="127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2" name="AutoShape 139"/>
            <p:cNvSpPr>
              <a:spLocks/>
            </p:cNvSpPr>
            <p:nvPr/>
          </p:nvSpPr>
          <p:spPr bwMode="auto">
            <a:xfrm>
              <a:off x="8220" y="5023"/>
              <a:ext cx="132" cy="29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62" y="0"/>
                  </a:moveTo>
                  <a:lnTo>
                    <a:pt x="2908" y="0"/>
                  </a:lnTo>
                  <a:lnTo>
                    <a:pt x="2908" y="726"/>
                  </a:lnTo>
                  <a:lnTo>
                    <a:pt x="6231" y="726"/>
                  </a:lnTo>
                  <a:lnTo>
                    <a:pt x="7477" y="1452"/>
                  </a:lnTo>
                  <a:lnTo>
                    <a:pt x="10800" y="2723"/>
                  </a:lnTo>
                  <a:lnTo>
                    <a:pt x="10800" y="10891"/>
                  </a:lnTo>
                  <a:lnTo>
                    <a:pt x="13708" y="11435"/>
                  </a:lnTo>
                  <a:lnTo>
                    <a:pt x="15369" y="12161"/>
                  </a:lnTo>
                  <a:lnTo>
                    <a:pt x="18277" y="12887"/>
                  </a:lnTo>
                  <a:lnTo>
                    <a:pt x="18277" y="13613"/>
                  </a:lnTo>
                  <a:lnTo>
                    <a:pt x="19938" y="14158"/>
                  </a:lnTo>
                  <a:lnTo>
                    <a:pt x="19938" y="14884"/>
                  </a:lnTo>
                  <a:lnTo>
                    <a:pt x="21600" y="15610"/>
                  </a:lnTo>
                  <a:lnTo>
                    <a:pt x="19938" y="15610"/>
                  </a:lnTo>
                  <a:lnTo>
                    <a:pt x="19938" y="16155"/>
                  </a:lnTo>
                  <a:lnTo>
                    <a:pt x="18277" y="16155"/>
                  </a:lnTo>
                  <a:lnTo>
                    <a:pt x="19938" y="16155"/>
                  </a:lnTo>
                  <a:lnTo>
                    <a:pt x="18277" y="16881"/>
                  </a:lnTo>
                  <a:lnTo>
                    <a:pt x="19938" y="16881"/>
                  </a:lnTo>
                  <a:lnTo>
                    <a:pt x="19938" y="18151"/>
                  </a:lnTo>
                  <a:lnTo>
                    <a:pt x="18277" y="18877"/>
                  </a:lnTo>
                  <a:lnTo>
                    <a:pt x="17031" y="18877"/>
                  </a:lnTo>
                  <a:lnTo>
                    <a:pt x="17031" y="20329"/>
                  </a:lnTo>
                  <a:lnTo>
                    <a:pt x="15369" y="20874"/>
                  </a:lnTo>
                  <a:lnTo>
                    <a:pt x="15369" y="21600"/>
                  </a:lnTo>
                  <a:lnTo>
                    <a:pt x="13708" y="21600"/>
                  </a:lnTo>
                  <a:lnTo>
                    <a:pt x="13708" y="20874"/>
                  </a:lnTo>
                  <a:lnTo>
                    <a:pt x="10800" y="19603"/>
                  </a:lnTo>
                  <a:lnTo>
                    <a:pt x="9138" y="19603"/>
                  </a:lnTo>
                  <a:lnTo>
                    <a:pt x="9138" y="16881"/>
                  </a:lnTo>
                  <a:lnTo>
                    <a:pt x="10800" y="16155"/>
                  </a:lnTo>
                  <a:lnTo>
                    <a:pt x="12462" y="15610"/>
                  </a:lnTo>
                  <a:lnTo>
                    <a:pt x="12462" y="14884"/>
                  </a:lnTo>
                  <a:lnTo>
                    <a:pt x="10800" y="14158"/>
                  </a:lnTo>
                  <a:lnTo>
                    <a:pt x="4569" y="14158"/>
                  </a:lnTo>
                  <a:lnTo>
                    <a:pt x="4569" y="13613"/>
                  </a:lnTo>
                  <a:lnTo>
                    <a:pt x="2908" y="13613"/>
                  </a:lnTo>
                  <a:lnTo>
                    <a:pt x="2908" y="12887"/>
                  </a:lnTo>
                  <a:lnTo>
                    <a:pt x="1662" y="13613"/>
                  </a:lnTo>
                  <a:lnTo>
                    <a:pt x="1662" y="12887"/>
                  </a:lnTo>
                  <a:lnTo>
                    <a:pt x="0" y="12161"/>
                  </a:lnTo>
                  <a:lnTo>
                    <a:pt x="0" y="11435"/>
                  </a:lnTo>
                  <a:lnTo>
                    <a:pt x="1662" y="10891"/>
                  </a:lnTo>
                  <a:lnTo>
                    <a:pt x="1662" y="9439"/>
                  </a:lnTo>
                  <a:lnTo>
                    <a:pt x="2908" y="9439"/>
                  </a:lnTo>
                  <a:lnTo>
                    <a:pt x="4569" y="8894"/>
                  </a:lnTo>
                  <a:lnTo>
                    <a:pt x="4569" y="8168"/>
                  </a:lnTo>
                  <a:lnTo>
                    <a:pt x="2908" y="7442"/>
                  </a:lnTo>
                  <a:lnTo>
                    <a:pt x="4569" y="7442"/>
                  </a:lnTo>
                  <a:lnTo>
                    <a:pt x="2908" y="6716"/>
                  </a:lnTo>
                  <a:lnTo>
                    <a:pt x="4569" y="6716"/>
                  </a:lnTo>
                  <a:lnTo>
                    <a:pt x="4569" y="6171"/>
                  </a:lnTo>
                  <a:lnTo>
                    <a:pt x="2908" y="5445"/>
                  </a:lnTo>
                  <a:lnTo>
                    <a:pt x="2908" y="4719"/>
                  </a:lnTo>
                  <a:lnTo>
                    <a:pt x="4569" y="4175"/>
                  </a:lnTo>
                  <a:lnTo>
                    <a:pt x="6231" y="4175"/>
                  </a:lnTo>
                  <a:lnTo>
                    <a:pt x="6231" y="3449"/>
                  </a:lnTo>
                  <a:lnTo>
                    <a:pt x="2908" y="1997"/>
                  </a:lnTo>
                  <a:lnTo>
                    <a:pt x="4569" y="1452"/>
                  </a:lnTo>
                  <a:lnTo>
                    <a:pt x="2908" y="1452"/>
                  </a:lnTo>
                  <a:lnTo>
                    <a:pt x="2908" y="726"/>
                  </a:lnTo>
                  <a:lnTo>
                    <a:pt x="1662" y="726"/>
                  </a:lnTo>
                  <a:lnTo>
                    <a:pt x="1662" y="0"/>
                  </a:lnTo>
                  <a:close/>
                  <a:moveTo>
                    <a:pt x="1662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3" name="AutoShape 140"/>
            <p:cNvSpPr>
              <a:spLocks/>
            </p:cNvSpPr>
            <p:nvPr/>
          </p:nvSpPr>
          <p:spPr bwMode="auto">
            <a:xfrm>
              <a:off x="7758" y="4979"/>
              <a:ext cx="500" cy="37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057" y="6253"/>
                  </a:moveTo>
                  <a:lnTo>
                    <a:pt x="4495" y="6253"/>
                  </a:lnTo>
                  <a:lnTo>
                    <a:pt x="4495" y="6821"/>
                  </a:lnTo>
                  <a:lnTo>
                    <a:pt x="4934" y="7389"/>
                  </a:lnTo>
                  <a:lnTo>
                    <a:pt x="4934" y="6821"/>
                  </a:lnTo>
                  <a:lnTo>
                    <a:pt x="6140" y="6821"/>
                  </a:lnTo>
                  <a:lnTo>
                    <a:pt x="6579" y="7389"/>
                  </a:lnTo>
                  <a:lnTo>
                    <a:pt x="6579" y="7816"/>
                  </a:lnTo>
                  <a:lnTo>
                    <a:pt x="6908" y="7816"/>
                  </a:lnTo>
                  <a:lnTo>
                    <a:pt x="7346" y="8384"/>
                  </a:lnTo>
                  <a:lnTo>
                    <a:pt x="8991" y="8384"/>
                  </a:lnTo>
                  <a:lnTo>
                    <a:pt x="8991" y="7816"/>
                  </a:lnTo>
                  <a:lnTo>
                    <a:pt x="9429" y="7389"/>
                  </a:lnTo>
                  <a:lnTo>
                    <a:pt x="9758" y="7389"/>
                  </a:lnTo>
                  <a:lnTo>
                    <a:pt x="9758" y="7816"/>
                  </a:lnTo>
                  <a:lnTo>
                    <a:pt x="10197" y="8384"/>
                  </a:lnTo>
                  <a:lnTo>
                    <a:pt x="10197" y="8953"/>
                  </a:lnTo>
                  <a:lnTo>
                    <a:pt x="10636" y="8953"/>
                  </a:lnTo>
                  <a:lnTo>
                    <a:pt x="11403" y="9521"/>
                  </a:lnTo>
                  <a:lnTo>
                    <a:pt x="11842" y="9521"/>
                  </a:lnTo>
                  <a:lnTo>
                    <a:pt x="12280" y="9947"/>
                  </a:lnTo>
                  <a:lnTo>
                    <a:pt x="12280" y="10516"/>
                  </a:lnTo>
                  <a:lnTo>
                    <a:pt x="12609" y="11084"/>
                  </a:lnTo>
                  <a:lnTo>
                    <a:pt x="13048" y="11511"/>
                  </a:lnTo>
                  <a:lnTo>
                    <a:pt x="13486" y="11511"/>
                  </a:lnTo>
                  <a:lnTo>
                    <a:pt x="13815" y="11084"/>
                  </a:lnTo>
                  <a:lnTo>
                    <a:pt x="14254" y="11084"/>
                  </a:lnTo>
                  <a:lnTo>
                    <a:pt x="14254" y="11511"/>
                  </a:lnTo>
                  <a:lnTo>
                    <a:pt x="14692" y="11084"/>
                  </a:lnTo>
                  <a:lnTo>
                    <a:pt x="14254" y="8953"/>
                  </a:lnTo>
                  <a:lnTo>
                    <a:pt x="13815" y="8953"/>
                  </a:lnTo>
                  <a:lnTo>
                    <a:pt x="13815" y="9521"/>
                  </a:lnTo>
                  <a:lnTo>
                    <a:pt x="13048" y="9521"/>
                  </a:lnTo>
                  <a:lnTo>
                    <a:pt x="13048" y="8953"/>
                  </a:lnTo>
                  <a:lnTo>
                    <a:pt x="12609" y="8953"/>
                  </a:lnTo>
                  <a:lnTo>
                    <a:pt x="12280" y="8384"/>
                  </a:lnTo>
                  <a:lnTo>
                    <a:pt x="12280" y="5826"/>
                  </a:lnTo>
                  <a:lnTo>
                    <a:pt x="12609" y="5258"/>
                  </a:lnTo>
                  <a:lnTo>
                    <a:pt x="12609" y="3126"/>
                  </a:lnTo>
                  <a:lnTo>
                    <a:pt x="12280" y="3126"/>
                  </a:lnTo>
                  <a:lnTo>
                    <a:pt x="12280" y="2558"/>
                  </a:lnTo>
                  <a:lnTo>
                    <a:pt x="13048" y="995"/>
                  </a:lnTo>
                  <a:lnTo>
                    <a:pt x="15898" y="0"/>
                  </a:lnTo>
                  <a:lnTo>
                    <a:pt x="16666" y="568"/>
                  </a:lnTo>
                  <a:lnTo>
                    <a:pt x="17543" y="568"/>
                  </a:lnTo>
                  <a:lnTo>
                    <a:pt x="17872" y="995"/>
                  </a:lnTo>
                  <a:lnTo>
                    <a:pt x="17872" y="1563"/>
                  </a:lnTo>
                  <a:lnTo>
                    <a:pt x="19517" y="1563"/>
                  </a:lnTo>
                  <a:lnTo>
                    <a:pt x="19517" y="2132"/>
                  </a:lnTo>
                  <a:lnTo>
                    <a:pt x="19955" y="2132"/>
                  </a:lnTo>
                  <a:lnTo>
                    <a:pt x="20394" y="2558"/>
                  </a:lnTo>
                  <a:lnTo>
                    <a:pt x="20394" y="3126"/>
                  </a:lnTo>
                  <a:lnTo>
                    <a:pt x="20723" y="3126"/>
                  </a:lnTo>
                  <a:lnTo>
                    <a:pt x="20723" y="3695"/>
                  </a:lnTo>
                  <a:lnTo>
                    <a:pt x="21161" y="3695"/>
                  </a:lnTo>
                  <a:lnTo>
                    <a:pt x="20723" y="4121"/>
                  </a:lnTo>
                  <a:lnTo>
                    <a:pt x="21600" y="5258"/>
                  </a:lnTo>
                  <a:lnTo>
                    <a:pt x="21600" y="5826"/>
                  </a:lnTo>
                  <a:lnTo>
                    <a:pt x="21161" y="5826"/>
                  </a:lnTo>
                  <a:lnTo>
                    <a:pt x="20723" y="6253"/>
                  </a:lnTo>
                  <a:lnTo>
                    <a:pt x="20723" y="6821"/>
                  </a:lnTo>
                  <a:lnTo>
                    <a:pt x="21161" y="7389"/>
                  </a:lnTo>
                  <a:lnTo>
                    <a:pt x="21161" y="7816"/>
                  </a:lnTo>
                  <a:lnTo>
                    <a:pt x="20723" y="7816"/>
                  </a:lnTo>
                  <a:lnTo>
                    <a:pt x="21161" y="8384"/>
                  </a:lnTo>
                  <a:lnTo>
                    <a:pt x="20723" y="8384"/>
                  </a:lnTo>
                  <a:lnTo>
                    <a:pt x="21161" y="8953"/>
                  </a:lnTo>
                  <a:lnTo>
                    <a:pt x="21161" y="9521"/>
                  </a:lnTo>
                  <a:lnTo>
                    <a:pt x="20723" y="9947"/>
                  </a:lnTo>
                  <a:lnTo>
                    <a:pt x="20394" y="9947"/>
                  </a:lnTo>
                  <a:lnTo>
                    <a:pt x="20394" y="11084"/>
                  </a:lnTo>
                  <a:lnTo>
                    <a:pt x="19955" y="11511"/>
                  </a:lnTo>
                  <a:lnTo>
                    <a:pt x="19955" y="12079"/>
                  </a:lnTo>
                  <a:lnTo>
                    <a:pt x="20394" y="12647"/>
                  </a:lnTo>
                  <a:lnTo>
                    <a:pt x="20394" y="13216"/>
                  </a:lnTo>
                  <a:lnTo>
                    <a:pt x="19955" y="13216"/>
                  </a:lnTo>
                  <a:lnTo>
                    <a:pt x="18749" y="13642"/>
                  </a:lnTo>
                  <a:lnTo>
                    <a:pt x="18311" y="13642"/>
                  </a:lnTo>
                  <a:lnTo>
                    <a:pt x="16666" y="14779"/>
                  </a:lnTo>
                  <a:lnTo>
                    <a:pt x="16337" y="14779"/>
                  </a:lnTo>
                  <a:lnTo>
                    <a:pt x="15460" y="15205"/>
                  </a:lnTo>
                  <a:lnTo>
                    <a:pt x="15460" y="16342"/>
                  </a:lnTo>
                  <a:lnTo>
                    <a:pt x="13048" y="16342"/>
                  </a:lnTo>
                  <a:lnTo>
                    <a:pt x="12609" y="16768"/>
                  </a:lnTo>
                  <a:lnTo>
                    <a:pt x="12609" y="17905"/>
                  </a:lnTo>
                  <a:lnTo>
                    <a:pt x="12280" y="17905"/>
                  </a:lnTo>
                  <a:lnTo>
                    <a:pt x="11842" y="18474"/>
                  </a:lnTo>
                  <a:lnTo>
                    <a:pt x="10636" y="18900"/>
                  </a:lnTo>
                  <a:lnTo>
                    <a:pt x="9758" y="20463"/>
                  </a:lnTo>
                  <a:lnTo>
                    <a:pt x="9429" y="21032"/>
                  </a:lnTo>
                  <a:lnTo>
                    <a:pt x="8991" y="21600"/>
                  </a:lnTo>
                  <a:lnTo>
                    <a:pt x="8552" y="21600"/>
                  </a:lnTo>
                  <a:lnTo>
                    <a:pt x="8223" y="21032"/>
                  </a:lnTo>
                  <a:lnTo>
                    <a:pt x="5702" y="21032"/>
                  </a:lnTo>
                  <a:lnTo>
                    <a:pt x="5702" y="20463"/>
                  </a:lnTo>
                  <a:lnTo>
                    <a:pt x="5373" y="20463"/>
                  </a:lnTo>
                  <a:lnTo>
                    <a:pt x="4934" y="20037"/>
                  </a:lnTo>
                  <a:lnTo>
                    <a:pt x="4495" y="20463"/>
                  </a:lnTo>
                  <a:lnTo>
                    <a:pt x="4057" y="20037"/>
                  </a:lnTo>
                  <a:lnTo>
                    <a:pt x="2522" y="20463"/>
                  </a:lnTo>
                  <a:lnTo>
                    <a:pt x="2083" y="20037"/>
                  </a:lnTo>
                  <a:lnTo>
                    <a:pt x="1645" y="19468"/>
                  </a:lnTo>
                  <a:lnTo>
                    <a:pt x="1316" y="19468"/>
                  </a:lnTo>
                  <a:lnTo>
                    <a:pt x="877" y="18900"/>
                  </a:lnTo>
                  <a:lnTo>
                    <a:pt x="877" y="18474"/>
                  </a:lnTo>
                  <a:lnTo>
                    <a:pt x="439" y="18474"/>
                  </a:lnTo>
                  <a:lnTo>
                    <a:pt x="0" y="17905"/>
                  </a:lnTo>
                  <a:lnTo>
                    <a:pt x="0" y="10516"/>
                  </a:lnTo>
                  <a:lnTo>
                    <a:pt x="4057" y="10516"/>
                  </a:lnTo>
                  <a:lnTo>
                    <a:pt x="4057" y="7389"/>
                  </a:lnTo>
                  <a:lnTo>
                    <a:pt x="3728" y="6821"/>
                  </a:lnTo>
                  <a:lnTo>
                    <a:pt x="4057" y="6821"/>
                  </a:lnTo>
                  <a:lnTo>
                    <a:pt x="4057" y="6253"/>
                  </a:lnTo>
                  <a:close/>
                  <a:moveTo>
                    <a:pt x="4057" y="625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4" name="AutoShape 141"/>
            <p:cNvSpPr>
              <a:spLocks/>
            </p:cNvSpPr>
            <p:nvPr/>
          </p:nvSpPr>
          <p:spPr bwMode="auto">
            <a:xfrm>
              <a:off x="7327" y="4895"/>
              <a:ext cx="525" cy="45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139" y="20671"/>
                  </a:moveTo>
                  <a:lnTo>
                    <a:pt x="19722" y="20323"/>
                  </a:lnTo>
                  <a:lnTo>
                    <a:pt x="19304" y="19858"/>
                  </a:lnTo>
                  <a:lnTo>
                    <a:pt x="18991" y="19858"/>
                  </a:lnTo>
                  <a:lnTo>
                    <a:pt x="18574" y="19394"/>
                  </a:lnTo>
                  <a:lnTo>
                    <a:pt x="18574" y="19045"/>
                  </a:lnTo>
                  <a:lnTo>
                    <a:pt x="18157" y="19045"/>
                  </a:lnTo>
                  <a:lnTo>
                    <a:pt x="17739" y="18581"/>
                  </a:lnTo>
                  <a:lnTo>
                    <a:pt x="17739" y="12542"/>
                  </a:lnTo>
                  <a:lnTo>
                    <a:pt x="21600" y="12542"/>
                  </a:lnTo>
                  <a:lnTo>
                    <a:pt x="21600" y="9987"/>
                  </a:lnTo>
                  <a:lnTo>
                    <a:pt x="21287" y="9523"/>
                  </a:lnTo>
                  <a:lnTo>
                    <a:pt x="21600" y="9523"/>
                  </a:lnTo>
                  <a:lnTo>
                    <a:pt x="21600" y="9058"/>
                  </a:lnTo>
                  <a:lnTo>
                    <a:pt x="20870" y="9058"/>
                  </a:lnTo>
                  <a:lnTo>
                    <a:pt x="20452" y="9523"/>
                  </a:lnTo>
                  <a:lnTo>
                    <a:pt x="19304" y="9523"/>
                  </a:lnTo>
                  <a:lnTo>
                    <a:pt x="19304" y="9058"/>
                  </a:lnTo>
                  <a:lnTo>
                    <a:pt x="18991" y="9058"/>
                  </a:lnTo>
                  <a:lnTo>
                    <a:pt x="18991" y="9523"/>
                  </a:lnTo>
                  <a:lnTo>
                    <a:pt x="18574" y="9523"/>
                  </a:lnTo>
                  <a:lnTo>
                    <a:pt x="18574" y="7781"/>
                  </a:lnTo>
                  <a:lnTo>
                    <a:pt x="18157" y="7316"/>
                  </a:lnTo>
                  <a:lnTo>
                    <a:pt x="18574" y="6968"/>
                  </a:lnTo>
                  <a:lnTo>
                    <a:pt x="18157" y="6968"/>
                  </a:lnTo>
                  <a:lnTo>
                    <a:pt x="18157" y="6503"/>
                  </a:lnTo>
                  <a:lnTo>
                    <a:pt x="17739" y="6039"/>
                  </a:lnTo>
                  <a:lnTo>
                    <a:pt x="17739" y="2671"/>
                  </a:lnTo>
                  <a:lnTo>
                    <a:pt x="15861" y="2671"/>
                  </a:lnTo>
                  <a:lnTo>
                    <a:pt x="15861" y="1742"/>
                  </a:lnTo>
                  <a:lnTo>
                    <a:pt x="15443" y="1742"/>
                  </a:lnTo>
                  <a:lnTo>
                    <a:pt x="15443" y="2206"/>
                  </a:lnTo>
                  <a:lnTo>
                    <a:pt x="13878" y="2206"/>
                  </a:lnTo>
                  <a:lnTo>
                    <a:pt x="13878" y="2671"/>
                  </a:lnTo>
                  <a:lnTo>
                    <a:pt x="13565" y="2671"/>
                  </a:lnTo>
                  <a:lnTo>
                    <a:pt x="13565" y="3484"/>
                  </a:lnTo>
                  <a:lnTo>
                    <a:pt x="12417" y="3948"/>
                  </a:lnTo>
                  <a:lnTo>
                    <a:pt x="10435" y="3948"/>
                  </a:lnTo>
                  <a:lnTo>
                    <a:pt x="10017" y="3019"/>
                  </a:lnTo>
                  <a:lnTo>
                    <a:pt x="9704" y="2671"/>
                  </a:lnTo>
                  <a:lnTo>
                    <a:pt x="9704" y="1742"/>
                  </a:lnTo>
                  <a:lnTo>
                    <a:pt x="9287" y="1394"/>
                  </a:lnTo>
                  <a:lnTo>
                    <a:pt x="9287" y="0"/>
                  </a:lnTo>
                  <a:lnTo>
                    <a:pt x="2296" y="0"/>
                  </a:lnTo>
                  <a:lnTo>
                    <a:pt x="2296" y="465"/>
                  </a:lnTo>
                  <a:lnTo>
                    <a:pt x="1565" y="465"/>
                  </a:lnTo>
                  <a:lnTo>
                    <a:pt x="1983" y="929"/>
                  </a:lnTo>
                  <a:lnTo>
                    <a:pt x="1983" y="1394"/>
                  </a:lnTo>
                  <a:lnTo>
                    <a:pt x="2713" y="2206"/>
                  </a:lnTo>
                  <a:lnTo>
                    <a:pt x="2713" y="3484"/>
                  </a:lnTo>
                  <a:lnTo>
                    <a:pt x="3443" y="4413"/>
                  </a:lnTo>
                  <a:lnTo>
                    <a:pt x="3130" y="4761"/>
                  </a:lnTo>
                  <a:lnTo>
                    <a:pt x="2713" y="5690"/>
                  </a:lnTo>
                  <a:lnTo>
                    <a:pt x="3130" y="5690"/>
                  </a:lnTo>
                  <a:lnTo>
                    <a:pt x="3130" y="7316"/>
                  </a:lnTo>
                  <a:lnTo>
                    <a:pt x="3861" y="8245"/>
                  </a:lnTo>
                  <a:lnTo>
                    <a:pt x="3861" y="8710"/>
                  </a:lnTo>
                  <a:lnTo>
                    <a:pt x="4278" y="9058"/>
                  </a:lnTo>
                  <a:lnTo>
                    <a:pt x="4278" y="10335"/>
                  </a:lnTo>
                  <a:lnTo>
                    <a:pt x="3443" y="11729"/>
                  </a:lnTo>
                  <a:lnTo>
                    <a:pt x="3130" y="11729"/>
                  </a:lnTo>
                  <a:lnTo>
                    <a:pt x="2296" y="12077"/>
                  </a:lnTo>
                  <a:lnTo>
                    <a:pt x="2296" y="12542"/>
                  </a:lnTo>
                  <a:lnTo>
                    <a:pt x="1565" y="13355"/>
                  </a:lnTo>
                  <a:lnTo>
                    <a:pt x="1565" y="14284"/>
                  </a:lnTo>
                  <a:lnTo>
                    <a:pt x="1148" y="14284"/>
                  </a:lnTo>
                  <a:lnTo>
                    <a:pt x="1148" y="15561"/>
                  </a:lnTo>
                  <a:lnTo>
                    <a:pt x="835" y="16374"/>
                  </a:lnTo>
                  <a:lnTo>
                    <a:pt x="835" y="16839"/>
                  </a:lnTo>
                  <a:lnTo>
                    <a:pt x="417" y="17303"/>
                  </a:lnTo>
                  <a:lnTo>
                    <a:pt x="417" y="19394"/>
                  </a:lnTo>
                  <a:lnTo>
                    <a:pt x="0" y="19858"/>
                  </a:lnTo>
                  <a:lnTo>
                    <a:pt x="0" y="20323"/>
                  </a:lnTo>
                  <a:lnTo>
                    <a:pt x="835" y="20323"/>
                  </a:lnTo>
                  <a:lnTo>
                    <a:pt x="835" y="19858"/>
                  </a:lnTo>
                  <a:lnTo>
                    <a:pt x="1148" y="19858"/>
                  </a:lnTo>
                  <a:lnTo>
                    <a:pt x="1565" y="20323"/>
                  </a:lnTo>
                  <a:lnTo>
                    <a:pt x="1565" y="19858"/>
                  </a:lnTo>
                  <a:lnTo>
                    <a:pt x="2296" y="19394"/>
                  </a:lnTo>
                  <a:lnTo>
                    <a:pt x="3130" y="19394"/>
                  </a:lnTo>
                  <a:lnTo>
                    <a:pt x="3130" y="19858"/>
                  </a:lnTo>
                  <a:lnTo>
                    <a:pt x="3443" y="19858"/>
                  </a:lnTo>
                  <a:lnTo>
                    <a:pt x="3861" y="20323"/>
                  </a:lnTo>
                  <a:lnTo>
                    <a:pt x="11583" y="20323"/>
                  </a:lnTo>
                  <a:lnTo>
                    <a:pt x="12000" y="20671"/>
                  </a:lnTo>
                  <a:lnTo>
                    <a:pt x="12417" y="20671"/>
                  </a:lnTo>
                  <a:lnTo>
                    <a:pt x="12730" y="21135"/>
                  </a:lnTo>
                  <a:lnTo>
                    <a:pt x="14713" y="21135"/>
                  </a:lnTo>
                  <a:lnTo>
                    <a:pt x="14713" y="20671"/>
                  </a:lnTo>
                  <a:lnTo>
                    <a:pt x="14713" y="21135"/>
                  </a:lnTo>
                  <a:lnTo>
                    <a:pt x="15443" y="21135"/>
                  </a:lnTo>
                  <a:lnTo>
                    <a:pt x="15443" y="21600"/>
                  </a:lnTo>
                  <a:lnTo>
                    <a:pt x="16278" y="21600"/>
                  </a:lnTo>
                  <a:lnTo>
                    <a:pt x="16278" y="21135"/>
                  </a:lnTo>
                  <a:lnTo>
                    <a:pt x="16591" y="21135"/>
                  </a:lnTo>
                  <a:lnTo>
                    <a:pt x="17009" y="21600"/>
                  </a:lnTo>
                  <a:lnTo>
                    <a:pt x="17426" y="21600"/>
                  </a:lnTo>
                  <a:lnTo>
                    <a:pt x="20139" y="20671"/>
                  </a:lnTo>
                  <a:close/>
                  <a:moveTo>
                    <a:pt x="20139" y="206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5" name="AutoShape 142"/>
            <p:cNvSpPr>
              <a:spLocks/>
            </p:cNvSpPr>
            <p:nvPr/>
          </p:nvSpPr>
          <p:spPr bwMode="auto">
            <a:xfrm>
              <a:off x="7890" y="5263"/>
              <a:ext cx="330" cy="25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854"/>
                  </a:moveTo>
                  <a:lnTo>
                    <a:pt x="3822" y="6854"/>
                  </a:lnTo>
                  <a:lnTo>
                    <a:pt x="4320" y="7685"/>
                  </a:lnTo>
                  <a:lnTo>
                    <a:pt x="4985" y="7685"/>
                  </a:lnTo>
                  <a:lnTo>
                    <a:pt x="5649" y="6854"/>
                  </a:lnTo>
                  <a:lnTo>
                    <a:pt x="6148" y="6023"/>
                  </a:lnTo>
                  <a:lnTo>
                    <a:pt x="7477" y="3738"/>
                  </a:lnTo>
                  <a:lnTo>
                    <a:pt x="9305" y="3115"/>
                  </a:lnTo>
                  <a:lnTo>
                    <a:pt x="9969" y="2285"/>
                  </a:lnTo>
                  <a:lnTo>
                    <a:pt x="10468" y="2285"/>
                  </a:lnTo>
                  <a:lnTo>
                    <a:pt x="10468" y="623"/>
                  </a:lnTo>
                  <a:lnTo>
                    <a:pt x="11132" y="0"/>
                  </a:lnTo>
                  <a:lnTo>
                    <a:pt x="14788" y="0"/>
                  </a:lnTo>
                  <a:lnTo>
                    <a:pt x="14788" y="623"/>
                  </a:lnTo>
                  <a:lnTo>
                    <a:pt x="16117" y="623"/>
                  </a:lnTo>
                  <a:lnTo>
                    <a:pt x="16117" y="1454"/>
                  </a:lnTo>
                  <a:lnTo>
                    <a:pt x="16615" y="1454"/>
                  </a:lnTo>
                  <a:lnTo>
                    <a:pt x="16615" y="623"/>
                  </a:lnTo>
                  <a:lnTo>
                    <a:pt x="17280" y="1454"/>
                  </a:lnTo>
                  <a:lnTo>
                    <a:pt x="18443" y="1454"/>
                  </a:lnTo>
                  <a:lnTo>
                    <a:pt x="18443" y="2285"/>
                  </a:lnTo>
                  <a:lnTo>
                    <a:pt x="20271" y="2285"/>
                  </a:lnTo>
                  <a:lnTo>
                    <a:pt x="20271" y="3115"/>
                  </a:lnTo>
                  <a:lnTo>
                    <a:pt x="20935" y="3738"/>
                  </a:lnTo>
                  <a:lnTo>
                    <a:pt x="21600" y="3738"/>
                  </a:lnTo>
                  <a:lnTo>
                    <a:pt x="21600" y="6023"/>
                  </a:lnTo>
                  <a:lnTo>
                    <a:pt x="20935" y="6854"/>
                  </a:lnTo>
                  <a:lnTo>
                    <a:pt x="20935" y="8515"/>
                  </a:lnTo>
                  <a:lnTo>
                    <a:pt x="21600" y="8515"/>
                  </a:lnTo>
                  <a:lnTo>
                    <a:pt x="20935" y="8515"/>
                  </a:lnTo>
                  <a:lnTo>
                    <a:pt x="20935" y="9969"/>
                  </a:lnTo>
                  <a:lnTo>
                    <a:pt x="20271" y="10800"/>
                  </a:lnTo>
                  <a:lnTo>
                    <a:pt x="20935" y="11423"/>
                  </a:lnTo>
                  <a:lnTo>
                    <a:pt x="20935" y="13915"/>
                  </a:lnTo>
                  <a:lnTo>
                    <a:pt x="20271" y="14538"/>
                  </a:lnTo>
                  <a:lnTo>
                    <a:pt x="19772" y="14538"/>
                  </a:lnTo>
                  <a:lnTo>
                    <a:pt x="19772" y="18485"/>
                  </a:lnTo>
                  <a:lnTo>
                    <a:pt x="16615" y="21600"/>
                  </a:lnTo>
                  <a:lnTo>
                    <a:pt x="16117" y="21600"/>
                  </a:lnTo>
                  <a:lnTo>
                    <a:pt x="14788" y="20769"/>
                  </a:lnTo>
                  <a:lnTo>
                    <a:pt x="14123" y="21600"/>
                  </a:lnTo>
                  <a:lnTo>
                    <a:pt x="13625" y="21600"/>
                  </a:lnTo>
                  <a:lnTo>
                    <a:pt x="12960" y="20769"/>
                  </a:lnTo>
                  <a:lnTo>
                    <a:pt x="11132" y="20769"/>
                  </a:lnTo>
                  <a:lnTo>
                    <a:pt x="10468" y="19938"/>
                  </a:lnTo>
                  <a:lnTo>
                    <a:pt x="10468" y="19315"/>
                  </a:lnTo>
                  <a:lnTo>
                    <a:pt x="9305" y="19315"/>
                  </a:lnTo>
                  <a:lnTo>
                    <a:pt x="8640" y="18485"/>
                  </a:lnTo>
                  <a:lnTo>
                    <a:pt x="7975" y="19315"/>
                  </a:lnTo>
                  <a:lnTo>
                    <a:pt x="7477" y="18485"/>
                  </a:lnTo>
                  <a:lnTo>
                    <a:pt x="6148" y="16823"/>
                  </a:lnTo>
                  <a:lnTo>
                    <a:pt x="6148" y="15369"/>
                  </a:lnTo>
                  <a:lnTo>
                    <a:pt x="5649" y="15369"/>
                  </a:lnTo>
                  <a:lnTo>
                    <a:pt x="5649" y="14538"/>
                  </a:lnTo>
                  <a:lnTo>
                    <a:pt x="4985" y="13915"/>
                  </a:lnTo>
                  <a:lnTo>
                    <a:pt x="4320" y="13915"/>
                  </a:lnTo>
                  <a:lnTo>
                    <a:pt x="3822" y="13085"/>
                  </a:lnTo>
                  <a:lnTo>
                    <a:pt x="3157" y="11423"/>
                  </a:lnTo>
                  <a:lnTo>
                    <a:pt x="2492" y="11423"/>
                  </a:lnTo>
                  <a:lnTo>
                    <a:pt x="2492" y="10800"/>
                  </a:lnTo>
                  <a:lnTo>
                    <a:pt x="1828" y="9969"/>
                  </a:lnTo>
                  <a:lnTo>
                    <a:pt x="1828" y="9138"/>
                  </a:lnTo>
                  <a:lnTo>
                    <a:pt x="1329" y="9138"/>
                  </a:lnTo>
                  <a:lnTo>
                    <a:pt x="1329" y="8515"/>
                  </a:lnTo>
                  <a:lnTo>
                    <a:pt x="665" y="8515"/>
                  </a:lnTo>
                  <a:lnTo>
                    <a:pt x="665" y="7685"/>
                  </a:lnTo>
                  <a:lnTo>
                    <a:pt x="0" y="7685"/>
                  </a:lnTo>
                  <a:lnTo>
                    <a:pt x="0" y="6854"/>
                  </a:lnTo>
                  <a:close/>
                  <a:moveTo>
                    <a:pt x="0" y="685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6" name="AutoShape 143"/>
            <p:cNvSpPr>
              <a:spLocks/>
            </p:cNvSpPr>
            <p:nvPr/>
          </p:nvSpPr>
          <p:spPr bwMode="auto">
            <a:xfrm>
              <a:off x="7664" y="5345"/>
              <a:ext cx="396" cy="33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323" y="0"/>
                  </a:moveTo>
                  <a:lnTo>
                    <a:pt x="12323" y="631"/>
                  </a:lnTo>
                  <a:lnTo>
                    <a:pt x="12877" y="631"/>
                  </a:lnTo>
                  <a:lnTo>
                    <a:pt x="12877" y="1261"/>
                  </a:lnTo>
                  <a:lnTo>
                    <a:pt x="13431" y="1261"/>
                  </a:lnTo>
                  <a:lnTo>
                    <a:pt x="13431" y="1734"/>
                  </a:lnTo>
                  <a:lnTo>
                    <a:pt x="13846" y="1734"/>
                  </a:lnTo>
                  <a:lnTo>
                    <a:pt x="13846" y="2365"/>
                  </a:lnTo>
                  <a:lnTo>
                    <a:pt x="14400" y="2996"/>
                  </a:lnTo>
                  <a:lnTo>
                    <a:pt x="14400" y="3469"/>
                  </a:lnTo>
                  <a:lnTo>
                    <a:pt x="14954" y="3469"/>
                  </a:lnTo>
                  <a:lnTo>
                    <a:pt x="15508" y="4730"/>
                  </a:lnTo>
                  <a:lnTo>
                    <a:pt x="15923" y="5361"/>
                  </a:lnTo>
                  <a:lnTo>
                    <a:pt x="16477" y="5361"/>
                  </a:lnTo>
                  <a:lnTo>
                    <a:pt x="17031" y="5834"/>
                  </a:lnTo>
                  <a:lnTo>
                    <a:pt x="17031" y="6464"/>
                  </a:lnTo>
                  <a:lnTo>
                    <a:pt x="17446" y="6464"/>
                  </a:lnTo>
                  <a:lnTo>
                    <a:pt x="17446" y="7568"/>
                  </a:lnTo>
                  <a:lnTo>
                    <a:pt x="18554" y="8829"/>
                  </a:lnTo>
                  <a:lnTo>
                    <a:pt x="18969" y="9460"/>
                  </a:lnTo>
                  <a:lnTo>
                    <a:pt x="19523" y="8829"/>
                  </a:lnTo>
                  <a:lnTo>
                    <a:pt x="20077" y="9460"/>
                  </a:lnTo>
                  <a:lnTo>
                    <a:pt x="21046" y="9460"/>
                  </a:lnTo>
                  <a:lnTo>
                    <a:pt x="21046" y="9933"/>
                  </a:lnTo>
                  <a:lnTo>
                    <a:pt x="21600" y="10564"/>
                  </a:lnTo>
                  <a:lnTo>
                    <a:pt x="20631" y="10564"/>
                  </a:lnTo>
                  <a:lnTo>
                    <a:pt x="20631" y="11194"/>
                  </a:lnTo>
                  <a:lnTo>
                    <a:pt x="20077" y="11194"/>
                  </a:lnTo>
                  <a:lnTo>
                    <a:pt x="20077" y="11667"/>
                  </a:lnTo>
                  <a:lnTo>
                    <a:pt x="18554" y="11667"/>
                  </a:lnTo>
                  <a:lnTo>
                    <a:pt x="18000" y="12298"/>
                  </a:lnTo>
                  <a:lnTo>
                    <a:pt x="17446" y="12298"/>
                  </a:lnTo>
                  <a:lnTo>
                    <a:pt x="17446" y="12928"/>
                  </a:lnTo>
                  <a:lnTo>
                    <a:pt x="17031" y="12928"/>
                  </a:lnTo>
                  <a:lnTo>
                    <a:pt x="17031" y="13401"/>
                  </a:lnTo>
                  <a:lnTo>
                    <a:pt x="16477" y="13401"/>
                  </a:lnTo>
                  <a:lnTo>
                    <a:pt x="15508" y="14032"/>
                  </a:lnTo>
                  <a:lnTo>
                    <a:pt x="15508" y="14663"/>
                  </a:lnTo>
                  <a:lnTo>
                    <a:pt x="15923" y="15293"/>
                  </a:lnTo>
                  <a:lnTo>
                    <a:pt x="15508" y="15293"/>
                  </a:lnTo>
                  <a:lnTo>
                    <a:pt x="15508" y="15766"/>
                  </a:lnTo>
                  <a:lnTo>
                    <a:pt x="14954" y="15766"/>
                  </a:lnTo>
                  <a:lnTo>
                    <a:pt x="13846" y="17028"/>
                  </a:lnTo>
                  <a:lnTo>
                    <a:pt x="13431" y="17028"/>
                  </a:lnTo>
                  <a:lnTo>
                    <a:pt x="12877" y="17501"/>
                  </a:lnTo>
                  <a:lnTo>
                    <a:pt x="12877" y="19393"/>
                  </a:lnTo>
                  <a:lnTo>
                    <a:pt x="9831" y="19393"/>
                  </a:lnTo>
                  <a:lnTo>
                    <a:pt x="8723" y="18762"/>
                  </a:lnTo>
                  <a:lnTo>
                    <a:pt x="8308" y="18131"/>
                  </a:lnTo>
                  <a:lnTo>
                    <a:pt x="7200" y="18131"/>
                  </a:lnTo>
                  <a:lnTo>
                    <a:pt x="6785" y="18762"/>
                  </a:lnTo>
                  <a:lnTo>
                    <a:pt x="6231" y="19866"/>
                  </a:lnTo>
                  <a:lnTo>
                    <a:pt x="5677" y="20496"/>
                  </a:lnTo>
                  <a:lnTo>
                    <a:pt x="5123" y="20496"/>
                  </a:lnTo>
                  <a:lnTo>
                    <a:pt x="4708" y="21127"/>
                  </a:lnTo>
                  <a:lnTo>
                    <a:pt x="4154" y="21127"/>
                  </a:lnTo>
                  <a:lnTo>
                    <a:pt x="3600" y="21600"/>
                  </a:lnTo>
                  <a:lnTo>
                    <a:pt x="1662" y="21600"/>
                  </a:lnTo>
                  <a:lnTo>
                    <a:pt x="1662" y="19866"/>
                  </a:lnTo>
                  <a:lnTo>
                    <a:pt x="1108" y="18762"/>
                  </a:lnTo>
                  <a:lnTo>
                    <a:pt x="1108" y="18131"/>
                  </a:lnTo>
                  <a:lnTo>
                    <a:pt x="0" y="17501"/>
                  </a:lnTo>
                  <a:lnTo>
                    <a:pt x="0" y="17028"/>
                  </a:lnTo>
                  <a:lnTo>
                    <a:pt x="554" y="9933"/>
                  </a:lnTo>
                  <a:lnTo>
                    <a:pt x="2631" y="9933"/>
                  </a:lnTo>
                  <a:lnTo>
                    <a:pt x="3185" y="1261"/>
                  </a:lnTo>
                  <a:lnTo>
                    <a:pt x="6785" y="1261"/>
                  </a:lnTo>
                  <a:lnTo>
                    <a:pt x="7754" y="631"/>
                  </a:lnTo>
                  <a:lnTo>
                    <a:pt x="8308" y="631"/>
                  </a:lnTo>
                  <a:lnTo>
                    <a:pt x="8308" y="1734"/>
                  </a:lnTo>
                  <a:lnTo>
                    <a:pt x="9277" y="1261"/>
                  </a:lnTo>
                  <a:lnTo>
                    <a:pt x="9831" y="631"/>
                  </a:lnTo>
                  <a:lnTo>
                    <a:pt x="10246" y="0"/>
                  </a:lnTo>
                  <a:lnTo>
                    <a:pt x="10800" y="631"/>
                  </a:lnTo>
                  <a:lnTo>
                    <a:pt x="11354" y="0"/>
                  </a:lnTo>
                  <a:lnTo>
                    <a:pt x="12323" y="0"/>
                  </a:lnTo>
                  <a:close/>
                  <a:moveTo>
                    <a:pt x="12323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7" name="AutoShape 144"/>
            <p:cNvSpPr>
              <a:spLocks/>
            </p:cNvSpPr>
            <p:nvPr/>
          </p:nvSpPr>
          <p:spPr bwMode="auto">
            <a:xfrm>
              <a:off x="7327" y="5307"/>
              <a:ext cx="563" cy="47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941" y="14324"/>
                  </a:moveTo>
                  <a:lnTo>
                    <a:pt x="12941" y="13983"/>
                  </a:lnTo>
                  <a:lnTo>
                    <a:pt x="13330" y="8867"/>
                  </a:lnTo>
                  <a:lnTo>
                    <a:pt x="14789" y="8867"/>
                  </a:lnTo>
                  <a:lnTo>
                    <a:pt x="15178" y="2615"/>
                  </a:lnTo>
                  <a:lnTo>
                    <a:pt x="17708" y="2615"/>
                  </a:lnTo>
                  <a:lnTo>
                    <a:pt x="18389" y="2160"/>
                  </a:lnTo>
                  <a:lnTo>
                    <a:pt x="18778" y="2160"/>
                  </a:lnTo>
                  <a:lnTo>
                    <a:pt x="18778" y="2956"/>
                  </a:lnTo>
                  <a:lnTo>
                    <a:pt x="19459" y="2615"/>
                  </a:lnTo>
                  <a:lnTo>
                    <a:pt x="19849" y="2160"/>
                  </a:lnTo>
                  <a:lnTo>
                    <a:pt x="20141" y="1705"/>
                  </a:lnTo>
                  <a:lnTo>
                    <a:pt x="20530" y="2160"/>
                  </a:lnTo>
                  <a:lnTo>
                    <a:pt x="20919" y="1705"/>
                  </a:lnTo>
                  <a:lnTo>
                    <a:pt x="21600" y="1705"/>
                  </a:lnTo>
                  <a:lnTo>
                    <a:pt x="21600" y="1251"/>
                  </a:lnTo>
                  <a:lnTo>
                    <a:pt x="21308" y="1251"/>
                  </a:lnTo>
                  <a:lnTo>
                    <a:pt x="20919" y="909"/>
                  </a:lnTo>
                  <a:lnTo>
                    <a:pt x="20530" y="1251"/>
                  </a:lnTo>
                  <a:lnTo>
                    <a:pt x="20141" y="909"/>
                  </a:lnTo>
                  <a:lnTo>
                    <a:pt x="16249" y="2160"/>
                  </a:lnTo>
                  <a:lnTo>
                    <a:pt x="15859" y="2160"/>
                  </a:lnTo>
                  <a:lnTo>
                    <a:pt x="15470" y="1705"/>
                  </a:lnTo>
                  <a:lnTo>
                    <a:pt x="15178" y="1705"/>
                  </a:lnTo>
                  <a:lnTo>
                    <a:pt x="15178" y="2160"/>
                  </a:lnTo>
                  <a:lnTo>
                    <a:pt x="14400" y="2160"/>
                  </a:lnTo>
                  <a:lnTo>
                    <a:pt x="14400" y="1705"/>
                  </a:lnTo>
                  <a:lnTo>
                    <a:pt x="13719" y="1705"/>
                  </a:lnTo>
                  <a:lnTo>
                    <a:pt x="13719" y="1251"/>
                  </a:lnTo>
                  <a:lnTo>
                    <a:pt x="13719" y="1705"/>
                  </a:lnTo>
                  <a:lnTo>
                    <a:pt x="11870" y="1705"/>
                  </a:lnTo>
                  <a:lnTo>
                    <a:pt x="11578" y="1251"/>
                  </a:lnTo>
                  <a:lnTo>
                    <a:pt x="11189" y="1251"/>
                  </a:lnTo>
                  <a:lnTo>
                    <a:pt x="10800" y="909"/>
                  </a:lnTo>
                  <a:lnTo>
                    <a:pt x="3600" y="909"/>
                  </a:lnTo>
                  <a:lnTo>
                    <a:pt x="3211" y="455"/>
                  </a:lnTo>
                  <a:lnTo>
                    <a:pt x="2919" y="455"/>
                  </a:lnTo>
                  <a:lnTo>
                    <a:pt x="2919" y="0"/>
                  </a:lnTo>
                  <a:lnTo>
                    <a:pt x="2141" y="0"/>
                  </a:lnTo>
                  <a:lnTo>
                    <a:pt x="1459" y="455"/>
                  </a:lnTo>
                  <a:lnTo>
                    <a:pt x="1459" y="909"/>
                  </a:lnTo>
                  <a:lnTo>
                    <a:pt x="1070" y="455"/>
                  </a:lnTo>
                  <a:lnTo>
                    <a:pt x="778" y="455"/>
                  </a:lnTo>
                  <a:lnTo>
                    <a:pt x="778" y="909"/>
                  </a:lnTo>
                  <a:lnTo>
                    <a:pt x="0" y="909"/>
                  </a:lnTo>
                  <a:lnTo>
                    <a:pt x="389" y="2160"/>
                  </a:lnTo>
                  <a:lnTo>
                    <a:pt x="1070" y="3411"/>
                  </a:lnTo>
                  <a:lnTo>
                    <a:pt x="1849" y="4206"/>
                  </a:lnTo>
                  <a:lnTo>
                    <a:pt x="2530" y="5912"/>
                  </a:lnTo>
                  <a:lnTo>
                    <a:pt x="2530" y="6821"/>
                  </a:lnTo>
                  <a:lnTo>
                    <a:pt x="3211" y="8072"/>
                  </a:lnTo>
                  <a:lnTo>
                    <a:pt x="3211" y="8526"/>
                  </a:lnTo>
                  <a:lnTo>
                    <a:pt x="4378" y="9777"/>
                  </a:lnTo>
                  <a:lnTo>
                    <a:pt x="4378" y="10573"/>
                  </a:lnTo>
                  <a:lnTo>
                    <a:pt x="3989" y="10573"/>
                  </a:lnTo>
                  <a:lnTo>
                    <a:pt x="4378" y="11368"/>
                  </a:lnTo>
                  <a:lnTo>
                    <a:pt x="4378" y="12733"/>
                  </a:lnTo>
                  <a:lnTo>
                    <a:pt x="4670" y="13983"/>
                  </a:lnTo>
                  <a:lnTo>
                    <a:pt x="4670" y="14779"/>
                  </a:lnTo>
                  <a:lnTo>
                    <a:pt x="5059" y="15234"/>
                  </a:lnTo>
                  <a:lnTo>
                    <a:pt x="4670" y="15234"/>
                  </a:lnTo>
                  <a:lnTo>
                    <a:pt x="5059" y="15688"/>
                  </a:lnTo>
                  <a:lnTo>
                    <a:pt x="5059" y="16484"/>
                  </a:lnTo>
                  <a:lnTo>
                    <a:pt x="5449" y="16939"/>
                  </a:lnTo>
                  <a:lnTo>
                    <a:pt x="5059" y="16939"/>
                  </a:lnTo>
                  <a:lnTo>
                    <a:pt x="5059" y="17280"/>
                  </a:lnTo>
                  <a:lnTo>
                    <a:pt x="5449" y="17735"/>
                  </a:lnTo>
                  <a:lnTo>
                    <a:pt x="5449" y="18644"/>
                  </a:lnTo>
                  <a:lnTo>
                    <a:pt x="6519" y="19895"/>
                  </a:lnTo>
                  <a:lnTo>
                    <a:pt x="6519" y="20236"/>
                  </a:lnTo>
                  <a:lnTo>
                    <a:pt x="7200" y="20691"/>
                  </a:lnTo>
                  <a:lnTo>
                    <a:pt x="7589" y="20691"/>
                  </a:lnTo>
                  <a:lnTo>
                    <a:pt x="7589" y="20236"/>
                  </a:lnTo>
                  <a:lnTo>
                    <a:pt x="7978" y="19895"/>
                  </a:lnTo>
                  <a:lnTo>
                    <a:pt x="8659" y="19895"/>
                  </a:lnTo>
                  <a:lnTo>
                    <a:pt x="8659" y="21145"/>
                  </a:lnTo>
                  <a:lnTo>
                    <a:pt x="10800" y="21145"/>
                  </a:lnTo>
                  <a:lnTo>
                    <a:pt x="10800" y="21600"/>
                  </a:lnTo>
                  <a:lnTo>
                    <a:pt x="11189" y="21600"/>
                  </a:lnTo>
                  <a:lnTo>
                    <a:pt x="11189" y="21145"/>
                  </a:lnTo>
                  <a:lnTo>
                    <a:pt x="11578" y="20691"/>
                  </a:lnTo>
                  <a:lnTo>
                    <a:pt x="11870" y="20691"/>
                  </a:lnTo>
                  <a:lnTo>
                    <a:pt x="12259" y="20236"/>
                  </a:lnTo>
                  <a:lnTo>
                    <a:pt x="12941" y="20236"/>
                  </a:lnTo>
                  <a:lnTo>
                    <a:pt x="12941" y="14324"/>
                  </a:lnTo>
                  <a:close/>
                  <a:moveTo>
                    <a:pt x="12941" y="1432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8" name="AutoShape 145"/>
            <p:cNvSpPr>
              <a:spLocks/>
            </p:cNvSpPr>
            <p:nvPr/>
          </p:nvSpPr>
          <p:spPr bwMode="auto">
            <a:xfrm>
              <a:off x="9141" y="5463"/>
              <a:ext cx="28" cy="2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0800"/>
                  </a:lnTo>
                  <a:lnTo>
                    <a:pt x="5891" y="21600"/>
                  </a:lnTo>
                  <a:lnTo>
                    <a:pt x="21600" y="10800"/>
                  </a:lnTo>
                  <a:lnTo>
                    <a:pt x="13745" y="10800"/>
                  </a:lnTo>
                  <a:lnTo>
                    <a:pt x="13745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9" name="AutoShape 146"/>
            <p:cNvSpPr>
              <a:spLocks/>
            </p:cNvSpPr>
            <p:nvPr/>
          </p:nvSpPr>
          <p:spPr bwMode="auto">
            <a:xfrm>
              <a:off x="8623" y="5125"/>
              <a:ext cx="320" cy="5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457" y="21600"/>
                  </a:moveTo>
                  <a:lnTo>
                    <a:pt x="5657" y="21600"/>
                  </a:lnTo>
                  <a:lnTo>
                    <a:pt x="7029" y="20785"/>
                  </a:lnTo>
                  <a:lnTo>
                    <a:pt x="10114" y="20785"/>
                  </a:lnTo>
                  <a:lnTo>
                    <a:pt x="10114" y="20377"/>
                  </a:lnTo>
                  <a:lnTo>
                    <a:pt x="10800" y="20377"/>
                  </a:lnTo>
                  <a:lnTo>
                    <a:pt x="11486" y="20072"/>
                  </a:lnTo>
                  <a:lnTo>
                    <a:pt x="11486" y="19257"/>
                  </a:lnTo>
                  <a:lnTo>
                    <a:pt x="12000" y="18951"/>
                  </a:lnTo>
                  <a:lnTo>
                    <a:pt x="12000" y="18543"/>
                  </a:lnTo>
                  <a:lnTo>
                    <a:pt x="12686" y="17728"/>
                  </a:lnTo>
                  <a:lnTo>
                    <a:pt x="13371" y="17423"/>
                  </a:lnTo>
                  <a:lnTo>
                    <a:pt x="14057" y="16302"/>
                  </a:lnTo>
                  <a:lnTo>
                    <a:pt x="14057" y="15894"/>
                  </a:lnTo>
                  <a:lnTo>
                    <a:pt x="14571" y="15487"/>
                  </a:lnTo>
                  <a:lnTo>
                    <a:pt x="14571" y="14774"/>
                  </a:lnTo>
                  <a:lnTo>
                    <a:pt x="15257" y="13958"/>
                  </a:lnTo>
                  <a:lnTo>
                    <a:pt x="15943" y="12838"/>
                  </a:lnTo>
                  <a:lnTo>
                    <a:pt x="16457" y="12532"/>
                  </a:lnTo>
                  <a:lnTo>
                    <a:pt x="16457" y="12125"/>
                  </a:lnTo>
                  <a:lnTo>
                    <a:pt x="17143" y="11309"/>
                  </a:lnTo>
                  <a:lnTo>
                    <a:pt x="17829" y="10596"/>
                  </a:lnTo>
                  <a:lnTo>
                    <a:pt x="18343" y="9883"/>
                  </a:lnTo>
                  <a:lnTo>
                    <a:pt x="18343" y="9068"/>
                  </a:lnTo>
                  <a:lnTo>
                    <a:pt x="19029" y="9068"/>
                  </a:lnTo>
                  <a:lnTo>
                    <a:pt x="19029" y="8660"/>
                  </a:lnTo>
                  <a:lnTo>
                    <a:pt x="18343" y="8355"/>
                  </a:lnTo>
                  <a:lnTo>
                    <a:pt x="19714" y="7540"/>
                  </a:lnTo>
                  <a:lnTo>
                    <a:pt x="19029" y="7234"/>
                  </a:lnTo>
                  <a:lnTo>
                    <a:pt x="19714" y="7234"/>
                  </a:lnTo>
                  <a:lnTo>
                    <a:pt x="19714" y="5298"/>
                  </a:lnTo>
                  <a:lnTo>
                    <a:pt x="20914" y="6011"/>
                  </a:lnTo>
                  <a:lnTo>
                    <a:pt x="20914" y="5706"/>
                  </a:lnTo>
                  <a:lnTo>
                    <a:pt x="21600" y="5706"/>
                  </a:lnTo>
                  <a:lnTo>
                    <a:pt x="21600" y="4891"/>
                  </a:lnTo>
                  <a:lnTo>
                    <a:pt x="20914" y="4585"/>
                  </a:lnTo>
                  <a:lnTo>
                    <a:pt x="20914" y="1528"/>
                  </a:lnTo>
                  <a:lnTo>
                    <a:pt x="20400" y="1121"/>
                  </a:lnTo>
                  <a:lnTo>
                    <a:pt x="20400" y="1528"/>
                  </a:lnTo>
                  <a:lnTo>
                    <a:pt x="19714" y="1121"/>
                  </a:lnTo>
                  <a:lnTo>
                    <a:pt x="19714" y="815"/>
                  </a:lnTo>
                  <a:lnTo>
                    <a:pt x="19029" y="815"/>
                  </a:lnTo>
                  <a:lnTo>
                    <a:pt x="19714" y="408"/>
                  </a:lnTo>
                  <a:lnTo>
                    <a:pt x="19029" y="0"/>
                  </a:lnTo>
                  <a:lnTo>
                    <a:pt x="18343" y="408"/>
                  </a:lnTo>
                  <a:lnTo>
                    <a:pt x="18343" y="815"/>
                  </a:lnTo>
                  <a:lnTo>
                    <a:pt x="17829" y="408"/>
                  </a:lnTo>
                  <a:lnTo>
                    <a:pt x="17143" y="408"/>
                  </a:lnTo>
                  <a:lnTo>
                    <a:pt x="17829" y="815"/>
                  </a:lnTo>
                  <a:lnTo>
                    <a:pt x="17829" y="1121"/>
                  </a:lnTo>
                  <a:lnTo>
                    <a:pt x="18343" y="1121"/>
                  </a:lnTo>
                  <a:lnTo>
                    <a:pt x="18343" y="1528"/>
                  </a:lnTo>
                  <a:lnTo>
                    <a:pt x="17829" y="1528"/>
                  </a:lnTo>
                  <a:lnTo>
                    <a:pt x="17829" y="2242"/>
                  </a:lnTo>
                  <a:lnTo>
                    <a:pt x="17143" y="2242"/>
                  </a:lnTo>
                  <a:lnTo>
                    <a:pt x="16457" y="2649"/>
                  </a:lnTo>
                  <a:lnTo>
                    <a:pt x="16457" y="3057"/>
                  </a:lnTo>
                  <a:lnTo>
                    <a:pt x="15943" y="3057"/>
                  </a:lnTo>
                  <a:lnTo>
                    <a:pt x="15943" y="2649"/>
                  </a:lnTo>
                  <a:lnTo>
                    <a:pt x="15257" y="2649"/>
                  </a:lnTo>
                  <a:lnTo>
                    <a:pt x="15257" y="3057"/>
                  </a:lnTo>
                  <a:lnTo>
                    <a:pt x="15943" y="3464"/>
                  </a:lnTo>
                  <a:lnTo>
                    <a:pt x="15257" y="3464"/>
                  </a:lnTo>
                  <a:lnTo>
                    <a:pt x="14571" y="3770"/>
                  </a:lnTo>
                  <a:lnTo>
                    <a:pt x="15257" y="4177"/>
                  </a:lnTo>
                  <a:lnTo>
                    <a:pt x="14571" y="4177"/>
                  </a:lnTo>
                  <a:lnTo>
                    <a:pt x="14571" y="4585"/>
                  </a:lnTo>
                  <a:lnTo>
                    <a:pt x="13371" y="4891"/>
                  </a:lnTo>
                  <a:lnTo>
                    <a:pt x="13371" y="4585"/>
                  </a:lnTo>
                  <a:lnTo>
                    <a:pt x="14057" y="4585"/>
                  </a:lnTo>
                  <a:lnTo>
                    <a:pt x="13371" y="4177"/>
                  </a:lnTo>
                  <a:lnTo>
                    <a:pt x="12686" y="4585"/>
                  </a:lnTo>
                  <a:lnTo>
                    <a:pt x="13371" y="4585"/>
                  </a:lnTo>
                  <a:lnTo>
                    <a:pt x="12686" y="4891"/>
                  </a:lnTo>
                  <a:lnTo>
                    <a:pt x="12686" y="5298"/>
                  </a:lnTo>
                  <a:lnTo>
                    <a:pt x="13371" y="5298"/>
                  </a:lnTo>
                  <a:lnTo>
                    <a:pt x="12686" y="5298"/>
                  </a:lnTo>
                  <a:lnTo>
                    <a:pt x="12000" y="5706"/>
                  </a:lnTo>
                  <a:lnTo>
                    <a:pt x="12000" y="4891"/>
                  </a:lnTo>
                  <a:lnTo>
                    <a:pt x="10800" y="5706"/>
                  </a:lnTo>
                  <a:lnTo>
                    <a:pt x="10800" y="6419"/>
                  </a:lnTo>
                  <a:lnTo>
                    <a:pt x="10114" y="6011"/>
                  </a:lnTo>
                  <a:lnTo>
                    <a:pt x="10114" y="5706"/>
                  </a:lnTo>
                  <a:lnTo>
                    <a:pt x="9600" y="6011"/>
                  </a:lnTo>
                  <a:lnTo>
                    <a:pt x="8229" y="5706"/>
                  </a:lnTo>
                  <a:lnTo>
                    <a:pt x="8229" y="6419"/>
                  </a:lnTo>
                  <a:lnTo>
                    <a:pt x="7714" y="6419"/>
                  </a:lnTo>
                  <a:lnTo>
                    <a:pt x="7714" y="6011"/>
                  </a:lnTo>
                  <a:lnTo>
                    <a:pt x="7029" y="6419"/>
                  </a:lnTo>
                  <a:lnTo>
                    <a:pt x="7029" y="6011"/>
                  </a:lnTo>
                  <a:lnTo>
                    <a:pt x="5657" y="6826"/>
                  </a:lnTo>
                  <a:lnTo>
                    <a:pt x="5143" y="6419"/>
                  </a:lnTo>
                  <a:lnTo>
                    <a:pt x="4457" y="6419"/>
                  </a:lnTo>
                  <a:lnTo>
                    <a:pt x="4457" y="7234"/>
                  </a:lnTo>
                  <a:lnTo>
                    <a:pt x="3771" y="7947"/>
                  </a:lnTo>
                  <a:lnTo>
                    <a:pt x="3257" y="8355"/>
                  </a:lnTo>
                  <a:lnTo>
                    <a:pt x="3257" y="9883"/>
                  </a:lnTo>
                  <a:lnTo>
                    <a:pt x="3771" y="11004"/>
                  </a:lnTo>
                  <a:lnTo>
                    <a:pt x="4457" y="11309"/>
                  </a:lnTo>
                  <a:lnTo>
                    <a:pt x="4457" y="11717"/>
                  </a:lnTo>
                  <a:lnTo>
                    <a:pt x="3771" y="12532"/>
                  </a:lnTo>
                  <a:lnTo>
                    <a:pt x="3257" y="12838"/>
                  </a:lnTo>
                  <a:lnTo>
                    <a:pt x="3257" y="13245"/>
                  </a:lnTo>
                  <a:lnTo>
                    <a:pt x="2571" y="13653"/>
                  </a:lnTo>
                  <a:lnTo>
                    <a:pt x="2571" y="14366"/>
                  </a:lnTo>
                  <a:lnTo>
                    <a:pt x="1371" y="14366"/>
                  </a:lnTo>
                  <a:lnTo>
                    <a:pt x="686" y="14774"/>
                  </a:lnTo>
                  <a:lnTo>
                    <a:pt x="686" y="15181"/>
                  </a:lnTo>
                  <a:lnTo>
                    <a:pt x="0" y="15487"/>
                  </a:lnTo>
                  <a:lnTo>
                    <a:pt x="686" y="15894"/>
                  </a:lnTo>
                  <a:lnTo>
                    <a:pt x="0" y="16302"/>
                  </a:lnTo>
                  <a:lnTo>
                    <a:pt x="686" y="16302"/>
                  </a:lnTo>
                  <a:lnTo>
                    <a:pt x="686" y="17015"/>
                  </a:lnTo>
                  <a:lnTo>
                    <a:pt x="1371" y="17423"/>
                  </a:lnTo>
                  <a:lnTo>
                    <a:pt x="1371" y="18136"/>
                  </a:lnTo>
                  <a:lnTo>
                    <a:pt x="1886" y="17728"/>
                  </a:lnTo>
                  <a:lnTo>
                    <a:pt x="1371" y="18136"/>
                  </a:lnTo>
                  <a:lnTo>
                    <a:pt x="686" y="18136"/>
                  </a:lnTo>
                  <a:lnTo>
                    <a:pt x="686" y="18543"/>
                  </a:lnTo>
                  <a:lnTo>
                    <a:pt x="1371" y="18951"/>
                  </a:lnTo>
                  <a:lnTo>
                    <a:pt x="686" y="19664"/>
                  </a:lnTo>
                  <a:lnTo>
                    <a:pt x="1371" y="19664"/>
                  </a:lnTo>
                  <a:lnTo>
                    <a:pt x="1371" y="20072"/>
                  </a:lnTo>
                  <a:lnTo>
                    <a:pt x="2571" y="20785"/>
                  </a:lnTo>
                  <a:lnTo>
                    <a:pt x="3771" y="20785"/>
                  </a:lnTo>
                  <a:lnTo>
                    <a:pt x="4457" y="21192"/>
                  </a:lnTo>
                  <a:lnTo>
                    <a:pt x="4457" y="21600"/>
                  </a:lnTo>
                  <a:close/>
                  <a:moveTo>
                    <a:pt x="17143" y="1528"/>
                  </a:moveTo>
                  <a:lnTo>
                    <a:pt x="17143" y="1121"/>
                  </a:lnTo>
                  <a:lnTo>
                    <a:pt x="17143" y="1528"/>
                  </a:lnTo>
                  <a:close/>
                  <a:moveTo>
                    <a:pt x="17143" y="1936"/>
                  </a:moveTo>
                  <a:lnTo>
                    <a:pt x="17143" y="2242"/>
                  </a:lnTo>
                  <a:lnTo>
                    <a:pt x="17143" y="1936"/>
                  </a:lnTo>
                  <a:close/>
                  <a:moveTo>
                    <a:pt x="15943" y="1936"/>
                  </a:moveTo>
                  <a:lnTo>
                    <a:pt x="16457" y="1936"/>
                  </a:lnTo>
                  <a:lnTo>
                    <a:pt x="16457" y="2242"/>
                  </a:lnTo>
                  <a:lnTo>
                    <a:pt x="15943" y="2242"/>
                  </a:lnTo>
                  <a:lnTo>
                    <a:pt x="15943" y="1936"/>
                  </a:lnTo>
                  <a:close/>
                  <a:moveTo>
                    <a:pt x="19714" y="7947"/>
                  </a:moveTo>
                  <a:lnTo>
                    <a:pt x="19714" y="7540"/>
                  </a:lnTo>
                  <a:lnTo>
                    <a:pt x="20400" y="7540"/>
                  </a:lnTo>
                  <a:lnTo>
                    <a:pt x="20400" y="7234"/>
                  </a:lnTo>
                  <a:lnTo>
                    <a:pt x="20400" y="7540"/>
                  </a:lnTo>
                  <a:lnTo>
                    <a:pt x="19714" y="7947"/>
                  </a:lnTo>
                  <a:close/>
                  <a:moveTo>
                    <a:pt x="19714" y="79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0" name="AutoShape 147"/>
            <p:cNvSpPr>
              <a:spLocks/>
            </p:cNvSpPr>
            <p:nvPr/>
          </p:nvSpPr>
          <p:spPr bwMode="auto">
            <a:xfrm>
              <a:off x="8116" y="5070"/>
              <a:ext cx="431" cy="61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98" y="15852"/>
                  </a:moveTo>
                  <a:lnTo>
                    <a:pt x="3812" y="14545"/>
                  </a:lnTo>
                  <a:lnTo>
                    <a:pt x="3812" y="12890"/>
                  </a:lnTo>
                  <a:lnTo>
                    <a:pt x="4193" y="12890"/>
                  </a:lnTo>
                  <a:lnTo>
                    <a:pt x="4701" y="12629"/>
                  </a:lnTo>
                  <a:lnTo>
                    <a:pt x="4701" y="11584"/>
                  </a:lnTo>
                  <a:lnTo>
                    <a:pt x="4193" y="11323"/>
                  </a:lnTo>
                  <a:lnTo>
                    <a:pt x="4701" y="10974"/>
                  </a:lnTo>
                  <a:lnTo>
                    <a:pt x="4701" y="10365"/>
                  </a:lnTo>
                  <a:lnTo>
                    <a:pt x="5209" y="10365"/>
                  </a:lnTo>
                  <a:lnTo>
                    <a:pt x="4701" y="10365"/>
                  </a:lnTo>
                  <a:lnTo>
                    <a:pt x="4701" y="9668"/>
                  </a:lnTo>
                  <a:lnTo>
                    <a:pt x="5209" y="9319"/>
                  </a:lnTo>
                  <a:lnTo>
                    <a:pt x="5209" y="8361"/>
                  </a:lnTo>
                  <a:lnTo>
                    <a:pt x="4701" y="8361"/>
                  </a:lnTo>
                  <a:lnTo>
                    <a:pt x="4193" y="8100"/>
                  </a:lnTo>
                  <a:lnTo>
                    <a:pt x="4193" y="7752"/>
                  </a:lnTo>
                  <a:lnTo>
                    <a:pt x="2795" y="7752"/>
                  </a:lnTo>
                  <a:lnTo>
                    <a:pt x="2795" y="7403"/>
                  </a:lnTo>
                  <a:lnTo>
                    <a:pt x="1906" y="7403"/>
                  </a:lnTo>
                  <a:lnTo>
                    <a:pt x="1398" y="7055"/>
                  </a:lnTo>
                  <a:lnTo>
                    <a:pt x="1398" y="7403"/>
                  </a:lnTo>
                  <a:lnTo>
                    <a:pt x="1016" y="7403"/>
                  </a:lnTo>
                  <a:lnTo>
                    <a:pt x="1016" y="7055"/>
                  </a:lnTo>
                  <a:lnTo>
                    <a:pt x="0" y="7055"/>
                  </a:lnTo>
                  <a:lnTo>
                    <a:pt x="0" y="6097"/>
                  </a:lnTo>
                  <a:lnTo>
                    <a:pt x="1016" y="5835"/>
                  </a:lnTo>
                  <a:lnTo>
                    <a:pt x="1398" y="5835"/>
                  </a:lnTo>
                  <a:lnTo>
                    <a:pt x="3304" y="5139"/>
                  </a:lnTo>
                  <a:lnTo>
                    <a:pt x="3812" y="5139"/>
                  </a:lnTo>
                  <a:lnTo>
                    <a:pt x="5209" y="4877"/>
                  </a:lnTo>
                  <a:lnTo>
                    <a:pt x="5718" y="4877"/>
                  </a:lnTo>
                  <a:lnTo>
                    <a:pt x="6099" y="4529"/>
                  </a:lnTo>
                  <a:lnTo>
                    <a:pt x="6099" y="4877"/>
                  </a:lnTo>
                  <a:lnTo>
                    <a:pt x="6607" y="4877"/>
                  </a:lnTo>
                  <a:lnTo>
                    <a:pt x="6607" y="5139"/>
                  </a:lnTo>
                  <a:lnTo>
                    <a:pt x="8513" y="5139"/>
                  </a:lnTo>
                  <a:lnTo>
                    <a:pt x="9021" y="5487"/>
                  </a:lnTo>
                  <a:lnTo>
                    <a:pt x="9021" y="5835"/>
                  </a:lnTo>
                  <a:lnTo>
                    <a:pt x="8513" y="6097"/>
                  </a:lnTo>
                  <a:lnTo>
                    <a:pt x="8005" y="6445"/>
                  </a:lnTo>
                  <a:lnTo>
                    <a:pt x="8005" y="7752"/>
                  </a:lnTo>
                  <a:lnTo>
                    <a:pt x="8513" y="7752"/>
                  </a:lnTo>
                  <a:lnTo>
                    <a:pt x="9402" y="8361"/>
                  </a:lnTo>
                  <a:lnTo>
                    <a:pt x="9402" y="8710"/>
                  </a:lnTo>
                  <a:lnTo>
                    <a:pt x="9911" y="8710"/>
                  </a:lnTo>
                  <a:lnTo>
                    <a:pt x="9911" y="8361"/>
                  </a:lnTo>
                  <a:lnTo>
                    <a:pt x="10419" y="8100"/>
                  </a:lnTo>
                  <a:lnTo>
                    <a:pt x="10419" y="7403"/>
                  </a:lnTo>
                  <a:lnTo>
                    <a:pt x="10800" y="7403"/>
                  </a:lnTo>
                  <a:lnTo>
                    <a:pt x="11308" y="7055"/>
                  </a:lnTo>
                  <a:lnTo>
                    <a:pt x="11308" y="6445"/>
                  </a:lnTo>
                  <a:lnTo>
                    <a:pt x="10800" y="6445"/>
                  </a:lnTo>
                  <a:lnTo>
                    <a:pt x="11308" y="6097"/>
                  </a:lnTo>
                  <a:lnTo>
                    <a:pt x="10800" y="6097"/>
                  </a:lnTo>
                  <a:lnTo>
                    <a:pt x="11308" y="6097"/>
                  </a:lnTo>
                  <a:lnTo>
                    <a:pt x="11308" y="5835"/>
                  </a:lnTo>
                  <a:lnTo>
                    <a:pt x="11816" y="5835"/>
                  </a:lnTo>
                  <a:lnTo>
                    <a:pt x="11308" y="5487"/>
                  </a:lnTo>
                  <a:lnTo>
                    <a:pt x="11308" y="5139"/>
                  </a:lnTo>
                  <a:lnTo>
                    <a:pt x="10800" y="4877"/>
                  </a:lnTo>
                  <a:lnTo>
                    <a:pt x="10800" y="4529"/>
                  </a:lnTo>
                  <a:lnTo>
                    <a:pt x="9911" y="4181"/>
                  </a:lnTo>
                  <a:lnTo>
                    <a:pt x="9402" y="3832"/>
                  </a:lnTo>
                  <a:lnTo>
                    <a:pt x="8513" y="3571"/>
                  </a:lnTo>
                  <a:lnTo>
                    <a:pt x="8513" y="2613"/>
                  </a:lnTo>
                  <a:lnTo>
                    <a:pt x="9021" y="1306"/>
                  </a:lnTo>
                  <a:lnTo>
                    <a:pt x="11308" y="1306"/>
                  </a:lnTo>
                  <a:lnTo>
                    <a:pt x="11308" y="958"/>
                  </a:lnTo>
                  <a:lnTo>
                    <a:pt x="11816" y="958"/>
                  </a:lnTo>
                  <a:lnTo>
                    <a:pt x="11816" y="1306"/>
                  </a:lnTo>
                  <a:lnTo>
                    <a:pt x="12198" y="1306"/>
                  </a:lnTo>
                  <a:lnTo>
                    <a:pt x="12706" y="1568"/>
                  </a:lnTo>
                  <a:lnTo>
                    <a:pt x="13214" y="1568"/>
                  </a:lnTo>
                  <a:lnTo>
                    <a:pt x="13722" y="1306"/>
                  </a:lnTo>
                  <a:lnTo>
                    <a:pt x="14612" y="1306"/>
                  </a:lnTo>
                  <a:lnTo>
                    <a:pt x="14612" y="1568"/>
                  </a:lnTo>
                  <a:lnTo>
                    <a:pt x="15120" y="1306"/>
                  </a:lnTo>
                  <a:lnTo>
                    <a:pt x="16009" y="1306"/>
                  </a:lnTo>
                  <a:lnTo>
                    <a:pt x="16009" y="958"/>
                  </a:lnTo>
                  <a:lnTo>
                    <a:pt x="17407" y="958"/>
                  </a:lnTo>
                  <a:lnTo>
                    <a:pt x="18424" y="610"/>
                  </a:lnTo>
                  <a:lnTo>
                    <a:pt x="18805" y="958"/>
                  </a:lnTo>
                  <a:lnTo>
                    <a:pt x="18805" y="610"/>
                  </a:lnTo>
                  <a:lnTo>
                    <a:pt x="19821" y="610"/>
                  </a:lnTo>
                  <a:lnTo>
                    <a:pt x="19821" y="348"/>
                  </a:lnTo>
                  <a:lnTo>
                    <a:pt x="20711" y="348"/>
                  </a:lnTo>
                  <a:lnTo>
                    <a:pt x="20711" y="0"/>
                  </a:lnTo>
                  <a:lnTo>
                    <a:pt x="21600" y="0"/>
                  </a:lnTo>
                  <a:lnTo>
                    <a:pt x="21600" y="610"/>
                  </a:lnTo>
                  <a:lnTo>
                    <a:pt x="21219" y="958"/>
                  </a:lnTo>
                  <a:lnTo>
                    <a:pt x="21219" y="4877"/>
                  </a:lnTo>
                  <a:lnTo>
                    <a:pt x="20711" y="4877"/>
                  </a:lnTo>
                  <a:lnTo>
                    <a:pt x="21600" y="4877"/>
                  </a:lnTo>
                  <a:lnTo>
                    <a:pt x="21600" y="5487"/>
                  </a:lnTo>
                  <a:lnTo>
                    <a:pt x="21219" y="5835"/>
                  </a:lnTo>
                  <a:lnTo>
                    <a:pt x="20711" y="5835"/>
                  </a:lnTo>
                  <a:lnTo>
                    <a:pt x="20711" y="6097"/>
                  </a:lnTo>
                  <a:lnTo>
                    <a:pt x="21219" y="6097"/>
                  </a:lnTo>
                  <a:lnTo>
                    <a:pt x="20711" y="6445"/>
                  </a:lnTo>
                  <a:lnTo>
                    <a:pt x="20711" y="6794"/>
                  </a:lnTo>
                  <a:lnTo>
                    <a:pt x="20202" y="7055"/>
                  </a:lnTo>
                  <a:lnTo>
                    <a:pt x="19821" y="7403"/>
                  </a:lnTo>
                  <a:lnTo>
                    <a:pt x="19313" y="7403"/>
                  </a:lnTo>
                  <a:lnTo>
                    <a:pt x="19313" y="7752"/>
                  </a:lnTo>
                  <a:lnTo>
                    <a:pt x="17915" y="8361"/>
                  </a:lnTo>
                  <a:lnTo>
                    <a:pt x="16518" y="9058"/>
                  </a:lnTo>
                  <a:lnTo>
                    <a:pt x="16009" y="8710"/>
                  </a:lnTo>
                  <a:lnTo>
                    <a:pt x="16009" y="9058"/>
                  </a:lnTo>
                  <a:lnTo>
                    <a:pt x="15120" y="9058"/>
                  </a:lnTo>
                  <a:lnTo>
                    <a:pt x="14104" y="9319"/>
                  </a:lnTo>
                  <a:lnTo>
                    <a:pt x="13722" y="10016"/>
                  </a:lnTo>
                  <a:lnTo>
                    <a:pt x="13214" y="10016"/>
                  </a:lnTo>
                  <a:lnTo>
                    <a:pt x="13214" y="9668"/>
                  </a:lnTo>
                  <a:lnTo>
                    <a:pt x="13214" y="10016"/>
                  </a:lnTo>
                  <a:lnTo>
                    <a:pt x="12706" y="10016"/>
                  </a:lnTo>
                  <a:lnTo>
                    <a:pt x="12706" y="10365"/>
                  </a:lnTo>
                  <a:lnTo>
                    <a:pt x="11816" y="10626"/>
                  </a:lnTo>
                  <a:lnTo>
                    <a:pt x="11816" y="10974"/>
                  </a:lnTo>
                  <a:lnTo>
                    <a:pt x="11308" y="10974"/>
                  </a:lnTo>
                  <a:lnTo>
                    <a:pt x="9911" y="11584"/>
                  </a:lnTo>
                  <a:lnTo>
                    <a:pt x="9911" y="11932"/>
                  </a:lnTo>
                  <a:lnTo>
                    <a:pt x="9021" y="11932"/>
                  </a:lnTo>
                  <a:lnTo>
                    <a:pt x="9021" y="12281"/>
                  </a:lnTo>
                  <a:lnTo>
                    <a:pt x="8513" y="11932"/>
                  </a:lnTo>
                  <a:lnTo>
                    <a:pt x="8513" y="12890"/>
                  </a:lnTo>
                  <a:lnTo>
                    <a:pt x="8005" y="12890"/>
                  </a:lnTo>
                  <a:lnTo>
                    <a:pt x="9021" y="13587"/>
                  </a:lnTo>
                  <a:lnTo>
                    <a:pt x="9021" y="13848"/>
                  </a:lnTo>
                  <a:lnTo>
                    <a:pt x="8513" y="13848"/>
                  </a:lnTo>
                  <a:lnTo>
                    <a:pt x="9021" y="13848"/>
                  </a:lnTo>
                  <a:lnTo>
                    <a:pt x="9021" y="14545"/>
                  </a:lnTo>
                  <a:lnTo>
                    <a:pt x="9402" y="14894"/>
                  </a:lnTo>
                  <a:lnTo>
                    <a:pt x="9021" y="15503"/>
                  </a:lnTo>
                  <a:lnTo>
                    <a:pt x="9402" y="15852"/>
                  </a:lnTo>
                  <a:lnTo>
                    <a:pt x="9402" y="15155"/>
                  </a:lnTo>
                  <a:lnTo>
                    <a:pt x="9911" y="15503"/>
                  </a:lnTo>
                  <a:lnTo>
                    <a:pt x="9911" y="15852"/>
                  </a:lnTo>
                  <a:lnTo>
                    <a:pt x="9402" y="16113"/>
                  </a:lnTo>
                  <a:lnTo>
                    <a:pt x="9402" y="17071"/>
                  </a:lnTo>
                  <a:lnTo>
                    <a:pt x="9021" y="17419"/>
                  </a:lnTo>
                  <a:lnTo>
                    <a:pt x="9021" y="17768"/>
                  </a:lnTo>
                  <a:lnTo>
                    <a:pt x="9402" y="17419"/>
                  </a:lnTo>
                  <a:lnTo>
                    <a:pt x="9402" y="18116"/>
                  </a:lnTo>
                  <a:lnTo>
                    <a:pt x="8513" y="18726"/>
                  </a:lnTo>
                  <a:lnTo>
                    <a:pt x="7115" y="19074"/>
                  </a:lnTo>
                  <a:lnTo>
                    <a:pt x="5209" y="19335"/>
                  </a:lnTo>
                  <a:lnTo>
                    <a:pt x="4701" y="19684"/>
                  </a:lnTo>
                  <a:lnTo>
                    <a:pt x="3812" y="20032"/>
                  </a:lnTo>
                  <a:lnTo>
                    <a:pt x="3812" y="20381"/>
                  </a:lnTo>
                  <a:lnTo>
                    <a:pt x="3304" y="20642"/>
                  </a:lnTo>
                  <a:lnTo>
                    <a:pt x="2795" y="20642"/>
                  </a:lnTo>
                  <a:lnTo>
                    <a:pt x="3304" y="20990"/>
                  </a:lnTo>
                  <a:lnTo>
                    <a:pt x="3812" y="20990"/>
                  </a:lnTo>
                  <a:lnTo>
                    <a:pt x="3812" y="20642"/>
                  </a:lnTo>
                  <a:lnTo>
                    <a:pt x="3812" y="21600"/>
                  </a:lnTo>
                  <a:lnTo>
                    <a:pt x="2414" y="21600"/>
                  </a:lnTo>
                  <a:lnTo>
                    <a:pt x="2414" y="20990"/>
                  </a:lnTo>
                  <a:lnTo>
                    <a:pt x="1906" y="20642"/>
                  </a:lnTo>
                  <a:lnTo>
                    <a:pt x="1906" y="17071"/>
                  </a:lnTo>
                  <a:lnTo>
                    <a:pt x="1398" y="16810"/>
                  </a:lnTo>
                  <a:lnTo>
                    <a:pt x="1398" y="15852"/>
                  </a:lnTo>
                  <a:close/>
                  <a:moveTo>
                    <a:pt x="1398" y="1585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1" name="AutoShape 148"/>
            <p:cNvSpPr>
              <a:spLocks/>
            </p:cNvSpPr>
            <p:nvPr/>
          </p:nvSpPr>
          <p:spPr bwMode="auto">
            <a:xfrm>
              <a:off x="8106" y="5649"/>
              <a:ext cx="58" cy="5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843" y="2945"/>
                  </a:moveTo>
                  <a:lnTo>
                    <a:pt x="21600" y="6873"/>
                  </a:lnTo>
                  <a:lnTo>
                    <a:pt x="21600" y="13745"/>
                  </a:lnTo>
                  <a:lnTo>
                    <a:pt x="17843" y="13745"/>
                  </a:lnTo>
                  <a:lnTo>
                    <a:pt x="17843" y="21600"/>
                  </a:lnTo>
                  <a:lnTo>
                    <a:pt x="11270" y="21600"/>
                  </a:lnTo>
                  <a:lnTo>
                    <a:pt x="3757" y="17673"/>
                  </a:lnTo>
                  <a:lnTo>
                    <a:pt x="3757" y="13745"/>
                  </a:lnTo>
                  <a:lnTo>
                    <a:pt x="0" y="13745"/>
                  </a:lnTo>
                  <a:lnTo>
                    <a:pt x="0" y="6873"/>
                  </a:lnTo>
                  <a:lnTo>
                    <a:pt x="3757" y="2945"/>
                  </a:lnTo>
                  <a:lnTo>
                    <a:pt x="7513" y="0"/>
                  </a:lnTo>
                  <a:lnTo>
                    <a:pt x="11270" y="0"/>
                  </a:lnTo>
                  <a:lnTo>
                    <a:pt x="14087" y="2945"/>
                  </a:lnTo>
                  <a:lnTo>
                    <a:pt x="17843" y="2945"/>
                  </a:lnTo>
                  <a:close/>
                  <a:moveTo>
                    <a:pt x="17843" y="29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2" name="AutoShape 149"/>
            <p:cNvSpPr>
              <a:spLocks/>
            </p:cNvSpPr>
            <p:nvPr/>
          </p:nvSpPr>
          <p:spPr bwMode="auto">
            <a:xfrm>
              <a:off x="7514" y="5510"/>
              <a:ext cx="678" cy="5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588"/>
                  </a:moveTo>
                  <a:lnTo>
                    <a:pt x="324" y="10588"/>
                  </a:lnTo>
                  <a:lnTo>
                    <a:pt x="324" y="10165"/>
                  </a:lnTo>
                  <a:lnTo>
                    <a:pt x="647" y="9847"/>
                  </a:lnTo>
                  <a:lnTo>
                    <a:pt x="1213" y="9847"/>
                  </a:lnTo>
                  <a:lnTo>
                    <a:pt x="1213" y="11012"/>
                  </a:lnTo>
                  <a:lnTo>
                    <a:pt x="2993" y="11012"/>
                  </a:lnTo>
                  <a:lnTo>
                    <a:pt x="2993" y="11435"/>
                  </a:lnTo>
                  <a:lnTo>
                    <a:pt x="3317" y="11435"/>
                  </a:lnTo>
                  <a:lnTo>
                    <a:pt x="3317" y="11012"/>
                  </a:lnTo>
                  <a:lnTo>
                    <a:pt x="3640" y="10588"/>
                  </a:lnTo>
                  <a:lnTo>
                    <a:pt x="3883" y="10588"/>
                  </a:lnTo>
                  <a:lnTo>
                    <a:pt x="4207" y="10165"/>
                  </a:lnTo>
                  <a:lnTo>
                    <a:pt x="4773" y="10165"/>
                  </a:lnTo>
                  <a:lnTo>
                    <a:pt x="4773" y="4659"/>
                  </a:lnTo>
                  <a:lnTo>
                    <a:pt x="5420" y="5082"/>
                  </a:lnTo>
                  <a:lnTo>
                    <a:pt x="5420" y="5506"/>
                  </a:lnTo>
                  <a:lnTo>
                    <a:pt x="5744" y="6247"/>
                  </a:lnTo>
                  <a:lnTo>
                    <a:pt x="5744" y="7412"/>
                  </a:lnTo>
                  <a:lnTo>
                    <a:pt x="6876" y="7412"/>
                  </a:lnTo>
                  <a:lnTo>
                    <a:pt x="7200" y="7094"/>
                  </a:lnTo>
                  <a:lnTo>
                    <a:pt x="7524" y="7094"/>
                  </a:lnTo>
                  <a:lnTo>
                    <a:pt x="7766" y="6671"/>
                  </a:lnTo>
                  <a:lnTo>
                    <a:pt x="8090" y="6671"/>
                  </a:lnTo>
                  <a:lnTo>
                    <a:pt x="8413" y="6247"/>
                  </a:lnTo>
                  <a:lnTo>
                    <a:pt x="8737" y="5506"/>
                  </a:lnTo>
                  <a:lnTo>
                    <a:pt x="8980" y="5082"/>
                  </a:lnTo>
                  <a:lnTo>
                    <a:pt x="9627" y="5082"/>
                  </a:lnTo>
                  <a:lnTo>
                    <a:pt x="9870" y="5506"/>
                  </a:lnTo>
                  <a:lnTo>
                    <a:pt x="10517" y="5929"/>
                  </a:lnTo>
                  <a:lnTo>
                    <a:pt x="12297" y="5929"/>
                  </a:lnTo>
                  <a:lnTo>
                    <a:pt x="12297" y="4659"/>
                  </a:lnTo>
                  <a:lnTo>
                    <a:pt x="12620" y="4341"/>
                  </a:lnTo>
                  <a:lnTo>
                    <a:pt x="12863" y="4341"/>
                  </a:lnTo>
                  <a:lnTo>
                    <a:pt x="13510" y="3494"/>
                  </a:lnTo>
                  <a:lnTo>
                    <a:pt x="13834" y="3494"/>
                  </a:lnTo>
                  <a:lnTo>
                    <a:pt x="13834" y="3176"/>
                  </a:lnTo>
                  <a:lnTo>
                    <a:pt x="14076" y="3176"/>
                  </a:lnTo>
                  <a:lnTo>
                    <a:pt x="13834" y="2753"/>
                  </a:lnTo>
                  <a:lnTo>
                    <a:pt x="13834" y="2329"/>
                  </a:lnTo>
                  <a:lnTo>
                    <a:pt x="14400" y="1906"/>
                  </a:lnTo>
                  <a:lnTo>
                    <a:pt x="14724" y="1906"/>
                  </a:lnTo>
                  <a:lnTo>
                    <a:pt x="14724" y="1588"/>
                  </a:lnTo>
                  <a:lnTo>
                    <a:pt x="14966" y="1588"/>
                  </a:lnTo>
                  <a:lnTo>
                    <a:pt x="14966" y="1165"/>
                  </a:lnTo>
                  <a:lnTo>
                    <a:pt x="15290" y="1165"/>
                  </a:lnTo>
                  <a:lnTo>
                    <a:pt x="15613" y="741"/>
                  </a:lnTo>
                  <a:lnTo>
                    <a:pt x="16503" y="741"/>
                  </a:lnTo>
                  <a:lnTo>
                    <a:pt x="16503" y="424"/>
                  </a:lnTo>
                  <a:lnTo>
                    <a:pt x="16827" y="424"/>
                  </a:lnTo>
                  <a:lnTo>
                    <a:pt x="16827" y="0"/>
                  </a:lnTo>
                  <a:lnTo>
                    <a:pt x="18283" y="0"/>
                  </a:lnTo>
                  <a:lnTo>
                    <a:pt x="18607" y="424"/>
                  </a:lnTo>
                  <a:lnTo>
                    <a:pt x="18849" y="424"/>
                  </a:lnTo>
                  <a:lnTo>
                    <a:pt x="19173" y="0"/>
                  </a:lnTo>
                  <a:lnTo>
                    <a:pt x="19820" y="424"/>
                  </a:lnTo>
                  <a:lnTo>
                    <a:pt x="20063" y="424"/>
                  </a:lnTo>
                  <a:lnTo>
                    <a:pt x="20063" y="1588"/>
                  </a:lnTo>
                  <a:lnTo>
                    <a:pt x="20387" y="1906"/>
                  </a:lnTo>
                  <a:lnTo>
                    <a:pt x="20387" y="6247"/>
                  </a:lnTo>
                  <a:lnTo>
                    <a:pt x="20063" y="6247"/>
                  </a:lnTo>
                  <a:lnTo>
                    <a:pt x="19820" y="5929"/>
                  </a:lnTo>
                  <a:lnTo>
                    <a:pt x="19497" y="5929"/>
                  </a:lnTo>
                  <a:lnTo>
                    <a:pt x="19173" y="6247"/>
                  </a:lnTo>
                  <a:lnTo>
                    <a:pt x="18849" y="6671"/>
                  </a:lnTo>
                  <a:lnTo>
                    <a:pt x="18849" y="7412"/>
                  </a:lnTo>
                  <a:lnTo>
                    <a:pt x="19173" y="7412"/>
                  </a:lnTo>
                  <a:lnTo>
                    <a:pt x="19173" y="7835"/>
                  </a:lnTo>
                  <a:lnTo>
                    <a:pt x="19820" y="8259"/>
                  </a:lnTo>
                  <a:lnTo>
                    <a:pt x="20387" y="8259"/>
                  </a:lnTo>
                  <a:lnTo>
                    <a:pt x="20387" y="7412"/>
                  </a:lnTo>
                  <a:lnTo>
                    <a:pt x="21600" y="7412"/>
                  </a:lnTo>
                  <a:lnTo>
                    <a:pt x="21276" y="7835"/>
                  </a:lnTo>
                  <a:lnTo>
                    <a:pt x="21600" y="7835"/>
                  </a:lnTo>
                  <a:lnTo>
                    <a:pt x="21276" y="8682"/>
                  </a:lnTo>
                  <a:lnTo>
                    <a:pt x="21276" y="9000"/>
                  </a:lnTo>
                  <a:lnTo>
                    <a:pt x="20953" y="9424"/>
                  </a:lnTo>
                  <a:lnTo>
                    <a:pt x="20953" y="10165"/>
                  </a:lnTo>
                  <a:lnTo>
                    <a:pt x="20710" y="10165"/>
                  </a:lnTo>
                  <a:lnTo>
                    <a:pt x="20710" y="10588"/>
                  </a:lnTo>
                  <a:lnTo>
                    <a:pt x="20387" y="11012"/>
                  </a:lnTo>
                  <a:lnTo>
                    <a:pt x="20063" y="11012"/>
                  </a:lnTo>
                  <a:lnTo>
                    <a:pt x="20063" y="11435"/>
                  </a:lnTo>
                  <a:lnTo>
                    <a:pt x="19820" y="11435"/>
                  </a:lnTo>
                  <a:lnTo>
                    <a:pt x="19820" y="11753"/>
                  </a:lnTo>
                  <a:lnTo>
                    <a:pt x="19497" y="11753"/>
                  </a:lnTo>
                  <a:lnTo>
                    <a:pt x="18849" y="12600"/>
                  </a:lnTo>
                  <a:lnTo>
                    <a:pt x="18849" y="12918"/>
                  </a:lnTo>
                  <a:lnTo>
                    <a:pt x="18607" y="12918"/>
                  </a:lnTo>
                  <a:lnTo>
                    <a:pt x="18283" y="13341"/>
                  </a:lnTo>
                  <a:lnTo>
                    <a:pt x="17717" y="14506"/>
                  </a:lnTo>
                  <a:lnTo>
                    <a:pt x="17393" y="14929"/>
                  </a:lnTo>
                  <a:lnTo>
                    <a:pt x="17393" y="15671"/>
                  </a:lnTo>
                  <a:lnTo>
                    <a:pt x="17070" y="15671"/>
                  </a:lnTo>
                  <a:lnTo>
                    <a:pt x="16827" y="16094"/>
                  </a:lnTo>
                  <a:lnTo>
                    <a:pt x="16503" y="16094"/>
                  </a:lnTo>
                  <a:lnTo>
                    <a:pt x="15290" y="17682"/>
                  </a:lnTo>
                  <a:lnTo>
                    <a:pt x="14966" y="17682"/>
                  </a:lnTo>
                  <a:lnTo>
                    <a:pt x="14966" y="18106"/>
                  </a:lnTo>
                  <a:lnTo>
                    <a:pt x="13834" y="18847"/>
                  </a:lnTo>
                  <a:lnTo>
                    <a:pt x="13834" y="19271"/>
                  </a:lnTo>
                  <a:lnTo>
                    <a:pt x="13510" y="19271"/>
                  </a:lnTo>
                  <a:lnTo>
                    <a:pt x="12863" y="19588"/>
                  </a:lnTo>
                  <a:lnTo>
                    <a:pt x="11407" y="19588"/>
                  </a:lnTo>
                  <a:lnTo>
                    <a:pt x="11407" y="20435"/>
                  </a:lnTo>
                  <a:lnTo>
                    <a:pt x="11083" y="20435"/>
                  </a:lnTo>
                  <a:lnTo>
                    <a:pt x="10760" y="20012"/>
                  </a:lnTo>
                  <a:lnTo>
                    <a:pt x="10517" y="20012"/>
                  </a:lnTo>
                  <a:lnTo>
                    <a:pt x="10193" y="20435"/>
                  </a:lnTo>
                  <a:lnTo>
                    <a:pt x="10517" y="20435"/>
                  </a:lnTo>
                  <a:lnTo>
                    <a:pt x="10193" y="20859"/>
                  </a:lnTo>
                  <a:lnTo>
                    <a:pt x="9627" y="20435"/>
                  </a:lnTo>
                  <a:lnTo>
                    <a:pt x="8980" y="20012"/>
                  </a:lnTo>
                  <a:lnTo>
                    <a:pt x="8413" y="20435"/>
                  </a:lnTo>
                  <a:lnTo>
                    <a:pt x="7200" y="20435"/>
                  </a:lnTo>
                  <a:lnTo>
                    <a:pt x="6876" y="20859"/>
                  </a:lnTo>
                  <a:lnTo>
                    <a:pt x="6876" y="20435"/>
                  </a:lnTo>
                  <a:lnTo>
                    <a:pt x="6634" y="20435"/>
                  </a:lnTo>
                  <a:lnTo>
                    <a:pt x="6634" y="20859"/>
                  </a:lnTo>
                  <a:lnTo>
                    <a:pt x="4773" y="20859"/>
                  </a:lnTo>
                  <a:lnTo>
                    <a:pt x="4530" y="21176"/>
                  </a:lnTo>
                  <a:lnTo>
                    <a:pt x="4207" y="21176"/>
                  </a:lnTo>
                  <a:lnTo>
                    <a:pt x="4207" y="21600"/>
                  </a:lnTo>
                  <a:lnTo>
                    <a:pt x="3883" y="21600"/>
                  </a:lnTo>
                  <a:lnTo>
                    <a:pt x="3317" y="21176"/>
                  </a:lnTo>
                  <a:lnTo>
                    <a:pt x="2993" y="20859"/>
                  </a:lnTo>
                  <a:lnTo>
                    <a:pt x="2751" y="20859"/>
                  </a:lnTo>
                  <a:lnTo>
                    <a:pt x="2751" y="20435"/>
                  </a:lnTo>
                  <a:lnTo>
                    <a:pt x="2103" y="20435"/>
                  </a:lnTo>
                  <a:lnTo>
                    <a:pt x="2103" y="20859"/>
                  </a:lnTo>
                  <a:lnTo>
                    <a:pt x="1780" y="20859"/>
                  </a:lnTo>
                  <a:lnTo>
                    <a:pt x="1780" y="20435"/>
                  </a:lnTo>
                  <a:lnTo>
                    <a:pt x="2103" y="20012"/>
                  </a:lnTo>
                  <a:lnTo>
                    <a:pt x="1780" y="19588"/>
                  </a:lnTo>
                  <a:lnTo>
                    <a:pt x="2103" y="19271"/>
                  </a:lnTo>
                  <a:lnTo>
                    <a:pt x="1780" y="18847"/>
                  </a:lnTo>
                  <a:lnTo>
                    <a:pt x="1780" y="18424"/>
                  </a:lnTo>
                  <a:lnTo>
                    <a:pt x="1537" y="18106"/>
                  </a:lnTo>
                  <a:lnTo>
                    <a:pt x="1537" y="17682"/>
                  </a:lnTo>
                  <a:lnTo>
                    <a:pt x="2103" y="17682"/>
                  </a:lnTo>
                  <a:lnTo>
                    <a:pt x="2103" y="17259"/>
                  </a:lnTo>
                  <a:lnTo>
                    <a:pt x="1780" y="16518"/>
                  </a:lnTo>
                  <a:lnTo>
                    <a:pt x="2103" y="16518"/>
                  </a:lnTo>
                  <a:lnTo>
                    <a:pt x="1537" y="15671"/>
                  </a:lnTo>
                  <a:lnTo>
                    <a:pt x="1537" y="15353"/>
                  </a:lnTo>
                  <a:lnTo>
                    <a:pt x="1213" y="14506"/>
                  </a:lnTo>
                  <a:lnTo>
                    <a:pt x="890" y="13765"/>
                  </a:lnTo>
                  <a:lnTo>
                    <a:pt x="647" y="12918"/>
                  </a:lnTo>
                  <a:lnTo>
                    <a:pt x="890" y="12600"/>
                  </a:lnTo>
                  <a:lnTo>
                    <a:pt x="647" y="11435"/>
                  </a:lnTo>
                  <a:lnTo>
                    <a:pt x="0" y="11012"/>
                  </a:lnTo>
                  <a:lnTo>
                    <a:pt x="0" y="10588"/>
                  </a:lnTo>
                  <a:close/>
                  <a:moveTo>
                    <a:pt x="14076" y="13765"/>
                  </a:moveTo>
                  <a:lnTo>
                    <a:pt x="14400" y="13765"/>
                  </a:lnTo>
                  <a:lnTo>
                    <a:pt x="14400" y="14082"/>
                  </a:lnTo>
                  <a:lnTo>
                    <a:pt x="14966" y="14082"/>
                  </a:lnTo>
                  <a:lnTo>
                    <a:pt x="15290" y="13765"/>
                  </a:lnTo>
                  <a:lnTo>
                    <a:pt x="15290" y="13341"/>
                  </a:lnTo>
                  <a:lnTo>
                    <a:pt x="16180" y="13341"/>
                  </a:lnTo>
                  <a:lnTo>
                    <a:pt x="16503" y="12918"/>
                  </a:lnTo>
                  <a:lnTo>
                    <a:pt x="16180" y="12600"/>
                  </a:lnTo>
                  <a:lnTo>
                    <a:pt x="16503" y="12600"/>
                  </a:lnTo>
                  <a:lnTo>
                    <a:pt x="16827" y="12176"/>
                  </a:lnTo>
                  <a:lnTo>
                    <a:pt x="16827" y="11753"/>
                  </a:lnTo>
                  <a:lnTo>
                    <a:pt x="16503" y="11012"/>
                  </a:lnTo>
                  <a:lnTo>
                    <a:pt x="15856" y="11012"/>
                  </a:lnTo>
                  <a:lnTo>
                    <a:pt x="15613" y="10588"/>
                  </a:lnTo>
                  <a:lnTo>
                    <a:pt x="15290" y="11012"/>
                  </a:lnTo>
                  <a:lnTo>
                    <a:pt x="14966" y="11012"/>
                  </a:lnTo>
                  <a:lnTo>
                    <a:pt x="14724" y="11435"/>
                  </a:lnTo>
                  <a:lnTo>
                    <a:pt x="14400" y="11435"/>
                  </a:lnTo>
                  <a:lnTo>
                    <a:pt x="14076" y="12176"/>
                  </a:lnTo>
                  <a:lnTo>
                    <a:pt x="13834" y="12176"/>
                  </a:lnTo>
                  <a:lnTo>
                    <a:pt x="13834" y="12600"/>
                  </a:lnTo>
                  <a:lnTo>
                    <a:pt x="14076" y="12918"/>
                  </a:lnTo>
                  <a:lnTo>
                    <a:pt x="14076" y="13765"/>
                  </a:lnTo>
                  <a:close/>
                  <a:moveTo>
                    <a:pt x="14076" y="1376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3" name="AutoShape 150"/>
            <p:cNvSpPr>
              <a:spLocks/>
            </p:cNvSpPr>
            <p:nvPr/>
          </p:nvSpPr>
          <p:spPr bwMode="auto">
            <a:xfrm>
              <a:off x="7948" y="5757"/>
              <a:ext cx="94" cy="8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51" y="19636"/>
                  </a:moveTo>
                  <a:lnTo>
                    <a:pt x="1751" y="14400"/>
                  </a:lnTo>
                  <a:lnTo>
                    <a:pt x="0" y="12436"/>
                  </a:lnTo>
                  <a:lnTo>
                    <a:pt x="0" y="9818"/>
                  </a:lnTo>
                  <a:lnTo>
                    <a:pt x="1751" y="9818"/>
                  </a:lnTo>
                  <a:lnTo>
                    <a:pt x="4086" y="5236"/>
                  </a:lnTo>
                  <a:lnTo>
                    <a:pt x="6422" y="5236"/>
                  </a:lnTo>
                  <a:lnTo>
                    <a:pt x="8173" y="2618"/>
                  </a:lnTo>
                  <a:lnTo>
                    <a:pt x="10508" y="2618"/>
                  </a:lnTo>
                  <a:lnTo>
                    <a:pt x="12843" y="0"/>
                  </a:lnTo>
                  <a:lnTo>
                    <a:pt x="14595" y="2618"/>
                  </a:lnTo>
                  <a:lnTo>
                    <a:pt x="19265" y="2618"/>
                  </a:lnTo>
                  <a:lnTo>
                    <a:pt x="21600" y="7200"/>
                  </a:lnTo>
                  <a:lnTo>
                    <a:pt x="21600" y="9818"/>
                  </a:lnTo>
                  <a:lnTo>
                    <a:pt x="19265" y="12436"/>
                  </a:lnTo>
                  <a:lnTo>
                    <a:pt x="16930" y="12436"/>
                  </a:lnTo>
                  <a:lnTo>
                    <a:pt x="19265" y="14400"/>
                  </a:lnTo>
                  <a:lnTo>
                    <a:pt x="16930" y="17018"/>
                  </a:lnTo>
                  <a:lnTo>
                    <a:pt x="10508" y="17018"/>
                  </a:lnTo>
                  <a:lnTo>
                    <a:pt x="10508" y="19636"/>
                  </a:lnTo>
                  <a:lnTo>
                    <a:pt x="8173" y="21600"/>
                  </a:lnTo>
                  <a:lnTo>
                    <a:pt x="4086" y="21600"/>
                  </a:lnTo>
                  <a:lnTo>
                    <a:pt x="4086" y="19636"/>
                  </a:lnTo>
                  <a:lnTo>
                    <a:pt x="1751" y="19636"/>
                  </a:lnTo>
                  <a:close/>
                  <a:moveTo>
                    <a:pt x="1751" y="196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4" name="AutoShape 151"/>
            <p:cNvSpPr>
              <a:spLocks/>
            </p:cNvSpPr>
            <p:nvPr/>
          </p:nvSpPr>
          <p:spPr bwMode="auto">
            <a:xfrm>
              <a:off x="11498" y="5080"/>
              <a:ext cx="1700" cy="159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242" y="10303"/>
                  </a:moveTo>
                  <a:cubicBezTo>
                    <a:pt x="21361" y="10055"/>
                    <a:pt x="21361" y="10055"/>
                    <a:pt x="21361" y="10055"/>
                  </a:cubicBezTo>
                  <a:cubicBezTo>
                    <a:pt x="21361" y="10179"/>
                    <a:pt x="21361" y="10179"/>
                    <a:pt x="21361" y="10179"/>
                  </a:cubicBezTo>
                  <a:cubicBezTo>
                    <a:pt x="21242" y="10303"/>
                    <a:pt x="21242" y="10303"/>
                    <a:pt x="21242" y="10303"/>
                  </a:cubicBezTo>
                  <a:close/>
                  <a:moveTo>
                    <a:pt x="21361" y="9062"/>
                  </a:moveTo>
                  <a:cubicBezTo>
                    <a:pt x="21242" y="8938"/>
                    <a:pt x="21242" y="8938"/>
                    <a:pt x="21242" y="8938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690"/>
                    <a:pt x="21361" y="8690"/>
                    <a:pt x="21361" y="8690"/>
                  </a:cubicBezTo>
                  <a:cubicBezTo>
                    <a:pt x="21361" y="8566"/>
                    <a:pt x="21361" y="8566"/>
                    <a:pt x="21361" y="8566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600" y="8441"/>
                    <a:pt x="21600" y="8441"/>
                    <a:pt x="21600" y="8441"/>
                  </a:cubicBezTo>
                  <a:cubicBezTo>
                    <a:pt x="21481" y="8566"/>
                    <a:pt x="21481" y="8566"/>
                    <a:pt x="21481" y="8566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938"/>
                    <a:pt x="21361" y="8938"/>
                    <a:pt x="21361" y="8938"/>
                  </a:cubicBezTo>
                  <a:cubicBezTo>
                    <a:pt x="21361" y="9062"/>
                    <a:pt x="21361" y="9062"/>
                    <a:pt x="21361" y="9062"/>
                  </a:cubicBezTo>
                  <a:cubicBezTo>
                    <a:pt x="21361" y="9062"/>
                    <a:pt x="21361" y="9062"/>
                    <a:pt x="21361" y="9062"/>
                  </a:cubicBezTo>
                  <a:close/>
                  <a:moveTo>
                    <a:pt x="20407" y="7572"/>
                  </a:moveTo>
                  <a:cubicBezTo>
                    <a:pt x="20526" y="7697"/>
                    <a:pt x="20526" y="7697"/>
                    <a:pt x="20526" y="7697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572"/>
                    <a:pt x="20645" y="7572"/>
                    <a:pt x="20645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407" y="7572"/>
                    <a:pt x="20407" y="7572"/>
                    <a:pt x="20407" y="7572"/>
                  </a:cubicBezTo>
                  <a:close/>
                  <a:moveTo>
                    <a:pt x="20287" y="6828"/>
                  </a:move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lose/>
                  <a:moveTo>
                    <a:pt x="18259" y="4717"/>
                  </a:moveTo>
                  <a:cubicBezTo>
                    <a:pt x="18378" y="4593"/>
                    <a:pt x="18378" y="4593"/>
                    <a:pt x="18378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593"/>
                    <a:pt x="18378" y="4593"/>
                    <a:pt x="18378" y="4593"/>
                  </a:cubicBezTo>
                  <a:cubicBezTo>
                    <a:pt x="18378" y="4717"/>
                    <a:pt x="18378" y="4717"/>
                    <a:pt x="18378" y="4717"/>
                  </a:cubicBezTo>
                  <a:cubicBezTo>
                    <a:pt x="18259" y="4717"/>
                    <a:pt x="18259" y="4717"/>
                    <a:pt x="18259" y="4717"/>
                  </a:cubicBezTo>
                  <a:close/>
                  <a:moveTo>
                    <a:pt x="16588" y="0"/>
                  </a:move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lose/>
                  <a:moveTo>
                    <a:pt x="16469" y="248"/>
                  </a:moveTo>
                  <a:cubicBezTo>
                    <a:pt x="16469" y="372"/>
                    <a:pt x="16469" y="372"/>
                    <a:pt x="16469" y="372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469" y="248"/>
                    <a:pt x="16469" y="248"/>
                    <a:pt x="16469" y="248"/>
                  </a:cubicBezTo>
                  <a:close/>
                  <a:moveTo>
                    <a:pt x="14798" y="3724"/>
                  </a:moveTo>
                  <a:cubicBezTo>
                    <a:pt x="14798" y="3848"/>
                    <a:pt x="14798" y="3848"/>
                    <a:pt x="14798" y="3848"/>
                  </a:cubicBezTo>
                  <a:cubicBezTo>
                    <a:pt x="14917" y="3848"/>
                    <a:pt x="14917" y="3848"/>
                    <a:pt x="14917" y="3848"/>
                  </a:cubicBezTo>
                  <a:cubicBezTo>
                    <a:pt x="14917" y="3724"/>
                    <a:pt x="14917" y="3724"/>
                    <a:pt x="14917" y="3724"/>
                  </a:cubicBezTo>
                  <a:cubicBezTo>
                    <a:pt x="14798" y="3724"/>
                    <a:pt x="14798" y="3724"/>
                    <a:pt x="14798" y="3724"/>
                  </a:cubicBezTo>
                  <a:close/>
                  <a:moveTo>
                    <a:pt x="14678" y="3600"/>
                  </a:moveTo>
                  <a:cubicBezTo>
                    <a:pt x="14678" y="3600"/>
                    <a:pt x="14678" y="3600"/>
                    <a:pt x="14678" y="3600"/>
                  </a:cubicBezTo>
                  <a:cubicBezTo>
                    <a:pt x="14798" y="3600"/>
                    <a:pt x="14798" y="3600"/>
                    <a:pt x="14798" y="3600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678" y="3476"/>
                    <a:pt x="14678" y="3476"/>
                    <a:pt x="14678" y="3476"/>
                  </a:cubicBezTo>
                  <a:cubicBezTo>
                    <a:pt x="14678" y="3476"/>
                    <a:pt x="14678" y="3600"/>
                    <a:pt x="14678" y="3600"/>
                  </a:cubicBezTo>
                  <a:close/>
                  <a:moveTo>
                    <a:pt x="13604" y="3103"/>
                  </a:move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3103"/>
                    <a:pt x="13604" y="3103"/>
                    <a:pt x="13604" y="3103"/>
                  </a:cubicBezTo>
                  <a:close/>
                  <a:moveTo>
                    <a:pt x="13246" y="1986"/>
                  </a:move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862"/>
                    <a:pt x="13246" y="1862"/>
                    <a:pt x="13246" y="1862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246" y="1986"/>
                    <a:pt x="13246" y="1986"/>
                    <a:pt x="13246" y="1986"/>
                  </a:cubicBezTo>
                  <a:close/>
                  <a:moveTo>
                    <a:pt x="13366" y="2110"/>
                  </a:moveTo>
                  <a:cubicBezTo>
                    <a:pt x="13366" y="2234"/>
                    <a:pt x="13366" y="2234"/>
                    <a:pt x="13366" y="2234"/>
                  </a:cubicBezTo>
                  <a:cubicBezTo>
                    <a:pt x="13366" y="2234"/>
                    <a:pt x="13366" y="2234"/>
                    <a:pt x="13366" y="2234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2234"/>
                    <a:pt x="13604" y="2234"/>
                    <a:pt x="13604" y="2234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862"/>
                    <a:pt x="13485" y="1862"/>
                    <a:pt x="13485" y="1862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2110"/>
                    <a:pt x="13366" y="2110"/>
                    <a:pt x="13366" y="2110"/>
                  </a:cubicBezTo>
                  <a:close/>
                  <a:moveTo>
                    <a:pt x="13485" y="621"/>
                  </a:moveTo>
                  <a:cubicBezTo>
                    <a:pt x="13485" y="621"/>
                    <a:pt x="13485" y="621"/>
                    <a:pt x="13485" y="621"/>
                  </a:cubicBezTo>
                  <a:cubicBezTo>
                    <a:pt x="13604" y="621"/>
                    <a:pt x="13604" y="621"/>
                    <a:pt x="13604" y="621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485" y="497"/>
                    <a:pt x="13485" y="497"/>
                    <a:pt x="13485" y="497"/>
                  </a:cubicBezTo>
                  <a:cubicBezTo>
                    <a:pt x="13485" y="621"/>
                    <a:pt x="13485" y="621"/>
                    <a:pt x="13485" y="621"/>
                  </a:cubicBezTo>
                  <a:close/>
                  <a:moveTo>
                    <a:pt x="13366" y="745"/>
                  </a:moveTo>
                  <a:cubicBezTo>
                    <a:pt x="13366" y="745"/>
                    <a:pt x="13366" y="745"/>
                    <a:pt x="13366" y="745"/>
                  </a:cubicBezTo>
                  <a:cubicBezTo>
                    <a:pt x="13366" y="621"/>
                    <a:pt x="13366" y="621"/>
                    <a:pt x="13366" y="621"/>
                  </a:cubicBezTo>
                  <a:cubicBezTo>
                    <a:pt x="13366" y="745"/>
                    <a:pt x="13366" y="745"/>
                    <a:pt x="13366" y="745"/>
                  </a:cubicBezTo>
                  <a:close/>
                  <a:moveTo>
                    <a:pt x="13246" y="745"/>
                  </a:moveTo>
                  <a:cubicBezTo>
                    <a:pt x="13246" y="745"/>
                    <a:pt x="13246" y="745"/>
                    <a:pt x="13246" y="745"/>
                  </a:cubicBezTo>
                  <a:cubicBezTo>
                    <a:pt x="13366" y="745"/>
                    <a:pt x="13366" y="745"/>
                    <a:pt x="13366" y="745"/>
                  </a:cubicBezTo>
                  <a:cubicBezTo>
                    <a:pt x="13246" y="745"/>
                    <a:pt x="13246" y="745"/>
                    <a:pt x="13246" y="745"/>
                  </a:cubicBezTo>
                  <a:close/>
                  <a:moveTo>
                    <a:pt x="13127" y="869"/>
                  </a:move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745"/>
                    <a:pt x="13127" y="745"/>
                    <a:pt x="13127" y="745"/>
                  </a:cubicBezTo>
                  <a:cubicBezTo>
                    <a:pt x="13127" y="869"/>
                    <a:pt x="13127" y="869"/>
                    <a:pt x="13127" y="869"/>
                  </a:cubicBezTo>
                  <a:close/>
                  <a:moveTo>
                    <a:pt x="12888" y="993"/>
                  </a:moveTo>
                  <a:cubicBezTo>
                    <a:pt x="12888" y="869"/>
                    <a:pt x="12888" y="869"/>
                    <a:pt x="12888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2888" y="993"/>
                    <a:pt x="12888" y="993"/>
                    <a:pt x="12888" y="993"/>
                  </a:cubicBezTo>
                  <a:close/>
                  <a:moveTo>
                    <a:pt x="12769" y="993"/>
                  </a:moveTo>
                  <a:cubicBezTo>
                    <a:pt x="12769" y="993"/>
                    <a:pt x="12769" y="993"/>
                    <a:pt x="12769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993"/>
                    <a:pt x="12769" y="993"/>
                    <a:pt x="12769" y="993"/>
                  </a:cubicBezTo>
                  <a:close/>
                  <a:moveTo>
                    <a:pt x="11456" y="621"/>
                  </a:moveTo>
                  <a:cubicBezTo>
                    <a:pt x="11337" y="497"/>
                    <a:pt x="11337" y="497"/>
                    <a:pt x="11337" y="497"/>
                  </a:cubicBezTo>
                  <a:cubicBezTo>
                    <a:pt x="11337" y="497"/>
                    <a:pt x="11337" y="497"/>
                    <a:pt x="11337" y="497"/>
                  </a:cubicBezTo>
                  <a:cubicBezTo>
                    <a:pt x="11456" y="372"/>
                    <a:pt x="11456" y="372"/>
                    <a:pt x="11456" y="372"/>
                  </a:cubicBezTo>
                  <a:cubicBezTo>
                    <a:pt x="11456" y="497"/>
                    <a:pt x="11456" y="497"/>
                    <a:pt x="11456" y="497"/>
                  </a:cubicBezTo>
                  <a:cubicBezTo>
                    <a:pt x="11456" y="621"/>
                    <a:pt x="11456" y="621"/>
                    <a:pt x="11456" y="621"/>
                  </a:cubicBezTo>
                  <a:close/>
                  <a:moveTo>
                    <a:pt x="10263" y="497"/>
                  </a:moveTo>
                  <a:cubicBezTo>
                    <a:pt x="10263" y="621"/>
                    <a:pt x="10263" y="621"/>
                    <a:pt x="10263" y="621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621" y="869"/>
                    <a:pt x="10621" y="869"/>
                    <a:pt x="10621" y="869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860" y="745"/>
                    <a:pt x="10860" y="745"/>
                    <a:pt x="10860" y="745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621" y="621"/>
                    <a:pt x="10621" y="621"/>
                    <a:pt x="10621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lose/>
                  <a:moveTo>
                    <a:pt x="10263" y="621"/>
                  </a:moveTo>
                  <a:cubicBezTo>
                    <a:pt x="10263" y="745"/>
                    <a:pt x="10263" y="745"/>
                    <a:pt x="10263" y="745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263" y="745"/>
                    <a:pt x="10263" y="745"/>
                    <a:pt x="10263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263" y="621"/>
                    <a:pt x="10263" y="621"/>
                    <a:pt x="10263" y="621"/>
                  </a:cubicBezTo>
                  <a:close/>
                  <a:moveTo>
                    <a:pt x="6802" y="2731"/>
                  </a:move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607"/>
                    <a:pt x="6922" y="2607"/>
                    <a:pt x="6922" y="2607"/>
                  </a:cubicBezTo>
                  <a:cubicBezTo>
                    <a:pt x="6922" y="2607"/>
                    <a:pt x="6802" y="2731"/>
                    <a:pt x="6802" y="2731"/>
                  </a:cubicBezTo>
                  <a:close/>
                  <a:moveTo>
                    <a:pt x="6802" y="3103"/>
                  </a:move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3103"/>
                    <a:pt x="6802" y="3103"/>
                    <a:pt x="6802" y="3103"/>
                  </a:cubicBezTo>
                  <a:close/>
                  <a:moveTo>
                    <a:pt x="7280" y="2359"/>
                  </a:move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359"/>
                    <a:pt x="7280" y="2359"/>
                    <a:pt x="7280" y="2359"/>
                  </a:cubicBezTo>
                  <a:close/>
                  <a:moveTo>
                    <a:pt x="1671" y="5710"/>
                  </a:moveTo>
                  <a:cubicBezTo>
                    <a:pt x="1671" y="5710"/>
                    <a:pt x="1671" y="5710"/>
                    <a:pt x="1671" y="5710"/>
                  </a:cubicBezTo>
                  <a:cubicBezTo>
                    <a:pt x="1790" y="5586"/>
                    <a:pt x="1790" y="5586"/>
                    <a:pt x="1790" y="5586"/>
                  </a:cubicBezTo>
                  <a:cubicBezTo>
                    <a:pt x="1790" y="5710"/>
                    <a:pt x="1790" y="5710"/>
                    <a:pt x="1790" y="5710"/>
                  </a:cubicBezTo>
                  <a:cubicBezTo>
                    <a:pt x="1671" y="5710"/>
                    <a:pt x="1671" y="5710"/>
                    <a:pt x="1671" y="5710"/>
                  </a:cubicBezTo>
                  <a:close/>
                  <a:moveTo>
                    <a:pt x="119" y="8317"/>
                  </a:moveTo>
                  <a:cubicBezTo>
                    <a:pt x="119" y="8069"/>
                    <a:pt x="119" y="8069"/>
                    <a:pt x="119" y="8069"/>
                  </a:cubicBezTo>
                  <a:cubicBezTo>
                    <a:pt x="119" y="8193"/>
                    <a:pt x="119" y="8193"/>
                    <a:pt x="119" y="8193"/>
                  </a:cubicBezTo>
                  <a:cubicBezTo>
                    <a:pt x="119" y="8193"/>
                    <a:pt x="119" y="8317"/>
                    <a:pt x="119" y="8317"/>
                  </a:cubicBezTo>
                  <a:close/>
                  <a:moveTo>
                    <a:pt x="119" y="8690"/>
                  </a:moveTo>
                  <a:cubicBezTo>
                    <a:pt x="0" y="8566"/>
                    <a:pt x="0" y="8566"/>
                    <a:pt x="0" y="8566"/>
                  </a:cubicBezTo>
                  <a:cubicBezTo>
                    <a:pt x="119" y="8441"/>
                    <a:pt x="119" y="8441"/>
                    <a:pt x="119" y="8441"/>
                  </a:cubicBezTo>
                  <a:cubicBezTo>
                    <a:pt x="119" y="8566"/>
                    <a:pt x="119" y="8566"/>
                    <a:pt x="119" y="8566"/>
                  </a:cubicBezTo>
                  <a:cubicBezTo>
                    <a:pt x="119" y="8690"/>
                    <a:pt x="119" y="8690"/>
                    <a:pt x="119" y="8690"/>
                  </a:cubicBezTo>
                  <a:close/>
                  <a:moveTo>
                    <a:pt x="11814" y="15145"/>
                  </a:moveTo>
                  <a:cubicBezTo>
                    <a:pt x="11814" y="15269"/>
                    <a:pt x="11814" y="15269"/>
                    <a:pt x="11814" y="15269"/>
                  </a:cubicBezTo>
                  <a:cubicBezTo>
                    <a:pt x="11814" y="15269"/>
                    <a:pt x="11814" y="15269"/>
                    <a:pt x="11814" y="15269"/>
                  </a:cubicBezTo>
                  <a:cubicBezTo>
                    <a:pt x="11934" y="15269"/>
                    <a:pt x="11934" y="15269"/>
                    <a:pt x="11934" y="15269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934" y="15393"/>
                    <a:pt x="11934" y="15393"/>
                    <a:pt x="11934" y="15393"/>
                  </a:cubicBezTo>
                  <a:cubicBezTo>
                    <a:pt x="12053" y="15269"/>
                    <a:pt x="12053" y="15269"/>
                    <a:pt x="12053" y="15269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576" y="15393"/>
                    <a:pt x="11576" y="15393"/>
                    <a:pt x="1157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337" y="15393"/>
                    <a:pt x="11337" y="15393"/>
                    <a:pt x="11337" y="15393"/>
                  </a:cubicBezTo>
                  <a:cubicBezTo>
                    <a:pt x="11218" y="15393"/>
                    <a:pt x="11218" y="15393"/>
                    <a:pt x="11218" y="15393"/>
                  </a:cubicBezTo>
                  <a:cubicBezTo>
                    <a:pt x="11218" y="15269"/>
                    <a:pt x="11218" y="15269"/>
                    <a:pt x="11218" y="15269"/>
                  </a:cubicBezTo>
                  <a:cubicBezTo>
                    <a:pt x="11337" y="15269"/>
                    <a:pt x="11337" y="15269"/>
                    <a:pt x="11337" y="15269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814" y="15145"/>
                    <a:pt x="11814" y="15145"/>
                    <a:pt x="11814" y="15145"/>
                  </a:cubicBezTo>
                  <a:close/>
                  <a:moveTo>
                    <a:pt x="15275" y="17503"/>
                  </a:move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628"/>
                    <a:pt x="15394" y="17628"/>
                    <a:pt x="15394" y="17628"/>
                  </a:cubicBezTo>
                  <a:cubicBezTo>
                    <a:pt x="15275" y="17503"/>
                    <a:pt x="15275" y="17503"/>
                    <a:pt x="15275" y="17503"/>
                  </a:cubicBezTo>
                  <a:close/>
                  <a:moveTo>
                    <a:pt x="15872" y="17876"/>
                  </a:move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lose/>
                  <a:moveTo>
                    <a:pt x="14559" y="19241"/>
                  </a:move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559" y="19241"/>
                    <a:pt x="14559" y="19241"/>
                    <a:pt x="14559" y="19241"/>
                  </a:cubicBezTo>
                  <a:close/>
                  <a:moveTo>
                    <a:pt x="14559" y="18993"/>
                  </a:moveTo>
                  <a:cubicBezTo>
                    <a:pt x="14559" y="19117"/>
                    <a:pt x="14559" y="19117"/>
                    <a:pt x="14559" y="19117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678" y="18993"/>
                    <a:pt x="14678" y="18993"/>
                    <a:pt x="14678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lose/>
                  <a:moveTo>
                    <a:pt x="14559" y="19117"/>
                  </a:moveTo>
                  <a:cubicBezTo>
                    <a:pt x="14440" y="19117"/>
                    <a:pt x="14440" y="19117"/>
                    <a:pt x="14440" y="19117"/>
                  </a:cubicBezTo>
                  <a:cubicBezTo>
                    <a:pt x="14440" y="18993"/>
                    <a:pt x="14440" y="18993"/>
                    <a:pt x="14440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ubicBezTo>
                    <a:pt x="14559" y="19117"/>
                    <a:pt x="14559" y="19117"/>
                    <a:pt x="14559" y="19117"/>
                  </a:cubicBezTo>
                  <a:cubicBezTo>
                    <a:pt x="14559" y="19117"/>
                    <a:pt x="14559" y="19117"/>
                    <a:pt x="14559" y="19117"/>
                  </a:cubicBezTo>
                  <a:close/>
                  <a:moveTo>
                    <a:pt x="14201" y="18745"/>
                  </a:move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621"/>
                    <a:pt x="14201" y="18621"/>
                    <a:pt x="14201" y="18621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440" y="18372"/>
                    <a:pt x="14440" y="18372"/>
                    <a:pt x="14440" y="18372"/>
                  </a:cubicBezTo>
                  <a:cubicBezTo>
                    <a:pt x="14440" y="18497"/>
                    <a:pt x="14440" y="18497"/>
                    <a:pt x="14440" y="18497"/>
                  </a:cubicBezTo>
                  <a:cubicBezTo>
                    <a:pt x="14440" y="18621"/>
                    <a:pt x="14440" y="18621"/>
                    <a:pt x="14440" y="18621"/>
                  </a:cubicBezTo>
                  <a:cubicBezTo>
                    <a:pt x="14320" y="18621"/>
                    <a:pt x="14320" y="18621"/>
                    <a:pt x="14320" y="18621"/>
                  </a:cubicBezTo>
                  <a:cubicBezTo>
                    <a:pt x="14320" y="18745"/>
                    <a:pt x="14320" y="18745"/>
                    <a:pt x="14320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lose/>
                  <a:moveTo>
                    <a:pt x="16230" y="18993"/>
                  </a:moveTo>
                  <a:cubicBezTo>
                    <a:pt x="16469" y="18869"/>
                    <a:pt x="16469" y="18869"/>
                    <a:pt x="16469" y="18869"/>
                  </a:cubicBezTo>
                  <a:cubicBezTo>
                    <a:pt x="16469" y="18869"/>
                    <a:pt x="16469" y="18869"/>
                    <a:pt x="16469" y="18869"/>
                  </a:cubicBezTo>
                  <a:cubicBezTo>
                    <a:pt x="16349" y="18621"/>
                    <a:pt x="16349" y="18621"/>
                    <a:pt x="16349" y="18621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869"/>
                    <a:pt x="16230" y="18869"/>
                    <a:pt x="16230" y="18869"/>
                  </a:cubicBezTo>
                  <a:cubicBezTo>
                    <a:pt x="16230" y="18993"/>
                    <a:pt x="16230" y="18993"/>
                    <a:pt x="16230" y="18993"/>
                  </a:cubicBezTo>
                  <a:cubicBezTo>
                    <a:pt x="16230" y="18993"/>
                    <a:pt x="16230" y="18993"/>
                    <a:pt x="16230" y="18993"/>
                  </a:cubicBezTo>
                  <a:close/>
                  <a:moveTo>
                    <a:pt x="16230" y="19117"/>
                  </a:moveTo>
                  <a:cubicBezTo>
                    <a:pt x="16230" y="19241"/>
                    <a:pt x="16230" y="19241"/>
                    <a:pt x="16230" y="19241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469" y="19241"/>
                    <a:pt x="16469" y="19241"/>
                    <a:pt x="16469" y="19241"/>
                  </a:cubicBezTo>
                  <a:cubicBezTo>
                    <a:pt x="16469" y="19117"/>
                    <a:pt x="16469" y="19117"/>
                    <a:pt x="16469" y="19117"/>
                  </a:cubicBezTo>
                  <a:cubicBezTo>
                    <a:pt x="16349" y="19117"/>
                    <a:pt x="16349" y="19117"/>
                    <a:pt x="16349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lose/>
                  <a:moveTo>
                    <a:pt x="16230" y="19366"/>
                  </a:moveTo>
                  <a:cubicBezTo>
                    <a:pt x="16230" y="19366"/>
                    <a:pt x="16230" y="19366"/>
                    <a:pt x="16230" y="19366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230" y="19366"/>
                    <a:pt x="16230" y="19366"/>
                    <a:pt x="16230" y="19366"/>
                  </a:cubicBezTo>
                  <a:close/>
                  <a:moveTo>
                    <a:pt x="15752" y="20979"/>
                  </a:moveTo>
                  <a:cubicBezTo>
                    <a:pt x="15752" y="20855"/>
                    <a:pt x="15752" y="20855"/>
                    <a:pt x="15752" y="20855"/>
                  </a:cubicBezTo>
                  <a:cubicBezTo>
                    <a:pt x="15752" y="20979"/>
                    <a:pt x="15752" y="20979"/>
                    <a:pt x="15752" y="20979"/>
                  </a:cubicBezTo>
                  <a:cubicBezTo>
                    <a:pt x="15752" y="20979"/>
                    <a:pt x="15752" y="20979"/>
                    <a:pt x="15752" y="20979"/>
                  </a:cubicBezTo>
                  <a:close/>
                  <a:moveTo>
                    <a:pt x="15156" y="21600"/>
                  </a:moveTo>
                  <a:cubicBezTo>
                    <a:pt x="15036" y="21476"/>
                    <a:pt x="15036" y="21476"/>
                    <a:pt x="15036" y="21476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600"/>
                    <a:pt x="15156" y="21600"/>
                    <a:pt x="15156" y="21600"/>
                  </a:cubicBezTo>
                  <a:close/>
                  <a:moveTo>
                    <a:pt x="14440" y="21476"/>
                  </a:moveTo>
                  <a:cubicBezTo>
                    <a:pt x="14440" y="21352"/>
                    <a:pt x="14440" y="21352"/>
                    <a:pt x="14440" y="21352"/>
                  </a:cubicBezTo>
                  <a:cubicBezTo>
                    <a:pt x="14440" y="21352"/>
                    <a:pt x="14440" y="21352"/>
                    <a:pt x="14440" y="21352"/>
                  </a:cubicBezTo>
                  <a:cubicBezTo>
                    <a:pt x="14320" y="21352"/>
                    <a:pt x="14320" y="21352"/>
                    <a:pt x="14320" y="21352"/>
                  </a:cubicBezTo>
                  <a:cubicBezTo>
                    <a:pt x="14320" y="21228"/>
                    <a:pt x="14320" y="21228"/>
                    <a:pt x="14320" y="21228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0855"/>
                    <a:pt x="14320" y="20855"/>
                    <a:pt x="14320" y="20855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201" y="20483"/>
                    <a:pt x="14201" y="20483"/>
                    <a:pt x="14201" y="20483"/>
                  </a:cubicBezTo>
                  <a:cubicBezTo>
                    <a:pt x="14320" y="20483"/>
                    <a:pt x="14320" y="20483"/>
                    <a:pt x="14320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559" y="20483"/>
                    <a:pt x="14559" y="20483"/>
                    <a:pt x="14559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440" y="20359"/>
                    <a:pt x="14440" y="20359"/>
                    <a:pt x="14440" y="20359"/>
                  </a:cubicBezTo>
                  <a:cubicBezTo>
                    <a:pt x="14320" y="20359"/>
                    <a:pt x="14320" y="20359"/>
                    <a:pt x="14320" y="20359"/>
                  </a:cubicBezTo>
                  <a:cubicBezTo>
                    <a:pt x="14440" y="20234"/>
                    <a:pt x="14440" y="20234"/>
                    <a:pt x="14440" y="20234"/>
                  </a:cubicBezTo>
                  <a:cubicBezTo>
                    <a:pt x="14320" y="19986"/>
                    <a:pt x="14320" y="19986"/>
                    <a:pt x="14320" y="19986"/>
                  </a:cubicBezTo>
                  <a:cubicBezTo>
                    <a:pt x="14320" y="19862"/>
                    <a:pt x="14320" y="19862"/>
                    <a:pt x="14320" y="19862"/>
                  </a:cubicBezTo>
                  <a:cubicBezTo>
                    <a:pt x="14320" y="19738"/>
                    <a:pt x="14320" y="19738"/>
                    <a:pt x="14320" y="19738"/>
                  </a:cubicBezTo>
                  <a:cubicBezTo>
                    <a:pt x="14320" y="19490"/>
                    <a:pt x="14320" y="19490"/>
                    <a:pt x="14320" y="19490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798" y="19241"/>
                    <a:pt x="14798" y="19241"/>
                    <a:pt x="14798" y="19241"/>
                  </a:cubicBezTo>
                  <a:cubicBezTo>
                    <a:pt x="14798" y="19366"/>
                    <a:pt x="14798" y="19366"/>
                    <a:pt x="14798" y="19366"/>
                  </a:cubicBezTo>
                  <a:cubicBezTo>
                    <a:pt x="14917" y="19490"/>
                    <a:pt x="14917" y="19490"/>
                    <a:pt x="14917" y="19490"/>
                  </a:cubicBezTo>
                  <a:cubicBezTo>
                    <a:pt x="15036" y="19614"/>
                    <a:pt x="15036" y="19614"/>
                    <a:pt x="15036" y="19614"/>
                  </a:cubicBezTo>
                  <a:cubicBezTo>
                    <a:pt x="15156" y="19738"/>
                    <a:pt x="15156" y="19738"/>
                    <a:pt x="15156" y="19738"/>
                  </a:cubicBezTo>
                  <a:cubicBezTo>
                    <a:pt x="15275" y="19614"/>
                    <a:pt x="15275" y="19614"/>
                    <a:pt x="15275" y="19614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394" y="19738"/>
                    <a:pt x="15394" y="19738"/>
                    <a:pt x="15394" y="19738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514" y="19614"/>
                    <a:pt x="15514" y="19614"/>
                    <a:pt x="15514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230" y="19490"/>
                    <a:pt x="16230" y="19490"/>
                    <a:pt x="16230" y="19490"/>
                  </a:cubicBezTo>
                  <a:cubicBezTo>
                    <a:pt x="16230" y="19614"/>
                    <a:pt x="16230" y="19614"/>
                    <a:pt x="16230" y="19614"/>
                  </a:cubicBezTo>
                  <a:cubicBezTo>
                    <a:pt x="16230" y="19862"/>
                    <a:pt x="16230" y="19862"/>
                    <a:pt x="16230" y="19862"/>
                  </a:cubicBezTo>
                  <a:cubicBezTo>
                    <a:pt x="16110" y="19986"/>
                    <a:pt x="16110" y="19986"/>
                    <a:pt x="16110" y="19986"/>
                  </a:cubicBezTo>
                  <a:cubicBezTo>
                    <a:pt x="16110" y="20234"/>
                    <a:pt x="16110" y="20234"/>
                    <a:pt x="16110" y="20234"/>
                  </a:cubicBezTo>
                  <a:cubicBezTo>
                    <a:pt x="15991" y="20234"/>
                    <a:pt x="15991" y="20234"/>
                    <a:pt x="15991" y="20234"/>
                  </a:cubicBezTo>
                  <a:cubicBezTo>
                    <a:pt x="15991" y="20359"/>
                    <a:pt x="15991" y="20359"/>
                    <a:pt x="15991" y="20359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752" y="20607"/>
                    <a:pt x="15752" y="20607"/>
                    <a:pt x="15752" y="20607"/>
                  </a:cubicBezTo>
                  <a:cubicBezTo>
                    <a:pt x="15752" y="20731"/>
                    <a:pt x="15752" y="20731"/>
                    <a:pt x="15752" y="20731"/>
                  </a:cubicBezTo>
                  <a:cubicBezTo>
                    <a:pt x="15752" y="20855"/>
                    <a:pt x="15752" y="20855"/>
                    <a:pt x="15752" y="20855"/>
                  </a:cubicBezTo>
                  <a:cubicBezTo>
                    <a:pt x="15633" y="20855"/>
                    <a:pt x="15633" y="20855"/>
                    <a:pt x="15633" y="20855"/>
                  </a:cubicBezTo>
                  <a:cubicBezTo>
                    <a:pt x="15633" y="20979"/>
                    <a:pt x="15633" y="20979"/>
                    <a:pt x="15633" y="20979"/>
                  </a:cubicBezTo>
                  <a:cubicBezTo>
                    <a:pt x="15514" y="20979"/>
                    <a:pt x="15514" y="20979"/>
                    <a:pt x="15514" y="20979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394" y="21352"/>
                    <a:pt x="15394" y="21352"/>
                    <a:pt x="15394" y="21352"/>
                  </a:cubicBezTo>
                  <a:cubicBezTo>
                    <a:pt x="15394" y="21228"/>
                    <a:pt x="15394" y="21228"/>
                    <a:pt x="15394" y="21228"/>
                  </a:cubicBezTo>
                  <a:cubicBezTo>
                    <a:pt x="15514" y="21228"/>
                    <a:pt x="15514" y="21228"/>
                    <a:pt x="15514" y="21228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394" y="21103"/>
                    <a:pt x="15394" y="21103"/>
                    <a:pt x="15394" y="21103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103"/>
                    <a:pt x="15275" y="21103"/>
                    <a:pt x="15275" y="21103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036" y="21352"/>
                    <a:pt x="15036" y="21352"/>
                    <a:pt x="15036" y="21352"/>
                  </a:cubicBezTo>
                  <a:cubicBezTo>
                    <a:pt x="15036" y="21228"/>
                    <a:pt x="15036" y="21228"/>
                    <a:pt x="15036" y="21228"/>
                  </a:cubicBezTo>
                  <a:cubicBezTo>
                    <a:pt x="14917" y="21352"/>
                    <a:pt x="14917" y="21352"/>
                    <a:pt x="14917" y="21352"/>
                  </a:cubicBezTo>
                  <a:cubicBezTo>
                    <a:pt x="14917" y="21476"/>
                    <a:pt x="14917" y="21476"/>
                    <a:pt x="14917" y="21476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678" y="21476"/>
                    <a:pt x="14678" y="21476"/>
                    <a:pt x="14678" y="21476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559" y="21476"/>
                    <a:pt x="14559" y="21476"/>
                    <a:pt x="14559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lose/>
                  <a:moveTo>
                    <a:pt x="239" y="13655"/>
                  </a:moveTo>
                  <a:cubicBezTo>
                    <a:pt x="358" y="13779"/>
                    <a:pt x="358" y="13779"/>
                    <a:pt x="358" y="13779"/>
                  </a:cubicBezTo>
                  <a:cubicBezTo>
                    <a:pt x="477" y="13779"/>
                    <a:pt x="477" y="13779"/>
                    <a:pt x="477" y="13779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152"/>
                    <a:pt x="716" y="14152"/>
                    <a:pt x="716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276"/>
                    <a:pt x="1074" y="14276"/>
                    <a:pt x="1074" y="14276"/>
                  </a:cubicBezTo>
                  <a:cubicBezTo>
                    <a:pt x="1193" y="14276"/>
                    <a:pt x="1193" y="14276"/>
                    <a:pt x="1193" y="14276"/>
                  </a:cubicBezTo>
                  <a:cubicBezTo>
                    <a:pt x="1313" y="14276"/>
                    <a:pt x="1313" y="14276"/>
                    <a:pt x="1313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551" y="14276"/>
                    <a:pt x="1551" y="14276"/>
                    <a:pt x="1551" y="14276"/>
                  </a:cubicBezTo>
                  <a:cubicBezTo>
                    <a:pt x="1671" y="14276"/>
                    <a:pt x="1671" y="14276"/>
                    <a:pt x="1671" y="14276"/>
                  </a:cubicBezTo>
                  <a:cubicBezTo>
                    <a:pt x="1790" y="14276"/>
                    <a:pt x="1790" y="14276"/>
                    <a:pt x="1790" y="14276"/>
                  </a:cubicBezTo>
                  <a:cubicBezTo>
                    <a:pt x="1790" y="14152"/>
                    <a:pt x="1790" y="14152"/>
                    <a:pt x="1790" y="14152"/>
                  </a:cubicBezTo>
                  <a:cubicBezTo>
                    <a:pt x="1909" y="14152"/>
                    <a:pt x="1909" y="14152"/>
                    <a:pt x="1909" y="14152"/>
                  </a:cubicBezTo>
                  <a:cubicBezTo>
                    <a:pt x="1909" y="14028"/>
                    <a:pt x="1909" y="14028"/>
                    <a:pt x="1909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387" y="14028"/>
                    <a:pt x="2387" y="14028"/>
                    <a:pt x="2387" y="14028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625" y="13779"/>
                    <a:pt x="2625" y="13779"/>
                    <a:pt x="2625" y="13779"/>
                  </a:cubicBezTo>
                  <a:cubicBezTo>
                    <a:pt x="2864" y="13531"/>
                    <a:pt x="2864" y="13531"/>
                    <a:pt x="2864" y="13531"/>
                  </a:cubicBezTo>
                  <a:cubicBezTo>
                    <a:pt x="2983" y="13655"/>
                    <a:pt x="2983" y="13655"/>
                    <a:pt x="2983" y="13655"/>
                  </a:cubicBezTo>
                  <a:cubicBezTo>
                    <a:pt x="3103" y="13655"/>
                    <a:pt x="3103" y="13655"/>
                    <a:pt x="3103" y="13655"/>
                  </a:cubicBezTo>
                  <a:cubicBezTo>
                    <a:pt x="3103" y="13531"/>
                    <a:pt x="3103" y="13531"/>
                    <a:pt x="3103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819" y="13531"/>
                    <a:pt x="3819" y="13531"/>
                    <a:pt x="3819" y="13531"/>
                  </a:cubicBezTo>
                  <a:cubicBezTo>
                    <a:pt x="3938" y="13531"/>
                    <a:pt x="3938" y="13531"/>
                    <a:pt x="3938" y="13531"/>
                  </a:cubicBezTo>
                  <a:cubicBezTo>
                    <a:pt x="3938" y="13655"/>
                    <a:pt x="3938" y="13655"/>
                    <a:pt x="3938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535" y="13655"/>
                    <a:pt x="4535" y="13655"/>
                    <a:pt x="4535" y="13655"/>
                  </a:cubicBezTo>
                  <a:cubicBezTo>
                    <a:pt x="4654" y="13655"/>
                    <a:pt x="4654" y="13655"/>
                    <a:pt x="4654" y="13655"/>
                  </a:cubicBezTo>
                  <a:cubicBezTo>
                    <a:pt x="4773" y="13531"/>
                    <a:pt x="4773" y="13531"/>
                    <a:pt x="4773" y="13531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5012" y="13283"/>
                    <a:pt x="5012" y="13283"/>
                    <a:pt x="5012" y="13283"/>
                  </a:cubicBezTo>
                  <a:cubicBezTo>
                    <a:pt x="5131" y="13159"/>
                    <a:pt x="5131" y="13159"/>
                    <a:pt x="5131" y="13159"/>
                  </a:cubicBezTo>
                  <a:cubicBezTo>
                    <a:pt x="5251" y="13034"/>
                    <a:pt x="5251" y="13034"/>
                    <a:pt x="5251" y="13034"/>
                  </a:cubicBezTo>
                  <a:cubicBezTo>
                    <a:pt x="5370" y="13034"/>
                    <a:pt x="5370" y="13034"/>
                    <a:pt x="5370" y="13034"/>
                  </a:cubicBezTo>
                  <a:cubicBezTo>
                    <a:pt x="5490" y="13034"/>
                    <a:pt x="5490" y="13034"/>
                    <a:pt x="5490" y="13034"/>
                  </a:cubicBezTo>
                  <a:cubicBezTo>
                    <a:pt x="5609" y="12910"/>
                    <a:pt x="5609" y="12910"/>
                    <a:pt x="5609" y="12910"/>
                  </a:cubicBezTo>
                  <a:cubicBezTo>
                    <a:pt x="5967" y="12786"/>
                    <a:pt x="5967" y="12786"/>
                    <a:pt x="5967" y="12786"/>
                  </a:cubicBezTo>
                  <a:cubicBezTo>
                    <a:pt x="6086" y="12662"/>
                    <a:pt x="6086" y="12662"/>
                    <a:pt x="6086" y="12662"/>
                  </a:cubicBezTo>
                  <a:cubicBezTo>
                    <a:pt x="6206" y="12662"/>
                    <a:pt x="6206" y="12662"/>
                    <a:pt x="6206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564" y="12662"/>
                    <a:pt x="6564" y="12662"/>
                    <a:pt x="6564" y="12662"/>
                  </a:cubicBezTo>
                  <a:cubicBezTo>
                    <a:pt x="6683" y="12662"/>
                    <a:pt x="6683" y="12662"/>
                    <a:pt x="6683" y="12662"/>
                  </a:cubicBezTo>
                  <a:cubicBezTo>
                    <a:pt x="6802" y="12662"/>
                    <a:pt x="6802" y="12662"/>
                    <a:pt x="6802" y="12662"/>
                  </a:cubicBezTo>
                  <a:cubicBezTo>
                    <a:pt x="6922" y="12662"/>
                    <a:pt x="6922" y="12662"/>
                    <a:pt x="6922" y="12662"/>
                  </a:cubicBezTo>
                  <a:cubicBezTo>
                    <a:pt x="7280" y="12538"/>
                    <a:pt x="7280" y="12538"/>
                    <a:pt x="7280" y="12538"/>
                  </a:cubicBezTo>
                  <a:cubicBezTo>
                    <a:pt x="7399" y="12538"/>
                    <a:pt x="7399" y="12538"/>
                    <a:pt x="7399" y="12538"/>
                  </a:cubicBezTo>
                  <a:cubicBezTo>
                    <a:pt x="7518" y="12414"/>
                    <a:pt x="7518" y="12414"/>
                    <a:pt x="7518" y="12414"/>
                  </a:cubicBezTo>
                  <a:cubicBezTo>
                    <a:pt x="7638" y="12414"/>
                    <a:pt x="7638" y="12414"/>
                    <a:pt x="7638" y="12414"/>
                  </a:cubicBezTo>
                  <a:cubicBezTo>
                    <a:pt x="7757" y="12290"/>
                    <a:pt x="7757" y="12290"/>
                    <a:pt x="7757" y="12290"/>
                  </a:cubicBezTo>
                  <a:cubicBezTo>
                    <a:pt x="7996" y="12290"/>
                    <a:pt x="7996" y="12290"/>
                    <a:pt x="7996" y="12290"/>
                  </a:cubicBezTo>
                  <a:cubicBezTo>
                    <a:pt x="8592" y="12290"/>
                    <a:pt x="8592" y="12290"/>
                    <a:pt x="8592" y="12290"/>
                  </a:cubicBezTo>
                  <a:cubicBezTo>
                    <a:pt x="8831" y="12290"/>
                    <a:pt x="8831" y="12290"/>
                    <a:pt x="8831" y="12290"/>
                  </a:cubicBezTo>
                  <a:cubicBezTo>
                    <a:pt x="8950" y="12290"/>
                    <a:pt x="8950" y="12290"/>
                    <a:pt x="8950" y="12290"/>
                  </a:cubicBezTo>
                  <a:cubicBezTo>
                    <a:pt x="9070" y="12290"/>
                    <a:pt x="9070" y="12290"/>
                    <a:pt x="9070" y="12290"/>
                  </a:cubicBezTo>
                  <a:cubicBezTo>
                    <a:pt x="9189" y="12290"/>
                    <a:pt x="9189" y="12290"/>
                    <a:pt x="9189" y="12290"/>
                  </a:cubicBezTo>
                  <a:cubicBezTo>
                    <a:pt x="9308" y="12414"/>
                    <a:pt x="9308" y="12414"/>
                    <a:pt x="9308" y="12414"/>
                  </a:cubicBezTo>
                  <a:cubicBezTo>
                    <a:pt x="9428" y="12662"/>
                    <a:pt x="9428" y="12662"/>
                    <a:pt x="9428" y="12662"/>
                  </a:cubicBezTo>
                  <a:cubicBezTo>
                    <a:pt x="9547" y="12662"/>
                    <a:pt x="9547" y="12662"/>
                    <a:pt x="9547" y="12662"/>
                  </a:cubicBezTo>
                  <a:cubicBezTo>
                    <a:pt x="9666" y="12662"/>
                    <a:pt x="9666" y="12662"/>
                    <a:pt x="9666" y="12662"/>
                  </a:cubicBezTo>
                  <a:cubicBezTo>
                    <a:pt x="9666" y="12538"/>
                    <a:pt x="9666" y="12538"/>
                    <a:pt x="9666" y="12538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905" y="12662"/>
                    <a:pt x="9905" y="12662"/>
                    <a:pt x="9905" y="12662"/>
                  </a:cubicBezTo>
                  <a:cubicBezTo>
                    <a:pt x="10024" y="12786"/>
                    <a:pt x="10024" y="12786"/>
                    <a:pt x="10024" y="12786"/>
                  </a:cubicBezTo>
                  <a:cubicBezTo>
                    <a:pt x="10144" y="12786"/>
                    <a:pt x="10144" y="12786"/>
                    <a:pt x="10144" y="12786"/>
                  </a:cubicBezTo>
                  <a:cubicBezTo>
                    <a:pt x="10263" y="12786"/>
                    <a:pt x="10263" y="12786"/>
                    <a:pt x="10263" y="12786"/>
                  </a:cubicBezTo>
                  <a:cubicBezTo>
                    <a:pt x="10502" y="12910"/>
                    <a:pt x="10502" y="12910"/>
                    <a:pt x="10502" y="12910"/>
                  </a:cubicBezTo>
                  <a:cubicBezTo>
                    <a:pt x="10382" y="13034"/>
                    <a:pt x="10382" y="13034"/>
                    <a:pt x="10382" y="13034"/>
                  </a:cubicBezTo>
                  <a:cubicBezTo>
                    <a:pt x="10502" y="13034"/>
                    <a:pt x="10502" y="13034"/>
                    <a:pt x="10502" y="13034"/>
                  </a:cubicBezTo>
                  <a:cubicBezTo>
                    <a:pt x="10621" y="13034"/>
                    <a:pt x="10621" y="13034"/>
                    <a:pt x="10621" y="13034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283"/>
                    <a:pt x="10502" y="13283"/>
                    <a:pt x="10502" y="13283"/>
                  </a:cubicBezTo>
                  <a:cubicBezTo>
                    <a:pt x="10502" y="13407"/>
                    <a:pt x="10502" y="13407"/>
                    <a:pt x="10502" y="13407"/>
                  </a:cubicBezTo>
                  <a:cubicBezTo>
                    <a:pt x="10621" y="13407"/>
                    <a:pt x="10621" y="13407"/>
                    <a:pt x="10621" y="13407"/>
                  </a:cubicBezTo>
                  <a:cubicBezTo>
                    <a:pt x="10740" y="13531"/>
                    <a:pt x="10740" y="13531"/>
                    <a:pt x="10740" y="13531"/>
                  </a:cubicBezTo>
                  <a:cubicBezTo>
                    <a:pt x="10740" y="13655"/>
                    <a:pt x="10740" y="13655"/>
                    <a:pt x="10740" y="13655"/>
                  </a:cubicBezTo>
                  <a:cubicBezTo>
                    <a:pt x="10740" y="13779"/>
                    <a:pt x="10740" y="13779"/>
                    <a:pt x="10740" y="13779"/>
                  </a:cubicBezTo>
                  <a:cubicBezTo>
                    <a:pt x="10860" y="14028"/>
                    <a:pt x="10860" y="14028"/>
                    <a:pt x="10860" y="14028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276"/>
                    <a:pt x="10860" y="14276"/>
                    <a:pt x="10860" y="14276"/>
                  </a:cubicBezTo>
                  <a:cubicBezTo>
                    <a:pt x="10860" y="14400"/>
                    <a:pt x="10860" y="14400"/>
                    <a:pt x="1086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1098" y="14648"/>
                    <a:pt x="11098" y="14648"/>
                    <a:pt x="11098" y="14648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400"/>
                    <a:pt x="11098" y="14400"/>
                    <a:pt x="11098" y="14400"/>
                  </a:cubicBezTo>
                  <a:cubicBezTo>
                    <a:pt x="11218" y="14400"/>
                    <a:pt x="11218" y="14400"/>
                    <a:pt x="11218" y="14400"/>
                  </a:cubicBezTo>
                  <a:cubicBezTo>
                    <a:pt x="11218" y="14276"/>
                    <a:pt x="11218" y="14276"/>
                    <a:pt x="11218" y="14276"/>
                  </a:cubicBezTo>
                  <a:cubicBezTo>
                    <a:pt x="11337" y="14276"/>
                    <a:pt x="11337" y="14276"/>
                    <a:pt x="11337" y="14276"/>
                  </a:cubicBezTo>
                  <a:cubicBezTo>
                    <a:pt x="11337" y="14152"/>
                    <a:pt x="11337" y="14152"/>
                    <a:pt x="11337" y="14152"/>
                  </a:cubicBezTo>
                  <a:cubicBezTo>
                    <a:pt x="11456" y="14152"/>
                    <a:pt x="11456" y="14152"/>
                    <a:pt x="11456" y="14152"/>
                  </a:cubicBezTo>
                  <a:cubicBezTo>
                    <a:pt x="11576" y="14028"/>
                    <a:pt x="11576" y="14028"/>
                    <a:pt x="11576" y="14028"/>
                  </a:cubicBezTo>
                  <a:cubicBezTo>
                    <a:pt x="11695" y="13903"/>
                    <a:pt x="11695" y="13903"/>
                    <a:pt x="11695" y="13903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934" y="13779"/>
                    <a:pt x="11934" y="13779"/>
                    <a:pt x="11934" y="13779"/>
                  </a:cubicBezTo>
                  <a:cubicBezTo>
                    <a:pt x="12053" y="13655"/>
                    <a:pt x="12053" y="13655"/>
                    <a:pt x="12053" y="13655"/>
                  </a:cubicBezTo>
                  <a:cubicBezTo>
                    <a:pt x="12172" y="13407"/>
                    <a:pt x="12172" y="13407"/>
                    <a:pt x="12172" y="13407"/>
                  </a:cubicBezTo>
                  <a:cubicBezTo>
                    <a:pt x="12292" y="13407"/>
                    <a:pt x="12292" y="13407"/>
                    <a:pt x="12292" y="13407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292" y="13159"/>
                    <a:pt x="12292" y="13159"/>
                    <a:pt x="12292" y="13159"/>
                  </a:cubicBezTo>
                  <a:cubicBezTo>
                    <a:pt x="12411" y="13034"/>
                    <a:pt x="12411" y="13034"/>
                    <a:pt x="12411" y="13034"/>
                  </a:cubicBezTo>
                  <a:cubicBezTo>
                    <a:pt x="12411" y="13159"/>
                    <a:pt x="12411" y="13159"/>
                    <a:pt x="12411" y="13159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411" y="13407"/>
                    <a:pt x="12411" y="13407"/>
                    <a:pt x="12411" y="13407"/>
                  </a:cubicBezTo>
                  <a:cubicBezTo>
                    <a:pt x="12411" y="13531"/>
                    <a:pt x="12411" y="13531"/>
                    <a:pt x="12411" y="13531"/>
                  </a:cubicBezTo>
                  <a:cubicBezTo>
                    <a:pt x="12292" y="13779"/>
                    <a:pt x="12292" y="13779"/>
                    <a:pt x="12292" y="13779"/>
                  </a:cubicBezTo>
                  <a:cubicBezTo>
                    <a:pt x="12172" y="13903"/>
                    <a:pt x="12172" y="13903"/>
                    <a:pt x="12172" y="13903"/>
                  </a:cubicBezTo>
                  <a:cubicBezTo>
                    <a:pt x="12053" y="14028"/>
                    <a:pt x="12053" y="14028"/>
                    <a:pt x="12053" y="14028"/>
                  </a:cubicBezTo>
                  <a:cubicBezTo>
                    <a:pt x="12053" y="14152"/>
                    <a:pt x="12053" y="14152"/>
                    <a:pt x="12053" y="14152"/>
                  </a:cubicBezTo>
                  <a:cubicBezTo>
                    <a:pt x="12053" y="14276"/>
                    <a:pt x="12053" y="14276"/>
                    <a:pt x="12053" y="14276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814" y="14648"/>
                    <a:pt x="11814" y="14648"/>
                    <a:pt x="11814" y="14648"/>
                  </a:cubicBezTo>
                  <a:cubicBezTo>
                    <a:pt x="11576" y="14648"/>
                    <a:pt x="11576" y="14648"/>
                    <a:pt x="11576" y="14648"/>
                  </a:cubicBezTo>
                  <a:cubicBezTo>
                    <a:pt x="11576" y="14772"/>
                    <a:pt x="11576" y="14772"/>
                    <a:pt x="11576" y="14772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695" y="14897"/>
                    <a:pt x="11695" y="14897"/>
                    <a:pt x="11695" y="14897"/>
                  </a:cubicBezTo>
                  <a:cubicBezTo>
                    <a:pt x="11814" y="14897"/>
                    <a:pt x="11814" y="14897"/>
                    <a:pt x="11814" y="14897"/>
                  </a:cubicBezTo>
                  <a:cubicBezTo>
                    <a:pt x="11934" y="14897"/>
                    <a:pt x="11934" y="14897"/>
                    <a:pt x="11934" y="14897"/>
                  </a:cubicBezTo>
                  <a:cubicBezTo>
                    <a:pt x="12172" y="14648"/>
                    <a:pt x="12172" y="14648"/>
                    <a:pt x="12172" y="14648"/>
                  </a:cubicBezTo>
                  <a:cubicBezTo>
                    <a:pt x="12172" y="14400"/>
                    <a:pt x="12172" y="14400"/>
                    <a:pt x="12172" y="14400"/>
                  </a:cubicBezTo>
                  <a:cubicBezTo>
                    <a:pt x="12292" y="14276"/>
                    <a:pt x="12292" y="14276"/>
                    <a:pt x="12292" y="14276"/>
                  </a:cubicBezTo>
                  <a:cubicBezTo>
                    <a:pt x="12411" y="14276"/>
                    <a:pt x="12411" y="14276"/>
                    <a:pt x="12411" y="14276"/>
                  </a:cubicBezTo>
                  <a:cubicBezTo>
                    <a:pt x="12411" y="14524"/>
                    <a:pt x="12411" y="14524"/>
                    <a:pt x="12411" y="14524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897"/>
                    <a:pt x="12411" y="14897"/>
                    <a:pt x="12411" y="14897"/>
                  </a:cubicBezTo>
                  <a:cubicBezTo>
                    <a:pt x="12292" y="15145"/>
                    <a:pt x="12292" y="15145"/>
                    <a:pt x="12292" y="15145"/>
                  </a:cubicBezTo>
                  <a:cubicBezTo>
                    <a:pt x="12053" y="15145"/>
                    <a:pt x="12053" y="15145"/>
                    <a:pt x="12053" y="15145"/>
                  </a:cubicBezTo>
                  <a:cubicBezTo>
                    <a:pt x="12172" y="15269"/>
                    <a:pt x="12172" y="15269"/>
                    <a:pt x="12172" y="15269"/>
                  </a:cubicBezTo>
                  <a:cubicBezTo>
                    <a:pt x="12292" y="15269"/>
                    <a:pt x="12292" y="15269"/>
                    <a:pt x="12292" y="15269"/>
                  </a:cubicBezTo>
                  <a:cubicBezTo>
                    <a:pt x="12411" y="15269"/>
                    <a:pt x="12411" y="15269"/>
                    <a:pt x="12411" y="15269"/>
                  </a:cubicBezTo>
                  <a:cubicBezTo>
                    <a:pt x="12411" y="15145"/>
                    <a:pt x="12411" y="15145"/>
                    <a:pt x="12411" y="15145"/>
                  </a:cubicBezTo>
                  <a:cubicBezTo>
                    <a:pt x="12530" y="15145"/>
                    <a:pt x="12530" y="15145"/>
                    <a:pt x="12530" y="15145"/>
                  </a:cubicBezTo>
                  <a:cubicBezTo>
                    <a:pt x="12650" y="15021"/>
                    <a:pt x="12650" y="15021"/>
                    <a:pt x="12650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769" y="15021"/>
                    <a:pt x="12769" y="15021"/>
                    <a:pt x="12769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530" y="15269"/>
                    <a:pt x="12530" y="15269"/>
                    <a:pt x="12530" y="15269"/>
                  </a:cubicBezTo>
                  <a:cubicBezTo>
                    <a:pt x="12650" y="15393"/>
                    <a:pt x="12650" y="15393"/>
                    <a:pt x="12650" y="15393"/>
                  </a:cubicBezTo>
                  <a:cubicBezTo>
                    <a:pt x="12769" y="15517"/>
                    <a:pt x="12769" y="15517"/>
                    <a:pt x="12769" y="15517"/>
                  </a:cubicBezTo>
                  <a:cubicBezTo>
                    <a:pt x="12769" y="15641"/>
                    <a:pt x="12769" y="15641"/>
                    <a:pt x="12769" y="15641"/>
                  </a:cubicBezTo>
                  <a:cubicBezTo>
                    <a:pt x="12769" y="15890"/>
                    <a:pt x="12769" y="15890"/>
                    <a:pt x="12769" y="15890"/>
                  </a:cubicBezTo>
                  <a:cubicBezTo>
                    <a:pt x="12769" y="16138"/>
                    <a:pt x="12769" y="16138"/>
                    <a:pt x="12769" y="16138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510"/>
                    <a:pt x="12650" y="16510"/>
                    <a:pt x="12650" y="16510"/>
                  </a:cubicBezTo>
                  <a:cubicBezTo>
                    <a:pt x="12769" y="16510"/>
                    <a:pt x="12769" y="16510"/>
                    <a:pt x="12769" y="16510"/>
                  </a:cubicBezTo>
                  <a:cubicBezTo>
                    <a:pt x="12769" y="16634"/>
                    <a:pt x="12769" y="16634"/>
                    <a:pt x="12769" y="16634"/>
                  </a:cubicBezTo>
                  <a:cubicBezTo>
                    <a:pt x="12888" y="16883"/>
                    <a:pt x="12888" y="16883"/>
                    <a:pt x="12888" y="16883"/>
                  </a:cubicBezTo>
                  <a:cubicBezTo>
                    <a:pt x="13008" y="17131"/>
                    <a:pt x="13008" y="17131"/>
                    <a:pt x="13008" y="17131"/>
                  </a:cubicBezTo>
                  <a:cubicBezTo>
                    <a:pt x="13127" y="17131"/>
                    <a:pt x="13127" y="17131"/>
                    <a:pt x="13127" y="17131"/>
                  </a:cubicBezTo>
                  <a:cubicBezTo>
                    <a:pt x="13246" y="17131"/>
                    <a:pt x="13246" y="17131"/>
                    <a:pt x="13246" y="17131"/>
                  </a:cubicBezTo>
                  <a:cubicBezTo>
                    <a:pt x="13366" y="17255"/>
                    <a:pt x="13366" y="17255"/>
                    <a:pt x="13366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604" y="17255"/>
                    <a:pt x="13604" y="17255"/>
                    <a:pt x="13604" y="17255"/>
                  </a:cubicBezTo>
                  <a:cubicBezTo>
                    <a:pt x="13724" y="17379"/>
                    <a:pt x="13724" y="17379"/>
                    <a:pt x="13724" y="17379"/>
                  </a:cubicBezTo>
                  <a:cubicBezTo>
                    <a:pt x="13843" y="17379"/>
                    <a:pt x="13843" y="17379"/>
                    <a:pt x="13843" y="17379"/>
                  </a:cubicBezTo>
                  <a:cubicBezTo>
                    <a:pt x="13962" y="17503"/>
                    <a:pt x="13962" y="17503"/>
                    <a:pt x="13962" y="17503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201" y="17752"/>
                    <a:pt x="14201" y="17752"/>
                    <a:pt x="14201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559" y="17628"/>
                    <a:pt x="14559" y="17628"/>
                    <a:pt x="14559" y="17628"/>
                  </a:cubicBezTo>
                  <a:cubicBezTo>
                    <a:pt x="14678" y="17503"/>
                    <a:pt x="14678" y="17503"/>
                    <a:pt x="14678" y="17503"/>
                  </a:cubicBezTo>
                  <a:cubicBezTo>
                    <a:pt x="14798" y="17503"/>
                    <a:pt x="14798" y="17503"/>
                    <a:pt x="14798" y="17503"/>
                  </a:cubicBezTo>
                  <a:cubicBezTo>
                    <a:pt x="14917" y="17379"/>
                    <a:pt x="14917" y="17379"/>
                    <a:pt x="14917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5156" y="17131"/>
                    <a:pt x="15156" y="17131"/>
                    <a:pt x="15156" y="17131"/>
                  </a:cubicBezTo>
                  <a:cubicBezTo>
                    <a:pt x="15275" y="17255"/>
                    <a:pt x="15275" y="17255"/>
                    <a:pt x="15275" y="17255"/>
                  </a:cubicBezTo>
                  <a:cubicBezTo>
                    <a:pt x="15275" y="17379"/>
                    <a:pt x="15275" y="17379"/>
                    <a:pt x="15275" y="17379"/>
                  </a:cubicBezTo>
                  <a:cubicBezTo>
                    <a:pt x="15156" y="17379"/>
                    <a:pt x="15156" y="17379"/>
                    <a:pt x="15156" y="17379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275" y="17503"/>
                    <a:pt x="15275" y="17503"/>
                    <a:pt x="15275" y="17503"/>
                  </a:cubicBezTo>
                  <a:cubicBezTo>
                    <a:pt x="15394" y="17379"/>
                    <a:pt x="15394" y="17379"/>
                    <a:pt x="15394" y="17379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275" y="17628"/>
                    <a:pt x="15275" y="17628"/>
                    <a:pt x="15275" y="17628"/>
                  </a:cubicBezTo>
                  <a:cubicBezTo>
                    <a:pt x="15514" y="17752"/>
                    <a:pt x="15514" y="17752"/>
                    <a:pt x="15514" y="17752"/>
                  </a:cubicBezTo>
                  <a:cubicBezTo>
                    <a:pt x="15514" y="18000"/>
                    <a:pt x="15514" y="18000"/>
                    <a:pt x="15514" y="18000"/>
                  </a:cubicBezTo>
                  <a:cubicBezTo>
                    <a:pt x="15514" y="17876"/>
                    <a:pt x="15514" y="17876"/>
                    <a:pt x="15514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752" y="18124"/>
                    <a:pt x="15752" y="18124"/>
                    <a:pt x="15752" y="18124"/>
                  </a:cubicBezTo>
                  <a:cubicBezTo>
                    <a:pt x="15752" y="18000"/>
                    <a:pt x="15752" y="18000"/>
                    <a:pt x="15752" y="18000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7876"/>
                    <a:pt x="15633" y="17876"/>
                    <a:pt x="15633" y="17876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6110" y="17876"/>
                    <a:pt x="16110" y="17876"/>
                    <a:pt x="16110" y="17876"/>
                  </a:cubicBezTo>
                  <a:cubicBezTo>
                    <a:pt x="16230" y="17628"/>
                    <a:pt x="16230" y="17628"/>
                    <a:pt x="16230" y="17628"/>
                  </a:cubicBezTo>
                  <a:cubicBezTo>
                    <a:pt x="16469" y="17503"/>
                    <a:pt x="16469" y="17503"/>
                    <a:pt x="16469" y="17503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349" y="17379"/>
                    <a:pt x="16349" y="17379"/>
                    <a:pt x="1634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827" y="17255"/>
                    <a:pt x="16827" y="17255"/>
                    <a:pt x="16827" y="17255"/>
                  </a:cubicBezTo>
                  <a:cubicBezTo>
                    <a:pt x="17304" y="17255"/>
                    <a:pt x="17304" y="17255"/>
                    <a:pt x="17304" y="17255"/>
                  </a:cubicBezTo>
                  <a:cubicBezTo>
                    <a:pt x="17543" y="17255"/>
                    <a:pt x="17543" y="17255"/>
                    <a:pt x="17543" y="17255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781" y="17131"/>
                    <a:pt x="17781" y="17131"/>
                    <a:pt x="17781" y="17131"/>
                  </a:cubicBezTo>
                  <a:cubicBezTo>
                    <a:pt x="17901" y="17007"/>
                    <a:pt x="17901" y="17007"/>
                    <a:pt x="17901" y="17007"/>
                  </a:cubicBezTo>
                  <a:cubicBezTo>
                    <a:pt x="18020" y="16883"/>
                    <a:pt x="18020" y="16883"/>
                    <a:pt x="18020" y="16883"/>
                  </a:cubicBezTo>
                  <a:cubicBezTo>
                    <a:pt x="18020" y="16634"/>
                    <a:pt x="18020" y="16634"/>
                    <a:pt x="18020" y="16634"/>
                  </a:cubicBezTo>
                  <a:cubicBezTo>
                    <a:pt x="17901" y="16510"/>
                    <a:pt x="17901" y="16510"/>
                    <a:pt x="17901" y="16510"/>
                  </a:cubicBezTo>
                  <a:cubicBezTo>
                    <a:pt x="18139" y="16386"/>
                    <a:pt x="18139" y="16386"/>
                    <a:pt x="18139" y="16386"/>
                  </a:cubicBezTo>
                  <a:cubicBezTo>
                    <a:pt x="18139" y="16138"/>
                    <a:pt x="18139" y="16138"/>
                    <a:pt x="18139" y="16138"/>
                  </a:cubicBezTo>
                  <a:cubicBezTo>
                    <a:pt x="18259" y="16014"/>
                    <a:pt x="18259" y="16014"/>
                    <a:pt x="18259" y="16014"/>
                  </a:cubicBezTo>
                  <a:cubicBezTo>
                    <a:pt x="18259" y="15766"/>
                    <a:pt x="18259" y="15766"/>
                    <a:pt x="18259" y="15766"/>
                  </a:cubicBezTo>
                  <a:cubicBezTo>
                    <a:pt x="18378" y="15766"/>
                    <a:pt x="18378" y="15766"/>
                    <a:pt x="18378" y="15766"/>
                  </a:cubicBezTo>
                  <a:cubicBezTo>
                    <a:pt x="18378" y="15641"/>
                    <a:pt x="18378" y="15641"/>
                    <a:pt x="18378" y="15641"/>
                  </a:cubicBezTo>
                  <a:cubicBezTo>
                    <a:pt x="18617" y="15269"/>
                    <a:pt x="18617" y="15269"/>
                    <a:pt x="18617" y="15269"/>
                  </a:cubicBezTo>
                  <a:cubicBezTo>
                    <a:pt x="18736" y="15269"/>
                    <a:pt x="18736" y="15269"/>
                    <a:pt x="18736" y="15269"/>
                  </a:cubicBezTo>
                  <a:cubicBezTo>
                    <a:pt x="18855" y="15021"/>
                    <a:pt x="18855" y="15021"/>
                    <a:pt x="18855" y="15021"/>
                  </a:cubicBezTo>
                  <a:cubicBezTo>
                    <a:pt x="18975" y="14897"/>
                    <a:pt x="18975" y="14897"/>
                    <a:pt x="18975" y="14897"/>
                  </a:cubicBezTo>
                  <a:cubicBezTo>
                    <a:pt x="18975" y="14648"/>
                    <a:pt x="18975" y="14648"/>
                    <a:pt x="18975" y="14648"/>
                  </a:cubicBezTo>
                  <a:cubicBezTo>
                    <a:pt x="19213" y="14524"/>
                    <a:pt x="19213" y="14524"/>
                    <a:pt x="19213" y="14524"/>
                  </a:cubicBezTo>
                  <a:cubicBezTo>
                    <a:pt x="19094" y="14400"/>
                    <a:pt x="19094" y="14400"/>
                    <a:pt x="19094" y="14400"/>
                  </a:cubicBezTo>
                  <a:cubicBezTo>
                    <a:pt x="19213" y="14400"/>
                    <a:pt x="19213" y="14400"/>
                    <a:pt x="19213" y="14400"/>
                  </a:cubicBezTo>
                  <a:cubicBezTo>
                    <a:pt x="19333" y="14276"/>
                    <a:pt x="19333" y="14276"/>
                    <a:pt x="19333" y="14276"/>
                  </a:cubicBezTo>
                  <a:cubicBezTo>
                    <a:pt x="19213" y="14152"/>
                    <a:pt x="19213" y="14152"/>
                    <a:pt x="19213" y="14152"/>
                  </a:cubicBezTo>
                  <a:cubicBezTo>
                    <a:pt x="19452" y="14028"/>
                    <a:pt x="19452" y="14028"/>
                    <a:pt x="19452" y="14028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691" y="13655"/>
                    <a:pt x="19691" y="13655"/>
                    <a:pt x="19691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929" y="13655"/>
                    <a:pt x="19929" y="13655"/>
                    <a:pt x="19929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810" y="13531"/>
                    <a:pt x="19810" y="13531"/>
                    <a:pt x="19810" y="13531"/>
                  </a:cubicBezTo>
                  <a:cubicBezTo>
                    <a:pt x="20049" y="13531"/>
                    <a:pt x="20049" y="13531"/>
                    <a:pt x="20049" y="13531"/>
                  </a:cubicBezTo>
                  <a:cubicBezTo>
                    <a:pt x="20168" y="13407"/>
                    <a:pt x="20168" y="13407"/>
                    <a:pt x="20168" y="13407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159"/>
                    <a:pt x="20168" y="13159"/>
                    <a:pt x="20168" y="13159"/>
                  </a:cubicBezTo>
                  <a:cubicBezTo>
                    <a:pt x="20407" y="13034"/>
                    <a:pt x="20407" y="13034"/>
                    <a:pt x="20407" y="13034"/>
                  </a:cubicBezTo>
                  <a:cubicBezTo>
                    <a:pt x="20407" y="12910"/>
                    <a:pt x="20407" y="12910"/>
                    <a:pt x="20407" y="12910"/>
                  </a:cubicBezTo>
                  <a:cubicBezTo>
                    <a:pt x="20526" y="12910"/>
                    <a:pt x="20526" y="12910"/>
                    <a:pt x="20526" y="12910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290"/>
                    <a:pt x="20645" y="12290"/>
                    <a:pt x="20645" y="12290"/>
                  </a:cubicBezTo>
                  <a:cubicBezTo>
                    <a:pt x="20765" y="12041"/>
                    <a:pt x="20765" y="12041"/>
                    <a:pt x="20765" y="12041"/>
                  </a:cubicBezTo>
                  <a:cubicBezTo>
                    <a:pt x="20765" y="11793"/>
                    <a:pt x="20765" y="11793"/>
                    <a:pt x="20765" y="11793"/>
                  </a:cubicBezTo>
                  <a:cubicBezTo>
                    <a:pt x="21003" y="11545"/>
                    <a:pt x="21003" y="11545"/>
                    <a:pt x="21003" y="11545"/>
                  </a:cubicBezTo>
                  <a:cubicBezTo>
                    <a:pt x="21003" y="11421"/>
                    <a:pt x="21003" y="11421"/>
                    <a:pt x="21003" y="11421"/>
                  </a:cubicBezTo>
                  <a:cubicBezTo>
                    <a:pt x="21123" y="11172"/>
                    <a:pt x="21123" y="11172"/>
                    <a:pt x="21123" y="11172"/>
                  </a:cubicBezTo>
                  <a:cubicBezTo>
                    <a:pt x="21242" y="11048"/>
                    <a:pt x="21242" y="11048"/>
                    <a:pt x="21242" y="11048"/>
                  </a:cubicBezTo>
                  <a:cubicBezTo>
                    <a:pt x="21242" y="10924"/>
                    <a:pt x="21242" y="10924"/>
                    <a:pt x="21242" y="10924"/>
                  </a:cubicBezTo>
                  <a:cubicBezTo>
                    <a:pt x="21242" y="10800"/>
                    <a:pt x="21242" y="10800"/>
                    <a:pt x="21242" y="10800"/>
                  </a:cubicBezTo>
                  <a:cubicBezTo>
                    <a:pt x="21361" y="10676"/>
                    <a:pt x="21361" y="10676"/>
                    <a:pt x="21361" y="10676"/>
                  </a:cubicBezTo>
                  <a:cubicBezTo>
                    <a:pt x="21242" y="10428"/>
                    <a:pt x="21242" y="10428"/>
                    <a:pt x="21242" y="10428"/>
                  </a:cubicBezTo>
                  <a:cubicBezTo>
                    <a:pt x="21242" y="10303"/>
                    <a:pt x="21242" y="10303"/>
                    <a:pt x="21242" y="10303"/>
                  </a:cubicBezTo>
                  <a:cubicBezTo>
                    <a:pt x="21242" y="10179"/>
                    <a:pt x="21242" y="10179"/>
                    <a:pt x="21242" y="10179"/>
                  </a:cubicBezTo>
                  <a:cubicBezTo>
                    <a:pt x="21123" y="10055"/>
                    <a:pt x="21123" y="10055"/>
                    <a:pt x="21123" y="10055"/>
                  </a:cubicBezTo>
                  <a:cubicBezTo>
                    <a:pt x="21123" y="9931"/>
                    <a:pt x="21123" y="9931"/>
                    <a:pt x="21123" y="9931"/>
                  </a:cubicBezTo>
                  <a:cubicBezTo>
                    <a:pt x="21242" y="9931"/>
                    <a:pt x="21242" y="9931"/>
                    <a:pt x="21242" y="9931"/>
                  </a:cubicBezTo>
                  <a:cubicBezTo>
                    <a:pt x="21242" y="9807"/>
                    <a:pt x="21242" y="9807"/>
                    <a:pt x="21242" y="9807"/>
                  </a:cubicBezTo>
                  <a:cubicBezTo>
                    <a:pt x="21242" y="9683"/>
                    <a:pt x="21242" y="9683"/>
                    <a:pt x="21242" y="9683"/>
                  </a:cubicBezTo>
                  <a:cubicBezTo>
                    <a:pt x="21242" y="9559"/>
                    <a:pt x="21242" y="9559"/>
                    <a:pt x="21242" y="9559"/>
                  </a:cubicBezTo>
                  <a:cubicBezTo>
                    <a:pt x="21242" y="9310"/>
                    <a:pt x="21242" y="9310"/>
                    <a:pt x="21242" y="9310"/>
                  </a:cubicBezTo>
                  <a:cubicBezTo>
                    <a:pt x="21361" y="9186"/>
                    <a:pt x="21361" y="9186"/>
                    <a:pt x="21361" y="9186"/>
                  </a:cubicBezTo>
                  <a:cubicBezTo>
                    <a:pt x="21242" y="9186"/>
                    <a:pt x="21242" y="9186"/>
                    <a:pt x="21242" y="9186"/>
                  </a:cubicBezTo>
                  <a:cubicBezTo>
                    <a:pt x="21242" y="9062"/>
                    <a:pt x="21242" y="9062"/>
                    <a:pt x="21242" y="9062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690"/>
                    <a:pt x="21242" y="8690"/>
                    <a:pt x="21242" y="8690"/>
                  </a:cubicBezTo>
                  <a:cubicBezTo>
                    <a:pt x="21123" y="8690"/>
                    <a:pt x="21123" y="8690"/>
                    <a:pt x="21123" y="8690"/>
                  </a:cubicBezTo>
                  <a:cubicBezTo>
                    <a:pt x="21123" y="8566"/>
                    <a:pt x="21123" y="8566"/>
                    <a:pt x="21123" y="8566"/>
                  </a:cubicBezTo>
                  <a:cubicBezTo>
                    <a:pt x="21123" y="8441"/>
                    <a:pt x="21123" y="8441"/>
                    <a:pt x="21123" y="8441"/>
                  </a:cubicBezTo>
                  <a:cubicBezTo>
                    <a:pt x="21003" y="8441"/>
                    <a:pt x="21003" y="8441"/>
                    <a:pt x="21003" y="8441"/>
                  </a:cubicBezTo>
                  <a:cubicBezTo>
                    <a:pt x="20884" y="8193"/>
                    <a:pt x="20884" y="8193"/>
                    <a:pt x="20884" y="8193"/>
                  </a:cubicBezTo>
                  <a:cubicBezTo>
                    <a:pt x="20884" y="8069"/>
                    <a:pt x="20884" y="8069"/>
                    <a:pt x="20884" y="8069"/>
                  </a:cubicBezTo>
                  <a:cubicBezTo>
                    <a:pt x="20884" y="7945"/>
                    <a:pt x="20884" y="7945"/>
                    <a:pt x="20884" y="7945"/>
                  </a:cubicBezTo>
                  <a:cubicBezTo>
                    <a:pt x="20765" y="7945"/>
                    <a:pt x="20765" y="7945"/>
                    <a:pt x="20765" y="7945"/>
                  </a:cubicBezTo>
                  <a:cubicBezTo>
                    <a:pt x="20645" y="8069"/>
                    <a:pt x="20645" y="8069"/>
                    <a:pt x="20645" y="8069"/>
                  </a:cubicBezTo>
                  <a:cubicBezTo>
                    <a:pt x="20645" y="7945"/>
                    <a:pt x="20645" y="7945"/>
                    <a:pt x="20645" y="7945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526" y="7821"/>
                    <a:pt x="20526" y="7821"/>
                    <a:pt x="20526" y="7821"/>
                  </a:cubicBezTo>
                  <a:cubicBezTo>
                    <a:pt x="20526" y="7697"/>
                    <a:pt x="20526" y="7697"/>
                    <a:pt x="20526" y="7697"/>
                  </a:cubicBezTo>
                  <a:cubicBezTo>
                    <a:pt x="20407" y="7572"/>
                    <a:pt x="20407" y="7572"/>
                    <a:pt x="20407" y="7572"/>
                  </a:cubicBezTo>
                  <a:cubicBezTo>
                    <a:pt x="20287" y="7572"/>
                    <a:pt x="20287" y="7572"/>
                    <a:pt x="20287" y="7572"/>
                  </a:cubicBezTo>
                  <a:cubicBezTo>
                    <a:pt x="20407" y="7448"/>
                    <a:pt x="20407" y="7448"/>
                    <a:pt x="20407" y="7448"/>
                  </a:cubicBezTo>
                  <a:cubicBezTo>
                    <a:pt x="20287" y="7324"/>
                    <a:pt x="20287" y="7324"/>
                    <a:pt x="20287" y="7324"/>
                  </a:cubicBezTo>
                  <a:cubicBezTo>
                    <a:pt x="20407" y="7200"/>
                    <a:pt x="20407" y="7200"/>
                    <a:pt x="20407" y="7200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6952"/>
                    <a:pt x="20407" y="6952"/>
                    <a:pt x="2040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7076"/>
                    <a:pt x="20287" y="7076"/>
                    <a:pt x="20287" y="7076"/>
                  </a:cubicBezTo>
                  <a:cubicBezTo>
                    <a:pt x="20049" y="6828"/>
                    <a:pt x="20049" y="6828"/>
                    <a:pt x="20049" y="6828"/>
                  </a:cubicBezTo>
                  <a:cubicBezTo>
                    <a:pt x="20049" y="6703"/>
                    <a:pt x="20049" y="6703"/>
                    <a:pt x="20049" y="6703"/>
                  </a:cubicBezTo>
                  <a:cubicBezTo>
                    <a:pt x="19929" y="6703"/>
                    <a:pt x="19929" y="6703"/>
                    <a:pt x="19929" y="6703"/>
                  </a:cubicBezTo>
                  <a:cubicBezTo>
                    <a:pt x="19929" y="6828"/>
                    <a:pt x="19929" y="6828"/>
                    <a:pt x="19929" y="6828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20049" y="7076"/>
                    <a:pt x="20049" y="7076"/>
                    <a:pt x="20049" y="7076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19810" y="6952"/>
                    <a:pt x="19810" y="6952"/>
                    <a:pt x="19810" y="6952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579"/>
                    <a:pt x="19810" y="6579"/>
                    <a:pt x="19810" y="6579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207"/>
                    <a:pt x="19691" y="6207"/>
                    <a:pt x="19691" y="6207"/>
                  </a:cubicBezTo>
                  <a:cubicBezTo>
                    <a:pt x="19691" y="6083"/>
                    <a:pt x="19691" y="6083"/>
                    <a:pt x="19691" y="6083"/>
                  </a:cubicBezTo>
                  <a:cubicBezTo>
                    <a:pt x="19571" y="5959"/>
                    <a:pt x="19571" y="5959"/>
                    <a:pt x="19571" y="5959"/>
                  </a:cubicBezTo>
                  <a:cubicBezTo>
                    <a:pt x="19452" y="5959"/>
                    <a:pt x="19452" y="5959"/>
                    <a:pt x="19452" y="5959"/>
                  </a:cubicBezTo>
                  <a:cubicBezTo>
                    <a:pt x="19452" y="5834"/>
                    <a:pt x="19452" y="5834"/>
                    <a:pt x="19452" y="5834"/>
                  </a:cubicBezTo>
                  <a:cubicBezTo>
                    <a:pt x="19571" y="5834"/>
                    <a:pt x="19571" y="5834"/>
                    <a:pt x="19571" y="5834"/>
                  </a:cubicBezTo>
                  <a:cubicBezTo>
                    <a:pt x="19571" y="5710"/>
                    <a:pt x="19571" y="5710"/>
                    <a:pt x="19571" y="5710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333" y="5586"/>
                    <a:pt x="19333" y="5586"/>
                    <a:pt x="19333" y="5586"/>
                  </a:cubicBezTo>
                  <a:cubicBezTo>
                    <a:pt x="19213" y="5462"/>
                    <a:pt x="19213" y="5462"/>
                    <a:pt x="19213" y="5462"/>
                  </a:cubicBezTo>
                  <a:cubicBezTo>
                    <a:pt x="19094" y="5462"/>
                    <a:pt x="19094" y="5462"/>
                    <a:pt x="19094" y="5462"/>
                  </a:cubicBezTo>
                  <a:cubicBezTo>
                    <a:pt x="19094" y="5338"/>
                    <a:pt x="19094" y="5338"/>
                    <a:pt x="19094" y="5338"/>
                  </a:cubicBezTo>
                  <a:cubicBezTo>
                    <a:pt x="18975" y="5462"/>
                    <a:pt x="18975" y="5462"/>
                    <a:pt x="18975" y="5462"/>
                  </a:cubicBezTo>
                  <a:cubicBezTo>
                    <a:pt x="18975" y="5338"/>
                    <a:pt x="18975" y="5338"/>
                    <a:pt x="18975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736" y="5338"/>
                    <a:pt x="18736" y="5338"/>
                    <a:pt x="18736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855" y="5090"/>
                    <a:pt x="18855" y="5090"/>
                    <a:pt x="18855" y="5090"/>
                  </a:cubicBezTo>
                  <a:cubicBezTo>
                    <a:pt x="18736" y="5214"/>
                    <a:pt x="18736" y="5214"/>
                    <a:pt x="18736" y="5214"/>
                  </a:cubicBezTo>
                  <a:cubicBezTo>
                    <a:pt x="18736" y="5090"/>
                    <a:pt x="18736" y="5090"/>
                    <a:pt x="18736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378" y="4966"/>
                    <a:pt x="18378" y="4966"/>
                    <a:pt x="18378" y="4966"/>
                  </a:cubicBezTo>
                  <a:cubicBezTo>
                    <a:pt x="18259" y="4841"/>
                    <a:pt x="18259" y="4841"/>
                    <a:pt x="18259" y="4841"/>
                  </a:cubicBezTo>
                  <a:cubicBezTo>
                    <a:pt x="18259" y="4593"/>
                    <a:pt x="18259" y="4593"/>
                    <a:pt x="18259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221"/>
                    <a:pt x="18259" y="4221"/>
                    <a:pt x="18259" y="4221"/>
                  </a:cubicBezTo>
                  <a:cubicBezTo>
                    <a:pt x="18259" y="3972"/>
                    <a:pt x="18259" y="3972"/>
                    <a:pt x="18259" y="3972"/>
                  </a:cubicBezTo>
                  <a:cubicBezTo>
                    <a:pt x="18139" y="3848"/>
                    <a:pt x="18139" y="3848"/>
                    <a:pt x="18139" y="3848"/>
                  </a:cubicBezTo>
                  <a:cubicBezTo>
                    <a:pt x="18259" y="3724"/>
                    <a:pt x="18259" y="3724"/>
                    <a:pt x="1825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020" y="3476"/>
                    <a:pt x="18020" y="3476"/>
                    <a:pt x="18020" y="3476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103"/>
                    <a:pt x="18020" y="3103"/>
                    <a:pt x="18020" y="3103"/>
                  </a:cubicBezTo>
                  <a:cubicBezTo>
                    <a:pt x="18020" y="2855"/>
                    <a:pt x="18020" y="2855"/>
                    <a:pt x="18020" y="2855"/>
                  </a:cubicBezTo>
                  <a:cubicBezTo>
                    <a:pt x="18020" y="2731"/>
                    <a:pt x="18020" y="2731"/>
                    <a:pt x="18020" y="2731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483"/>
                    <a:pt x="18020" y="2483"/>
                    <a:pt x="18020" y="2483"/>
                  </a:cubicBezTo>
                  <a:cubicBezTo>
                    <a:pt x="17781" y="2359"/>
                    <a:pt x="17781" y="2359"/>
                    <a:pt x="17781" y="2359"/>
                  </a:cubicBezTo>
                  <a:cubicBezTo>
                    <a:pt x="17662" y="2359"/>
                    <a:pt x="17662" y="2359"/>
                    <a:pt x="17662" y="2359"/>
                  </a:cubicBezTo>
                  <a:cubicBezTo>
                    <a:pt x="17781" y="2234"/>
                    <a:pt x="17781" y="2234"/>
                    <a:pt x="17781" y="2234"/>
                  </a:cubicBezTo>
                  <a:cubicBezTo>
                    <a:pt x="17662" y="2110"/>
                    <a:pt x="17662" y="2110"/>
                    <a:pt x="17662" y="2110"/>
                  </a:cubicBezTo>
                  <a:cubicBezTo>
                    <a:pt x="17543" y="2234"/>
                    <a:pt x="17543" y="2234"/>
                    <a:pt x="1754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304" y="2359"/>
                    <a:pt x="17304" y="2359"/>
                    <a:pt x="17304" y="2359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1862"/>
                    <a:pt x="17185" y="1862"/>
                    <a:pt x="17185" y="1862"/>
                  </a:cubicBezTo>
                  <a:cubicBezTo>
                    <a:pt x="17185" y="1738"/>
                    <a:pt x="17185" y="1738"/>
                    <a:pt x="17185" y="1738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065" y="1490"/>
                    <a:pt x="17065" y="1490"/>
                    <a:pt x="17065" y="1490"/>
                  </a:cubicBezTo>
                  <a:cubicBezTo>
                    <a:pt x="17185" y="1366"/>
                    <a:pt x="17185" y="1366"/>
                    <a:pt x="17185" y="1366"/>
                  </a:cubicBezTo>
                  <a:cubicBezTo>
                    <a:pt x="17065" y="1241"/>
                    <a:pt x="17065" y="1241"/>
                    <a:pt x="17065" y="1241"/>
                  </a:cubicBezTo>
                  <a:cubicBezTo>
                    <a:pt x="17065" y="1117"/>
                    <a:pt x="17065" y="1117"/>
                    <a:pt x="17065" y="1117"/>
                  </a:cubicBezTo>
                  <a:cubicBezTo>
                    <a:pt x="16946" y="1117"/>
                    <a:pt x="16946" y="1117"/>
                    <a:pt x="16946" y="1117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7065" y="993"/>
                    <a:pt x="17065" y="993"/>
                    <a:pt x="17065" y="993"/>
                  </a:cubicBezTo>
                  <a:cubicBezTo>
                    <a:pt x="16946" y="869"/>
                    <a:pt x="16946" y="869"/>
                    <a:pt x="16946" y="869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6827" y="869"/>
                    <a:pt x="16827" y="869"/>
                    <a:pt x="16827" y="869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497"/>
                    <a:pt x="16827" y="497"/>
                    <a:pt x="16827" y="497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588" y="372"/>
                    <a:pt x="16588" y="372"/>
                    <a:pt x="16588" y="372"/>
                  </a:cubicBezTo>
                  <a:cubicBezTo>
                    <a:pt x="16469" y="497"/>
                    <a:pt x="16469" y="497"/>
                    <a:pt x="16469" y="497"/>
                  </a:cubicBezTo>
                  <a:cubicBezTo>
                    <a:pt x="16469" y="621"/>
                    <a:pt x="16469" y="621"/>
                    <a:pt x="16469" y="621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993"/>
                    <a:pt x="16469" y="993"/>
                    <a:pt x="16469" y="993"/>
                  </a:cubicBezTo>
                  <a:cubicBezTo>
                    <a:pt x="16349" y="993"/>
                    <a:pt x="16349" y="993"/>
                    <a:pt x="16349" y="993"/>
                  </a:cubicBezTo>
                  <a:cubicBezTo>
                    <a:pt x="16349" y="1117"/>
                    <a:pt x="16349" y="1117"/>
                    <a:pt x="16349" y="1117"/>
                  </a:cubicBezTo>
                  <a:cubicBezTo>
                    <a:pt x="16230" y="1241"/>
                    <a:pt x="16230" y="1241"/>
                    <a:pt x="16230" y="1241"/>
                  </a:cubicBezTo>
                  <a:cubicBezTo>
                    <a:pt x="16349" y="1241"/>
                    <a:pt x="16349" y="1241"/>
                    <a:pt x="16349" y="1241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230" y="1366"/>
                    <a:pt x="16230" y="1366"/>
                    <a:pt x="16230" y="1366"/>
                  </a:cubicBezTo>
                  <a:cubicBezTo>
                    <a:pt x="16230" y="1490"/>
                    <a:pt x="16230" y="1490"/>
                    <a:pt x="16230" y="1490"/>
                  </a:cubicBezTo>
                  <a:cubicBezTo>
                    <a:pt x="16110" y="1614"/>
                    <a:pt x="16110" y="1614"/>
                    <a:pt x="16110" y="1614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110" y="1862"/>
                    <a:pt x="16110" y="1862"/>
                    <a:pt x="16110" y="1862"/>
                  </a:cubicBezTo>
                  <a:cubicBezTo>
                    <a:pt x="16110" y="2110"/>
                    <a:pt x="16110" y="2110"/>
                    <a:pt x="16110" y="2110"/>
                  </a:cubicBezTo>
                  <a:cubicBezTo>
                    <a:pt x="16110" y="2234"/>
                    <a:pt x="16110" y="2234"/>
                    <a:pt x="16110" y="2234"/>
                  </a:cubicBezTo>
                  <a:cubicBezTo>
                    <a:pt x="16110" y="2359"/>
                    <a:pt x="16110" y="2359"/>
                    <a:pt x="16110" y="2359"/>
                  </a:cubicBezTo>
                  <a:cubicBezTo>
                    <a:pt x="16110" y="2483"/>
                    <a:pt x="16110" y="2483"/>
                    <a:pt x="16110" y="2483"/>
                  </a:cubicBezTo>
                  <a:cubicBezTo>
                    <a:pt x="16110" y="2731"/>
                    <a:pt x="16110" y="2731"/>
                    <a:pt x="16110" y="2731"/>
                  </a:cubicBezTo>
                  <a:cubicBezTo>
                    <a:pt x="15991" y="2731"/>
                    <a:pt x="15991" y="2731"/>
                    <a:pt x="15991" y="2731"/>
                  </a:cubicBezTo>
                  <a:cubicBezTo>
                    <a:pt x="15991" y="2855"/>
                    <a:pt x="15991" y="2855"/>
                    <a:pt x="15991" y="2855"/>
                  </a:cubicBezTo>
                  <a:cubicBezTo>
                    <a:pt x="15872" y="2979"/>
                    <a:pt x="15872" y="2979"/>
                    <a:pt x="15872" y="2979"/>
                  </a:cubicBezTo>
                  <a:cubicBezTo>
                    <a:pt x="15872" y="3352"/>
                    <a:pt x="15872" y="3352"/>
                    <a:pt x="15872" y="3352"/>
                  </a:cubicBezTo>
                  <a:cubicBezTo>
                    <a:pt x="15752" y="3476"/>
                    <a:pt x="15752" y="3476"/>
                    <a:pt x="15752" y="3476"/>
                  </a:cubicBezTo>
                  <a:cubicBezTo>
                    <a:pt x="15872" y="3476"/>
                    <a:pt x="15872" y="3476"/>
                    <a:pt x="15872" y="3476"/>
                  </a:cubicBezTo>
                  <a:cubicBezTo>
                    <a:pt x="15752" y="3724"/>
                    <a:pt x="15752" y="3724"/>
                    <a:pt x="15752" y="3724"/>
                  </a:cubicBezTo>
                  <a:cubicBezTo>
                    <a:pt x="15633" y="3724"/>
                    <a:pt x="15633" y="3724"/>
                    <a:pt x="15633" y="3724"/>
                  </a:cubicBezTo>
                  <a:cubicBezTo>
                    <a:pt x="15633" y="3972"/>
                    <a:pt x="15633" y="3972"/>
                    <a:pt x="15633" y="3972"/>
                  </a:cubicBezTo>
                  <a:cubicBezTo>
                    <a:pt x="15514" y="4097"/>
                    <a:pt x="15514" y="4097"/>
                    <a:pt x="15514" y="4097"/>
                  </a:cubicBezTo>
                  <a:cubicBezTo>
                    <a:pt x="15156" y="4221"/>
                    <a:pt x="15156" y="4221"/>
                    <a:pt x="15156" y="4221"/>
                  </a:cubicBezTo>
                  <a:cubicBezTo>
                    <a:pt x="15036" y="4097"/>
                    <a:pt x="15036" y="4097"/>
                    <a:pt x="15036" y="4097"/>
                  </a:cubicBezTo>
                  <a:cubicBezTo>
                    <a:pt x="14917" y="4097"/>
                    <a:pt x="14917" y="4097"/>
                    <a:pt x="14917" y="4097"/>
                  </a:cubicBezTo>
                  <a:cubicBezTo>
                    <a:pt x="14798" y="3972"/>
                    <a:pt x="14798" y="3972"/>
                    <a:pt x="14798" y="3972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559" y="3724"/>
                    <a:pt x="14559" y="3724"/>
                    <a:pt x="14559" y="3724"/>
                  </a:cubicBezTo>
                  <a:cubicBezTo>
                    <a:pt x="14440" y="3724"/>
                    <a:pt x="14440" y="3724"/>
                    <a:pt x="14440" y="3724"/>
                  </a:cubicBezTo>
                  <a:cubicBezTo>
                    <a:pt x="14440" y="3600"/>
                    <a:pt x="14440" y="3600"/>
                    <a:pt x="14440" y="3600"/>
                  </a:cubicBezTo>
                  <a:cubicBezTo>
                    <a:pt x="14201" y="3600"/>
                    <a:pt x="14201" y="3600"/>
                    <a:pt x="14201" y="3600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3962" y="3352"/>
                    <a:pt x="13962" y="3352"/>
                    <a:pt x="13962" y="3352"/>
                  </a:cubicBezTo>
                  <a:cubicBezTo>
                    <a:pt x="13843" y="3352"/>
                    <a:pt x="13843" y="3352"/>
                    <a:pt x="13843" y="3352"/>
                  </a:cubicBezTo>
                  <a:cubicBezTo>
                    <a:pt x="13724" y="3228"/>
                    <a:pt x="13724" y="3228"/>
                    <a:pt x="13724" y="3228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485" y="3103"/>
                    <a:pt x="13485" y="3103"/>
                    <a:pt x="13485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246" y="2979"/>
                    <a:pt x="13246" y="2979"/>
                    <a:pt x="13246" y="2979"/>
                  </a:cubicBezTo>
                  <a:cubicBezTo>
                    <a:pt x="13246" y="2855"/>
                    <a:pt x="13246" y="2855"/>
                    <a:pt x="13246" y="2855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2888" y="2607"/>
                    <a:pt x="12888" y="2607"/>
                    <a:pt x="12888" y="2607"/>
                  </a:cubicBezTo>
                  <a:cubicBezTo>
                    <a:pt x="12888" y="2483"/>
                    <a:pt x="12888" y="2483"/>
                    <a:pt x="12888" y="2483"/>
                  </a:cubicBezTo>
                  <a:cubicBezTo>
                    <a:pt x="12888" y="2359"/>
                    <a:pt x="12888" y="2359"/>
                    <a:pt x="12888" y="2359"/>
                  </a:cubicBezTo>
                  <a:cubicBezTo>
                    <a:pt x="13008" y="2234"/>
                    <a:pt x="13008" y="2234"/>
                    <a:pt x="13008" y="2234"/>
                  </a:cubicBezTo>
                  <a:cubicBezTo>
                    <a:pt x="13127" y="2110"/>
                    <a:pt x="13127" y="2110"/>
                    <a:pt x="13127" y="2110"/>
                  </a:cubicBezTo>
                  <a:cubicBezTo>
                    <a:pt x="13127" y="1986"/>
                    <a:pt x="13127" y="1986"/>
                    <a:pt x="13127" y="1986"/>
                  </a:cubicBezTo>
                  <a:cubicBezTo>
                    <a:pt x="13127" y="1862"/>
                    <a:pt x="13127" y="1862"/>
                    <a:pt x="13127" y="1862"/>
                  </a:cubicBezTo>
                  <a:cubicBezTo>
                    <a:pt x="13008" y="1986"/>
                    <a:pt x="13008" y="1986"/>
                    <a:pt x="13008" y="1986"/>
                  </a:cubicBezTo>
                  <a:cubicBezTo>
                    <a:pt x="13008" y="1862"/>
                    <a:pt x="13008" y="1862"/>
                    <a:pt x="13008" y="1862"/>
                  </a:cubicBezTo>
                  <a:cubicBezTo>
                    <a:pt x="13127" y="1738"/>
                    <a:pt x="13127" y="1738"/>
                    <a:pt x="13127" y="1738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366" y="1614"/>
                    <a:pt x="13366" y="1614"/>
                    <a:pt x="13366" y="1614"/>
                  </a:cubicBezTo>
                  <a:cubicBezTo>
                    <a:pt x="13485" y="1614"/>
                    <a:pt x="13485" y="1614"/>
                    <a:pt x="13485" y="1614"/>
                  </a:cubicBezTo>
                  <a:cubicBezTo>
                    <a:pt x="13485" y="1490"/>
                    <a:pt x="13485" y="1490"/>
                    <a:pt x="13485" y="1490"/>
                  </a:cubicBezTo>
                  <a:cubicBezTo>
                    <a:pt x="13366" y="1490"/>
                    <a:pt x="13366" y="1490"/>
                    <a:pt x="13366" y="1490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604" y="1241"/>
                    <a:pt x="13604" y="1241"/>
                    <a:pt x="13604" y="1241"/>
                  </a:cubicBezTo>
                  <a:cubicBezTo>
                    <a:pt x="13724" y="1241"/>
                    <a:pt x="13724" y="1241"/>
                    <a:pt x="13724" y="1241"/>
                  </a:cubicBezTo>
                  <a:cubicBezTo>
                    <a:pt x="13724" y="1117"/>
                    <a:pt x="13724" y="1117"/>
                    <a:pt x="13724" y="1117"/>
                  </a:cubicBezTo>
                  <a:cubicBezTo>
                    <a:pt x="13724" y="993"/>
                    <a:pt x="13724" y="993"/>
                    <a:pt x="13724" y="993"/>
                  </a:cubicBezTo>
                  <a:cubicBezTo>
                    <a:pt x="13604" y="993"/>
                    <a:pt x="13604" y="993"/>
                    <a:pt x="13604" y="993"/>
                  </a:cubicBezTo>
                  <a:cubicBezTo>
                    <a:pt x="13604" y="1117"/>
                    <a:pt x="13604" y="1117"/>
                    <a:pt x="13604" y="1117"/>
                  </a:cubicBezTo>
                  <a:cubicBezTo>
                    <a:pt x="13485" y="993"/>
                    <a:pt x="13485" y="993"/>
                    <a:pt x="13485" y="993"/>
                  </a:cubicBezTo>
                  <a:cubicBezTo>
                    <a:pt x="13485" y="869"/>
                    <a:pt x="13485" y="869"/>
                    <a:pt x="13485" y="869"/>
                  </a:cubicBezTo>
                  <a:cubicBezTo>
                    <a:pt x="13366" y="869"/>
                    <a:pt x="13366" y="869"/>
                    <a:pt x="13366" y="869"/>
                  </a:cubicBezTo>
                  <a:cubicBezTo>
                    <a:pt x="13246" y="1117"/>
                    <a:pt x="13246" y="1117"/>
                    <a:pt x="1324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246" y="1241"/>
                    <a:pt x="13246" y="1241"/>
                    <a:pt x="13246" y="1241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650" y="1117"/>
                    <a:pt x="12650" y="1117"/>
                    <a:pt x="12650" y="1117"/>
                  </a:cubicBezTo>
                  <a:cubicBezTo>
                    <a:pt x="12650" y="993"/>
                    <a:pt x="12650" y="993"/>
                    <a:pt x="12650" y="993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411" y="993"/>
                    <a:pt x="12411" y="993"/>
                    <a:pt x="12411" y="993"/>
                  </a:cubicBezTo>
                  <a:cubicBezTo>
                    <a:pt x="12292" y="993"/>
                    <a:pt x="12292" y="993"/>
                    <a:pt x="12292" y="993"/>
                  </a:cubicBezTo>
                  <a:cubicBezTo>
                    <a:pt x="12172" y="993"/>
                    <a:pt x="12172" y="993"/>
                    <a:pt x="12172" y="993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053" y="745"/>
                    <a:pt x="12053" y="745"/>
                    <a:pt x="12053" y="745"/>
                  </a:cubicBezTo>
                  <a:cubicBezTo>
                    <a:pt x="11934" y="869"/>
                    <a:pt x="11934" y="869"/>
                    <a:pt x="11934" y="869"/>
                  </a:cubicBezTo>
                  <a:cubicBezTo>
                    <a:pt x="11814" y="869"/>
                    <a:pt x="11814" y="869"/>
                    <a:pt x="11814" y="869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621"/>
                    <a:pt x="11695" y="621"/>
                    <a:pt x="11695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456" y="621"/>
                    <a:pt x="11456" y="621"/>
                    <a:pt x="11456" y="621"/>
                  </a:cubicBezTo>
                  <a:cubicBezTo>
                    <a:pt x="11337" y="621"/>
                    <a:pt x="11337" y="621"/>
                    <a:pt x="11337" y="621"/>
                  </a:cubicBezTo>
                  <a:cubicBezTo>
                    <a:pt x="11218" y="497"/>
                    <a:pt x="11218" y="497"/>
                    <a:pt x="1121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0979" y="497"/>
                    <a:pt x="10979" y="497"/>
                    <a:pt x="10979" y="497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337" y="869"/>
                    <a:pt x="11337" y="869"/>
                    <a:pt x="11337" y="869"/>
                  </a:cubicBezTo>
                  <a:cubicBezTo>
                    <a:pt x="11456" y="993"/>
                    <a:pt x="11456" y="993"/>
                    <a:pt x="11456" y="993"/>
                  </a:cubicBezTo>
                  <a:cubicBezTo>
                    <a:pt x="11337" y="993"/>
                    <a:pt x="11337" y="993"/>
                    <a:pt x="11337" y="993"/>
                  </a:cubicBezTo>
                  <a:cubicBezTo>
                    <a:pt x="11218" y="1117"/>
                    <a:pt x="11218" y="1117"/>
                    <a:pt x="11218" y="1117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098" y="1117"/>
                    <a:pt x="11098" y="1117"/>
                    <a:pt x="11098" y="1117"/>
                  </a:cubicBezTo>
                  <a:cubicBezTo>
                    <a:pt x="10740" y="1117"/>
                    <a:pt x="10740" y="1117"/>
                    <a:pt x="10740" y="1117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382" y="1117"/>
                    <a:pt x="10382" y="1117"/>
                    <a:pt x="10382" y="1117"/>
                  </a:cubicBezTo>
                  <a:cubicBezTo>
                    <a:pt x="10502" y="1241"/>
                    <a:pt x="10502" y="1241"/>
                    <a:pt x="10502" y="1241"/>
                  </a:cubicBezTo>
                  <a:cubicBezTo>
                    <a:pt x="10382" y="1241"/>
                    <a:pt x="10382" y="1241"/>
                    <a:pt x="10382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024" y="1490"/>
                    <a:pt x="10024" y="1490"/>
                    <a:pt x="10024" y="1490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10144" y="1614"/>
                    <a:pt x="10144" y="1614"/>
                    <a:pt x="10144" y="1614"/>
                  </a:cubicBezTo>
                  <a:cubicBezTo>
                    <a:pt x="10144" y="1738"/>
                    <a:pt x="10144" y="1738"/>
                    <a:pt x="10144" y="1738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786" y="1862"/>
                    <a:pt x="9786" y="1862"/>
                    <a:pt x="9786" y="1862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786" y="2359"/>
                    <a:pt x="9786" y="2359"/>
                    <a:pt x="978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905" y="2483"/>
                    <a:pt x="9905" y="2483"/>
                    <a:pt x="9905" y="2483"/>
                  </a:cubicBezTo>
                  <a:cubicBezTo>
                    <a:pt x="9786" y="2483"/>
                    <a:pt x="9786" y="2483"/>
                    <a:pt x="9786" y="2483"/>
                  </a:cubicBezTo>
                  <a:cubicBezTo>
                    <a:pt x="9666" y="2483"/>
                    <a:pt x="9666" y="2483"/>
                    <a:pt x="9666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666" y="2607"/>
                    <a:pt x="9666" y="2607"/>
                    <a:pt x="9666" y="2607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786" y="2731"/>
                    <a:pt x="9786" y="2731"/>
                    <a:pt x="9786" y="2731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428" y="2483"/>
                    <a:pt x="9428" y="2483"/>
                    <a:pt x="9428" y="2483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189" y="2483"/>
                    <a:pt x="9189" y="2483"/>
                    <a:pt x="9189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9070" y="2483"/>
                    <a:pt x="9070" y="2483"/>
                    <a:pt x="9070" y="2483"/>
                  </a:cubicBezTo>
                  <a:cubicBezTo>
                    <a:pt x="8950" y="2607"/>
                    <a:pt x="8950" y="2607"/>
                    <a:pt x="8950" y="2607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831" y="2607"/>
                    <a:pt x="8831" y="2607"/>
                    <a:pt x="8831" y="2607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592" y="2855"/>
                    <a:pt x="8592" y="2855"/>
                    <a:pt x="8592" y="2855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359"/>
                    <a:pt x="8831" y="2359"/>
                    <a:pt x="8831" y="2359"/>
                  </a:cubicBezTo>
                  <a:cubicBezTo>
                    <a:pt x="8712" y="2359"/>
                    <a:pt x="8712" y="2359"/>
                    <a:pt x="8712" y="2359"/>
                  </a:cubicBezTo>
                  <a:cubicBezTo>
                    <a:pt x="8592" y="2110"/>
                    <a:pt x="8592" y="2110"/>
                    <a:pt x="8592" y="2110"/>
                  </a:cubicBezTo>
                  <a:cubicBezTo>
                    <a:pt x="8473" y="1986"/>
                    <a:pt x="8473" y="1986"/>
                    <a:pt x="8473" y="1986"/>
                  </a:cubicBezTo>
                  <a:cubicBezTo>
                    <a:pt x="8354" y="1986"/>
                    <a:pt x="8354" y="1986"/>
                    <a:pt x="8354" y="1986"/>
                  </a:cubicBezTo>
                  <a:cubicBezTo>
                    <a:pt x="8234" y="1862"/>
                    <a:pt x="8234" y="1862"/>
                    <a:pt x="8234" y="1862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115" y="1986"/>
                    <a:pt x="8115" y="1986"/>
                    <a:pt x="8115" y="1986"/>
                  </a:cubicBezTo>
                  <a:cubicBezTo>
                    <a:pt x="8115" y="2110"/>
                    <a:pt x="8115" y="2110"/>
                    <a:pt x="8115" y="2110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996" y="1986"/>
                    <a:pt x="7996" y="1986"/>
                    <a:pt x="7996" y="1986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876" y="1986"/>
                    <a:pt x="7876" y="1986"/>
                    <a:pt x="7876" y="1986"/>
                  </a:cubicBezTo>
                  <a:cubicBezTo>
                    <a:pt x="7757" y="1986"/>
                    <a:pt x="7757" y="1986"/>
                    <a:pt x="7757" y="1986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757" y="2234"/>
                    <a:pt x="7757" y="2234"/>
                    <a:pt x="7757" y="2234"/>
                  </a:cubicBezTo>
                  <a:cubicBezTo>
                    <a:pt x="7757" y="2359"/>
                    <a:pt x="7757" y="2359"/>
                    <a:pt x="7757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518" y="2359"/>
                    <a:pt x="7518" y="2359"/>
                    <a:pt x="7518" y="2359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638" y="2234"/>
                    <a:pt x="7638" y="2234"/>
                    <a:pt x="763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399" y="2359"/>
                    <a:pt x="7399" y="2359"/>
                    <a:pt x="7399" y="2359"/>
                  </a:cubicBez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483"/>
                    <a:pt x="7280" y="2483"/>
                    <a:pt x="7280" y="2483"/>
                  </a:cubicBezTo>
                  <a:cubicBezTo>
                    <a:pt x="7399" y="2483"/>
                    <a:pt x="7399" y="2483"/>
                    <a:pt x="7399" y="2483"/>
                  </a:cubicBezTo>
                  <a:cubicBezTo>
                    <a:pt x="7280" y="2607"/>
                    <a:pt x="7280" y="2607"/>
                    <a:pt x="7280" y="2607"/>
                  </a:cubicBezTo>
                  <a:cubicBezTo>
                    <a:pt x="7160" y="2607"/>
                    <a:pt x="7160" y="2607"/>
                    <a:pt x="7160" y="2607"/>
                  </a:cubicBezTo>
                  <a:cubicBezTo>
                    <a:pt x="7041" y="2607"/>
                    <a:pt x="7041" y="2607"/>
                    <a:pt x="7041" y="2607"/>
                  </a:cubicBezTo>
                  <a:cubicBezTo>
                    <a:pt x="7160" y="2731"/>
                    <a:pt x="7160" y="2731"/>
                    <a:pt x="7160" y="2731"/>
                  </a:cubicBezTo>
                  <a:cubicBezTo>
                    <a:pt x="7280" y="2731"/>
                    <a:pt x="7280" y="2731"/>
                    <a:pt x="7280" y="2731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041" y="2731"/>
                    <a:pt x="7041" y="2731"/>
                    <a:pt x="7041" y="2731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3103"/>
                    <a:pt x="6922" y="3103"/>
                    <a:pt x="6922" y="3103"/>
                  </a:cubicBezTo>
                  <a:cubicBezTo>
                    <a:pt x="6922" y="3228"/>
                    <a:pt x="6922" y="3228"/>
                    <a:pt x="6922" y="3228"/>
                  </a:cubicBezTo>
                  <a:cubicBezTo>
                    <a:pt x="6802" y="3228"/>
                    <a:pt x="6802" y="3228"/>
                    <a:pt x="6802" y="3228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922" y="3352"/>
                    <a:pt x="6922" y="3352"/>
                    <a:pt x="6922" y="3352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802" y="3476"/>
                    <a:pt x="6802" y="3476"/>
                    <a:pt x="6802" y="3476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564" y="3228"/>
                    <a:pt x="6564" y="3228"/>
                    <a:pt x="6564" y="3228"/>
                  </a:cubicBezTo>
                  <a:cubicBezTo>
                    <a:pt x="6564" y="3352"/>
                    <a:pt x="6564" y="3352"/>
                    <a:pt x="6564" y="3352"/>
                  </a:cubicBezTo>
                  <a:cubicBezTo>
                    <a:pt x="6444" y="3228"/>
                    <a:pt x="6444" y="3228"/>
                    <a:pt x="6444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325" y="3476"/>
                    <a:pt x="6325" y="3476"/>
                    <a:pt x="6325" y="3476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564" y="3600"/>
                    <a:pt x="6564" y="3600"/>
                    <a:pt x="6564" y="3600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848"/>
                    <a:pt x="6444" y="3848"/>
                    <a:pt x="6444" y="3848"/>
                  </a:cubicBezTo>
                  <a:cubicBezTo>
                    <a:pt x="6325" y="3972"/>
                    <a:pt x="6325" y="3972"/>
                    <a:pt x="6325" y="3972"/>
                  </a:cubicBezTo>
                  <a:cubicBezTo>
                    <a:pt x="6325" y="4097"/>
                    <a:pt x="6325" y="4097"/>
                    <a:pt x="6325" y="4097"/>
                  </a:cubicBezTo>
                  <a:cubicBezTo>
                    <a:pt x="6206" y="3724"/>
                    <a:pt x="6206" y="3724"/>
                    <a:pt x="6206" y="3724"/>
                  </a:cubicBezTo>
                  <a:cubicBezTo>
                    <a:pt x="6086" y="3476"/>
                    <a:pt x="6086" y="3476"/>
                    <a:pt x="6086" y="3476"/>
                  </a:cubicBezTo>
                  <a:cubicBezTo>
                    <a:pt x="5967" y="3476"/>
                    <a:pt x="5967" y="3476"/>
                    <a:pt x="5967" y="3476"/>
                  </a:cubicBezTo>
                  <a:cubicBezTo>
                    <a:pt x="6086" y="3352"/>
                    <a:pt x="6086" y="3352"/>
                    <a:pt x="6086" y="3352"/>
                  </a:cubicBezTo>
                  <a:cubicBezTo>
                    <a:pt x="5967" y="3352"/>
                    <a:pt x="5967" y="3352"/>
                    <a:pt x="5967" y="3352"/>
                  </a:cubicBezTo>
                  <a:cubicBezTo>
                    <a:pt x="5848" y="3476"/>
                    <a:pt x="5848" y="3476"/>
                    <a:pt x="5848" y="3476"/>
                  </a:cubicBezTo>
                  <a:cubicBezTo>
                    <a:pt x="5848" y="3600"/>
                    <a:pt x="5848" y="3600"/>
                    <a:pt x="584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609" y="3600"/>
                    <a:pt x="5609" y="3600"/>
                    <a:pt x="5609" y="3600"/>
                  </a:cubicBezTo>
                  <a:cubicBezTo>
                    <a:pt x="5609" y="3724"/>
                    <a:pt x="5609" y="3724"/>
                    <a:pt x="5609" y="3724"/>
                  </a:cubicBezTo>
                  <a:cubicBezTo>
                    <a:pt x="5490" y="3724"/>
                    <a:pt x="5490" y="3724"/>
                    <a:pt x="5490" y="3724"/>
                  </a:cubicBezTo>
                  <a:cubicBezTo>
                    <a:pt x="5490" y="3848"/>
                    <a:pt x="5490" y="3848"/>
                    <a:pt x="5490" y="3848"/>
                  </a:cubicBezTo>
                  <a:cubicBezTo>
                    <a:pt x="5490" y="4221"/>
                    <a:pt x="5490" y="4221"/>
                    <a:pt x="5490" y="4221"/>
                  </a:cubicBezTo>
                  <a:cubicBezTo>
                    <a:pt x="5609" y="4221"/>
                    <a:pt x="5609" y="4221"/>
                    <a:pt x="5609" y="4221"/>
                  </a:cubicBezTo>
                  <a:cubicBezTo>
                    <a:pt x="5609" y="4345"/>
                    <a:pt x="5609" y="4345"/>
                    <a:pt x="5609" y="4345"/>
                  </a:cubicBezTo>
                  <a:cubicBezTo>
                    <a:pt x="5490" y="4345"/>
                    <a:pt x="5490" y="4345"/>
                    <a:pt x="5490" y="4345"/>
                  </a:cubicBezTo>
                  <a:cubicBezTo>
                    <a:pt x="5490" y="4469"/>
                    <a:pt x="5490" y="4469"/>
                    <a:pt x="5490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131" y="4593"/>
                    <a:pt x="5131" y="4593"/>
                    <a:pt x="5131" y="4593"/>
                  </a:cubicBezTo>
                  <a:cubicBezTo>
                    <a:pt x="5131" y="4717"/>
                    <a:pt x="5131" y="4717"/>
                    <a:pt x="5131" y="4717"/>
                  </a:cubicBezTo>
                  <a:cubicBezTo>
                    <a:pt x="5131" y="4841"/>
                    <a:pt x="5131" y="4841"/>
                    <a:pt x="5131" y="4841"/>
                  </a:cubicBezTo>
                  <a:cubicBezTo>
                    <a:pt x="4893" y="4966"/>
                    <a:pt x="4893" y="4966"/>
                    <a:pt x="4893" y="4966"/>
                  </a:cubicBezTo>
                  <a:cubicBezTo>
                    <a:pt x="4654" y="5214"/>
                    <a:pt x="4654" y="5214"/>
                    <a:pt x="4654" y="5214"/>
                  </a:cubicBezTo>
                  <a:cubicBezTo>
                    <a:pt x="4415" y="5214"/>
                    <a:pt x="4415" y="5214"/>
                    <a:pt x="4415" y="5214"/>
                  </a:cubicBezTo>
                  <a:cubicBezTo>
                    <a:pt x="4296" y="5214"/>
                    <a:pt x="4296" y="5214"/>
                    <a:pt x="4296" y="5214"/>
                  </a:cubicBezTo>
                  <a:cubicBezTo>
                    <a:pt x="4057" y="5214"/>
                    <a:pt x="4057" y="5214"/>
                    <a:pt x="4057" y="5214"/>
                  </a:cubicBezTo>
                  <a:cubicBezTo>
                    <a:pt x="3938" y="5338"/>
                    <a:pt x="3938" y="5338"/>
                    <a:pt x="3938" y="5338"/>
                  </a:cubicBezTo>
                  <a:cubicBezTo>
                    <a:pt x="3819" y="5214"/>
                    <a:pt x="3819" y="5214"/>
                    <a:pt x="3819" y="5214"/>
                  </a:cubicBezTo>
                  <a:cubicBezTo>
                    <a:pt x="3699" y="5338"/>
                    <a:pt x="3699" y="5338"/>
                    <a:pt x="3699" y="5338"/>
                  </a:cubicBezTo>
                  <a:cubicBezTo>
                    <a:pt x="3699" y="5462"/>
                    <a:pt x="3699" y="5462"/>
                    <a:pt x="3699" y="5462"/>
                  </a:cubicBezTo>
                  <a:cubicBezTo>
                    <a:pt x="3580" y="5462"/>
                    <a:pt x="3580" y="5462"/>
                    <a:pt x="3580" y="5462"/>
                  </a:cubicBezTo>
                  <a:cubicBezTo>
                    <a:pt x="3222" y="5462"/>
                    <a:pt x="3222" y="5462"/>
                    <a:pt x="3222" y="5462"/>
                  </a:cubicBezTo>
                  <a:cubicBezTo>
                    <a:pt x="3103" y="5462"/>
                    <a:pt x="3103" y="5462"/>
                    <a:pt x="3103" y="5462"/>
                  </a:cubicBezTo>
                  <a:cubicBezTo>
                    <a:pt x="3103" y="5586"/>
                    <a:pt x="3103" y="5586"/>
                    <a:pt x="3103" y="5586"/>
                  </a:cubicBezTo>
                  <a:cubicBezTo>
                    <a:pt x="2864" y="5710"/>
                    <a:pt x="2864" y="5710"/>
                    <a:pt x="2864" y="5710"/>
                  </a:cubicBezTo>
                  <a:cubicBezTo>
                    <a:pt x="2745" y="5710"/>
                    <a:pt x="2745" y="5710"/>
                    <a:pt x="2745" y="5710"/>
                  </a:cubicBezTo>
                  <a:cubicBezTo>
                    <a:pt x="2625" y="5586"/>
                    <a:pt x="2625" y="5586"/>
                    <a:pt x="2625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387" y="5586"/>
                    <a:pt x="2387" y="5586"/>
                    <a:pt x="2387" y="5586"/>
                  </a:cubicBezTo>
                  <a:cubicBezTo>
                    <a:pt x="2267" y="5710"/>
                    <a:pt x="2267" y="5710"/>
                    <a:pt x="2267" y="5710"/>
                  </a:cubicBezTo>
                  <a:cubicBezTo>
                    <a:pt x="2148" y="5834"/>
                    <a:pt x="2148" y="5834"/>
                    <a:pt x="2148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1790" y="5959"/>
                    <a:pt x="1790" y="5959"/>
                    <a:pt x="1790" y="5959"/>
                  </a:cubicBezTo>
                  <a:cubicBezTo>
                    <a:pt x="1671" y="6083"/>
                    <a:pt x="1671" y="6083"/>
                    <a:pt x="1671" y="6083"/>
                  </a:cubicBezTo>
                  <a:cubicBezTo>
                    <a:pt x="1313" y="6207"/>
                    <a:pt x="1313" y="6207"/>
                    <a:pt x="1313" y="6207"/>
                  </a:cubicBezTo>
                  <a:cubicBezTo>
                    <a:pt x="1193" y="6331"/>
                    <a:pt x="1193" y="6331"/>
                    <a:pt x="1193" y="6331"/>
                  </a:cubicBezTo>
                  <a:cubicBezTo>
                    <a:pt x="1193" y="6455"/>
                    <a:pt x="1193" y="6455"/>
                    <a:pt x="1193" y="6455"/>
                  </a:cubicBezTo>
                  <a:cubicBezTo>
                    <a:pt x="1074" y="6579"/>
                    <a:pt x="1074" y="6579"/>
                    <a:pt x="1074" y="6579"/>
                  </a:cubicBezTo>
                  <a:cubicBezTo>
                    <a:pt x="955" y="6579"/>
                    <a:pt x="955" y="6579"/>
                    <a:pt x="955" y="6579"/>
                  </a:cubicBezTo>
                  <a:cubicBezTo>
                    <a:pt x="1074" y="6455"/>
                    <a:pt x="1074" y="6455"/>
                    <a:pt x="1074" y="6455"/>
                  </a:cubicBezTo>
                  <a:cubicBezTo>
                    <a:pt x="955" y="6455"/>
                    <a:pt x="955" y="6455"/>
                    <a:pt x="955" y="6455"/>
                  </a:cubicBezTo>
                  <a:cubicBezTo>
                    <a:pt x="1074" y="6331"/>
                    <a:pt x="1074" y="6331"/>
                    <a:pt x="1074" y="6331"/>
                  </a:cubicBezTo>
                  <a:cubicBezTo>
                    <a:pt x="1074" y="6207"/>
                    <a:pt x="1074" y="6207"/>
                    <a:pt x="1074" y="6207"/>
                  </a:cubicBezTo>
                  <a:cubicBezTo>
                    <a:pt x="835" y="6331"/>
                    <a:pt x="835" y="6331"/>
                    <a:pt x="835" y="6331"/>
                  </a:cubicBezTo>
                  <a:cubicBezTo>
                    <a:pt x="835" y="6455"/>
                    <a:pt x="835" y="6455"/>
                    <a:pt x="835" y="6455"/>
                  </a:cubicBezTo>
                  <a:cubicBezTo>
                    <a:pt x="716" y="6703"/>
                    <a:pt x="716" y="6703"/>
                    <a:pt x="716" y="6703"/>
                  </a:cubicBezTo>
                  <a:cubicBezTo>
                    <a:pt x="835" y="6828"/>
                    <a:pt x="835" y="6828"/>
                    <a:pt x="835" y="6828"/>
                  </a:cubicBezTo>
                  <a:cubicBezTo>
                    <a:pt x="716" y="6952"/>
                    <a:pt x="716" y="6952"/>
                    <a:pt x="716" y="6952"/>
                  </a:cubicBezTo>
                  <a:cubicBezTo>
                    <a:pt x="716" y="7200"/>
                    <a:pt x="716" y="7200"/>
                    <a:pt x="716" y="7200"/>
                  </a:cubicBezTo>
                  <a:cubicBezTo>
                    <a:pt x="597" y="7448"/>
                    <a:pt x="597" y="7448"/>
                    <a:pt x="597" y="7448"/>
                  </a:cubicBezTo>
                  <a:cubicBezTo>
                    <a:pt x="477" y="7697"/>
                    <a:pt x="477" y="7697"/>
                    <a:pt x="477" y="7697"/>
                  </a:cubicBezTo>
                  <a:cubicBezTo>
                    <a:pt x="477" y="7945"/>
                    <a:pt x="477" y="7945"/>
                    <a:pt x="477" y="7945"/>
                  </a:cubicBezTo>
                  <a:cubicBezTo>
                    <a:pt x="477" y="8193"/>
                    <a:pt x="477" y="8193"/>
                    <a:pt x="477" y="8193"/>
                  </a:cubicBezTo>
                  <a:cubicBezTo>
                    <a:pt x="716" y="8441"/>
                    <a:pt x="716" y="8441"/>
                    <a:pt x="716" y="8441"/>
                  </a:cubicBezTo>
                  <a:cubicBezTo>
                    <a:pt x="716" y="8566"/>
                    <a:pt x="716" y="8566"/>
                    <a:pt x="716" y="8566"/>
                  </a:cubicBezTo>
                  <a:cubicBezTo>
                    <a:pt x="716" y="8690"/>
                    <a:pt x="716" y="8690"/>
                    <a:pt x="716" y="8690"/>
                  </a:cubicBezTo>
                  <a:cubicBezTo>
                    <a:pt x="716" y="8814"/>
                    <a:pt x="716" y="8814"/>
                    <a:pt x="716" y="8814"/>
                  </a:cubicBezTo>
                  <a:cubicBezTo>
                    <a:pt x="716" y="8938"/>
                    <a:pt x="716" y="8938"/>
                    <a:pt x="716" y="8938"/>
                  </a:cubicBezTo>
                  <a:cubicBezTo>
                    <a:pt x="597" y="8938"/>
                    <a:pt x="597" y="8938"/>
                    <a:pt x="597" y="8938"/>
                  </a:cubicBezTo>
                  <a:cubicBezTo>
                    <a:pt x="597" y="8814"/>
                    <a:pt x="597" y="8814"/>
                    <a:pt x="597" y="8814"/>
                  </a:cubicBezTo>
                  <a:cubicBezTo>
                    <a:pt x="597" y="8690"/>
                    <a:pt x="597" y="8690"/>
                    <a:pt x="597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566"/>
                    <a:pt x="477" y="8566"/>
                    <a:pt x="477" y="8566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690"/>
                    <a:pt x="358" y="8690"/>
                    <a:pt x="358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597" y="9062"/>
                    <a:pt x="597" y="9062"/>
                    <a:pt x="597" y="9062"/>
                  </a:cubicBezTo>
                  <a:cubicBezTo>
                    <a:pt x="477" y="9062"/>
                    <a:pt x="477" y="9062"/>
                    <a:pt x="477" y="9062"/>
                  </a:cubicBezTo>
                  <a:cubicBezTo>
                    <a:pt x="358" y="8938"/>
                    <a:pt x="358" y="8938"/>
                    <a:pt x="358" y="8938"/>
                  </a:cubicBezTo>
                  <a:cubicBezTo>
                    <a:pt x="239" y="8690"/>
                    <a:pt x="239" y="8690"/>
                    <a:pt x="239" y="8690"/>
                  </a:cubicBezTo>
                  <a:cubicBezTo>
                    <a:pt x="239" y="8814"/>
                    <a:pt x="239" y="8814"/>
                    <a:pt x="239" y="8814"/>
                  </a:cubicBezTo>
                  <a:cubicBezTo>
                    <a:pt x="119" y="8814"/>
                    <a:pt x="119" y="8814"/>
                    <a:pt x="119" y="8814"/>
                  </a:cubicBezTo>
                  <a:cubicBezTo>
                    <a:pt x="239" y="9062"/>
                    <a:pt x="239" y="9062"/>
                    <a:pt x="239" y="9062"/>
                  </a:cubicBezTo>
                  <a:cubicBezTo>
                    <a:pt x="477" y="9186"/>
                    <a:pt x="477" y="9186"/>
                    <a:pt x="477" y="9186"/>
                  </a:cubicBezTo>
                  <a:cubicBezTo>
                    <a:pt x="597" y="9559"/>
                    <a:pt x="597" y="9559"/>
                    <a:pt x="597" y="9559"/>
                  </a:cubicBezTo>
                  <a:cubicBezTo>
                    <a:pt x="477" y="10055"/>
                    <a:pt x="477" y="10055"/>
                    <a:pt x="477" y="10055"/>
                  </a:cubicBezTo>
                  <a:cubicBezTo>
                    <a:pt x="597" y="10055"/>
                    <a:pt x="597" y="10055"/>
                    <a:pt x="597" y="10055"/>
                  </a:cubicBezTo>
                  <a:cubicBezTo>
                    <a:pt x="716" y="10428"/>
                    <a:pt x="716" y="10428"/>
                    <a:pt x="716" y="10428"/>
                  </a:cubicBezTo>
                  <a:cubicBezTo>
                    <a:pt x="835" y="10800"/>
                    <a:pt x="835" y="10800"/>
                    <a:pt x="835" y="10800"/>
                  </a:cubicBezTo>
                  <a:cubicBezTo>
                    <a:pt x="716" y="10924"/>
                    <a:pt x="716" y="10924"/>
                    <a:pt x="716" y="10924"/>
                  </a:cubicBezTo>
                  <a:cubicBezTo>
                    <a:pt x="835" y="11421"/>
                    <a:pt x="835" y="11421"/>
                    <a:pt x="835" y="11421"/>
                  </a:cubicBezTo>
                  <a:cubicBezTo>
                    <a:pt x="716" y="11545"/>
                    <a:pt x="716" y="11545"/>
                    <a:pt x="716" y="11545"/>
                  </a:cubicBezTo>
                  <a:cubicBezTo>
                    <a:pt x="835" y="11669"/>
                    <a:pt x="835" y="11669"/>
                    <a:pt x="835" y="11669"/>
                  </a:cubicBezTo>
                  <a:cubicBezTo>
                    <a:pt x="835" y="11793"/>
                    <a:pt x="835" y="11793"/>
                    <a:pt x="835" y="11793"/>
                  </a:cubicBezTo>
                  <a:cubicBezTo>
                    <a:pt x="955" y="12041"/>
                    <a:pt x="955" y="12041"/>
                    <a:pt x="955" y="12041"/>
                  </a:cubicBezTo>
                  <a:cubicBezTo>
                    <a:pt x="955" y="12166"/>
                    <a:pt x="955" y="12166"/>
                    <a:pt x="955" y="12166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414"/>
                    <a:pt x="835" y="12414"/>
                    <a:pt x="835" y="12414"/>
                  </a:cubicBezTo>
                  <a:cubicBezTo>
                    <a:pt x="835" y="12662"/>
                    <a:pt x="835" y="12662"/>
                    <a:pt x="835" y="12662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910"/>
                    <a:pt x="716" y="12910"/>
                    <a:pt x="716" y="12910"/>
                  </a:cubicBezTo>
                  <a:cubicBezTo>
                    <a:pt x="597" y="13034"/>
                    <a:pt x="597" y="13034"/>
                    <a:pt x="597" y="13034"/>
                  </a:cubicBezTo>
                  <a:cubicBezTo>
                    <a:pt x="716" y="13159"/>
                    <a:pt x="716" y="13159"/>
                    <a:pt x="716" y="13159"/>
                  </a:cubicBezTo>
                  <a:cubicBezTo>
                    <a:pt x="477" y="13283"/>
                    <a:pt x="477" y="13283"/>
                    <a:pt x="477" y="13283"/>
                  </a:cubicBezTo>
                  <a:cubicBezTo>
                    <a:pt x="358" y="13159"/>
                    <a:pt x="358" y="13159"/>
                    <a:pt x="358" y="13159"/>
                  </a:cubicBezTo>
                  <a:cubicBezTo>
                    <a:pt x="239" y="13407"/>
                    <a:pt x="239" y="13407"/>
                    <a:pt x="239" y="13407"/>
                  </a:cubicBezTo>
                  <a:lnTo>
                    <a:pt x="239" y="13655"/>
                  </a:lnTo>
                  <a:close/>
                  <a:moveTo>
                    <a:pt x="239" y="136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5" name="AutoShape 152"/>
            <p:cNvSpPr>
              <a:spLocks/>
            </p:cNvSpPr>
            <p:nvPr/>
          </p:nvSpPr>
          <p:spPr bwMode="auto">
            <a:xfrm>
              <a:off x="6020" y="1733"/>
              <a:ext cx="368" cy="2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746" y="21600"/>
                  </a:moveTo>
                  <a:lnTo>
                    <a:pt x="7746" y="20800"/>
                  </a:lnTo>
                  <a:lnTo>
                    <a:pt x="7746" y="21600"/>
                  </a:lnTo>
                  <a:close/>
                  <a:moveTo>
                    <a:pt x="6703" y="18667"/>
                  </a:moveTo>
                  <a:lnTo>
                    <a:pt x="7299" y="17600"/>
                  </a:lnTo>
                  <a:lnTo>
                    <a:pt x="7299" y="18667"/>
                  </a:lnTo>
                  <a:lnTo>
                    <a:pt x="7746" y="19733"/>
                  </a:lnTo>
                  <a:lnTo>
                    <a:pt x="8938" y="19733"/>
                  </a:lnTo>
                  <a:lnTo>
                    <a:pt x="9385" y="20800"/>
                  </a:lnTo>
                  <a:lnTo>
                    <a:pt x="11619" y="20800"/>
                  </a:lnTo>
                  <a:lnTo>
                    <a:pt x="11619" y="19733"/>
                  </a:lnTo>
                  <a:lnTo>
                    <a:pt x="12215" y="20800"/>
                  </a:lnTo>
                  <a:lnTo>
                    <a:pt x="12811" y="19733"/>
                  </a:lnTo>
                  <a:lnTo>
                    <a:pt x="12811" y="18667"/>
                  </a:lnTo>
                  <a:lnTo>
                    <a:pt x="13854" y="18667"/>
                  </a:lnTo>
                  <a:lnTo>
                    <a:pt x="14450" y="17600"/>
                  </a:lnTo>
                  <a:lnTo>
                    <a:pt x="15492" y="17600"/>
                  </a:lnTo>
                  <a:lnTo>
                    <a:pt x="16684" y="16800"/>
                  </a:lnTo>
                  <a:lnTo>
                    <a:pt x="17131" y="15733"/>
                  </a:lnTo>
                  <a:lnTo>
                    <a:pt x="18323" y="14667"/>
                  </a:lnTo>
                  <a:lnTo>
                    <a:pt x="18323" y="13867"/>
                  </a:lnTo>
                  <a:lnTo>
                    <a:pt x="18770" y="13867"/>
                  </a:lnTo>
                  <a:lnTo>
                    <a:pt x="18770" y="14667"/>
                  </a:lnTo>
                  <a:lnTo>
                    <a:pt x="19366" y="14667"/>
                  </a:lnTo>
                  <a:lnTo>
                    <a:pt x="19961" y="13867"/>
                  </a:lnTo>
                  <a:lnTo>
                    <a:pt x="19366" y="13867"/>
                  </a:lnTo>
                  <a:lnTo>
                    <a:pt x="19366" y="12800"/>
                  </a:lnTo>
                  <a:lnTo>
                    <a:pt x="19961" y="12800"/>
                  </a:lnTo>
                  <a:lnTo>
                    <a:pt x="19961" y="11733"/>
                  </a:lnTo>
                  <a:lnTo>
                    <a:pt x="20408" y="11733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004" y="10667"/>
                  </a:lnTo>
                  <a:lnTo>
                    <a:pt x="20408" y="9867"/>
                  </a:lnTo>
                  <a:lnTo>
                    <a:pt x="20408" y="7733"/>
                  </a:lnTo>
                  <a:lnTo>
                    <a:pt x="21600" y="7733"/>
                  </a:lnTo>
                  <a:lnTo>
                    <a:pt x="21600" y="6933"/>
                  </a:lnTo>
                  <a:lnTo>
                    <a:pt x="19961" y="6933"/>
                  </a:lnTo>
                  <a:lnTo>
                    <a:pt x="20408" y="5867"/>
                  </a:lnTo>
                  <a:lnTo>
                    <a:pt x="19366" y="5867"/>
                  </a:lnTo>
                  <a:lnTo>
                    <a:pt x="19366" y="4800"/>
                  </a:lnTo>
                  <a:lnTo>
                    <a:pt x="19961" y="4800"/>
                  </a:lnTo>
                  <a:lnTo>
                    <a:pt x="19961" y="2933"/>
                  </a:lnTo>
                  <a:lnTo>
                    <a:pt x="18770" y="2933"/>
                  </a:lnTo>
                  <a:lnTo>
                    <a:pt x="18770" y="1867"/>
                  </a:lnTo>
                  <a:lnTo>
                    <a:pt x="19366" y="1867"/>
                  </a:lnTo>
                  <a:lnTo>
                    <a:pt x="19366" y="800"/>
                  </a:lnTo>
                  <a:lnTo>
                    <a:pt x="19961" y="800"/>
                  </a:lnTo>
                  <a:lnTo>
                    <a:pt x="19366" y="800"/>
                  </a:lnTo>
                  <a:lnTo>
                    <a:pt x="18323" y="1867"/>
                  </a:lnTo>
                  <a:lnTo>
                    <a:pt x="18323" y="2933"/>
                  </a:lnTo>
                  <a:lnTo>
                    <a:pt x="17727" y="2933"/>
                  </a:lnTo>
                  <a:lnTo>
                    <a:pt x="17727" y="0"/>
                  </a:lnTo>
                  <a:lnTo>
                    <a:pt x="17131" y="0"/>
                  </a:lnTo>
                  <a:lnTo>
                    <a:pt x="16684" y="800"/>
                  </a:lnTo>
                  <a:lnTo>
                    <a:pt x="16684" y="0"/>
                  </a:lnTo>
                  <a:lnTo>
                    <a:pt x="16088" y="800"/>
                  </a:lnTo>
                  <a:lnTo>
                    <a:pt x="16088" y="1867"/>
                  </a:lnTo>
                  <a:lnTo>
                    <a:pt x="15492" y="1867"/>
                  </a:lnTo>
                  <a:lnTo>
                    <a:pt x="14897" y="2933"/>
                  </a:lnTo>
                  <a:lnTo>
                    <a:pt x="14897" y="1867"/>
                  </a:lnTo>
                  <a:lnTo>
                    <a:pt x="14450" y="2933"/>
                  </a:lnTo>
                  <a:lnTo>
                    <a:pt x="14450" y="3733"/>
                  </a:lnTo>
                  <a:lnTo>
                    <a:pt x="13854" y="3733"/>
                  </a:lnTo>
                  <a:lnTo>
                    <a:pt x="13258" y="1867"/>
                  </a:lnTo>
                  <a:lnTo>
                    <a:pt x="12811" y="1867"/>
                  </a:lnTo>
                  <a:lnTo>
                    <a:pt x="12215" y="3733"/>
                  </a:lnTo>
                  <a:lnTo>
                    <a:pt x="12811" y="4800"/>
                  </a:lnTo>
                  <a:lnTo>
                    <a:pt x="12215" y="6933"/>
                  </a:lnTo>
                  <a:lnTo>
                    <a:pt x="12811" y="4800"/>
                  </a:lnTo>
                  <a:lnTo>
                    <a:pt x="12215" y="3733"/>
                  </a:lnTo>
                  <a:lnTo>
                    <a:pt x="12215" y="2933"/>
                  </a:lnTo>
                  <a:lnTo>
                    <a:pt x="11619" y="2933"/>
                  </a:lnTo>
                  <a:lnTo>
                    <a:pt x="11619" y="1867"/>
                  </a:lnTo>
                  <a:lnTo>
                    <a:pt x="10577" y="2933"/>
                  </a:lnTo>
                  <a:lnTo>
                    <a:pt x="10577" y="3733"/>
                  </a:lnTo>
                  <a:lnTo>
                    <a:pt x="9981" y="4800"/>
                  </a:lnTo>
                  <a:lnTo>
                    <a:pt x="9385" y="4800"/>
                  </a:lnTo>
                  <a:lnTo>
                    <a:pt x="9385" y="1867"/>
                  </a:lnTo>
                  <a:lnTo>
                    <a:pt x="8938" y="1867"/>
                  </a:lnTo>
                  <a:lnTo>
                    <a:pt x="8342" y="2933"/>
                  </a:lnTo>
                  <a:lnTo>
                    <a:pt x="8342" y="4800"/>
                  </a:lnTo>
                  <a:lnTo>
                    <a:pt x="8938" y="4800"/>
                  </a:lnTo>
                  <a:lnTo>
                    <a:pt x="8342" y="5867"/>
                  </a:lnTo>
                  <a:lnTo>
                    <a:pt x="8342" y="6933"/>
                  </a:lnTo>
                  <a:lnTo>
                    <a:pt x="7746" y="6933"/>
                  </a:lnTo>
                  <a:lnTo>
                    <a:pt x="7746" y="5867"/>
                  </a:lnTo>
                  <a:lnTo>
                    <a:pt x="7299" y="6933"/>
                  </a:lnTo>
                  <a:lnTo>
                    <a:pt x="6703" y="7733"/>
                  </a:lnTo>
                  <a:lnTo>
                    <a:pt x="6703" y="8800"/>
                  </a:lnTo>
                  <a:lnTo>
                    <a:pt x="6703" y="7733"/>
                  </a:lnTo>
                  <a:lnTo>
                    <a:pt x="6108" y="7733"/>
                  </a:lnTo>
                  <a:lnTo>
                    <a:pt x="6108" y="6933"/>
                  </a:lnTo>
                  <a:lnTo>
                    <a:pt x="6703" y="5867"/>
                  </a:lnTo>
                  <a:lnTo>
                    <a:pt x="6108" y="5867"/>
                  </a:lnTo>
                  <a:lnTo>
                    <a:pt x="6108" y="4800"/>
                  </a:lnTo>
                  <a:lnTo>
                    <a:pt x="6703" y="3733"/>
                  </a:lnTo>
                  <a:lnTo>
                    <a:pt x="6108" y="2933"/>
                  </a:lnTo>
                  <a:lnTo>
                    <a:pt x="6703" y="2933"/>
                  </a:lnTo>
                  <a:lnTo>
                    <a:pt x="6108" y="1867"/>
                  </a:lnTo>
                  <a:lnTo>
                    <a:pt x="5512" y="1867"/>
                  </a:lnTo>
                  <a:lnTo>
                    <a:pt x="5065" y="800"/>
                  </a:lnTo>
                  <a:lnTo>
                    <a:pt x="5065" y="0"/>
                  </a:lnTo>
                  <a:lnTo>
                    <a:pt x="3426" y="0"/>
                  </a:lnTo>
                  <a:lnTo>
                    <a:pt x="3426" y="800"/>
                  </a:lnTo>
                  <a:lnTo>
                    <a:pt x="3873" y="0"/>
                  </a:lnTo>
                  <a:lnTo>
                    <a:pt x="4469" y="800"/>
                  </a:lnTo>
                  <a:lnTo>
                    <a:pt x="3873" y="800"/>
                  </a:lnTo>
                  <a:lnTo>
                    <a:pt x="5065" y="2933"/>
                  </a:lnTo>
                  <a:lnTo>
                    <a:pt x="4469" y="2933"/>
                  </a:lnTo>
                  <a:lnTo>
                    <a:pt x="4469" y="3733"/>
                  </a:lnTo>
                  <a:lnTo>
                    <a:pt x="4469" y="2933"/>
                  </a:lnTo>
                  <a:lnTo>
                    <a:pt x="3873" y="1867"/>
                  </a:lnTo>
                  <a:lnTo>
                    <a:pt x="3426" y="2933"/>
                  </a:lnTo>
                  <a:lnTo>
                    <a:pt x="3426" y="1867"/>
                  </a:lnTo>
                  <a:lnTo>
                    <a:pt x="2830" y="1867"/>
                  </a:lnTo>
                  <a:lnTo>
                    <a:pt x="2830" y="800"/>
                  </a:lnTo>
                  <a:lnTo>
                    <a:pt x="2234" y="1867"/>
                  </a:lnTo>
                  <a:lnTo>
                    <a:pt x="2830" y="1867"/>
                  </a:lnTo>
                  <a:lnTo>
                    <a:pt x="2234" y="2933"/>
                  </a:lnTo>
                  <a:lnTo>
                    <a:pt x="2234" y="1867"/>
                  </a:lnTo>
                  <a:lnTo>
                    <a:pt x="1788" y="1867"/>
                  </a:lnTo>
                  <a:lnTo>
                    <a:pt x="1788" y="2933"/>
                  </a:lnTo>
                  <a:lnTo>
                    <a:pt x="2234" y="2933"/>
                  </a:lnTo>
                  <a:lnTo>
                    <a:pt x="2234" y="3733"/>
                  </a:lnTo>
                  <a:lnTo>
                    <a:pt x="1788" y="2933"/>
                  </a:lnTo>
                  <a:lnTo>
                    <a:pt x="1788" y="3733"/>
                  </a:lnTo>
                  <a:lnTo>
                    <a:pt x="2234" y="3733"/>
                  </a:lnTo>
                  <a:lnTo>
                    <a:pt x="2234" y="4800"/>
                  </a:lnTo>
                  <a:lnTo>
                    <a:pt x="1788" y="4800"/>
                  </a:lnTo>
                  <a:lnTo>
                    <a:pt x="1192" y="3733"/>
                  </a:lnTo>
                  <a:lnTo>
                    <a:pt x="596" y="4800"/>
                  </a:lnTo>
                  <a:lnTo>
                    <a:pt x="1192" y="4800"/>
                  </a:lnTo>
                  <a:lnTo>
                    <a:pt x="1192" y="5867"/>
                  </a:lnTo>
                  <a:lnTo>
                    <a:pt x="596" y="4800"/>
                  </a:lnTo>
                  <a:lnTo>
                    <a:pt x="0" y="5867"/>
                  </a:lnTo>
                  <a:lnTo>
                    <a:pt x="596" y="5867"/>
                  </a:lnTo>
                  <a:lnTo>
                    <a:pt x="1192" y="6933"/>
                  </a:lnTo>
                  <a:lnTo>
                    <a:pt x="1788" y="6933"/>
                  </a:lnTo>
                  <a:lnTo>
                    <a:pt x="1788" y="5867"/>
                  </a:lnTo>
                  <a:lnTo>
                    <a:pt x="2234" y="5867"/>
                  </a:lnTo>
                  <a:lnTo>
                    <a:pt x="2830" y="4800"/>
                  </a:lnTo>
                  <a:lnTo>
                    <a:pt x="2830" y="5867"/>
                  </a:lnTo>
                  <a:lnTo>
                    <a:pt x="3426" y="5867"/>
                  </a:lnTo>
                  <a:lnTo>
                    <a:pt x="3426" y="6933"/>
                  </a:lnTo>
                  <a:lnTo>
                    <a:pt x="3873" y="6933"/>
                  </a:lnTo>
                  <a:lnTo>
                    <a:pt x="3873" y="5867"/>
                  </a:lnTo>
                  <a:lnTo>
                    <a:pt x="5065" y="5867"/>
                  </a:lnTo>
                  <a:lnTo>
                    <a:pt x="4469" y="6933"/>
                  </a:lnTo>
                  <a:lnTo>
                    <a:pt x="5065" y="6933"/>
                  </a:lnTo>
                  <a:lnTo>
                    <a:pt x="5065" y="7733"/>
                  </a:lnTo>
                  <a:lnTo>
                    <a:pt x="3873" y="7733"/>
                  </a:lnTo>
                  <a:lnTo>
                    <a:pt x="3873" y="8800"/>
                  </a:lnTo>
                  <a:lnTo>
                    <a:pt x="5065" y="8800"/>
                  </a:lnTo>
                  <a:lnTo>
                    <a:pt x="5065" y="7733"/>
                  </a:lnTo>
                  <a:lnTo>
                    <a:pt x="5512" y="7733"/>
                  </a:lnTo>
                  <a:lnTo>
                    <a:pt x="5512" y="8800"/>
                  </a:lnTo>
                  <a:lnTo>
                    <a:pt x="5065" y="8800"/>
                  </a:lnTo>
                  <a:lnTo>
                    <a:pt x="4469" y="9867"/>
                  </a:lnTo>
                  <a:lnTo>
                    <a:pt x="3873" y="8800"/>
                  </a:lnTo>
                  <a:lnTo>
                    <a:pt x="3873" y="9867"/>
                  </a:lnTo>
                  <a:lnTo>
                    <a:pt x="3426" y="9867"/>
                  </a:lnTo>
                  <a:lnTo>
                    <a:pt x="3426" y="8800"/>
                  </a:lnTo>
                  <a:lnTo>
                    <a:pt x="2830" y="8800"/>
                  </a:lnTo>
                  <a:lnTo>
                    <a:pt x="2830" y="9867"/>
                  </a:lnTo>
                  <a:lnTo>
                    <a:pt x="596" y="9867"/>
                  </a:lnTo>
                  <a:lnTo>
                    <a:pt x="596" y="10667"/>
                  </a:lnTo>
                  <a:lnTo>
                    <a:pt x="1192" y="10667"/>
                  </a:lnTo>
                  <a:lnTo>
                    <a:pt x="1788" y="11733"/>
                  </a:lnTo>
                  <a:lnTo>
                    <a:pt x="1788" y="10667"/>
                  </a:lnTo>
                  <a:lnTo>
                    <a:pt x="2234" y="11733"/>
                  </a:lnTo>
                  <a:lnTo>
                    <a:pt x="3426" y="11733"/>
                  </a:lnTo>
                  <a:lnTo>
                    <a:pt x="3426" y="12800"/>
                  </a:lnTo>
                  <a:lnTo>
                    <a:pt x="3873" y="12800"/>
                  </a:lnTo>
                  <a:lnTo>
                    <a:pt x="3873" y="13867"/>
                  </a:lnTo>
                  <a:lnTo>
                    <a:pt x="4469" y="13867"/>
                  </a:lnTo>
                  <a:lnTo>
                    <a:pt x="5065" y="12800"/>
                  </a:lnTo>
                  <a:lnTo>
                    <a:pt x="4469" y="13867"/>
                  </a:lnTo>
                  <a:lnTo>
                    <a:pt x="4469" y="14667"/>
                  </a:lnTo>
                  <a:lnTo>
                    <a:pt x="5065" y="13867"/>
                  </a:lnTo>
                  <a:lnTo>
                    <a:pt x="5512" y="13867"/>
                  </a:lnTo>
                  <a:lnTo>
                    <a:pt x="6108" y="14667"/>
                  </a:lnTo>
                  <a:lnTo>
                    <a:pt x="4469" y="14667"/>
                  </a:lnTo>
                  <a:lnTo>
                    <a:pt x="4469" y="15733"/>
                  </a:lnTo>
                  <a:lnTo>
                    <a:pt x="3873" y="15733"/>
                  </a:lnTo>
                  <a:lnTo>
                    <a:pt x="3426" y="16800"/>
                  </a:lnTo>
                  <a:lnTo>
                    <a:pt x="3426" y="15733"/>
                  </a:lnTo>
                  <a:lnTo>
                    <a:pt x="2830" y="15733"/>
                  </a:lnTo>
                  <a:lnTo>
                    <a:pt x="2830" y="18667"/>
                  </a:lnTo>
                  <a:lnTo>
                    <a:pt x="3426" y="18667"/>
                  </a:lnTo>
                  <a:lnTo>
                    <a:pt x="3426" y="17600"/>
                  </a:lnTo>
                  <a:lnTo>
                    <a:pt x="3873" y="18667"/>
                  </a:lnTo>
                  <a:lnTo>
                    <a:pt x="4469" y="18667"/>
                  </a:lnTo>
                  <a:lnTo>
                    <a:pt x="5512" y="17600"/>
                  </a:lnTo>
                  <a:lnTo>
                    <a:pt x="6108" y="17600"/>
                  </a:lnTo>
                  <a:lnTo>
                    <a:pt x="6108" y="18667"/>
                  </a:lnTo>
                  <a:lnTo>
                    <a:pt x="6703" y="18667"/>
                  </a:lnTo>
                  <a:close/>
                  <a:moveTo>
                    <a:pt x="6703" y="1866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6" name="AutoShape 153"/>
            <p:cNvSpPr>
              <a:spLocks/>
            </p:cNvSpPr>
            <p:nvPr/>
          </p:nvSpPr>
          <p:spPr bwMode="auto">
            <a:xfrm>
              <a:off x="3072" y="4684"/>
              <a:ext cx="84" cy="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7053"/>
                  </a:moveTo>
                  <a:lnTo>
                    <a:pt x="18982" y="17053"/>
                  </a:lnTo>
                  <a:lnTo>
                    <a:pt x="18982" y="21600"/>
                  </a:lnTo>
                  <a:lnTo>
                    <a:pt x="21600" y="17053"/>
                  </a:lnTo>
                  <a:close/>
                  <a:moveTo>
                    <a:pt x="11782" y="12505"/>
                  </a:moveTo>
                  <a:lnTo>
                    <a:pt x="14400" y="12505"/>
                  </a:lnTo>
                  <a:lnTo>
                    <a:pt x="14400" y="17053"/>
                  </a:lnTo>
                  <a:lnTo>
                    <a:pt x="11782" y="12505"/>
                  </a:lnTo>
                  <a:close/>
                  <a:moveTo>
                    <a:pt x="9818" y="4547"/>
                  </a:moveTo>
                  <a:lnTo>
                    <a:pt x="9818" y="9095"/>
                  </a:lnTo>
                  <a:lnTo>
                    <a:pt x="9818" y="4547"/>
                  </a:lnTo>
                  <a:close/>
                  <a:moveTo>
                    <a:pt x="0" y="9095"/>
                  </a:moveTo>
                  <a:lnTo>
                    <a:pt x="2618" y="9095"/>
                  </a:lnTo>
                  <a:lnTo>
                    <a:pt x="2618" y="12505"/>
                  </a:lnTo>
                  <a:lnTo>
                    <a:pt x="0" y="12505"/>
                  </a:lnTo>
                  <a:lnTo>
                    <a:pt x="0" y="9095"/>
                  </a:lnTo>
                  <a:close/>
                  <a:moveTo>
                    <a:pt x="2618" y="4547"/>
                  </a:moveTo>
                  <a:lnTo>
                    <a:pt x="4582" y="9095"/>
                  </a:lnTo>
                  <a:lnTo>
                    <a:pt x="4582" y="17053"/>
                  </a:lnTo>
                  <a:lnTo>
                    <a:pt x="2618" y="17053"/>
                  </a:lnTo>
                  <a:lnTo>
                    <a:pt x="4582" y="21600"/>
                  </a:lnTo>
                  <a:lnTo>
                    <a:pt x="7200" y="21600"/>
                  </a:lnTo>
                  <a:lnTo>
                    <a:pt x="7200" y="9095"/>
                  </a:lnTo>
                  <a:lnTo>
                    <a:pt x="4582" y="4547"/>
                  </a:lnTo>
                  <a:lnTo>
                    <a:pt x="4582" y="0"/>
                  </a:lnTo>
                  <a:lnTo>
                    <a:pt x="2618" y="0"/>
                  </a:lnTo>
                  <a:lnTo>
                    <a:pt x="2618" y="4547"/>
                  </a:lnTo>
                  <a:close/>
                  <a:moveTo>
                    <a:pt x="2618" y="45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7" name="AutoShape 154"/>
            <p:cNvSpPr>
              <a:spLocks/>
            </p:cNvSpPr>
            <p:nvPr/>
          </p:nvSpPr>
          <p:spPr bwMode="auto">
            <a:xfrm>
              <a:off x="4209" y="3987"/>
              <a:ext cx="131" cy="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277" y="17053"/>
                  </a:moveTo>
                  <a:lnTo>
                    <a:pt x="21600" y="21600"/>
                  </a:lnTo>
                  <a:lnTo>
                    <a:pt x="18277" y="21600"/>
                  </a:lnTo>
                  <a:lnTo>
                    <a:pt x="18277" y="17053"/>
                  </a:lnTo>
                  <a:close/>
                  <a:moveTo>
                    <a:pt x="19938" y="9095"/>
                  </a:moveTo>
                  <a:lnTo>
                    <a:pt x="18277" y="9095"/>
                  </a:lnTo>
                  <a:lnTo>
                    <a:pt x="19938" y="12505"/>
                  </a:lnTo>
                  <a:lnTo>
                    <a:pt x="19938" y="9095"/>
                  </a:lnTo>
                  <a:close/>
                  <a:moveTo>
                    <a:pt x="12046" y="12505"/>
                  </a:moveTo>
                  <a:lnTo>
                    <a:pt x="12046" y="17053"/>
                  </a:lnTo>
                  <a:lnTo>
                    <a:pt x="13708" y="17053"/>
                  </a:lnTo>
                  <a:lnTo>
                    <a:pt x="12046" y="12505"/>
                  </a:lnTo>
                  <a:close/>
                  <a:moveTo>
                    <a:pt x="9138" y="0"/>
                  </a:moveTo>
                  <a:lnTo>
                    <a:pt x="12046" y="0"/>
                  </a:lnTo>
                  <a:lnTo>
                    <a:pt x="12046" y="4547"/>
                  </a:lnTo>
                  <a:lnTo>
                    <a:pt x="10800" y="4547"/>
                  </a:lnTo>
                  <a:lnTo>
                    <a:pt x="9138" y="0"/>
                  </a:lnTo>
                  <a:close/>
                  <a:moveTo>
                    <a:pt x="1662" y="9095"/>
                  </a:moveTo>
                  <a:lnTo>
                    <a:pt x="0" y="9095"/>
                  </a:lnTo>
                  <a:lnTo>
                    <a:pt x="1662" y="9095"/>
                  </a:lnTo>
                  <a:close/>
                  <a:moveTo>
                    <a:pt x="1662" y="909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8" name="AutoShape 155"/>
            <p:cNvSpPr>
              <a:spLocks/>
            </p:cNvSpPr>
            <p:nvPr/>
          </p:nvSpPr>
          <p:spPr bwMode="auto">
            <a:xfrm>
              <a:off x="4105" y="3977"/>
              <a:ext cx="83" cy="3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6" y="14400"/>
                  </a:moveTo>
                  <a:lnTo>
                    <a:pt x="21600" y="14400"/>
                  </a:lnTo>
                  <a:lnTo>
                    <a:pt x="19636" y="14400"/>
                  </a:lnTo>
                  <a:close/>
                  <a:moveTo>
                    <a:pt x="17018" y="0"/>
                  </a:moveTo>
                  <a:lnTo>
                    <a:pt x="2618" y="0"/>
                  </a:lnTo>
                  <a:lnTo>
                    <a:pt x="2618" y="7200"/>
                  </a:lnTo>
                  <a:lnTo>
                    <a:pt x="0" y="7200"/>
                  </a:lnTo>
                  <a:lnTo>
                    <a:pt x="0" y="21600"/>
                  </a:lnTo>
                  <a:lnTo>
                    <a:pt x="7200" y="21600"/>
                  </a:lnTo>
                  <a:lnTo>
                    <a:pt x="12436" y="14400"/>
                  </a:lnTo>
                  <a:lnTo>
                    <a:pt x="12436" y="21600"/>
                  </a:lnTo>
                  <a:lnTo>
                    <a:pt x="17018" y="14400"/>
                  </a:lnTo>
                  <a:lnTo>
                    <a:pt x="19636" y="7200"/>
                  </a:lnTo>
                  <a:lnTo>
                    <a:pt x="17018" y="7200"/>
                  </a:lnTo>
                  <a:lnTo>
                    <a:pt x="17018" y="0"/>
                  </a:lnTo>
                  <a:close/>
                  <a:moveTo>
                    <a:pt x="17018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9" name="AutoShape 156"/>
            <p:cNvSpPr>
              <a:spLocks/>
            </p:cNvSpPr>
            <p:nvPr/>
          </p:nvSpPr>
          <p:spPr bwMode="auto">
            <a:xfrm>
              <a:off x="3907" y="3923"/>
              <a:ext cx="159" cy="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200" y="15178"/>
                  </a:moveTo>
                  <a:lnTo>
                    <a:pt x="20571" y="17514"/>
                  </a:lnTo>
                  <a:lnTo>
                    <a:pt x="19200" y="17514"/>
                  </a:lnTo>
                  <a:lnTo>
                    <a:pt x="19200" y="15178"/>
                  </a:lnTo>
                  <a:close/>
                  <a:moveTo>
                    <a:pt x="2743" y="2335"/>
                  </a:moveTo>
                  <a:lnTo>
                    <a:pt x="1371" y="4670"/>
                  </a:lnTo>
                  <a:lnTo>
                    <a:pt x="2743" y="6422"/>
                  </a:lnTo>
                  <a:lnTo>
                    <a:pt x="2743" y="8757"/>
                  </a:lnTo>
                  <a:lnTo>
                    <a:pt x="1371" y="8757"/>
                  </a:lnTo>
                  <a:lnTo>
                    <a:pt x="1371" y="12843"/>
                  </a:lnTo>
                  <a:lnTo>
                    <a:pt x="0" y="15178"/>
                  </a:lnTo>
                  <a:lnTo>
                    <a:pt x="0" y="17514"/>
                  </a:lnTo>
                  <a:lnTo>
                    <a:pt x="1371" y="17514"/>
                  </a:lnTo>
                  <a:lnTo>
                    <a:pt x="1371" y="19849"/>
                  </a:lnTo>
                  <a:lnTo>
                    <a:pt x="2743" y="21600"/>
                  </a:lnTo>
                  <a:lnTo>
                    <a:pt x="5143" y="17514"/>
                  </a:lnTo>
                  <a:lnTo>
                    <a:pt x="5143" y="15178"/>
                  </a:lnTo>
                  <a:lnTo>
                    <a:pt x="6514" y="15178"/>
                  </a:lnTo>
                  <a:lnTo>
                    <a:pt x="7886" y="12843"/>
                  </a:lnTo>
                  <a:lnTo>
                    <a:pt x="8914" y="15178"/>
                  </a:lnTo>
                  <a:lnTo>
                    <a:pt x="8914" y="17514"/>
                  </a:lnTo>
                  <a:lnTo>
                    <a:pt x="11657" y="12843"/>
                  </a:lnTo>
                  <a:lnTo>
                    <a:pt x="16457" y="12843"/>
                  </a:lnTo>
                  <a:lnTo>
                    <a:pt x="17829" y="15178"/>
                  </a:lnTo>
                  <a:lnTo>
                    <a:pt x="20571" y="15178"/>
                  </a:lnTo>
                  <a:lnTo>
                    <a:pt x="20571" y="12843"/>
                  </a:lnTo>
                  <a:lnTo>
                    <a:pt x="21600" y="12843"/>
                  </a:lnTo>
                  <a:lnTo>
                    <a:pt x="21600" y="11092"/>
                  </a:lnTo>
                  <a:lnTo>
                    <a:pt x="19200" y="8757"/>
                  </a:lnTo>
                  <a:lnTo>
                    <a:pt x="15429" y="8757"/>
                  </a:lnTo>
                  <a:lnTo>
                    <a:pt x="14057" y="6422"/>
                  </a:lnTo>
                  <a:lnTo>
                    <a:pt x="11657" y="6422"/>
                  </a:lnTo>
                  <a:lnTo>
                    <a:pt x="12686" y="4670"/>
                  </a:lnTo>
                  <a:lnTo>
                    <a:pt x="14057" y="6422"/>
                  </a:lnTo>
                  <a:lnTo>
                    <a:pt x="17829" y="6422"/>
                  </a:lnTo>
                  <a:lnTo>
                    <a:pt x="16457" y="4670"/>
                  </a:lnTo>
                  <a:lnTo>
                    <a:pt x="14057" y="4670"/>
                  </a:lnTo>
                  <a:lnTo>
                    <a:pt x="12686" y="2335"/>
                  </a:lnTo>
                  <a:lnTo>
                    <a:pt x="11657" y="2335"/>
                  </a:lnTo>
                  <a:lnTo>
                    <a:pt x="6514" y="0"/>
                  </a:lnTo>
                  <a:lnTo>
                    <a:pt x="2743" y="0"/>
                  </a:lnTo>
                  <a:lnTo>
                    <a:pt x="2743" y="2335"/>
                  </a:lnTo>
                  <a:close/>
                  <a:moveTo>
                    <a:pt x="2743" y="23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0" name="AutoShape 157"/>
            <p:cNvSpPr>
              <a:spLocks/>
            </p:cNvSpPr>
            <p:nvPr/>
          </p:nvSpPr>
          <p:spPr bwMode="auto">
            <a:xfrm>
              <a:off x="4790" y="108"/>
              <a:ext cx="1758" cy="20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353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122" y="21204"/>
                    <a:pt x="6122" y="21204"/>
                    <a:pt x="6122" y="21204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006" y="21105"/>
                    <a:pt x="6006" y="21105"/>
                    <a:pt x="6006" y="21105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5891" y="21204"/>
                    <a:pt x="5891" y="21204"/>
                    <a:pt x="5891" y="21204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105"/>
                    <a:pt x="5660" y="21105"/>
                    <a:pt x="5660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105"/>
                    <a:pt x="5429" y="21105"/>
                    <a:pt x="5429" y="21105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429" y="20906"/>
                    <a:pt x="5429" y="20906"/>
                    <a:pt x="5429" y="20906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660" y="20708"/>
                    <a:pt x="5660" y="20708"/>
                    <a:pt x="5660" y="20708"/>
                  </a:cubicBezTo>
                  <a:cubicBezTo>
                    <a:pt x="5775" y="20708"/>
                    <a:pt x="5775" y="20708"/>
                    <a:pt x="5775" y="20708"/>
                  </a:cubicBezTo>
                  <a:cubicBezTo>
                    <a:pt x="5775" y="20609"/>
                    <a:pt x="5775" y="20609"/>
                    <a:pt x="5775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313" y="20807"/>
                    <a:pt x="5313" y="20807"/>
                    <a:pt x="5313" y="20807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313" y="20609"/>
                    <a:pt x="5313" y="20609"/>
                    <a:pt x="5313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082" y="20609"/>
                    <a:pt x="5082" y="20609"/>
                    <a:pt x="5082" y="20609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708"/>
                    <a:pt x="4505" y="20708"/>
                    <a:pt x="4505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609"/>
                    <a:pt x="4620" y="20609"/>
                    <a:pt x="4620" y="20609"/>
                  </a:cubicBezTo>
                  <a:cubicBezTo>
                    <a:pt x="4505" y="20609"/>
                    <a:pt x="4505" y="20609"/>
                    <a:pt x="4505" y="20609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274" y="20510"/>
                    <a:pt x="4274" y="20510"/>
                    <a:pt x="4274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274" y="20312"/>
                    <a:pt x="4274" y="20312"/>
                    <a:pt x="4274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213"/>
                    <a:pt x="4389" y="20213"/>
                    <a:pt x="4389" y="20213"/>
                  </a:cubicBezTo>
                  <a:cubicBezTo>
                    <a:pt x="4274" y="20213"/>
                    <a:pt x="4274" y="20213"/>
                    <a:pt x="4274" y="20213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043" y="20312"/>
                    <a:pt x="4043" y="20312"/>
                    <a:pt x="4043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015"/>
                    <a:pt x="3927" y="20015"/>
                    <a:pt x="3927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274" y="19916"/>
                    <a:pt x="4274" y="19916"/>
                    <a:pt x="4274" y="19916"/>
                  </a:cubicBezTo>
                  <a:cubicBezTo>
                    <a:pt x="4158" y="19817"/>
                    <a:pt x="4158" y="19817"/>
                    <a:pt x="4158" y="19817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3927" y="19817"/>
                    <a:pt x="3927" y="19817"/>
                    <a:pt x="3927" y="19817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4043" y="19717"/>
                    <a:pt x="4043" y="19717"/>
                    <a:pt x="4043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618"/>
                    <a:pt x="3927" y="19618"/>
                    <a:pt x="3927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696" y="19618"/>
                    <a:pt x="3696" y="19618"/>
                    <a:pt x="3696" y="19618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927" y="19519"/>
                    <a:pt x="3927" y="19519"/>
                    <a:pt x="3927" y="19519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696" y="19123"/>
                    <a:pt x="3696" y="19123"/>
                    <a:pt x="3696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465" y="18925"/>
                    <a:pt x="3465" y="18925"/>
                    <a:pt x="3465" y="18925"/>
                  </a:cubicBezTo>
                  <a:cubicBezTo>
                    <a:pt x="3581" y="18925"/>
                    <a:pt x="3581" y="18925"/>
                    <a:pt x="3581" y="18925"/>
                  </a:cubicBezTo>
                  <a:cubicBezTo>
                    <a:pt x="3696" y="18925"/>
                    <a:pt x="3696" y="18925"/>
                    <a:pt x="3696" y="18925"/>
                  </a:cubicBezTo>
                  <a:cubicBezTo>
                    <a:pt x="3812" y="18925"/>
                    <a:pt x="3812" y="18925"/>
                    <a:pt x="3812" y="18925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927" y="18826"/>
                    <a:pt x="3927" y="18826"/>
                    <a:pt x="3927" y="18826"/>
                  </a:cubicBezTo>
                  <a:cubicBezTo>
                    <a:pt x="3927" y="18727"/>
                    <a:pt x="3927" y="18727"/>
                    <a:pt x="3927" y="18727"/>
                  </a:cubicBezTo>
                  <a:cubicBezTo>
                    <a:pt x="3812" y="18727"/>
                    <a:pt x="3812" y="18727"/>
                    <a:pt x="3812" y="18727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727"/>
                    <a:pt x="3696" y="18727"/>
                    <a:pt x="3696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581" y="18628"/>
                    <a:pt x="3581" y="18628"/>
                    <a:pt x="3581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696" y="18528"/>
                    <a:pt x="3696" y="18528"/>
                    <a:pt x="3696" y="18528"/>
                  </a:cubicBezTo>
                  <a:cubicBezTo>
                    <a:pt x="3812" y="18528"/>
                    <a:pt x="3812" y="18528"/>
                    <a:pt x="3812" y="18528"/>
                  </a:cubicBezTo>
                  <a:cubicBezTo>
                    <a:pt x="3927" y="18528"/>
                    <a:pt x="3927" y="18528"/>
                    <a:pt x="3927" y="18528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3927" y="18429"/>
                    <a:pt x="3927" y="18429"/>
                    <a:pt x="3927" y="18429"/>
                  </a:cubicBezTo>
                  <a:cubicBezTo>
                    <a:pt x="3812" y="18429"/>
                    <a:pt x="3812" y="18429"/>
                    <a:pt x="3812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812" y="18330"/>
                    <a:pt x="3812" y="18330"/>
                    <a:pt x="3812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274" y="18330"/>
                    <a:pt x="4274" y="18330"/>
                    <a:pt x="4274" y="18330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132"/>
                    <a:pt x="4158" y="18132"/>
                    <a:pt x="4158" y="18132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033"/>
                    <a:pt x="4043" y="18033"/>
                    <a:pt x="4043" y="18033"/>
                  </a:cubicBezTo>
                  <a:cubicBezTo>
                    <a:pt x="3927" y="18033"/>
                    <a:pt x="3927" y="18033"/>
                    <a:pt x="3927" y="18033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581" y="18231"/>
                    <a:pt x="3581" y="18231"/>
                    <a:pt x="3581" y="18231"/>
                  </a:cubicBezTo>
                  <a:cubicBezTo>
                    <a:pt x="3465" y="18231"/>
                    <a:pt x="3465" y="18231"/>
                    <a:pt x="3465" y="18231"/>
                  </a:cubicBezTo>
                  <a:cubicBezTo>
                    <a:pt x="3465" y="18330"/>
                    <a:pt x="3465" y="18330"/>
                    <a:pt x="3465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231"/>
                    <a:pt x="3350" y="18231"/>
                    <a:pt x="3350" y="18231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465" y="18033"/>
                    <a:pt x="3465" y="18033"/>
                    <a:pt x="3465" y="18033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465" y="17934"/>
                    <a:pt x="3465" y="17934"/>
                    <a:pt x="3465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835"/>
                    <a:pt x="3350" y="17835"/>
                    <a:pt x="3350" y="17835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736"/>
                    <a:pt x="3350" y="17736"/>
                    <a:pt x="3350" y="17736"/>
                  </a:cubicBezTo>
                  <a:cubicBezTo>
                    <a:pt x="3234" y="17736"/>
                    <a:pt x="3234" y="17736"/>
                    <a:pt x="3234" y="17736"/>
                  </a:cubicBezTo>
                  <a:cubicBezTo>
                    <a:pt x="3234" y="17637"/>
                    <a:pt x="3234" y="17637"/>
                    <a:pt x="3234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465" y="17637"/>
                    <a:pt x="3465" y="17637"/>
                    <a:pt x="3465" y="17637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581" y="17538"/>
                    <a:pt x="3581" y="17538"/>
                    <a:pt x="3581" y="17538"/>
                  </a:cubicBezTo>
                  <a:cubicBezTo>
                    <a:pt x="3696" y="17538"/>
                    <a:pt x="3696" y="17538"/>
                    <a:pt x="3696" y="17538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339"/>
                    <a:pt x="3812" y="17339"/>
                    <a:pt x="3812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439"/>
                    <a:pt x="4043" y="17439"/>
                    <a:pt x="4043" y="17439"/>
                  </a:cubicBezTo>
                  <a:cubicBezTo>
                    <a:pt x="4158" y="17439"/>
                    <a:pt x="4158" y="17439"/>
                    <a:pt x="4158" y="174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3927" y="17339"/>
                    <a:pt x="3927" y="17339"/>
                    <a:pt x="3927" y="17339"/>
                  </a:cubicBezTo>
                  <a:cubicBezTo>
                    <a:pt x="3927" y="17240"/>
                    <a:pt x="3927" y="17240"/>
                    <a:pt x="3927" y="17240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350" y="17339"/>
                    <a:pt x="3350" y="17339"/>
                    <a:pt x="3350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240"/>
                    <a:pt x="3119" y="17240"/>
                    <a:pt x="3119" y="17240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350" y="17240"/>
                    <a:pt x="3350" y="17240"/>
                    <a:pt x="3350" y="17240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581" y="17240"/>
                    <a:pt x="3581" y="17240"/>
                    <a:pt x="3581" y="17240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812" y="17141"/>
                    <a:pt x="3812" y="17141"/>
                    <a:pt x="3812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042"/>
                    <a:pt x="3696" y="17042"/>
                    <a:pt x="3696" y="17042"/>
                  </a:cubicBezTo>
                  <a:cubicBezTo>
                    <a:pt x="3581" y="17141"/>
                    <a:pt x="3581" y="17141"/>
                    <a:pt x="3581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234" y="17141"/>
                    <a:pt x="3234" y="17141"/>
                    <a:pt x="3234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003" y="17141"/>
                    <a:pt x="3003" y="17141"/>
                    <a:pt x="3003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234" y="17042"/>
                    <a:pt x="3234" y="17042"/>
                    <a:pt x="3234" y="17042"/>
                  </a:cubicBezTo>
                  <a:cubicBezTo>
                    <a:pt x="3465" y="17042"/>
                    <a:pt x="3465" y="17042"/>
                    <a:pt x="3465" y="17042"/>
                  </a:cubicBezTo>
                  <a:cubicBezTo>
                    <a:pt x="3465" y="16943"/>
                    <a:pt x="3465" y="16943"/>
                    <a:pt x="3465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927" y="16745"/>
                    <a:pt x="3927" y="16745"/>
                    <a:pt x="3927" y="16745"/>
                  </a:cubicBezTo>
                  <a:cubicBezTo>
                    <a:pt x="4043" y="16745"/>
                    <a:pt x="4043" y="16745"/>
                    <a:pt x="4043" y="16745"/>
                  </a:cubicBezTo>
                  <a:cubicBezTo>
                    <a:pt x="4158" y="16646"/>
                    <a:pt x="4158" y="16646"/>
                    <a:pt x="4158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158" y="16547"/>
                    <a:pt x="4158" y="16547"/>
                    <a:pt x="4158" y="16547"/>
                  </a:cubicBezTo>
                  <a:cubicBezTo>
                    <a:pt x="4043" y="16646"/>
                    <a:pt x="4043" y="16646"/>
                    <a:pt x="4043" y="16646"/>
                  </a:cubicBezTo>
                  <a:cubicBezTo>
                    <a:pt x="3812" y="16745"/>
                    <a:pt x="3812" y="16745"/>
                    <a:pt x="3812" y="16745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581" y="16943"/>
                    <a:pt x="3581" y="16943"/>
                    <a:pt x="3581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119" y="17042"/>
                    <a:pt x="3119" y="17042"/>
                    <a:pt x="3119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119" y="16943"/>
                    <a:pt x="3119" y="16943"/>
                    <a:pt x="3119" y="16943"/>
                  </a:cubicBezTo>
                  <a:cubicBezTo>
                    <a:pt x="3003" y="16844"/>
                    <a:pt x="3003" y="16844"/>
                    <a:pt x="3003" y="16844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234" y="16844"/>
                    <a:pt x="3234" y="16844"/>
                    <a:pt x="3234" y="16844"/>
                  </a:cubicBezTo>
                  <a:cubicBezTo>
                    <a:pt x="3350" y="16844"/>
                    <a:pt x="3350" y="16844"/>
                    <a:pt x="3350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465" y="16448"/>
                    <a:pt x="3465" y="16448"/>
                    <a:pt x="3465" y="16448"/>
                  </a:cubicBezTo>
                  <a:cubicBezTo>
                    <a:pt x="3234" y="16448"/>
                    <a:pt x="3234" y="16448"/>
                    <a:pt x="3234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350" y="16349"/>
                    <a:pt x="3350" y="16349"/>
                    <a:pt x="3350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119" y="16250"/>
                    <a:pt x="3119" y="16250"/>
                    <a:pt x="3119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927" y="16250"/>
                    <a:pt x="3927" y="16250"/>
                    <a:pt x="3927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3927" y="16150"/>
                    <a:pt x="3927" y="16150"/>
                    <a:pt x="3927" y="16150"/>
                  </a:cubicBezTo>
                  <a:cubicBezTo>
                    <a:pt x="3696" y="16150"/>
                    <a:pt x="3696" y="16150"/>
                    <a:pt x="3696" y="16150"/>
                  </a:cubicBezTo>
                  <a:cubicBezTo>
                    <a:pt x="3581" y="16250"/>
                    <a:pt x="3581" y="16250"/>
                    <a:pt x="3581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350" y="16150"/>
                    <a:pt x="3350" y="16150"/>
                    <a:pt x="3350" y="161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465" y="16051"/>
                    <a:pt x="3465" y="16051"/>
                    <a:pt x="3465" y="16051"/>
                  </a:cubicBezTo>
                  <a:cubicBezTo>
                    <a:pt x="3581" y="15952"/>
                    <a:pt x="3581" y="15952"/>
                    <a:pt x="3581" y="15952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696" y="15952"/>
                    <a:pt x="3696" y="15952"/>
                    <a:pt x="3696" y="15952"/>
                  </a:cubicBezTo>
                  <a:cubicBezTo>
                    <a:pt x="3812" y="15952"/>
                    <a:pt x="3812" y="15952"/>
                    <a:pt x="3812" y="15952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952"/>
                    <a:pt x="3927" y="15952"/>
                    <a:pt x="3927" y="15952"/>
                  </a:cubicBezTo>
                  <a:cubicBezTo>
                    <a:pt x="4043" y="15952"/>
                    <a:pt x="4043" y="15952"/>
                    <a:pt x="4043" y="15952"/>
                  </a:cubicBezTo>
                  <a:cubicBezTo>
                    <a:pt x="4158" y="16051"/>
                    <a:pt x="4158" y="16051"/>
                    <a:pt x="4158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389" y="16150"/>
                    <a:pt x="4389" y="16150"/>
                    <a:pt x="4389" y="16150"/>
                  </a:cubicBezTo>
                  <a:cubicBezTo>
                    <a:pt x="4505" y="16150"/>
                    <a:pt x="4505" y="16150"/>
                    <a:pt x="4505" y="16150"/>
                  </a:cubicBezTo>
                  <a:cubicBezTo>
                    <a:pt x="4736" y="16250"/>
                    <a:pt x="4736" y="16250"/>
                    <a:pt x="4736" y="162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851" y="16150"/>
                    <a:pt x="4851" y="16150"/>
                    <a:pt x="4851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505" y="16051"/>
                    <a:pt x="4505" y="16051"/>
                    <a:pt x="4505" y="16051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736" y="15952"/>
                    <a:pt x="4736" y="15952"/>
                    <a:pt x="4736" y="15952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505" y="15853"/>
                    <a:pt x="4505" y="15853"/>
                    <a:pt x="4505" y="15853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952"/>
                    <a:pt x="4274" y="15952"/>
                    <a:pt x="4274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043" y="15853"/>
                    <a:pt x="4043" y="15853"/>
                    <a:pt x="4043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754"/>
                    <a:pt x="3927" y="15754"/>
                    <a:pt x="3927" y="15754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465" y="15952"/>
                    <a:pt x="3465" y="15952"/>
                    <a:pt x="3465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655"/>
                    <a:pt x="3581" y="15655"/>
                    <a:pt x="3581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4043" y="15754"/>
                    <a:pt x="4043" y="15754"/>
                    <a:pt x="4043" y="15754"/>
                  </a:cubicBezTo>
                  <a:cubicBezTo>
                    <a:pt x="4043" y="15655"/>
                    <a:pt x="4043" y="15655"/>
                    <a:pt x="4043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696" y="15556"/>
                    <a:pt x="3696" y="15556"/>
                    <a:pt x="3696" y="15556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812" y="15457"/>
                    <a:pt x="3812" y="15457"/>
                    <a:pt x="3812" y="15457"/>
                  </a:cubicBezTo>
                  <a:cubicBezTo>
                    <a:pt x="3812" y="15556"/>
                    <a:pt x="3812" y="15556"/>
                    <a:pt x="3812" y="15556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158" y="15655"/>
                    <a:pt x="4158" y="15655"/>
                    <a:pt x="4158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620" y="15655"/>
                    <a:pt x="4620" y="15655"/>
                    <a:pt x="4620" y="15655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274" y="15358"/>
                    <a:pt x="4274" y="15358"/>
                    <a:pt x="4274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158" y="15457"/>
                    <a:pt x="4158" y="15457"/>
                    <a:pt x="4158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4043" y="15358"/>
                    <a:pt x="4043" y="15358"/>
                    <a:pt x="4043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4043" y="15259"/>
                    <a:pt x="4043" y="15259"/>
                    <a:pt x="4043" y="15259"/>
                  </a:cubicBezTo>
                  <a:cubicBezTo>
                    <a:pt x="4158" y="15259"/>
                    <a:pt x="4158" y="15259"/>
                    <a:pt x="4158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389" y="15259"/>
                    <a:pt x="4389" y="15259"/>
                    <a:pt x="4389" y="15259"/>
                  </a:cubicBezTo>
                  <a:cubicBezTo>
                    <a:pt x="4505" y="15259"/>
                    <a:pt x="4505" y="15259"/>
                    <a:pt x="4505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736" y="15160"/>
                    <a:pt x="4736" y="15160"/>
                    <a:pt x="4736" y="15160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736" y="14862"/>
                    <a:pt x="4736" y="14862"/>
                    <a:pt x="4736" y="14862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967" y="14565"/>
                    <a:pt x="4967" y="14565"/>
                    <a:pt x="4967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198" y="14169"/>
                    <a:pt x="5198" y="14169"/>
                    <a:pt x="5198" y="14169"/>
                  </a:cubicBezTo>
                  <a:cubicBezTo>
                    <a:pt x="5082" y="14169"/>
                    <a:pt x="5082" y="14169"/>
                    <a:pt x="5082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620" y="14169"/>
                    <a:pt x="4620" y="14169"/>
                    <a:pt x="4620" y="14169"/>
                  </a:cubicBezTo>
                  <a:cubicBezTo>
                    <a:pt x="4620" y="14070"/>
                    <a:pt x="4620" y="14070"/>
                    <a:pt x="4620" y="14070"/>
                  </a:cubicBezTo>
                  <a:cubicBezTo>
                    <a:pt x="4505" y="14070"/>
                    <a:pt x="4505" y="14070"/>
                    <a:pt x="4505" y="14070"/>
                  </a:cubicBezTo>
                  <a:cubicBezTo>
                    <a:pt x="4389" y="14070"/>
                    <a:pt x="4389" y="14070"/>
                    <a:pt x="4389" y="14070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274" y="13872"/>
                    <a:pt x="4274" y="13872"/>
                    <a:pt x="4274" y="13872"/>
                  </a:cubicBezTo>
                  <a:cubicBezTo>
                    <a:pt x="4158" y="13772"/>
                    <a:pt x="4158" y="13772"/>
                    <a:pt x="4158" y="137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812" y="13574"/>
                    <a:pt x="3812" y="13574"/>
                    <a:pt x="3812" y="13574"/>
                  </a:cubicBezTo>
                  <a:cubicBezTo>
                    <a:pt x="3812" y="13475"/>
                    <a:pt x="3812" y="13475"/>
                    <a:pt x="3812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812" y="13376"/>
                    <a:pt x="3812" y="13376"/>
                    <a:pt x="3812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4043" y="13376"/>
                    <a:pt x="4043" y="13376"/>
                    <a:pt x="4043" y="13376"/>
                  </a:cubicBezTo>
                  <a:cubicBezTo>
                    <a:pt x="4158" y="13376"/>
                    <a:pt x="4158" y="13376"/>
                    <a:pt x="4158" y="13376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505" y="13475"/>
                    <a:pt x="4505" y="13475"/>
                    <a:pt x="4505" y="13475"/>
                  </a:cubicBezTo>
                  <a:cubicBezTo>
                    <a:pt x="4620" y="13475"/>
                    <a:pt x="4620" y="13475"/>
                    <a:pt x="4620" y="13475"/>
                  </a:cubicBezTo>
                  <a:cubicBezTo>
                    <a:pt x="4620" y="13574"/>
                    <a:pt x="4620" y="13574"/>
                    <a:pt x="4620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851" y="13772"/>
                    <a:pt x="4851" y="13772"/>
                    <a:pt x="4851" y="137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872"/>
                    <a:pt x="4967" y="13872"/>
                    <a:pt x="4967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5198" y="13971"/>
                    <a:pt x="5198" y="13971"/>
                    <a:pt x="5198" y="13971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313" y="13872"/>
                    <a:pt x="5313" y="13872"/>
                    <a:pt x="5313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5082" y="13772"/>
                    <a:pt x="5082" y="13772"/>
                    <a:pt x="5082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673"/>
                    <a:pt x="5198" y="13673"/>
                    <a:pt x="5198" y="13673"/>
                  </a:cubicBezTo>
                  <a:cubicBezTo>
                    <a:pt x="5082" y="13673"/>
                    <a:pt x="5082" y="13673"/>
                    <a:pt x="5082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5082" y="13574"/>
                    <a:pt x="5082" y="13574"/>
                    <a:pt x="5082" y="13574"/>
                  </a:cubicBezTo>
                  <a:cubicBezTo>
                    <a:pt x="5198" y="13574"/>
                    <a:pt x="5198" y="13574"/>
                    <a:pt x="5198" y="13574"/>
                  </a:cubicBezTo>
                  <a:cubicBezTo>
                    <a:pt x="5082" y="13475"/>
                    <a:pt x="5082" y="13475"/>
                    <a:pt x="5082" y="13475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313" y="13277"/>
                    <a:pt x="5313" y="13277"/>
                    <a:pt x="5313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082" y="13277"/>
                    <a:pt x="5082" y="13277"/>
                    <a:pt x="5082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967" y="13178"/>
                    <a:pt x="4967" y="13178"/>
                    <a:pt x="4967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079"/>
                    <a:pt x="5198" y="13079"/>
                    <a:pt x="5198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851" y="13079"/>
                    <a:pt x="4851" y="13079"/>
                    <a:pt x="4851" y="13079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198" y="12980"/>
                    <a:pt x="5198" y="12980"/>
                    <a:pt x="5198" y="12980"/>
                  </a:cubicBezTo>
                  <a:cubicBezTo>
                    <a:pt x="5082" y="12881"/>
                    <a:pt x="5082" y="12881"/>
                    <a:pt x="5082" y="12881"/>
                  </a:cubicBezTo>
                  <a:cubicBezTo>
                    <a:pt x="4967" y="12881"/>
                    <a:pt x="4967" y="12881"/>
                    <a:pt x="4967" y="12881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851" y="12881"/>
                    <a:pt x="4851" y="12881"/>
                    <a:pt x="4851" y="12881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5198" y="12782"/>
                    <a:pt x="5198" y="12782"/>
                    <a:pt x="5198" y="12782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967" y="12484"/>
                    <a:pt x="4967" y="12484"/>
                    <a:pt x="4967" y="12484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286"/>
                    <a:pt x="4620" y="12286"/>
                    <a:pt x="4620" y="12286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505" y="12187"/>
                    <a:pt x="4505" y="12187"/>
                    <a:pt x="4505" y="12187"/>
                  </a:cubicBezTo>
                  <a:cubicBezTo>
                    <a:pt x="4505" y="12286"/>
                    <a:pt x="4505" y="12286"/>
                    <a:pt x="4505" y="12286"/>
                  </a:cubicBezTo>
                  <a:cubicBezTo>
                    <a:pt x="4505" y="12385"/>
                    <a:pt x="4505" y="12385"/>
                    <a:pt x="4505" y="12385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389" y="12782"/>
                    <a:pt x="4389" y="12782"/>
                    <a:pt x="4389" y="12782"/>
                  </a:cubicBezTo>
                  <a:cubicBezTo>
                    <a:pt x="4274" y="12782"/>
                    <a:pt x="4274" y="12782"/>
                    <a:pt x="4274" y="12782"/>
                  </a:cubicBezTo>
                  <a:cubicBezTo>
                    <a:pt x="4274" y="12881"/>
                    <a:pt x="4274" y="12881"/>
                    <a:pt x="4274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043" y="12980"/>
                    <a:pt x="4043" y="12980"/>
                    <a:pt x="4043" y="12980"/>
                  </a:cubicBezTo>
                  <a:cubicBezTo>
                    <a:pt x="3927" y="12980"/>
                    <a:pt x="3927" y="12980"/>
                    <a:pt x="3927" y="12980"/>
                  </a:cubicBezTo>
                  <a:cubicBezTo>
                    <a:pt x="3812" y="12881"/>
                    <a:pt x="3812" y="12881"/>
                    <a:pt x="3812" y="12881"/>
                  </a:cubicBezTo>
                  <a:cubicBezTo>
                    <a:pt x="3927" y="12881"/>
                    <a:pt x="3927" y="12881"/>
                    <a:pt x="3927" y="12881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583"/>
                    <a:pt x="3812" y="12583"/>
                    <a:pt x="3812" y="12583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274" y="12385"/>
                    <a:pt x="4274" y="12385"/>
                    <a:pt x="4274" y="12385"/>
                  </a:cubicBezTo>
                  <a:cubicBezTo>
                    <a:pt x="4389" y="12286"/>
                    <a:pt x="4389" y="12286"/>
                    <a:pt x="4389" y="12286"/>
                  </a:cubicBezTo>
                  <a:cubicBezTo>
                    <a:pt x="4389" y="12187"/>
                    <a:pt x="4389" y="12187"/>
                    <a:pt x="4389" y="12187"/>
                  </a:cubicBezTo>
                  <a:cubicBezTo>
                    <a:pt x="4274" y="12187"/>
                    <a:pt x="4274" y="12187"/>
                    <a:pt x="4274" y="12187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158" y="12385"/>
                    <a:pt x="4158" y="12385"/>
                    <a:pt x="4158" y="12385"/>
                  </a:cubicBezTo>
                  <a:cubicBezTo>
                    <a:pt x="4043" y="12385"/>
                    <a:pt x="4043" y="12385"/>
                    <a:pt x="4043" y="12385"/>
                  </a:cubicBezTo>
                  <a:cubicBezTo>
                    <a:pt x="3927" y="12385"/>
                    <a:pt x="3927" y="12385"/>
                    <a:pt x="3927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286"/>
                    <a:pt x="3812" y="12286"/>
                    <a:pt x="3812" y="12286"/>
                  </a:cubicBezTo>
                  <a:cubicBezTo>
                    <a:pt x="3927" y="12286"/>
                    <a:pt x="3927" y="12286"/>
                    <a:pt x="3927" y="12286"/>
                  </a:cubicBezTo>
                  <a:cubicBezTo>
                    <a:pt x="4043" y="12187"/>
                    <a:pt x="4043" y="12187"/>
                    <a:pt x="4043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158" y="11890"/>
                    <a:pt x="4158" y="11890"/>
                    <a:pt x="4158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389" y="11791"/>
                    <a:pt x="4389" y="11791"/>
                    <a:pt x="4389" y="11791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505" y="11593"/>
                    <a:pt x="4505" y="11593"/>
                    <a:pt x="4505" y="11593"/>
                  </a:cubicBezTo>
                  <a:cubicBezTo>
                    <a:pt x="4389" y="11494"/>
                    <a:pt x="4389" y="11494"/>
                    <a:pt x="4389" y="114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0998"/>
                    <a:pt x="4389" y="10998"/>
                    <a:pt x="4389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00"/>
                    <a:pt x="4274" y="10800"/>
                    <a:pt x="4274" y="10800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800"/>
                    <a:pt x="4389" y="10800"/>
                    <a:pt x="4389" y="10800"/>
                  </a:cubicBezTo>
                  <a:cubicBezTo>
                    <a:pt x="4389" y="10701"/>
                    <a:pt x="4389" y="10701"/>
                    <a:pt x="4389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602"/>
                    <a:pt x="4389" y="10602"/>
                    <a:pt x="4389" y="10602"/>
                  </a:cubicBezTo>
                  <a:cubicBezTo>
                    <a:pt x="4389" y="10503"/>
                    <a:pt x="4389" y="10503"/>
                    <a:pt x="4389" y="10503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305"/>
                    <a:pt x="4274" y="10305"/>
                    <a:pt x="4274" y="10305"/>
                  </a:cubicBezTo>
                  <a:cubicBezTo>
                    <a:pt x="4389" y="10206"/>
                    <a:pt x="4389" y="10206"/>
                    <a:pt x="4389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404"/>
                    <a:pt x="4043" y="10404"/>
                    <a:pt x="4043" y="10404"/>
                  </a:cubicBezTo>
                  <a:cubicBezTo>
                    <a:pt x="3927" y="10305"/>
                    <a:pt x="3927" y="10305"/>
                    <a:pt x="3927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206"/>
                    <a:pt x="4043" y="10206"/>
                    <a:pt x="4043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389" y="10106"/>
                    <a:pt x="4389" y="10106"/>
                    <a:pt x="4389" y="10106"/>
                  </a:cubicBezTo>
                  <a:cubicBezTo>
                    <a:pt x="4389" y="10007"/>
                    <a:pt x="4389" y="10007"/>
                    <a:pt x="4389" y="10007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158" y="9809"/>
                    <a:pt x="4158" y="9809"/>
                    <a:pt x="4158" y="9809"/>
                  </a:cubicBezTo>
                  <a:cubicBezTo>
                    <a:pt x="4158" y="9710"/>
                    <a:pt x="4158" y="9710"/>
                    <a:pt x="4158" y="9710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512"/>
                    <a:pt x="4158" y="9512"/>
                    <a:pt x="4158" y="9512"/>
                  </a:cubicBezTo>
                  <a:cubicBezTo>
                    <a:pt x="4158" y="9413"/>
                    <a:pt x="4158" y="9413"/>
                    <a:pt x="4158" y="9413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927" y="9215"/>
                    <a:pt x="3927" y="9215"/>
                    <a:pt x="3927" y="9215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8917"/>
                    <a:pt x="4043" y="8917"/>
                    <a:pt x="4043" y="8917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043" y="8719"/>
                    <a:pt x="4043" y="8719"/>
                    <a:pt x="4043" y="8719"/>
                  </a:cubicBezTo>
                  <a:cubicBezTo>
                    <a:pt x="3927" y="8620"/>
                    <a:pt x="3927" y="8620"/>
                    <a:pt x="3927" y="8620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422"/>
                    <a:pt x="3696" y="8422"/>
                    <a:pt x="3696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224"/>
                    <a:pt x="3350" y="8224"/>
                    <a:pt x="3350" y="8224"/>
                  </a:cubicBezTo>
                  <a:cubicBezTo>
                    <a:pt x="3234" y="8224"/>
                    <a:pt x="3234" y="8224"/>
                    <a:pt x="3234" y="8224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003" y="8125"/>
                    <a:pt x="3003" y="8125"/>
                    <a:pt x="3003" y="8125"/>
                  </a:cubicBezTo>
                  <a:cubicBezTo>
                    <a:pt x="2888" y="8026"/>
                    <a:pt x="2888" y="8026"/>
                    <a:pt x="2888" y="8026"/>
                  </a:cubicBezTo>
                  <a:cubicBezTo>
                    <a:pt x="2772" y="8026"/>
                    <a:pt x="2772" y="8026"/>
                    <a:pt x="2772" y="8026"/>
                  </a:cubicBezTo>
                  <a:cubicBezTo>
                    <a:pt x="2657" y="7927"/>
                    <a:pt x="2657" y="7927"/>
                    <a:pt x="2657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426" y="7927"/>
                    <a:pt x="2426" y="7927"/>
                    <a:pt x="2426" y="7927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8125"/>
                    <a:pt x="2310" y="8125"/>
                    <a:pt x="2310" y="8125"/>
                  </a:cubicBezTo>
                  <a:cubicBezTo>
                    <a:pt x="2195" y="8125"/>
                    <a:pt x="2195" y="8125"/>
                    <a:pt x="2195" y="8125"/>
                  </a:cubicBezTo>
                  <a:cubicBezTo>
                    <a:pt x="2195" y="8026"/>
                    <a:pt x="2195" y="8026"/>
                    <a:pt x="2195" y="8026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7927"/>
                    <a:pt x="2310" y="7927"/>
                    <a:pt x="2310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079" y="7927"/>
                    <a:pt x="2079" y="7927"/>
                    <a:pt x="2079" y="7927"/>
                  </a:cubicBezTo>
                  <a:cubicBezTo>
                    <a:pt x="2079" y="8026"/>
                    <a:pt x="2079" y="8026"/>
                    <a:pt x="2079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617" y="8026"/>
                    <a:pt x="1617" y="8026"/>
                    <a:pt x="1617" y="8026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617" y="7828"/>
                    <a:pt x="1617" y="7828"/>
                    <a:pt x="1617" y="7828"/>
                  </a:cubicBezTo>
                  <a:cubicBezTo>
                    <a:pt x="1617" y="7927"/>
                    <a:pt x="1617" y="7927"/>
                    <a:pt x="1617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386" y="7927"/>
                    <a:pt x="1386" y="7927"/>
                    <a:pt x="1386" y="7927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271" y="7728"/>
                    <a:pt x="1271" y="7728"/>
                    <a:pt x="1271" y="77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271" y="8026"/>
                    <a:pt x="1271" y="8026"/>
                    <a:pt x="1271" y="8026"/>
                  </a:cubicBezTo>
                  <a:cubicBezTo>
                    <a:pt x="1271" y="8125"/>
                    <a:pt x="1271" y="8125"/>
                    <a:pt x="1271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040" y="8026"/>
                    <a:pt x="1040" y="8026"/>
                    <a:pt x="1040" y="8026"/>
                  </a:cubicBezTo>
                  <a:cubicBezTo>
                    <a:pt x="924" y="8026"/>
                    <a:pt x="924" y="8026"/>
                    <a:pt x="924" y="8026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578" y="7828"/>
                    <a:pt x="578" y="7828"/>
                    <a:pt x="578" y="7828"/>
                  </a:cubicBezTo>
                  <a:cubicBezTo>
                    <a:pt x="578" y="7629"/>
                    <a:pt x="578" y="7629"/>
                    <a:pt x="578" y="7629"/>
                  </a:cubicBezTo>
                  <a:cubicBezTo>
                    <a:pt x="462" y="7629"/>
                    <a:pt x="462" y="7629"/>
                    <a:pt x="462" y="7629"/>
                  </a:cubicBezTo>
                  <a:cubicBezTo>
                    <a:pt x="462" y="7530"/>
                    <a:pt x="462" y="7530"/>
                    <a:pt x="462" y="7530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578" y="7431"/>
                    <a:pt x="578" y="7431"/>
                    <a:pt x="578" y="7431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924" y="7233"/>
                    <a:pt x="924" y="7233"/>
                    <a:pt x="924" y="7233"/>
                  </a:cubicBezTo>
                  <a:cubicBezTo>
                    <a:pt x="809" y="7233"/>
                    <a:pt x="809" y="7233"/>
                    <a:pt x="809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578" y="7134"/>
                    <a:pt x="578" y="7134"/>
                    <a:pt x="578" y="7134"/>
                  </a:cubicBezTo>
                  <a:cubicBezTo>
                    <a:pt x="578" y="7035"/>
                    <a:pt x="578" y="7035"/>
                    <a:pt x="578" y="7035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693" y="6936"/>
                    <a:pt x="693" y="6936"/>
                    <a:pt x="693" y="6936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578" y="6837"/>
                    <a:pt x="578" y="6837"/>
                    <a:pt x="578" y="6837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7035"/>
                    <a:pt x="462" y="7035"/>
                    <a:pt x="462" y="7035"/>
                  </a:cubicBezTo>
                  <a:cubicBezTo>
                    <a:pt x="347" y="6936"/>
                    <a:pt x="347" y="6936"/>
                    <a:pt x="347" y="6936"/>
                  </a:cubicBezTo>
                  <a:cubicBezTo>
                    <a:pt x="231" y="6936"/>
                    <a:pt x="231" y="6936"/>
                    <a:pt x="231" y="6936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639"/>
                    <a:pt x="231" y="6639"/>
                    <a:pt x="231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539"/>
                    <a:pt x="462" y="6539"/>
                    <a:pt x="462" y="6539"/>
                  </a:cubicBezTo>
                  <a:cubicBezTo>
                    <a:pt x="693" y="6539"/>
                    <a:pt x="693" y="6539"/>
                    <a:pt x="693" y="6539"/>
                  </a:cubicBezTo>
                  <a:cubicBezTo>
                    <a:pt x="809" y="6539"/>
                    <a:pt x="809" y="6539"/>
                    <a:pt x="809" y="6539"/>
                  </a:cubicBezTo>
                  <a:cubicBezTo>
                    <a:pt x="924" y="6639"/>
                    <a:pt x="924" y="6639"/>
                    <a:pt x="924" y="6639"/>
                  </a:cubicBezTo>
                  <a:cubicBezTo>
                    <a:pt x="1155" y="6639"/>
                    <a:pt x="1155" y="6639"/>
                    <a:pt x="1155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502" y="6738"/>
                    <a:pt x="1502" y="6738"/>
                    <a:pt x="1502" y="6738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848" y="6837"/>
                    <a:pt x="1848" y="6837"/>
                    <a:pt x="1848" y="6837"/>
                  </a:cubicBezTo>
                  <a:cubicBezTo>
                    <a:pt x="1964" y="6738"/>
                    <a:pt x="1964" y="6738"/>
                    <a:pt x="1964" y="6738"/>
                  </a:cubicBezTo>
                  <a:cubicBezTo>
                    <a:pt x="1848" y="6738"/>
                    <a:pt x="1848" y="6738"/>
                    <a:pt x="1848" y="6738"/>
                  </a:cubicBezTo>
                  <a:cubicBezTo>
                    <a:pt x="1733" y="6738"/>
                    <a:pt x="1733" y="6738"/>
                    <a:pt x="1733" y="6738"/>
                  </a:cubicBezTo>
                  <a:cubicBezTo>
                    <a:pt x="1617" y="6738"/>
                    <a:pt x="1617" y="6738"/>
                    <a:pt x="1617" y="6738"/>
                  </a:cubicBezTo>
                  <a:cubicBezTo>
                    <a:pt x="1502" y="6639"/>
                    <a:pt x="1502" y="6639"/>
                    <a:pt x="1502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271" y="6440"/>
                    <a:pt x="1271" y="6440"/>
                    <a:pt x="1271" y="6440"/>
                  </a:cubicBezTo>
                  <a:cubicBezTo>
                    <a:pt x="1502" y="6440"/>
                    <a:pt x="1502" y="6440"/>
                    <a:pt x="1502" y="6440"/>
                  </a:cubicBezTo>
                  <a:cubicBezTo>
                    <a:pt x="1617" y="6440"/>
                    <a:pt x="1617" y="6440"/>
                    <a:pt x="1617" y="6440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539"/>
                    <a:pt x="2079" y="6539"/>
                    <a:pt x="2079" y="6539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341"/>
                    <a:pt x="2195" y="6341"/>
                    <a:pt x="2195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1964" y="6341"/>
                    <a:pt x="1964" y="6341"/>
                    <a:pt x="1964" y="6341"/>
                  </a:cubicBezTo>
                  <a:cubicBezTo>
                    <a:pt x="2079" y="6242"/>
                    <a:pt x="2079" y="6242"/>
                    <a:pt x="2079" y="6242"/>
                  </a:cubicBezTo>
                  <a:cubicBezTo>
                    <a:pt x="1964" y="6242"/>
                    <a:pt x="1964" y="6242"/>
                    <a:pt x="1964" y="6242"/>
                  </a:cubicBezTo>
                  <a:cubicBezTo>
                    <a:pt x="1848" y="6242"/>
                    <a:pt x="1848" y="6242"/>
                    <a:pt x="1848" y="6242"/>
                  </a:cubicBezTo>
                  <a:cubicBezTo>
                    <a:pt x="1848" y="6341"/>
                    <a:pt x="1848" y="6341"/>
                    <a:pt x="1848" y="6341"/>
                  </a:cubicBezTo>
                  <a:cubicBezTo>
                    <a:pt x="1733" y="6341"/>
                    <a:pt x="1733" y="6341"/>
                    <a:pt x="1733" y="6341"/>
                  </a:cubicBezTo>
                  <a:cubicBezTo>
                    <a:pt x="1502" y="6341"/>
                    <a:pt x="1502" y="6341"/>
                    <a:pt x="1502" y="6341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386" y="6143"/>
                    <a:pt x="1386" y="6143"/>
                    <a:pt x="1386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386" y="6242"/>
                    <a:pt x="1386" y="6242"/>
                    <a:pt x="1386" y="6242"/>
                  </a:cubicBezTo>
                  <a:cubicBezTo>
                    <a:pt x="1386" y="6341"/>
                    <a:pt x="1386" y="6341"/>
                    <a:pt x="1386" y="6341"/>
                  </a:cubicBezTo>
                  <a:cubicBezTo>
                    <a:pt x="1271" y="6341"/>
                    <a:pt x="1271" y="6341"/>
                    <a:pt x="1271" y="6341"/>
                  </a:cubicBezTo>
                  <a:cubicBezTo>
                    <a:pt x="1155" y="6341"/>
                    <a:pt x="1155" y="6341"/>
                    <a:pt x="1155" y="6341"/>
                  </a:cubicBezTo>
                  <a:cubicBezTo>
                    <a:pt x="1040" y="6341"/>
                    <a:pt x="1040" y="6341"/>
                    <a:pt x="1040" y="6341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1040" y="6143"/>
                    <a:pt x="1040" y="6143"/>
                    <a:pt x="1040" y="6143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040" y="6044"/>
                    <a:pt x="1040" y="6044"/>
                    <a:pt x="1040" y="6044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5945"/>
                    <a:pt x="809" y="5945"/>
                    <a:pt x="809" y="5945"/>
                  </a:cubicBezTo>
                  <a:cubicBezTo>
                    <a:pt x="924" y="5945"/>
                    <a:pt x="924" y="5945"/>
                    <a:pt x="924" y="5945"/>
                  </a:cubicBezTo>
                  <a:cubicBezTo>
                    <a:pt x="1040" y="5945"/>
                    <a:pt x="1040" y="5945"/>
                    <a:pt x="1040" y="5945"/>
                  </a:cubicBezTo>
                  <a:cubicBezTo>
                    <a:pt x="1155" y="5846"/>
                    <a:pt x="1155" y="5846"/>
                    <a:pt x="1155" y="5846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1040" y="5747"/>
                    <a:pt x="1040" y="5747"/>
                    <a:pt x="1040" y="5747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924" y="5846"/>
                    <a:pt x="924" y="5846"/>
                    <a:pt x="924" y="5846"/>
                  </a:cubicBezTo>
                  <a:cubicBezTo>
                    <a:pt x="809" y="5846"/>
                    <a:pt x="809" y="5846"/>
                    <a:pt x="809" y="5846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578" y="5846"/>
                    <a:pt x="578" y="5846"/>
                    <a:pt x="578" y="5846"/>
                  </a:cubicBezTo>
                  <a:cubicBezTo>
                    <a:pt x="693" y="5846"/>
                    <a:pt x="693" y="5846"/>
                    <a:pt x="693" y="5846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648"/>
                    <a:pt x="693" y="5648"/>
                    <a:pt x="693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462" y="5450"/>
                    <a:pt x="462" y="5450"/>
                    <a:pt x="462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231" y="5350"/>
                    <a:pt x="231" y="5350"/>
                    <a:pt x="231" y="5350"/>
                  </a:cubicBezTo>
                  <a:cubicBezTo>
                    <a:pt x="347" y="5350"/>
                    <a:pt x="347" y="5350"/>
                    <a:pt x="347" y="5350"/>
                  </a:cubicBezTo>
                  <a:cubicBezTo>
                    <a:pt x="462" y="5350"/>
                    <a:pt x="462" y="5350"/>
                    <a:pt x="462" y="5350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347" y="5152"/>
                    <a:pt x="347" y="5152"/>
                    <a:pt x="347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4954"/>
                    <a:pt x="693" y="4954"/>
                    <a:pt x="693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386" y="4855"/>
                    <a:pt x="1386" y="4855"/>
                    <a:pt x="1386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855"/>
                    <a:pt x="2195" y="4855"/>
                    <a:pt x="2195" y="4855"/>
                  </a:cubicBezTo>
                  <a:cubicBezTo>
                    <a:pt x="2195" y="4756"/>
                    <a:pt x="2195" y="4756"/>
                    <a:pt x="2195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657"/>
                    <a:pt x="2195" y="4657"/>
                    <a:pt x="2195" y="4657"/>
                  </a:cubicBezTo>
                  <a:cubicBezTo>
                    <a:pt x="2310" y="4657"/>
                    <a:pt x="2310" y="4657"/>
                    <a:pt x="2310" y="4657"/>
                  </a:cubicBezTo>
                  <a:cubicBezTo>
                    <a:pt x="2426" y="4657"/>
                    <a:pt x="2426" y="4657"/>
                    <a:pt x="2426" y="4657"/>
                  </a:cubicBezTo>
                  <a:cubicBezTo>
                    <a:pt x="2541" y="4657"/>
                    <a:pt x="2541" y="4657"/>
                    <a:pt x="2541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772" y="4657"/>
                    <a:pt x="2772" y="4657"/>
                    <a:pt x="2772" y="4657"/>
                  </a:cubicBezTo>
                  <a:cubicBezTo>
                    <a:pt x="2888" y="4657"/>
                    <a:pt x="2888" y="4657"/>
                    <a:pt x="2888" y="4657"/>
                  </a:cubicBezTo>
                  <a:cubicBezTo>
                    <a:pt x="3003" y="4657"/>
                    <a:pt x="3003" y="4657"/>
                    <a:pt x="3003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234" y="4756"/>
                    <a:pt x="3234" y="4756"/>
                    <a:pt x="3234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581" y="4657"/>
                    <a:pt x="3581" y="4657"/>
                    <a:pt x="3581" y="4657"/>
                  </a:cubicBezTo>
                  <a:cubicBezTo>
                    <a:pt x="3581" y="4558"/>
                    <a:pt x="3581" y="4558"/>
                    <a:pt x="3581" y="4558"/>
                  </a:cubicBezTo>
                  <a:cubicBezTo>
                    <a:pt x="3696" y="4459"/>
                    <a:pt x="3696" y="4459"/>
                    <a:pt x="3696" y="4459"/>
                  </a:cubicBezTo>
                  <a:cubicBezTo>
                    <a:pt x="3812" y="4459"/>
                    <a:pt x="3812" y="4459"/>
                    <a:pt x="3812" y="4459"/>
                  </a:cubicBezTo>
                  <a:cubicBezTo>
                    <a:pt x="3812" y="4360"/>
                    <a:pt x="3812" y="4360"/>
                    <a:pt x="3812" y="4360"/>
                  </a:cubicBezTo>
                  <a:cubicBezTo>
                    <a:pt x="3927" y="4261"/>
                    <a:pt x="3927" y="4261"/>
                    <a:pt x="3927" y="4261"/>
                  </a:cubicBezTo>
                  <a:cubicBezTo>
                    <a:pt x="4043" y="4261"/>
                    <a:pt x="4043" y="4261"/>
                    <a:pt x="4043" y="4261"/>
                  </a:cubicBezTo>
                  <a:cubicBezTo>
                    <a:pt x="4043" y="4161"/>
                    <a:pt x="4043" y="4161"/>
                    <a:pt x="4043" y="4161"/>
                  </a:cubicBezTo>
                  <a:cubicBezTo>
                    <a:pt x="3927" y="4161"/>
                    <a:pt x="3927" y="4161"/>
                    <a:pt x="3927" y="4161"/>
                  </a:cubicBezTo>
                  <a:cubicBezTo>
                    <a:pt x="3927" y="4062"/>
                    <a:pt x="3927" y="4062"/>
                    <a:pt x="3927" y="4062"/>
                  </a:cubicBezTo>
                  <a:cubicBezTo>
                    <a:pt x="4043" y="4062"/>
                    <a:pt x="4043" y="4062"/>
                    <a:pt x="4043" y="4062"/>
                  </a:cubicBezTo>
                  <a:cubicBezTo>
                    <a:pt x="4158" y="3963"/>
                    <a:pt x="4158" y="3963"/>
                    <a:pt x="4158" y="3963"/>
                  </a:cubicBezTo>
                  <a:cubicBezTo>
                    <a:pt x="4274" y="4062"/>
                    <a:pt x="4274" y="4062"/>
                    <a:pt x="4274" y="4062"/>
                  </a:cubicBezTo>
                  <a:cubicBezTo>
                    <a:pt x="4389" y="3963"/>
                    <a:pt x="4389" y="3963"/>
                    <a:pt x="4389" y="3963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274" y="3864"/>
                    <a:pt x="4274" y="3864"/>
                    <a:pt x="4274" y="3864"/>
                  </a:cubicBezTo>
                  <a:cubicBezTo>
                    <a:pt x="4158" y="3864"/>
                    <a:pt x="4158" y="3864"/>
                    <a:pt x="4158" y="3864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274" y="3765"/>
                    <a:pt x="4274" y="3765"/>
                    <a:pt x="4274" y="3765"/>
                  </a:cubicBezTo>
                  <a:cubicBezTo>
                    <a:pt x="4389" y="3765"/>
                    <a:pt x="4389" y="3765"/>
                    <a:pt x="4389" y="3765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505" y="3567"/>
                    <a:pt x="4505" y="3567"/>
                    <a:pt x="4505" y="3567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274" y="3666"/>
                    <a:pt x="4274" y="3666"/>
                    <a:pt x="4274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3927" y="3666"/>
                    <a:pt x="3927" y="3666"/>
                    <a:pt x="3927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465" y="3468"/>
                    <a:pt x="3465" y="3468"/>
                    <a:pt x="3465" y="3468"/>
                  </a:cubicBezTo>
                  <a:cubicBezTo>
                    <a:pt x="3581" y="3468"/>
                    <a:pt x="3581" y="3468"/>
                    <a:pt x="3581" y="3468"/>
                  </a:cubicBezTo>
                  <a:cubicBezTo>
                    <a:pt x="3581" y="3369"/>
                    <a:pt x="3581" y="3369"/>
                    <a:pt x="3581" y="3369"/>
                  </a:cubicBezTo>
                  <a:cubicBezTo>
                    <a:pt x="3696" y="3369"/>
                    <a:pt x="3696" y="3369"/>
                    <a:pt x="3696" y="3369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812" y="3270"/>
                    <a:pt x="3812" y="3270"/>
                    <a:pt x="3812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812" y="3171"/>
                    <a:pt x="3812" y="3171"/>
                    <a:pt x="3812" y="3171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2972"/>
                    <a:pt x="3927" y="2972"/>
                    <a:pt x="3927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274" y="2873"/>
                    <a:pt x="4274" y="2873"/>
                    <a:pt x="4274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389" y="2774"/>
                    <a:pt x="4389" y="2774"/>
                    <a:pt x="4389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620" y="2774"/>
                    <a:pt x="4620" y="2774"/>
                    <a:pt x="4620" y="2774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576"/>
                    <a:pt x="4736" y="2576"/>
                    <a:pt x="4736" y="2576"/>
                  </a:cubicBezTo>
                  <a:cubicBezTo>
                    <a:pt x="4851" y="2576"/>
                    <a:pt x="4851" y="2576"/>
                    <a:pt x="4851" y="2576"/>
                  </a:cubicBezTo>
                  <a:cubicBezTo>
                    <a:pt x="4967" y="2576"/>
                    <a:pt x="4967" y="2576"/>
                    <a:pt x="4967" y="2576"/>
                  </a:cubicBezTo>
                  <a:cubicBezTo>
                    <a:pt x="4967" y="2477"/>
                    <a:pt x="4967" y="2477"/>
                    <a:pt x="4967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774"/>
                    <a:pt x="5198" y="2774"/>
                    <a:pt x="5198" y="2774"/>
                  </a:cubicBezTo>
                  <a:cubicBezTo>
                    <a:pt x="5198" y="2873"/>
                    <a:pt x="5198" y="2873"/>
                    <a:pt x="5198" y="2873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313" y="2873"/>
                    <a:pt x="5313" y="2873"/>
                    <a:pt x="5313" y="2873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477"/>
                    <a:pt x="5198" y="2477"/>
                    <a:pt x="5198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378"/>
                    <a:pt x="5313" y="2378"/>
                    <a:pt x="5313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477"/>
                    <a:pt x="5429" y="2477"/>
                    <a:pt x="5429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660" y="2675"/>
                    <a:pt x="5660" y="2675"/>
                    <a:pt x="5660" y="2675"/>
                  </a:cubicBezTo>
                  <a:cubicBezTo>
                    <a:pt x="5775" y="2576"/>
                    <a:pt x="5775" y="2576"/>
                    <a:pt x="5775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6006" y="2477"/>
                    <a:pt x="6006" y="2477"/>
                    <a:pt x="6006" y="2477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122" y="2378"/>
                    <a:pt x="6122" y="2378"/>
                    <a:pt x="6122" y="2378"/>
                  </a:cubicBezTo>
                  <a:cubicBezTo>
                    <a:pt x="6237" y="2279"/>
                    <a:pt x="6237" y="2279"/>
                    <a:pt x="6237" y="2279"/>
                  </a:cubicBezTo>
                  <a:cubicBezTo>
                    <a:pt x="6353" y="2180"/>
                    <a:pt x="6353" y="2180"/>
                    <a:pt x="6353" y="2180"/>
                  </a:cubicBezTo>
                  <a:cubicBezTo>
                    <a:pt x="6353" y="2081"/>
                    <a:pt x="6353" y="2081"/>
                    <a:pt x="6353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1982"/>
                    <a:pt x="6237" y="1982"/>
                    <a:pt x="6237" y="1982"/>
                  </a:cubicBezTo>
                  <a:cubicBezTo>
                    <a:pt x="6353" y="1982"/>
                    <a:pt x="6353" y="1982"/>
                    <a:pt x="6353" y="1982"/>
                  </a:cubicBezTo>
                  <a:cubicBezTo>
                    <a:pt x="6353" y="1883"/>
                    <a:pt x="6353" y="1883"/>
                    <a:pt x="6353" y="1883"/>
                  </a:cubicBezTo>
                  <a:cubicBezTo>
                    <a:pt x="6353" y="1783"/>
                    <a:pt x="6353" y="1783"/>
                    <a:pt x="6353" y="1783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584" y="1684"/>
                    <a:pt x="6584" y="1684"/>
                    <a:pt x="6584" y="1684"/>
                  </a:cubicBezTo>
                  <a:cubicBezTo>
                    <a:pt x="6699" y="1585"/>
                    <a:pt x="6699" y="1585"/>
                    <a:pt x="6699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684"/>
                    <a:pt x="6815" y="1684"/>
                    <a:pt x="6815" y="1684"/>
                  </a:cubicBezTo>
                  <a:cubicBezTo>
                    <a:pt x="6930" y="1783"/>
                    <a:pt x="6930" y="1783"/>
                    <a:pt x="6930" y="1783"/>
                  </a:cubicBezTo>
                  <a:cubicBezTo>
                    <a:pt x="6930" y="1883"/>
                    <a:pt x="6930" y="1883"/>
                    <a:pt x="6930" y="1883"/>
                  </a:cubicBezTo>
                  <a:cubicBezTo>
                    <a:pt x="6930" y="1982"/>
                    <a:pt x="6930" y="1982"/>
                    <a:pt x="6930" y="1982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7046" y="2279"/>
                    <a:pt x="7046" y="2279"/>
                    <a:pt x="7046" y="2279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046" y="1982"/>
                    <a:pt x="7046" y="1982"/>
                    <a:pt x="7046" y="1982"/>
                  </a:cubicBezTo>
                  <a:cubicBezTo>
                    <a:pt x="7046" y="1883"/>
                    <a:pt x="7046" y="1883"/>
                    <a:pt x="7046" y="1883"/>
                  </a:cubicBezTo>
                  <a:cubicBezTo>
                    <a:pt x="7046" y="1783"/>
                    <a:pt x="7046" y="1783"/>
                    <a:pt x="7046" y="1783"/>
                  </a:cubicBezTo>
                  <a:cubicBezTo>
                    <a:pt x="7161" y="1783"/>
                    <a:pt x="7161" y="1783"/>
                    <a:pt x="7161" y="1783"/>
                  </a:cubicBezTo>
                  <a:cubicBezTo>
                    <a:pt x="7046" y="1684"/>
                    <a:pt x="7046" y="1684"/>
                    <a:pt x="7046" y="1684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277" y="1387"/>
                    <a:pt x="7277" y="1387"/>
                    <a:pt x="7277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508" y="1486"/>
                    <a:pt x="7508" y="1486"/>
                    <a:pt x="7508" y="1486"/>
                  </a:cubicBezTo>
                  <a:cubicBezTo>
                    <a:pt x="7739" y="1387"/>
                    <a:pt x="7739" y="1387"/>
                    <a:pt x="7739" y="1387"/>
                  </a:cubicBezTo>
                  <a:cubicBezTo>
                    <a:pt x="7970" y="1387"/>
                    <a:pt x="7970" y="1387"/>
                    <a:pt x="7970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486"/>
                    <a:pt x="8201" y="1486"/>
                    <a:pt x="8201" y="1486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317" y="1585"/>
                    <a:pt x="8317" y="1585"/>
                    <a:pt x="8317" y="1585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387"/>
                    <a:pt x="8317" y="1387"/>
                    <a:pt x="8317" y="1387"/>
                  </a:cubicBezTo>
                  <a:cubicBezTo>
                    <a:pt x="8432" y="1288"/>
                    <a:pt x="8432" y="1288"/>
                    <a:pt x="8432" y="1288"/>
                  </a:cubicBezTo>
                  <a:cubicBezTo>
                    <a:pt x="8548" y="1288"/>
                    <a:pt x="8548" y="1288"/>
                    <a:pt x="8548" y="1288"/>
                  </a:cubicBezTo>
                  <a:cubicBezTo>
                    <a:pt x="8548" y="1387"/>
                    <a:pt x="8548" y="1387"/>
                    <a:pt x="8548" y="1387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387"/>
                    <a:pt x="8663" y="1387"/>
                    <a:pt x="8663" y="1387"/>
                  </a:cubicBezTo>
                  <a:cubicBezTo>
                    <a:pt x="8663" y="1288"/>
                    <a:pt x="8663" y="1288"/>
                    <a:pt x="8663" y="1288"/>
                  </a:cubicBezTo>
                  <a:cubicBezTo>
                    <a:pt x="8548" y="1189"/>
                    <a:pt x="8548" y="1189"/>
                    <a:pt x="8548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779" y="1288"/>
                    <a:pt x="8779" y="1288"/>
                    <a:pt x="8779" y="1288"/>
                  </a:cubicBezTo>
                  <a:cubicBezTo>
                    <a:pt x="8894" y="1189"/>
                    <a:pt x="8894" y="1189"/>
                    <a:pt x="8894" y="1189"/>
                  </a:cubicBezTo>
                  <a:cubicBezTo>
                    <a:pt x="9010" y="1189"/>
                    <a:pt x="9010" y="1189"/>
                    <a:pt x="9010" y="1189"/>
                  </a:cubicBezTo>
                  <a:cubicBezTo>
                    <a:pt x="9125" y="1189"/>
                    <a:pt x="9125" y="1189"/>
                    <a:pt x="9125" y="1189"/>
                  </a:cubicBezTo>
                  <a:cubicBezTo>
                    <a:pt x="9125" y="1288"/>
                    <a:pt x="9125" y="1288"/>
                    <a:pt x="9125" y="1288"/>
                  </a:cubicBezTo>
                  <a:cubicBezTo>
                    <a:pt x="9125" y="1387"/>
                    <a:pt x="9125" y="1387"/>
                    <a:pt x="9125" y="1387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883"/>
                    <a:pt x="9010" y="1883"/>
                    <a:pt x="9010" y="1883"/>
                  </a:cubicBezTo>
                  <a:cubicBezTo>
                    <a:pt x="8894" y="1883"/>
                    <a:pt x="8894" y="1883"/>
                    <a:pt x="8894" y="1883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779" y="2180"/>
                    <a:pt x="8779" y="2180"/>
                    <a:pt x="8779" y="2180"/>
                  </a:cubicBezTo>
                  <a:cubicBezTo>
                    <a:pt x="8779" y="2279"/>
                    <a:pt x="8779" y="2279"/>
                    <a:pt x="8779" y="2279"/>
                  </a:cubicBezTo>
                  <a:cubicBezTo>
                    <a:pt x="8663" y="2279"/>
                    <a:pt x="8663" y="2279"/>
                    <a:pt x="8663" y="2279"/>
                  </a:cubicBezTo>
                  <a:cubicBezTo>
                    <a:pt x="8663" y="2378"/>
                    <a:pt x="8663" y="2378"/>
                    <a:pt x="8663" y="2378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548" y="2477"/>
                    <a:pt x="8548" y="2477"/>
                    <a:pt x="8548" y="2477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378"/>
                    <a:pt x="8779" y="2378"/>
                    <a:pt x="8779" y="2378"/>
                  </a:cubicBezTo>
                  <a:cubicBezTo>
                    <a:pt x="8894" y="2279"/>
                    <a:pt x="8894" y="2279"/>
                    <a:pt x="8894" y="2279"/>
                  </a:cubicBezTo>
                  <a:cubicBezTo>
                    <a:pt x="8894" y="2180"/>
                    <a:pt x="8894" y="2180"/>
                    <a:pt x="8894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241" y="1883"/>
                    <a:pt x="9241" y="1883"/>
                    <a:pt x="9241" y="1883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180"/>
                    <a:pt x="9356" y="2180"/>
                    <a:pt x="9356" y="2180"/>
                  </a:cubicBezTo>
                  <a:cubicBezTo>
                    <a:pt x="9472" y="2279"/>
                    <a:pt x="9472" y="2279"/>
                    <a:pt x="9472" y="2279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703" y="2477"/>
                    <a:pt x="9703" y="2477"/>
                    <a:pt x="9703" y="2477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818" y="2279"/>
                    <a:pt x="9818" y="2279"/>
                    <a:pt x="9818" y="2279"/>
                  </a:cubicBezTo>
                  <a:cubicBezTo>
                    <a:pt x="9934" y="2279"/>
                    <a:pt x="9934" y="2279"/>
                    <a:pt x="9934" y="2279"/>
                  </a:cubicBezTo>
                  <a:cubicBezTo>
                    <a:pt x="9934" y="2378"/>
                    <a:pt x="9934" y="2378"/>
                    <a:pt x="9934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279"/>
                    <a:pt x="10049" y="2279"/>
                    <a:pt x="10049" y="2279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165" y="2378"/>
                    <a:pt x="10165" y="2378"/>
                    <a:pt x="10165" y="2378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1982"/>
                    <a:pt x="10165" y="1982"/>
                    <a:pt x="10165" y="1982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049" y="1783"/>
                    <a:pt x="10049" y="1783"/>
                    <a:pt x="10049" y="1783"/>
                  </a:cubicBezTo>
                  <a:cubicBezTo>
                    <a:pt x="10165" y="1684"/>
                    <a:pt x="10165" y="1684"/>
                    <a:pt x="10165" y="1684"/>
                  </a:cubicBezTo>
                  <a:cubicBezTo>
                    <a:pt x="10165" y="1585"/>
                    <a:pt x="10165" y="1585"/>
                    <a:pt x="10165" y="1585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387"/>
                    <a:pt x="10165" y="1387"/>
                    <a:pt x="10165" y="1387"/>
                  </a:cubicBezTo>
                  <a:cubicBezTo>
                    <a:pt x="10165" y="1288"/>
                    <a:pt x="10165" y="1288"/>
                    <a:pt x="10165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396" y="1288"/>
                    <a:pt x="10396" y="1288"/>
                    <a:pt x="10396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742" y="1486"/>
                    <a:pt x="10742" y="1486"/>
                    <a:pt x="10742" y="1486"/>
                  </a:cubicBezTo>
                  <a:cubicBezTo>
                    <a:pt x="10742" y="1585"/>
                    <a:pt x="10742" y="1585"/>
                    <a:pt x="10742" y="1585"/>
                  </a:cubicBezTo>
                  <a:cubicBezTo>
                    <a:pt x="10742" y="1684"/>
                    <a:pt x="10742" y="1684"/>
                    <a:pt x="10742" y="1684"/>
                  </a:cubicBezTo>
                  <a:cubicBezTo>
                    <a:pt x="10858" y="1783"/>
                    <a:pt x="10858" y="1783"/>
                    <a:pt x="10858" y="1783"/>
                  </a:cubicBezTo>
                  <a:cubicBezTo>
                    <a:pt x="10973" y="1883"/>
                    <a:pt x="10973" y="1883"/>
                    <a:pt x="10973" y="1883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858" y="2180"/>
                    <a:pt x="10858" y="2180"/>
                    <a:pt x="10858" y="2180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973" y="2378"/>
                    <a:pt x="10973" y="2378"/>
                    <a:pt x="10973" y="2378"/>
                  </a:cubicBezTo>
                  <a:cubicBezTo>
                    <a:pt x="10973" y="2477"/>
                    <a:pt x="10973" y="2477"/>
                    <a:pt x="10973" y="2477"/>
                  </a:cubicBezTo>
                  <a:cubicBezTo>
                    <a:pt x="10973" y="2576"/>
                    <a:pt x="10973" y="2576"/>
                    <a:pt x="10973" y="2576"/>
                  </a:cubicBezTo>
                  <a:cubicBezTo>
                    <a:pt x="10973" y="2675"/>
                    <a:pt x="10973" y="2675"/>
                    <a:pt x="10973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204" y="2774"/>
                    <a:pt x="11204" y="2774"/>
                    <a:pt x="11204" y="2774"/>
                  </a:cubicBezTo>
                  <a:cubicBezTo>
                    <a:pt x="11320" y="2774"/>
                    <a:pt x="11320" y="2774"/>
                    <a:pt x="11320" y="2774"/>
                  </a:cubicBezTo>
                  <a:cubicBezTo>
                    <a:pt x="11435" y="2774"/>
                    <a:pt x="11435" y="2774"/>
                    <a:pt x="11435" y="2774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873"/>
                    <a:pt x="11782" y="2873"/>
                    <a:pt x="11782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2128" y="2873"/>
                    <a:pt x="12128" y="2873"/>
                    <a:pt x="12128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576"/>
                    <a:pt x="11782" y="2576"/>
                    <a:pt x="11782" y="2576"/>
                  </a:cubicBezTo>
                  <a:cubicBezTo>
                    <a:pt x="11782" y="2477"/>
                    <a:pt x="11782" y="2477"/>
                    <a:pt x="11782" y="2477"/>
                  </a:cubicBezTo>
                  <a:cubicBezTo>
                    <a:pt x="11666" y="2477"/>
                    <a:pt x="11666" y="2477"/>
                    <a:pt x="11666" y="2477"/>
                  </a:cubicBezTo>
                  <a:cubicBezTo>
                    <a:pt x="11666" y="2378"/>
                    <a:pt x="11666" y="2378"/>
                    <a:pt x="11666" y="2378"/>
                  </a:cubicBezTo>
                  <a:cubicBezTo>
                    <a:pt x="11666" y="2279"/>
                    <a:pt x="11666" y="2279"/>
                    <a:pt x="11666" y="2279"/>
                  </a:cubicBezTo>
                  <a:cubicBezTo>
                    <a:pt x="11551" y="2279"/>
                    <a:pt x="11551" y="2279"/>
                    <a:pt x="11551" y="2279"/>
                  </a:cubicBezTo>
                  <a:cubicBezTo>
                    <a:pt x="11551" y="2180"/>
                    <a:pt x="11551" y="2180"/>
                    <a:pt x="11551" y="2180"/>
                  </a:cubicBezTo>
                  <a:cubicBezTo>
                    <a:pt x="11551" y="2081"/>
                    <a:pt x="11551" y="2081"/>
                    <a:pt x="11551" y="2081"/>
                  </a:cubicBezTo>
                  <a:cubicBezTo>
                    <a:pt x="11551" y="1982"/>
                    <a:pt x="11551" y="1982"/>
                    <a:pt x="11551" y="1982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783"/>
                    <a:pt x="11551" y="1783"/>
                    <a:pt x="11551" y="1783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585"/>
                    <a:pt x="11435" y="1585"/>
                    <a:pt x="11435" y="1585"/>
                  </a:cubicBezTo>
                  <a:cubicBezTo>
                    <a:pt x="11435" y="1486"/>
                    <a:pt x="11435" y="1486"/>
                    <a:pt x="11435" y="1486"/>
                  </a:cubicBezTo>
                  <a:cubicBezTo>
                    <a:pt x="11320" y="1387"/>
                    <a:pt x="11320" y="1387"/>
                    <a:pt x="11320" y="1387"/>
                  </a:cubicBezTo>
                  <a:cubicBezTo>
                    <a:pt x="11435" y="1387"/>
                    <a:pt x="11435" y="1387"/>
                    <a:pt x="11435" y="1387"/>
                  </a:cubicBezTo>
                  <a:cubicBezTo>
                    <a:pt x="11320" y="1288"/>
                    <a:pt x="11320" y="1288"/>
                    <a:pt x="11320" y="1288"/>
                  </a:cubicBezTo>
                  <a:cubicBezTo>
                    <a:pt x="11320" y="1189"/>
                    <a:pt x="11320" y="1189"/>
                    <a:pt x="11320" y="1189"/>
                  </a:cubicBezTo>
                  <a:cubicBezTo>
                    <a:pt x="11435" y="1189"/>
                    <a:pt x="11435" y="1189"/>
                    <a:pt x="11435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782" y="1189"/>
                    <a:pt x="11782" y="1189"/>
                    <a:pt x="11782" y="1189"/>
                  </a:cubicBezTo>
                  <a:cubicBezTo>
                    <a:pt x="11897" y="1288"/>
                    <a:pt x="11897" y="1288"/>
                    <a:pt x="11897" y="1288"/>
                  </a:cubicBezTo>
                  <a:cubicBezTo>
                    <a:pt x="12013" y="1387"/>
                    <a:pt x="12013" y="1387"/>
                    <a:pt x="12013" y="1387"/>
                  </a:cubicBezTo>
                  <a:cubicBezTo>
                    <a:pt x="12128" y="1387"/>
                    <a:pt x="12128" y="1387"/>
                    <a:pt x="12128" y="1387"/>
                  </a:cubicBezTo>
                  <a:cubicBezTo>
                    <a:pt x="12128" y="1288"/>
                    <a:pt x="12128" y="1288"/>
                    <a:pt x="12128" y="1288"/>
                  </a:cubicBezTo>
                  <a:cubicBezTo>
                    <a:pt x="12013" y="1288"/>
                    <a:pt x="12013" y="1288"/>
                    <a:pt x="12013" y="1288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244" y="1189"/>
                    <a:pt x="12244" y="1189"/>
                    <a:pt x="12244" y="1189"/>
                  </a:cubicBezTo>
                  <a:cubicBezTo>
                    <a:pt x="12359" y="1090"/>
                    <a:pt x="12359" y="1090"/>
                    <a:pt x="12359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590" y="1189"/>
                    <a:pt x="12590" y="1189"/>
                    <a:pt x="12590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821" y="1288"/>
                    <a:pt x="12821" y="1288"/>
                    <a:pt x="12821" y="1288"/>
                  </a:cubicBezTo>
                  <a:cubicBezTo>
                    <a:pt x="12821" y="1387"/>
                    <a:pt x="12821" y="1387"/>
                    <a:pt x="12821" y="1387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585"/>
                    <a:pt x="12821" y="1585"/>
                    <a:pt x="12821" y="1585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283" y="1982"/>
                    <a:pt x="13283" y="1982"/>
                    <a:pt x="13283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283" y="1883"/>
                    <a:pt x="13283" y="1883"/>
                    <a:pt x="13283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052" y="1883"/>
                    <a:pt x="13052" y="1883"/>
                    <a:pt x="13052" y="1883"/>
                  </a:cubicBezTo>
                  <a:cubicBezTo>
                    <a:pt x="13052" y="1783"/>
                    <a:pt x="13052" y="1783"/>
                    <a:pt x="13052" y="1783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585"/>
                    <a:pt x="12937" y="1585"/>
                    <a:pt x="12937" y="1585"/>
                  </a:cubicBezTo>
                  <a:cubicBezTo>
                    <a:pt x="12937" y="1486"/>
                    <a:pt x="12937" y="1486"/>
                    <a:pt x="12937" y="1486"/>
                  </a:cubicBezTo>
                  <a:cubicBezTo>
                    <a:pt x="12937" y="1387"/>
                    <a:pt x="12937" y="1387"/>
                    <a:pt x="12937" y="1387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821" y="1189"/>
                    <a:pt x="12821" y="1189"/>
                    <a:pt x="12821" y="1189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590" y="991"/>
                    <a:pt x="12590" y="991"/>
                    <a:pt x="12590" y="991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359" y="991"/>
                    <a:pt x="12359" y="991"/>
                    <a:pt x="12359" y="991"/>
                  </a:cubicBezTo>
                  <a:cubicBezTo>
                    <a:pt x="12359" y="892"/>
                    <a:pt x="12359" y="892"/>
                    <a:pt x="12359" y="892"/>
                  </a:cubicBezTo>
                  <a:cubicBezTo>
                    <a:pt x="12359" y="793"/>
                    <a:pt x="12359" y="793"/>
                    <a:pt x="12359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359" y="694"/>
                    <a:pt x="12359" y="694"/>
                    <a:pt x="12359" y="6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475" y="594"/>
                    <a:pt x="12475" y="594"/>
                    <a:pt x="12475" y="594"/>
                  </a:cubicBezTo>
                  <a:cubicBezTo>
                    <a:pt x="12475" y="694"/>
                    <a:pt x="12475" y="694"/>
                    <a:pt x="12475" y="694"/>
                  </a:cubicBezTo>
                  <a:cubicBezTo>
                    <a:pt x="12590" y="594"/>
                    <a:pt x="12590" y="594"/>
                    <a:pt x="12590" y="594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821" y="495"/>
                    <a:pt x="12821" y="495"/>
                    <a:pt x="12821" y="495"/>
                  </a:cubicBezTo>
                  <a:cubicBezTo>
                    <a:pt x="12821" y="396"/>
                    <a:pt x="12821" y="396"/>
                    <a:pt x="12821" y="396"/>
                  </a:cubicBezTo>
                  <a:cubicBezTo>
                    <a:pt x="12937" y="297"/>
                    <a:pt x="12937" y="297"/>
                    <a:pt x="12937" y="297"/>
                  </a:cubicBezTo>
                  <a:cubicBezTo>
                    <a:pt x="13052" y="297"/>
                    <a:pt x="13052" y="297"/>
                    <a:pt x="13052" y="297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495"/>
                    <a:pt x="12937" y="495"/>
                    <a:pt x="12937" y="495"/>
                  </a:cubicBezTo>
                  <a:cubicBezTo>
                    <a:pt x="13052" y="396"/>
                    <a:pt x="13052" y="396"/>
                    <a:pt x="13052" y="396"/>
                  </a:cubicBezTo>
                  <a:cubicBezTo>
                    <a:pt x="13168" y="396"/>
                    <a:pt x="13168" y="396"/>
                    <a:pt x="13168" y="396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283" y="694"/>
                    <a:pt x="13283" y="694"/>
                    <a:pt x="13283" y="6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399" y="594"/>
                    <a:pt x="13399" y="594"/>
                    <a:pt x="13399" y="5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594"/>
                    <a:pt x="13630" y="594"/>
                    <a:pt x="13630" y="5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861" y="793"/>
                    <a:pt x="13861" y="793"/>
                    <a:pt x="13861" y="793"/>
                  </a:cubicBezTo>
                  <a:cubicBezTo>
                    <a:pt x="13976" y="892"/>
                    <a:pt x="13976" y="892"/>
                    <a:pt x="13976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4207" y="991"/>
                    <a:pt x="14207" y="991"/>
                    <a:pt x="14207" y="991"/>
                  </a:cubicBezTo>
                  <a:cubicBezTo>
                    <a:pt x="14207" y="892"/>
                    <a:pt x="14207" y="892"/>
                    <a:pt x="14207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3976" y="793"/>
                    <a:pt x="13976" y="793"/>
                    <a:pt x="13976" y="793"/>
                  </a:cubicBezTo>
                  <a:cubicBezTo>
                    <a:pt x="13861" y="694"/>
                    <a:pt x="13861" y="694"/>
                    <a:pt x="13861" y="694"/>
                  </a:cubicBezTo>
                  <a:cubicBezTo>
                    <a:pt x="13861" y="594"/>
                    <a:pt x="13861" y="594"/>
                    <a:pt x="13861" y="594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495"/>
                    <a:pt x="13976" y="495"/>
                    <a:pt x="13976" y="495"/>
                  </a:cubicBezTo>
                  <a:cubicBezTo>
                    <a:pt x="14092" y="495"/>
                    <a:pt x="14092" y="495"/>
                    <a:pt x="14092" y="495"/>
                  </a:cubicBezTo>
                  <a:cubicBezTo>
                    <a:pt x="14207" y="594"/>
                    <a:pt x="14207" y="594"/>
                    <a:pt x="14207" y="594"/>
                  </a:cubicBezTo>
                  <a:cubicBezTo>
                    <a:pt x="14323" y="594"/>
                    <a:pt x="14323" y="594"/>
                    <a:pt x="14323" y="594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396"/>
                    <a:pt x="14323" y="396"/>
                    <a:pt x="14323" y="396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323" y="198"/>
                    <a:pt x="14323" y="198"/>
                    <a:pt x="14323" y="198"/>
                  </a:cubicBezTo>
                  <a:cubicBezTo>
                    <a:pt x="14439" y="198"/>
                    <a:pt x="14439" y="198"/>
                    <a:pt x="14439" y="198"/>
                  </a:cubicBezTo>
                  <a:cubicBezTo>
                    <a:pt x="14439" y="99"/>
                    <a:pt x="14439" y="99"/>
                    <a:pt x="14439" y="99"/>
                  </a:cubicBezTo>
                  <a:cubicBezTo>
                    <a:pt x="14554" y="198"/>
                    <a:pt x="14554" y="198"/>
                    <a:pt x="14554" y="198"/>
                  </a:cubicBezTo>
                  <a:cubicBezTo>
                    <a:pt x="14554" y="99"/>
                    <a:pt x="14554" y="99"/>
                    <a:pt x="14554" y="99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99"/>
                    <a:pt x="14670" y="99"/>
                    <a:pt x="14670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198"/>
                    <a:pt x="14785" y="198"/>
                    <a:pt x="14785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99"/>
                    <a:pt x="14901" y="99"/>
                    <a:pt x="14901" y="99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5016" y="0"/>
                    <a:pt x="15016" y="0"/>
                    <a:pt x="15016" y="0"/>
                  </a:cubicBezTo>
                  <a:cubicBezTo>
                    <a:pt x="15132" y="0"/>
                    <a:pt x="15132" y="0"/>
                    <a:pt x="15132" y="0"/>
                  </a:cubicBezTo>
                  <a:cubicBezTo>
                    <a:pt x="15247" y="0"/>
                    <a:pt x="15247" y="0"/>
                    <a:pt x="15247" y="0"/>
                  </a:cubicBezTo>
                  <a:cubicBezTo>
                    <a:pt x="15363" y="0"/>
                    <a:pt x="15363" y="0"/>
                    <a:pt x="15363" y="0"/>
                  </a:cubicBezTo>
                  <a:cubicBezTo>
                    <a:pt x="15363" y="99"/>
                    <a:pt x="15363" y="99"/>
                    <a:pt x="15363" y="99"/>
                  </a:cubicBezTo>
                  <a:cubicBezTo>
                    <a:pt x="15478" y="99"/>
                    <a:pt x="15478" y="99"/>
                    <a:pt x="15478" y="99"/>
                  </a:cubicBezTo>
                  <a:cubicBezTo>
                    <a:pt x="15478" y="0"/>
                    <a:pt x="15478" y="0"/>
                    <a:pt x="15478" y="0"/>
                  </a:cubicBezTo>
                  <a:cubicBezTo>
                    <a:pt x="15594" y="0"/>
                    <a:pt x="15594" y="0"/>
                    <a:pt x="15594" y="0"/>
                  </a:cubicBezTo>
                  <a:cubicBezTo>
                    <a:pt x="15709" y="99"/>
                    <a:pt x="15709" y="99"/>
                    <a:pt x="15709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940" y="99"/>
                    <a:pt x="15940" y="99"/>
                    <a:pt x="15940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287" y="198"/>
                    <a:pt x="16287" y="198"/>
                    <a:pt x="16287" y="198"/>
                  </a:cubicBezTo>
                  <a:cubicBezTo>
                    <a:pt x="16402" y="198"/>
                    <a:pt x="16402" y="198"/>
                    <a:pt x="16402" y="198"/>
                  </a:cubicBezTo>
                  <a:cubicBezTo>
                    <a:pt x="16518" y="198"/>
                    <a:pt x="16518" y="198"/>
                    <a:pt x="16518" y="198"/>
                  </a:cubicBezTo>
                  <a:cubicBezTo>
                    <a:pt x="16633" y="297"/>
                    <a:pt x="16633" y="297"/>
                    <a:pt x="16633" y="297"/>
                  </a:cubicBezTo>
                  <a:cubicBezTo>
                    <a:pt x="16864" y="297"/>
                    <a:pt x="16864" y="297"/>
                    <a:pt x="16864" y="297"/>
                  </a:cubicBezTo>
                  <a:cubicBezTo>
                    <a:pt x="16864" y="396"/>
                    <a:pt x="16864" y="396"/>
                    <a:pt x="16864" y="396"/>
                  </a:cubicBezTo>
                  <a:cubicBezTo>
                    <a:pt x="16980" y="297"/>
                    <a:pt x="16980" y="297"/>
                    <a:pt x="16980" y="297"/>
                  </a:cubicBezTo>
                  <a:cubicBezTo>
                    <a:pt x="16980" y="396"/>
                    <a:pt x="16980" y="396"/>
                    <a:pt x="16980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211" y="396"/>
                    <a:pt x="17211" y="396"/>
                    <a:pt x="17211" y="396"/>
                  </a:cubicBezTo>
                  <a:cubicBezTo>
                    <a:pt x="17326" y="495"/>
                    <a:pt x="17326" y="495"/>
                    <a:pt x="17326" y="495"/>
                  </a:cubicBezTo>
                  <a:cubicBezTo>
                    <a:pt x="17442" y="495"/>
                    <a:pt x="17442" y="495"/>
                    <a:pt x="17442" y="495"/>
                  </a:cubicBezTo>
                  <a:cubicBezTo>
                    <a:pt x="17557" y="594"/>
                    <a:pt x="17557" y="594"/>
                    <a:pt x="17557" y="594"/>
                  </a:cubicBezTo>
                  <a:cubicBezTo>
                    <a:pt x="17673" y="594"/>
                    <a:pt x="17673" y="594"/>
                    <a:pt x="17673" y="594"/>
                  </a:cubicBezTo>
                  <a:cubicBezTo>
                    <a:pt x="17673" y="694"/>
                    <a:pt x="17673" y="694"/>
                    <a:pt x="17673" y="694"/>
                  </a:cubicBezTo>
                  <a:cubicBezTo>
                    <a:pt x="17788" y="694"/>
                    <a:pt x="17788" y="694"/>
                    <a:pt x="17788" y="694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673" y="793"/>
                    <a:pt x="17673" y="793"/>
                    <a:pt x="17673" y="793"/>
                  </a:cubicBezTo>
                  <a:cubicBezTo>
                    <a:pt x="17557" y="793"/>
                    <a:pt x="17557" y="793"/>
                    <a:pt x="17557" y="793"/>
                  </a:cubicBezTo>
                  <a:cubicBezTo>
                    <a:pt x="17557" y="892"/>
                    <a:pt x="17557" y="892"/>
                    <a:pt x="17557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211" y="892"/>
                    <a:pt x="17211" y="892"/>
                    <a:pt x="17211" y="892"/>
                  </a:cubicBezTo>
                  <a:cubicBezTo>
                    <a:pt x="16980" y="793"/>
                    <a:pt x="16980" y="793"/>
                    <a:pt x="16980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749" y="793"/>
                    <a:pt x="16749" y="793"/>
                    <a:pt x="16749" y="793"/>
                  </a:cubicBezTo>
                  <a:cubicBezTo>
                    <a:pt x="16633" y="793"/>
                    <a:pt x="16633" y="793"/>
                    <a:pt x="16633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402" y="793"/>
                    <a:pt x="16402" y="793"/>
                    <a:pt x="16402" y="793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056" y="892"/>
                    <a:pt x="16056" y="892"/>
                    <a:pt x="16056" y="892"/>
                  </a:cubicBezTo>
                  <a:cubicBezTo>
                    <a:pt x="15940" y="892"/>
                    <a:pt x="15940" y="892"/>
                    <a:pt x="15940" y="892"/>
                  </a:cubicBezTo>
                  <a:cubicBezTo>
                    <a:pt x="15825" y="892"/>
                    <a:pt x="15825" y="892"/>
                    <a:pt x="15825" y="892"/>
                  </a:cubicBezTo>
                  <a:cubicBezTo>
                    <a:pt x="15709" y="892"/>
                    <a:pt x="15709" y="892"/>
                    <a:pt x="15709" y="892"/>
                  </a:cubicBezTo>
                  <a:cubicBezTo>
                    <a:pt x="15709" y="793"/>
                    <a:pt x="15709" y="793"/>
                    <a:pt x="15709" y="793"/>
                  </a:cubicBezTo>
                  <a:cubicBezTo>
                    <a:pt x="15594" y="793"/>
                    <a:pt x="15594" y="793"/>
                    <a:pt x="15594" y="793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825" y="694"/>
                    <a:pt x="15825" y="694"/>
                    <a:pt x="15825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594"/>
                    <a:pt x="15709" y="594"/>
                    <a:pt x="15709" y="594"/>
                  </a:cubicBezTo>
                  <a:cubicBezTo>
                    <a:pt x="15594" y="694"/>
                    <a:pt x="15594" y="694"/>
                    <a:pt x="15594" y="694"/>
                  </a:cubicBezTo>
                  <a:cubicBezTo>
                    <a:pt x="15478" y="694"/>
                    <a:pt x="15478" y="694"/>
                    <a:pt x="15478" y="694"/>
                  </a:cubicBezTo>
                  <a:cubicBezTo>
                    <a:pt x="15478" y="793"/>
                    <a:pt x="15478" y="793"/>
                    <a:pt x="15478" y="793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363" y="892"/>
                    <a:pt x="15363" y="892"/>
                    <a:pt x="15363" y="892"/>
                  </a:cubicBezTo>
                  <a:cubicBezTo>
                    <a:pt x="15247" y="892"/>
                    <a:pt x="15247" y="892"/>
                    <a:pt x="15247" y="892"/>
                  </a:cubicBezTo>
                  <a:cubicBezTo>
                    <a:pt x="15247" y="991"/>
                    <a:pt x="15247" y="991"/>
                    <a:pt x="15247" y="991"/>
                  </a:cubicBezTo>
                  <a:cubicBezTo>
                    <a:pt x="15132" y="991"/>
                    <a:pt x="15132" y="991"/>
                    <a:pt x="15132" y="991"/>
                  </a:cubicBezTo>
                  <a:cubicBezTo>
                    <a:pt x="15016" y="892"/>
                    <a:pt x="15016" y="892"/>
                    <a:pt x="15016" y="892"/>
                  </a:cubicBezTo>
                  <a:cubicBezTo>
                    <a:pt x="14901" y="892"/>
                    <a:pt x="14901" y="892"/>
                    <a:pt x="14901" y="892"/>
                  </a:cubicBezTo>
                  <a:cubicBezTo>
                    <a:pt x="14785" y="991"/>
                    <a:pt x="14785" y="991"/>
                    <a:pt x="14785" y="991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670" y="1387"/>
                    <a:pt x="14670" y="1387"/>
                    <a:pt x="14670" y="1387"/>
                  </a:cubicBezTo>
                  <a:cubicBezTo>
                    <a:pt x="14670" y="1288"/>
                    <a:pt x="14670" y="1288"/>
                    <a:pt x="14670" y="1288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5016" y="1189"/>
                    <a:pt x="15016" y="1189"/>
                    <a:pt x="15016" y="1189"/>
                  </a:cubicBezTo>
                  <a:cubicBezTo>
                    <a:pt x="15016" y="1189"/>
                    <a:pt x="15016" y="1090"/>
                    <a:pt x="15016" y="1090"/>
                  </a:cubicBezTo>
                  <a:cubicBezTo>
                    <a:pt x="15016" y="1090"/>
                    <a:pt x="15132" y="1090"/>
                    <a:pt x="15132" y="1090"/>
                  </a:cubicBezTo>
                  <a:cubicBezTo>
                    <a:pt x="15247" y="1090"/>
                    <a:pt x="15247" y="1090"/>
                    <a:pt x="15247" y="1090"/>
                  </a:cubicBezTo>
                  <a:cubicBezTo>
                    <a:pt x="15363" y="1090"/>
                    <a:pt x="15363" y="1090"/>
                    <a:pt x="15363" y="1090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594" y="991"/>
                    <a:pt x="15594" y="991"/>
                    <a:pt x="15594" y="991"/>
                  </a:cubicBezTo>
                  <a:cubicBezTo>
                    <a:pt x="15594" y="1090"/>
                    <a:pt x="15594" y="1090"/>
                    <a:pt x="15594" y="1090"/>
                  </a:cubicBezTo>
                  <a:cubicBezTo>
                    <a:pt x="15594" y="1189"/>
                    <a:pt x="15594" y="1189"/>
                    <a:pt x="15594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090"/>
                    <a:pt x="15709" y="1090"/>
                    <a:pt x="15709" y="1090"/>
                  </a:cubicBezTo>
                  <a:cubicBezTo>
                    <a:pt x="15709" y="991"/>
                    <a:pt x="15709" y="991"/>
                    <a:pt x="15709" y="991"/>
                  </a:cubicBezTo>
                  <a:cubicBezTo>
                    <a:pt x="15825" y="991"/>
                    <a:pt x="15825" y="991"/>
                    <a:pt x="15825" y="991"/>
                  </a:cubicBezTo>
                  <a:cubicBezTo>
                    <a:pt x="15940" y="991"/>
                    <a:pt x="15940" y="991"/>
                    <a:pt x="15940" y="991"/>
                  </a:cubicBezTo>
                  <a:cubicBezTo>
                    <a:pt x="16056" y="991"/>
                    <a:pt x="16056" y="991"/>
                    <a:pt x="16056" y="991"/>
                  </a:cubicBezTo>
                  <a:cubicBezTo>
                    <a:pt x="16171" y="991"/>
                    <a:pt x="16171" y="991"/>
                    <a:pt x="16171" y="991"/>
                  </a:cubicBezTo>
                  <a:cubicBezTo>
                    <a:pt x="16287" y="991"/>
                    <a:pt x="16287" y="991"/>
                    <a:pt x="16287" y="991"/>
                  </a:cubicBezTo>
                  <a:cubicBezTo>
                    <a:pt x="16402" y="892"/>
                    <a:pt x="16402" y="892"/>
                    <a:pt x="16402" y="892"/>
                  </a:cubicBezTo>
                  <a:cubicBezTo>
                    <a:pt x="16633" y="892"/>
                    <a:pt x="16633" y="892"/>
                    <a:pt x="16633" y="892"/>
                  </a:cubicBezTo>
                  <a:cubicBezTo>
                    <a:pt x="16749" y="991"/>
                    <a:pt x="16749" y="991"/>
                    <a:pt x="16749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980" y="1090"/>
                    <a:pt x="16980" y="1090"/>
                    <a:pt x="16980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211" y="1090"/>
                    <a:pt x="17211" y="1090"/>
                    <a:pt x="17211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442" y="1090"/>
                    <a:pt x="17442" y="1090"/>
                    <a:pt x="17442" y="1090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557" y="1090"/>
                    <a:pt x="17557" y="1090"/>
                    <a:pt x="17557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019" y="1387"/>
                    <a:pt x="18019" y="1387"/>
                    <a:pt x="18019" y="1387"/>
                  </a:cubicBezTo>
                  <a:cubicBezTo>
                    <a:pt x="17904" y="1387"/>
                    <a:pt x="17904" y="1387"/>
                    <a:pt x="17904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673" y="1288"/>
                    <a:pt x="17673" y="1288"/>
                    <a:pt x="17673" y="1288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673" y="1486"/>
                    <a:pt x="17673" y="1486"/>
                    <a:pt x="17673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673" y="1585"/>
                    <a:pt x="17673" y="1585"/>
                    <a:pt x="17673" y="1585"/>
                  </a:cubicBezTo>
                  <a:cubicBezTo>
                    <a:pt x="17788" y="1585"/>
                    <a:pt x="17788" y="1585"/>
                    <a:pt x="17788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585"/>
                    <a:pt x="18135" y="1585"/>
                    <a:pt x="18135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250" y="1486"/>
                    <a:pt x="18250" y="1486"/>
                    <a:pt x="18250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712" y="1486"/>
                    <a:pt x="18712" y="1486"/>
                    <a:pt x="18712" y="1486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828" y="1684"/>
                    <a:pt x="18828" y="1684"/>
                    <a:pt x="18828" y="1684"/>
                  </a:cubicBezTo>
                  <a:cubicBezTo>
                    <a:pt x="18943" y="1684"/>
                    <a:pt x="18943" y="1684"/>
                    <a:pt x="18943" y="1684"/>
                  </a:cubicBezTo>
                  <a:cubicBezTo>
                    <a:pt x="19059" y="1684"/>
                    <a:pt x="19059" y="1684"/>
                    <a:pt x="19059" y="1684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180"/>
                    <a:pt x="19290" y="2180"/>
                    <a:pt x="19290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059" y="2279"/>
                    <a:pt x="19059" y="2279"/>
                    <a:pt x="19059" y="2279"/>
                  </a:cubicBezTo>
                  <a:cubicBezTo>
                    <a:pt x="19059" y="2180"/>
                    <a:pt x="19059" y="2180"/>
                    <a:pt x="19059" y="2180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828" y="2378"/>
                    <a:pt x="18828" y="2378"/>
                    <a:pt x="18828" y="2378"/>
                  </a:cubicBezTo>
                  <a:cubicBezTo>
                    <a:pt x="18712" y="2378"/>
                    <a:pt x="18712" y="2378"/>
                    <a:pt x="18712" y="2378"/>
                  </a:cubicBezTo>
                  <a:cubicBezTo>
                    <a:pt x="18597" y="2378"/>
                    <a:pt x="18597" y="2378"/>
                    <a:pt x="18597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477"/>
                    <a:pt x="18366" y="2477"/>
                    <a:pt x="18366" y="2477"/>
                  </a:cubicBezTo>
                  <a:cubicBezTo>
                    <a:pt x="18250" y="2477"/>
                    <a:pt x="18250" y="2477"/>
                    <a:pt x="18250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7904" y="2477"/>
                    <a:pt x="17904" y="2477"/>
                    <a:pt x="17904" y="2477"/>
                  </a:cubicBezTo>
                  <a:cubicBezTo>
                    <a:pt x="17788" y="2477"/>
                    <a:pt x="17788" y="2477"/>
                    <a:pt x="17788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442" y="2477"/>
                    <a:pt x="17442" y="2477"/>
                    <a:pt x="17442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211" y="2477"/>
                    <a:pt x="17211" y="2477"/>
                    <a:pt x="17211" y="2477"/>
                  </a:cubicBezTo>
                  <a:cubicBezTo>
                    <a:pt x="17095" y="2477"/>
                    <a:pt x="17095" y="2477"/>
                    <a:pt x="17095" y="2477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633" y="2378"/>
                    <a:pt x="16633" y="2378"/>
                    <a:pt x="16633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402" y="2378"/>
                    <a:pt x="16402" y="2378"/>
                    <a:pt x="16402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171" y="2378"/>
                    <a:pt x="16171" y="2378"/>
                    <a:pt x="16171" y="2378"/>
                  </a:cubicBezTo>
                  <a:cubicBezTo>
                    <a:pt x="16056" y="2378"/>
                    <a:pt x="16056" y="2378"/>
                    <a:pt x="16056" y="2378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378"/>
                    <a:pt x="15940" y="2378"/>
                    <a:pt x="15940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825" y="2576"/>
                    <a:pt x="15825" y="2576"/>
                    <a:pt x="15825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594" y="2576"/>
                    <a:pt x="15594" y="2576"/>
                    <a:pt x="15594" y="2576"/>
                  </a:cubicBezTo>
                  <a:cubicBezTo>
                    <a:pt x="15478" y="2576"/>
                    <a:pt x="15478" y="2576"/>
                    <a:pt x="15478" y="2576"/>
                  </a:cubicBezTo>
                  <a:cubicBezTo>
                    <a:pt x="15363" y="2675"/>
                    <a:pt x="15363" y="2675"/>
                    <a:pt x="15363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016" y="2774"/>
                    <a:pt x="15016" y="2774"/>
                    <a:pt x="15016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972"/>
                    <a:pt x="14901" y="2972"/>
                    <a:pt x="14901" y="2972"/>
                  </a:cubicBezTo>
                  <a:cubicBezTo>
                    <a:pt x="14901" y="3072"/>
                    <a:pt x="14901" y="3072"/>
                    <a:pt x="14901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2972"/>
                    <a:pt x="15016" y="2972"/>
                    <a:pt x="15016" y="2972"/>
                  </a:cubicBezTo>
                  <a:cubicBezTo>
                    <a:pt x="15132" y="2873"/>
                    <a:pt x="15132" y="2873"/>
                    <a:pt x="15132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363" y="2873"/>
                    <a:pt x="15363" y="2873"/>
                    <a:pt x="15363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594" y="2774"/>
                    <a:pt x="15594" y="2774"/>
                    <a:pt x="15594" y="2774"/>
                  </a:cubicBezTo>
                  <a:cubicBezTo>
                    <a:pt x="15709" y="2774"/>
                    <a:pt x="15709" y="2774"/>
                    <a:pt x="15709" y="2774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6056" y="2774"/>
                    <a:pt x="16056" y="2774"/>
                    <a:pt x="16056" y="2774"/>
                  </a:cubicBezTo>
                  <a:cubicBezTo>
                    <a:pt x="16056" y="2675"/>
                    <a:pt x="16056" y="2675"/>
                    <a:pt x="16056" y="2675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402" y="2576"/>
                    <a:pt x="16402" y="2576"/>
                    <a:pt x="16402" y="2576"/>
                  </a:cubicBezTo>
                  <a:cubicBezTo>
                    <a:pt x="16518" y="2576"/>
                    <a:pt x="16518" y="2576"/>
                    <a:pt x="16518" y="2576"/>
                  </a:cubicBezTo>
                  <a:cubicBezTo>
                    <a:pt x="16633" y="2675"/>
                    <a:pt x="16633" y="2675"/>
                    <a:pt x="16633" y="2675"/>
                  </a:cubicBezTo>
                  <a:cubicBezTo>
                    <a:pt x="16749" y="2675"/>
                    <a:pt x="16749" y="2675"/>
                    <a:pt x="16749" y="2675"/>
                  </a:cubicBezTo>
                  <a:cubicBezTo>
                    <a:pt x="16980" y="2675"/>
                    <a:pt x="16980" y="2675"/>
                    <a:pt x="16980" y="2675"/>
                  </a:cubicBezTo>
                  <a:cubicBezTo>
                    <a:pt x="17095" y="2675"/>
                    <a:pt x="17095" y="2675"/>
                    <a:pt x="17095" y="2675"/>
                  </a:cubicBezTo>
                  <a:cubicBezTo>
                    <a:pt x="17211" y="2675"/>
                    <a:pt x="17211" y="2675"/>
                    <a:pt x="17211" y="2675"/>
                  </a:cubicBezTo>
                  <a:cubicBezTo>
                    <a:pt x="17326" y="2675"/>
                    <a:pt x="17326" y="2675"/>
                    <a:pt x="17326" y="2675"/>
                  </a:cubicBezTo>
                  <a:cubicBezTo>
                    <a:pt x="17557" y="2774"/>
                    <a:pt x="17557" y="2774"/>
                    <a:pt x="17557" y="2774"/>
                  </a:cubicBezTo>
                  <a:cubicBezTo>
                    <a:pt x="17557" y="2675"/>
                    <a:pt x="17557" y="2675"/>
                    <a:pt x="17557" y="2675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873"/>
                    <a:pt x="17673" y="2873"/>
                    <a:pt x="17673" y="2873"/>
                  </a:cubicBezTo>
                  <a:cubicBezTo>
                    <a:pt x="17557" y="2873"/>
                    <a:pt x="17557" y="2873"/>
                    <a:pt x="17557" y="2873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442" y="3072"/>
                    <a:pt x="17442" y="3072"/>
                    <a:pt x="17442" y="3072"/>
                  </a:cubicBezTo>
                  <a:cubicBezTo>
                    <a:pt x="17211" y="3072"/>
                    <a:pt x="17211" y="3072"/>
                    <a:pt x="17211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7095" y="3270"/>
                    <a:pt x="17095" y="3270"/>
                    <a:pt x="17095" y="3270"/>
                  </a:cubicBezTo>
                  <a:cubicBezTo>
                    <a:pt x="17211" y="3270"/>
                    <a:pt x="17211" y="3270"/>
                    <a:pt x="17211" y="3270"/>
                  </a:cubicBezTo>
                  <a:cubicBezTo>
                    <a:pt x="17326" y="3171"/>
                    <a:pt x="17326" y="3171"/>
                    <a:pt x="17326" y="3171"/>
                  </a:cubicBezTo>
                  <a:cubicBezTo>
                    <a:pt x="17326" y="3171"/>
                    <a:pt x="17557" y="3171"/>
                    <a:pt x="17557" y="3171"/>
                  </a:cubicBezTo>
                  <a:cubicBezTo>
                    <a:pt x="17557" y="3171"/>
                    <a:pt x="17673" y="3270"/>
                    <a:pt x="17673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135" y="3171"/>
                    <a:pt x="18135" y="3171"/>
                    <a:pt x="18135" y="3171"/>
                  </a:cubicBezTo>
                  <a:cubicBezTo>
                    <a:pt x="18135" y="3072"/>
                    <a:pt x="18135" y="3072"/>
                    <a:pt x="18135" y="3072"/>
                  </a:cubicBezTo>
                  <a:cubicBezTo>
                    <a:pt x="18135" y="2972"/>
                    <a:pt x="18135" y="2972"/>
                    <a:pt x="18135" y="2972"/>
                  </a:cubicBezTo>
                  <a:cubicBezTo>
                    <a:pt x="18250" y="2873"/>
                    <a:pt x="18250" y="2873"/>
                    <a:pt x="18250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250" y="2774"/>
                    <a:pt x="18250" y="2774"/>
                    <a:pt x="18250" y="2774"/>
                  </a:cubicBezTo>
                  <a:cubicBezTo>
                    <a:pt x="18366" y="2774"/>
                    <a:pt x="18366" y="2774"/>
                    <a:pt x="18366" y="2774"/>
                  </a:cubicBezTo>
                  <a:cubicBezTo>
                    <a:pt x="18481" y="2774"/>
                    <a:pt x="18481" y="2774"/>
                    <a:pt x="18481" y="2774"/>
                  </a:cubicBezTo>
                  <a:cubicBezTo>
                    <a:pt x="18597" y="2774"/>
                    <a:pt x="18597" y="2774"/>
                    <a:pt x="18597" y="2774"/>
                  </a:cubicBezTo>
                  <a:cubicBezTo>
                    <a:pt x="18712" y="2774"/>
                    <a:pt x="18712" y="2774"/>
                    <a:pt x="18712" y="2774"/>
                  </a:cubicBezTo>
                  <a:cubicBezTo>
                    <a:pt x="18828" y="2774"/>
                    <a:pt x="18828" y="2774"/>
                    <a:pt x="18828" y="2774"/>
                  </a:cubicBezTo>
                  <a:cubicBezTo>
                    <a:pt x="18828" y="2873"/>
                    <a:pt x="18828" y="2873"/>
                    <a:pt x="18828" y="2873"/>
                  </a:cubicBezTo>
                  <a:cubicBezTo>
                    <a:pt x="18828" y="2972"/>
                    <a:pt x="18828" y="2972"/>
                    <a:pt x="18828" y="2972"/>
                  </a:cubicBezTo>
                  <a:cubicBezTo>
                    <a:pt x="18828" y="3072"/>
                    <a:pt x="18828" y="3072"/>
                    <a:pt x="18828" y="3072"/>
                  </a:cubicBezTo>
                  <a:cubicBezTo>
                    <a:pt x="18712" y="3171"/>
                    <a:pt x="18712" y="3171"/>
                    <a:pt x="18712" y="3171"/>
                  </a:cubicBezTo>
                  <a:cubicBezTo>
                    <a:pt x="18597" y="3369"/>
                    <a:pt x="18597" y="3369"/>
                    <a:pt x="18597" y="3369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135" y="3666"/>
                    <a:pt x="18135" y="3666"/>
                    <a:pt x="18135" y="3666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557" y="4161"/>
                    <a:pt x="17557" y="4161"/>
                    <a:pt x="17557" y="41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326" y="4360"/>
                    <a:pt x="17326" y="4360"/>
                    <a:pt x="17326" y="4360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095" y="4459"/>
                    <a:pt x="17095" y="4459"/>
                    <a:pt x="17095" y="4459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864" y="4558"/>
                    <a:pt x="16864" y="4558"/>
                    <a:pt x="16864" y="4558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855"/>
                    <a:pt x="16864" y="4855"/>
                    <a:pt x="16864" y="4855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980" y="4657"/>
                    <a:pt x="16980" y="4657"/>
                    <a:pt x="16980" y="4657"/>
                  </a:cubicBezTo>
                  <a:cubicBezTo>
                    <a:pt x="17095" y="4558"/>
                    <a:pt x="17095" y="4558"/>
                    <a:pt x="17095" y="4558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558"/>
                    <a:pt x="17211" y="4558"/>
                    <a:pt x="17211" y="4558"/>
                  </a:cubicBezTo>
                  <a:cubicBezTo>
                    <a:pt x="17326" y="4459"/>
                    <a:pt x="17326" y="4459"/>
                    <a:pt x="17326" y="4459"/>
                  </a:cubicBezTo>
                  <a:cubicBezTo>
                    <a:pt x="17442" y="4360"/>
                    <a:pt x="17442" y="4360"/>
                    <a:pt x="17442" y="4360"/>
                  </a:cubicBezTo>
                  <a:cubicBezTo>
                    <a:pt x="17557" y="4360"/>
                    <a:pt x="17557" y="4360"/>
                    <a:pt x="17557" y="4360"/>
                  </a:cubicBezTo>
                  <a:cubicBezTo>
                    <a:pt x="17557" y="4261"/>
                    <a:pt x="17557" y="4261"/>
                    <a:pt x="17557" y="4261"/>
                  </a:cubicBezTo>
                  <a:cubicBezTo>
                    <a:pt x="17673" y="4161"/>
                    <a:pt x="17673" y="4161"/>
                    <a:pt x="17673" y="4161"/>
                  </a:cubicBezTo>
                  <a:cubicBezTo>
                    <a:pt x="17788" y="4062"/>
                    <a:pt x="17788" y="4062"/>
                    <a:pt x="17788" y="4062"/>
                  </a:cubicBezTo>
                  <a:cubicBezTo>
                    <a:pt x="17904" y="4062"/>
                    <a:pt x="17904" y="4062"/>
                    <a:pt x="17904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250" y="3963"/>
                    <a:pt x="18250" y="3963"/>
                    <a:pt x="18250" y="3963"/>
                  </a:cubicBezTo>
                  <a:cubicBezTo>
                    <a:pt x="18366" y="3963"/>
                    <a:pt x="18366" y="3963"/>
                    <a:pt x="18366" y="3963"/>
                  </a:cubicBezTo>
                  <a:cubicBezTo>
                    <a:pt x="18481" y="3963"/>
                    <a:pt x="18481" y="3963"/>
                    <a:pt x="18481" y="3963"/>
                  </a:cubicBezTo>
                  <a:cubicBezTo>
                    <a:pt x="18597" y="3864"/>
                    <a:pt x="18597" y="3864"/>
                    <a:pt x="18597" y="3864"/>
                  </a:cubicBezTo>
                  <a:cubicBezTo>
                    <a:pt x="18712" y="3864"/>
                    <a:pt x="18712" y="3864"/>
                    <a:pt x="18712" y="3864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943" y="3765"/>
                    <a:pt x="18943" y="3765"/>
                    <a:pt x="18943" y="3765"/>
                  </a:cubicBezTo>
                  <a:cubicBezTo>
                    <a:pt x="18943" y="3666"/>
                    <a:pt x="18943" y="3666"/>
                    <a:pt x="18943" y="3666"/>
                  </a:cubicBezTo>
                  <a:cubicBezTo>
                    <a:pt x="19059" y="3567"/>
                    <a:pt x="19059" y="3567"/>
                    <a:pt x="19059" y="3567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369"/>
                    <a:pt x="19174" y="3369"/>
                    <a:pt x="19174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405" y="3765"/>
                    <a:pt x="19405" y="3765"/>
                    <a:pt x="19405" y="3765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521" y="3468"/>
                    <a:pt x="19521" y="3468"/>
                    <a:pt x="19521" y="3468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636" y="3567"/>
                    <a:pt x="19636" y="3567"/>
                    <a:pt x="19636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270"/>
                    <a:pt x="19867" y="3270"/>
                    <a:pt x="19867" y="3270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20098" y="3270"/>
                    <a:pt x="20098" y="3270"/>
                    <a:pt x="20098" y="3270"/>
                  </a:cubicBezTo>
                  <a:cubicBezTo>
                    <a:pt x="20214" y="3171"/>
                    <a:pt x="20214" y="3171"/>
                    <a:pt x="20214" y="3171"/>
                  </a:cubicBezTo>
                  <a:cubicBezTo>
                    <a:pt x="20329" y="3171"/>
                    <a:pt x="20329" y="3171"/>
                    <a:pt x="20329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676" y="3171"/>
                    <a:pt x="20676" y="3171"/>
                    <a:pt x="20676" y="3171"/>
                  </a:cubicBezTo>
                  <a:cubicBezTo>
                    <a:pt x="20791" y="3171"/>
                    <a:pt x="20791" y="3171"/>
                    <a:pt x="20791" y="3171"/>
                  </a:cubicBezTo>
                  <a:cubicBezTo>
                    <a:pt x="20907" y="3270"/>
                    <a:pt x="20907" y="3270"/>
                    <a:pt x="20907" y="3270"/>
                  </a:cubicBezTo>
                  <a:cubicBezTo>
                    <a:pt x="21022" y="3270"/>
                    <a:pt x="21022" y="3270"/>
                    <a:pt x="21022" y="3270"/>
                  </a:cubicBezTo>
                  <a:cubicBezTo>
                    <a:pt x="21138" y="3270"/>
                    <a:pt x="21138" y="3270"/>
                    <a:pt x="21138" y="3270"/>
                  </a:cubicBezTo>
                  <a:cubicBezTo>
                    <a:pt x="21138" y="3369"/>
                    <a:pt x="21138" y="3369"/>
                    <a:pt x="21138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484" y="3567"/>
                    <a:pt x="21484" y="3567"/>
                    <a:pt x="21484" y="3567"/>
                  </a:cubicBezTo>
                  <a:cubicBezTo>
                    <a:pt x="21484" y="3666"/>
                    <a:pt x="21484" y="3666"/>
                    <a:pt x="21484" y="3666"/>
                  </a:cubicBezTo>
                  <a:cubicBezTo>
                    <a:pt x="21600" y="3666"/>
                    <a:pt x="21600" y="3666"/>
                    <a:pt x="21600" y="3666"/>
                  </a:cubicBezTo>
                  <a:cubicBezTo>
                    <a:pt x="21600" y="3765"/>
                    <a:pt x="21600" y="3765"/>
                    <a:pt x="21600" y="3765"/>
                  </a:cubicBezTo>
                  <a:cubicBezTo>
                    <a:pt x="21600" y="3864"/>
                    <a:pt x="21600" y="3864"/>
                    <a:pt x="21600" y="3864"/>
                  </a:cubicBezTo>
                  <a:cubicBezTo>
                    <a:pt x="21600" y="3963"/>
                    <a:pt x="21600" y="3963"/>
                    <a:pt x="21600" y="3963"/>
                  </a:cubicBezTo>
                  <a:cubicBezTo>
                    <a:pt x="21484" y="3963"/>
                    <a:pt x="21484" y="3963"/>
                    <a:pt x="21484" y="3963"/>
                  </a:cubicBezTo>
                  <a:cubicBezTo>
                    <a:pt x="21369" y="3963"/>
                    <a:pt x="21369" y="3963"/>
                    <a:pt x="21369" y="3963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253" y="4062"/>
                    <a:pt x="21253" y="4062"/>
                    <a:pt x="21253" y="4062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676" y="4261"/>
                    <a:pt x="20676" y="4261"/>
                    <a:pt x="20676" y="4261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459"/>
                    <a:pt x="20676" y="4459"/>
                    <a:pt x="20676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676" y="4558"/>
                    <a:pt x="20676" y="4558"/>
                    <a:pt x="20676" y="4558"/>
                  </a:cubicBezTo>
                  <a:cubicBezTo>
                    <a:pt x="20560" y="4558"/>
                    <a:pt x="20560" y="4558"/>
                    <a:pt x="20560" y="4558"/>
                  </a:cubicBezTo>
                  <a:cubicBezTo>
                    <a:pt x="20445" y="4657"/>
                    <a:pt x="20445" y="4657"/>
                    <a:pt x="20445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214" y="4756"/>
                    <a:pt x="20214" y="4756"/>
                    <a:pt x="20214" y="4756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867" y="4657"/>
                    <a:pt x="19867" y="4657"/>
                    <a:pt x="19867" y="4657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174" y="4657"/>
                    <a:pt x="19174" y="4657"/>
                    <a:pt x="19174" y="4657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8828" y="4756"/>
                    <a:pt x="18828" y="4756"/>
                    <a:pt x="18828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174" y="4756"/>
                    <a:pt x="19174" y="4756"/>
                    <a:pt x="19174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521" y="4756"/>
                    <a:pt x="19521" y="4756"/>
                    <a:pt x="19521" y="4756"/>
                  </a:cubicBezTo>
                  <a:cubicBezTo>
                    <a:pt x="19752" y="4756"/>
                    <a:pt x="19752" y="4756"/>
                    <a:pt x="19752" y="4756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20098" y="4756"/>
                    <a:pt x="20098" y="4756"/>
                    <a:pt x="20098" y="4756"/>
                  </a:cubicBezTo>
                  <a:cubicBezTo>
                    <a:pt x="20098" y="4855"/>
                    <a:pt x="20098" y="4855"/>
                    <a:pt x="20098" y="4855"/>
                  </a:cubicBezTo>
                  <a:cubicBezTo>
                    <a:pt x="20214" y="4855"/>
                    <a:pt x="20214" y="4855"/>
                    <a:pt x="20214" y="4855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5053"/>
                    <a:pt x="20214" y="5053"/>
                    <a:pt x="20214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152"/>
                    <a:pt x="20098" y="5152"/>
                    <a:pt x="20098" y="5152"/>
                  </a:cubicBezTo>
                  <a:cubicBezTo>
                    <a:pt x="19983" y="5152"/>
                    <a:pt x="19983" y="5152"/>
                    <a:pt x="19983" y="5152"/>
                  </a:cubicBezTo>
                  <a:cubicBezTo>
                    <a:pt x="19752" y="5251"/>
                    <a:pt x="19752" y="5251"/>
                    <a:pt x="19752" y="5251"/>
                  </a:cubicBezTo>
                  <a:cubicBezTo>
                    <a:pt x="19752" y="5152"/>
                    <a:pt x="19752" y="5152"/>
                    <a:pt x="19752" y="5152"/>
                  </a:cubicBezTo>
                  <a:cubicBezTo>
                    <a:pt x="19636" y="5251"/>
                    <a:pt x="19636" y="5251"/>
                    <a:pt x="19636" y="5251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405" y="5152"/>
                    <a:pt x="19405" y="5152"/>
                    <a:pt x="19405" y="5152"/>
                  </a:cubicBezTo>
                  <a:cubicBezTo>
                    <a:pt x="19174" y="5053"/>
                    <a:pt x="19174" y="5053"/>
                    <a:pt x="19174" y="5053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828" y="5152"/>
                    <a:pt x="18828" y="5152"/>
                    <a:pt x="18828" y="5152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597" y="5251"/>
                    <a:pt x="18597" y="5251"/>
                    <a:pt x="18597" y="5251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712" y="5549"/>
                    <a:pt x="18712" y="5549"/>
                    <a:pt x="18712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943" y="5450"/>
                    <a:pt x="18943" y="5450"/>
                    <a:pt x="18943" y="5450"/>
                  </a:cubicBezTo>
                  <a:cubicBezTo>
                    <a:pt x="19059" y="5350"/>
                    <a:pt x="19059" y="5350"/>
                    <a:pt x="19059" y="5350"/>
                  </a:cubicBezTo>
                  <a:cubicBezTo>
                    <a:pt x="19174" y="5350"/>
                    <a:pt x="19174" y="5350"/>
                    <a:pt x="19174" y="5350"/>
                  </a:cubicBezTo>
                  <a:cubicBezTo>
                    <a:pt x="19290" y="5350"/>
                    <a:pt x="19290" y="5350"/>
                    <a:pt x="19290" y="5350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521" y="5251"/>
                    <a:pt x="19521" y="5251"/>
                    <a:pt x="19521" y="5251"/>
                  </a:cubicBezTo>
                  <a:cubicBezTo>
                    <a:pt x="19521" y="5350"/>
                    <a:pt x="19521" y="5350"/>
                    <a:pt x="19521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752" y="5350"/>
                    <a:pt x="19752" y="5350"/>
                    <a:pt x="19752" y="53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636" y="5549"/>
                    <a:pt x="19636" y="5549"/>
                    <a:pt x="19636" y="5549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405" y="5747"/>
                    <a:pt x="19405" y="5747"/>
                    <a:pt x="19405" y="5747"/>
                  </a:cubicBezTo>
                  <a:cubicBezTo>
                    <a:pt x="19290" y="5846"/>
                    <a:pt x="19290" y="5846"/>
                    <a:pt x="19290" y="5846"/>
                  </a:cubicBezTo>
                  <a:cubicBezTo>
                    <a:pt x="19174" y="5945"/>
                    <a:pt x="19174" y="5945"/>
                    <a:pt x="19174" y="5945"/>
                  </a:cubicBezTo>
                  <a:cubicBezTo>
                    <a:pt x="19059" y="6143"/>
                    <a:pt x="19059" y="6143"/>
                    <a:pt x="19059" y="6143"/>
                  </a:cubicBezTo>
                  <a:cubicBezTo>
                    <a:pt x="19059" y="6242"/>
                    <a:pt x="19059" y="6242"/>
                    <a:pt x="19059" y="6242"/>
                  </a:cubicBezTo>
                  <a:cubicBezTo>
                    <a:pt x="18943" y="6242"/>
                    <a:pt x="18943" y="6242"/>
                    <a:pt x="18943" y="6242"/>
                  </a:cubicBezTo>
                  <a:cubicBezTo>
                    <a:pt x="18943" y="6341"/>
                    <a:pt x="18943" y="6341"/>
                    <a:pt x="18943" y="6341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828" y="6539"/>
                    <a:pt x="18828" y="6539"/>
                    <a:pt x="18828" y="6539"/>
                  </a:cubicBezTo>
                  <a:cubicBezTo>
                    <a:pt x="18828" y="6639"/>
                    <a:pt x="18828" y="6639"/>
                    <a:pt x="18828" y="6639"/>
                  </a:cubicBezTo>
                  <a:cubicBezTo>
                    <a:pt x="18828" y="6738"/>
                    <a:pt x="18828" y="6738"/>
                    <a:pt x="18828" y="6738"/>
                  </a:cubicBezTo>
                  <a:cubicBezTo>
                    <a:pt x="18712" y="6936"/>
                    <a:pt x="18712" y="6936"/>
                    <a:pt x="18712" y="6936"/>
                  </a:cubicBezTo>
                  <a:cubicBezTo>
                    <a:pt x="18828" y="6936"/>
                    <a:pt x="18828" y="6936"/>
                    <a:pt x="18828" y="6936"/>
                  </a:cubicBezTo>
                  <a:cubicBezTo>
                    <a:pt x="18828" y="7035"/>
                    <a:pt x="18828" y="7035"/>
                    <a:pt x="18828" y="7035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597" y="7233"/>
                    <a:pt x="18597" y="7233"/>
                    <a:pt x="18597" y="7233"/>
                  </a:cubicBezTo>
                  <a:cubicBezTo>
                    <a:pt x="18712" y="7332"/>
                    <a:pt x="18712" y="7332"/>
                    <a:pt x="18712" y="7332"/>
                  </a:cubicBezTo>
                  <a:cubicBezTo>
                    <a:pt x="18597" y="7332"/>
                    <a:pt x="18597" y="7332"/>
                    <a:pt x="18597" y="7332"/>
                  </a:cubicBezTo>
                  <a:cubicBezTo>
                    <a:pt x="18597" y="7431"/>
                    <a:pt x="18597" y="7431"/>
                    <a:pt x="18597" y="7431"/>
                  </a:cubicBezTo>
                  <a:cubicBezTo>
                    <a:pt x="18597" y="7530"/>
                    <a:pt x="18597" y="7530"/>
                    <a:pt x="18597" y="7530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530"/>
                    <a:pt x="18366" y="7530"/>
                    <a:pt x="18366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366" y="7431"/>
                    <a:pt x="18366" y="7431"/>
                    <a:pt x="18366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728"/>
                    <a:pt x="18135" y="7728"/>
                    <a:pt x="18135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366" y="7828"/>
                    <a:pt x="18366" y="7828"/>
                    <a:pt x="18366" y="7828"/>
                  </a:cubicBezTo>
                  <a:cubicBezTo>
                    <a:pt x="18366" y="7927"/>
                    <a:pt x="18366" y="7927"/>
                    <a:pt x="18366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8026"/>
                    <a:pt x="18597" y="8026"/>
                    <a:pt x="18597" y="8026"/>
                  </a:cubicBezTo>
                  <a:cubicBezTo>
                    <a:pt x="18712" y="8125"/>
                    <a:pt x="18712" y="8125"/>
                    <a:pt x="18712" y="8125"/>
                  </a:cubicBezTo>
                  <a:cubicBezTo>
                    <a:pt x="18597" y="8125"/>
                    <a:pt x="18597" y="8125"/>
                    <a:pt x="18597" y="8125"/>
                  </a:cubicBezTo>
                  <a:cubicBezTo>
                    <a:pt x="18597" y="8224"/>
                    <a:pt x="18597" y="8224"/>
                    <a:pt x="18597" y="8224"/>
                  </a:cubicBezTo>
                  <a:cubicBezTo>
                    <a:pt x="18481" y="8125"/>
                    <a:pt x="18481" y="8125"/>
                    <a:pt x="18481" y="8125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250" y="7927"/>
                    <a:pt x="18250" y="7927"/>
                    <a:pt x="18250" y="7927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135" y="8125"/>
                    <a:pt x="18135" y="8125"/>
                    <a:pt x="18135" y="8125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481" y="8323"/>
                    <a:pt x="18481" y="8323"/>
                    <a:pt x="18481" y="8323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597" y="8323"/>
                    <a:pt x="18597" y="8323"/>
                    <a:pt x="18597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828" y="8323"/>
                    <a:pt x="18828" y="8323"/>
                    <a:pt x="18828" y="8323"/>
                  </a:cubicBezTo>
                  <a:cubicBezTo>
                    <a:pt x="18828" y="8422"/>
                    <a:pt x="18828" y="8422"/>
                    <a:pt x="18828" y="8422"/>
                  </a:cubicBezTo>
                  <a:cubicBezTo>
                    <a:pt x="18943" y="8422"/>
                    <a:pt x="18943" y="8422"/>
                    <a:pt x="18943" y="8422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620"/>
                    <a:pt x="18943" y="8620"/>
                    <a:pt x="18943" y="8620"/>
                  </a:cubicBezTo>
                  <a:cubicBezTo>
                    <a:pt x="18828" y="8719"/>
                    <a:pt x="18828" y="8719"/>
                    <a:pt x="18828" y="8719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917"/>
                    <a:pt x="18828" y="8917"/>
                    <a:pt x="18828" y="89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712" y="9116"/>
                    <a:pt x="18712" y="9116"/>
                    <a:pt x="18712" y="9116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818"/>
                    <a:pt x="18366" y="8818"/>
                    <a:pt x="18366" y="8818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818"/>
                    <a:pt x="18250" y="8818"/>
                    <a:pt x="18250" y="8818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7904" y="8719"/>
                    <a:pt x="17904" y="8719"/>
                    <a:pt x="17904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8019" y="8818"/>
                    <a:pt x="18019" y="8818"/>
                    <a:pt x="18019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788" y="8719"/>
                    <a:pt x="17788" y="8719"/>
                    <a:pt x="17788" y="8719"/>
                  </a:cubicBezTo>
                  <a:cubicBezTo>
                    <a:pt x="17673" y="8818"/>
                    <a:pt x="17673" y="8818"/>
                    <a:pt x="17673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442" y="8917"/>
                    <a:pt x="17442" y="8917"/>
                    <a:pt x="17442" y="89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442" y="9017"/>
                    <a:pt x="17442" y="9017"/>
                    <a:pt x="17442" y="9017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442" y="9116"/>
                    <a:pt x="17442" y="9116"/>
                    <a:pt x="17442" y="9116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314"/>
                    <a:pt x="17326" y="9314"/>
                    <a:pt x="17326" y="9314"/>
                  </a:cubicBezTo>
                  <a:cubicBezTo>
                    <a:pt x="17442" y="9314"/>
                    <a:pt x="17442" y="9314"/>
                    <a:pt x="17442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788" y="9413"/>
                    <a:pt x="17788" y="9413"/>
                    <a:pt x="17788" y="9413"/>
                  </a:cubicBezTo>
                  <a:cubicBezTo>
                    <a:pt x="17904" y="9413"/>
                    <a:pt x="17904" y="9413"/>
                    <a:pt x="17904" y="9413"/>
                  </a:cubicBezTo>
                  <a:cubicBezTo>
                    <a:pt x="18019" y="9413"/>
                    <a:pt x="18019" y="9413"/>
                    <a:pt x="18019" y="9413"/>
                  </a:cubicBezTo>
                  <a:cubicBezTo>
                    <a:pt x="18019" y="9512"/>
                    <a:pt x="18019" y="9512"/>
                    <a:pt x="18019" y="9512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250" y="9611"/>
                    <a:pt x="18250" y="9611"/>
                    <a:pt x="18250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019" y="9611"/>
                    <a:pt x="18019" y="9611"/>
                    <a:pt x="18019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788" y="9611"/>
                    <a:pt x="17788" y="9611"/>
                    <a:pt x="17788" y="9611"/>
                  </a:cubicBezTo>
                  <a:cubicBezTo>
                    <a:pt x="17673" y="9611"/>
                    <a:pt x="17673" y="9611"/>
                    <a:pt x="17673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673" y="9710"/>
                    <a:pt x="17673" y="9710"/>
                    <a:pt x="17673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135" y="9908"/>
                    <a:pt x="18135" y="9908"/>
                    <a:pt x="18135" y="9908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250" y="10106"/>
                    <a:pt x="18250" y="10106"/>
                    <a:pt x="18250" y="101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135" y="10404"/>
                    <a:pt x="18135" y="10404"/>
                    <a:pt x="18135" y="10404"/>
                  </a:cubicBezTo>
                  <a:cubicBezTo>
                    <a:pt x="18135" y="10503"/>
                    <a:pt x="18135" y="10503"/>
                    <a:pt x="18135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7904" y="10503"/>
                    <a:pt x="17904" y="10503"/>
                    <a:pt x="17904" y="10503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8019" y="10404"/>
                    <a:pt x="18019" y="10404"/>
                    <a:pt x="18019" y="10404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904" y="10305"/>
                    <a:pt x="17904" y="10305"/>
                    <a:pt x="17904" y="10305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673" y="10206"/>
                    <a:pt x="17673" y="10206"/>
                    <a:pt x="17673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10007"/>
                    <a:pt x="17326" y="10007"/>
                    <a:pt x="17326" y="10007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442" y="10106"/>
                    <a:pt x="17442" y="10106"/>
                    <a:pt x="17442" y="10106"/>
                  </a:cubicBezTo>
                  <a:cubicBezTo>
                    <a:pt x="17326" y="10106"/>
                    <a:pt x="17326" y="10106"/>
                    <a:pt x="17326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9908"/>
                    <a:pt x="17095" y="9908"/>
                    <a:pt x="17095" y="9908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326" y="10206"/>
                    <a:pt x="17326" y="10206"/>
                    <a:pt x="17326" y="10206"/>
                  </a:cubicBezTo>
                  <a:cubicBezTo>
                    <a:pt x="17442" y="10206"/>
                    <a:pt x="17442" y="10206"/>
                    <a:pt x="17442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503"/>
                    <a:pt x="17788" y="10503"/>
                    <a:pt x="17788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404"/>
                    <a:pt x="17673" y="10404"/>
                    <a:pt x="17673" y="10404"/>
                  </a:cubicBezTo>
                  <a:cubicBezTo>
                    <a:pt x="17557" y="10404"/>
                    <a:pt x="17557" y="10404"/>
                    <a:pt x="17557" y="10404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442" y="10503"/>
                    <a:pt x="17442" y="10503"/>
                    <a:pt x="17442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404"/>
                    <a:pt x="17326" y="10404"/>
                    <a:pt x="17326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442" y="10602"/>
                    <a:pt x="17442" y="10602"/>
                    <a:pt x="17442" y="10602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701"/>
                    <a:pt x="17673" y="10701"/>
                    <a:pt x="17673" y="10701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673" y="10899"/>
                    <a:pt x="17673" y="10899"/>
                    <a:pt x="17673" y="10899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788" y="10899"/>
                    <a:pt x="17788" y="10899"/>
                    <a:pt x="17788" y="10899"/>
                  </a:cubicBezTo>
                  <a:cubicBezTo>
                    <a:pt x="17904" y="10899"/>
                    <a:pt x="17904" y="10899"/>
                    <a:pt x="17904" y="10899"/>
                  </a:cubicBezTo>
                  <a:cubicBezTo>
                    <a:pt x="18019" y="10998"/>
                    <a:pt x="18019" y="10998"/>
                    <a:pt x="18019" y="10998"/>
                  </a:cubicBezTo>
                  <a:cubicBezTo>
                    <a:pt x="18019" y="10899"/>
                    <a:pt x="18019" y="10899"/>
                    <a:pt x="18019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1097"/>
                    <a:pt x="18135" y="11097"/>
                    <a:pt x="18135" y="11097"/>
                  </a:cubicBezTo>
                  <a:cubicBezTo>
                    <a:pt x="18250" y="11097"/>
                    <a:pt x="18250" y="11097"/>
                    <a:pt x="18250" y="11097"/>
                  </a:cubicBezTo>
                  <a:cubicBezTo>
                    <a:pt x="18135" y="11196"/>
                    <a:pt x="18135" y="11196"/>
                    <a:pt x="18135" y="11196"/>
                  </a:cubicBezTo>
                  <a:cubicBezTo>
                    <a:pt x="18135" y="11295"/>
                    <a:pt x="18135" y="11295"/>
                    <a:pt x="18135" y="11295"/>
                  </a:cubicBezTo>
                  <a:cubicBezTo>
                    <a:pt x="18019" y="11295"/>
                    <a:pt x="18019" y="11295"/>
                    <a:pt x="18019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097"/>
                    <a:pt x="17788" y="11097"/>
                    <a:pt x="17788" y="11097"/>
                  </a:cubicBezTo>
                  <a:cubicBezTo>
                    <a:pt x="17673" y="11097"/>
                    <a:pt x="17673" y="11097"/>
                    <a:pt x="17673" y="11097"/>
                  </a:cubicBezTo>
                  <a:cubicBezTo>
                    <a:pt x="17673" y="10998"/>
                    <a:pt x="17673" y="10998"/>
                    <a:pt x="17673" y="10998"/>
                  </a:cubicBezTo>
                  <a:cubicBezTo>
                    <a:pt x="17557" y="10998"/>
                    <a:pt x="17557" y="10998"/>
                    <a:pt x="17557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998"/>
                    <a:pt x="17211" y="10998"/>
                    <a:pt x="17211" y="10998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6980" y="11196"/>
                    <a:pt x="16980" y="11196"/>
                    <a:pt x="16980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295"/>
                    <a:pt x="17095" y="11295"/>
                    <a:pt x="17095" y="11295"/>
                  </a:cubicBezTo>
                  <a:cubicBezTo>
                    <a:pt x="16980" y="11295"/>
                    <a:pt x="16980" y="11295"/>
                    <a:pt x="16980" y="11295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593"/>
                    <a:pt x="17095" y="11593"/>
                    <a:pt x="17095" y="11593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211" y="11692"/>
                    <a:pt x="17211" y="11692"/>
                    <a:pt x="17211" y="11692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326" y="11494"/>
                    <a:pt x="17326" y="11494"/>
                    <a:pt x="17326" y="11494"/>
                  </a:cubicBezTo>
                  <a:cubicBezTo>
                    <a:pt x="17326" y="11593"/>
                    <a:pt x="17326" y="11593"/>
                    <a:pt x="17326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557" y="11791"/>
                    <a:pt x="17557" y="11791"/>
                    <a:pt x="17557" y="11791"/>
                  </a:cubicBezTo>
                  <a:cubicBezTo>
                    <a:pt x="17557" y="11890"/>
                    <a:pt x="17557" y="11890"/>
                    <a:pt x="17557" y="11890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326" y="11989"/>
                    <a:pt x="17326" y="11989"/>
                    <a:pt x="17326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095" y="11989"/>
                    <a:pt x="17095" y="11989"/>
                    <a:pt x="17095" y="11989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187"/>
                    <a:pt x="16980" y="12187"/>
                    <a:pt x="16980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749" y="12088"/>
                    <a:pt x="16749" y="12088"/>
                    <a:pt x="16749" y="12088"/>
                  </a:cubicBezTo>
                  <a:cubicBezTo>
                    <a:pt x="16633" y="12088"/>
                    <a:pt x="16633" y="12088"/>
                    <a:pt x="16633" y="12088"/>
                  </a:cubicBezTo>
                  <a:cubicBezTo>
                    <a:pt x="16518" y="11989"/>
                    <a:pt x="16518" y="11989"/>
                    <a:pt x="16518" y="11989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791"/>
                    <a:pt x="16402" y="11791"/>
                    <a:pt x="16402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864" y="11890"/>
                    <a:pt x="16864" y="11890"/>
                    <a:pt x="16864" y="11890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518" y="11692"/>
                    <a:pt x="16518" y="11692"/>
                    <a:pt x="16518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692"/>
                    <a:pt x="16171" y="11692"/>
                    <a:pt x="16171" y="11692"/>
                  </a:cubicBezTo>
                  <a:cubicBezTo>
                    <a:pt x="16171" y="11791"/>
                    <a:pt x="16171" y="11791"/>
                    <a:pt x="16171" y="11791"/>
                  </a:cubicBezTo>
                  <a:cubicBezTo>
                    <a:pt x="16171" y="11890"/>
                    <a:pt x="16171" y="11890"/>
                    <a:pt x="16171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5940" y="11692"/>
                    <a:pt x="15940" y="11692"/>
                    <a:pt x="15940" y="11692"/>
                  </a:cubicBezTo>
                  <a:cubicBezTo>
                    <a:pt x="15825" y="11593"/>
                    <a:pt x="15825" y="11593"/>
                    <a:pt x="15825" y="11593"/>
                  </a:cubicBezTo>
                  <a:cubicBezTo>
                    <a:pt x="15825" y="11494"/>
                    <a:pt x="15825" y="11494"/>
                    <a:pt x="15825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593"/>
                    <a:pt x="15709" y="11593"/>
                    <a:pt x="15709" y="11593"/>
                  </a:cubicBezTo>
                  <a:cubicBezTo>
                    <a:pt x="15825" y="11692"/>
                    <a:pt x="15825" y="11692"/>
                    <a:pt x="15825" y="11692"/>
                  </a:cubicBezTo>
                  <a:cubicBezTo>
                    <a:pt x="15825" y="11791"/>
                    <a:pt x="15825" y="11791"/>
                    <a:pt x="15825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825" y="11890"/>
                    <a:pt x="15825" y="11890"/>
                    <a:pt x="15825" y="11890"/>
                  </a:cubicBezTo>
                  <a:cubicBezTo>
                    <a:pt x="15709" y="11890"/>
                    <a:pt x="15709" y="11890"/>
                    <a:pt x="15709" y="11890"/>
                  </a:cubicBezTo>
                  <a:cubicBezTo>
                    <a:pt x="15709" y="11989"/>
                    <a:pt x="15709" y="11989"/>
                    <a:pt x="15709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890"/>
                    <a:pt x="15247" y="11890"/>
                    <a:pt x="15247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791"/>
                    <a:pt x="15132" y="11791"/>
                    <a:pt x="15132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890"/>
                    <a:pt x="15016" y="11890"/>
                    <a:pt x="15016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016" y="12088"/>
                    <a:pt x="15016" y="12088"/>
                    <a:pt x="15016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132" y="12187"/>
                    <a:pt x="15132" y="12187"/>
                  </a:cubicBezTo>
                  <a:cubicBezTo>
                    <a:pt x="15132" y="12187"/>
                    <a:pt x="15247" y="12187"/>
                    <a:pt x="15247" y="12187"/>
                  </a:cubicBezTo>
                  <a:cubicBezTo>
                    <a:pt x="15247" y="12187"/>
                    <a:pt x="15247" y="12187"/>
                    <a:pt x="15247" y="12187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363" y="12088"/>
                    <a:pt x="15363" y="12088"/>
                    <a:pt x="15363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187"/>
                    <a:pt x="15594" y="12187"/>
                    <a:pt x="15594" y="12187"/>
                  </a:cubicBezTo>
                  <a:cubicBezTo>
                    <a:pt x="15709" y="12187"/>
                    <a:pt x="15709" y="12187"/>
                    <a:pt x="15709" y="12187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478" y="12385"/>
                    <a:pt x="15478" y="12385"/>
                    <a:pt x="15478" y="12385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016" y="12484"/>
                    <a:pt x="15016" y="12484"/>
                    <a:pt x="15016" y="12484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363" y="12583"/>
                    <a:pt x="15363" y="12583"/>
                    <a:pt x="15363" y="12583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683"/>
                    <a:pt x="15825" y="12683"/>
                    <a:pt x="15825" y="12683"/>
                  </a:cubicBezTo>
                  <a:cubicBezTo>
                    <a:pt x="15825" y="12782"/>
                    <a:pt x="15825" y="12782"/>
                    <a:pt x="15825" y="12782"/>
                  </a:cubicBezTo>
                  <a:cubicBezTo>
                    <a:pt x="15709" y="12782"/>
                    <a:pt x="15709" y="12782"/>
                    <a:pt x="15709" y="12782"/>
                  </a:cubicBezTo>
                  <a:cubicBezTo>
                    <a:pt x="15594" y="12782"/>
                    <a:pt x="15594" y="12782"/>
                    <a:pt x="15594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709" y="12881"/>
                    <a:pt x="15709" y="12881"/>
                    <a:pt x="15709" y="12881"/>
                  </a:cubicBezTo>
                  <a:cubicBezTo>
                    <a:pt x="15825" y="12881"/>
                    <a:pt x="15825" y="12881"/>
                    <a:pt x="15825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6056" y="12881"/>
                    <a:pt x="16056" y="12881"/>
                    <a:pt x="16056" y="12881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3079"/>
                    <a:pt x="16171" y="13079"/>
                    <a:pt x="16171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518" y="13178"/>
                    <a:pt x="16518" y="13178"/>
                    <a:pt x="16518" y="13178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518" y="13376"/>
                    <a:pt x="16518" y="13376"/>
                    <a:pt x="16518" y="13376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402" y="13574"/>
                    <a:pt x="16402" y="13574"/>
                    <a:pt x="16402" y="13574"/>
                  </a:cubicBezTo>
                  <a:cubicBezTo>
                    <a:pt x="16518" y="13574"/>
                    <a:pt x="16518" y="13574"/>
                    <a:pt x="16518" y="13574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574"/>
                    <a:pt x="16633" y="13574"/>
                    <a:pt x="16633" y="13574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864" y="13475"/>
                    <a:pt x="16864" y="13475"/>
                    <a:pt x="16864" y="13475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749" y="13772"/>
                    <a:pt x="16749" y="13772"/>
                    <a:pt x="16749" y="13772"/>
                  </a:cubicBezTo>
                  <a:cubicBezTo>
                    <a:pt x="16749" y="13673"/>
                    <a:pt x="16749" y="13673"/>
                    <a:pt x="16749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772"/>
                    <a:pt x="16864" y="13772"/>
                    <a:pt x="16864" y="13772"/>
                  </a:cubicBezTo>
                  <a:cubicBezTo>
                    <a:pt x="16749" y="13872"/>
                    <a:pt x="16749" y="13872"/>
                    <a:pt x="16749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749" y="13971"/>
                    <a:pt x="16749" y="13971"/>
                    <a:pt x="16749" y="13971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367"/>
                    <a:pt x="16864" y="14367"/>
                    <a:pt x="16864" y="14367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565"/>
                    <a:pt x="16864" y="14565"/>
                    <a:pt x="16864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565"/>
                    <a:pt x="16633" y="14565"/>
                    <a:pt x="16633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518" y="14565"/>
                    <a:pt x="16518" y="14565"/>
                    <a:pt x="16518" y="14565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268"/>
                    <a:pt x="16518" y="14268"/>
                    <a:pt x="16518" y="14268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402" y="14169"/>
                    <a:pt x="16402" y="14169"/>
                    <a:pt x="16402" y="14169"/>
                  </a:cubicBezTo>
                  <a:cubicBezTo>
                    <a:pt x="16402" y="14268"/>
                    <a:pt x="16402" y="14268"/>
                    <a:pt x="16402" y="14268"/>
                  </a:cubicBezTo>
                  <a:cubicBezTo>
                    <a:pt x="16402" y="14367"/>
                    <a:pt x="16402" y="14367"/>
                    <a:pt x="16402" y="14367"/>
                  </a:cubicBezTo>
                  <a:cubicBezTo>
                    <a:pt x="16402" y="14466"/>
                    <a:pt x="16402" y="14466"/>
                    <a:pt x="16402" y="14466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056" y="14466"/>
                    <a:pt x="16056" y="14466"/>
                    <a:pt x="16056" y="14466"/>
                  </a:cubicBezTo>
                  <a:cubicBezTo>
                    <a:pt x="15940" y="14367"/>
                    <a:pt x="15940" y="14367"/>
                    <a:pt x="15940" y="14367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070"/>
                    <a:pt x="15825" y="14070"/>
                    <a:pt x="15825" y="14070"/>
                  </a:cubicBezTo>
                  <a:cubicBezTo>
                    <a:pt x="15709" y="14070"/>
                    <a:pt x="15709" y="14070"/>
                    <a:pt x="15709" y="14070"/>
                  </a:cubicBezTo>
                  <a:cubicBezTo>
                    <a:pt x="15709" y="13971"/>
                    <a:pt x="15709" y="13971"/>
                    <a:pt x="15709" y="13971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478" y="13772"/>
                    <a:pt x="15478" y="13772"/>
                    <a:pt x="15478" y="13772"/>
                  </a:cubicBezTo>
                  <a:cubicBezTo>
                    <a:pt x="15363" y="13574"/>
                    <a:pt x="15363" y="13574"/>
                    <a:pt x="15363" y="13574"/>
                  </a:cubicBezTo>
                  <a:cubicBezTo>
                    <a:pt x="15247" y="13574"/>
                    <a:pt x="15247" y="13574"/>
                    <a:pt x="15247" y="13574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132" y="13574"/>
                    <a:pt x="15132" y="13574"/>
                    <a:pt x="15132" y="13574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4901" y="13475"/>
                    <a:pt x="14901" y="13475"/>
                    <a:pt x="14901" y="13475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376"/>
                    <a:pt x="14785" y="13376"/>
                    <a:pt x="14785" y="13376"/>
                  </a:cubicBezTo>
                  <a:cubicBezTo>
                    <a:pt x="14670" y="13376"/>
                    <a:pt x="14670" y="13376"/>
                    <a:pt x="14670" y="13376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178"/>
                    <a:pt x="14670" y="13178"/>
                    <a:pt x="14670" y="13178"/>
                  </a:cubicBezTo>
                  <a:cubicBezTo>
                    <a:pt x="14554" y="13079"/>
                    <a:pt x="14554" y="13079"/>
                    <a:pt x="14554" y="13079"/>
                  </a:cubicBezTo>
                  <a:cubicBezTo>
                    <a:pt x="14554" y="13178"/>
                    <a:pt x="14554" y="13178"/>
                    <a:pt x="14554" y="13178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554" y="13475"/>
                    <a:pt x="14554" y="13475"/>
                    <a:pt x="14554" y="13475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670" y="13574"/>
                    <a:pt x="14670" y="13574"/>
                    <a:pt x="14670" y="13574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673"/>
                    <a:pt x="14785" y="13673"/>
                    <a:pt x="14785" y="13673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5016" y="13574"/>
                    <a:pt x="15016" y="13574"/>
                    <a:pt x="15016" y="13574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363" y="13673"/>
                    <a:pt x="15363" y="13673"/>
                    <a:pt x="15363" y="13673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872"/>
                    <a:pt x="15363" y="13872"/>
                    <a:pt x="15363" y="13872"/>
                  </a:cubicBezTo>
                  <a:cubicBezTo>
                    <a:pt x="15247" y="13872"/>
                    <a:pt x="15247" y="13872"/>
                    <a:pt x="15247" y="13872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132" y="13971"/>
                    <a:pt x="15132" y="13971"/>
                    <a:pt x="15132" y="13971"/>
                  </a:cubicBezTo>
                  <a:cubicBezTo>
                    <a:pt x="14901" y="14070"/>
                    <a:pt x="14901" y="14070"/>
                    <a:pt x="14901" y="14070"/>
                  </a:cubicBezTo>
                  <a:cubicBezTo>
                    <a:pt x="14785" y="14070"/>
                    <a:pt x="14785" y="14070"/>
                    <a:pt x="14785" y="14070"/>
                  </a:cubicBezTo>
                  <a:cubicBezTo>
                    <a:pt x="14670" y="14070"/>
                    <a:pt x="14670" y="14070"/>
                    <a:pt x="14670" y="14070"/>
                  </a:cubicBezTo>
                  <a:cubicBezTo>
                    <a:pt x="14554" y="14070"/>
                    <a:pt x="14554" y="14070"/>
                    <a:pt x="14554" y="14070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872"/>
                    <a:pt x="14554" y="13872"/>
                    <a:pt x="14554" y="13872"/>
                  </a:cubicBezTo>
                  <a:cubicBezTo>
                    <a:pt x="14439" y="13872"/>
                    <a:pt x="14439" y="13872"/>
                    <a:pt x="14439" y="13872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207" y="14268"/>
                    <a:pt x="14207" y="14268"/>
                    <a:pt x="14207" y="14268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3976" y="14367"/>
                    <a:pt x="13976" y="14367"/>
                    <a:pt x="13976" y="14367"/>
                  </a:cubicBezTo>
                  <a:cubicBezTo>
                    <a:pt x="13861" y="14367"/>
                    <a:pt x="13861" y="14367"/>
                    <a:pt x="13861" y="14367"/>
                  </a:cubicBezTo>
                  <a:cubicBezTo>
                    <a:pt x="13745" y="14466"/>
                    <a:pt x="13745" y="14466"/>
                    <a:pt x="13745" y="14466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323" y="14565"/>
                    <a:pt x="14323" y="14565"/>
                    <a:pt x="14323" y="14565"/>
                  </a:cubicBezTo>
                  <a:cubicBezTo>
                    <a:pt x="14439" y="14565"/>
                    <a:pt x="14439" y="14565"/>
                    <a:pt x="14439" y="14565"/>
                  </a:cubicBezTo>
                  <a:cubicBezTo>
                    <a:pt x="14554" y="14466"/>
                    <a:pt x="14554" y="14466"/>
                    <a:pt x="14554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785" y="14565"/>
                    <a:pt x="14785" y="14565"/>
                    <a:pt x="14785" y="14565"/>
                  </a:cubicBezTo>
                  <a:cubicBezTo>
                    <a:pt x="14785" y="14466"/>
                    <a:pt x="14785" y="14466"/>
                    <a:pt x="14785" y="14466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5016" y="14565"/>
                    <a:pt x="15016" y="14565"/>
                    <a:pt x="15016" y="14565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785" y="14664"/>
                    <a:pt x="14785" y="14664"/>
                    <a:pt x="14785" y="14664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554" y="14664"/>
                    <a:pt x="14554" y="14664"/>
                    <a:pt x="14554" y="14664"/>
                  </a:cubicBezTo>
                  <a:cubicBezTo>
                    <a:pt x="14439" y="14664"/>
                    <a:pt x="14439" y="14664"/>
                    <a:pt x="14439" y="14664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207" y="14664"/>
                    <a:pt x="14207" y="14664"/>
                    <a:pt x="14207" y="14664"/>
                  </a:cubicBezTo>
                  <a:cubicBezTo>
                    <a:pt x="14092" y="14763"/>
                    <a:pt x="14092" y="14763"/>
                    <a:pt x="14092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323" y="14763"/>
                    <a:pt x="14323" y="14763"/>
                    <a:pt x="14323" y="14763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554" y="14862"/>
                    <a:pt x="14554" y="14862"/>
                    <a:pt x="14554" y="14862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670" y="14664"/>
                    <a:pt x="14785" y="14664"/>
                    <a:pt x="14785" y="14664"/>
                  </a:cubicBezTo>
                  <a:cubicBezTo>
                    <a:pt x="14785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763"/>
                    <a:pt x="14901" y="14763"/>
                    <a:pt x="14901" y="14763"/>
                  </a:cubicBezTo>
                  <a:cubicBezTo>
                    <a:pt x="15016" y="14664"/>
                    <a:pt x="15016" y="14664"/>
                    <a:pt x="15016" y="14664"/>
                  </a:cubicBezTo>
                  <a:cubicBezTo>
                    <a:pt x="15132" y="14664"/>
                    <a:pt x="15132" y="14664"/>
                    <a:pt x="15132" y="14664"/>
                  </a:cubicBezTo>
                  <a:cubicBezTo>
                    <a:pt x="15247" y="14664"/>
                    <a:pt x="15247" y="14664"/>
                    <a:pt x="15247" y="14664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664"/>
                    <a:pt x="15363" y="14664"/>
                    <a:pt x="15363" y="14664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594" y="14664"/>
                    <a:pt x="15594" y="14664"/>
                    <a:pt x="15594" y="14664"/>
                  </a:cubicBezTo>
                  <a:cubicBezTo>
                    <a:pt x="15709" y="14664"/>
                    <a:pt x="15709" y="14664"/>
                    <a:pt x="15709" y="14664"/>
                  </a:cubicBezTo>
                  <a:cubicBezTo>
                    <a:pt x="15825" y="14763"/>
                    <a:pt x="15825" y="14763"/>
                    <a:pt x="15825" y="14763"/>
                  </a:cubicBezTo>
                  <a:cubicBezTo>
                    <a:pt x="15940" y="14763"/>
                    <a:pt x="15940" y="14763"/>
                    <a:pt x="15940" y="14763"/>
                  </a:cubicBezTo>
                  <a:cubicBezTo>
                    <a:pt x="16056" y="14763"/>
                    <a:pt x="16056" y="14763"/>
                    <a:pt x="16056" y="14763"/>
                  </a:cubicBezTo>
                  <a:cubicBezTo>
                    <a:pt x="16171" y="14763"/>
                    <a:pt x="16171" y="14763"/>
                    <a:pt x="16171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402" y="14763"/>
                    <a:pt x="16402" y="14763"/>
                    <a:pt x="16402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862"/>
                    <a:pt x="16518" y="14862"/>
                    <a:pt x="16518" y="14862"/>
                  </a:cubicBezTo>
                  <a:cubicBezTo>
                    <a:pt x="16402" y="14862"/>
                    <a:pt x="16402" y="14862"/>
                    <a:pt x="16402" y="14862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709" y="15160"/>
                    <a:pt x="15709" y="15160"/>
                    <a:pt x="15709" y="15160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358"/>
                    <a:pt x="15363" y="15358"/>
                    <a:pt x="15363" y="15358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556"/>
                    <a:pt x="15363" y="15556"/>
                    <a:pt x="15363" y="15556"/>
                  </a:cubicBezTo>
                  <a:cubicBezTo>
                    <a:pt x="15247" y="15556"/>
                    <a:pt x="15247" y="15556"/>
                    <a:pt x="15247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016" y="15655"/>
                    <a:pt x="15016" y="15655"/>
                    <a:pt x="15016" y="15655"/>
                  </a:cubicBezTo>
                  <a:cubicBezTo>
                    <a:pt x="14901" y="15655"/>
                    <a:pt x="14901" y="15655"/>
                    <a:pt x="14901" y="15655"/>
                  </a:cubicBezTo>
                  <a:cubicBezTo>
                    <a:pt x="14901" y="15754"/>
                    <a:pt x="14901" y="15754"/>
                    <a:pt x="14901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754"/>
                    <a:pt x="14670" y="15754"/>
                    <a:pt x="14670" y="15754"/>
                  </a:cubicBezTo>
                  <a:cubicBezTo>
                    <a:pt x="14554" y="15754"/>
                    <a:pt x="14554" y="15754"/>
                    <a:pt x="14554" y="15754"/>
                  </a:cubicBezTo>
                  <a:cubicBezTo>
                    <a:pt x="14554" y="15853"/>
                    <a:pt x="14554" y="15853"/>
                    <a:pt x="14554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6051"/>
                    <a:pt x="13745" y="16051"/>
                    <a:pt x="13745" y="16051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630" y="15952"/>
                    <a:pt x="13630" y="15952"/>
                    <a:pt x="13630" y="15952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168" y="16051"/>
                    <a:pt x="13168" y="16051"/>
                    <a:pt x="13168" y="16051"/>
                  </a:cubicBezTo>
                  <a:cubicBezTo>
                    <a:pt x="13168" y="15952"/>
                    <a:pt x="13168" y="15952"/>
                    <a:pt x="13168" y="15952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150"/>
                    <a:pt x="13052" y="16150"/>
                    <a:pt x="13052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475" y="16051"/>
                    <a:pt x="12475" y="16051"/>
                    <a:pt x="12475" y="16051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128" y="15655"/>
                    <a:pt x="12128" y="15655"/>
                    <a:pt x="12128" y="15655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359" y="16150"/>
                    <a:pt x="12359" y="16150"/>
                    <a:pt x="12359" y="16150"/>
                  </a:cubicBezTo>
                  <a:cubicBezTo>
                    <a:pt x="12359" y="16250"/>
                    <a:pt x="12359" y="16250"/>
                    <a:pt x="12359" y="16250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013" y="16349"/>
                    <a:pt x="12013" y="16349"/>
                    <a:pt x="12013" y="16349"/>
                  </a:cubicBezTo>
                  <a:cubicBezTo>
                    <a:pt x="12013" y="16448"/>
                    <a:pt x="12013" y="16448"/>
                    <a:pt x="12013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547"/>
                    <a:pt x="11897" y="16547"/>
                    <a:pt x="11897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435" y="16844"/>
                    <a:pt x="11435" y="16844"/>
                    <a:pt x="11435" y="16844"/>
                  </a:cubicBezTo>
                  <a:cubicBezTo>
                    <a:pt x="11320" y="16943"/>
                    <a:pt x="11320" y="16943"/>
                    <a:pt x="11320" y="16943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141"/>
                    <a:pt x="11320" y="17141"/>
                    <a:pt x="11320" y="17141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0973" y="17240"/>
                    <a:pt x="10973" y="17240"/>
                    <a:pt x="10973" y="17240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439"/>
                    <a:pt x="10858" y="17439"/>
                    <a:pt x="10858" y="174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240"/>
                    <a:pt x="10627" y="17240"/>
                    <a:pt x="10627" y="17240"/>
                  </a:cubicBezTo>
                  <a:cubicBezTo>
                    <a:pt x="10511" y="17240"/>
                    <a:pt x="10511" y="17240"/>
                    <a:pt x="10511" y="17240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538"/>
                    <a:pt x="10627" y="17538"/>
                    <a:pt x="10627" y="17538"/>
                  </a:cubicBezTo>
                  <a:cubicBezTo>
                    <a:pt x="10511" y="17538"/>
                    <a:pt x="10511" y="17538"/>
                    <a:pt x="10511" y="17538"/>
                  </a:cubicBezTo>
                  <a:cubicBezTo>
                    <a:pt x="10396" y="17538"/>
                    <a:pt x="10396" y="17538"/>
                    <a:pt x="10396" y="17538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280" y="17538"/>
                    <a:pt x="10280" y="17538"/>
                    <a:pt x="10280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9934" y="17637"/>
                    <a:pt x="9934" y="17637"/>
                    <a:pt x="9934" y="17637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818" y="17439"/>
                    <a:pt x="9818" y="17439"/>
                    <a:pt x="9818" y="17439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703" y="17538"/>
                    <a:pt x="9703" y="17538"/>
                    <a:pt x="9703" y="17538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703" y="17240"/>
                    <a:pt x="9703" y="17240"/>
                    <a:pt x="9703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439"/>
                    <a:pt x="9587" y="17439"/>
                    <a:pt x="9587" y="17439"/>
                  </a:cubicBezTo>
                  <a:cubicBezTo>
                    <a:pt x="9587" y="17538"/>
                    <a:pt x="9587" y="17538"/>
                    <a:pt x="9587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637"/>
                    <a:pt x="9356" y="17637"/>
                    <a:pt x="9356" y="17637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835"/>
                    <a:pt x="9356" y="17835"/>
                    <a:pt x="9356" y="17835"/>
                  </a:cubicBezTo>
                  <a:cubicBezTo>
                    <a:pt x="9241" y="17835"/>
                    <a:pt x="9241" y="17835"/>
                    <a:pt x="9241" y="17835"/>
                  </a:cubicBezTo>
                  <a:cubicBezTo>
                    <a:pt x="9241" y="17736"/>
                    <a:pt x="9241" y="17736"/>
                    <a:pt x="9241" y="17736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736"/>
                    <a:pt x="9010" y="17736"/>
                    <a:pt x="9010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663" y="17835"/>
                    <a:pt x="8663" y="17835"/>
                    <a:pt x="8663" y="17835"/>
                  </a:cubicBezTo>
                  <a:cubicBezTo>
                    <a:pt x="8663" y="17934"/>
                    <a:pt x="8663" y="17934"/>
                    <a:pt x="8663" y="17934"/>
                  </a:cubicBezTo>
                  <a:cubicBezTo>
                    <a:pt x="8548" y="18033"/>
                    <a:pt x="8548" y="18033"/>
                    <a:pt x="8548" y="18033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317" y="18132"/>
                    <a:pt x="8317" y="18132"/>
                    <a:pt x="8317" y="18132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330"/>
                    <a:pt x="8201" y="18330"/>
                    <a:pt x="8201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201" y="18528"/>
                    <a:pt x="8201" y="18528"/>
                    <a:pt x="8201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7970" y="18528"/>
                    <a:pt x="7970" y="18528"/>
                    <a:pt x="7970" y="18528"/>
                  </a:cubicBezTo>
                  <a:cubicBezTo>
                    <a:pt x="7855" y="18528"/>
                    <a:pt x="7855" y="18528"/>
                    <a:pt x="7855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628"/>
                    <a:pt x="7739" y="18628"/>
                    <a:pt x="7739" y="18628"/>
                  </a:cubicBezTo>
                  <a:cubicBezTo>
                    <a:pt x="7855" y="18628"/>
                    <a:pt x="7855" y="18628"/>
                    <a:pt x="7855" y="18628"/>
                  </a:cubicBezTo>
                  <a:cubicBezTo>
                    <a:pt x="7970" y="18628"/>
                    <a:pt x="7970" y="18628"/>
                    <a:pt x="7970" y="18628"/>
                  </a:cubicBezTo>
                  <a:cubicBezTo>
                    <a:pt x="7970" y="18727"/>
                    <a:pt x="7970" y="18727"/>
                    <a:pt x="7970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624" y="18826"/>
                    <a:pt x="7624" y="18826"/>
                    <a:pt x="7624" y="18826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855" y="19024"/>
                    <a:pt x="7855" y="19024"/>
                    <a:pt x="7855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222"/>
                    <a:pt x="7855" y="19222"/>
                    <a:pt x="7855" y="19222"/>
                  </a:cubicBezTo>
                  <a:cubicBezTo>
                    <a:pt x="7739" y="19123"/>
                    <a:pt x="7739" y="19123"/>
                    <a:pt x="7739" y="19123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624" y="19024"/>
                    <a:pt x="7624" y="19024"/>
                    <a:pt x="7624" y="19024"/>
                  </a:cubicBezTo>
                  <a:cubicBezTo>
                    <a:pt x="7508" y="19024"/>
                    <a:pt x="7508" y="19024"/>
                    <a:pt x="7508" y="19024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508" y="19420"/>
                    <a:pt x="7508" y="19420"/>
                    <a:pt x="7508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277" y="19618"/>
                    <a:pt x="7277" y="19618"/>
                    <a:pt x="7277" y="19618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717"/>
                    <a:pt x="6815" y="19717"/>
                    <a:pt x="6815" y="19717"/>
                  </a:cubicBezTo>
                  <a:cubicBezTo>
                    <a:pt x="7046" y="19717"/>
                    <a:pt x="7046" y="19717"/>
                    <a:pt x="7046" y="19717"/>
                  </a:cubicBezTo>
                  <a:cubicBezTo>
                    <a:pt x="7161" y="19717"/>
                    <a:pt x="7161" y="19717"/>
                    <a:pt x="7161" y="19717"/>
                  </a:cubicBezTo>
                  <a:cubicBezTo>
                    <a:pt x="7161" y="19817"/>
                    <a:pt x="7161" y="19817"/>
                    <a:pt x="7161" y="19817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046" y="20114"/>
                    <a:pt x="7046" y="20114"/>
                    <a:pt x="7046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312"/>
                    <a:pt x="7046" y="20312"/>
                    <a:pt x="7046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699" y="20213"/>
                    <a:pt x="6699" y="20213"/>
                    <a:pt x="6699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411"/>
                    <a:pt x="6930" y="20411"/>
                    <a:pt x="6930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699" y="20411"/>
                    <a:pt x="6699" y="20411"/>
                    <a:pt x="6699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584" y="20609"/>
                    <a:pt x="6584" y="20609"/>
                    <a:pt x="6584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584" y="20708"/>
                    <a:pt x="6584" y="20708"/>
                    <a:pt x="6584" y="20708"/>
                  </a:cubicBezTo>
                  <a:cubicBezTo>
                    <a:pt x="6699" y="20708"/>
                    <a:pt x="6699" y="20708"/>
                    <a:pt x="6699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807"/>
                    <a:pt x="6815" y="20807"/>
                    <a:pt x="6815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353" y="20807"/>
                    <a:pt x="6353" y="20807"/>
                    <a:pt x="6353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699" y="21105"/>
                    <a:pt x="6699" y="21105"/>
                    <a:pt x="6699" y="21105"/>
                  </a:cubicBezTo>
                  <a:cubicBezTo>
                    <a:pt x="6584" y="21105"/>
                    <a:pt x="6584" y="21105"/>
                    <a:pt x="6584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006"/>
                    <a:pt x="6353" y="21006"/>
                    <a:pt x="6353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468" y="21204"/>
                    <a:pt x="6468" y="21204"/>
                    <a:pt x="6468" y="21204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402"/>
                    <a:pt x="6468" y="21402"/>
                    <a:pt x="6468" y="21402"/>
                  </a:cubicBezTo>
                  <a:cubicBezTo>
                    <a:pt x="6353" y="21402"/>
                    <a:pt x="6353" y="21402"/>
                    <a:pt x="6353" y="21402"/>
                  </a:cubicBezTo>
                  <a:close/>
                  <a:moveTo>
                    <a:pt x="6237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122" y="21402"/>
                    <a:pt x="6122" y="21402"/>
                    <a:pt x="6122" y="21402"/>
                  </a:cubicBezTo>
                  <a:cubicBezTo>
                    <a:pt x="6237" y="21402"/>
                    <a:pt x="6237" y="21402"/>
                    <a:pt x="6237" y="21402"/>
                  </a:cubicBezTo>
                  <a:cubicBezTo>
                    <a:pt x="6237" y="21402"/>
                    <a:pt x="6237" y="21402"/>
                    <a:pt x="6237" y="21402"/>
                  </a:cubicBezTo>
                  <a:close/>
                  <a:moveTo>
                    <a:pt x="14323" y="14466"/>
                  </a:moveTo>
                  <a:cubicBezTo>
                    <a:pt x="14323" y="14466"/>
                    <a:pt x="14323" y="14466"/>
                    <a:pt x="14323" y="14466"/>
                  </a:cubicBezTo>
                  <a:cubicBezTo>
                    <a:pt x="14439" y="14466"/>
                    <a:pt x="14439" y="14466"/>
                    <a:pt x="14439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901" y="14466"/>
                    <a:pt x="14901" y="14466"/>
                    <a:pt x="14901" y="14466"/>
                  </a:cubicBezTo>
                  <a:cubicBezTo>
                    <a:pt x="14901" y="14367"/>
                    <a:pt x="14901" y="14367"/>
                    <a:pt x="14901" y="14367"/>
                  </a:cubicBezTo>
                  <a:cubicBezTo>
                    <a:pt x="15016" y="14367"/>
                    <a:pt x="15016" y="14367"/>
                    <a:pt x="15016" y="14367"/>
                  </a:cubicBezTo>
                  <a:cubicBezTo>
                    <a:pt x="15132" y="14466"/>
                    <a:pt x="15132" y="14466"/>
                    <a:pt x="15132" y="14466"/>
                  </a:cubicBezTo>
                  <a:cubicBezTo>
                    <a:pt x="15247" y="14367"/>
                    <a:pt x="15247" y="14367"/>
                    <a:pt x="15247" y="14367"/>
                  </a:cubicBezTo>
                  <a:cubicBezTo>
                    <a:pt x="15363" y="14466"/>
                    <a:pt x="15363" y="14466"/>
                    <a:pt x="15363" y="14466"/>
                  </a:cubicBezTo>
                  <a:cubicBezTo>
                    <a:pt x="15478" y="14367"/>
                    <a:pt x="15478" y="14367"/>
                    <a:pt x="15478" y="14367"/>
                  </a:cubicBezTo>
                  <a:cubicBezTo>
                    <a:pt x="15478" y="14169"/>
                    <a:pt x="15478" y="14169"/>
                    <a:pt x="15478" y="14169"/>
                  </a:cubicBezTo>
                  <a:cubicBezTo>
                    <a:pt x="15363" y="14070"/>
                    <a:pt x="15363" y="14070"/>
                    <a:pt x="15363" y="14070"/>
                  </a:cubicBezTo>
                  <a:cubicBezTo>
                    <a:pt x="15363" y="13971"/>
                    <a:pt x="15363" y="13971"/>
                    <a:pt x="15363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016" y="14070"/>
                    <a:pt x="15016" y="14070"/>
                    <a:pt x="15016" y="14070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554" y="14268"/>
                    <a:pt x="14554" y="14268"/>
                    <a:pt x="14554" y="14268"/>
                  </a:cubicBezTo>
                  <a:cubicBezTo>
                    <a:pt x="14439" y="14367"/>
                    <a:pt x="14439" y="14367"/>
                    <a:pt x="14439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466"/>
                    <a:pt x="14323" y="14466"/>
                    <a:pt x="14323" y="14466"/>
                  </a:cubicBezTo>
                  <a:close/>
                  <a:moveTo>
                    <a:pt x="6584" y="20906"/>
                  </a:move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906"/>
                    <a:pt x="6584" y="20906"/>
                    <a:pt x="6584" y="20906"/>
                  </a:cubicBezTo>
                  <a:close/>
                  <a:moveTo>
                    <a:pt x="7161" y="20114"/>
                  </a:move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114"/>
                    <a:pt x="7161" y="20114"/>
                    <a:pt x="7161" y="20114"/>
                  </a:cubicBezTo>
                  <a:close/>
                  <a:moveTo>
                    <a:pt x="7161" y="20015"/>
                  </a:moveTo>
                  <a:cubicBezTo>
                    <a:pt x="7161" y="20015"/>
                    <a:pt x="7161" y="20015"/>
                    <a:pt x="7161" y="20015"/>
                  </a:cubicBezTo>
                  <a:cubicBezTo>
                    <a:pt x="7277" y="20015"/>
                    <a:pt x="7277" y="20015"/>
                    <a:pt x="7277" y="20015"/>
                  </a:cubicBezTo>
                  <a:cubicBezTo>
                    <a:pt x="7277" y="19916"/>
                    <a:pt x="7277" y="19916"/>
                    <a:pt x="7277" y="19916"/>
                  </a:cubicBezTo>
                  <a:cubicBezTo>
                    <a:pt x="7161" y="20015"/>
                    <a:pt x="7161" y="20015"/>
                    <a:pt x="7161" y="20015"/>
                  </a:cubicBezTo>
                  <a:close/>
                  <a:moveTo>
                    <a:pt x="7277" y="19817"/>
                  </a:move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lose/>
                  <a:moveTo>
                    <a:pt x="7161" y="19618"/>
                  </a:moveTo>
                  <a:cubicBezTo>
                    <a:pt x="7161" y="19717"/>
                    <a:pt x="7161" y="19717"/>
                    <a:pt x="7161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618"/>
                    <a:pt x="7161" y="19618"/>
                    <a:pt x="7161" y="19618"/>
                  </a:cubicBezTo>
                  <a:close/>
                  <a:moveTo>
                    <a:pt x="7624" y="19618"/>
                  </a:moveTo>
                  <a:cubicBezTo>
                    <a:pt x="7624" y="19618"/>
                    <a:pt x="7624" y="19618"/>
                    <a:pt x="7624" y="19618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618"/>
                    <a:pt x="7624" y="19618"/>
                    <a:pt x="7624" y="19618"/>
                  </a:cubicBezTo>
                  <a:close/>
                  <a:moveTo>
                    <a:pt x="7508" y="19123"/>
                  </a:moveTo>
                  <a:cubicBezTo>
                    <a:pt x="7508" y="19123"/>
                    <a:pt x="7508" y="19123"/>
                    <a:pt x="7508" y="19123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321"/>
                    <a:pt x="7739" y="19321"/>
                    <a:pt x="7739" y="19321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508" y="19123"/>
                    <a:pt x="7508" y="19123"/>
                    <a:pt x="7508" y="19123"/>
                  </a:cubicBezTo>
                  <a:close/>
                  <a:moveTo>
                    <a:pt x="8201" y="18231"/>
                  </a:moveTo>
                  <a:cubicBezTo>
                    <a:pt x="8201" y="18330"/>
                    <a:pt x="8201" y="18330"/>
                    <a:pt x="8201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429"/>
                    <a:pt x="8317" y="18429"/>
                    <a:pt x="8317" y="18429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lose/>
                  <a:moveTo>
                    <a:pt x="8663" y="17934"/>
                  </a:moveTo>
                  <a:cubicBezTo>
                    <a:pt x="8663" y="18033"/>
                    <a:pt x="8663" y="18033"/>
                    <a:pt x="8663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7934"/>
                    <a:pt x="8779" y="17934"/>
                    <a:pt x="8779" y="17934"/>
                  </a:cubicBezTo>
                  <a:cubicBezTo>
                    <a:pt x="8663" y="17934"/>
                    <a:pt x="8663" y="17934"/>
                    <a:pt x="8663" y="17934"/>
                  </a:cubicBezTo>
                  <a:close/>
                  <a:moveTo>
                    <a:pt x="8779" y="17934"/>
                  </a:moveTo>
                  <a:cubicBezTo>
                    <a:pt x="8894" y="17934"/>
                    <a:pt x="8894" y="17934"/>
                    <a:pt x="8894" y="17934"/>
                  </a:cubicBezTo>
                  <a:cubicBezTo>
                    <a:pt x="8894" y="17934"/>
                    <a:pt x="8894" y="17934"/>
                    <a:pt x="8894" y="17934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934"/>
                    <a:pt x="8779" y="17934"/>
                    <a:pt x="8779" y="17934"/>
                  </a:cubicBezTo>
                  <a:close/>
                  <a:moveTo>
                    <a:pt x="9587" y="17835"/>
                  </a:moveTo>
                  <a:cubicBezTo>
                    <a:pt x="9703" y="17835"/>
                    <a:pt x="9703" y="17835"/>
                    <a:pt x="9703" y="17835"/>
                  </a:cubicBezTo>
                  <a:cubicBezTo>
                    <a:pt x="9818" y="17835"/>
                    <a:pt x="9818" y="17835"/>
                    <a:pt x="9818" y="17835"/>
                  </a:cubicBezTo>
                  <a:cubicBezTo>
                    <a:pt x="9818" y="17736"/>
                    <a:pt x="9818" y="17736"/>
                    <a:pt x="9818" y="17736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736"/>
                    <a:pt x="9587" y="17736"/>
                    <a:pt x="9587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lose/>
                  <a:moveTo>
                    <a:pt x="9934" y="17835"/>
                  </a:move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835"/>
                    <a:pt x="9934" y="17835"/>
                    <a:pt x="9934" y="17835"/>
                  </a:cubicBezTo>
                  <a:cubicBezTo>
                    <a:pt x="9934" y="17835"/>
                    <a:pt x="9934" y="17835"/>
                    <a:pt x="9934" y="17835"/>
                  </a:cubicBezTo>
                  <a:close/>
                  <a:moveTo>
                    <a:pt x="16056" y="15160"/>
                  </a:move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lose/>
                  <a:moveTo>
                    <a:pt x="14901" y="14466"/>
                  </a:move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4901" y="14466"/>
                    <a:pt x="14901" y="14466"/>
                  </a:cubicBezTo>
                  <a:close/>
                  <a:moveTo>
                    <a:pt x="14439" y="14169"/>
                  </a:move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lose/>
                  <a:moveTo>
                    <a:pt x="15363" y="13971"/>
                  </a:moveTo>
                  <a:cubicBezTo>
                    <a:pt x="15363" y="13971"/>
                    <a:pt x="15363" y="13971"/>
                    <a:pt x="15363" y="13971"/>
                  </a:cubicBezTo>
                  <a:cubicBezTo>
                    <a:pt x="15478" y="14070"/>
                    <a:pt x="15478" y="14070"/>
                    <a:pt x="15478" y="14070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363" y="13971"/>
                    <a:pt x="15363" y="13971"/>
                    <a:pt x="15363" y="13971"/>
                  </a:cubicBezTo>
                  <a:close/>
                  <a:moveTo>
                    <a:pt x="16056" y="12484"/>
                  </a:moveTo>
                  <a:cubicBezTo>
                    <a:pt x="16056" y="12484"/>
                    <a:pt x="16056" y="12484"/>
                    <a:pt x="16056" y="12484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171" y="12683"/>
                    <a:pt x="16171" y="12683"/>
                    <a:pt x="16171" y="12683"/>
                  </a:cubicBezTo>
                  <a:cubicBezTo>
                    <a:pt x="16171" y="12782"/>
                    <a:pt x="16171" y="12782"/>
                    <a:pt x="16171" y="12782"/>
                  </a:cubicBezTo>
                  <a:cubicBezTo>
                    <a:pt x="16287" y="12782"/>
                    <a:pt x="16287" y="12782"/>
                    <a:pt x="16287" y="12782"/>
                  </a:cubicBezTo>
                  <a:cubicBezTo>
                    <a:pt x="16402" y="12881"/>
                    <a:pt x="16402" y="12881"/>
                    <a:pt x="16402" y="12881"/>
                  </a:cubicBezTo>
                  <a:cubicBezTo>
                    <a:pt x="16518" y="12980"/>
                    <a:pt x="16518" y="12980"/>
                    <a:pt x="16518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3079"/>
                    <a:pt x="16633" y="13079"/>
                    <a:pt x="16633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2980"/>
                    <a:pt x="16749" y="12980"/>
                    <a:pt x="16749" y="12980"/>
                  </a:cubicBezTo>
                  <a:cubicBezTo>
                    <a:pt x="16864" y="12980"/>
                    <a:pt x="16864" y="12980"/>
                    <a:pt x="16864" y="12980"/>
                  </a:cubicBezTo>
                  <a:cubicBezTo>
                    <a:pt x="16749" y="12881"/>
                    <a:pt x="16749" y="12881"/>
                    <a:pt x="16749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518" y="12782"/>
                    <a:pt x="16518" y="12782"/>
                    <a:pt x="16518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864" y="12881"/>
                    <a:pt x="16864" y="12881"/>
                    <a:pt x="16864" y="12881"/>
                  </a:cubicBezTo>
                  <a:cubicBezTo>
                    <a:pt x="16980" y="12782"/>
                    <a:pt x="16980" y="12782"/>
                    <a:pt x="16980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633" y="12683"/>
                    <a:pt x="16633" y="12683"/>
                    <a:pt x="16633" y="12683"/>
                  </a:cubicBezTo>
                  <a:cubicBezTo>
                    <a:pt x="16518" y="12583"/>
                    <a:pt x="16518" y="12583"/>
                    <a:pt x="16518" y="12583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402" y="12484"/>
                    <a:pt x="16402" y="12484"/>
                    <a:pt x="16402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171" y="12484"/>
                    <a:pt x="16171" y="12484"/>
                    <a:pt x="16171" y="12484"/>
                  </a:cubicBezTo>
                  <a:cubicBezTo>
                    <a:pt x="16056" y="12385"/>
                    <a:pt x="16056" y="12385"/>
                    <a:pt x="16056" y="12385"/>
                  </a:cubicBezTo>
                  <a:cubicBezTo>
                    <a:pt x="16056" y="12484"/>
                    <a:pt x="16056" y="12484"/>
                    <a:pt x="16056" y="12484"/>
                  </a:cubicBezTo>
                  <a:close/>
                  <a:moveTo>
                    <a:pt x="15825" y="12484"/>
                  </a:moveTo>
                  <a:cubicBezTo>
                    <a:pt x="15825" y="12484"/>
                    <a:pt x="15825" y="12484"/>
                    <a:pt x="15825" y="12484"/>
                  </a:cubicBezTo>
                  <a:cubicBezTo>
                    <a:pt x="15825" y="12385"/>
                    <a:pt x="15825" y="12385"/>
                    <a:pt x="15825" y="12385"/>
                  </a:cubicBezTo>
                  <a:cubicBezTo>
                    <a:pt x="15940" y="12385"/>
                    <a:pt x="15940" y="12385"/>
                    <a:pt x="15940" y="12385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709" y="12484"/>
                    <a:pt x="15709" y="12484"/>
                    <a:pt x="15709" y="12484"/>
                  </a:cubicBezTo>
                  <a:cubicBezTo>
                    <a:pt x="15825" y="12484"/>
                    <a:pt x="15825" y="12484"/>
                    <a:pt x="15825" y="12484"/>
                  </a:cubicBezTo>
                  <a:close/>
                  <a:moveTo>
                    <a:pt x="16056" y="12385"/>
                  </a:moveTo>
                  <a:cubicBezTo>
                    <a:pt x="16056" y="12385"/>
                    <a:pt x="16056" y="12385"/>
                    <a:pt x="16056" y="12385"/>
                  </a:cubicBezTo>
                  <a:cubicBezTo>
                    <a:pt x="16287" y="12385"/>
                    <a:pt x="16287" y="12385"/>
                    <a:pt x="16287" y="12385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749" y="12484"/>
                    <a:pt x="16749" y="12484"/>
                    <a:pt x="16749" y="12484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286"/>
                    <a:pt x="16633" y="12286"/>
                    <a:pt x="16633" y="12286"/>
                  </a:cubicBezTo>
                  <a:cubicBezTo>
                    <a:pt x="16402" y="12385"/>
                    <a:pt x="16402" y="12385"/>
                    <a:pt x="16402" y="12385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171" y="12286"/>
                    <a:pt x="16171" y="12286"/>
                    <a:pt x="16171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056" y="12286"/>
                    <a:pt x="16056" y="12385"/>
                    <a:pt x="16056" y="12385"/>
                  </a:cubicBezTo>
                  <a:close/>
                  <a:moveTo>
                    <a:pt x="15594" y="12088"/>
                  </a:moveTo>
                  <a:cubicBezTo>
                    <a:pt x="15709" y="12088"/>
                    <a:pt x="15709" y="12088"/>
                    <a:pt x="15709" y="12088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940" y="12286"/>
                    <a:pt x="15940" y="12286"/>
                    <a:pt x="15940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518" y="12286"/>
                    <a:pt x="16518" y="12286"/>
                    <a:pt x="16518" y="12286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187"/>
                    <a:pt x="16633" y="12187"/>
                    <a:pt x="16633" y="12187"/>
                  </a:cubicBezTo>
                  <a:cubicBezTo>
                    <a:pt x="16518" y="12187"/>
                    <a:pt x="16518" y="12187"/>
                    <a:pt x="16518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6171" y="12088"/>
                    <a:pt x="16171" y="12088"/>
                    <a:pt x="16171" y="12088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088"/>
                    <a:pt x="16402" y="12088"/>
                    <a:pt x="16402" y="12088"/>
                  </a:cubicBezTo>
                  <a:cubicBezTo>
                    <a:pt x="16171" y="11989"/>
                    <a:pt x="16171" y="11989"/>
                    <a:pt x="16171" y="11989"/>
                  </a:cubicBezTo>
                  <a:cubicBezTo>
                    <a:pt x="15940" y="11989"/>
                    <a:pt x="15940" y="11989"/>
                    <a:pt x="15940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709" y="12088"/>
                    <a:pt x="15709" y="12088"/>
                    <a:pt x="15709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lose/>
                  <a:moveTo>
                    <a:pt x="17211" y="12286"/>
                  </a:moveTo>
                  <a:cubicBezTo>
                    <a:pt x="17211" y="12286"/>
                    <a:pt x="17211" y="12286"/>
                    <a:pt x="17211" y="12286"/>
                  </a:cubicBezTo>
                  <a:cubicBezTo>
                    <a:pt x="17326" y="12286"/>
                    <a:pt x="17326" y="12286"/>
                    <a:pt x="17326" y="12286"/>
                  </a:cubicBezTo>
                  <a:cubicBezTo>
                    <a:pt x="17326" y="12187"/>
                    <a:pt x="17326" y="12187"/>
                    <a:pt x="17326" y="12187"/>
                  </a:cubicBezTo>
                  <a:cubicBezTo>
                    <a:pt x="17211" y="12286"/>
                    <a:pt x="17211" y="12286"/>
                    <a:pt x="17211" y="12286"/>
                  </a:cubicBezTo>
                  <a:cubicBezTo>
                    <a:pt x="17211" y="12286"/>
                    <a:pt x="17211" y="12286"/>
                    <a:pt x="17211" y="12286"/>
                  </a:cubicBezTo>
                  <a:close/>
                  <a:moveTo>
                    <a:pt x="17326" y="11097"/>
                  </a:moveTo>
                  <a:cubicBezTo>
                    <a:pt x="17211" y="11196"/>
                    <a:pt x="17211" y="11196"/>
                    <a:pt x="17211" y="11196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326" y="11295"/>
                    <a:pt x="17326" y="11295"/>
                    <a:pt x="17326" y="11295"/>
                  </a:cubicBezTo>
                  <a:cubicBezTo>
                    <a:pt x="17442" y="11394"/>
                    <a:pt x="17442" y="11394"/>
                    <a:pt x="17442" y="11394"/>
                  </a:cubicBezTo>
                  <a:cubicBezTo>
                    <a:pt x="17557" y="11394"/>
                    <a:pt x="17557" y="11394"/>
                    <a:pt x="17557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295"/>
                    <a:pt x="17673" y="11295"/>
                    <a:pt x="17673" y="11295"/>
                  </a:cubicBezTo>
                  <a:cubicBezTo>
                    <a:pt x="17788" y="11295"/>
                    <a:pt x="17788" y="11295"/>
                    <a:pt x="17788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557" y="11097"/>
                    <a:pt x="17557" y="11097"/>
                    <a:pt x="17557" y="11097"/>
                  </a:cubicBezTo>
                  <a:cubicBezTo>
                    <a:pt x="17442" y="11097"/>
                    <a:pt x="17442" y="11097"/>
                    <a:pt x="17442" y="11097"/>
                  </a:cubicBezTo>
                  <a:cubicBezTo>
                    <a:pt x="17326" y="11097"/>
                    <a:pt x="17326" y="11097"/>
                    <a:pt x="17326" y="11097"/>
                  </a:cubicBezTo>
                  <a:close/>
                  <a:moveTo>
                    <a:pt x="18250" y="10998"/>
                  </a:moveTo>
                  <a:cubicBezTo>
                    <a:pt x="18250" y="10998"/>
                    <a:pt x="18250" y="10998"/>
                    <a:pt x="18250" y="10998"/>
                  </a:cubicBezTo>
                  <a:cubicBezTo>
                    <a:pt x="18366" y="10998"/>
                    <a:pt x="18366" y="10998"/>
                    <a:pt x="18366" y="10998"/>
                  </a:cubicBezTo>
                  <a:cubicBezTo>
                    <a:pt x="18366" y="10899"/>
                    <a:pt x="18366" y="10899"/>
                    <a:pt x="18366" y="10899"/>
                  </a:cubicBezTo>
                  <a:cubicBezTo>
                    <a:pt x="18250" y="10899"/>
                    <a:pt x="18250" y="10899"/>
                    <a:pt x="18250" y="10899"/>
                  </a:cubicBezTo>
                  <a:cubicBezTo>
                    <a:pt x="18250" y="10998"/>
                    <a:pt x="18250" y="10998"/>
                    <a:pt x="18250" y="10998"/>
                  </a:cubicBezTo>
                  <a:cubicBezTo>
                    <a:pt x="18250" y="10998"/>
                    <a:pt x="18250" y="10998"/>
                    <a:pt x="18250" y="10998"/>
                  </a:cubicBezTo>
                  <a:close/>
                  <a:moveTo>
                    <a:pt x="17788" y="10602"/>
                  </a:moveTo>
                  <a:cubicBezTo>
                    <a:pt x="17788" y="10602"/>
                    <a:pt x="17788" y="10602"/>
                    <a:pt x="17788" y="10602"/>
                  </a:cubicBezTo>
                  <a:cubicBezTo>
                    <a:pt x="17788" y="10701"/>
                    <a:pt x="17788" y="10701"/>
                    <a:pt x="17788" y="10701"/>
                  </a:cubicBezTo>
                  <a:cubicBezTo>
                    <a:pt x="17788" y="10800"/>
                    <a:pt x="17788" y="10800"/>
                    <a:pt x="17788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8019" y="10701"/>
                    <a:pt x="18019" y="10701"/>
                    <a:pt x="18019" y="10701"/>
                  </a:cubicBezTo>
                  <a:cubicBezTo>
                    <a:pt x="18019" y="10602"/>
                    <a:pt x="18019" y="10602"/>
                    <a:pt x="18019" y="10602"/>
                  </a:cubicBezTo>
                  <a:cubicBezTo>
                    <a:pt x="17904" y="10602"/>
                    <a:pt x="17904" y="10602"/>
                    <a:pt x="17904" y="10602"/>
                  </a:cubicBezTo>
                  <a:cubicBezTo>
                    <a:pt x="17788" y="10602"/>
                    <a:pt x="17788" y="10602"/>
                    <a:pt x="17788" y="10602"/>
                  </a:cubicBezTo>
                  <a:close/>
                  <a:moveTo>
                    <a:pt x="18481" y="10305"/>
                  </a:moveTo>
                  <a:cubicBezTo>
                    <a:pt x="18481" y="10404"/>
                    <a:pt x="18481" y="10404"/>
                    <a:pt x="18481" y="10404"/>
                  </a:cubicBezTo>
                  <a:cubicBezTo>
                    <a:pt x="18366" y="10503"/>
                    <a:pt x="18366" y="10503"/>
                    <a:pt x="18366" y="10503"/>
                  </a:cubicBezTo>
                  <a:cubicBezTo>
                    <a:pt x="18481" y="10602"/>
                    <a:pt x="18481" y="10602"/>
                    <a:pt x="18481" y="10602"/>
                  </a:cubicBezTo>
                  <a:cubicBezTo>
                    <a:pt x="18481" y="10701"/>
                    <a:pt x="18481" y="10701"/>
                    <a:pt x="18481" y="10701"/>
                  </a:cubicBezTo>
                  <a:cubicBezTo>
                    <a:pt x="18597" y="10602"/>
                    <a:pt x="18597" y="10602"/>
                    <a:pt x="18597" y="10602"/>
                  </a:cubicBezTo>
                  <a:cubicBezTo>
                    <a:pt x="18712" y="10602"/>
                    <a:pt x="18712" y="10602"/>
                    <a:pt x="18712" y="10602"/>
                  </a:cubicBezTo>
                  <a:cubicBezTo>
                    <a:pt x="18828" y="10602"/>
                    <a:pt x="18828" y="10602"/>
                    <a:pt x="18828" y="10602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503"/>
                    <a:pt x="18943" y="10503"/>
                    <a:pt x="18943" y="10503"/>
                  </a:cubicBezTo>
                  <a:cubicBezTo>
                    <a:pt x="18943" y="10404"/>
                    <a:pt x="18943" y="10404"/>
                    <a:pt x="18943" y="10404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828" y="10305"/>
                    <a:pt x="18828" y="10305"/>
                    <a:pt x="18828" y="10305"/>
                  </a:cubicBezTo>
                  <a:cubicBezTo>
                    <a:pt x="18828" y="10206"/>
                    <a:pt x="18828" y="10206"/>
                    <a:pt x="18828" y="10206"/>
                  </a:cubicBezTo>
                  <a:cubicBezTo>
                    <a:pt x="18712" y="10206"/>
                    <a:pt x="18712" y="10206"/>
                    <a:pt x="18712" y="10206"/>
                  </a:cubicBezTo>
                  <a:cubicBezTo>
                    <a:pt x="18597" y="10305"/>
                    <a:pt x="18597" y="10305"/>
                    <a:pt x="18597" y="10305"/>
                  </a:cubicBezTo>
                  <a:cubicBezTo>
                    <a:pt x="18597" y="10206"/>
                    <a:pt x="18597" y="10206"/>
                    <a:pt x="18597" y="10206"/>
                  </a:cubicBezTo>
                  <a:cubicBezTo>
                    <a:pt x="18481" y="10305"/>
                    <a:pt x="18481" y="10305"/>
                    <a:pt x="18481" y="10305"/>
                  </a:cubicBezTo>
                  <a:cubicBezTo>
                    <a:pt x="18481" y="10305"/>
                    <a:pt x="18481" y="10305"/>
                    <a:pt x="18481" y="10305"/>
                  </a:cubicBezTo>
                  <a:close/>
                  <a:moveTo>
                    <a:pt x="18597" y="9017"/>
                  </a:moveTo>
                  <a:cubicBezTo>
                    <a:pt x="18481" y="9017"/>
                    <a:pt x="18481" y="9017"/>
                    <a:pt x="18481" y="9017"/>
                  </a:cubicBezTo>
                  <a:cubicBezTo>
                    <a:pt x="18481" y="9116"/>
                    <a:pt x="18481" y="9116"/>
                    <a:pt x="18481" y="9116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481" y="9215"/>
                    <a:pt x="18481" y="9215"/>
                    <a:pt x="18481" y="9215"/>
                  </a:cubicBezTo>
                  <a:cubicBezTo>
                    <a:pt x="18481" y="9314"/>
                    <a:pt x="18481" y="9314"/>
                    <a:pt x="18481" y="9314"/>
                  </a:cubicBezTo>
                  <a:cubicBezTo>
                    <a:pt x="18597" y="9413"/>
                    <a:pt x="18597" y="9413"/>
                    <a:pt x="18597" y="9413"/>
                  </a:cubicBezTo>
                  <a:cubicBezTo>
                    <a:pt x="18597" y="9512"/>
                    <a:pt x="18597" y="9512"/>
                    <a:pt x="18597" y="9512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712" y="9512"/>
                    <a:pt x="18712" y="9512"/>
                    <a:pt x="18712" y="9512"/>
                  </a:cubicBezTo>
                  <a:cubicBezTo>
                    <a:pt x="18712" y="9413"/>
                    <a:pt x="18712" y="9413"/>
                    <a:pt x="18712" y="9413"/>
                  </a:cubicBezTo>
                  <a:cubicBezTo>
                    <a:pt x="18597" y="9314"/>
                    <a:pt x="18597" y="9314"/>
                    <a:pt x="18597" y="9314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597" y="9017"/>
                    <a:pt x="18597" y="9017"/>
                    <a:pt x="18597" y="9017"/>
                  </a:cubicBezTo>
                  <a:close/>
                  <a:moveTo>
                    <a:pt x="17788" y="9215"/>
                  </a:moveTo>
                  <a:cubicBezTo>
                    <a:pt x="17788" y="9314"/>
                    <a:pt x="17788" y="9314"/>
                    <a:pt x="17788" y="9314"/>
                  </a:cubicBezTo>
                  <a:cubicBezTo>
                    <a:pt x="17788" y="9314"/>
                    <a:pt x="17788" y="9314"/>
                    <a:pt x="17788" y="9314"/>
                  </a:cubicBezTo>
                  <a:cubicBezTo>
                    <a:pt x="17904" y="9314"/>
                    <a:pt x="17904" y="9314"/>
                    <a:pt x="17904" y="9314"/>
                  </a:cubicBezTo>
                  <a:cubicBezTo>
                    <a:pt x="18019" y="9215"/>
                    <a:pt x="18019" y="9215"/>
                    <a:pt x="18019" y="9215"/>
                  </a:cubicBezTo>
                  <a:cubicBezTo>
                    <a:pt x="17904" y="9215"/>
                    <a:pt x="17904" y="9215"/>
                    <a:pt x="17904" y="9215"/>
                  </a:cubicBezTo>
                  <a:cubicBezTo>
                    <a:pt x="17788" y="9215"/>
                    <a:pt x="17788" y="9215"/>
                    <a:pt x="17788" y="9215"/>
                  </a:cubicBezTo>
                  <a:cubicBezTo>
                    <a:pt x="17788" y="9215"/>
                    <a:pt x="17788" y="9215"/>
                    <a:pt x="17788" y="9215"/>
                  </a:cubicBezTo>
                  <a:close/>
                  <a:moveTo>
                    <a:pt x="17673" y="9116"/>
                  </a:moveTo>
                  <a:cubicBezTo>
                    <a:pt x="17673" y="9116"/>
                    <a:pt x="17673" y="9116"/>
                    <a:pt x="17673" y="9116"/>
                  </a:cubicBezTo>
                  <a:cubicBezTo>
                    <a:pt x="17788" y="9116"/>
                    <a:pt x="17788" y="9116"/>
                    <a:pt x="17788" y="9116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673" y="9116"/>
                    <a:pt x="17673" y="9116"/>
                    <a:pt x="17673" y="9116"/>
                  </a:cubicBezTo>
                  <a:close/>
                  <a:moveTo>
                    <a:pt x="18366" y="7728"/>
                  </a:moveTo>
                  <a:cubicBezTo>
                    <a:pt x="18366" y="7828"/>
                    <a:pt x="18366" y="7828"/>
                    <a:pt x="18366" y="7828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7927"/>
                    <a:pt x="18597" y="7927"/>
                    <a:pt x="18597" y="7927"/>
                  </a:cubicBezTo>
                  <a:cubicBezTo>
                    <a:pt x="18597" y="7828"/>
                    <a:pt x="18597" y="7828"/>
                    <a:pt x="18597" y="7828"/>
                  </a:cubicBezTo>
                  <a:cubicBezTo>
                    <a:pt x="18481" y="7828"/>
                    <a:pt x="18481" y="7828"/>
                    <a:pt x="18481" y="78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lose/>
                  <a:moveTo>
                    <a:pt x="18943" y="8125"/>
                  </a:moveTo>
                  <a:cubicBezTo>
                    <a:pt x="18943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174" y="7927"/>
                    <a:pt x="19174" y="7927"/>
                    <a:pt x="19174" y="7927"/>
                  </a:cubicBezTo>
                  <a:cubicBezTo>
                    <a:pt x="19174" y="7828"/>
                    <a:pt x="19174" y="7828"/>
                    <a:pt x="19174" y="7828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8943" y="8125"/>
                    <a:pt x="18943" y="8125"/>
                    <a:pt x="18943" y="8125"/>
                  </a:cubicBezTo>
                  <a:close/>
                  <a:moveTo>
                    <a:pt x="18712" y="7629"/>
                  </a:moveTo>
                  <a:cubicBezTo>
                    <a:pt x="18712" y="7629"/>
                    <a:pt x="18712" y="7629"/>
                    <a:pt x="18712" y="7629"/>
                  </a:cubicBezTo>
                  <a:cubicBezTo>
                    <a:pt x="18712" y="7629"/>
                    <a:pt x="18712" y="7629"/>
                    <a:pt x="18712" y="7629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712" y="7530"/>
                    <a:pt x="18712" y="7530"/>
                    <a:pt x="18712" y="7530"/>
                  </a:cubicBezTo>
                  <a:cubicBezTo>
                    <a:pt x="18712" y="7629"/>
                    <a:pt x="18712" y="7629"/>
                    <a:pt x="18712" y="7629"/>
                  </a:cubicBezTo>
                  <a:close/>
                  <a:moveTo>
                    <a:pt x="18712" y="7332"/>
                  </a:moveTo>
                  <a:cubicBezTo>
                    <a:pt x="18712" y="7332"/>
                    <a:pt x="18712" y="7332"/>
                    <a:pt x="18712" y="7332"/>
                  </a:cubicBezTo>
                  <a:cubicBezTo>
                    <a:pt x="18828" y="7431"/>
                    <a:pt x="18828" y="7431"/>
                    <a:pt x="18828" y="7431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712" y="7332"/>
                    <a:pt x="18712" y="7332"/>
                    <a:pt x="18712" y="7332"/>
                  </a:cubicBezTo>
                  <a:close/>
                  <a:moveTo>
                    <a:pt x="19174" y="6440"/>
                  </a:moveTo>
                  <a:cubicBezTo>
                    <a:pt x="19290" y="6539"/>
                    <a:pt x="19290" y="6539"/>
                    <a:pt x="19290" y="6539"/>
                  </a:cubicBezTo>
                  <a:cubicBezTo>
                    <a:pt x="19290" y="6639"/>
                    <a:pt x="19290" y="6639"/>
                    <a:pt x="19290" y="6639"/>
                  </a:cubicBezTo>
                  <a:cubicBezTo>
                    <a:pt x="19290" y="6539"/>
                    <a:pt x="19290" y="6539"/>
                    <a:pt x="19290" y="6539"/>
                  </a:cubicBezTo>
                  <a:cubicBezTo>
                    <a:pt x="19405" y="6440"/>
                    <a:pt x="19405" y="6440"/>
                    <a:pt x="19405" y="6440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242"/>
                    <a:pt x="19405" y="6242"/>
                    <a:pt x="19405" y="6242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174" y="6440"/>
                    <a:pt x="19174" y="6440"/>
                    <a:pt x="19174" y="6440"/>
                  </a:cubicBezTo>
                  <a:close/>
                  <a:moveTo>
                    <a:pt x="18943" y="5350"/>
                  </a:moveTo>
                  <a:cubicBezTo>
                    <a:pt x="18943" y="5350"/>
                    <a:pt x="18943" y="5350"/>
                    <a:pt x="18943" y="5350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9059" y="5251"/>
                    <a:pt x="19059" y="5251"/>
                    <a:pt x="19059" y="5251"/>
                  </a:cubicBezTo>
                  <a:cubicBezTo>
                    <a:pt x="19174" y="5251"/>
                    <a:pt x="19174" y="5251"/>
                    <a:pt x="19174" y="5251"/>
                  </a:cubicBezTo>
                  <a:cubicBezTo>
                    <a:pt x="19174" y="5152"/>
                    <a:pt x="19174" y="5152"/>
                    <a:pt x="19174" y="5152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152"/>
                    <a:pt x="18943" y="5152"/>
                    <a:pt x="18943" y="5152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8943" y="5350"/>
                    <a:pt x="18943" y="5350"/>
                    <a:pt x="18943" y="5350"/>
                  </a:cubicBezTo>
                  <a:close/>
                  <a:moveTo>
                    <a:pt x="19983" y="3171"/>
                  </a:moveTo>
                  <a:cubicBezTo>
                    <a:pt x="19983" y="3072"/>
                    <a:pt x="19983" y="3072"/>
                    <a:pt x="19983" y="3072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774"/>
                    <a:pt x="19983" y="2774"/>
                    <a:pt x="19983" y="2774"/>
                  </a:cubicBezTo>
                  <a:cubicBezTo>
                    <a:pt x="19867" y="2774"/>
                    <a:pt x="19867" y="2774"/>
                    <a:pt x="19867" y="2774"/>
                  </a:cubicBezTo>
                  <a:cubicBezTo>
                    <a:pt x="19867" y="2873"/>
                    <a:pt x="19867" y="2873"/>
                    <a:pt x="19867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867" y="2972"/>
                    <a:pt x="19867" y="2972"/>
                    <a:pt x="19867" y="2972"/>
                  </a:cubicBezTo>
                  <a:cubicBezTo>
                    <a:pt x="19983" y="3171"/>
                    <a:pt x="19983" y="3171"/>
                    <a:pt x="19983" y="3171"/>
                  </a:cubicBezTo>
                  <a:close/>
                  <a:moveTo>
                    <a:pt x="19636" y="3369"/>
                  </a:moveTo>
                  <a:cubicBezTo>
                    <a:pt x="19636" y="3369"/>
                    <a:pt x="19636" y="3369"/>
                    <a:pt x="19636" y="3369"/>
                  </a:cubicBezTo>
                  <a:cubicBezTo>
                    <a:pt x="19752" y="3369"/>
                    <a:pt x="19752" y="3369"/>
                    <a:pt x="19752" y="3369"/>
                  </a:cubicBezTo>
                  <a:cubicBezTo>
                    <a:pt x="19752" y="3171"/>
                    <a:pt x="19752" y="3171"/>
                    <a:pt x="19752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270"/>
                    <a:pt x="19636" y="3270"/>
                    <a:pt x="19636" y="3270"/>
                  </a:cubicBezTo>
                  <a:cubicBezTo>
                    <a:pt x="19636" y="3369"/>
                    <a:pt x="19636" y="3369"/>
                    <a:pt x="19636" y="3369"/>
                  </a:cubicBezTo>
                  <a:close/>
                  <a:moveTo>
                    <a:pt x="19521" y="3171"/>
                  </a:moveTo>
                  <a:cubicBezTo>
                    <a:pt x="19521" y="3171"/>
                    <a:pt x="19521" y="3171"/>
                    <a:pt x="19521" y="3171"/>
                  </a:cubicBezTo>
                  <a:cubicBezTo>
                    <a:pt x="19521" y="3171"/>
                    <a:pt x="19521" y="3171"/>
                    <a:pt x="19521" y="3171"/>
                  </a:cubicBezTo>
                  <a:cubicBezTo>
                    <a:pt x="19636" y="3072"/>
                    <a:pt x="19636" y="3072"/>
                    <a:pt x="19636" y="30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873"/>
                    <a:pt x="19636" y="2873"/>
                    <a:pt x="19636" y="2873"/>
                  </a:cubicBezTo>
                  <a:cubicBezTo>
                    <a:pt x="19521" y="2972"/>
                    <a:pt x="19521" y="2972"/>
                    <a:pt x="19521" y="2972"/>
                  </a:cubicBezTo>
                  <a:cubicBezTo>
                    <a:pt x="19405" y="2972"/>
                    <a:pt x="19405" y="2972"/>
                    <a:pt x="19405" y="2972"/>
                  </a:cubicBezTo>
                  <a:cubicBezTo>
                    <a:pt x="19521" y="3072"/>
                    <a:pt x="19521" y="3072"/>
                    <a:pt x="19521" y="3072"/>
                  </a:cubicBezTo>
                  <a:cubicBezTo>
                    <a:pt x="19521" y="3171"/>
                    <a:pt x="19521" y="3171"/>
                    <a:pt x="19521" y="3171"/>
                  </a:cubicBezTo>
                  <a:close/>
                  <a:moveTo>
                    <a:pt x="14092" y="198"/>
                  </a:moveTo>
                  <a:cubicBezTo>
                    <a:pt x="14092" y="198"/>
                    <a:pt x="14092" y="198"/>
                    <a:pt x="14092" y="198"/>
                  </a:cubicBezTo>
                  <a:cubicBezTo>
                    <a:pt x="14207" y="198"/>
                    <a:pt x="14207" y="198"/>
                    <a:pt x="14207" y="198"/>
                  </a:cubicBezTo>
                  <a:cubicBezTo>
                    <a:pt x="14207" y="99"/>
                    <a:pt x="14207" y="99"/>
                    <a:pt x="14207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198"/>
                    <a:pt x="14092" y="198"/>
                    <a:pt x="14092" y="198"/>
                  </a:cubicBezTo>
                  <a:cubicBezTo>
                    <a:pt x="14092" y="198"/>
                    <a:pt x="14092" y="198"/>
                    <a:pt x="14092" y="198"/>
                  </a:cubicBezTo>
                  <a:close/>
                  <a:moveTo>
                    <a:pt x="14092" y="396"/>
                  </a:moveTo>
                  <a:cubicBezTo>
                    <a:pt x="14092" y="396"/>
                    <a:pt x="14092" y="396"/>
                    <a:pt x="14092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092" y="297"/>
                    <a:pt x="14092" y="297"/>
                    <a:pt x="14092" y="297"/>
                  </a:cubicBezTo>
                  <a:cubicBezTo>
                    <a:pt x="14092" y="396"/>
                    <a:pt x="14092" y="396"/>
                    <a:pt x="14092" y="396"/>
                  </a:cubicBezTo>
                  <a:close/>
                  <a:moveTo>
                    <a:pt x="13630" y="396"/>
                  </a:moveTo>
                  <a:cubicBezTo>
                    <a:pt x="13745" y="495"/>
                    <a:pt x="13745" y="495"/>
                    <a:pt x="13745" y="495"/>
                  </a:cubicBezTo>
                  <a:cubicBezTo>
                    <a:pt x="13745" y="495"/>
                    <a:pt x="13745" y="495"/>
                    <a:pt x="13745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396"/>
                    <a:pt x="13976" y="396"/>
                    <a:pt x="13976" y="396"/>
                  </a:cubicBezTo>
                  <a:cubicBezTo>
                    <a:pt x="13745" y="396"/>
                    <a:pt x="13745" y="396"/>
                    <a:pt x="13745" y="396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745" y="198"/>
                    <a:pt x="13745" y="198"/>
                    <a:pt x="13745" y="198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396"/>
                    <a:pt x="13630" y="396"/>
                    <a:pt x="13630" y="396"/>
                  </a:cubicBezTo>
                  <a:close/>
                  <a:moveTo>
                    <a:pt x="13399" y="495"/>
                  </a:moveTo>
                  <a:cubicBezTo>
                    <a:pt x="13399" y="495"/>
                    <a:pt x="13399" y="495"/>
                    <a:pt x="13399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399" y="396"/>
                    <a:pt x="13399" y="396"/>
                    <a:pt x="13399" y="396"/>
                  </a:cubicBezTo>
                  <a:cubicBezTo>
                    <a:pt x="13399" y="495"/>
                    <a:pt x="13399" y="495"/>
                    <a:pt x="13399" y="495"/>
                  </a:cubicBezTo>
                  <a:close/>
                  <a:moveTo>
                    <a:pt x="11897" y="793"/>
                  </a:moveTo>
                  <a:cubicBezTo>
                    <a:pt x="11897" y="892"/>
                    <a:pt x="11897" y="892"/>
                    <a:pt x="11897" y="892"/>
                  </a:cubicBezTo>
                  <a:cubicBezTo>
                    <a:pt x="12013" y="892"/>
                    <a:pt x="12013" y="892"/>
                    <a:pt x="12013" y="892"/>
                  </a:cubicBezTo>
                  <a:cubicBezTo>
                    <a:pt x="12128" y="991"/>
                    <a:pt x="12128" y="991"/>
                    <a:pt x="12128" y="991"/>
                  </a:cubicBezTo>
                  <a:cubicBezTo>
                    <a:pt x="12244" y="991"/>
                    <a:pt x="12244" y="991"/>
                    <a:pt x="12244" y="991"/>
                  </a:cubicBezTo>
                  <a:cubicBezTo>
                    <a:pt x="12244" y="892"/>
                    <a:pt x="12244" y="892"/>
                    <a:pt x="12244" y="892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694"/>
                    <a:pt x="12244" y="694"/>
                    <a:pt x="12244" y="694"/>
                  </a:cubicBezTo>
                  <a:cubicBezTo>
                    <a:pt x="12128" y="694"/>
                    <a:pt x="12128" y="694"/>
                    <a:pt x="12128" y="694"/>
                  </a:cubicBezTo>
                  <a:cubicBezTo>
                    <a:pt x="12013" y="594"/>
                    <a:pt x="12013" y="594"/>
                    <a:pt x="12013" y="594"/>
                  </a:cubicBezTo>
                  <a:cubicBezTo>
                    <a:pt x="12013" y="694"/>
                    <a:pt x="12013" y="694"/>
                    <a:pt x="12013" y="694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1897" y="793"/>
                    <a:pt x="11897" y="793"/>
                    <a:pt x="11897" y="793"/>
                  </a:cubicBezTo>
                  <a:cubicBezTo>
                    <a:pt x="11897" y="793"/>
                    <a:pt x="11897" y="793"/>
                    <a:pt x="11897" y="793"/>
                  </a:cubicBezTo>
                  <a:close/>
                  <a:moveTo>
                    <a:pt x="11782" y="892"/>
                  </a:move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892"/>
                    <a:pt x="11897" y="892"/>
                    <a:pt x="11897" y="892"/>
                  </a:cubicBezTo>
                  <a:cubicBezTo>
                    <a:pt x="11782" y="793"/>
                    <a:pt x="11782" y="793"/>
                    <a:pt x="11782" y="793"/>
                  </a:cubicBezTo>
                  <a:cubicBezTo>
                    <a:pt x="11782" y="892"/>
                    <a:pt x="11782" y="892"/>
                    <a:pt x="11782" y="892"/>
                  </a:cubicBezTo>
                  <a:close/>
                  <a:moveTo>
                    <a:pt x="11320" y="793"/>
                  </a:moveTo>
                  <a:cubicBezTo>
                    <a:pt x="11320" y="892"/>
                    <a:pt x="11320" y="892"/>
                    <a:pt x="11320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320" y="694"/>
                    <a:pt x="11320" y="694"/>
                    <a:pt x="11320" y="694"/>
                  </a:cubicBezTo>
                  <a:cubicBezTo>
                    <a:pt x="11320" y="793"/>
                    <a:pt x="11320" y="793"/>
                    <a:pt x="11320" y="793"/>
                  </a:cubicBezTo>
                  <a:cubicBezTo>
                    <a:pt x="11320" y="793"/>
                    <a:pt x="11320" y="793"/>
                    <a:pt x="11320" y="793"/>
                  </a:cubicBezTo>
                  <a:close/>
                  <a:moveTo>
                    <a:pt x="10973" y="1585"/>
                  </a:moveTo>
                  <a:cubicBezTo>
                    <a:pt x="10973" y="1585"/>
                    <a:pt x="10973" y="1585"/>
                    <a:pt x="10973" y="1585"/>
                  </a:cubicBezTo>
                  <a:cubicBezTo>
                    <a:pt x="11089" y="1585"/>
                    <a:pt x="11089" y="1585"/>
                    <a:pt x="11089" y="1585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288"/>
                    <a:pt x="10973" y="1288"/>
                    <a:pt x="10973" y="1288"/>
                  </a:cubicBezTo>
                  <a:cubicBezTo>
                    <a:pt x="10858" y="1288"/>
                    <a:pt x="10858" y="1288"/>
                    <a:pt x="10858" y="1288"/>
                  </a:cubicBezTo>
                  <a:cubicBezTo>
                    <a:pt x="10858" y="1387"/>
                    <a:pt x="10858" y="1387"/>
                    <a:pt x="10858" y="1387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486"/>
                    <a:pt x="10973" y="1486"/>
                    <a:pt x="10973" y="1486"/>
                  </a:cubicBezTo>
                  <a:cubicBezTo>
                    <a:pt x="10973" y="1585"/>
                    <a:pt x="10973" y="1585"/>
                    <a:pt x="10973" y="1585"/>
                  </a:cubicBezTo>
                  <a:close/>
                  <a:moveTo>
                    <a:pt x="11089" y="2279"/>
                  </a:moveTo>
                  <a:cubicBezTo>
                    <a:pt x="11204" y="2279"/>
                    <a:pt x="11204" y="2279"/>
                    <a:pt x="11204" y="2279"/>
                  </a:cubicBezTo>
                  <a:cubicBezTo>
                    <a:pt x="11320" y="2279"/>
                    <a:pt x="11320" y="2279"/>
                    <a:pt x="11320" y="2279"/>
                  </a:cubicBezTo>
                  <a:cubicBezTo>
                    <a:pt x="11320" y="2180"/>
                    <a:pt x="11320" y="2180"/>
                    <a:pt x="11320" y="2180"/>
                  </a:cubicBezTo>
                  <a:cubicBezTo>
                    <a:pt x="11204" y="2180"/>
                    <a:pt x="11204" y="2180"/>
                    <a:pt x="11204" y="2180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089" y="2081"/>
                    <a:pt x="11089" y="2081"/>
                    <a:pt x="11089" y="2081"/>
                  </a:cubicBezTo>
                  <a:cubicBezTo>
                    <a:pt x="10973" y="2180"/>
                    <a:pt x="10973" y="2180"/>
                    <a:pt x="10973" y="2180"/>
                  </a:cubicBezTo>
                  <a:cubicBezTo>
                    <a:pt x="10973" y="2279"/>
                    <a:pt x="10973" y="2279"/>
                    <a:pt x="10973" y="2279"/>
                  </a:cubicBezTo>
                  <a:cubicBezTo>
                    <a:pt x="11089" y="2279"/>
                    <a:pt x="11089" y="2279"/>
                    <a:pt x="11089" y="2279"/>
                  </a:cubicBezTo>
                  <a:cubicBezTo>
                    <a:pt x="11089" y="2279"/>
                    <a:pt x="11089" y="2279"/>
                    <a:pt x="11089" y="2279"/>
                  </a:cubicBezTo>
                  <a:close/>
                  <a:moveTo>
                    <a:pt x="11089" y="2378"/>
                  </a:moveTo>
                  <a:cubicBezTo>
                    <a:pt x="11089" y="2477"/>
                    <a:pt x="11089" y="2477"/>
                    <a:pt x="11089" y="2477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477"/>
                    <a:pt x="11320" y="2477"/>
                    <a:pt x="11320" y="2477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089" y="2378"/>
                    <a:pt x="11089" y="2378"/>
                    <a:pt x="11089" y="2378"/>
                  </a:cubicBezTo>
                  <a:close/>
                  <a:moveTo>
                    <a:pt x="9703" y="1684"/>
                  </a:move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486"/>
                    <a:pt x="9703" y="1486"/>
                    <a:pt x="9703" y="1486"/>
                  </a:cubicBezTo>
                  <a:cubicBezTo>
                    <a:pt x="9587" y="1486"/>
                    <a:pt x="9587" y="1486"/>
                    <a:pt x="9587" y="1486"/>
                  </a:cubicBezTo>
                  <a:cubicBezTo>
                    <a:pt x="9587" y="1585"/>
                    <a:pt x="9587" y="1585"/>
                    <a:pt x="9587" y="1585"/>
                  </a:cubicBezTo>
                  <a:cubicBezTo>
                    <a:pt x="9703" y="1684"/>
                    <a:pt x="9703" y="1684"/>
                    <a:pt x="9703" y="1684"/>
                  </a:cubicBezTo>
                  <a:close/>
                  <a:moveTo>
                    <a:pt x="9472" y="2180"/>
                  </a:moveTo>
                  <a:cubicBezTo>
                    <a:pt x="9472" y="2180"/>
                    <a:pt x="9472" y="2180"/>
                    <a:pt x="9472" y="2180"/>
                  </a:cubicBezTo>
                  <a:cubicBezTo>
                    <a:pt x="9587" y="2081"/>
                    <a:pt x="9587" y="2081"/>
                    <a:pt x="9587" y="2081"/>
                  </a:cubicBezTo>
                  <a:cubicBezTo>
                    <a:pt x="9587" y="1982"/>
                    <a:pt x="9587" y="1982"/>
                    <a:pt x="9587" y="1982"/>
                  </a:cubicBezTo>
                  <a:cubicBezTo>
                    <a:pt x="9472" y="1883"/>
                    <a:pt x="9472" y="1883"/>
                    <a:pt x="9472" y="1883"/>
                  </a:cubicBezTo>
                  <a:cubicBezTo>
                    <a:pt x="9472" y="1783"/>
                    <a:pt x="9472" y="1783"/>
                    <a:pt x="9472" y="1783"/>
                  </a:cubicBezTo>
                  <a:cubicBezTo>
                    <a:pt x="9472" y="1684"/>
                    <a:pt x="9472" y="1684"/>
                    <a:pt x="9472" y="1684"/>
                  </a:cubicBezTo>
                  <a:cubicBezTo>
                    <a:pt x="9472" y="1585"/>
                    <a:pt x="9472" y="1585"/>
                    <a:pt x="9472" y="1585"/>
                  </a:cubicBezTo>
                  <a:cubicBezTo>
                    <a:pt x="9472" y="1486"/>
                    <a:pt x="9472" y="1486"/>
                    <a:pt x="9472" y="1486"/>
                  </a:cubicBezTo>
                  <a:cubicBezTo>
                    <a:pt x="9472" y="1387"/>
                    <a:pt x="9472" y="1387"/>
                    <a:pt x="9472" y="1387"/>
                  </a:cubicBezTo>
                  <a:cubicBezTo>
                    <a:pt x="9356" y="1288"/>
                    <a:pt x="9356" y="1288"/>
                    <a:pt x="9356" y="1288"/>
                  </a:cubicBezTo>
                  <a:cubicBezTo>
                    <a:pt x="9356" y="1387"/>
                    <a:pt x="9356" y="1387"/>
                    <a:pt x="9356" y="1387"/>
                  </a:cubicBezTo>
                  <a:cubicBezTo>
                    <a:pt x="9356" y="1585"/>
                    <a:pt x="9356" y="1585"/>
                    <a:pt x="9356" y="1585"/>
                  </a:cubicBezTo>
                  <a:cubicBezTo>
                    <a:pt x="9241" y="1684"/>
                    <a:pt x="9241" y="1684"/>
                    <a:pt x="9241" y="1684"/>
                  </a:cubicBezTo>
                  <a:cubicBezTo>
                    <a:pt x="9241" y="1783"/>
                    <a:pt x="9241" y="1783"/>
                    <a:pt x="9241" y="1783"/>
                  </a:cubicBezTo>
                  <a:cubicBezTo>
                    <a:pt x="9356" y="1883"/>
                    <a:pt x="9356" y="1883"/>
                    <a:pt x="9356" y="1883"/>
                  </a:cubicBezTo>
                  <a:cubicBezTo>
                    <a:pt x="9356" y="1982"/>
                    <a:pt x="9356" y="1982"/>
                    <a:pt x="9356" y="1982"/>
                  </a:cubicBezTo>
                  <a:cubicBezTo>
                    <a:pt x="9472" y="2180"/>
                    <a:pt x="9472" y="2180"/>
                    <a:pt x="9472" y="2180"/>
                  </a:cubicBezTo>
                  <a:close/>
                  <a:moveTo>
                    <a:pt x="3927" y="2774"/>
                  </a:move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972"/>
                    <a:pt x="4043" y="2972"/>
                    <a:pt x="4043" y="2972"/>
                  </a:cubicBezTo>
                  <a:cubicBezTo>
                    <a:pt x="4158" y="2873"/>
                    <a:pt x="4158" y="2873"/>
                    <a:pt x="4158" y="2873"/>
                  </a:cubicBezTo>
                  <a:cubicBezTo>
                    <a:pt x="4043" y="2774"/>
                    <a:pt x="4043" y="2774"/>
                    <a:pt x="4043" y="2774"/>
                  </a:cubicBezTo>
                  <a:cubicBezTo>
                    <a:pt x="3927" y="2774"/>
                    <a:pt x="3927" y="2774"/>
                    <a:pt x="3927" y="2774"/>
                  </a:cubicBezTo>
                  <a:close/>
                  <a:moveTo>
                    <a:pt x="462" y="6242"/>
                  </a:moveTo>
                  <a:cubicBezTo>
                    <a:pt x="578" y="6341"/>
                    <a:pt x="578" y="6341"/>
                    <a:pt x="578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462" y="6242"/>
                    <a:pt x="462" y="6242"/>
                    <a:pt x="462" y="6242"/>
                  </a:cubicBezTo>
                  <a:cubicBezTo>
                    <a:pt x="462" y="6242"/>
                    <a:pt x="462" y="6242"/>
                    <a:pt x="462" y="6242"/>
                  </a:cubicBezTo>
                  <a:close/>
                  <a:moveTo>
                    <a:pt x="0" y="6242"/>
                  </a:moveTo>
                  <a:cubicBezTo>
                    <a:pt x="116" y="6341"/>
                    <a:pt x="116" y="6341"/>
                    <a:pt x="116" y="6341"/>
                  </a:cubicBezTo>
                  <a:cubicBezTo>
                    <a:pt x="231" y="6341"/>
                    <a:pt x="231" y="6341"/>
                    <a:pt x="231" y="6341"/>
                  </a:cubicBezTo>
                  <a:cubicBezTo>
                    <a:pt x="231" y="6440"/>
                    <a:pt x="231" y="6440"/>
                    <a:pt x="231" y="6440"/>
                  </a:cubicBezTo>
                  <a:cubicBezTo>
                    <a:pt x="347" y="6341"/>
                    <a:pt x="347" y="6341"/>
                    <a:pt x="347" y="6341"/>
                  </a:cubicBezTo>
                  <a:cubicBezTo>
                    <a:pt x="231" y="6242"/>
                    <a:pt x="231" y="6242"/>
                    <a:pt x="231" y="6242"/>
                  </a:cubicBezTo>
                  <a:cubicBezTo>
                    <a:pt x="116" y="6242"/>
                    <a:pt x="116" y="6242"/>
                    <a:pt x="116" y="6242"/>
                  </a:cubicBezTo>
                  <a:cubicBezTo>
                    <a:pt x="0" y="6242"/>
                    <a:pt x="0" y="6242"/>
                    <a:pt x="0" y="6242"/>
                  </a:cubicBezTo>
                  <a:cubicBezTo>
                    <a:pt x="0" y="6242"/>
                    <a:pt x="0" y="6242"/>
                    <a:pt x="0" y="6242"/>
                  </a:cubicBezTo>
                  <a:close/>
                  <a:moveTo>
                    <a:pt x="3927" y="9611"/>
                  </a:moveTo>
                  <a:cubicBezTo>
                    <a:pt x="3812" y="9611"/>
                    <a:pt x="3812" y="9611"/>
                    <a:pt x="3812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512"/>
                    <a:pt x="3927" y="9512"/>
                    <a:pt x="3927" y="9512"/>
                  </a:cubicBezTo>
                  <a:cubicBezTo>
                    <a:pt x="3927" y="9611"/>
                    <a:pt x="3927" y="9611"/>
                    <a:pt x="3927" y="9611"/>
                  </a:cubicBezTo>
                  <a:close/>
                  <a:moveTo>
                    <a:pt x="3927" y="9908"/>
                  </a:moveTo>
                  <a:cubicBezTo>
                    <a:pt x="3927" y="9908"/>
                    <a:pt x="3927" y="9908"/>
                    <a:pt x="3927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908"/>
                    <a:pt x="3927" y="9908"/>
                    <a:pt x="3927" y="9908"/>
                  </a:cubicBezTo>
                  <a:cubicBezTo>
                    <a:pt x="3927" y="9908"/>
                    <a:pt x="3927" y="9908"/>
                    <a:pt x="3927" y="9908"/>
                  </a:cubicBezTo>
                  <a:close/>
                  <a:moveTo>
                    <a:pt x="4043" y="10007"/>
                  </a:move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lose/>
                  <a:moveTo>
                    <a:pt x="4043" y="10503"/>
                  </a:moveTo>
                  <a:cubicBezTo>
                    <a:pt x="4043" y="10602"/>
                    <a:pt x="4043" y="10602"/>
                    <a:pt x="4043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274" y="10602"/>
                    <a:pt x="4274" y="10602"/>
                    <a:pt x="4274" y="10602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158" y="10503"/>
                    <a:pt x="4158" y="10503"/>
                    <a:pt x="4158" y="10503"/>
                  </a:cubicBezTo>
                  <a:cubicBezTo>
                    <a:pt x="4043" y="10503"/>
                    <a:pt x="4043" y="10503"/>
                    <a:pt x="4043" y="10503"/>
                  </a:cubicBezTo>
                  <a:cubicBezTo>
                    <a:pt x="4043" y="10503"/>
                    <a:pt x="4043" y="10503"/>
                    <a:pt x="4043" y="10503"/>
                  </a:cubicBezTo>
                  <a:close/>
                  <a:moveTo>
                    <a:pt x="3927" y="10701"/>
                  </a:moveTo>
                  <a:cubicBezTo>
                    <a:pt x="3927" y="10800"/>
                    <a:pt x="3927" y="10800"/>
                    <a:pt x="3927" y="10800"/>
                  </a:cubicBezTo>
                  <a:cubicBezTo>
                    <a:pt x="4043" y="10800"/>
                    <a:pt x="4043" y="10800"/>
                    <a:pt x="4043" y="10800"/>
                  </a:cubicBezTo>
                  <a:cubicBezTo>
                    <a:pt x="4158" y="10701"/>
                    <a:pt x="4158" y="10701"/>
                    <a:pt x="4158" y="10701"/>
                  </a:cubicBezTo>
                  <a:cubicBezTo>
                    <a:pt x="4043" y="10701"/>
                    <a:pt x="4043" y="10701"/>
                    <a:pt x="4043" y="10701"/>
                  </a:cubicBezTo>
                  <a:cubicBezTo>
                    <a:pt x="3927" y="10701"/>
                    <a:pt x="3927" y="10701"/>
                    <a:pt x="3927" y="10701"/>
                  </a:cubicBezTo>
                  <a:cubicBezTo>
                    <a:pt x="3927" y="10701"/>
                    <a:pt x="3927" y="10701"/>
                    <a:pt x="3927" y="10701"/>
                  </a:cubicBezTo>
                  <a:close/>
                  <a:moveTo>
                    <a:pt x="4043" y="10998"/>
                  </a:move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899"/>
                    <a:pt x="4158" y="10899"/>
                    <a:pt x="4158" y="10899"/>
                  </a:cubicBezTo>
                  <a:cubicBezTo>
                    <a:pt x="4043" y="10998"/>
                    <a:pt x="4043" y="10998"/>
                    <a:pt x="4043" y="10998"/>
                  </a:cubicBezTo>
                  <a:cubicBezTo>
                    <a:pt x="4043" y="10998"/>
                    <a:pt x="4043" y="10998"/>
                    <a:pt x="4043" y="10998"/>
                  </a:cubicBezTo>
                  <a:close/>
                  <a:moveTo>
                    <a:pt x="4274" y="11097"/>
                  </a:move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097"/>
                    <a:pt x="4274" y="11097"/>
                    <a:pt x="4274" y="11097"/>
                  </a:cubicBezTo>
                  <a:cubicBezTo>
                    <a:pt x="4274" y="11097"/>
                    <a:pt x="4274" y="11097"/>
                    <a:pt x="4274" y="11097"/>
                  </a:cubicBezTo>
                  <a:close/>
                  <a:moveTo>
                    <a:pt x="3927" y="11196"/>
                  </a:move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097"/>
                    <a:pt x="3927" y="11097"/>
                    <a:pt x="3927" y="11097"/>
                  </a:cubicBez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196"/>
                    <a:pt x="3927" y="11196"/>
                    <a:pt x="3927" y="11196"/>
                  </a:cubicBezTo>
                  <a:close/>
                  <a:moveTo>
                    <a:pt x="4043" y="11196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158" y="11097"/>
                    <a:pt x="4158" y="11097"/>
                    <a:pt x="4158" y="11097"/>
                  </a:cubicBezTo>
                  <a:cubicBezTo>
                    <a:pt x="4043" y="11097"/>
                    <a:pt x="4043" y="11097"/>
                    <a:pt x="4043" y="11097"/>
                  </a:cubicBezTo>
                  <a:cubicBezTo>
                    <a:pt x="4043" y="11196"/>
                    <a:pt x="4043" y="11196"/>
                    <a:pt x="4043" y="11196"/>
                  </a:cubicBezTo>
                  <a:close/>
                  <a:moveTo>
                    <a:pt x="4043" y="11295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295"/>
                    <a:pt x="4043" y="11295"/>
                    <a:pt x="4043" y="11295"/>
                  </a:cubicBezTo>
                  <a:close/>
                  <a:moveTo>
                    <a:pt x="4043" y="11394"/>
                  </a:moveTo>
                  <a:cubicBezTo>
                    <a:pt x="4158" y="11394"/>
                    <a:pt x="4158" y="11394"/>
                    <a:pt x="4158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lose/>
                  <a:moveTo>
                    <a:pt x="4158" y="11494"/>
                  </a:moveTo>
                  <a:cubicBezTo>
                    <a:pt x="4274" y="11494"/>
                    <a:pt x="4274" y="11494"/>
                    <a:pt x="4274" y="114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494"/>
                    <a:pt x="4158" y="11494"/>
                  </a:cubicBezTo>
                  <a:close/>
                  <a:moveTo>
                    <a:pt x="3812" y="11692"/>
                  </a:move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692"/>
                    <a:pt x="3812" y="11692"/>
                    <a:pt x="3812" y="11692"/>
                  </a:cubicBezTo>
                  <a:close/>
                  <a:moveTo>
                    <a:pt x="4043" y="11791"/>
                  </a:moveTo>
                  <a:cubicBezTo>
                    <a:pt x="4158" y="11692"/>
                    <a:pt x="4158" y="11692"/>
                    <a:pt x="4158" y="11692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158" y="11593"/>
                    <a:pt x="4158" y="11593"/>
                    <a:pt x="4158" y="11593"/>
                  </a:cubicBezTo>
                  <a:cubicBezTo>
                    <a:pt x="4043" y="11593"/>
                    <a:pt x="4043" y="11593"/>
                    <a:pt x="4043" y="11593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3927" y="11692"/>
                    <a:pt x="3927" y="11692"/>
                    <a:pt x="3927" y="11692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4043" y="11791"/>
                    <a:pt x="4043" y="11791"/>
                    <a:pt x="4043" y="11791"/>
                  </a:cubicBezTo>
                  <a:cubicBezTo>
                    <a:pt x="4043" y="11791"/>
                    <a:pt x="4043" y="11791"/>
                    <a:pt x="4043" y="11791"/>
                  </a:cubicBezTo>
                  <a:close/>
                  <a:moveTo>
                    <a:pt x="4158" y="11791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158" y="11791"/>
                    <a:pt x="4158" y="11791"/>
                    <a:pt x="4158" y="11791"/>
                  </a:cubicBezTo>
                  <a:close/>
                  <a:moveTo>
                    <a:pt x="4158" y="11890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890"/>
                    <a:pt x="4158" y="11890"/>
                    <a:pt x="4158" y="11890"/>
                  </a:cubicBezTo>
                  <a:close/>
                  <a:moveTo>
                    <a:pt x="3927" y="11890"/>
                  </a:moveTo>
                  <a:cubicBezTo>
                    <a:pt x="4043" y="11890"/>
                    <a:pt x="4043" y="11890"/>
                    <a:pt x="4043" y="11890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3927" y="11890"/>
                    <a:pt x="3927" y="11890"/>
                    <a:pt x="3927" y="11890"/>
                  </a:cubicBezTo>
                  <a:close/>
                  <a:moveTo>
                    <a:pt x="3812" y="12187"/>
                  </a:moveTo>
                  <a:cubicBezTo>
                    <a:pt x="3812" y="12187"/>
                    <a:pt x="3812" y="12187"/>
                    <a:pt x="3812" y="12187"/>
                  </a:cubicBezTo>
                  <a:cubicBezTo>
                    <a:pt x="3812" y="12187"/>
                    <a:pt x="3812" y="12187"/>
                    <a:pt x="3812" y="12187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187"/>
                    <a:pt x="3812" y="12187"/>
                  </a:cubicBezTo>
                  <a:close/>
                  <a:moveTo>
                    <a:pt x="3696" y="12385"/>
                  </a:move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696" y="12385"/>
                    <a:pt x="3696" y="12385"/>
                    <a:pt x="3696" y="12385"/>
                  </a:cubicBezTo>
                  <a:close/>
                  <a:moveTo>
                    <a:pt x="6006" y="21600"/>
                  </a:moveTo>
                  <a:cubicBezTo>
                    <a:pt x="6006" y="21501"/>
                    <a:pt x="6006" y="21501"/>
                    <a:pt x="6006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600"/>
                    <a:pt x="6122" y="21600"/>
                    <a:pt x="6122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lose/>
                  <a:moveTo>
                    <a:pt x="5429" y="21303"/>
                  </a:moveTo>
                  <a:cubicBezTo>
                    <a:pt x="5429" y="21303"/>
                    <a:pt x="5429" y="21303"/>
                    <a:pt x="5429" y="21303"/>
                  </a:cubicBezTo>
                  <a:cubicBezTo>
                    <a:pt x="5429" y="21303"/>
                    <a:pt x="5429" y="21303"/>
                    <a:pt x="5429" y="21303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303"/>
                    <a:pt x="5429" y="21303"/>
                    <a:pt x="5429" y="21303"/>
                  </a:cubicBezTo>
                  <a:close/>
                  <a:moveTo>
                    <a:pt x="5082" y="20807"/>
                  </a:moveTo>
                  <a:cubicBezTo>
                    <a:pt x="5082" y="20807"/>
                    <a:pt x="5082" y="20807"/>
                    <a:pt x="5082" y="20807"/>
                  </a:cubicBezTo>
                  <a:cubicBezTo>
                    <a:pt x="5082" y="20807"/>
                    <a:pt x="5082" y="20807"/>
                    <a:pt x="5082" y="20807"/>
                  </a:cubicBezTo>
                  <a:cubicBezTo>
                    <a:pt x="5198" y="20807"/>
                    <a:pt x="5198" y="20807"/>
                    <a:pt x="5198" y="20807"/>
                  </a:cubicBezTo>
                  <a:cubicBezTo>
                    <a:pt x="5198" y="20708"/>
                    <a:pt x="5198" y="20708"/>
                    <a:pt x="5198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807"/>
                    <a:pt x="5082" y="20807"/>
                    <a:pt x="5082" y="20807"/>
                  </a:cubicBezTo>
                  <a:close/>
                  <a:moveTo>
                    <a:pt x="4851" y="20807"/>
                  </a:moveTo>
                  <a:cubicBezTo>
                    <a:pt x="4851" y="20807"/>
                    <a:pt x="4851" y="20807"/>
                    <a:pt x="4851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807"/>
                    <a:pt x="4851" y="20807"/>
                    <a:pt x="4851" y="20807"/>
                  </a:cubicBezTo>
                  <a:close/>
                  <a:moveTo>
                    <a:pt x="4274" y="20807"/>
                  </a:moveTo>
                  <a:cubicBezTo>
                    <a:pt x="4274" y="20807"/>
                    <a:pt x="4274" y="20807"/>
                    <a:pt x="4274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906"/>
                    <a:pt x="4389" y="20906"/>
                    <a:pt x="4389" y="20906"/>
                  </a:cubicBezTo>
                  <a:cubicBezTo>
                    <a:pt x="4505" y="20906"/>
                    <a:pt x="4505" y="20906"/>
                    <a:pt x="4505" y="20906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274" y="20807"/>
                    <a:pt x="4274" y="20807"/>
                    <a:pt x="4274" y="20807"/>
                  </a:cubicBezTo>
                  <a:close/>
                  <a:moveTo>
                    <a:pt x="3581" y="18429"/>
                  </a:moveTo>
                  <a:cubicBezTo>
                    <a:pt x="3581" y="18429"/>
                    <a:pt x="3581" y="18429"/>
                    <a:pt x="3581" y="18429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581" y="18429"/>
                    <a:pt x="3581" y="18429"/>
                    <a:pt x="3581" y="18429"/>
                  </a:cubicBezTo>
                  <a:close/>
                  <a:moveTo>
                    <a:pt x="3581" y="18330"/>
                  </a:moveTo>
                  <a:cubicBezTo>
                    <a:pt x="3581" y="18330"/>
                    <a:pt x="3581" y="18330"/>
                    <a:pt x="3581" y="18330"/>
                  </a:cubicBezTo>
                  <a:cubicBezTo>
                    <a:pt x="3581" y="18330"/>
                    <a:pt x="3581" y="18330"/>
                    <a:pt x="3581" y="18330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581" y="18330"/>
                    <a:pt x="3581" y="18330"/>
                    <a:pt x="3581" y="18330"/>
                  </a:cubicBezTo>
                  <a:close/>
                  <a:moveTo>
                    <a:pt x="3119" y="17538"/>
                  </a:moveTo>
                  <a:cubicBezTo>
                    <a:pt x="3119" y="17538"/>
                    <a:pt x="3119" y="17538"/>
                    <a:pt x="3119" y="17538"/>
                  </a:cubicBezTo>
                  <a:cubicBezTo>
                    <a:pt x="3119" y="17538"/>
                    <a:pt x="3119" y="17538"/>
                    <a:pt x="3119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119" y="17538"/>
                    <a:pt x="3119" y="17538"/>
                    <a:pt x="3119" y="17538"/>
                  </a:cubicBezTo>
                  <a:close/>
                  <a:moveTo>
                    <a:pt x="3119" y="17439"/>
                  </a:moveTo>
                  <a:cubicBezTo>
                    <a:pt x="3119" y="17439"/>
                    <a:pt x="3119" y="17439"/>
                    <a:pt x="3119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439"/>
                    <a:pt x="3119" y="17439"/>
                    <a:pt x="3119" y="17439"/>
                  </a:cubicBezTo>
                  <a:close/>
                  <a:moveTo>
                    <a:pt x="3119" y="16646"/>
                  </a:move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119" y="16646"/>
                    <a:pt x="3119" y="16646"/>
                    <a:pt x="3119" y="16646"/>
                  </a:cubicBezTo>
                  <a:close/>
                  <a:moveTo>
                    <a:pt x="3234" y="16547"/>
                  </a:moveTo>
                  <a:cubicBezTo>
                    <a:pt x="3234" y="16547"/>
                    <a:pt x="3234" y="16547"/>
                    <a:pt x="3234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234" y="16547"/>
                    <a:pt x="3234" y="16547"/>
                    <a:pt x="3234" y="16547"/>
                  </a:cubicBezTo>
                  <a:close/>
                  <a:moveTo>
                    <a:pt x="3003" y="16547"/>
                  </a:moveTo>
                  <a:cubicBezTo>
                    <a:pt x="3003" y="16547"/>
                    <a:pt x="3003" y="16547"/>
                    <a:pt x="3003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003" y="16547"/>
                    <a:pt x="3003" y="16547"/>
                    <a:pt x="3003" y="16547"/>
                  </a:cubicBezTo>
                  <a:cubicBezTo>
                    <a:pt x="3003" y="16547"/>
                    <a:pt x="3003" y="16547"/>
                    <a:pt x="3003" y="16547"/>
                  </a:cubicBezTo>
                  <a:close/>
                  <a:moveTo>
                    <a:pt x="3350" y="15853"/>
                  </a:moveTo>
                  <a:cubicBezTo>
                    <a:pt x="3234" y="15853"/>
                    <a:pt x="3234" y="15853"/>
                    <a:pt x="3234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465" y="15754"/>
                    <a:pt x="3465" y="15754"/>
                    <a:pt x="3465" y="15754"/>
                  </a:cubicBezTo>
                  <a:cubicBezTo>
                    <a:pt x="3350" y="15754"/>
                    <a:pt x="3350" y="15754"/>
                    <a:pt x="3350" y="15754"/>
                  </a:cubicBezTo>
                  <a:cubicBezTo>
                    <a:pt x="3350" y="15853"/>
                    <a:pt x="3350" y="15853"/>
                    <a:pt x="3350" y="15853"/>
                  </a:cubicBezTo>
                  <a:close/>
                  <a:moveTo>
                    <a:pt x="4158" y="15556"/>
                  </a:moveTo>
                  <a:cubicBezTo>
                    <a:pt x="4158" y="15556"/>
                    <a:pt x="4158" y="15556"/>
                    <a:pt x="4158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lose/>
                  <a:moveTo>
                    <a:pt x="3812" y="15160"/>
                  </a:moveTo>
                  <a:cubicBezTo>
                    <a:pt x="3812" y="15259"/>
                    <a:pt x="3812" y="15259"/>
                    <a:pt x="3812" y="15259"/>
                  </a:cubicBezTo>
                  <a:cubicBezTo>
                    <a:pt x="3812" y="15259"/>
                    <a:pt x="3812" y="15259"/>
                    <a:pt x="3812" y="15259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3927" y="15160"/>
                    <a:pt x="3927" y="15160"/>
                    <a:pt x="3927" y="15160"/>
                  </a:cubicBezTo>
                  <a:cubicBezTo>
                    <a:pt x="3812" y="15160"/>
                    <a:pt x="3812" y="15160"/>
                    <a:pt x="3812" y="15160"/>
                  </a:cubicBezTo>
                  <a:cubicBezTo>
                    <a:pt x="3812" y="15160"/>
                    <a:pt x="3812" y="15160"/>
                    <a:pt x="3812" y="15160"/>
                  </a:cubicBezTo>
                  <a:close/>
                  <a:moveTo>
                    <a:pt x="4158" y="15160"/>
                  </a:moveTo>
                  <a:cubicBezTo>
                    <a:pt x="4274" y="15160"/>
                    <a:pt x="4274" y="15160"/>
                    <a:pt x="4274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389" y="15160"/>
                    <a:pt x="4389" y="15160"/>
                    <a:pt x="4389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158" y="15160"/>
                    <a:pt x="4158" y="15160"/>
                    <a:pt x="4158" y="15160"/>
                  </a:cubicBezTo>
                  <a:close/>
                  <a:moveTo>
                    <a:pt x="3927" y="15160"/>
                  </a:moveTo>
                  <a:cubicBezTo>
                    <a:pt x="4043" y="15160"/>
                    <a:pt x="4043" y="15160"/>
                    <a:pt x="4043" y="15160"/>
                  </a:cubicBezTo>
                  <a:cubicBezTo>
                    <a:pt x="4158" y="15160"/>
                    <a:pt x="4158" y="15160"/>
                    <a:pt x="4158" y="15160"/>
                  </a:cubicBezTo>
                  <a:cubicBezTo>
                    <a:pt x="4274" y="15061"/>
                    <a:pt x="4274" y="15061"/>
                    <a:pt x="4274" y="15061"/>
                  </a:cubicBezTo>
                  <a:cubicBezTo>
                    <a:pt x="4158" y="15061"/>
                    <a:pt x="4158" y="15061"/>
                    <a:pt x="4158" y="15061"/>
                  </a:cubicBezTo>
                  <a:cubicBezTo>
                    <a:pt x="4043" y="15061"/>
                    <a:pt x="4043" y="15061"/>
                    <a:pt x="4043" y="15061"/>
                  </a:cubicBezTo>
                  <a:cubicBezTo>
                    <a:pt x="3927" y="15061"/>
                    <a:pt x="3927" y="15061"/>
                    <a:pt x="3927" y="15061"/>
                  </a:cubicBezTo>
                  <a:cubicBezTo>
                    <a:pt x="3927" y="15160"/>
                    <a:pt x="3927" y="15160"/>
                    <a:pt x="3927" y="15160"/>
                  </a:cubicBezTo>
                  <a:close/>
                  <a:moveTo>
                    <a:pt x="4851" y="13574"/>
                  </a:moveTo>
                  <a:cubicBezTo>
                    <a:pt x="4851" y="13673"/>
                    <a:pt x="4851" y="13673"/>
                    <a:pt x="4851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851" y="13574"/>
                    <a:pt x="4851" y="13574"/>
                    <a:pt x="4851" y="13574"/>
                  </a:cubicBezTo>
                  <a:close/>
                  <a:moveTo>
                    <a:pt x="4851" y="13376"/>
                  </a:moveTo>
                  <a:cubicBezTo>
                    <a:pt x="4736" y="13376"/>
                    <a:pt x="4736" y="13376"/>
                    <a:pt x="4736" y="13376"/>
                  </a:cubicBezTo>
                  <a:cubicBezTo>
                    <a:pt x="4851" y="13475"/>
                    <a:pt x="4851" y="13475"/>
                    <a:pt x="4851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851" y="13376"/>
                    <a:pt x="4851" y="13376"/>
                    <a:pt x="4851" y="13376"/>
                  </a:cubicBezTo>
                  <a:cubicBezTo>
                    <a:pt x="4851" y="13376"/>
                    <a:pt x="4851" y="13376"/>
                    <a:pt x="4851" y="13376"/>
                  </a:cubicBezTo>
                  <a:close/>
                  <a:moveTo>
                    <a:pt x="4505" y="12881"/>
                  </a:moveTo>
                  <a:cubicBezTo>
                    <a:pt x="4620" y="12881"/>
                    <a:pt x="4620" y="12881"/>
                    <a:pt x="4620" y="12881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881"/>
                    <a:pt x="4505" y="12881"/>
                    <a:pt x="4505" y="12881"/>
                  </a:cubicBezTo>
                  <a:close/>
                  <a:moveTo>
                    <a:pt x="4505" y="13178"/>
                  </a:moveTo>
                  <a:cubicBezTo>
                    <a:pt x="4620" y="13178"/>
                    <a:pt x="4620" y="13178"/>
                    <a:pt x="4620" y="13178"/>
                  </a:cubicBezTo>
                  <a:cubicBezTo>
                    <a:pt x="4620" y="13178"/>
                    <a:pt x="4620" y="13178"/>
                    <a:pt x="4620" y="13178"/>
                  </a:cubicBezTo>
                  <a:cubicBezTo>
                    <a:pt x="4736" y="13079"/>
                    <a:pt x="4736" y="13079"/>
                    <a:pt x="4736" y="13079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505" y="13178"/>
                    <a:pt x="4505" y="13178"/>
                    <a:pt x="4505" y="13178"/>
                  </a:cubicBezTo>
                  <a:close/>
                  <a:moveTo>
                    <a:pt x="4158" y="13178"/>
                  </a:moveTo>
                  <a:cubicBezTo>
                    <a:pt x="4274" y="13178"/>
                    <a:pt x="4274" y="13178"/>
                    <a:pt x="4274" y="13178"/>
                  </a:cubicBezTo>
                  <a:cubicBezTo>
                    <a:pt x="4389" y="13178"/>
                    <a:pt x="4389" y="13178"/>
                    <a:pt x="4389" y="13178"/>
                  </a:cubicBezTo>
                  <a:cubicBezTo>
                    <a:pt x="4389" y="13079"/>
                    <a:pt x="4389" y="13079"/>
                    <a:pt x="4389" y="13079"/>
                  </a:cubicBezTo>
                  <a:cubicBezTo>
                    <a:pt x="4389" y="12980"/>
                    <a:pt x="4389" y="12980"/>
                    <a:pt x="4389" y="12980"/>
                  </a:cubicBezTo>
                  <a:cubicBezTo>
                    <a:pt x="4274" y="13079"/>
                    <a:pt x="4274" y="13079"/>
                    <a:pt x="4274" y="13079"/>
                  </a:cubicBezTo>
                  <a:cubicBezTo>
                    <a:pt x="4158" y="13079"/>
                    <a:pt x="4158" y="13079"/>
                    <a:pt x="4158" y="13079"/>
                  </a:cubicBezTo>
                  <a:cubicBezTo>
                    <a:pt x="4158" y="13178"/>
                    <a:pt x="4158" y="13178"/>
                    <a:pt x="4158" y="13178"/>
                  </a:cubicBezTo>
                  <a:close/>
                  <a:moveTo>
                    <a:pt x="3581" y="13574"/>
                  </a:moveTo>
                  <a:cubicBezTo>
                    <a:pt x="3581" y="13574"/>
                    <a:pt x="3581" y="13574"/>
                    <a:pt x="3581" y="13574"/>
                  </a:cubicBezTo>
                  <a:cubicBezTo>
                    <a:pt x="3581" y="13673"/>
                    <a:pt x="3581" y="13673"/>
                    <a:pt x="3581" y="13673"/>
                  </a:cubicBezTo>
                  <a:cubicBezTo>
                    <a:pt x="3696" y="13673"/>
                    <a:pt x="3696" y="13673"/>
                    <a:pt x="3696" y="13673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581" y="13574"/>
                    <a:pt x="3581" y="13574"/>
                    <a:pt x="3581" y="13574"/>
                  </a:cubicBezTo>
                  <a:close/>
                  <a:moveTo>
                    <a:pt x="4736" y="14268"/>
                  </a:moveTo>
                  <a:cubicBezTo>
                    <a:pt x="4736" y="14367"/>
                    <a:pt x="4736" y="14367"/>
                    <a:pt x="4736" y="14367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851" y="14367"/>
                    <a:pt x="4851" y="14367"/>
                    <a:pt x="4851" y="14367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367"/>
                    <a:pt x="4967" y="14367"/>
                    <a:pt x="4967" y="14367"/>
                  </a:cubicBezTo>
                  <a:cubicBezTo>
                    <a:pt x="5082" y="14268"/>
                    <a:pt x="5082" y="14268"/>
                    <a:pt x="5082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736" y="14268"/>
                    <a:pt x="4736" y="14268"/>
                    <a:pt x="4736" y="14268"/>
                  </a:cubicBezTo>
                  <a:close/>
                  <a:moveTo>
                    <a:pt x="3581" y="14565"/>
                  </a:moveTo>
                  <a:cubicBezTo>
                    <a:pt x="3581" y="14565"/>
                    <a:pt x="3581" y="14565"/>
                    <a:pt x="3581" y="14565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812" y="14664"/>
                    <a:pt x="3812" y="14664"/>
                    <a:pt x="3812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4274" y="14565"/>
                    <a:pt x="4274" y="14565"/>
                    <a:pt x="4274" y="14565"/>
                  </a:cubicBezTo>
                  <a:cubicBezTo>
                    <a:pt x="4389" y="14565"/>
                    <a:pt x="4389" y="14565"/>
                    <a:pt x="4389" y="14565"/>
                  </a:cubicBezTo>
                  <a:cubicBezTo>
                    <a:pt x="4620" y="14466"/>
                    <a:pt x="4620" y="14466"/>
                    <a:pt x="4620" y="14466"/>
                  </a:cubicBezTo>
                  <a:cubicBezTo>
                    <a:pt x="4505" y="14367"/>
                    <a:pt x="4505" y="14367"/>
                    <a:pt x="4505" y="14367"/>
                  </a:cubicBezTo>
                  <a:cubicBezTo>
                    <a:pt x="4505" y="14268"/>
                    <a:pt x="4505" y="14268"/>
                    <a:pt x="4505" y="14268"/>
                  </a:cubicBezTo>
                  <a:cubicBezTo>
                    <a:pt x="4389" y="14268"/>
                    <a:pt x="4389" y="14268"/>
                    <a:pt x="4389" y="14268"/>
                  </a:cubicBezTo>
                  <a:cubicBezTo>
                    <a:pt x="4274" y="14268"/>
                    <a:pt x="4274" y="14268"/>
                    <a:pt x="4274" y="14268"/>
                  </a:cubicBezTo>
                  <a:cubicBezTo>
                    <a:pt x="4274" y="14070"/>
                    <a:pt x="4274" y="14070"/>
                    <a:pt x="4274" y="14070"/>
                  </a:cubicBezTo>
                  <a:cubicBezTo>
                    <a:pt x="4158" y="13872"/>
                    <a:pt x="4158" y="13872"/>
                    <a:pt x="4158" y="13872"/>
                  </a:cubicBezTo>
                  <a:cubicBezTo>
                    <a:pt x="3927" y="13872"/>
                    <a:pt x="3927" y="13872"/>
                    <a:pt x="3927" y="138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696" y="13772"/>
                    <a:pt x="3696" y="13772"/>
                    <a:pt x="3696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465" y="13872"/>
                    <a:pt x="3465" y="13872"/>
                    <a:pt x="3465" y="13872"/>
                  </a:cubicBezTo>
                  <a:cubicBezTo>
                    <a:pt x="3465" y="13971"/>
                    <a:pt x="3465" y="13971"/>
                    <a:pt x="3465" y="13971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696" y="14070"/>
                    <a:pt x="3696" y="14070"/>
                    <a:pt x="3696" y="14070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465" y="14070"/>
                    <a:pt x="3465" y="14070"/>
                    <a:pt x="3465" y="14070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581" y="14268"/>
                    <a:pt x="3581" y="14268"/>
                    <a:pt x="3581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367"/>
                    <a:pt x="3465" y="14367"/>
                    <a:pt x="3465" y="14367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4043" y="14367"/>
                    <a:pt x="4043" y="14367"/>
                    <a:pt x="4043" y="14367"/>
                  </a:cubicBezTo>
                  <a:cubicBezTo>
                    <a:pt x="3927" y="14466"/>
                    <a:pt x="3927" y="14466"/>
                    <a:pt x="3927" y="14466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581" y="14466"/>
                    <a:pt x="3581" y="14466"/>
                    <a:pt x="3581" y="14466"/>
                  </a:cubicBezTo>
                  <a:lnTo>
                    <a:pt x="3581" y="14565"/>
                  </a:lnTo>
                  <a:close/>
                  <a:moveTo>
                    <a:pt x="3581" y="1456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1" name="AutoShape 158"/>
            <p:cNvSpPr>
              <a:spLocks/>
            </p:cNvSpPr>
            <p:nvPr/>
          </p:nvSpPr>
          <p:spPr bwMode="auto">
            <a:xfrm>
              <a:off x="1755" y="0"/>
              <a:ext cx="3618" cy="29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597" y="3812"/>
                  </a:moveTo>
                  <a:cubicBezTo>
                    <a:pt x="15653" y="3745"/>
                    <a:pt x="15653" y="3745"/>
                    <a:pt x="15653" y="3745"/>
                  </a:cubicBezTo>
                  <a:cubicBezTo>
                    <a:pt x="15709" y="3745"/>
                    <a:pt x="15709" y="3745"/>
                    <a:pt x="15709" y="3745"/>
                  </a:cubicBezTo>
                  <a:cubicBezTo>
                    <a:pt x="15765" y="3611"/>
                    <a:pt x="15765" y="3611"/>
                    <a:pt x="15765" y="3611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544"/>
                    <a:pt x="15821" y="3544"/>
                    <a:pt x="15821" y="3544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77" y="3611"/>
                    <a:pt x="15877" y="3611"/>
                    <a:pt x="15877" y="3611"/>
                  </a:cubicBezTo>
                  <a:cubicBezTo>
                    <a:pt x="15877" y="3544"/>
                    <a:pt x="15877" y="3544"/>
                    <a:pt x="15877" y="3544"/>
                  </a:cubicBezTo>
                  <a:cubicBezTo>
                    <a:pt x="15934" y="3544"/>
                    <a:pt x="15934" y="3544"/>
                    <a:pt x="15934" y="3544"/>
                  </a:cubicBezTo>
                  <a:cubicBezTo>
                    <a:pt x="15934" y="3477"/>
                    <a:pt x="15934" y="3477"/>
                    <a:pt x="15934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934" y="3411"/>
                    <a:pt x="15934" y="3411"/>
                    <a:pt x="15934" y="3411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277"/>
                    <a:pt x="15934" y="3277"/>
                    <a:pt x="15934" y="3277"/>
                  </a:cubicBezTo>
                  <a:cubicBezTo>
                    <a:pt x="15990" y="3210"/>
                    <a:pt x="15990" y="3210"/>
                    <a:pt x="15990" y="3210"/>
                  </a:cubicBezTo>
                  <a:cubicBezTo>
                    <a:pt x="15990" y="3143"/>
                    <a:pt x="15990" y="3143"/>
                    <a:pt x="15990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102" y="3076"/>
                    <a:pt x="16102" y="3076"/>
                    <a:pt x="16102" y="3076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046" y="3277"/>
                    <a:pt x="16046" y="3277"/>
                    <a:pt x="16046" y="3277"/>
                  </a:cubicBezTo>
                  <a:cubicBezTo>
                    <a:pt x="15990" y="3344"/>
                    <a:pt x="15990" y="3344"/>
                    <a:pt x="15990" y="3344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77"/>
                    <a:pt x="15990" y="3477"/>
                    <a:pt x="15990" y="3477"/>
                  </a:cubicBezTo>
                  <a:cubicBezTo>
                    <a:pt x="16046" y="3477"/>
                    <a:pt x="16046" y="3477"/>
                    <a:pt x="16046" y="3477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158" y="3277"/>
                    <a:pt x="16158" y="3277"/>
                    <a:pt x="16158" y="3277"/>
                  </a:cubicBezTo>
                  <a:cubicBezTo>
                    <a:pt x="16214" y="3210"/>
                    <a:pt x="16214" y="3210"/>
                    <a:pt x="16214" y="3210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70" y="3076"/>
                    <a:pt x="16270" y="3076"/>
                    <a:pt x="16270" y="3076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326" y="3143"/>
                    <a:pt x="16326" y="3143"/>
                    <a:pt x="16326" y="3143"/>
                  </a:cubicBezTo>
                  <a:cubicBezTo>
                    <a:pt x="16382" y="3143"/>
                    <a:pt x="16382" y="3143"/>
                    <a:pt x="16382" y="3143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551" y="3076"/>
                    <a:pt x="16551" y="3076"/>
                    <a:pt x="16551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63" y="3076"/>
                    <a:pt x="16663" y="3076"/>
                    <a:pt x="16663" y="3076"/>
                  </a:cubicBezTo>
                  <a:cubicBezTo>
                    <a:pt x="16663" y="3009"/>
                    <a:pt x="16663" y="3009"/>
                    <a:pt x="16663" y="3009"/>
                  </a:cubicBezTo>
                  <a:cubicBezTo>
                    <a:pt x="16663" y="2942"/>
                    <a:pt x="16663" y="2942"/>
                    <a:pt x="16663" y="2942"/>
                  </a:cubicBezTo>
                  <a:cubicBezTo>
                    <a:pt x="16719" y="2942"/>
                    <a:pt x="16719" y="2942"/>
                    <a:pt x="16719" y="2942"/>
                  </a:cubicBezTo>
                  <a:cubicBezTo>
                    <a:pt x="16663" y="2876"/>
                    <a:pt x="16663" y="2876"/>
                    <a:pt x="16663" y="2876"/>
                  </a:cubicBezTo>
                  <a:cubicBezTo>
                    <a:pt x="16663" y="2809"/>
                    <a:pt x="16663" y="2809"/>
                    <a:pt x="16663" y="2809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09"/>
                    <a:pt x="16551" y="2809"/>
                    <a:pt x="16551" y="2809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663" y="2742"/>
                    <a:pt x="16663" y="2742"/>
                    <a:pt x="16663" y="2742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608"/>
                    <a:pt x="16607" y="2608"/>
                    <a:pt x="16607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38" y="2608"/>
                    <a:pt x="16438" y="2608"/>
                    <a:pt x="16438" y="2608"/>
                  </a:cubicBezTo>
                  <a:cubicBezTo>
                    <a:pt x="16382" y="2675"/>
                    <a:pt x="16382" y="2675"/>
                    <a:pt x="16382" y="2675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495" y="2541"/>
                    <a:pt x="16495" y="2541"/>
                    <a:pt x="16495" y="2541"/>
                  </a:cubicBezTo>
                  <a:cubicBezTo>
                    <a:pt x="16551" y="2541"/>
                    <a:pt x="16551" y="2541"/>
                    <a:pt x="16551" y="2541"/>
                  </a:cubicBezTo>
                  <a:cubicBezTo>
                    <a:pt x="16607" y="2474"/>
                    <a:pt x="16607" y="2474"/>
                    <a:pt x="16607" y="2474"/>
                  </a:cubicBezTo>
                  <a:cubicBezTo>
                    <a:pt x="16663" y="2407"/>
                    <a:pt x="16663" y="2407"/>
                    <a:pt x="16663" y="2407"/>
                  </a:cubicBezTo>
                  <a:cubicBezTo>
                    <a:pt x="16719" y="2341"/>
                    <a:pt x="16719" y="2341"/>
                    <a:pt x="16719" y="2341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74"/>
                    <a:pt x="16663" y="2274"/>
                    <a:pt x="16663" y="2274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140"/>
                    <a:pt x="16719" y="2140"/>
                    <a:pt x="16719" y="2140"/>
                  </a:cubicBezTo>
                  <a:cubicBezTo>
                    <a:pt x="16719" y="2073"/>
                    <a:pt x="16719" y="2073"/>
                    <a:pt x="16719" y="2073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19" y="1872"/>
                    <a:pt x="16719" y="1872"/>
                    <a:pt x="16719" y="1872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2073"/>
                    <a:pt x="16607" y="2073"/>
                    <a:pt x="16607" y="2073"/>
                  </a:cubicBezTo>
                  <a:cubicBezTo>
                    <a:pt x="16663" y="2140"/>
                    <a:pt x="16663" y="2140"/>
                    <a:pt x="16663" y="2140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551" y="2207"/>
                    <a:pt x="16551" y="2207"/>
                    <a:pt x="16551" y="2207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073"/>
                    <a:pt x="16551" y="2073"/>
                    <a:pt x="16551" y="2073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1872"/>
                    <a:pt x="16607" y="1872"/>
                    <a:pt x="16607" y="1872"/>
                  </a:cubicBezTo>
                  <a:cubicBezTo>
                    <a:pt x="16607" y="1806"/>
                    <a:pt x="16607" y="1806"/>
                    <a:pt x="16607" y="1806"/>
                  </a:cubicBezTo>
                  <a:cubicBezTo>
                    <a:pt x="16551" y="1806"/>
                    <a:pt x="16551" y="1806"/>
                    <a:pt x="16551" y="1806"/>
                  </a:cubicBezTo>
                  <a:cubicBezTo>
                    <a:pt x="16495" y="1806"/>
                    <a:pt x="16495" y="1806"/>
                    <a:pt x="16495" y="1806"/>
                  </a:cubicBezTo>
                  <a:cubicBezTo>
                    <a:pt x="16495" y="1872"/>
                    <a:pt x="16495" y="1872"/>
                    <a:pt x="16495" y="1872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739"/>
                    <a:pt x="16438" y="1739"/>
                    <a:pt x="16438" y="1739"/>
                  </a:cubicBezTo>
                  <a:cubicBezTo>
                    <a:pt x="16438" y="1672"/>
                    <a:pt x="16438" y="1672"/>
                    <a:pt x="16438" y="1672"/>
                  </a:cubicBezTo>
                  <a:cubicBezTo>
                    <a:pt x="16438" y="1538"/>
                    <a:pt x="16438" y="1538"/>
                    <a:pt x="16438" y="1538"/>
                  </a:cubicBezTo>
                  <a:cubicBezTo>
                    <a:pt x="16438" y="1471"/>
                    <a:pt x="16438" y="1471"/>
                    <a:pt x="16438" y="1471"/>
                  </a:cubicBezTo>
                  <a:cubicBezTo>
                    <a:pt x="16438" y="1404"/>
                    <a:pt x="16438" y="1404"/>
                    <a:pt x="16438" y="1404"/>
                  </a:cubicBezTo>
                  <a:cubicBezTo>
                    <a:pt x="16495" y="1337"/>
                    <a:pt x="16495" y="1337"/>
                    <a:pt x="16495" y="1337"/>
                  </a:cubicBezTo>
                  <a:cubicBezTo>
                    <a:pt x="16438" y="1271"/>
                    <a:pt x="16438" y="1271"/>
                    <a:pt x="16438" y="1271"/>
                  </a:cubicBezTo>
                  <a:cubicBezTo>
                    <a:pt x="16495" y="1137"/>
                    <a:pt x="16495" y="1137"/>
                    <a:pt x="16495" y="1137"/>
                  </a:cubicBezTo>
                  <a:cubicBezTo>
                    <a:pt x="16495" y="1070"/>
                    <a:pt x="16495" y="1070"/>
                    <a:pt x="16495" y="1070"/>
                  </a:cubicBezTo>
                  <a:cubicBezTo>
                    <a:pt x="16438" y="1070"/>
                    <a:pt x="16438" y="1070"/>
                    <a:pt x="16438" y="1070"/>
                  </a:cubicBezTo>
                  <a:cubicBezTo>
                    <a:pt x="16438" y="1003"/>
                    <a:pt x="16438" y="1003"/>
                    <a:pt x="16438" y="1003"/>
                  </a:cubicBezTo>
                  <a:cubicBezTo>
                    <a:pt x="16382" y="936"/>
                    <a:pt x="16382" y="936"/>
                    <a:pt x="16382" y="936"/>
                  </a:cubicBezTo>
                  <a:cubicBezTo>
                    <a:pt x="16382" y="869"/>
                    <a:pt x="16382" y="869"/>
                    <a:pt x="16382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936"/>
                    <a:pt x="16270" y="936"/>
                    <a:pt x="16270" y="936"/>
                  </a:cubicBezTo>
                  <a:cubicBezTo>
                    <a:pt x="16214" y="869"/>
                    <a:pt x="16214" y="869"/>
                    <a:pt x="16214" y="869"/>
                  </a:cubicBezTo>
                  <a:cubicBezTo>
                    <a:pt x="16158" y="869"/>
                    <a:pt x="16158" y="869"/>
                    <a:pt x="16158" y="869"/>
                  </a:cubicBezTo>
                  <a:cubicBezTo>
                    <a:pt x="16158" y="936"/>
                    <a:pt x="16158" y="936"/>
                    <a:pt x="16158" y="936"/>
                  </a:cubicBezTo>
                  <a:cubicBezTo>
                    <a:pt x="16102" y="1003"/>
                    <a:pt x="16102" y="1003"/>
                    <a:pt x="16102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214" y="1003"/>
                    <a:pt x="16214" y="1003"/>
                    <a:pt x="16214" y="1003"/>
                  </a:cubicBezTo>
                  <a:cubicBezTo>
                    <a:pt x="16270" y="1003"/>
                    <a:pt x="16270" y="1003"/>
                    <a:pt x="16270" y="1003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137"/>
                    <a:pt x="16326" y="1137"/>
                    <a:pt x="16326" y="1137"/>
                  </a:cubicBezTo>
                  <a:cubicBezTo>
                    <a:pt x="16270" y="1204"/>
                    <a:pt x="16270" y="1204"/>
                    <a:pt x="16270" y="1204"/>
                  </a:cubicBezTo>
                  <a:cubicBezTo>
                    <a:pt x="16214" y="1204"/>
                    <a:pt x="16214" y="1204"/>
                    <a:pt x="16214" y="1204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02" y="1137"/>
                    <a:pt x="16102" y="1137"/>
                    <a:pt x="16102" y="1137"/>
                  </a:cubicBezTo>
                  <a:cubicBezTo>
                    <a:pt x="16102" y="1204"/>
                    <a:pt x="16102" y="1204"/>
                    <a:pt x="16102" y="1204"/>
                  </a:cubicBezTo>
                  <a:cubicBezTo>
                    <a:pt x="16158" y="1204"/>
                    <a:pt x="16158" y="1204"/>
                    <a:pt x="16158" y="1204"/>
                  </a:cubicBezTo>
                  <a:cubicBezTo>
                    <a:pt x="16102" y="1271"/>
                    <a:pt x="16102" y="1271"/>
                    <a:pt x="16102" y="1271"/>
                  </a:cubicBezTo>
                  <a:cubicBezTo>
                    <a:pt x="16046" y="1271"/>
                    <a:pt x="16046" y="1271"/>
                    <a:pt x="16046" y="1271"/>
                  </a:cubicBezTo>
                  <a:cubicBezTo>
                    <a:pt x="15990" y="1204"/>
                    <a:pt x="15990" y="1204"/>
                    <a:pt x="15990" y="1204"/>
                  </a:cubicBezTo>
                  <a:cubicBezTo>
                    <a:pt x="15934" y="1204"/>
                    <a:pt x="15934" y="1204"/>
                    <a:pt x="15934" y="1204"/>
                  </a:cubicBezTo>
                  <a:cubicBezTo>
                    <a:pt x="15877" y="1271"/>
                    <a:pt x="15877" y="1271"/>
                    <a:pt x="15877" y="1271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934" y="1337"/>
                    <a:pt x="15934" y="1337"/>
                    <a:pt x="15934" y="1337"/>
                  </a:cubicBezTo>
                  <a:cubicBezTo>
                    <a:pt x="15934" y="1404"/>
                    <a:pt x="15934" y="1404"/>
                    <a:pt x="15934" y="1404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34" y="1471"/>
                    <a:pt x="15934" y="1471"/>
                    <a:pt x="15934" y="1471"/>
                  </a:cubicBezTo>
                  <a:cubicBezTo>
                    <a:pt x="15934" y="1538"/>
                    <a:pt x="15934" y="1538"/>
                    <a:pt x="15934" y="1538"/>
                  </a:cubicBezTo>
                  <a:cubicBezTo>
                    <a:pt x="15990" y="1538"/>
                    <a:pt x="15990" y="1538"/>
                    <a:pt x="15990" y="1538"/>
                  </a:cubicBezTo>
                  <a:cubicBezTo>
                    <a:pt x="15990" y="1605"/>
                    <a:pt x="15990" y="1605"/>
                    <a:pt x="15990" y="1605"/>
                  </a:cubicBezTo>
                  <a:cubicBezTo>
                    <a:pt x="15934" y="1605"/>
                    <a:pt x="15934" y="1605"/>
                    <a:pt x="15934" y="1605"/>
                  </a:cubicBezTo>
                  <a:cubicBezTo>
                    <a:pt x="15877" y="1538"/>
                    <a:pt x="15877" y="1538"/>
                    <a:pt x="15877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765" y="1538"/>
                    <a:pt x="15765" y="1538"/>
                    <a:pt x="15765" y="1538"/>
                  </a:cubicBezTo>
                  <a:cubicBezTo>
                    <a:pt x="15709" y="1538"/>
                    <a:pt x="15709" y="1538"/>
                    <a:pt x="15709" y="1538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653" y="1605"/>
                    <a:pt x="15653" y="1605"/>
                    <a:pt x="15653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485" y="1538"/>
                    <a:pt x="15485" y="1538"/>
                    <a:pt x="15485" y="1538"/>
                  </a:cubicBezTo>
                  <a:cubicBezTo>
                    <a:pt x="15541" y="1605"/>
                    <a:pt x="15541" y="1605"/>
                    <a:pt x="15541" y="1605"/>
                  </a:cubicBezTo>
                  <a:cubicBezTo>
                    <a:pt x="15541" y="1672"/>
                    <a:pt x="15541" y="1672"/>
                    <a:pt x="15541" y="1672"/>
                  </a:cubicBezTo>
                  <a:cubicBezTo>
                    <a:pt x="15541" y="1739"/>
                    <a:pt x="15541" y="1739"/>
                    <a:pt x="15541" y="1739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72"/>
                    <a:pt x="15653" y="1872"/>
                    <a:pt x="15653" y="1872"/>
                  </a:cubicBezTo>
                  <a:cubicBezTo>
                    <a:pt x="15653" y="1939"/>
                    <a:pt x="15653" y="1939"/>
                    <a:pt x="15653" y="1939"/>
                  </a:cubicBezTo>
                  <a:cubicBezTo>
                    <a:pt x="15709" y="1939"/>
                    <a:pt x="15709" y="1939"/>
                    <a:pt x="15709" y="1939"/>
                  </a:cubicBezTo>
                  <a:cubicBezTo>
                    <a:pt x="15765" y="1939"/>
                    <a:pt x="15765" y="1939"/>
                    <a:pt x="15765" y="1939"/>
                  </a:cubicBezTo>
                  <a:cubicBezTo>
                    <a:pt x="15821" y="1872"/>
                    <a:pt x="15821" y="1872"/>
                    <a:pt x="15821" y="1872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2006"/>
                    <a:pt x="15821" y="2006"/>
                    <a:pt x="15821" y="2006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09" y="2006"/>
                    <a:pt x="15709" y="2006"/>
                    <a:pt x="15709" y="2006"/>
                  </a:cubicBezTo>
                  <a:cubicBezTo>
                    <a:pt x="15541" y="2006"/>
                    <a:pt x="15541" y="2006"/>
                    <a:pt x="15541" y="2006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372" y="1939"/>
                    <a:pt x="15372" y="1939"/>
                    <a:pt x="15372" y="1939"/>
                  </a:cubicBezTo>
                  <a:cubicBezTo>
                    <a:pt x="15429" y="2073"/>
                    <a:pt x="15429" y="2073"/>
                    <a:pt x="15429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140"/>
                    <a:pt x="15372" y="2140"/>
                    <a:pt x="15372" y="2140"/>
                  </a:cubicBezTo>
                  <a:cubicBezTo>
                    <a:pt x="15316" y="2140"/>
                    <a:pt x="15316" y="2140"/>
                    <a:pt x="15316" y="2140"/>
                  </a:cubicBezTo>
                  <a:cubicBezTo>
                    <a:pt x="15316" y="2274"/>
                    <a:pt x="15316" y="2274"/>
                    <a:pt x="15316" y="2274"/>
                  </a:cubicBezTo>
                  <a:cubicBezTo>
                    <a:pt x="15372" y="2274"/>
                    <a:pt x="15372" y="2274"/>
                    <a:pt x="15372" y="2274"/>
                  </a:cubicBezTo>
                  <a:cubicBezTo>
                    <a:pt x="15429" y="2274"/>
                    <a:pt x="15429" y="2274"/>
                    <a:pt x="15429" y="2274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429" y="2341"/>
                    <a:pt x="15429" y="2341"/>
                    <a:pt x="15429" y="2341"/>
                  </a:cubicBezTo>
                  <a:cubicBezTo>
                    <a:pt x="15372" y="2341"/>
                    <a:pt x="15372" y="2341"/>
                    <a:pt x="15372" y="2341"/>
                  </a:cubicBezTo>
                  <a:cubicBezTo>
                    <a:pt x="15316" y="2341"/>
                    <a:pt x="15316" y="2341"/>
                    <a:pt x="15316" y="2341"/>
                  </a:cubicBezTo>
                  <a:cubicBezTo>
                    <a:pt x="15260" y="2341"/>
                    <a:pt x="15260" y="2341"/>
                    <a:pt x="15260" y="2341"/>
                  </a:cubicBezTo>
                  <a:cubicBezTo>
                    <a:pt x="15204" y="2407"/>
                    <a:pt x="15204" y="2407"/>
                    <a:pt x="15204" y="2407"/>
                  </a:cubicBezTo>
                  <a:cubicBezTo>
                    <a:pt x="15204" y="2474"/>
                    <a:pt x="15204" y="2474"/>
                    <a:pt x="15204" y="2474"/>
                  </a:cubicBezTo>
                  <a:cubicBezTo>
                    <a:pt x="15260" y="2474"/>
                    <a:pt x="15260" y="2474"/>
                    <a:pt x="15260" y="2474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60" y="2608"/>
                    <a:pt x="15260" y="2608"/>
                    <a:pt x="15260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608"/>
                    <a:pt x="15372" y="2608"/>
                    <a:pt x="15372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72" y="2675"/>
                    <a:pt x="15372" y="2675"/>
                    <a:pt x="15372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08"/>
                    <a:pt x="15485" y="2608"/>
                    <a:pt x="15485" y="2608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541" y="2675"/>
                    <a:pt x="15541" y="2675"/>
                    <a:pt x="15541" y="2675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653" y="2809"/>
                    <a:pt x="15653" y="2809"/>
                    <a:pt x="15653" y="2809"/>
                  </a:cubicBezTo>
                  <a:cubicBezTo>
                    <a:pt x="15821" y="2809"/>
                    <a:pt x="15821" y="2809"/>
                    <a:pt x="15821" y="2809"/>
                  </a:cubicBezTo>
                  <a:cubicBezTo>
                    <a:pt x="15821" y="2876"/>
                    <a:pt x="15821" y="2876"/>
                    <a:pt x="15821" y="2876"/>
                  </a:cubicBezTo>
                  <a:cubicBezTo>
                    <a:pt x="15709" y="2876"/>
                    <a:pt x="15709" y="2876"/>
                    <a:pt x="15709" y="2876"/>
                  </a:cubicBezTo>
                  <a:cubicBezTo>
                    <a:pt x="15653" y="2876"/>
                    <a:pt x="15653" y="2876"/>
                    <a:pt x="15653" y="2876"/>
                  </a:cubicBezTo>
                  <a:cubicBezTo>
                    <a:pt x="15597" y="2809"/>
                    <a:pt x="15597" y="2809"/>
                    <a:pt x="15597" y="2809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41" y="2876"/>
                    <a:pt x="15541" y="2876"/>
                    <a:pt x="15541" y="2876"/>
                  </a:cubicBezTo>
                  <a:cubicBezTo>
                    <a:pt x="15597" y="2876"/>
                    <a:pt x="15597" y="2876"/>
                    <a:pt x="15597" y="2876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765" y="2942"/>
                    <a:pt x="15765" y="2942"/>
                    <a:pt x="15765" y="2942"/>
                  </a:cubicBezTo>
                  <a:cubicBezTo>
                    <a:pt x="15821" y="2942"/>
                    <a:pt x="15821" y="2942"/>
                    <a:pt x="15821" y="2942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653" y="2942"/>
                    <a:pt x="15653" y="2942"/>
                    <a:pt x="15653" y="2942"/>
                  </a:cubicBezTo>
                  <a:cubicBezTo>
                    <a:pt x="15597" y="2942"/>
                    <a:pt x="15597" y="2942"/>
                    <a:pt x="15597" y="2942"/>
                  </a:cubicBezTo>
                  <a:cubicBezTo>
                    <a:pt x="15541" y="2942"/>
                    <a:pt x="15541" y="2942"/>
                    <a:pt x="15541" y="2942"/>
                  </a:cubicBezTo>
                  <a:cubicBezTo>
                    <a:pt x="15485" y="2876"/>
                    <a:pt x="15485" y="2876"/>
                    <a:pt x="15485" y="2876"/>
                  </a:cubicBezTo>
                  <a:cubicBezTo>
                    <a:pt x="15429" y="2876"/>
                    <a:pt x="15429" y="2876"/>
                    <a:pt x="15429" y="2876"/>
                  </a:cubicBezTo>
                  <a:cubicBezTo>
                    <a:pt x="15372" y="2809"/>
                    <a:pt x="15372" y="2809"/>
                    <a:pt x="15372" y="2809"/>
                  </a:cubicBezTo>
                  <a:cubicBezTo>
                    <a:pt x="15316" y="2809"/>
                    <a:pt x="15316" y="2809"/>
                    <a:pt x="15316" y="2809"/>
                  </a:cubicBezTo>
                  <a:cubicBezTo>
                    <a:pt x="15316" y="2876"/>
                    <a:pt x="15316" y="2876"/>
                    <a:pt x="15316" y="2876"/>
                  </a:cubicBezTo>
                  <a:cubicBezTo>
                    <a:pt x="15260" y="2876"/>
                    <a:pt x="15260" y="2876"/>
                    <a:pt x="15260" y="2876"/>
                  </a:cubicBezTo>
                  <a:cubicBezTo>
                    <a:pt x="15204" y="2876"/>
                    <a:pt x="15204" y="2876"/>
                    <a:pt x="15204" y="2876"/>
                  </a:cubicBezTo>
                  <a:cubicBezTo>
                    <a:pt x="15204" y="3009"/>
                    <a:pt x="15204" y="3009"/>
                    <a:pt x="15204" y="3009"/>
                  </a:cubicBezTo>
                  <a:cubicBezTo>
                    <a:pt x="15260" y="3076"/>
                    <a:pt x="15260" y="3076"/>
                    <a:pt x="15260" y="3076"/>
                  </a:cubicBezTo>
                  <a:cubicBezTo>
                    <a:pt x="15260" y="3143"/>
                    <a:pt x="15260" y="3143"/>
                    <a:pt x="15260" y="3143"/>
                  </a:cubicBezTo>
                  <a:cubicBezTo>
                    <a:pt x="15204" y="3143"/>
                    <a:pt x="15204" y="3143"/>
                    <a:pt x="15204" y="3143"/>
                  </a:cubicBezTo>
                  <a:cubicBezTo>
                    <a:pt x="15204" y="3076"/>
                    <a:pt x="15204" y="3076"/>
                    <a:pt x="15204" y="3076"/>
                  </a:cubicBezTo>
                  <a:cubicBezTo>
                    <a:pt x="15148" y="3076"/>
                    <a:pt x="15148" y="3076"/>
                    <a:pt x="15148" y="3076"/>
                  </a:cubicBezTo>
                  <a:cubicBezTo>
                    <a:pt x="15148" y="3143"/>
                    <a:pt x="15148" y="3143"/>
                    <a:pt x="15148" y="3143"/>
                  </a:cubicBezTo>
                  <a:cubicBezTo>
                    <a:pt x="15148" y="3210"/>
                    <a:pt x="15148" y="3210"/>
                    <a:pt x="15148" y="3210"/>
                  </a:cubicBezTo>
                  <a:cubicBezTo>
                    <a:pt x="15148" y="3277"/>
                    <a:pt x="15148" y="3277"/>
                    <a:pt x="15148" y="3277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60" y="3277"/>
                    <a:pt x="15260" y="3277"/>
                    <a:pt x="15260" y="3277"/>
                  </a:cubicBezTo>
                  <a:cubicBezTo>
                    <a:pt x="15316" y="3277"/>
                    <a:pt x="15316" y="3277"/>
                    <a:pt x="15316" y="3277"/>
                  </a:cubicBezTo>
                  <a:cubicBezTo>
                    <a:pt x="15260" y="3344"/>
                    <a:pt x="15260" y="3344"/>
                    <a:pt x="15260" y="3344"/>
                  </a:cubicBezTo>
                  <a:cubicBezTo>
                    <a:pt x="15204" y="3344"/>
                    <a:pt x="15204" y="3344"/>
                    <a:pt x="15204" y="3344"/>
                  </a:cubicBezTo>
                  <a:cubicBezTo>
                    <a:pt x="15204" y="3277"/>
                    <a:pt x="15204" y="3277"/>
                    <a:pt x="15204" y="3277"/>
                  </a:cubicBezTo>
                  <a:cubicBezTo>
                    <a:pt x="15092" y="3277"/>
                    <a:pt x="15092" y="3277"/>
                    <a:pt x="15092" y="3277"/>
                  </a:cubicBezTo>
                  <a:cubicBezTo>
                    <a:pt x="15092" y="3411"/>
                    <a:pt x="15092" y="3411"/>
                    <a:pt x="15092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204" y="3544"/>
                    <a:pt x="15204" y="3544"/>
                    <a:pt x="15204" y="3544"/>
                  </a:cubicBezTo>
                  <a:cubicBezTo>
                    <a:pt x="15204" y="3611"/>
                    <a:pt x="15204" y="3611"/>
                    <a:pt x="15204" y="3611"/>
                  </a:cubicBezTo>
                  <a:cubicBezTo>
                    <a:pt x="15260" y="3611"/>
                    <a:pt x="15260" y="3611"/>
                    <a:pt x="15260" y="3611"/>
                  </a:cubicBezTo>
                  <a:cubicBezTo>
                    <a:pt x="15372" y="3745"/>
                    <a:pt x="15372" y="3745"/>
                    <a:pt x="15372" y="3745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11"/>
                    <a:pt x="15429" y="3611"/>
                    <a:pt x="15429" y="3611"/>
                  </a:cubicBezTo>
                  <a:cubicBezTo>
                    <a:pt x="15485" y="3611"/>
                    <a:pt x="15485" y="3611"/>
                    <a:pt x="15485" y="3611"/>
                  </a:cubicBezTo>
                  <a:cubicBezTo>
                    <a:pt x="15541" y="3678"/>
                    <a:pt x="15541" y="3678"/>
                    <a:pt x="15541" y="3678"/>
                  </a:cubicBezTo>
                  <a:cubicBezTo>
                    <a:pt x="15485" y="3678"/>
                    <a:pt x="15485" y="3678"/>
                    <a:pt x="15485" y="3678"/>
                  </a:cubicBezTo>
                  <a:cubicBezTo>
                    <a:pt x="15485" y="3745"/>
                    <a:pt x="15485" y="3745"/>
                    <a:pt x="15485" y="3745"/>
                  </a:cubicBezTo>
                  <a:cubicBezTo>
                    <a:pt x="15541" y="3745"/>
                    <a:pt x="15541" y="3745"/>
                    <a:pt x="15541" y="3745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411"/>
                    <a:pt x="15597" y="3411"/>
                    <a:pt x="15597" y="3411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411"/>
                    <a:pt x="15653" y="3411"/>
                    <a:pt x="15653" y="34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544"/>
                    <a:pt x="15597" y="3544"/>
                    <a:pt x="15597" y="3544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678"/>
                    <a:pt x="15597" y="3678"/>
                    <a:pt x="15597" y="3678"/>
                  </a:cubicBezTo>
                  <a:cubicBezTo>
                    <a:pt x="15597" y="3745"/>
                    <a:pt x="15597" y="3745"/>
                    <a:pt x="15597" y="3745"/>
                  </a:cubicBezTo>
                  <a:cubicBezTo>
                    <a:pt x="15597" y="3812"/>
                    <a:pt x="15597" y="3812"/>
                    <a:pt x="15597" y="3812"/>
                  </a:cubicBezTo>
                  <a:cubicBezTo>
                    <a:pt x="15597" y="3812"/>
                    <a:pt x="15597" y="3812"/>
                    <a:pt x="15597" y="3812"/>
                  </a:cubicBezTo>
                  <a:close/>
                  <a:moveTo>
                    <a:pt x="15765" y="1471"/>
                  </a:moveTo>
                  <a:cubicBezTo>
                    <a:pt x="15765" y="1404"/>
                    <a:pt x="15765" y="1404"/>
                    <a:pt x="15765" y="1404"/>
                  </a:cubicBezTo>
                  <a:cubicBezTo>
                    <a:pt x="15765" y="1404"/>
                    <a:pt x="15765" y="1404"/>
                    <a:pt x="15765" y="1404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77" y="1471"/>
                    <a:pt x="15877" y="1471"/>
                    <a:pt x="15877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765" y="1471"/>
                    <a:pt x="15765" y="1471"/>
                    <a:pt x="15765" y="1471"/>
                  </a:cubicBezTo>
                  <a:cubicBezTo>
                    <a:pt x="15765" y="1471"/>
                    <a:pt x="15765" y="1471"/>
                    <a:pt x="15765" y="1471"/>
                  </a:cubicBezTo>
                  <a:close/>
                  <a:moveTo>
                    <a:pt x="15765" y="3812"/>
                  </a:moveTo>
                  <a:cubicBezTo>
                    <a:pt x="15765" y="3745"/>
                    <a:pt x="15765" y="3745"/>
                    <a:pt x="15765" y="3745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21" y="3745"/>
                    <a:pt x="15821" y="3745"/>
                    <a:pt x="15821" y="3745"/>
                  </a:cubicBezTo>
                  <a:cubicBezTo>
                    <a:pt x="15821" y="3812"/>
                    <a:pt x="15821" y="3812"/>
                    <a:pt x="15821" y="3812"/>
                  </a:cubicBezTo>
                  <a:cubicBezTo>
                    <a:pt x="15765" y="3812"/>
                    <a:pt x="15765" y="3812"/>
                    <a:pt x="15765" y="3812"/>
                  </a:cubicBezTo>
                  <a:close/>
                  <a:moveTo>
                    <a:pt x="16270" y="3277"/>
                  </a:moveTo>
                  <a:cubicBezTo>
                    <a:pt x="16326" y="3210"/>
                    <a:pt x="16326" y="3210"/>
                    <a:pt x="16326" y="3210"/>
                  </a:cubicBezTo>
                  <a:cubicBezTo>
                    <a:pt x="16382" y="3210"/>
                    <a:pt x="16382" y="3210"/>
                    <a:pt x="16382" y="3210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495" y="3210"/>
                    <a:pt x="16495" y="3210"/>
                    <a:pt x="16495" y="3210"/>
                  </a:cubicBezTo>
                  <a:cubicBezTo>
                    <a:pt x="16551" y="3210"/>
                    <a:pt x="16551" y="3210"/>
                    <a:pt x="16551" y="3210"/>
                  </a:cubicBezTo>
                  <a:cubicBezTo>
                    <a:pt x="16495" y="3277"/>
                    <a:pt x="16495" y="3277"/>
                    <a:pt x="16495" y="3277"/>
                  </a:cubicBezTo>
                  <a:cubicBezTo>
                    <a:pt x="16438" y="3277"/>
                    <a:pt x="16438" y="3277"/>
                    <a:pt x="16438" y="3277"/>
                  </a:cubicBezTo>
                  <a:cubicBezTo>
                    <a:pt x="16382" y="3277"/>
                    <a:pt x="16382" y="3277"/>
                    <a:pt x="16382" y="3277"/>
                  </a:cubicBezTo>
                  <a:cubicBezTo>
                    <a:pt x="16326" y="3344"/>
                    <a:pt x="16326" y="3344"/>
                    <a:pt x="16326" y="3344"/>
                  </a:cubicBezTo>
                  <a:cubicBezTo>
                    <a:pt x="16326" y="3277"/>
                    <a:pt x="16326" y="3277"/>
                    <a:pt x="16326" y="3277"/>
                  </a:cubicBezTo>
                  <a:cubicBezTo>
                    <a:pt x="16270" y="3277"/>
                    <a:pt x="16270" y="3277"/>
                    <a:pt x="16270" y="3277"/>
                  </a:cubicBezTo>
                  <a:close/>
                  <a:moveTo>
                    <a:pt x="20029" y="134"/>
                  </a:moveTo>
                  <a:cubicBezTo>
                    <a:pt x="20029" y="67"/>
                    <a:pt x="20029" y="67"/>
                    <a:pt x="20029" y="67"/>
                  </a:cubicBezTo>
                  <a:cubicBezTo>
                    <a:pt x="20085" y="67"/>
                    <a:pt x="20085" y="67"/>
                    <a:pt x="20085" y="67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29" y="134"/>
                    <a:pt x="20029" y="134"/>
                    <a:pt x="20029" y="134"/>
                  </a:cubicBezTo>
                  <a:close/>
                  <a:moveTo>
                    <a:pt x="18234" y="3879"/>
                  </a:moveTo>
                  <a:cubicBezTo>
                    <a:pt x="18234" y="3946"/>
                    <a:pt x="18234" y="3946"/>
                    <a:pt x="18234" y="3946"/>
                  </a:cubicBezTo>
                  <a:cubicBezTo>
                    <a:pt x="18234" y="3946"/>
                    <a:pt x="18234" y="3946"/>
                    <a:pt x="18234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234" y="3879"/>
                    <a:pt x="18234" y="3879"/>
                    <a:pt x="18234" y="3879"/>
                  </a:cubicBezTo>
                  <a:close/>
                  <a:moveTo>
                    <a:pt x="17336" y="4480"/>
                  </a:moveTo>
                  <a:cubicBezTo>
                    <a:pt x="17336" y="4547"/>
                    <a:pt x="17336" y="4547"/>
                    <a:pt x="17336" y="4547"/>
                  </a:cubicBezTo>
                  <a:cubicBezTo>
                    <a:pt x="17392" y="4547"/>
                    <a:pt x="17392" y="4547"/>
                    <a:pt x="17392" y="4547"/>
                  </a:cubicBezTo>
                  <a:cubicBezTo>
                    <a:pt x="17392" y="4480"/>
                    <a:pt x="17392" y="4480"/>
                    <a:pt x="17392" y="4480"/>
                  </a:cubicBezTo>
                  <a:cubicBezTo>
                    <a:pt x="17336" y="4480"/>
                    <a:pt x="17336" y="4480"/>
                    <a:pt x="17336" y="4480"/>
                  </a:cubicBezTo>
                  <a:close/>
                  <a:moveTo>
                    <a:pt x="16102" y="4480"/>
                  </a:moveTo>
                  <a:cubicBezTo>
                    <a:pt x="16046" y="4414"/>
                    <a:pt x="16046" y="4414"/>
                    <a:pt x="16046" y="4414"/>
                  </a:cubicBezTo>
                  <a:cubicBezTo>
                    <a:pt x="16046" y="4347"/>
                    <a:pt x="16046" y="4347"/>
                    <a:pt x="16046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414"/>
                    <a:pt x="16102" y="4414"/>
                    <a:pt x="16102" y="4414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lose/>
                  <a:moveTo>
                    <a:pt x="15709" y="5283"/>
                  </a:move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653" y="5149"/>
                    <a:pt x="15653" y="5149"/>
                    <a:pt x="15653" y="5149"/>
                  </a:cubicBezTo>
                  <a:cubicBezTo>
                    <a:pt x="15653" y="5216"/>
                    <a:pt x="15653" y="5216"/>
                    <a:pt x="15653" y="5216"/>
                  </a:cubicBezTo>
                  <a:cubicBezTo>
                    <a:pt x="15653" y="5283"/>
                    <a:pt x="15653" y="5283"/>
                    <a:pt x="15653" y="5283"/>
                  </a:cubicBezTo>
                  <a:cubicBezTo>
                    <a:pt x="15709" y="5350"/>
                    <a:pt x="15709" y="5350"/>
                    <a:pt x="15709" y="5350"/>
                  </a:cubicBezTo>
                  <a:cubicBezTo>
                    <a:pt x="15709" y="5417"/>
                    <a:pt x="15709" y="5417"/>
                    <a:pt x="15709" y="5417"/>
                  </a:cubicBezTo>
                  <a:cubicBezTo>
                    <a:pt x="15653" y="5417"/>
                    <a:pt x="15653" y="5417"/>
                    <a:pt x="15653" y="5417"/>
                  </a:cubicBezTo>
                  <a:cubicBezTo>
                    <a:pt x="15653" y="5350"/>
                    <a:pt x="15653" y="5350"/>
                    <a:pt x="15653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485" y="5350"/>
                    <a:pt x="15485" y="5350"/>
                    <a:pt x="15485" y="5350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372" y="5283"/>
                    <a:pt x="15372" y="5283"/>
                    <a:pt x="15372" y="5283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429" y="5149"/>
                    <a:pt x="15429" y="5149"/>
                    <a:pt x="15429" y="5149"/>
                  </a:cubicBezTo>
                  <a:cubicBezTo>
                    <a:pt x="15429" y="5082"/>
                    <a:pt x="15429" y="5082"/>
                    <a:pt x="15429" y="5082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260" y="5216"/>
                    <a:pt x="15260" y="5216"/>
                    <a:pt x="15260" y="5216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082"/>
                    <a:pt x="15260" y="5082"/>
                    <a:pt x="15260" y="5082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4949"/>
                    <a:pt x="15260" y="4949"/>
                    <a:pt x="15260" y="4949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04" y="5015"/>
                    <a:pt x="15204" y="5015"/>
                    <a:pt x="15204" y="5015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149"/>
                    <a:pt x="15204" y="5149"/>
                    <a:pt x="15204" y="5149"/>
                  </a:cubicBezTo>
                  <a:cubicBezTo>
                    <a:pt x="15148" y="5149"/>
                    <a:pt x="15148" y="5149"/>
                    <a:pt x="15148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092" y="4882"/>
                    <a:pt x="15092" y="4882"/>
                    <a:pt x="15092" y="4882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4980" y="5082"/>
                    <a:pt x="14980" y="5082"/>
                    <a:pt x="14980" y="5082"/>
                  </a:cubicBezTo>
                  <a:cubicBezTo>
                    <a:pt x="14924" y="5015"/>
                    <a:pt x="14924" y="5015"/>
                    <a:pt x="14924" y="5015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882"/>
                    <a:pt x="14924" y="4882"/>
                    <a:pt x="14924" y="4882"/>
                  </a:cubicBezTo>
                  <a:cubicBezTo>
                    <a:pt x="14980" y="4882"/>
                    <a:pt x="14980" y="4882"/>
                    <a:pt x="14980" y="4882"/>
                  </a:cubicBezTo>
                  <a:cubicBezTo>
                    <a:pt x="15036" y="4815"/>
                    <a:pt x="15036" y="4815"/>
                    <a:pt x="15036" y="4815"/>
                  </a:cubicBezTo>
                  <a:cubicBezTo>
                    <a:pt x="14980" y="4815"/>
                    <a:pt x="14980" y="4815"/>
                    <a:pt x="14980" y="4815"/>
                  </a:cubicBezTo>
                  <a:cubicBezTo>
                    <a:pt x="15036" y="4748"/>
                    <a:pt x="15036" y="4748"/>
                    <a:pt x="15036" y="4748"/>
                  </a:cubicBezTo>
                  <a:cubicBezTo>
                    <a:pt x="15036" y="4681"/>
                    <a:pt x="15036" y="4681"/>
                    <a:pt x="15036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204" y="4681"/>
                    <a:pt x="15204" y="4681"/>
                    <a:pt x="15204" y="4681"/>
                  </a:cubicBezTo>
                  <a:cubicBezTo>
                    <a:pt x="15204" y="4614"/>
                    <a:pt x="15204" y="4614"/>
                    <a:pt x="15204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316" y="4547"/>
                    <a:pt x="15316" y="4547"/>
                    <a:pt x="15316" y="4547"/>
                  </a:cubicBezTo>
                  <a:cubicBezTo>
                    <a:pt x="15372" y="4547"/>
                    <a:pt x="15372" y="4547"/>
                    <a:pt x="15372" y="4547"/>
                  </a:cubicBezTo>
                  <a:cubicBezTo>
                    <a:pt x="15429" y="4614"/>
                    <a:pt x="15429" y="4614"/>
                    <a:pt x="15429" y="4614"/>
                  </a:cubicBezTo>
                  <a:cubicBezTo>
                    <a:pt x="15485" y="4614"/>
                    <a:pt x="15485" y="4614"/>
                    <a:pt x="15485" y="4614"/>
                  </a:cubicBezTo>
                  <a:cubicBezTo>
                    <a:pt x="15541" y="4547"/>
                    <a:pt x="15541" y="4547"/>
                    <a:pt x="15541" y="4547"/>
                  </a:cubicBezTo>
                  <a:cubicBezTo>
                    <a:pt x="15541" y="4614"/>
                    <a:pt x="15541" y="4614"/>
                    <a:pt x="15541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653" y="4614"/>
                    <a:pt x="15653" y="4614"/>
                    <a:pt x="15653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653" y="4547"/>
                    <a:pt x="15653" y="4547"/>
                    <a:pt x="15653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65" y="4480"/>
                    <a:pt x="15765" y="4480"/>
                    <a:pt x="15765" y="4480"/>
                  </a:cubicBezTo>
                  <a:cubicBezTo>
                    <a:pt x="15709" y="4414"/>
                    <a:pt x="15709" y="4414"/>
                    <a:pt x="15709" y="4414"/>
                  </a:cubicBezTo>
                  <a:cubicBezTo>
                    <a:pt x="15653" y="4414"/>
                    <a:pt x="15653" y="4414"/>
                    <a:pt x="15653" y="4414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597" y="4414"/>
                    <a:pt x="15597" y="4414"/>
                    <a:pt x="15597" y="4414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709" y="4012"/>
                    <a:pt x="15709" y="4012"/>
                    <a:pt x="15709" y="4012"/>
                  </a:cubicBezTo>
                  <a:cubicBezTo>
                    <a:pt x="15765" y="4079"/>
                    <a:pt x="15765" y="4079"/>
                    <a:pt x="15765" y="4079"/>
                  </a:cubicBezTo>
                  <a:cubicBezTo>
                    <a:pt x="15821" y="4012"/>
                    <a:pt x="15821" y="4012"/>
                    <a:pt x="15821" y="4012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934" y="4146"/>
                    <a:pt x="15934" y="4146"/>
                    <a:pt x="15934" y="4146"/>
                  </a:cubicBezTo>
                  <a:cubicBezTo>
                    <a:pt x="15990" y="4213"/>
                    <a:pt x="15990" y="4213"/>
                    <a:pt x="15990" y="4213"/>
                  </a:cubicBezTo>
                  <a:cubicBezTo>
                    <a:pt x="15990" y="4414"/>
                    <a:pt x="15990" y="4414"/>
                    <a:pt x="15990" y="4414"/>
                  </a:cubicBezTo>
                  <a:cubicBezTo>
                    <a:pt x="15934" y="4480"/>
                    <a:pt x="15934" y="4480"/>
                    <a:pt x="15934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547"/>
                    <a:pt x="16102" y="4547"/>
                    <a:pt x="16102" y="4547"/>
                  </a:cubicBezTo>
                  <a:cubicBezTo>
                    <a:pt x="16158" y="4614"/>
                    <a:pt x="16158" y="4614"/>
                    <a:pt x="16158" y="4614"/>
                  </a:cubicBezTo>
                  <a:cubicBezTo>
                    <a:pt x="16158" y="4547"/>
                    <a:pt x="16158" y="4547"/>
                    <a:pt x="16158" y="4547"/>
                  </a:cubicBezTo>
                  <a:cubicBezTo>
                    <a:pt x="16270" y="4547"/>
                    <a:pt x="16270" y="4547"/>
                    <a:pt x="16270" y="4547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547"/>
                    <a:pt x="16326" y="4547"/>
                    <a:pt x="16326" y="4547"/>
                  </a:cubicBezTo>
                  <a:cubicBezTo>
                    <a:pt x="16382" y="4547"/>
                    <a:pt x="16382" y="4547"/>
                    <a:pt x="16382" y="4547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663" y="4280"/>
                    <a:pt x="16663" y="4280"/>
                    <a:pt x="16663" y="4280"/>
                  </a:cubicBezTo>
                  <a:cubicBezTo>
                    <a:pt x="16663" y="4213"/>
                    <a:pt x="16663" y="4213"/>
                    <a:pt x="16663" y="4213"/>
                  </a:cubicBezTo>
                  <a:cubicBezTo>
                    <a:pt x="16719" y="4146"/>
                    <a:pt x="16719" y="4146"/>
                    <a:pt x="16719" y="4146"/>
                  </a:cubicBezTo>
                  <a:cubicBezTo>
                    <a:pt x="16663" y="4146"/>
                    <a:pt x="16663" y="4146"/>
                    <a:pt x="16663" y="4146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495" y="4347"/>
                    <a:pt x="16495" y="4347"/>
                    <a:pt x="16495" y="4347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14" y="4480"/>
                    <a:pt x="16214" y="4480"/>
                    <a:pt x="16214" y="4480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70" y="4280"/>
                    <a:pt x="16270" y="4280"/>
                    <a:pt x="16270" y="4280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158" y="4347"/>
                    <a:pt x="16158" y="4347"/>
                    <a:pt x="16158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079"/>
                    <a:pt x="16102" y="4079"/>
                    <a:pt x="16102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214" y="4079"/>
                    <a:pt x="16214" y="4079"/>
                    <a:pt x="16214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326" y="4079"/>
                    <a:pt x="16326" y="4079"/>
                    <a:pt x="16326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326" y="4012"/>
                    <a:pt x="16326" y="4012"/>
                    <a:pt x="16326" y="4012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382" y="3879"/>
                    <a:pt x="16382" y="3879"/>
                    <a:pt x="16382" y="3879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95" y="3678"/>
                    <a:pt x="16495" y="3678"/>
                    <a:pt x="16495" y="3678"/>
                  </a:cubicBezTo>
                  <a:cubicBezTo>
                    <a:pt x="16438" y="3678"/>
                    <a:pt x="16438" y="3678"/>
                    <a:pt x="16438" y="3678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214" y="3946"/>
                    <a:pt x="16214" y="3946"/>
                    <a:pt x="16214" y="3946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046" y="4012"/>
                    <a:pt x="16046" y="4012"/>
                    <a:pt x="16046" y="4012"/>
                  </a:cubicBezTo>
                  <a:cubicBezTo>
                    <a:pt x="16046" y="3946"/>
                    <a:pt x="16046" y="3946"/>
                    <a:pt x="16046" y="3946"/>
                  </a:cubicBezTo>
                  <a:cubicBezTo>
                    <a:pt x="16102" y="3946"/>
                    <a:pt x="16102" y="3946"/>
                    <a:pt x="16102" y="3946"/>
                  </a:cubicBezTo>
                  <a:cubicBezTo>
                    <a:pt x="16158" y="3879"/>
                    <a:pt x="16158" y="3879"/>
                    <a:pt x="16158" y="3879"/>
                  </a:cubicBezTo>
                  <a:cubicBezTo>
                    <a:pt x="16158" y="3812"/>
                    <a:pt x="16158" y="3812"/>
                    <a:pt x="16158" y="3812"/>
                  </a:cubicBezTo>
                  <a:cubicBezTo>
                    <a:pt x="16102" y="3879"/>
                    <a:pt x="16102" y="3879"/>
                    <a:pt x="16102" y="3879"/>
                  </a:cubicBezTo>
                  <a:cubicBezTo>
                    <a:pt x="15990" y="3879"/>
                    <a:pt x="15990" y="3879"/>
                    <a:pt x="15990" y="3879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34" y="3946"/>
                    <a:pt x="15934" y="3946"/>
                    <a:pt x="15934" y="3946"/>
                  </a:cubicBezTo>
                  <a:cubicBezTo>
                    <a:pt x="15821" y="3879"/>
                    <a:pt x="15821" y="3879"/>
                    <a:pt x="15821" y="3879"/>
                  </a:cubicBezTo>
                  <a:cubicBezTo>
                    <a:pt x="15877" y="3879"/>
                    <a:pt x="15877" y="3879"/>
                    <a:pt x="15877" y="3879"/>
                  </a:cubicBezTo>
                  <a:cubicBezTo>
                    <a:pt x="15934" y="3879"/>
                    <a:pt x="15934" y="3879"/>
                    <a:pt x="15934" y="3879"/>
                  </a:cubicBezTo>
                  <a:cubicBezTo>
                    <a:pt x="15934" y="3812"/>
                    <a:pt x="15934" y="3812"/>
                    <a:pt x="15934" y="3812"/>
                  </a:cubicBezTo>
                  <a:cubicBezTo>
                    <a:pt x="15877" y="3812"/>
                    <a:pt x="15877" y="3812"/>
                    <a:pt x="15877" y="3812"/>
                  </a:cubicBezTo>
                  <a:cubicBezTo>
                    <a:pt x="15877" y="3745"/>
                    <a:pt x="15877" y="3745"/>
                    <a:pt x="15877" y="3745"/>
                  </a:cubicBezTo>
                  <a:cubicBezTo>
                    <a:pt x="15934" y="3745"/>
                    <a:pt x="15934" y="3745"/>
                    <a:pt x="15934" y="3745"/>
                  </a:cubicBezTo>
                  <a:cubicBezTo>
                    <a:pt x="15934" y="3678"/>
                    <a:pt x="15934" y="3678"/>
                    <a:pt x="15934" y="3678"/>
                  </a:cubicBezTo>
                  <a:cubicBezTo>
                    <a:pt x="15990" y="3678"/>
                    <a:pt x="15990" y="3678"/>
                    <a:pt x="15990" y="3678"/>
                  </a:cubicBezTo>
                  <a:cubicBezTo>
                    <a:pt x="16046" y="3611"/>
                    <a:pt x="16046" y="3611"/>
                    <a:pt x="16046" y="3611"/>
                  </a:cubicBezTo>
                  <a:cubicBezTo>
                    <a:pt x="16102" y="3611"/>
                    <a:pt x="16102" y="3611"/>
                    <a:pt x="16102" y="3611"/>
                  </a:cubicBezTo>
                  <a:cubicBezTo>
                    <a:pt x="16102" y="3544"/>
                    <a:pt x="16102" y="3544"/>
                    <a:pt x="16102" y="3544"/>
                  </a:cubicBezTo>
                  <a:cubicBezTo>
                    <a:pt x="16158" y="3477"/>
                    <a:pt x="16158" y="3477"/>
                    <a:pt x="16158" y="3477"/>
                  </a:cubicBezTo>
                  <a:cubicBezTo>
                    <a:pt x="16214" y="3411"/>
                    <a:pt x="16214" y="3411"/>
                    <a:pt x="16214" y="3411"/>
                  </a:cubicBezTo>
                  <a:cubicBezTo>
                    <a:pt x="16270" y="3411"/>
                    <a:pt x="16270" y="3411"/>
                    <a:pt x="16270" y="3411"/>
                  </a:cubicBezTo>
                  <a:cubicBezTo>
                    <a:pt x="16326" y="3411"/>
                    <a:pt x="16326" y="3411"/>
                    <a:pt x="16326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95" y="3411"/>
                    <a:pt x="16495" y="3411"/>
                    <a:pt x="16495" y="3411"/>
                  </a:cubicBezTo>
                  <a:cubicBezTo>
                    <a:pt x="16551" y="3344"/>
                    <a:pt x="16551" y="3344"/>
                    <a:pt x="16551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775" y="3477"/>
                    <a:pt x="16775" y="3477"/>
                    <a:pt x="16775" y="3477"/>
                  </a:cubicBezTo>
                  <a:cubicBezTo>
                    <a:pt x="16831" y="3544"/>
                    <a:pt x="16831" y="3544"/>
                    <a:pt x="16831" y="3544"/>
                  </a:cubicBezTo>
                  <a:cubicBezTo>
                    <a:pt x="16831" y="3611"/>
                    <a:pt x="16831" y="3611"/>
                    <a:pt x="16831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943" y="3678"/>
                    <a:pt x="16943" y="3678"/>
                    <a:pt x="16943" y="3678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999" y="3611"/>
                    <a:pt x="16999" y="3611"/>
                    <a:pt x="16999" y="3611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943" y="3477"/>
                    <a:pt x="16943" y="3477"/>
                    <a:pt x="16943" y="3477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477"/>
                    <a:pt x="17112" y="3477"/>
                    <a:pt x="17112" y="3477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6999" y="3477"/>
                    <a:pt x="16999" y="3477"/>
                    <a:pt x="16999" y="3477"/>
                  </a:cubicBezTo>
                  <a:cubicBezTo>
                    <a:pt x="16887" y="3477"/>
                    <a:pt x="16887" y="3477"/>
                    <a:pt x="16887" y="3477"/>
                  </a:cubicBezTo>
                  <a:cubicBezTo>
                    <a:pt x="16831" y="3477"/>
                    <a:pt x="16831" y="3477"/>
                    <a:pt x="16831" y="3477"/>
                  </a:cubicBezTo>
                  <a:cubicBezTo>
                    <a:pt x="16831" y="3411"/>
                    <a:pt x="16831" y="3411"/>
                    <a:pt x="16831" y="3411"/>
                  </a:cubicBezTo>
                  <a:cubicBezTo>
                    <a:pt x="16775" y="3411"/>
                    <a:pt x="16775" y="3411"/>
                    <a:pt x="16775" y="3411"/>
                  </a:cubicBezTo>
                  <a:cubicBezTo>
                    <a:pt x="16719" y="3411"/>
                    <a:pt x="16719" y="3411"/>
                    <a:pt x="16719" y="3411"/>
                  </a:cubicBezTo>
                  <a:cubicBezTo>
                    <a:pt x="16663" y="3277"/>
                    <a:pt x="16663" y="3277"/>
                    <a:pt x="16663" y="3277"/>
                  </a:cubicBezTo>
                  <a:cubicBezTo>
                    <a:pt x="16607" y="3210"/>
                    <a:pt x="16607" y="3210"/>
                    <a:pt x="16607" y="3210"/>
                  </a:cubicBezTo>
                  <a:cubicBezTo>
                    <a:pt x="16663" y="3143"/>
                    <a:pt x="16663" y="3143"/>
                    <a:pt x="16663" y="3143"/>
                  </a:cubicBezTo>
                  <a:cubicBezTo>
                    <a:pt x="16719" y="3210"/>
                    <a:pt x="16719" y="3210"/>
                    <a:pt x="16719" y="3210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75" y="3210"/>
                    <a:pt x="16775" y="3210"/>
                    <a:pt x="16775" y="3210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19" y="3143"/>
                    <a:pt x="16719" y="3143"/>
                    <a:pt x="16719" y="3143"/>
                  </a:cubicBezTo>
                  <a:cubicBezTo>
                    <a:pt x="16719" y="3076"/>
                    <a:pt x="16719" y="3076"/>
                    <a:pt x="16719" y="3076"/>
                  </a:cubicBezTo>
                  <a:cubicBezTo>
                    <a:pt x="16775" y="3009"/>
                    <a:pt x="16775" y="3009"/>
                    <a:pt x="16775" y="3009"/>
                  </a:cubicBezTo>
                  <a:cubicBezTo>
                    <a:pt x="16775" y="2942"/>
                    <a:pt x="16775" y="2942"/>
                    <a:pt x="16775" y="2942"/>
                  </a:cubicBezTo>
                  <a:cubicBezTo>
                    <a:pt x="16831" y="2876"/>
                    <a:pt x="16831" y="2876"/>
                    <a:pt x="16831" y="2876"/>
                  </a:cubicBezTo>
                  <a:cubicBezTo>
                    <a:pt x="16775" y="2675"/>
                    <a:pt x="16775" y="2675"/>
                    <a:pt x="16775" y="2675"/>
                  </a:cubicBezTo>
                  <a:cubicBezTo>
                    <a:pt x="16775" y="2608"/>
                    <a:pt x="16775" y="2608"/>
                    <a:pt x="16775" y="2608"/>
                  </a:cubicBezTo>
                  <a:cubicBezTo>
                    <a:pt x="16719" y="2608"/>
                    <a:pt x="16719" y="2608"/>
                    <a:pt x="16719" y="2608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541"/>
                    <a:pt x="16887" y="2541"/>
                    <a:pt x="16887" y="2541"/>
                  </a:cubicBezTo>
                  <a:cubicBezTo>
                    <a:pt x="16887" y="2474"/>
                    <a:pt x="16887" y="2474"/>
                    <a:pt x="16887" y="2474"/>
                  </a:cubicBezTo>
                  <a:cubicBezTo>
                    <a:pt x="16831" y="2474"/>
                    <a:pt x="16831" y="2474"/>
                    <a:pt x="16831" y="2474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831" y="2341"/>
                    <a:pt x="16831" y="2341"/>
                    <a:pt x="16831" y="2341"/>
                  </a:cubicBezTo>
                  <a:cubicBezTo>
                    <a:pt x="16943" y="2140"/>
                    <a:pt x="16943" y="2140"/>
                    <a:pt x="16943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112" y="2207"/>
                    <a:pt x="17112" y="2207"/>
                    <a:pt x="17112" y="2207"/>
                  </a:cubicBezTo>
                  <a:cubicBezTo>
                    <a:pt x="17168" y="2207"/>
                    <a:pt x="17168" y="2207"/>
                    <a:pt x="17168" y="2207"/>
                  </a:cubicBezTo>
                  <a:cubicBezTo>
                    <a:pt x="17224" y="2207"/>
                    <a:pt x="17224" y="2207"/>
                    <a:pt x="17224" y="2207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336" y="2474"/>
                    <a:pt x="17336" y="2474"/>
                    <a:pt x="17336" y="2474"/>
                  </a:cubicBezTo>
                  <a:cubicBezTo>
                    <a:pt x="17392" y="2541"/>
                    <a:pt x="17392" y="2541"/>
                    <a:pt x="17392" y="2541"/>
                  </a:cubicBezTo>
                  <a:cubicBezTo>
                    <a:pt x="17392" y="2675"/>
                    <a:pt x="17392" y="2675"/>
                    <a:pt x="17392" y="2675"/>
                  </a:cubicBezTo>
                  <a:cubicBezTo>
                    <a:pt x="17392" y="2742"/>
                    <a:pt x="17392" y="2742"/>
                    <a:pt x="17392" y="2742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876"/>
                    <a:pt x="17504" y="2876"/>
                    <a:pt x="17504" y="2876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617" y="2809"/>
                    <a:pt x="17617" y="2809"/>
                    <a:pt x="17617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742"/>
                    <a:pt x="17504" y="2742"/>
                    <a:pt x="17504" y="2742"/>
                  </a:cubicBezTo>
                  <a:cubicBezTo>
                    <a:pt x="17448" y="2742"/>
                    <a:pt x="17448" y="2742"/>
                    <a:pt x="17448" y="2742"/>
                  </a:cubicBezTo>
                  <a:cubicBezTo>
                    <a:pt x="17448" y="2675"/>
                    <a:pt x="17448" y="2675"/>
                    <a:pt x="17448" y="2675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407"/>
                    <a:pt x="17504" y="2407"/>
                    <a:pt x="17504" y="2407"/>
                  </a:cubicBezTo>
                  <a:cubicBezTo>
                    <a:pt x="17448" y="2341"/>
                    <a:pt x="17448" y="2341"/>
                    <a:pt x="17448" y="2341"/>
                  </a:cubicBezTo>
                  <a:cubicBezTo>
                    <a:pt x="17504" y="2274"/>
                    <a:pt x="17504" y="2274"/>
                    <a:pt x="17504" y="2274"/>
                  </a:cubicBezTo>
                  <a:cubicBezTo>
                    <a:pt x="17561" y="2274"/>
                    <a:pt x="17561" y="2274"/>
                    <a:pt x="17561" y="2274"/>
                  </a:cubicBezTo>
                  <a:cubicBezTo>
                    <a:pt x="17617" y="2274"/>
                    <a:pt x="17617" y="2274"/>
                    <a:pt x="17617" y="2274"/>
                  </a:cubicBezTo>
                  <a:cubicBezTo>
                    <a:pt x="17673" y="2341"/>
                    <a:pt x="17673" y="2341"/>
                    <a:pt x="17673" y="2341"/>
                  </a:cubicBezTo>
                  <a:cubicBezTo>
                    <a:pt x="17729" y="2341"/>
                    <a:pt x="17729" y="2341"/>
                    <a:pt x="17729" y="2341"/>
                  </a:cubicBezTo>
                  <a:cubicBezTo>
                    <a:pt x="17841" y="2341"/>
                    <a:pt x="17841" y="2341"/>
                    <a:pt x="17841" y="2341"/>
                  </a:cubicBezTo>
                  <a:cubicBezTo>
                    <a:pt x="17953" y="2341"/>
                    <a:pt x="17953" y="2341"/>
                    <a:pt x="17953" y="2341"/>
                  </a:cubicBezTo>
                  <a:cubicBezTo>
                    <a:pt x="18009" y="2341"/>
                    <a:pt x="18009" y="2341"/>
                    <a:pt x="18009" y="2341"/>
                  </a:cubicBezTo>
                  <a:cubicBezTo>
                    <a:pt x="18065" y="2341"/>
                    <a:pt x="18065" y="2341"/>
                    <a:pt x="18065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178" y="2407"/>
                    <a:pt x="18178" y="2407"/>
                    <a:pt x="18178" y="2407"/>
                  </a:cubicBezTo>
                  <a:cubicBezTo>
                    <a:pt x="18234" y="2407"/>
                    <a:pt x="18234" y="2407"/>
                    <a:pt x="18234" y="2407"/>
                  </a:cubicBezTo>
                  <a:cubicBezTo>
                    <a:pt x="18290" y="2407"/>
                    <a:pt x="18290" y="2407"/>
                    <a:pt x="18290" y="2407"/>
                  </a:cubicBezTo>
                  <a:cubicBezTo>
                    <a:pt x="18290" y="2341"/>
                    <a:pt x="18290" y="2341"/>
                    <a:pt x="18290" y="2341"/>
                  </a:cubicBezTo>
                  <a:cubicBezTo>
                    <a:pt x="18234" y="2341"/>
                    <a:pt x="18234" y="2341"/>
                    <a:pt x="18234" y="2341"/>
                  </a:cubicBezTo>
                  <a:cubicBezTo>
                    <a:pt x="18178" y="2341"/>
                    <a:pt x="18178" y="2341"/>
                    <a:pt x="18178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122" y="2274"/>
                    <a:pt x="18122" y="2274"/>
                    <a:pt x="18122" y="2274"/>
                  </a:cubicBezTo>
                  <a:cubicBezTo>
                    <a:pt x="18178" y="2274"/>
                    <a:pt x="18178" y="2274"/>
                    <a:pt x="18178" y="2274"/>
                  </a:cubicBezTo>
                  <a:cubicBezTo>
                    <a:pt x="18346" y="2207"/>
                    <a:pt x="18346" y="2207"/>
                    <a:pt x="18346" y="2207"/>
                  </a:cubicBezTo>
                  <a:cubicBezTo>
                    <a:pt x="18458" y="2207"/>
                    <a:pt x="18458" y="2207"/>
                    <a:pt x="18458" y="2207"/>
                  </a:cubicBezTo>
                  <a:cubicBezTo>
                    <a:pt x="18570" y="2274"/>
                    <a:pt x="18570" y="2274"/>
                    <a:pt x="18570" y="2274"/>
                  </a:cubicBezTo>
                  <a:cubicBezTo>
                    <a:pt x="18626" y="2274"/>
                    <a:pt x="18626" y="2274"/>
                    <a:pt x="18626" y="2274"/>
                  </a:cubicBezTo>
                  <a:cubicBezTo>
                    <a:pt x="18683" y="2274"/>
                    <a:pt x="18683" y="2274"/>
                    <a:pt x="18683" y="2274"/>
                  </a:cubicBezTo>
                  <a:cubicBezTo>
                    <a:pt x="18739" y="2274"/>
                    <a:pt x="18739" y="2274"/>
                    <a:pt x="18739" y="2274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570" y="2140"/>
                    <a:pt x="18570" y="2140"/>
                    <a:pt x="18570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402" y="2073"/>
                    <a:pt x="18402" y="2073"/>
                    <a:pt x="18402" y="2073"/>
                  </a:cubicBezTo>
                  <a:cubicBezTo>
                    <a:pt x="18402" y="2006"/>
                    <a:pt x="18402" y="2006"/>
                    <a:pt x="18402" y="2006"/>
                  </a:cubicBezTo>
                  <a:cubicBezTo>
                    <a:pt x="18458" y="2006"/>
                    <a:pt x="18458" y="2006"/>
                    <a:pt x="18458" y="2006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570" y="1872"/>
                    <a:pt x="18570" y="1872"/>
                    <a:pt x="18570" y="1872"/>
                  </a:cubicBezTo>
                  <a:cubicBezTo>
                    <a:pt x="18683" y="1806"/>
                    <a:pt x="18683" y="1806"/>
                    <a:pt x="18683" y="1806"/>
                  </a:cubicBezTo>
                  <a:cubicBezTo>
                    <a:pt x="18739" y="1806"/>
                    <a:pt x="18739" y="1806"/>
                    <a:pt x="18739" y="1806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739" y="1739"/>
                    <a:pt x="18739" y="1739"/>
                    <a:pt x="18739" y="1739"/>
                  </a:cubicBezTo>
                  <a:cubicBezTo>
                    <a:pt x="18626" y="1806"/>
                    <a:pt x="18626" y="1806"/>
                    <a:pt x="18626" y="1806"/>
                  </a:cubicBezTo>
                  <a:cubicBezTo>
                    <a:pt x="18514" y="1872"/>
                    <a:pt x="18514" y="1872"/>
                    <a:pt x="18514" y="1872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458" y="1939"/>
                    <a:pt x="18458" y="1939"/>
                    <a:pt x="18458" y="1939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02" y="1939"/>
                    <a:pt x="18402" y="1939"/>
                    <a:pt x="18402" y="1939"/>
                  </a:cubicBezTo>
                  <a:cubicBezTo>
                    <a:pt x="18346" y="1939"/>
                    <a:pt x="18346" y="1939"/>
                    <a:pt x="18346" y="1939"/>
                  </a:cubicBezTo>
                  <a:cubicBezTo>
                    <a:pt x="18290" y="2006"/>
                    <a:pt x="18290" y="2006"/>
                    <a:pt x="18290" y="2006"/>
                  </a:cubicBezTo>
                  <a:cubicBezTo>
                    <a:pt x="18346" y="2006"/>
                    <a:pt x="18346" y="2006"/>
                    <a:pt x="18346" y="2006"/>
                  </a:cubicBezTo>
                  <a:cubicBezTo>
                    <a:pt x="18346" y="2073"/>
                    <a:pt x="18346" y="2073"/>
                    <a:pt x="18346" y="2073"/>
                  </a:cubicBezTo>
                  <a:cubicBezTo>
                    <a:pt x="18234" y="2140"/>
                    <a:pt x="18234" y="2140"/>
                    <a:pt x="18234" y="2140"/>
                  </a:cubicBezTo>
                  <a:cubicBezTo>
                    <a:pt x="18178" y="2140"/>
                    <a:pt x="18178" y="2140"/>
                    <a:pt x="18178" y="2140"/>
                  </a:cubicBezTo>
                  <a:cubicBezTo>
                    <a:pt x="18009" y="2207"/>
                    <a:pt x="18009" y="2207"/>
                    <a:pt x="18009" y="2207"/>
                  </a:cubicBezTo>
                  <a:cubicBezTo>
                    <a:pt x="17953" y="2207"/>
                    <a:pt x="17953" y="2207"/>
                    <a:pt x="17953" y="2207"/>
                  </a:cubicBezTo>
                  <a:cubicBezTo>
                    <a:pt x="17897" y="2207"/>
                    <a:pt x="17897" y="2207"/>
                    <a:pt x="17897" y="2207"/>
                  </a:cubicBezTo>
                  <a:cubicBezTo>
                    <a:pt x="17785" y="2207"/>
                    <a:pt x="17785" y="2207"/>
                    <a:pt x="17785" y="2207"/>
                  </a:cubicBezTo>
                  <a:cubicBezTo>
                    <a:pt x="17729" y="2140"/>
                    <a:pt x="17729" y="2140"/>
                    <a:pt x="17729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73" y="2073"/>
                    <a:pt x="17673" y="2073"/>
                    <a:pt x="17673" y="2073"/>
                  </a:cubicBezTo>
                  <a:cubicBezTo>
                    <a:pt x="17729" y="2073"/>
                    <a:pt x="17729" y="2073"/>
                    <a:pt x="17729" y="2073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841" y="2006"/>
                    <a:pt x="17841" y="2006"/>
                    <a:pt x="17841" y="2006"/>
                  </a:cubicBezTo>
                  <a:cubicBezTo>
                    <a:pt x="17897" y="1939"/>
                    <a:pt x="17897" y="1939"/>
                    <a:pt x="17897" y="1939"/>
                  </a:cubicBezTo>
                  <a:cubicBezTo>
                    <a:pt x="17841" y="1939"/>
                    <a:pt x="17841" y="1939"/>
                    <a:pt x="17841" y="1939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729" y="2006"/>
                    <a:pt x="17729" y="2006"/>
                    <a:pt x="17729" y="2006"/>
                  </a:cubicBezTo>
                  <a:cubicBezTo>
                    <a:pt x="17673" y="2006"/>
                    <a:pt x="17673" y="2006"/>
                    <a:pt x="17673" y="2006"/>
                  </a:cubicBezTo>
                  <a:cubicBezTo>
                    <a:pt x="17617" y="2006"/>
                    <a:pt x="17617" y="2006"/>
                    <a:pt x="17617" y="2006"/>
                  </a:cubicBezTo>
                  <a:cubicBezTo>
                    <a:pt x="17617" y="1939"/>
                    <a:pt x="17617" y="1939"/>
                    <a:pt x="17617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561" y="1939"/>
                    <a:pt x="17561" y="1939"/>
                    <a:pt x="17561" y="1939"/>
                  </a:cubicBezTo>
                  <a:cubicBezTo>
                    <a:pt x="17561" y="2006"/>
                    <a:pt x="17561" y="2006"/>
                    <a:pt x="17561" y="2006"/>
                  </a:cubicBezTo>
                  <a:cubicBezTo>
                    <a:pt x="17504" y="2073"/>
                    <a:pt x="17504" y="2073"/>
                    <a:pt x="17504" y="2073"/>
                  </a:cubicBezTo>
                  <a:cubicBezTo>
                    <a:pt x="17392" y="2073"/>
                    <a:pt x="17392" y="2073"/>
                    <a:pt x="17392" y="2073"/>
                  </a:cubicBezTo>
                  <a:cubicBezTo>
                    <a:pt x="17336" y="2073"/>
                    <a:pt x="17336" y="2073"/>
                    <a:pt x="17336" y="2073"/>
                  </a:cubicBezTo>
                  <a:cubicBezTo>
                    <a:pt x="17224" y="2073"/>
                    <a:pt x="17224" y="2073"/>
                    <a:pt x="17224" y="2073"/>
                  </a:cubicBezTo>
                  <a:cubicBezTo>
                    <a:pt x="17168" y="2006"/>
                    <a:pt x="17168" y="2006"/>
                    <a:pt x="17168" y="2006"/>
                  </a:cubicBezTo>
                  <a:cubicBezTo>
                    <a:pt x="17168" y="1939"/>
                    <a:pt x="17168" y="1939"/>
                    <a:pt x="17168" y="1939"/>
                  </a:cubicBezTo>
                  <a:cubicBezTo>
                    <a:pt x="17112" y="1939"/>
                    <a:pt x="17112" y="1939"/>
                    <a:pt x="17112" y="1939"/>
                  </a:cubicBezTo>
                  <a:cubicBezTo>
                    <a:pt x="17056" y="1939"/>
                    <a:pt x="17056" y="1939"/>
                    <a:pt x="17056" y="1939"/>
                  </a:cubicBezTo>
                  <a:cubicBezTo>
                    <a:pt x="17056" y="1872"/>
                    <a:pt x="17056" y="1872"/>
                    <a:pt x="17056" y="1872"/>
                  </a:cubicBezTo>
                  <a:cubicBezTo>
                    <a:pt x="17112" y="1872"/>
                    <a:pt x="17112" y="1872"/>
                    <a:pt x="17112" y="1872"/>
                  </a:cubicBezTo>
                  <a:cubicBezTo>
                    <a:pt x="17168" y="1806"/>
                    <a:pt x="17168" y="1806"/>
                    <a:pt x="17168" y="1806"/>
                  </a:cubicBezTo>
                  <a:cubicBezTo>
                    <a:pt x="17224" y="1739"/>
                    <a:pt x="17224" y="1739"/>
                    <a:pt x="17224" y="1739"/>
                  </a:cubicBezTo>
                  <a:cubicBezTo>
                    <a:pt x="17280" y="1672"/>
                    <a:pt x="17280" y="1672"/>
                    <a:pt x="17280" y="1672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92" y="1605"/>
                    <a:pt x="17392" y="1605"/>
                    <a:pt x="17392" y="1605"/>
                  </a:cubicBezTo>
                  <a:cubicBezTo>
                    <a:pt x="17504" y="1605"/>
                    <a:pt x="17504" y="1605"/>
                    <a:pt x="17504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673" y="1672"/>
                    <a:pt x="17673" y="1672"/>
                    <a:pt x="17673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41" y="1605"/>
                    <a:pt x="17841" y="1605"/>
                    <a:pt x="17841" y="1605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673" y="1605"/>
                    <a:pt x="17673" y="1605"/>
                    <a:pt x="17673" y="1605"/>
                  </a:cubicBezTo>
                  <a:cubicBezTo>
                    <a:pt x="17617" y="1605"/>
                    <a:pt x="17617" y="1605"/>
                    <a:pt x="17617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448" y="1605"/>
                    <a:pt x="17448" y="1605"/>
                    <a:pt x="17448" y="1605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280" y="1538"/>
                    <a:pt x="17280" y="1538"/>
                    <a:pt x="17280" y="1538"/>
                  </a:cubicBezTo>
                  <a:cubicBezTo>
                    <a:pt x="17280" y="1605"/>
                    <a:pt x="17280" y="1605"/>
                    <a:pt x="17280" y="1605"/>
                  </a:cubicBezTo>
                  <a:cubicBezTo>
                    <a:pt x="17224" y="1672"/>
                    <a:pt x="17224" y="1672"/>
                    <a:pt x="17224" y="1672"/>
                  </a:cubicBezTo>
                  <a:cubicBezTo>
                    <a:pt x="17168" y="1739"/>
                    <a:pt x="17168" y="1739"/>
                    <a:pt x="17168" y="1739"/>
                  </a:cubicBezTo>
                  <a:cubicBezTo>
                    <a:pt x="17056" y="1739"/>
                    <a:pt x="17056" y="1739"/>
                    <a:pt x="17056" y="1739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43" y="1806"/>
                    <a:pt x="16943" y="1806"/>
                    <a:pt x="16943" y="1806"/>
                  </a:cubicBezTo>
                  <a:cubicBezTo>
                    <a:pt x="16887" y="1739"/>
                    <a:pt x="16887" y="1739"/>
                    <a:pt x="16887" y="1739"/>
                  </a:cubicBezTo>
                  <a:cubicBezTo>
                    <a:pt x="16831" y="1739"/>
                    <a:pt x="16831" y="1739"/>
                    <a:pt x="16831" y="1739"/>
                  </a:cubicBezTo>
                  <a:cubicBezTo>
                    <a:pt x="16831" y="1672"/>
                    <a:pt x="16831" y="1672"/>
                    <a:pt x="16831" y="1672"/>
                  </a:cubicBezTo>
                  <a:cubicBezTo>
                    <a:pt x="16775" y="1605"/>
                    <a:pt x="16775" y="1605"/>
                    <a:pt x="16775" y="1605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471"/>
                    <a:pt x="16775" y="1471"/>
                    <a:pt x="16775" y="1471"/>
                  </a:cubicBezTo>
                  <a:cubicBezTo>
                    <a:pt x="16775" y="1404"/>
                    <a:pt x="16775" y="1404"/>
                    <a:pt x="16775" y="1404"/>
                  </a:cubicBezTo>
                  <a:cubicBezTo>
                    <a:pt x="16831" y="1471"/>
                    <a:pt x="16831" y="1471"/>
                    <a:pt x="16831" y="1471"/>
                  </a:cubicBezTo>
                  <a:cubicBezTo>
                    <a:pt x="16887" y="1404"/>
                    <a:pt x="16887" y="1404"/>
                    <a:pt x="16887" y="1404"/>
                  </a:cubicBezTo>
                  <a:cubicBezTo>
                    <a:pt x="16887" y="1471"/>
                    <a:pt x="16887" y="1471"/>
                    <a:pt x="16887" y="1471"/>
                  </a:cubicBezTo>
                  <a:cubicBezTo>
                    <a:pt x="17056" y="1471"/>
                    <a:pt x="17056" y="1471"/>
                    <a:pt x="17056" y="1471"/>
                  </a:cubicBezTo>
                  <a:cubicBezTo>
                    <a:pt x="17112" y="1538"/>
                    <a:pt x="17112" y="1538"/>
                    <a:pt x="17112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224" y="1538"/>
                    <a:pt x="17224" y="1538"/>
                    <a:pt x="17224" y="1538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392" y="1471"/>
                    <a:pt x="17392" y="1471"/>
                    <a:pt x="17392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561" y="1471"/>
                    <a:pt x="17561" y="1471"/>
                    <a:pt x="17561" y="1471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337"/>
                    <a:pt x="17673" y="1337"/>
                    <a:pt x="17673" y="1337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561" y="1404"/>
                    <a:pt x="17561" y="1404"/>
                    <a:pt x="17561" y="1404"/>
                  </a:cubicBezTo>
                  <a:cubicBezTo>
                    <a:pt x="17504" y="1404"/>
                    <a:pt x="17504" y="1404"/>
                    <a:pt x="17504" y="1404"/>
                  </a:cubicBezTo>
                  <a:cubicBezTo>
                    <a:pt x="17392" y="1404"/>
                    <a:pt x="17392" y="1404"/>
                    <a:pt x="17392" y="1404"/>
                  </a:cubicBezTo>
                  <a:cubicBezTo>
                    <a:pt x="17336" y="1471"/>
                    <a:pt x="17336" y="1471"/>
                    <a:pt x="17336" y="1471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168" y="1471"/>
                    <a:pt x="17168" y="1471"/>
                    <a:pt x="17168" y="1471"/>
                  </a:cubicBezTo>
                  <a:cubicBezTo>
                    <a:pt x="17112" y="1404"/>
                    <a:pt x="17112" y="1404"/>
                    <a:pt x="17112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6999" y="1404"/>
                    <a:pt x="16999" y="1404"/>
                    <a:pt x="16999" y="1404"/>
                  </a:cubicBezTo>
                  <a:cubicBezTo>
                    <a:pt x="16887" y="1337"/>
                    <a:pt x="16887" y="1337"/>
                    <a:pt x="16887" y="1337"/>
                  </a:cubicBezTo>
                  <a:cubicBezTo>
                    <a:pt x="16831" y="1404"/>
                    <a:pt x="16831" y="1404"/>
                    <a:pt x="16831" y="1404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831" y="1271"/>
                    <a:pt x="16831" y="1271"/>
                    <a:pt x="16831" y="1271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87" y="1204"/>
                    <a:pt x="16887" y="1204"/>
                    <a:pt x="16887" y="1204"/>
                  </a:cubicBezTo>
                  <a:cubicBezTo>
                    <a:pt x="16887" y="1271"/>
                    <a:pt x="16887" y="1271"/>
                    <a:pt x="16887" y="1271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999" y="1137"/>
                    <a:pt x="16999" y="1137"/>
                    <a:pt x="16999" y="1137"/>
                  </a:cubicBezTo>
                  <a:cubicBezTo>
                    <a:pt x="17056" y="1070"/>
                    <a:pt x="17056" y="1070"/>
                    <a:pt x="17056" y="1070"/>
                  </a:cubicBezTo>
                  <a:cubicBezTo>
                    <a:pt x="17112" y="1070"/>
                    <a:pt x="17112" y="1070"/>
                    <a:pt x="17112" y="1070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224" y="1003"/>
                    <a:pt x="17224" y="1003"/>
                    <a:pt x="17224" y="1003"/>
                  </a:cubicBezTo>
                  <a:cubicBezTo>
                    <a:pt x="17224" y="1070"/>
                    <a:pt x="17224" y="1070"/>
                    <a:pt x="17224" y="1070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056" y="1003"/>
                    <a:pt x="17056" y="1003"/>
                    <a:pt x="17056" y="1003"/>
                  </a:cubicBezTo>
                  <a:cubicBezTo>
                    <a:pt x="16999" y="1003"/>
                    <a:pt x="16999" y="1003"/>
                    <a:pt x="16999" y="1003"/>
                  </a:cubicBezTo>
                  <a:cubicBezTo>
                    <a:pt x="16943" y="1003"/>
                    <a:pt x="16943" y="1003"/>
                    <a:pt x="16943" y="1003"/>
                  </a:cubicBezTo>
                  <a:cubicBezTo>
                    <a:pt x="16943" y="1070"/>
                    <a:pt x="16943" y="1070"/>
                    <a:pt x="16943" y="1070"/>
                  </a:cubicBezTo>
                  <a:cubicBezTo>
                    <a:pt x="16887" y="1070"/>
                    <a:pt x="16887" y="1070"/>
                    <a:pt x="16887" y="1070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943" y="936"/>
                    <a:pt x="16943" y="936"/>
                    <a:pt x="16943" y="936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112" y="869"/>
                    <a:pt x="17112" y="869"/>
                    <a:pt x="17112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736"/>
                    <a:pt x="17056" y="736"/>
                    <a:pt x="17056" y="736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887" y="802"/>
                    <a:pt x="16887" y="802"/>
                    <a:pt x="16887" y="802"/>
                  </a:cubicBezTo>
                  <a:cubicBezTo>
                    <a:pt x="16887" y="869"/>
                    <a:pt x="16887" y="869"/>
                    <a:pt x="16887" y="869"/>
                  </a:cubicBezTo>
                  <a:cubicBezTo>
                    <a:pt x="16831" y="936"/>
                    <a:pt x="16831" y="936"/>
                    <a:pt x="16831" y="936"/>
                  </a:cubicBezTo>
                  <a:cubicBezTo>
                    <a:pt x="16775" y="936"/>
                    <a:pt x="16775" y="936"/>
                    <a:pt x="16775" y="936"/>
                  </a:cubicBezTo>
                  <a:cubicBezTo>
                    <a:pt x="16775" y="869"/>
                    <a:pt x="16775" y="869"/>
                    <a:pt x="16775" y="869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831" y="802"/>
                    <a:pt x="16831" y="802"/>
                    <a:pt x="16831" y="802"/>
                  </a:cubicBezTo>
                  <a:cubicBezTo>
                    <a:pt x="16831" y="736"/>
                    <a:pt x="16831" y="736"/>
                    <a:pt x="16831" y="736"/>
                  </a:cubicBezTo>
                  <a:cubicBezTo>
                    <a:pt x="16831" y="669"/>
                    <a:pt x="16831" y="669"/>
                    <a:pt x="16831" y="669"/>
                  </a:cubicBezTo>
                  <a:cubicBezTo>
                    <a:pt x="16887" y="669"/>
                    <a:pt x="16887" y="669"/>
                    <a:pt x="16887" y="669"/>
                  </a:cubicBezTo>
                  <a:cubicBezTo>
                    <a:pt x="16943" y="669"/>
                    <a:pt x="16943" y="669"/>
                    <a:pt x="16943" y="669"/>
                  </a:cubicBezTo>
                  <a:cubicBezTo>
                    <a:pt x="16999" y="602"/>
                    <a:pt x="16999" y="602"/>
                    <a:pt x="16999" y="602"/>
                  </a:cubicBezTo>
                  <a:cubicBezTo>
                    <a:pt x="17056" y="602"/>
                    <a:pt x="17056" y="602"/>
                    <a:pt x="17056" y="602"/>
                  </a:cubicBezTo>
                  <a:cubicBezTo>
                    <a:pt x="17112" y="602"/>
                    <a:pt x="17112" y="602"/>
                    <a:pt x="17112" y="602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80" y="535"/>
                    <a:pt x="17280" y="535"/>
                    <a:pt x="17280" y="535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602"/>
                    <a:pt x="17336" y="602"/>
                    <a:pt x="17336" y="602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736"/>
                    <a:pt x="17336" y="736"/>
                    <a:pt x="17336" y="736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535"/>
                    <a:pt x="17392" y="535"/>
                    <a:pt x="17392" y="535"/>
                  </a:cubicBezTo>
                  <a:cubicBezTo>
                    <a:pt x="17448" y="535"/>
                    <a:pt x="17448" y="535"/>
                    <a:pt x="17448" y="535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535"/>
                    <a:pt x="17504" y="535"/>
                    <a:pt x="17504" y="535"/>
                  </a:cubicBezTo>
                  <a:cubicBezTo>
                    <a:pt x="17504" y="602"/>
                    <a:pt x="17504" y="602"/>
                    <a:pt x="17504" y="602"/>
                  </a:cubicBezTo>
                  <a:cubicBezTo>
                    <a:pt x="17561" y="602"/>
                    <a:pt x="17561" y="602"/>
                    <a:pt x="17561" y="602"/>
                  </a:cubicBezTo>
                  <a:cubicBezTo>
                    <a:pt x="17561" y="669"/>
                    <a:pt x="17561" y="669"/>
                    <a:pt x="17561" y="669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802"/>
                    <a:pt x="17561" y="802"/>
                    <a:pt x="17561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736"/>
                    <a:pt x="17617" y="736"/>
                    <a:pt x="17617" y="736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73" y="602"/>
                    <a:pt x="17673" y="602"/>
                    <a:pt x="17673" y="602"/>
                  </a:cubicBezTo>
                  <a:cubicBezTo>
                    <a:pt x="17729" y="602"/>
                    <a:pt x="17729" y="602"/>
                    <a:pt x="17729" y="602"/>
                  </a:cubicBezTo>
                  <a:cubicBezTo>
                    <a:pt x="17785" y="669"/>
                    <a:pt x="17785" y="669"/>
                    <a:pt x="17785" y="669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729" y="802"/>
                    <a:pt x="17729" y="802"/>
                    <a:pt x="17729" y="802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869"/>
                    <a:pt x="17785" y="869"/>
                    <a:pt x="17785" y="869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97" y="736"/>
                    <a:pt x="17897" y="736"/>
                    <a:pt x="17897" y="736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97" y="869"/>
                    <a:pt x="17897" y="869"/>
                    <a:pt x="17897" y="869"/>
                  </a:cubicBezTo>
                  <a:cubicBezTo>
                    <a:pt x="17897" y="802"/>
                    <a:pt x="17897" y="802"/>
                    <a:pt x="17897" y="802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869"/>
                    <a:pt x="17953" y="869"/>
                    <a:pt x="17953" y="869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736"/>
                    <a:pt x="17953" y="736"/>
                    <a:pt x="17953" y="736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02"/>
                    <a:pt x="17897" y="602"/>
                    <a:pt x="17897" y="602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785" y="468"/>
                    <a:pt x="17785" y="468"/>
                    <a:pt x="17785" y="468"/>
                  </a:cubicBezTo>
                  <a:cubicBezTo>
                    <a:pt x="17785" y="401"/>
                    <a:pt x="17785" y="401"/>
                    <a:pt x="17785" y="401"/>
                  </a:cubicBezTo>
                  <a:cubicBezTo>
                    <a:pt x="17841" y="401"/>
                    <a:pt x="17841" y="401"/>
                    <a:pt x="17841" y="401"/>
                  </a:cubicBezTo>
                  <a:cubicBezTo>
                    <a:pt x="17897" y="468"/>
                    <a:pt x="17897" y="468"/>
                    <a:pt x="17897" y="468"/>
                  </a:cubicBezTo>
                  <a:cubicBezTo>
                    <a:pt x="17953" y="468"/>
                    <a:pt x="17953" y="468"/>
                    <a:pt x="17953" y="468"/>
                  </a:cubicBezTo>
                  <a:cubicBezTo>
                    <a:pt x="18009" y="468"/>
                    <a:pt x="18009" y="468"/>
                    <a:pt x="18009" y="468"/>
                  </a:cubicBezTo>
                  <a:cubicBezTo>
                    <a:pt x="18009" y="401"/>
                    <a:pt x="18009" y="401"/>
                    <a:pt x="18009" y="401"/>
                  </a:cubicBezTo>
                  <a:cubicBezTo>
                    <a:pt x="18009" y="334"/>
                    <a:pt x="18009" y="334"/>
                    <a:pt x="18009" y="334"/>
                  </a:cubicBezTo>
                  <a:cubicBezTo>
                    <a:pt x="17953" y="267"/>
                    <a:pt x="17953" y="267"/>
                    <a:pt x="17953" y="267"/>
                  </a:cubicBezTo>
                  <a:cubicBezTo>
                    <a:pt x="18009" y="267"/>
                    <a:pt x="18009" y="267"/>
                    <a:pt x="18009" y="267"/>
                  </a:cubicBezTo>
                  <a:cubicBezTo>
                    <a:pt x="18065" y="201"/>
                    <a:pt x="18065" y="201"/>
                    <a:pt x="18065" y="201"/>
                  </a:cubicBezTo>
                  <a:cubicBezTo>
                    <a:pt x="18065" y="267"/>
                    <a:pt x="18065" y="267"/>
                    <a:pt x="18065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401"/>
                    <a:pt x="18178" y="401"/>
                    <a:pt x="18178" y="401"/>
                  </a:cubicBezTo>
                  <a:cubicBezTo>
                    <a:pt x="18234" y="401"/>
                    <a:pt x="18234" y="401"/>
                    <a:pt x="18234" y="401"/>
                  </a:cubicBezTo>
                  <a:cubicBezTo>
                    <a:pt x="18234" y="468"/>
                    <a:pt x="18234" y="468"/>
                    <a:pt x="18234" y="468"/>
                  </a:cubicBezTo>
                  <a:cubicBezTo>
                    <a:pt x="18234" y="535"/>
                    <a:pt x="18234" y="535"/>
                    <a:pt x="18234" y="535"/>
                  </a:cubicBezTo>
                  <a:cubicBezTo>
                    <a:pt x="18234" y="669"/>
                    <a:pt x="18234" y="669"/>
                    <a:pt x="18234" y="669"/>
                  </a:cubicBezTo>
                  <a:cubicBezTo>
                    <a:pt x="18290" y="602"/>
                    <a:pt x="18290" y="602"/>
                    <a:pt x="18290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69"/>
                    <a:pt x="18346" y="669"/>
                    <a:pt x="18346" y="669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58" y="535"/>
                    <a:pt x="18458" y="535"/>
                    <a:pt x="18458" y="535"/>
                  </a:cubicBezTo>
                  <a:cubicBezTo>
                    <a:pt x="18514" y="535"/>
                    <a:pt x="18514" y="535"/>
                    <a:pt x="18514" y="535"/>
                  </a:cubicBezTo>
                  <a:cubicBezTo>
                    <a:pt x="18458" y="401"/>
                    <a:pt x="18458" y="401"/>
                    <a:pt x="18458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70" y="401"/>
                    <a:pt x="18570" y="401"/>
                    <a:pt x="18570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570" y="334"/>
                    <a:pt x="18570" y="334"/>
                    <a:pt x="18570" y="334"/>
                  </a:cubicBezTo>
                  <a:cubicBezTo>
                    <a:pt x="18514" y="267"/>
                    <a:pt x="18514" y="267"/>
                    <a:pt x="18514" y="267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683" y="201"/>
                    <a:pt x="18683" y="201"/>
                    <a:pt x="18683" y="201"/>
                  </a:cubicBezTo>
                  <a:cubicBezTo>
                    <a:pt x="18683" y="334"/>
                    <a:pt x="18683" y="334"/>
                    <a:pt x="18683" y="334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683" y="401"/>
                    <a:pt x="18683" y="401"/>
                    <a:pt x="18683" y="401"/>
                  </a:cubicBezTo>
                  <a:cubicBezTo>
                    <a:pt x="18739" y="468"/>
                    <a:pt x="18739" y="468"/>
                    <a:pt x="18739" y="468"/>
                  </a:cubicBezTo>
                  <a:cubicBezTo>
                    <a:pt x="18739" y="535"/>
                    <a:pt x="18739" y="535"/>
                    <a:pt x="18739" y="535"/>
                  </a:cubicBezTo>
                  <a:cubicBezTo>
                    <a:pt x="18739" y="602"/>
                    <a:pt x="18739" y="602"/>
                    <a:pt x="18739" y="602"/>
                  </a:cubicBezTo>
                  <a:cubicBezTo>
                    <a:pt x="18795" y="535"/>
                    <a:pt x="18795" y="535"/>
                    <a:pt x="18795" y="535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01"/>
                    <a:pt x="18795" y="401"/>
                    <a:pt x="18795" y="401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739" y="201"/>
                    <a:pt x="18739" y="201"/>
                    <a:pt x="18739" y="201"/>
                  </a:cubicBezTo>
                  <a:cubicBezTo>
                    <a:pt x="18739" y="134"/>
                    <a:pt x="18739" y="134"/>
                    <a:pt x="18739" y="134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851" y="134"/>
                    <a:pt x="18851" y="134"/>
                    <a:pt x="18851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201"/>
                    <a:pt x="18907" y="201"/>
                    <a:pt x="18907" y="201"/>
                  </a:cubicBezTo>
                  <a:cubicBezTo>
                    <a:pt x="18907" y="267"/>
                    <a:pt x="18907" y="267"/>
                    <a:pt x="18907" y="267"/>
                  </a:cubicBezTo>
                  <a:cubicBezTo>
                    <a:pt x="18907" y="334"/>
                    <a:pt x="18907" y="334"/>
                    <a:pt x="18907" y="334"/>
                  </a:cubicBezTo>
                  <a:cubicBezTo>
                    <a:pt x="18907" y="401"/>
                    <a:pt x="18907" y="401"/>
                    <a:pt x="18907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9075" y="468"/>
                    <a:pt x="19075" y="468"/>
                    <a:pt x="19075" y="468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075" y="334"/>
                    <a:pt x="19075" y="334"/>
                    <a:pt x="19075" y="334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75" y="134"/>
                    <a:pt x="19075" y="134"/>
                    <a:pt x="19075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8963" y="67"/>
                    <a:pt x="18963" y="67"/>
                    <a:pt x="18963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75" y="0"/>
                    <a:pt x="19075" y="0"/>
                    <a:pt x="19075" y="0"/>
                  </a:cubicBezTo>
                  <a:cubicBezTo>
                    <a:pt x="19188" y="0"/>
                    <a:pt x="19188" y="0"/>
                    <a:pt x="19188" y="0"/>
                  </a:cubicBezTo>
                  <a:cubicBezTo>
                    <a:pt x="19244" y="67"/>
                    <a:pt x="19244" y="67"/>
                    <a:pt x="19244" y="67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188" y="134"/>
                    <a:pt x="19188" y="134"/>
                    <a:pt x="19188" y="134"/>
                  </a:cubicBezTo>
                  <a:cubicBezTo>
                    <a:pt x="19188" y="201"/>
                    <a:pt x="19188" y="201"/>
                    <a:pt x="19188" y="201"/>
                  </a:cubicBezTo>
                  <a:cubicBezTo>
                    <a:pt x="19244" y="201"/>
                    <a:pt x="19244" y="201"/>
                    <a:pt x="19244" y="201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201"/>
                    <a:pt x="19412" y="201"/>
                    <a:pt x="19412" y="201"/>
                  </a:cubicBezTo>
                  <a:cubicBezTo>
                    <a:pt x="19412" y="267"/>
                    <a:pt x="19412" y="267"/>
                    <a:pt x="19412" y="267"/>
                  </a:cubicBezTo>
                  <a:cubicBezTo>
                    <a:pt x="19412" y="334"/>
                    <a:pt x="19412" y="334"/>
                    <a:pt x="19412" y="334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68" y="401"/>
                    <a:pt x="19468" y="401"/>
                    <a:pt x="19468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334"/>
                    <a:pt x="19524" y="334"/>
                    <a:pt x="19524" y="334"/>
                  </a:cubicBezTo>
                  <a:cubicBezTo>
                    <a:pt x="19580" y="201"/>
                    <a:pt x="19580" y="201"/>
                    <a:pt x="19580" y="201"/>
                  </a:cubicBezTo>
                  <a:cubicBezTo>
                    <a:pt x="19524" y="134"/>
                    <a:pt x="19524" y="134"/>
                    <a:pt x="19524" y="134"/>
                  </a:cubicBezTo>
                  <a:cubicBezTo>
                    <a:pt x="19524" y="0"/>
                    <a:pt x="19524" y="0"/>
                    <a:pt x="19524" y="0"/>
                  </a:cubicBezTo>
                  <a:cubicBezTo>
                    <a:pt x="19580" y="0"/>
                    <a:pt x="19580" y="0"/>
                    <a:pt x="19580" y="0"/>
                  </a:cubicBezTo>
                  <a:cubicBezTo>
                    <a:pt x="19580" y="67"/>
                    <a:pt x="19580" y="67"/>
                    <a:pt x="19580" y="67"/>
                  </a:cubicBezTo>
                  <a:cubicBezTo>
                    <a:pt x="19636" y="67"/>
                    <a:pt x="19636" y="67"/>
                    <a:pt x="19636" y="67"/>
                  </a:cubicBezTo>
                  <a:cubicBezTo>
                    <a:pt x="19692" y="67"/>
                    <a:pt x="19692" y="67"/>
                    <a:pt x="19692" y="67"/>
                  </a:cubicBezTo>
                  <a:cubicBezTo>
                    <a:pt x="19749" y="0"/>
                    <a:pt x="19749" y="0"/>
                    <a:pt x="19749" y="0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61" y="134"/>
                    <a:pt x="19861" y="134"/>
                    <a:pt x="19861" y="134"/>
                  </a:cubicBezTo>
                  <a:cubicBezTo>
                    <a:pt x="19917" y="67"/>
                    <a:pt x="19917" y="67"/>
                    <a:pt x="19917" y="67"/>
                  </a:cubicBezTo>
                  <a:cubicBezTo>
                    <a:pt x="20029" y="134"/>
                    <a:pt x="20029" y="134"/>
                    <a:pt x="20029" y="134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67"/>
                    <a:pt x="20029" y="267"/>
                    <a:pt x="20029" y="267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85" y="334"/>
                    <a:pt x="20085" y="334"/>
                    <a:pt x="20085" y="334"/>
                  </a:cubicBezTo>
                  <a:cubicBezTo>
                    <a:pt x="20141" y="267"/>
                    <a:pt x="20141" y="267"/>
                    <a:pt x="20141" y="267"/>
                  </a:cubicBezTo>
                  <a:cubicBezTo>
                    <a:pt x="20197" y="201"/>
                    <a:pt x="20197" y="201"/>
                    <a:pt x="20197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310" y="201"/>
                    <a:pt x="20310" y="201"/>
                    <a:pt x="20310" y="201"/>
                  </a:cubicBezTo>
                  <a:cubicBezTo>
                    <a:pt x="20422" y="201"/>
                    <a:pt x="20422" y="201"/>
                    <a:pt x="20422" y="201"/>
                  </a:cubicBezTo>
                  <a:cubicBezTo>
                    <a:pt x="20366" y="267"/>
                    <a:pt x="20366" y="267"/>
                    <a:pt x="20366" y="267"/>
                  </a:cubicBezTo>
                  <a:cubicBezTo>
                    <a:pt x="20310" y="334"/>
                    <a:pt x="20310" y="334"/>
                    <a:pt x="20310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422" y="267"/>
                    <a:pt x="20422" y="267"/>
                    <a:pt x="20422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590" y="267"/>
                    <a:pt x="20590" y="267"/>
                    <a:pt x="20590" y="267"/>
                  </a:cubicBezTo>
                  <a:cubicBezTo>
                    <a:pt x="20646" y="267"/>
                    <a:pt x="20646" y="267"/>
                    <a:pt x="20646" y="267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646" y="334"/>
                    <a:pt x="20646" y="334"/>
                    <a:pt x="20646" y="334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68"/>
                    <a:pt x="20646" y="468"/>
                    <a:pt x="20646" y="468"/>
                  </a:cubicBezTo>
                  <a:cubicBezTo>
                    <a:pt x="20702" y="468"/>
                    <a:pt x="20702" y="468"/>
                    <a:pt x="20702" y="468"/>
                  </a:cubicBezTo>
                  <a:cubicBezTo>
                    <a:pt x="20758" y="401"/>
                    <a:pt x="20758" y="401"/>
                    <a:pt x="20758" y="401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815" y="468"/>
                    <a:pt x="20815" y="468"/>
                    <a:pt x="20815" y="468"/>
                  </a:cubicBezTo>
                  <a:cubicBezTo>
                    <a:pt x="20871" y="401"/>
                    <a:pt x="20871" y="401"/>
                    <a:pt x="20871" y="401"/>
                  </a:cubicBezTo>
                  <a:cubicBezTo>
                    <a:pt x="20871" y="468"/>
                    <a:pt x="20871" y="468"/>
                    <a:pt x="20871" y="468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535"/>
                    <a:pt x="20983" y="535"/>
                    <a:pt x="20983" y="535"/>
                  </a:cubicBezTo>
                  <a:cubicBezTo>
                    <a:pt x="21095" y="602"/>
                    <a:pt x="21095" y="602"/>
                    <a:pt x="21095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69"/>
                    <a:pt x="21151" y="669"/>
                    <a:pt x="21151" y="669"/>
                  </a:cubicBezTo>
                  <a:cubicBezTo>
                    <a:pt x="21039" y="669"/>
                    <a:pt x="21039" y="669"/>
                    <a:pt x="21039" y="669"/>
                  </a:cubicBezTo>
                  <a:cubicBezTo>
                    <a:pt x="20983" y="736"/>
                    <a:pt x="20983" y="736"/>
                    <a:pt x="20983" y="736"/>
                  </a:cubicBezTo>
                  <a:cubicBezTo>
                    <a:pt x="20927" y="802"/>
                    <a:pt x="20927" y="802"/>
                    <a:pt x="20927" y="802"/>
                  </a:cubicBezTo>
                  <a:cubicBezTo>
                    <a:pt x="20871" y="802"/>
                    <a:pt x="20871" y="802"/>
                    <a:pt x="20871" y="802"/>
                  </a:cubicBezTo>
                  <a:cubicBezTo>
                    <a:pt x="20815" y="802"/>
                    <a:pt x="20815" y="802"/>
                    <a:pt x="20815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02" y="869"/>
                    <a:pt x="20702" y="869"/>
                    <a:pt x="20702" y="869"/>
                  </a:cubicBezTo>
                  <a:cubicBezTo>
                    <a:pt x="20815" y="869"/>
                    <a:pt x="20815" y="869"/>
                    <a:pt x="20815" y="869"/>
                  </a:cubicBezTo>
                  <a:cubicBezTo>
                    <a:pt x="20871" y="869"/>
                    <a:pt x="20871" y="869"/>
                    <a:pt x="20871" y="869"/>
                  </a:cubicBezTo>
                  <a:cubicBezTo>
                    <a:pt x="20927" y="869"/>
                    <a:pt x="20927" y="869"/>
                    <a:pt x="20927" y="869"/>
                  </a:cubicBezTo>
                  <a:cubicBezTo>
                    <a:pt x="20983" y="869"/>
                    <a:pt x="20983" y="869"/>
                    <a:pt x="20983" y="869"/>
                  </a:cubicBezTo>
                  <a:cubicBezTo>
                    <a:pt x="20983" y="802"/>
                    <a:pt x="20983" y="802"/>
                    <a:pt x="20983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95" y="736"/>
                    <a:pt x="21095" y="736"/>
                    <a:pt x="21095" y="736"/>
                  </a:cubicBezTo>
                  <a:cubicBezTo>
                    <a:pt x="21151" y="736"/>
                    <a:pt x="21151" y="736"/>
                    <a:pt x="21151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802"/>
                    <a:pt x="21207" y="802"/>
                    <a:pt x="21207" y="802"/>
                  </a:cubicBezTo>
                  <a:cubicBezTo>
                    <a:pt x="21207" y="869"/>
                    <a:pt x="21207" y="869"/>
                    <a:pt x="21207" y="869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02"/>
                    <a:pt x="21376" y="802"/>
                    <a:pt x="21376" y="802"/>
                  </a:cubicBezTo>
                  <a:cubicBezTo>
                    <a:pt x="21432" y="802"/>
                    <a:pt x="21432" y="802"/>
                    <a:pt x="21432" y="802"/>
                  </a:cubicBezTo>
                  <a:cubicBezTo>
                    <a:pt x="21488" y="802"/>
                    <a:pt x="21488" y="802"/>
                    <a:pt x="21488" y="802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1003"/>
                    <a:pt x="21432" y="1003"/>
                    <a:pt x="21432" y="1003"/>
                  </a:cubicBezTo>
                  <a:cubicBezTo>
                    <a:pt x="21432" y="1070"/>
                    <a:pt x="21432" y="1070"/>
                    <a:pt x="21432" y="1070"/>
                  </a:cubicBezTo>
                  <a:cubicBezTo>
                    <a:pt x="21432" y="1137"/>
                    <a:pt x="21432" y="1137"/>
                    <a:pt x="21432" y="1137"/>
                  </a:cubicBezTo>
                  <a:cubicBezTo>
                    <a:pt x="21376" y="1137"/>
                    <a:pt x="21376" y="1137"/>
                    <a:pt x="21376" y="1137"/>
                  </a:cubicBezTo>
                  <a:cubicBezTo>
                    <a:pt x="21319" y="1204"/>
                    <a:pt x="21319" y="1204"/>
                    <a:pt x="21319" y="1204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432" y="1204"/>
                    <a:pt x="21432" y="1204"/>
                    <a:pt x="21432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544" y="1204"/>
                    <a:pt x="21544" y="1204"/>
                    <a:pt x="21544" y="1204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337"/>
                    <a:pt x="21600" y="1337"/>
                    <a:pt x="21600" y="1337"/>
                  </a:cubicBezTo>
                  <a:cubicBezTo>
                    <a:pt x="21600" y="1471"/>
                    <a:pt x="21600" y="1471"/>
                    <a:pt x="21600" y="1471"/>
                  </a:cubicBezTo>
                  <a:cubicBezTo>
                    <a:pt x="21544" y="1605"/>
                    <a:pt x="21544" y="1605"/>
                    <a:pt x="21544" y="1605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376" y="1672"/>
                    <a:pt x="21376" y="1672"/>
                    <a:pt x="21376" y="1672"/>
                  </a:cubicBezTo>
                  <a:cubicBezTo>
                    <a:pt x="21319" y="1672"/>
                    <a:pt x="21319" y="1672"/>
                    <a:pt x="21319" y="1672"/>
                  </a:cubicBezTo>
                  <a:cubicBezTo>
                    <a:pt x="21319" y="1739"/>
                    <a:pt x="21319" y="1739"/>
                    <a:pt x="21319" y="1739"/>
                  </a:cubicBezTo>
                  <a:cubicBezTo>
                    <a:pt x="21263" y="1739"/>
                    <a:pt x="21263" y="1739"/>
                    <a:pt x="21263" y="1739"/>
                  </a:cubicBezTo>
                  <a:cubicBezTo>
                    <a:pt x="21151" y="1806"/>
                    <a:pt x="21151" y="1806"/>
                    <a:pt x="21151" y="1806"/>
                  </a:cubicBezTo>
                  <a:cubicBezTo>
                    <a:pt x="21095" y="1872"/>
                    <a:pt x="21095" y="1872"/>
                    <a:pt x="21095" y="1872"/>
                  </a:cubicBezTo>
                  <a:cubicBezTo>
                    <a:pt x="21039" y="1872"/>
                    <a:pt x="21039" y="1872"/>
                    <a:pt x="21039" y="1872"/>
                  </a:cubicBezTo>
                  <a:cubicBezTo>
                    <a:pt x="20983" y="1939"/>
                    <a:pt x="20983" y="1939"/>
                    <a:pt x="20983" y="1939"/>
                  </a:cubicBezTo>
                  <a:cubicBezTo>
                    <a:pt x="20871" y="1939"/>
                    <a:pt x="20871" y="1939"/>
                    <a:pt x="20871" y="1939"/>
                  </a:cubicBezTo>
                  <a:cubicBezTo>
                    <a:pt x="20871" y="1872"/>
                    <a:pt x="20871" y="1872"/>
                    <a:pt x="20871" y="1872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758" y="1872"/>
                    <a:pt x="20758" y="1872"/>
                    <a:pt x="20758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702" y="1939"/>
                    <a:pt x="20702" y="1939"/>
                    <a:pt x="20702" y="1939"/>
                  </a:cubicBezTo>
                  <a:cubicBezTo>
                    <a:pt x="20646" y="1939"/>
                    <a:pt x="20646" y="1939"/>
                    <a:pt x="20646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34" y="1939"/>
                    <a:pt x="20534" y="1939"/>
                    <a:pt x="20534" y="1939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10" y="1806"/>
                    <a:pt x="20310" y="1806"/>
                    <a:pt x="20310" y="1806"/>
                  </a:cubicBezTo>
                  <a:cubicBezTo>
                    <a:pt x="20254" y="1739"/>
                    <a:pt x="20254" y="1739"/>
                    <a:pt x="20254" y="1739"/>
                  </a:cubicBezTo>
                  <a:cubicBezTo>
                    <a:pt x="20254" y="1806"/>
                    <a:pt x="20254" y="1806"/>
                    <a:pt x="20254" y="1806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197" y="1872"/>
                    <a:pt x="20197" y="1872"/>
                    <a:pt x="20197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366" y="1939"/>
                    <a:pt x="20366" y="1939"/>
                    <a:pt x="20366" y="1939"/>
                  </a:cubicBezTo>
                  <a:cubicBezTo>
                    <a:pt x="20478" y="1939"/>
                    <a:pt x="20478" y="1939"/>
                    <a:pt x="20478" y="1939"/>
                  </a:cubicBezTo>
                  <a:cubicBezTo>
                    <a:pt x="20534" y="2006"/>
                    <a:pt x="20534" y="2006"/>
                    <a:pt x="20534" y="2006"/>
                  </a:cubicBezTo>
                  <a:cubicBezTo>
                    <a:pt x="20478" y="2006"/>
                    <a:pt x="20478" y="2006"/>
                    <a:pt x="20478" y="2006"/>
                  </a:cubicBezTo>
                  <a:cubicBezTo>
                    <a:pt x="20254" y="2140"/>
                    <a:pt x="20254" y="2140"/>
                    <a:pt x="20254" y="2140"/>
                  </a:cubicBezTo>
                  <a:cubicBezTo>
                    <a:pt x="20141" y="2140"/>
                    <a:pt x="20141" y="2140"/>
                    <a:pt x="20141" y="2140"/>
                  </a:cubicBezTo>
                  <a:cubicBezTo>
                    <a:pt x="20085" y="2140"/>
                    <a:pt x="20085" y="2140"/>
                    <a:pt x="20085" y="2140"/>
                  </a:cubicBezTo>
                  <a:cubicBezTo>
                    <a:pt x="19973" y="2140"/>
                    <a:pt x="19973" y="2140"/>
                    <a:pt x="19973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749" y="2207"/>
                    <a:pt x="19749" y="2207"/>
                    <a:pt x="19749" y="2207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805" y="2207"/>
                    <a:pt x="19805" y="2207"/>
                    <a:pt x="19805" y="2207"/>
                  </a:cubicBezTo>
                  <a:cubicBezTo>
                    <a:pt x="19861" y="2207"/>
                    <a:pt x="19861" y="2207"/>
                    <a:pt x="19861" y="2207"/>
                  </a:cubicBezTo>
                  <a:cubicBezTo>
                    <a:pt x="20029" y="2207"/>
                    <a:pt x="20029" y="2207"/>
                    <a:pt x="20029" y="2207"/>
                  </a:cubicBezTo>
                  <a:cubicBezTo>
                    <a:pt x="20085" y="2207"/>
                    <a:pt x="20085" y="2207"/>
                    <a:pt x="20085" y="2207"/>
                  </a:cubicBezTo>
                  <a:cubicBezTo>
                    <a:pt x="20254" y="2207"/>
                    <a:pt x="20254" y="2207"/>
                    <a:pt x="20254" y="2207"/>
                  </a:cubicBezTo>
                  <a:cubicBezTo>
                    <a:pt x="20422" y="2140"/>
                    <a:pt x="20422" y="2140"/>
                    <a:pt x="20422" y="2140"/>
                  </a:cubicBezTo>
                  <a:cubicBezTo>
                    <a:pt x="20478" y="2073"/>
                    <a:pt x="20478" y="2073"/>
                    <a:pt x="20478" y="2073"/>
                  </a:cubicBezTo>
                  <a:cubicBezTo>
                    <a:pt x="20534" y="2073"/>
                    <a:pt x="20534" y="2073"/>
                    <a:pt x="20534" y="2073"/>
                  </a:cubicBezTo>
                  <a:cubicBezTo>
                    <a:pt x="20590" y="2073"/>
                    <a:pt x="20590" y="2073"/>
                    <a:pt x="20590" y="2073"/>
                  </a:cubicBezTo>
                  <a:cubicBezTo>
                    <a:pt x="20646" y="2073"/>
                    <a:pt x="20646" y="2073"/>
                    <a:pt x="20646" y="2073"/>
                  </a:cubicBezTo>
                  <a:cubicBezTo>
                    <a:pt x="20702" y="2073"/>
                    <a:pt x="20702" y="2073"/>
                    <a:pt x="20702" y="2073"/>
                  </a:cubicBezTo>
                  <a:cubicBezTo>
                    <a:pt x="20702" y="2140"/>
                    <a:pt x="20702" y="2140"/>
                    <a:pt x="20702" y="2140"/>
                  </a:cubicBezTo>
                  <a:cubicBezTo>
                    <a:pt x="20646" y="2207"/>
                    <a:pt x="20646" y="2207"/>
                    <a:pt x="20646" y="2207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366" y="2407"/>
                    <a:pt x="20366" y="2407"/>
                    <a:pt x="20366" y="2407"/>
                  </a:cubicBezTo>
                  <a:cubicBezTo>
                    <a:pt x="20310" y="2407"/>
                    <a:pt x="20310" y="2407"/>
                    <a:pt x="20310" y="2407"/>
                  </a:cubicBezTo>
                  <a:cubicBezTo>
                    <a:pt x="20254" y="2474"/>
                    <a:pt x="20254" y="2474"/>
                    <a:pt x="20254" y="2474"/>
                  </a:cubicBezTo>
                  <a:cubicBezTo>
                    <a:pt x="20197" y="2474"/>
                    <a:pt x="20197" y="2474"/>
                    <a:pt x="20197" y="2474"/>
                  </a:cubicBezTo>
                  <a:cubicBezTo>
                    <a:pt x="20141" y="2474"/>
                    <a:pt x="20141" y="2474"/>
                    <a:pt x="20141" y="2474"/>
                  </a:cubicBezTo>
                  <a:cubicBezTo>
                    <a:pt x="20085" y="2474"/>
                    <a:pt x="20085" y="2474"/>
                    <a:pt x="20085" y="2474"/>
                  </a:cubicBezTo>
                  <a:cubicBezTo>
                    <a:pt x="20029" y="2541"/>
                    <a:pt x="20029" y="2541"/>
                    <a:pt x="20029" y="2541"/>
                  </a:cubicBezTo>
                  <a:cubicBezTo>
                    <a:pt x="19973" y="2541"/>
                    <a:pt x="19973" y="2541"/>
                    <a:pt x="19973" y="2541"/>
                  </a:cubicBezTo>
                  <a:cubicBezTo>
                    <a:pt x="19917" y="2608"/>
                    <a:pt x="19917" y="2608"/>
                    <a:pt x="19917" y="2608"/>
                  </a:cubicBezTo>
                  <a:cubicBezTo>
                    <a:pt x="19805" y="2608"/>
                    <a:pt x="19805" y="2608"/>
                    <a:pt x="19805" y="2608"/>
                  </a:cubicBezTo>
                  <a:cubicBezTo>
                    <a:pt x="19749" y="2675"/>
                    <a:pt x="19749" y="2675"/>
                    <a:pt x="19749" y="2675"/>
                  </a:cubicBezTo>
                  <a:cubicBezTo>
                    <a:pt x="19749" y="2608"/>
                    <a:pt x="19749" y="2608"/>
                    <a:pt x="19749" y="2608"/>
                  </a:cubicBezTo>
                  <a:cubicBezTo>
                    <a:pt x="19692" y="2675"/>
                    <a:pt x="19692" y="2675"/>
                    <a:pt x="19692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742"/>
                    <a:pt x="19636" y="2742"/>
                    <a:pt x="19636" y="2742"/>
                  </a:cubicBezTo>
                  <a:cubicBezTo>
                    <a:pt x="19580" y="2809"/>
                    <a:pt x="19580" y="2809"/>
                    <a:pt x="19580" y="2809"/>
                  </a:cubicBezTo>
                  <a:cubicBezTo>
                    <a:pt x="19580" y="2876"/>
                    <a:pt x="19580" y="2876"/>
                    <a:pt x="19580" y="2876"/>
                  </a:cubicBezTo>
                  <a:cubicBezTo>
                    <a:pt x="19468" y="2876"/>
                    <a:pt x="19468" y="2876"/>
                    <a:pt x="19468" y="2876"/>
                  </a:cubicBezTo>
                  <a:cubicBezTo>
                    <a:pt x="19412" y="2876"/>
                    <a:pt x="19412" y="2876"/>
                    <a:pt x="19412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412" y="2809"/>
                    <a:pt x="19412" y="2809"/>
                    <a:pt x="19412" y="2809"/>
                  </a:cubicBezTo>
                  <a:cubicBezTo>
                    <a:pt x="19412" y="2742"/>
                    <a:pt x="19412" y="2742"/>
                    <a:pt x="19412" y="2742"/>
                  </a:cubicBezTo>
                  <a:cubicBezTo>
                    <a:pt x="19356" y="2742"/>
                    <a:pt x="19356" y="2742"/>
                    <a:pt x="19356" y="2742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00" y="2876"/>
                    <a:pt x="19300" y="2876"/>
                    <a:pt x="19300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412" y="2942"/>
                    <a:pt x="19412" y="2942"/>
                    <a:pt x="19412" y="2942"/>
                  </a:cubicBezTo>
                  <a:cubicBezTo>
                    <a:pt x="19356" y="3009"/>
                    <a:pt x="19356" y="3009"/>
                    <a:pt x="19356" y="3009"/>
                  </a:cubicBezTo>
                  <a:cubicBezTo>
                    <a:pt x="19300" y="3009"/>
                    <a:pt x="19300" y="3009"/>
                    <a:pt x="19300" y="3009"/>
                  </a:cubicBezTo>
                  <a:cubicBezTo>
                    <a:pt x="19244" y="2942"/>
                    <a:pt x="19244" y="2942"/>
                    <a:pt x="19244" y="2942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3009"/>
                    <a:pt x="19019" y="3009"/>
                    <a:pt x="19019" y="3009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188" y="3143"/>
                    <a:pt x="19188" y="3143"/>
                    <a:pt x="19188" y="3143"/>
                  </a:cubicBezTo>
                  <a:cubicBezTo>
                    <a:pt x="19131" y="3143"/>
                    <a:pt x="19131" y="3143"/>
                    <a:pt x="19131" y="3143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019" y="3143"/>
                    <a:pt x="19019" y="3143"/>
                    <a:pt x="19019" y="3143"/>
                  </a:cubicBezTo>
                  <a:cubicBezTo>
                    <a:pt x="19075" y="3210"/>
                    <a:pt x="19075" y="3210"/>
                    <a:pt x="19075" y="3210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019" y="3344"/>
                    <a:pt x="19019" y="3344"/>
                    <a:pt x="19019" y="3344"/>
                  </a:cubicBezTo>
                  <a:cubicBezTo>
                    <a:pt x="18963" y="3344"/>
                    <a:pt x="18963" y="3344"/>
                    <a:pt x="18963" y="3344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795" y="3277"/>
                    <a:pt x="18795" y="3277"/>
                    <a:pt x="18795" y="3277"/>
                  </a:cubicBezTo>
                  <a:cubicBezTo>
                    <a:pt x="18739" y="3277"/>
                    <a:pt x="18739" y="3277"/>
                    <a:pt x="18739" y="3277"/>
                  </a:cubicBezTo>
                  <a:cubicBezTo>
                    <a:pt x="18739" y="3143"/>
                    <a:pt x="18739" y="3143"/>
                    <a:pt x="18739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076"/>
                    <a:pt x="18683" y="3076"/>
                    <a:pt x="18683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458" y="3076"/>
                    <a:pt x="18458" y="3076"/>
                    <a:pt x="18458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683" y="3210"/>
                    <a:pt x="18683" y="3210"/>
                    <a:pt x="18683" y="3210"/>
                  </a:cubicBezTo>
                  <a:cubicBezTo>
                    <a:pt x="18683" y="3344"/>
                    <a:pt x="18683" y="3344"/>
                    <a:pt x="18683" y="3344"/>
                  </a:cubicBezTo>
                  <a:cubicBezTo>
                    <a:pt x="18683" y="3411"/>
                    <a:pt x="18683" y="3411"/>
                    <a:pt x="18683" y="3411"/>
                  </a:cubicBezTo>
                  <a:cubicBezTo>
                    <a:pt x="18626" y="3344"/>
                    <a:pt x="18626" y="3344"/>
                    <a:pt x="18626" y="3344"/>
                  </a:cubicBezTo>
                  <a:cubicBezTo>
                    <a:pt x="18570" y="3344"/>
                    <a:pt x="18570" y="3344"/>
                    <a:pt x="18570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411"/>
                    <a:pt x="18514" y="3411"/>
                    <a:pt x="18514" y="3411"/>
                  </a:cubicBezTo>
                  <a:cubicBezTo>
                    <a:pt x="18458" y="3344"/>
                    <a:pt x="18458" y="3344"/>
                    <a:pt x="18458" y="3344"/>
                  </a:cubicBezTo>
                  <a:cubicBezTo>
                    <a:pt x="18402" y="3344"/>
                    <a:pt x="18402" y="3344"/>
                    <a:pt x="18402" y="3344"/>
                  </a:cubicBezTo>
                  <a:cubicBezTo>
                    <a:pt x="18402" y="3411"/>
                    <a:pt x="18402" y="3411"/>
                    <a:pt x="18402" y="3411"/>
                  </a:cubicBezTo>
                  <a:cubicBezTo>
                    <a:pt x="18346" y="3411"/>
                    <a:pt x="18346" y="3411"/>
                    <a:pt x="18346" y="3411"/>
                  </a:cubicBezTo>
                  <a:cubicBezTo>
                    <a:pt x="18346" y="3344"/>
                    <a:pt x="18346" y="3344"/>
                    <a:pt x="18346" y="3344"/>
                  </a:cubicBezTo>
                  <a:cubicBezTo>
                    <a:pt x="18290" y="3344"/>
                    <a:pt x="18290" y="3344"/>
                    <a:pt x="18290" y="3344"/>
                  </a:cubicBezTo>
                  <a:cubicBezTo>
                    <a:pt x="18290" y="3277"/>
                    <a:pt x="18290" y="3277"/>
                    <a:pt x="18290" y="3277"/>
                  </a:cubicBezTo>
                  <a:cubicBezTo>
                    <a:pt x="18234" y="3277"/>
                    <a:pt x="18234" y="3277"/>
                    <a:pt x="18234" y="3277"/>
                  </a:cubicBezTo>
                  <a:cubicBezTo>
                    <a:pt x="18234" y="3210"/>
                    <a:pt x="18234" y="3210"/>
                    <a:pt x="18234" y="3210"/>
                  </a:cubicBezTo>
                  <a:cubicBezTo>
                    <a:pt x="18178" y="3210"/>
                    <a:pt x="18178" y="3210"/>
                    <a:pt x="18178" y="3210"/>
                  </a:cubicBezTo>
                  <a:cubicBezTo>
                    <a:pt x="18122" y="3210"/>
                    <a:pt x="18122" y="3210"/>
                    <a:pt x="18122" y="3210"/>
                  </a:cubicBezTo>
                  <a:cubicBezTo>
                    <a:pt x="18122" y="3143"/>
                    <a:pt x="18122" y="3143"/>
                    <a:pt x="18122" y="3143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122" y="3277"/>
                    <a:pt x="18122" y="3277"/>
                    <a:pt x="18122" y="3277"/>
                  </a:cubicBezTo>
                  <a:cubicBezTo>
                    <a:pt x="18178" y="3277"/>
                    <a:pt x="18178" y="3277"/>
                    <a:pt x="18178" y="3277"/>
                  </a:cubicBezTo>
                  <a:cubicBezTo>
                    <a:pt x="18234" y="3344"/>
                    <a:pt x="18234" y="3344"/>
                    <a:pt x="18234" y="3344"/>
                  </a:cubicBezTo>
                  <a:cubicBezTo>
                    <a:pt x="18234" y="3411"/>
                    <a:pt x="18234" y="3411"/>
                    <a:pt x="18234" y="3411"/>
                  </a:cubicBezTo>
                  <a:cubicBezTo>
                    <a:pt x="18122" y="3344"/>
                    <a:pt x="18122" y="3344"/>
                    <a:pt x="18122" y="3344"/>
                  </a:cubicBezTo>
                  <a:cubicBezTo>
                    <a:pt x="18065" y="3344"/>
                    <a:pt x="18065" y="3344"/>
                    <a:pt x="18065" y="3344"/>
                  </a:cubicBezTo>
                  <a:cubicBezTo>
                    <a:pt x="18065" y="3277"/>
                    <a:pt x="18065" y="3277"/>
                    <a:pt x="18065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344"/>
                    <a:pt x="18009" y="3344"/>
                    <a:pt x="18009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277"/>
                    <a:pt x="17953" y="3277"/>
                    <a:pt x="17953" y="3277"/>
                  </a:cubicBezTo>
                  <a:cubicBezTo>
                    <a:pt x="17897" y="3277"/>
                    <a:pt x="17897" y="3277"/>
                    <a:pt x="17897" y="3277"/>
                  </a:cubicBezTo>
                  <a:cubicBezTo>
                    <a:pt x="17897" y="3344"/>
                    <a:pt x="17897" y="3344"/>
                    <a:pt x="17897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411"/>
                    <a:pt x="17953" y="3411"/>
                    <a:pt x="17953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234" y="3477"/>
                    <a:pt x="18234" y="3477"/>
                    <a:pt x="18234" y="3477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346" y="3611"/>
                    <a:pt x="18346" y="3611"/>
                    <a:pt x="18346" y="3611"/>
                  </a:cubicBezTo>
                  <a:cubicBezTo>
                    <a:pt x="18402" y="3611"/>
                    <a:pt x="18402" y="3611"/>
                    <a:pt x="18402" y="3611"/>
                  </a:cubicBezTo>
                  <a:cubicBezTo>
                    <a:pt x="18346" y="3678"/>
                    <a:pt x="18346" y="3678"/>
                    <a:pt x="18346" y="3678"/>
                  </a:cubicBezTo>
                  <a:cubicBezTo>
                    <a:pt x="18402" y="3745"/>
                    <a:pt x="18402" y="3745"/>
                    <a:pt x="18402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290" y="3678"/>
                    <a:pt x="18290" y="3678"/>
                    <a:pt x="18290" y="3678"/>
                  </a:cubicBezTo>
                  <a:cubicBezTo>
                    <a:pt x="18234" y="3678"/>
                    <a:pt x="18234" y="3678"/>
                    <a:pt x="18234" y="3678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544"/>
                    <a:pt x="18178" y="3544"/>
                    <a:pt x="18178" y="3544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065" y="3477"/>
                    <a:pt x="18065" y="3477"/>
                    <a:pt x="18065" y="3477"/>
                  </a:cubicBezTo>
                  <a:cubicBezTo>
                    <a:pt x="17953" y="3477"/>
                    <a:pt x="17953" y="3477"/>
                    <a:pt x="17953" y="3477"/>
                  </a:cubicBezTo>
                  <a:cubicBezTo>
                    <a:pt x="17897" y="3411"/>
                    <a:pt x="17897" y="3411"/>
                    <a:pt x="17897" y="3411"/>
                  </a:cubicBezTo>
                  <a:cubicBezTo>
                    <a:pt x="17841" y="3411"/>
                    <a:pt x="17841" y="3411"/>
                    <a:pt x="17841" y="3411"/>
                  </a:cubicBezTo>
                  <a:cubicBezTo>
                    <a:pt x="17841" y="3477"/>
                    <a:pt x="17841" y="3477"/>
                    <a:pt x="17841" y="3477"/>
                  </a:cubicBezTo>
                  <a:cubicBezTo>
                    <a:pt x="17897" y="3477"/>
                    <a:pt x="17897" y="3477"/>
                    <a:pt x="17897" y="3477"/>
                  </a:cubicBezTo>
                  <a:cubicBezTo>
                    <a:pt x="18009" y="3477"/>
                    <a:pt x="18009" y="3477"/>
                    <a:pt x="18009" y="3477"/>
                  </a:cubicBezTo>
                  <a:cubicBezTo>
                    <a:pt x="18122" y="3544"/>
                    <a:pt x="18122" y="3544"/>
                    <a:pt x="18122" y="3544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065" y="3544"/>
                    <a:pt x="18065" y="3544"/>
                    <a:pt x="18065" y="3544"/>
                  </a:cubicBezTo>
                  <a:cubicBezTo>
                    <a:pt x="17953" y="3544"/>
                    <a:pt x="17953" y="3544"/>
                    <a:pt x="17953" y="3544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897" y="3544"/>
                    <a:pt x="17897" y="3544"/>
                    <a:pt x="17897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785" y="3477"/>
                    <a:pt x="17785" y="3477"/>
                    <a:pt x="17785" y="3477"/>
                  </a:cubicBezTo>
                  <a:cubicBezTo>
                    <a:pt x="17729" y="3477"/>
                    <a:pt x="17729" y="3477"/>
                    <a:pt x="17729" y="3477"/>
                  </a:cubicBezTo>
                  <a:cubicBezTo>
                    <a:pt x="17729" y="3544"/>
                    <a:pt x="17729" y="3544"/>
                    <a:pt x="17729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8009" y="3611"/>
                    <a:pt x="18009" y="3611"/>
                    <a:pt x="18009" y="3611"/>
                  </a:cubicBezTo>
                  <a:cubicBezTo>
                    <a:pt x="18065" y="3611"/>
                    <a:pt x="18065" y="3611"/>
                    <a:pt x="18065" y="3611"/>
                  </a:cubicBezTo>
                  <a:cubicBezTo>
                    <a:pt x="18122" y="3678"/>
                    <a:pt x="18122" y="3678"/>
                    <a:pt x="18122" y="3678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178" y="3812"/>
                    <a:pt x="18178" y="3812"/>
                    <a:pt x="18178" y="3812"/>
                  </a:cubicBezTo>
                  <a:cubicBezTo>
                    <a:pt x="18234" y="3812"/>
                    <a:pt x="18234" y="3812"/>
                    <a:pt x="18234" y="3812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178" y="3946"/>
                    <a:pt x="18178" y="3946"/>
                    <a:pt x="18178" y="3946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065" y="4146"/>
                    <a:pt x="18065" y="4146"/>
                    <a:pt x="18065" y="4146"/>
                  </a:cubicBezTo>
                  <a:cubicBezTo>
                    <a:pt x="18009" y="4079"/>
                    <a:pt x="18009" y="4079"/>
                    <a:pt x="18009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897" y="4012"/>
                    <a:pt x="17897" y="4012"/>
                    <a:pt x="17897" y="4012"/>
                  </a:cubicBezTo>
                  <a:cubicBezTo>
                    <a:pt x="17841" y="4012"/>
                    <a:pt x="17841" y="4012"/>
                    <a:pt x="17841" y="4012"/>
                  </a:cubicBezTo>
                  <a:cubicBezTo>
                    <a:pt x="17841" y="4079"/>
                    <a:pt x="17841" y="4079"/>
                    <a:pt x="17841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8009" y="4146"/>
                    <a:pt x="18009" y="4146"/>
                    <a:pt x="18009" y="4146"/>
                  </a:cubicBezTo>
                  <a:cubicBezTo>
                    <a:pt x="18009" y="4213"/>
                    <a:pt x="18009" y="4213"/>
                    <a:pt x="18009" y="4213"/>
                  </a:cubicBezTo>
                  <a:cubicBezTo>
                    <a:pt x="18009" y="4280"/>
                    <a:pt x="18009" y="4280"/>
                    <a:pt x="18009" y="4280"/>
                  </a:cubicBezTo>
                  <a:cubicBezTo>
                    <a:pt x="17953" y="4280"/>
                    <a:pt x="17953" y="4280"/>
                    <a:pt x="17953" y="4280"/>
                  </a:cubicBezTo>
                  <a:cubicBezTo>
                    <a:pt x="17897" y="4280"/>
                    <a:pt x="17897" y="4280"/>
                    <a:pt x="17897" y="4280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785" y="4280"/>
                    <a:pt x="17785" y="4280"/>
                    <a:pt x="17785" y="4280"/>
                  </a:cubicBezTo>
                  <a:cubicBezTo>
                    <a:pt x="17729" y="4280"/>
                    <a:pt x="17729" y="4280"/>
                    <a:pt x="17729" y="4280"/>
                  </a:cubicBezTo>
                  <a:cubicBezTo>
                    <a:pt x="17729" y="4213"/>
                    <a:pt x="17729" y="4213"/>
                    <a:pt x="17729" y="4213"/>
                  </a:cubicBezTo>
                  <a:cubicBezTo>
                    <a:pt x="17673" y="4213"/>
                    <a:pt x="17673" y="4213"/>
                    <a:pt x="17673" y="4213"/>
                  </a:cubicBezTo>
                  <a:cubicBezTo>
                    <a:pt x="17617" y="4280"/>
                    <a:pt x="17617" y="4280"/>
                    <a:pt x="17617" y="4280"/>
                  </a:cubicBezTo>
                  <a:cubicBezTo>
                    <a:pt x="17673" y="4280"/>
                    <a:pt x="17673" y="4280"/>
                    <a:pt x="17673" y="4280"/>
                  </a:cubicBezTo>
                  <a:cubicBezTo>
                    <a:pt x="17785" y="4347"/>
                    <a:pt x="17785" y="4347"/>
                    <a:pt x="17785" y="4347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841" y="4414"/>
                    <a:pt x="17841" y="4414"/>
                    <a:pt x="17841" y="4414"/>
                  </a:cubicBezTo>
                  <a:cubicBezTo>
                    <a:pt x="17785" y="4414"/>
                    <a:pt x="17785" y="4414"/>
                    <a:pt x="17785" y="4414"/>
                  </a:cubicBezTo>
                  <a:cubicBezTo>
                    <a:pt x="17785" y="4480"/>
                    <a:pt x="17785" y="4480"/>
                    <a:pt x="17785" y="4480"/>
                  </a:cubicBezTo>
                  <a:cubicBezTo>
                    <a:pt x="17729" y="4480"/>
                    <a:pt x="17729" y="4480"/>
                    <a:pt x="17729" y="4480"/>
                  </a:cubicBezTo>
                  <a:cubicBezTo>
                    <a:pt x="17673" y="4414"/>
                    <a:pt x="17673" y="4414"/>
                    <a:pt x="17673" y="4414"/>
                  </a:cubicBezTo>
                  <a:cubicBezTo>
                    <a:pt x="17673" y="4480"/>
                    <a:pt x="17673" y="4480"/>
                    <a:pt x="17673" y="4480"/>
                  </a:cubicBezTo>
                  <a:cubicBezTo>
                    <a:pt x="17617" y="4480"/>
                    <a:pt x="17617" y="4480"/>
                    <a:pt x="17617" y="4480"/>
                  </a:cubicBezTo>
                  <a:cubicBezTo>
                    <a:pt x="17504" y="4480"/>
                    <a:pt x="17504" y="4480"/>
                    <a:pt x="17504" y="4480"/>
                  </a:cubicBezTo>
                  <a:cubicBezTo>
                    <a:pt x="17504" y="4414"/>
                    <a:pt x="17504" y="4414"/>
                    <a:pt x="17504" y="4414"/>
                  </a:cubicBezTo>
                  <a:cubicBezTo>
                    <a:pt x="17392" y="4414"/>
                    <a:pt x="17392" y="4414"/>
                    <a:pt x="17392" y="4414"/>
                  </a:cubicBezTo>
                  <a:cubicBezTo>
                    <a:pt x="17336" y="4414"/>
                    <a:pt x="17336" y="4414"/>
                    <a:pt x="17336" y="44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280" y="4614"/>
                    <a:pt x="17280" y="4614"/>
                    <a:pt x="17280" y="46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280" y="4681"/>
                    <a:pt x="17280" y="4681"/>
                    <a:pt x="17280" y="4681"/>
                  </a:cubicBezTo>
                  <a:cubicBezTo>
                    <a:pt x="17280" y="4748"/>
                    <a:pt x="17280" y="4748"/>
                    <a:pt x="17280" y="4748"/>
                  </a:cubicBezTo>
                  <a:cubicBezTo>
                    <a:pt x="17224" y="4748"/>
                    <a:pt x="17224" y="4748"/>
                    <a:pt x="17224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815"/>
                    <a:pt x="17168" y="4815"/>
                    <a:pt x="17168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887" y="4815"/>
                    <a:pt x="16887" y="4815"/>
                    <a:pt x="16887" y="4815"/>
                  </a:cubicBezTo>
                  <a:cubicBezTo>
                    <a:pt x="16831" y="4815"/>
                    <a:pt x="16831" y="4815"/>
                    <a:pt x="16831" y="4815"/>
                  </a:cubicBezTo>
                  <a:cubicBezTo>
                    <a:pt x="16775" y="4882"/>
                    <a:pt x="16775" y="4882"/>
                    <a:pt x="16775" y="4882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607" y="4614"/>
                    <a:pt x="16607" y="4614"/>
                    <a:pt x="16607" y="4614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551" y="4614"/>
                    <a:pt x="16551" y="4614"/>
                    <a:pt x="16551" y="4614"/>
                  </a:cubicBezTo>
                  <a:cubicBezTo>
                    <a:pt x="16551" y="4681"/>
                    <a:pt x="16551" y="4681"/>
                    <a:pt x="16551" y="4681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38" y="4748"/>
                    <a:pt x="16438" y="4748"/>
                    <a:pt x="16438" y="4748"/>
                  </a:cubicBezTo>
                  <a:cubicBezTo>
                    <a:pt x="16495" y="4815"/>
                    <a:pt x="16495" y="4815"/>
                    <a:pt x="16495" y="4815"/>
                  </a:cubicBezTo>
                  <a:cubicBezTo>
                    <a:pt x="16438" y="4882"/>
                    <a:pt x="16438" y="4882"/>
                    <a:pt x="16438" y="4882"/>
                  </a:cubicBezTo>
                  <a:cubicBezTo>
                    <a:pt x="16495" y="4882"/>
                    <a:pt x="16495" y="4882"/>
                    <a:pt x="16495" y="4882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63" y="4815"/>
                    <a:pt x="16663" y="4815"/>
                    <a:pt x="16663" y="4815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63" y="4949"/>
                    <a:pt x="16663" y="4949"/>
                    <a:pt x="16663" y="4949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831" y="4882"/>
                    <a:pt x="16831" y="4882"/>
                    <a:pt x="16831" y="4882"/>
                  </a:cubicBezTo>
                  <a:cubicBezTo>
                    <a:pt x="16887" y="4882"/>
                    <a:pt x="16887" y="4882"/>
                    <a:pt x="16887" y="4882"/>
                  </a:cubicBezTo>
                  <a:cubicBezTo>
                    <a:pt x="16887" y="4949"/>
                    <a:pt x="16887" y="4949"/>
                    <a:pt x="16887" y="4949"/>
                  </a:cubicBezTo>
                  <a:cubicBezTo>
                    <a:pt x="16887" y="5015"/>
                    <a:pt x="16887" y="5015"/>
                    <a:pt x="16887" y="5015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31" y="5216"/>
                    <a:pt x="16831" y="5216"/>
                    <a:pt x="16831" y="5216"/>
                  </a:cubicBezTo>
                  <a:cubicBezTo>
                    <a:pt x="16887" y="5216"/>
                    <a:pt x="16887" y="5216"/>
                    <a:pt x="16887" y="5216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943" y="5149"/>
                    <a:pt x="16943" y="5149"/>
                    <a:pt x="16943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7056" y="5149"/>
                    <a:pt x="17056" y="5149"/>
                    <a:pt x="17056" y="5149"/>
                  </a:cubicBezTo>
                  <a:cubicBezTo>
                    <a:pt x="16999" y="5216"/>
                    <a:pt x="16999" y="5216"/>
                    <a:pt x="16999" y="5216"/>
                  </a:cubicBezTo>
                  <a:cubicBezTo>
                    <a:pt x="17056" y="5216"/>
                    <a:pt x="17056" y="5216"/>
                    <a:pt x="17056" y="5216"/>
                  </a:cubicBezTo>
                  <a:cubicBezTo>
                    <a:pt x="16999" y="5350"/>
                    <a:pt x="16999" y="5350"/>
                    <a:pt x="16999" y="5350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887" y="5484"/>
                    <a:pt x="16887" y="5484"/>
                    <a:pt x="16887" y="5484"/>
                  </a:cubicBezTo>
                  <a:cubicBezTo>
                    <a:pt x="16831" y="5484"/>
                    <a:pt x="16831" y="5484"/>
                    <a:pt x="16831" y="5484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484"/>
                    <a:pt x="16775" y="5484"/>
                    <a:pt x="16775" y="5484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19" y="5484"/>
                    <a:pt x="16719" y="5484"/>
                    <a:pt x="16719" y="5484"/>
                  </a:cubicBezTo>
                  <a:cubicBezTo>
                    <a:pt x="16663" y="5484"/>
                    <a:pt x="16663" y="5484"/>
                    <a:pt x="16663" y="5484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551" y="5550"/>
                    <a:pt x="16551" y="5550"/>
                    <a:pt x="16551" y="5550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382" y="5617"/>
                    <a:pt x="16382" y="5617"/>
                    <a:pt x="16382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82" y="5484"/>
                    <a:pt x="16382" y="5484"/>
                    <a:pt x="16382" y="5484"/>
                  </a:cubicBezTo>
                  <a:cubicBezTo>
                    <a:pt x="16382" y="5417"/>
                    <a:pt x="16382" y="5417"/>
                    <a:pt x="16382" y="5417"/>
                  </a:cubicBezTo>
                  <a:cubicBezTo>
                    <a:pt x="16326" y="5350"/>
                    <a:pt x="16326" y="5350"/>
                    <a:pt x="16326" y="5350"/>
                  </a:cubicBezTo>
                  <a:cubicBezTo>
                    <a:pt x="16326" y="5417"/>
                    <a:pt x="16326" y="5417"/>
                    <a:pt x="16326" y="5417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14" y="5216"/>
                    <a:pt x="16214" y="5216"/>
                    <a:pt x="16214" y="5216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214" y="5015"/>
                    <a:pt x="16214" y="5015"/>
                    <a:pt x="16214" y="5015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158" y="5149"/>
                    <a:pt x="16158" y="5149"/>
                    <a:pt x="16158" y="5149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417"/>
                    <a:pt x="16158" y="5417"/>
                    <a:pt x="16158" y="5417"/>
                  </a:cubicBezTo>
                  <a:cubicBezTo>
                    <a:pt x="16102" y="5417"/>
                    <a:pt x="16102" y="5417"/>
                    <a:pt x="16102" y="5417"/>
                  </a:cubicBezTo>
                  <a:cubicBezTo>
                    <a:pt x="16046" y="5417"/>
                    <a:pt x="16046" y="5417"/>
                    <a:pt x="16046" y="5417"/>
                  </a:cubicBezTo>
                  <a:cubicBezTo>
                    <a:pt x="16046" y="5350"/>
                    <a:pt x="16046" y="5350"/>
                    <a:pt x="16046" y="5350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6046" y="5216"/>
                    <a:pt x="16046" y="5216"/>
                    <a:pt x="16046" y="5216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102" y="5082"/>
                    <a:pt x="16102" y="5082"/>
                    <a:pt x="16102" y="5082"/>
                  </a:cubicBezTo>
                  <a:cubicBezTo>
                    <a:pt x="16046" y="5082"/>
                    <a:pt x="16046" y="5082"/>
                    <a:pt x="16046" y="5082"/>
                  </a:cubicBezTo>
                  <a:cubicBezTo>
                    <a:pt x="15990" y="5149"/>
                    <a:pt x="15990" y="5149"/>
                    <a:pt x="15990" y="5149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5934" y="5350"/>
                    <a:pt x="15934" y="5350"/>
                    <a:pt x="15934" y="5350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83"/>
                    <a:pt x="15821" y="5283"/>
                    <a:pt x="15821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09" y="5283"/>
                    <a:pt x="15709" y="5283"/>
                    <a:pt x="15709" y="5283"/>
                  </a:cubicBezTo>
                  <a:close/>
                  <a:moveTo>
                    <a:pt x="17056" y="13241"/>
                  </a:moveTo>
                  <a:cubicBezTo>
                    <a:pt x="17056" y="13308"/>
                    <a:pt x="17056" y="13308"/>
                    <a:pt x="17056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056" y="13441"/>
                    <a:pt x="17056" y="13441"/>
                    <a:pt x="17056" y="13441"/>
                  </a:cubicBezTo>
                  <a:cubicBezTo>
                    <a:pt x="17112" y="13375"/>
                    <a:pt x="17112" y="13375"/>
                    <a:pt x="17112" y="13375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112" y="13308"/>
                    <a:pt x="17112" y="13308"/>
                    <a:pt x="17112" y="13308"/>
                  </a:cubicBezTo>
                  <a:cubicBezTo>
                    <a:pt x="17112" y="13241"/>
                    <a:pt x="17112" y="13241"/>
                    <a:pt x="17112" y="13241"/>
                  </a:cubicBezTo>
                  <a:cubicBezTo>
                    <a:pt x="17056" y="13241"/>
                    <a:pt x="17056" y="13241"/>
                    <a:pt x="17056" y="13241"/>
                  </a:cubicBezTo>
                  <a:close/>
                  <a:moveTo>
                    <a:pt x="16999" y="12973"/>
                  </a:moveTo>
                  <a:cubicBezTo>
                    <a:pt x="16999" y="12907"/>
                    <a:pt x="16999" y="12907"/>
                    <a:pt x="16999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73"/>
                    <a:pt x="17056" y="12973"/>
                    <a:pt x="17056" y="12973"/>
                  </a:cubicBezTo>
                  <a:cubicBezTo>
                    <a:pt x="16999" y="12973"/>
                    <a:pt x="16999" y="12973"/>
                    <a:pt x="16999" y="12973"/>
                  </a:cubicBezTo>
                  <a:close/>
                  <a:moveTo>
                    <a:pt x="16943" y="12773"/>
                  </a:moveTo>
                  <a:cubicBezTo>
                    <a:pt x="16999" y="12706"/>
                    <a:pt x="16999" y="12706"/>
                    <a:pt x="16999" y="12706"/>
                  </a:cubicBezTo>
                  <a:cubicBezTo>
                    <a:pt x="16999" y="12706"/>
                    <a:pt x="16999" y="12706"/>
                    <a:pt x="16999" y="12706"/>
                  </a:cubicBezTo>
                  <a:cubicBezTo>
                    <a:pt x="17056" y="12706"/>
                    <a:pt x="17056" y="12706"/>
                    <a:pt x="17056" y="12706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43" y="12773"/>
                    <a:pt x="16943" y="12773"/>
                    <a:pt x="16943" y="12773"/>
                  </a:cubicBezTo>
                  <a:close/>
                  <a:moveTo>
                    <a:pt x="16551" y="8760"/>
                  </a:move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760"/>
                    <a:pt x="16551" y="8760"/>
                    <a:pt x="16551" y="8760"/>
                  </a:cubicBezTo>
                  <a:close/>
                  <a:moveTo>
                    <a:pt x="16607" y="8827"/>
                  </a:moveTo>
                  <a:cubicBezTo>
                    <a:pt x="16607" y="8760"/>
                    <a:pt x="16607" y="8760"/>
                    <a:pt x="16607" y="8760"/>
                  </a:cubicBezTo>
                  <a:cubicBezTo>
                    <a:pt x="16607" y="8760"/>
                    <a:pt x="16607" y="8760"/>
                    <a:pt x="16607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07" y="8827"/>
                    <a:pt x="16607" y="8827"/>
                    <a:pt x="16607" y="8827"/>
                  </a:cubicBezTo>
                  <a:close/>
                  <a:moveTo>
                    <a:pt x="16551" y="8961"/>
                  </a:move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607" y="8827"/>
                    <a:pt x="16607" y="8827"/>
                    <a:pt x="16607" y="8827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8961"/>
                    <a:pt x="16551" y="8961"/>
                    <a:pt x="16551" y="8961"/>
                  </a:cubicBezTo>
                  <a:close/>
                  <a:moveTo>
                    <a:pt x="17280" y="10165"/>
                  </a:moveTo>
                  <a:cubicBezTo>
                    <a:pt x="17336" y="10098"/>
                    <a:pt x="17336" y="10098"/>
                    <a:pt x="17336" y="10098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lose/>
                  <a:moveTo>
                    <a:pt x="17224" y="10165"/>
                  </a:moveTo>
                  <a:cubicBezTo>
                    <a:pt x="17224" y="10098"/>
                    <a:pt x="17224" y="10098"/>
                    <a:pt x="17224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lose/>
                  <a:moveTo>
                    <a:pt x="17056" y="10700"/>
                  </a:move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056" y="10700"/>
                    <a:pt x="17056" y="10700"/>
                    <a:pt x="17056" y="10700"/>
                  </a:cubicBezTo>
                  <a:close/>
                  <a:moveTo>
                    <a:pt x="17280" y="10900"/>
                  </a:moveTo>
                  <a:cubicBezTo>
                    <a:pt x="17280" y="10967"/>
                    <a:pt x="17280" y="10967"/>
                    <a:pt x="17280" y="10967"/>
                  </a:cubicBezTo>
                  <a:cubicBezTo>
                    <a:pt x="17336" y="10967"/>
                    <a:pt x="17336" y="10967"/>
                    <a:pt x="17336" y="10967"/>
                  </a:cubicBezTo>
                  <a:cubicBezTo>
                    <a:pt x="17336" y="10900"/>
                    <a:pt x="17336" y="10900"/>
                    <a:pt x="17336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lose/>
                  <a:moveTo>
                    <a:pt x="17673" y="11368"/>
                  </a:move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73" y="11235"/>
                    <a:pt x="17673" y="11235"/>
                    <a:pt x="17673" y="11235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68"/>
                    <a:pt x="17673" y="11368"/>
                    <a:pt x="17673" y="11368"/>
                  </a:cubicBezTo>
                  <a:cubicBezTo>
                    <a:pt x="17673" y="11368"/>
                    <a:pt x="17673" y="11368"/>
                    <a:pt x="17673" y="11368"/>
                  </a:cubicBezTo>
                  <a:close/>
                  <a:moveTo>
                    <a:pt x="17841" y="11569"/>
                  </a:move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69"/>
                    <a:pt x="17897" y="11569"/>
                    <a:pt x="17897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lose/>
                  <a:moveTo>
                    <a:pt x="16438" y="5885"/>
                  </a:moveTo>
                  <a:cubicBezTo>
                    <a:pt x="16438" y="5818"/>
                    <a:pt x="16438" y="5818"/>
                    <a:pt x="16438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751"/>
                    <a:pt x="16495" y="5751"/>
                    <a:pt x="16495" y="5751"/>
                  </a:cubicBezTo>
                  <a:cubicBezTo>
                    <a:pt x="16607" y="5684"/>
                    <a:pt x="16607" y="5684"/>
                    <a:pt x="16607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551" y="5751"/>
                    <a:pt x="16551" y="5751"/>
                    <a:pt x="16551" y="5751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885"/>
                    <a:pt x="16495" y="5885"/>
                    <a:pt x="16495" y="5885"/>
                  </a:cubicBezTo>
                  <a:cubicBezTo>
                    <a:pt x="16438" y="5885"/>
                    <a:pt x="16438" y="5885"/>
                    <a:pt x="16438" y="5885"/>
                  </a:cubicBezTo>
                  <a:close/>
                  <a:moveTo>
                    <a:pt x="16214" y="5617"/>
                  </a:moveTo>
                  <a:cubicBezTo>
                    <a:pt x="16214" y="5617"/>
                    <a:pt x="16214" y="5617"/>
                    <a:pt x="16214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14" y="5617"/>
                    <a:pt x="16214" y="5617"/>
                    <a:pt x="16214" y="5617"/>
                  </a:cubicBezTo>
                  <a:close/>
                  <a:moveTo>
                    <a:pt x="14868" y="4949"/>
                  </a:moveTo>
                  <a:cubicBezTo>
                    <a:pt x="14811" y="4949"/>
                    <a:pt x="14811" y="4949"/>
                    <a:pt x="14811" y="4949"/>
                  </a:cubicBezTo>
                  <a:cubicBezTo>
                    <a:pt x="14811" y="4882"/>
                    <a:pt x="14811" y="4882"/>
                    <a:pt x="14811" y="4882"/>
                  </a:cubicBezTo>
                  <a:cubicBezTo>
                    <a:pt x="14811" y="4815"/>
                    <a:pt x="14811" y="4815"/>
                    <a:pt x="14811" y="4815"/>
                  </a:cubicBezTo>
                  <a:cubicBezTo>
                    <a:pt x="14811" y="4748"/>
                    <a:pt x="14811" y="4748"/>
                    <a:pt x="14811" y="4748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68" y="4681"/>
                    <a:pt x="14868" y="4681"/>
                    <a:pt x="14868" y="4681"/>
                  </a:cubicBezTo>
                  <a:cubicBezTo>
                    <a:pt x="14924" y="4681"/>
                    <a:pt x="14924" y="4681"/>
                    <a:pt x="14924" y="4681"/>
                  </a:cubicBezTo>
                  <a:cubicBezTo>
                    <a:pt x="14924" y="4748"/>
                    <a:pt x="14924" y="4748"/>
                    <a:pt x="14924" y="4748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949"/>
                    <a:pt x="14868" y="4949"/>
                    <a:pt x="14868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868" y="4949"/>
                    <a:pt x="14868" y="4949"/>
                    <a:pt x="14868" y="4949"/>
                  </a:cubicBezTo>
                  <a:close/>
                  <a:moveTo>
                    <a:pt x="14868" y="2006"/>
                  </a:moveTo>
                  <a:cubicBezTo>
                    <a:pt x="14924" y="1939"/>
                    <a:pt x="14924" y="1939"/>
                    <a:pt x="14924" y="1939"/>
                  </a:cubicBezTo>
                  <a:cubicBezTo>
                    <a:pt x="14924" y="1872"/>
                    <a:pt x="14924" y="1872"/>
                    <a:pt x="14924" y="1872"/>
                  </a:cubicBezTo>
                  <a:cubicBezTo>
                    <a:pt x="14924" y="1806"/>
                    <a:pt x="14924" y="1806"/>
                    <a:pt x="14924" y="1806"/>
                  </a:cubicBezTo>
                  <a:cubicBezTo>
                    <a:pt x="15036" y="1806"/>
                    <a:pt x="15036" y="1806"/>
                    <a:pt x="15036" y="1806"/>
                  </a:cubicBezTo>
                  <a:cubicBezTo>
                    <a:pt x="15036" y="1739"/>
                    <a:pt x="15036" y="1739"/>
                    <a:pt x="15036" y="1739"/>
                  </a:cubicBezTo>
                  <a:cubicBezTo>
                    <a:pt x="15036" y="1672"/>
                    <a:pt x="15036" y="1672"/>
                    <a:pt x="15036" y="1672"/>
                  </a:cubicBezTo>
                  <a:cubicBezTo>
                    <a:pt x="14980" y="1672"/>
                    <a:pt x="14980" y="1672"/>
                    <a:pt x="14980" y="1672"/>
                  </a:cubicBezTo>
                  <a:cubicBezTo>
                    <a:pt x="14924" y="1672"/>
                    <a:pt x="14924" y="1672"/>
                    <a:pt x="14924" y="1672"/>
                  </a:cubicBezTo>
                  <a:cubicBezTo>
                    <a:pt x="14980" y="1605"/>
                    <a:pt x="14980" y="1605"/>
                    <a:pt x="14980" y="1605"/>
                  </a:cubicBezTo>
                  <a:cubicBezTo>
                    <a:pt x="14924" y="1605"/>
                    <a:pt x="14924" y="1605"/>
                    <a:pt x="14924" y="1605"/>
                  </a:cubicBezTo>
                  <a:cubicBezTo>
                    <a:pt x="14868" y="1672"/>
                    <a:pt x="14868" y="1672"/>
                    <a:pt x="14868" y="1672"/>
                  </a:cubicBezTo>
                  <a:cubicBezTo>
                    <a:pt x="14811" y="1672"/>
                    <a:pt x="14811" y="1672"/>
                    <a:pt x="14811" y="1672"/>
                  </a:cubicBezTo>
                  <a:cubicBezTo>
                    <a:pt x="14811" y="1739"/>
                    <a:pt x="14811" y="1739"/>
                    <a:pt x="14811" y="1739"/>
                  </a:cubicBezTo>
                  <a:cubicBezTo>
                    <a:pt x="14755" y="1739"/>
                    <a:pt x="14755" y="1739"/>
                    <a:pt x="14755" y="1739"/>
                  </a:cubicBezTo>
                  <a:cubicBezTo>
                    <a:pt x="14755" y="1806"/>
                    <a:pt x="14755" y="1806"/>
                    <a:pt x="14755" y="1806"/>
                  </a:cubicBezTo>
                  <a:cubicBezTo>
                    <a:pt x="14811" y="1806"/>
                    <a:pt x="14811" y="1806"/>
                    <a:pt x="14811" y="1806"/>
                  </a:cubicBezTo>
                  <a:cubicBezTo>
                    <a:pt x="14868" y="1806"/>
                    <a:pt x="14868" y="1806"/>
                    <a:pt x="14868" y="1806"/>
                  </a:cubicBezTo>
                  <a:cubicBezTo>
                    <a:pt x="14868" y="1872"/>
                    <a:pt x="14868" y="1872"/>
                    <a:pt x="14868" y="1872"/>
                  </a:cubicBezTo>
                  <a:cubicBezTo>
                    <a:pt x="14811" y="1872"/>
                    <a:pt x="14811" y="1872"/>
                    <a:pt x="14811" y="1872"/>
                  </a:cubicBezTo>
                  <a:cubicBezTo>
                    <a:pt x="14811" y="1939"/>
                    <a:pt x="14811" y="1939"/>
                    <a:pt x="14811" y="1939"/>
                  </a:cubicBezTo>
                  <a:cubicBezTo>
                    <a:pt x="14868" y="1939"/>
                    <a:pt x="14868" y="1939"/>
                    <a:pt x="14868" y="1939"/>
                  </a:cubicBezTo>
                  <a:cubicBezTo>
                    <a:pt x="14868" y="2006"/>
                    <a:pt x="14868" y="2006"/>
                    <a:pt x="14868" y="2006"/>
                  </a:cubicBezTo>
                  <a:close/>
                  <a:moveTo>
                    <a:pt x="14194" y="3611"/>
                  </a:moveTo>
                  <a:cubicBezTo>
                    <a:pt x="14194" y="3544"/>
                    <a:pt x="14194" y="3544"/>
                    <a:pt x="14194" y="3544"/>
                  </a:cubicBezTo>
                  <a:cubicBezTo>
                    <a:pt x="14250" y="3544"/>
                    <a:pt x="14250" y="3544"/>
                    <a:pt x="14250" y="3544"/>
                  </a:cubicBezTo>
                  <a:cubicBezTo>
                    <a:pt x="14194" y="3477"/>
                    <a:pt x="14194" y="3477"/>
                    <a:pt x="14194" y="3477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250" y="3344"/>
                    <a:pt x="14250" y="3344"/>
                    <a:pt x="14250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63" y="3344"/>
                    <a:pt x="14363" y="3344"/>
                    <a:pt x="14363" y="3344"/>
                  </a:cubicBezTo>
                  <a:cubicBezTo>
                    <a:pt x="14306" y="3277"/>
                    <a:pt x="14306" y="3277"/>
                    <a:pt x="14306" y="3277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306" y="3210"/>
                    <a:pt x="14306" y="3210"/>
                    <a:pt x="14306" y="3210"/>
                  </a:cubicBezTo>
                  <a:cubicBezTo>
                    <a:pt x="14250" y="3143"/>
                    <a:pt x="14250" y="3143"/>
                    <a:pt x="14250" y="3143"/>
                  </a:cubicBezTo>
                  <a:cubicBezTo>
                    <a:pt x="14306" y="3076"/>
                    <a:pt x="14306" y="3076"/>
                    <a:pt x="14306" y="3076"/>
                  </a:cubicBezTo>
                  <a:cubicBezTo>
                    <a:pt x="14306" y="3009"/>
                    <a:pt x="14306" y="3009"/>
                    <a:pt x="14306" y="3009"/>
                  </a:cubicBezTo>
                  <a:cubicBezTo>
                    <a:pt x="14306" y="2942"/>
                    <a:pt x="14306" y="2942"/>
                    <a:pt x="14306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809"/>
                    <a:pt x="14363" y="2809"/>
                    <a:pt x="14363" y="2809"/>
                  </a:cubicBezTo>
                  <a:cubicBezTo>
                    <a:pt x="14419" y="2809"/>
                    <a:pt x="14419" y="2809"/>
                    <a:pt x="14419" y="2809"/>
                  </a:cubicBezTo>
                  <a:cubicBezTo>
                    <a:pt x="14475" y="2742"/>
                    <a:pt x="14475" y="2742"/>
                    <a:pt x="14475" y="2742"/>
                  </a:cubicBezTo>
                  <a:cubicBezTo>
                    <a:pt x="14531" y="2742"/>
                    <a:pt x="14531" y="2742"/>
                    <a:pt x="14531" y="2742"/>
                  </a:cubicBezTo>
                  <a:cubicBezTo>
                    <a:pt x="14587" y="2809"/>
                    <a:pt x="14587" y="2809"/>
                    <a:pt x="14587" y="2809"/>
                  </a:cubicBezTo>
                  <a:cubicBezTo>
                    <a:pt x="14587" y="2876"/>
                    <a:pt x="14587" y="2876"/>
                    <a:pt x="14587" y="2876"/>
                  </a:cubicBezTo>
                  <a:cubicBezTo>
                    <a:pt x="14587" y="2942"/>
                    <a:pt x="14587" y="2942"/>
                    <a:pt x="14587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3009"/>
                    <a:pt x="14643" y="3009"/>
                    <a:pt x="14643" y="3009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143"/>
                    <a:pt x="14699" y="3143"/>
                    <a:pt x="14699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210"/>
                    <a:pt x="14755" y="3210"/>
                    <a:pt x="14755" y="3210"/>
                  </a:cubicBezTo>
                  <a:cubicBezTo>
                    <a:pt x="14811" y="3344"/>
                    <a:pt x="14811" y="3344"/>
                    <a:pt x="14811" y="3344"/>
                  </a:cubicBezTo>
                  <a:cubicBezTo>
                    <a:pt x="14755" y="3344"/>
                    <a:pt x="14755" y="3344"/>
                    <a:pt x="14755" y="3344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77"/>
                    <a:pt x="14699" y="3477"/>
                    <a:pt x="14699" y="3477"/>
                  </a:cubicBezTo>
                  <a:cubicBezTo>
                    <a:pt x="14699" y="3544"/>
                    <a:pt x="14699" y="3544"/>
                    <a:pt x="14699" y="3544"/>
                  </a:cubicBezTo>
                  <a:cubicBezTo>
                    <a:pt x="14587" y="3611"/>
                    <a:pt x="14587" y="3611"/>
                    <a:pt x="14587" y="3611"/>
                  </a:cubicBezTo>
                  <a:cubicBezTo>
                    <a:pt x="14587" y="3678"/>
                    <a:pt x="14587" y="3678"/>
                    <a:pt x="14587" y="3678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544"/>
                    <a:pt x="14531" y="3544"/>
                    <a:pt x="14531" y="3544"/>
                  </a:cubicBezTo>
                  <a:cubicBezTo>
                    <a:pt x="14475" y="3611"/>
                    <a:pt x="14475" y="3611"/>
                    <a:pt x="14475" y="3611"/>
                  </a:cubicBezTo>
                  <a:cubicBezTo>
                    <a:pt x="14419" y="3611"/>
                    <a:pt x="14419" y="3611"/>
                    <a:pt x="14419" y="3611"/>
                  </a:cubicBezTo>
                  <a:cubicBezTo>
                    <a:pt x="14363" y="3611"/>
                    <a:pt x="14363" y="3611"/>
                    <a:pt x="14363" y="3611"/>
                  </a:cubicBezTo>
                  <a:cubicBezTo>
                    <a:pt x="14306" y="3611"/>
                    <a:pt x="14306" y="3611"/>
                    <a:pt x="14306" y="3611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250" y="3611"/>
                    <a:pt x="14250" y="3611"/>
                    <a:pt x="14250" y="3611"/>
                  </a:cubicBezTo>
                  <a:cubicBezTo>
                    <a:pt x="14194" y="3611"/>
                    <a:pt x="14194" y="3611"/>
                    <a:pt x="14194" y="3611"/>
                  </a:cubicBezTo>
                  <a:close/>
                  <a:moveTo>
                    <a:pt x="14811" y="3544"/>
                  </a:moveTo>
                  <a:cubicBezTo>
                    <a:pt x="14811" y="3544"/>
                    <a:pt x="14811" y="3544"/>
                    <a:pt x="14811" y="3544"/>
                  </a:cubicBezTo>
                  <a:cubicBezTo>
                    <a:pt x="14811" y="3477"/>
                    <a:pt x="14811" y="3477"/>
                    <a:pt x="14811" y="3477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755" y="3411"/>
                    <a:pt x="14755" y="3411"/>
                    <a:pt x="14755" y="3411"/>
                  </a:cubicBezTo>
                  <a:cubicBezTo>
                    <a:pt x="14755" y="3477"/>
                    <a:pt x="14755" y="3477"/>
                    <a:pt x="14755" y="3477"/>
                  </a:cubicBezTo>
                  <a:cubicBezTo>
                    <a:pt x="14811" y="3544"/>
                    <a:pt x="14811" y="3544"/>
                    <a:pt x="14811" y="3544"/>
                  </a:cubicBezTo>
                  <a:close/>
                  <a:moveTo>
                    <a:pt x="14980" y="4347"/>
                  </a:moveTo>
                  <a:cubicBezTo>
                    <a:pt x="14980" y="4414"/>
                    <a:pt x="14980" y="4414"/>
                    <a:pt x="14980" y="4414"/>
                  </a:cubicBezTo>
                  <a:cubicBezTo>
                    <a:pt x="15036" y="4414"/>
                    <a:pt x="15036" y="4414"/>
                    <a:pt x="15036" y="4414"/>
                  </a:cubicBezTo>
                  <a:cubicBezTo>
                    <a:pt x="15092" y="4414"/>
                    <a:pt x="15092" y="4414"/>
                    <a:pt x="15092" y="4414"/>
                  </a:cubicBezTo>
                  <a:cubicBezTo>
                    <a:pt x="15148" y="4414"/>
                    <a:pt x="15148" y="4414"/>
                    <a:pt x="15148" y="4414"/>
                  </a:cubicBezTo>
                  <a:cubicBezTo>
                    <a:pt x="15148" y="4347"/>
                    <a:pt x="15148" y="4347"/>
                    <a:pt x="15148" y="4347"/>
                  </a:cubicBezTo>
                  <a:cubicBezTo>
                    <a:pt x="15204" y="4280"/>
                    <a:pt x="15204" y="4280"/>
                    <a:pt x="15204" y="4280"/>
                  </a:cubicBezTo>
                  <a:cubicBezTo>
                    <a:pt x="15148" y="4280"/>
                    <a:pt x="15148" y="4280"/>
                    <a:pt x="15148" y="4280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092" y="4213"/>
                    <a:pt x="15092" y="4213"/>
                    <a:pt x="15092" y="4213"/>
                  </a:cubicBezTo>
                  <a:cubicBezTo>
                    <a:pt x="15092" y="4146"/>
                    <a:pt x="15092" y="4146"/>
                    <a:pt x="15092" y="4146"/>
                  </a:cubicBezTo>
                  <a:cubicBezTo>
                    <a:pt x="15036" y="4146"/>
                    <a:pt x="15036" y="4146"/>
                    <a:pt x="15036" y="4146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80"/>
                    <a:pt x="14980" y="4280"/>
                    <a:pt x="14980" y="4280"/>
                  </a:cubicBezTo>
                  <a:cubicBezTo>
                    <a:pt x="14980" y="4347"/>
                    <a:pt x="14980" y="4347"/>
                    <a:pt x="14980" y="4347"/>
                  </a:cubicBezTo>
                  <a:close/>
                  <a:moveTo>
                    <a:pt x="14924" y="4347"/>
                  </a:move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80"/>
                    <a:pt x="14924" y="4480"/>
                    <a:pt x="14924" y="4480"/>
                  </a:cubicBezTo>
                  <a:cubicBezTo>
                    <a:pt x="14980" y="4414"/>
                    <a:pt x="14980" y="4414"/>
                    <a:pt x="14980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347"/>
                    <a:pt x="14924" y="4347"/>
                    <a:pt x="14924" y="4347"/>
                  </a:cubicBezTo>
                  <a:cubicBezTo>
                    <a:pt x="14924" y="4347"/>
                    <a:pt x="14924" y="4347"/>
                    <a:pt x="14924" y="4347"/>
                  </a:cubicBezTo>
                  <a:close/>
                  <a:moveTo>
                    <a:pt x="14194" y="3946"/>
                  </a:moveTo>
                  <a:cubicBezTo>
                    <a:pt x="14194" y="3879"/>
                    <a:pt x="14194" y="3879"/>
                    <a:pt x="14194" y="3879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4250" y="3745"/>
                    <a:pt x="14250" y="3745"/>
                    <a:pt x="14250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63" y="3745"/>
                    <a:pt x="14363" y="3745"/>
                    <a:pt x="14363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812"/>
                    <a:pt x="14419" y="3812"/>
                    <a:pt x="14419" y="3812"/>
                  </a:cubicBezTo>
                  <a:cubicBezTo>
                    <a:pt x="14475" y="3812"/>
                    <a:pt x="14475" y="3812"/>
                    <a:pt x="14475" y="3812"/>
                  </a:cubicBezTo>
                  <a:cubicBezTo>
                    <a:pt x="14475" y="3745"/>
                    <a:pt x="14475" y="3745"/>
                    <a:pt x="14475" y="3745"/>
                  </a:cubicBezTo>
                  <a:cubicBezTo>
                    <a:pt x="14531" y="3812"/>
                    <a:pt x="14531" y="3812"/>
                    <a:pt x="14531" y="3812"/>
                  </a:cubicBezTo>
                  <a:cubicBezTo>
                    <a:pt x="14587" y="3812"/>
                    <a:pt x="14587" y="3812"/>
                    <a:pt x="14587" y="3812"/>
                  </a:cubicBezTo>
                  <a:cubicBezTo>
                    <a:pt x="14587" y="3879"/>
                    <a:pt x="14587" y="3879"/>
                    <a:pt x="14587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946"/>
                    <a:pt x="14643" y="3946"/>
                    <a:pt x="14643" y="3946"/>
                  </a:cubicBezTo>
                  <a:cubicBezTo>
                    <a:pt x="14699" y="3946"/>
                    <a:pt x="14699" y="3946"/>
                    <a:pt x="14699" y="3946"/>
                  </a:cubicBezTo>
                  <a:cubicBezTo>
                    <a:pt x="14699" y="3879"/>
                    <a:pt x="14699" y="3879"/>
                    <a:pt x="14699" y="3879"/>
                  </a:cubicBezTo>
                  <a:cubicBezTo>
                    <a:pt x="14755" y="3946"/>
                    <a:pt x="14755" y="3946"/>
                    <a:pt x="14755" y="3946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79"/>
                    <a:pt x="14755" y="4079"/>
                    <a:pt x="14755" y="4079"/>
                  </a:cubicBezTo>
                  <a:cubicBezTo>
                    <a:pt x="14699" y="4079"/>
                    <a:pt x="14699" y="4079"/>
                    <a:pt x="14699" y="4079"/>
                  </a:cubicBezTo>
                  <a:cubicBezTo>
                    <a:pt x="14643" y="4079"/>
                    <a:pt x="14643" y="4079"/>
                    <a:pt x="14643" y="4079"/>
                  </a:cubicBezTo>
                  <a:cubicBezTo>
                    <a:pt x="14587" y="4146"/>
                    <a:pt x="14587" y="4146"/>
                    <a:pt x="14587" y="4146"/>
                  </a:cubicBezTo>
                  <a:cubicBezTo>
                    <a:pt x="14531" y="4079"/>
                    <a:pt x="14531" y="4079"/>
                    <a:pt x="14531" y="4079"/>
                  </a:cubicBezTo>
                  <a:cubicBezTo>
                    <a:pt x="14475" y="4079"/>
                    <a:pt x="14475" y="4079"/>
                    <a:pt x="14475" y="4079"/>
                  </a:cubicBezTo>
                  <a:cubicBezTo>
                    <a:pt x="14419" y="4012"/>
                    <a:pt x="14419" y="4012"/>
                    <a:pt x="14419" y="4012"/>
                  </a:cubicBezTo>
                  <a:cubicBezTo>
                    <a:pt x="14363" y="4012"/>
                    <a:pt x="14363" y="4012"/>
                    <a:pt x="14363" y="4012"/>
                  </a:cubicBezTo>
                  <a:cubicBezTo>
                    <a:pt x="14306" y="4012"/>
                    <a:pt x="14306" y="4012"/>
                    <a:pt x="14306" y="4012"/>
                  </a:cubicBezTo>
                  <a:cubicBezTo>
                    <a:pt x="14250" y="3946"/>
                    <a:pt x="14250" y="3946"/>
                    <a:pt x="14250" y="3946"/>
                  </a:cubicBezTo>
                  <a:cubicBezTo>
                    <a:pt x="14194" y="3946"/>
                    <a:pt x="14194" y="3946"/>
                    <a:pt x="14194" y="3946"/>
                  </a:cubicBezTo>
                  <a:cubicBezTo>
                    <a:pt x="14194" y="3946"/>
                    <a:pt x="14194" y="3946"/>
                    <a:pt x="14194" y="3946"/>
                  </a:cubicBezTo>
                  <a:close/>
                  <a:moveTo>
                    <a:pt x="13577" y="3076"/>
                  </a:moveTo>
                  <a:cubicBezTo>
                    <a:pt x="13577" y="3009"/>
                    <a:pt x="13577" y="3009"/>
                    <a:pt x="13577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577" y="3076"/>
                    <a:pt x="13577" y="3076"/>
                    <a:pt x="13577" y="3076"/>
                  </a:cubicBezTo>
                  <a:cubicBezTo>
                    <a:pt x="13577" y="3076"/>
                    <a:pt x="13577" y="3076"/>
                    <a:pt x="13577" y="3076"/>
                  </a:cubicBezTo>
                  <a:close/>
                  <a:moveTo>
                    <a:pt x="13633" y="3344"/>
                  </a:moveTo>
                  <a:cubicBezTo>
                    <a:pt x="13633" y="3477"/>
                    <a:pt x="13633" y="3477"/>
                    <a:pt x="13633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745" y="3477"/>
                    <a:pt x="13745" y="3477"/>
                    <a:pt x="13745" y="3477"/>
                  </a:cubicBezTo>
                  <a:cubicBezTo>
                    <a:pt x="13745" y="3544"/>
                    <a:pt x="13745" y="3544"/>
                    <a:pt x="13745" y="3544"/>
                  </a:cubicBezTo>
                  <a:cubicBezTo>
                    <a:pt x="13802" y="3544"/>
                    <a:pt x="13802" y="3544"/>
                    <a:pt x="13802" y="3544"/>
                  </a:cubicBezTo>
                  <a:cubicBezTo>
                    <a:pt x="13858" y="3477"/>
                    <a:pt x="13858" y="3477"/>
                    <a:pt x="13858" y="3477"/>
                  </a:cubicBezTo>
                  <a:cubicBezTo>
                    <a:pt x="13858" y="3411"/>
                    <a:pt x="13858" y="3411"/>
                    <a:pt x="13858" y="3411"/>
                  </a:cubicBezTo>
                  <a:cubicBezTo>
                    <a:pt x="13914" y="3411"/>
                    <a:pt x="13914" y="3411"/>
                    <a:pt x="13914" y="3411"/>
                  </a:cubicBezTo>
                  <a:cubicBezTo>
                    <a:pt x="13970" y="3344"/>
                    <a:pt x="13970" y="3344"/>
                    <a:pt x="13970" y="3344"/>
                  </a:cubicBezTo>
                  <a:cubicBezTo>
                    <a:pt x="13970" y="3277"/>
                    <a:pt x="13970" y="3277"/>
                    <a:pt x="13970" y="3277"/>
                  </a:cubicBezTo>
                  <a:cubicBezTo>
                    <a:pt x="13970" y="3210"/>
                    <a:pt x="13970" y="3210"/>
                    <a:pt x="13970" y="3210"/>
                  </a:cubicBezTo>
                  <a:cubicBezTo>
                    <a:pt x="14026" y="3143"/>
                    <a:pt x="14026" y="3143"/>
                    <a:pt x="14026" y="3143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4026" y="3076"/>
                    <a:pt x="14026" y="3076"/>
                    <a:pt x="14026" y="3076"/>
                  </a:cubicBezTo>
                  <a:cubicBezTo>
                    <a:pt x="14026" y="3009"/>
                    <a:pt x="14026" y="3009"/>
                    <a:pt x="14026" y="3009"/>
                  </a:cubicBezTo>
                  <a:cubicBezTo>
                    <a:pt x="14082" y="2942"/>
                    <a:pt x="14082" y="2942"/>
                    <a:pt x="14082" y="2942"/>
                  </a:cubicBezTo>
                  <a:cubicBezTo>
                    <a:pt x="14138" y="2942"/>
                    <a:pt x="14138" y="2942"/>
                    <a:pt x="14138" y="2942"/>
                  </a:cubicBezTo>
                  <a:cubicBezTo>
                    <a:pt x="14194" y="2876"/>
                    <a:pt x="14194" y="2876"/>
                    <a:pt x="14194" y="2876"/>
                  </a:cubicBezTo>
                  <a:cubicBezTo>
                    <a:pt x="14194" y="2809"/>
                    <a:pt x="14194" y="2809"/>
                    <a:pt x="14194" y="2809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250" y="2675"/>
                    <a:pt x="14250" y="2675"/>
                    <a:pt x="14250" y="2675"/>
                  </a:cubicBezTo>
                  <a:cubicBezTo>
                    <a:pt x="14194" y="2675"/>
                    <a:pt x="14194" y="2675"/>
                    <a:pt x="14194" y="2675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38" y="2541"/>
                    <a:pt x="14138" y="2541"/>
                    <a:pt x="14138" y="2541"/>
                  </a:cubicBezTo>
                  <a:cubicBezTo>
                    <a:pt x="14082" y="2541"/>
                    <a:pt x="14082" y="2541"/>
                    <a:pt x="14082" y="2541"/>
                  </a:cubicBezTo>
                  <a:cubicBezTo>
                    <a:pt x="14026" y="2541"/>
                    <a:pt x="14026" y="2541"/>
                    <a:pt x="14026" y="2541"/>
                  </a:cubicBezTo>
                  <a:cubicBezTo>
                    <a:pt x="14082" y="2474"/>
                    <a:pt x="14082" y="2474"/>
                    <a:pt x="14082" y="2474"/>
                  </a:cubicBezTo>
                  <a:cubicBezTo>
                    <a:pt x="14138" y="2474"/>
                    <a:pt x="14138" y="2474"/>
                    <a:pt x="14138" y="2474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341"/>
                    <a:pt x="14138" y="2341"/>
                    <a:pt x="14138" y="2341"/>
                  </a:cubicBezTo>
                  <a:cubicBezTo>
                    <a:pt x="14138" y="2274"/>
                    <a:pt x="14138" y="2274"/>
                    <a:pt x="14138" y="2274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3970" y="2274"/>
                    <a:pt x="13970" y="2274"/>
                    <a:pt x="13970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341"/>
                    <a:pt x="13914" y="2341"/>
                    <a:pt x="13914" y="2341"/>
                  </a:cubicBezTo>
                  <a:cubicBezTo>
                    <a:pt x="13858" y="2407"/>
                    <a:pt x="13858" y="2407"/>
                    <a:pt x="13858" y="2407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274"/>
                    <a:pt x="13858" y="2274"/>
                    <a:pt x="13858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207"/>
                    <a:pt x="13914" y="2207"/>
                    <a:pt x="13914" y="2207"/>
                  </a:cubicBezTo>
                  <a:cubicBezTo>
                    <a:pt x="13914" y="2073"/>
                    <a:pt x="13914" y="2073"/>
                    <a:pt x="13914" y="2073"/>
                  </a:cubicBezTo>
                  <a:cubicBezTo>
                    <a:pt x="13914" y="2006"/>
                    <a:pt x="13914" y="2006"/>
                    <a:pt x="13914" y="2006"/>
                  </a:cubicBezTo>
                  <a:cubicBezTo>
                    <a:pt x="13858" y="2006"/>
                    <a:pt x="13858" y="2006"/>
                    <a:pt x="13858" y="2006"/>
                  </a:cubicBezTo>
                  <a:cubicBezTo>
                    <a:pt x="13858" y="1939"/>
                    <a:pt x="13858" y="1939"/>
                    <a:pt x="13858" y="1939"/>
                  </a:cubicBezTo>
                  <a:cubicBezTo>
                    <a:pt x="13802" y="1939"/>
                    <a:pt x="13802" y="1939"/>
                    <a:pt x="13802" y="1939"/>
                  </a:cubicBezTo>
                  <a:cubicBezTo>
                    <a:pt x="13745" y="1939"/>
                    <a:pt x="13745" y="1939"/>
                    <a:pt x="13745" y="1939"/>
                  </a:cubicBezTo>
                  <a:cubicBezTo>
                    <a:pt x="13689" y="1939"/>
                    <a:pt x="13689" y="1939"/>
                    <a:pt x="13689" y="1939"/>
                  </a:cubicBezTo>
                  <a:cubicBezTo>
                    <a:pt x="13633" y="2006"/>
                    <a:pt x="13633" y="2006"/>
                    <a:pt x="13633" y="2006"/>
                  </a:cubicBezTo>
                  <a:cubicBezTo>
                    <a:pt x="13633" y="1939"/>
                    <a:pt x="13633" y="1939"/>
                    <a:pt x="13633" y="1939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21" y="1939"/>
                    <a:pt x="13521" y="1939"/>
                    <a:pt x="13521" y="1939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09" y="2073"/>
                    <a:pt x="13409" y="2073"/>
                    <a:pt x="13409" y="2073"/>
                  </a:cubicBezTo>
                  <a:cubicBezTo>
                    <a:pt x="13409" y="2140"/>
                    <a:pt x="13409" y="2140"/>
                    <a:pt x="13409" y="2140"/>
                  </a:cubicBezTo>
                  <a:cubicBezTo>
                    <a:pt x="13465" y="2207"/>
                    <a:pt x="13465" y="2207"/>
                    <a:pt x="13465" y="2207"/>
                  </a:cubicBezTo>
                  <a:cubicBezTo>
                    <a:pt x="13465" y="2140"/>
                    <a:pt x="13465" y="2140"/>
                    <a:pt x="13465" y="2140"/>
                  </a:cubicBezTo>
                  <a:cubicBezTo>
                    <a:pt x="13521" y="2140"/>
                    <a:pt x="13521" y="2140"/>
                    <a:pt x="13521" y="2140"/>
                  </a:cubicBezTo>
                  <a:cubicBezTo>
                    <a:pt x="13577" y="2140"/>
                    <a:pt x="13577" y="2140"/>
                    <a:pt x="13577" y="2140"/>
                  </a:cubicBezTo>
                  <a:cubicBezTo>
                    <a:pt x="13521" y="2207"/>
                    <a:pt x="13521" y="2207"/>
                    <a:pt x="13521" y="2207"/>
                  </a:cubicBezTo>
                  <a:cubicBezTo>
                    <a:pt x="13409" y="2274"/>
                    <a:pt x="13409" y="2274"/>
                    <a:pt x="13409" y="2274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65" y="2341"/>
                    <a:pt x="13465" y="2341"/>
                    <a:pt x="13465" y="2341"/>
                  </a:cubicBezTo>
                  <a:cubicBezTo>
                    <a:pt x="13521" y="2274"/>
                    <a:pt x="13521" y="2274"/>
                    <a:pt x="13521" y="2274"/>
                  </a:cubicBezTo>
                  <a:cubicBezTo>
                    <a:pt x="13577" y="2274"/>
                    <a:pt x="13577" y="2274"/>
                    <a:pt x="13577" y="2274"/>
                  </a:cubicBezTo>
                  <a:cubicBezTo>
                    <a:pt x="13577" y="2207"/>
                    <a:pt x="13577" y="2207"/>
                    <a:pt x="13577" y="2207"/>
                  </a:cubicBezTo>
                  <a:cubicBezTo>
                    <a:pt x="13633" y="2274"/>
                    <a:pt x="13633" y="2274"/>
                    <a:pt x="13633" y="2274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74"/>
                    <a:pt x="13521" y="2474"/>
                    <a:pt x="13521" y="2474"/>
                  </a:cubicBezTo>
                  <a:cubicBezTo>
                    <a:pt x="13577" y="2474"/>
                    <a:pt x="13577" y="2474"/>
                    <a:pt x="13577" y="2474"/>
                  </a:cubicBezTo>
                  <a:cubicBezTo>
                    <a:pt x="13633" y="2474"/>
                    <a:pt x="13633" y="2474"/>
                    <a:pt x="13633" y="2474"/>
                  </a:cubicBezTo>
                  <a:cubicBezTo>
                    <a:pt x="13577" y="2541"/>
                    <a:pt x="13577" y="2541"/>
                    <a:pt x="13577" y="2541"/>
                  </a:cubicBezTo>
                  <a:cubicBezTo>
                    <a:pt x="13521" y="2541"/>
                    <a:pt x="13521" y="2541"/>
                    <a:pt x="13521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08"/>
                    <a:pt x="13409" y="2608"/>
                    <a:pt x="13409" y="2608"/>
                  </a:cubicBezTo>
                  <a:cubicBezTo>
                    <a:pt x="13353" y="2608"/>
                    <a:pt x="13353" y="2608"/>
                    <a:pt x="13353" y="2608"/>
                  </a:cubicBezTo>
                  <a:cubicBezTo>
                    <a:pt x="13297" y="2541"/>
                    <a:pt x="13297" y="2541"/>
                    <a:pt x="13297" y="2541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75"/>
                    <a:pt x="13184" y="2675"/>
                    <a:pt x="13184" y="2675"/>
                  </a:cubicBezTo>
                  <a:cubicBezTo>
                    <a:pt x="13184" y="2742"/>
                    <a:pt x="13184" y="2742"/>
                    <a:pt x="13184" y="2742"/>
                  </a:cubicBezTo>
                  <a:cubicBezTo>
                    <a:pt x="13184" y="2809"/>
                    <a:pt x="13184" y="2809"/>
                    <a:pt x="13184" y="2809"/>
                  </a:cubicBezTo>
                  <a:cubicBezTo>
                    <a:pt x="13241" y="2876"/>
                    <a:pt x="13241" y="2876"/>
                    <a:pt x="13241" y="2876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409" y="2809"/>
                    <a:pt x="13409" y="2809"/>
                    <a:pt x="13409" y="2809"/>
                  </a:cubicBezTo>
                  <a:cubicBezTo>
                    <a:pt x="13465" y="2809"/>
                    <a:pt x="13465" y="2809"/>
                    <a:pt x="13465" y="2809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577" y="2809"/>
                    <a:pt x="13577" y="2809"/>
                    <a:pt x="13577" y="2809"/>
                  </a:cubicBezTo>
                  <a:cubicBezTo>
                    <a:pt x="13577" y="2876"/>
                    <a:pt x="13577" y="2876"/>
                    <a:pt x="13577" y="2876"/>
                  </a:cubicBezTo>
                  <a:cubicBezTo>
                    <a:pt x="13521" y="2876"/>
                    <a:pt x="13521" y="2876"/>
                    <a:pt x="13521" y="2876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77" y="2942"/>
                    <a:pt x="13577" y="2942"/>
                    <a:pt x="13577" y="2942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143"/>
                    <a:pt x="13689" y="3143"/>
                    <a:pt x="13689" y="3143"/>
                  </a:cubicBezTo>
                  <a:cubicBezTo>
                    <a:pt x="13689" y="3210"/>
                    <a:pt x="13689" y="3210"/>
                    <a:pt x="13689" y="3210"/>
                  </a:cubicBezTo>
                  <a:cubicBezTo>
                    <a:pt x="13633" y="3344"/>
                    <a:pt x="13633" y="3344"/>
                    <a:pt x="13633" y="3344"/>
                  </a:cubicBezTo>
                  <a:close/>
                  <a:moveTo>
                    <a:pt x="13353" y="2942"/>
                  </a:moveTo>
                  <a:cubicBezTo>
                    <a:pt x="13353" y="2942"/>
                    <a:pt x="13353" y="2942"/>
                    <a:pt x="13353" y="2942"/>
                  </a:cubicBezTo>
                  <a:cubicBezTo>
                    <a:pt x="13409" y="2876"/>
                    <a:pt x="13409" y="2876"/>
                    <a:pt x="13409" y="2876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465" y="2942"/>
                    <a:pt x="13465" y="2942"/>
                    <a:pt x="13465" y="2942"/>
                  </a:cubicBezTo>
                  <a:cubicBezTo>
                    <a:pt x="13409" y="2942"/>
                    <a:pt x="13409" y="2942"/>
                    <a:pt x="13409" y="2942"/>
                  </a:cubicBezTo>
                  <a:cubicBezTo>
                    <a:pt x="13353" y="3009"/>
                    <a:pt x="13353" y="3009"/>
                    <a:pt x="13353" y="3009"/>
                  </a:cubicBezTo>
                  <a:cubicBezTo>
                    <a:pt x="13353" y="2942"/>
                    <a:pt x="13353" y="2942"/>
                    <a:pt x="13353" y="2942"/>
                  </a:cubicBezTo>
                  <a:close/>
                  <a:moveTo>
                    <a:pt x="13241" y="3277"/>
                  </a:moveTo>
                  <a:cubicBezTo>
                    <a:pt x="13297" y="3210"/>
                    <a:pt x="13297" y="3210"/>
                    <a:pt x="13297" y="3210"/>
                  </a:cubicBezTo>
                  <a:cubicBezTo>
                    <a:pt x="13353" y="3210"/>
                    <a:pt x="13353" y="3210"/>
                    <a:pt x="13353" y="3210"/>
                  </a:cubicBezTo>
                  <a:cubicBezTo>
                    <a:pt x="13409" y="3210"/>
                    <a:pt x="13409" y="3210"/>
                    <a:pt x="13409" y="3210"/>
                  </a:cubicBezTo>
                  <a:cubicBezTo>
                    <a:pt x="13521" y="3344"/>
                    <a:pt x="13521" y="3344"/>
                    <a:pt x="13521" y="3344"/>
                  </a:cubicBezTo>
                  <a:cubicBezTo>
                    <a:pt x="13465" y="3344"/>
                    <a:pt x="13465" y="3344"/>
                    <a:pt x="13465" y="3344"/>
                  </a:cubicBezTo>
                  <a:cubicBezTo>
                    <a:pt x="13521" y="3477"/>
                    <a:pt x="13521" y="3477"/>
                    <a:pt x="13521" y="3477"/>
                  </a:cubicBezTo>
                  <a:cubicBezTo>
                    <a:pt x="13465" y="3477"/>
                    <a:pt x="13465" y="3477"/>
                    <a:pt x="13465" y="3477"/>
                  </a:cubicBezTo>
                  <a:cubicBezTo>
                    <a:pt x="13409" y="3411"/>
                    <a:pt x="13409" y="3411"/>
                    <a:pt x="13409" y="3411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297" y="3411"/>
                    <a:pt x="13297" y="3411"/>
                    <a:pt x="13297" y="3411"/>
                  </a:cubicBezTo>
                  <a:cubicBezTo>
                    <a:pt x="13241" y="3344"/>
                    <a:pt x="13241" y="3344"/>
                    <a:pt x="13241" y="3344"/>
                  </a:cubicBezTo>
                  <a:cubicBezTo>
                    <a:pt x="13241" y="3277"/>
                    <a:pt x="13241" y="3277"/>
                    <a:pt x="13241" y="3277"/>
                  </a:cubicBezTo>
                  <a:close/>
                  <a:moveTo>
                    <a:pt x="12623" y="3745"/>
                  </a:moveTo>
                  <a:cubicBezTo>
                    <a:pt x="12679" y="3678"/>
                    <a:pt x="12679" y="3678"/>
                    <a:pt x="12679" y="3678"/>
                  </a:cubicBezTo>
                  <a:cubicBezTo>
                    <a:pt x="12736" y="3678"/>
                    <a:pt x="12736" y="3678"/>
                    <a:pt x="12736" y="3678"/>
                  </a:cubicBezTo>
                  <a:cubicBezTo>
                    <a:pt x="12736" y="3745"/>
                    <a:pt x="12736" y="3745"/>
                    <a:pt x="12736" y="3745"/>
                  </a:cubicBezTo>
                  <a:cubicBezTo>
                    <a:pt x="12679" y="3745"/>
                    <a:pt x="12679" y="3745"/>
                    <a:pt x="12679" y="3745"/>
                  </a:cubicBezTo>
                  <a:cubicBezTo>
                    <a:pt x="12623" y="3745"/>
                    <a:pt x="12623" y="3745"/>
                    <a:pt x="12623" y="3745"/>
                  </a:cubicBezTo>
                  <a:close/>
                  <a:moveTo>
                    <a:pt x="12567" y="3678"/>
                  </a:moveTo>
                  <a:cubicBezTo>
                    <a:pt x="12567" y="3611"/>
                    <a:pt x="12567" y="3611"/>
                    <a:pt x="12567" y="3611"/>
                  </a:cubicBezTo>
                  <a:cubicBezTo>
                    <a:pt x="12567" y="3544"/>
                    <a:pt x="12567" y="3544"/>
                    <a:pt x="12567" y="3544"/>
                  </a:cubicBezTo>
                  <a:cubicBezTo>
                    <a:pt x="12567" y="3477"/>
                    <a:pt x="12567" y="3477"/>
                    <a:pt x="12567" y="3477"/>
                  </a:cubicBezTo>
                  <a:cubicBezTo>
                    <a:pt x="12567" y="3411"/>
                    <a:pt x="12567" y="3411"/>
                    <a:pt x="12567" y="3411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79" y="3344"/>
                    <a:pt x="12679" y="3344"/>
                    <a:pt x="12679" y="3344"/>
                  </a:cubicBezTo>
                  <a:cubicBezTo>
                    <a:pt x="12679" y="3277"/>
                    <a:pt x="12679" y="3277"/>
                    <a:pt x="12679" y="3277"/>
                  </a:cubicBezTo>
                  <a:cubicBezTo>
                    <a:pt x="12679" y="3210"/>
                    <a:pt x="12679" y="3210"/>
                    <a:pt x="12679" y="3210"/>
                  </a:cubicBezTo>
                  <a:cubicBezTo>
                    <a:pt x="12679" y="3143"/>
                    <a:pt x="12679" y="3143"/>
                    <a:pt x="12679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92" y="3210"/>
                    <a:pt x="12792" y="3210"/>
                    <a:pt x="12792" y="3210"/>
                  </a:cubicBezTo>
                  <a:cubicBezTo>
                    <a:pt x="12792" y="3277"/>
                    <a:pt x="12792" y="3277"/>
                    <a:pt x="12792" y="3277"/>
                  </a:cubicBezTo>
                  <a:cubicBezTo>
                    <a:pt x="12736" y="3344"/>
                    <a:pt x="12736" y="3344"/>
                    <a:pt x="12736" y="3344"/>
                  </a:cubicBezTo>
                  <a:cubicBezTo>
                    <a:pt x="12736" y="3411"/>
                    <a:pt x="12736" y="3411"/>
                    <a:pt x="12736" y="3411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611"/>
                    <a:pt x="12736" y="3611"/>
                    <a:pt x="12736" y="3611"/>
                  </a:cubicBezTo>
                  <a:cubicBezTo>
                    <a:pt x="12623" y="3678"/>
                    <a:pt x="12623" y="3678"/>
                    <a:pt x="12623" y="3678"/>
                  </a:cubicBezTo>
                  <a:cubicBezTo>
                    <a:pt x="12567" y="3678"/>
                    <a:pt x="12567" y="3678"/>
                    <a:pt x="12567" y="3678"/>
                  </a:cubicBezTo>
                  <a:close/>
                  <a:moveTo>
                    <a:pt x="12006" y="2407"/>
                  </a:moveTo>
                  <a:cubicBezTo>
                    <a:pt x="12006" y="2407"/>
                    <a:pt x="12006" y="2407"/>
                    <a:pt x="12006" y="2407"/>
                  </a:cubicBezTo>
                  <a:cubicBezTo>
                    <a:pt x="11950" y="2341"/>
                    <a:pt x="11950" y="2341"/>
                    <a:pt x="11950" y="2341"/>
                  </a:cubicBezTo>
                  <a:cubicBezTo>
                    <a:pt x="12006" y="2274"/>
                    <a:pt x="12006" y="2274"/>
                    <a:pt x="12006" y="2274"/>
                  </a:cubicBezTo>
                  <a:cubicBezTo>
                    <a:pt x="11950" y="2274"/>
                    <a:pt x="11950" y="2274"/>
                    <a:pt x="11950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38" y="2274"/>
                    <a:pt x="11838" y="2274"/>
                    <a:pt x="11838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94" y="2140"/>
                    <a:pt x="11894" y="2140"/>
                    <a:pt x="11894" y="2140"/>
                  </a:cubicBezTo>
                  <a:cubicBezTo>
                    <a:pt x="12062" y="2073"/>
                    <a:pt x="12062" y="2073"/>
                    <a:pt x="12062" y="2073"/>
                  </a:cubicBezTo>
                  <a:cubicBezTo>
                    <a:pt x="12118" y="2073"/>
                    <a:pt x="12118" y="2073"/>
                    <a:pt x="12118" y="2073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231" y="2140"/>
                    <a:pt x="12231" y="2140"/>
                    <a:pt x="12231" y="2140"/>
                  </a:cubicBezTo>
                  <a:cubicBezTo>
                    <a:pt x="12287" y="2073"/>
                    <a:pt x="12287" y="2073"/>
                    <a:pt x="12287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455" y="2073"/>
                    <a:pt x="12455" y="2073"/>
                    <a:pt x="12455" y="2073"/>
                  </a:cubicBezTo>
                  <a:cubicBezTo>
                    <a:pt x="12455" y="2140"/>
                    <a:pt x="12455" y="2140"/>
                    <a:pt x="12455" y="2140"/>
                  </a:cubicBezTo>
                  <a:cubicBezTo>
                    <a:pt x="12511" y="2140"/>
                    <a:pt x="12511" y="2140"/>
                    <a:pt x="12511" y="2140"/>
                  </a:cubicBezTo>
                  <a:cubicBezTo>
                    <a:pt x="12511" y="2207"/>
                    <a:pt x="12511" y="2207"/>
                    <a:pt x="12511" y="2207"/>
                  </a:cubicBezTo>
                  <a:cubicBezTo>
                    <a:pt x="12455" y="2274"/>
                    <a:pt x="12455" y="2274"/>
                    <a:pt x="12455" y="2274"/>
                  </a:cubicBezTo>
                  <a:cubicBezTo>
                    <a:pt x="12455" y="2341"/>
                    <a:pt x="12455" y="2341"/>
                    <a:pt x="12455" y="2341"/>
                  </a:cubicBezTo>
                  <a:cubicBezTo>
                    <a:pt x="12455" y="2474"/>
                    <a:pt x="12455" y="2474"/>
                    <a:pt x="12455" y="2474"/>
                  </a:cubicBezTo>
                  <a:cubicBezTo>
                    <a:pt x="12399" y="2474"/>
                    <a:pt x="12399" y="2474"/>
                    <a:pt x="12399" y="2474"/>
                  </a:cubicBezTo>
                  <a:cubicBezTo>
                    <a:pt x="12343" y="2541"/>
                    <a:pt x="12343" y="2541"/>
                    <a:pt x="12343" y="2541"/>
                  </a:cubicBezTo>
                  <a:cubicBezTo>
                    <a:pt x="12287" y="2541"/>
                    <a:pt x="12287" y="2541"/>
                    <a:pt x="12287" y="2541"/>
                  </a:cubicBezTo>
                  <a:cubicBezTo>
                    <a:pt x="12231" y="2541"/>
                    <a:pt x="12231" y="2541"/>
                    <a:pt x="12231" y="2541"/>
                  </a:cubicBezTo>
                  <a:cubicBezTo>
                    <a:pt x="12231" y="2474"/>
                    <a:pt x="12231" y="2474"/>
                    <a:pt x="12231" y="2474"/>
                  </a:cubicBezTo>
                  <a:cubicBezTo>
                    <a:pt x="12175" y="2541"/>
                    <a:pt x="12175" y="2541"/>
                    <a:pt x="12175" y="2541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407"/>
                    <a:pt x="12062" y="2407"/>
                    <a:pt x="12062" y="2407"/>
                  </a:cubicBezTo>
                  <a:cubicBezTo>
                    <a:pt x="12006" y="2407"/>
                    <a:pt x="12006" y="2407"/>
                    <a:pt x="12006" y="2407"/>
                  </a:cubicBezTo>
                  <a:close/>
                  <a:moveTo>
                    <a:pt x="11333" y="2809"/>
                  </a:moveTo>
                  <a:cubicBezTo>
                    <a:pt x="11389" y="2809"/>
                    <a:pt x="11389" y="2809"/>
                    <a:pt x="11389" y="2809"/>
                  </a:cubicBezTo>
                  <a:cubicBezTo>
                    <a:pt x="11389" y="2742"/>
                    <a:pt x="11389" y="2742"/>
                    <a:pt x="11389" y="2742"/>
                  </a:cubicBezTo>
                  <a:cubicBezTo>
                    <a:pt x="11445" y="2675"/>
                    <a:pt x="11445" y="2675"/>
                    <a:pt x="11445" y="2675"/>
                  </a:cubicBezTo>
                  <a:cubicBezTo>
                    <a:pt x="11445" y="2608"/>
                    <a:pt x="11445" y="2608"/>
                    <a:pt x="11445" y="2608"/>
                  </a:cubicBezTo>
                  <a:cubicBezTo>
                    <a:pt x="11501" y="2608"/>
                    <a:pt x="11501" y="2608"/>
                    <a:pt x="11501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670" y="2541"/>
                    <a:pt x="11670" y="2541"/>
                    <a:pt x="11670" y="2541"/>
                  </a:cubicBezTo>
                  <a:cubicBezTo>
                    <a:pt x="11726" y="2541"/>
                    <a:pt x="11726" y="2541"/>
                    <a:pt x="11726" y="2541"/>
                  </a:cubicBezTo>
                  <a:cubicBezTo>
                    <a:pt x="11782" y="2541"/>
                    <a:pt x="11782" y="2541"/>
                    <a:pt x="11782" y="2541"/>
                  </a:cubicBezTo>
                  <a:cubicBezTo>
                    <a:pt x="11782" y="2608"/>
                    <a:pt x="11782" y="2608"/>
                    <a:pt x="11782" y="2608"/>
                  </a:cubicBezTo>
                  <a:cubicBezTo>
                    <a:pt x="11838" y="2608"/>
                    <a:pt x="11838" y="2608"/>
                    <a:pt x="11838" y="2608"/>
                  </a:cubicBezTo>
                  <a:cubicBezTo>
                    <a:pt x="11894" y="2608"/>
                    <a:pt x="11894" y="2608"/>
                    <a:pt x="11894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2006" y="2608"/>
                    <a:pt x="12006" y="2608"/>
                    <a:pt x="12006" y="2608"/>
                  </a:cubicBezTo>
                  <a:cubicBezTo>
                    <a:pt x="12062" y="2608"/>
                    <a:pt x="12062" y="2608"/>
                    <a:pt x="12062" y="2608"/>
                  </a:cubicBezTo>
                  <a:cubicBezTo>
                    <a:pt x="12118" y="2675"/>
                    <a:pt x="12118" y="2675"/>
                    <a:pt x="12118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18" y="2742"/>
                    <a:pt x="12118" y="2742"/>
                    <a:pt x="12118" y="2742"/>
                  </a:cubicBezTo>
                  <a:cubicBezTo>
                    <a:pt x="12062" y="2742"/>
                    <a:pt x="12062" y="2742"/>
                    <a:pt x="12062" y="2742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94" y="2876"/>
                    <a:pt x="11894" y="2876"/>
                    <a:pt x="11894" y="2876"/>
                  </a:cubicBezTo>
                  <a:cubicBezTo>
                    <a:pt x="11950" y="2876"/>
                    <a:pt x="11950" y="2876"/>
                    <a:pt x="11950" y="2876"/>
                  </a:cubicBezTo>
                  <a:cubicBezTo>
                    <a:pt x="11950" y="2942"/>
                    <a:pt x="11950" y="2942"/>
                    <a:pt x="11950" y="2942"/>
                  </a:cubicBezTo>
                  <a:cubicBezTo>
                    <a:pt x="11894" y="3009"/>
                    <a:pt x="11894" y="3009"/>
                    <a:pt x="11894" y="3009"/>
                  </a:cubicBezTo>
                  <a:cubicBezTo>
                    <a:pt x="11894" y="3076"/>
                    <a:pt x="11894" y="3076"/>
                    <a:pt x="11894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782" y="3143"/>
                    <a:pt x="11782" y="3143"/>
                    <a:pt x="11782" y="3143"/>
                  </a:cubicBezTo>
                  <a:cubicBezTo>
                    <a:pt x="11726" y="3143"/>
                    <a:pt x="11726" y="3143"/>
                    <a:pt x="11726" y="3143"/>
                  </a:cubicBezTo>
                  <a:cubicBezTo>
                    <a:pt x="11670" y="3143"/>
                    <a:pt x="11670" y="3143"/>
                    <a:pt x="11670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557" y="3143"/>
                    <a:pt x="11557" y="3143"/>
                    <a:pt x="11557" y="3143"/>
                  </a:cubicBezTo>
                  <a:cubicBezTo>
                    <a:pt x="11501" y="3143"/>
                    <a:pt x="11501" y="3143"/>
                    <a:pt x="11501" y="3143"/>
                  </a:cubicBezTo>
                  <a:cubicBezTo>
                    <a:pt x="11445" y="3143"/>
                    <a:pt x="11445" y="3143"/>
                    <a:pt x="11445" y="3143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09"/>
                    <a:pt x="11445" y="3009"/>
                    <a:pt x="11445" y="3009"/>
                  </a:cubicBezTo>
                  <a:cubicBezTo>
                    <a:pt x="11389" y="2942"/>
                    <a:pt x="11389" y="2942"/>
                    <a:pt x="11389" y="2942"/>
                  </a:cubicBezTo>
                  <a:cubicBezTo>
                    <a:pt x="11333" y="2942"/>
                    <a:pt x="11333" y="2942"/>
                    <a:pt x="11333" y="2942"/>
                  </a:cubicBezTo>
                  <a:cubicBezTo>
                    <a:pt x="11333" y="2876"/>
                    <a:pt x="11333" y="2876"/>
                    <a:pt x="11333" y="2876"/>
                  </a:cubicBezTo>
                  <a:cubicBezTo>
                    <a:pt x="11333" y="2809"/>
                    <a:pt x="11333" y="2809"/>
                    <a:pt x="11333" y="2809"/>
                  </a:cubicBezTo>
                  <a:close/>
                  <a:moveTo>
                    <a:pt x="11277" y="2675"/>
                  </a:moveTo>
                  <a:cubicBezTo>
                    <a:pt x="11277" y="2675"/>
                    <a:pt x="11277" y="2675"/>
                    <a:pt x="11277" y="2675"/>
                  </a:cubicBezTo>
                  <a:cubicBezTo>
                    <a:pt x="11389" y="2675"/>
                    <a:pt x="11389" y="2675"/>
                    <a:pt x="11389" y="2675"/>
                  </a:cubicBezTo>
                  <a:cubicBezTo>
                    <a:pt x="11389" y="2608"/>
                    <a:pt x="11389" y="2608"/>
                    <a:pt x="11389" y="2608"/>
                  </a:cubicBezTo>
                  <a:cubicBezTo>
                    <a:pt x="11389" y="2541"/>
                    <a:pt x="11389" y="2541"/>
                    <a:pt x="11389" y="2541"/>
                  </a:cubicBezTo>
                  <a:cubicBezTo>
                    <a:pt x="11445" y="2474"/>
                    <a:pt x="11445" y="2474"/>
                    <a:pt x="11445" y="2474"/>
                  </a:cubicBezTo>
                  <a:cubicBezTo>
                    <a:pt x="11389" y="2474"/>
                    <a:pt x="11389" y="2474"/>
                    <a:pt x="11389" y="2474"/>
                  </a:cubicBezTo>
                  <a:cubicBezTo>
                    <a:pt x="11445" y="2407"/>
                    <a:pt x="11445" y="2407"/>
                    <a:pt x="11445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33" y="2341"/>
                    <a:pt x="11333" y="2341"/>
                    <a:pt x="11333" y="2341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21" y="2474"/>
                    <a:pt x="11221" y="2474"/>
                    <a:pt x="11221" y="2474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77" y="2675"/>
                    <a:pt x="11277" y="2675"/>
                    <a:pt x="11277" y="2675"/>
                  </a:cubicBezTo>
                  <a:close/>
                  <a:moveTo>
                    <a:pt x="15485" y="6620"/>
                  </a:moveTo>
                  <a:cubicBezTo>
                    <a:pt x="15541" y="6620"/>
                    <a:pt x="15541" y="6620"/>
                    <a:pt x="15541" y="6620"/>
                  </a:cubicBezTo>
                  <a:cubicBezTo>
                    <a:pt x="15541" y="6620"/>
                    <a:pt x="15541" y="6620"/>
                    <a:pt x="15541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765" y="6620"/>
                    <a:pt x="15765" y="6620"/>
                    <a:pt x="15765" y="6620"/>
                  </a:cubicBezTo>
                  <a:cubicBezTo>
                    <a:pt x="15821" y="6620"/>
                    <a:pt x="15821" y="6620"/>
                    <a:pt x="15821" y="6620"/>
                  </a:cubicBezTo>
                  <a:cubicBezTo>
                    <a:pt x="15877" y="6620"/>
                    <a:pt x="15877" y="6620"/>
                    <a:pt x="15877" y="6620"/>
                  </a:cubicBezTo>
                  <a:cubicBezTo>
                    <a:pt x="15934" y="6620"/>
                    <a:pt x="15934" y="6620"/>
                    <a:pt x="15934" y="6620"/>
                  </a:cubicBezTo>
                  <a:cubicBezTo>
                    <a:pt x="15934" y="6687"/>
                    <a:pt x="15934" y="6687"/>
                    <a:pt x="15934" y="6687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554"/>
                    <a:pt x="15990" y="6554"/>
                    <a:pt x="15990" y="6554"/>
                  </a:cubicBezTo>
                  <a:cubicBezTo>
                    <a:pt x="16046" y="6554"/>
                    <a:pt x="16046" y="6554"/>
                    <a:pt x="16046" y="6554"/>
                  </a:cubicBezTo>
                  <a:cubicBezTo>
                    <a:pt x="16046" y="6487"/>
                    <a:pt x="16046" y="6487"/>
                    <a:pt x="16046" y="6487"/>
                  </a:cubicBezTo>
                  <a:cubicBezTo>
                    <a:pt x="15990" y="6420"/>
                    <a:pt x="15990" y="6420"/>
                    <a:pt x="15990" y="6420"/>
                  </a:cubicBezTo>
                  <a:cubicBezTo>
                    <a:pt x="15990" y="6353"/>
                    <a:pt x="15990" y="6353"/>
                    <a:pt x="15990" y="6353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20"/>
                    <a:pt x="16214" y="6420"/>
                    <a:pt x="16214" y="6420"/>
                  </a:cubicBezTo>
                  <a:cubicBezTo>
                    <a:pt x="16214" y="6353"/>
                    <a:pt x="16214" y="6353"/>
                    <a:pt x="16214" y="6353"/>
                  </a:cubicBezTo>
                  <a:cubicBezTo>
                    <a:pt x="16158" y="6353"/>
                    <a:pt x="16158" y="6353"/>
                    <a:pt x="16158" y="6353"/>
                  </a:cubicBezTo>
                  <a:cubicBezTo>
                    <a:pt x="16102" y="6353"/>
                    <a:pt x="16102" y="6353"/>
                    <a:pt x="16102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286"/>
                    <a:pt x="16046" y="6286"/>
                    <a:pt x="16046" y="6286"/>
                  </a:cubicBezTo>
                  <a:cubicBezTo>
                    <a:pt x="16102" y="6286"/>
                    <a:pt x="16102" y="6286"/>
                    <a:pt x="16102" y="6286"/>
                  </a:cubicBezTo>
                  <a:cubicBezTo>
                    <a:pt x="16158" y="6286"/>
                    <a:pt x="16158" y="6286"/>
                    <a:pt x="16158" y="6286"/>
                  </a:cubicBezTo>
                  <a:cubicBezTo>
                    <a:pt x="16158" y="6219"/>
                    <a:pt x="16158" y="6219"/>
                    <a:pt x="16158" y="6219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152"/>
                    <a:pt x="16270" y="6152"/>
                    <a:pt x="16270" y="6152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326" y="6085"/>
                    <a:pt x="16326" y="6085"/>
                    <a:pt x="16326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70" y="5952"/>
                    <a:pt x="16270" y="5952"/>
                    <a:pt x="16270" y="5952"/>
                  </a:cubicBezTo>
                  <a:cubicBezTo>
                    <a:pt x="16214" y="5952"/>
                    <a:pt x="16214" y="5952"/>
                    <a:pt x="16214" y="5952"/>
                  </a:cubicBezTo>
                  <a:cubicBezTo>
                    <a:pt x="16102" y="5952"/>
                    <a:pt x="16102" y="5952"/>
                    <a:pt x="16102" y="5952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18"/>
                    <a:pt x="16102" y="5818"/>
                    <a:pt x="16102" y="5818"/>
                  </a:cubicBezTo>
                  <a:cubicBezTo>
                    <a:pt x="16046" y="5751"/>
                    <a:pt x="16046" y="5751"/>
                    <a:pt x="16046" y="5751"/>
                  </a:cubicBezTo>
                  <a:cubicBezTo>
                    <a:pt x="15990" y="5751"/>
                    <a:pt x="15990" y="5751"/>
                    <a:pt x="15990" y="5751"/>
                  </a:cubicBezTo>
                  <a:cubicBezTo>
                    <a:pt x="15934" y="5751"/>
                    <a:pt x="15934" y="5751"/>
                    <a:pt x="15934" y="5751"/>
                  </a:cubicBezTo>
                  <a:cubicBezTo>
                    <a:pt x="15877" y="5751"/>
                    <a:pt x="15877" y="5751"/>
                    <a:pt x="15877" y="5751"/>
                  </a:cubicBezTo>
                  <a:cubicBezTo>
                    <a:pt x="15821" y="5818"/>
                    <a:pt x="15821" y="5818"/>
                    <a:pt x="15821" y="5818"/>
                  </a:cubicBezTo>
                  <a:cubicBezTo>
                    <a:pt x="15709" y="5751"/>
                    <a:pt x="15709" y="5751"/>
                    <a:pt x="15709" y="5751"/>
                  </a:cubicBezTo>
                  <a:cubicBezTo>
                    <a:pt x="15709" y="5684"/>
                    <a:pt x="15709" y="5684"/>
                    <a:pt x="15709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41" y="5684"/>
                    <a:pt x="15541" y="5684"/>
                    <a:pt x="15541" y="5684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29" y="5684"/>
                    <a:pt x="15429" y="5684"/>
                    <a:pt x="15429" y="5684"/>
                  </a:cubicBezTo>
                  <a:cubicBezTo>
                    <a:pt x="15372" y="5751"/>
                    <a:pt x="15372" y="5751"/>
                    <a:pt x="15372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818"/>
                    <a:pt x="15316" y="5818"/>
                    <a:pt x="15316" y="5818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260" y="5751"/>
                    <a:pt x="15260" y="5751"/>
                    <a:pt x="15260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204" y="5885"/>
                    <a:pt x="15204" y="5885"/>
                    <a:pt x="15204" y="5885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092" y="5818"/>
                    <a:pt x="15092" y="5818"/>
                    <a:pt x="15092" y="5818"/>
                  </a:cubicBezTo>
                  <a:cubicBezTo>
                    <a:pt x="15036" y="5818"/>
                    <a:pt x="15036" y="5818"/>
                    <a:pt x="15036" y="5818"/>
                  </a:cubicBezTo>
                  <a:cubicBezTo>
                    <a:pt x="14980" y="5818"/>
                    <a:pt x="14980" y="5818"/>
                    <a:pt x="14980" y="5818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4980" y="5684"/>
                    <a:pt x="14980" y="5684"/>
                    <a:pt x="14980" y="5684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868" y="5684"/>
                    <a:pt x="14868" y="5684"/>
                    <a:pt x="14868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868" y="5617"/>
                    <a:pt x="14868" y="5617"/>
                    <a:pt x="14868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550"/>
                    <a:pt x="14811" y="5550"/>
                    <a:pt x="14811" y="5550"/>
                  </a:cubicBezTo>
                  <a:cubicBezTo>
                    <a:pt x="14811" y="5484"/>
                    <a:pt x="14811" y="5484"/>
                    <a:pt x="14811" y="5484"/>
                  </a:cubicBezTo>
                  <a:cubicBezTo>
                    <a:pt x="14755" y="5550"/>
                    <a:pt x="14755" y="5550"/>
                    <a:pt x="14755" y="5550"/>
                  </a:cubicBezTo>
                  <a:cubicBezTo>
                    <a:pt x="14699" y="5617"/>
                    <a:pt x="14699" y="5617"/>
                    <a:pt x="14699" y="5617"/>
                  </a:cubicBezTo>
                  <a:cubicBezTo>
                    <a:pt x="14699" y="5684"/>
                    <a:pt x="14699" y="5684"/>
                    <a:pt x="14699" y="5684"/>
                  </a:cubicBezTo>
                  <a:cubicBezTo>
                    <a:pt x="14643" y="5684"/>
                    <a:pt x="14643" y="5684"/>
                    <a:pt x="14643" y="5684"/>
                  </a:cubicBezTo>
                  <a:cubicBezTo>
                    <a:pt x="14643" y="5617"/>
                    <a:pt x="14643" y="5617"/>
                    <a:pt x="14643" y="5617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99" y="5484"/>
                    <a:pt x="14699" y="5484"/>
                    <a:pt x="14699" y="5484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643" y="5350"/>
                    <a:pt x="14643" y="5350"/>
                    <a:pt x="14643" y="5350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75" y="5216"/>
                    <a:pt x="14475" y="5216"/>
                    <a:pt x="14475" y="5216"/>
                  </a:cubicBezTo>
                  <a:cubicBezTo>
                    <a:pt x="14475" y="5149"/>
                    <a:pt x="14475" y="5149"/>
                    <a:pt x="14475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216"/>
                    <a:pt x="14531" y="5216"/>
                    <a:pt x="14531" y="5216"/>
                  </a:cubicBezTo>
                  <a:cubicBezTo>
                    <a:pt x="14643" y="5216"/>
                    <a:pt x="14643" y="5216"/>
                    <a:pt x="14643" y="5216"/>
                  </a:cubicBezTo>
                  <a:cubicBezTo>
                    <a:pt x="14587" y="5216"/>
                    <a:pt x="14587" y="5216"/>
                    <a:pt x="14587" y="5216"/>
                  </a:cubicBezTo>
                  <a:cubicBezTo>
                    <a:pt x="14587" y="5149"/>
                    <a:pt x="14587" y="5149"/>
                    <a:pt x="14587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475" y="5082"/>
                    <a:pt x="14475" y="5082"/>
                    <a:pt x="14475" y="5082"/>
                  </a:cubicBezTo>
                  <a:cubicBezTo>
                    <a:pt x="14419" y="5015"/>
                    <a:pt x="14419" y="5015"/>
                    <a:pt x="14419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531" y="5015"/>
                    <a:pt x="14531" y="5015"/>
                    <a:pt x="14531" y="5015"/>
                  </a:cubicBezTo>
                  <a:cubicBezTo>
                    <a:pt x="14587" y="5082"/>
                    <a:pt x="14587" y="5082"/>
                    <a:pt x="14587" y="5082"/>
                  </a:cubicBezTo>
                  <a:cubicBezTo>
                    <a:pt x="14643" y="5082"/>
                    <a:pt x="14643" y="5082"/>
                    <a:pt x="14643" y="5082"/>
                  </a:cubicBezTo>
                  <a:cubicBezTo>
                    <a:pt x="14643" y="5149"/>
                    <a:pt x="14643" y="5149"/>
                    <a:pt x="14643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811" y="5149"/>
                    <a:pt x="14811" y="5149"/>
                    <a:pt x="14811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082"/>
                    <a:pt x="14868" y="5082"/>
                    <a:pt x="14868" y="5082"/>
                  </a:cubicBezTo>
                  <a:cubicBezTo>
                    <a:pt x="14755" y="5015"/>
                    <a:pt x="14755" y="5015"/>
                    <a:pt x="14755" y="5015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587" y="4882"/>
                    <a:pt x="14587" y="4882"/>
                    <a:pt x="14587" y="4882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643" y="4815"/>
                    <a:pt x="14643" y="4815"/>
                    <a:pt x="14643" y="4815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748"/>
                    <a:pt x="14755" y="4748"/>
                    <a:pt x="14755" y="4748"/>
                  </a:cubicBezTo>
                  <a:cubicBezTo>
                    <a:pt x="14699" y="4681"/>
                    <a:pt x="14699" y="4681"/>
                    <a:pt x="14699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587" y="4681"/>
                    <a:pt x="14587" y="4681"/>
                    <a:pt x="14587" y="4681"/>
                  </a:cubicBezTo>
                  <a:cubicBezTo>
                    <a:pt x="14531" y="4748"/>
                    <a:pt x="14531" y="4748"/>
                    <a:pt x="14531" y="4748"/>
                  </a:cubicBezTo>
                  <a:cubicBezTo>
                    <a:pt x="14475" y="4748"/>
                    <a:pt x="14475" y="4748"/>
                    <a:pt x="14475" y="4748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363" y="4681"/>
                    <a:pt x="14363" y="4681"/>
                    <a:pt x="14363" y="4681"/>
                  </a:cubicBezTo>
                  <a:cubicBezTo>
                    <a:pt x="14306" y="4748"/>
                    <a:pt x="14306" y="4748"/>
                    <a:pt x="14306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815"/>
                    <a:pt x="14250" y="4815"/>
                    <a:pt x="14250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547"/>
                    <a:pt x="14363" y="4547"/>
                    <a:pt x="14363" y="4547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06" y="4347"/>
                    <a:pt x="14306" y="4347"/>
                    <a:pt x="14306" y="4347"/>
                  </a:cubicBezTo>
                  <a:cubicBezTo>
                    <a:pt x="14306" y="4414"/>
                    <a:pt x="14306" y="4414"/>
                    <a:pt x="14306" y="4414"/>
                  </a:cubicBezTo>
                  <a:cubicBezTo>
                    <a:pt x="14250" y="4414"/>
                    <a:pt x="14250" y="4414"/>
                    <a:pt x="14250" y="4414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194" y="4280"/>
                    <a:pt x="14194" y="4280"/>
                    <a:pt x="14194" y="4280"/>
                  </a:cubicBezTo>
                  <a:cubicBezTo>
                    <a:pt x="14138" y="4280"/>
                    <a:pt x="14138" y="4280"/>
                    <a:pt x="14138" y="4280"/>
                  </a:cubicBezTo>
                  <a:cubicBezTo>
                    <a:pt x="14082" y="4213"/>
                    <a:pt x="14082" y="4213"/>
                    <a:pt x="14082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3970" y="4213"/>
                    <a:pt x="13970" y="4213"/>
                    <a:pt x="13970" y="4213"/>
                  </a:cubicBezTo>
                  <a:cubicBezTo>
                    <a:pt x="13914" y="4213"/>
                    <a:pt x="13914" y="4213"/>
                    <a:pt x="13914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80"/>
                    <a:pt x="13858" y="4280"/>
                    <a:pt x="13858" y="4280"/>
                  </a:cubicBezTo>
                  <a:cubicBezTo>
                    <a:pt x="13858" y="4347"/>
                    <a:pt x="13858" y="4347"/>
                    <a:pt x="13858" y="4347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02" y="4280"/>
                    <a:pt x="13802" y="4280"/>
                    <a:pt x="13802" y="4280"/>
                  </a:cubicBezTo>
                  <a:cubicBezTo>
                    <a:pt x="13802" y="4347"/>
                    <a:pt x="13802" y="4347"/>
                    <a:pt x="13802" y="4347"/>
                  </a:cubicBezTo>
                  <a:cubicBezTo>
                    <a:pt x="13802" y="4414"/>
                    <a:pt x="13802" y="4414"/>
                    <a:pt x="13802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970" y="4547"/>
                    <a:pt x="13970" y="4547"/>
                    <a:pt x="13970" y="4547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858" y="4547"/>
                    <a:pt x="13858" y="4547"/>
                    <a:pt x="13858" y="4547"/>
                  </a:cubicBezTo>
                  <a:cubicBezTo>
                    <a:pt x="13858" y="4614"/>
                    <a:pt x="13858" y="4614"/>
                    <a:pt x="13858" y="4614"/>
                  </a:cubicBezTo>
                  <a:cubicBezTo>
                    <a:pt x="13914" y="4681"/>
                    <a:pt x="13914" y="4681"/>
                    <a:pt x="13914" y="4681"/>
                  </a:cubicBezTo>
                  <a:cubicBezTo>
                    <a:pt x="13970" y="4681"/>
                    <a:pt x="13970" y="4681"/>
                    <a:pt x="13970" y="4681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815"/>
                    <a:pt x="13858" y="4815"/>
                    <a:pt x="13858" y="4815"/>
                  </a:cubicBezTo>
                  <a:cubicBezTo>
                    <a:pt x="13914" y="4748"/>
                    <a:pt x="13914" y="4748"/>
                    <a:pt x="13914" y="4748"/>
                  </a:cubicBezTo>
                  <a:cubicBezTo>
                    <a:pt x="13914" y="4815"/>
                    <a:pt x="13914" y="4815"/>
                    <a:pt x="13914" y="4815"/>
                  </a:cubicBezTo>
                  <a:cubicBezTo>
                    <a:pt x="14026" y="4748"/>
                    <a:pt x="14026" y="4748"/>
                    <a:pt x="14026" y="4748"/>
                  </a:cubicBezTo>
                  <a:cubicBezTo>
                    <a:pt x="14026" y="4815"/>
                    <a:pt x="14026" y="4815"/>
                    <a:pt x="14026" y="4815"/>
                  </a:cubicBezTo>
                  <a:cubicBezTo>
                    <a:pt x="14082" y="4815"/>
                    <a:pt x="14082" y="4815"/>
                    <a:pt x="14082" y="4815"/>
                  </a:cubicBezTo>
                  <a:cubicBezTo>
                    <a:pt x="14082" y="4882"/>
                    <a:pt x="14082" y="4882"/>
                    <a:pt x="14082" y="4882"/>
                  </a:cubicBezTo>
                  <a:cubicBezTo>
                    <a:pt x="14138" y="4949"/>
                    <a:pt x="14138" y="4949"/>
                    <a:pt x="14138" y="4949"/>
                  </a:cubicBezTo>
                  <a:cubicBezTo>
                    <a:pt x="14194" y="4949"/>
                    <a:pt x="14194" y="4949"/>
                    <a:pt x="14194" y="4949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306" y="4949"/>
                    <a:pt x="14306" y="4949"/>
                    <a:pt x="14306" y="4949"/>
                  </a:cubicBezTo>
                  <a:cubicBezTo>
                    <a:pt x="14250" y="4949"/>
                    <a:pt x="14250" y="4949"/>
                    <a:pt x="14250" y="4949"/>
                  </a:cubicBezTo>
                  <a:cubicBezTo>
                    <a:pt x="14250" y="5082"/>
                    <a:pt x="14250" y="5082"/>
                    <a:pt x="14250" y="5082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306" y="5216"/>
                    <a:pt x="14306" y="5216"/>
                    <a:pt x="14306" y="5216"/>
                  </a:cubicBezTo>
                  <a:cubicBezTo>
                    <a:pt x="14250" y="5283"/>
                    <a:pt x="14250" y="5283"/>
                    <a:pt x="14250" y="5283"/>
                  </a:cubicBezTo>
                  <a:cubicBezTo>
                    <a:pt x="14250" y="5350"/>
                    <a:pt x="14250" y="5350"/>
                    <a:pt x="14250" y="5350"/>
                  </a:cubicBezTo>
                  <a:cubicBezTo>
                    <a:pt x="14250" y="5417"/>
                    <a:pt x="14250" y="5417"/>
                    <a:pt x="14250" y="5417"/>
                  </a:cubicBezTo>
                  <a:cubicBezTo>
                    <a:pt x="14194" y="5417"/>
                    <a:pt x="14194" y="5417"/>
                    <a:pt x="14194" y="5417"/>
                  </a:cubicBezTo>
                  <a:cubicBezTo>
                    <a:pt x="14138" y="5484"/>
                    <a:pt x="14138" y="5484"/>
                    <a:pt x="14138" y="5484"/>
                  </a:cubicBezTo>
                  <a:cubicBezTo>
                    <a:pt x="14082" y="5484"/>
                    <a:pt x="14082" y="5484"/>
                    <a:pt x="14082" y="5484"/>
                  </a:cubicBezTo>
                  <a:cubicBezTo>
                    <a:pt x="14026" y="5550"/>
                    <a:pt x="14026" y="5550"/>
                    <a:pt x="14026" y="5550"/>
                  </a:cubicBezTo>
                  <a:cubicBezTo>
                    <a:pt x="14082" y="5617"/>
                    <a:pt x="14082" y="5617"/>
                    <a:pt x="14082" y="5617"/>
                  </a:cubicBezTo>
                  <a:cubicBezTo>
                    <a:pt x="14026" y="5617"/>
                    <a:pt x="14026" y="5617"/>
                    <a:pt x="14026" y="5617"/>
                  </a:cubicBezTo>
                  <a:cubicBezTo>
                    <a:pt x="13970" y="5684"/>
                    <a:pt x="13970" y="5684"/>
                    <a:pt x="13970" y="5684"/>
                  </a:cubicBezTo>
                  <a:cubicBezTo>
                    <a:pt x="13970" y="5751"/>
                    <a:pt x="13970" y="5751"/>
                    <a:pt x="13970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952"/>
                    <a:pt x="13970" y="5952"/>
                    <a:pt x="13970" y="5952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85"/>
                    <a:pt x="13970" y="6085"/>
                    <a:pt x="13970" y="6085"/>
                  </a:cubicBezTo>
                  <a:cubicBezTo>
                    <a:pt x="14026" y="6085"/>
                    <a:pt x="14026" y="6085"/>
                    <a:pt x="14026" y="6085"/>
                  </a:cubicBezTo>
                  <a:cubicBezTo>
                    <a:pt x="14082" y="6085"/>
                    <a:pt x="14082" y="6085"/>
                    <a:pt x="14082" y="6085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138" y="6019"/>
                    <a:pt x="14138" y="6019"/>
                    <a:pt x="14138" y="6019"/>
                  </a:cubicBezTo>
                  <a:cubicBezTo>
                    <a:pt x="14194" y="5952"/>
                    <a:pt x="14194" y="5952"/>
                    <a:pt x="14194" y="5952"/>
                  </a:cubicBezTo>
                  <a:cubicBezTo>
                    <a:pt x="14194" y="6019"/>
                    <a:pt x="14194" y="6019"/>
                    <a:pt x="14194" y="6019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94" y="6219"/>
                    <a:pt x="14194" y="6219"/>
                    <a:pt x="14194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75" y="6152"/>
                    <a:pt x="14475" y="6152"/>
                    <a:pt x="14475" y="6152"/>
                  </a:cubicBezTo>
                  <a:cubicBezTo>
                    <a:pt x="14475" y="6085"/>
                    <a:pt x="14475" y="6085"/>
                    <a:pt x="14475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152"/>
                    <a:pt x="14531" y="6152"/>
                    <a:pt x="14531" y="6152"/>
                  </a:cubicBezTo>
                  <a:cubicBezTo>
                    <a:pt x="14475" y="6286"/>
                    <a:pt x="14475" y="6286"/>
                    <a:pt x="14475" y="6286"/>
                  </a:cubicBezTo>
                  <a:cubicBezTo>
                    <a:pt x="14419" y="6286"/>
                    <a:pt x="14419" y="6286"/>
                    <a:pt x="14419" y="6286"/>
                  </a:cubicBezTo>
                  <a:cubicBezTo>
                    <a:pt x="14419" y="6353"/>
                    <a:pt x="14419" y="6353"/>
                    <a:pt x="14419" y="6353"/>
                  </a:cubicBezTo>
                  <a:cubicBezTo>
                    <a:pt x="14475" y="6353"/>
                    <a:pt x="14475" y="6353"/>
                    <a:pt x="14475" y="6353"/>
                  </a:cubicBezTo>
                  <a:cubicBezTo>
                    <a:pt x="14531" y="6353"/>
                    <a:pt x="14531" y="6353"/>
                    <a:pt x="14531" y="6353"/>
                  </a:cubicBezTo>
                  <a:cubicBezTo>
                    <a:pt x="14587" y="6353"/>
                    <a:pt x="14587" y="6353"/>
                    <a:pt x="14587" y="6353"/>
                  </a:cubicBezTo>
                  <a:cubicBezTo>
                    <a:pt x="14587" y="6420"/>
                    <a:pt x="14587" y="6420"/>
                    <a:pt x="14587" y="6420"/>
                  </a:cubicBezTo>
                  <a:cubicBezTo>
                    <a:pt x="14643" y="6420"/>
                    <a:pt x="14643" y="6420"/>
                    <a:pt x="14643" y="6420"/>
                  </a:cubicBezTo>
                  <a:cubicBezTo>
                    <a:pt x="14643" y="6353"/>
                    <a:pt x="14643" y="6353"/>
                    <a:pt x="14643" y="6353"/>
                  </a:cubicBezTo>
                  <a:cubicBezTo>
                    <a:pt x="14699" y="6353"/>
                    <a:pt x="14699" y="6353"/>
                    <a:pt x="14699" y="6353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755" y="6487"/>
                    <a:pt x="14755" y="6487"/>
                    <a:pt x="14755" y="6487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755" y="6420"/>
                    <a:pt x="14755" y="6420"/>
                    <a:pt x="14755" y="6420"/>
                  </a:cubicBezTo>
                  <a:cubicBezTo>
                    <a:pt x="14755" y="6353"/>
                    <a:pt x="14755" y="6353"/>
                    <a:pt x="14755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811" y="6487"/>
                    <a:pt x="14811" y="6487"/>
                    <a:pt x="14811" y="6487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353"/>
                    <a:pt x="14868" y="6353"/>
                    <a:pt x="14868" y="6353"/>
                  </a:cubicBezTo>
                  <a:cubicBezTo>
                    <a:pt x="14924" y="6353"/>
                    <a:pt x="14924" y="6353"/>
                    <a:pt x="14924" y="6353"/>
                  </a:cubicBezTo>
                  <a:cubicBezTo>
                    <a:pt x="14924" y="6420"/>
                    <a:pt x="14924" y="6420"/>
                    <a:pt x="14924" y="6420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980" y="6487"/>
                    <a:pt x="14980" y="6487"/>
                    <a:pt x="14980" y="6487"/>
                  </a:cubicBezTo>
                  <a:cubicBezTo>
                    <a:pt x="14980" y="6420"/>
                    <a:pt x="14980" y="6420"/>
                    <a:pt x="14980" y="6420"/>
                  </a:cubicBezTo>
                  <a:cubicBezTo>
                    <a:pt x="15036" y="6353"/>
                    <a:pt x="15036" y="6353"/>
                    <a:pt x="15036" y="6353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87"/>
                    <a:pt x="15036" y="6487"/>
                    <a:pt x="15036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20"/>
                    <a:pt x="15092" y="6420"/>
                    <a:pt x="15092" y="6420"/>
                  </a:cubicBezTo>
                  <a:cubicBezTo>
                    <a:pt x="15092" y="6353"/>
                    <a:pt x="15092" y="6353"/>
                    <a:pt x="15092" y="6353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148" y="6487"/>
                    <a:pt x="15148" y="6487"/>
                    <a:pt x="15148" y="6487"/>
                  </a:cubicBezTo>
                  <a:cubicBezTo>
                    <a:pt x="15204" y="6554"/>
                    <a:pt x="15204" y="6554"/>
                    <a:pt x="15204" y="6554"/>
                  </a:cubicBezTo>
                  <a:cubicBezTo>
                    <a:pt x="15260" y="6554"/>
                    <a:pt x="15260" y="6554"/>
                    <a:pt x="15260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72" y="6554"/>
                    <a:pt x="15372" y="6554"/>
                    <a:pt x="15372" y="6554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429" y="6420"/>
                    <a:pt x="15429" y="6420"/>
                    <a:pt x="15429" y="6420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429" y="6353"/>
                    <a:pt x="15429" y="6353"/>
                    <a:pt x="15429" y="6353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485" y="6420"/>
                    <a:pt x="15485" y="6420"/>
                    <a:pt x="15485" y="6420"/>
                  </a:cubicBezTo>
                  <a:cubicBezTo>
                    <a:pt x="15485" y="6487"/>
                    <a:pt x="15485" y="6487"/>
                    <a:pt x="15485" y="6487"/>
                  </a:cubicBezTo>
                  <a:cubicBezTo>
                    <a:pt x="15485" y="6620"/>
                    <a:pt x="15485" y="6620"/>
                    <a:pt x="15485" y="6620"/>
                  </a:cubicBezTo>
                  <a:close/>
                  <a:moveTo>
                    <a:pt x="13745" y="4146"/>
                  </a:moveTo>
                  <a:cubicBezTo>
                    <a:pt x="13802" y="4146"/>
                    <a:pt x="13802" y="4146"/>
                    <a:pt x="13802" y="4146"/>
                  </a:cubicBezTo>
                  <a:cubicBezTo>
                    <a:pt x="13802" y="4146"/>
                    <a:pt x="13802" y="4146"/>
                    <a:pt x="13802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lose/>
                  <a:moveTo>
                    <a:pt x="13689" y="4480"/>
                  </a:move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14"/>
                    <a:pt x="13689" y="4414"/>
                    <a:pt x="13689" y="4414"/>
                  </a:cubicBezTo>
                  <a:cubicBezTo>
                    <a:pt x="13745" y="4480"/>
                    <a:pt x="13745" y="4480"/>
                    <a:pt x="13745" y="4480"/>
                  </a:cubicBez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80"/>
                    <a:pt x="13689" y="4480"/>
                    <a:pt x="13689" y="4480"/>
                  </a:cubicBezTo>
                  <a:close/>
                  <a:moveTo>
                    <a:pt x="12455" y="4949"/>
                  </a:moveTo>
                  <a:cubicBezTo>
                    <a:pt x="12455" y="5015"/>
                    <a:pt x="12455" y="5015"/>
                    <a:pt x="12455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455" y="4949"/>
                    <a:pt x="12455" y="4949"/>
                    <a:pt x="12455" y="4949"/>
                  </a:cubicBezTo>
                  <a:close/>
                  <a:moveTo>
                    <a:pt x="13241" y="4146"/>
                  </a:moveTo>
                  <a:cubicBezTo>
                    <a:pt x="13241" y="4146"/>
                    <a:pt x="13241" y="4146"/>
                    <a:pt x="13241" y="4146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146"/>
                    <a:pt x="13297" y="4146"/>
                    <a:pt x="13297" y="4146"/>
                  </a:cubicBezTo>
                  <a:cubicBezTo>
                    <a:pt x="13241" y="4146"/>
                    <a:pt x="13241" y="4146"/>
                    <a:pt x="13241" y="4146"/>
                  </a:cubicBezTo>
                  <a:close/>
                  <a:moveTo>
                    <a:pt x="12904" y="4146"/>
                  </a:moveTo>
                  <a:cubicBezTo>
                    <a:pt x="12904" y="4213"/>
                    <a:pt x="12904" y="4213"/>
                    <a:pt x="12904" y="4213"/>
                  </a:cubicBezTo>
                  <a:cubicBezTo>
                    <a:pt x="12904" y="4213"/>
                    <a:pt x="12904" y="4213"/>
                    <a:pt x="12904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3016" y="4213"/>
                    <a:pt x="13016" y="4213"/>
                    <a:pt x="13016" y="4213"/>
                  </a:cubicBezTo>
                  <a:cubicBezTo>
                    <a:pt x="13072" y="4146"/>
                    <a:pt x="13072" y="4146"/>
                    <a:pt x="13072" y="4146"/>
                  </a:cubicBezTo>
                  <a:cubicBezTo>
                    <a:pt x="13128" y="4146"/>
                    <a:pt x="13128" y="4146"/>
                    <a:pt x="13128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072" y="4079"/>
                    <a:pt x="13072" y="4079"/>
                    <a:pt x="13072" y="4079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2960" y="4146"/>
                    <a:pt x="12960" y="4146"/>
                    <a:pt x="12960" y="4146"/>
                  </a:cubicBezTo>
                  <a:cubicBezTo>
                    <a:pt x="12904" y="4146"/>
                    <a:pt x="12904" y="4146"/>
                    <a:pt x="12904" y="4146"/>
                  </a:cubicBezTo>
                  <a:cubicBezTo>
                    <a:pt x="12904" y="4146"/>
                    <a:pt x="12904" y="4146"/>
                    <a:pt x="12904" y="4146"/>
                  </a:cubicBezTo>
                  <a:close/>
                  <a:moveTo>
                    <a:pt x="12511" y="4347"/>
                  </a:moveTo>
                  <a:cubicBezTo>
                    <a:pt x="12455" y="4280"/>
                    <a:pt x="12455" y="4280"/>
                    <a:pt x="12455" y="4280"/>
                  </a:cubicBezTo>
                  <a:cubicBezTo>
                    <a:pt x="12399" y="4280"/>
                    <a:pt x="12399" y="4280"/>
                    <a:pt x="12399" y="4280"/>
                  </a:cubicBezTo>
                  <a:cubicBezTo>
                    <a:pt x="12343" y="4280"/>
                    <a:pt x="12343" y="4280"/>
                    <a:pt x="12343" y="4280"/>
                  </a:cubicBezTo>
                  <a:cubicBezTo>
                    <a:pt x="12343" y="4213"/>
                    <a:pt x="12343" y="4213"/>
                    <a:pt x="12343" y="4213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079"/>
                    <a:pt x="12399" y="4079"/>
                    <a:pt x="12399" y="4079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455" y="4012"/>
                    <a:pt x="12455" y="4012"/>
                    <a:pt x="12455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455" y="4079"/>
                    <a:pt x="12455" y="4079"/>
                    <a:pt x="12455" y="4079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213"/>
                    <a:pt x="12567" y="4213"/>
                    <a:pt x="12567" y="4213"/>
                  </a:cubicBezTo>
                  <a:cubicBezTo>
                    <a:pt x="12567" y="4280"/>
                    <a:pt x="12567" y="4280"/>
                    <a:pt x="12567" y="4280"/>
                  </a:cubicBezTo>
                  <a:cubicBezTo>
                    <a:pt x="12511" y="4280"/>
                    <a:pt x="12511" y="4280"/>
                    <a:pt x="12511" y="4280"/>
                  </a:cubicBezTo>
                  <a:cubicBezTo>
                    <a:pt x="12511" y="4347"/>
                    <a:pt x="12511" y="4347"/>
                    <a:pt x="12511" y="4347"/>
                  </a:cubicBezTo>
                  <a:close/>
                  <a:moveTo>
                    <a:pt x="12455" y="4480"/>
                  </a:moveTo>
                  <a:cubicBezTo>
                    <a:pt x="12511" y="4547"/>
                    <a:pt x="12511" y="4547"/>
                    <a:pt x="12511" y="4547"/>
                  </a:cubicBezTo>
                  <a:cubicBezTo>
                    <a:pt x="12567" y="4480"/>
                    <a:pt x="12567" y="4480"/>
                    <a:pt x="12567" y="4480"/>
                  </a:cubicBezTo>
                  <a:cubicBezTo>
                    <a:pt x="12623" y="4414"/>
                    <a:pt x="12623" y="4414"/>
                    <a:pt x="12623" y="4414"/>
                  </a:cubicBezTo>
                  <a:cubicBezTo>
                    <a:pt x="12567" y="4347"/>
                    <a:pt x="12567" y="4347"/>
                    <a:pt x="12567" y="4347"/>
                  </a:cubicBezTo>
                  <a:cubicBezTo>
                    <a:pt x="12511" y="4347"/>
                    <a:pt x="12511" y="4347"/>
                    <a:pt x="12511" y="4347"/>
                  </a:cubicBezTo>
                  <a:cubicBezTo>
                    <a:pt x="12455" y="4347"/>
                    <a:pt x="12455" y="4347"/>
                    <a:pt x="12455" y="4347"/>
                  </a:cubicBezTo>
                  <a:cubicBezTo>
                    <a:pt x="12399" y="4347"/>
                    <a:pt x="12399" y="4347"/>
                    <a:pt x="12399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31" y="4414"/>
                    <a:pt x="12231" y="4414"/>
                    <a:pt x="12231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80"/>
                    <a:pt x="12287" y="4480"/>
                    <a:pt x="12287" y="4480"/>
                  </a:cubicBezTo>
                  <a:cubicBezTo>
                    <a:pt x="12343" y="4480"/>
                    <a:pt x="12343" y="4480"/>
                    <a:pt x="12343" y="4480"/>
                  </a:cubicBezTo>
                  <a:cubicBezTo>
                    <a:pt x="12399" y="4480"/>
                    <a:pt x="12399" y="4480"/>
                    <a:pt x="12399" y="4480"/>
                  </a:cubicBezTo>
                  <a:cubicBezTo>
                    <a:pt x="12455" y="4480"/>
                    <a:pt x="12455" y="4480"/>
                    <a:pt x="12455" y="4480"/>
                  </a:cubicBezTo>
                  <a:close/>
                  <a:moveTo>
                    <a:pt x="12231" y="4614"/>
                  </a:moveTo>
                  <a:cubicBezTo>
                    <a:pt x="12343" y="4614"/>
                    <a:pt x="12343" y="4614"/>
                    <a:pt x="12343" y="4614"/>
                  </a:cubicBezTo>
                  <a:cubicBezTo>
                    <a:pt x="12399" y="4614"/>
                    <a:pt x="12399" y="4614"/>
                    <a:pt x="12399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547"/>
                    <a:pt x="12567" y="4547"/>
                    <a:pt x="12567" y="4547"/>
                  </a:cubicBezTo>
                  <a:cubicBezTo>
                    <a:pt x="12511" y="4547"/>
                    <a:pt x="12511" y="4547"/>
                    <a:pt x="12511" y="4547"/>
                  </a:cubicBezTo>
                  <a:cubicBezTo>
                    <a:pt x="12399" y="4547"/>
                    <a:pt x="12399" y="4547"/>
                    <a:pt x="12399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287" y="4547"/>
                    <a:pt x="12287" y="4547"/>
                    <a:pt x="12287" y="4547"/>
                  </a:cubicBezTo>
                  <a:cubicBezTo>
                    <a:pt x="12231" y="4547"/>
                    <a:pt x="12231" y="4547"/>
                    <a:pt x="12231" y="4547"/>
                  </a:cubicBezTo>
                  <a:cubicBezTo>
                    <a:pt x="12231" y="4614"/>
                    <a:pt x="12231" y="4614"/>
                    <a:pt x="12231" y="4614"/>
                  </a:cubicBezTo>
                  <a:close/>
                  <a:moveTo>
                    <a:pt x="12231" y="4748"/>
                  </a:moveTo>
                  <a:cubicBezTo>
                    <a:pt x="12287" y="4681"/>
                    <a:pt x="12287" y="4681"/>
                    <a:pt x="12287" y="4681"/>
                  </a:cubicBezTo>
                  <a:cubicBezTo>
                    <a:pt x="12287" y="4681"/>
                    <a:pt x="12287" y="4681"/>
                    <a:pt x="12287" y="4681"/>
                  </a:cubicBezTo>
                  <a:cubicBezTo>
                    <a:pt x="12343" y="4681"/>
                    <a:pt x="12343" y="4681"/>
                    <a:pt x="12343" y="4681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681"/>
                    <a:pt x="12567" y="4681"/>
                    <a:pt x="12567" y="4681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455" y="4681"/>
                    <a:pt x="12455" y="4681"/>
                    <a:pt x="12455" y="4681"/>
                  </a:cubicBezTo>
                  <a:cubicBezTo>
                    <a:pt x="12399" y="4681"/>
                    <a:pt x="12399" y="4681"/>
                    <a:pt x="12399" y="4681"/>
                  </a:cubicBezTo>
                  <a:cubicBezTo>
                    <a:pt x="12399" y="4748"/>
                    <a:pt x="12399" y="4748"/>
                    <a:pt x="12399" y="4748"/>
                  </a:cubicBezTo>
                  <a:cubicBezTo>
                    <a:pt x="12343" y="4748"/>
                    <a:pt x="12343" y="4748"/>
                    <a:pt x="12343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lose/>
                  <a:moveTo>
                    <a:pt x="11052" y="3143"/>
                  </a:moveTo>
                  <a:cubicBezTo>
                    <a:pt x="11052" y="3076"/>
                    <a:pt x="11052" y="3076"/>
                    <a:pt x="11052" y="3076"/>
                  </a:cubicBezTo>
                  <a:cubicBezTo>
                    <a:pt x="11052" y="3076"/>
                    <a:pt x="11052" y="3076"/>
                    <a:pt x="11052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052" y="3143"/>
                    <a:pt x="11052" y="3143"/>
                    <a:pt x="11052" y="3143"/>
                  </a:cubicBezTo>
                  <a:close/>
                  <a:moveTo>
                    <a:pt x="10716" y="3277"/>
                  </a:moveTo>
                  <a:cubicBezTo>
                    <a:pt x="10772" y="3277"/>
                    <a:pt x="10772" y="3277"/>
                    <a:pt x="10772" y="3277"/>
                  </a:cubicBezTo>
                  <a:cubicBezTo>
                    <a:pt x="10772" y="3210"/>
                    <a:pt x="10772" y="3210"/>
                    <a:pt x="10772" y="3210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940" y="3277"/>
                    <a:pt x="10940" y="3277"/>
                    <a:pt x="10940" y="3277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411"/>
                    <a:pt x="10940" y="3411"/>
                    <a:pt x="10940" y="3411"/>
                  </a:cubicBezTo>
                  <a:cubicBezTo>
                    <a:pt x="10884" y="3411"/>
                    <a:pt x="10884" y="3411"/>
                    <a:pt x="10884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772" y="3344"/>
                    <a:pt x="10772" y="3344"/>
                    <a:pt x="10772" y="3344"/>
                  </a:cubicBezTo>
                  <a:cubicBezTo>
                    <a:pt x="10772" y="3277"/>
                    <a:pt x="10772" y="3277"/>
                    <a:pt x="10772" y="3277"/>
                  </a:cubicBezTo>
                  <a:cubicBezTo>
                    <a:pt x="10716" y="3277"/>
                    <a:pt x="10716" y="3277"/>
                    <a:pt x="10716" y="3277"/>
                  </a:cubicBezTo>
                  <a:cubicBezTo>
                    <a:pt x="10716" y="3277"/>
                    <a:pt x="10716" y="3277"/>
                    <a:pt x="10716" y="3277"/>
                  </a:cubicBezTo>
                  <a:close/>
                  <a:moveTo>
                    <a:pt x="8977" y="3344"/>
                  </a:move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lose/>
                  <a:moveTo>
                    <a:pt x="9145" y="3611"/>
                  </a:moveTo>
                  <a:cubicBezTo>
                    <a:pt x="9201" y="3611"/>
                    <a:pt x="9201" y="3611"/>
                    <a:pt x="9201" y="3611"/>
                  </a:cubicBezTo>
                  <a:cubicBezTo>
                    <a:pt x="9201" y="3611"/>
                    <a:pt x="9201" y="3611"/>
                    <a:pt x="9201" y="3611"/>
                  </a:cubicBezTo>
                  <a:cubicBezTo>
                    <a:pt x="9145" y="3678"/>
                    <a:pt x="9145" y="3678"/>
                    <a:pt x="9145" y="3678"/>
                  </a:cubicBezTo>
                  <a:cubicBezTo>
                    <a:pt x="9145" y="3678"/>
                    <a:pt x="9145" y="3611"/>
                    <a:pt x="9145" y="3611"/>
                  </a:cubicBezTo>
                  <a:close/>
                  <a:moveTo>
                    <a:pt x="9257" y="3544"/>
                  </a:moveTo>
                  <a:cubicBezTo>
                    <a:pt x="9257" y="3544"/>
                    <a:pt x="9257" y="3544"/>
                    <a:pt x="9257" y="3544"/>
                  </a:cubicBezTo>
                  <a:cubicBezTo>
                    <a:pt x="9257" y="3477"/>
                    <a:pt x="9257" y="3477"/>
                    <a:pt x="9257" y="3477"/>
                  </a:cubicBezTo>
                  <a:cubicBezTo>
                    <a:pt x="9313" y="3477"/>
                    <a:pt x="9313" y="3477"/>
                    <a:pt x="9313" y="3477"/>
                  </a:cubicBezTo>
                  <a:cubicBezTo>
                    <a:pt x="9313" y="3411"/>
                    <a:pt x="9313" y="3411"/>
                    <a:pt x="9313" y="3411"/>
                  </a:cubicBezTo>
                  <a:cubicBezTo>
                    <a:pt x="9369" y="3411"/>
                    <a:pt x="9369" y="3411"/>
                    <a:pt x="9369" y="3411"/>
                  </a:cubicBezTo>
                  <a:cubicBezTo>
                    <a:pt x="9425" y="3344"/>
                    <a:pt x="9425" y="3344"/>
                    <a:pt x="9425" y="3344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369" y="3477"/>
                    <a:pt x="9369" y="3477"/>
                    <a:pt x="9369" y="3477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69" y="3678"/>
                    <a:pt x="9369" y="3678"/>
                    <a:pt x="9369" y="3678"/>
                  </a:cubicBezTo>
                  <a:cubicBezTo>
                    <a:pt x="9369" y="3611"/>
                    <a:pt x="9369" y="3611"/>
                    <a:pt x="9369" y="3611"/>
                  </a:cubicBezTo>
                  <a:cubicBezTo>
                    <a:pt x="9425" y="3611"/>
                    <a:pt x="9425" y="3611"/>
                    <a:pt x="9425" y="3611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82" y="3611"/>
                    <a:pt x="9482" y="3611"/>
                    <a:pt x="9482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94" y="3544"/>
                    <a:pt x="9594" y="3544"/>
                    <a:pt x="9594" y="3544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650" y="3411"/>
                    <a:pt x="9650" y="3411"/>
                    <a:pt x="9650" y="3411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706" y="3344"/>
                    <a:pt x="9706" y="3344"/>
                    <a:pt x="9706" y="3344"/>
                  </a:cubicBezTo>
                  <a:cubicBezTo>
                    <a:pt x="9706" y="3411"/>
                    <a:pt x="9706" y="3411"/>
                    <a:pt x="9706" y="3411"/>
                  </a:cubicBezTo>
                  <a:cubicBezTo>
                    <a:pt x="9706" y="3477"/>
                    <a:pt x="9706" y="3477"/>
                    <a:pt x="9706" y="3477"/>
                  </a:cubicBezTo>
                  <a:cubicBezTo>
                    <a:pt x="9650" y="3544"/>
                    <a:pt x="9650" y="3544"/>
                    <a:pt x="9650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11"/>
                    <a:pt x="9762" y="3411"/>
                    <a:pt x="9762" y="3411"/>
                  </a:cubicBezTo>
                  <a:cubicBezTo>
                    <a:pt x="9818" y="3411"/>
                    <a:pt x="9818" y="3411"/>
                    <a:pt x="9818" y="3411"/>
                  </a:cubicBezTo>
                  <a:cubicBezTo>
                    <a:pt x="9874" y="3344"/>
                    <a:pt x="9874" y="3344"/>
                    <a:pt x="9874" y="3344"/>
                  </a:cubicBezTo>
                  <a:cubicBezTo>
                    <a:pt x="9874" y="3277"/>
                    <a:pt x="9874" y="3277"/>
                    <a:pt x="9874" y="3277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930" y="3210"/>
                    <a:pt x="9930" y="3210"/>
                    <a:pt x="9930" y="3210"/>
                  </a:cubicBezTo>
                  <a:cubicBezTo>
                    <a:pt x="9986" y="3210"/>
                    <a:pt x="9986" y="3210"/>
                    <a:pt x="9986" y="3210"/>
                  </a:cubicBezTo>
                  <a:cubicBezTo>
                    <a:pt x="10043" y="3143"/>
                    <a:pt x="10043" y="3143"/>
                    <a:pt x="10043" y="3143"/>
                  </a:cubicBezTo>
                  <a:cubicBezTo>
                    <a:pt x="10043" y="3076"/>
                    <a:pt x="10043" y="3076"/>
                    <a:pt x="10043" y="3076"/>
                  </a:cubicBezTo>
                  <a:cubicBezTo>
                    <a:pt x="10099" y="3076"/>
                    <a:pt x="10099" y="3076"/>
                    <a:pt x="10099" y="3076"/>
                  </a:cubicBezTo>
                  <a:cubicBezTo>
                    <a:pt x="10099" y="3009"/>
                    <a:pt x="10099" y="3009"/>
                    <a:pt x="10099" y="3009"/>
                  </a:cubicBezTo>
                  <a:cubicBezTo>
                    <a:pt x="10155" y="3076"/>
                    <a:pt x="10155" y="3076"/>
                    <a:pt x="10155" y="3076"/>
                  </a:cubicBezTo>
                  <a:cubicBezTo>
                    <a:pt x="10155" y="3009"/>
                    <a:pt x="10155" y="3009"/>
                    <a:pt x="10155" y="3009"/>
                  </a:cubicBezTo>
                  <a:cubicBezTo>
                    <a:pt x="10211" y="3009"/>
                    <a:pt x="10211" y="3009"/>
                    <a:pt x="10211" y="3009"/>
                  </a:cubicBezTo>
                  <a:cubicBezTo>
                    <a:pt x="10155" y="3143"/>
                    <a:pt x="10155" y="3143"/>
                    <a:pt x="10155" y="3143"/>
                  </a:cubicBezTo>
                  <a:cubicBezTo>
                    <a:pt x="10099" y="3210"/>
                    <a:pt x="10099" y="3210"/>
                    <a:pt x="10099" y="3210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344"/>
                    <a:pt x="10099" y="3344"/>
                    <a:pt x="10099" y="3344"/>
                  </a:cubicBezTo>
                  <a:cubicBezTo>
                    <a:pt x="10043" y="3344"/>
                    <a:pt x="10043" y="3344"/>
                    <a:pt x="10043" y="3344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99" y="3544"/>
                    <a:pt x="10099" y="3544"/>
                    <a:pt x="10099" y="3544"/>
                  </a:cubicBezTo>
                  <a:cubicBezTo>
                    <a:pt x="10155" y="3544"/>
                    <a:pt x="10155" y="3544"/>
                    <a:pt x="10155" y="3544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211" y="3411"/>
                    <a:pt x="10211" y="3411"/>
                    <a:pt x="10211" y="3411"/>
                  </a:cubicBezTo>
                  <a:cubicBezTo>
                    <a:pt x="10211" y="3344"/>
                    <a:pt x="10211" y="3344"/>
                    <a:pt x="10211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411"/>
                    <a:pt x="10267" y="3411"/>
                    <a:pt x="10267" y="3411"/>
                  </a:cubicBezTo>
                  <a:cubicBezTo>
                    <a:pt x="10323" y="3411"/>
                    <a:pt x="10323" y="3411"/>
                    <a:pt x="10323" y="3411"/>
                  </a:cubicBezTo>
                  <a:cubicBezTo>
                    <a:pt x="10379" y="3344"/>
                    <a:pt x="10379" y="3344"/>
                    <a:pt x="10379" y="3344"/>
                  </a:cubicBezTo>
                  <a:cubicBezTo>
                    <a:pt x="10435" y="3344"/>
                    <a:pt x="10435" y="3344"/>
                    <a:pt x="10435" y="3344"/>
                  </a:cubicBezTo>
                  <a:cubicBezTo>
                    <a:pt x="10491" y="3277"/>
                    <a:pt x="10491" y="3277"/>
                    <a:pt x="10491" y="3277"/>
                  </a:cubicBezTo>
                  <a:cubicBezTo>
                    <a:pt x="10491" y="3210"/>
                    <a:pt x="10491" y="3210"/>
                    <a:pt x="10491" y="3210"/>
                  </a:cubicBezTo>
                  <a:cubicBezTo>
                    <a:pt x="10548" y="3143"/>
                    <a:pt x="10548" y="3143"/>
                    <a:pt x="10548" y="3143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604" y="3143"/>
                    <a:pt x="10604" y="3143"/>
                    <a:pt x="10604" y="3143"/>
                  </a:cubicBezTo>
                  <a:cubicBezTo>
                    <a:pt x="10660" y="3143"/>
                    <a:pt x="10660" y="3143"/>
                    <a:pt x="10660" y="3143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04" y="3009"/>
                    <a:pt x="10604" y="3009"/>
                    <a:pt x="10604" y="3009"/>
                  </a:cubicBezTo>
                  <a:cubicBezTo>
                    <a:pt x="10604" y="2942"/>
                    <a:pt x="10604" y="2942"/>
                    <a:pt x="10604" y="2942"/>
                  </a:cubicBezTo>
                  <a:cubicBezTo>
                    <a:pt x="10660" y="2942"/>
                    <a:pt x="10660" y="2942"/>
                    <a:pt x="10660" y="2942"/>
                  </a:cubicBezTo>
                  <a:cubicBezTo>
                    <a:pt x="10716" y="2876"/>
                    <a:pt x="10716" y="2876"/>
                    <a:pt x="10716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828" y="2876"/>
                    <a:pt x="10828" y="2876"/>
                    <a:pt x="10828" y="2876"/>
                  </a:cubicBezTo>
                  <a:cubicBezTo>
                    <a:pt x="10884" y="2809"/>
                    <a:pt x="10884" y="2809"/>
                    <a:pt x="10884" y="2809"/>
                  </a:cubicBezTo>
                  <a:cubicBezTo>
                    <a:pt x="10828" y="2809"/>
                    <a:pt x="10828" y="2809"/>
                    <a:pt x="10828" y="2809"/>
                  </a:cubicBezTo>
                  <a:cubicBezTo>
                    <a:pt x="10828" y="2675"/>
                    <a:pt x="10828" y="2675"/>
                    <a:pt x="10828" y="2675"/>
                  </a:cubicBezTo>
                  <a:cubicBezTo>
                    <a:pt x="10884" y="2675"/>
                    <a:pt x="10884" y="2675"/>
                    <a:pt x="10884" y="2675"/>
                  </a:cubicBezTo>
                  <a:cubicBezTo>
                    <a:pt x="10828" y="2608"/>
                    <a:pt x="10828" y="2608"/>
                    <a:pt x="10828" y="2608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772" y="2541"/>
                    <a:pt x="10772" y="2541"/>
                    <a:pt x="10772" y="2541"/>
                  </a:cubicBezTo>
                  <a:cubicBezTo>
                    <a:pt x="10716" y="2608"/>
                    <a:pt x="10716" y="2608"/>
                    <a:pt x="10716" y="2608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742"/>
                    <a:pt x="10716" y="2742"/>
                    <a:pt x="10716" y="2742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608"/>
                    <a:pt x="10604" y="2608"/>
                    <a:pt x="10604" y="2608"/>
                  </a:cubicBezTo>
                  <a:cubicBezTo>
                    <a:pt x="10548" y="2608"/>
                    <a:pt x="10548" y="2608"/>
                    <a:pt x="10548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35" y="2608"/>
                    <a:pt x="10435" y="2608"/>
                    <a:pt x="10435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267" y="2608"/>
                    <a:pt x="10267" y="2608"/>
                    <a:pt x="10267" y="2608"/>
                  </a:cubicBezTo>
                  <a:cubicBezTo>
                    <a:pt x="10211" y="2608"/>
                    <a:pt x="10211" y="2608"/>
                    <a:pt x="10211" y="2608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099" y="2675"/>
                    <a:pt x="10099" y="2675"/>
                    <a:pt x="10099" y="2675"/>
                  </a:cubicBezTo>
                  <a:cubicBezTo>
                    <a:pt x="9986" y="2809"/>
                    <a:pt x="9986" y="2809"/>
                    <a:pt x="9986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874" y="2876"/>
                    <a:pt x="9874" y="2876"/>
                    <a:pt x="9874" y="2876"/>
                  </a:cubicBezTo>
                  <a:cubicBezTo>
                    <a:pt x="9818" y="2876"/>
                    <a:pt x="9818" y="2876"/>
                    <a:pt x="9818" y="2876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594" y="2942"/>
                    <a:pt x="9594" y="2942"/>
                    <a:pt x="9594" y="2942"/>
                  </a:cubicBezTo>
                  <a:cubicBezTo>
                    <a:pt x="9594" y="3009"/>
                    <a:pt x="9594" y="3009"/>
                    <a:pt x="9594" y="3009"/>
                  </a:cubicBezTo>
                  <a:cubicBezTo>
                    <a:pt x="9538" y="3009"/>
                    <a:pt x="9538" y="3009"/>
                    <a:pt x="9538" y="3009"/>
                  </a:cubicBezTo>
                  <a:cubicBezTo>
                    <a:pt x="9482" y="3076"/>
                    <a:pt x="9482" y="3076"/>
                    <a:pt x="9482" y="3076"/>
                  </a:cubicBezTo>
                  <a:cubicBezTo>
                    <a:pt x="9425" y="3076"/>
                    <a:pt x="9425" y="3076"/>
                    <a:pt x="9425" y="3076"/>
                  </a:cubicBezTo>
                  <a:cubicBezTo>
                    <a:pt x="9369" y="3076"/>
                    <a:pt x="9369" y="3076"/>
                    <a:pt x="9369" y="3076"/>
                  </a:cubicBezTo>
                  <a:cubicBezTo>
                    <a:pt x="9313" y="3076"/>
                    <a:pt x="9313" y="3076"/>
                    <a:pt x="9313" y="3076"/>
                  </a:cubicBezTo>
                  <a:cubicBezTo>
                    <a:pt x="9201" y="3076"/>
                    <a:pt x="9201" y="3076"/>
                    <a:pt x="9201" y="3076"/>
                  </a:cubicBezTo>
                  <a:cubicBezTo>
                    <a:pt x="9145" y="3210"/>
                    <a:pt x="9145" y="3210"/>
                    <a:pt x="9145" y="3210"/>
                  </a:cubicBezTo>
                  <a:cubicBezTo>
                    <a:pt x="9089" y="3210"/>
                    <a:pt x="9089" y="3210"/>
                    <a:pt x="9089" y="3210"/>
                  </a:cubicBezTo>
                  <a:cubicBezTo>
                    <a:pt x="9033" y="3210"/>
                    <a:pt x="9033" y="3210"/>
                    <a:pt x="9033" y="3210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89" y="3277"/>
                    <a:pt x="9089" y="3277"/>
                    <a:pt x="9089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411"/>
                    <a:pt x="9033" y="3411"/>
                    <a:pt x="9033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9033" y="3477"/>
                    <a:pt x="9033" y="3477"/>
                    <a:pt x="9033" y="3477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145" y="3411"/>
                    <a:pt x="9145" y="3411"/>
                    <a:pt x="9145" y="3411"/>
                  </a:cubicBezTo>
                  <a:cubicBezTo>
                    <a:pt x="9201" y="3411"/>
                    <a:pt x="9201" y="3411"/>
                    <a:pt x="9201" y="3411"/>
                  </a:cubicBezTo>
                  <a:cubicBezTo>
                    <a:pt x="9201" y="3477"/>
                    <a:pt x="9201" y="3477"/>
                    <a:pt x="9201" y="3477"/>
                  </a:cubicBezTo>
                  <a:cubicBezTo>
                    <a:pt x="9201" y="3544"/>
                    <a:pt x="9201" y="3544"/>
                    <a:pt x="9201" y="3544"/>
                  </a:cubicBezTo>
                  <a:cubicBezTo>
                    <a:pt x="9257" y="3544"/>
                    <a:pt x="9257" y="3544"/>
                    <a:pt x="9257" y="3544"/>
                  </a:cubicBezTo>
                  <a:close/>
                  <a:moveTo>
                    <a:pt x="14026" y="6554"/>
                  </a:moveTo>
                  <a:cubicBezTo>
                    <a:pt x="14026" y="6554"/>
                    <a:pt x="14026" y="6554"/>
                    <a:pt x="14026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554"/>
                    <a:pt x="14026" y="6554"/>
                    <a:pt x="14026" y="6554"/>
                  </a:cubicBezTo>
                  <a:close/>
                  <a:moveTo>
                    <a:pt x="13465" y="5417"/>
                  </a:moveTo>
                  <a:cubicBezTo>
                    <a:pt x="13409" y="5350"/>
                    <a:pt x="13409" y="5350"/>
                    <a:pt x="13409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409" y="5350"/>
                    <a:pt x="13409" y="5350"/>
                    <a:pt x="13409" y="5350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353" y="5417"/>
                    <a:pt x="13353" y="5417"/>
                    <a:pt x="13353" y="5417"/>
                  </a:cubicBezTo>
                  <a:cubicBezTo>
                    <a:pt x="13297" y="5417"/>
                    <a:pt x="13297" y="5417"/>
                    <a:pt x="13297" y="5417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550"/>
                    <a:pt x="13353" y="5550"/>
                    <a:pt x="13353" y="5550"/>
                  </a:cubicBezTo>
                  <a:cubicBezTo>
                    <a:pt x="13297" y="5484"/>
                    <a:pt x="13297" y="5484"/>
                    <a:pt x="13297" y="5484"/>
                  </a:cubicBezTo>
                  <a:cubicBezTo>
                    <a:pt x="13241" y="5550"/>
                    <a:pt x="13241" y="5550"/>
                    <a:pt x="13241" y="5550"/>
                  </a:cubicBezTo>
                  <a:cubicBezTo>
                    <a:pt x="13184" y="5550"/>
                    <a:pt x="13184" y="5550"/>
                    <a:pt x="13184" y="5550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409" y="5885"/>
                    <a:pt x="13409" y="5885"/>
                    <a:pt x="13409" y="5885"/>
                  </a:cubicBezTo>
                  <a:cubicBezTo>
                    <a:pt x="13409" y="5952"/>
                    <a:pt x="13409" y="5952"/>
                    <a:pt x="13409" y="5952"/>
                  </a:cubicBezTo>
                  <a:cubicBezTo>
                    <a:pt x="13465" y="5952"/>
                    <a:pt x="13465" y="5952"/>
                    <a:pt x="13465" y="5952"/>
                  </a:cubicBezTo>
                  <a:cubicBezTo>
                    <a:pt x="13521" y="5952"/>
                    <a:pt x="13521" y="5952"/>
                    <a:pt x="13521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577" y="6019"/>
                    <a:pt x="13577" y="6019"/>
                    <a:pt x="13577" y="6019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689" y="5885"/>
                    <a:pt x="13689" y="5885"/>
                    <a:pt x="13689" y="5885"/>
                  </a:cubicBezTo>
                  <a:cubicBezTo>
                    <a:pt x="13633" y="5818"/>
                    <a:pt x="13633" y="5818"/>
                    <a:pt x="13633" y="5818"/>
                  </a:cubicBezTo>
                  <a:cubicBezTo>
                    <a:pt x="13689" y="5751"/>
                    <a:pt x="13689" y="5751"/>
                    <a:pt x="13689" y="5751"/>
                  </a:cubicBezTo>
                  <a:cubicBezTo>
                    <a:pt x="13689" y="5684"/>
                    <a:pt x="13689" y="5684"/>
                    <a:pt x="13689" y="5684"/>
                  </a:cubicBezTo>
                  <a:cubicBezTo>
                    <a:pt x="13745" y="5617"/>
                    <a:pt x="13745" y="5617"/>
                    <a:pt x="13745" y="5617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484"/>
                    <a:pt x="13745" y="5484"/>
                    <a:pt x="13745" y="5484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33" y="5283"/>
                    <a:pt x="13633" y="5283"/>
                    <a:pt x="13633" y="5283"/>
                  </a:cubicBezTo>
                  <a:cubicBezTo>
                    <a:pt x="13577" y="5283"/>
                    <a:pt x="13577" y="5283"/>
                    <a:pt x="13577" y="5283"/>
                  </a:cubicBezTo>
                  <a:cubicBezTo>
                    <a:pt x="13521" y="5283"/>
                    <a:pt x="13521" y="5283"/>
                    <a:pt x="13521" y="5283"/>
                  </a:cubicBezTo>
                  <a:cubicBezTo>
                    <a:pt x="13465" y="5283"/>
                    <a:pt x="13465" y="5283"/>
                    <a:pt x="13465" y="5283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417"/>
                    <a:pt x="13465" y="5417"/>
                    <a:pt x="13465" y="5417"/>
                  </a:cubicBezTo>
                  <a:cubicBezTo>
                    <a:pt x="13465" y="5417"/>
                    <a:pt x="13465" y="5417"/>
                    <a:pt x="13465" y="5417"/>
                  </a:cubicBezTo>
                  <a:close/>
                  <a:moveTo>
                    <a:pt x="13745" y="4949"/>
                  </a:moveTo>
                  <a:cubicBezTo>
                    <a:pt x="13745" y="4949"/>
                    <a:pt x="13745" y="4949"/>
                    <a:pt x="13745" y="4949"/>
                  </a:cubicBezTo>
                  <a:cubicBezTo>
                    <a:pt x="13745" y="4949"/>
                    <a:pt x="13745" y="4949"/>
                    <a:pt x="13745" y="4949"/>
                  </a:cubicBezTo>
                  <a:cubicBezTo>
                    <a:pt x="13802" y="4949"/>
                    <a:pt x="13802" y="4949"/>
                    <a:pt x="13802" y="4949"/>
                  </a:cubicBezTo>
                  <a:cubicBezTo>
                    <a:pt x="13802" y="4949"/>
                    <a:pt x="13802" y="4949"/>
                    <a:pt x="13745" y="4949"/>
                  </a:cubicBezTo>
                  <a:close/>
                  <a:moveTo>
                    <a:pt x="13689" y="5216"/>
                  </a:move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802" y="5082"/>
                    <a:pt x="13802" y="5082"/>
                    <a:pt x="13802" y="5082"/>
                  </a:cubicBezTo>
                  <a:cubicBezTo>
                    <a:pt x="13745" y="5149"/>
                    <a:pt x="13745" y="5149"/>
                    <a:pt x="13745" y="5149"/>
                  </a:cubicBezTo>
                  <a:cubicBezTo>
                    <a:pt x="13745" y="5216"/>
                    <a:pt x="13745" y="5216"/>
                    <a:pt x="13745" y="5216"/>
                  </a:cubicBezTo>
                  <a:cubicBezTo>
                    <a:pt x="13745" y="5216"/>
                    <a:pt x="13689" y="5216"/>
                    <a:pt x="13689" y="5216"/>
                  </a:cubicBezTo>
                  <a:close/>
                  <a:moveTo>
                    <a:pt x="13353" y="5149"/>
                  </a:moveTo>
                  <a:cubicBezTo>
                    <a:pt x="13353" y="5082"/>
                    <a:pt x="13353" y="5082"/>
                    <a:pt x="13353" y="5082"/>
                  </a:cubicBezTo>
                  <a:cubicBezTo>
                    <a:pt x="13353" y="5082"/>
                    <a:pt x="13353" y="5082"/>
                    <a:pt x="13353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149"/>
                    <a:pt x="13409" y="5149"/>
                    <a:pt x="13409" y="5149"/>
                  </a:cubicBezTo>
                  <a:cubicBezTo>
                    <a:pt x="13353" y="5149"/>
                    <a:pt x="13353" y="5149"/>
                    <a:pt x="13353" y="5149"/>
                  </a:cubicBezTo>
                  <a:close/>
                  <a:moveTo>
                    <a:pt x="13297" y="5216"/>
                  </a:move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216"/>
                    <a:pt x="13297" y="5216"/>
                    <a:pt x="13297" y="5216"/>
                  </a:cubicBezTo>
                  <a:close/>
                  <a:moveTo>
                    <a:pt x="13353" y="5283"/>
                  </a:move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409" y="5216"/>
                    <a:pt x="13409" y="5216"/>
                    <a:pt x="13409" y="5216"/>
                  </a:cubicBezTo>
                  <a:cubicBezTo>
                    <a:pt x="13409" y="5283"/>
                    <a:pt x="13409" y="5283"/>
                    <a:pt x="13409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lose/>
                  <a:moveTo>
                    <a:pt x="13241" y="5350"/>
                  </a:moveTo>
                  <a:cubicBezTo>
                    <a:pt x="13241" y="5350"/>
                    <a:pt x="13241" y="5350"/>
                    <a:pt x="13241" y="5350"/>
                  </a:cubicBezTo>
                  <a:cubicBezTo>
                    <a:pt x="13184" y="5283"/>
                    <a:pt x="13184" y="5283"/>
                    <a:pt x="13184" y="5283"/>
                  </a:cubicBezTo>
                  <a:cubicBezTo>
                    <a:pt x="13241" y="5283"/>
                    <a:pt x="13241" y="5283"/>
                    <a:pt x="13241" y="5283"/>
                  </a:cubicBezTo>
                  <a:cubicBezTo>
                    <a:pt x="13241" y="5216"/>
                    <a:pt x="13241" y="5216"/>
                    <a:pt x="13241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41" y="5350"/>
                    <a:pt x="13241" y="5350"/>
                    <a:pt x="13241" y="5350"/>
                  </a:cubicBezTo>
                  <a:cubicBezTo>
                    <a:pt x="13241" y="5350"/>
                    <a:pt x="13241" y="5350"/>
                    <a:pt x="13241" y="5350"/>
                  </a:cubicBezTo>
                  <a:close/>
                  <a:moveTo>
                    <a:pt x="13128" y="5417"/>
                  </a:move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417"/>
                    <a:pt x="13128" y="5417"/>
                    <a:pt x="13128" y="5417"/>
                  </a:cubicBezTo>
                  <a:close/>
                  <a:moveTo>
                    <a:pt x="12623" y="5484"/>
                  </a:moveTo>
                  <a:cubicBezTo>
                    <a:pt x="12567" y="5417"/>
                    <a:pt x="12567" y="5417"/>
                    <a:pt x="12567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283"/>
                    <a:pt x="12511" y="5283"/>
                    <a:pt x="12511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623" y="5283"/>
                    <a:pt x="12623" y="5283"/>
                    <a:pt x="12623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082"/>
                    <a:pt x="12567" y="5082"/>
                    <a:pt x="12567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736" y="5149"/>
                    <a:pt x="12736" y="5149"/>
                    <a:pt x="12736" y="5149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792" y="5082"/>
                    <a:pt x="12792" y="5082"/>
                    <a:pt x="12792" y="5082"/>
                  </a:cubicBezTo>
                  <a:cubicBezTo>
                    <a:pt x="12792" y="5015"/>
                    <a:pt x="12792" y="5015"/>
                    <a:pt x="12792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736" y="4949"/>
                    <a:pt x="12736" y="4949"/>
                    <a:pt x="12736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567" y="4949"/>
                    <a:pt x="12567" y="4949"/>
                    <a:pt x="12567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455" y="4882"/>
                    <a:pt x="12455" y="4882"/>
                    <a:pt x="12455" y="4882"/>
                  </a:cubicBezTo>
                  <a:cubicBezTo>
                    <a:pt x="12399" y="4882"/>
                    <a:pt x="12399" y="4882"/>
                    <a:pt x="12399" y="4882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43" y="4949"/>
                    <a:pt x="12343" y="4949"/>
                    <a:pt x="12343" y="4949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43" y="4815"/>
                    <a:pt x="12343" y="4815"/>
                    <a:pt x="12343" y="4815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511" y="4748"/>
                    <a:pt x="12511" y="4748"/>
                    <a:pt x="12511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815"/>
                    <a:pt x="12567" y="4815"/>
                    <a:pt x="12567" y="4815"/>
                  </a:cubicBezTo>
                  <a:cubicBezTo>
                    <a:pt x="12567" y="4882"/>
                    <a:pt x="12567" y="4882"/>
                    <a:pt x="12567" y="4882"/>
                  </a:cubicBezTo>
                  <a:cubicBezTo>
                    <a:pt x="12623" y="4882"/>
                    <a:pt x="12623" y="4882"/>
                    <a:pt x="12623" y="4882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623" y="4681"/>
                    <a:pt x="12623" y="4681"/>
                    <a:pt x="12623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23" y="4614"/>
                    <a:pt x="12623" y="4614"/>
                    <a:pt x="12623" y="4614"/>
                  </a:cubicBezTo>
                  <a:cubicBezTo>
                    <a:pt x="12623" y="4547"/>
                    <a:pt x="12623" y="4547"/>
                    <a:pt x="12623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14"/>
                    <a:pt x="12679" y="4414"/>
                    <a:pt x="12679" y="4414"/>
                  </a:cubicBezTo>
                  <a:cubicBezTo>
                    <a:pt x="12736" y="4414"/>
                    <a:pt x="12736" y="4414"/>
                    <a:pt x="12736" y="4414"/>
                  </a:cubicBezTo>
                  <a:cubicBezTo>
                    <a:pt x="12736" y="4347"/>
                    <a:pt x="12736" y="4347"/>
                    <a:pt x="12736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414"/>
                    <a:pt x="12792" y="4414"/>
                    <a:pt x="12792" y="4414"/>
                  </a:cubicBezTo>
                  <a:cubicBezTo>
                    <a:pt x="12848" y="4414"/>
                    <a:pt x="12848" y="4414"/>
                    <a:pt x="12848" y="4414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904" y="4748"/>
                    <a:pt x="12904" y="4748"/>
                    <a:pt x="12904" y="4748"/>
                  </a:cubicBezTo>
                  <a:cubicBezTo>
                    <a:pt x="12848" y="4748"/>
                    <a:pt x="12848" y="4748"/>
                    <a:pt x="12848" y="4748"/>
                  </a:cubicBezTo>
                  <a:cubicBezTo>
                    <a:pt x="12848" y="4815"/>
                    <a:pt x="12848" y="4815"/>
                    <a:pt x="12848" y="4815"/>
                  </a:cubicBezTo>
                  <a:cubicBezTo>
                    <a:pt x="12904" y="4815"/>
                    <a:pt x="12904" y="4815"/>
                    <a:pt x="12904" y="4815"/>
                  </a:cubicBezTo>
                  <a:cubicBezTo>
                    <a:pt x="12960" y="4815"/>
                    <a:pt x="12960" y="4815"/>
                    <a:pt x="12960" y="4815"/>
                  </a:cubicBezTo>
                  <a:cubicBezTo>
                    <a:pt x="12960" y="4748"/>
                    <a:pt x="12960" y="4748"/>
                    <a:pt x="12960" y="4748"/>
                  </a:cubicBezTo>
                  <a:cubicBezTo>
                    <a:pt x="12960" y="4681"/>
                    <a:pt x="12960" y="4681"/>
                    <a:pt x="12960" y="4681"/>
                  </a:cubicBezTo>
                  <a:cubicBezTo>
                    <a:pt x="13016" y="4681"/>
                    <a:pt x="13016" y="4681"/>
                    <a:pt x="13016" y="4681"/>
                  </a:cubicBezTo>
                  <a:cubicBezTo>
                    <a:pt x="13016" y="4614"/>
                    <a:pt x="13016" y="4614"/>
                    <a:pt x="13016" y="4614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60" y="4547"/>
                    <a:pt x="12960" y="4547"/>
                    <a:pt x="12960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2960" y="4480"/>
                    <a:pt x="12960" y="4480"/>
                    <a:pt x="12960" y="4480"/>
                  </a:cubicBezTo>
                  <a:cubicBezTo>
                    <a:pt x="12960" y="4414"/>
                    <a:pt x="12960" y="4414"/>
                    <a:pt x="12960" y="4414"/>
                  </a:cubicBezTo>
                  <a:cubicBezTo>
                    <a:pt x="12960" y="4347"/>
                    <a:pt x="12960" y="4347"/>
                    <a:pt x="12960" y="4347"/>
                  </a:cubicBezTo>
                  <a:cubicBezTo>
                    <a:pt x="12960" y="4280"/>
                    <a:pt x="12960" y="4280"/>
                    <a:pt x="12960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128" y="4213"/>
                    <a:pt x="13128" y="4213"/>
                  </a:cubicBezTo>
                  <a:cubicBezTo>
                    <a:pt x="13128" y="4213"/>
                    <a:pt x="13184" y="4213"/>
                    <a:pt x="13184" y="4213"/>
                  </a:cubicBezTo>
                  <a:cubicBezTo>
                    <a:pt x="13184" y="4280"/>
                    <a:pt x="13184" y="4280"/>
                    <a:pt x="13184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414"/>
                    <a:pt x="13297" y="4414"/>
                    <a:pt x="13297" y="4414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353" y="4414"/>
                    <a:pt x="13353" y="4414"/>
                    <a:pt x="13353" y="4414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409" y="4347"/>
                    <a:pt x="13409" y="4347"/>
                    <a:pt x="13409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09" y="4280"/>
                    <a:pt x="13409" y="4280"/>
                    <a:pt x="13409" y="4280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547"/>
                    <a:pt x="13521" y="4547"/>
                    <a:pt x="13521" y="4547"/>
                  </a:cubicBezTo>
                  <a:cubicBezTo>
                    <a:pt x="13465" y="4614"/>
                    <a:pt x="13465" y="4614"/>
                    <a:pt x="13465" y="4614"/>
                  </a:cubicBezTo>
                  <a:cubicBezTo>
                    <a:pt x="13465" y="4681"/>
                    <a:pt x="13465" y="4681"/>
                    <a:pt x="13465" y="4681"/>
                  </a:cubicBezTo>
                  <a:cubicBezTo>
                    <a:pt x="13465" y="4748"/>
                    <a:pt x="13465" y="4748"/>
                    <a:pt x="13465" y="4748"/>
                  </a:cubicBezTo>
                  <a:cubicBezTo>
                    <a:pt x="13409" y="4748"/>
                    <a:pt x="13409" y="4748"/>
                    <a:pt x="13409" y="4748"/>
                  </a:cubicBezTo>
                  <a:cubicBezTo>
                    <a:pt x="13409" y="4815"/>
                    <a:pt x="13409" y="4815"/>
                    <a:pt x="13409" y="4815"/>
                  </a:cubicBezTo>
                  <a:cubicBezTo>
                    <a:pt x="13353" y="4882"/>
                    <a:pt x="13353" y="4882"/>
                    <a:pt x="13353" y="4882"/>
                  </a:cubicBezTo>
                  <a:cubicBezTo>
                    <a:pt x="13297" y="4882"/>
                    <a:pt x="13297" y="4882"/>
                    <a:pt x="13297" y="4882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82"/>
                    <a:pt x="13184" y="5082"/>
                    <a:pt x="13184" y="5082"/>
                  </a:cubicBezTo>
                  <a:cubicBezTo>
                    <a:pt x="13241" y="5082"/>
                    <a:pt x="13241" y="5082"/>
                    <a:pt x="13241" y="5082"/>
                  </a:cubicBezTo>
                  <a:cubicBezTo>
                    <a:pt x="13241" y="5149"/>
                    <a:pt x="13241" y="5149"/>
                    <a:pt x="13241" y="5149"/>
                  </a:cubicBezTo>
                  <a:cubicBezTo>
                    <a:pt x="13184" y="5216"/>
                    <a:pt x="13184" y="5216"/>
                    <a:pt x="13184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072" y="5149"/>
                    <a:pt x="13072" y="5149"/>
                    <a:pt x="13072" y="5149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16" y="5283"/>
                    <a:pt x="13016" y="5283"/>
                    <a:pt x="13016" y="5283"/>
                  </a:cubicBezTo>
                  <a:cubicBezTo>
                    <a:pt x="12960" y="5283"/>
                    <a:pt x="12960" y="5283"/>
                    <a:pt x="12960" y="5283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2960" y="5417"/>
                    <a:pt x="12960" y="5417"/>
                    <a:pt x="12960" y="5417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04" y="5350"/>
                    <a:pt x="12904" y="5350"/>
                    <a:pt x="12904" y="5350"/>
                  </a:cubicBezTo>
                  <a:cubicBezTo>
                    <a:pt x="12904" y="5417"/>
                    <a:pt x="12904" y="5417"/>
                    <a:pt x="12904" y="5417"/>
                  </a:cubicBezTo>
                  <a:cubicBezTo>
                    <a:pt x="12960" y="5484"/>
                    <a:pt x="12960" y="5484"/>
                    <a:pt x="12960" y="5484"/>
                  </a:cubicBezTo>
                  <a:cubicBezTo>
                    <a:pt x="12904" y="5484"/>
                    <a:pt x="12904" y="5484"/>
                    <a:pt x="12904" y="5484"/>
                  </a:cubicBezTo>
                  <a:cubicBezTo>
                    <a:pt x="12792" y="5484"/>
                    <a:pt x="12792" y="5484"/>
                    <a:pt x="12792" y="5484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736" y="5417"/>
                    <a:pt x="12736" y="5417"/>
                    <a:pt x="12736" y="5417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679" y="5484"/>
                    <a:pt x="12679" y="5484"/>
                    <a:pt x="12679" y="5484"/>
                  </a:cubicBezTo>
                  <a:cubicBezTo>
                    <a:pt x="12679" y="5417"/>
                    <a:pt x="12679" y="5417"/>
                    <a:pt x="12679" y="5417"/>
                  </a:cubicBezTo>
                  <a:cubicBezTo>
                    <a:pt x="12679" y="5350"/>
                    <a:pt x="12679" y="5350"/>
                    <a:pt x="12679" y="5350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84"/>
                    <a:pt x="12623" y="5484"/>
                    <a:pt x="12623" y="5484"/>
                  </a:cubicBezTo>
                  <a:close/>
                  <a:moveTo>
                    <a:pt x="9369" y="4012"/>
                  </a:moveTo>
                  <a:cubicBezTo>
                    <a:pt x="9369" y="3946"/>
                    <a:pt x="9369" y="3946"/>
                    <a:pt x="9369" y="3946"/>
                  </a:cubicBezTo>
                  <a:cubicBezTo>
                    <a:pt x="9369" y="3879"/>
                    <a:pt x="9369" y="3879"/>
                    <a:pt x="9369" y="3879"/>
                  </a:cubicBezTo>
                  <a:cubicBezTo>
                    <a:pt x="9482" y="3812"/>
                    <a:pt x="9482" y="3812"/>
                    <a:pt x="9482" y="3812"/>
                  </a:cubicBezTo>
                  <a:cubicBezTo>
                    <a:pt x="9538" y="3812"/>
                    <a:pt x="9538" y="3812"/>
                    <a:pt x="9538" y="3812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706" y="3678"/>
                    <a:pt x="9706" y="3678"/>
                    <a:pt x="9706" y="3678"/>
                  </a:cubicBezTo>
                  <a:cubicBezTo>
                    <a:pt x="9762" y="3678"/>
                    <a:pt x="9762" y="3678"/>
                    <a:pt x="9762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818" y="3745"/>
                    <a:pt x="9818" y="3745"/>
                    <a:pt x="9818" y="3745"/>
                  </a:cubicBezTo>
                  <a:cubicBezTo>
                    <a:pt x="9762" y="3812"/>
                    <a:pt x="9762" y="3812"/>
                    <a:pt x="9762" y="3812"/>
                  </a:cubicBezTo>
                  <a:cubicBezTo>
                    <a:pt x="9594" y="3946"/>
                    <a:pt x="9594" y="3946"/>
                    <a:pt x="9594" y="3946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25" y="4079"/>
                    <a:pt x="9425" y="4079"/>
                    <a:pt x="9425" y="4079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369" y="4012"/>
                    <a:pt x="9369" y="4012"/>
                    <a:pt x="9369" y="4012"/>
                  </a:cubicBezTo>
                  <a:close/>
                  <a:moveTo>
                    <a:pt x="11782" y="5082"/>
                  </a:move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15"/>
                    <a:pt x="11782" y="5015"/>
                    <a:pt x="11782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4949"/>
                    <a:pt x="11838" y="4949"/>
                    <a:pt x="11838" y="4949"/>
                  </a:cubicBezTo>
                  <a:cubicBezTo>
                    <a:pt x="11894" y="4949"/>
                    <a:pt x="11894" y="4949"/>
                    <a:pt x="11894" y="4949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949"/>
                    <a:pt x="11950" y="4949"/>
                    <a:pt x="11950" y="4949"/>
                  </a:cubicBezTo>
                  <a:cubicBezTo>
                    <a:pt x="12006" y="4949"/>
                    <a:pt x="12006" y="4949"/>
                    <a:pt x="12006" y="4949"/>
                  </a:cubicBezTo>
                  <a:cubicBezTo>
                    <a:pt x="12006" y="5015"/>
                    <a:pt x="12006" y="5015"/>
                    <a:pt x="12006" y="5015"/>
                  </a:cubicBezTo>
                  <a:cubicBezTo>
                    <a:pt x="11950" y="5082"/>
                    <a:pt x="11950" y="5082"/>
                    <a:pt x="11950" y="5082"/>
                  </a:cubicBezTo>
                  <a:cubicBezTo>
                    <a:pt x="11950" y="5149"/>
                    <a:pt x="11950" y="5149"/>
                    <a:pt x="11950" y="5149"/>
                  </a:cubicBezTo>
                  <a:cubicBezTo>
                    <a:pt x="11894" y="5149"/>
                    <a:pt x="11894" y="5149"/>
                    <a:pt x="11894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82"/>
                    <a:pt x="11782" y="5082"/>
                    <a:pt x="11782" y="5082"/>
                  </a:cubicBezTo>
                  <a:close/>
                  <a:moveTo>
                    <a:pt x="9874" y="5015"/>
                  </a:moveTo>
                  <a:cubicBezTo>
                    <a:pt x="9874" y="4949"/>
                    <a:pt x="9874" y="4949"/>
                    <a:pt x="9874" y="4949"/>
                  </a:cubicBezTo>
                  <a:cubicBezTo>
                    <a:pt x="9874" y="4882"/>
                    <a:pt x="9874" y="4882"/>
                    <a:pt x="9874" y="4882"/>
                  </a:cubicBezTo>
                  <a:cubicBezTo>
                    <a:pt x="9874" y="4815"/>
                    <a:pt x="9874" y="4815"/>
                    <a:pt x="9874" y="4815"/>
                  </a:cubicBezTo>
                  <a:cubicBezTo>
                    <a:pt x="9930" y="4815"/>
                    <a:pt x="9930" y="4815"/>
                    <a:pt x="9930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99" y="4815"/>
                    <a:pt x="10099" y="4815"/>
                    <a:pt x="10099" y="4815"/>
                  </a:cubicBezTo>
                  <a:cubicBezTo>
                    <a:pt x="10155" y="4815"/>
                    <a:pt x="10155" y="4815"/>
                    <a:pt x="10155" y="4815"/>
                  </a:cubicBezTo>
                  <a:cubicBezTo>
                    <a:pt x="10211" y="4748"/>
                    <a:pt x="10211" y="4748"/>
                    <a:pt x="10211" y="4748"/>
                  </a:cubicBezTo>
                  <a:cubicBezTo>
                    <a:pt x="10323" y="4748"/>
                    <a:pt x="10323" y="4748"/>
                    <a:pt x="10323" y="4748"/>
                  </a:cubicBezTo>
                  <a:cubicBezTo>
                    <a:pt x="10379" y="4815"/>
                    <a:pt x="10379" y="4815"/>
                    <a:pt x="10379" y="4815"/>
                  </a:cubicBezTo>
                  <a:cubicBezTo>
                    <a:pt x="10435" y="4815"/>
                    <a:pt x="10435" y="4815"/>
                    <a:pt x="10435" y="4815"/>
                  </a:cubicBezTo>
                  <a:cubicBezTo>
                    <a:pt x="10491" y="4815"/>
                    <a:pt x="10491" y="4815"/>
                    <a:pt x="10491" y="4815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660" y="4748"/>
                    <a:pt x="10660" y="4748"/>
                    <a:pt x="10660" y="4748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548" y="4748"/>
                    <a:pt x="10548" y="4748"/>
                    <a:pt x="10548" y="4748"/>
                  </a:cubicBezTo>
                  <a:cubicBezTo>
                    <a:pt x="10548" y="4681"/>
                    <a:pt x="10548" y="4681"/>
                    <a:pt x="10548" y="4681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435" y="4748"/>
                    <a:pt x="10435" y="4748"/>
                    <a:pt x="10435" y="4748"/>
                  </a:cubicBezTo>
                  <a:cubicBezTo>
                    <a:pt x="10435" y="4681"/>
                    <a:pt x="10435" y="4681"/>
                    <a:pt x="10435" y="4681"/>
                  </a:cubicBezTo>
                  <a:cubicBezTo>
                    <a:pt x="10379" y="4681"/>
                    <a:pt x="10379" y="4681"/>
                    <a:pt x="10379" y="4681"/>
                  </a:cubicBezTo>
                  <a:cubicBezTo>
                    <a:pt x="10323" y="4681"/>
                    <a:pt x="10323" y="4681"/>
                    <a:pt x="10323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11" y="4681"/>
                    <a:pt x="10211" y="4681"/>
                    <a:pt x="10211" y="4681"/>
                  </a:cubicBezTo>
                  <a:cubicBezTo>
                    <a:pt x="10155" y="4681"/>
                    <a:pt x="10155" y="4681"/>
                    <a:pt x="10155" y="4681"/>
                  </a:cubicBezTo>
                  <a:cubicBezTo>
                    <a:pt x="10099" y="4681"/>
                    <a:pt x="10099" y="4681"/>
                    <a:pt x="10099" y="4681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155" y="4614"/>
                    <a:pt x="10155" y="4614"/>
                    <a:pt x="10155" y="4614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155" y="4547"/>
                    <a:pt x="10155" y="4547"/>
                    <a:pt x="10155" y="4547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099" y="4547"/>
                    <a:pt x="10099" y="4547"/>
                    <a:pt x="10099" y="4547"/>
                  </a:cubicBezTo>
                  <a:cubicBezTo>
                    <a:pt x="10043" y="4547"/>
                    <a:pt x="10043" y="4547"/>
                    <a:pt x="10043" y="4547"/>
                  </a:cubicBezTo>
                  <a:cubicBezTo>
                    <a:pt x="10043" y="4614"/>
                    <a:pt x="10043" y="4614"/>
                    <a:pt x="10043" y="4614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30" y="4681"/>
                    <a:pt x="9930" y="4681"/>
                    <a:pt x="9930" y="4681"/>
                  </a:cubicBezTo>
                  <a:cubicBezTo>
                    <a:pt x="9874" y="4681"/>
                    <a:pt x="9874" y="4681"/>
                    <a:pt x="9874" y="4681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18" y="4547"/>
                    <a:pt x="9818" y="4547"/>
                    <a:pt x="9818" y="4547"/>
                  </a:cubicBezTo>
                  <a:cubicBezTo>
                    <a:pt x="9818" y="4614"/>
                    <a:pt x="9818" y="4614"/>
                    <a:pt x="9818" y="4614"/>
                  </a:cubicBezTo>
                  <a:cubicBezTo>
                    <a:pt x="9818" y="4681"/>
                    <a:pt x="9818" y="4681"/>
                    <a:pt x="9818" y="4681"/>
                  </a:cubicBezTo>
                  <a:cubicBezTo>
                    <a:pt x="9762" y="4614"/>
                    <a:pt x="9762" y="4614"/>
                    <a:pt x="9762" y="4614"/>
                  </a:cubicBezTo>
                  <a:cubicBezTo>
                    <a:pt x="9762" y="4547"/>
                    <a:pt x="9762" y="4547"/>
                    <a:pt x="9762" y="4547"/>
                  </a:cubicBezTo>
                  <a:cubicBezTo>
                    <a:pt x="9706" y="4547"/>
                    <a:pt x="9706" y="4547"/>
                    <a:pt x="9706" y="4547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594" y="4480"/>
                    <a:pt x="9594" y="4480"/>
                    <a:pt x="9594" y="4480"/>
                  </a:cubicBezTo>
                  <a:cubicBezTo>
                    <a:pt x="9482" y="4414"/>
                    <a:pt x="9482" y="4414"/>
                    <a:pt x="9482" y="4414"/>
                  </a:cubicBezTo>
                  <a:cubicBezTo>
                    <a:pt x="9482" y="4347"/>
                    <a:pt x="9482" y="4347"/>
                    <a:pt x="9482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280"/>
                    <a:pt x="9538" y="4280"/>
                    <a:pt x="9538" y="4280"/>
                  </a:cubicBezTo>
                  <a:cubicBezTo>
                    <a:pt x="9650" y="4213"/>
                    <a:pt x="9650" y="4213"/>
                    <a:pt x="9650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818" y="4213"/>
                    <a:pt x="9818" y="4213"/>
                    <a:pt x="9818" y="4213"/>
                  </a:cubicBezTo>
                  <a:cubicBezTo>
                    <a:pt x="9874" y="4280"/>
                    <a:pt x="9874" y="4280"/>
                    <a:pt x="9874" y="4280"/>
                  </a:cubicBezTo>
                  <a:cubicBezTo>
                    <a:pt x="9930" y="4280"/>
                    <a:pt x="9930" y="4280"/>
                    <a:pt x="9930" y="4280"/>
                  </a:cubicBezTo>
                  <a:cubicBezTo>
                    <a:pt x="9986" y="4213"/>
                    <a:pt x="9986" y="4213"/>
                    <a:pt x="9986" y="4213"/>
                  </a:cubicBezTo>
                  <a:cubicBezTo>
                    <a:pt x="10043" y="4213"/>
                    <a:pt x="10043" y="4213"/>
                    <a:pt x="10043" y="4213"/>
                  </a:cubicBezTo>
                  <a:cubicBezTo>
                    <a:pt x="10099" y="4213"/>
                    <a:pt x="10099" y="4213"/>
                    <a:pt x="10099" y="4213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9986" y="4146"/>
                    <a:pt x="9986" y="4146"/>
                    <a:pt x="9986" y="4146"/>
                  </a:cubicBezTo>
                  <a:cubicBezTo>
                    <a:pt x="9930" y="4146"/>
                    <a:pt x="9930" y="4146"/>
                    <a:pt x="9930" y="4146"/>
                  </a:cubicBezTo>
                  <a:cubicBezTo>
                    <a:pt x="9818" y="4146"/>
                    <a:pt x="9818" y="4146"/>
                    <a:pt x="9818" y="4146"/>
                  </a:cubicBezTo>
                  <a:cubicBezTo>
                    <a:pt x="9762" y="4146"/>
                    <a:pt x="9762" y="4146"/>
                    <a:pt x="9762" y="4146"/>
                  </a:cubicBezTo>
                  <a:cubicBezTo>
                    <a:pt x="9762" y="4079"/>
                    <a:pt x="9762" y="4079"/>
                    <a:pt x="9762" y="4079"/>
                  </a:cubicBezTo>
                  <a:cubicBezTo>
                    <a:pt x="9818" y="4012"/>
                    <a:pt x="9818" y="4012"/>
                    <a:pt x="9818" y="4012"/>
                  </a:cubicBezTo>
                  <a:cubicBezTo>
                    <a:pt x="9874" y="3946"/>
                    <a:pt x="9874" y="3946"/>
                    <a:pt x="9874" y="3946"/>
                  </a:cubicBezTo>
                  <a:cubicBezTo>
                    <a:pt x="9930" y="3946"/>
                    <a:pt x="9930" y="3946"/>
                    <a:pt x="9930" y="3946"/>
                  </a:cubicBezTo>
                  <a:cubicBezTo>
                    <a:pt x="9986" y="3946"/>
                    <a:pt x="9986" y="3946"/>
                    <a:pt x="9986" y="3946"/>
                  </a:cubicBezTo>
                  <a:cubicBezTo>
                    <a:pt x="10099" y="3946"/>
                    <a:pt x="10099" y="3946"/>
                    <a:pt x="10099" y="3946"/>
                  </a:cubicBezTo>
                  <a:cubicBezTo>
                    <a:pt x="10155" y="3946"/>
                    <a:pt x="10155" y="3946"/>
                    <a:pt x="10155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11" y="3946"/>
                    <a:pt x="10211" y="3946"/>
                    <a:pt x="10211" y="3946"/>
                  </a:cubicBezTo>
                  <a:cubicBezTo>
                    <a:pt x="10155" y="3879"/>
                    <a:pt x="10155" y="3879"/>
                    <a:pt x="10155" y="3879"/>
                  </a:cubicBezTo>
                  <a:cubicBezTo>
                    <a:pt x="10099" y="3879"/>
                    <a:pt x="10099" y="3879"/>
                    <a:pt x="10099" y="3879"/>
                  </a:cubicBezTo>
                  <a:cubicBezTo>
                    <a:pt x="10043" y="3879"/>
                    <a:pt x="10043" y="3879"/>
                    <a:pt x="10043" y="3879"/>
                  </a:cubicBezTo>
                  <a:cubicBezTo>
                    <a:pt x="9986" y="3812"/>
                    <a:pt x="9986" y="3812"/>
                    <a:pt x="9986" y="3812"/>
                  </a:cubicBezTo>
                  <a:cubicBezTo>
                    <a:pt x="10043" y="3745"/>
                    <a:pt x="10043" y="3745"/>
                    <a:pt x="10043" y="3745"/>
                  </a:cubicBezTo>
                  <a:cubicBezTo>
                    <a:pt x="10099" y="3745"/>
                    <a:pt x="10099" y="3745"/>
                    <a:pt x="10099" y="3745"/>
                  </a:cubicBezTo>
                  <a:cubicBezTo>
                    <a:pt x="10099" y="3678"/>
                    <a:pt x="10099" y="3678"/>
                    <a:pt x="10099" y="3678"/>
                  </a:cubicBezTo>
                  <a:cubicBezTo>
                    <a:pt x="10155" y="3678"/>
                    <a:pt x="10155" y="3678"/>
                    <a:pt x="10155" y="3678"/>
                  </a:cubicBezTo>
                  <a:cubicBezTo>
                    <a:pt x="10211" y="3678"/>
                    <a:pt x="10211" y="3678"/>
                    <a:pt x="10211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678"/>
                    <a:pt x="10379" y="3678"/>
                    <a:pt x="10379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23" y="3611"/>
                    <a:pt x="10323" y="3611"/>
                    <a:pt x="10323" y="3611"/>
                  </a:cubicBezTo>
                  <a:cubicBezTo>
                    <a:pt x="10267" y="3611"/>
                    <a:pt x="10267" y="3611"/>
                    <a:pt x="10267" y="3611"/>
                  </a:cubicBezTo>
                  <a:cubicBezTo>
                    <a:pt x="10323" y="3544"/>
                    <a:pt x="10323" y="3544"/>
                    <a:pt x="10323" y="3544"/>
                  </a:cubicBezTo>
                  <a:cubicBezTo>
                    <a:pt x="10435" y="3544"/>
                    <a:pt x="10435" y="3544"/>
                    <a:pt x="10435" y="3544"/>
                  </a:cubicBezTo>
                  <a:cubicBezTo>
                    <a:pt x="10491" y="3544"/>
                    <a:pt x="10491" y="3544"/>
                    <a:pt x="10491" y="3544"/>
                  </a:cubicBezTo>
                  <a:cubicBezTo>
                    <a:pt x="10548" y="3544"/>
                    <a:pt x="10548" y="3544"/>
                    <a:pt x="10548" y="3544"/>
                  </a:cubicBezTo>
                  <a:cubicBezTo>
                    <a:pt x="10604" y="3611"/>
                    <a:pt x="10604" y="3611"/>
                    <a:pt x="10604" y="3611"/>
                  </a:cubicBezTo>
                  <a:cubicBezTo>
                    <a:pt x="10660" y="3678"/>
                    <a:pt x="10660" y="3678"/>
                    <a:pt x="10660" y="3678"/>
                  </a:cubicBezTo>
                  <a:cubicBezTo>
                    <a:pt x="10604" y="3678"/>
                    <a:pt x="10604" y="3678"/>
                    <a:pt x="10604" y="3678"/>
                  </a:cubicBezTo>
                  <a:cubicBezTo>
                    <a:pt x="10548" y="3745"/>
                    <a:pt x="10548" y="3745"/>
                    <a:pt x="10548" y="3745"/>
                  </a:cubicBezTo>
                  <a:cubicBezTo>
                    <a:pt x="10604" y="3812"/>
                    <a:pt x="10604" y="3812"/>
                    <a:pt x="10604" y="3812"/>
                  </a:cubicBezTo>
                  <a:cubicBezTo>
                    <a:pt x="10660" y="3812"/>
                    <a:pt x="10660" y="3812"/>
                    <a:pt x="10660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79"/>
                    <a:pt x="10772" y="3879"/>
                    <a:pt x="10772" y="3879"/>
                  </a:cubicBezTo>
                  <a:cubicBezTo>
                    <a:pt x="10828" y="3879"/>
                    <a:pt x="10828" y="3879"/>
                    <a:pt x="10828" y="3879"/>
                  </a:cubicBezTo>
                  <a:cubicBezTo>
                    <a:pt x="10828" y="3946"/>
                    <a:pt x="10828" y="3946"/>
                    <a:pt x="10828" y="3946"/>
                  </a:cubicBezTo>
                  <a:cubicBezTo>
                    <a:pt x="10772" y="3946"/>
                    <a:pt x="10772" y="3946"/>
                    <a:pt x="10772" y="3946"/>
                  </a:cubicBezTo>
                  <a:cubicBezTo>
                    <a:pt x="10772" y="4012"/>
                    <a:pt x="10772" y="4012"/>
                    <a:pt x="10772" y="4012"/>
                  </a:cubicBezTo>
                  <a:cubicBezTo>
                    <a:pt x="10828" y="4079"/>
                    <a:pt x="10828" y="4079"/>
                    <a:pt x="10828" y="4079"/>
                  </a:cubicBezTo>
                  <a:cubicBezTo>
                    <a:pt x="10828" y="4146"/>
                    <a:pt x="10828" y="4146"/>
                    <a:pt x="10828" y="4146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772" y="4146"/>
                    <a:pt x="10772" y="4146"/>
                    <a:pt x="10772" y="4146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347"/>
                    <a:pt x="10828" y="4347"/>
                    <a:pt x="10828" y="4347"/>
                  </a:cubicBezTo>
                  <a:cubicBezTo>
                    <a:pt x="10772" y="4414"/>
                    <a:pt x="10772" y="4414"/>
                    <a:pt x="10772" y="4414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828" y="4480"/>
                    <a:pt x="10828" y="4480"/>
                    <a:pt x="10828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940" y="4480"/>
                    <a:pt x="10940" y="4480"/>
                    <a:pt x="10940" y="4480"/>
                  </a:cubicBezTo>
                  <a:cubicBezTo>
                    <a:pt x="10996" y="4547"/>
                    <a:pt x="10996" y="4547"/>
                    <a:pt x="10996" y="4547"/>
                  </a:cubicBezTo>
                  <a:cubicBezTo>
                    <a:pt x="10996" y="4480"/>
                    <a:pt x="10996" y="4480"/>
                    <a:pt x="10996" y="4480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109" y="4614"/>
                    <a:pt x="11109" y="4614"/>
                    <a:pt x="11109" y="4614"/>
                  </a:cubicBezTo>
                  <a:cubicBezTo>
                    <a:pt x="11165" y="4614"/>
                    <a:pt x="11165" y="4614"/>
                    <a:pt x="11165" y="4614"/>
                  </a:cubicBezTo>
                  <a:cubicBezTo>
                    <a:pt x="11165" y="4547"/>
                    <a:pt x="11165" y="4547"/>
                    <a:pt x="11165" y="4547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221" y="4480"/>
                    <a:pt x="11221" y="4480"/>
                    <a:pt x="11221" y="4480"/>
                  </a:cubicBezTo>
                  <a:cubicBezTo>
                    <a:pt x="11165" y="4414"/>
                    <a:pt x="11165" y="4414"/>
                    <a:pt x="11165" y="4414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09" y="4280"/>
                    <a:pt x="11109" y="4280"/>
                    <a:pt x="11109" y="4280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221" y="4213"/>
                    <a:pt x="11221" y="4213"/>
                    <a:pt x="11221" y="4213"/>
                  </a:cubicBezTo>
                  <a:cubicBezTo>
                    <a:pt x="11277" y="4213"/>
                    <a:pt x="11277" y="4213"/>
                    <a:pt x="11277" y="4213"/>
                  </a:cubicBezTo>
                  <a:cubicBezTo>
                    <a:pt x="11333" y="4146"/>
                    <a:pt x="11333" y="4146"/>
                    <a:pt x="11333" y="4146"/>
                  </a:cubicBezTo>
                  <a:cubicBezTo>
                    <a:pt x="11277" y="4079"/>
                    <a:pt x="11277" y="4079"/>
                    <a:pt x="11277" y="4079"/>
                  </a:cubicBezTo>
                  <a:cubicBezTo>
                    <a:pt x="11277" y="4012"/>
                    <a:pt x="11277" y="4012"/>
                    <a:pt x="11277" y="4012"/>
                  </a:cubicBezTo>
                  <a:cubicBezTo>
                    <a:pt x="11277" y="3946"/>
                    <a:pt x="11277" y="3946"/>
                    <a:pt x="11277" y="3946"/>
                  </a:cubicBezTo>
                  <a:cubicBezTo>
                    <a:pt x="11221" y="3879"/>
                    <a:pt x="11221" y="3879"/>
                    <a:pt x="11221" y="3879"/>
                  </a:cubicBezTo>
                  <a:cubicBezTo>
                    <a:pt x="11277" y="3812"/>
                    <a:pt x="11277" y="3812"/>
                    <a:pt x="11277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745"/>
                    <a:pt x="11389" y="3745"/>
                    <a:pt x="11389" y="3745"/>
                  </a:cubicBezTo>
                  <a:cubicBezTo>
                    <a:pt x="11445" y="3745"/>
                    <a:pt x="11445" y="3745"/>
                    <a:pt x="11445" y="3745"/>
                  </a:cubicBezTo>
                  <a:cubicBezTo>
                    <a:pt x="11557" y="3611"/>
                    <a:pt x="11557" y="3611"/>
                    <a:pt x="11557" y="3611"/>
                  </a:cubicBezTo>
                  <a:cubicBezTo>
                    <a:pt x="11614" y="3611"/>
                    <a:pt x="11614" y="3611"/>
                    <a:pt x="11614" y="3611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14" y="3745"/>
                    <a:pt x="11614" y="3745"/>
                    <a:pt x="11614" y="3745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79"/>
                    <a:pt x="11614" y="3879"/>
                    <a:pt x="11614" y="3879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4079"/>
                    <a:pt x="11614" y="4079"/>
                    <a:pt x="11614" y="4079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445" y="4213"/>
                    <a:pt x="11445" y="4213"/>
                    <a:pt x="11445" y="4213"/>
                  </a:cubicBezTo>
                  <a:cubicBezTo>
                    <a:pt x="11445" y="4280"/>
                    <a:pt x="11445" y="4280"/>
                    <a:pt x="11445" y="4280"/>
                  </a:cubicBezTo>
                  <a:cubicBezTo>
                    <a:pt x="11501" y="4280"/>
                    <a:pt x="11501" y="4280"/>
                    <a:pt x="11501" y="4280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614" y="4213"/>
                    <a:pt x="11614" y="4213"/>
                    <a:pt x="11614" y="4213"/>
                  </a:cubicBezTo>
                  <a:cubicBezTo>
                    <a:pt x="11614" y="4280"/>
                    <a:pt x="11614" y="4280"/>
                    <a:pt x="11614" y="4280"/>
                  </a:cubicBezTo>
                  <a:cubicBezTo>
                    <a:pt x="11557" y="4347"/>
                    <a:pt x="11557" y="4347"/>
                    <a:pt x="11557" y="4347"/>
                  </a:cubicBezTo>
                  <a:cubicBezTo>
                    <a:pt x="11501" y="4347"/>
                    <a:pt x="11501" y="4347"/>
                    <a:pt x="11501" y="4347"/>
                  </a:cubicBezTo>
                  <a:cubicBezTo>
                    <a:pt x="11445" y="4414"/>
                    <a:pt x="11445" y="4414"/>
                    <a:pt x="11445" y="4414"/>
                  </a:cubicBezTo>
                  <a:cubicBezTo>
                    <a:pt x="11389" y="4480"/>
                    <a:pt x="11389" y="4480"/>
                    <a:pt x="11389" y="4480"/>
                  </a:cubicBezTo>
                  <a:cubicBezTo>
                    <a:pt x="11445" y="4547"/>
                    <a:pt x="11445" y="4547"/>
                    <a:pt x="11445" y="4547"/>
                  </a:cubicBezTo>
                  <a:cubicBezTo>
                    <a:pt x="11445" y="4480"/>
                    <a:pt x="11445" y="4480"/>
                    <a:pt x="11445" y="4480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614" y="4347"/>
                    <a:pt x="11614" y="4347"/>
                    <a:pt x="11614" y="4347"/>
                  </a:cubicBezTo>
                  <a:cubicBezTo>
                    <a:pt x="11670" y="4414"/>
                    <a:pt x="11670" y="4414"/>
                    <a:pt x="11670" y="4414"/>
                  </a:cubicBezTo>
                  <a:cubicBezTo>
                    <a:pt x="11670" y="4480"/>
                    <a:pt x="11670" y="4480"/>
                    <a:pt x="11670" y="4480"/>
                  </a:cubicBezTo>
                  <a:cubicBezTo>
                    <a:pt x="11614" y="4547"/>
                    <a:pt x="11614" y="4547"/>
                    <a:pt x="11614" y="4547"/>
                  </a:cubicBezTo>
                  <a:cubicBezTo>
                    <a:pt x="11614" y="4614"/>
                    <a:pt x="11614" y="4614"/>
                    <a:pt x="11614" y="4614"/>
                  </a:cubicBezTo>
                  <a:cubicBezTo>
                    <a:pt x="11670" y="4547"/>
                    <a:pt x="11670" y="4547"/>
                    <a:pt x="11670" y="4547"/>
                  </a:cubicBezTo>
                  <a:cubicBezTo>
                    <a:pt x="11726" y="4547"/>
                    <a:pt x="11726" y="4547"/>
                    <a:pt x="11726" y="4547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94" y="4347"/>
                    <a:pt x="11894" y="4347"/>
                    <a:pt x="11894" y="4347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547"/>
                    <a:pt x="11950" y="4547"/>
                    <a:pt x="11950" y="4547"/>
                  </a:cubicBezTo>
                  <a:cubicBezTo>
                    <a:pt x="11894" y="4681"/>
                    <a:pt x="11894" y="4681"/>
                    <a:pt x="11894" y="4681"/>
                  </a:cubicBezTo>
                  <a:cubicBezTo>
                    <a:pt x="11838" y="4748"/>
                    <a:pt x="11838" y="4748"/>
                    <a:pt x="11838" y="4748"/>
                  </a:cubicBezTo>
                  <a:cubicBezTo>
                    <a:pt x="11782" y="4748"/>
                    <a:pt x="11782" y="4748"/>
                    <a:pt x="11782" y="4748"/>
                  </a:cubicBezTo>
                  <a:cubicBezTo>
                    <a:pt x="11726" y="4748"/>
                    <a:pt x="11726" y="4748"/>
                    <a:pt x="11726" y="4748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14" y="4949"/>
                    <a:pt x="11614" y="4949"/>
                    <a:pt x="11614" y="4949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82"/>
                    <a:pt x="11557" y="5082"/>
                    <a:pt x="11557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445" y="5082"/>
                    <a:pt x="11445" y="5082"/>
                    <a:pt x="11445" y="5082"/>
                  </a:cubicBezTo>
                  <a:cubicBezTo>
                    <a:pt x="11389" y="5082"/>
                    <a:pt x="11389" y="5082"/>
                    <a:pt x="11389" y="5082"/>
                  </a:cubicBezTo>
                  <a:cubicBezTo>
                    <a:pt x="11333" y="5082"/>
                    <a:pt x="11333" y="5082"/>
                    <a:pt x="11333" y="5082"/>
                  </a:cubicBezTo>
                  <a:cubicBezTo>
                    <a:pt x="11277" y="5149"/>
                    <a:pt x="11277" y="5149"/>
                    <a:pt x="11277" y="5149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165" y="4949"/>
                    <a:pt x="11165" y="4949"/>
                    <a:pt x="11165" y="4949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82"/>
                    <a:pt x="11109" y="5082"/>
                    <a:pt x="11109" y="5082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16" y="5015"/>
                    <a:pt x="10716" y="5015"/>
                    <a:pt x="10716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04" y="5015"/>
                    <a:pt x="10604" y="5015"/>
                    <a:pt x="10604" y="5015"/>
                  </a:cubicBezTo>
                  <a:cubicBezTo>
                    <a:pt x="10548" y="5015"/>
                    <a:pt x="10548" y="5015"/>
                    <a:pt x="10548" y="5015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491" y="5082"/>
                    <a:pt x="10491" y="5082"/>
                    <a:pt x="10491" y="5082"/>
                  </a:cubicBezTo>
                  <a:cubicBezTo>
                    <a:pt x="10491" y="5149"/>
                    <a:pt x="10491" y="5149"/>
                    <a:pt x="10491" y="5149"/>
                  </a:cubicBezTo>
                  <a:cubicBezTo>
                    <a:pt x="10435" y="5149"/>
                    <a:pt x="10435" y="5149"/>
                    <a:pt x="10435" y="5149"/>
                  </a:cubicBezTo>
                  <a:cubicBezTo>
                    <a:pt x="10379" y="5149"/>
                    <a:pt x="10379" y="5149"/>
                    <a:pt x="10379" y="5149"/>
                  </a:cubicBezTo>
                  <a:cubicBezTo>
                    <a:pt x="10323" y="5149"/>
                    <a:pt x="10323" y="5149"/>
                    <a:pt x="10323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11" y="5149"/>
                    <a:pt x="10211" y="5149"/>
                    <a:pt x="10211" y="5149"/>
                  </a:cubicBezTo>
                  <a:cubicBezTo>
                    <a:pt x="10155" y="5149"/>
                    <a:pt x="10155" y="5149"/>
                    <a:pt x="10155" y="5149"/>
                  </a:cubicBezTo>
                  <a:cubicBezTo>
                    <a:pt x="10043" y="5149"/>
                    <a:pt x="10043" y="5149"/>
                    <a:pt x="10043" y="5149"/>
                  </a:cubicBezTo>
                  <a:cubicBezTo>
                    <a:pt x="9986" y="5149"/>
                    <a:pt x="9986" y="5149"/>
                    <a:pt x="9986" y="5149"/>
                  </a:cubicBezTo>
                  <a:cubicBezTo>
                    <a:pt x="9930" y="5082"/>
                    <a:pt x="9930" y="5082"/>
                    <a:pt x="9930" y="5082"/>
                  </a:cubicBezTo>
                  <a:cubicBezTo>
                    <a:pt x="9874" y="5082"/>
                    <a:pt x="9874" y="5082"/>
                    <a:pt x="9874" y="5082"/>
                  </a:cubicBezTo>
                  <a:cubicBezTo>
                    <a:pt x="9874" y="5015"/>
                    <a:pt x="9874" y="5015"/>
                    <a:pt x="9874" y="5015"/>
                  </a:cubicBezTo>
                  <a:close/>
                  <a:moveTo>
                    <a:pt x="6901" y="6687"/>
                  </a:moveTo>
                  <a:cubicBezTo>
                    <a:pt x="6901" y="6554"/>
                    <a:pt x="6901" y="6554"/>
                    <a:pt x="6901" y="6554"/>
                  </a:cubicBezTo>
                  <a:cubicBezTo>
                    <a:pt x="6957" y="6487"/>
                    <a:pt x="6957" y="6487"/>
                    <a:pt x="6957" y="6487"/>
                  </a:cubicBezTo>
                  <a:cubicBezTo>
                    <a:pt x="6901" y="6420"/>
                    <a:pt x="6901" y="6420"/>
                    <a:pt x="6901" y="6420"/>
                  </a:cubicBezTo>
                  <a:cubicBezTo>
                    <a:pt x="6957" y="6353"/>
                    <a:pt x="6957" y="6353"/>
                    <a:pt x="6957" y="6353"/>
                  </a:cubicBezTo>
                  <a:cubicBezTo>
                    <a:pt x="6957" y="6286"/>
                    <a:pt x="6957" y="6286"/>
                    <a:pt x="6957" y="6286"/>
                  </a:cubicBezTo>
                  <a:cubicBezTo>
                    <a:pt x="6901" y="6286"/>
                    <a:pt x="6901" y="6286"/>
                    <a:pt x="6901" y="6286"/>
                  </a:cubicBezTo>
                  <a:cubicBezTo>
                    <a:pt x="6845" y="6152"/>
                    <a:pt x="6845" y="6152"/>
                    <a:pt x="6845" y="6152"/>
                  </a:cubicBezTo>
                  <a:cubicBezTo>
                    <a:pt x="6901" y="6152"/>
                    <a:pt x="6901" y="6152"/>
                    <a:pt x="6901" y="6152"/>
                  </a:cubicBezTo>
                  <a:cubicBezTo>
                    <a:pt x="6901" y="6085"/>
                    <a:pt x="6901" y="6085"/>
                    <a:pt x="6901" y="6085"/>
                  </a:cubicBezTo>
                  <a:cubicBezTo>
                    <a:pt x="6845" y="6085"/>
                    <a:pt x="6845" y="6085"/>
                    <a:pt x="6845" y="6085"/>
                  </a:cubicBezTo>
                  <a:cubicBezTo>
                    <a:pt x="6732" y="6085"/>
                    <a:pt x="6732" y="6085"/>
                    <a:pt x="6732" y="6085"/>
                  </a:cubicBezTo>
                  <a:cubicBezTo>
                    <a:pt x="6732" y="6019"/>
                    <a:pt x="6732" y="6019"/>
                    <a:pt x="6732" y="6019"/>
                  </a:cubicBezTo>
                  <a:cubicBezTo>
                    <a:pt x="6789" y="6019"/>
                    <a:pt x="6789" y="6019"/>
                    <a:pt x="6789" y="6019"/>
                  </a:cubicBezTo>
                  <a:cubicBezTo>
                    <a:pt x="6845" y="6019"/>
                    <a:pt x="6845" y="6019"/>
                    <a:pt x="6845" y="6019"/>
                  </a:cubicBezTo>
                  <a:cubicBezTo>
                    <a:pt x="6901" y="5952"/>
                    <a:pt x="6901" y="5952"/>
                    <a:pt x="6901" y="5952"/>
                  </a:cubicBezTo>
                  <a:cubicBezTo>
                    <a:pt x="6901" y="5885"/>
                    <a:pt x="6901" y="5885"/>
                    <a:pt x="6901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7013" y="5885"/>
                    <a:pt x="7013" y="5885"/>
                    <a:pt x="7013" y="5885"/>
                  </a:cubicBezTo>
                  <a:cubicBezTo>
                    <a:pt x="7069" y="5751"/>
                    <a:pt x="7069" y="5751"/>
                    <a:pt x="7069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81" y="5684"/>
                    <a:pt x="7181" y="5684"/>
                    <a:pt x="7181" y="5684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237" y="5550"/>
                    <a:pt x="7237" y="5550"/>
                    <a:pt x="7237" y="5550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406" y="5617"/>
                    <a:pt x="7406" y="5617"/>
                    <a:pt x="7406" y="5617"/>
                  </a:cubicBezTo>
                  <a:cubicBezTo>
                    <a:pt x="7406" y="5550"/>
                    <a:pt x="7406" y="5550"/>
                    <a:pt x="7406" y="5550"/>
                  </a:cubicBezTo>
                  <a:cubicBezTo>
                    <a:pt x="7350" y="5484"/>
                    <a:pt x="7350" y="5484"/>
                    <a:pt x="7350" y="5484"/>
                  </a:cubicBezTo>
                  <a:cubicBezTo>
                    <a:pt x="7350" y="5417"/>
                    <a:pt x="7350" y="5417"/>
                    <a:pt x="7350" y="5417"/>
                  </a:cubicBezTo>
                  <a:cubicBezTo>
                    <a:pt x="7406" y="5417"/>
                    <a:pt x="7406" y="5417"/>
                    <a:pt x="7406" y="5417"/>
                  </a:cubicBezTo>
                  <a:cubicBezTo>
                    <a:pt x="7518" y="5283"/>
                    <a:pt x="7518" y="5283"/>
                    <a:pt x="7518" y="5283"/>
                  </a:cubicBezTo>
                  <a:cubicBezTo>
                    <a:pt x="7574" y="5216"/>
                    <a:pt x="7574" y="5216"/>
                    <a:pt x="7574" y="5216"/>
                  </a:cubicBezTo>
                  <a:cubicBezTo>
                    <a:pt x="7686" y="5216"/>
                    <a:pt x="7686" y="5216"/>
                    <a:pt x="7686" y="5216"/>
                  </a:cubicBezTo>
                  <a:cubicBezTo>
                    <a:pt x="7686" y="5149"/>
                    <a:pt x="7686" y="5149"/>
                    <a:pt x="7686" y="5149"/>
                  </a:cubicBezTo>
                  <a:cubicBezTo>
                    <a:pt x="7742" y="5082"/>
                    <a:pt x="7742" y="5082"/>
                    <a:pt x="7742" y="5082"/>
                  </a:cubicBezTo>
                  <a:cubicBezTo>
                    <a:pt x="7798" y="5082"/>
                    <a:pt x="7798" y="5082"/>
                    <a:pt x="7798" y="5082"/>
                  </a:cubicBezTo>
                  <a:cubicBezTo>
                    <a:pt x="7855" y="5015"/>
                    <a:pt x="7855" y="5015"/>
                    <a:pt x="7855" y="5015"/>
                  </a:cubicBezTo>
                  <a:cubicBezTo>
                    <a:pt x="7798" y="5015"/>
                    <a:pt x="7798" y="5015"/>
                    <a:pt x="7798" y="5015"/>
                  </a:cubicBezTo>
                  <a:cubicBezTo>
                    <a:pt x="7798" y="4882"/>
                    <a:pt x="7798" y="4882"/>
                    <a:pt x="7798" y="4882"/>
                  </a:cubicBezTo>
                  <a:cubicBezTo>
                    <a:pt x="7798" y="4815"/>
                    <a:pt x="7798" y="4815"/>
                    <a:pt x="7798" y="4815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681"/>
                    <a:pt x="7855" y="4681"/>
                    <a:pt x="7855" y="4681"/>
                  </a:cubicBezTo>
                  <a:cubicBezTo>
                    <a:pt x="7911" y="4681"/>
                    <a:pt x="7911" y="4681"/>
                    <a:pt x="7911" y="4681"/>
                  </a:cubicBezTo>
                  <a:cubicBezTo>
                    <a:pt x="7967" y="4681"/>
                    <a:pt x="7967" y="4681"/>
                    <a:pt x="7967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303" y="4681"/>
                    <a:pt x="8303" y="4681"/>
                    <a:pt x="8303" y="4681"/>
                  </a:cubicBezTo>
                  <a:cubicBezTo>
                    <a:pt x="8416" y="4614"/>
                    <a:pt x="8416" y="4614"/>
                    <a:pt x="8416" y="4614"/>
                  </a:cubicBezTo>
                  <a:cubicBezTo>
                    <a:pt x="8584" y="4681"/>
                    <a:pt x="8584" y="4681"/>
                    <a:pt x="8584" y="4681"/>
                  </a:cubicBezTo>
                  <a:cubicBezTo>
                    <a:pt x="8528" y="4748"/>
                    <a:pt x="8528" y="4748"/>
                    <a:pt x="8528" y="4748"/>
                  </a:cubicBezTo>
                  <a:cubicBezTo>
                    <a:pt x="8584" y="4748"/>
                    <a:pt x="8584" y="4748"/>
                    <a:pt x="8584" y="4748"/>
                  </a:cubicBezTo>
                  <a:cubicBezTo>
                    <a:pt x="8640" y="4815"/>
                    <a:pt x="8640" y="4815"/>
                    <a:pt x="8640" y="4815"/>
                  </a:cubicBezTo>
                  <a:cubicBezTo>
                    <a:pt x="8752" y="4882"/>
                    <a:pt x="8752" y="4882"/>
                    <a:pt x="8752" y="4882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696" y="4949"/>
                    <a:pt x="8696" y="4949"/>
                    <a:pt x="8696" y="4949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808" y="4949"/>
                    <a:pt x="8808" y="4949"/>
                    <a:pt x="8808" y="4949"/>
                  </a:cubicBezTo>
                  <a:cubicBezTo>
                    <a:pt x="8864" y="4949"/>
                    <a:pt x="8864" y="4949"/>
                    <a:pt x="8864" y="4949"/>
                  </a:cubicBezTo>
                  <a:cubicBezTo>
                    <a:pt x="8808" y="5015"/>
                    <a:pt x="8808" y="5015"/>
                    <a:pt x="8808" y="5015"/>
                  </a:cubicBezTo>
                  <a:cubicBezTo>
                    <a:pt x="8752" y="5082"/>
                    <a:pt x="8752" y="5082"/>
                    <a:pt x="8752" y="5082"/>
                  </a:cubicBezTo>
                  <a:cubicBezTo>
                    <a:pt x="8752" y="5149"/>
                    <a:pt x="8752" y="5149"/>
                    <a:pt x="8752" y="5149"/>
                  </a:cubicBezTo>
                  <a:cubicBezTo>
                    <a:pt x="8864" y="5082"/>
                    <a:pt x="8864" y="5082"/>
                    <a:pt x="8864" y="5082"/>
                  </a:cubicBezTo>
                  <a:cubicBezTo>
                    <a:pt x="8864" y="5015"/>
                    <a:pt x="8864" y="5015"/>
                    <a:pt x="8864" y="5015"/>
                  </a:cubicBezTo>
                  <a:cubicBezTo>
                    <a:pt x="8921" y="4949"/>
                    <a:pt x="8921" y="4949"/>
                    <a:pt x="8921" y="4949"/>
                  </a:cubicBezTo>
                  <a:cubicBezTo>
                    <a:pt x="8977" y="5015"/>
                    <a:pt x="8977" y="5015"/>
                    <a:pt x="8977" y="5015"/>
                  </a:cubicBezTo>
                  <a:cubicBezTo>
                    <a:pt x="9033" y="4949"/>
                    <a:pt x="9033" y="4949"/>
                    <a:pt x="9033" y="4949"/>
                  </a:cubicBezTo>
                  <a:cubicBezTo>
                    <a:pt x="9089" y="4949"/>
                    <a:pt x="9089" y="4949"/>
                    <a:pt x="9089" y="4949"/>
                  </a:cubicBezTo>
                  <a:cubicBezTo>
                    <a:pt x="9089" y="5015"/>
                    <a:pt x="9089" y="5015"/>
                    <a:pt x="9089" y="5015"/>
                  </a:cubicBezTo>
                  <a:cubicBezTo>
                    <a:pt x="9145" y="5149"/>
                    <a:pt x="9145" y="5149"/>
                    <a:pt x="9145" y="5149"/>
                  </a:cubicBezTo>
                  <a:cubicBezTo>
                    <a:pt x="9201" y="5283"/>
                    <a:pt x="9201" y="5283"/>
                    <a:pt x="9201" y="5283"/>
                  </a:cubicBezTo>
                  <a:cubicBezTo>
                    <a:pt x="9145" y="5283"/>
                    <a:pt x="9145" y="5283"/>
                    <a:pt x="9145" y="5283"/>
                  </a:cubicBezTo>
                  <a:cubicBezTo>
                    <a:pt x="9201" y="5417"/>
                    <a:pt x="9201" y="5417"/>
                    <a:pt x="9201" y="5417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550"/>
                    <a:pt x="9201" y="5550"/>
                    <a:pt x="9201" y="5550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145" y="5684"/>
                    <a:pt x="9145" y="5684"/>
                    <a:pt x="9145" y="5684"/>
                  </a:cubicBezTo>
                  <a:cubicBezTo>
                    <a:pt x="9089" y="5751"/>
                    <a:pt x="9089" y="5751"/>
                    <a:pt x="9089" y="5751"/>
                  </a:cubicBezTo>
                  <a:cubicBezTo>
                    <a:pt x="9033" y="5751"/>
                    <a:pt x="9033" y="5751"/>
                    <a:pt x="9033" y="5751"/>
                  </a:cubicBezTo>
                  <a:cubicBezTo>
                    <a:pt x="8921" y="5751"/>
                    <a:pt x="8921" y="5751"/>
                    <a:pt x="8921" y="5751"/>
                  </a:cubicBezTo>
                  <a:cubicBezTo>
                    <a:pt x="8864" y="5751"/>
                    <a:pt x="8864" y="5751"/>
                    <a:pt x="8864" y="5751"/>
                  </a:cubicBezTo>
                  <a:cubicBezTo>
                    <a:pt x="8696" y="5818"/>
                    <a:pt x="8696" y="5818"/>
                    <a:pt x="8696" y="5818"/>
                  </a:cubicBezTo>
                  <a:cubicBezTo>
                    <a:pt x="8640" y="5818"/>
                    <a:pt x="8640" y="5818"/>
                    <a:pt x="8640" y="5818"/>
                  </a:cubicBezTo>
                  <a:cubicBezTo>
                    <a:pt x="8528" y="5885"/>
                    <a:pt x="8528" y="5885"/>
                    <a:pt x="8528" y="5885"/>
                  </a:cubicBezTo>
                  <a:cubicBezTo>
                    <a:pt x="8472" y="5885"/>
                    <a:pt x="8472" y="5885"/>
                    <a:pt x="8472" y="5885"/>
                  </a:cubicBezTo>
                  <a:cubicBezTo>
                    <a:pt x="8416" y="5952"/>
                    <a:pt x="8416" y="5952"/>
                    <a:pt x="8416" y="5952"/>
                  </a:cubicBezTo>
                  <a:cubicBezTo>
                    <a:pt x="8359" y="5952"/>
                    <a:pt x="8359" y="5952"/>
                    <a:pt x="8359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247" y="5952"/>
                    <a:pt x="8247" y="5952"/>
                    <a:pt x="8247" y="5952"/>
                  </a:cubicBezTo>
                  <a:cubicBezTo>
                    <a:pt x="8191" y="5952"/>
                    <a:pt x="8191" y="5952"/>
                    <a:pt x="8191" y="5952"/>
                  </a:cubicBezTo>
                  <a:cubicBezTo>
                    <a:pt x="8135" y="6019"/>
                    <a:pt x="8135" y="6019"/>
                    <a:pt x="8135" y="6019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152"/>
                    <a:pt x="8079" y="6152"/>
                    <a:pt x="8079" y="6152"/>
                  </a:cubicBezTo>
                  <a:cubicBezTo>
                    <a:pt x="7967" y="6152"/>
                    <a:pt x="7967" y="6152"/>
                    <a:pt x="7967" y="6152"/>
                  </a:cubicBezTo>
                  <a:cubicBezTo>
                    <a:pt x="7911" y="6219"/>
                    <a:pt x="7911" y="6219"/>
                    <a:pt x="7911" y="6219"/>
                  </a:cubicBezTo>
                  <a:cubicBezTo>
                    <a:pt x="7855" y="6219"/>
                    <a:pt x="7855" y="6219"/>
                    <a:pt x="7855" y="6219"/>
                  </a:cubicBezTo>
                  <a:cubicBezTo>
                    <a:pt x="7798" y="6152"/>
                    <a:pt x="7798" y="6152"/>
                    <a:pt x="7798" y="6152"/>
                  </a:cubicBezTo>
                  <a:cubicBezTo>
                    <a:pt x="7798" y="6219"/>
                    <a:pt x="7798" y="6219"/>
                    <a:pt x="7798" y="6219"/>
                  </a:cubicBezTo>
                  <a:cubicBezTo>
                    <a:pt x="7798" y="6286"/>
                    <a:pt x="7798" y="6286"/>
                    <a:pt x="7798" y="6286"/>
                  </a:cubicBezTo>
                  <a:cubicBezTo>
                    <a:pt x="7742" y="6286"/>
                    <a:pt x="7742" y="6286"/>
                    <a:pt x="7742" y="6286"/>
                  </a:cubicBezTo>
                  <a:cubicBezTo>
                    <a:pt x="7686" y="6353"/>
                    <a:pt x="7686" y="6353"/>
                    <a:pt x="7686" y="6353"/>
                  </a:cubicBezTo>
                  <a:cubicBezTo>
                    <a:pt x="7630" y="6420"/>
                    <a:pt x="7630" y="6420"/>
                    <a:pt x="7630" y="6420"/>
                  </a:cubicBezTo>
                  <a:cubicBezTo>
                    <a:pt x="7574" y="6487"/>
                    <a:pt x="7574" y="6487"/>
                    <a:pt x="7574" y="6487"/>
                  </a:cubicBezTo>
                  <a:cubicBezTo>
                    <a:pt x="7630" y="6487"/>
                    <a:pt x="7630" y="6487"/>
                    <a:pt x="7630" y="6487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406" y="6620"/>
                    <a:pt x="7406" y="6620"/>
                    <a:pt x="7406" y="6620"/>
                  </a:cubicBezTo>
                  <a:cubicBezTo>
                    <a:pt x="7350" y="6687"/>
                    <a:pt x="7350" y="6687"/>
                    <a:pt x="7350" y="6687"/>
                  </a:cubicBezTo>
                  <a:cubicBezTo>
                    <a:pt x="7294" y="6687"/>
                    <a:pt x="7294" y="6687"/>
                    <a:pt x="7294" y="6687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554"/>
                    <a:pt x="7294" y="6554"/>
                    <a:pt x="7294" y="6554"/>
                  </a:cubicBezTo>
                  <a:cubicBezTo>
                    <a:pt x="7294" y="6487"/>
                    <a:pt x="7294" y="6487"/>
                    <a:pt x="7294" y="6487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125" y="6687"/>
                    <a:pt x="7125" y="6687"/>
                    <a:pt x="7125" y="6687"/>
                  </a:cubicBezTo>
                  <a:cubicBezTo>
                    <a:pt x="7069" y="6687"/>
                    <a:pt x="7069" y="6687"/>
                    <a:pt x="7069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6957" y="6687"/>
                    <a:pt x="6957" y="6687"/>
                    <a:pt x="6957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lose/>
                  <a:moveTo>
                    <a:pt x="13241" y="5885"/>
                  </a:moveTo>
                  <a:cubicBezTo>
                    <a:pt x="13241" y="5885"/>
                    <a:pt x="13241" y="5885"/>
                    <a:pt x="13241" y="5885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6019"/>
                    <a:pt x="13241" y="6019"/>
                    <a:pt x="13241" y="6019"/>
                  </a:cubicBezTo>
                  <a:cubicBezTo>
                    <a:pt x="13184" y="5952"/>
                    <a:pt x="13184" y="5952"/>
                    <a:pt x="13184" y="5952"/>
                  </a:cubicBezTo>
                  <a:cubicBezTo>
                    <a:pt x="13184" y="5885"/>
                    <a:pt x="13184" y="5885"/>
                    <a:pt x="13184" y="5885"/>
                  </a:cubicBezTo>
                  <a:cubicBezTo>
                    <a:pt x="13241" y="5885"/>
                    <a:pt x="13241" y="5885"/>
                    <a:pt x="13241" y="5885"/>
                  </a:cubicBezTo>
                  <a:close/>
                  <a:moveTo>
                    <a:pt x="12736" y="5885"/>
                  </a:moveTo>
                  <a:cubicBezTo>
                    <a:pt x="12736" y="5818"/>
                    <a:pt x="12736" y="5818"/>
                    <a:pt x="12736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85"/>
                    <a:pt x="12848" y="5885"/>
                    <a:pt x="12848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36" y="5885"/>
                    <a:pt x="12736" y="5885"/>
                    <a:pt x="12736" y="5885"/>
                  </a:cubicBezTo>
                  <a:close/>
                  <a:moveTo>
                    <a:pt x="12231" y="6152"/>
                  </a:moveTo>
                  <a:cubicBezTo>
                    <a:pt x="12287" y="6219"/>
                    <a:pt x="12287" y="6219"/>
                    <a:pt x="12287" y="6219"/>
                  </a:cubicBezTo>
                  <a:cubicBezTo>
                    <a:pt x="12343" y="6219"/>
                    <a:pt x="12343" y="6219"/>
                    <a:pt x="12343" y="6219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19"/>
                    <a:pt x="12511" y="6219"/>
                    <a:pt x="12511" y="6219"/>
                  </a:cubicBezTo>
                  <a:cubicBezTo>
                    <a:pt x="12567" y="6286"/>
                    <a:pt x="12567" y="6286"/>
                    <a:pt x="12567" y="6286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79" y="6219"/>
                    <a:pt x="12679" y="6219"/>
                    <a:pt x="12679" y="6219"/>
                  </a:cubicBezTo>
                  <a:cubicBezTo>
                    <a:pt x="12679" y="6152"/>
                    <a:pt x="12679" y="6152"/>
                    <a:pt x="12679" y="6152"/>
                  </a:cubicBezTo>
                  <a:cubicBezTo>
                    <a:pt x="12623" y="6152"/>
                    <a:pt x="12623" y="6152"/>
                    <a:pt x="12623" y="6152"/>
                  </a:cubicBezTo>
                  <a:cubicBezTo>
                    <a:pt x="12567" y="6152"/>
                    <a:pt x="12567" y="6152"/>
                    <a:pt x="12567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455" y="6152"/>
                    <a:pt x="12455" y="6152"/>
                    <a:pt x="12455" y="6152"/>
                  </a:cubicBezTo>
                  <a:cubicBezTo>
                    <a:pt x="12399" y="6152"/>
                    <a:pt x="12399" y="6152"/>
                    <a:pt x="12399" y="6152"/>
                  </a:cubicBezTo>
                  <a:cubicBezTo>
                    <a:pt x="12343" y="6152"/>
                    <a:pt x="12343" y="6152"/>
                    <a:pt x="12343" y="6152"/>
                  </a:cubicBezTo>
                  <a:cubicBezTo>
                    <a:pt x="12287" y="6152"/>
                    <a:pt x="12287" y="6152"/>
                    <a:pt x="12287" y="6152"/>
                  </a:cubicBezTo>
                  <a:cubicBezTo>
                    <a:pt x="12231" y="6152"/>
                    <a:pt x="12231" y="6152"/>
                    <a:pt x="12231" y="6152"/>
                  </a:cubicBezTo>
                  <a:close/>
                  <a:moveTo>
                    <a:pt x="12006" y="8025"/>
                  </a:moveTo>
                  <a:cubicBezTo>
                    <a:pt x="11950" y="8025"/>
                    <a:pt x="11950" y="8025"/>
                    <a:pt x="11950" y="8025"/>
                  </a:cubicBezTo>
                  <a:cubicBezTo>
                    <a:pt x="11950" y="8025"/>
                    <a:pt x="11950" y="8025"/>
                    <a:pt x="11950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lose/>
                  <a:moveTo>
                    <a:pt x="11670" y="8025"/>
                  </a:moveTo>
                  <a:cubicBezTo>
                    <a:pt x="11670" y="7958"/>
                    <a:pt x="11670" y="7958"/>
                    <a:pt x="11670" y="7958"/>
                  </a:cubicBezTo>
                  <a:cubicBezTo>
                    <a:pt x="11670" y="7891"/>
                    <a:pt x="11670" y="7891"/>
                    <a:pt x="11670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24"/>
                    <a:pt x="11614" y="7824"/>
                    <a:pt x="11614" y="7824"/>
                  </a:cubicBezTo>
                  <a:cubicBezTo>
                    <a:pt x="11614" y="7757"/>
                    <a:pt x="11614" y="7757"/>
                    <a:pt x="11614" y="7757"/>
                  </a:cubicBezTo>
                  <a:cubicBezTo>
                    <a:pt x="11557" y="7757"/>
                    <a:pt x="11557" y="7757"/>
                    <a:pt x="11557" y="7757"/>
                  </a:cubicBezTo>
                  <a:cubicBezTo>
                    <a:pt x="11614" y="7690"/>
                    <a:pt x="11614" y="7690"/>
                    <a:pt x="11614" y="7690"/>
                  </a:cubicBezTo>
                  <a:cubicBezTo>
                    <a:pt x="11557" y="7624"/>
                    <a:pt x="11557" y="7624"/>
                    <a:pt x="11557" y="7624"/>
                  </a:cubicBezTo>
                  <a:cubicBezTo>
                    <a:pt x="11614" y="7557"/>
                    <a:pt x="11614" y="7557"/>
                    <a:pt x="11614" y="7557"/>
                  </a:cubicBezTo>
                  <a:cubicBezTo>
                    <a:pt x="11557" y="7557"/>
                    <a:pt x="11557" y="7557"/>
                    <a:pt x="11557" y="7557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01" y="7423"/>
                    <a:pt x="11501" y="7423"/>
                    <a:pt x="11501" y="7423"/>
                  </a:cubicBezTo>
                  <a:cubicBezTo>
                    <a:pt x="11501" y="7356"/>
                    <a:pt x="11501" y="7356"/>
                    <a:pt x="11501" y="7356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22"/>
                    <a:pt x="11445" y="7222"/>
                    <a:pt x="11445" y="7222"/>
                  </a:cubicBezTo>
                  <a:cubicBezTo>
                    <a:pt x="11445" y="7155"/>
                    <a:pt x="11445" y="7155"/>
                    <a:pt x="11445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277" y="7155"/>
                    <a:pt x="11277" y="7155"/>
                    <a:pt x="11277" y="7155"/>
                  </a:cubicBezTo>
                  <a:cubicBezTo>
                    <a:pt x="11277" y="7089"/>
                    <a:pt x="11277" y="7089"/>
                    <a:pt x="11277" y="7089"/>
                  </a:cubicBezTo>
                  <a:cubicBezTo>
                    <a:pt x="11333" y="7089"/>
                    <a:pt x="11333" y="7089"/>
                    <a:pt x="11333" y="7089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888"/>
                    <a:pt x="11333" y="6888"/>
                    <a:pt x="11333" y="6888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89" y="6687"/>
                    <a:pt x="11389" y="6687"/>
                    <a:pt x="11389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20"/>
                    <a:pt x="11445" y="6620"/>
                    <a:pt x="11445" y="6620"/>
                  </a:cubicBezTo>
                  <a:cubicBezTo>
                    <a:pt x="11501" y="6687"/>
                    <a:pt x="11501" y="6687"/>
                    <a:pt x="11501" y="6687"/>
                  </a:cubicBezTo>
                  <a:cubicBezTo>
                    <a:pt x="11557" y="6620"/>
                    <a:pt x="11557" y="6620"/>
                    <a:pt x="11557" y="6620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614" y="6754"/>
                    <a:pt x="11614" y="6754"/>
                    <a:pt x="11614" y="6754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70" y="6888"/>
                    <a:pt x="11670" y="6888"/>
                    <a:pt x="11670" y="6888"/>
                  </a:cubicBezTo>
                  <a:cubicBezTo>
                    <a:pt x="11670" y="6955"/>
                    <a:pt x="11670" y="6955"/>
                    <a:pt x="11670" y="6955"/>
                  </a:cubicBezTo>
                  <a:cubicBezTo>
                    <a:pt x="11726" y="7022"/>
                    <a:pt x="11726" y="7022"/>
                    <a:pt x="11726" y="7022"/>
                  </a:cubicBezTo>
                  <a:cubicBezTo>
                    <a:pt x="11782" y="7022"/>
                    <a:pt x="11782" y="7022"/>
                    <a:pt x="11782" y="7022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838" y="6888"/>
                    <a:pt x="11838" y="6888"/>
                    <a:pt x="11838" y="6888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754"/>
                    <a:pt x="11838" y="6754"/>
                    <a:pt x="11838" y="6754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94" y="6687"/>
                    <a:pt x="11894" y="6687"/>
                    <a:pt x="11894" y="6687"/>
                  </a:cubicBezTo>
                  <a:cubicBezTo>
                    <a:pt x="11950" y="6687"/>
                    <a:pt x="11950" y="6687"/>
                    <a:pt x="11950" y="6687"/>
                  </a:cubicBezTo>
                  <a:cubicBezTo>
                    <a:pt x="11950" y="6754"/>
                    <a:pt x="11950" y="6754"/>
                    <a:pt x="11950" y="6754"/>
                  </a:cubicBezTo>
                  <a:cubicBezTo>
                    <a:pt x="12006" y="6754"/>
                    <a:pt x="12006" y="6754"/>
                    <a:pt x="12006" y="6754"/>
                  </a:cubicBezTo>
                  <a:cubicBezTo>
                    <a:pt x="12006" y="6687"/>
                    <a:pt x="12006" y="6687"/>
                    <a:pt x="12006" y="6687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894" y="6620"/>
                    <a:pt x="11894" y="6620"/>
                    <a:pt x="11894" y="6620"/>
                  </a:cubicBezTo>
                  <a:cubicBezTo>
                    <a:pt x="11838" y="6620"/>
                    <a:pt x="11838" y="6620"/>
                    <a:pt x="11838" y="6620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487"/>
                    <a:pt x="11782" y="6487"/>
                    <a:pt x="11782" y="6487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838" y="6420"/>
                    <a:pt x="11838" y="6420"/>
                    <a:pt x="11838" y="6420"/>
                  </a:cubicBezTo>
                  <a:cubicBezTo>
                    <a:pt x="11838" y="6353"/>
                    <a:pt x="11838" y="6353"/>
                    <a:pt x="11838" y="6353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20"/>
                    <a:pt x="11950" y="6420"/>
                    <a:pt x="11950" y="6420"/>
                  </a:cubicBezTo>
                  <a:cubicBezTo>
                    <a:pt x="11950" y="6353"/>
                    <a:pt x="11950" y="6353"/>
                    <a:pt x="11950" y="6353"/>
                  </a:cubicBezTo>
                  <a:cubicBezTo>
                    <a:pt x="11894" y="6353"/>
                    <a:pt x="11894" y="6353"/>
                    <a:pt x="11894" y="6353"/>
                  </a:cubicBezTo>
                  <a:cubicBezTo>
                    <a:pt x="11894" y="6286"/>
                    <a:pt x="11894" y="6286"/>
                    <a:pt x="11894" y="6286"/>
                  </a:cubicBezTo>
                  <a:cubicBezTo>
                    <a:pt x="11950" y="6286"/>
                    <a:pt x="11950" y="6286"/>
                    <a:pt x="11950" y="6286"/>
                  </a:cubicBezTo>
                  <a:cubicBezTo>
                    <a:pt x="11950" y="6219"/>
                    <a:pt x="11950" y="6219"/>
                    <a:pt x="11950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062" y="6286"/>
                    <a:pt x="12062" y="6286"/>
                    <a:pt x="12062" y="6286"/>
                  </a:cubicBezTo>
                  <a:cubicBezTo>
                    <a:pt x="12118" y="6286"/>
                    <a:pt x="12118" y="6286"/>
                    <a:pt x="12118" y="6286"/>
                  </a:cubicBezTo>
                  <a:cubicBezTo>
                    <a:pt x="12175" y="6219"/>
                    <a:pt x="12175" y="6219"/>
                    <a:pt x="12175" y="6219"/>
                  </a:cubicBezTo>
                  <a:cubicBezTo>
                    <a:pt x="12118" y="6219"/>
                    <a:pt x="12118" y="6219"/>
                    <a:pt x="12118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118" y="6152"/>
                    <a:pt x="12118" y="6152"/>
                    <a:pt x="12118" y="6152"/>
                  </a:cubicBezTo>
                  <a:cubicBezTo>
                    <a:pt x="12175" y="6152"/>
                    <a:pt x="12175" y="6152"/>
                    <a:pt x="12175" y="6152"/>
                  </a:cubicBezTo>
                  <a:cubicBezTo>
                    <a:pt x="12231" y="6152"/>
                    <a:pt x="12231" y="6152"/>
                    <a:pt x="12231" y="6152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86"/>
                    <a:pt x="12231" y="6286"/>
                    <a:pt x="12231" y="6286"/>
                  </a:cubicBezTo>
                  <a:cubicBezTo>
                    <a:pt x="12287" y="6353"/>
                    <a:pt x="12287" y="6353"/>
                    <a:pt x="12287" y="6353"/>
                  </a:cubicBezTo>
                  <a:cubicBezTo>
                    <a:pt x="12287" y="6286"/>
                    <a:pt x="12287" y="6286"/>
                    <a:pt x="12287" y="6286"/>
                  </a:cubicBezTo>
                  <a:cubicBezTo>
                    <a:pt x="12343" y="6353"/>
                    <a:pt x="12343" y="6353"/>
                    <a:pt x="12343" y="6353"/>
                  </a:cubicBezTo>
                  <a:cubicBezTo>
                    <a:pt x="12399" y="6353"/>
                    <a:pt x="12399" y="6353"/>
                    <a:pt x="12399" y="6353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86"/>
                    <a:pt x="12511" y="6286"/>
                    <a:pt x="12511" y="6286"/>
                  </a:cubicBezTo>
                  <a:cubicBezTo>
                    <a:pt x="12623" y="6286"/>
                    <a:pt x="12623" y="6286"/>
                    <a:pt x="12623" y="6286"/>
                  </a:cubicBezTo>
                  <a:cubicBezTo>
                    <a:pt x="12623" y="6353"/>
                    <a:pt x="12623" y="6353"/>
                    <a:pt x="12623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87"/>
                    <a:pt x="12679" y="6487"/>
                    <a:pt x="12679" y="6487"/>
                  </a:cubicBezTo>
                  <a:cubicBezTo>
                    <a:pt x="12623" y="6554"/>
                    <a:pt x="12623" y="6554"/>
                    <a:pt x="12623" y="6554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455" y="6687"/>
                    <a:pt x="12455" y="6687"/>
                    <a:pt x="12455" y="6687"/>
                  </a:cubicBezTo>
                  <a:cubicBezTo>
                    <a:pt x="12399" y="6687"/>
                    <a:pt x="12399" y="6687"/>
                    <a:pt x="12399" y="6687"/>
                  </a:cubicBezTo>
                  <a:cubicBezTo>
                    <a:pt x="12399" y="6754"/>
                    <a:pt x="12399" y="6754"/>
                    <a:pt x="12399" y="6754"/>
                  </a:cubicBezTo>
                  <a:cubicBezTo>
                    <a:pt x="12287" y="6754"/>
                    <a:pt x="12287" y="6754"/>
                    <a:pt x="12287" y="6754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231" y="6888"/>
                    <a:pt x="12231" y="6888"/>
                    <a:pt x="12231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399" y="6888"/>
                    <a:pt x="12399" y="6888"/>
                    <a:pt x="12399" y="6888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43" y="6955"/>
                    <a:pt x="12343" y="6955"/>
                    <a:pt x="12343" y="6955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343" y="7089"/>
                    <a:pt x="12343" y="7089"/>
                    <a:pt x="12343" y="7089"/>
                  </a:cubicBezTo>
                  <a:cubicBezTo>
                    <a:pt x="12343" y="7155"/>
                    <a:pt x="12343" y="7155"/>
                    <a:pt x="12343" y="7155"/>
                  </a:cubicBezTo>
                  <a:cubicBezTo>
                    <a:pt x="12343" y="7222"/>
                    <a:pt x="12343" y="7222"/>
                    <a:pt x="12343" y="7222"/>
                  </a:cubicBezTo>
                  <a:cubicBezTo>
                    <a:pt x="12399" y="7155"/>
                    <a:pt x="12399" y="7155"/>
                    <a:pt x="12399" y="7155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89"/>
                    <a:pt x="12511" y="7089"/>
                    <a:pt x="12511" y="7089"/>
                  </a:cubicBezTo>
                  <a:cubicBezTo>
                    <a:pt x="12455" y="7155"/>
                    <a:pt x="12455" y="7155"/>
                    <a:pt x="12455" y="7155"/>
                  </a:cubicBezTo>
                  <a:cubicBezTo>
                    <a:pt x="12455" y="7222"/>
                    <a:pt x="12455" y="7222"/>
                    <a:pt x="12455" y="7222"/>
                  </a:cubicBezTo>
                  <a:cubicBezTo>
                    <a:pt x="12455" y="7289"/>
                    <a:pt x="12455" y="7289"/>
                    <a:pt x="12455" y="7289"/>
                  </a:cubicBezTo>
                  <a:cubicBezTo>
                    <a:pt x="12455" y="7356"/>
                    <a:pt x="12455" y="7356"/>
                    <a:pt x="12455" y="7356"/>
                  </a:cubicBezTo>
                  <a:cubicBezTo>
                    <a:pt x="12343" y="7356"/>
                    <a:pt x="12343" y="7356"/>
                    <a:pt x="12343" y="7356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23"/>
                    <a:pt x="12287" y="7423"/>
                    <a:pt x="12287" y="7423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31" y="7490"/>
                    <a:pt x="12231" y="7490"/>
                    <a:pt x="12231" y="7490"/>
                  </a:cubicBezTo>
                  <a:cubicBezTo>
                    <a:pt x="12231" y="7557"/>
                    <a:pt x="12231" y="7557"/>
                    <a:pt x="12231" y="7557"/>
                  </a:cubicBezTo>
                  <a:cubicBezTo>
                    <a:pt x="12287" y="7557"/>
                    <a:pt x="12287" y="7557"/>
                    <a:pt x="12287" y="7557"/>
                  </a:cubicBezTo>
                  <a:cubicBezTo>
                    <a:pt x="12287" y="7624"/>
                    <a:pt x="12287" y="7624"/>
                    <a:pt x="12287" y="7624"/>
                  </a:cubicBezTo>
                  <a:cubicBezTo>
                    <a:pt x="12231" y="7624"/>
                    <a:pt x="12231" y="7624"/>
                    <a:pt x="12231" y="7624"/>
                  </a:cubicBezTo>
                  <a:cubicBezTo>
                    <a:pt x="12287" y="7690"/>
                    <a:pt x="12287" y="7690"/>
                    <a:pt x="12287" y="7690"/>
                  </a:cubicBezTo>
                  <a:cubicBezTo>
                    <a:pt x="12231" y="7690"/>
                    <a:pt x="12231" y="7690"/>
                    <a:pt x="12231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18" y="7690"/>
                    <a:pt x="12118" y="7690"/>
                    <a:pt x="12118" y="7690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06" y="7824"/>
                    <a:pt x="12006" y="7824"/>
                    <a:pt x="12006" y="7824"/>
                  </a:cubicBezTo>
                  <a:cubicBezTo>
                    <a:pt x="11950" y="7757"/>
                    <a:pt x="11950" y="7757"/>
                    <a:pt x="11950" y="7757"/>
                  </a:cubicBezTo>
                  <a:cubicBezTo>
                    <a:pt x="11894" y="7824"/>
                    <a:pt x="11894" y="7824"/>
                    <a:pt x="11894" y="7824"/>
                  </a:cubicBezTo>
                  <a:cubicBezTo>
                    <a:pt x="11838" y="7757"/>
                    <a:pt x="11838" y="7757"/>
                    <a:pt x="11838" y="7757"/>
                  </a:cubicBezTo>
                  <a:cubicBezTo>
                    <a:pt x="11838" y="7690"/>
                    <a:pt x="11838" y="7690"/>
                    <a:pt x="11838" y="7690"/>
                  </a:cubicBezTo>
                  <a:cubicBezTo>
                    <a:pt x="11894" y="7624"/>
                    <a:pt x="11894" y="7624"/>
                    <a:pt x="11894" y="7624"/>
                  </a:cubicBezTo>
                  <a:cubicBezTo>
                    <a:pt x="11894" y="7557"/>
                    <a:pt x="11894" y="7557"/>
                    <a:pt x="11894" y="7557"/>
                  </a:cubicBezTo>
                  <a:cubicBezTo>
                    <a:pt x="11782" y="7624"/>
                    <a:pt x="11782" y="7624"/>
                    <a:pt x="11782" y="7624"/>
                  </a:cubicBezTo>
                  <a:cubicBezTo>
                    <a:pt x="11782" y="7690"/>
                    <a:pt x="11782" y="7690"/>
                    <a:pt x="11782" y="7690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91"/>
                    <a:pt x="11838" y="7891"/>
                    <a:pt x="11838" y="7891"/>
                  </a:cubicBezTo>
                  <a:cubicBezTo>
                    <a:pt x="11782" y="7891"/>
                    <a:pt x="11782" y="7891"/>
                    <a:pt x="11782" y="7891"/>
                  </a:cubicBezTo>
                  <a:cubicBezTo>
                    <a:pt x="11726" y="7958"/>
                    <a:pt x="11726" y="7958"/>
                    <a:pt x="11726" y="7958"/>
                  </a:cubicBezTo>
                  <a:cubicBezTo>
                    <a:pt x="11726" y="7958"/>
                    <a:pt x="11670" y="8025"/>
                    <a:pt x="11670" y="8025"/>
                  </a:cubicBezTo>
                  <a:close/>
                  <a:moveTo>
                    <a:pt x="12511" y="6754"/>
                  </a:moveTo>
                  <a:cubicBezTo>
                    <a:pt x="12511" y="6754"/>
                    <a:pt x="12511" y="6754"/>
                    <a:pt x="12511" y="6754"/>
                  </a:cubicBezTo>
                  <a:cubicBezTo>
                    <a:pt x="12511" y="6754"/>
                    <a:pt x="12511" y="6754"/>
                    <a:pt x="12511" y="6754"/>
                  </a:cubicBezTo>
                  <a:cubicBezTo>
                    <a:pt x="12567" y="6754"/>
                    <a:pt x="12567" y="6754"/>
                    <a:pt x="12567" y="6754"/>
                  </a:cubicBezTo>
                  <a:cubicBezTo>
                    <a:pt x="12511" y="6754"/>
                    <a:pt x="12511" y="6754"/>
                    <a:pt x="12511" y="6754"/>
                  </a:cubicBezTo>
                  <a:close/>
                  <a:moveTo>
                    <a:pt x="12455" y="6955"/>
                  </a:moveTo>
                  <a:cubicBezTo>
                    <a:pt x="12511" y="6955"/>
                    <a:pt x="12511" y="6955"/>
                    <a:pt x="12511" y="6955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955"/>
                    <a:pt x="12455" y="6955"/>
                    <a:pt x="12455" y="6955"/>
                  </a:cubicBezTo>
                  <a:cubicBezTo>
                    <a:pt x="12455" y="6955"/>
                    <a:pt x="12455" y="6955"/>
                    <a:pt x="12455" y="6955"/>
                  </a:cubicBezTo>
                  <a:close/>
                  <a:moveTo>
                    <a:pt x="12455" y="7089"/>
                  </a:move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22"/>
                    <a:pt x="12511" y="7022"/>
                    <a:pt x="12511" y="7022"/>
                  </a:cubicBezTo>
                  <a:cubicBezTo>
                    <a:pt x="12455" y="7022"/>
                    <a:pt x="12455" y="7022"/>
                    <a:pt x="12455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455" y="7089"/>
                    <a:pt x="12455" y="7089"/>
                    <a:pt x="12455" y="7089"/>
                  </a:cubicBezTo>
                  <a:close/>
                  <a:moveTo>
                    <a:pt x="10548" y="5952"/>
                  </a:move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6019"/>
                    <a:pt x="10548" y="6019"/>
                    <a:pt x="10548" y="6019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660" y="6019"/>
                    <a:pt x="10660" y="6019"/>
                    <a:pt x="10660" y="6019"/>
                  </a:cubicBezTo>
                  <a:cubicBezTo>
                    <a:pt x="10660" y="5952"/>
                    <a:pt x="10660" y="5952"/>
                    <a:pt x="10660" y="5952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5952"/>
                    <a:pt x="10548" y="5952"/>
                    <a:pt x="10548" y="5952"/>
                  </a:cubicBezTo>
                  <a:close/>
                  <a:moveTo>
                    <a:pt x="10884" y="6620"/>
                  </a:moveTo>
                  <a:cubicBezTo>
                    <a:pt x="10828" y="6554"/>
                    <a:pt x="10828" y="6554"/>
                    <a:pt x="10828" y="6554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772" y="6286"/>
                    <a:pt x="10772" y="6286"/>
                    <a:pt x="10772" y="6286"/>
                  </a:cubicBezTo>
                  <a:cubicBezTo>
                    <a:pt x="10772" y="6219"/>
                    <a:pt x="10772" y="6219"/>
                    <a:pt x="10772" y="6219"/>
                  </a:cubicBezTo>
                  <a:cubicBezTo>
                    <a:pt x="10772" y="6152"/>
                    <a:pt x="10772" y="6152"/>
                    <a:pt x="10772" y="6152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72" y="6019"/>
                    <a:pt x="10772" y="6019"/>
                    <a:pt x="10772" y="6019"/>
                  </a:cubicBezTo>
                  <a:cubicBezTo>
                    <a:pt x="10828" y="6019"/>
                    <a:pt x="10828" y="6019"/>
                    <a:pt x="10828" y="6019"/>
                  </a:cubicBezTo>
                  <a:cubicBezTo>
                    <a:pt x="10884" y="5952"/>
                    <a:pt x="10884" y="5952"/>
                    <a:pt x="10884" y="5952"/>
                  </a:cubicBezTo>
                  <a:cubicBezTo>
                    <a:pt x="10940" y="5952"/>
                    <a:pt x="10940" y="5952"/>
                    <a:pt x="10940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1052" y="6019"/>
                    <a:pt x="11052" y="6019"/>
                    <a:pt x="11052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65" y="6019"/>
                    <a:pt x="11165" y="6019"/>
                    <a:pt x="11165" y="6019"/>
                  </a:cubicBezTo>
                  <a:cubicBezTo>
                    <a:pt x="11221" y="6019"/>
                    <a:pt x="11221" y="6019"/>
                    <a:pt x="11221" y="6019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152"/>
                    <a:pt x="11221" y="6152"/>
                    <a:pt x="11221" y="6152"/>
                  </a:cubicBezTo>
                  <a:cubicBezTo>
                    <a:pt x="11277" y="6152"/>
                    <a:pt x="11277" y="6152"/>
                    <a:pt x="11277" y="6152"/>
                  </a:cubicBezTo>
                  <a:cubicBezTo>
                    <a:pt x="11277" y="6219"/>
                    <a:pt x="11277" y="6219"/>
                    <a:pt x="11277" y="6219"/>
                  </a:cubicBezTo>
                  <a:cubicBezTo>
                    <a:pt x="11221" y="6219"/>
                    <a:pt x="11221" y="6219"/>
                    <a:pt x="11221" y="6219"/>
                  </a:cubicBezTo>
                  <a:cubicBezTo>
                    <a:pt x="11221" y="6286"/>
                    <a:pt x="11221" y="6286"/>
                    <a:pt x="11221" y="6286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09" y="6420"/>
                    <a:pt x="11109" y="6420"/>
                    <a:pt x="11109" y="6420"/>
                  </a:cubicBezTo>
                  <a:cubicBezTo>
                    <a:pt x="10996" y="6487"/>
                    <a:pt x="10996" y="6487"/>
                    <a:pt x="10996" y="6487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884" y="6554"/>
                    <a:pt x="10884" y="6554"/>
                    <a:pt x="10884" y="6554"/>
                  </a:cubicBezTo>
                  <a:cubicBezTo>
                    <a:pt x="10884" y="6620"/>
                    <a:pt x="10884" y="6620"/>
                    <a:pt x="10884" y="6620"/>
                  </a:cubicBezTo>
                  <a:cubicBezTo>
                    <a:pt x="10884" y="6620"/>
                    <a:pt x="10884" y="6620"/>
                    <a:pt x="10884" y="6620"/>
                  </a:cubicBezTo>
                  <a:close/>
                  <a:moveTo>
                    <a:pt x="12679" y="7690"/>
                  </a:moveTo>
                  <a:cubicBezTo>
                    <a:pt x="12567" y="7624"/>
                    <a:pt x="12567" y="7624"/>
                    <a:pt x="12567" y="7624"/>
                  </a:cubicBezTo>
                  <a:cubicBezTo>
                    <a:pt x="12567" y="7624"/>
                    <a:pt x="12567" y="7624"/>
                    <a:pt x="12567" y="7624"/>
                  </a:cubicBezTo>
                  <a:cubicBezTo>
                    <a:pt x="12455" y="7624"/>
                    <a:pt x="12455" y="7624"/>
                    <a:pt x="12455" y="7624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490"/>
                    <a:pt x="12511" y="7490"/>
                    <a:pt x="12511" y="7490"/>
                  </a:cubicBezTo>
                  <a:cubicBezTo>
                    <a:pt x="12567" y="7423"/>
                    <a:pt x="12567" y="7423"/>
                    <a:pt x="12567" y="7423"/>
                  </a:cubicBezTo>
                  <a:cubicBezTo>
                    <a:pt x="12623" y="7356"/>
                    <a:pt x="12623" y="7356"/>
                    <a:pt x="12623" y="7356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22"/>
                    <a:pt x="12623" y="7222"/>
                    <a:pt x="12623" y="7222"/>
                  </a:cubicBezTo>
                  <a:cubicBezTo>
                    <a:pt x="12567" y="7222"/>
                    <a:pt x="12567" y="7222"/>
                    <a:pt x="12567" y="7222"/>
                  </a:cubicBezTo>
                  <a:cubicBezTo>
                    <a:pt x="12623" y="7155"/>
                    <a:pt x="12623" y="7155"/>
                    <a:pt x="12623" y="7155"/>
                  </a:cubicBezTo>
                  <a:cubicBezTo>
                    <a:pt x="12623" y="7089"/>
                    <a:pt x="12623" y="7089"/>
                    <a:pt x="12623" y="7089"/>
                  </a:cubicBezTo>
                  <a:cubicBezTo>
                    <a:pt x="12679" y="7022"/>
                    <a:pt x="12679" y="7022"/>
                    <a:pt x="12679" y="7022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736" y="6888"/>
                    <a:pt x="12736" y="6888"/>
                    <a:pt x="12736" y="6888"/>
                  </a:cubicBezTo>
                  <a:cubicBezTo>
                    <a:pt x="12736" y="6821"/>
                    <a:pt x="12736" y="6821"/>
                    <a:pt x="12736" y="6821"/>
                  </a:cubicBezTo>
                  <a:cubicBezTo>
                    <a:pt x="12792" y="6821"/>
                    <a:pt x="12792" y="6821"/>
                    <a:pt x="12792" y="6821"/>
                  </a:cubicBezTo>
                  <a:cubicBezTo>
                    <a:pt x="12792" y="6754"/>
                    <a:pt x="12792" y="6754"/>
                    <a:pt x="12792" y="6754"/>
                  </a:cubicBezTo>
                  <a:cubicBezTo>
                    <a:pt x="12848" y="6687"/>
                    <a:pt x="12848" y="6687"/>
                    <a:pt x="12848" y="6687"/>
                  </a:cubicBezTo>
                  <a:cubicBezTo>
                    <a:pt x="12848" y="6620"/>
                    <a:pt x="12848" y="6620"/>
                    <a:pt x="12848" y="6620"/>
                  </a:cubicBezTo>
                  <a:cubicBezTo>
                    <a:pt x="12904" y="6620"/>
                    <a:pt x="12904" y="6620"/>
                    <a:pt x="12904" y="6620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487"/>
                    <a:pt x="12904" y="6487"/>
                    <a:pt x="12904" y="6487"/>
                  </a:cubicBezTo>
                  <a:cubicBezTo>
                    <a:pt x="12960" y="6487"/>
                    <a:pt x="12960" y="6487"/>
                    <a:pt x="12960" y="6487"/>
                  </a:cubicBezTo>
                  <a:cubicBezTo>
                    <a:pt x="13016" y="6554"/>
                    <a:pt x="13016" y="6554"/>
                    <a:pt x="13016" y="6554"/>
                  </a:cubicBezTo>
                  <a:cubicBezTo>
                    <a:pt x="13016" y="6620"/>
                    <a:pt x="13016" y="6620"/>
                    <a:pt x="13016" y="6620"/>
                  </a:cubicBezTo>
                  <a:cubicBezTo>
                    <a:pt x="13072" y="6620"/>
                    <a:pt x="13072" y="6620"/>
                    <a:pt x="13072" y="6620"/>
                  </a:cubicBezTo>
                  <a:cubicBezTo>
                    <a:pt x="13072" y="6554"/>
                    <a:pt x="13072" y="6554"/>
                    <a:pt x="13072" y="6554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72" y="6487"/>
                    <a:pt x="13072" y="6487"/>
                    <a:pt x="13072" y="6487"/>
                  </a:cubicBezTo>
                  <a:cubicBezTo>
                    <a:pt x="13016" y="6420"/>
                    <a:pt x="13016" y="6420"/>
                    <a:pt x="13016" y="6420"/>
                  </a:cubicBezTo>
                  <a:cubicBezTo>
                    <a:pt x="13072" y="6353"/>
                    <a:pt x="13072" y="6353"/>
                    <a:pt x="13072" y="6353"/>
                  </a:cubicBezTo>
                  <a:cubicBezTo>
                    <a:pt x="13184" y="6286"/>
                    <a:pt x="13184" y="6286"/>
                    <a:pt x="13184" y="6286"/>
                  </a:cubicBezTo>
                  <a:cubicBezTo>
                    <a:pt x="13241" y="6286"/>
                    <a:pt x="13241" y="6286"/>
                    <a:pt x="13241" y="6286"/>
                  </a:cubicBezTo>
                  <a:cubicBezTo>
                    <a:pt x="13297" y="6286"/>
                    <a:pt x="13297" y="6286"/>
                    <a:pt x="13297" y="6286"/>
                  </a:cubicBezTo>
                  <a:cubicBezTo>
                    <a:pt x="13297" y="6353"/>
                    <a:pt x="13297" y="6353"/>
                    <a:pt x="13297" y="6353"/>
                  </a:cubicBezTo>
                  <a:cubicBezTo>
                    <a:pt x="13353" y="6286"/>
                    <a:pt x="13353" y="6286"/>
                    <a:pt x="13353" y="6286"/>
                  </a:cubicBezTo>
                  <a:cubicBezTo>
                    <a:pt x="13353" y="6353"/>
                    <a:pt x="13353" y="6353"/>
                    <a:pt x="13353" y="6353"/>
                  </a:cubicBezTo>
                  <a:cubicBezTo>
                    <a:pt x="13409" y="6353"/>
                    <a:pt x="13409" y="6353"/>
                    <a:pt x="13409" y="6353"/>
                  </a:cubicBezTo>
                  <a:cubicBezTo>
                    <a:pt x="13465" y="6353"/>
                    <a:pt x="13465" y="6353"/>
                    <a:pt x="13465" y="6353"/>
                  </a:cubicBezTo>
                  <a:cubicBezTo>
                    <a:pt x="13521" y="6353"/>
                    <a:pt x="13521" y="6353"/>
                    <a:pt x="13521" y="6353"/>
                  </a:cubicBezTo>
                  <a:cubicBezTo>
                    <a:pt x="13521" y="6420"/>
                    <a:pt x="13521" y="6420"/>
                    <a:pt x="13521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577" y="6487"/>
                    <a:pt x="13577" y="6487"/>
                    <a:pt x="13577" y="6487"/>
                  </a:cubicBezTo>
                  <a:cubicBezTo>
                    <a:pt x="13633" y="6554"/>
                    <a:pt x="13633" y="6554"/>
                    <a:pt x="13633" y="6554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745" y="6487"/>
                    <a:pt x="13745" y="6487"/>
                    <a:pt x="13745" y="6487"/>
                  </a:cubicBezTo>
                  <a:cubicBezTo>
                    <a:pt x="13858" y="6554"/>
                    <a:pt x="13858" y="6554"/>
                    <a:pt x="13858" y="6554"/>
                  </a:cubicBezTo>
                  <a:cubicBezTo>
                    <a:pt x="13914" y="6554"/>
                    <a:pt x="13914" y="6554"/>
                    <a:pt x="13914" y="6554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70" y="6687"/>
                    <a:pt x="13970" y="6687"/>
                    <a:pt x="13970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858" y="6754"/>
                    <a:pt x="13858" y="6754"/>
                    <a:pt x="13858" y="6754"/>
                  </a:cubicBezTo>
                  <a:cubicBezTo>
                    <a:pt x="13802" y="6821"/>
                    <a:pt x="13802" y="6821"/>
                    <a:pt x="13802" y="6821"/>
                  </a:cubicBezTo>
                  <a:cubicBezTo>
                    <a:pt x="13802" y="6888"/>
                    <a:pt x="13802" y="6888"/>
                    <a:pt x="13802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633" y="6955"/>
                    <a:pt x="13633" y="6955"/>
                    <a:pt x="13633" y="6955"/>
                  </a:cubicBezTo>
                  <a:cubicBezTo>
                    <a:pt x="13577" y="7089"/>
                    <a:pt x="13577" y="7089"/>
                    <a:pt x="13577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155"/>
                    <a:pt x="13521" y="7155"/>
                    <a:pt x="13521" y="7155"/>
                  </a:cubicBezTo>
                  <a:cubicBezTo>
                    <a:pt x="13409" y="7222"/>
                    <a:pt x="13409" y="7222"/>
                    <a:pt x="13409" y="7222"/>
                  </a:cubicBezTo>
                  <a:cubicBezTo>
                    <a:pt x="13353" y="7289"/>
                    <a:pt x="13353" y="7289"/>
                    <a:pt x="13353" y="7289"/>
                  </a:cubicBezTo>
                  <a:cubicBezTo>
                    <a:pt x="13297" y="7356"/>
                    <a:pt x="13297" y="7356"/>
                    <a:pt x="13297" y="7356"/>
                  </a:cubicBezTo>
                  <a:cubicBezTo>
                    <a:pt x="13241" y="7356"/>
                    <a:pt x="13241" y="7356"/>
                    <a:pt x="13241" y="7356"/>
                  </a:cubicBezTo>
                  <a:cubicBezTo>
                    <a:pt x="13184" y="7356"/>
                    <a:pt x="13184" y="7356"/>
                    <a:pt x="13184" y="7356"/>
                  </a:cubicBezTo>
                  <a:cubicBezTo>
                    <a:pt x="13184" y="7289"/>
                    <a:pt x="13184" y="7289"/>
                    <a:pt x="13184" y="7289"/>
                  </a:cubicBezTo>
                  <a:cubicBezTo>
                    <a:pt x="13128" y="7356"/>
                    <a:pt x="13128" y="7356"/>
                    <a:pt x="13128" y="7356"/>
                  </a:cubicBezTo>
                  <a:cubicBezTo>
                    <a:pt x="13072" y="7289"/>
                    <a:pt x="13072" y="7289"/>
                    <a:pt x="13072" y="7289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16" y="7222"/>
                    <a:pt x="13016" y="7222"/>
                    <a:pt x="13016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60" y="7289"/>
                    <a:pt x="12960" y="7289"/>
                    <a:pt x="12960" y="7289"/>
                  </a:cubicBezTo>
                  <a:cubicBezTo>
                    <a:pt x="12904" y="7356"/>
                    <a:pt x="12904" y="7356"/>
                    <a:pt x="12904" y="7356"/>
                  </a:cubicBezTo>
                  <a:cubicBezTo>
                    <a:pt x="12960" y="7356"/>
                    <a:pt x="12960" y="7356"/>
                    <a:pt x="12960" y="7356"/>
                  </a:cubicBezTo>
                  <a:cubicBezTo>
                    <a:pt x="12960" y="7423"/>
                    <a:pt x="12960" y="7423"/>
                    <a:pt x="12960" y="7423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848" y="7557"/>
                    <a:pt x="12848" y="7557"/>
                    <a:pt x="12848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679" y="7624"/>
                    <a:pt x="12679" y="7624"/>
                    <a:pt x="12679" y="7624"/>
                  </a:cubicBezTo>
                  <a:cubicBezTo>
                    <a:pt x="12679" y="7690"/>
                    <a:pt x="12679" y="7690"/>
                    <a:pt x="12679" y="7690"/>
                  </a:cubicBezTo>
                  <a:cubicBezTo>
                    <a:pt x="12679" y="7690"/>
                    <a:pt x="12679" y="7690"/>
                    <a:pt x="12679" y="7690"/>
                  </a:cubicBezTo>
                  <a:close/>
                  <a:moveTo>
                    <a:pt x="15709" y="7958"/>
                  </a:moveTo>
                  <a:cubicBezTo>
                    <a:pt x="15653" y="7891"/>
                    <a:pt x="15653" y="7891"/>
                    <a:pt x="15653" y="7891"/>
                  </a:cubicBezTo>
                  <a:cubicBezTo>
                    <a:pt x="15597" y="7891"/>
                    <a:pt x="15597" y="7891"/>
                    <a:pt x="15597" y="7891"/>
                  </a:cubicBezTo>
                  <a:cubicBezTo>
                    <a:pt x="15597" y="7824"/>
                    <a:pt x="15597" y="7824"/>
                    <a:pt x="15597" y="7824"/>
                  </a:cubicBezTo>
                  <a:cubicBezTo>
                    <a:pt x="15541" y="7824"/>
                    <a:pt x="15541" y="7824"/>
                    <a:pt x="15541" y="7824"/>
                  </a:cubicBezTo>
                  <a:cubicBezTo>
                    <a:pt x="15541" y="7757"/>
                    <a:pt x="15541" y="7757"/>
                    <a:pt x="15541" y="7757"/>
                  </a:cubicBezTo>
                  <a:cubicBezTo>
                    <a:pt x="15541" y="7690"/>
                    <a:pt x="15541" y="7690"/>
                    <a:pt x="15541" y="7690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356"/>
                    <a:pt x="15541" y="7356"/>
                    <a:pt x="15541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289"/>
                    <a:pt x="15597" y="7289"/>
                    <a:pt x="15597" y="7289"/>
                  </a:cubicBezTo>
                  <a:cubicBezTo>
                    <a:pt x="15653" y="7222"/>
                    <a:pt x="15653" y="7222"/>
                    <a:pt x="15653" y="7222"/>
                  </a:cubicBezTo>
                  <a:cubicBezTo>
                    <a:pt x="15653" y="7155"/>
                    <a:pt x="15653" y="7155"/>
                    <a:pt x="15653" y="7155"/>
                  </a:cubicBezTo>
                  <a:cubicBezTo>
                    <a:pt x="15709" y="7155"/>
                    <a:pt x="15709" y="7155"/>
                    <a:pt x="15709" y="7155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821" y="7289"/>
                    <a:pt x="15821" y="7289"/>
                    <a:pt x="15821" y="7289"/>
                  </a:cubicBezTo>
                  <a:cubicBezTo>
                    <a:pt x="15877" y="7289"/>
                    <a:pt x="15877" y="7289"/>
                    <a:pt x="15877" y="7289"/>
                  </a:cubicBezTo>
                  <a:cubicBezTo>
                    <a:pt x="15934" y="7356"/>
                    <a:pt x="15934" y="7356"/>
                    <a:pt x="15934" y="7356"/>
                  </a:cubicBezTo>
                  <a:cubicBezTo>
                    <a:pt x="15934" y="7289"/>
                    <a:pt x="15934" y="7289"/>
                    <a:pt x="15934" y="7289"/>
                  </a:cubicBezTo>
                  <a:cubicBezTo>
                    <a:pt x="16046" y="7356"/>
                    <a:pt x="16046" y="7356"/>
                    <a:pt x="16046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58" y="7423"/>
                    <a:pt x="16158" y="7423"/>
                    <a:pt x="16158" y="7423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557"/>
                    <a:pt x="16214" y="7557"/>
                    <a:pt x="16214" y="7557"/>
                  </a:cubicBezTo>
                  <a:cubicBezTo>
                    <a:pt x="16214" y="7624"/>
                    <a:pt x="16214" y="7624"/>
                    <a:pt x="16214" y="7624"/>
                  </a:cubicBezTo>
                  <a:cubicBezTo>
                    <a:pt x="16270" y="7624"/>
                    <a:pt x="16270" y="7624"/>
                    <a:pt x="16270" y="7624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757"/>
                    <a:pt x="16270" y="7757"/>
                    <a:pt x="16270" y="7757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91"/>
                    <a:pt x="16270" y="7891"/>
                    <a:pt x="16270" y="7891"/>
                  </a:cubicBezTo>
                  <a:cubicBezTo>
                    <a:pt x="16326" y="7891"/>
                    <a:pt x="16326" y="7891"/>
                    <a:pt x="16326" y="7891"/>
                  </a:cubicBezTo>
                  <a:cubicBezTo>
                    <a:pt x="16326" y="7958"/>
                    <a:pt x="16326" y="7958"/>
                    <a:pt x="16326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5990" y="7891"/>
                    <a:pt x="15990" y="7891"/>
                    <a:pt x="15990" y="7891"/>
                  </a:cubicBezTo>
                  <a:cubicBezTo>
                    <a:pt x="15934" y="7891"/>
                    <a:pt x="15934" y="7891"/>
                    <a:pt x="15934" y="7891"/>
                  </a:cubicBezTo>
                  <a:cubicBezTo>
                    <a:pt x="15934" y="7824"/>
                    <a:pt x="15934" y="7824"/>
                    <a:pt x="15934" y="7824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765" y="7958"/>
                    <a:pt x="15765" y="7958"/>
                    <a:pt x="15765" y="7958"/>
                  </a:cubicBezTo>
                  <a:cubicBezTo>
                    <a:pt x="15709" y="7958"/>
                    <a:pt x="15709" y="7958"/>
                    <a:pt x="15709" y="7958"/>
                  </a:cubicBezTo>
                  <a:close/>
                  <a:moveTo>
                    <a:pt x="15429" y="8025"/>
                  </a:moveTo>
                  <a:cubicBezTo>
                    <a:pt x="15429" y="7958"/>
                    <a:pt x="15429" y="7958"/>
                    <a:pt x="15429" y="7958"/>
                  </a:cubicBezTo>
                  <a:cubicBezTo>
                    <a:pt x="15429" y="7958"/>
                    <a:pt x="15429" y="7958"/>
                    <a:pt x="15429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29" y="8025"/>
                    <a:pt x="15429" y="8025"/>
                    <a:pt x="15429" y="8025"/>
                  </a:cubicBezTo>
                  <a:close/>
                  <a:moveTo>
                    <a:pt x="15485" y="8092"/>
                  </a:moveTo>
                  <a:cubicBezTo>
                    <a:pt x="15485" y="8025"/>
                    <a:pt x="15485" y="8025"/>
                    <a:pt x="15485" y="8025"/>
                  </a:cubicBezTo>
                  <a:cubicBezTo>
                    <a:pt x="15485" y="8025"/>
                    <a:pt x="15485" y="8025"/>
                    <a:pt x="15485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485" y="8092"/>
                    <a:pt x="15485" y="8092"/>
                    <a:pt x="15485" y="8092"/>
                  </a:cubicBezTo>
                  <a:close/>
                  <a:moveTo>
                    <a:pt x="15653" y="8092"/>
                  </a:move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653" y="8025"/>
                    <a:pt x="15653" y="8025"/>
                    <a:pt x="15653" y="8025"/>
                  </a:cubicBezTo>
                  <a:cubicBezTo>
                    <a:pt x="15653" y="8092"/>
                    <a:pt x="15653" y="8092"/>
                    <a:pt x="15653" y="8092"/>
                  </a:cubicBezTo>
                  <a:close/>
                  <a:moveTo>
                    <a:pt x="12567" y="9228"/>
                  </a:move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228"/>
                    <a:pt x="12567" y="9228"/>
                    <a:pt x="12567" y="9228"/>
                  </a:cubicBezTo>
                  <a:close/>
                  <a:moveTo>
                    <a:pt x="12679" y="9496"/>
                  </a:moveTo>
                  <a:cubicBezTo>
                    <a:pt x="12679" y="9563"/>
                    <a:pt x="12679" y="9563"/>
                    <a:pt x="12679" y="9563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2679" y="9496"/>
                  </a:moveTo>
                  <a:cubicBezTo>
                    <a:pt x="12623" y="9496"/>
                    <a:pt x="12623" y="9496"/>
                    <a:pt x="12623" y="9496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496"/>
                    <a:pt x="12679" y="9496"/>
                    <a:pt x="12679" y="9496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3633" y="9295"/>
                  </a:moveTo>
                  <a:cubicBezTo>
                    <a:pt x="13577" y="9295"/>
                    <a:pt x="13577" y="9295"/>
                    <a:pt x="13577" y="9295"/>
                  </a:cubicBezTo>
                  <a:cubicBezTo>
                    <a:pt x="13577" y="9228"/>
                    <a:pt x="13577" y="9228"/>
                    <a:pt x="13577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465" y="9228"/>
                    <a:pt x="13465" y="9228"/>
                    <a:pt x="13465" y="9228"/>
                  </a:cubicBezTo>
                  <a:cubicBezTo>
                    <a:pt x="13465" y="9162"/>
                    <a:pt x="13465" y="9162"/>
                    <a:pt x="13465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95"/>
                    <a:pt x="13633" y="9295"/>
                    <a:pt x="13633" y="9295"/>
                  </a:cubicBezTo>
                  <a:cubicBezTo>
                    <a:pt x="13633" y="9295"/>
                    <a:pt x="13633" y="9295"/>
                    <a:pt x="13633" y="9295"/>
                  </a:cubicBezTo>
                  <a:close/>
                  <a:moveTo>
                    <a:pt x="14138" y="9496"/>
                  </a:moveTo>
                  <a:cubicBezTo>
                    <a:pt x="14138" y="9496"/>
                    <a:pt x="14138" y="9496"/>
                    <a:pt x="14138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94" y="9496"/>
                    <a:pt x="14194" y="9496"/>
                    <a:pt x="14194" y="9496"/>
                  </a:cubicBezTo>
                  <a:cubicBezTo>
                    <a:pt x="14138" y="9496"/>
                    <a:pt x="14138" y="9496"/>
                    <a:pt x="14138" y="9496"/>
                  </a:cubicBezTo>
                  <a:close/>
                  <a:moveTo>
                    <a:pt x="14194" y="9496"/>
                  </a:move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496"/>
                    <a:pt x="14250" y="9496"/>
                    <a:pt x="14250" y="9496"/>
                  </a:cubicBezTo>
                  <a:cubicBezTo>
                    <a:pt x="14194" y="9496"/>
                    <a:pt x="14194" y="9496"/>
                    <a:pt x="14194" y="9496"/>
                  </a:cubicBezTo>
                  <a:close/>
                  <a:moveTo>
                    <a:pt x="14306" y="9563"/>
                  </a:moveTo>
                  <a:cubicBezTo>
                    <a:pt x="14306" y="9563"/>
                    <a:pt x="14306" y="9563"/>
                    <a:pt x="14306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06" y="9563"/>
                    <a:pt x="14306" y="9563"/>
                    <a:pt x="14306" y="9563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563"/>
                    <a:pt x="14306" y="9563"/>
                    <a:pt x="14306" y="9563"/>
                  </a:cubicBezTo>
                  <a:close/>
                  <a:moveTo>
                    <a:pt x="14868" y="10365"/>
                  </a:move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924" y="10298"/>
                    <a:pt x="14924" y="10298"/>
                    <a:pt x="14924" y="10298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lose/>
                  <a:moveTo>
                    <a:pt x="14811" y="10566"/>
                  </a:moveTo>
                  <a:cubicBezTo>
                    <a:pt x="14811" y="10499"/>
                    <a:pt x="14811" y="10499"/>
                    <a:pt x="14811" y="10499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68" y="10432"/>
                    <a:pt x="14868" y="10432"/>
                    <a:pt x="14868" y="10432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11" y="10566"/>
                    <a:pt x="14811" y="10566"/>
                    <a:pt x="14811" y="10566"/>
                  </a:cubicBezTo>
                  <a:cubicBezTo>
                    <a:pt x="14811" y="10566"/>
                    <a:pt x="14811" y="10566"/>
                    <a:pt x="14811" y="10566"/>
                  </a:cubicBezTo>
                  <a:close/>
                  <a:moveTo>
                    <a:pt x="14475" y="9763"/>
                  </a:move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763"/>
                    <a:pt x="14475" y="9763"/>
                    <a:pt x="14475" y="9763"/>
                  </a:cubicBezTo>
                  <a:close/>
                  <a:moveTo>
                    <a:pt x="14419" y="9763"/>
                  </a:moveTo>
                  <a:cubicBezTo>
                    <a:pt x="14363" y="9697"/>
                    <a:pt x="14363" y="9697"/>
                    <a:pt x="14363" y="9697"/>
                  </a:cubicBezTo>
                  <a:cubicBezTo>
                    <a:pt x="14419" y="9697"/>
                    <a:pt x="14419" y="9697"/>
                    <a:pt x="14419" y="9697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419" y="9763"/>
                  </a:moveTo>
                  <a:cubicBezTo>
                    <a:pt x="14419" y="9830"/>
                    <a:pt x="14419" y="9830"/>
                    <a:pt x="14419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755" y="9630"/>
                  </a:moveTo>
                  <a:cubicBezTo>
                    <a:pt x="14755" y="9630"/>
                    <a:pt x="14755" y="9630"/>
                    <a:pt x="14755" y="9630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68" y="9697"/>
                    <a:pt x="14868" y="9697"/>
                    <a:pt x="14868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868" y="9630"/>
                    <a:pt x="14868" y="9630"/>
                    <a:pt x="14868" y="9630"/>
                  </a:cubicBezTo>
                  <a:cubicBezTo>
                    <a:pt x="14811" y="9630"/>
                    <a:pt x="14811" y="9630"/>
                    <a:pt x="14811" y="9630"/>
                  </a:cubicBezTo>
                  <a:cubicBezTo>
                    <a:pt x="14811" y="9563"/>
                    <a:pt x="14811" y="9563"/>
                    <a:pt x="14811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755" y="9630"/>
                    <a:pt x="14755" y="9630"/>
                    <a:pt x="14755" y="9630"/>
                  </a:cubicBezTo>
                  <a:close/>
                  <a:moveTo>
                    <a:pt x="15316" y="9630"/>
                  </a:move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630"/>
                    <a:pt x="15316" y="9630"/>
                    <a:pt x="15316" y="9630"/>
                  </a:cubicBezTo>
                  <a:cubicBezTo>
                    <a:pt x="15316" y="9630"/>
                    <a:pt x="15316" y="9630"/>
                    <a:pt x="15316" y="9630"/>
                  </a:cubicBezTo>
                  <a:close/>
                  <a:moveTo>
                    <a:pt x="15092" y="9830"/>
                  </a:move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763"/>
                    <a:pt x="15148" y="9763"/>
                    <a:pt x="15148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04" y="9830"/>
                    <a:pt x="15204" y="9830"/>
                    <a:pt x="15204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092" y="9830"/>
                    <a:pt x="15092" y="9830"/>
                    <a:pt x="15092" y="9830"/>
                  </a:cubicBezTo>
                  <a:close/>
                  <a:moveTo>
                    <a:pt x="14924" y="10165"/>
                  </a:moveTo>
                  <a:cubicBezTo>
                    <a:pt x="15036" y="10098"/>
                    <a:pt x="15036" y="10098"/>
                    <a:pt x="15036" y="10098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92" y="10031"/>
                    <a:pt x="15092" y="10031"/>
                    <a:pt x="15092" y="10031"/>
                  </a:cubicBezTo>
                  <a:cubicBezTo>
                    <a:pt x="15148" y="9964"/>
                    <a:pt x="15148" y="9964"/>
                    <a:pt x="15148" y="9964"/>
                  </a:cubicBezTo>
                  <a:cubicBezTo>
                    <a:pt x="15148" y="9897"/>
                    <a:pt x="15148" y="9897"/>
                    <a:pt x="15148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964"/>
                    <a:pt x="15092" y="9964"/>
                    <a:pt x="15092" y="9964"/>
                  </a:cubicBezTo>
                  <a:cubicBezTo>
                    <a:pt x="15036" y="9964"/>
                    <a:pt x="15036" y="9964"/>
                    <a:pt x="15036" y="9964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24" y="10031"/>
                    <a:pt x="14924" y="10031"/>
                    <a:pt x="14924" y="10031"/>
                  </a:cubicBezTo>
                  <a:cubicBezTo>
                    <a:pt x="14868" y="10031"/>
                    <a:pt x="14868" y="10031"/>
                    <a:pt x="14868" y="10031"/>
                  </a:cubicBezTo>
                  <a:cubicBezTo>
                    <a:pt x="14868" y="10098"/>
                    <a:pt x="14868" y="10098"/>
                    <a:pt x="14868" y="10098"/>
                  </a:cubicBezTo>
                  <a:cubicBezTo>
                    <a:pt x="14811" y="10098"/>
                    <a:pt x="14811" y="10098"/>
                    <a:pt x="14811" y="10098"/>
                  </a:cubicBezTo>
                  <a:cubicBezTo>
                    <a:pt x="14811" y="10165"/>
                    <a:pt x="14811" y="10165"/>
                    <a:pt x="14811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924" y="10165"/>
                    <a:pt x="14924" y="10165"/>
                    <a:pt x="14924" y="10165"/>
                  </a:cubicBezTo>
                  <a:close/>
                  <a:moveTo>
                    <a:pt x="15316" y="10165"/>
                  </a:move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429" y="9964"/>
                    <a:pt x="15429" y="9964"/>
                    <a:pt x="15429" y="9964"/>
                  </a:cubicBezTo>
                  <a:cubicBezTo>
                    <a:pt x="15429" y="10031"/>
                    <a:pt x="15429" y="10031"/>
                    <a:pt x="15429" y="10031"/>
                  </a:cubicBezTo>
                  <a:cubicBezTo>
                    <a:pt x="15429" y="10098"/>
                    <a:pt x="15429" y="10098"/>
                    <a:pt x="15429" y="10098"/>
                  </a:cubicBezTo>
                  <a:cubicBezTo>
                    <a:pt x="15372" y="10098"/>
                    <a:pt x="15372" y="10098"/>
                    <a:pt x="15372" y="10098"/>
                  </a:cubicBezTo>
                  <a:cubicBezTo>
                    <a:pt x="15372" y="10165"/>
                    <a:pt x="15372" y="10165"/>
                    <a:pt x="15372" y="10165"/>
                  </a:cubicBezTo>
                  <a:cubicBezTo>
                    <a:pt x="15316" y="10165"/>
                    <a:pt x="15316" y="10165"/>
                    <a:pt x="15316" y="10165"/>
                  </a:cubicBezTo>
                  <a:close/>
                  <a:moveTo>
                    <a:pt x="15653" y="10566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653" y="10432"/>
                    <a:pt x="15653" y="10432"/>
                    <a:pt x="15653" y="10432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432"/>
                    <a:pt x="15597" y="10432"/>
                    <a:pt x="15597" y="10432"/>
                  </a:cubicBezTo>
                  <a:cubicBezTo>
                    <a:pt x="15597" y="10499"/>
                    <a:pt x="15597" y="10499"/>
                    <a:pt x="15597" y="10499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lose/>
                  <a:moveTo>
                    <a:pt x="15709" y="10499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566"/>
                    <a:pt x="15709" y="10566"/>
                    <a:pt x="15709" y="10566"/>
                  </a:cubicBezTo>
                  <a:cubicBezTo>
                    <a:pt x="15709" y="10499"/>
                    <a:pt x="15709" y="10499"/>
                    <a:pt x="15709" y="10499"/>
                  </a:cubicBezTo>
                  <a:close/>
                  <a:moveTo>
                    <a:pt x="15765" y="10633"/>
                  </a:moveTo>
                  <a:cubicBezTo>
                    <a:pt x="15709" y="10633"/>
                    <a:pt x="15709" y="10633"/>
                    <a:pt x="15709" y="10633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633"/>
                    <a:pt x="15765" y="10633"/>
                    <a:pt x="15765" y="10633"/>
                  </a:cubicBezTo>
                  <a:cubicBezTo>
                    <a:pt x="15765" y="10633"/>
                    <a:pt x="15765" y="10633"/>
                    <a:pt x="15765" y="10633"/>
                  </a:cubicBezTo>
                  <a:close/>
                  <a:moveTo>
                    <a:pt x="15597" y="10767"/>
                  </a:move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833"/>
                    <a:pt x="15597" y="10833"/>
                    <a:pt x="15597" y="10833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653" y="10900"/>
                    <a:pt x="15653" y="10900"/>
                    <a:pt x="15653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65" y="10900"/>
                    <a:pt x="15765" y="10900"/>
                    <a:pt x="15765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00"/>
                    <a:pt x="15709" y="10700"/>
                    <a:pt x="15709" y="10700"/>
                  </a:cubicBezTo>
                  <a:cubicBezTo>
                    <a:pt x="15653" y="10700"/>
                    <a:pt x="15653" y="10700"/>
                    <a:pt x="15653" y="10700"/>
                  </a:cubicBezTo>
                  <a:cubicBezTo>
                    <a:pt x="15653" y="10767"/>
                    <a:pt x="15653" y="10767"/>
                    <a:pt x="15653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lose/>
                  <a:moveTo>
                    <a:pt x="14306" y="12706"/>
                  </a:move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lose/>
                  <a:moveTo>
                    <a:pt x="13577" y="11435"/>
                  </a:moveTo>
                  <a:cubicBezTo>
                    <a:pt x="13577" y="11435"/>
                    <a:pt x="13577" y="11435"/>
                    <a:pt x="13577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lose/>
                  <a:moveTo>
                    <a:pt x="13409" y="11703"/>
                  </a:moveTo>
                  <a:cubicBezTo>
                    <a:pt x="13409" y="11703"/>
                    <a:pt x="13409" y="11703"/>
                    <a:pt x="13409" y="11703"/>
                  </a:cubicBezTo>
                  <a:cubicBezTo>
                    <a:pt x="13353" y="11636"/>
                    <a:pt x="13353" y="11636"/>
                    <a:pt x="13353" y="11636"/>
                  </a:cubicBezTo>
                  <a:cubicBezTo>
                    <a:pt x="13297" y="11636"/>
                    <a:pt x="13297" y="11636"/>
                    <a:pt x="13297" y="11636"/>
                  </a:cubicBezTo>
                  <a:cubicBezTo>
                    <a:pt x="13353" y="11569"/>
                    <a:pt x="13353" y="11569"/>
                    <a:pt x="13353" y="11569"/>
                  </a:cubicBezTo>
                  <a:cubicBezTo>
                    <a:pt x="13297" y="11569"/>
                    <a:pt x="13297" y="11569"/>
                    <a:pt x="13297" y="11569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409" y="11569"/>
                    <a:pt x="13409" y="11569"/>
                    <a:pt x="13409" y="11569"/>
                  </a:cubicBezTo>
                  <a:cubicBezTo>
                    <a:pt x="13409" y="11636"/>
                    <a:pt x="13409" y="11636"/>
                    <a:pt x="13409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703"/>
                    <a:pt x="13465" y="11703"/>
                    <a:pt x="13465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lose/>
                  <a:moveTo>
                    <a:pt x="13128" y="11703"/>
                  </a:move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84" y="11502"/>
                    <a:pt x="13184" y="11502"/>
                    <a:pt x="13184" y="11502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84" y="11569"/>
                    <a:pt x="13184" y="11569"/>
                    <a:pt x="13184" y="11569"/>
                  </a:cubicBezTo>
                  <a:cubicBezTo>
                    <a:pt x="13128" y="11703"/>
                    <a:pt x="13128" y="11703"/>
                    <a:pt x="13128" y="11703"/>
                  </a:cubicBezTo>
                  <a:cubicBezTo>
                    <a:pt x="13128" y="11703"/>
                    <a:pt x="13128" y="11703"/>
                    <a:pt x="13128" y="11703"/>
                  </a:cubicBezTo>
                  <a:close/>
                  <a:moveTo>
                    <a:pt x="13072" y="10432"/>
                  </a:moveTo>
                  <a:cubicBezTo>
                    <a:pt x="13072" y="10499"/>
                    <a:pt x="13072" y="10499"/>
                    <a:pt x="13072" y="10499"/>
                  </a:cubicBezTo>
                  <a:cubicBezTo>
                    <a:pt x="13072" y="10499"/>
                    <a:pt x="13072" y="10499"/>
                    <a:pt x="13072" y="10499"/>
                  </a:cubicBezTo>
                  <a:cubicBezTo>
                    <a:pt x="13128" y="10499"/>
                    <a:pt x="13128" y="10499"/>
                    <a:pt x="13128" y="10499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28" y="10432"/>
                    <a:pt x="13128" y="10432"/>
                    <a:pt x="13128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3072" y="10432"/>
                  </a:moveTo>
                  <a:cubicBezTo>
                    <a:pt x="13128" y="10365"/>
                    <a:pt x="13128" y="10365"/>
                    <a:pt x="13128" y="10365"/>
                  </a:cubicBezTo>
                  <a:cubicBezTo>
                    <a:pt x="13128" y="10298"/>
                    <a:pt x="13128" y="10298"/>
                    <a:pt x="13128" y="10298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241" y="10232"/>
                    <a:pt x="13241" y="10232"/>
                    <a:pt x="13241" y="10232"/>
                  </a:cubicBezTo>
                  <a:cubicBezTo>
                    <a:pt x="13241" y="10298"/>
                    <a:pt x="13241" y="10298"/>
                    <a:pt x="13241" y="10298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0716" y="9897"/>
                  </a:move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97"/>
                    <a:pt x="10716" y="9897"/>
                    <a:pt x="10716" y="9897"/>
                  </a:cubicBezTo>
                  <a:close/>
                  <a:moveTo>
                    <a:pt x="8696" y="9228"/>
                  </a:moveTo>
                  <a:cubicBezTo>
                    <a:pt x="8696" y="9228"/>
                    <a:pt x="8696" y="9228"/>
                    <a:pt x="8696" y="9228"/>
                  </a:cubicBezTo>
                  <a:cubicBezTo>
                    <a:pt x="8752" y="9228"/>
                    <a:pt x="8752" y="9228"/>
                    <a:pt x="8752" y="9228"/>
                  </a:cubicBezTo>
                  <a:cubicBezTo>
                    <a:pt x="8696" y="9228"/>
                    <a:pt x="8696" y="9228"/>
                    <a:pt x="8696" y="9228"/>
                  </a:cubicBezTo>
                  <a:cubicBezTo>
                    <a:pt x="8696" y="9228"/>
                    <a:pt x="8696" y="9228"/>
                    <a:pt x="8696" y="9228"/>
                  </a:cubicBezTo>
                  <a:close/>
                  <a:moveTo>
                    <a:pt x="8528" y="9362"/>
                  </a:moveTo>
                  <a:cubicBezTo>
                    <a:pt x="8584" y="9362"/>
                    <a:pt x="8584" y="9362"/>
                    <a:pt x="8584" y="9362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362"/>
                    <a:pt x="8528" y="9362"/>
                    <a:pt x="8528" y="9362"/>
                  </a:cubicBezTo>
                  <a:close/>
                  <a:moveTo>
                    <a:pt x="8584" y="9496"/>
                  </a:move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lose/>
                  <a:moveTo>
                    <a:pt x="8584" y="9563"/>
                  </a:move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84" y="9563"/>
                    <a:pt x="8584" y="9563"/>
                    <a:pt x="8584" y="9563"/>
                  </a:cubicBezTo>
                  <a:close/>
                  <a:moveTo>
                    <a:pt x="8640" y="9697"/>
                  </a:moveTo>
                  <a:cubicBezTo>
                    <a:pt x="8696" y="9763"/>
                    <a:pt x="8696" y="9763"/>
                    <a:pt x="8696" y="9763"/>
                  </a:cubicBezTo>
                  <a:cubicBezTo>
                    <a:pt x="8696" y="9763"/>
                    <a:pt x="8696" y="9763"/>
                    <a:pt x="8696" y="9763"/>
                  </a:cubicBezTo>
                  <a:cubicBezTo>
                    <a:pt x="8752" y="9697"/>
                    <a:pt x="8752" y="9697"/>
                    <a:pt x="8752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752" y="9630"/>
                    <a:pt x="8752" y="9630"/>
                    <a:pt x="8752" y="9630"/>
                  </a:cubicBezTo>
                  <a:cubicBezTo>
                    <a:pt x="8696" y="9630"/>
                    <a:pt x="8696" y="9630"/>
                    <a:pt x="8696" y="9630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40" y="9697"/>
                    <a:pt x="8640" y="9697"/>
                    <a:pt x="8640" y="9697"/>
                  </a:cubicBezTo>
                  <a:close/>
                  <a:moveTo>
                    <a:pt x="8584" y="9964"/>
                  </a:move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640" y="9763"/>
                    <a:pt x="8640" y="9763"/>
                    <a:pt x="8640" y="9763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584" y="9964"/>
                    <a:pt x="8584" y="9964"/>
                    <a:pt x="8584" y="9964"/>
                  </a:cubicBezTo>
                  <a:close/>
                  <a:moveTo>
                    <a:pt x="10435" y="8760"/>
                  </a:move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lose/>
                  <a:moveTo>
                    <a:pt x="11052" y="8359"/>
                  </a:move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052" y="8359"/>
                    <a:pt x="11052" y="8359"/>
                    <a:pt x="11052" y="8359"/>
                  </a:cubicBezTo>
                  <a:cubicBezTo>
                    <a:pt x="11052" y="8359"/>
                    <a:pt x="11052" y="8359"/>
                    <a:pt x="11052" y="8359"/>
                  </a:cubicBezTo>
                  <a:close/>
                  <a:moveTo>
                    <a:pt x="10379" y="9162"/>
                  </a:moveTo>
                  <a:cubicBezTo>
                    <a:pt x="10379" y="9162"/>
                    <a:pt x="10379" y="9162"/>
                    <a:pt x="10379" y="9162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379" y="9028"/>
                    <a:pt x="10379" y="9028"/>
                    <a:pt x="10379" y="9028"/>
                  </a:cubicBezTo>
                  <a:cubicBezTo>
                    <a:pt x="10379" y="8961"/>
                    <a:pt x="10379" y="8961"/>
                    <a:pt x="10379" y="8961"/>
                  </a:cubicBezTo>
                  <a:cubicBezTo>
                    <a:pt x="10379" y="8894"/>
                    <a:pt x="10379" y="8894"/>
                    <a:pt x="10379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379" y="8827"/>
                    <a:pt x="10379" y="8827"/>
                    <a:pt x="10379" y="8827"/>
                  </a:cubicBezTo>
                  <a:cubicBezTo>
                    <a:pt x="10323" y="8827"/>
                    <a:pt x="10323" y="8827"/>
                    <a:pt x="10323" y="8827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267" y="8894"/>
                    <a:pt x="10267" y="8894"/>
                    <a:pt x="10267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155" y="8961"/>
                    <a:pt x="10155" y="8961"/>
                    <a:pt x="10155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155" y="8894"/>
                    <a:pt x="10155" y="8894"/>
                    <a:pt x="10155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211" y="8760"/>
                    <a:pt x="10211" y="8760"/>
                    <a:pt x="10211" y="8760"/>
                  </a:cubicBezTo>
                  <a:cubicBezTo>
                    <a:pt x="10155" y="8693"/>
                    <a:pt x="10155" y="8693"/>
                    <a:pt x="10155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67" y="8760"/>
                    <a:pt x="10267" y="8760"/>
                    <a:pt x="10267" y="8760"/>
                  </a:cubicBezTo>
                  <a:cubicBezTo>
                    <a:pt x="10267" y="8827"/>
                    <a:pt x="10267" y="8827"/>
                    <a:pt x="10267" y="8827"/>
                  </a:cubicBezTo>
                  <a:cubicBezTo>
                    <a:pt x="10323" y="8760"/>
                    <a:pt x="10323" y="8760"/>
                    <a:pt x="10323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23" y="8693"/>
                    <a:pt x="10323" y="8693"/>
                    <a:pt x="10323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435" y="8693"/>
                    <a:pt x="10435" y="8693"/>
                    <a:pt x="10435" y="8693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548" y="8627"/>
                    <a:pt x="10548" y="8627"/>
                    <a:pt x="10548" y="8627"/>
                  </a:cubicBezTo>
                  <a:cubicBezTo>
                    <a:pt x="10491" y="8693"/>
                    <a:pt x="10491" y="8693"/>
                    <a:pt x="10491" y="8693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604" y="8760"/>
                    <a:pt x="10604" y="8760"/>
                    <a:pt x="10604" y="8760"/>
                  </a:cubicBezTo>
                  <a:cubicBezTo>
                    <a:pt x="10604" y="8693"/>
                    <a:pt x="10604" y="8693"/>
                    <a:pt x="10604" y="8693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93"/>
                    <a:pt x="10660" y="8693"/>
                    <a:pt x="10660" y="8693"/>
                  </a:cubicBezTo>
                  <a:cubicBezTo>
                    <a:pt x="10660" y="8760"/>
                    <a:pt x="10660" y="8760"/>
                    <a:pt x="10660" y="8760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72" y="8760"/>
                    <a:pt x="10772" y="8760"/>
                    <a:pt x="10772" y="8760"/>
                  </a:cubicBezTo>
                  <a:cubicBezTo>
                    <a:pt x="10828" y="8693"/>
                    <a:pt x="10828" y="8693"/>
                    <a:pt x="10828" y="8693"/>
                  </a:cubicBezTo>
                  <a:cubicBezTo>
                    <a:pt x="10828" y="8627"/>
                    <a:pt x="10828" y="8627"/>
                    <a:pt x="10828" y="8627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493"/>
                    <a:pt x="10828" y="8493"/>
                    <a:pt x="10828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04" y="8225"/>
                    <a:pt x="10604" y="8225"/>
                    <a:pt x="10604" y="8225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660" y="8092"/>
                    <a:pt x="10660" y="8092"/>
                    <a:pt x="10660" y="8092"/>
                  </a:cubicBezTo>
                  <a:cubicBezTo>
                    <a:pt x="10604" y="8025"/>
                    <a:pt x="10604" y="8025"/>
                    <a:pt x="10604" y="8025"/>
                  </a:cubicBezTo>
                  <a:cubicBezTo>
                    <a:pt x="10604" y="8092"/>
                    <a:pt x="10604" y="8092"/>
                    <a:pt x="10604" y="8092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548" y="8092"/>
                    <a:pt x="10548" y="8092"/>
                    <a:pt x="10548" y="8092"/>
                  </a:cubicBezTo>
                  <a:cubicBezTo>
                    <a:pt x="10491" y="8092"/>
                    <a:pt x="10491" y="8092"/>
                    <a:pt x="10491" y="8092"/>
                  </a:cubicBezTo>
                  <a:cubicBezTo>
                    <a:pt x="10491" y="7958"/>
                    <a:pt x="10491" y="7958"/>
                    <a:pt x="10491" y="7958"/>
                  </a:cubicBezTo>
                  <a:cubicBezTo>
                    <a:pt x="10435" y="7958"/>
                    <a:pt x="10435" y="7958"/>
                    <a:pt x="10435" y="7958"/>
                  </a:cubicBezTo>
                  <a:cubicBezTo>
                    <a:pt x="10435" y="7824"/>
                    <a:pt x="10435" y="7824"/>
                    <a:pt x="10435" y="7824"/>
                  </a:cubicBezTo>
                  <a:cubicBezTo>
                    <a:pt x="10379" y="7824"/>
                    <a:pt x="10379" y="7824"/>
                    <a:pt x="10379" y="7824"/>
                  </a:cubicBezTo>
                  <a:cubicBezTo>
                    <a:pt x="10379" y="7757"/>
                    <a:pt x="10379" y="7757"/>
                    <a:pt x="10379" y="7757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435" y="7690"/>
                    <a:pt x="10435" y="7690"/>
                    <a:pt x="10435" y="7690"/>
                  </a:cubicBezTo>
                  <a:cubicBezTo>
                    <a:pt x="10435" y="7624"/>
                    <a:pt x="10435" y="7624"/>
                    <a:pt x="10435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548" y="7624"/>
                    <a:pt x="10548" y="7624"/>
                    <a:pt x="10548" y="7624"/>
                  </a:cubicBezTo>
                  <a:cubicBezTo>
                    <a:pt x="10548" y="7557"/>
                    <a:pt x="10548" y="7557"/>
                    <a:pt x="10548" y="7557"/>
                  </a:cubicBezTo>
                  <a:cubicBezTo>
                    <a:pt x="10548" y="7490"/>
                    <a:pt x="10548" y="7490"/>
                    <a:pt x="10548" y="7490"/>
                  </a:cubicBezTo>
                  <a:cubicBezTo>
                    <a:pt x="10548" y="7423"/>
                    <a:pt x="10548" y="7423"/>
                    <a:pt x="10548" y="7423"/>
                  </a:cubicBezTo>
                  <a:cubicBezTo>
                    <a:pt x="10604" y="7356"/>
                    <a:pt x="10604" y="7356"/>
                    <a:pt x="10604" y="7356"/>
                  </a:cubicBezTo>
                  <a:cubicBezTo>
                    <a:pt x="10548" y="7289"/>
                    <a:pt x="10548" y="7289"/>
                    <a:pt x="10548" y="7289"/>
                  </a:cubicBezTo>
                  <a:cubicBezTo>
                    <a:pt x="10548" y="7222"/>
                    <a:pt x="10548" y="7222"/>
                    <a:pt x="10548" y="7222"/>
                  </a:cubicBezTo>
                  <a:cubicBezTo>
                    <a:pt x="10604" y="7222"/>
                    <a:pt x="10604" y="7222"/>
                    <a:pt x="10604" y="7222"/>
                  </a:cubicBezTo>
                  <a:cubicBezTo>
                    <a:pt x="10604" y="7155"/>
                    <a:pt x="10604" y="7155"/>
                    <a:pt x="10604" y="7155"/>
                  </a:cubicBezTo>
                  <a:cubicBezTo>
                    <a:pt x="10660" y="7089"/>
                    <a:pt x="10660" y="7089"/>
                    <a:pt x="10660" y="7089"/>
                  </a:cubicBezTo>
                  <a:cubicBezTo>
                    <a:pt x="10660" y="7022"/>
                    <a:pt x="10660" y="7022"/>
                    <a:pt x="10660" y="7022"/>
                  </a:cubicBezTo>
                  <a:cubicBezTo>
                    <a:pt x="10660" y="6955"/>
                    <a:pt x="10660" y="6955"/>
                    <a:pt x="10660" y="6955"/>
                  </a:cubicBezTo>
                  <a:cubicBezTo>
                    <a:pt x="10660" y="6888"/>
                    <a:pt x="10660" y="6888"/>
                    <a:pt x="10660" y="6888"/>
                  </a:cubicBezTo>
                  <a:cubicBezTo>
                    <a:pt x="10716" y="6888"/>
                    <a:pt x="10716" y="6888"/>
                    <a:pt x="10716" y="6888"/>
                  </a:cubicBezTo>
                  <a:cubicBezTo>
                    <a:pt x="10716" y="6821"/>
                    <a:pt x="10716" y="6821"/>
                    <a:pt x="10716" y="6821"/>
                  </a:cubicBezTo>
                  <a:cubicBezTo>
                    <a:pt x="10772" y="6754"/>
                    <a:pt x="10772" y="6754"/>
                    <a:pt x="10772" y="6754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20"/>
                    <a:pt x="10772" y="6620"/>
                    <a:pt x="10772" y="6620"/>
                  </a:cubicBezTo>
                  <a:cubicBezTo>
                    <a:pt x="10828" y="6620"/>
                    <a:pt x="10828" y="6620"/>
                    <a:pt x="10828" y="6620"/>
                  </a:cubicBezTo>
                  <a:cubicBezTo>
                    <a:pt x="10772" y="6554"/>
                    <a:pt x="10772" y="6554"/>
                    <a:pt x="10772" y="6554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16" y="6420"/>
                    <a:pt x="10716" y="6420"/>
                    <a:pt x="10716" y="6420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219"/>
                    <a:pt x="10716" y="6219"/>
                    <a:pt x="10716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04" y="6219"/>
                    <a:pt x="10604" y="6219"/>
                    <a:pt x="10604" y="6219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548" y="6152"/>
                    <a:pt x="10548" y="6152"/>
                    <a:pt x="10548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35" y="6152"/>
                    <a:pt x="10435" y="6152"/>
                    <a:pt x="10435" y="6152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379" y="6219"/>
                    <a:pt x="10379" y="6219"/>
                    <a:pt x="10379" y="6219"/>
                  </a:cubicBezTo>
                  <a:cubicBezTo>
                    <a:pt x="10379" y="6286"/>
                    <a:pt x="10379" y="6286"/>
                    <a:pt x="10379" y="6286"/>
                  </a:cubicBezTo>
                  <a:cubicBezTo>
                    <a:pt x="10379" y="6353"/>
                    <a:pt x="10379" y="6353"/>
                    <a:pt x="10379" y="6353"/>
                  </a:cubicBezTo>
                  <a:cubicBezTo>
                    <a:pt x="10323" y="6353"/>
                    <a:pt x="10323" y="6353"/>
                    <a:pt x="10323" y="6353"/>
                  </a:cubicBezTo>
                  <a:cubicBezTo>
                    <a:pt x="10323" y="6487"/>
                    <a:pt x="10323" y="6487"/>
                    <a:pt x="10323" y="6487"/>
                  </a:cubicBezTo>
                  <a:cubicBezTo>
                    <a:pt x="10323" y="6554"/>
                    <a:pt x="10323" y="6554"/>
                    <a:pt x="10323" y="6554"/>
                  </a:cubicBezTo>
                  <a:cubicBezTo>
                    <a:pt x="10267" y="6554"/>
                    <a:pt x="10267" y="6554"/>
                    <a:pt x="10267" y="6554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87"/>
                    <a:pt x="10267" y="6687"/>
                    <a:pt x="10267" y="6687"/>
                  </a:cubicBezTo>
                  <a:cubicBezTo>
                    <a:pt x="10211" y="6687"/>
                    <a:pt x="10211" y="6687"/>
                    <a:pt x="10211" y="6687"/>
                  </a:cubicBezTo>
                  <a:cubicBezTo>
                    <a:pt x="10211" y="6821"/>
                    <a:pt x="10211" y="6821"/>
                    <a:pt x="10211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099" y="6955"/>
                    <a:pt x="10099" y="6955"/>
                    <a:pt x="10099" y="6955"/>
                  </a:cubicBezTo>
                  <a:cubicBezTo>
                    <a:pt x="10155" y="6955"/>
                    <a:pt x="10155" y="6955"/>
                    <a:pt x="10155" y="6955"/>
                  </a:cubicBezTo>
                  <a:cubicBezTo>
                    <a:pt x="10099" y="7022"/>
                    <a:pt x="10099" y="7022"/>
                    <a:pt x="10099" y="7022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155"/>
                    <a:pt x="10099" y="7155"/>
                    <a:pt x="10099" y="7155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43" y="7289"/>
                    <a:pt x="10043" y="7289"/>
                    <a:pt x="10043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930" y="7356"/>
                    <a:pt x="9930" y="7356"/>
                    <a:pt x="9930" y="7356"/>
                  </a:cubicBezTo>
                  <a:cubicBezTo>
                    <a:pt x="9930" y="7423"/>
                    <a:pt x="9930" y="7423"/>
                    <a:pt x="9930" y="7423"/>
                  </a:cubicBezTo>
                  <a:cubicBezTo>
                    <a:pt x="9874" y="7356"/>
                    <a:pt x="9874" y="7356"/>
                    <a:pt x="9874" y="7356"/>
                  </a:cubicBezTo>
                  <a:cubicBezTo>
                    <a:pt x="9874" y="7289"/>
                    <a:pt x="9874" y="7289"/>
                    <a:pt x="9874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874" y="7222"/>
                    <a:pt x="9874" y="7222"/>
                    <a:pt x="9874" y="7222"/>
                  </a:cubicBezTo>
                  <a:cubicBezTo>
                    <a:pt x="9874" y="7155"/>
                    <a:pt x="9874" y="7155"/>
                    <a:pt x="9874" y="7155"/>
                  </a:cubicBezTo>
                  <a:cubicBezTo>
                    <a:pt x="9930" y="7089"/>
                    <a:pt x="9930" y="7089"/>
                    <a:pt x="9930" y="7089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86" y="6955"/>
                    <a:pt x="9986" y="6955"/>
                    <a:pt x="9986" y="6955"/>
                  </a:cubicBezTo>
                  <a:cubicBezTo>
                    <a:pt x="9986" y="6888"/>
                    <a:pt x="9986" y="6888"/>
                    <a:pt x="9986" y="6888"/>
                  </a:cubicBezTo>
                  <a:cubicBezTo>
                    <a:pt x="9986" y="6821"/>
                    <a:pt x="9986" y="6821"/>
                    <a:pt x="9986" y="6821"/>
                  </a:cubicBezTo>
                  <a:cubicBezTo>
                    <a:pt x="10043" y="6754"/>
                    <a:pt x="10043" y="6754"/>
                    <a:pt x="10043" y="6754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10043" y="6620"/>
                    <a:pt x="10043" y="6620"/>
                    <a:pt x="10043" y="6620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9986" y="6420"/>
                    <a:pt x="9986" y="6420"/>
                    <a:pt x="9986" y="6420"/>
                  </a:cubicBezTo>
                  <a:cubicBezTo>
                    <a:pt x="10043" y="6420"/>
                    <a:pt x="10043" y="6420"/>
                    <a:pt x="10043" y="6420"/>
                  </a:cubicBezTo>
                  <a:cubicBezTo>
                    <a:pt x="10043" y="6353"/>
                    <a:pt x="10043" y="6353"/>
                    <a:pt x="10043" y="6353"/>
                  </a:cubicBezTo>
                  <a:cubicBezTo>
                    <a:pt x="9986" y="6353"/>
                    <a:pt x="9986" y="6353"/>
                    <a:pt x="9986" y="6353"/>
                  </a:cubicBezTo>
                  <a:cubicBezTo>
                    <a:pt x="9930" y="6286"/>
                    <a:pt x="9930" y="6286"/>
                    <a:pt x="9930" y="6286"/>
                  </a:cubicBezTo>
                  <a:cubicBezTo>
                    <a:pt x="9874" y="6286"/>
                    <a:pt x="9874" y="6286"/>
                    <a:pt x="9874" y="6286"/>
                  </a:cubicBezTo>
                  <a:cubicBezTo>
                    <a:pt x="9874" y="6353"/>
                    <a:pt x="9874" y="6353"/>
                    <a:pt x="9874" y="6353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18" y="6487"/>
                    <a:pt x="9818" y="6487"/>
                    <a:pt x="9818" y="6487"/>
                  </a:cubicBezTo>
                  <a:cubicBezTo>
                    <a:pt x="9818" y="6554"/>
                    <a:pt x="9818" y="6554"/>
                    <a:pt x="9818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74" y="6687"/>
                    <a:pt x="9874" y="6687"/>
                    <a:pt x="9874" y="6687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18" y="6620"/>
                    <a:pt x="9818" y="6620"/>
                    <a:pt x="9818" y="6620"/>
                  </a:cubicBezTo>
                  <a:cubicBezTo>
                    <a:pt x="9818" y="6687"/>
                    <a:pt x="9818" y="6687"/>
                    <a:pt x="9818" y="6687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06" y="6687"/>
                    <a:pt x="9706" y="6687"/>
                    <a:pt x="9706" y="6687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650" y="6554"/>
                    <a:pt x="9650" y="6554"/>
                    <a:pt x="9650" y="6554"/>
                  </a:cubicBezTo>
                  <a:cubicBezTo>
                    <a:pt x="9594" y="6620"/>
                    <a:pt x="9594" y="6620"/>
                    <a:pt x="9594" y="6620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482" y="6620"/>
                    <a:pt x="9482" y="6620"/>
                    <a:pt x="9482" y="6620"/>
                  </a:cubicBezTo>
                  <a:cubicBezTo>
                    <a:pt x="9425" y="6620"/>
                    <a:pt x="9425" y="6620"/>
                    <a:pt x="9425" y="6620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369" y="6620"/>
                    <a:pt x="9369" y="6620"/>
                    <a:pt x="9369" y="6620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482" y="6554"/>
                    <a:pt x="9482" y="6554"/>
                    <a:pt x="9482" y="6554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594" y="6219"/>
                    <a:pt x="9594" y="6219"/>
                    <a:pt x="9594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482" y="6085"/>
                    <a:pt x="9482" y="6085"/>
                    <a:pt x="9482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369" y="6152"/>
                    <a:pt x="9369" y="6152"/>
                    <a:pt x="9369" y="6152"/>
                  </a:cubicBezTo>
                  <a:cubicBezTo>
                    <a:pt x="9313" y="6152"/>
                    <a:pt x="9313" y="6152"/>
                    <a:pt x="9313" y="6152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86"/>
                    <a:pt x="9257" y="6286"/>
                    <a:pt x="9257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145" y="6286"/>
                    <a:pt x="9145" y="6286"/>
                    <a:pt x="9145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33" y="6286"/>
                    <a:pt x="9033" y="6286"/>
                    <a:pt x="9033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19"/>
                    <a:pt x="8977" y="6219"/>
                    <a:pt x="8977" y="6219"/>
                  </a:cubicBezTo>
                  <a:cubicBezTo>
                    <a:pt x="9089" y="6219"/>
                    <a:pt x="9089" y="6219"/>
                    <a:pt x="9089" y="6219"/>
                  </a:cubicBezTo>
                  <a:cubicBezTo>
                    <a:pt x="9089" y="6152"/>
                    <a:pt x="9089" y="6152"/>
                    <a:pt x="9089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19"/>
                    <a:pt x="9201" y="6019"/>
                    <a:pt x="9201" y="6019"/>
                  </a:cubicBezTo>
                  <a:cubicBezTo>
                    <a:pt x="9257" y="6019"/>
                    <a:pt x="9257" y="6019"/>
                    <a:pt x="9257" y="6019"/>
                  </a:cubicBezTo>
                  <a:cubicBezTo>
                    <a:pt x="9313" y="5952"/>
                    <a:pt x="9313" y="5952"/>
                    <a:pt x="9313" y="5952"/>
                  </a:cubicBezTo>
                  <a:cubicBezTo>
                    <a:pt x="9313" y="5885"/>
                    <a:pt x="9313" y="5885"/>
                    <a:pt x="9313" y="5885"/>
                  </a:cubicBezTo>
                  <a:cubicBezTo>
                    <a:pt x="9313" y="5818"/>
                    <a:pt x="9313" y="5818"/>
                    <a:pt x="9313" y="5818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145" y="5818"/>
                    <a:pt x="9145" y="5818"/>
                    <a:pt x="9145" y="5818"/>
                  </a:cubicBezTo>
                  <a:cubicBezTo>
                    <a:pt x="9089" y="5818"/>
                    <a:pt x="9089" y="5818"/>
                    <a:pt x="9089" y="5818"/>
                  </a:cubicBezTo>
                  <a:cubicBezTo>
                    <a:pt x="8977" y="5885"/>
                    <a:pt x="8977" y="5885"/>
                    <a:pt x="8977" y="5885"/>
                  </a:cubicBezTo>
                  <a:cubicBezTo>
                    <a:pt x="8808" y="5885"/>
                    <a:pt x="8808" y="5885"/>
                    <a:pt x="8808" y="5885"/>
                  </a:cubicBezTo>
                  <a:cubicBezTo>
                    <a:pt x="8584" y="6019"/>
                    <a:pt x="8584" y="6019"/>
                    <a:pt x="8584" y="6019"/>
                  </a:cubicBezTo>
                  <a:cubicBezTo>
                    <a:pt x="8528" y="6019"/>
                    <a:pt x="8528" y="6019"/>
                    <a:pt x="8528" y="6019"/>
                  </a:cubicBezTo>
                  <a:cubicBezTo>
                    <a:pt x="8359" y="6085"/>
                    <a:pt x="8359" y="6085"/>
                    <a:pt x="8359" y="6085"/>
                  </a:cubicBezTo>
                  <a:cubicBezTo>
                    <a:pt x="8191" y="6152"/>
                    <a:pt x="8191" y="6152"/>
                    <a:pt x="8191" y="6152"/>
                  </a:cubicBezTo>
                  <a:cubicBezTo>
                    <a:pt x="8135" y="6219"/>
                    <a:pt x="8135" y="6219"/>
                    <a:pt x="8135" y="6219"/>
                  </a:cubicBezTo>
                  <a:cubicBezTo>
                    <a:pt x="8135" y="6286"/>
                    <a:pt x="8135" y="6286"/>
                    <a:pt x="8135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35" y="6353"/>
                    <a:pt x="8135" y="6353"/>
                    <a:pt x="8135" y="6353"/>
                  </a:cubicBezTo>
                  <a:cubicBezTo>
                    <a:pt x="8079" y="6353"/>
                    <a:pt x="8079" y="6353"/>
                    <a:pt x="8079" y="6353"/>
                  </a:cubicBezTo>
                  <a:cubicBezTo>
                    <a:pt x="8023" y="6420"/>
                    <a:pt x="8023" y="6420"/>
                    <a:pt x="8023" y="6420"/>
                  </a:cubicBezTo>
                  <a:cubicBezTo>
                    <a:pt x="7967" y="6420"/>
                    <a:pt x="7967" y="6420"/>
                    <a:pt x="7967" y="6420"/>
                  </a:cubicBezTo>
                  <a:cubicBezTo>
                    <a:pt x="7911" y="6420"/>
                    <a:pt x="7911" y="6420"/>
                    <a:pt x="7911" y="6420"/>
                  </a:cubicBezTo>
                  <a:cubicBezTo>
                    <a:pt x="7911" y="6487"/>
                    <a:pt x="7911" y="6487"/>
                    <a:pt x="7911" y="6487"/>
                  </a:cubicBezTo>
                  <a:cubicBezTo>
                    <a:pt x="7855" y="6554"/>
                    <a:pt x="7855" y="6554"/>
                    <a:pt x="7855" y="6554"/>
                  </a:cubicBezTo>
                  <a:cubicBezTo>
                    <a:pt x="7798" y="6620"/>
                    <a:pt x="7798" y="6620"/>
                    <a:pt x="7798" y="6620"/>
                  </a:cubicBezTo>
                  <a:cubicBezTo>
                    <a:pt x="7798" y="6687"/>
                    <a:pt x="7798" y="6687"/>
                    <a:pt x="7798" y="6687"/>
                  </a:cubicBezTo>
                  <a:cubicBezTo>
                    <a:pt x="7855" y="6620"/>
                    <a:pt x="7855" y="6620"/>
                    <a:pt x="7855" y="6620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911" y="6687"/>
                    <a:pt x="7911" y="6687"/>
                    <a:pt x="7911" y="6687"/>
                  </a:cubicBezTo>
                  <a:cubicBezTo>
                    <a:pt x="7967" y="6687"/>
                    <a:pt x="7967" y="6687"/>
                    <a:pt x="7967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754"/>
                    <a:pt x="8023" y="6754"/>
                    <a:pt x="8023" y="6754"/>
                  </a:cubicBezTo>
                  <a:cubicBezTo>
                    <a:pt x="7967" y="6754"/>
                    <a:pt x="7967" y="6754"/>
                    <a:pt x="7967" y="6754"/>
                  </a:cubicBezTo>
                  <a:cubicBezTo>
                    <a:pt x="7911" y="6754"/>
                    <a:pt x="7911" y="6754"/>
                    <a:pt x="7911" y="6754"/>
                  </a:cubicBezTo>
                  <a:cubicBezTo>
                    <a:pt x="7855" y="6754"/>
                    <a:pt x="7855" y="6754"/>
                    <a:pt x="7855" y="6754"/>
                  </a:cubicBezTo>
                  <a:cubicBezTo>
                    <a:pt x="7855" y="6821"/>
                    <a:pt x="7855" y="6821"/>
                    <a:pt x="7855" y="6821"/>
                  </a:cubicBezTo>
                  <a:cubicBezTo>
                    <a:pt x="7967" y="6888"/>
                    <a:pt x="7967" y="6888"/>
                    <a:pt x="7967" y="6888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88"/>
                    <a:pt x="8023" y="6888"/>
                    <a:pt x="8023" y="6888"/>
                  </a:cubicBezTo>
                  <a:cubicBezTo>
                    <a:pt x="8079" y="6888"/>
                    <a:pt x="8079" y="6888"/>
                    <a:pt x="8079" y="6888"/>
                  </a:cubicBezTo>
                  <a:cubicBezTo>
                    <a:pt x="8135" y="6888"/>
                    <a:pt x="8135" y="6888"/>
                    <a:pt x="8135" y="6888"/>
                  </a:cubicBezTo>
                  <a:cubicBezTo>
                    <a:pt x="8247" y="6821"/>
                    <a:pt x="8247" y="6821"/>
                    <a:pt x="8247" y="6821"/>
                  </a:cubicBezTo>
                  <a:cubicBezTo>
                    <a:pt x="8303" y="6821"/>
                    <a:pt x="8303" y="6821"/>
                    <a:pt x="8303" y="6821"/>
                  </a:cubicBezTo>
                  <a:cubicBezTo>
                    <a:pt x="8359" y="6888"/>
                    <a:pt x="8359" y="6888"/>
                    <a:pt x="8359" y="6888"/>
                  </a:cubicBezTo>
                  <a:cubicBezTo>
                    <a:pt x="8416" y="6888"/>
                    <a:pt x="8416" y="6888"/>
                    <a:pt x="8416" y="6888"/>
                  </a:cubicBezTo>
                  <a:cubicBezTo>
                    <a:pt x="8472" y="6888"/>
                    <a:pt x="8472" y="6888"/>
                    <a:pt x="8472" y="6888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528" y="6955"/>
                    <a:pt x="8528" y="6955"/>
                    <a:pt x="8528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16" y="6955"/>
                    <a:pt x="8416" y="6955"/>
                    <a:pt x="8416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59" y="6955"/>
                    <a:pt x="8359" y="6955"/>
                    <a:pt x="8359" y="6955"/>
                  </a:cubicBezTo>
                  <a:cubicBezTo>
                    <a:pt x="8359" y="7022"/>
                    <a:pt x="8359" y="7022"/>
                    <a:pt x="8359" y="7022"/>
                  </a:cubicBezTo>
                  <a:cubicBezTo>
                    <a:pt x="8303" y="7022"/>
                    <a:pt x="8303" y="7022"/>
                    <a:pt x="8303" y="7022"/>
                  </a:cubicBezTo>
                  <a:cubicBezTo>
                    <a:pt x="8247" y="6955"/>
                    <a:pt x="8247" y="6955"/>
                    <a:pt x="8247" y="6955"/>
                  </a:cubicBezTo>
                  <a:cubicBezTo>
                    <a:pt x="8135" y="6955"/>
                    <a:pt x="8135" y="6955"/>
                    <a:pt x="8135" y="6955"/>
                  </a:cubicBezTo>
                  <a:cubicBezTo>
                    <a:pt x="8079" y="7022"/>
                    <a:pt x="8079" y="7022"/>
                    <a:pt x="8079" y="7022"/>
                  </a:cubicBezTo>
                  <a:cubicBezTo>
                    <a:pt x="8079" y="6955"/>
                    <a:pt x="8079" y="6955"/>
                    <a:pt x="8079" y="6955"/>
                  </a:cubicBezTo>
                  <a:cubicBezTo>
                    <a:pt x="8023" y="6955"/>
                    <a:pt x="8023" y="6955"/>
                    <a:pt x="8023" y="6955"/>
                  </a:cubicBezTo>
                  <a:cubicBezTo>
                    <a:pt x="8023" y="7022"/>
                    <a:pt x="8023" y="7022"/>
                    <a:pt x="8023" y="7022"/>
                  </a:cubicBezTo>
                  <a:cubicBezTo>
                    <a:pt x="7967" y="7022"/>
                    <a:pt x="7967" y="7022"/>
                    <a:pt x="7967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742" y="7022"/>
                    <a:pt x="7742" y="7022"/>
                    <a:pt x="7742" y="7022"/>
                  </a:cubicBezTo>
                  <a:cubicBezTo>
                    <a:pt x="7742" y="7089"/>
                    <a:pt x="7742" y="7089"/>
                    <a:pt x="7742" y="7089"/>
                  </a:cubicBezTo>
                  <a:cubicBezTo>
                    <a:pt x="7742" y="7222"/>
                    <a:pt x="7742" y="7222"/>
                    <a:pt x="7742" y="7222"/>
                  </a:cubicBezTo>
                  <a:cubicBezTo>
                    <a:pt x="7742" y="7289"/>
                    <a:pt x="7742" y="7289"/>
                    <a:pt x="7742" y="7289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423"/>
                    <a:pt x="7742" y="7423"/>
                    <a:pt x="7742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855" y="7423"/>
                    <a:pt x="7855" y="7423"/>
                    <a:pt x="7855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356"/>
                    <a:pt x="7911" y="7356"/>
                    <a:pt x="7911" y="7356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8023" y="7423"/>
                    <a:pt x="8023" y="7423"/>
                    <a:pt x="8023" y="7423"/>
                  </a:cubicBezTo>
                  <a:cubicBezTo>
                    <a:pt x="8023" y="7490"/>
                    <a:pt x="8023" y="7490"/>
                    <a:pt x="8023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91" y="7490"/>
                    <a:pt x="8191" y="7490"/>
                    <a:pt x="8191" y="7490"/>
                  </a:cubicBezTo>
                  <a:cubicBezTo>
                    <a:pt x="8247" y="7490"/>
                    <a:pt x="8247" y="7490"/>
                    <a:pt x="8247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59" y="7490"/>
                    <a:pt x="8359" y="7490"/>
                    <a:pt x="8359" y="7490"/>
                  </a:cubicBezTo>
                  <a:cubicBezTo>
                    <a:pt x="8416" y="7490"/>
                    <a:pt x="8416" y="7490"/>
                    <a:pt x="8416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640" y="7624"/>
                    <a:pt x="8640" y="7624"/>
                    <a:pt x="8640" y="7624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824"/>
                    <a:pt x="8752" y="7824"/>
                    <a:pt x="8752" y="7824"/>
                  </a:cubicBezTo>
                  <a:cubicBezTo>
                    <a:pt x="8808" y="7824"/>
                    <a:pt x="8808" y="7824"/>
                    <a:pt x="8808" y="7824"/>
                  </a:cubicBezTo>
                  <a:cubicBezTo>
                    <a:pt x="8864" y="7891"/>
                    <a:pt x="8864" y="7891"/>
                    <a:pt x="8864" y="7891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08" y="7958"/>
                    <a:pt x="8808" y="7958"/>
                    <a:pt x="8808" y="7958"/>
                  </a:cubicBezTo>
                  <a:cubicBezTo>
                    <a:pt x="8752" y="7958"/>
                    <a:pt x="8752" y="7958"/>
                    <a:pt x="8752" y="7958"/>
                  </a:cubicBezTo>
                  <a:cubicBezTo>
                    <a:pt x="8640" y="7891"/>
                    <a:pt x="8640" y="7891"/>
                    <a:pt x="8640" y="7891"/>
                  </a:cubicBezTo>
                  <a:cubicBezTo>
                    <a:pt x="8640" y="7958"/>
                    <a:pt x="8640" y="7958"/>
                    <a:pt x="8640" y="7958"/>
                  </a:cubicBezTo>
                  <a:cubicBezTo>
                    <a:pt x="8584" y="7891"/>
                    <a:pt x="8584" y="7891"/>
                    <a:pt x="8584" y="7891"/>
                  </a:cubicBezTo>
                  <a:cubicBezTo>
                    <a:pt x="8584" y="7958"/>
                    <a:pt x="8584" y="7958"/>
                    <a:pt x="8584" y="7958"/>
                  </a:cubicBezTo>
                  <a:cubicBezTo>
                    <a:pt x="8528" y="7958"/>
                    <a:pt x="8528" y="7958"/>
                    <a:pt x="8528" y="7958"/>
                  </a:cubicBezTo>
                  <a:cubicBezTo>
                    <a:pt x="8528" y="7891"/>
                    <a:pt x="8528" y="7891"/>
                    <a:pt x="8528" y="7891"/>
                  </a:cubicBezTo>
                  <a:cubicBezTo>
                    <a:pt x="8472" y="7891"/>
                    <a:pt x="8472" y="7891"/>
                    <a:pt x="8472" y="7891"/>
                  </a:cubicBezTo>
                  <a:cubicBezTo>
                    <a:pt x="8472" y="7824"/>
                    <a:pt x="8472" y="7824"/>
                    <a:pt x="8472" y="7824"/>
                  </a:cubicBezTo>
                  <a:cubicBezTo>
                    <a:pt x="8416" y="7824"/>
                    <a:pt x="8416" y="7824"/>
                    <a:pt x="8416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03" y="7824"/>
                    <a:pt x="8303" y="7824"/>
                    <a:pt x="8303" y="7824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35" y="7690"/>
                    <a:pt x="8135" y="7690"/>
                    <a:pt x="8135" y="7690"/>
                  </a:cubicBezTo>
                  <a:cubicBezTo>
                    <a:pt x="8023" y="7690"/>
                    <a:pt x="8023" y="7690"/>
                    <a:pt x="8023" y="7690"/>
                  </a:cubicBezTo>
                  <a:cubicBezTo>
                    <a:pt x="7967" y="7690"/>
                    <a:pt x="7967" y="7690"/>
                    <a:pt x="7967" y="7690"/>
                  </a:cubicBezTo>
                  <a:cubicBezTo>
                    <a:pt x="7911" y="7690"/>
                    <a:pt x="7911" y="7690"/>
                    <a:pt x="7911" y="7690"/>
                  </a:cubicBezTo>
                  <a:cubicBezTo>
                    <a:pt x="7742" y="7690"/>
                    <a:pt x="7742" y="7690"/>
                    <a:pt x="7742" y="7690"/>
                  </a:cubicBezTo>
                  <a:cubicBezTo>
                    <a:pt x="7686" y="7690"/>
                    <a:pt x="7686" y="7690"/>
                    <a:pt x="7686" y="7690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574" y="7824"/>
                    <a:pt x="7574" y="7824"/>
                    <a:pt x="7574" y="7824"/>
                  </a:cubicBezTo>
                  <a:cubicBezTo>
                    <a:pt x="7574" y="7891"/>
                    <a:pt x="7574" y="7891"/>
                    <a:pt x="7574" y="7891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630" y="8225"/>
                    <a:pt x="7630" y="8225"/>
                    <a:pt x="7630" y="8225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855" y="8359"/>
                    <a:pt x="7855" y="8359"/>
                    <a:pt x="7855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67" y="8426"/>
                    <a:pt x="7967" y="8426"/>
                    <a:pt x="7967" y="8426"/>
                  </a:cubicBezTo>
                  <a:cubicBezTo>
                    <a:pt x="8023" y="8426"/>
                    <a:pt x="8023" y="8426"/>
                    <a:pt x="8023" y="8426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11" y="8760"/>
                    <a:pt x="7911" y="8760"/>
                    <a:pt x="7911" y="8760"/>
                  </a:cubicBezTo>
                  <a:cubicBezTo>
                    <a:pt x="7967" y="8760"/>
                    <a:pt x="7967" y="8760"/>
                    <a:pt x="7967" y="8760"/>
                  </a:cubicBezTo>
                  <a:cubicBezTo>
                    <a:pt x="7967" y="8827"/>
                    <a:pt x="7967" y="8827"/>
                    <a:pt x="7967" y="8827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11" y="8961"/>
                    <a:pt x="7911" y="8961"/>
                    <a:pt x="7911" y="8961"/>
                  </a:cubicBezTo>
                  <a:cubicBezTo>
                    <a:pt x="7967" y="8961"/>
                    <a:pt x="7967" y="8961"/>
                    <a:pt x="7967" y="8961"/>
                  </a:cubicBezTo>
                  <a:cubicBezTo>
                    <a:pt x="8023" y="8961"/>
                    <a:pt x="8023" y="8961"/>
                    <a:pt x="8023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91" y="8961"/>
                    <a:pt x="8191" y="8961"/>
                    <a:pt x="8191" y="8961"/>
                  </a:cubicBezTo>
                  <a:cubicBezTo>
                    <a:pt x="8247" y="8961"/>
                    <a:pt x="8247" y="8961"/>
                    <a:pt x="8247" y="8961"/>
                  </a:cubicBezTo>
                  <a:cubicBezTo>
                    <a:pt x="8303" y="9028"/>
                    <a:pt x="8303" y="9028"/>
                    <a:pt x="8303" y="9028"/>
                  </a:cubicBezTo>
                  <a:cubicBezTo>
                    <a:pt x="8359" y="8961"/>
                    <a:pt x="8359" y="8961"/>
                    <a:pt x="8359" y="8961"/>
                  </a:cubicBezTo>
                  <a:cubicBezTo>
                    <a:pt x="8416" y="8961"/>
                    <a:pt x="8416" y="8961"/>
                    <a:pt x="8416" y="8961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528" y="8961"/>
                    <a:pt x="8528" y="8961"/>
                    <a:pt x="8528" y="8961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96" y="9028"/>
                    <a:pt x="8696" y="9028"/>
                    <a:pt x="8696" y="9028"/>
                  </a:cubicBezTo>
                  <a:cubicBezTo>
                    <a:pt x="8696" y="8961"/>
                    <a:pt x="8696" y="8961"/>
                    <a:pt x="8696" y="8961"/>
                  </a:cubicBezTo>
                  <a:cubicBezTo>
                    <a:pt x="8752" y="8961"/>
                    <a:pt x="8752" y="8961"/>
                    <a:pt x="8752" y="8961"/>
                  </a:cubicBezTo>
                  <a:cubicBezTo>
                    <a:pt x="8808" y="8961"/>
                    <a:pt x="8808" y="8961"/>
                    <a:pt x="8808" y="8961"/>
                  </a:cubicBezTo>
                  <a:cubicBezTo>
                    <a:pt x="8864" y="8894"/>
                    <a:pt x="8864" y="8894"/>
                    <a:pt x="8864" y="8894"/>
                  </a:cubicBezTo>
                  <a:cubicBezTo>
                    <a:pt x="8921" y="8894"/>
                    <a:pt x="8921" y="8894"/>
                    <a:pt x="8921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9033" y="8894"/>
                    <a:pt x="9033" y="8894"/>
                    <a:pt x="9033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201" y="8894"/>
                    <a:pt x="9201" y="8894"/>
                    <a:pt x="9201" y="8894"/>
                  </a:cubicBezTo>
                  <a:cubicBezTo>
                    <a:pt x="9313" y="8827"/>
                    <a:pt x="9313" y="8827"/>
                    <a:pt x="9313" y="8827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69" y="8827"/>
                    <a:pt x="9369" y="8827"/>
                    <a:pt x="9369" y="8827"/>
                  </a:cubicBezTo>
                  <a:cubicBezTo>
                    <a:pt x="9369" y="8760"/>
                    <a:pt x="9369" y="8760"/>
                    <a:pt x="9369" y="8760"/>
                  </a:cubicBezTo>
                  <a:cubicBezTo>
                    <a:pt x="9425" y="8760"/>
                    <a:pt x="9425" y="8760"/>
                    <a:pt x="9425" y="8760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538" y="8627"/>
                    <a:pt x="9538" y="8627"/>
                    <a:pt x="9538" y="8627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650" y="8894"/>
                    <a:pt x="9650" y="8894"/>
                    <a:pt x="9650" y="8894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9028"/>
                    <a:pt x="9706" y="9028"/>
                    <a:pt x="9706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62" y="9095"/>
                    <a:pt x="9762" y="9095"/>
                    <a:pt x="9762" y="9095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95"/>
                    <a:pt x="9818" y="9095"/>
                    <a:pt x="9818" y="9095"/>
                  </a:cubicBezTo>
                  <a:cubicBezTo>
                    <a:pt x="9818" y="9162"/>
                    <a:pt x="9818" y="9162"/>
                    <a:pt x="9818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86" y="9162"/>
                    <a:pt x="9986" y="9162"/>
                    <a:pt x="9986" y="9162"/>
                  </a:cubicBezTo>
                  <a:cubicBezTo>
                    <a:pt x="9986" y="9228"/>
                    <a:pt x="9986" y="9228"/>
                    <a:pt x="9986" y="9228"/>
                  </a:cubicBezTo>
                  <a:cubicBezTo>
                    <a:pt x="10043" y="9228"/>
                    <a:pt x="10043" y="9228"/>
                    <a:pt x="10043" y="9228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155" y="9228"/>
                    <a:pt x="10155" y="9228"/>
                    <a:pt x="10155" y="9228"/>
                  </a:cubicBezTo>
                  <a:cubicBezTo>
                    <a:pt x="10155" y="9162"/>
                    <a:pt x="10155" y="9162"/>
                    <a:pt x="10155" y="9162"/>
                  </a:cubicBezTo>
                  <a:cubicBezTo>
                    <a:pt x="10211" y="9162"/>
                    <a:pt x="10211" y="9162"/>
                    <a:pt x="10211" y="9162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79" y="9162"/>
                    <a:pt x="10379" y="9162"/>
                    <a:pt x="10379" y="9162"/>
                  </a:cubicBezTo>
                  <a:close/>
                  <a:moveTo>
                    <a:pt x="14980" y="11034"/>
                  </a:moveTo>
                  <a:cubicBezTo>
                    <a:pt x="15036" y="11034"/>
                    <a:pt x="15036" y="11034"/>
                    <a:pt x="15036" y="11034"/>
                  </a:cubicBezTo>
                  <a:cubicBezTo>
                    <a:pt x="15036" y="10967"/>
                    <a:pt x="15036" y="10967"/>
                    <a:pt x="15036" y="10967"/>
                  </a:cubicBezTo>
                  <a:cubicBezTo>
                    <a:pt x="15036" y="10900"/>
                    <a:pt x="15036" y="10900"/>
                    <a:pt x="15036" y="10900"/>
                  </a:cubicBezTo>
                  <a:cubicBezTo>
                    <a:pt x="15036" y="10833"/>
                    <a:pt x="15036" y="10833"/>
                    <a:pt x="15036" y="10833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148" y="10700"/>
                    <a:pt x="15148" y="10700"/>
                    <a:pt x="15148" y="10700"/>
                  </a:cubicBezTo>
                  <a:cubicBezTo>
                    <a:pt x="15204" y="10566"/>
                    <a:pt x="15204" y="10566"/>
                    <a:pt x="15204" y="10566"/>
                  </a:cubicBezTo>
                  <a:cubicBezTo>
                    <a:pt x="15260" y="10566"/>
                    <a:pt x="15260" y="10566"/>
                    <a:pt x="15260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72" y="10499"/>
                    <a:pt x="15372" y="10499"/>
                    <a:pt x="15372" y="10499"/>
                  </a:cubicBezTo>
                  <a:cubicBezTo>
                    <a:pt x="15429" y="10566"/>
                    <a:pt x="15429" y="10566"/>
                    <a:pt x="15429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541" y="10633"/>
                    <a:pt x="15541" y="10633"/>
                    <a:pt x="15541" y="10633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485" y="10767"/>
                    <a:pt x="15485" y="10767"/>
                    <a:pt x="15485" y="10767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29" y="10967"/>
                    <a:pt x="15429" y="10967"/>
                    <a:pt x="15429" y="10967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260" y="11034"/>
                    <a:pt x="15260" y="11034"/>
                    <a:pt x="15260" y="11034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04" y="11101"/>
                    <a:pt x="15204" y="11101"/>
                    <a:pt x="15204" y="11101"/>
                  </a:cubicBezTo>
                  <a:cubicBezTo>
                    <a:pt x="15148" y="11101"/>
                    <a:pt x="15148" y="11101"/>
                    <a:pt x="15148" y="11101"/>
                  </a:cubicBezTo>
                  <a:cubicBezTo>
                    <a:pt x="15092" y="11101"/>
                    <a:pt x="15092" y="11101"/>
                    <a:pt x="15092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4980" y="11034"/>
                    <a:pt x="14980" y="11034"/>
                    <a:pt x="14980" y="11034"/>
                  </a:cubicBezTo>
                  <a:close/>
                  <a:moveTo>
                    <a:pt x="10604" y="9028"/>
                  </a:move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9028"/>
                    <a:pt x="10604" y="9028"/>
                    <a:pt x="10604" y="9028"/>
                  </a:cubicBezTo>
                  <a:cubicBezTo>
                    <a:pt x="10604" y="9028"/>
                    <a:pt x="10604" y="9028"/>
                    <a:pt x="10604" y="9028"/>
                  </a:cubicBezTo>
                  <a:close/>
                  <a:moveTo>
                    <a:pt x="10155" y="9429"/>
                  </a:moveTo>
                  <a:cubicBezTo>
                    <a:pt x="10211" y="9429"/>
                    <a:pt x="10211" y="9429"/>
                    <a:pt x="10211" y="9429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099" y="9362"/>
                    <a:pt x="10099" y="9362"/>
                    <a:pt x="10099" y="9362"/>
                  </a:cubicBezTo>
                  <a:cubicBezTo>
                    <a:pt x="10155" y="9429"/>
                    <a:pt x="10155" y="9429"/>
                    <a:pt x="10155" y="9429"/>
                  </a:cubicBezTo>
                  <a:cubicBezTo>
                    <a:pt x="10155" y="9429"/>
                    <a:pt x="10155" y="9429"/>
                    <a:pt x="10155" y="9429"/>
                  </a:cubicBezTo>
                  <a:close/>
                  <a:moveTo>
                    <a:pt x="10660" y="9362"/>
                  </a:move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429"/>
                    <a:pt x="10604" y="9429"/>
                    <a:pt x="10604" y="9429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604" y="9295"/>
                    <a:pt x="10604" y="9295"/>
                    <a:pt x="10604" y="9295"/>
                  </a:cubicBezTo>
                  <a:cubicBezTo>
                    <a:pt x="10604" y="9228"/>
                    <a:pt x="10604" y="9228"/>
                    <a:pt x="10604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716" y="9295"/>
                    <a:pt x="10716" y="9295"/>
                    <a:pt x="10716" y="9295"/>
                  </a:cubicBezTo>
                  <a:cubicBezTo>
                    <a:pt x="10660" y="9362"/>
                    <a:pt x="10660" y="9362"/>
                    <a:pt x="10660" y="9362"/>
                  </a:cubicBezTo>
                  <a:close/>
                  <a:moveTo>
                    <a:pt x="10716" y="9295"/>
                  </a:move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162"/>
                    <a:pt x="10716" y="9162"/>
                    <a:pt x="10716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16" y="9295"/>
                    <a:pt x="10716" y="9295"/>
                  </a:cubicBezTo>
                  <a:close/>
                  <a:moveTo>
                    <a:pt x="11670" y="9295"/>
                  </a:moveTo>
                  <a:cubicBezTo>
                    <a:pt x="11670" y="9162"/>
                    <a:pt x="11670" y="9162"/>
                    <a:pt x="11670" y="9162"/>
                  </a:cubicBezTo>
                  <a:cubicBezTo>
                    <a:pt x="11726" y="9162"/>
                    <a:pt x="11726" y="9162"/>
                    <a:pt x="11726" y="9162"/>
                  </a:cubicBezTo>
                  <a:cubicBezTo>
                    <a:pt x="11782" y="9162"/>
                    <a:pt x="11782" y="9162"/>
                    <a:pt x="11782" y="9162"/>
                  </a:cubicBezTo>
                  <a:cubicBezTo>
                    <a:pt x="11782" y="9228"/>
                    <a:pt x="11782" y="9228"/>
                    <a:pt x="11782" y="9228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28"/>
                    <a:pt x="11726" y="9228"/>
                    <a:pt x="11726" y="9228"/>
                  </a:cubicBezTo>
                  <a:cubicBezTo>
                    <a:pt x="11670" y="9228"/>
                    <a:pt x="11670" y="9228"/>
                    <a:pt x="11670" y="9228"/>
                  </a:cubicBezTo>
                  <a:cubicBezTo>
                    <a:pt x="11670" y="9295"/>
                    <a:pt x="11670" y="9295"/>
                    <a:pt x="11670" y="9295"/>
                  </a:cubicBezTo>
                  <a:cubicBezTo>
                    <a:pt x="11670" y="9295"/>
                    <a:pt x="11670" y="9295"/>
                    <a:pt x="11670" y="9295"/>
                  </a:cubicBezTo>
                  <a:close/>
                  <a:moveTo>
                    <a:pt x="11614" y="9228"/>
                  </a:moveTo>
                  <a:cubicBezTo>
                    <a:pt x="11614" y="9228"/>
                    <a:pt x="11614" y="9228"/>
                    <a:pt x="11614" y="9228"/>
                  </a:cubicBezTo>
                  <a:cubicBezTo>
                    <a:pt x="11670" y="9162"/>
                    <a:pt x="11670" y="9162"/>
                    <a:pt x="11670" y="9162"/>
                  </a:cubicBezTo>
                  <a:cubicBezTo>
                    <a:pt x="11614" y="9095"/>
                    <a:pt x="11614" y="9095"/>
                    <a:pt x="11614" y="9095"/>
                  </a:cubicBezTo>
                  <a:cubicBezTo>
                    <a:pt x="11614" y="9162"/>
                    <a:pt x="11614" y="9162"/>
                    <a:pt x="11614" y="9162"/>
                  </a:cubicBezTo>
                  <a:cubicBezTo>
                    <a:pt x="11614" y="9228"/>
                    <a:pt x="11614" y="9228"/>
                    <a:pt x="11614" y="9228"/>
                  </a:cubicBezTo>
                  <a:close/>
                  <a:moveTo>
                    <a:pt x="11557" y="9697"/>
                  </a:moveTo>
                  <a:cubicBezTo>
                    <a:pt x="11614" y="9630"/>
                    <a:pt x="11614" y="9630"/>
                    <a:pt x="11614" y="9630"/>
                  </a:cubicBezTo>
                  <a:cubicBezTo>
                    <a:pt x="11670" y="9630"/>
                    <a:pt x="11670" y="9630"/>
                    <a:pt x="11670" y="9630"/>
                  </a:cubicBezTo>
                  <a:cubicBezTo>
                    <a:pt x="11670" y="9563"/>
                    <a:pt x="11670" y="9563"/>
                    <a:pt x="11670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670" y="9362"/>
                    <a:pt x="11670" y="9362"/>
                    <a:pt x="11670" y="9362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557" y="9496"/>
                    <a:pt x="11557" y="9496"/>
                    <a:pt x="11557" y="9496"/>
                  </a:cubicBezTo>
                  <a:cubicBezTo>
                    <a:pt x="11557" y="9429"/>
                    <a:pt x="11557" y="9429"/>
                    <a:pt x="11557" y="9429"/>
                  </a:cubicBezTo>
                  <a:cubicBezTo>
                    <a:pt x="11614" y="9295"/>
                    <a:pt x="11614" y="9295"/>
                    <a:pt x="11614" y="9295"/>
                  </a:cubicBezTo>
                  <a:cubicBezTo>
                    <a:pt x="11557" y="9162"/>
                    <a:pt x="11557" y="9162"/>
                    <a:pt x="11557" y="9162"/>
                  </a:cubicBezTo>
                  <a:cubicBezTo>
                    <a:pt x="11501" y="9095"/>
                    <a:pt x="11501" y="9095"/>
                    <a:pt x="11501" y="9095"/>
                  </a:cubicBezTo>
                  <a:cubicBezTo>
                    <a:pt x="11501" y="9028"/>
                    <a:pt x="11501" y="9028"/>
                    <a:pt x="11501" y="9028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9095"/>
                    <a:pt x="11445" y="9095"/>
                    <a:pt x="11445" y="9095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894"/>
                    <a:pt x="11445" y="8894"/>
                    <a:pt x="11445" y="8894"/>
                  </a:cubicBezTo>
                  <a:cubicBezTo>
                    <a:pt x="11445" y="8827"/>
                    <a:pt x="11445" y="8827"/>
                    <a:pt x="11445" y="8827"/>
                  </a:cubicBezTo>
                  <a:cubicBezTo>
                    <a:pt x="11389" y="8827"/>
                    <a:pt x="11389" y="8827"/>
                    <a:pt x="11389" y="8827"/>
                  </a:cubicBezTo>
                  <a:cubicBezTo>
                    <a:pt x="11333" y="8894"/>
                    <a:pt x="11333" y="8894"/>
                    <a:pt x="11333" y="8894"/>
                  </a:cubicBezTo>
                  <a:cubicBezTo>
                    <a:pt x="11277" y="9028"/>
                    <a:pt x="11277" y="9028"/>
                    <a:pt x="11277" y="9028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095"/>
                    <a:pt x="11165" y="9095"/>
                    <a:pt x="11165" y="9095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162"/>
                    <a:pt x="11165" y="9162"/>
                    <a:pt x="11165" y="9162"/>
                  </a:cubicBezTo>
                  <a:cubicBezTo>
                    <a:pt x="11109" y="9162"/>
                    <a:pt x="11109" y="9162"/>
                    <a:pt x="11109" y="9162"/>
                  </a:cubicBezTo>
                  <a:cubicBezTo>
                    <a:pt x="11109" y="9228"/>
                    <a:pt x="11109" y="9228"/>
                    <a:pt x="11109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40" y="9228"/>
                    <a:pt x="10940" y="9228"/>
                    <a:pt x="10940" y="9228"/>
                  </a:cubicBezTo>
                  <a:cubicBezTo>
                    <a:pt x="10828" y="9295"/>
                    <a:pt x="10828" y="9295"/>
                    <a:pt x="10828" y="9295"/>
                  </a:cubicBezTo>
                  <a:cubicBezTo>
                    <a:pt x="10828" y="9362"/>
                    <a:pt x="10828" y="9362"/>
                    <a:pt x="10828" y="9362"/>
                  </a:cubicBezTo>
                  <a:cubicBezTo>
                    <a:pt x="10884" y="9429"/>
                    <a:pt x="10884" y="9429"/>
                    <a:pt x="10884" y="9429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295"/>
                    <a:pt x="10940" y="9295"/>
                    <a:pt x="10940" y="9295"/>
                  </a:cubicBezTo>
                  <a:cubicBezTo>
                    <a:pt x="10996" y="9362"/>
                    <a:pt x="10996" y="9362"/>
                    <a:pt x="10996" y="9362"/>
                  </a:cubicBezTo>
                  <a:cubicBezTo>
                    <a:pt x="10996" y="9429"/>
                    <a:pt x="10996" y="9429"/>
                    <a:pt x="10996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109" y="9563"/>
                    <a:pt x="11109" y="9563"/>
                    <a:pt x="11109" y="9563"/>
                  </a:cubicBezTo>
                  <a:cubicBezTo>
                    <a:pt x="11165" y="9563"/>
                    <a:pt x="11165" y="9563"/>
                    <a:pt x="11165" y="9563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221" y="9697"/>
                    <a:pt x="11221" y="9697"/>
                    <a:pt x="11221" y="9697"/>
                  </a:cubicBezTo>
                  <a:cubicBezTo>
                    <a:pt x="11277" y="9630"/>
                    <a:pt x="11277" y="9630"/>
                    <a:pt x="11277" y="9630"/>
                  </a:cubicBezTo>
                  <a:cubicBezTo>
                    <a:pt x="11277" y="9697"/>
                    <a:pt x="11277" y="9697"/>
                    <a:pt x="11277" y="9697"/>
                  </a:cubicBezTo>
                  <a:cubicBezTo>
                    <a:pt x="11333" y="9763"/>
                    <a:pt x="11333" y="9763"/>
                    <a:pt x="11333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445" y="9697"/>
                    <a:pt x="11445" y="9697"/>
                    <a:pt x="11445" y="9697"/>
                  </a:cubicBezTo>
                  <a:cubicBezTo>
                    <a:pt x="11501" y="9697"/>
                    <a:pt x="11501" y="9697"/>
                    <a:pt x="11501" y="9697"/>
                  </a:cubicBezTo>
                  <a:cubicBezTo>
                    <a:pt x="11557" y="9630"/>
                    <a:pt x="11557" y="9630"/>
                    <a:pt x="11557" y="9630"/>
                  </a:cubicBezTo>
                  <a:cubicBezTo>
                    <a:pt x="11557" y="9697"/>
                    <a:pt x="11557" y="9697"/>
                    <a:pt x="11557" y="9697"/>
                  </a:cubicBezTo>
                  <a:close/>
                  <a:moveTo>
                    <a:pt x="16663" y="9295"/>
                  </a:move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28"/>
                    <a:pt x="16663" y="9228"/>
                    <a:pt x="16663" y="9228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719" y="9162"/>
                    <a:pt x="16719" y="9162"/>
                    <a:pt x="16719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95"/>
                    <a:pt x="16663" y="9295"/>
                    <a:pt x="16663" y="9295"/>
                  </a:cubicBezTo>
                  <a:close/>
                  <a:moveTo>
                    <a:pt x="16551" y="13976"/>
                  </a:moveTo>
                  <a:cubicBezTo>
                    <a:pt x="16495" y="13976"/>
                    <a:pt x="16495" y="13976"/>
                    <a:pt x="16495" y="13976"/>
                  </a:cubicBezTo>
                  <a:cubicBezTo>
                    <a:pt x="16438" y="13976"/>
                    <a:pt x="16438" y="13976"/>
                    <a:pt x="16438" y="13976"/>
                  </a:cubicBezTo>
                  <a:cubicBezTo>
                    <a:pt x="16382" y="13976"/>
                    <a:pt x="16382" y="13976"/>
                    <a:pt x="16382" y="13976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270" y="13843"/>
                    <a:pt x="16270" y="13843"/>
                    <a:pt x="16270" y="13843"/>
                  </a:cubicBezTo>
                  <a:cubicBezTo>
                    <a:pt x="16214" y="13843"/>
                    <a:pt x="16214" y="13843"/>
                    <a:pt x="16214" y="13843"/>
                  </a:cubicBezTo>
                  <a:cubicBezTo>
                    <a:pt x="16214" y="13776"/>
                    <a:pt x="16214" y="13776"/>
                    <a:pt x="16214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02" y="13776"/>
                    <a:pt x="16102" y="13776"/>
                    <a:pt x="16102" y="13776"/>
                  </a:cubicBezTo>
                  <a:cubicBezTo>
                    <a:pt x="16046" y="13776"/>
                    <a:pt x="16046" y="13776"/>
                    <a:pt x="16046" y="13776"/>
                  </a:cubicBezTo>
                  <a:cubicBezTo>
                    <a:pt x="16046" y="13709"/>
                    <a:pt x="16046" y="13709"/>
                    <a:pt x="16046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765" y="13508"/>
                    <a:pt x="15765" y="13508"/>
                    <a:pt x="15765" y="13508"/>
                  </a:cubicBezTo>
                  <a:cubicBezTo>
                    <a:pt x="15709" y="13441"/>
                    <a:pt x="15709" y="13441"/>
                    <a:pt x="15709" y="13441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653" y="13375"/>
                    <a:pt x="15653" y="13375"/>
                    <a:pt x="15653" y="13375"/>
                  </a:cubicBezTo>
                  <a:cubicBezTo>
                    <a:pt x="15597" y="13375"/>
                    <a:pt x="15597" y="13375"/>
                    <a:pt x="15597" y="13375"/>
                  </a:cubicBezTo>
                  <a:cubicBezTo>
                    <a:pt x="15597" y="13308"/>
                    <a:pt x="15597" y="13308"/>
                    <a:pt x="15597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485" y="13241"/>
                    <a:pt x="15485" y="13241"/>
                    <a:pt x="15485" y="13241"/>
                  </a:cubicBezTo>
                  <a:cubicBezTo>
                    <a:pt x="15485" y="13174"/>
                    <a:pt x="15485" y="13174"/>
                    <a:pt x="15485" y="13174"/>
                  </a:cubicBezTo>
                  <a:cubicBezTo>
                    <a:pt x="15429" y="13174"/>
                    <a:pt x="15429" y="13174"/>
                    <a:pt x="15429" y="13174"/>
                  </a:cubicBezTo>
                  <a:cubicBezTo>
                    <a:pt x="15485" y="13107"/>
                    <a:pt x="15485" y="13107"/>
                    <a:pt x="15485" y="13107"/>
                  </a:cubicBezTo>
                  <a:cubicBezTo>
                    <a:pt x="15541" y="13174"/>
                    <a:pt x="15541" y="13174"/>
                    <a:pt x="15541" y="13174"/>
                  </a:cubicBezTo>
                  <a:cubicBezTo>
                    <a:pt x="15597" y="13107"/>
                    <a:pt x="15597" y="13107"/>
                    <a:pt x="15597" y="13107"/>
                  </a:cubicBezTo>
                  <a:cubicBezTo>
                    <a:pt x="15653" y="13040"/>
                    <a:pt x="15653" y="13040"/>
                    <a:pt x="15653" y="13040"/>
                  </a:cubicBezTo>
                  <a:cubicBezTo>
                    <a:pt x="15541" y="13040"/>
                    <a:pt x="15541" y="13040"/>
                    <a:pt x="15541" y="13040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07"/>
                    <a:pt x="15541" y="12907"/>
                    <a:pt x="15541" y="12907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973"/>
                    <a:pt x="15485" y="12973"/>
                    <a:pt x="15485" y="12973"/>
                  </a:cubicBezTo>
                  <a:cubicBezTo>
                    <a:pt x="15485" y="13040"/>
                    <a:pt x="15485" y="13040"/>
                    <a:pt x="15485" y="13040"/>
                  </a:cubicBezTo>
                  <a:cubicBezTo>
                    <a:pt x="15429" y="12973"/>
                    <a:pt x="15429" y="12973"/>
                    <a:pt x="15429" y="12973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840"/>
                    <a:pt x="15485" y="12840"/>
                    <a:pt x="15485" y="12840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840"/>
                    <a:pt x="15429" y="12840"/>
                    <a:pt x="15429" y="12840"/>
                  </a:cubicBezTo>
                  <a:cubicBezTo>
                    <a:pt x="15372" y="12840"/>
                    <a:pt x="15372" y="12840"/>
                    <a:pt x="15372" y="12840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06"/>
                    <a:pt x="15372" y="12706"/>
                    <a:pt x="15372" y="12706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72" y="12572"/>
                    <a:pt x="15372" y="12572"/>
                    <a:pt x="15372" y="12572"/>
                  </a:cubicBezTo>
                  <a:cubicBezTo>
                    <a:pt x="15372" y="12505"/>
                    <a:pt x="15372" y="12505"/>
                    <a:pt x="15372" y="12505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572"/>
                    <a:pt x="15148" y="12572"/>
                    <a:pt x="15148" y="12572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36" y="12572"/>
                    <a:pt x="15036" y="12572"/>
                    <a:pt x="15036" y="12572"/>
                  </a:cubicBezTo>
                  <a:cubicBezTo>
                    <a:pt x="15036" y="12639"/>
                    <a:pt x="15036" y="12639"/>
                    <a:pt x="15036" y="12639"/>
                  </a:cubicBezTo>
                  <a:cubicBezTo>
                    <a:pt x="14980" y="12572"/>
                    <a:pt x="14980" y="12572"/>
                    <a:pt x="14980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868" y="12505"/>
                    <a:pt x="14868" y="12505"/>
                    <a:pt x="14868" y="12505"/>
                  </a:cubicBezTo>
                  <a:cubicBezTo>
                    <a:pt x="14811" y="12438"/>
                    <a:pt x="14811" y="12438"/>
                    <a:pt x="14811" y="12438"/>
                  </a:cubicBezTo>
                  <a:cubicBezTo>
                    <a:pt x="14811" y="12505"/>
                    <a:pt x="14811" y="12505"/>
                    <a:pt x="14811" y="12505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755" y="12572"/>
                    <a:pt x="14755" y="12572"/>
                    <a:pt x="14755" y="12572"/>
                  </a:cubicBezTo>
                  <a:cubicBezTo>
                    <a:pt x="14699" y="12572"/>
                    <a:pt x="14699" y="12572"/>
                    <a:pt x="14699" y="12572"/>
                  </a:cubicBezTo>
                  <a:cubicBezTo>
                    <a:pt x="14643" y="12572"/>
                    <a:pt x="14643" y="12572"/>
                    <a:pt x="14643" y="12572"/>
                  </a:cubicBezTo>
                  <a:cubicBezTo>
                    <a:pt x="14643" y="12639"/>
                    <a:pt x="14643" y="12639"/>
                    <a:pt x="14643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31" y="12639"/>
                    <a:pt x="14531" y="12639"/>
                    <a:pt x="14531" y="12639"/>
                  </a:cubicBezTo>
                  <a:cubicBezTo>
                    <a:pt x="14475" y="12639"/>
                    <a:pt x="14475" y="12639"/>
                    <a:pt x="14475" y="12639"/>
                  </a:cubicBezTo>
                  <a:cubicBezTo>
                    <a:pt x="14475" y="12572"/>
                    <a:pt x="14475" y="12572"/>
                    <a:pt x="14475" y="12572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363" y="12505"/>
                    <a:pt x="14363" y="12505"/>
                    <a:pt x="14363" y="12505"/>
                  </a:cubicBezTo>
                  <a:cubicBezTo>
                    <a:pt x="14306" y="12372"/>
                    <a:pt x="14306" y="12372"/>
                    <a:pt x="14306" y="12372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238"/>
                    <a:pt x="14363" y="12238"/>
                    <a:pt x="14363" y="12238"/>
                  </a:cubicBezTo>
                  <a:cubicBezTo>
                    <a:pt x="14419" y="12238"/>
                    <a:pt x="14419" y="12238"/>
                    <a:pt x="14419" y="12238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531" y="12171"/>
                    <a:pt x="14531" y="12171"/>
                    <a:pt x="14531" y="12171"/>
                  </a:cubicBezTo>
                  <a:cubicBezTo>
                    <a:pt x="14587" y="12171"/>
                    <a:pt x="14587" y="12171"/>
                    <a:pt x="14587" y="12171"/>
                  </a:cubicBezTo>
                  <a:cubicBezTo>
                    <a:pt x="14587" y="12104"/>
                    <a:pt x="14587" y="12104"/>
                    <a:pt x="14587" y="12104"/>
                  </a:cubicBezTo>
                  <a:cubicBezTo>
                    <a:pt x="14531" y="12104"/>
                    <a:pt x="14531" y="12104"/>
                    <a:pt x="14531" y="12104"/>
                  </a:cubicBezTo>
                  <a:cubicBezTo>
                    <a:pt x="14531" y="12037"/>
                    <a:pt x="14531" y="12037"/>
                    <a:pt x="14531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643" y="12037"/>
                    <a:pt x="14643" y="12037"/>
                    <a:pt x="14643" y="12037"/>
                  </a:cubicBezTo>
                  <a:cubicBezTo>
                    <a:pt x="14699" y="12037"/>
                    <a:pt x="14699" y="12037"/>
                    <a:pt x="14699" y="12037"/>
                  </a:cubicBezTo>
                  <a:cubicBezTo>
                    <a:pt x="14755" y="12104"/>
                    <a:pt x="14755" y="12104"/>
                    <a:pt x="14755" y="12104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68" y="12171"/>
                    <a:pt x="14868" y="12171"/>
                    <a:pt x="14868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5036" y="12171"/>
                    <a:pt x="15036" y="12171"/>
                    <a:pt x="15036" y="12171"/>
                  </a:cubicBezTo>
                  <a:cubicBezTo>
                    <a:pt x="15092" y="12171"/>
                    <a:pt x="15092" y="12171"/>
                    <a:pt x="15092" y="12171"/>
                  </a:cubicBezTo>
                  <a:cubicBezTo>
                    <a:pt x="15092" y="12104"/>
                    <a:pt x="15092" y="12104"/>
                    <a:pt x="15092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71"/>
                    <a:pt x="15148" y="12171"/>
                    <a:pt x="15148" y="12171"/>
                  </a:cubicBezTo>
                  <a:cubicBezTo>
                    <a:pt x="15204" y="12171"/>
                    <a:pt x="15204" y="12171"/>
                    <a:pt x="15204" y="12171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316" y="12037"/>
                    <a:pt x="15316" y="12037"/>
                    <a:pt x="15316" y="12037"/>
                  </a:cubicBezTo>
                  <a:cubicBezTo>
                    <a:pt x="15316" y="12104"/>
                    <a:pt x="15316" y="12104"/>
                    <a:pt x="15316" y="12104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72" y="12171"/>
                    <a:pt x="15372" y="12171"/>
                    <a:pt x="15372" y="12171"/>
                  </a:cubicBezTo>
                  <a:cubicBezTo>
                    <a:pt x="15372" y="12104"/>
                    <a:pt x="15372" y="12104"/>
                    <a:pt x="15372" y="12104"/>
                  </a:cubicBezTo>
                  <a:cubicBezTo>
                    <a:pt x="15429" y="12171"/>
                    <a:pt x="15429" y="12171"/>
                    <a:pt x="15429" y="12171"/>
                  </a:cubicBezTo>
                  <a:cubicBezTo>
                    <a:pt x="15429" y="12104"/>
                    <a:pt x="15429" y="12104"/>
                    <a:pt x="15429" y="12104"/>
                  </a:cubicBezTo>
                  <a:cubicBezTo>
                    <a:pt x="15429" y="11970"/>
                    <a:pt x="15429" y="11970"/>
                    <a:pt x="15429" y="11970"/>
                  </a:cubicBezTo>
                  <a:cubicBezTo>
                    <a:pt x="15372" y="11903"/>
                    <a:pt x="15372" y="11903"/>
                    <a:pt x="15372" y="11903"/>
                  </a:cubicBezTo>
                  <a:cubicBezTo>
                    <a:pt x="15372" y="11837"/>
                    <a:pt x="15372" y="11837"/>
                    <a:pt x="15372" y="11837"/>
                  </a:cubicBezTo>
                  <a:cubicBezTo>
                    <a:pt x="15316" y="11837"/>
                    <a:pt x="15316" y="11837"/>
                    <a:pt x="15316" y="11837"/>
                  </a:cubicBezTo>
                  <a:cubicBezTo>
                    <a:pt x="15372" y="11770"/>
                    <a:pt x="15372" y="11770"/>
                    <a:pt x="15372" y="11770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485" y="11703"/>
                    <a:pt x="15485" y="11703"/>
                    <a:pt x="15485" y="11703"/>
                  </a:cubicBezTo>
                  <a:cubicBezTo>
                    <a:pt x="15541" y="11636"/>
                    <a:pt x="15541" y="11636"/>
                    <a:pt x="15541" y="11636"/>
                  </a:cubicBezTo>
                  <a:cubicBezTo>
                    <a:pt x="15597" y="11569"/>
                    <a:pt x="15597" y="11569"/>
                    <a:pt x="15597" y="11569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709" y="11569"/>
                    <a:pt x="15709" y="11569"/>
                    <a:pt x="15709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09" y="11502"/>
                    <a:pt x="15709" y="11502"/>
                    <a:pt x="15709" y="11502"/>
                  </a:cubicBezTo>
                  <a:cubicBezTo>
                    <a:pt x="15709" y="11435"/>
                    <a:pt x="15709" y="11435"/>
                    <a:pt x="15709" y="11435"/>
                  </a:cubicBezTo>
                  <a:cubicBezTo>
                    <a:pt x="15765" y="11368"/>
                    <a:pt x="15765" y="11368"/>
                    <a:pt x="15765" y="11368"/>
                  </a:cubicBezTo>
                  <a:cubicBezTo>
                    <a:pt x="15821" y="11368"/>
                    <a:pt x="15821" y="11368"/>
                    <a:pt x="15821" y="11368"/>
                  </a:cubicBezTo>
                  <a:cubicBezTo>
                    <a:pt x="15821" y="11302"/>
                    <a:pt x="15821" y="11302"/>
                    <a:pt x="15821" y="11302"/>
                  </a:cubicBezTo>
                  <a:cubicBezTo>
                    <a:pt x="15877" y="11368"/>
                    <a:pt x="15877" y="11368"/>
                    <a:pt x="15877" y="11368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34" y="11235"/>
                    <a:pt x="15934" y="11235"/>
                    <a:pt x="15934" y="11235"/>
                  </a:cubicBezTo>
                  <a:cubicBezTo>
                    <a:pt x="15990" y="11168"/>
                    <a:pt x="15990" y="11168"/>
                    <a:pt x="15990" y="11168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0967"/>
                    <a:pt x="15990" y="10967"/>
                    <a:pt x="15990" y="10967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833"/>
                    <a:pt x="15990" y="10833"/>
                    <a:pt x="15990" y="10833"/>
                  </a:cubicBezTo>
                  <a:cubicBezTo>
                    <a:pt x="16046" y="10833"/>
                    <a:pt x="16046" y="10833"/>
                    <a:pt x="16046" y="10833"/>
                  </a:cubicBezTo>
                  <a:cubicBezTo>
                    <a:pt x="16046" y="10767"/>
                    <a:pt x="16046" y="10767"/>
                    <a:pt x="16046" y="10767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34" y="10700"/>
                    <a:pt x="15934" y="10700"/>
                    <a:pt x="15934" y="10700"/>
                  </a:cubicBezTo>
                  <a:cubicBezTo>
                    <a:pt x="15877" y="10700"/>
                    <a:pt x="15877" y="10700"/>
                    <a:pt x="15877" y="10700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934" y="10566"/>
                    <a:pt x="15934" y="10566"/>
                    <a:pt x="15934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499"/>
                    <a:pt x="15877" y="10499"/>
                    <a:pt x="15877" y="10499"/>
                  </a:cubicBezTo>
                  <a:cubicBezTo>
                    <a:pt x="15877" y="10432"/>
                    <a:pt x="15877" y="10432"/>
                    <a:pt x="15877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653" y="10365"/>
                    <a:pt x="15653" y="10365"/>
                    <a:pt x="15653" y="10365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165"/>
                    <a:pt x="15765" y="10165"/>
                    <a:pt x="15765" y="1016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597" y="10298"/>
                    <a:pt x="15597" y="10298"/>
                    <a:pt x="15597" y="10298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485" y="10298"/>
                    <a:pt x="15485" y="10298"/>
                    <a:pt x="15485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365"/>
                    <a:pt x="15429" y="10365"/>
                    <a:pt x="15429" y="10365"/>
                  </a:cubicBezTo>
                  <a:cubicBezTo>
                    <a:pt x="15372" y="10365"/>
                    <a:pt x="15372" y="10365"/>
                    <a:pt x="15372" y="10365"/>
                  </a:cubicBezTo>
                  <a:cubicBezTo>
                    <a:pt x="15372" y="10298"/>
                    <a:pt x="15372" y="10298"/>
                    <a:pt x="15372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32"/>
                    <a:pt x="15429" y="10232"/>
                    <a:pt x="15429" y="10232"/>
                  </a:cubicBezTo>
                  <a:cubicBezTo>
                    <a:pt x="15372" y="10232"/>
                    <a:pt x="15372" y="10232"/>
                    <a:pt x="15372" y="10232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85" y="10165"/>
                    <a:pt x="15485" y="10165"/>
                    <a:pt x="15485" y="10165"/>
                  </a:cubicBezTo>
                  <a:cubicBezTo>
                    <a:pt x="15485" y="10232"/>
                    <a:pt x="15485" y="10232"/>
                    <a:pt x="15485" y="10232"/>
                  </a:cubicBezTo>
                  <a:cubicBezTo>
                    <a:pt x="15541" y="10232"/>
                    <a:pt x="15541" y="10232"/>
                    <a:pt x="15541" y="10232"/>
                  </a:cubicBezTo>
                  <a:cubicBezTo>
                    <a:pt x="15541" y="10165"/>
                    <a:pt x="15541" y="10165"/>
                    <a:pt x="15541" y="10165"/>
                  </a:cubicBezTo>
                  <a:cubicBezTo>
                    <a:pt x="15597" y="10165"/>
                    <a:pt x="15597" y="10165"/>
                    <a:pt x="15597" y="10165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897"/>
                    <a:pt x="15485" y="9897"/>
                    <a:pt x="15485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372" y="9897"/>
                    <a:pt x="15372" y="9897"/>
                    <a:pt x="15372" y="9897"/>
                  </a:cubicBezTo>
                  <a:cubicBezTo>
                    <a:pt x="15372" y="9830"/>
                    <a:pt x="15372" y="9830"/>
                    <a:pt x="15372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763"/>
                    <a:pt x="15485" y="9763"/>
                    <a:pt x="15485" y="9763"/>
                  </a:cubicBezTo>
                  <a:cubicBezTo>
                    <a:pt x="15429" y="9763"/>
                    <a:pt x="15429" y="9763"/>
                    <a:pt x="15429" y="9763"/>
                  </a:cubicBezTo>
                  <a:cubicBezTo>
                    <a:pt x="15429" y="9697"/>
                    <a:pt x="15429" y="9697"/>
                    <a:pt x="15429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697"/>
                    <a:pt x="15316" y="9697"/>
                    <a:pt x="15316" y="9697"/>
                  </a:cubicBezTo>
                  <a:cubicBezTo>
                    <a:pt x="15372" y="9630"/>
                    <a:pt x="15372" y="9630"/>
                    <a:pt x="15372" y="9630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429" y="9496"/>
                    <a:pt x="15429" y="9496"/>
                    <a:pt x="15429" y="9496"/>
                  </a:cubicBezTo>
                  <a:cubicBezTo>
                    <a:pt x="15429" y="9429"/>
                    <a:pt x="15429" y="9429"/>
                    <a:pt x="15429" y="9429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16" y="9362"/>
                    <a:pt x="15316" y="9362"/>
                    <a:pt x="15316" y="9362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260" y="9362"/>
                    <a:pt x="15260" y="9362"/>
                    <a:pt x="15260" y="9362"/>
                  </a:cubicBezTo>
                  <a:cubicBezTo>
                    <a:pt x="15260" y="9295"/>
                    <a:pt x="15260" y="9295"/>
                    <a:pt x="15260" y="9295"/>
                  </a:cubicBezTo>
                  <a:cubicBezTo>
                    <a:pt x="15204" y="9295"/>
                    <a:pt x="15204" y="9295"/>
                    <a:pt x="15204" y="9295"/>
                  </a:cubicBezTo>
                  <a:cubicBezTo>
                    <a:pt x="15204" y="9228"/>
                    <a:pt x="15204" y="9228"/>
                    <a:pt x="15204" y="9228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148" y="9228"/>
                    <a:pt x="15148" y="9228"/>
                    <a:pt x="15148" y="9228"/>
                  </a:cubicBezTo>
                  <a:cubicBezTo>
                    <a:pt x="15148" y="9162"/>
                    <a:pt x="15148" y="9162"/>
                    <a:pt x="15148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148" y="9295"/>
                    <a:pt x="15148" y="9295"/>
                    <a:pt x="15148" y="9295"/>
                  </a:cubicBezTo>
                  <a:cubicBezTo>
                    <a:pt x="15148" y="9429"/>
                    <a:pt x="15148" y="9429"/>
                    <a:pt x="15148" y="9429"/>
                  </a:cubicBezTo>
                  <a:cubicBezTo>
                    <a:pt x="15204" y="9429"/>
                    <a:pt x="15204" y="9429"/>
                    <a:pt x="15204" y="9429"/>
                  </a:cubicBezTo>
                  <a:cubicBezTo>
                    <a:pt x="15204" y="9496"/>
                    <a:pt x="15204" y="9496"/>
                    <a:pt x="15204" y="9496"/>
                  </a:cubicBezTo>
                  <a:cubicBezTo>
                    <a:pt x="15204" y="9563"/>
                    <a:pt x="15204" y="9563"/>
                    <a:pt x="15204" y="9563"/>
                  </a:cubicBezTo>
                  <a:cubicBezTo>
                    <a:pt x="15148" y="9563"/>
                    <a:pt x="15148" y="9563"/>
                    <a:pt x="15148" y="9563"/>
                  </a:cubicBezTo>
                  <a:cubicBezTo>
                    <a:pt x="15092" y="9630"/>
                    <a:pt x="15092" y="9630"/>
                    <a:pt x="15092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496"/>
                    <a:pt x="14924" y="9496"/>
                    <a:pt x="14924" y="9496"/>
                  </a:cubicBezTo>
                  <a:cubicBezTo>
                    <a:pt x="14811" y="9496"/>
                    <a:pt x="14811" y="9496"/>
                    <a:pt x="14811" y="9496"/>
                  </a:cubicBezTo>
                  <a:cubicBezTo>
                    <a:pt x="14755" y="9429"/>
                    <a:pt x="14755" y="9429"/>
                    <a:pt x="14755" y="9429"/>
                  </a:cubicBezTo>
                  <a:cubicBezTo>
                    <a:pt x="14699" y="9429"/>
                    <a:pt x="14699" y="9429"/>
                    <a:pt x="14699" y="9429"/>
                  </a:cubicBezTo>
                  <a:cubicBezTo>
                    <a:pt x="14699" y="9563"/>
                    <a:pt x="14699" y="9563"/>
                    <a:pt x="14699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43" y="9563"/>
                    <a:pt x="14643" y="9563"/>
                    <a:pt x="14643" y="9563"/>
                  </a:cubicBezTo>
                  <a:cubicBezTo>
                    <a:pt x="14643" y="9496"/>
                    <a:pt x="14643" y="9496"/>
                    <a:pt x="14643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475" y="9563"/>
                    <a:pt x="14475" y="9563"/>
                    <a:pt x="14475" y="9563"/>
                  </a:cubicBezTo>
                  <a:cubicBezTo>
                    <a:pt x="14419" y="9496"/>
                    <a:pt x="14419" y="9496"/>
                    <a:pt x="14419" y="9496"/>
                  </a:cubicBezTo>
                  <a:cubicBezTo>
                    <a:pt x="14363" y="9496"/>
                    <a:pt x="14363" y="9496"/>
                    <a:pt x="14363" y="9496"/>
                  </a:cubicBezTo>
                  <a:cubicBezTo>
                    <a:pt x="14363" y="9429"/>
                    <a:pt x="14363" y="9429"/>
                    <a:pt x="14363" y="9429"/>
                  </a:cubicBezTo>
                  <a:cubicBezTo>
                    <a:pt x="14306" y="9429"/>
                    <a:pt x="14306" y="9429"/>
                    <a:pt x="14306" y="9429"/>
                  </a:cubicBezTo>
                  <a:cubicBezTo>
                    <a:pt x="14306" y="9362"/>
                    <a:pt x="14306" y="9362"/>
                    <a:pt x="14306" y="9362"/>
                  </a:cubicBezTo>
                  <a:cubicBezTo>
                    <a:pt x="14250" y="9429"/>
                    <a:pt x="14250" y="9429"/>
                    <a:pt x="14250" y="9429"/>
                  </a:cubicBezTo>
                  <a:cubicBezTo>
                    <a:pt x="14194" y="9429"/>
                    <a:pt x="14194" y="9429"/>
                    <a:pt x="14194" y="9429"/>
                  </a:cubicBezTo>
                  <a:cubicBezTo>
                    <a:pt x="14138" y="9429"/>
                    <a:pt x="14138" y="9429"/>
                    <a:pt x="14138" y="9429"/>
                  </a:cubicBezTo>
                  <a:cubicBezTo>
                    <a:pt x="14082" y="9362"/>
                    <a:pt x="14082" y="9362"/>
                    <a:pt x="14082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4026" y="9228"/>
                    <a:pt x="14026" y="9228"/>
                    <a:pt x="14026" y="9228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26" y="9162"/>
                    <a:pt x="14026" y="9162"/>
                    <a:pt x="14026" y="9162"/>
                  </a:cubicBezTo>
                  <a:cubicBezTo>
                    <a:pt x="13970" y="9228"/>
                    <a:pt x="13970" y="9228"/>
                    <a:pt x="13970" y="9228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14" y="9295"/>
                    <a:pt x="13914" y="9295"/>
                    <a:pt x="13914" y="9295"/>
                  </a:cubicBezTo>
                  <a:cubicBezTo>
                    <a:pt x="13914" y="9228"/>
                    <a:pt x="13914" y="9228"/>
                    <a:pt x="13914" y="9228"/>
                  </a:cubicBezTo>
                  <a:cubicBezTo>
                    <a:pt x="13858" y="9228"/>
                    <a:pt x="13858" y="9228"/>
                    <a:pt x="13858" y="9228"/>
                  </a:cubicBezTo>
                  <a:cubicBezTo>
                    <a:pt x="13802" y="9228"/>
                    <a:pt x="13802" y="9228"/>
                    <a:pt x="13802" y="9228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02" y="9295"/>
                    <a:pt x="13802" y="9295"/>
                    <a:pt x="13802" y="9295"/>
                  </a:cubicBezTo>
                  <a:cubicBezTo>
                    <a:pt x="13689" y="9228"/>
                    <a:pt x="13689" y="9228"/>
                    <a:pt x="13689" y="9228"/>
                  </a:cubicBezTo>
                  <a:cubicBezTo>
                    <a:pt x="13689" y="9162"/>
                    <a:pt x="13689" y="9162"/>
                    <a:pt x="13689" y="9162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89" y="9095"/>
                    <a:pt x="13689" y="9095"/>
                    <a:pt x="13689" y="9095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8961"/>
                    <a:pt x="13745" y="8961"/>
                    <a:pt x="13745" y="8961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95"/>
                    <a:pt x="13577" y="9095"/>
                    <a:pt x="13577" y="9095"/>
                  </a:cubicBezTo>
                  <a:cubicBezTo>
                    <a:pt x="13521" y="9095"/>
                    <a:pt x="13521" y="9095"/>
                    <a:pt x="13521" y="9095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353" y="9028"/>
                    <a:pt x="13353" y="9028"/>
                    <a:pt x="13353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297" y="8894"/>
                    <a:pt x="13297" y="8894"/>
                    <a:pt x="13297" y="8894"/>
                  </a:cubicBezTo>
                  <a:cubicBezTo>
                    <a:pt x="13241" y="8827"/>
                    <a:pt x="13241" y="8827"/>
                    <a:pt x="13241" y="8827"/>
                  </a:cubicBezTo>
                  <a:cubicBezTo>
                    <a:pt x="13297" y="8827"/>
                    <a:pt x="13297" y="8827"/>
                    <a:pt x="13297" y="8827"/>
                  </a:cubicBezTo>
                  <a:cubicBezTo>
                    <a:pt x="13297" y="8760"/>
                    <a:pt x="13297" y="8760"/>
                    <a:pt x="13297" y="8760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97" y="8627"/>
                    <a:pt x="13297" y="8627"/>
                    <a:pt x="13297" y="8627"/>
                  </a:cubicBezTo>
                  <a:cubicBezTo>
                    <a:pt x="13297" y="8560"/>
                    <a:pt x="13297" y="8560"/>
                    <a:pt x="13297" y="8560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353" y="8493"/>
                    <a:pt x="13353" y="8493"/>
                    <a:pt x="13353" y="8493"/>
                  </a:cubicBezTo>
                  <a:cubicBezTo>
                    <a:pt x="13353" y="8560"/>
                    <a:pt x="13353" y="8560"/>
                    <a:pt x="13353" y="8560"/>
                  </a:cubicBezTo>
                  <a:cubicBezTo>
                    <a:pt x="13409" y="8560"/>
                    <a:pt x="13409" y="8560"/>
                    <a:pt x="13409" y="8560"/>
                  </a:cubicBezTo>
                  <a:cubicBezTo>
                    <a:pt x="13465" y="8560"/>
                    <a:pt x="13465" y="8560"/>
                    <a:pt x="13465" y="8560"/>
                  </a:cubicBezTo>
                  <a:cubicBezTo>
                    <a:pt x="13465" y="8627"/>
                    <a:pt x="13465" y="8627"/>
                    <a:pt x="13465" y="8627"/>
                  </a:cubicBezTo>
                  <a:cubicBezTo>
                    <a:pt x="13577" y="8693"/>
                    <a:pt x="13577" y="8693"/>
                    <a:pt x="13577" y="8693"/>
                  </a:cubicBezTo>
                  <a:cubicBezTo>
                    <a:pt x="13633" y="8693"/>
                    <a:pt x="13633" y="8693"/>
                    <a:pt x="13633" y="8693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745" y="8627"/>
                    <a:pt x="13745" y="8627"/>
                    <a:pt x="13745" y="8627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689" y="8560"/>
                    <a:pt x="13689" y="8560"/>
                    <a:pt x="13689" y="8560"/>
                  </a:cubicBezTo>
                  <a:cubicBezTo>
                    <a:pt x="13633" y="8560"/>
                    <a:pt x="13633" y="8560"/>
                    <a:pt x="13633" y="8560"/>
                  </a:cubicBezTo>
                  <a:cubicBezTo>
                    <a:pt x="13633" y="8493"/>
                    <a:pt x="13633" y="8493"/>
                    <a:pt x="13633" y="8493"/>
                  </a:cubicBezTo>
                  <a:cubicBezTo>
                    <a:pt x="13577" y="8493"/>
                    <a:pt x="13577" y="8493"/>
                    <a:pt x="13577" y="8493"/>
                  </a:cubicBezTo>
                  <a:cubicBezTo>
                    <a:pt x="13521" y="8426"/>
                    <a:pt x="13521" y="8426"/>
                    <a:pt x="13521" y="8426"/>
                  </a:cubicBezTo>
                  <a:cubicBezTo>
                    <a:pt x="13465" y="8426"/>
                    <a:pt x="13465" y="8426"/>
                    <a:pt x="13465" y="8426"/>
                  </a:cubicBezTo>
                  <a:cubicBezTo>
                    <a:pt x="13409" y="8426"/>
                    <a:pt x="13409" y="8426"/>
                    <a:pt x="13409" y="8426"/>
                  </a:cubicBezTo>
                  <a:cubicBezTo>
                    <a:pt x="13353" y="8426"/>
                    <a:pt x="13353" y="8426"/>
                    <a:pt x="13353" y="8426"/>
                  </a:cubicBezTo>
                  <a:cubicBezTo>
                    <a:pt x="13297" y="8359"/>
                    <a:pt x="13297" y="8359"/>
                    <a:pt x="13297" y="8359"/>
                  </a:cubicBezTo>
                  <a:cubicBezTo>
                    <a:pt x="13241" y="8292"/>
                    <a:pt x="13241" y="8292"/>
                    <a:pt x="13241" y="8292"/>
                  </a:cubicBezTo>
                  <a:cubicBezTo>
                    <a:pt x="13297" y="8225"/>
                    <a:pt x="13297" y="8225"/>
                    <a:pt x="13297" y="8225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409" y="8025"/>
                    <a:pt x="13409" y="8025"/>
                    <a:pt x="13409" y="8025"/>
                  </a:cubicBezTo>
                  <a:cubicBezTo>
                    <a:pt x="13409" y="7958"/>
                    <a:pt x="13409" y="7958"/>
                    <a:pt x="13409" y="7958"/>
                  </a:cubicBezTo>
                  <a:cubicBezTo>
                    <a:pt x="13409" y="7891"/>
                    <a:pt x="13409" y="7891"/>
                    <a:pt x="13409" y="7891"/>
                  </a:cubicBezTo>
                  <a:cubicBezTo>
                    <a:pt x="13465" y="7891"/>
                    <a:pt x="13465" y="7891"/>
                    <a:pt x="13465" y="7891"/>
                  </a:cubicBezTo>
                  <a:cubicBezTo>
                    <a:pt x="13465" y="7824"/>
                    <a:pt x="13465" y="7824"/>
                    <a:pt x="13465" y="7824"/>
                  </a:cubicBezTo>
                  <a:cubicBezTo>
                    <a:pt x="13521" y="7824"/>
                    <a:pt x="13521" y="7824"/>
                    <a:pt x="13521" y="7824"/>
                  </a:cubicBezTo>
                  <a:cubicBezTo>
                    <a:pt x="13577" y="7824"/>
                    <a:pt x="13577" y="7824"/>
                    <a:pt x="13577" y="7824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77" y="7624"/>
                    <a:pt x="13577" y="7624"/>
                    <a:pt x="13577" y="7624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745" y="7490"/>
                    <a:pt x="13745" y="7490"/>
                    <a:pt x="13745" y="7490"/>
                  </a:cubicBezTo>
                  <a:cubicBezTo>
                    <a:pt x="13745" y="7423"/>
                    <a:pt x="13745" y="7423"/>
                    <a:pt x="13745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90"/>
                    <a:pt x="13802" y="7490"/>
                    <a:pt x="13802" y="7490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58" y="7289"/>
                    <a:pt x="13858" y="7289"/>
                    <a:pt x="13858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22"/>
                    <a:pt x="13914" y="7222"/>
                    <a:pt x="13914" y="7222"/>
                  </a:cubicBezTo>
                  <a:cubicBezTo>
                    <a:pt x="13970" y="7222"/>
                    <a:pt x="13970" y="7222"/>
                    <a:pt x="13970" y="7222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82" y="7155"/>
                    <a:pt x="14082" y="7155"/>
                    <a:pt x="14082" y="7155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194" y="7022"/>
                    <a:pt x="14194" y="7022"/>
                    <a:pt x="14194" y="7022"/>
                  </a:cubicBezTo>
                  <a:cubicBezTo>
                    <a:pt x="14250" y="6955"/>
                    <a:pt x="14250" y="6955"/>
                    <a:pt x="14250" y="6955"/>
                  </a:cubicBezTo>
                  <a:cubicBezTo>
                    <a:pt x="14363" y="6888"/>
                    <a:pt x="14363" y="6888"/>
                    <a:pt x="14363" y="6888"/>
                  </a:cubicBezTo>
                  <a:cubicBezTo>
                    <a:pt x="14475" y="6888"/>
                    <a:pt x="14475" y="6888"/>
                    <a:pt x="14475" y="6888"/>
                  </a:cubicBezTo>
                  <a:cubicBezTo>
                    <a:pt x="14531" y="6888"/>
                    <a:pt x="14531" y="6888"/>
                    <a:pt x="14531" y="6888"/>
                  </a:cubicBezTo>
                  <a:cubicBezTo>
                    <a:pt x="14587" y="6888"/>
                    <a:pt x="14587" y="6888"/>
                    <a:pt x="14587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99" y="6888"/>
                    <a:pt x="14699" y="6888"/>
                    <a:pt x="14699" y="6888"/>
                  </a:cubicBezTo>
                  <a:cubicBezTo>
                    <a:pt x="14755" y="6955"/>
                    <a:pt x="14755" y="6955"/>
                    <a:pt x="14755" y="6955"/>
                  </a:cubicBezTo>
                  <a:cubicBezTo>
                    <a:pt x="14868" y="6955"/>
                    <a:pt x="14868" y="6955"/>
                    <a:pt x="14868" y="6955"/>
                  </a:cubicBezTo>
                  <a:cubicBezTo>
                    <a:pt x="14868" y="7022"/>
                    <a:pt x="14868" y="7022"/>
                    <a:pt x="14868" y="7022"/>
                  </a:cubicBezTo>
                  <a:cubicBezTo>
                    <a:pt x="14868" y="7089"/>
                    <a:pt x="14868" y="7089"/>
                    <a:pt x="14868" y="7089"/>
                  </a:cubicBezTo>
                  <a:cubicBezTo>
                    <a:pt x="14811" y="7089"/>
                    <a:pt x="14811" y="7089"/>
                    <a:pt x="14811" y="7089"/>
                  </a:cubicBezTo>
                  <a:cubicBezTo>
                    <a:pt x="14755" y="7089"/>
                    <a:pt x="14755" y="7089"/>
                    <a:pt x="14755" y="7089"/>
                  </a:cubicBezTo>
                  <a:cubicBezTo>
                    <a:pt x="14699" y="7089"/>
                    <a:pt x="14699" y="7089"/>
                    <a:pt x="14699" y="7089"/>
                  </a:cubicBezTo>
                  <a:cubicBezTo>
                    <a:pt x="14643" y="7155"/>
                    <a:pt x="14643" y="7155"/>
                    <a:pt x="14643" y="7155"/>
                  </a:cubicBezTo>
                  <a:cubicBezTo>
                    <a:pt x="14643" y="7222"/>
                    <a:pt x="14643" y="7222"/>
                    <a:pt x="14643" y="7222"/>
                  </a:cubicBezTo>
                  <a:cubicBezTo>
                    <a:pt x="14587" y="7222"/>
                    <a:pt x="14587" y="7222"/>
                    <a:pt x="14587" y="7222"/>
                  </a:cubicBezTo>
                  <a:cubicBezTo>
                    <a:pt x="14475" y="7356"/>
                    <a:pt x="14475" y="7356"/>
                    <a:pt x="14475" y="7356"/>
                  </a:cubicBezTo>
                  <a:cubicBezTo>
                    <a:pt x="14363" y="7423"/>
                    <a:pt x="14363" y="7423"/>
                    <a:pt x="14363" y="7423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250" y="7624"/>
                    <a:pt x="14250" y="7624"/>
                    <a:pt x="14250" y="7624"/>
                  </a:cubicBezTo>
                  <a:cubicBezTo>
                    <a:pt x="14250" y="7690"/>
                    <a:pt x="14250" y="7690"/>
                    <a:pt x="14250" y="7690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194" y="7891"/>
                    <a:pt x="14194" y="7891"/>
                    <a:pt x="14194" y="7891"/>
                  </a:cubicBezTo>
                  <a:cubicBezTo>
                    <a:pt x="14138" y="7958"/>
                    <a:pt x="14138" y="7958"/>
                    <a:pt x="14138" y="7958"/>
                  </a:cubicBezTo>
                  <a:cubicBezTo>
                    <a:pt x="14138" y="8025"/>
                    <a:pt x="14138" y="8025"/>
                    <a:pt x="14138" y="8025"/>
                  </a:cubicBezTo>
                  <a:cubicBezTo>
                    <a:pt x="14138" y="8092"/>
                    <a:pt x="14138" y="8092"/>
                    <a:pt x="14138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138" y="8159"/>
                    <a:pt x="14138" y="8159"/>
                    <a:pt x="14138" y="8159"/>
                  </a:cubicBezTo>
                  <a:cubicBezTo>
                    <a:pt x="14138" y="8225"/>
                    <a:pt x="14138" y="8225"/>
                    <a:pt x="14138" y="8225"/>
                  </a:cubicBezTo>
                  <a:cubicBezTo>
                    <a:pt x="14138" y="8292"/>
                    <a:pt x="14138" y="8292"/>
                    <a:pt x="14138" y="8292"/>
                  </a:cubicBezTo>
                  <a:cubicBezTo>
                    <a:pt x="14138" y="8359"/>
                    <a:pt x="14138" y="8359"/>
                    <a:pt x="14138" y="8359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138" y="8627"/>
                    <a:pt x="14138" y="8627"/>
                    <a:pt x="14138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38" y="8693"/>
                    <a:pt x="14138" y="8693"/>
                    <a:pt x="14138" y="8693"/>
                  </a:cubicBezTo>
                  <a:cubicBezTo>
                    <a:pt x="14138" y="8760"/>
                    <a:pt x="14138" y="8760"/>
                    <a:pt x="14138" y="8760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06" y="8359"/>
                    <a:pt x="14306" y="8359"/>
                    <a:pt x="14306" y="8359"/>
                  </a:cubicBezTo>
                  <a:cubicBezTo>
                    <a:pt x="14363" y="8359"/>
                    <a:pt x="14363" y="8359"/>
                    <a:pt x="14363" y="8359"/>
                  </a:cubicBezTo>
                  <a:cubicBezTo>
                    <a:pt x="14306" y="8292"/>
                    <a:pt x="14306" y="8292"/>
                    <a:pt x="14306" y="8292"/>
                  </a:cubicBezTo>
                  <a:cubicBezTo>
                    <a:pt x="14250" y="8292"/>
                    <a:pt x="14250" y="8292"/>
                    <a:pt x="14250" y="8292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159"/>
                    <a:pt x="14250" y="8159"/>
                    <a:pt x="14250" y="8159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306" y="8025"/>
                    <a:pt x="14306" y="8025"/>
                    <a:pt x="14306" y="8025"/>
                  </a:cubicBezTo>
                  <a:cubicBezTo>
                    <a:pt x="14363" y="8025"/>
                    <a:pt x="14363" y="8025"/>
                    <a:pt x="14363" y="8025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891"/>
                    <a:pt x="14363" y="7891"/>
                    <a:pt x="14363" y="7891"/>
                  </a:cubicBezTo>
                  <a:cubicBezTo>
                    <a:pt x="14419" y="7958"/>
                    <a:pt x="14419" y="7958"/>
                    <a:pt x="14419" y="7958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19" y="8025"/>
                    <a:pt x="14419" y="8025"/>
                    <a:pt x="14419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7958"/>
                    <a:pt x="14475" y="7958"/>
                    <a:pt x="14475" y="7958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87" y="7891"/>
                    <a:pt x="14587" y="7891"/>
                    <a:pt x="14587" y="7891"/>
                  </a:cubicBezTo>
                  <a:cubicBezTo>
                    <a:pt x="14643" y="7824"/>
                    <a:pt x="14643" y="7824"/>
                    <a:pt x="14643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757"/>
                    <a:pt x="14419" y="7757"/>
                    <a:pt x="14419" y="7757"/>
                  </a:cubicBezTo>
                  <a:cubicBezTo>
                    <a:pt x="14475" y="7757"/>
                    <a:pt x="14475" y="7757"/>
                    <a:pt x="14475" y="7757"/>
                  </a:cubicBezTo>
                  <a:cubicBezTo>
                    <a:pt x="14419" y="7690"/>
                    <a:pt x="14419" y="7690"/>
                    <a:pt x="14419" y="7690"/>
                  </a:cubicBezTo>
                  <a:cubicBezTo>
                    <a:pt x="14475" y="7624"/>
                    <a:pt x="14475" y="7624"/>
                    <a:pt x="14475" y="7624"/>
                  </a:cubicBezTo>
                  <a:cubicBezTo>
                    <a:pt x="14475" y="7557"/>
                    <a:pt x="14475" y="7557"/>
                    <a:pt x="14475" y="7557"/>
                  </a:cubicBezTo>
                  <a:cubicBezTo>
                    <a:pt x="14475" y="7490"/>
                    <a:pt x="14475" y="7490"/>
                    <a:pt x="14475" y="7490"/>
                  </a:cubicBezTo>
                  <a:cubicBezTo>
                    <a:pt x="14531" y="7490"/>
                    <a:pt x="14531" y="7490"/>
                    <a:pt x="14531" y="7490"/>
                  </a:cubicBezTo>
                  <a:cubicBezTo>
                    <a:pt x="14587" y="7490"/>
                    <a:pt x="14587" y="7490"/>
                    <a:pt x="14587" y="7490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99" y="7624"/>
                    <a:pt x="14699" y="7624"/>
                    <a:pt x="14699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557"/>
                    <a:pt x="14755" y="7557"/>
                    <a:pt x="14755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490"/>
                    <a:pt x="14643" y="7490"/>
                    <a:pt x="14643" y="7490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755" y="7490"/>
                    <a:pt x="14755" y="7490"/>
                    <a:pt x="14755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11" y="7490"/>
                    <a:pt x="14811" y="7490"/>
                    <a:pt x="14811" y="7490"/>
                  </a:cubicBezTo>
                  <a:cubicBezTo>
                    <a:pt x="14755" y="7423"/>
                    <a:pt x="14755" y="7423"/>
                    <a:pt x="14755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289"/>
                    <a:pt x="14699" y="7289"/>
                    <a:pt x="14699" y="7289"/>
                  </a:cubicBezTo>
                  <a:cubicBezTo>
                    <a:pt x="14755" y="7289"/>
                    <a:pt x="14755" y="7289"/>
                    <a:pt x="14755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356"/>
                    <a:pt x="14811" y="7356"/>
                    <a:pt x="14811" y="7356"/>
                  </a:cubicBezTo>
                  <a:cubicBezTo>
                    <a:pt x="14868" y="7356"/>
                    <a:pt x="14868" y="7356"/>
                    <a:pt x="14868" y="7356"/>
                  </a:cubicBezTo>
                  <a:cubicBezTo>
                    <a:pt x="14868" y="7289"/>
                    <a:pt x="14868" y="7289"/>
                    <a:pt x="14868" y="7289"/>
                  </a:cubicBezTo>
                  <a:cubicBezTo>
                    <a:pt x="14868" y="7222"/>
                    <a:pt x="14868" y="7222"/>
                    <a:pt x="14868" y="7222"/>
                  </a:cubicBezTo>
                  <a:cubicBezTo>
                    <a:pt x="14924" y="7222"/>
                    <a:pt x="14924" y="7222"/>
                    <a:pt x="14924" y="7222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356"/>
                    <a:pt x="14980" y="7356"/>
                    <a:pt x="14980" y="7356"/>
                  </a:cubicBezTo>
                  <a:cubicBezTo>
                    <a:pt x="14980" y="7423"/>
                    <a:pt x="14980" y="7423"/>
                    <a:pt x="14980" y="7423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222"/>
                    <a:pt x="14980" y="7222"/>
                    <a:pt x="14980" y="7222"/>
                  </a:cubicBezTo>
                  <a:cubicBezTo>
                    <a:pt x="15092" y="7222"/>
                    <a:pt x="15092" y="7222"/>
                    <a:pt x="15092" y="7222"/>
                  </a:cubicBezTo>
                  <a:cubicBezTo>
                    <a:pt x="15204" y="7155"/>
                    <a:pt x="15204" y="7155"/>
                    <a:pt x="15204" y="7155"/>
                  </a:cubicBezTo>
                  <a:cubicBezTo>
                    <a:pt x="15260" y="7155"/>
                    <a:pt x="15260" y="7155"/>
                    <a:pt x="15260" y="7155"/>
                  </a:cubicBezTo>
                  <a:cubicBezTo>
                    <a:pt x="15316" y="7155"/>
                    <a:pt x="15316" y="7155"/>
                    <a:pt x="15316" y="7155"/>
                  </a:cubicBezTo>
                  <a:cubicBezTo>
                    <a:pt x="15372" y="7155"/>
                    <a:pt x="15372" y="7155"/>
                    <a:pt x="15372" y="7155"/>
                  </a:cubicBezTo>
                  <a:cubicBezTo>
                    <a:pt x="15429" y="7155"/>
                    <a:pt x="15429" y="7155"/>
                    <a:pt x="15429" y="7155"/>
                  </a:cubicBezTo>
                  <a:cubicBezTo>
                    <a:pt x="15541" y="7155"/>
                    <a:pt x="15541" y="7155"/>
                    <a:pt x="15541" y="7155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423"/>
                    <a:pt x="15485" y="7423"/>
                    <a:pt x="15485" y="7423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624"/>
                    <a:pt x="15485" y="7624"/>
                    <a:pt x="15485" y="7624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757"/>
                    <a:pt x="15429" y="7757"/>
                    <a:pt x="15429" y="7757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91"/>
                    <a:pt x="15429" y="7891"/>
                    <a:pt x="15429" y="7891"/>
                  </a:cubicBezTo>
                  <a:cubicBezTo>
                    <a:pt x="15372" y="7891"/>
                    <a:pt x="15372" y="7891"/>
                    <a:pt x="15372" y="7891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260" y="7958"/>
                    <a:pt x="15260" y="7958"/>
                    <a:pt x="15260" y="7958"/>
                  </a:cubicBezTo>
                  <a:cubicBezTo>
                    <a:pt x="15260" y="8025"/>
                    <a:pt x="15260" y="8025"/>
                    <a:pt x="15260" y="8025"/>
                  </a:cubicBezTo>
                  <a:cubicBezTo>
                    <a:pt x="15204" y="8092"/>
                    <a:pt x="15204" y="8092"/>
                    <a:pt x="15204" y="8092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316" y="8025"/>
                    <a:pt x="15316" y="8025"/>
                    <a:pt x="15316" y="8025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159"/>
                    <a:pt x="15204" y="8159"/>
                    <a:pt x="15204" y="8159"/>
                  </a:cubicBezTo>
                  <a:cubicBezTo>
                    <a:pt x="15148" y="8159"/>
                    <a:pt x="15148" y="8159"/>
                    <a:pt x="15148" y="8159"/>
                  </a:cubicBezTo>
                  <a:cubicBezTo>
                    <a:pt x="15148" y="8225"/>
                    <a:pt x="15148" y="8225"/>
                    <a:pt x="15148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148" y="8292"/>
                    <a:pt x="15148" y="8292"/>
                    <a:pt x="15148" y="8292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316" y="8225"/>
                    <a:pt x="15316" y="8225"/>
                    <a:pt x="15316" y="8225"/>
                  </a:cubicBezTo>
                  <a:cubicBezTo>
                    <a:pt x="15316" y="8159"/>
                    <a:pt x="15316" y="8159"/>
                    <a:pt x="15316" y="8159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225"/>
                    <a:pt x="15372" y="8225"/>
                    <a:pt x="15372" y="8225"/>
                  </a:cubicBezTo>
                  <a:cubicBezTo>
                    <a:pt x="15429" y="8225"/>
                    <a:pt x="15429" y="8225"/>
                    <a:pt x="15429" y="8225"/>
                  </a:cubicBezTo>
                  <a:cubicBezTo>
                    <a:pt x="15429" y="8159"/>
                    <a:pt x="15429" y="8159"/>
                    <a:pt x="15429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429" y="8092"/>
                    <a:pt x="15429" y="8092"/>
                    <a:pt x="15429" y="8092"/>
                  </a:cubicBezTo>
                  <a:cubicBezTo>
                    <a:pt x="15429" y="8025"/>
                    <a:pt x="15429" y="8025"/>
                    <a:pt x="15429" y="8025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159"/>
                    <a:pt x="15485" y="8159"/>
                    <a:pt x="15485" y="8159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541" y="8092"/>
                    <a:pt x="15541" y="8092"/>
                    <a:pt x="15541" y="8092"/>
                  </a:cubicBezTo>
                  <a:cubicBezTo>
                    <a:pt x="15597" y="8092"/>
                    <a:pt x="15597" y="8092"/>
                    <a:pt x="15597" y="8092"/>
                  </a:cubicBezTo>
                  <a:cubicBezTo>
                    <a:pt x="15597" y="8159"/>
                    <a:pt x="15597" y="8159"/>
                    <a:pt x="15597" y="8159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541" y="8292"/>
                    <a:pt x="15541" y="8292"/>
                    <a:pt x="15541" y="8292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541" y="8426"/>
                    <a:pt x="15541" y="8426"/>
                    <a:pt x="15541" y="8426"/>
                  </a:cubicBezTo>
                  <a:cubicBezTo>
                    <a:pt x="15597" y="8359"/>
                    <a:pt x="15597" y="8359"/>
                    <a:pt x="15597" y="8359"/>
                  </a:cubicBezTo>
                  <a:cubicBezTo>
                    <a:pt x="15541" y="8359"/>
                    <a:pt x="15541" y="8359"/>
                    <a:pt x="15541" y="8359"/>
                  </a:cubicBezTo>
                  <a:cubicBezTo>
                    <a:pt x="15597" y="8292"/>
                    <a:pt x="15597" y="8292"/>
                    <a:pt x="15597" y="8292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359"/>
                    <a:pt x="15653" y="8359"/>
                    <a:pt x="15653" y="8359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09" y="8159"/>
                    <a:pt x="15709" y="8159"/>
                    <a:pt x="15709" y="8159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709" y="8225"/>
                    <a:pt x="15709" y="8225"/>
                    <a:pt x="15709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292"/>
                    <a:pt x="15934" y="8292"/>
                    <a:pt x="15934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877" y="8225"/>
                    <a:pt x="15877" y="8225"/>
                    <a:pt x="15877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65" y="8025"/>
                    <a:pt x="15765" y="8025"/>
                    <a:pt x="15765" y="8025"/>
                  </a:cubicBezTo>
                  <a:cubicBezTo>
                    <a:pt x="15821" y="8025"/>
                    <a:pt x="15821" y="8025"/>
                    <a:pt x="15821" y="8025"/>
                  </a:cubicBezTo>
                  <a:cubicBezTo>
                    <a:pt x="15877" y="7958"/>
                    <a:pt x="15877" y="7958"/>
                    <a:pt x="15877" y="7958"/>
                  </a:cubicBezTo>
                  <a:cubicBezTo>
                    <a:pt x="15934" y="7958"/>
                    <a:pt x="15934" y="7958"/>
                    <a:pt x="15934" y="7958"/>
                  </a:cubicBezTo>
                  <a:cubicBezTo>
                    <a:pt x="15990" y="7958"/>
                    <a:pt x="15990" y="7958"/>
                    <a:pt x="15990" y="7958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102" y="8025"/>
                    <a:pt x="16102" y="8025"/>
                    <a:pt x="16102" y="8025"/>
                  </a:cubicBezTo>
                  <a:cubicBezTo>
                    <a:pt x="16102" y="8092"/>
                    <a:pt x="16102" y="8092"/>
                    <a:pt x="16102" y="8092"/>
                  </a:cubicBezTo>
                  <a:cubicBezTo>
                    <a:pt x="16158" y="8092"/>
                    <a:pt x="16158" y="8092"/>
                    <a:pt x="16158" y="8092"/>
                  </a:cubicBezTo>
                  <a:cubicBezTo>
                    <a:pt x="16214" y="8092"/>
                    <a:pt x="16214" y="8092"/>
                    <a:pt x="16214" y="8092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92"/>
                    <a:pt x="16326" y="8292"/>
                    <a:pt x="16326" y="8292"/>
                  </a:cubicBezTo>
                  <a:cubicBezTo>
                    <a:pt x="16382" y="8292"/>
                    <a:pt x="16382" y="8292"/>
                    <a:pt x="16382" y="8292"/>
                  </a:cubicBezTo>
                  <a:cubicBezTo>
                    <a:pt x="16382" y="8359"/>
                    <a:pt x="16382" y="8359"/>
                    <a:pt x="16382" y="8359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359"/>
                    <a:pt x="16214" y="8359"/>
                    <a:pt x="16214" y="8359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102" y="8493"/>
                    <a:pt x="16102" y="8493"/>
                    <a:pt x="16102" y="8493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158" y="8627"/>
                    <a:pt x="16158" y="8627"/>
                    <a:pt x="16158" y="8627"/>
                  </a:cubicBezTo>
                  <a:cubicBezTo>
                    <a:pt x="16102" y="8627"/>
                    <a:pt x="16102" y="8627"/>
                    <a:pt x="16102" y="8627"/>
                  </a:cubicBezTo>
                  <a:cubicBezTo>
                    <a:pt x="16046" y="8627"/>
                    <a:pt x="16046" y="8627"/>
                    <a:pt x="16046" y="8627"/>
                  </a:cubicBezTo>
                  <a:cubicBezTo>
                    <a:pt x="16046" y="8693"/>
                    <a:pt x="16046" y="8693"/>
                    <a:pt x="16046" y="8693"/>
                  </a:cubicBezTo>
                  <a:cubicBezTo>
                    <a:pt x="16102" y="8693"/>
                    <a:pt x="16102" y="8693"/>
                    <a:pt x="16102" y="8693"/>
                  </a:cubicBezTo>
                  <a:cubicBezTo>
                    <a:pt x="16158" y="8560"/>
                    <a:pt x="16158" y="8560"/>
                    <a:pt x="16158" y="8560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70" y="8493"/>
                    <a:pt x="16270" y="8493"/>
                    <a:pt x="16270" y="8493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438" y="8493"/>
                    <a:pt x="16438" y="8493"/>
                    <a:pt x="16438" y="8493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627"/>
                    <a:pt x="16438" y="8627"/>
                    <a:pt x="16438" y="8627"/>
                  </a:cubicBezTo>
                  <a:cubicBezTo>
                    <a:pt x="16382" y="8627"/>
                    <a:pt x="16382" y="8627"/>
                    <a:pt x="16382" y="8627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158" y="8760"/>
                    <a:pt x="16158" y="8760"/>
                    <a:pt x="16158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95" y="8693"/>
                    <a:pt x="16495" y="8693"/>
                    <a:pt x="16495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382" y="8827"/>
                    <a:pt x="16382" y="8827"/>
                    <a:pt x="16382" y="8827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9028"/>
                    <a:pt x="16326" y="9028"/>
                    <a:pt x="16326" y="9028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8894"/>
                    <a:pt x="16382" y="8894"/>
                    <a:pt x="16382" y="8894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9028"/>
                    <a:pt x="16382" y="9028"/>
                    <a:pt x="16382" y="9028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438" y="8961"/>
                    <a:pt x="16438" y="8961"/>
                    <a:pt x="16438" y="8961"/>
                  </a:cubicBezTo>
                  <a:cubicBezTo>
                    <a:pt x="16495" y="8961"/>
                    <a:pt x="16495" y="8961"/>
                    <a:pt x="16495" y="8961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495" y="9028"/>
                    <a:pt x="16495" y="9028"/>
                    <a:pt x="16495" y="9028"/>
                  </a:cubicBezTo>
                  <a:cubicBezTo>
                    <a:pt x="16438" y="9095"/>
                    <a:pt x="16438" y="9095"/>
                    <a:pt x="16438" y="9095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95" y="9162"/>
                    <a:pt x="16495" y="9162"/>
                    <a:pt x="16495" y="9162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607" y="8961"/>
                    <a:pt x="16607" y="8961"/>
                    <a:pt x="16607" y="8961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663" y="8894"/>
                    <a:pt x="16663" y="8894"/>
                    <a:pt x="16663" y="8894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719" y="8827"/>
                    <a:pt x="16719" y="8827"/>
                    <a:pt x="16719" y="8827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75" y="8827"/>
                    <a:pt x="16775" y="8827"/>
                    <a:pt x="16775" y="8827"/>
                  </a:cubicBezTo>
                  <a:cubicBezTo>
                    <a:pt x="16775" y="8894"/>
                    <a:pt x="16775" y="8894"/>
                    <a:pt x="16775" y="8894"/>
                  </a:cubicBezTo>
                  <a:cubicBezTo>
                    <a:pt x="16831" y="8894"/>
                    <a:pt x="16831" y="8894"/>
                    <a:pt x="16831" y="8894"/>
                  </a:cubicBezTo>
                  <a:cubicBezTo>
                    <a:pt x="16831" y="8961"/>
                    <a:pt x="16831" y="8961"/>
                    <a:pt x="16831" y="8961"/>
                  </a:cubicBezTo>
                  <a:cubicBezTo>
                    <a:pt x="16831" y="9028"/>
                    <a:pt x="16831" y="9028"/>
                    <a:pt x="16831" y="9028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31" y="9162"/>
                    <a:pt x="16831" y="9162"/>
                    <a:pt x="16831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495" y="9362"/>
                    <a:pt x="16495" y="9362"/>
                    <a:pt x="16495" y="9362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607" y="9362"/>
                    <a:pt x="16607" y="9362"/>
                    <a:pt x="16607" y="9362"/>
                  </a:cubicBezTo>
                  <a:cubicBezTo>
                    <a:pt x="16663" y="9362"/>
                    <a:pt x="16663" y="9362"/>
                    <a:pt x="16663" y="9362"/>
                  </a:cubicBezTo>
                  <a:cubicBezTo>
                    <a:pt x="16719" y="9362"/>
                    <a:pt x="16719" y="9362"/>
                    <a:pt x="16719" y="9362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295"/>
                    <a:pt x="16831" y="9295"/>
                    <a:pt x="16831" y="9295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887" y="9228"/>
                    <a:pt x="16887" y="9228"/>
                    <a:pt x="16887" y="9228"/>
                  </a:cubicBezTo>
                  <a:cubicBezTo>
                    <a:pt x="16943" y="9162"/>
                    <a:pt x="16943" y="9162"/>
                    <a:pt x="16943" y="9162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887" y="9362"/>
                    <a:pt x="16887" y="9362"/>
                    <a:pt x="16887" y="9362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07" y="9563"/>
                    <a:pt x="16607" y="9563"/>
                    <a:pt x="16607" y="9563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63" y="9563"/>
                    <a:pt x="16663" y="9563"/>
                    <a:pt x="16663" y="9563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719" y="9630"/>
                    <a:pt x="16719" y="9630"/>
                    <a:pt x="16719" y="9630"/>
                  </a:cubicBezTo>
                  <a:cubicBezTo>
                    <a:pt x="16663" y="9697"/>
                    <a:pt x="16663" y="9697"/>
                    <a:pt x="16663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719" y="9697"/>
                    <a:pt x="16719" y="9697"/>
                    <a:pt x="16719" y="9697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831" y="9496"/>
                    <a:pt x="16831" y="9496"/>
                    <a:pt x="16831" y="9496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87" y="9429"/>
                    <a:pt x="16887" y="9429"/>
                    <a:pt x="16887" y="9429"/>
                  </a:cubicBezTo>
                  <a:cubicBezTo>
                    <a:pt x="16943" y="9362"/>
                    <a:pt x="16943" y="9362"/>
                    <a:pt x="16943" y="9362"/>
                  </a:cubicBezTo>
                  <a:cubicBezTo>
                    <a:pt x="16999" y="9362"/>
                    <a:pt x="16999" y="9362"/>
                    <a:pt x="16999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6999" y="9429"/>
                    <a:pt x="16999" y="9429"/>
                    <a:pt x="16999" y="9429"/>
                  </a:cubicBezTo>
                  <a:cubicBezTo>
                    <a:pt x="16943" y="9429"/>
                    <a:pt x="16943" y="9429"/>
                    <a:pt x="16943" y="9429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943" y="9496"/>
                    <a:pt x="16943" y="9496"/>
                    <a:pt x="16943" y="9496"/>
                  </a:cubicBezTo>
                  <a:cubicBezTo>
                    <a:pt x="16999" y="9496"/>
                    <a:pt x="16999" y="9496"/>
                    <a:pt x="16999" y="9496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112" y="9429"/>
                    <a:pt x="17112" y="9429"/>
                    <a:pt x="17112" y="9429"/>
                  </a:cubicBezTo>
                  <a:cubicBezTo>
                    <a:pt x="17112" y="9362"/>
                    <a:pt x="17112" y="9362"/>
                    <a:pt x="17112" y="9362"/>
                  </a:cubicBezTo>
                  <a:cubicBezTo>
                    <a:pt x="17168" y="9362"/>
                    <a:pt x="17168" y="9362"/>
                    <a:pt x="17168" y="9362"/>
                  </a:cubicBezTo>
                  <a:cubicBezTo>
                    <a:pt x="17168" y="9429"/>
                    <a:pt x="17168" y="9429"/>
                    <a:pt x="17168" y="9429"/>
                  </a:cubicBezTo>
                  <a:cubicBezTo>
                    <a:pt x="17224" y="9496"/>
                    <a:pt x="17224" y="9496"/>
                    <a:pt x="17224" y="9496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336" y="9630"/>
                    <a:pt x="17336" y="9630"/>
                    <a:pt x="17336" y="9630"/>
                  </a:cubicBezTo>
                  <a:cubicBezTo>
                    <a:pt x="17280" y="9630"/>
                    <a:pt x="17280" y="9630"/>
                    <a:pt x="17280" y="9630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24" y="9697"/>
                    <a:pt x="17224" y="9697"/>
                    <a:pt x="17224" y="9697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056" y="9697"/>
                    <a:pt x="17056" y="9697"/>
                    <a:pt x="17056" y="9697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6943" y="9763"/>
                    <a:pt x="16943" y="9763"/>
                    <a:pt x="16943" y="9763"/>
                  </a:cubicBezTo>
                  <a:cubicBezTo>
                    <a:pt x="16887" y="9763"/>
                    <a:pt x="16887" y="9763"/>
                    <a:pt x="16887" y="9763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112" y="9763"/>
                    <a:pt x="17112" y="9763"/>
                    <a:pt x="17112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12" y="9830"/>
                    <a:pt x="17112" y="9830"/>
                    <a:pt x="17112" y="9830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6999" y="9897"/>
                    <a:pt x="16999" y="9897"/>
                    <a:pt x="16999" y="9897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99" y="9964"/>
                    <a:pt x="16999" y="9964"/>
                    <a:pt x="16999" y="9964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168" y="9964"/>
                    <a:pt x="17168" y="9964"/>
                    <a:pt x="17168" y="9964"/>
                  </a:cubicBezTo>
                  <a:cubicBezTo>
                    <a:pt x="17168" y="9897"/>
                    <a:pt x="17168" y="9897"/>
                    <a:pt x="17168" y="9897"/>
                  </a:cubicBezTo>
                  <a:cubicBezTo>
                    <a:pt x="17224" y="9897"/>
                    <a:pt x="17224" y="9897"/>
                    <a:pt x="17224" y="9897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92" y="9897"/>
                    <a:pt x="17392" y="9897"/>
                    <a:pt x="17392" y="9897"/>
                  </a:cubicBezTo>
                  <a:cubicBezTo>
                    <a:pt x="17392" y="9964"/>
                    <a:pt x="17392" y="9964"/>
                    <a:pt x="17392" y="9964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98"/>
                    <a:pt x="17392" y="10098"/>
                    <a:pt x="17392" y="10098"/>
                  </a:cubicBezTo>
                  <a:cubicBezTo>
                    <a:pt x="17336" y="10098"/>
                    <a:pt x="17336" y="10098"/>
                    <a:pt x="17336" y="10098"/>
                  </a:cubicBezTo>
                  <a:cubicBezTo>
                    <a:pt x="17280" y="10031"/>
                    <a:pt x="17280" y="10031"/>
                    <a:pt x="17280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168" y="10098"/>
                    <a:pt x="17168" y="10098"/>
                    <a:pt x="17168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6999" y="10098"/>
                    <a:pt x="16999" y="10098"/>
                    <a:pt x="16999" y="10098"/>
                  </a:cubicBezTo>
                  <a:cubicBezTo>
                    <a:pt x="16999" y="10165"/>
                    <a:pt x="16999" y="10165"/>
                    <a:pt x="16999" y="10165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165"/>
                    <a:pt x="17112" y="10165"/>
                    <a:pt x="17112" y="10165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448" y="10365"/>
                    <a:pt x="17448" y="10365"/>
                    <a:pt x="17448" y="10365"/>
                  </a:cubicBezTo>
                  <a:cubicBezTo>
                    <a:pt x="17448" y="10432"/>
                    <a:pt x="17448" y="10432"/>
                    <a:pt x="17448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432"/>
                    <a:pt x="17336" y="10432"/>
                    <a:pt x="17336" y="10432"/>
                  </a:cubicBezTo>
                  <a:cubicBezTo>
                    <a:pt x="17280" y="10432"/>
                    <a:pt x="17280" y="10432"/>
                    <a:pt x="17280" y="10432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24" y="10365"/>
                    <a:pt x="17224" y="10365"/>
                    <a:pt x="17224" y="10365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6999" y="10365"/>
                    <a:pt x="16999" y="10365"/>
                    <a:pt x="16999" y="10365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6999" y="10566"/>
                    <a:pt x="16999" y="10566"/>
                    <a:pt x="16999" y="10566"/>
                  </a:cubicBezTo>
                  <a:cubicBezTo>
                    <a:pt x="16943" y="10566"/>
                    <a:pt x="16943" y="10566"/>
                    <a:pt x="16943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999" y="10633"/>
                    <a:pt x="16999" y="10633"/>
                    <a:pt x="16999" y="10633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43" y="10633"/>
                    <a:pt x="16943" y="10633"/>
                    <a:pt x="16943" y="10633"/>
                  </a:cubicBezTo>
                  <a:cubicBezTo>
                    <a:pt x="16887" y="10633"/>
                    <a:pt x="16887" y="10633"/>
                    <a:pt x="16887" y="10633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833"/>
                    <a:pt x="17056" y="10833"/>
                    <a:pt x="17056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68" y="10767"/>
                    <a:pt x="17168" y="10767"/>
                    <a:pt x="17168" y="10767"/>
                  </a:cubicBezTo>
                  <a:cubicBezTo>
                    <a:pt x="17224" y="10767"/>
                    <a:pt x="17224" y="10767"/>
                    <a:pt x="17224" y="10767"/>
                  </a:cubicBezTo>
                  <a:cubicBezTo>
                    <a:pt x="17280" y="10767"/>
                    <a:pt x="17280" y="10767"/>
                    <a:pt x="17280" y="10767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68" y="10900"/>
                    <a:pt x="17168" y="10900"/>
                    <a:pt x="17168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224" y="10900"/>
                    <a:pt x="17224" y="10900"/>
                    <a:pt x="17224" y="10900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336" y="11034"/>
                    <a:pt x="17336" y="11034"/>
                    <a:pt x="17336" y="11034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24" y="11235"/>
                    <a:pt x="17224" y="11235"/>
                    <a:pt x="17224" y="11235"/>
                  </a:cubicBezTo>
                  <a:cubicBezTo>
                    <a:pt x="17224" y="11302"/>
                    <a:pt x="17224" y="11302"/>
                    <a:pt x="17224" y="11302"/>
                  </a:cubicBezTo>
                  <a:cubicBezTo>
                    <a:pt x="17280" y="11235"/>
                    <a:pt x="17280" y="11235"/>
                    <a:pt x="17280" y="11235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034"/>
                    <a:pt x="17392" y="11034"/>
                    <a:pt x="17392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36" y="11168"/>
                    <a:pt x="17336" y="11168"/>
                    <a:pt x="17336" y="11168"/>
                  </a:cubicBezTo>
                  <a:cubicBezTo>
                    <a:pt x="17336" y="11235"/>
                    <a:pt x="17336" y="11235"/>
                    <a:pt x="17336" y="11235"/>
                  </a:cubicBezTo>
                  <a:cubicBezTo>
                    <a:pt x="17336" y="11302"/>
                    <a:pt x="17336" y="11302"/>
                    <a:pt x="17336" y="11302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504" y="11101"/>
                    <a:pt x="17504" y="11101"/>
                    <a:pt x="17504" y="11101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101"/>
                    <a:pt x="17561" y="11101"/>
                    <a:pt x="17561" y="11101"/>
                  </a:cubicBezTo>
                  <a:cubicBezTo>
                    <a:pt x="17504" y="11168"/>
                    <a:pt x="17504" y="11168"/>
                    <a:pt x="17504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61" y="11235"/>
                    <a:pt x="17561" y="11235"/>
                    <a:pt x="17561" y="11235"/>
                  </a:cubicBezTo>
                  <a:cubicBezTo>
                    <a:pt x="17617" y="11235"/>
                    <a:pt x="17617" y="11235"/>
                    <a:pt x="17617" y="11235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617" y="11368"/>
                    <a:pt x="17617" y="11368"/>
                    <a:pt x="17617" y="11368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61" y="11502"/>
                    <a:pt x="17561" y="11502"/>
                    <a:pt x="17561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617" y="11569"/>
                    <a:pt x="17617" y="11569"/>
                    <a:pt x="17617" y="11569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85" y="11435"/>
                    <a:pt x="17785" y="11435"/>
                    <a:pt x="17785" y="11435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29" y="11569"/>
                    <a:pt x="17729" y="11569"/>
                    <a:pt x="17729" y="11569"/>
                  </a:cubicBezTo>
                  <a:cubicBezTo>
                    <a:pt x="17729" y="11636"/>
                    <a:pt x="17729" y="11636"/>
                    <a:pt x="17729" y="11636"/>
                  </a:cubicBezTo>
                  <a:cubicBezTo>
                    <a:pt x="17673" y="11636"/>
                    <a:pt x="17673" y="11636"/>
                    <a:pt x="17673" y="11636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569"/>
                    <a:pt x="17785" y="11569"/>
                    <a:pt x="17785" y="11569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29" y="11770"/>
                    <a:pt x="17729" y="11770"/>
                    <a:pt x="17729" y="11770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703"/>
                    <a:pt x="17841" y="11703"/>
                    <a:pt x="17841" y="11703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03"/>
                    <a:pt x="17897" y="11703"/>
                    <a:pt x="17897" y="11703"/>
                  </a:cubicBezTo>
                  <a:cubicBezTo>
                    <a:pt x="17897" y="11636"/>
                    <a:pt x="17897" y="11636"/>
                    <a:pt x="17897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70"/>
                    <a:pt x="18009" y="11770"/>
                    <a:pt x="18009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837"/>
                    <a:pt x="18065" y="11837"/>
                    <a:pt x="18065" y="11837"/>
                  </a:cubicBezTo>
                  <a:cubicBezTo>
                    <a:pt x="18122" y="11837"/>
                    <a:pt x="18122" y="11837"/>
                    <a:pt x="18122" y="11837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065" y="11903"/>
                    <a:pt x="18065" y="11903"/>
                    <a:pt x="18065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837"/>
                    <a:pt x="18009" y="11837"/>
                    <a:pt x="18009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897" y="11903"/>
                    <a:pt x="17897" y="11903"/>
                    <a:pt x="17897" y="11903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7953" y="11903"/>
                    <a:pt x="17953" y="11903"/>
                    <a:pt x="17953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7897" y="11970"/>
                    <a:pt x="17897" y="11970"/>
                    <a:pt x="17897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2037"/>
                    <a:pt x="18009" y="12037"/>
                    <a:pt x="18009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897" y="12037"/>
                    <a:pt x="17897" y="12037"/>
                    <a:pt x="17897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03"/>
                    <a:pt x="17841" y="11903"/>
                    <a:pt x="17841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1970"/>
                    <a:pt x="17729" y="11970"/>
                    <a:pt x="17729" y="11970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71"/>
                    <a:pt x="17841" y="12171"/>
                    <a:pt x="17841" y="12171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104"/>
                    <a:pt x="17785" y="12104"/>
                    <a:pt x="17785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238"/>
                    <a:pt x="17785" y="12238"/>
                    <a:pt x="17785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238"/>
                    <a:pt x="17561" y="12238"/>
                    <a:pt x="17561" y="12238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639"/>
                    <a:pt x="17448" y="12639"/>
                    <a:pt x="17448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24" y="12438"/>
                    <a:pt x="17224" y="12438"/>
                    <a:pt x="17224" y="12438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12" y="12305"/>
                    <a:pt x="17112" y="12305"/>
                    <a:pt x="17112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224" y="12238"/>
                    <a:pt x="17224" y="12238"/>
                    <a:pt x="17224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12" y="12238"/>
                    <a:pt x="17112" y="12238"/>
                    <a:pt x="17112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224" y="12104"/>
                    <a:pt x="17224" y="12104"/>
                    <a:pt x="17224" y="12104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36" y="11903"/>
                    <a:pt x="17336" y="11903"/>
                    <a:pt x="17336" y="11903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280" y="11970"/>
                    <a:pt x="17280" y="11970"/>
                    <a:pt x="17280" y="11970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24" y="12037"/>
                    <a:pt x="17224" y="12037"/>
                    <a:pt x="17224" y="12037"/>
                  </a:cubicBezTo>
                  <a:cubicBezTo>
                    <a:pt x="17168" y="12037"/>
                    <a:pt x="17168" y="12037"/>
                    <a:pt x="17168" y="12037"/>
                  </a:cubicBezTo>
                  <a:cubicBezTo>
                    <a:pt x="17112" y="12104"/>
                    <a:pt x="17112" y="12104"/>
                    <a:pt x="17112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037"/>
                    <a:pt x="17056" y="12037"/>
                    <a:pt x="17056" y="12037"/>
                  </a:cubicBezTo>
                  <a:cubicBezTo>
                    <a:pt x="17112" y="11970"/>
                    <a:pt x="17112" y="11970"/>
                    <a:pt x="17112" y="11970"/>
                  </a:cubicBezTo>
                  <a:cubicBezTo>
                    <a:pt x="17168" y="11970"/>
                    <a:pt x="17168" y="11970"/>
                    <a:pt x="17168" y="11970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056" y="11970"/>
                    <a:pt x="17056" y="11970"/>
                    <a:pt x="17056" y="11970"/>
                  </a:cubicBezTo>
                  <a:cubicBezTo>
                    <a:pt x="16999" y="12037"/>
                    <a:pt x="16999" y="12037"/>
                    <a:pt x="16999" y="12037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03"/>
                    <a:pt x="16999" y="11903"/>
                    <a:pt x="16999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03"/>
                    <a:pt x="16943" y="11703"/>
                    <a:pt x="16943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703"/>
                    <a:pt x="16831" y="11703"/>
                    <a:pt x="16831" y="11703"/>
                  </a:cubicBezTo>
                  <a:cubicBezTo>
                    <a:pt x="16775" y="11703"/>
                    <a:pt x="16775" y="11703"/>
                    <a:pt x="16775" y="11703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903"/>
                    <a:pt x="16831" y="11903"/>
                    <a:pt x="16831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19" y="11770"/>
                    <a:pt x="16719" y="11770"/>
                    <a:pt x="16719" y="11770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903"/>
                    <a:pt x="16719" y="11903"/>
                    <a:pt x="16719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970"/>
                    <a:pt x="16775" y="11970"/>
                    <a:pt x="16775" y="11970"/>
                  </a:cubicBezTo>
                  <a:cubicBezTo>
                    <a:pt x="16831" y="11970"/>
                    <a:pt x="16831" y="11970"/>
                    <a:pt x="16831" y="11970"/>
                  </a:cubicBezTo>
                  <a:cubicBezTo>
                    <a:pt x="16775" y="12037"/>
                    <a:pt x="16775" y="12037"/>
                    <a:pt x="16775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775" y="12104"/>
                    <a:pt x="16775" y="12104"/>
                    <a:pt x="16775" y="12104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104"/>
                    <a:pt x="16719" y="12104"/>
                    <a:pt x="16719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037"/>
                    <a:pt x="16663" y="12037"/>
                    <a:pt x="16663" y="12037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03"/>
                    <a:pt x="16663" y="11903"/>
                    <a:pt x="16663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837"/>
                    <a:pt x="16551" y="11837"/>
                    <a:pt x="16551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38" y="11837"/>
                    <a:pt x="16438" y="11837"/>
                    <a:pt x="16438" y="11837"/>
                  </a:cubicBezTo>
                  <a:cubicBezTo>
                    <a:pt x="16438" y="11903"/>
                    <a:pt x="16438" y="11903"/>
                    <a:pt x="16438" y="11903"/>
                  </a:cubicBezTo>
                  <a:cubicBezTo>
                    <a:pt x="16495" y="11903"/>
                    <a:pt x="16495" y="11903"/>
                    <a:pt x="16495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607" y="11970"/>
                    <a:pt x="16607" y="11970"/>
                    <a:pt x="16607" y="11970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07" y="12171"/>
                    <a:pt x="16607" y="12171"/>
                    <a:pt x="16607" y="12171"/>
                  </a:cubicBezTo>
                  <a:cubicBezTo>
                    <a:pt x="16551" y="12238"/>
                    <a:pt x="16551" y="12238"/>
                    <a:pt x="16551" y="12238"/>
                  </a:cubicBezTo>
                  <a:cubicBezTo>
                    <a:pt x="16495" y="12305"/>
                    <a:pt x="16495" y="12305"/>
                    <a:pt x="16495" y="12305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63" y="12171"/>
                    <a:pt x="16663" y="12171"/>
                    <a:pt x="16663" y="12171"/>
                  </a:cubicBezTo>
                  <a:cubicBezTo>
                    <a:pt x="16719" y="12171"/>
                    <a:pt x="16719" y="12171"/>
                    <a:pt x="16719" y="12171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663" y="12238"/>
                    <a:pt x="16663" y="12238"/>
                    <a:pt x="16663" y="12238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719" y="12305"/>
                    <a:pt x="16719" y="12305"/>
                    <a:pt x="16719" y="12305"/>
                  </a:cubicBezTo>
                  <a:cubicBezTo>
                    <a:pt x="16775" y="12372"/>
                    <a:pt x="16775" y="12372"/>
                    <a:pt x="16775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72"/>
                    <a:pt x="16719" y="12572"/>
                    <a:pt x="16719" y="12572"/>
                  </a:cubicBezTo>
                  <a:cubicBezTo>
                    <a:pt x="16775" y="12639"/>
                    <a:pt x="16775" y="12639"/>
                    <a:pt x="16775" y="12639"/>
                  </a:cubicBezTo>
                  <a:cubicBezTo>
                    <a:pt x="16775" y="12572"/>
                    <a:pt x="16775" y="12572"/>
                    <a:pt x="16775" y="12572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706"/>
                    <a:pt x="16831" y="12706"/>
                    <a:pt x="16831" y="12706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943" y="12639"/>
                    <a:pt x="16943" y="12639"/>
                    <a:pt x="16943" y="12639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73"/>
                    <a:pt x="16943" y="12773"/>
                    <a:pt x="16943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943" y="12840"/>
                    <a:pt x="16943" y="12840"/>
                    <a:pt x="16943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7056" y="12840"/>
                    <a:pt x="17056" y="12840"/>
                    <a:pt x="17056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99" y="12973"/>
                    <a:pt x="16999" y="12973"/>
                    <a:pt x="16999" y="12973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107"/>
                    <a:pt x="16999" y="13107"/>
                    <a:pt x="16999" y="13107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241"/>
                    <a:pt x="17056" y="13241"/>
                    <a:pt x="17056" y="13241"/>
                  </a:cubicBezTo>
                  <a:cubicBezTo>
                    <a:pt x="17056" y="13308"/>
                    <a:pt x="17056" y="13308"/>
                    <a:pt x="17056" y="13308"/>
                  </a:cubicBezTo>
                  <a:cubicBezTo>
                    <a:pt x="16999" y="13308"/>
                    <a:pt x="16999" y="13308"/>
                    <a:pt x="16999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6999" y="13441"/>
                    <a:pt x="16999" y="13441"/>
                    <a:pt x="16999" y="134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174"/>
                    <a:pt x="16943" y="13174"/>
                    <a:pt x="16943" y="13174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75"/>
                    <a:pt x="16943" y="13375"/>
                    <a:pt x="16943" y="13375"/>
                  </a:cubicBezTo>
                  <a:cubicBezTo>
                    <a:pt x="16943" y="13441"/>
                    <a:pt x="16943" y="13441"/>
                    <a:pt x="16943" y="13441"/>
                  </a:cubicBezTo>
                  <a:cubicBezTo>
                    <a:pt x="16943" y="13508"/>
                    <a:pt x="16943" y="13508"/>
                    <a:pt x="16943" y="13508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887" y="13575"/>
                    <a:pt x="16887" y="13575"/>
                    <a:pt x="16887" y="13575"/>
                  </a:cubicBezTo>
                  <a:cubicBezTo>
                    <a:pt x="16887" y="13508"/>
                    <a:pt x="16887" y="13508"/>
                    <a:pt x="16887" y="13508"/>
                  </a:cubicBezTo>
                  <a:cubicBezTo>
                    <a:pt x="16831" y="13508"/>
                    <a:pt x="16831" y="13508"/>
                    <a:pt x="16831" y="13508"/>
                  </a:cubicBezTo>
                  <a:cubicBezTo>
                    <a:pt x="16887" y="13642"/>
                    <a:pt x="16887" y="13642"/>
                    <a:pt x="16887" y="13642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775" y="13709"/>
                    <a:pt x="16775" y="13709"/>
                    <a:pt x="16775" y="13709"/>
                  </a:cubicBezTo>
                  <a:cubicBezTo>
                    <a:pt x="16775" y="13642"/>
                    <a:pt x="16775" y="13642"/>
                    <a:pt x="16775" y="13642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75" y="13508"/>
                    <a:pt x="16775" y="13508"/>
                    <a:pt x="16775" y="13508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19" y="13575"/>
                    <a:pt x="16719" y="13575"/>
                    <a:pt x="16719" y="13575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441"/>
                    <a:pt x="16719" y="13441"/>
                    <a:pt x="16719" y="13441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375"/>
                    <a:pt x="16607" y="13375"/>
                    <a:pt x="16607" y="13375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241"/>
                    <a:pt x="16551" y="13241"/>
                    <a:pt x="16551" y="13241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375"/>
                    <a:pt x="16551" y="13375"/>
                    <a:pt x="16551" y="13375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495" y="13375"/>
                    <a:pt x="16495" y="13375"/>
                    <a:pt x="16495" y="13375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38" y="13308"/>
                    <a:pt x="16438" y="13308"/>
                    <a:pt x="16438" y="13308"/>
                  </a:cubicBezTo>
                  <a:cubicBezTo>
                    <a:pt x="16438" y="13241"/>
                    <a:pt x="16438" y="13241"/>
                    <a:pt x="16438" y="13241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07"/>
                    <a:pt x="16382" y="13107"/>
                    <a:pt x="16382" y="13107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82" y="13241"/>
                    <a:pt x="16382" y="13241"/>
                    <a:pt x="16382" y="13241"/>
                  </a:cubicBezTo>
                  <a:cubicBezTo>
                    <a:pt x="16382" y="13308"/>
                    <a:pt x="16382" y="13308"/>
                    <a:pt x="16382" y="13308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270" y="13174"/>
                    <a:pt x="16270" y="13174"/>
                    <a:pt x="16270" y="13174"/>
                  </a:cubicBezTo>
                  <a:cubicBezTo>
                    <a:pt x="16214" y="13107"/>
                    <a:pt x="16214" y="13107"/>
                    <a:pt x="16214" y="13107"/>
                  </a:cubicBezTo>
                  <a:cubicBezTo>
                    <a:pt x="16214" y="13040"/>
                    <a:pt x="16214" y="13040"/>
                    <a:pt x="16214" y="13040"/>
                  </a:cubicBezTo>
                  <a:cubicBezTo>
                    <a:pt x="16158" y="13040"/>
                    <a:pt x="16158" y="13040"/>
                    <a:pt x="16158" y="13040"/>
                  </a:cubicBezTo>
                  <a:cubicBezTo>
                    <a:pt x="16158" y="13107"/>
                    <a:pt x="16158" y="13107"/>
                    <a:pt x="16158" y="13107"/>
                  </a:cubicBezTo>
                  <a:cubicBezTo>
                    <a:pt x="16102" y="13040"/>
                    <a:pt x="16102" y="13040"/>
                    <a:pt x="16102" y="13040"/>
                  </a:cubicBezTo>
                  <a:cubicBezTo>
                    <a:pt x="16102" y="13107"/>
                    <a:pt x="16102" y="13107"/>
                    <a:pt x="16102" y="13107"/>
                  </a:cubicBezTo>
                  <a:cubicBezTo>
                    <a:pt x="16158" y="13174"/>
                    <a:pt x="16158" y="13174"/>
                    <a:pt x="16158" y="13174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308"/>
                    <a:pt x="16214" y="13308"/>
                    <a:pt x="16214" y="13308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70" y="13375"/>
                    <a:pt x="16270" y="13375"/>
                    <a:pt x="16270" y="13375"/>
                  </a:cubicBezTo>
                  <a:cubicBezTo>
                    <a:pt x="16326" y="13375"/>
                    <a:pt x="16326" y="13375"/>
                    <a:pt x="16326" y="13375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82" y="13441"/>
                    <a:pt x="16382" y="13441"/>
                    <a:pt x="16382" y="13441"/>
                  </a:cubicBezTo>
                  <a:cubicBezTo>
                    <a:pt x="16326" y="13508"/>
                    <a:pt x="16326" y="13508"/>
                    <a:pt x="16326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38" y="13709"/>
                    <a:pt x="16438" y="13709"/>
                    <a:pt x="16438" y="13709"/>
                  </a:cubicBezTo>
                  <a:cubicBezTo>
                    <a:pt x="16495" y="13709"/>
                    <a:pt x="16495" y="13709"/>
                    <a:pt x="16495" y="13709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551" y="13709"/>
                    <a:pt x="16551" y="13709"/>
                    <a:pt x="16551" y="13709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607" y="13843"/>
                    <a:pt x="16607" y="13843"/>
                    <a:pt x="16607" y="13843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495" y="13910"/>
                    <a:pt x="16495" y="13910"/>
                    <a:pt x="16495" y="13910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lose/>
                  <a:moveTo>
                    <a:pt x="12399" y="12706"/>
                  </a:moveTo>
                  <a:cubicBezTo>
                    <a:pt x="12399" y="12706"/>
                    <a:pt x="12399" y="12706"/>
                    <a:pt x="12399" y="12706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623" y="12639"/>
                    <a:pt x="12623" y="12639"/>
                    <a:pt x="12623" y="12639"/>
                  </a:cubicBezTo>
                  <a:cubicBezTo>
                    <a:pt x="12623" y="12706"/>
                    <a:pt x="12623" y="12706"/>
                    <a:pt x="12623" y="12706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840"/>
                    <a:pt x="12567" y="12840"/>
                    <a:pt x="12567" y="12840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79" y="12907"/>
                    <a:pt x="12679" y="12907"/>
                    <a:pt x="12679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848" y="12840"/>
                    <a:pt x="12848" y="12840"/>
                    <a:pt x="12848" y="12840"/>
                  </a:cubicBezTo>
                  <a:cubicBezTo>
                    <a:pt x="12848" y="12773"/>
                    <a:pt x="12848" y="12773"/>
                    <a:pt x="12848" y="12773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60" y="12706"/>
                    <a:pt x="12960" y="12706"/>
                    <a:pt x="12960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72" y="12639"/>
                    <a:pt x="13072" y="12639"/>
                    <a:pt x="13072" y="12639"/>
                  </a:cubicBezTo>
                  <a:cubicBezTo>
                    <a:pt x="13072" y="12572"/>
                    <a:pt x="13072" y="12572"/>
                    <a:pt x="13072" y="12572"/>
                  </a:cubicBezTo>
                  <a:cubicBezTo>
                    <a:pt x="13072" y="12505"/>
                    <a:pt x="13072" y="12505"/>
                    <a:pt x="13072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241" y="12438"/>
                    <a:pt x="13241" y="12438"/>
                    <a:pt x="13241" y="12438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184" y="12572"/>
                    <a:pt x="13184" y="12572"/>
                    <a:pt x="13184" y="12572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297" y="12572"/>
                    <a:pt x="13297" y="12572"/>
                    <a:pt x="13297" y="12572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840"/>
                    <a:pt x="13409" y="12840"/>
                    <a:pt x="13409" y="12840"/>
                  </a:cubicBezTo>
                  <a:cubicBezTo>
                    <a:pt x="13465" y="12840"/>
                    <a:pt x="13465" y="12840"/>
                    <a:pt x="13465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77" y="12907"/>
                    <a:pt x="13577" y="12907"/>
                    <a:pt x="13577" y="12907"/>
                  </a:cubicBezTo>
                  <a:cubicBezTo>
                    <a:pt x="13633" y="12907"/>
                    <a:pt x="13633" y="12907"/>
                    <a:pt x="13633" y="12907"/>
                  </a:cubicBezTo>
                  <a:cubicBezTo>
                    <a:pt x="13633" y="12840"/>
                    <a:pt x="13633" y="12840"/>
                    <a:pt x="13633" y="12840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745" y="12773"/>
                    <a:pt x="13745" y="12773"/>
                    <a:pt x="13745" y="12773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689" y="12706"/>
                    <a:pt x="13689" y="12706"/>
                    <a:pt x="13689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639"/>
                    <a:pt x="13745" y="12639"/>
                    <a:pt x="13745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33" y="12639"/>
                    <a:pt x="13633" y="12639"/>
                    <a:pt x="13633" y="12639"/>
                  </a:cubicBezTo>
                  <a:cubicBezTo>
                    <a:pt x="13577" y="12639"/>
                    <a:pt x="13577" y="12639"/>
                    <a:pt x="13577" y="12639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21" y="12639"/>
                    <a:pt x="13521" y="12639"/>
                    <a:pt x="13521" y="12639"/>
                  </a:cubicBezTo>
                  <a:cubicBezTo>
                    <a:pt x="13465" y="12639"/>
                    <a:pt x="13465" y="12639"/>
                    <a:pt x="13465" y="12639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521" y="12572"/>
                    <a:pt x="13521" y="12572"/>
                    <a:pt x="13521" y="12572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21" y="12505"/>
                    <a:pt x="13521" y="12505"/>
                    <a:pt x="13521" y="12505"/>
                  </a:cubicBezTo>
                  <a:cubicBezTo>
                    <a:pt x="13521" y="12438"/>
                    <a:pt x="13521" y="12438"/>
                    <a:pt x="13521" y="12438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465" y="12238"/>
                    <a:pt x="13465" y="12238"/>
                    <a:pt x="13465" y="12238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037"/>
                    <a:pt x="13353" y="12037"/>
                    <a:pt x="13353" y="12037"/>
                  </a:cubicBezTo>
                  <a:cubicBezTo>
                    <a:pt x="13297" y="11970"/>
                    <a:pt x="13297" y="11970"/>
                    <a:pt x="13297" y="11970"/>
                  </a:cubicBezTo>
                  <a:cubicBezTo>
                    <a:pt x="13241" y="11970"/>
                    <a:pt x="13241" y="11970"/>
                    <a:pt x="13241" y="11970"/>
                  </a:cubicBezTo>
                  <a:cubicBezTo>
                    <a:pt x="13184" y="11970"/>
                    <a:pt x="13184" y="11970"/>
                    <a:pt x="13184" y="11970"/>
                  </a:cubicBezTo>
                  <a:cubicBezTo>
                    <a:pt x="13128" y="11903"/>
                    <a:pt x="13128" y="11903"/>
                    <a:pt x="13128" y="11903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28" y="11837"/>
                    <a:pt x="13128" y="11837"/>
                    <a:pt x="13128" y="11837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072" y="11837"/>
                    <a:pt x="13072" y="11837"/>
                    <a:pt x="13072" y="11837"/>
                  </a:cubicBezTo>
                  <a:cubicBezTo>
                    <a:pt x="13072" y="11903"/>
                    <a:pt x="13072" y="11903"/>
                    <a:pt x="13072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837"/>
                    <a:pt x="13016" y="11837"/>
                    <a:pt x="13016" y="11837"/>
                  </a:cubicBezTo>
                  <a:cubicBezTo>
                    <a:pt x="13016" y="11770"/>
                    <a:pt x="13016" y="11770"/>
                    <a:pt x="13016" y="11770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636"/>
                    <a:pt x="13072" y="11636"/>
                    <a:pt x="13072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569"/>
                    <a:pt x="13016" y="11569"/>
                    <a:pt x="13016" y="11569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2904" y="11569"/>
                    <a:pt x="12904" y="11569"/>
                    <a:pt x="12904" y="11569"/>
                  </a:cubicBezTo>
                  <a:cubicBezTo>
                    <a:pt x="12848" y="11636"/>
                    <a:pt x="12848" y="11636"/>
                    <a:pt x="12848" y="11636"/>
                  </a:cubicBezTo>
                  <a:cubicBezTo>
                    <a:pt x="12848" y="11703"/>
                    <a:pt x="12848" y="11703"/>
                    <a:pt x="12848" y="11703"/>
                  </a:cubicBezTo>
                  <a:cubicBezTo>
                    <a:pt x="12792" y="11770"/>
                    <a:pt x="12792" y="11770"/>
                    <a:pt x="12792" y="11770"/>
                  </a:cubicBezTo>
                  <a:cubicBezTo>
                    <a:pt x="12792" y="11837"/>
                    <a:pt x="12792" y="11837"/>
                    <a:pt x="12792" y="11837"/>
                  </a:cubicBezTo>
                  <a:cubicBezTo>
                    <a:pt x="12736" y="11837"/>
                    <a:pt x="12736" y="11837"/>
                    <a:pt x="12736" y="11837"/>
                  </a:cubicBezTo>
                  <a:cubicBezTo>
                    <a:pt x="12736" y="11903"/>
                    <a:pt x="12736" y="11903"/>
                    <a:pt x="12736" y="11903"/>
                  </a:cubicBezTo>
                  <a:cubicBezTo>
                    <a:pt x="12679" y="11970"/>
                    <a:pt x="12679" y="11970"/>
                    <a:pt x="12679" y="11970"/>
                  </a:cubicBezTo>
                  <a:cubicBezTo>
                    <a:pt x="12736" y="12037"/>
                    <a:pt x="12736" y="12037"/>
                    <a:pt x="12736" y="12037"/>
                  </a:cubicBezTo>
                  <a:cubicBezTo>
                    <a:pt x="12679" y="12037"/>
                    <a:pt x="12679" y="12037"/>
                    <a:pt x="12679" y="12037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23" y="12171"/>
                    <a:pt x="12623" y="12171"/>
                    <a:pt x="12623" y="12171"/>
                  </a:cubicBezTo>
                  <a:cubicBezTo>
                    <a:pt x="12567" y="12238"/>
                    <a:pt x="12567" y="12238"/>
                    <a:pt x="12567" y="12238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11" y="12438"/>
                    <a:pt x="12511" y="12438"/>
                    <a:pt x="12511" y="12438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639"/>
                    <a:pt x="12399" y="12639"/>
                    <a:pt x="12399" y="12639"/>
                  </a:cubicBezTo>
                  <a:cubicBezTo>
                    <a:pt x="12399" y="12706"/>
                    <a:pt x="12399" y="12706"/>
                    <a:pt x="12399" y="12706"/>
                  </a:cubicBezTo>
                  <a:close/>
                  <a:moveTo>
                    <a:pt x="12792" y="13441"/>
                  </a:moveTo>
                  <a:cubicBezTo>
                    <a:pt x="12792" y="13441"/>
                    <a:pt x="12792" y="13441"/>
                    <a:pt x="12792" y="13441"/>
                  </a:cubicBezTo>
                  <a:cubicBezTo>
                    <a:pt x="12848" y="13441"/>
                    <a:pt x="12848" y="13441"/>
                    <a:pt x="12848" y="13441"/>
                  </a:cubicBezTo>
                  <a:cubicBezTo>
                    <a:pt x="12848" y="13375"/>
                    <a:pt x="12848" y="13375"/>
                    <a:pt x="12848" y="13375"/>
                  </a:cubicBezTo>
                  <a:cubicBezTo>
                    <a:pt x="12904" y="13375"/>
                    <a:pt x="12904" y="13375"/>
                    <a:pt x="12904" y="13375"/>
                  </a:cubicBezTo>
                  <a:cubicBezTo>
                    <a:pt x="12904" y="13441"/>
                    <a:pt x="12904" y="13441"/>
                    <a:pt x="12904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3016" y="13375"/>
                    <a:pt x="13016" y="13375"/>
                    <a:pt x="13016" y="13375"/>
                  </a:cubicBezTo>
                  <a:cubicBezTo>
                    <a:pt x="13072" y="13375"/>
                    <a:pt x="13072" y="13375"/>
                    <a:pt x="13072" y="13375"/>
                  </a:cubicBezTo>
                  <a:cubicBezTo>
                    <a:pt x="13128" y="13308"/>
                    <a:pt x="13128" y="13308"/>
                    <a:pt x="13128" y="13308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241" y="13241"/>
                    <a:pt x="13241" y="13241"/>
                    <a:pt x="13241" y="13241"/>
                  </a:cubicBezTo>
                  <a:cubicBezTo>
                    <a:pt x="13241" y="13174"/>
                    <a:pt x="13241" y="13174"/>
                    <a:pt x="13241" y="13174"/>
                  </a:cubicBezTo>
                  <a:cubicBezTo>
                    <a:pt x="13297" y="13174"/>
                    <a:pt x="13297" y="13174"/>
                    <a:pt x="13297" y="13174"/>
                  </a:cubicBezTo>
                  <a:cubicBezTo>
                    <a:pt x="13297" y="13107"/>
                    <a:pt x="13297" y="13107"/>
                    <a:pt x="13297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184" y="13107"/>
                    <a:pt x="13184" y="13107"/>
                    <a:pt x="13184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072" y="13107"/>
                    <a:pt x="13072" y="13107"/>
                    <a:pt x="13072" y="13107"/>
                  </a:cubicBezTo>
                  <a:cubicBezTo>
                    <a:pt x="13072" y="13174"/>
                    <a:pt x="13072" y="13174"/>
                    <a:pt x="13072" y="13174"/>
                  </a:cubicBezTo>
                  <a:cubicBezTo>
                    <a:pt x="13016" y="13174"/>
                    <a:pt x="13016" y="13174"/>
                    <a:pt x="13016" y="13174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2960" y="13107"/>
                    <a:pt x="12960" y="13107"/>
                    <a:pt x="12960" y="13107"/>
                  </a:cubicBezTo>
                  <a:cubicBezTo>
                    <a:pt x="12904" y="13174"/>
                    <a:pt x="12904" y="13174"/>
                    <a:pt x="12904" y="13174"/>
                  </a:cubicBezTo>
                  <a:cubicBezTo>
                    <a:pt x="12904" y="13241"/>
                    <a:pt x="12904" y="13241"/>
                    <a:pt x="12904" y="13241"/>
                  </a:cubicBezTo>
                  <a:cubicBezTo>
                    <a:pt x="12848" y="13241"/>
                    <a:pt x="12848" y="13241"/>
                    <a:pt x="12848" y="13241"/>
                  </a:cubicBezTo>
                  <a:cubicBezTo>
                    <a:pt x="12792" y="13241"/>
                    <a:pt x="12792" y="13241"/>
                    <a:pt x="12792" y="13241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75"/>
                    <a:pt x="12792" y="13375"/>
                    <a:pt x="12792" y="13375"/>
                  </a:cubicBezTo>
                  <a:cubicBezTo>
                    <a:pt x="12792" y="13441"/>
                    <a:pt x="12792" y="13441"/>
                    <a:pt x="12792" y="13441"/>
                  </a:cubicBezTo>
                  <a:cubicBezTo>
                    <a:pt x="12792" y="13441"/>
                    <a:pt x="12792" y="13441"/>
                    <a:pt x="12792" y="13441"/>
                  </a:cubicBezTo>
                  <a:close/>
                  <a:moveTo>
                    <a:pt x="16831" y="13776"/>
                  </a:moveTo>
                  <a:cubicBezTo>
                    <a:pt x="16831" y="13843"/>
                    <a:pt x="16831" y="13843"/>
                    <a:pt x="16831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887" y="13776"/>
                    <a:pt x="16887" y="13776"/>
                    <a:pt x="16887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lose/>
                  <a:moveTo>
                    <a:pt x="15541" y="13441"/>
                  </a:move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41" y="13441"/>
                    <a:pt x="15541" y="13441"/>
                    <a:pt x="15541" y="13441"/>
                  </a:cubicBezTo>
                  <a:close/>
                  <a:moveTo>
                    <a:pt x="16775" y="14177"/>
                  </a:move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77"/>
                    <a:pt x="16775" y="14177"/>
                    <a:pt x="16775" y="14177"/>
                  </a:cubicBezTo>
                  <a:close/>
                  <a:moveTo>
                    <a:pt x="16719" y="14311"/>
                  </a:move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244"/>
                    <a:pt x="16719" y="14244"/>
                    <a:pt x="16719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719" y="14177"/>
                    <a:pt x="16719" y="14177"/>
                    <a:pt x="16719" y="14177"/>
                  </a:cubicBezTo>
                  <a:cubicBezTo>
                    <a:pt x="16775" y="14177"/>
                    <a:pt x="16775" y="14177"/>
                    <a:pt x="16775" y="14177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541" y="15113"/>
                  </a:move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13"/>
                    <a:pt x="15541" y="15113"/>
                    <a:pt x="15541" y="15113"/>
                  </a:cubicBezTo>
                  <a:close/>
                  <a:moveTo>
                    <a:pt x="15877" y="14712"/>
                  </a:move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578"/>
                    <a:pt x="15877" y="14578"/>
                    <a:pt x="15877" y="14578"/>
                  </a:cubicBezTo>
                  <a:cubicBezTo>
                    <a:pt x="15934" y="14578"/>
                    <a:pt x="15934" y="14578"/>
                    <a:pt x="15934" y="14578"/>
                  </a:cubicBezTo>
                  <a:cubicBezTo>
                    <a:pt x="15990" y="14511"/>
                    <a:pt x="15990" y="14511"/>
                    <a:pt x="15990" y="14511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lose/>
                  <a:moveTo>
                    <a:pt x="14755" y="13375"/>
                  </a:moveTo>
                  <a:cubicBezTo>
                    <a:pt x="14811" y="13441"/>
                    <a:pt x="14811" y="13441"/>
                    <a:pt x="14811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924" y="13508"/>
                    <a:pt x="14924" y="13508"/>
                    <a:pt x="14924" y="13508"/>
                  </a:cubicBezTo>
                  <a:cubicBezTo>
                    <a:pt x="14924" y="13441"/>
                    <a:pt x="14924" y="13441"/>
                    <a:pt x="14924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755" y="13375"/>
                    <a:pt x="14755" y="13375"/>
                    <a:pt x="14755" y="13375"/>
                  </a:cubicBezTo>
                  <a:close/>
                  <a:moveTo>
                    <a:pt x="14419" y="13040"/>
                  </a:move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531" y="13040"/>
                    <a:pt x="14531" y="13040"/>
                    <a:pt x="14531" y="13040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73"/>
                    <a:pt x="14475" y="12973"/>
                    <a:pt x="14475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07"/>
                    <a:pt x="14475" y="12907"/>
                    <a:pt x="14475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840"/>
                    <a:pt x="14363" y="12840"/>
                    <a:pt x="14363" y="12840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419" y="12973"/>
                    <a:pt x="14419" y="12973"/>
                    <a:pt x="14419" y="12973"/>
                  </a:cubicBezTo>
                  <a:cubicBezTo>
                    <a:pt x="14419" y="13040"/>
                    <a:pt x="14419" y="13040"/>
                    <a:pt x="14419" y="13040"/>
                  </a:cubicBezTo>
                  <a:close/>
                  <a:moveTo>
                    <a:pt x="14138" y="13174"/>
                  </a:moveTo>
                  <a:cubicBezTo>
                    <a:pt x="14194" y="13174"/>
                    <a:pt x="14194" y="13174"/>
                    <a:pt x="14194" y="13174"/>
                  </a:cubicBezTo>
                  <a:cubicBezTo>
                    <a:pt x="14194" y="13174"/>
                    <a:pt x="14194" y="13174"/>
                    <a:pt x="14194" y="13174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194" y="12973"/>
                    <a:pt x="14194" y="12973"/>
                    <a:pt x="14194" y="12973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138" y="12907"/>
                    <a:pt x="14138" y="12907"/>
                    <a:pt x="14138" y="12907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082" y="12973"/>
                    <a:pt x="14082" y="12973"/>
                    <a:pt x="14082" y="12973"/>
                  </a:cubicBezTo>
                  <a:cubicBezTo>
                    <a:pt x="14026" y="12907"/>
                    <a:pt x="14026" y="12907"/>
                    <a:pt x="14026" y="12907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82" y="13040"/>
                    <a:pt x="14082" y="13040"/>
                    <a:pt x="14082" y="13040"/>
                  </a:cubicBezTo>
                  <a:cubicBezTo>
                    <a:pt x="14082" y="13107"/>
                    <a:pt x="14082" y="13107"/>
                    <a:pt x="14082" y="13107"/>
                  </a:cubicBezTo>
                  <a:cubicBezTo>
                    <a:pt x="14138" y="13107"/>
                    <a:pt x="14138" y="13107"/>
                    <a:pt x="14138" y="13107"/>
                  </a:cubicBezTo>
                  <a:cubicBezTo>
                    <a:pt x="14138" y="13174"/>
                    <a:pt x="14138" y="13174"/>
                    <a:pt x="14138" y="13174"/>
                  </a:cubicBezTo>
                  <a:cubicBezTo>
                    <a:pt x="14138" y="13174"/>
                    <a:pt x="14138" y="13174"/>
                    <a:pt x="14138" y="13174"/>
                  </a:cubicBezTo>
                  <a:close/>
                  <a:moveTo>
                    <a:pt x="14082" y="13375"/>
                  </a:moveTo>
                  <a:cubicBezTo>
                    <a:pt x="14082" y="13375"/>
                    <a:pt x="14138" y="13375"/>
                    <a:pt x="14138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26" y="13375"/>
                    <a:pt x="14026" y="13375"/>
                    <a:pt x="14026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lose/>
                  <a:moveTo>
                    <a:pt x="13577" y="13843"/>
                  </a:moveTo>
                  <a:cubicBezTo>
                    <a:pt x="13577" y="13843"/>
                    <a:pt x="13577" y="13843"/>
                    <a:pt x="13577" y="13843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633" y="13709"/>
                    <a:pt x="13633" y="13709"/>
                    <a:pt x="13633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633" y="13642"/>
                    <a:pt x="13633" y="13642"/>
                    <a:pt x="13633" y="13642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08"/>
                    <a:pt x="13689" y="13508"/>
                    <a:pt x="13689" y="13508"/>
                  </a:cubicBezTo>
                  <a:cubicBezTo>
                    <a:pt x="13745" y="13508"/>
                    <a:pt x="13745" y="13508"/>
                    <a:pt x="13745" y="13508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375"/>
                    <a:pt x="13745" y="13375"/>
                    <a:pt x="13745" y="13375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577" y="13441"/>
                    <a:pt x="13577" y="13441"/>
                    <a:pt x="13577" y="13441"/>
                  </a:cubicBezTo>
                  <a:cubicBezTo>
                    <a:pt x="13521" y="13441"/>
                    <a:pt x="13521" y="13441"/>
                    <a:pt x="13521" y="13441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75"/>
                    <a:pt x="13521" y="13575"/>
                    <a:pt x="13521" y="13575"/>
                  </a:cubicBezTo>
                  <a:cubicBezTo>
                    <a:pt x="13465" y="13575"/>
                    <a:pt x="13465" y="13575"/>
                    <a:pt x="13465" y="13575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521" y="13709"/>
                    <a:pt x="13521" y="13709"/>
                    <a:pt x="13521" y="13709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77" y="13843"/>
                    <a:pt x="13577" y="13843"/>
                    <a:pt x="13577" y="13843"/>
                  </a:cubicBezTo>
                  <a:close/>
                  <a:moveTo>
                    <a:pt x="13072" y="16050"/>
                  </a:move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lose/>
                  <a:moveTo>
                    <a:pt x="13072" y="16250"/>
                  </a:move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072" y="16250"/>
                    <a:pt x="13072" y="16250"/>
                  </a:cubicBezTo>
                  <a:close/>
                  <a:moveTo>
                    <a:pt x="12792" y="16183"/>
                  </a:moveTo>
                  <a:cubicBezTo>
                    <a:pt x="12792" y="16183"/>
                    <a:pt x="12792" y="16183"/>
                    <a:pt x="12792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848" y="16116"/>
                    <a:pt x="12848" y="16116"/>
                    <a:pt x="12848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792" y="16250"/>
                    <a:pt x="12792" y="16250"/>
                    <a:pt x="12792" y="16250"/>
                  </a:cubicBezTo>
                  <a:cubicBezTo>
                    <a:pt x="12792" y="16183"/>
                    <a:pt x="12792" y="16183"/>
                    <a:pt x="12792" y="16183"/>
                  </a:cubicBezTo>
                  <a:close/>
                  <a:moveTo>
                    <a:pt x="13016" y="16317"/>
                  </a:move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2960" y="16250"/>
                    <a:pt x="12960" y="16250"/>
                    <a:pt x="12960" y="16250"/>
                  </a:cubicBezTo>
                  <a:cubicBezTo>
                    <a:pt x="12904" y="16250"/>
                    <a:pt x="12904" y="16250"/>
                    <a:pt x="12904" y="16250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250"/>
                    <a:pt x="12848" y="16250"/>
                    <a:pt x="12848" y="16250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60" y="16384"/>
                    <a:pt x="12960" y="16384"/>
                    <a:pt x="12960" y="16384"/>
                  </a:cubicBezTo>
                  <a:cubicBezTo>
                    <a:pt x="12960" y="16384"/>
                    <a:pt x="13016" y="16317"/>
                    <a:pt x="13016" y="16317"/>
                  </a:cubicBezTo>
                  <a:close/>
                  <a:moveTo>
                    <a:pt x="12960" y="16317"/>
                  </a:moveTo>
                  <a:cubicBezTo>
                    <a:pt x="12960" y="16250"/>
                    <a:pt x="12960" y="16250"/>
                    <a:pt x="12960" y="16250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3016" y="16250"/>
                    <a:pt x="13016" y="16250"/>
                    <a:pt x="13016" y="16250"/>
                  </a:cubicBezTo>
                  <a:cubicBezTo>
                    <a:pt x="12960" y="16317"/>
                    <a:pt x="12960" y="16317"/>
                    <a:pt x="12960" y="16317"/>
                  </a:cubicBezTo>
                  <a:cubicBezTo>
                    <a:pt x="12960" y="16317"/>
                    <a:pt x="12960" y="16317"/>
                    <a:pt x="12960" y="16317"/>
                  </a:cubicBezTo>
                  <a:close/>
                  <a:moveTo>
                    <a:pt x="16326" y="19995"/>
                  </a:move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326" y="19928"/>
                    <a:pt x="16326" y="19928"/>
                    <a:pt x="16326" y="19928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326" y="19995"/>
                    <a:pt x="16326" y="19995"/>
                    <a:pt x="16326" y="19995"/>
                  </a:cubicBezTo>
                  <a:close/>
                  <a:moveTo>
                    <a:pt x="17504" y="20196"/>
                  </a:moveTo>
                  <a:cubicBezTo>
                    <a:pt x="17504" y="20196"/>
                    <a:pt x="17504" y="20196"/>
                    <a:pt x="17504" y="20196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129"/>
                    <a:pt x="17561" y="20129"/>
                    <a:pt x="17561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04" y="20196"/>
                    <a:pt x="17504" y="20196"/>
                    <a:pt x="17504" y="20196"/>
                  </a:cubicBezTo>
                  <a:close/>
                  <a:moveTo>
                    <a:pt x="17561" y="20263"/>
                  </a:moveTo>
                  <a:cubicBezTo>
                    <a:pt x="17561" y="20196"/>
                    <a:pt x="17561" y="20196"/>
                    <a:pt x="17561" y="20196"/>
                  </a:cubicBezTo>
                  <a:cubicBezTo>
                    <a:pt x="17617" y="20196"/>
                    <a:pt x="17617" y="20196"/>
                    <a:pt x="17617" y="20196"/>
                  </a:cubicBezTo>
                  <a:cubicBezTo>
                    <a:pt x="17617" y="20263"/>
                    <a:pt x="17617" y="20263"/>
                    <a:pt x="17617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lose/>
                  <a:moveTo>
                    <a:pt x="18065" y="18390"/>
                  </a:moveTo>
                  <a:cubicBezTo>
                    <a:pt x="18065" y="18323"/>
                    <a:pt x="18065" y="18323"/>
                    <a:pt x="18065" y="18323"/>
                  </a:cubicBezTo>
                  <a:cubicBezTo>
                    <a:pt x="18122" y="18256"/>
                    <a:pt x="18122" y="18256"/>
                    <a:pt x="18122" y="18256"/>
                  </a:cubicBezTo>
                  <a:cubicBezTo>
                    <a:pt x="18122" y="18323"/>
                    <a:pt x="18122" y="18323"/>
                    <a:pt x="18122" y="18323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lose/>
                  <a:moveTo>
                    <a:pt x="17897" y="18724"/>
                  </a:moveTo>
                  <a:cubicBezTo>
                    <a:pt x="17897" y="18791"/>
                    <a:pt x="17897" y="18791"/>
                    <a:pt x="17897" y="18791"/>
                  </a:cubicBezTo>
                  <a:cubicBezTo>
                    <a:pt x="17897" y="18791"/>
                    <a:pt x="17897" y="18791"/>
                    <a:pt x="17897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897" y="18724"/>
                    <a:pt x="17897" y="18724"/>
                    <a:pt x="17897" y="18724"/>
                  </a:cubicBezTo>
                  <a:close/>
                  <a:moveTo>
                    <a:pt x="18178" y="19193"/>
                  </a:move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lose/>
                  <a:moveTo>
                    <a:pt x="18065" y="19193"/>
                  </a:move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26"/>
                    <a:pt x="18065" y="19126"/>
                    <a:pt x="18065" y="19126"/>
                  </a:cubicBezTo>
                  <a:cubicBezTo>
                    <a:pt x="18122" y="19126"/>
                    <a:pt x="18122" y="19126"/>
                    <a:pt x="18122" y="19126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259"/>
                    <a:pt x="18009" y="19259"/>
                    <a:pt x="18009" y="19259"/>
                  </a:cubicBezTo>
                  <a:cubicBezTo>
                    <a:pt x="18009" y="19193"/>
                    <a:pt x="18009" y="19193"/>
                    <a:pt x="18009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lose/>
                  <a:moveTo>
                    <a:pt x="17673" y="19861"/>
                  </a:move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lose/>
                  <a:moveTo>
                    <a:pt x="18178" y="19728"/>
                  </a:move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lose/>
                  <a:moveTo>
                    <a:pt x="17617" y="18724"/>
                  </a:moveTo>
                  <a:cubicBezTo>
                    <a:pt x="17561" y="18724"/>
                    <a:pt x="17561" y="18724"/>
                    <a:pt x="17561" y="18724"/>
                  </a:cubicBezTo>
                  <a:cubicBezTo>
                    <a:pt x="17561" y="18791"/>
                    <a:pt x="17561" y="18791"/>
                    <a:pt x="17561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448" y="18858"/>
                    <a:pt x="17448" y="18858"/>
                    <a:pt x="17448" y="18858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92"/>
                    <a:pt x="17448" y="18992"/>
                    <a:pt x="17448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9059"/>
                    <a:pt x="17392" y="19059"/>
                    <a:pt x="17392" y="19059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80" y="19259"/>
                    <a:pt x="17280" y="19259"/>
                    <a:pt x="17280" y="19259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24" y="19393"/>
                    <a:pt x="17224" y="19393"/>
                    <a:pt x="17224" y="19393"/>
                  </a:cubicBezTo>
                  <a:cubicBezTo>
                    <a:pt x="17168" y="19326"/>
                    <a:pt x="17168" y="19326"/>
                    <a:pt x="17168" y="19326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12" y="19460"/>
                    <a:pt x="17112" y="19460"/>
                    <a:pt x="17112" y="19460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112" y="19393"/>
                    <a:pt x="17112" y="19393"/>
                    <a:pt x="17112" y="19393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6999" y="19460"/>
                    <a:pt x="16999" y="19460"/>
                    <a:pt x="16999" y="19460"/>
                  </a:cubicBezTo>
                  <a:cubicBezTo>
                    <a:pt x="16943" y="19527"/>
                    <a:pt x="16943" y="19527"/>
                    <a:pt x="16943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94"/>
                    <a:pt x="17056" y="19594"/>
                    <a:pt x="17056" y="19594"/>
                  </a:cubicBezTo>
                  <a:cubicBezTo>
                    <a:pt x="16999" y="19661"/>
                    <a:pt x="16999" y="19661"/>
                    <a:pt x="16999" y="19661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887" y="19728"/>
                    <a:pt x="16887" y="19728"/>
                    <a:pt x="16887" y="19728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99" y="19861"/>
                    <a:pt x="16999" y="19861"/>
                    <a:pt x="16999" y="19861"/>
                  </a:cubicBezTo>
                  <a:cubicBezTo>
                    <a:pt x="17056" y="19861"/>
                    <a:pt x="17056" y="19861"/>
                    <a:pt x="17056" y="19861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68" y="19794"/>
                    <a:pt x="17168" y="19794"/>
                    <a:pt x="17168" y="19794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68" y="19861"/>
                    <a:pt x="17168" y="19861"/>
                    <a:pt x="17168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80" y="19861"/>
                    <a:pt x="17280" y="19861"/>
                    <a:pt x="17280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92" y="19928"/>
                    <a:pt x="17392" y="19928"/>
                    <a:pt x="17392" y="19928"/>
                  </a:cubicBezTo>
                  <a:cubicBezTo>
                    <a:pt x="17392" y="19861"/>
                    <a:pt x="17392" y="19861"/>
                    <a:pt x="17392" y="19861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841" y="19861"/>
                    <a:pt x="17841" y="19861"/>
                    <a:pt x="17841" y="19861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861"/>
                    <a:pt x="17897" y="19861"/>
                    <a:pt x="17897" y="19861"/>
                  </a:cubicBezTo>
                  <a:cubicBezTo>
                    <a:pt x="17953" y="19861"/>
                    <a:pt x="17953" y="19861"/>
                    <a:pt x="17953" y="19861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673" y="20062"/>
                    <a:pt x="17673" y="20062"/>
                    <a:pt x="17673" y="20062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29"/>
                    <a:pt x="17673" y="20129"/>
                    <a:pt x="17673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96"/>
                    <a:pt x="17729" y="20196"/>
                    <a:pt x="17729" y="20196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8009" y="19995"/>
                    <a:pt x="18009" y="19995"/>
                    <a:pt x="18009" y="19995"/>
                  </a:cubicBezTo>
                  <a:cubicBezTo>
                    <a:pt x="18009" y="19928"/>
                    <a:pt x="18009" y="19928"/>
                    <a:pt x="18009" y="19928"/>
                  </a:cubicBezTo>
                  <a:cubicBezTo>
                    <a:pt x="18065" y="19861"/>
                    <a:pt x="18065" y="19861"/>
                    <a:pt x="18065" y="19861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065" y="20062"/>
                    <a:pt x="18065" y="20062"/>
                    <a:pt x="18065" y="20062"/>
                  </a:cubicBezTo>
                  <a:cubicBezTo>
                    <a:pt x="18065" y="20129"/>
                    <a:pt x="18065" y="20129"/>
                    <a:pt x="18065" y="20129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178" y="20129"/>
                    <a:pt x="18178" y="20129"/>
                    <a:pt x="18178" y="20129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178" y="20329"/>
                    <a:pt x="18178" y="20329"/>
                    <a:pt x="18178" y="20329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90" y="20263"/>
                    <a:pt x="18290" y="20263"/>
                  </a:cubicBezTo>
                  <a:cubicBezTo>
                    <a:pt x="18290" y="20263"/>
                    <a:pt x="18290" y="20263"/>
                    <a:pt x="18290" y="20263"/>
                  </a:cubicBezTo>
                  <a:cubicBezTo>
                    <a:pt x="18346" y="20263"/>
                    <a:pt x="18346" y="20263"/>
                    <a:pt x="18346" y="20263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062"/>
                    <a:pt x="18346" y="20062"/>
                    <a:pt x="18346" y="20062"/>
                  </a:cubicBezTo>
                  <a:cubicBezTo>
                    <a:pt x="18402" y="19995"/>
                    <a:pt x="18402" y="19995"/>
                    <a:pt x="18402" y="19995"/>
                  </a:cubicBezTo>
                  <a:cubicBezTo>
                    <a:pt x="18458" y="19995"/>
                    <a:pt x="18458" y="19995"/>
                    <a:pt x="18458" y="19995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928"/>
                    <a:pt x="18402" y="19928"/>
                    <a:pt x="18402" y="19928"/>
                  </a:cubicBezTo>
                  <a:cubicBezTo>
                    <a:pt x="18346" y="19928"/>
                    <a:pt x="18346" y="19928"/>
                    <a:pt x="18346" y="19928"/>
                  </a:cubicBezTo>
                  <a:cubicBezTo>
                    <a:pt x="18346" y="19995"/>
                    <a:pt x="18346" y="19995"/>
                    <a:pt x="18346" y="19995"/>
                  </a:cubicBezTo>
                  <a:cubicBezTo>
                    <a:pt x="18290" y="19995"/>
                    <a:pt x="18290" y="19995"/>
                    <a:pt x="18290" y="19995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346" y="19861"/>
                    <a:pt x="18346" y="19861"/>
                    <a:pt x="18346" y="19861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28"/>
                    <a:pt x="18402" y="19728"/>
                    <a:pt x="18402" y="19728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234" y="19861"/>
                    <a:pt x="18234" y="19861"/>
                    <a:pt x="18234" y="19861"/>
                  </a:cubicBezTo>
                  <a:cubicBezTo>
                    <a:pt x="18234" y="19928"/>
                    <a:pt x="18234" y="19928"/>
                    <a:pt x="18234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234" y="19794"/>
                    <a:pt x="18234" y="19794"/>
                    <a:pt x="18234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661"/>
                    <a:pt x="18234" y="19661"/>
                    <a:pt x="18234" y="19661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346" y="19661"/>
                    <a:pt x="18346" y="19661"/>
                    <a:pt x="18346" y="19661"/>
                  </a:cubicBezTo>
                  <a:cubicBezTo>
                    <a:pt x="18346" y="19594"/>
                    <a:pt x="18346" y="19594"/>
                    <a:pt x="18346" y="19594"/>
                  </a:cubicBezTo>
                  <a:cubicBezTo>
                    <a:pt x="18402" y="19594"/>
                    <a:pt x="18402" y="19594"/>
                    <a:pt x="18402" y="19594"/>
                  </a:cubicBezTo>
                  <a:cubicBezTo>
                    <a:pt x="18402" y="19527"/>
                    <a:pt x="18402" y="19527"/>
                    <a:pt x="18402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22" y="19661"/>
                    <a:pt x="18122" y="19661"/>
                    <a:pt x="18122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234" y="19527"/>
                    <a:pt x="18234" y="19527"/>
                    <a:pt x="18234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234" y="19460"/>
                    <a:pt x="18234" y="19460"/>
                    <a:pt x="18234" y="19460"/>
                  </a:cubicBezTo>
                  <a:cubicBezTo>
                    <a:pt x="18234" y="19393"/>
                    <a:pt x="18234" y="19393"/>
                    <a:pt x="18234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34" y="19259"/>
                    <a:pt x="18234" y="19259"/>
                    <a:pt x="18234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065" y="19393"/>
                    <a:pt x="18065" y="19393"/>
                    <a:pt x="18065" y="19393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93"/>
                    <a:pt x="17953" y="19393"/>
                    <a:pt x="17953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41" y="19259"/>
                    <a:pt x="17841" y="19259"/>
                    <a:pt x="17841" y="19259"/>
                  </a:cubicBezTo>
                  <a:cubicBezTo>
                    <a:pt x="17841" y="19326"/>
                    <a:pt x="17841" y="19326"/>
                    <a:pt x="17841" y="19326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85" y="19193"/>
                    <a:pt x="17785" y="19193"/>
                    <a:pt x="17785" y="19193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29" y="19193"/>
                    <a:pt x="17729" y="19193"/>
                    <a:pt x="17729" y="19193"/>
                  </a:cubicBezTo>
                  <a:cubicBezTo>
                    <a:pt x="17729" y="19126"/>
                    <a:pt x="17729" y="19126"/>
                    <a:pt x="17729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97" y="19126"/>
                    <a:pt x="17897" y="19126"/>
                    <a:pt x="17897" y="19126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29" y="19059"/>
                    <a:pt x="17729" y="19059"/>
                    <a:pt x="17729" y="19059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561" y="19193"/>
                    <a:pt x="17561" y="19193"/>
                    <a:pt x="17561" y="19193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8992"/>
                    <a:pt x="17617" y="18992"/>
                    <a:pt x="17617" y="18992"/>
                  </a:cubicBezTo>
                  <a:cubicBezTo>
                    <a:pt x="17673" y="18992"/>
                    <a:pt x="17673" y="18992"/>
                    <a:pt x="17673" y="18992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91"/>
                    <a:pt x="17841" y="18791"/>
                    <a:pt x="17841" y="18791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41" y="18658"/>
                    <a:pt x="17841" y="18658"/>
                    <a:pt x="17841" y="18658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24"/>
                    <a:pt x="17953" y="18524"/>
                    <a:pt x="17953" y="18524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29" y="18524"/>
                    <a:pt x="17729" y="18524"/>
                    <a:pt x="17729" y="18524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658"/>
                    <a:pt x="17673" y="18658"/>
                    <a:pt x="17673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724"/>
                    <a:pt x="17617" y="18724"/>
                    <a:pt x="17617" y="18724"/>
                  </a:cubicBezTo>
                  <a:close/>
                  <a:moveTo>
                    <a:pt x="15990" y="19193"/>
                  </a:moveTo>
                  <a:cubicBezTo>
                    <a:pt x="16046" y="19193"/>
                    <a:pt x="16046" y="19193"/>
                    <a:pt x="16046" y="19193"/>
                  </a:cubicBezTo>
                  <a:cubicBezTo>
                    <a:pt x="16158" y="19259"/>
                    <a:pt x="16158" y="19259"/>
                    <a:pt x="16158" y="19259"/>
                  </a:cubicBezTo>
                  <a:cubicBezTo>
                    <a:pt x="16214" y="19259"/>
                    <a:pt x="16214" y="19259"/>
                    <a:pt x="16214" y="19259"/>
                  </a:cubicBezTo>
                  <a:cubicBezTo>
                    <a:pt x="16270" y="19259"/>
                    <a:pt x="16270" y="19259"/>
                    <a:pt x="16270" y="19259"/>
                  </a:cubicBezTo>
                  <a:cubicBezTo>
                    <a:pt x="16270" y="19326"/>
                    <a:pt x="16270" y="19326"/>
                    <a:pt x="16270" y="19326"/>
                  </a:cubicBezTo>
                  <a:cubicBezTo>
                    <a:pt x="16326" y="19326"/>
                    <a:pt x="16326" y="19326"/>
                    <a:pt x="16326" y="19326"/>
                  </a:cubicBezTo>
                  <a:cubicBezTo>
                    <a:pt x="16382" y="19326"/>
                    <a:pt x="16382" y="19326"/>
                    <a:pt x="16382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193"/>
                    <a:pt x="16382" y="19193"/>
                    <a:pt x="16382" y="19193"/>
                  </a:cubicBezTo>
                  <a:cubicBezTo>
                    <a:pt x="16326" y="19193"/>
                    <a:pt x="16326" y="19193"/>
                    <a:pt x="16326" y="19193"/>
                  </a:cubicBezTo>
                  <a:cubicBezTo>
                    <a:pt x="16270" y="19126"/>
                    <a:pt x="16270" y="19126"/>
                    <a:pt x="16270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158" y="19059"/>
                    <a:pt x="16158" y="19059"/>
                    <a:pt x="16158" y="19059"/>
                  </a:cubicBezTo>
                  <a:cubicBezTo>
                    <a:pt x="16102" y="19059"/>
                    <a:pt x="16102" y="19059"/>
                    <a:pt x="16102" y="19059"/>
                  </a:cubicBezTo>
                  <a:cubicBezTo>
                    <a:pt x="16046" y="18992"/>
                    <a:pt x="16046" y="18992"/>
                    <a:pt x="16046" y="18992"/>
                  </a:cubicBezTo>
                  <a:cubicBezTo>
                    <a:pt x="15934" y="18992"/>
                    <a:pt x="15934" y="18992"/>
                    <a:pt x="15934" y="18992"/>
                  </a:cubicBezTo>
                  <a:cubicBezTo>
                    <a:pt x="15877" y="18992"/>
                    <a:pt x="15877" y="18992"/>
                    <a:pt x="15877" y="18992"/>
                  </a:cubicBezTo>
                  <a:cubicBezTo>
                    <a:pt x="15821" y="18992"/>
                    <a:pt x="15821" y="18992"/>
                    <a:pt x="15821" y="18992"/>
                  </a:cubicBezTo>
                  <a:cubicBezTo>
                    <a:pt x="15877" y="19059"/>
                    <a:pt x="15877" y="19059"/>
                    <a:pt x="15877" y="19059"/>
                  </a:cubicBezTo>
                  <a:cubicBezTo>
                    <a:pt x="15934" y="19059"/>
                    <a:pt x="15934" y="19059"/>
                    <a:pt x="15934" y="19059"/>
                  </a:cubicBezTo>
                  <a:cubicBezTo>
                    <a:pt x="15990" y="19126"/>
                    <a:pt x="15990" y="19126"/>
                    <a:pt x="15990" y="19126"/>
                  </a:cubicBezTo>
                  <a:cubicBezTo>
                    <a:pt x="15990" y="19193"/>
                    <a:pt x="15990" y="19193"/>
                    <a:pt x="15990" y="19193"/>
                  </a:cubicBezTo>
                  <a:cubicBezTo>
                    <a:pt x="15990" y="19193"/>
                    <a:pt x="15990" y="19193"/>
                    <a:pt x="15990" y="19193"/>
                  </a:cubicBezTo>
                  <a:close/>
                  <a:moveTo>
                    <a:pt x="16046" y="20396"/>
                  </a:moveTo>
                  <a:cubicBezTo>
                    <a:pt x="15990" y="20396"/>
                    <a:pt x="15990" y="20396"/>
                    <a:pt x="15990" y="20396"/>
                  </a:cubicBezTo>
                  <a:cubicBezTo>
                    <a:pt x="15934" y="20329"/>
                    <a:pt x="15934" y="20329"/>
                    <a:pt x="15934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263"/>
                    <a:pt x="15821" y="20263"/>
                    <a:pt x="15821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29"/>
                    <a:pt x="15709" y="20129"/>
                    <a:pt x="15709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062"/>
                    <a:pt x="15653" y="20062"/>
                    <a:pt x="15653" y="20062"/>
                  </a:cubicBezTo>
                  <a:cubicBezTo>
                    <a:pt x="15765" y="19995"/>
                    <a:pt x="15765" y="19995"/>
                    <a:pt x="15765" y="19995"/>
                  </a:cubicBezTo>
                  <a:cubicBezTo>
                    <a:pt x="15765" y="20062"/>
                    <a:pt x="15765" y="20062"/>
                    <a:pt x="15765" y="20062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77" y="20196"/>
                    <a:pt x="15877" y="20196"/>
                    <a:pt x="15877" y="20196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90" y="20263"/>
                    <a:pt x="15990" y="20263"/>
                    <a:pt x="15990" y="20263"/>
                  </a:cubicBezTo>
                  <a:cubicBezTo>
                    <a:pt x="16046" y="20263"/>
                    <a:pt x="16046" y="20263"/>
                    <a:pt x="16046" y="20263"/>
                  </a:cubicBezTo>
                  <a:cubicBezTo>
                    <a:pt x="16046" y="20196"/>
                    <a:pt x="16046" y="20196"/>
                    <a:pt x="16046" y="20196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046" y="20396"/>
                    <a:pt x="16046" y="20396"/>
                    <a:pt x="16046" y="20396"/>
                  </a:cubicBezTo>
                  <a:cubicBezTo>
                    <a:pt x="16046" y="20396"/>
                    <a:pt x="16046" y="20396"/>
                    <a:pt x="16046" y="20396"/>
                  </a:cubicBezTo>
                  <a:close/>
                  <a:moveTo>
                    <a:pt x="16382" y="20597"/>
                  </a:moveTo>
                  <a:cubicBezTo>
                    <a:pt x="16382" y="20597"/>
                    <a:pt x="16382" y="20597"/>
                    <a:pt x="16382" y="20597"/>
                  </a:cubicBezTo>
                  <a:cubicBezTo>
                    <a:pt x="16270" y="20530"/>
                    <a:pt x="16270" y="20530"/>
                    <a:pt x="16270" y="20530"/>
                  </a:cubicBezTo>
                  <a:cubicBezTo>
                    <a:pt x="16270" y="20463"/>
                    <a:pt x="16270" y="20463"/>
                    <a:pt x="16270" y="20463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382" y="20329"/>
                    <a:pt x="16382" y="20329"/>
                    <a:pt x="16382" y="20329"/>
                  </a:cubicBezTo>
                  <a:cubicBezTo>
                    <a:pt x="16438" y="20263"/>
                    <a:pt x="16438" y="20263"/>
                    <a:pt x="16438" y="20263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95" y="20129"/>
                    <a:pt x="16495" y="20129"/>
                    <a:pt x="16495" y="20129"/>
                  </a:cubicBezTo>
                  <a:cubicBezTo>
                    <a:pt x="16551" y="20062"/>
                    <a:pt x="16551" y="20062"/>
                    <a:pt x="16551" y="20062"/>
                  </a:cubicBezTo>
                  <a:cubicBezTo>
                    <a:pt x="16607" y="20062"/>
                    <a:pt x="16607" y="20062"/>
                    <a:pt x="16607" y="20062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551" y="20129"/>
                    <a:pt x="16551" y="20129"/>
                    <a:pt x="16551" y="20129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607" y="20196"/>
                    <a:pt x="16607" y="20196"/>
                    <a:pt x="16607" y="20196"/>
                  </a:cubicBezTo>
                  <a:cubicBezTo>
                    <a:pt x="16551" y="20263"/>
                    <a:pt x="16551" y="20263"/>
                    <a:pt x="16551" y="20263"/>
                  </a:cubicBezTo>
                  <a:cubicBezTo>
                    <a:pt x="16495" y="20329"/>
                    <a:pt x="16495" y="20329"/>
                    <a:pt x="16495" y="20329"/>
                  </a:cubicBezTo>
                  <a:cubicBezTo>
                    <a:pt x="16551" y="20329"/>
                    <a:pt x="16551" y="20329"/>
                    <a:pt x="16551" y="20329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551" y="20396"/>
                    <a:pt x="16551" y="20396"/>
                    <a:pt x="16551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29"/>
                    <a:pt x="16607" y="20329"/>
                    <a:pt x="16607" y="20329"/>
                  </a:cubicBezTo>
                  <a:cubicBezTo>
                    <a:pt x="16663" y="20329"/>
                    <a:pt x="16663" y="20329"/>
                    <a:pt x="16663" y="20329"/>
                  </a:cubicBezTo>
                  <a:cubicBezTo>
                    <a:pt x="16719" y="20396"/>
                    <a:pt x="16719" y="20396"/>
                    <a:pt x="16719" y="20396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551" y="20530"/>
                    <a:pt x="16551" y="20530"/>
                    <a:pt x="16551" y="20530"/>
                  </a:cubicBezTo>
                  <a:cubicBezTo>
                    <a:pt x="16495" y="20530"/>
                    <a:pt x="16495" y="20530"/>
                    <a:pt x="16495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382" y="20597"/>
                    <a:pt x="16382" y="20597"/>
                    <a:pt x="16382" y="20597"/>
                  </a:cubicBezTo>
                  <a:cubicBezTo>
                    <a:pt x="16382" y="20597"/>
                    <a:pt x="16382" y="20597"/>
                    <a:pt x="16382" y="20597"/>
                  </a:cubicBezTo>
                  <a:close/>
                  <a:moveTo>
                    <a:pt x="12567" y="17387"/>
                  </a:move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20"/>
                    <a:pt x="12567" y="17320"/>
                    <a:pt x="12567" y="17320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87"/>
                    <a:pt x="12567" y="17387"/>
                    <a:pt x="12567" y="17387"/>
                  </a:cubicBezTo>
                  <a:close/>
                  <a:moveTo>
                    <a:pt x="12511" y="17989"/>
                  </a:moveTo>
                  <a:cubicBezTo>
                    <a:pt x="12567" y="17922"/>
                    <a:pt x="12567" y="17922"/>
                    <a:pt x="12567" y="17922"/>
                  </a:cubicBezTo>
                  <a:cubicBezTo>
                    <a:pt x="12567" y="17922"/>
                    <a:pt x="12567" y="17922"/>
                    <a:pt x="12567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567" y="17989"/>
                    <a:pt x="12567" y="17989"/>
                    <a:pt x="12567" y="17989"/>
                  </a:cubicBezTo>
                  <a:cubicBezTo>
                    <a:pt x="12511" y="17989"/>
                    <a:pt x="12511" y="17989"/>
                    <a:pt x="12511" y="17989"/>
                  </a:cubicBezTo>
                  <a:close/>
                  <a:moveTo>
                    <a:pt x="12062" y="17521"/>
                  </a:moveTo>
                  <a:cubicBezTo>
                    <a:pt x="12118" y="17454"/>
                    <a:pt x="12118" y="17454"/>
                    <a:pt x="12118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87" y="17454"/>
                    <a:pt x="12287" y="17454"/>
                    <a:pt x="12287" y="17454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231" y="17588"/>
                    <a:pt x="12231" y="17588"/>
                    <a:pt x="12231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062" y="17588"/>
                    <a:pt x="12062" y="17588"/>
                    <a:pt x="12062" y="17588"/>
                  </a:cubicBezTo>
                  <a:cubicBezTo>
                    <a:pt x="12062" y="17521"/>
                    <a:pt x="12062" y="17521"/>
                    <a:pt x="12062" y="17521"/>
                  </a:cubicBezTo>
                  <a:close/>
                  <a:moveTo>
                    <a:pt x="1908" y="17788"/>
                  </a:moveTo>
                  <a:cubicBezTo>
                    <a:pt x="1964" y="17788"/>
                    <a:pt x="1964" y="17788"/>
                    <a:pt x="1964" y="17788"/>
                  </a:cubicBezTo>
                  <a:cubicBezTo>
                    <a:pt x="1964" y="17855"/>
                    <a:pt x="1964" y="17855"/>
                    <a:pt x="1964" y="17855"/>
                  </a:cubicBezTo>
                  <a:cubicBezTo>
                    <a:pt x="1964" y="17922"/>
                    <a:pt x="1964" y="17922"/>
                    <a:pt x="1964" y="17922"/>
                  </a:cubicBezTo>
                  <a:cubicBezTo>
                    <a:pt x="1908" y="17855"/>
                    <a:pt x="1908" y="17855"/>
                    <a:pt x="1908" y="17855"/>
                  </a:cubicBezTo>
                  <a:cubicBezTo>
                    <a:pt x="1908" y="17788"/>
                    <a:pt x="1908" y="17788"/>
                    <a:pt x="1908" y="17788"/>
                  </a:cubicBezTo>
                  <a:close/>
                  <a:moveTo>
                    <a:pt x="1795" y="17654"/>
                  </a:moveTo>
                  <a:cubicBezTo>
                    <a:pt x="1795" y="17588"/>
                    <a:pt x="1795" y="17588"/>
                    <a:pt x="1795" y="17588"/>
                  </a:cubicBezTo>
                  <a:cubicBezTo>
                    <a:pt x="1851" y="17521"/>
                    <a:pt x="1851" y="17521"/>
                    <a:pt x="1851" y="17521"/>
                  </a:cubicBezTo>
                  <a:cubicBezTo>
                    <a:pt x="1795" y="17654"/>
                    <a:pt x="1795" y="17654"/>
                    <a:pt x="1795" y="17654"/>
                  </a:cubicBezTo>
                  <a:close/>
                  <a:moveTo>
                    <a:pt x="1515" y="17387"/>
                  </a:moveTo>
                  <a:cubicBezTo>
                    <a:pt x="1571" y="17387"/>
                    <a:pt x="1571" y="17387"/>
                    <a:pt x="1571" y="17387"/>
                  </a:cubicBezTo>
                  <a:cubicBezTo>
                    <a:pt x="1571" y="17387"/>
                    <a:pt x="1571" y="17387"/>
                    <a:pt x="1571" y="17387"/>
                  </a:cubicBezTo>
                  <a:cubicBezTo>
                    <a:pt x="1515" y="17387"/>
                    <a:pt x="1515" y="17387"/>
                    <a:pt x="1515" y="17387"/>
                  </a:cubicBezTo>
                  <a:close/>
                  <a:moveTo>
                    <a:pt x="1122" y="17186"/>
                  </a:moveTo>
                  <a:cubicBezTo>
                    <a:pt x="1122" y="17253"/>
                    <a:pt x="1122" y="17253"/>
                    <a:pt x="1122" y="17253"/>
                  </a:cubicBezTo>
                  <a:cubicBezTo>
                    <a:pt x="1178" y="17253"/>
                    <a:pt x="1178" y="17253"/>
                    <a:pt x="1178" y="17253"/>
                  </a:cubicBezTo>
                  <a:cubicBezTo>
                    <a:pt x="1178" y="17320"/>
                    <a:pt x="1178" y="17320"/>
                    <a:pt x="1178" y="17320"/>
                  </a:cubicBezTo>
                  <a:cubicBezTo>
                    <a:pt x="1290" y="17320"/>
                    <a:pt x="1290" y="17320"/>
                    <a:pt x="1290" y="17320"/>
                  </a:cubicBezTo>
                  <a:cubicBezTo>
                    <a:pt x="1234" y="17387"/>
                    <a:pt x="1234" y="17387"/>
                    <a:pt x="1234" y="17387"/>
                  </a:cubicBezTo>
                  <a:cubicBezTo>
                    <a:pt x="1178" y="17387"/>
                    <a:pt x="1178" y="17387"/>
                    <a:pt x="1178" y="17387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234" y="17521"/>
                    <a:pt x="1234" y="17521"/>
                    <a:pt x="1234" y="17521"/>
                  </a:cubicBezTo>
                  <a:cubicBezTo>
                    <a:pt x="1234" y="17588"/>
                    <a:pt x="1234" y="17588"/>
                    <a:pt x="1234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346" y="17654"/>
                    <a:pt x="1346" y="17654"/>
                    <a:pt x="1346" y="17654"/>
                  </a:cubicBezTo>
                  <a:cubicBezTo>
                    <a:pt x="1403" y="17588"/>
                    <a:pt x="1403" y="17588"/>
                    <a:pt x="1403" y="17588"/>
                  </a:cubicBezTo>
                  <a:cubicBezTo>
                    <a:pt x="1346" y="17721"/>
                    <a:pt x="1346" y="17721"/>
                    <a:pt x="1346" y="17721"/>
                  </a:cubicBezTo>
                  <a:cubicBezTo>
                    <a:pt x="1346" y="17788"/>
                    <a:pt x="1346" y="17788"/>
                    <a:pt x="1346" y="17788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59" y="17654"/>
                    <a:pt x="1459" y="17654"/>
                    <a:pt x="1459" y="17654"/>
                  </a:cubicBezTo>
                  <a:cubicBezTo>
                    <a:pt x="1459" y="17721"/>
                    <a:pt x="1459" y="17721"/>
                    <a:pt x="1459" y="17721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03" y="17855"/>
                    <a:pt x="1403" y="17855"/>
                    <a:pt x="1403" y="17855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59" y="17855"/>
                    <a:pt x="1459" y="17855"/>
                    <a:pt x="1459" y="17855"/>
                  </a:cubicBezTo>
                  <a:cubicBezTo>
                    <a:pt x="1515" y="17855"/>
                    <a:pt x="1515" y="17855"/>
                    <a:pt x="1515" y="17855"/>
                  </a:cubicBezTo>
                  <a:cubicBezTo>
                    <a:pt x="1515" y="17922"/>
                    <a:pt x="1515" y="17922"/>
                    <a:pt x="1515" y="17922"/>
                  </a:cubicBezTo>
                  <a:cubicBezTo>
                    <a:pt x="1571" y="17922"/>
                    <a:pt x="1571" y="17922"/>
                    <a:pt x="1571" y="17922"/>
                  </a:cubicBezTo>
                  <a:cubicBezTo>
                    <a:pt x="1571" y="17989"/>
                    <a:pt x="1571" y="17989"/>
                    <a:pt x="1571" y="17989"/>
                  </a:cubicBezTo>
                  <a:cubicBezTo>
                    <a:pt x="1571" y="18056"/>
                    <a:pt x="1571" y="18056"/>
                    <a:pt x="1571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83" y="18056"/>
                    <a:pt x="1683" y="18056"/>
                    <a:pt x="1683" y="18056"/>
                  </a:cubicBezTo>
                  <a:cubicBezTo>
                    <a:pt x="1739" y="18056"/>
                    <a:pt x="1739" y="18056"/>
                    <a:pt x="1739" y="18056"/>
                  </a:cubicBezTo>
                  <a:cubicBezTo>
                    <a:pt x="1627" y="18123"/>
                    <a:pt x="1627" y="18123"/>
                    <a:pt x="1627" y="18123"/>
                  </a:cubicBezTo>
                  <a:cubicBezTo>
                    <a:pt x="1739" y="18256"/>
                    <a:pt x="1739" y="18256"/>
                    <a:pt x="1739" y="18256"/>
                  </a:cubicBezTo>
                  <a:cubicBezTo>
                    <a:pt x="1795" y="18256"/>
                    <a:pt x="1795" y="18256"/>
                    <a:pt x="1795" y="18256"/>
                  </a:cubicBezTo>
                  <a:cubicBezTo>
                    <a:pt x="1795" y="18323"/>
                    <a:pt x="1795" y="18323"/>
                    <a:pt x="1795" y="18323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2020" y="18390"/>
                    <a:pt x="2020" y="18390"/>
                    <a:pt x="2020" y="18390"/>
                  </a:cubicBezTo>
                  <a:cubicBezTo>
                    <a:pt x="1964" y="18256"/>
                    <a:pt x="1964" y="18256"/>
                    <a:pt x="1964" y="18256"/>
                  </a:cubicBezTo>
                  <a:cubicBezTo>
                    <a:pt x="2020" y="18189"/>
                    <a:pt x="2020" y="18189"/>
                    <a:pt x="2020" y="18189"/>
                  </a:cubicBezTo>
                  <a:cubicBezTo>
                    <a:pt x="1964" y="18123"/>
                    <a:pt x="1964" y="18123"/>
                    <a:pt x="1964" y="18123"/>
                  </a:cubicBezTo>
                  <a:cubicBezTo>
                    <a:pt x="1964" y="18056"/>
                    <a:pt x="1964" y="18056"/>
                    <a:pt x="1964" y="18056"/>
                  </a:cubicBezTo>
                  <a:cubicBezTo>
                    <a:pt x="1964" y="17989"/>
                    <a:pt x="1964" y="17989"/>
                    <a:pt x="1964" y="17989"/>
                  </a:cubicBezTo>
                  <a:cubicBezTo>
                    <a:pt x="1851" y="17855"/>
                    <a:pt x="1851" y="17855"/>
                    <a:pt x="1851" y="17855"/>
                  </a:cubicBezTo>
                  <a:cubicBezTo>
                    <a:pt x="1795" y="17721"/>
                    <a:pt x="1795" y="17721"/>
                    <a:pt x="1795" y="17721"/>
                  </a:cubicBezTo>
                  <a:cubicBezTo>
                    <a:pt x="1739" y="17654"/>
                    <a:pt x="1739" y="17654"/>
                    <a:pt x="1739" y="17654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683" y="17521"/>
                    <a:pt x="1683" y="17521"/>
                    <a:pt x="1683" y="17521"/>
                  </a:cubicBezTo>
                  <a:cubicBezTo>
                    <a:pt x="1571" y="17454"/>
                    <a:pt x="1571" y="17454"/>
                    <a:pt x="1571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459" y="17387"/>
                    <a:pt x="1459" y="17387"/>
                    <a:pt x="1459" y="17387"/>
                  </a:cubicBezTo>
                  <a:cubicBezTo>
                    <a:pt x="1403" y="17320"/>
                    <a:pt x="1403" y="17320"/>
                    <a:pt x="1403" y="17320"/>
                  </a:cubicBezTo>
                  <a:cubicBezTo>
                    <a:pt x="1346" y="17320"/>
                    <a:pt x="1346" y="17320"/>
                    <a:pt x="1346" y="17320"/>
                  </a:cubicBezTo>
                  <a:cubicBezTo>
                    <a:pt x="1346" y="17253"/>
                    <a:pt x="1346" y="17253"/>
                    <a:pt x="1346" y="17253"/>
                  </a:cubicBezTo>
                  <a:cubicBezTo>
                    <a:pt x="1290" y="17253"/>
                    <a:pt x="1290" y="17253"/>
                    <a:pt x="1290" y="17253"/>
                  </a:cubicBezTo>
                  <a:cubicBezTo>
                    <a:pt x="1234" y="17186"/>
                    <a:pt x="1234" y="17186"/>
                    <a:pt x="1234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22" y="17186"/>
                    <a:pt x="1122" y="17186"/>
                    <a:pt x="1122" y="17186"/>
                  </a:cubicBezTo>
                  <a:close/>
                  <a:moveTo>
                    <a:pt x="1571" y="17320"/>
                  </a:moveTo>
                  <a:cubicBezTo>
                    <a:pt x="1571" y="17320"/>
                    <a:pt x="1571" y="17320"/>
                    <a:pt x="1571" y="17320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571" y="17320"/>
                    <a:pt x="1571" y="17320"/>
                    <a:pt x="1571" y="17320"/>
                  </a:cubicBezTo>
                  <a:cubicBezTo>
                    <a:pt x="1571" y="17320"/>
                    <a:pt x="1571" y="17320"/>
                    <a:pt x="1571" y="17320"/>
                  </a:cubicBezTo>
                  <a:close/>
                  <a:moveTo>
                    <a:pt x="1515" y="17253"/>
                  </a:moveTo>
                  <a:cubicBezTo>
                    <a:pt x="1571" y="17253"/>
                    <a:pt x="1571" y="17253"/>
                    <a:pt x="1571" y="17253"/>
                  </a:cubicBezTo>
                  <a:cubicBezTo>
                    <a:pt x="1571" y="17253"/>
                    <a:pt x="1571" y="17253"/>
                    <a:pt x="1571" y="17253"/>
                  </a:cubicBezTo>
                  <a:cubicBezTo>
                    <a:pt x="1515" y="17253"/>
                    <a:pt x="1515" y="17253"/>
                    <a:pt x="1515" y="17253"/>
                  </a:cubicBezTo>
                  <a:close/>
                  <a:moveTo>
                    <a:pt x="1234" y="16050"/>
                  </a:move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050"/>
                    <a:pt x="1234" y="16050"/>
                    <a:pt x="1234" y="16050"/>
                  </a:cubicBezTo>
                  <a:close/>
                  <a:moveTo>
                    <a:pt x="1346" y="16651"/>
                  </a:moveTo>
                  <a:cubicBezTo>
                    <a:pt x="1346" y="16585"/>
                    <a:pt x="1346" y="16585"/>
                    <a:pt x="1346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651"/>
                    <a:pt x="1346" y="16651"/>
                    <a:pt x="1346" y="16651"/>
                  </a:cubicBezTo>
                  <a:close/>
                  <a:moveTo>
                    <a:pt x="1346" y="16785"/>
                  </a:moveTo>
                  <a:cubicBezTo>
                    <a:pt x="1290" y="16852"/>
                    <a:pt x="1290" y="16852"/>
                    <a:pt x="1290" y="16852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852"/>
                    <a:pt x="1346" y="16852"/>
                    <a:pt x="1346" y="16852"/>
                  </a:cubicBezTo>
                  <a:cubicBezTo>
                    <a:pt x="1346" y="16785"/>
                    <a:pt x="1346" y="16785"/>
                    <a:pt x="1346" y="16785"/>
                  </a:cubicBezTo>
                  <a:close/>
                  <a:moveTo>
                    <a:pt x="1403" y="16718"/>
                  </a:moveTo>
                  <a:cubicBezTo>
                    <a:pt x="1403" y="16651"/>
                    <a:pt x="1403" y="16651"/>
                    <a:pt x="1403" y="16651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403" y="16718"/>
                    <a:pt x="1403" y="16718"/>
                  </a:cubicBezTo>
                  <a:close/>
                  <a:moveTo>
                    <a:pt x="1459" y="16651"/>
                  </a:moveTo>
                  <a:cubicBezTo>
                    <a:pt x="1515" y="16585"/>
                    <a:pt x="1515" y="16585"/>
                    <a:pt x="1515" y="16585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571" y="16651"/>
                    <a:pt x="1571" y="16651"/>
                    <a:pt x="1571" y="16651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459" y="16651"/>
                    <a:pt x="1459" y="16651"/>
                    <a:pt x="1459" y="16651"/>
                  </a:cubicBezTo>
                  <a:cubicBezTo>
                    <a:pt x="1459" y="16651"/>
                    <a:pt x="1459" y="16651"/>
                    <a:pt x="1459" y="16651"/>
                  </a:cubicBezTo>
                  <a:close/>
                  <a:moveTo>
                    <a:pt x="1403" y="16384"/>
                  </a:moveTo>
                  <a:cubicBezTo>
                    <a:pt x="1403" y="16317"/>
                    <a:pt x="1403" y="16317"/>
                    <a:pt x="1403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lose/>
                  <a:moveTo>
                    <a:pt x="1290" y="16384"/>
                  </a:move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290" y="16384"/>
                    <a:pt x="1290" y="16384"/>
                    <a:pt x="1290" y="16384"/>
                  </a:cubicBezTo>
                  <a:close/>
                  <a:moveTo>
                    <a:pt x="1234" y="16250"/>
                  </a:move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84"/>
                    <a:pt x="1234" y="16384"/>
                    <a:pt x="1234" y="16384"/>
                  </a:cubicBezTo>
                  <a:cubicBezTo>
                    <a:pt x="1290" y="16317"/>
                    <a:pt x="1290" y="16317"/>
                    <a:pt x="1290" y="16317"/>
                  </a:cubicBezTo>
                  <a:cubicBezTo>
                    <a:pt x="1234" y="16250"/>
                    <a:pt x="1234" y="16250"/>
                    <a:pt x="1234" y="16250"/>
                  </a:cubicBezTo>
                  <a:cubicBezTo>
                    <a:pt x="1234" y="16250"/>
                    <a:pt x="1234" y="16250"/>
                    <a:pt x="1234" y="16250"/>
                  </a:cubicBezTo>
                  <a:close/>
                  <a:moveTo>
                    <a:pt x="1290" y="16183"/>
                  </a:move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250"/>
                    <a:pt x="1290" y="16250"/>
                    <a:pt x="1290" y="16250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403" y="16183"/>
                    <a:pt x="1403" y="16183"/>
                    <a:pt x="1403" y="16183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403" y="16250"/>
                    <a:pt x="1403" y="16250"/>
                    <a:pt x="1403" y="16250"/>
                  </a:cubicBezTo>
                  <a:cubicBezTo>
                    <a:pt x="1403" y="16116"/>
                    <a:pt x="1403" y="16116"/>
                    <a:pt x="1403" y="16116"/>
                  </a:cubicBezTo>
                  <a:cubicBezTo>
                    <a:pt x="1346" y="16116"/>
                    <a:pt x="1346" y="16116"/>
                    <a:pt x="1346" y="16116"/>
                  </a:cubicBez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183"/>
                    <a:pt x="1290" y="16183"/>
                    <a:pt x="1290" y="16183"/>
                  </a:cubicBezTo>
                  <a:close/>
                  <a:moveTo>
                    <a:pt x="1290" y="16050"/>
                  </a:move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lose/>
                  <a:moveTo>
                    <a:pt x="1346" y="15983"/>
                  </a:moveTo>
                  <a:cubicBezTo>
                    <a:pt x="1403" y="15916"/>
                    <a:pt x="1403" y="15916"/>
                    <a:pt x="1403" y="15916"/>
                  </a:cubicBezTo>
                  <a:cubicBezTo>
                    <a:pt x="1403" y="15849"/>
                    <a:pt x="1403" y="15849"/>
                    <a:pt x="1403" y="15849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03" y="15916"/>
                    <a:pt x="1403" y="15916"/>
                    <a:pt x="1403" y="15916"/>
                  </a:cubicBezTo>
                  <a:cubicBezTo>
                    <a:pt x="1346" y="15983"/>
                    <a:pt x="1346" y="15983"/>
                    <a:pt x="1346" y="15983"/>
                  </a:cubicBezTo>
                  <a:close/>
                  <a:moveTo>
                    <a:pt x="1066" y="15782"/>
                  </a:move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22" y="16050"/>
                    <a:pt x="1122" y="16050"/>
                    <a:pt x="1122" y="16050"/>
                  </a:cubicBezTo>
                  <a:cubicBezTo>
                    <a:pt x="1122" y="15983"/>
                    <a:pt x="1122" y="15983"/>
                    <a:pt x="1122" y="15983"/>
                  </a:cubicBezTo>
                  <a:cubicBezTo>
                    <a:pt x="1066" y="15916"/>
                    <a:pt x="1066" y="15916"/>
                    <a:pt x="1066" y="15916"/>
                  </a:cubicBezTo>
                  <a:cubicBezTo>
                    <a:pt x="1066" y="15849"/>
                    <a:pt x="1066" y="15849"/>
                    <a:pt x="1066" y="15849"/>
                  </a:cubicBezTo>
                  <a:cubicBezTo>
                    <a:pt x="1066" y="15849"/>
                    <a:pt x="1066" y="15782"/>
                    <a:pt x="1066" y="15782"/>
                  </a:cubicBezTo>
                  <a:close/>
                  <a:moveTo>
                    <a:pt x="1178" y="15782"/>
                  </a:moveTo>
                  <a:cubicBezTo>
                    <a:pt x="1178" y="15849"/>
                    <a:pt x="1178" y="15849"/>
                    <a:pt x="1178" y="15849"/>
                  </a:cubicBez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5983"/>
                    <a:pt x="1178" y="15983"/>
                    <a:pt x="1178" y="15983"/>
                  </a:cubicBezTo>
                  <a:cubicBezTo>
                    <a:pt x="1234" y="15983"/>
                    <a:pt x="1234" y="15983"/>
                    <a:pt x="1234" y="15983"/>
                  </a:cubicBezTo>
                  <a:cubicBezTo>
                    <a:pt x="1234" y="15916"/>
                    <a:pt x="1234" y="15916"/>
                    <a:pt x="1234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178" y="15782"/>
                    <a:pt x="1178" y="15782"/>
                    <a:pt x="1178" y="15782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782"/>
                    <a:pt x="1178" y="15782"/>
                    <a:pt x="1178" y="15782"/>
                  </a:cubicBezTo>
                  <a:close/>
                  <a:moveTo>
                    <a:pt x="1066" y="15715"/>
                  </a:moveTo>
                  <a:cubicBezTo>
                    <a:pt x="1122" y="15715"/>
                    <a:pt x="1122" y="15715"/>
                    <a:pt x="1122" y="15715"/>
                  </a:cubicBezTo>
                  <a:cubicBezTo>
                    <a:pt x="1122" y="15715"/>
                    <a:pt x="1122" y="15715"/>
                    <a:pt x="1122" y="15715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066" y="15648"/>
                    <a:pt x="1066" y="15648"/>
                    <a:pt x="1066" y="15648"/>
                  </a:cubicBezTo>
                  <a:cubicBezTo>
                    <a:pt x="1066" y="15715"/>
                    <a:pt x="1066" y="15715"/>
                    <a:pt x="1066" y="15715"/>
                  </a:cubicBezTo>
                  <a:close/>
                  <a:moveTo>
                    <a:pt x="561" y="15715"/>
                  </a:moveTo>
                  <a:cubicBezTo>
                    <a:pt x="505" y="15648"/>
                    <a:pt x="505" y="15648"/>
                    <a:pt x="505" y="15648"/>
                  </a:cubicBezTo>
                  <a:cubicBezTo>
                    <a:pt x="617" y="15515"/>
                    <a:pt x="617" y="15515"/>
                    <a:pt x="617" y="15515"/>
                  </a:cubicBezTo>
                  <a:cubicBezTo>
                    <a:pt x="673" y="15515"/>
                    <a:pt x="673" y="15515"/>
                    <a:pt x="673" y="15515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729" y="15515"/>
                    <a:pt x="729" y="15515"/>
                    <a:pt x="729" y="155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648"/>
                    <a:pt x="785" y="15648"/>
                    <a:pt x="785" y="15648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617" y="15715"/>
                    <a:pt x="617" y="15715"/>
                    <a:pt x="617" y="15715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729" y="15782"/>
                    <a:pt x="729" y="15782"/>
                    <a:pt x="729" y="15782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42" y="15648"/>
                    <a:pt x="842" y="15648"/>
                    <a:pt x="842" y="15648"/>
                  </a:cubicBezTo>
                  <a:cubicBezTo>
                    <a:pt x="785" y="15782"/>
                    <a:pt x="785" y="15782"/>
                    <a:pt x="785" y="15782"/>
                  </a:cubicBezTo>
                  <a:cubicBezTo>
                    <a:pt x="785" y="15849"/>
                    <a:pt x="785" y="15849"/>
                    <a:pt x="785" y="15849"/>
                  </a:cubicBezTo>
                  <a:cubicBezTo>
                    <a:pt x="729" y="15916"/>
                    <a:pt x="729" y="15916"/>
                    <a:pt x="729" y="15916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17" y="15983"/>
                    <a:pt x="617" y="15983"/>
                    <a:pt x="617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729" y="15983"/>
                    <a:pt x="729" y="15983"/>
                    <a:pt x="729" y="15983"/>
                  </a:cubicBezTo>
                  <a:cubicBezTo>
                    <a:pt x="729" y="16050"/>
                    <a:pt x="729" y="16050"/>
                    <a:pt x="729" y="16050"/>
                  </a:cubicBezTo>
                  <a:cubicBezTo>
                    <a:pt x="673" y="16050"/>
                    <a:pt x="673" y="16050"/>
                    <a:pt x="673" y="16050"/>
                  </a:cubicBezTo>
                  <a:cubicBezTo>
                    <a:pt x="673" y="16116"/>
                    <a:pt x="673" y="16116"/>
                    <a:pt x="673" y="16116"/>
                  </a:cubicBezTo>
                  <a:cubicBezTo>
                    <a:pt x="673" y="16183"/>
                    <a:pt x="673" y="16183"/>
                    <a:pt x="673" y="16183"/>
                  </a:cubicBezTo>
                  <a:cubicBezTo>
                    <a:pt x="673" y="16250"/>
                    <a:pt x="673" y="16250"/>
                    <a:pt x="673" y="16250"/>
                  </a:cubicBezTo>
                  <a:cubicBezTo>
                    <a:pt x="673" y="16317"/>
                    <a:pt x="673" y="16317"/>
                    <a:pt x="673" y="16317"/>
                  </a:cubicBezTo>
                  <a:cubicBezTo>
                    <a:pt x="673" y="16384"/>
                    <a:pt x="673" y="16384"/>
                    <a:pt x="673" y="16384"/>
                  </a:cubicBezTo>
                  <a:cubicBezTo>
                    <a:pt x="729" y="16384"/>
                    <a:pt x="729" y="16384"/>
                    <a:pt x="729" y="16384"/>
                  </a:cubicBezTo>
                  <a:cubicBezTo>
                    <a:pt x="785" y="16451"/>
                    <a:pt x="785" y="16451"/>
                    <a:pt x="785" y="16451"/>
                  </a:cubicBezTo>
                  <a:cubicBezTo>
                    <a:pt x="729" y="16518"/>
                    <a:pt x="729" y="16518"/>
                    <a:pt x="729" y="16518"/>
                  </a:cubicBezTo>
                  <a:cubicBezTo>
                    <a:pt x="673" y="16451"/>
                    <a:pt x="673" y="16451"/>
                    <a:pt x="673" y="16451"/>
                  </a:cubicBezTo>
                  <a:cubicBezTo>
                    <a:pt x="617" y="16317"/>
                    <a:pt x="617" y="16317"/>
                    <a:pt x="617" y="16317"/>
                  </a:cubicBezTo>
                  <a:cubicBezTo>
                    <a:pt x="561" y="16250"/>
                    <a:pt x="561" y="16250"/>
                    <a:pt x="561" y="16250"/>
                  </a:cubicBezTo>
                  <a:cubicBezTo>
                    <a:pt x="617" y="16183"/>
                    <a:pt x="617" y="16183"/>
                    <a:pt x="617" y="16183"/>
                  </a:cubicBezTo>
                  <a:cubicBezTo>
                    <a:pt x="561" y="16183"/>
                    <a:pt x="561" y="16183"/>
                    <a:pt x="561" y="16183"/>
                  </a:cubicBezTo>
                  <a:cubicBezTo>
                    <a:pt x="505" y="16116"/>
                    <a:pt x="505" y="16116"/>
                    <a:pt x="505" y="16116"/>
                  </a:cubicBezTo>
                  <a:cubicBezTo>
                    <a:pt x="561" y="16116"/>
                    <a:pt x="561" y="16116"/>
                    <a:pt x="561" y="16116"/>
                  </a:cubicBezTo>
                  <a:cubicBezTo>
                    <a:pt x="617" y="16116"/>
                    <a:pt x="617" y="16116"/>
                    <a:pt x="617" y="16116"/>
                  </a:cubicBezTo>
                  <a:cubicBezTo>
                    <a:pt x="561" y="16050"/>
                    <a:pt x="561" y="16050"/>
                    <a:pt x="561" y="16050"/>
                  </a:cubicBezTo>
                  <a:cubicBezTo>
                    <a:pt x="505" y="16050"/>
                    <a:pt x="505" y="16050"/>
                    <a:pt x="505" y="16050"/>
                  </a:cubicBezTo>
                  <a:cubicBezTo>
                    <a:pt x="561" y="15983"/>
                    <a:pt x="561" y="15983"/>
                    <a:pt x="561" y="15983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61" y="15916"/>
                    <a:pt x="561" y="15916"/>
                    <a:pt x="561" y="15916"/>
                  </a:cubicBezTo>
                  <a:cubicBezTo>
                    <a:pt x="617" y="15916"/>
                    <a:pt x="617" y="15916"/>
                    <a:pt x="617" y="15916"/>
                  </a:cubicBezTo>
                  <a:cubicBezTo>
                    <a:pt x="617" y="15849"/>
                    <a:pt x="617" y="15849"/>
                    <a:pt x="617" y="15849"/>
                  </a:cubicBezTo>
                  <a:cubicBezTo>
                    <a:pt x="561" y="15849"/>
                    <a:pt x="561" y="15849"/>
                    <a:pt x="561" y="15849"/>
                  </a:cubicBezTo>
                  <a:cubicBezTo>
                    <a:pt x="505" y="15849"/>
                    <a:pt x="505" y="15849"/>
                    <a:pt x="505" y="15849"/>
                  </a:cubicBezTo>
                  <a:cubicBezTo>
                    <a:pt x="505" y="15782"/>
                    <a:pt x="505" y="15782"/>
                    <a:pt x="505" y="15782"/>
                  </a:cubicBezTo>
                  <a:cubicBezTo>
                    <a:pt x="561" y="15715"/>
                    <a:pt x="561" y="15715"/>
                    <a:pt x="561" y="15715"/>
                  </a:cubicBezTo>
                  <a:close/>
                  <a:moveTo>
                    <a:pt x="1122" y="15448"/>
                  </a:moveTo>
                  <a:cubicBezTo>
                    <a:pt x="1122" y="15381"/>
                    <a:pt x="1122" y="15381"/>
                    <a:pt x="1122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22" y="15448"/>
                    <a:pt x="1122" y="15448"/>
                    <a:pt x="1122" y="15448"/>
                  </a:cubicBezTo>
                  <a:close/>
                  <a:moveTo>
                    <a:pt x="6228" y="7289"/>
                  </a:moveTo>
                  <a:cubicBezTo>
                    <a:pt x="6228" y="7289"/>
                    <a:pt x="6228" y="7289"/>
                    <a:pt x="6228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22"/>
                    <a:pt x="6284" y="7222"/>
                    <a:pt x="6284" y="7222"/>
                  </a:cubicBezTo>
                  <a:cubicBezTo>
                    <a:pt x="6228" y="7222"/>
                    <a:pt x="6228" y="7222"/>
                    <a:pt x="6228" y="7222"/>
                  </a:cubicBezTo>
                  <a:cubicBezTo>
                    <a:pt x="6228" y="7289"/>
                    <a:pt x="6228" y="7289"/>
                    <a:pt x="6228" y="7289"/>
                  </a:cubicBezTo>
                  <a:close/>
                  <a:moveTo>
                    <a:pt x="5723" y="6754"/>
                  </a:move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23" y="6754"/>
                    <a:pt x="5723" y="6754"/>
                    <a:pt x="5723" y="6754"/>
                  </a:cubicBezTo>
                  <a:close/>
                  <a:moveTo>
                    <a:pt x="3983" y="6888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4039" y="6888"/>
                    <a:pt x="4039" y="6888"/>
                    <a:pt x="4039" y="6888"/>
                  </a:cubicBezTo>
                  <a:cubicBezTo>
                    <a:pt x="3983" y="6888"/>
                    <a:pt x="3983" y="6888"/>
                    <a:pt x="3983" y="6888"/>
                  </a:cubicBezTo>
                  <a:cubicBezTo>
                    <a:pt x="3983" y="6888"/>
                    <a:pt x="3983" y="6888"/>
                    <a:pt x="3983" y="6888"/>
                  </a:cubicBezTo>
                  <a:close/>
                  <a:moveTo>
                    <a:pt x="3983" y="7022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83" y="7022"/>
                    <a:pt x="3983" y="7022"/>
                    <a:pt x="3983" y="7022"/>
                  </a:cubicBezTo>
                  <a:close/>
                  <a:moveTo>
                    <a:pt x="3871" y="7155"/>
                  </a:moveTo>
                  <a:cubicBezTo>
                    <a:pt x="3871" y="7222"/>
                    <a:pt x="3871" y="7222"/>
                    <a:pt x="3871" y="7222"/>
                  </a:cubicBezTo>
                  <a:cubicBezTo>
                    <a:pt x="3871" y="7289"/>
                    <a:pt x="3871" y="7289"/>
                    <a:pt x="3871" y="7289"/>
                  </a:cubicBezTo>
                  <a:cubicBezTo>
                    <a:pt x="3871" y="7356"/>
                    <a:pt x="3871" y="7356"/>
                    <a:pt x="3871" y="7356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27" y="7289"/>
                    <a:pt x="3927" y="7289"/>
                    <a:pt x="3927" y="7289"/>
                  </a:cubicBezTo>
                  <a:cubicBezTo>
                    <a:pt x="3983" y="7289"/>
                    <a:pt x="3983" y="7289"/>
                    <a:pt x="3983" y="7289"/>
                  </a:cubicBezTo>
                  <a:cubicBezTo>
                    <a:pt x="4152" y="7155"/>
                    <a:pt x="4152" y="7155"/>
                    <a:pt x="4152" y="7155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64" y="7022"/>
                    <a:pt x="4264" y="7022"/>
                    <a:pt x="4264" y="7022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08" y="7022"/>
                    <a:pt x="4208" y="7022"/>
                    <a:pt x="4208" y="7022"/>
                  </a:cubicBezTo>
                  <a:cubicBezTo>
                    <a:pt x="4208" y="6955"/>
                    <a:pt x="4208" y="6955"/>
                    <a:pt x="4208" y="6955"/>
                  </a:cubicBezTo>
                  <a:cubicBezTo>
                    <a:pt x="4152" y="6955"/>
                    <a:pt x="4152" y="6955"/>
                    <a:pt x="4152" y="6955"/>
                  </a:cubicBezTo>
                  <a:cubicBezTo>
                    <a:pt x="4152" y="7022"/>
                    <a:pt x="4152" y="7022"/>
                    <a:pt x="4152" y="7022"/>
                  </a:cubicBezTo>
                  <a:cubicBezTo>
                    <a:pt x="4096" y="7022"/>
                    <a:pt x="4096" y="7022"/>
                    <a:pt x="4096" y="7022"/>
                  </a:cubicBezTo>
                  <a:cubicBezTo>
                    <a:pt x="4096" y="7089"/>
                    <a:pt x="4096" y="7089"/>
                    <a:pt x="4096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155"/>
                    <a:pt x="4039" y="7155"/>
                    <a:pt x="4039" y="7155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155"/>
                    <a:pt x="3927" y="7155"/>
                    <a:pt x="3927" y="7155"/>
                  </a:cubicBezTo>
                  <a:cubicBezTo>
                    <a:pt x="3871" y="7155"/>
                    <a:pt x="3871" y="7155"/>
                    <a:pt x="3871" y="7155"/>
                  </a:cubicBezTo>
                  <a:close/>
                  <a:moveTo>
                    <a:pt x="3703" y="7356"/>
                  </a:moveTo>
                  <a:cubicBezTo>
                    <a:pt x="3703" y="7289"/>
                    <a:pt x="3703" y="7289"/>
                    <a:pt x="3703" y="7289"/>
                  </a:cubicBezTo>
                  <a:cubicBezTo>
                    <a:pt x="3703" y="7155"/>
                    <a:pt x="3703" y="7155"/>
                    <a:pt x="3703" y="7155"/>
                  </a:cubicBezTo>
                  <a:cubicBezTo>
                    <a:pt x="3647" y="7222"/>
                    <a:pt x="3647" y="7222"/>
                    <a:pt x="3647" y="7222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703" y="7356"/>
                    <a:pt x="3703" y="7356"/>
                  </a:cubicBezTo>
                  <a:close/>
                  <a:moveTo>
                    <a:pt x="3703" y="7356"/>
                  </a:moveTo>
                  <a:cubicBezTo>
                    <a:pt x="3759" y="7356"/>
                    <a:pt x="3759" y="7356"/>
                    <a:pt x="3759" y="7356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815" y="7155"/>
                    <a:pt x="3815" y="7155"/>
                    <a:pt x="3815" y="7155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71" y="7155"/>
                    <a:pt x="3871" y="7155"/>
                    <a:pt x="3871" y="7155"/>
                  </a:cubicBezTo>
                  <a:cubicBezTo>
                    <a:pt x="3815" y="7289"/>
                    <a:pt x="3815" y="7289"/>
                    <a:pt x="3815" y="7289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03" y="7356"/>
                    <a:pt x="3703" y="7356"/>
                    <a:pt x="3703" y="7356"/>
                  </a:cubicBezTo>
                  <a:close/>
                  <a:moveTo>
                    <a:pt x="3815" y="7624"/>
                  </a:moveTo>
                  <a:cubicBezTo>
                    <a:pt x="3815" y="7624"/>
                    <a:pt x="3815" y="7624"/>
                    <a:pt x="3815" y="7624"/>
                  </a:cubicBezTo>
                  <a:cubicBezTo>
                    <a:pt x="3759" y="7490"/>
                    <a:pt x="3759" y="7490"/>
                    <a:pt x="3759" y="7490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703" y="7490"/>
                    <a:pt x="3703" y="7490"/>
                    <a:pt x="3703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815" y="7624"/>
                    <a:pt x="3815" y="7624"/>
                    <a:pt x="3815" y="7624"/>
                  </a:cubicBezTo>
                  <a:close/>
                  <a:moveTo>
                    <a:pt x="3254" y="6687"/>
                  </a:moveTo>
                  <a:cubicBezTo>
                    <a:pt x="3254" y="6754"/>
                    <a:pt x="3254" y="6754"/>
                    <a:pt x="3254" y="6754"/>
                  </a:cubicBezTo>
                  <a:cubicBezTo>
                    <a:pt x="3310" y="6754"/>
                    <a:pt x="3310" y="6754"/>
                    <a:pt x="3310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10" y="6687"/>
                    <a:pt x="3310" y="6687"/>
                    <a:pt x="3310" y="6687"/>
                  </a:cubicBezTo>
                  <a:cubicBezTo>
                    <a:pt x="3254" y="6620"/>
                    <a:pt x="3254" y="6620"/>
                    <a:pt x="3254" y="6620"/>
                  </a:cubicBezTo>
                  <a:cubicBezTo>
                    <a:pt x="3254" y="6687"/>
                    <a:pt x="3254" y="6687"/>
                    <a:pt x="3254" y="6687"/>
                  </a:cubicBezTo>
                  <a:close/>
                  <a:moveTo>
                    <a:pt x="2188" y="18123"/>
                  </a:moveTo>
                  <a:cubicBezTo>
                    <a:pt x="2188" y="18123"/>
                    <a:pt x="2188" y="18123"/>
                    <a:pt x="2188" y="18123"/>
                  </a:cubicBezTo>
                  <a:cubicBezTo>
                    <a:pt x="2132" y="18123"/>
                    <a:pt x="2132" y="18123"/>
                    <a:pt x="2132" y="18123"/>
                  </a:cubicBezTo>
                  <a:cubicBezTo>
                    <a:pt x="2132" y="17989"/>
                    <a:pt x="2132" y="17989"/>
                    <a:pt x="2132" y="17989"/>
                  </a:cubicBezTo>
                  <a:cubicBezTo>
                    <a:pt x="2188" y="17922"/>
                    <a:pt x="2188" y="17922"/>
                    <a:pt x="2188" y="17922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32" y="17922"/>
                    <a:pt x="2132" y="17922"/>
                    <a:pt x="2132" y="17922"/>
                  </a:cubicBezTo>
                  <a:cubicBezTo>
                    <a:pt x="2076" y="17922"/>
                    <a:pt x="2076" y="17922"/>
                    <a:pt x="2076" y="17922"/>
                  </a:cubicBezTo>
                  <a:cubicBezTo>
                    <a:pt x="2020" y="17855"/>
                    <a:pt x="2020" y="17855"/>
                    <a:pt x="2020" y="17855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788"/>
                    <a:pt x="2076" y="17788"/>
                    <a:pt x="2076" y="17788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1964" y="17788"/>
                    <a:pt x="1964" y="17788"/>
                    <a:pt x="1964" y="17788"/>
                  </a:cubicBezTo>
                  <a:cubicBezTo>
                    <a:pt x="1908" y="17721"/>
                    <a:pt x="1908" y="17721"/>
                    <a:pt x="1908" y="17721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64" y="17588"/>
                    <a:pt x="1964" y="17588"/>
                    <a:pt x="1964" y="17588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2020" y="17521"/>
                    <a:pt x="2020" y="17521"/>
                    <a:pt x="2020" y="17521"/>
                  </a:cubicBezTo>
                  <a:cubicBezTo>
                    <a:pt x="2020" y="17454"/>
                    <a:pt x="2020" y="17454"/>
                    <a:pt x="2020" y="17454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1908" y="17521"/>
                    <a:pt x="1908" y="17521"/>
                    <a:pt x="1908" y="17521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64" y="17387"/>
                    <a:pt x="1964" y="17387"/>
                    <a:pt x="1964" y="17387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08" y="17387"/>
                    <a:pt x="1908" y="17387"/>
                    <a:pt x="1908" y="17387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683" y="17387"/>
                    <a:pt x="1683" y="17387"/>
                    <a:pt x="1683" y="17387"/>
                  </a:cubicBezTo>
                  <a:cubicBezTo>
                    <a:pt x="1683" y="17454"/>
                    <a:pt x="1683" y="17454"/>
                    <a:pt x="1683" y="17454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795" y="17253"/>
                    <a:pt x="1795" y="17253"/>
                    <a:pt x="1795" y="17253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253"/>
                    <a:pt x="1683" y="17253"/>
                    <a:pt x="1683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571" y="17186"/>
                    <a:pt x="1571" y="17186"/>
                    <a:pt x="1571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459" y="17253"/>
                    <a:pt x="1459" y="17253"/>
                    <a:pt x="1459" y="17253"/>
                  </a:cubicBezTo>
                  <a:cubicBezTo>
                    <a:pt x="1403" y="17186"/>
                    <a:pt x="1403" y="17186"/>
                    <a:pt x="1403" y="17186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20"/>
                    <a:pt x="1515" y="17120"/>
                    <a:pt x="1515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053"/>
                    <a:pt x="1571" y="17053"/>
                    <a:pt x="1571" y="17053"/>
                  </a:cubicBezTo>
                  <a:cubicBezTo>
                    <a:pt x="1515" y="17053"/>
                    <a:pt x="1515" y="17053"/>
                    <a:pt x="1515" y="17053"/>
                  </a:cubicBezTo>
                  <a:cubicBezTo>
                    <a:pt x="1459" y="17053"/>
                    <a:pt x="1459" y="17053"/>
                    <a:pt x="1459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346" y="17053"/>
                    <a:pt x="1346" y="17053"/>
                    <a:pt x="1346" y="17053"/>
                  </a:cubicBezTo>
                  <a:cubicBezTo>
                    <a:pt x="1346" y="16986"/>
                    <a:pt x="1346" y="16986"/>
                    <a:pt x="1346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627" y="16852"/>
                    <a:pt x="1627" y="16852"/>
                    <a:pt x="1627" y="16852"/>
                  </a:cubicBezTo>
                  <a:cubicBezTo>
                    <a:pt x="1683" y="16852"/>
                    <a:pt x="1683" y="16852"/>
                    <a:pt x="1683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571" y="16785"/>
                    <a:pt x="1571" y="16785"/>
                    <a:pt x="1571" y="16785"/>
                  </a:cubicBezTo>
                  <a:cubicBezTo>
                    <a:pt x="1515" y="16785"/>
                    <a:pt x="1515" y="16785"/>
                    <a:pt x="1515" y="16785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459" y="16852"/>
                    <a:pt x="1459" y="16852"/>
                    <a:pt x="1459" y="16852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785"/>
                    <a:pt x="1403" y="16785"/>
                    <a:pt x="1403" y="16785"/>
                  </a:cubicBezTo>
                  <a:cubicBezTo>
                    <a:pt x="1403" y="16718"/>
                    <a:pt x="1403" y="16718"/>
                    <a:pt x="1403" y="16718"/>
                  </a:cubicBezTo>
                  <a:cubicBezTo>
                    <a:pt x="1515" y="16718"/>
                    <a:pt x="1515" y="16718"/>
                    <a:pt x="1515" y="16718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627" y="16585"/>
                    <a:pt x="1627" y="16585"/>
                    <a:pt x="1627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651"/>
                    <a:pt x="1683" y="16651"/>
                    <a:pt x="1683" y="16651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651"/>
                    <a:pt x="1739" y="16651"/>
                    <a:pt x="1739" y="16651"/>
                  </a:cubicBezTo>
                  <a:cubicBezTo>
                    <a:pt x="1739" y="16585"/>
                    <a:pt x="1739" y="16585"/>
                    <a:pt x="1739" y="16585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451"/>
                    <a:pt x="1683" y="16451"/>
                    <a:pt x="1683" y="16451"/>
                  </a:cubicBezTo>
                  <a:cubicBezTo>
                    <a:pt x="1739" y="16451"/>
                    <a:pt x="1739" y="16451"/>
                    <a:pt x="1739" y="16451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39" y="16384"/>
                    <a:pt x="1739" y="16384"/>
                    <a:pt x="1739" y="16384"/>
                  </a:cubicBezTo>
                  <a:cubicBezTo>
                    <a:pt x="1683" y="16384"/>
                    <a:pt x="1683" y="16384"/>
                    <a:pt x="1683" y="16384"/>
                  </a:cubicBezTo>
                  <a:cubicBezTo>
                    <a:pt x="1627" y="16451"/>
                    <a:pt x="1627" y="16451"/>
                    <a:pt x="1627" y="16451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515" y="16451"/>
                    <a:pt x="1515" y="16451"/>
                    <a:pt x="1515" y="16451"/>
                  </a:cubicBezTo>
                  <a:cubicBezTo>
                    <a:pt x="1459" y="16451"/>
                    <a:pt x="1459" y="16451"/>
                    <a:pt x="1459" y="16451"/>
                  </a:cubicBezTo>
                  <a:cubicBezTo>
                    <a:pt x="1403" y="16518"/>
                    <a:pt x="1403" y="16518"/>
                    <a:pt x="1403" y="16518"/>
                  </a:cubicBezTo>
                  <a:cubicBezTo>
                    <a:pt x="1346" y="16451"/>
                    <a:pt x="1346" y="16451"/>
                    <a:pt x="1346" y="16451"/>
                  </a:cubicBezTo>
                  <a:cubicBezTo>
                    <a:pt x="1403" y="16451"/>
                    <a:pt x="1403" y="16451"/>
                    <a:pt x="1403" y="16451"/>
                  </a:cubicBezTo>
                  <a:cubicBezTo>
                    <a:pt x="1459" y="16384"/>
                    <a:pt x="1459" y="16384"/>
                    <a:pt x="1459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71" y="16384"/>
                    <a:pt x="1571" y="16384"/>
                    <a:pt x="1571" y="16384"/>
                  </a:cubicBezTo>
                  <a:cubicBezTo>
                    <a:pt x="1571" y="16317"/>
                    <a:pt x="1571" y="16317"/>
                    <a:pt x="1571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71" y="16250"/>
                    <a:pt x="1571" y="16250"/>
                    <a:pt x="1571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116"/>
                    <a:pt x="1459" y="16116"/>
                    <a:pt x="1459" y="16116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59" y="15983"/>
                    <a:pt x="1459" y="15983"/>
                    <a:pt x="1459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515" y="16050"/>
                    <a:pt x="1515" y="16050"/>
                    <a:pt x="1515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83" y="16050"/>
                    <a:pt x="1683" y="16050"/>
                    <a:pt x="1683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27" y="15983"/>
                    <a:pt x="1627" y="15983"/>
                    <a:pt x="1627" y="15983"/>
                  </a:cubicBezTo>
                  <a:cubicBezTo>
                    <a:pt x="1571" y="15983"/>
                    <a:pt x="1571" y="15983"/>
                    <a:pt x="1571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71" y="15782"/>
                    <a:pt x="1571" y="15782"/>
                    <a:pt x="1571" y="15782"/>
                  </a:cubicBezTo>
                  <a:cubicBezTo>
                    <a:pt x="1571" y="15715"/>
                    <a:pt x="1571" y="15715"/>
                    <a:pt x="1571" y="15715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346" y="15849"/>
                    <a:pt x="1346" y="15849"/>
                    <a:pt x="1346" y="15849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290" y="15916"/>
                    <a:pt x="1290" y="15916"/>
                    <a:pt x="1290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234" y="15782"/>
                    <a:pt x="1234" y="15782"/>
                    <a:pt x="1234" y="15782"/>
                  </a:cubicBezTo>
                  <a:cubicBezTo>
                    <a:pt x="1234" y="15648"/>
                    <a:pt x="1234" y="15648"/>
                    <a:pt x="1234" y="15648"/>
                  </a:cubicBezTo>
                  <a:cubicBezTo>
                    <a:pt x="1290" y="15581"/>
                    <a:pt x="1290" y="15581"/>
                    <a:pt x="1290" y="15581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381"/>
                    <a:pt x="1290" y="15381"/>
                    <a:pt x="1290" y="15381"/>
                  </a:cubicBezTo>
                  <a:cubicBezTo>
                    <a:pt x="1346" y="15381"/>
                    <a:pt x="1346" y="15381"/>
                    <a:pt x="1346" y="15381"/>
                  </a:cubicBezTo>
                  <a:cubicBezTo>
                    <a:pt x="1346" y="15314"/>
                    <a:pt x="1346" y="15314"/>
                    <a:pt x="1346" y="15314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59" y="15314"/>
                    <a:pt x="1459" y="15314"/>
                    <a:pt x="1459" y="15314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515" y="15180"/>
                    <a:pt x="1515" y="15180"/>
                    <a:pt x="1515" y="15180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571" y="15046"/>
                    <a:pt x="1571" y="15046"/>
                    <a:pt x="1571" y="15046"/>
                  </a:cubicBezTo>
                  <a:cubicBezTo>
                    <a:pt x="1571" y="14980"/>
                    <a:pt x="1571" y="14980"/>
                    <a:pt x="1571" y="14980"/>
                  </a:cubicBezTo>
                  <a:cubicBezTo>
                    <a:pt x="1515" y="15046"/>
                    <a:pt x="1515" y="15046"/>
                    <a:pt x="1515" y="15046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180"/>
                    <a:pt x="1403" y="15180"/>
                    <a:pt x="1403" y="15180"/>
                  </a:cubicBezTo>
                  <a:cubicBezTo>
                    <a:pt x="1459" y="15113"/>
                    <a:pt x="1459" y="15113"/>
                    <a:pt x="1459" y="15113"/>
                  </a:cubicBezTo>
                  <a:cubicBezTo>
                    <a:pt x="1459" y="15046"/>
                    <a:pt x="1459" y="15046"/>
                    <a:pt x="1459" y="15046"/>
                  </a:cubicBezTo>
                  <a:cubicBezTo>
                    <a:pt x="1515" y="14913"/>
                    <a:pt x="1515" y="14913"/>
                    <a:pt x="1515" y="14913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578"/>
                    <a:pt x="1515" y="14578"/>
                    <a:pt x="1515" y="14578"/>
                  </a:cubicBezTo>
                  <a:cubicBezTo>
                    <a:pt x="1459" y="14511"/>
                    <a:pt x="1459" y="14511"/>
                    <a:pt x="1459" y="14511"/>
                  </a:cubicBezTo>
                  <a:cubicBezTo>
                    <a:pt x="1403" y="14511"/>
                    <a:pt x="1403" y="14511"/>
                    <a:pt x="1403" y="14511"/>
                  </a:cubicBezTo>
                  <a:cubicBezTo>
                    <a:pt x="1403" y="14445"/>
                    <a:pt x="1403" y="14445"/>
                    <a:pt x="1403" y="14445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34" y="14177"/>
                    <a:pt x="1234" y="14177"/>
                    <a:pt x="1234" y="14177"/>
                  </a:cubicBezTo>
                  <a:cubicBezTo>
                    <a:pt x="1234" y="14110"/>
                    <a:pt x="1234" y="14110"/>
                    <a:pt x="1234" y="14110"/>
                  </a:cubicBezTo>
                  <a:cubicBezTo>
                    <a:pt x="1290" y="14110"/>
                    <a:pt x="1290" y="14110"/>
                    <a:pt x="1290" y="14110"/>
                  </a:cubicBezTo>
                  <a:cubicBezTo>
                    <a:pt x="1290" y="13910"/>
                    <a:pt x="1290" y="13910"/>
                    <a:pt x="1290" y="13910"/>
                  </a:cubicBezTo>
                  <a:cubicBezTo>
                    <a:pt x="1290" y="13709"/>
                    <a:pt x="1290" y="13709"/>
                    <a:pt x="1290" y="13709"/>
                  </a:cubicBezTo>
                  <a:cubicBezTo>
                    <a:pt x="1290" y="13575"/>
                    <a:pt x="1290" y="13575"/>
                    <a:pt x="1290" y="13575"/>
                  </a:cubicBezTo>
                  <a:cubicBezTo>
                    <a:pt x="1290" y="13508"/>
                    <a:pt x="1290" y="13508"/>
                    <a:pt x="1290" y="13508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375"/>
                    <a:pt x="1290" y="13375"/>
                    <a:pt x="1290" y="13375"/>
                  </a:cubicBezTo>
                  <a:cubicBezTo>
                    <a:pt x="1290" y="13308"/>
                    <a:pt x="1290" y="13308"/>
                    <a:pt x="1290" y="13308"/>
                  </a:cubicBezTo>
                  <a:cubicBezTo>
                    <a:pt x="1290" y="13241"/>
                    <a:pt x="1290" y="13241"/>
                    <a:pt x="1290" y="13241"/>
                  </a:cubicBezTo>
                  <a:cubicBezTo>
                    <a:pt x="1234" y="13174"/>
                    <a:pt x="1234" y="13174"/>
                    <a:pt x="1234" y="13174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773"/>
                    <a:pt x="1178" y="12773"/>
                    <a:pt x="1178" y="12773"/>
                  </a:cubicBezTo>
                  <a:cubicBezTo>
                    <a:pt x="1178" y="12706"/>
                    <a:pt x="1178" y="12706"/>
                    <a:pt x="1178" y="12706"/>
                  </a:cubicBezTo>
                  <a:cubicBezTo>
                    <a:pt x="1178" y="12639"/>
                    <a:pt x="1178" y="12639"/>
                    <a:pt x="1178" y="12639"/>
                  </a:cubicBezTo>
                  <a:cubicBezTo>
                    <a:pt x="1122" y="12639"/>
                    <a:pt x="1122" y="12639"/>
                    <a:pt x="1122" y="12639"/>
                  </a:cubicBezTo>
                  <a:cubicBezTo>
                    <a:pt x="1066" y="12639"/>
                    <a:pt x="1066" y="12639"/>
                    <a:pt x="1066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842" y="12706"/>
                    <a:pt x="842" y="12706"/>
                    <a:pt x="842" y="12706"/>
                  </a:cubicBezTo>
                  <a:cubicBezTo>
                    <a:pt x="785" y="12773"/>
                    <a:pt x="785" y="12773"/>
                    <a:pt x="785" y="12773"/>
                  </a:cubicBezTo>
                  <a:cubicBezTo>
                    <a:pt x="729" y="12840"/>
                    <a:pt x="729" y="12840"/>
                    <a:pt x="729" y="12840"/>
                  </a:cubicBezTo>
                  <a:cubicBezTo>
                    <a:pt x="673" y="12907"/>
                    <a:pt x="673" y="12907"/>
                    <a:pt x="673" y="12907"/>
                  </a:cubicBezTo>
                  <a:cubicBezTo>
                    <a:pt x="617" y="12907"/>
                    <a:pt x="617" y="12907"/>
                    <a:pt x="617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840"/>
                    <a:pt x="505" y="12840"/>
                    <a:pt x="505" y="12840"/>
                  </a:cubicBezTo>
                  <a:cubicBezTo>
                    <a:pt x="505" y="12773"/>
                    <a:pt x="505" y="12773"/>
                    <a:pt x="505" y="12773"/>
                  </a:cubicBezTo>
                  <a:cubicBezTo>
                    <a:pt x="449" y="12438"/>
                    <a:pt x="449" y="12438"/>
                    <a:pt x="449" y="12438"/>
                  </a:cubicBezTo>
                  <a:cubicBezTo>
                    <a:pt x="393" y="12305"/>
                    <a:pt x="393" y="12305"/>
                    <a:pt x="393" y="12305"/>
                  </a:cubicBezTo>
                  <a:cubicBezTo>
                    <a:pt x="393" y="12238"/>
                    <a:pt x="393" y="12238"/>
                    <a:pt x="393" y="12238"/>
                  </a:cubicBezTo>
                  <a:cubicBezTo>
                    <a:pt x="449" y="12104"/>
                    <a:pt x="449" y="12104"/>
                    <a:pt x="449" y="12104"/>
                  </a:cubicBezTo>
                  <a:cubicBezTo>
                    <a:pt x="281" y="12104"/>
                    <a:pt x="281" y="12104"/>
                    <a:pt x="281" y="12104"/>
                  </a:cubicBezTo>
                  <a:cubicBezTo>
                    <a:pt x="224" y="12171"/>
                    <a:pt x="224" y="12171"/>
                    <a:pt x="224" y="12171"/>
                  </a:cubicBezTo>
                  <a:cubicBezTo>
                    <a:pt x="168" y="12104"/>
                    <a:pt x="168" y="12104"/>
                    <a:pt x="168" y="12104"/>
                  </a:cubicBezTo>
                  <a:cubicBezTo>
                    <a:pt x="0" y="12104"/>
                    <a:pt x="0" y="12104"/>
                    <a:pt x="0" y="12104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917" y="6487"/>
                    <a:pt x="2917" y="6487"/>
                    <a:pt x="2917" y="6487"/>
                  </a:cubicBezTo>
                  <a:cubicBezTo>
                    <a:pt x="3030" y="6620"/>
                    <a:pt x="3030" y="6620"/>
                    <a:pt x="3030" y="6620"/>
                  </a:cubicBezTo>
                  <a:cubicBezTo>
                    <a:pt x="3086" y="6620"/>
                    <a:pt x="3086" y="6620"/>
                    <a:pt x="3086" y="6620"/>
                  </a:cubicBezTo>
                  <a:cubicBezTo>
                    <a:pt x="3142" y="6620"/>
                    <a:pt x="3142" y="6620"/>
                    <a:pt x="3142" y="6620"/>
                  </a:cubicBezTo>
                  <a:cubicBezTo>
                    <a:pt x="3142" y="6687"/>
                    <a:pt x="3142" y="6687"/>
                    <a:pt x="3142" y="6687"/>
                  </a:cubicBezTo>
                  <a:cubicBezTo>
                    <a:pt x="3198" y="6687"/>
                    <a:pt x="3198" y="6687"/>
                    <a:pt x="3198" y="6687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254" y="6821"/>
                    <a:pt x="3254" y="6821"/>
                    <a:pt x="3254" y="6821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955"/>
                    <a:pt x="3254" y="6955"/>
                    <a:pt x="3254" y="6955"/>
                  </a:cubicBezTo>
                  <a:cubicBezTo>
                    <a:pt x="3254" y="7022"/>
                    <a:pt x="3254" y="7022"/>
                    <a:pt x="3254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89"/>
                    <a:pt x="3310" y="7089"/>
                    <a:pt x="3310" y="7089"/>
                  </a:cubicBezTo>
                  <a:cubicBezTo>
                    <a:pt x="3366" y="7155"/>
                    <a:pt x="3366" y="7155"/>
                    <a:pt x="3366" y="7155"/>
                  </a:cubicBezTo>
                  <a:cubicBezTo>
                    <a:pt x="3422" y="7222"/>
                    <a:pt x="3422" y="7222"/>
                    <a:pt x="3422" y="7222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535" y="7289"/>
                    <a:pt x="3535" y="7289"/>
                    <a:pt x="3535" y="7289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91" y="7356"/>
                    <a:pt x="3591" y="7356"/>
                    <a:pt x="3591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59" y="7624"/>
                    <a:pt x="3759" y="7624"/>
                    <a:pt x="3759" y="7624"/>
                  </a:cubicBezTo>
                  <a:cubicBezTo>
                    <a:pt x="3759" y="7690"/>
                    <a:pt x="3759" y="7690"/>
                    <a:pt x="3759" y="7690"/>
                  </a:cubicBezTo>
                  <a:cubicBezTo>
                    <a:pt x="3815" y="7690"/>
                    <a:pt x="3815" y="7690"/>
                    <a:pt x="3815" y="7690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759" y="7824"/>
                    <a:pt x="3759" y="7824"/>
                    <a:pt x="3759" y="7824"/>
                  </a:cubicBezTo>
                  <a:cubicBezTo>
                    <a:pt x="3703" y="7824"/>
                    <a:pt x="3703" y="7824"/>
                    <a:pt x="3703" y="7824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690"/>
                    <a:pt x="3871" y="7690"/>
                    <a:pt x="3871" y="7690"/>
                  </a:cubicBezTo>
                  <a:cubicBezTo>
                    <a:pt x="3871" y="7490"/>
                    <a:pt x="3871" y="7490"/>
                    <a:pt x="3871" y="7490"/>
                  </a:cubicBezTo>
                  <a:cubicBezTo>
                    <a:pt x="3871" y="7423"/>
                    <a:pt x="3871" y="7423"/>
                    <a:pt x="3871" y="7423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83" y="7356"/>
                    <a:pt x="3983" y="7356"/>
                    <a:pt x="3983" y="7356"/>
                  </a:cubicBezTo>
                  <a:cubicBezTo>
                    <a:pt x="4039" y="7289"/>
                    <a:pt x="4039" y="7289"/>
                    <a:pt x="4039" y="7289"/>
                  </a:cubicBezTo>
                  <a:cubicBezTo>
                    <a:pt x="4096" y="7289"/>
                    <a:pt x="4096" y="7289"/>
                    <a:pt x="4096" y="7289"/>
                  </a:cubicBezTo>
                  <a:cubicBezTo>
                    <a:pt x="4152" y="7289"/>
                    <a:pt x="4152" y="7289"/>
                    <a:pt x="4152" y="7289"/>
                  </a:cubicBezTo>
                  <a:cubicBezTo>
                    <a:pt x="4152" y="7222"/>
                    <a:pt x="4152" y="7222"/>
                    <a:pt x="4152" y="7222"/>
                  </a:cubicBezTo>
                  <a:cubicBezTo>
                    <a:pt x="4208" y="7222"/>
                    <a:pt x="4208" y="7222"/>
                    <a:pt x="4208" y="7222"/>
                  </a:cubicBezTo>
                  <a:cubicBezTo>
                    <a:pt x="4264" y="7222"/>
                    <a:pt x="4264" y="7222"/>
                    <a:pt x="4264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432" y="7155"/>
                    <a:pt x="4432" y="7155"/>
                    <a:pt x="4432" y="7155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601" y="7022"/>
                    <a:pt x="4601" y="7022"/>
                    <a:pt x="4601" y="7022"/>
                  </a:cubicBezTo>
                  <a:cubicBezTo>
                    <a:pt x="4601" y="7089"/>
                    <a:pt x="4601" y="7089"/>
                    <a:pt x="4601" y="7089"/>
                  </a:cubicBezTo>
                  <a:cubicBezTo>
                    <a:pt x="4769" y="7089"/>
                    <a:pt x="4769" y="7089"/>
                    <a:pt x="4769" y="7089"/>
                  </a:cubicBezTo>
                  <a:cubicBezTo>
                    <a:pt x="4881" y="7022"/>
                    <a:pt x="4881" y="7022"/>
                    <a:pt x="4881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6955"/>
                    <a:pt x="4993" y="6955"/>
                    <a:pt x="4993" y="6955"/>
                  </a:cubicBezTo>
                  <a:cubicBezTo>
                    <a:pt x="5105" y="6955"/>
                    <a:pt x="5105" y="6955"/>
                    <a:pt x="5105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888"/>
                    <a:pt x="5274" y="6888"/>
                    <a:pt x="5274" y="6888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274" y="7022"/>
                    <a:pt x="5274" y="7022"/>
                    <a:pt x="5274" y="7022"/>
                  </a:cubicBezTo>
                  <a:cubicBezTo>
                    <a:pt x="5274" y="7089"/>
                    <a:pt x="5274" y="7089"/>
                    <a:pt x="5274" y="7089"/>
                  </a:cubicBezTo>
                  <a:cubicBezTo>
                    <a:pt x="5162" y="7089"/>
                    <a:pt x="5162" y="7089"/>
                    <a:pt x="5162" y="7089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4993" y="7222"/>
                    <a:pt x="4993" y="7222"/>
                    <a:pt x="4993" y="7222"/>
                  </a:cubicBezTo>
                  <a:cubicBezTo>
                    <a:pt x="4937" y="7222"/>
                    <a:pt x="4937" y="7222"/>
                    <a:pt x="4937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769" y="7222"/>
                    <a:pt x="4769" y="7222"/>
                    <a:pt x="4769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601" y="7222"/>
                    <a:pt x="4601" y="7222"/>
                    <a:pt x="4601" y="7222"/>
                  </a:cubicBezTo>
                  <a:cubicBezTo>
                    <a:pt x="4544" y="7289"/>
                    <a:pt x="4544" y="7289"/>
                    <a:pt x="4544" y="7289"/>
                  </a:cubicBezTo>
                  <a:cubicBezTo>
                    <a:pt x="4488" y="7356"/>
                    <a:pt x="4488" y="7356"/>
                    <a:pt x="4488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264" y="7490"/>
                    <a:pt x="4264" y="7490"/>
                    <a:pt x="4264" y="7490"/>
                  </a:cubicBezTo>
                  <a:cubicBezTo>
                    <a:pt x="4264" y="7423"/>
                    <a:pt x="4264" y="7423"/>
                    <a:pt x="4264" y="7423"/>
                  </a:cubicBezTo>
                  <a:cubicBezTo>
                    <a:pt x="4208" y="7490"/>
                    <a:pt x="4208" y="7490"/>
                    <a:pt x="4208" y="7490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096" y="7557"/>
                    <a:pt x="4096" y="7557"/>
                    <a:pt x="4096" y="7557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208" y="7690"/>
                    <a:pt x="4208" y="7690"/>
                    <a:pt x="4208" y="7690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208" y="7624"/>
                    <a:pt x="4208" y="7624"/>
                    <a:pt x="4208" y="7624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320" y="7490"/>
                    <a:pt x="4320" y="7490"/>
                    <a:pt x="4320" y="7490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601" y="7356"/>
                    <a:pt x="4601" y="7356"/>
                    <a:pt x="4601" y="7356"/>
                  </a:cubicBezTo>
                  <a:cubicBezTo>
                    <a:pt x="4601" y="7289"/>
                    <a:pt x="4601" y="7289"/>
                    <a:pt x="4601" y="7289"/>
                  </a:cubicBezTo>
                  <a:cubicBezTo>
                    <a:pt x="4657" y="7289"/>
                    <a:pt x="4657" y="7289"/>
                    <a:pt x="4657" y="7289"/>
                  </a:cubicBezTo>
                  <a:cubicBezTo>
                    <a:pt x="4657" y="7356"/>
                    <a:pt x="4657" y="7356"/>
                    <a:pt x="4657" y="7356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69" y="7356"/>
                    <a:pt x="4769" y="7356"/>
                    <a:pt x="4769" y="7356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825" y="7356"/>
                    <a:pt x="4825" y="7356"/>
                    <a:pt x="4825" y="7356"/>
                  </a:cubicBezTo>
                  <a:cubicBezTo>
                    <a:pt x="4937" y="7356"/>
                    <a:pt x="4937" y="7356"/>
                    <a:pt x="4937" y="7356"/>
                  </a:cubicBezTo>
                  <a:cubicBezTo>
                    <a:pt x="5049" y="7222"/>
                    <a:pt x="5049" y="7222"/>
                    <a:pt x="5049" y="7222"/>
                  </a:cubicBezTo>
                  <a:cubicBezTo>
                    <a:pt x="5105" y="7222"/>
                    <a:pt x="5105" y="7222"/>
                    <a:pt x="5105" y="7222"/>
                  </a:cubicBezTo>
                  <a:cubicBezTo>
                    <a:pt x="5218" y="7155"/>
                    <a:pt x="5218" y="7155"/>
                    <a:pt x="5218" y="7155"/>
                  </a:cubicBezTo>
                  <a:cubicBezTo>
                    <a:pt x="5274" y="7155"/>
                    <a:pt x="5274" y="7155"/>
                    <a:pt x="5274" y="7155"/>
                  </a:cubicBezTo>
                  <a:cubicBezTo>
                    <a:pt x="5330" y="7155"/>
                    <a:pt x="5330" y="7155"/>
                    <a:pt x="5330" y="7155"/>
                  </a:cubicBezTo>
                  <a:cubicBezTo>
                    <a:pt x="5386" y="7155"/>
                    <a:pt x="5386" y="7155"/>
                    <a:pt x="5386" y="7155"/>
                  </a:cubicBezTo>
                  <a:cubicBezTo>
                    <a:pt x="5330" y="7222"/>
                    <a:pt x="5330" y="7222"/>
                    <a:pt x="5330" y="7222"/>
                  </a:cubicBezTo>
                  <a:cubicBezTo>
                    <a:pt x="5274" y="7222"/>
                    <a:pt x="5274" y="7222"/>
                    <a:pt x="5274" y="7222"/>
                  </a:cubicBezTo>
                  <a:cubicBezTo>
                    <a:pt x="5274" y="7289"/>
                    <a:pt x="5274" y="7289"/>
                    <a:pt x="5274" y="7289"/>
                  </a:cubicBezTo>
                  <a:cubicBezTo>
                    <a:pt x="5330" y="7289"/>
                    <a:pt x="5330" y="7289"/>
                    <a:pt x="5330" y="7289"/>
                  </a:cubicBezTo>
                  <a:cubicBezTo>
                    <a:pt x="5386" y="7222"/>
                    <a:pt x="5386" y="7222"/>
                    <a:pt x="5386" y="7222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155"/>
                    <a:pt x="5554" y="7155"/>
                    <a:pt x="5554" y="7155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089"/>
                    <a:pt x="5554" y="7089"/>
                    <a:pt x="5554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22"/>
                    <a:pt x="5610" y="7022"/>
                    <a:pt x="5610" y="7022"/>
                  </a:cubicBezTo>
                  <a:cubicBezTo>
                    <a:pt x="5666" y="7089"/>
                    <a:pt x="5666" y="7089"/>
                    <a:pt x="5666" y="7089"/>
                  </a:cubicBezTo>
                  <a:cubicBezTo>
                    <a:pt x="5723" y="7089"/>
                    <a:pt x="5723" y="7089"/>
                    <a:pt x="5723" y="7089"/>
                  </a:cubicBezTo>
                  <a:cubicBezTo>
                    <a:pt x="5723" y="7022"/>
                    <a:pt x="5723" y="7022"/>
                    <a:pt x="5723" y="7022"/>
                  </a:cubicBezTo>
                  <a:cubicBezTo>
                    <a:pt x="5666" y="6955"/>
                    <a:pt x="5666" y="6955"/>
                    <a:pt x="5666" y="6955"/>
                  </a:cubicBezTo>
                  <a:cubicBezTo>
                    <a:pt x="5723" y="6888"/>
                    <a:pt x="5723" y="6888"/>
                    <a:pt x="5723" y="6888"/>
                  </a:cubicBezTo>
                  <a:cubicBezTo>
                    <a:pt x="5666" y="6888"/>
                    <a:pt x="5666" y="6888"/>
                    <a:pt x="5666" y="6888"/>
                  </a:cubicBezTo>
                  <a:cubicBezTo>
                    <a:pt x="5723" y="6821"/>
                    <a:pt x="5723" y="6821"/>
                    <a:pt x="5723" y="6821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821"/>
                    <a:pt x="5779" y="6821"/>
                    <a:pt x="5779" y="6821"/>
                  </a:cubicBezTo>
                  <a:cubicBezTo>
                    <a:pt x="5835" y="7022"/>
                    <a:pt x="5835" y="7022"/>
                    <a:pt x="5835" y="7022"/>
                  </a:cubicBezTo>
                  <a:cubicBezTo>
                    <a:pt x="5779" y="7089"/>
                    <a:pt x="5779" y="7089"/>
                    <a:pt x="5779" y="7089"/>
                  </a:cubicBezTo>
                  <a:cubicBezTo>
                    <a:pt x="5779" y="7289"/>
                    <a:pt x="5779" y="7289"/>
                    <a:pt x="5779" y="7289"/>
                  </a:cubicBezTo>
                  <a:cubicBezTo>
                    <a:pt x="5723" y="7356"/>
                    <a:pt x="5723" y="7356"/>
                    <a:pt x="5723" y="7356"/>
                  </a:cubicBezTo>
                  <a:cubicBezTo>
                    <a:pt x="5723" y="7624"/>
                    <a:pt x="5723" y="7624"/>
                    <a:pt x="5723" y="7624"/>
                  </a:cubicBezTo>
                  <a:cubicBezTo>
                    <a:pt x="5779" y="7690"/>
                    <a:pt x="5779" y="7690"/>
                    <a:pt x="5779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757"/>
                    <a:pt x="5835" y="7757"/>
                    <a:pt x="5835" y="7757"/>
                  </a:cubicBezTo>
                  <a:cubicBezTo>
                    <a:pt x="5947" y="7757"/>
                    <a:pt x="5947" y="7757"/>
                    <a:pt x="5947" y="7757"/>
                  </a:cubicBezTo>
                  <a:cubicBezTo>
                    <a:pt x="5891" y="7690"/>
                    <a:pt x="5891" y="7690"/>
                    <a:pt x="5891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624"/>
                    <a:pt x="5835" y="7624"/>
                    <a:pt x="5835" y="7624"/>
                  </a:cubicBezTo>
                  <a:cubicBezTo>
                    <a:pt x="5891" y="7624"/>
                    <a:pt x="5891" y="7624"/>
                    <a:pt x="5891" y="7624"/>
                  </a:cubicBezTo>
                  <a:cubicBezTo>
                    <a:pt x="5947" y="7624"/>
                    <a:pt x="5947" y="7624"/>
                    <a:pt x="5947" y="7624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6003" y="7557"/>
                    <a:pt x="6003" y="7557"/>
                    <a:pt x="6003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423"/>
                    <a:pt x="6228" y="7423"/>
                    <a:pt x="6228" y="7423"/>
                  </a:cubicBezTo>
                  <a:cubicBezTo>
                    <a:pt x="6171" y="7490"/>
                    <a:pt x="6171" y="7490"/>
                    <a:pt x="6171" y="7490"/>
                  </a:cubicBezTo>
                  <a:cubicBezTo>
                    <a:pt x="6228" y="7490"/>
                    <a:pt x="6228" y="7490"/>
                    <a:pt x="6228" y="7490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228" y="7557"/>
                    <a:pt x="6228" y="7557"/>
                    <a:pt x="6228" y="7557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824"/>
                    <a:pt x="6059" y="7824"/>
                    <a:pt x="6059" y="7824"/>
                  </a:cubicBezTo>
                  <a:cubicBezTo>
                    <a:pt x="6115" y="7824"/>
                    <a:pt x="6115" y="7824"/>
                    <a:pt x="6115" y="7824"/>
                  </a:cubicBezTo>
                  <a:cubicBezTo>
                    <a:pt x="6171" y="7824"/>
                    <a:pt x="6171" y="7824"/>
                    <a:pt x="6171" y="7824"/>
                  </a:cubicBezTo>
                  <a:cubicBezTo>
                    <a:pt x="6228" y="7824"/>
                    <a:pt x="6228" y="7824"/>
                    <a:pt x="6228" y="7824"/>
                  </a:cubicBezTo>
                  <a:cubicBezTo>
                    <a:pt x="6284" y="7824"/>
                    <a:pt x="6284" y="7824"/>
                    <a:pt x="6284" y="7824"/>
                  </a:cubicBezTo>
                  <a:cubicBezTo>
                    <a:pt x="6340" y="7824"/>
                    <a:pt x="6340" y="7824"/>
                    <a:pt x="6340" y="7824"/>
                  </a:cubicBezTo>
                  <a:cubicBezTo>
                    <a:pt x="6396" y="7690"/>
                    <a:pt x="6396" y="7690"/>
                    <a:pt x="6396" y="7690"/>
                  </a:cubicBezTo>
                  <a:cubicBezTo>
                    <a:pt x="6452" y="7624"/>
                    <a:pt x="6452" y="7624"/>
                    <a:pt x="6452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64" y="7624"/>
                    <a:pt x="6564" y="7624"/>
                    <a:pt x="6564" y="7624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824"/>
                    <a:pt x="6732" y="7824"/>
                    <a:pt x="6732" y="7824"/>
                  </a:cubicBezTo>
                  <a:cubicBezTo>
                    <a:pt x="6789" y="7891"/>
                    <a:pt x="6789" y="7891"/>
                    <a:pt x="6789" y="7891"/>
                  </a:cubicBezTo>
                  <a:cubicBezTo>
                    <a:pt x="6789" y="7958"/>
                    <a:pt x="6789" y="7958"/>
                    <a:pt x="6789" y="7958"/>
                  </a:cubicBezTo>
                  <a:cubicBezTo>
                    <a:pt x="6845" y="8092"/>
                    <a:pt x="6845" y="8092"/>
                    <a:pt x="6845" y="8092"/>
                  </a:cubicBezTo>
                  <a:cubicBezTo>
                    <a:pt x="7069" y="8225"/>
                    <a:pt x="7069" y="8225"/>
                    <a:pt x="7069" y="8225"/>
                  </a:cubicBezTo>
                  <a:cubicBezTo>
                    <a:pt x="7069" y="8292"/>
                    <a:pt x="7069" y="8292"/>
                    <a:pt x="7069" y="8292"/>
                  </a:cubicBezTo>
                  <a:cubicBezTo>
                    <a:pt x="7125" y="8292"/>
                    <a:pt x="7125" y="8292"/>
                    <a:pt x="7125" y="8292"/>
                  </a:cubicBezTo>
                  <a:cubicBezTo>
                    <a:pt x="7181" y="8359"/>
                    <a:pt x="7181" y="8359"/>
                    <a:pt x="7181" y="8359"/>
                  </a:cubicBezTo>
                  <a:cubicBezTo>
                    <a:pt x="7237" y="8359"/>
                    <a:pt x="7237" y="8359"/>
                    <a:pt x="7237" y="8359"/>
                  </a:cubicBezTo>
                  <a:cubicBezTo>
                    <a:pt x="7294" y="8426"/>
                    <a:pt x="7294" y="8426"/>
                    <a:pt x="7294" y="8426"/>
                  </a:cubicBezTo>
                  <a:cubicBezTo>
                    <a:pt x="7294" y="8493"/>
                    <a:pt x="7294" y="8493"/>
                    <a:pt x="7294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627"/>
                    <a:pt x="7462" y="8627"/>
                    <a:pt x="7462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574" y="8493"/>
                    <a:pt x="7574" y="8493"/>
                    <a:pt x="7574" y="8493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86" y="8560"/>
                    <a:pt x="7686" y="8560"/>
                    <a:pt x="7686" y="8560"/>
                  </a:cubicBezTo>
                  <a:cubicBezTo>
                    <a:pt x="7686" y="8627"/>
                    <a:pt x="7686" y="8627"/>
                    <a:pt x="7686" y="8627"/>
                  </a:cubicBezTo>
                  <a:cubicBezTo>
                    <a:pt x="7742" y="8627"/>
                    <a:pt x="7742" y="8627"/>
                    <a:pt x="7742" y="8627"/>
                  </a:cubicBezTo>
                  <a:cubicBezTo>
                    <a:pt x="7742" y="8693"/>
                    <a:pt x="7742" y="8693"/>
                    <a:pt x="7742" y="8693"/>
                  </a:cubicBezTo>
                  <a:cubicBezTo>
                    <a:pt x="7798" y="8760"/>
                    <a:pt x="7798" y="8760"/>
                    <a:pt x="7798" y="8760"/>
                  </a:cubicBezTo>
                  <a:cubicBezTo>
                    <a:pt x="7798" y="8827"/>
                    <a:pt x="7798" y="8827"/>
                    <a:pt x="7798" y="8827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961"/>
                    <a:pt x="7798" y="8961"/>
                    <a:pt x="7798" y="8961"/>
                  </a:cubicBezTo>
                  <a:cubicBezTo>
                    <a:pt x="7742" y="9028"/>
                    <a:pt x="7742" y="9028"/>
                    <a:pt x="7742" y="9028"/>
                  </a:cubicBezTo>
                  <a:cubicBezTo>
                    <a:pt x="7630" y="8961"/>
                    <a:pt x="7630" y="8961"/>
                    <a:pt x="7630" y="8961"/>
                  </a:cubicBezTo>
                  <a:cubicBezTo>
                    <a:pt x="7574" y="8961"/>
                    <a:pt x="7574" y="8961"/>
                    <a:pt x="7574" y="8961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18" y="9028"/>
                    <a:pt x="7518" y="9028"/>
                    <a:pt x="7518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350" y="9095"/>
                    <a:pt x="7350" y="9095"/>
                    <a:pt x="7350" y="9095"/>
                  </a:cubicBezTo>
                  <a:cubicBezTo>
                    <a:pt x="7294" y="9162"/>
                    <a:pt x="7294" y="9162"/>
                    <a:pt x="7294" y="9162"/>
                  </a:cubicBezTo>
                  <a:cubicBezTo>
                    <a:pt x="7350" y="9162"/>
                    <a:pt x="7350" y="9162"/>
                    <a:pt x="7350" y="9162"/>
                  </a:cubicBezTo>
                  <a:cubicBezTo>
                    <a:pt x="7406" y="9162"/>
                    <a:pt x="7406" y="9162"/>
                    <a:pt x="7406" y="9162"/>
                  </a:cubicBezTo>
                  <a:cubicBezTo>
                    <a:pt x="7406" y="9228"/>
                    <a:pt x="7406" y="9228"/>
                    <a:pt x="7406" y="9228"/>
                  </a:cubicBezTo>
                  <a:cubicBezTo>
                    <a:pt x="7462" y="9295"/>
                    <a:pt x="7462" y="9295"/>
                    <a:pt x="7462" y="9295"/>
                  </a:cubicBezTo>
                  <a:cubicBezTo>
                    <a:pt x="7462" y="9228"/>
                    <a:pt x="7462" y="9228"/>
                    <a:pt x="7462" y="9228"/>
                  </a:cubicBezTo>
                  <a:cubicBezTo>
                    <a:pt x="7518" y="9295"/>
                    <a:pt x="7518" y="9295"/>
                    <a:pt x="7518" y="9295"/>
                  </a:cubicBezTo>
                  <a:cubicBezTo>
                    <a:pt x="7518" y="9362"/>
                    <a:pt x="7518" y="9362"/>
                    <a:pt x="7518" y="9362"/>
                  </a:cubicBezTo>
                  <a:cubicBezTo>
                    <a:pt x="7574" y="9362"/>
                    <a:pt x="7574" y="9362"/>
                    <a:pt x="7574" y="9362"/>
                  </a:cubicBezTo>
                  <a:cubicBezTo>
                    <a:pt x="7686" y="9429"/>
                    <a:pt x="7686" y="9429"/>
                    <a:pt x="7686" y="9429"/>
                  </a:cubicBezTo>
                  <a:cubicBezTo>
                    <a:pt x="7742" y="9429"/>
                    <a:pt x="7742" y="9429"/>
                    <a:pt x="7742" y="9429"/>
                  </a:cubicBezTo>
                  <a:cubicBezTo>
                    <a:pt x="7855" y="9496"/>
                    <a:pt x="7855" y="9496"/>
                    <a:pt x="7855" y="9496"/>
                  </a:cubicBezTo>
                  <a:cubicBezTo>
                    <a:pt x="7911" y="9496"/>
                    <a:pt x="7911" y="9496"/>
                    <a:pt x="7911" y="9496"/>
                  </a:cubicBezTo>
                  <a:cubicBezTo>
                    <a:pt x="7911" y="9429"/>
                    <a:pt x="7911" y="9429"/>
                    <a:pt x="7911" y="9429"/>
                  </a:cubicBezTo>
                  <a:cubicBezTo>
                    <a:pt x="7967" y="9429"/>
                    <a:pt x="7967" y="9429"/>
                    <a:pt x="7967" y="9429"/>
                  </a:cubicBezTo>
                  <a:cubicBezTo>
                    <a:pt x="8023" y="9429"/>
                    <a:pt x="8023" y="9429"/>
                    <a:pt x="8023" y="9429"/>
                  </a:cubicBezTo>
                  <a:cubicBezTo>
                    <a:pt x="7967" y="9496"/>
                    <a:pt x="7967" y="9496"/>
                    <a:pt x="7967" y="9496"/>
                  </a:cubicBezTo>
                  <a:cubicBezTo>
                    <a:pt x="8079" y="9429"/>
                    <a:pt x="8079" y="9429"/>
                    <a:pt x="8079" y="9429"/>
                  </a:cubicBezTo>
                  <a:cubicBezTo>
                    <a:pt x="8079" y="9496"/>
                    <a:pt x="8079" y="9496"/>
                    <a:pt x="8079" y="9496"/>
                  </a:cubicBezTo>
                  <a:cubicBezTo>
                    <a:pt x="8135" y="9496"/>
                    <a:pt x="8135" y="9496"/>
                    <a:pt x="8135" y="9496"/>
                  </a:cubicBezTo>
                  <a:cubicBezTo>
                    <a:pt x="8135" y="9429"/>
                    <a:pt x="8135" y="9429"/>
                    <a:pt x="8135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96"/>
                    <a:pt x="8191" y="9496"/>
                    <a:pt x="8191" y="9496"/>
                  </a:cubicBezTo>
                  <a:cubicBezTo>
                    <a:pt x="8303" y="9429"/>
                    <a:pt x="8303" y="9429"/>
                    <a:pt x="8303" y="9429"/>
                  </a:cubicBezTo>
                  <a:cubicBezTo>
                    <a:pt x="8416" y="9362"/>
                    <a:pt x="8416" y="9362"/>
                    <a:pt x="8416" y="9362"/>
                  </a:cubicBezTo>
                  <a:cubicBezTo>
                    <a:pt x="8472" y="9362"/>
                    <a:pt x="8472" y="9362"/>
                    <a:pt x="8472" y="9362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96"/>
                    <a:pt x="8472" y="9496"/>
                    <a:pt x="8472" y="9496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630"/>
                    <a:pt x="8528" y="9630"/>
                    <a:pt x="8528" y="9630"/>
                  </a:cubicBezTo>
                  <a:cubicBezTo>
                    <a:pt x="8528" y="9697"/>
                    <a:pt x="8528" y="9697"/>
                    <a:pt x="8528" y="9697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84" y="9763"/>
                    <a:pt x="8584" y="9763"/>
                    <a:pt x="8584" y="9763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630"/>
                    <a:pt x="8584" y="9630"/>
                    <a:pt x="8584" y="9630"/>
                  </a:cubicBezTo>
                  <a:cubicBezTo>
                    <a:pt x="8640" y="9630"/>
                    <a:pt x="8640" y="9630"/>
                    <a:pt x="8640" y="9630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528" y="9897"/>
                    <a:pt x="8528" y="9897"/>
                    <a:pt x="8528" y="9897"/>
                  </a:cubicBezTo>
                  <a:cubicBezTo>
                    <a:pt x="8528" y="9964"/>
                    <a:pt x="8528" y="9964"/>
                    <a:pt x="8528" y="9964"/>
                  </a:cubicBezTo>
                  <a:cubicBezTo>
                    <a:pt x="8584" y="10031"/>
                    <a:pt x="8584" y="10031"/>
                    <a:pt x="8584" y="10031"/>
                  </a:cubicBezTo>
                  <a:cubicBezTo>
                    <a:pt x="8584" y="10098"/>
                    <a:pt x="8584" y="10098"/>
                    <a:pt x="8584" y="10098"/>
                  </a:cubicBezTo>
                  <a:cubicBezTo>
                    <a:pt x="8528" y="10165"/>
                    <a:pt x="8528" y="10165"/>
                    <a:pt x="8528" y="10165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566"/>
                    <a:pt x="8640" y="10566"/>
                    <a:pt x="8640" y="10566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298"/>
                    <a:pt x="8640" y="10298"/>
                    <a:pt x="8640" y="10298"/>
                  </a:cubicBezTo>
                  <a:cubicBezTo>
                    <a:pt x="8640" y="10165"/>
                    <a:pt x="8640" y="10165"/>
                    <a:pt x="8640" y="10165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752" y="10031"/>
                    <a:pt x="8752" y="10031"/>
                    <a:pt x="8752" y="10031"/>
                  </a:cubicBezTo>
                  <a:cubicBezTo>
                    <a:pt x="8752" y="9964"/>
                    <a:pt x="8752" y="9964"/>
                    <a:pt x="8752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808" y="9763"/>
                    <a:pt x="8808" y="9763"/>
                    <a:pt x="8808" y="9763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563"/>
                    <a:pt x="8808" y="9563"/>
                    <a:pt x="8808" y="9563"/>
                  </a:cubicBezTo>
                  <a:cubicBezTo>
                    <a:pt x="8864" y="9563"/>
                    <a:pt x="8864" y="9563"/>
                    <a:pt x="8864" y="9563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96"/>
                    <a:pt x="9089" y="9496"/>
                    <a:pt x="9089" y="9496"/>
                  </a:cubicBezTo>
                  <a:cubicBezTo>
                    <a:pt x="9145" y="9429"/>
                    <a:pt x="9145" y="9429"/>
                    <a:pt x="9145" y="9429"/>
                  </a:cubicBezTo>
                  <a:cubicBezTo>
                    <a:pt x="9201" y="9429"/>
                    <a:pt x="9201" y="9429"/>
                    <a:pt x="9201" y="9429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96"/>
                    <a:pt x="9257" y="9496"/>
                    <a:pt x="9257" y="9496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362"/>
                    <a:pt x="9257" y="9362"/>
                    <a:pt x="9257" y="9362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69" y="9295"/>
                    <a:pt x="9369" y="9295"/>
                    <a:pt x="9369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82" y="9295"/>
                    <a:pt x="9482" y="9295"/>
                    <a:pt x="9482" y="9295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482" y="9228"/>
                    <a:pt x="9482" y="9228"/>
                    <a:pt x="9482" y="9228"/>
                  </a:cubicBezTo>
                  <a:cubicBezTo>
                    <a:pt x="9538" y="9162"/>
                    <a:pt x="9538" y="9162"/>
                    <a:pt x="9538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25" y="9162"/>
                    <a:pt x="9425" y="9162"/>
                    <a:pt x="9425" y="9162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257" y="9228"/>
                    <a:pt x="9257" y="9228"/>
                    <a:pt x="9257" y="9228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089" y="9228"/>
                    <a:pt x="9089" y="9228"/>
                    <a:pt x="9089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362"/>
                    <a:pt x="9033" y="9362"/>
                    <a:pt x="9033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864" y="9228"/>
                    <a:pt x="8864" y="9228"/>
                    <a:pt x="8864" y="9228"/>
                  </a:cubicBezTo>
                  <a:cubicBezTo>
                    <a:pt x="8864" y="9162"/>
                    <a:pt x="8864" y="9162"/>
                    <a:pt x="8864" y="9162"/>
                  </a:cubicBezTo>
                  <a:cubicBezTo>
                    <a:pt x="8921" y="9162"/>
                    <a:pt x="8921" y="9162"/>
                    <a:pt x="8921" y="9162"/>
                  </a:cubicBezTo>
                  <a:cubicBezTo>
                    <a:pt x="8977" y="9028"/>
                    <a:pt x="8977" y="9028"/>
                    <a:pt x="8977" y="9028"/>
                  </a:cubicBezTo>
                  <a:cubicBezTo>
                    <a:pt x="9033" y="9028"/>
                    <a:pt x="9033" y="9028"/>
                    <a:pt x="9033" y="9028"/>
                  </a:cubicBezTo>
                  <a:cubicBezTo>
                    <a:pt x="9089" y="9095"/>
                    <a:pt x="9089" y="9095"/>
                    <a:pt x="9089" y="9095"/>
                  </a:cubicBezTo>
                  <a:cubicBezTo>
                    <a:pt x="9257" y="9028"/>
                    <a:pt x="9257" y="9028"/>
                    <a:pt x="9257" y="9028"/>
                  </a:cubicBezTo>
                  <a:cubicBezTo>
                    <a:pt x="9369" y="9028"/>
                    <a:pt x="9369" y="9028"/>
                    <a:pt x="9369" y="9028"/>
                  </a:cubicBezTo>
                  <a:cubicBezTo>
                    <a:pt x="9425" y="9028"/>
                    <a:pt x="9425" y="9028"/>
                    <a:pt x="9425" y="9028"/>
                  </a:cubicBezTo>
                  <a:cubicBezTo>
                    <a:pt x="9482" y="9028"/>
                    <a:pt x="9482" y="9028"/>
                    <a:pt x="9482" y="9028"/>
                  </a:cubicBezTo>
                  <a:cubicBezTo>
                    <a:pt x="9538" y="9028"/>
                    <a:pt x="9538" y="9028"/>
                    <a:pt x="9538" y="9028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94" y="9095"/>
                    <a:pt x="9594" y="9095"/>
                    <a:pt x="9594" y="9095"/>
                  </a:cubicBezTo>
                  <a:cubicBezTo>
                    <a:pt x="9594" y="9228"/>
                    <a:pt x="9594" y="9228"/>
                    <a:pt x="9594" y="9228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38" y="9295"/>
                    <a:pt x="9538" y="9295"/>
                    <a:pt x="9538" y="9295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630"/>
                    <a:pt x="9594" y="9630"/>
                    <a:pt x="9594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706" y="9630"/>
                    <a:pt x="9706" y="9630"/>
                    <a:pt x="9706" y="9630"/>
                  </a:cubicBezTo>
                  <a:cubicBezTo>
                    <a:pt x="9706" y="9697"/>
                    <a:pt x="9706" y="9697"/>
                    <a:pt x="9706" y="9697"/>
                  </a:cubicBezTo>
                  <a:cubicBezTo>
                    <a:pt x="9762" y="9697"/>
                    <a:pt x="9762" y="9697"/>
                    <a:pt x="9762" y="9697"/>
                  </a:cubicBezTo>
                  <a:cubicBezTo>
                    <a:pt x="9818" y="9630"/>
                    <a:pt x="9818" y="9630"/>
                    <a:pt x="9818" y="9630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830"/>
                    <a:pt x="9874" y="9830"/>
                    <a:pt x="9874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86" y="9897"/>
                    <a:pt x="9986" y="9897"/>
                    <a:pt x="9986" y="9897"/>
                  </a:cubicBezTo>
                  <a:cubicBezTo>
                    <a:pt x="9986" y="9964"/>
                    <a:pt x="9986" y="9964"/>
                    <a:pt x="9986" y="9964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964"/>
                    <a:pt x="10043" y="9964"/>
                    <a:pt x="10043" y="9964"/>
                  </a:cubicBezTo>
                  <a:cubicBezTo>
                    <a:pt x="10099" y="9964"/>
                    <a:pt x="10099" y="9964"/>
                    <a:pt x="10099" y="9964"/>
                  </a:cubicBezTo>
                  <a:cubicBezTo>
                    <a:pt x="10155" y="10031"/>
                    <a:pt x="10155" y="10031"/>
                    <a:pt x="10155" y="10031"/>
                  </a:cubicBezTo>
                  <a:cubicBezTo>
                    <a:pt x="10211" y="9964"/>
                    <a:pt x="10211" y="9964"/>
                    <a:pt x="10211" y="9964"/>
                  </a:cubicBezTo>
                  <a:cubicBezTo>
                    <a:pt x="10267" y="10031"/>
                    <a:pt x="10267" y="10031"/>
                    <a:pt x="10267" y="10031"/>
                  </a:cubicBezTo>
                  <a:cubicBezTo>
                    <a:pt x="10267" y="9964"/>
                    <a:pt x="10267" y="9964"/>
                    <a:pt x="10267" y="9964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964"/>
                    <a:pt x="10379" y="9964"/>
                    <a:pt x="10379" y="9964"/>
                  </a:cubicBezTo>
                  <a:cubicBezTo>
                    <a:pt x="10491" y="9964"/>
                    <a:pt x="10491" y="9964"/>
                    <a:pt x="10491" y="9964"/>
                  </a:cubicBezTo>
                  <a:cubicBezTo>
                    <a:pt x="10548" y="10031"/>
                    <a:pt x="10548" y="10031"/>
                    <a:pt x="10548" y="10031"/>
                  </a:cubicBezTo>
                  <a:cubicBezTo>
                    <a:pt x="10604" y="10031"/>
                    <a:pt x="10604" y="10031"/>
                    <a:pt x="10604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772" y="10031"/>
                    <a:pt x="10772" y="10031"/>
                    <a:pt x="10772" y="10031"/>
                  </a:cubicBezTo>
                  <a:cubicBezTo>
                    <a:pt x="10772" y="10098"/>
                    <a:pt x="10772" y="10098"/>
                    <a:pt x="10772" y="10098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772" y="9964"/>
                    <a:pt x="10772" y="9964"/>
                    <a:pt x="10772" y="9964"/>
                  </a:cubicBezTo>
                  <a:cubicBezTo>
                    <a:pt x="10772" y="9897"/>
                    <a:pt x="10772" y="9897"/>
                    <a:pt x="10772" y="9897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84" y="10098"/>
                    <a:pt x="10884" y="10098"/>
                    <a:pt x="10884" y="10098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165"/>
                    <a:pt x="10940" y="10165"/>
                    <a:pt x="10940" y="10165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031"/>
                    <a:pt x="10940" y="10031"/>
                    <a:pt x="10940" y="10031"/>
                  </a:cubicBezTo>
                  <a:cubicBezTo>
                    <a:pt x="10884" y="10031"/>
                    <a:pt x="10884" y="10031"/>
                    <a:pt x="10884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9830"/>
                    <a:pt x="10828" y="9830"/>
                    <a:pt x="10828" y="9830"/>
                  </a:cubicBezTo>
                  <a:cubicBezTo>
                    <a:pt x="10828" y="9763"/>
                    <a:pt x="10828" y="9763"/>
                    <a:pt x="10828" y="9763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30"/>
                    <a:pt x="10884" y="9630"/>
                    <a:pt x="10884" y="9630"/>
                  </a:cubicBezTo>
                  <a:cubicBezTo>
                    <a:pt x="10940" y="9630"/>
                    <a:pt x="10940" y="9630"/>
                    <a:pt x="10940" y="9630"/>
                  </a:cubicBezTo>
                  <a:cubicBezTo>
                    <a:pt x="10940" y="9697"/>
                    <a:pt x="10940" y="9697"/>
                    <a:pt x="10940" y="9697"/>
                  </a:cubicBezTo>
                  <a:cubicBezTo>
                    <a:pt x="10940" y="9763"/>
                    <a:pt x="10940" y="9763"/>
                    <a:pt x="10940" y="9763"/>
                  </a:cubicBezTo>
                  <a:cubicBezTo>
                    <a:pt x="10996" y="9763"/>
                    <a:pt x="10996" y="9763"/>
                    <a:pt x="10996" y="9763"/>
                  </a:cubicBezTo>
                  <a:cubicBezTo>
                    <a:pt x="10996" y="9697"/>
                    <a:pt x="10996" y="9697"/>
                    <a:pt x="10996" y="9697"/>
                  </a:cubicBezTo>
                  <a:cubicBezTo>
                    <a:pt x="11052" y="9697"/>
                    <a:pt x="11052" y="9697"/>
                    <a:pt x="11052" y="9697"/>
                  </a:cubicBezTo>
                  <a:cubicBezTo>
                    <a:pt x="11052" y="9630"/>
                    <a:pt x="11052" y="9630"/>
                    <a:pt x="11052" y="9630"/>
                  </a:cubicBezTo>
                  <a:cubicBezTo>
                    <a:pt x="11109" y="9630"/>
                    <a:pt x="11109" y="9630"/>
                    <a:pt x="11109" y="9630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763"/>
                    <a:pt x="11109" y="9763"/>
                    <a:pt x="11109" y="9763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165" y="9763"/>
                    <a:pt x="11165" y="9763"/>
                    <a:pt x="11165" y="9763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97"/>
                    <a:pt x="11165" y="9897"/>
                    <a:pt x="11165" y="9897"/>
                  </a:cubicBezTo>
                  <a:cubicBezTo>
                    <a:pt x="11221" y="9830"/>
                    <a:pt x="11221" y="9830"/>
                    <a:pt x="11221" y="9830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221" y="9897"/>
                    <a:pt x="11221" y="9897"/>
                    <a:pt x="11221" y="9897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221" y="9964"/>
                    <a:pt x="11221" y="9964"/>
                    <a:pt x="11221" y="9964"/>
                  </a:cubicBezTo>
                  <a:cubicBezTo>
                    <a:pt x="11277" y="9964"/>
                    <a:pt x="11277" y="9964"/>
                    <a:pt x="11277" y="9964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33" y="9964"/>
                    <a:pt x="11333" y="9964"/>
                    <a:pt x="11333" y="9964"/>
                  </a:cubicBezTo>
                  <a:cubicBezTo>
                    <a:pt x="11333" y="10031"/>
                    <a:pt x="11333" y="10031"/>
                    <a:pt x="11333" y="10031"/>
                  </a:cubicBezTo>
                  <a:cubicBezTo>
                    <a:pt x="11277" y="10031"/>
                    <a:pt x="11277" y="10031"/>
                    <a:pt x="11277" y="10031"/>
                  </a:cubicBezTo>
                  <a:cubicBezTo>
                    <a:pt x="11277" y="10098"/>
                    <a:pt x="11277" y="10098"/>
                    <a:pt x="11277" y="10098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232"/>
                    <a:pt x="11165" y="10232"/>
                    <a:pt x="11165" y="10232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09" y="10232"/>
                    <a:pt x="11109" y="10232"/>
                    <a:pt x="11109" y="10232"/>
                  </a:cubicBezTo>
                  <a:cubicBezTo>
                    <a:pt x="11109" y="10298"/>
                    <a:pt x="11109" y="10298"/>
                    <a:pt x="11109" y="10298"/>
                  </a:cubicBezTo>
                  <a:cubicBezTo>
                    <a:pt x="11109" y="10365"/>
                    <a:pt x="11109" y="10365"/>
                    <a:pt x="11109" y="10365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365"/>
                    <a:pt x="11165" y="10365"/>
                    <a:pt x="11165" y="10365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65" y="10432"/>
                    <a:pt x="11165" y="10432"/>
                    <a:pt x="11165" y="10432"/>
                  </a:cubicBezTo>
                  <a:cubicBezTo>
                    <a:pt x="11221" y="10365"/>
                    <a:pt x="11221" y="10365"/>
                    <a:pt x="11221" y="10365"/>
                  </a:cubicBezTo>
                  <a:cubicBezTo>
                    <a:pt x="11277" y="10365"/>
                    <a:pt x="11277" y="10365"/>
                    <a:pt x="11277" y="10365"/>
                  </a:cubicBezTo>
                  <a:cubicBezTo>
                    <a:pt x="11221" y="10432"/>
                    <a:pt x="11221" y="10432"/>
                    <a:pt x="11221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77" y="10432"/>
                    <a:pt x="11277" y="10432"/>
                    <a:pt x="11277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566"/>
                    <a:pt x="11221" y="10566"/>
                    <a:pt x="11221" y="10566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165" y="10566"/>
                    <a:pt x="11165" y="10566"/>
                    <a:pt x="11165" y="10566"/>
                  </a:cubicBezTo>
                  <a:cubicBezTo>
                    <a:pt x="11109" y="10499"/>
                    <a:pt x="11109" y="10499"/>
                    <a:pt x="11109" y="10499"/>
                  </a:cubicBezTo>
                  <a:cubicBezTo>
                    <a:pt x="11052" y="10566"/>
                    <a:pt x="11052" y="10566"/>
                    <a:pt x="11052" y="10566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0996" y="10566"/>
                    <a:pt x="10996" y="10566"/>
                    <a:pt x="10996" y="10566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052" y="10700"/>
                    <a:pt x="11052" y="10700"/>
                    <a:pt x="11052" y="10700"/>
                  </a:cubicBezTo>
                  <a:cubicBezTo>
                    <a:pt x="11052" y="10833"/>
                    <a:pt x="11052" y="10833"/>
                    <a:pt x="11052" y="10833"/>
                  </a:cubicBezTo>
                  <a:cubicBezTo>
                    <a:pt x="11109" y="10700"/>
                    <a:pt x="11109" y="10700"/>
                    <a:pt x="11109" y="10700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109" y="10566"/>
                    <a:pt x="11109" y="10566"/>
                    <a:pt x="11109" y="10566"/>
                  </a:cubicBezTo>
                  <a:cubicBezTo>
                    <a:pt x="11109" y="10633"/>
                    <a:pt x="11109" y="10633"/>
                    <a:pt x="11109" y="10633"/>
                  </a:cubicBezTo>
                  <a:cubicBezTo>
                    <a:pt x="11165" y="10633"/>
                    <a:pt x="11165" y="10633"/>
                    <a:pt x="11165" y="10633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277" y="10633"/>
                    <a:pt x="11277" y="10633"/>
                    <a:pt x="11277" y="10633"/>
                  </a:cubicBezTo>
                  <a:cubicBezTo>
                    <a:pt x="11277" y="10566"/>
                    <a:pt x="11277" y="10566"/>
                    <a:pt x="11277" y="10566"/>
                  </a:cubicBezTo>
                  <a:cubicBezTo>
                    <a:pt x="11333" y="10566"/>
                    <a:pt x="11333" y="10566"/>
                    <a:pt x="11333" y="10566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445" y="10499"/>
                    <a:pt x="11445" y="10499"/>
                    <a:pt x="11445" y="10499"/>
                  </a:cubicBezTo>
                  <a:cubicBezTo>
                    <a:pt x="11445" y="10432"/>
                    <a:pt x="11445" y="10432"/>
                    <a:pt x="11445" y="10432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389" y="10432"/>
                    <a:pt x="11389" y="10432"/>
                    <a:pt x="11389" y="10432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277" y="10499"/>
                    <a:pt x="11277" y="10499"/>
                    <a:pt x="11277" y="10499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89" y="10298"/>
                    <a:pt x="11389" y="10298"/>
                    <a:pt x="11389" y="10298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165"/>
                    <a:pt x="11333" y="10165"/>
                    <a:pt x="11333" y="10165"/>
                  </a:cubicBezTo>
                  <a:cubicBezTo>
                    <a:pt x="11389" y="10098"/>
                    <a:pt x="11389" y="10098"/>
                    <a:pt x="11389" y="10098"/>
                  </a:cubicBezTo>
                  <a:cubicBezTo>
                    <a:pt x="11389" y="10031"/>
                    <a:pt x="11389" y="10031"/>
                    <a:pt x="11389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726" y="9964"/>
                    <a:pt x="11726" y="9964"/>
                    <a:pt x="11726" y="9964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838" y="9830"/>
                    <a:pt x="11838" y="9830"/>
                    <a:pt x="11838" y="9830"/>
                  </a:cubicBezTo>
                  <a:cubicBezTo>
                    <a:pt x="11894" y="9830"/>
                    <a:pt x="11894" y="9830"/>
                    <a:pt x="11894" y="9830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630"/>
                    <a:pt x="11950" y="9630"/>
                    <a:pt x="11950" y="9630"/>
                  </a:cubicBezTo>
                  <a:cubicBezTo>
                    <a:pt x="12006" y="9630"/>
                    <a:pt x="12006" y="9630"/>
                    <a:pt x="12006" y="9630"/>
                  </a:cubicBezTo>
                  <a:cubicBezTo>
                    <a:pt x="12006" y="9563"/>
                    <a:pt x="12006" y="9563"/>
                    <a:pt x="12006" y="9563"/>
                  </a:cubicBezTo>
                  <a:cubicBezTo>
                    <a:pt x="12006" y="9496"/>
                    <a:pt x="12006" y="9496"/>
                    <a:pt x="12006" y="9496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563"/>
                    <a:pt x="11894" y="9563"/>
                    <a:pt x="11894" y="9563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630"/>
                    <a:pt x="11894" y="9630"/>
                    <a:pt x="11894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782" y="9630"/>
                    <a:pt x="11782" y="9630"/>
                    <a:pt x="11782" y="9630"/>
                  </a:cubicBezTo>
                  <a:cubicBezTo>
                    <a:pt x="11782" y="9563"/>
                    <a:pt x="11782" y="9563"/>
                    <a:pt x="11782" y="9563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94" y="9496"/>
                    <a:pt x="11894" y="9496"/>
                    <a:pt x="11894" y="9496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2006" y="9295"/>
                    <a:pt x="12006" y="9295"/>
                    <a:pt x="12006" y="9295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06" y="9429"/>
                    <a:pt x="12006" y="9429"/>
                    <a:pt x="12006" y="9429"/>
                  </a:cubicBezTo>
                  <a:cubicBezTo>
                    <a:pt x="12062" y="9429"/>
                    <a:pt x="12062" y="9429"/>
                    <a:pt x="12062" y="9429"/>
                  </a:cubicBezTo>
                  <a:cubicBezTo>
                    <a:pt x="12118" y="9429"/>
                    <a:pt x="12118" y="9429"/>
                    <a:pt x="12118" y="9429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06" y="9228"/>
                    <a:pt x="12006" y="9228"/>
                    <a:pt x="12006" y="9228"/>
                  </a:cubicBezTo>
                  <a:cubicBezTo>
                    <a:pt x="11950" y="9228"/>
                    <a:pt x="11950" y="9228"/>
                    <a:pt x="11950" y="9228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950" y="9095"/>
                    <a:pt x="11950" y="9095"/>
                    <a:pt x="11950" y="9095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38" y="9095"/>
                    <a:pt x="11838" y="9095"/>
                    <a:pt x="11838" y="9095"/>
                  </a:cubicBezTo>
                  <a:cubicBezTo>
                    <a:pt x="11782" y="9028"/>
                    <a:pt x="11782" y="9028"/>
                    <a:pt x="11782" y="9028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27"/>
                    <a:pt x="11726" y="8827"/>
                    <a:pt x="11726" y="8827"/>
                  </a:cubicBezTo>
                  <a:cubicBezTo>
                    <a:pt x="11726" y="8760"/>
                    <a:pt x="11726" y="8760"/>
                    <a:pt x="11726" y="8760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838" y="8560"/>
                    <a:pt x="11838" y="8560"/>
                    <a:pt x="11838" y="8560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950" y="8493"/>
                    <a:pt x="11950" y="8493"/>
                    <a:pt x="11950" y="8493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38" y="8359"/>
                    <a:pt x="11838" y="8359"/>
                    <a:pt x="11838" y="8359"/>
                  </a:cubicBezTo>
                  <a:cubicBezTo>
                    <a:pt x="11838" y="8292"/>
                    <a:pt x="11838" y="8292"/>
                    <a:pt x="11838" y="8292"/>
                  </a:cubicBezTo>
                  <a:cubicBezTo>
                    <a:pt x="11950" y="8225"/>
                    <a:pt x="11950" y="8225"/>
                    <a:pt x="11950" y="8225"/>
                  </a:cubicBezTo>
                  <a:cubicBezTo>
                    <a:pt x="11950" y="8159"/>
                    <a:pt x="11950" y="8159"/>
                    <a:pt x="11950" y="8159"/>
                  </a:cubicBezTo>
                  <a:cubicBezTo>
                    <a:pt x="12006" y="8092"/>
                    <a:pt x="12006" y="8092"/>
                    <a:pt x="12006" y="8092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62" y="8025"/>
                    <a:pt x="12062" y="8025"/>
                    <a:pt x="12062" y="8025"/>
                  </a:cubicBezTo>
                  <a:cubicBezTo>
                    <a:pt x="12118" y="7958"/>
                    <a:pt x="12118" y="7958"/>
                    <a:pt x="12118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8025"/>
                    <a:pt x="12175" y="8025"/>
                    <a:pt x="12175" y="8025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231" y="8092"/>
                    <a:pt x="12231" y="8092"/>
                    <a:pt x="12231" y="8092"/>
                  </a:cubicBezTo>
                  <a:cubicBezTo>
                    <a:pt x="12231" y="8025"/>
                    <a:pt x="12231" y="8025"/>
                    <a:pt x="12231" y="8025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31" y="7891"/>
                    <a:pt x="12231" y="7891"/>
                    <a:pt x="12231" y="7891"/>
                  </a:cubicBezTo>
                  <a:cubicBezTo>
                    <a:pt x="12175" y="7891"/>
                    <a:pt x="12175" y="7891"/>
                    <a:pt x="12175" y="7891"/>
                  </a:cubicBezTo>
                  <a:cubicBezTo>
                    <a:pt x="12231" y="7824"/>
                    <a:pt x="12231" y="7824"/>
                    <a:pt x="12231" y="7824"/>
                  </a:cubicBezTo>
                  <a:cubicBezTo>
                    <a:pt x="12287" y="7824"/>
                    <a:pt x="12287" y="7824"/>
                    <a:pt x="12287" y="7824"/>
                  </a:cubicBezTo>
                  <a:cubicBezTo>
                    <a:pt x="12343" y="7757"/>
                    <a:pt x="12343" y="7757"/>
                    <a:pt x="12343" y="7757"/>
                  </a:cubicBezTo>
                  <a:cubicBezTo>
                    <a:pt x="12399" y="7757"/>
                    <a:pt x="12399" y="7757"/>
                    <a:pt x="12399" y="7757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455" y="7690"/>
                    <a:pt x="12455" y="7690"/>
                    <a:pt x="12455" y="7690"/>
                  </a:cubicBezTo>
                  <a:cubicBezTo>
                    <a:pt x="12567" y="7690"/>
                    <a:pt x="12567" y="7690"/>
                    <a:pt x="12567" y="7690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824"/>
                    <a:pt x="12567" y="7824"/>
                    <a:pt x="12567" y="7824"/>
                  </a:cubicBezTo>
                  <a:cubicBezTo>
                    <a:pt x="12623" y="7824"/>
                    <a:pt x="12623" y="7824"/>
                    <a:pt x="12623" y="7824"/>
                  </a:cubicBezTo>
                  <a:cubicBezTo>
                    <a:pt x="12679" y="7891"/>
                    <a:pt x="12679" y="7891"/>
                    <a:pt x="12679" y="7891"/>
                  </a:cubicBezTo>
                  <a:cubicBezTo>
                    <a:pt x="12623" y="7891"/>
                    <a:pt x="12623" y="7891"/>
                    <a:pt x="12623" y="7891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8025"/>
                    <a:pt x="12623" y="8025"/>
                    <a:pt x="12623" y="8025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92"/>
                    <a:pt x="12679" y="8292"/>
                    <a:pt x="12679" y="8292"/>
                  </a:cubicBezTo>
                  <a:cubicBezTo>
                    <a:pt x="12679" y="8359"/>
                    <a:pt x="12679" y="8359"/>
                    <a:pt x="12679" y="8359"/>
                  </a:cubicBezTo>
                  <a:cubicBezTo>
                    <a:pt x="12623" y="8426"/>
                    <a:pt x="12623" y="8426"/>
                    <a:pt x="12623" y="8426"/>
                  </a:cubicBezTo>
                  <a:cubicBezTo>
                    <a:pt x="12623" y="8493"/>
                    <a:pt x="12623" y="8493"/>
                    <a:pt x="12623" y="8493"/>
                  </a:cubicBezTo>
                  <a:cubicBezTo>
                    <a:pt x="12567" y="8493"/>
                    <a:pt x="12567" y="8493"/>
                    <a:pt x="12567" y="8493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627"/>
                    <a:pt x="12623" y="8627"/>
                    <a:pt x="12623" y="8627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760"/>
                    <a:pt x="12623" y="8760"/>
                    <a:pt x="12623" y="8760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79" y="8827"/>
                    <a:pt x="12679" y="8827"/>
                    <a:pt x="12679" y="8827"/>
                  </a:cubicBezTo>
                  <a:cubicBezTo>
                    <a:pt x="12679" y="8894"/>
                    <a:pt x="12679" y="8894"/>
                    <a:pt x="12679" y="8894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23" y="8961"/>
                    <a:pt x="12623" y="8961"/>
                    <a:pt x="12623" y="8961"/>
                  </a:cubicBezTo>
                  <a:cubicBezTo>
                    <a:pt x="12567" y="8961"/>
                    <a:pt x="12567" y="8961"/>
                    <a:pt x="12567" y="8961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11" y="8894"/>
                    <a:pt x="12511" y="8894"/>
                    <a:pt x="12511" y="8894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228"/>
                    <a:pt x="12343" y="9228"/>
                    <a:pt x="12343" y="9228"/>
                  </a:cubicBezTo>
                  <a:cubicBezTo>
                    <a:pt x="12343" y="9295"/>
                    <a:pt x="12343" y="9295"/>
                    <a:pt x="12343" y="9295"/>
                  </a:cubicBezTo>
                  <a:cubicBezTo>
                    <a:pt x="12399" y="9228"/>
                    <a:pt x="12399" y="9228"/>
                    <a:pt x="12399" y="9228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362"/>
                    <a:pt x="12455" y="9362"/>
                    <a:pt x="12455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623" y="9295"/>
                    <a:pt x="12623" y="9295"/>
                    <a:pt x="12623" y="9295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623" y="9362"/>
                    <a:pt x="12623" y="9362"/>
                    <a:pt x="12623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362"/>
                    <a:pt x="12679" y="9362"/>
                    <a:pt x="12679" y="9362"/>
                  </a:cubicBezTo>
                  <a:cubicBezTo>
                    <a:pt x="12736" y="9362"/>
                    <a:pt x="12736" y="9362"/>
                    <a:pt x="12736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23" y="9496"/>
                    <a:pt x="12623" y="9496"/>
                    <a:pt x="12623" y="9496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563"/>
                    <a:pt x="12567" y="9563"/>
                    <a:pt x="12567" y="9563"/>
                  </a:cubicBezTo>
                  <a:cubicBezTo>
                    <a:pt x="12623" y="9630"/>
                    <a:pt x="12623" y="9630"/>
                    <a:pt x="12623" y="9630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763"/>
                    <a:pt x="12623" y="9763"/>
                    <a:pt x="12623" y="9763"/>
                  </a:cubicBezTo>
                  <a:cubicBezTo>
                    <a:pt x="12567" y="9763"/>
                    <a:pt x="12567" y="9763"/>
                    <a:pt x="12567" y="9763"/>
                  </a:cubicBezTo>
                  <a:cubicBezTo>
                    <a:pt x="12567" y="9830"/>
                    <a:pt x="12567" y="9830"/>
                    <a:pt x="12567" y="9830"/>
                  </a:cubicBezTo>
                  <a:cubicBezTo>
                    <a:pt x="12567" y="9897"/>
                    <a:pt x="12567" y="9897"/>
                    <a:pt x="12567" y="9897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623" y="9964"/>
                    <a:pt x="12623" y="9964"/>
                    <a:pt x="12623" y="9964"/>
                  </a:cubicBezTo>
                  <a:cubicBezTo>
                    <a:pt x="12679" y="9964"/>
                    <a:pt x="12679" y="9964"/>
                    <a:pt x="12679" y="9964"/>
                  </a:cubicBezTo>
                  <a:cubicBezTo>
                    <a:pt x="12623" y="9897"/>
                    <a:pt x="12623" y="9897"/>
                    <a:pt x="12623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736" y="9897"/>
                    <a:pt x="12736" y="9897"/>
                    <a:pt x="12736" y="9897"/>
                  </a:cubicBezTo>
                  <a:cubicBezTo>
                    <a:pt x="12736" y="9830"/>
                    <a:pt x="12736" y="9830"/>
                    <a:pt x="12736" y="9830"/>
                  </a:cubicBezTo>
                  <a:cubicBezTo>
                    <a:pt x="12736" y="9763"/>
                    <a:pt x="12736" y="9763"/>
                    <a:pt x="12736" y="9763"/>
                  </a:cubicBezTo>
                  <a:cubicBezTo>
                    <a:pt x="12792" y="9697"/>
                    <a:pt x="12792" y="9697"/>
                    <a:pt x="12792" y="9697"/>
                  </a:cubicBezTo>
                  <a:cubicBezTo>
                    <a:pt x="12848" y="9563"/>
                    <a:pt x="12848" y="9563"/>
                    <a:pt x="12848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630"/>
                    <a:pt x="12904" y="9630"/>
                    <a:pt x="12904" y="9630"/>
                  </a:cubicBezTo>
                  <a:cubicBezTo>
                    <a:pt x="12960" y="9697"/>
                    <a:pt x="12960" y="9697"/>
                    <a:pt x="12960" y="9697"/>
                  </a:cubicBezTo>
                  <a:cubicBezTo>
                    <a:pt x="12960" y="9763"/>
                    <a:pt x="12960" y="9763"/>
                    <a:pt x="12960" y="9763"/>
                  </a:cubicBezTo>
                  <a:cubicBezTo>
                    <a:pt x="13016" y="9830"/>
                    <a:pt x="13016" y="9830"/>
                    <a:pt x="13016" y="9830"/>
                  </a:cubicBezTo>
                  <a:cubicBezTo>
                    <a:pt x="13016" y="9897"/>
                    <a:pt x="13016" y="9897"/>
                    <a:pt x="13016" y="9897"/>
                  </a:cubicBezTo>
                  <a:cubicBezTo>
                    <a:pt x="13016" y="9964"/>
                    <a:pt x="13016" y="9964"/>
                    <a:pt x="13016" y="9964"/>
                  </a:cubicBezTo>
                  <a:cubicBezTo>
                    <a:pt x="13016" y="10031"/>
                    <a:pt x="13016" y="10031"/>
                    <a:pt x="13016" y="10031"/>
                  </a:cubicBezTo>
                  <a:cubicBezTo>
                    <a:pt x="13016" y="10098"/>
                    <a:pt x="13016" y="10098"/>
                    <a:pt x="13016" y="10098"/>
                  </a:cubicBezTo>
                  <a:cubicBezTo>
                    <a:pt x="12960" y="10098"/>
                    <a:pt x="12960" y="10098"/>
                    <a:pt x="12960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165"/>
                    <a:pt x="12904" y="10165"/>
                    <a:pt x="12904" y="10165"/>
                  </a:cubicBezTo>
                  <a:cubicBezTo>
                    <a:pt x="12904" y="10232"/>
                    <a:pt x="12904" y="10232"/>
                    <a:pt x="12904" y="10232"/>
                  </a:cubicBezTo>
                  <a:cubicBezTo>
                    <a:pt x="12848" y="10298"/>
                    <a:pt x="12848" y="10298"/>
                    <a:pt x="12848" y="10298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432"/>
                    <a:pt x="12848" y="10432"/>
                    <a:pt x="12848" y="10432"/>
                  </a:cubicBezTo>
                  <a:cubicBezTo>
                    <a:pt x="12904" y="10633"/>
                    <a:pt x="12904" y="10633"/>
                    <a:pt x="12904" y="10633"/>
                  </a:cubicBezTo>
                  <a:cubicBezTo>
                    <a:pt x="12904" y="10700"/>
                    <a:pt x="12904" y="10700"/>
                    <a:pt x="12904" y="10700"/>
                  </a:cubicBezTo>
                  <a:cubicBezTo>
                    <a:pt x="12904" y="10767"/>
                    <a:pt x="12904" y="10767"/>
                    <a:pt x="12904" y="10767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767"/>
                    <a:pt x="12960" y="10767"/>
                    <a:pt x="12960" y="10767"/>
                  </a:cubicBezTo>
                  <a:cubicBezTo>
                    <a:pt x="12960" y="10700"/>
                    <a:pt x="12960" y="10700"/>
                    <a:pt x="12960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00"/>
                    <a:pt x="13072" y="10700"/>
                    <a:pt x="13072" y="10700"/>
                  </a:cubicBezTo>
                  <a:cubicBezTo>
                    <a:pt x="13128" y="10633"/>
                    <a:pt x="13128" y="10633"/>
                    <a:pt x="13128" y="10633"/>
                  </a:cubicBezTo>
                  <a:cubicBezTo>
                    <a:pt x="13128" y="10566"/>
                    <a:pt x="13128" y="10566"/>
                    <a:pt x="13128" y="10566"/>
                  </a:cubicBezTo>
                  <a:cubicBezTo>
                    <a:pt x="13184" y="10566"/>
                    <a:pt x="13184" y="10566"/>
                    <a:pt x="13184" y="10566"/>
                  </a:cubicBezTo>
                  <a:cubicBezTo>
                    <a:pt x="13241" y="10499"/>
                    <a:pt x="13241" y="10499"/>
                    <a:pt x="13241" y="10499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353" y="10365"/>
                    <a:pt x="13353" y="10365"/>
                    <a:pt x="13353" y="10365"/>
                  </a:cubicBezTo>
                  <a:cubicBezTo>
                    <a:pt x="13409" y="10232"/>
                    <a:pt x="13409" y="10232"/>
                    <a:pt x="13409" y="10232"/>
                  </a:cubicBezTo>
                  <a:cubicBezTo>
                    <a:pt x="13465" y="10098"/>
                    <a:pt x="13465" y="10098"/>
                    <a:pt x="13465" y="10098"/>
                  </a:cubicBezTo>
                  <a:cubicBezTo>
                    <a:pt x="13465" y="10031"/>
                    <a:pt x="13465" y="10031"/>
                    <a:pt x="13465" y="10031"/>
                  </a:cubicBezTo>
                  <a:cubicBezTo>
                    <a:pt x="13521" y="9964"/>
                    <a:pt x="13521" y="9964"/>
                    <a:pt x="13521" y="9964"/>
                  </a:cubicBezTo>
                  <a:cubicBezTo>
                    <a:pt x="13577" y="10031"/>
                    <a:pt x="13577" y="10031"/>
                    <a:pt x="13577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9964"/>
                    <a:pt x="13633" y="9964"/>
                    <a:pt x="13633" y="9964"/>
                  </a:cubicBezTo>
                  <a:cubicBezTo>
                    <a:pt x="13633" y="9897"/>
                    <a:pt x="13633" y="9897"/>
                    <a:pt x="13633" y="9897"/>
                  </a:cubicBezTo>
                  <a:cubicBezTo>
                    <a:pt x="13689" y="9897"/>
                    <a:pt x="13689" y="9897"/>
                    <a:pt x="13689" y="9897"/>
                  </a:cubicBezTo>
                  <a:cubicBezTo>
                    <a:pt x="13689" y="9964"/>
                    <a:pt x="13689" y="9964"/>
                    <a:pt x="13689" y="9964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802" y="9897"/>
                    <a:pt x="13802" y="9897"/>
                    <a:pt x="13802" y="9897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689" y="9830"/>
                    <a:pt x="13689" y="9830"/>
                    <a:pt x="13689" y="9830"/>
                  </a:cubicBezTo>
                  <a:cubicBezTo>
                    <a:pt x="13689" y="9697"/>
                    <a:pt x="13689" y="9697"/>
                    <a:pt x="13689" y="9697"/>
                  </a:cubicBezTo>
                  <a:cubicBezTo>
                    <a:pt x="13745" y="9697"/>
                    <a:pt x="13745" y="9697"/>
                    <a:pt x="13745" y="9697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563"/>
                    <a:pt x="13745" y="9563"/>
                    <a:pt x="13745" y="9563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362"/>
                    <a:pt x="13802" y="9362"/>
                    <a:pt x="13802" y="9362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914" y="9429"/>
                    <a:pt x="13914" y="9429"/>
                    <a:pt x="13914" y="9429"/>
                  </a:cubicBezTo>
                  <a:cubicBezTo>
                    <a:pt x="13970" y="9429"/>
                    <a:pt x="13970" y="9429"/>
                    <a:pt x="13970" y="9429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563"/>
                    <a:pt x="14082" y="9563"/>
                    <a:pt x="14082" y="9563"/>
                  </a:cubicBezTo>
                  <a:cubicBezTo>
                    <a:pt x="14194" y="9563"/>
                    <a:pt x="14194" y="9563"/>
                    <a:pt x="14194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363" y="9697"/>
                    <a:pt x="14363" y="9697"/>
                    <a:pt x="14363" y="9697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363" y="9763"/>
                    <a:pt x="14363" y="9763"/>
                    <a:pt x="14363" y="9763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306" y="9830"/>
                    <a:pt x="14306" y="9830"/>
                    <a:pt x="14306" y="9830"/>
                  </a:cubicBezTo>
                  <a:cubicBezTo>
                    <a:pt x="14363" y="9897"/>
                    <a:pt x="14363" y="9897"/>
                    <a:pt x="14363" y="9897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531" y="9964"/>
                    <a:pt x="14531" y="9964"/>
                    <a:pt x="14531" y="9964"/>
                  </a:cubicBezTo>
                  <a:cubicBezTo>
                    <a:pt x="14475" y="9964"/>
                    <a:pt x="14475" y="9964"/>
                    <a:pt x="14475" y="9964"/>
                  </a:cubicBezTo>
                  <a:cubicBezTo>
                    <a:pt x="14419" y="10031"/>
                    <a:pt x="14419" y="10031"/>
                    <a:pt x="14419" y="10031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306" y="10098"/>
                    <a:pt x="14306" y="10098"/>
                    <a:pt x="14306" y="10098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419" y="10098"/>
                    <a:pt x="14419" y="10098"/>
                    <a:pt x="14419" y="10098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75" y="10165"/>
                    <a:pt x="14475" y="10165"/>
                    <a:pt x="14475" y="10165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363" y="10298"/>
                    <a:pt x="14363" y="10298"/>
                    <a:pt x="14363" y="10298"/>
                  </a:cubicBezTo>
                  <a:cubicBezTo>
                    <a:pt x="14306" y="10298"/>
                    <a:pt x="14306" y="10298"/>
                    <a:pt x="14306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194" y="10298"/>
                    <a:pt x="14194" y="10298"/>
                    <a:pt x="14194" y="10298"/>
                  </a:cubicBezTo>
                  <a:cubicBezTo>
                    <a:pt x="14194" y="10232"/>
                    <a:pt x="14194" y="10232"/>
                    <a:pt x="14194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082" y="10232"/>
                    <a:pt x="14082" y="10232"/>
                    <a:pt x="14082" y="10232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138" y="10298"/>
                    <a:pt x="14138" y="10298"/>
                    <a:pt x="14138" y="10298"/>
                  </a:cubicBezTo>
                  <a:cubicBezTo>
                    <a:pt x="14138" y="10365"/>
                    <a:pt x="14138" y="10365"/>
                    <a:pt x="14138" y="10365"/>
                  </a:cubicBezTo>
                  <a:cubicBezTo>
                    <a:pt x="14082" y="10365"/>
                    <a:pt x="14082" y="10365"/>
                    <a:pt x="14082" y="10365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082" y="10432"/>
                    <a:pt x="14082" y="10432"/>
                    <a:pt x="14082" y="10432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082" y="10566"/>
                    <a:pt x="14082" y="10566"/>
                    <a:pt x="14082" y="10566"/>
                  </a:cubicBezTo>
                  <a:cubicBezTo>
                    <a:pt x="14082" y="10633"/>
                    <a:pt x="14082" y="10633"/>
                    <a:pt x="14082" y="10633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94" y="10833"/>
                    <a:pt x="14194" y="10833"/>
                    <a:pt x="14194" y="10833"/>
                  </a:cubicBezTo>
                  <a:cubicBezTo>
                    <a:pt x="14194" y="10900"/>
                    <a:pt x="14194" y="10900"/>
                    <a:pt x="14194" y="10900"/>
                  </a:cubicBezTo>
                  <a:cubicBezTo>
                    <a:pt x="14138" y="10900"/>
                    <a:pt x="14138" y="10900"/>
                    <a:pt x="14138" y="10900"/>
                  </a:cubicBezTo>
                  <a:cubicBezTo>
                    <a:pt x="14138" y="10967"/>
                    <a:pt x="14138" y="10967"/>
                    <a:pt x="14138" y="10967"/>
                  </a:cubicBezTo>
                  <a:cubicBezTo>
                    <a:pt x="14082" y="10967"/>
                    <a:pt x="14082" y="10967"/>
                    <a:pt x="14082" y="10967"/>
                  </a:cubicBezTo>
                  <a:cubicBezTo>
                    <a:pt x="14082" y="11034"/>
                    <a:pt x="14082" y="11034"/>
                    <a:pt x="14082" y="11034"/>
                  </a:cubicBezTo>
                  <a:cubicBezTo>
                    <a:pt x="14082" y="11101"/>
                    <a:pt x="14082" y="11101"/>
                    <a:pt x="14082" y="11101"/>
                  </a:cubicBezTo>
                  <a:cubicBezTo>
                    <a:pt x="14026" y="11034"/>
                    <a:pt x="14026" y="11034"/>
                    <a:pt x="14026" y="11034"/>
                  </a:cubicBezTo>
                  <a:cubicBezTo>
                    <a:pt x="13970" y="11034"/>
                    <a:pt x="13970" y="11034"/>
                    <a:pt x="13970" y="11034"/>
                  </a:cubicBezTo>
                  <a:cubicBezTo>
                    <a:pt x="13914" y="11101"/>
                    <a:pt x="13914" y="11101"/>
                    <a:pt x="13914" y="11101"/>
                  </a:cubicBezTo>
                  <a:cubicBezTo>
                    <a:pt x="13914" y="11168"/>
                    <a:pt x="13914" y="11168"/>
                    <a:pt x="13914" y="11168"/>
                  </a:cubicBezTo>
                  <a:cubicBezTo>
                    <a:pt x="13858" y="11168"/>
                    <a:pt x="13858" y="11168"/>
                    <a:pt x="13858" y="11168"/>
                  </a:cubicBezTo>
                  <a:cubicBezTo>
                    <a:pt x="13858" y="11235"/>
                    <a:pt x="13858" y="11235"/>
                    <a:pt x="13858" y="11235"/>
                  </a:cubicBezTo>
                  <a:cubicBezTo>
                    <a:pt x="13802" y="11235"/>
                    <a:pt x="13802" y="11235"/>
                    <a:pt x="13802" y="11235"/>
                  </a:cubicBezTo>
                  <a:cubicBezTo>
                    <a:pt x="13745" y="11302"/>
                    <a:pt x="13745" y="11302"/>
                    <a:pt x="13745" y="11302"/>
                  </a:cubicBezTo>
                  <a:cubicBezTo>
                    <a:pt x="13689" y="11302"/>
                    <a:pt x="13689" y="11302"/>
                    <a:pt x="13689" y="11302"/>
                  </a:cubicBezTo>
                  <a:cubicBezTo>
                    <a:pt x="13633" y="11302"/>
                    <a:pt x="13633" y="11302"/>
                    <a:pt x="13633" y="11302"/>
                  </a:cubicBezTo>
                  <a:cubicBezTo>
                    <a:pt x="13633" y="11368"/>
                    <a:pt x="13633" y="11368"/>
                    <a:pt x="13633" y="11368"/>
                  </a:cubicBezTo>
                  <a:cubicBezTo>
                    <a:pt x="13521" y="11368"/>
                    <a:pt x="13521" y="11368"/>
                    <a:pt x="13521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521" y="11302"/>
                    <a:pt x="13521" y="11302"/>
                    <a:pt x="13521" y="11302"/>
                  </a:cubicBezTo>
                  <a:cubicBezTo>
                    <a:pt x="13521" y="11235"/>
                    <a:pt x="13521" y="11235"/>
                    <a:pt x="13521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521" y="11034"/>
                    <a:pt x="13521" y="11034"/>
                    <a:pt x="13521" y="11034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034"/>
                    <a:pt x="13465" y="11034"/>
                    <a:pt x="13465" y="11034"/>
                  </a:cubicBezTo>
                  <a:cubicBezTo>
                    <a:pt x="13409" y="11034"/>
                    <a:pt x="13409" y="11034"/>
                    <a:pt x="13409" y="11034"/>
                  </a:cubicBezTo>
                  <a:cubicBezTo>
                    <a:pt x="13409" y="10967"/>
                    <a:pt x="13409" y="10967"/>
                    <a:pt x="13409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297" y="10967"/>
                    <a:pt x="13297" y="10967"/>
                    <a:pt x="13297" y="10967"/>
                  </a:cubicBezTo>
                  <a:cubicBezTo>
                    <a:pt x="13241" y="11034"/>
                    <a:pt x="13241" y="11034"/>
                    <a:pt x="13241" y="11034"/>
                  </a:cubicBezTo>
                  <a:cubicBezTo>
                    <a:pt x="13297" y="11034"/>
                    <a:pt x="13297" y="11034"/>
                    <a:pt x="13297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409" y="11101"/>
                    <a:pt x="13409" y="11101"/>
                    <a:pt x="13409" y="11101"/>
                  </a:cubicBezTo>
                  <a:cubicBezTo>
                    <a:pt x="13409" y="11168"/>
                    <a:pt x="13409" y="11168"/>
                    <a:pt x="13409" y="11168"/>
                  </a:cubicBezTo>
                  <a:cubicBezTo>
                    <a:pt x="13409" y="11235"/>
                    <a:pt x="13409" y="11235"/>
                    <a:pt x="13409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302"/>
                    <a:pt x="13465" y="11302"/>
                    <a:pt x="13465" y="11302"/>
                  </a:cubicBezTo>
                  <a:cubicBezTo>
                    <a:pt x="13409" y="11368"/>
                    <a:pt x="13409" y="11368"/>
                    <a:pt x="13409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465" y="11435"/>
                    <a:pt x="13465" y="11435"/>
                    <a:pt x="13465" y="11435"/>
                  </a:cubicBezTo>
                  <a:cubicBezTo>
                    <a:pt x="13409" y="11435"/>
                    <a:pt x="13409" y="11435"/>
                    <a:pt x="13409" y="11435"/>
                  </a:cubicBezTo>
                  <a:cubicBezTo>
                    <a:pt x="13353" y="11368"/>
                    <a:pt x="13353" y="11368"/>
                    <a:pt x="13353" y="11368"/>
                  </a:cubicBezTo>
                  <a:cubicBezTo>
                    <a:pt x="13353" y="11302"/>
                    <a:pt x="13353" y="11302"/>
                    <a:pt x="13353" y="11302"/>
                  </a:cubicBezTo>
                  <a:cubicBezTo>
                    <a:pt x="13297" y="11302"/>
                    <a:pt x="13297" y="11302"/>
                    <a:pt x="13297" y="11302"/>
                  </a:cubicBezTo>
                  <a:cubicBezTo>
                    <a:pt x="13297" y="11235"/>
                    <a:pt x="13297" y="11235"/>
                    <a:pt x="13297" y="11235"/>
                  </a:cubicBezTo>
                  <a:cubicBezTo>
                    <a:pt x="13241" y="11302"/>
                    <a:pt x="13241" y="11302"/>
                    <a:pt x="13241" y="11302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41" y="11368"/>
                    <a:pt x="13241" y="11368"/>
                    <a:pt x="13241" y="11368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072" y="11168"/>
                    <a:pt x="13072" y="11168"/>
                    <a:pt x="13072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2960" y="11168"/>
                    <a:pt x="12960" y="11168"/>
                    <a:pt x="12960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60" y="11302"/>
                    <a:pt x="12960" y="11302"/>
                    <a:pt x="12960" y="11302"/>
                  </a:cubicBezTo>
                  <a:cubicBezTo>
                    <a:pt x="13016" y="11368"/>
                    <a:pt x="13016" y="11368"/>
                    <a:pt x="13016" y="11368"/>
                  </a:cubicBezTo>
                  <a:cubicBezTo>
                    <a:pt x="12960" y="11435"/>
                    <a:pt x="12960" y="11435"/>
                    <a:pt x="12960" y="11435"/>
                  </a:cubicBezTo>
                  <a:cubicBezTo>
                    <a:pt x="12904" y="11435"/>
                    <a:pt x="12904" y="11435"/>
                    <a:pt x="12904" y="11435"/>
                  </a:cubicBezTo>
                  <a:cubicBezTo>
                    <a:pt x="12792" y="11569"/>
                    <a:pt x="12792" y="11569"/>
                    <a:pt x="12792" y="11569"/>
                  </a:cubicBezTo>
                  <a:cubicBezTo>
                    <a:pt x="12736" y="11636"/>
                    <a:pt x="12736" y="11636"/>
                    <a:pt x="12736" y="11636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23" y="11703"/>
                    <a:pt x="12623" y="11703"/>
                    <a:pt x="12623" y="11703"/>
                  </a:cubicBezTo>
                  <a:cubicBezTo>
                    <a:pt x="12623" y="11770"/>
                    <a:pt x="12623" y="11770"/>
                    <a:pt x="12623" y="11770"/>
                  </a:cubicBezTo>
                  <a:cubicBezTo>
                    <a:pt x="12567" y="11770"/>
                    <a:pt x="12567" y="11770"/>
                    <a:pt x="12567" y="11770"/>
                  </a:cubicBezTo>
                  <a:cubicBezTo>
                    <a:pt x="12399" y="11770"/>
                    <a:pt x="12399" y="11770"/>
                    <a:pt x="12399" y="11770"/>
                  </a:cubicBezTo>
                  <a:cubicBezTo>
                    <a:pt x="12399" y="11703"/>
                    <a:pt x="12399" y="11703"/>
                    <a:pt x="12399" y="11703"/>
                  </a:cubicBezTo>
                  <a:cubicBezTo>
                    <a:pt x="12343" y="11636"/>
                    <a:pt x="12343" y="11636"/>
                    <a:pt x="12343" y="11636"/>
                  </a:cubicBezTo>
                  <a:cubicBezTo>
                    <a:pt x="12287" y="11636"/>
                    <a:pt x="12287" y="11636"/>
                    <a:pt x="12287" y="11636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343" y="11569"/>
                    <a:pt x="12343" y="11569"/>
                    <a:pt x="12343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31" y="11502"/>
                    <a:pt x="12231" y="11502"/>
                    <a:pt x="12231" y="11502"/>
                  </a:cubicBezTo>
                  <a:cubicBezTo>
                    <a:pt x="12175" y="11435"/>
                    <a:pt x="12175" y="11435"/>
                    <a:pt x="12175" y="11435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062" y="11368"/>
                    <a:pt x="12062" y="11368"/>
                    <a:pt x="12062" y="11368"/>
                  </a:cubicBezTo>
                  <a:cubicBezTo>
                    <a:pt x="11950" y="11302"/>
                    <a:pt x="11950" y="11302"/>
                    <a:pt x="11950" y="11302"/>
                  </a:cubicBezTo>
                  <a:cubicBezTo>
                    <a:pt x="11838" y="11302"/>
                    <a:pt x="11838" y="11302"/>
                    <a:pt x="11838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94" y="11368"/>
                    <a:pt x="11894" y="11368"/>
                    <a:pt x="11894" y="11368"/>
                  </a:cubicBezTo>
                  <a:cubicBezTo>
                    <a:pt x="12006" y="11368"/>
                    <a:pt x="12006" y="11368"/>
                    <a:pt x="12006" y="11368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062" y="11435"/>
                    <a:pt x="12062" y="11435"/>
                    <a:pt x="12062" y="11435"/>
                  </a:cubicBezTo>
                  <a:cubicBezTo>
                    <a:pt x="12118" y="11502"/>
                    <a:pt x="12118" y="11502"/>
                    <a:pt x="12118" y="11502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75" y="11703"/>
                    <a:pt x="12175" y="11703"/>
                    <a:pt x="12175" y="11703"/>
                  </a:cubicBezTo>
                  <a:cubicBezTo>
                    <a:pt x="12231" y="11770"/>
                    <a:pt x="12231" y="11770"/>
                    <a:pt x="12231" y="11770"/>
                  </a:cubicBezTo>
                  <a:cubicBezTo>
                    <a:pt x="12287" y="11770"/>
                    <a:pt x="12287" y="11770"/>
                    <a:pt x="12287" y="11770"/>
                  </a:cubicBezTo>
                  <a:cubicBezTo>
                    <a:pt x="12399" y="11837"/>
                    <a:pt x="12399" y="11837"/>
                    <a:pt x="12399" y="11837"/>
                  </a:cubicBezTo>
                  <a:cubicBezTo>
                    <a:pt x="12567" y="11837"/>
                    <a:pt x="12567" y="11837"/>
                    <a:pt x="12567" y="11837"/>
                  </a:cubicBezTo>
                  <a:cubicBezTo>
                    <a:pt x="12567" y="11903"/>
                    <a:pt x="12567" y="11903"/>
                    <a:pt x="12567" y="11903"/>
                  </a:cubicBezTo>
                  <a:cubicBezTo>
                    <a:pt x="12567" y="11970"/>
                    <a:pt x="12567" y="11970"/>
                    <a:pt x="12567" y="11970"/>
                  </a:cubicBezTo>
                  <a:cubicBezTo>
                    <a:pt x="12511" y="11970"/>
                    <a:pt x="12511" y="11970"/>
                    <a:pt x="12511" y="11970"/>
                  </a:cubicBezTo>
                  <a:cubicBezTo>
                    <a:pt x="12455" y="12037"/>
                    <a:pt x="12455" y="12037"/>
                    <a:pt x="12455" y="12037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43" y="12104"/>
                    <a:pt x="12343" y="12104"/>
                    <a:pt x="12343" y="12104"/>
                  </a:cubicBezTo>
                  <a:cubicBezTo>
                    <a:pt x="12343" y="12171"/>
                    <a:pt x="12343" y="12171"/>
                    <a:pt x="12343" y="12171"/>
                  </a:cubicBezTo>
                  <a:cubicBezTo>
                    <a:pt x="12175" y="12305"/>
                    <a:pt x="12175" y="12305"/>
                    <a:pt x="12175" y="12305"/>
                  </a:cubicBezTo>
                  <a:cubicBezTo>
                    <a:pt x="12118" y="12372"/>
                    <a:pt x="12118" y="12372"/>
                    <a:pt x="12118" y="12372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238"/>
                    <a:pt x="11838" y="12238"/>
                    <a:pt x="11838" y="12238"/>
                  </a:cubicBezTo>
                  <a:cubicBezTo>
                    <a:pt x="11782" y="12305"/>
                    <a:pt x="11782" y="12305"/>
                    <a:pt x="11782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238"/>
                    <a:pt x="11726" y="12238"/>
                    <a:pt x="11726" y="12238"/>
                  </a:cubicBezTo>
                  <a:cubicBezTo>
                    <a:pt x="11670" y="12305"/>
                    <a:pt x="11670" y="12305"/>
                    <a:pt x="11670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438"/>
                    <a:pt x="11726" y="12438"/>
                    <a:pt x="11726" y="12438"/>
                  </a:cubicBezTo>
                  <a:cubicBezTo>
                    <a:pt x="11670" y="12572"/>
                    <a:pt x="11670" y="12572"/>
                    <a:pt x="11670" y="12572"/>
                  </a:cubicBezTo>
                  <a:cubicBezTo>
                    <a:pt x="11614" y="12572"/>
                    <a:pt x="11614" y="12572"/>
                    <a:pt x="11614" y="12572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438"/>
                    <a:pt x="11557" y="12438"/>
                    <a:pt x="11557" y="12438"/>
                  </a:cubicBezTo>
                  <a:cubicBezTo>
                    <a:pt x="11557" y="12505"/>
                    <a:pt x="11557" y="12505"/>
                    <a:pt x="11557" y="12505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572"/>
                    <a:pt x="11557" y="12572"/>
                    <a:pt x="11557" y="12572"/>
                  </a:cubicBezTo>
                  <a:cubicBezTo>
                    <a:pt x="11557" y="12639"/>
                    <a:pt x="11557" y="12639"/>
                    <a:pt x="11557" y="12639"/>
                  </a:cubicBezTo>
                  <a:cubicBezTo>
                    <a:pt x="11501" y="12572"/>
                    <a:pt x="11501" y="12572"/>
                    <a:pt x="11501" y="12572"/>
                  </a:cubicBezTo>
                  <a:cubicBezTo>
                    <a:pt x="11445" y="12572"/>
                    <a:pt x="11445" y="12572"/>
                    <a:pt x="11445" y="12572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389" y="12438"/>
                    <a:pt x="11389" y="12438"/>
                    <a:pt x="11389" y="12438"/>
                  </a:cubicBezTo>
                  <a:cubicBezTo>
                    <a:pt x="11277" y="12372"/>
                    <a:pt x="11277" y="12372"/>
                    <a:pt x="11277" y="12372"/>
                  </a:cubicBezTo>
                  <a:cubicBezTo>
                    <a:pt x="11165" y="12305"/>
                    <a:pt x="11165" y="12305"/>
                    <a:pt x="11165" y="12305"/>
                  </a:cubicBezTo>
                  <a:cubicBezTo>
                    <a:pt x="11165" y="12238"/>
                    <a:pt x="11165" y="12238"/>
                    <a:pt x="11165" y="12238"/>
                  </a:cubicBezTo>
                  <a:cubicBezTo>
                    <a:pt x="11109" y="12238"/>
                    <a:pt x="11109" y="12238"/>
                    <a:pt x="11109" y="12238"/>
                  </a:cubicBezTo>
                  <a:cubicBezTo>
                    <a:pt x="11052" y="12171"/>
                    <a:pt x="11052" y="12171"/>
                    <a:pt x="11052" y="12171"/>
                  </a:cubicBezTo>
                  <a:cubicBezTo>
                    <a:pt x="10996" y="12171"/>
                    <a:pt x="10996" y="12171"/>
                    <a:pt x="10996" y="12171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305"/>
                    <a:pt x="10996" y="12305"/>
                    <a:pt x="10996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165" y="12372"/>
                    <a:pt x="11165" y="12372"/>
                    <a:pt x="11165" y="12372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333" y="12438"/>
                    <a:pt x="11333" y="12438"/>
                    <a:pt x="11333" y="12438"/>
                  </a:cubicBezTo>
                  <a:cubicBezTo>
                    <a:pt x="11333" y="12505"/>
                    <a:pt x="11333" y="12505"/>
                    <a:pt x="11333" y="12505"/>
                  </a:cubicBezTo>
                  <a:cubicBezTo>
                    <a:pt x="11389" y="12572"/>
                    <a:pt x="11389" y="12572"/>
                    <a:pt x="11389" y="12572"/>
                  </a:cubicBezTo>
                  <a:cubicBezTo>
                    <a:pt x="11445" y="12706"/>
                    <a:pt x="11445" y="12706"/>
                    <a:pt x="11445" y="12706"/>
                  </a:cubicBezTo>
                  <a:cubicBezTo>
                    <a:pt x="11445" y="12773"/>
                    <a:pt x="11445" y="12773"/>
                    <a:pt x="11445" y="12773"/>
                  </a:cubicBezTo>
                  <a:cubicBezTo>
                    <a:pt x="11389" y="12840"/>
                    <a:pt x="11389" y="12840"/>
                    <a:pt x="11389" y="12840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277" y="12907"/>
                    <a:pt x="11277" y="12907"/>
                    <a:pt x="11277" y="12907"/>
                  </a:cubicBezTo>
                  <a:cubicBezTo>
                    <a:pt x="11221" y="12840"/>
                    <a:pt x="11221" y="12840"/>
                    <a:pt x="11221" y="12840"/>
                  </a:cubicBezTo>
                  <a:cubicBezTo>
                    <a:pt x="11109" y="12840"/>
                    <a:pt x="11109" y="12840"/>
                    <a:pt x="11109" y="12840"/>
                  </a:cubicBezTo>
                  <a:cubicBezTo>
                    <a:pt x="11052" y="12773"/>
                    <a:pt x="11052" y="12773"/>
                    <a:pt x="11052" y="12773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40" y="12639"/>
                    <a:pt x="10940" y="12639"/>
                    <a:pt x="10940" y="12639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73"/>
                    <a:pt x="10996" y="12773"/>
                    <a:pt x="10996" y="12773"/>
                  </a:cubicBezTo>
                  <a:cubicBezTo>
                    <a:pt x="11052" y="12907"/>
                    <a:pt x="11052" y="12907"/>
                    <a:pt x="11052" y="12907"/>
                  </a:cubicBezTo>
                  <a:cubicBezTo>
                    <a:pt x="11109" y="12973"/>
                    <a:pt x="11109" y="12973"/>
                    <a:pt x="11109" y="12973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40" y="12973"/>
                    <a:pt x="10940" y="12973"/>
                    <a:pt x="10940" y="12973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107"/>
                    <a:pt x="10996" y="13107"/>
                    <a:pt x="10996" y="13107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940" y="13107"/>
                    <a:pt x="10940" y="13107"/>
                    <a:pt x="10940" y="13107"/>
                  </a:cubicBezTo>
                  <a:cubicBezTo>
                    <a:pt x="10940" y="13174"/>
                    <a:pt x="10940" y="13174"/>
                    <a:pt x="10940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28" y="13174"/>
                    <a:pt x="10828" y="13174"/>
                    <a:pt x="10828" y="13174"/>
                  </a:cubicBezTo>
                  <a:cubicBezTo>
                    <a:pt x="10772" y="13174"/>
                    <a:pt x="10772" y="13174"/>
                    <a:pt x="10772" y="13174"/>
                  </a:cubicBezTo>
                  <a:cubicBezTo>
                    <a:pt x="10772" y="13241"/>
                    <a:pt x="10772" y="13241"/>
                    <a:pt x="10772" y="13241"/>
                  </a:cubicBezTo>
                  <a:cubicBezTo>
                    <a:pt x="10716" y="13241"/>
                    <a:pt x="10716" y="13241"/>
                    <a:pt x="10716" y="13241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72" y="13308"/>
                    <a:pt x="10772" y="13308"/>
                    <a:pt x="10772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660" y="13241"/>
                    <a:pt x="10660" y="13241"/>
                    <a:pt x="10660" y="13241"/>
                  </a:cubicBezTo>
                  <a:cubicBezTo>
                    <a:pt x="10604" y="13241"/>
                    <a:pt x="10604" y="13241"/>
                    <a:pt x="10604" y="13241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60" y="13375"/>
                    <a:pt x="10660" y="13375"/>
                    <a:pt x="10660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548" y="13441"/>
                    <a:pt x="10548" y="13441"/>
                    <a:pt x="10548" y="13441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75"/>
                    <a:pt x="10491" y="13575"/>
                    <a:pt x="10491" y="13575"/>
                  </a:cubicBezTo>
                  <a:cubicBezTo>
                    <a:pt x="10435" y="13575"/>
                    <a:pt x="10435" y="13575"/>
                    <a:pt x="10435" y="13575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379" y="13642"/>
                    <a:pt x="10379" y="13642"/>
                    <a:pt x="10379" y="13642"/>
                  </a:cubicBezTo>
                  <a:cubicBezTo>
                    <a:pt x="10323" y="13776"/>
                    <a:pt x="10323" y="13776"/>
                    <a:pt x="10323" y="13776"/>
                  </a:cubicBezTo>
                  <a:cubicBezTo>
                    <a:pt x="10267" y="13776"/>
                    <a:pt x="10267" y="13776"/>
                    <a:pt x="10267" y="13776"/>
                  </a:cubicBezTo>
                  <a:cubicBezTo>
                    <a:pt x="10267" y="13843"/>
                    <a:pt x="10267" y="13843"/>
                    <a:pt x="10267" y="13843"/>
                  </a:cubicBezTo>
                  <a:cubicBezTo>
                    <a:pt x="10211" y="13843"/>
                    <a:pt x="10211" y="13843"/>
                    <a:pt x="10211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211" y="13910"/>
                    <a:pt x="10211" y="13910"/>
                    <a:pt x="10211" y="13910"/>
                  </a:cubicBezTo>
                  <a:cubicBezTo>
                    <a:pt x="10155" y="13976"/>
                    <a:pt x="10155" y="13976"/>
                    <a:pt x="10155" y="13976"/>
                  </a:cubicBezTo>
                  <a:cubicBezTo>
                    <a:pt x="10099" y="14043"/>
                    <a:pt x="10099" y="14043"/>
                    <a:pt x="10099" y="14043"/>
                  </a:cubicBezTo>
                  <a:cubicBezTo>
                    <a:pt x="10099" y="14110"/>
                    <a:pt x="10099" y="14110"/>
                    <a:pt x="10099" y="14110"/>
                  </a:cubicBezTo>
                  <a:cubicBezTo>
                    <a:pt x="10099" y="14177"/>
                    <a:pt x="10099" y="14177"/>
                    <a:pt x="10099" y="14177"/>
                  </a:cubicBezTo>
                  <a:cubicBezTo>
                    <a:pt x="10043" y="14244"/>
                    <a:pt x="10043" y="14244"/>
                    <a:pt x="10043" y="14244"/>
                  </a:cubicBezTo>
                  <a:cubicBezTo>
                    <a:pt x="9986" y="14311"/>
                    <a:pt x="9986" y="14311"/>
                    <a:pt x="9986" y="14311"/>
                  </a:cubicBezTo>
                  <a:cubicBezTo>
                    <a:pt x="10043" y="14378"/>
                    <a:pt x="10043" y="14378"/>
                    <a:pt x="10043" y="14378"/>
                  </a:cubicBezTo>
                  <a:cubicBezTo>
                    <a:pt x="10043" y="14445"/>
                    <a:pt x="10043" y="14445"/>
                    <a:pt x="10043" y="14445"/>
                  </a:cubicBezTo>
                  <a:cubicBezTo>
                    <a:pt x="9986" y="14511"/>
                    <a:pt x="9986" y="14511"/>
                    <a:pt x="9986" y="14511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874" y="14578"/>
                    <a:pt x="9874" y="14578"/>
                    <a:pt x="9874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645"/>
                    <a:pt x="9930" y="14645"/>
                    <a:pt x="9930" y="14645"/>
                  </a:cubicBezTo>
                  <a:cubicBezTo>
                    <a:pt x="9930" y="14712"/>
                    <a:pt x="9930" y="14712"/>
                    <a:pt x="9930" y="14712"/>
                  </a:cubicBezTo>
                  <a:cubicBezTo>
                    <a:pt x="9986" y="14712"/>
                    <a:pt x="9986" y="14712"/>
                    <a:pt x="9986" y="14712"/>
                  </a:cubicBezTo>
                  <a:cubicBezTo>
                    <a:pt x="9986" y="14779"/>
                    <a:pt x="9986" y="14779"/>
                    <a:pt x="9986" y="14779"/>
                  </a:cubicBezTo>
                  <a:cubicBezTo>
                    <a:pt x="9986" y="14846"/>
                    <a:pt x="9986" y="14846"/>
                    <a:pt x="9986" y="14846"/>
                  </a:cubicBezTo>
                  <a:cubicBezTo>
                    <a:pt x="9930" y="14913"/>
                    <a:pt x="9930" y="14913"/>
                    <a:pt x="9930" y="14913"/>
                  </a:cubicBezTo>
                  <a:cubicBezTo>
                    <a:pt x="9874" y="14980"/>
                    <a:pt x="9874" y="14980"/>
                    <a:pt x="9874" y="14980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706" y="15113"/>
                    <a:pt x="9706" y="15113"/>
                    <a:pt x="9706" y="15113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874" y="15046"/>
                    <a:pt x="9874" y="15046"/>
                    <a:pt x="9874" y="15046"/>
                  </a:cubicBezTo>
                  <a:cubicBezTo>
                    <a:pt x="9986" y="14913"/>
                    <a:pt x="9986" y="14913"/>
                    <a:pt x="9986" y="14913"/>
                  </a:cubicBezTo>
                  <a:cubicBezTo>
                    <a:pt x="10043" y="14779"/>
                    <a:pt x="10043" y="14779"/>
                    <a:pt x="10043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846"/>
                    <a:pt x="10211" y="14846"/>
                    <a:pt x="10211" y="14846"/>
                  </a:cubicBezTo>
                  <a:cubicBezTo>
                    <a:pt x="10211" y="14913"/>
                    <a:pt x="10211" y="14913"/>
                    <a:pt x="10211" y="14913"/>
                  </a:cubicBezTo>
                  <a:cubicBezTo>
                    <a:pt x="10211" y="14980"/>
                    <a:pt x="10211" y="14980"/>
                    <a:pt x="10211" y="14980"/>
                  </a:cubicBezTo>
                  <a:cubicBezTo>
                    <a:pt x="10267" y="15046"/>
                    <a:pt x="10267" y="15046"/>
                    <a:pt x="10267" y="15046"/>
                  </a:cubicBezTo>
                  <a:cubicBezTo>
                    <a:pt x="10267" y="15113"/>
                    <a:pt x="10267" y="15113"/>
                    <a:pt x="10267" y="15113"/>
                  </a:cubicBezTo>
                  <a:cubicBezTo>
                    <a:pt x="10211" y="15247"/>
                    <a:pt x="10211" y="15247"/>
                    <a:pt x="10211" y="15247"/>
                  </a:cubicBezTo>
                  <a:cubicBezTo>
                    <a:pt x="10211" y="15314"/>
                    <a:pt x="10211" y="15314"/>
                    <a:pt x="10211" y="15314"/>
                  </a:cubicBezTo>
                  <a:cubicBezTo>
                    <a:pt x="10267" y="15381"/>
                    <a:pt x="10267" y="15381"/>
                    <a:pt x="10267" y="15381"/>
                  </a:cubicBezTo>
                  <a:cubicBezTo>
                    <a:pt x="10211" y="15448"/>
                    <a:pt x="10211" y="15448"/>
                    <a:pt x="10211" y="15448"/>
                  </a:cubicBezTo>
                  <a:cubicBezTo>
                    <a:pt x="10099" y="15581"/>
                    <a:pt x="10099" y="15581"/>
                    <a:pt x="10099" y="15581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9930" y="15648"/>
                    <a:pt x="9930" y="15648"/>
                    <a:pt x="9930" y="15648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10099" y="15648"/>
                    <a:pt x="10099" y="15648"/>
                    <a:pt x="10099" y="15648"/>
                  </a:cubicBezTo>
                  <a:cubicBezTo>
                    <a:pt x="10267" y="15581"/>
                    <a:pt x="10267" y="15581"/>
                    <a:pt x="10267" y="15581"/>
                  </a:cubicBezTo>
                  <a:cubicBezTo>
                    <a:pt x="10435" y="15515"/>
                    <a:pt x="10435" y="15515"/>
                    <a:pt x="10435" y="15515"/>
                  </a:cubicBezTo>
                  <a:cubicBezTo>
                    <a:pt x="10548" y="15515"/>
                    <a:pt x="10548" y="15515"/>
                    <a:pt x="10548" y="15515"/>
                  </a:cubicBezTo>
                  <a:cubicBezTo>
                    <a:pt x="10660" y="15581"/>
                    <a:pt x="10660" y="15581"/>
                    <a:pt x="10660" y="15581"/>
                  </a:cubicBezTo>
                  <a:cubicBezTo>
                    <a:pt x="10716" y="15648"/>
                    <a:pt x="10716" y="15648"/>
                    <a:pt x="10716" y="15648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84" y="15715"/>
                    <a:pt x="10884" y="15715"/>
                    <a:pt x="10884" y="15715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1052" y="15916"/>
                    <a:pt x="11052" y="15916"/>
                    <a:pt x="11052" y="15916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6050"/>
                    <a:pt x="11109" y="16050"/>
                    <a:pt x="11109" y="16050"/>
                  </a:cubicBezTo>
                  <a:cubicBezTo>
                    <a:pt x="11165" y="16116"/>
                    <a:pt x="11165" y="16116"/>
                    <a:pt x="11165" y="16116"/>
                  </a:cubicBezTo>
                  <a:cubicBezTo>
                    <a:pt x="11165" y="16183"/>
                    <a:pt x="11165" y="16183"/>
                    <a:pt x="11165" y="16183"/>
                  </a:cubicBezTo>
                  <a:cubicBezTo>
                    <a:pt x="11221" y="16116"/>
                    <a:pt x="11221" y="16116"/>
                    <a:pt x="11221" y="16116"/>
                  </a:cubicBezTo>
                  <a:cubicBezTo>
                    <a:pt x="11221" y="16183"/>
                    <a:pt x="11221" y="16183"/>
                    <a:pt x="11221" y="16183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557" y="16384"/>
                    <a:pt x="11557" y="16384"/>
                    <a:pt x="11557" y="16384"/>
                  </a:cubicBezTo>
                  <a:cubicBezTo>
                    <a:pt x="11557" y="16451"/>
                    <a:pt x="11557" y="16451"/>
                    <a:pt x="11557" y="16451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726" y="16518"/>
                    <a:pt x="11726" y="16518"/>
                    <a:pt x="11726" y="16518"/>
                  </a:cubicBezTo>
                  <a:cubicBezTo>
                    <a:pt x="11726" y="16585"/>
                    <a:pt x="11726" y="16585"/>
                    <a:pt x="11726" y="16585"/>
                  </a:cubicBezTo>
                  <a:cubicBezTo>
                    <a:pt x="11782" y="16518"/>
                    <a:pt x="11782" y="16518"/>
                    <a:pt x="11782" y="16518"/>
                  </a:cubicBezTo>
                  <a:cubicBezTo>
                    <a:pt x="11894" y="16518"/>
                    <a:pt x="11894" y="16518"/>
                    <a:pt x="11894" y="16518"/>
                  </a:cubicBezTo>
                  <a:cubicBezTo>
                    <a:pt x="11894" y="16585"/>
                    <a:pt x="11894" y="16585"/>
                    <a:pt x="11894" y="16585"/>
                  </a:cubicBezTo>
                  <a:cubicBezTo>
                    <a:pt x="11950" y="16585"/>
                    <a:pt x="11950" y="16585"/>
                    <a:pt x="11950" y="16585"/>
                  </a:cubicBezTo>
                  <a:cubicBezTo>
                    <a:pt x="12006" y="16585"/>
                    <a:pt x="12006" y="16585"/>
                    <a:pt x="12006" y="16585"/>
                  </a:cubicBezTo>
                  <a:cubicBezTo>
                    <a:pt x="12118" y="16585"/>
                    <a:pt x="12118" y="16585"/>
                    <a:pt x="12118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651"/>
                    <a:pt x="12231" y="16651"/>
                    <a:pt x="12231" y="16651"/>
                  </a:cubicBezTo>
                  <a:cubicBezTo>
                    <a:pt x="12175" y="16785"/>
                    <a:pt x="12175" y="16785"/>
                    <a:pt x="12175" y="16785"/>
                  </a:cubicBezTo>
                  <a:cubicBezTo>
                    <a:pt x="12175" y="16852"/>
                    <a:pt x="12175" y="16852"/>
                    <a:pt x="12175" y="16852"/>
                  </a:cubicBezTo>
                  <a:cubicBezTo>
                    <a:pt x="12118" y="16919"/>
                    <a:pt x="12118" y="16919"/>
                    <a:pt x="12118" y="16919"/>
                  </a:cubicBezTo>
                  <a:cubicBezTo>
                    <a:pt x="12118" y="16986"/>
                    <a:pt x="12118" y="16986"/>
                    <a:pt x="12118" y="16986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186"/>
                    <a:pt x="12118" y="17186"/>
                    <a:pt x="12118" y="17186"/>
                  </a:cubicBezTo>
                  <a:cubicBezTo>
                    <a:pt x="12062" y="17253"/>
                    <a:pt x="12062" y="17253"/>
                    <a:pt x="12062" y="17253"/>
                  </a:cubicBezTo>
                  <a:cubicBezTo>
                    <a:pt x="12062" y="17320"/>
                    <a:pt x="12062" y="17320"/>
                    <a:pt x="12062" y="17320"/>
                  </a:cubicBezTo>
                  <a:cubicBezTo>
                    <a:pt x="12062" y="17387"/>
                    <a:pt x="12062" y="17387"/>
                    <a:pt x="12062" y="17387"/>
                  </a:cubicBezTo>
                  <a:cubicBezTo>
                    <a:pt x="12006" y="17454"/>
                    <a:pt x="12006" y="17454"/>
                    <a:pt x="12006" y="17454"/>
                  </a:cubicBezTo>
                  <a:cubicBezTo>
                    <a:pt x="11950" y="17521"/>
                    <a:pt x="11950" y="17521"/>
                    <a:pt x="11950" y="17521"/>
                  </a:cubicBezTo>
                  <a:cubicBezTo>
                    <a:pt x="12006" y="17588"/>
                    <a:pt x="12006" y="17588"/>
                    <a:pt x="12006" y="17588"/>
                  </a:cubicBezTo>
                  <a:cubicBezTo>
                    <a:pt x="12062" y="17654"/>
                    <a:pt x="12062" y="17654"/>
                    <a:pt x="12062" y="17654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75" y="17922"/>
                    <a:pt x="12175" y="17922"/>
                    <a:pt x="12175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89"/>
                    <a:pt x="12231" y="17989"/>
                    <a:pt x="12231" y="17989"/>
                  </a:cubicBezTo>
                  <a:cubicBezTo>
                    <a:pt x="12287" y="17989"/>
                    <a:pt x="12287" y="17989"/>
                    <a:pt x="12287" y="17989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175" y="18323"/>
                    <a:pt x="12175" y="18323"/>
                    <a:pt x="12175" y="18323"/>
                  </a:cubicBezTo>
                  <a:cubicBezTo>
                    <a:pt x="12231" y="18256"/>
                    <a:pt x="12231" y="18256"/>
                    <a:pt x="12231" y="18256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343" y="18256"/>
                    <a:pt x="12343" y="18256"/>
                    <a:pt x="12343" y="18256"/>
                  </a:cubicBezTo>
                  <a:cubicBezTo>
                    <a:pt x="12399" y="18256"/>
                    <a:pt x="12399" y="18256"/>
                    <a:pt x="12399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189"/>
                    <a:pt x="12455" y="18189"/>
                    <a:pt x="12455" y="18189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623" y="18123"/>
                    <a:pt x="12623" y="18123"/>
                    <a:pt x="12623" y="181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23" y="18323"/>
                    <a:pt x="12623" y="18323"/>
                    <a:pt x="12623" y="18323"/>
                  </a:cubicBezTo>
                  <a:cubicBezTo>
                    <a:pt x="12679" y="18390"/>
                    <a:pt x="12679" y="18390"/>
                    <a:pt x="12679" y="18390"/>
                  </a:cubicBezTo>
                  <a:cubicBezTo>
                    <a:pt x="12736" y="18390"/>
                    <a:pt x="12736" y="18390"/>
                    <a:pt x="12736" y="18390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23" y="18056"/>
                    <a:pt x="12623" y="18056"/>
                    <a:pt x="12623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736" y="17922"/>
                    <a:pt x="12736" y="17922"/>
                    <a:pt x="12736" y="17922"/>
                  </a:cubicBezTo>
                  <a:cubicBezTo>
                    <a:pt x="12792" y="17922"/>
                    <a:pt x="12792" y="17922"/>
                    <a:pt x="12792" y="17922"/>
                  </a:cubicBezTo>
                  <a:cubicBezTo>
                    <a:pt x="12736" y="17855"/>
                    <a:pt x="12736" y="17855"/>
                    <a:pt x="12736" y="17855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21"/>
                    <a:pt x="12736" y="17721"/>
                    <a:pt x="12736" y="17721"/>
                  </a:cubicBezTo>
                  <a:cubicBezTo>
                    <a:pt x="12792" y="17654"/>
                    <a:pt x="12792" y="17654"/>
                    <a:pt x="12792" y="17654"/>
                  </a:cubicBezTo>
                  <a:cubicBezTo>
                    <a:pt x="12736" y="17654"/>
                    <a:pt x="12736" y="17654"/>
                    <a:pt x="12736" y="17654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21"/>
                    <a:pt x="12736" y="17521"/>
                    <a:pt x="12736" y="17521"/>
                  </a:cubicBezTo>
                  <a:cubicBezTo>
                    <a:pt x="12736" y="17454"/>
                    <a:pt x="12736" y="17454"/>
                    <a:pt x="12736" y="17454"/>
                  </a:cubicBezTo>
                  <a:cubicBezTo>
                    <a:pt x="12736" y="17387"/>
                    <a:pt x="12736" y="17387"/>
                    <a:pt x="12736" y="17387"/>
                  </a:cubicBezTo>
                  <a:cubicBezTo>
                    <a:pt x="12736" y="17253"/>
                    <a:pt x="12736" y="17253"/>
                    <a:pt x="12736" y="17253"/>
                  </a:cubicBezTo>
                  <a:cubicBezTo>
                    <a:pt x="12792" y="17253"/>
                    <a:pt x="12792" y="17253"/>
                    <a:pt x="12792" y="17253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36" y="16919"/>
                    <a:pt x="12736" y="16919"/>
                    <a:pt x="12736" y="16919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92" y="16785"/>
                    <a:pt x="12792" y="16785"/>
                    <a:pt x="12792" y="16785"/>
                  </a:cubicBezTo>
                  <a:cubicBezTo>
                    <a:pt x="12904" y="16785"/>
                    <a:pt x="12904" y="16785"/>
                    <a:pt x="12904" y="16785"/>
                  </a:cubicBezTo>
                  <a:cubicBezTo>
                    <a:pt x="12960" y="16785"/>
                    <a:pt x="12960" y="16785"/>
                    <a:pt x="12960" y="16785"/>
                  </a:cubicBezTo>
                  <a:cubicBezTo>
                    <a:pt x="13016" y="16785"/>
                    <a:pt x="13016" y="16785"/>
                    <a:pt x="13016" y="16785"/>
                  </a:cubicBezTo>
                  <a:cubicBezTo>
                    <a:pt x="13016" y="16718"/>
                    <a:pt x="13016" y="16718"/>
                    <a:pt x="13016" y="16718"/>
                  </a:cubicBezTo>
                  <a:cubicBezTo>
                    <a:pt x="13128" y="16651"/>
                    <a:pt x="13128" y="16651"/>
                    <a:pt x="13128" y="16651"/>
                  </a:cubicBezTo>
                  <a:cubicBezTo>
                    <a:pt x="13297" y="16651"/>
                    <a:pt x="13297" y="16651"/>
                    <a:pt x="13297" y="16651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409" y="16518"/>
                    <a:pt x="13409" y="16518"/>
                    <a:pt x="13409" y="16518"/>
                  </a:cubicBezTo>
                  <a:cubicBezTo>
                    <a:pt x="13465" y="16451"/>
                    <a:pt x="13465" y="16451"/>
                    <a:pt x="13465" y="16451"/>
                  </a:cubicBezTo>
                  <a:cubicBezTo>
                    <a:pt x="13521" y="16451"/>
                    <a:pt x="13521" y="16451"/>
                    <a:pt x="13521" y="16451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633" y="16317"/>
                    <a:pt x="13633" y="16317"/>
                    <a:pt x="13633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250"/>
                    <a:pt x="13689" y="16250"/>
                    <a:pt x="13689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250"/>
                    <a:pt x="13633" y="16250"/>
                    <a:pt x="13633" y="16250"/>
                  </a:cubicBezTo>
                  <a:cubicBezTo>
                    <a:pt x="13577" y="16250"/>
                    <a:pt x="13577" y="16250"/>
                    <a:pt x="13577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050"/>
                    <a:pt x="13633" y="16050"/>
                    <a:pt x="13633" y="16050"/>
                  </a:cubicBezTo>
                  <a:cubicBezTo>
                    <a:pt x="13689" y="16050"/>
                    <a:pt x="13689" y="16050"/>
                    <a:pt x="13689" y="16050"/>
                  </a:cubicBezTo>
                  <a:cubicBezTo>
                    <a:pt x="13689" y="15916"/>
                    <a:pt x="13689" y="15916"/>
                    <a:pt x="13689" y="15916"/>
                  </a:cubicBezTo>
                  <a:cubicBezTo>
                    <a:pt x="13689" y="15849"/>
                    <a:pt x="13689" y="15849"/>
                    <a:pt x="13689" y="15849"/>
                  </a:cubicBezTo>
                  <a:cubicBezTo>
                    <a:pt x="13633" y="15782"/>
                    <a:pt x="13633" y="15782"/>
                    <a:pt x="13633" y="15782"/>
                  </a:cubicBezTo>
                  <a:cubicBezTo>
                    <a:pt x="13633" y="15648"/>
                    <a:pt x="13633" y="15648"/>
                    <a:pt x="13633" y="15648"/>
                  </a:cubicBezTo>
                  <a:cubicBezTo>
                    <a:pt x="13633" y="15515"/>
                    <a:pt x="13633" y="15515"/>
                    <a:pt x="13633" y="15515"/>
                  </a:cubicBezTo>
                  <a:cubicBezTo>
                    <a:pt x="13577" y="15381"/>
                    <a:pt x="13577" y="15381"/>
                    <a:pt x="13577" y="15381"/>
                  </a:cubicBezTo>
                  <a:cubicBezTo>
                    <a:pt x="13521" y="15314"/>
                    <a:pt x="13521" y="15314"/>
                    <a:pt x="13521" y="15314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09" y="15247"/>
                    <a:pt x="13409" y="15247"/>
                    <a:pt x="13409" y="15247"/>
                  </a:cubicBezTo>
                  <a:cubicBezTo>
                    <a:pt x="13465" y="15113"/>
                    <a:pt x="13465" y="15113"/>
                    <a:pt x="13465" y="15113"/>
                  </a:cubicBezTo>
                  <a:cubicBezTo>
                    <a:pt x="13521" y="15113"/>
                    <a:pt x="13521" y="15113"/>
                    <a:pt x="13521" y="15113"/>
                  </a:cubicBezTo>
                  <a:cubicBezTo>
                    <a:pt x="13633" y="14913"/>
                    <a:pt x="13633" y="14913"/>
                    <a:pt x="13633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779"/>
                    <a:pt x="13802" y="14779"/>
                    <a:pt x="13802" y="14779"/>
                  </a:cubicBezTo>
                  <a:cubicBezTo>
                    <a:pt x="13802" y="14712"/>
                    <a:pt x="13802" y="14712"/>
                    <a:pt x="13802" y="14712"/>
                  </a:cubicBezTo>
                  <a:cubicBezTo>
                    <a:pt x="13858" y="14712"/>
                    <a:pt x="13858" y="14712"/>
                    <a:pt x="13858" y="14712"/>
                  </a:cubicBezTo>
                  <a:cubicBezTo>
                    <a:pt x="13914" y="14645"/>
                    <a:pt x="13914" y="14645"/>
                    <a:pt x="13914" y="14645"/>
                  </a:cubicBezTo>
                  <a:cubicBezTo>
                    <a:pt x="13914" y="14578"/>
                    <a:pt x="13914" y="14578"/>
                    <a:pt x="13914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11"/>
                    <a:pt x="13858" y="14511"/>
                    <a:pt x="13858" y="14511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914" y="14378"/>
                    <a:pt x="13914" y="14378"/>
                    <a:pt x="13914" y="14378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858" y="14311"/>
                    <a:pt x="13858" y="14311"/>
                    <a:pt x="13858" y="14311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177"/>
                    <a:pt x="13802" y="14177"/>
                    <a:pt x="13802" y="14177"/>
                  </a:cubicBezTo>
                  <a:cubicBezTo>
                    <a:pt x="13914" y="14110"/>
                    <a:pt x="13914" y="14110"/>
                    <a:pt x="13914" y="14110"/>
                  </a:cubicBezTo>
                  <a:cubicBezTo>
                    <a:pt x="13970" y="13976"/>
                    <a:pt x="13970" y="13976"/>
                    <a:pt x="13970" y="13976"/>
                  </a:cubicBezTo>
                  <a:cubicBezTo>
                    <a:pt x="13970" y="13910"/>
                    <a:pt x="13970" y="13910"/>
                    <a:pt x="13970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642"/>
                    <a:pt x="13970" y="13642"/>
                    <a:pt x="13970" y="13642"/>
                  </a:cubicBezTo>
                  <a:cubicBezTo>
                    <a:pt x="13970" y="13575"/>
                    <a:pt x="13970" y="13575"/>
                    <a:pt x="13970" y="13575"/>
                  </a:cubicBezTo>
                  <a:cubicBezTo>
                    <a:pt x="13970" y="13508"/>
                    <a:pt x="13970" y="13508"/>
                    <a:pt x="13970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82" y="13508"/>
                    <a:pt x="14082" y="13508"/>
                    <a:pt x="14082" y="13508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94" y="13441"/>
                    <a:pt x="14194" y="13441"/>
                    <a:pt x="14194" y="13441"/>
                  </a:cubicBezTo>
                  <a:cubicBezTo>
                    <a:pt x="14250" y="13441"/>
                    <a:pt x="14250" y="13441"/>
                    <a:pt x="14250" y="13441"/>
                  </a:cubicBezTo>
                  <a:cubicBezTo>
                    <a:pt x="14363" y="13508"/>
                    <a:pt x="14363" y="13508"/>
                    <a:pt x="14363" y="13508"/>
                  </a:cubicBezTo>
                  <a:cubicBezTo>
                    <a:pt x="14475" y="13575"/>
                    <a:pt x="14475" y="13575"/>
                    <a:pt x="14475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475" y="13642"/>
                    <a:pt x="14475" y="13642"/>
                    <a:pt x="14475" y="13642"/>
                  </a:cubicBezTo>
                  <a:cubicBezTo>
                    <a:pt x="14531" y="13642"/>
                    <a:pt x="14531" y="13642"/>
                    <a:pt x="14531" y="13642"/>
                  </a:cubicBezTo>
                  <a:cubicBezTo>
                    <a:pt x="14587" y="13575"/>
                    <a:pt x="14587" y="13575"/>
                    <a:pt x="14587" y="13575"/>
                  </a:cubicBezTo>
                  <a:cubicBezTo>
                    <a:pt x="14643" y="13575"/>
                    <a:pt x="14643" y="13575"/>
                    <a:pt x="14643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755" y="13642"/>
                    <a:pt x="14755" y="13642"/>
                    <a:pt x="14755" y="13642"/>
                  </a:cubicBezTo>
                  <a:cubicBezTo>
                    <a:pt x="14755" y="13575"/>
                    <a:pt x="14755" y="13575"/>
                    <a:pt x="14755" y="13575"/>
                  </a:cubicBezTo>
                  <a:cubicBezTo>
                    <a:pt x="14811" y="13642"/>
                    <a:pt x="14811" y="13642"/>
                    <a:pt x="14811" y="13642"/>
                  </a:cubicBezTo>
                  <a:cubicBezTo>
                    <a:pt x="14811" y="13575"/>
                    <a:pt x="14811" y="13575"/>
                    <a:pt x="14811" y="13575"/>
                  </a:cubicBezTo>
                  <a:cubicBezTo>
                    <a:pt x="14868" y="13575"/>
                    <a:pt x="14868" y="13575"/>
                    <a:pt x="14868" y="13575"/>
                  </a:cubicBezTo>
                  <a:cubicBezTo>
                    <a:pt x="14924" y="13575"/>
                    <a:pt x="14924" y="13575"/>
                    <a:pt x="14924" y="13575"/>
                  </a:cubicBezTo>
                  <a:cubicBezTo>
                    <a:pt x="15036" y="13642"/>
                    <a:pt x="15036" y="13642"/>
                    <a:pt x="15036" y="13642"/>
                  </a:cubicBezTo>
                  <a:cubicBezTo>
                    <a:pt x="15036" y="13709"/>
                    <a:pt x="15036" y="13709"/>
                    <a:pt x="15036" y="13709"/>
                  </a:cubicBezTo>
                  <a:cubicBezTo>
                    <a:pt x="15092" y="13709"/>
                    <a:pt x="15092" y="13709"/>
                    <a:pt x="15092" y="13709"/>
                  </a:cubicBezTo>
                  <a:cubicBezTo>
                    <a:pt x="15148" y="13709"/>
                    <a:pt x="15148" y="13709"/>
                    <a:pt x="15148" y="13709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092" y="13843"/>
                    <a:pt x="15092" y="13843"/>
                    <a:pt x="15092" y="13843"/>
                  </a:cubicBezTo>
                  <a:cubicBezTo>
                    <a:pt x="15092" y="13910"/>
                    <a:pt x="15092" y="13910"/>
                    <a:pt x="15092" y="13910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204" y="13910"/>
                    <a:pt x="15204" y="13910"/>
                    <a:pt x="15204" y="13910"/>
                  </a:cubicBezTo>
                  <a:cubicBezTo>
                    <a:pt x="15204" y="13976"/>
                    <a:pt x="15204" y="13976"/>
                    <a:pt x="15204" y="13976"/>
                  </a:cubicBezTo>
                  <a:cubicBezTo>
                    <a:pt x="15148" y="13976"/>
                    <a:pt x="15148" y="13976"/>
                    <a:pt x="15148" y="13976"/>
                  </a:cubicBezTo>
                  <a:cubicBezTo>
                    <a:pt x="15204" y="14043"/>
                    <a:pt x="15204" y="14043"/>
                    <a:pt x="15204" y="14043"/>
                  </a:cubicBezTo>
                  <a:cubicBezTo>
                    <a:pt x="15260" y="13976"/>
                    <a:pt x="15260" y="13976"/>
                    <a:pt x="15260" y="13976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60" y="14110"/>
                    <a:pt x="15260" y="14110"/>
                    <a:pt x="15260" y="14110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04" y="14110"/>
                    <a:pt x="15204" y="14110"/>
                    <a:pt x="15204" y="14110"/>
                  </a:cubicBezTo>
                  <a:cubicBezTo>
                    <a:pt x="15148" y="14110"/>
                    <a:pt x="15148" y="14110"/>
                    <a:pt x="15148" y="14110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316" y="14177"/>
                    <a:pt x="15316" y="14177"/>
                    <a:pt x="15316" y="14177"/>
                  </a:cubicBezTo>
                  <a:cubicBezTo>
                    <a:pt x="15372" y="14244"/>
                    <a:pt x="15372" y="14244"/>
                    <a:pt x="15372" y="14244"/>
                  </a:cubicBezTo>
                  <a:cubicBezTo>
                    <a:pt x="15429" y="14244"/>
                    <a:pt x="15429" y="14244"/>
                    <a:pt x="15429" y="14244"/>
                  </a:cubicBezTo>
                  <a:cubicBezTo>
                    <a:pt x="15429" y="14311"/>
                    <a:pt x="15429" y="14311"/>
                    <a:pt x="15429" y="14311"/>
                  </a:cubicBezTo>
                  <a:cubicBezTo>
                    <a:pt x="15485" y="14244"/>
                    <a:pt x="15485" y="14244"/>
                    <a:pt x="15485" y="14244"/>
                  </a:cubicBezTo>
                  <a:cubicBezTo>
                    <a:pt x="15541" y="14311"/>
                    <a:pt x="15541" y="14311"/>
                    <a:pt x="15541" y="14311"/>
                  </a:cubicBezTo>
                  <a:cubicBezTo>
                    <a:pt x="15541" y="14378"/>
                    <a:pt x="15541" y="14378"/>
                    <a:pt x="15541" y="14378"/>
                  </a:cubicBezTo>
                  <a:cubicBezTo>
                    <a:pt x="15597" y="14445"/>
                    <a:pt x="15597" y="14445"/>
                    <a:pt x="15597" y="14445"/>
                  </a:cubicBezTo>
                  <a:cubicBezTo>
                    <a:pt x="15653" y="14378"/>
                    <a:pt x="15653" y="14378"/>
                    <a:pt x="15653" y="14378"/>
                  </a:cubicBezTo>
                  <a:cubicBezTo>
                    <a:pt x="15653" y="14311"/>
                    <a:pt x="15653" y="14311"/>
                    <a:pt x="15653" y="14311"/>
                  </a:cubicBezTo>
                  <a:cubicBezTo>
                    <a:pt x="15709" y="14311"/>
                    <a:pt x="15709" y="14311"/>
                    <a:pt x="15709" y="14311"/>
                  </a:cubicBezTo>
                  <a:cubicBezTo>
                    <a:pt x="15709" y="14378"/>
                    <a:pt x="15709" y="14378"/>
                    <a:pt x="15709" y="14378"/>
                  </a:cubicBezTo>
                  <a:cubicBezTo>
                    <a:pt x="15653" y="14445"/>
                    <a:pt x="15653" y="14445"/>
                    <a:pt x="15653" y="14445"/>
                  </a:cubicBezTo>
                  <a:cubicBezTo>
                    <a:pt x="15597" y="14511"/>
                    <a:pt x="15597" y="14511"/>
                    <a:pt x="15597" y="14511"/>
                  </a:cubicBezTo>
                  <a:cubicBezTo>
                    <a:pt x="15541" y="14578"/>
                    <a:pt x="15541" y="14578"/>
                    <a:pt x="15541" y="14578"/>
                  </a:cubicBezTo>
                  <a:cubicBezTo>
                    <a:pt x="15597" y="14712"/>
                    <a:pt x="15597" y="14712"/>
                    <a:pt x="15597" y="14712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541" y="14645"/>
                    <a:pt x="15541" y="14645"/>
                    <a:pt x="15541" y="14645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260" y="14712"/>
                    <a:pt x="15260" y="14712"/>
                    <a:pt x="15260" y="14712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541" y="14846"/>
                    <a:pt x="15541" y="14846"/>
                    <a:pt x="15541" y="14846"/>
                  </a:cubicBezTo>
                  <a:cubicBezTo>
                    <a:pt x="15541" y="14980"/>
                    <a:pt x="15541" y="14980"/>
                    <a:pt x="15541" y="14980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85" y="15247"/>
                    <a:pt x="15485" y="15247"/>
                    <a:pt x="15485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429" y="15247"/>
                    <a:pt x="15429" y="15247"/>
                    <a:pt x="15429" y="15247"/>
                  </a:cubicBezTo>
                  <a:cubicBezTo>
                    <a:pt x="15485" y="15314"/>
                    <a:pt x="15485" y="15314"/>
                    <a:pt x="15485" y="15314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14"/>
                    <a:pt x="15541" y="15314"/>
                    <a:pt x="15541" y="15314"/>
                  </a:cubicBezTo>
                  <a:cubicBezTo>
                    <a:pt x="15597" y="15314"/>
                    <a:pt x="15597" y="15314"/>
                    <a:pt x="15597" y="15314"/>
                  </a:cubicBezTo>
                  <a:cubicBezTo>
                    <a:pt x="15653" y="15314"/>
                    <a:pt x="15653" y="15314"/>
                    <a:pt x="15653" y="15314"/>
                  </a:cubicBezTo>
                  <a:cubicBezTo>
                    <a:pt x="15653" y="15381"/>
                    <a:pt x="15653" y="15381"/>
                    <a:pt x="15653" y="15381"/>
                  </a:cubicBezTo>
                  <a:cubicBezTo>
                    <a:pt x="15653" y="15448"/>
                    <a:pt x="15653" y="15448"/>
                    <a:pt x="15653" y="15448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597" y="15581"/>
                    <a:pt x="15597" y="15581"/>
                    <a:pt x="15597" y="15581"/>
                  </a:cubicBezTo>
                  <a:cubicBezTo>
                    <a:pt x="15597" y="15648"/>
                    <a:pt x="15597" y="15648"/>
                    <a:pt x="15597" y="15648"/>
                  </a:cubicBezTo>
                  <a:cubicBezTo>
                    <a:pt x="15541" y="15715"/>
                    <a:pt x="15541" y="15715"/>
                    <a:pt x="15541" y="15715"/>
                  </a:cubicBezTo>
                  <a:cubicBezTo>
                    <a:pt x="15597" y="15715"/>
                    <a:pt x="15597" y="15715"/>
                    <a:pt x="15597" y="15715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709" y="15448"/>
                    <a:pt x="15709" y="15448"/>
                    <a:pt x="15709" y="15448"/>
                  </a:cubicBezTo>
                  <a:cubicBezTo>
                    <a:pt x="15765" y="15448"/>
                    <a:pt x="15765" y="15448"/>
                    <a:pt x="15765" y="15448"/>
                  </a:cubicBezTo>
                  <a:cubicBezTo>
                    <a:pt x="15765" y="15515"/>
                    <a:pt x="15765" y="15515"/>
                    <a:pt x="15765" y="155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709" y="15648"/>
                    <a:pt x="15709" y="15648"/>
                    <a:pt x="15709" y="15648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09" y="15782"/>
                    <a:pt x="15709" y="15782"/>
                    <a:pt x="15709" y="15782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821" y="15581"/>
                    <a:pt x="15821" y="15581"/>
                    <a:pt x="15821" y="15581"/>
                  </a:cubicBezTo>
                  <a:cubicBezTo>
                    <a:pt x="15877" y="15581"/>
                    <a:pt x="15877" y="15581"/>
                    <a:pt x="15877" y="15581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90" y="15581"/>
                    <a:pt x="15990" y="15581"/>
                    <a:pt x="15990" y="15581"/>
                  </a:cubicBezTo>
                  <a:cubicBezTo>
                    <a:pt x="15990" y="15515"/>
                    <a:pt x="15990" y="15515"/>
                    <a:pt x="15990" y="15515"/>
                  </a:cubicBezTo>
                  <a:cubicBezTo>
                    <a:pt x="16046" y="15515"/>
                    <a:pt x="16046" y="15515"/>
                    <a:pt x="16046" y="15515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515"/>
                    <a:pt x="16158" y="15515"/>
                    <a:pt x="16158" y="15515"/>
                  </a:cubicBezTo>
                  <a:cubicBezTo>
                    <a:pt x="16158" y="15581"/>
                    <a:pt x="16158" y="15581"/>
                    <a:pt x="16158" y="15581"/>
                  </a:cubicBezTo>
                  <a:cubicBezTo>
                    <a:pt x="16214" y="15448"/>
                    <a:pt x="16214" y="15448"/>
                    <a:pt x="16214" y="15448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326" y="15247"/>
                    <a:pt x="16326" y="15247"/>
                    <a:pt x="16326" y="15247"/>
                  </a:cubicBezTo>
                  <a:cubicBezTo>
                    <a:pt x="16326" y="15180"/>
                    <a:pt x="16326" y="15180"/>
                    <a:pt x="16326" y="15180"/>
                  </a:cubicBezTo>
                  <a:cubicBezTo>
                    <a:pt x="16382" y="15180"/>
                    <a:pt x="16382" y="15180"/>
                    <a:pt x="16382" y="15180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80"/>
                    <a:pt x="16438" y="15180"/>
                    <a:pt x="16438" y="15180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382" y="15046"/>
                    <a:pt x="16382" y="15046"/>
                    <a:pt x="16382" y="15046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95" y="14980"/>
                    <a:pt x="16495" y="14980"/>
                    <a:pt x="16495" y="14980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846"/>
                    <a:pt x="16495" y="14846"/>
                    <a:pt x="16495" y="14846"/>
                  </a:cubicBezTo>
                  <a:cubicBezTo>
                    <a:pt x="16551" y="14846"/>
                    <a:pt x="16551" y="14846"/>
                    <a:pt x="16551" y="14846"/>
                  </a:cubicBezTo>
                  <a:cubicBezTo>
                    <a:pt x="16607" y="14779"/>
                    <a:pt x="16607" y="14779"/>
                    <a:pt x="16607" y="14779"/>
                  </a:cubicBezTo>
                  <a:cubicBezTo>
                    <a:pt x="16551" y="14712"/>
                    <a:pt x="16551" y="14712"/>
                    <a:pt x="16551" y="14712"/>
                  </a:cubicBezTo>
                  <a:cubicBezTo>
                    <a:pt x="16607" y="14645"/>
                    <a:pt x="16607" y="14645"/>
                    <a:pt x="16607" y="14645"/>
                  </a:cubicBezTo>
                  <a:cubicBezTo>
                    <a:pt x="16663" y="14645"/>
                    <a:pt x="16663" y="14645"/>
                    <a:pt x="16663" y="14645"/>
                  </a:cubicBezTo>
                  <a:cubicBezTo>
                    <a:pt x="16719" y="14645"/>
                    <a:pt x="16719" y="14645"/>
                    <a:pt x="16719" y="14645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663" y="14779"/>
                    <a:pt x="16663" y="14779"/>
                    <a:pt x="16663" y="14779"/>
                  </a:cubicBezTo>
                  <a:cubicBezTo>
                    <a:pt x="16719" y="14779"/>
                    <a:pt x="16719" y="14779"/>
                    <a:pt x="16719" y="14779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719" y="14846"/>
                    <a:pt x="16719" y="14846"/>
                    <a:pt x="16719" y="14846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663" y="14913"/>
                    <a:pt x="16663" y="14913"/>
                    <a:pt x="16663" y="14913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719" y="14980"/>
                    <a:pt x="16719" y="14980"/>
                    <a:pt x="16719" y="14980"/>
                  </a:cubicBezTo>
                  <a:cubicBezTo>
                    <a:pt x="16663" y="14980"/>
                    <a:pt x="16663" y="14980"/>
                    <a:pt x="16663" y="14980"/>
                  </a:cubicBezTo>
                  <a:cubicBezTo>
                    <a:pt x="16719" y="15046"/>
                    <a:pt x="16719" y="15046"/>
                    <a:pt x="16719" y="15046"/>
                  </a:cubicBezTo>
                  <a:cubicBezTo>
                    <a:pt x="16719" y="15113"/>
                    <a:pt x="16719" y="15113"/>
                    <a:pt x="16719" y="15113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663" y="15180"/>
                    <a:pt x="16663" y="15180"/>
                    <a:pt x="16663" y="15180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75" y="15247"/>
                    <a:pt x="16775" y="15247"/>
                    <a:pt x="16775" y="15247"/>
                  </a:cubicBezTo>
                  <a:cubicBezTo>
                    <a:pt x="16831" y="15247"/>
                    <a:pt x="16831" y="15247"/>
                    <a:pt x="16831" y="15247"/>
                  </a:cubicBezTo>
                  <a:cubicBezTo>
                    <a:pt x="16775" y="15314"/>
                    <a:pt x="16775" y="15314"/>
                    <a:pt x="16775" y="15314"/>
                  </a:cubicBezTo>
                  <a:cubicBezTo>
                    <a:pt x="16719" y="15381"/>
                    <a:pt x="16719" y="15381"/>
                    <a:pt x="16719" y="15381"/>
                  </a:cubicBezTo>
                  <a:cubicBezTo>
                    <a:pt x="16663" y="15314"/>
                    <a:pt x="16663" y="15314"/>
                    <a:pt x="16663" y="15314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775" y="15381"/>
                    <a:pt x="16775" y="15381"/>
                    <a:pt x="16775" y="15381"/>
                  </a:cubicBezTo>
                  <a:cubicBezTo>
                    <a:pt x="16831" y="15381"/>
                    <a:pt x="16831" y="15381"/>
                    <a:pt x="16831" y="15381"/>
                  </a:cubicBezTo>
                  <a:cubicBezTo>
                    <a:pt x="16831" y="15448"/>
                    <a:pt x="16831" y="15448"/>
                    <a:pt x="16831" y="15448"/>
                  </a:cubicBezTo>
                  <a:cubicBezTo>
                    <a:pt x="16775" y="15448"/>
                    <a:pt x="16775" y="15448"/>
                    <a:pt x="16775" y="15448"/>
                  </a:cubicBezTo>
                  <a:cubicBezTo>
                    <a:pt x="16831" y="15515"/>
                    <a:pt x="16831" y="15515"/>
                    <a:pt x="16831" y="15515"/>
                  </a:cubicBezTo>
                  <a:cubicBezTo>
                    <a:pt x="16887" y="15448"/>
                    <a:pt x="16887" y="15448"/>
                    <a:pt x="16887" y="15448"/>
                  </a:cubicBezTo>
                  <a:cubicBezTo>
                    <a:pt x="16887" y="15515"/>
                    <a:pt x="16887" y="15515"/>
                    <a:pt x="16887" y="15515"/>
                  </a:cubicBezTo>
                  <a:cubicBezTo>
                    <a:pt x="16831" y="15581"/>
                    <a:pt x="16831" y="15581"/>
                    <a:pt x="16831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663" y="15581"/>
                    <a:pt x="16663" y="15581"/>
                    <a:pt x="16663" y="15581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663" y="15648"/>
                    <a:pt x="16663" y="15648"/>
                    <a:pt x="16663" y="15648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831" y="15648"/>
                    <a:pt x="16831" y="15648"/>
                    <a:pt x="16831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715"/>
                    <a:pt x="16887" y="15715"/>
                    <a:pt x="16887" y="15715"/>
                  </a:cubicBezTo>
                  <a:cubicBezTo>
                    <a:pt x="16831" y="15715"/>
                    <a:pt x="16831" y="15715"/>
                    <a:pt x="16831" y="15715"/>
                  </a:cubicBezTo>
                  <a:cubicBezTo>
                    <a:pt x="16775" y="15715"/>
                    <a:pt x="16775" y="15715"/>
                    <a:pt x="16775" y="15715"/>
                  </a:cubicBezTo>
                  <a:cubicBezTo>
                    <a:pt x="16719" y="15849"/>
                    <a:pt x="16719" y="15849"/>
                    <a:pt x="16719" y="15849"/>
                  </a:cubicBezTo>
                  <a:cubicBezTo>
                    <a:pt x="16775" y="15782"/>
                    <a:pt x="16775" y="15782"/>
                    <a:pt x="16775" y="15782"/>
                  </a:cubicBezTo>
                  <a:cubicBezTo>
                    <a:pt x="16831" y="15782"/>
                    <a:pt x="16831" y="15782"/>
                    <a:pt x="16831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31" y="15849"/>
                    <a:pt x="16831" y="15849"/>
                    <a:pt x="16831" y="15849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87" y="15916"/>
                    <a:pt x="16887" y="15916"/>
                    <a:pt x="16887" y="15916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943" y="15916"/>
                    <a:pt x="16943" y="15916"/>
                    <a:pt x="16943" y="15916"/>
                  </a:cubicBezTo>
                  <a:cubicBezTo>
                    <a:pt x="16999" y="15983"/>
                    <a:pt x="16999" y="15983"/>
                    <a:pt x="16999" y="15983"/>
                  </a:cubicBezTo>
                  <a:cubicBezTo>
                    <a:pt x="16943" y="16050"/>
                    <a:pt x="16943" y="16050"/>
                    <a:pt x="16943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31" y="16050"/>
                    <a:pt x="16831" y="16050"/>
                    <a:pt x="16831" y="16050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99" y="16116"/>
                    <a:pt x="16999" y="16116"/>
                    <a:pt x="16999" y="16116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43" y="16183"/>
                    <a:pt x="16943" y="16183"/>
                    <a:pt x="16943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7056" y="16250"/>
                    <a:pt x="17056" y="16250"/>
                    <a:pt x="17056" y="16250"/>
                  </a:cubicBezTo>
                  <a:cubicBezTo>
                    <a:pt x="17056" y="16317"/>
                    <a:pt x="17056" y="16317"/>
                    <a:pt x="17056" y="16317"/>
                  </a:cubicBezTo>
                  <a:cubicBezTo>
                    <a:pt x="16999" y="16317"/>
                    <a:pt x="16999" y="16317"/>
                    <a:pt x="16999" y="16317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887" y="16384"/>
                    <a:pt x="16887" y="16384"/>
                    <a:pt x="16887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451"/>
                    <a:pt x="16943" y="16451"/>
                    <a:pt x="16943" y="16451"/>
                  </a:cubicBezTo>
                  <a:cubicBezTo>
                    <a:pt x="16887" y="16451"/>
                    <a:pt x="16887" y="16451"/>
                    <a:pt x="16887" y="16451"/>
                  </a:cubicBezTo>
                  <a:cubicBezTo>
                    <a:pt x="16831" y="16384"/>
                    <a:pt x="16831" y="16384"/>
                    <a:pt x="16831" y="16384"/>
                  </a:cubicBezTo>
                  <a:cubicBezTo>
                    <a:pt x="16775" y="16384"/>
                    <a:pt x="16775" y="16384"/>
                    <a:pt x="16775" y="16384"/>
                  </a:cubicBezTo>
                  <a:cubicBezTo>
                    <a:pt x="16831" y="16451"/>
                    <a:pt x="16831" y="16451"/>
                    <a:pt x="16831" y="16451"/>
                  </a:cubicBezTo>
                  <a:cubicBezTo>
                    <a:pt x="16831" y="16518"/>
                    <a:pt x="16831" y="16518"/>
                    <a:pt x="16831" y="16518"/>
                  </a:cubicBezTo>
                  <a:cubicBezTo>
                    <a:pt x="16887" y="16518"/>
                    <a:pt x="16887" y="16518"/>
                    <a:pt x="16887" y="16518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31" y="16585"/>
                    <a:pt x="16831" y="16585"/>
                    <a:pt x="16831" y="16585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775" y="16651"/>
                    <a:pt x="16775" y="16651"/>
                    <a:pt x="16775" y="16651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943" y="16585"/>
                    <a:pt x="16943" y="16585"/>
                    <a:pt x="16943" y="16585"/>
                  </a:cubicBezTo>
                  <a:cubicBezTo>
                    <a:pt x="16999" y="16585"/>
                    <a:pt x="16999" y="16585"/>
                    <a:pt x="16999" y="16585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7056" y="16718"/>
                    <a:pt x="17056" y="16718"/>
                    <a:pt x="17056" y="16718"/>
                  </a:cubicBezTo>
                  <a:cubicBezTo>
                    <a:pt x="17056" y="16785"/>
                    <a:pt x="17056" y="16785"/>
                    <a:pt x="17056" y="16785"/>
                  </a:cubicBezTo>
                  <a:cubicBezTo>
                    <a:pt x="17112" y="16785"/>
                    <a:pt x="17112" y="16785"/>
                    <a:pt x="17112" y="16785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68" y="16785"/>
                    <a:pt x="17168" y="16785"/>
                    <a:pt x="17168" y="16785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224" y="16919"/>
                    <a:pt x="17224" y="16919"/>
                    <a:pt x="17224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056" y="17053"/>
                    <a:pt x="17056" y="17053"/>
                    <a:pt x="17056" y="17053"/>
                  </a:cubicBezTo>
                  <a:cubicBezTo>
                    <a:pt x="16999" y="17053"/>
                    <a:pt x="16999" y="17053"/>
                    <a:pt x="16999" y="17053"/>
                  </a:cubicBezTo>
                  <a:cubicBezTo>
                    <a:pt x="16943" y="17053"/>
                    <a:pt x="16943" y="17053"/>
                    <a:pt x="16943" y="17053"/>
                  </a:cubicBezTo>
                  <a:cubicBezTo>
                    <a:pt x="16999" y="17120"/>
                    <a:pt x="16999" y="17120"/>
                    <a:pt x="16999" y="17120"/>
                  </a:cubicBezTo>
                  <a:cubicBezTo>
                    <a:pt x="17056" y="17120"/>
                    <a:pt x="17056" y="17120"/>
                    <a:pt x="17056" y="17120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12" y="17120"/>
                    <a:pt x="17112" y="17120"/>
                    <a:pt x="17112" y="17120"/>
                  </a:cubicBezTo>
                  <a:cubicBezTo>
                    <a:pt x="17168" y="17120"/>
                    <a:pt x="17168" y="17120"/>
                    <a:pt x="17168" y="17120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24" y="16986"/>
                    <a:pt x="17224" y="16986"/>
                    <a:pt x="17224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224" y="17186"/>
                    <a:pt x="17224" y="17186"/>
                    <a:pt x="17224" y="17186"/>
                  </a:cubicBezTo>
                  <a:cubicBezTo>
                    <a:pt x="17280" y="17186"/>
                    <a:pt x="17280" y="17186"/>
                    <a:pt x="17280" y="17186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120"/>
                    <a:pt x="17392" y="17120"/>
                    <a:pt x="17392" y="17120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392" y="17186"/>
                    <a:pt x="17392" y="17186"/>
                    <a:pt x="17392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504" y="17253"/>
                    <a:pt x="17504" y="17253"/>
                    <a:pt x="17504" y="17253"/>
                  </a:cubicBezTo>
                  <a:cubicBezTo>
                    <a:pt x="17561" y="17186"/>
                    <a:pt x="17561" y="17186"/>
                    <a:pt x="17561" y="17186"/>
                  </a:cubicBezTo>
                  <a:cubicBezTo>
                    <a:pt x="17617" y="17186"/>
                    <a:pt x="17617" y="17186"/>
                    <a:pt x="17617" y="17186"/>
                  </a:cubicBezTo>
                  <a:cubicBezTo>
                    <a:pt x="17673" y="17186"/>
                    <a:pt x="17673" y="17186"/>
                    <a:pt x="17673" y="17186"/>
                  </a:cubicBezTo>
                  <a:cubicBezTo>
                    <a:pt x="17673" y="17253"/>
                    <a:pt x="17673" y="17253"/>
                    <a:pt x="17673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729" y="17253"/>
                    <a:pt x="17729" y="17253"/>
                    <a:pt x="17729" y="17253"/>
                  </a:cubicBezTo>
                  <a:cubicBezTo>
                    <a:pt x="17785" y="17320"/>
                    <a:pt x="17785" y="17320"/>
                    <a:pt x="17785" y="17320"/>
                  </a:cubicBezTo>
                  <a:cubicBezTo>
                    <a:pt x="17673" y="17320"/>
                    <a:pt x="17673" y="17320"/>
                    <a:pt x="17673" y="17320"/>
                  </a:cubicBezTo>
                  <a:cubicBezTo>
                    <a:pt x="17673" y="17387"/>
                    <a:pt x="17673" y="17387"/>
                    <a:pt x="17673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04" y="17387"/>
                    <a:pt x="17504" y="17387"/>
                    <a:pt x="17504" y="17387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224" y="17454"/>
                    <a:pt x="17224" y="17454"/>
                    <a:pt x="17224" y="17454"/>
                  </a:cubicBezTo>
                  <a:cubicBezTo>
                    <a:pt x="17224" y="17521"/>
                    <a:pt x="17224" y="17521"/>
                    <a:pt x="17224" y="17521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392" y="17454"/>
                    <a:pt x="17392" y="17454"/>
                    <a:pt x="17392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280" y="17521"/>
                    <a:pt x="17280" y="17521"/>
                    <a:pt x="17280" y="17521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12" y="17588"/>
                    <a:pt x="17112" y="17588"/>
                    <a:pt x="17112" y="17588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6999" y="17588"/>
                    <a:pt x="16999" y="17588"/>
                    <a:pt x="16999" y="17588"/>
                  </a:cubicBezTo>
                  <a:cubicBezTo>
                    <a:pt x="16943" y="17521"/>
                    <a:pt x="16943" y="17521"/>
                    <a:pt x="16943" y="17521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887" y="17588"/>
                    <a:pt x="16887" y="17588"/>
                    <a:pt x="16887" y="17588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943" y="17654"/>
                    <a:pt x="16943" y="17654"/>
                    <a:pt x="16943" y="17654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6999" y="17721"/>
                    <a:pt x="16999" y="17721"/>
                    <a:pt x="16999" y="17721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112" y="17721"/>
                    <a:pt x="17112" y="17721"/>
                    <a:pt x="17112" y="17721"/>
                  </a:cubicBezTo>
                  <a:cubicBezTo>
                    <a:pt x="17168" y="17721"/>
                    <a:pt x="17168" y="17721"/>
                    <a:pt x="17168" y="17721"/>
                  </a:cubicBezTo>
                  <a:cubicBezTo>
                    <a:pt x="17224" y="17654"/>
                    <a:pt x="17224" y="17654"/>
                    <a:pt x="17224" y="17654"/>
                  </a:cubicBezTo>
                  <a:cubicBezTo>
                    <a:pt x="17280" y="17654"/>
                    <a:pt x="17280" y="17654"/>
                    <a:pt x="17280" y="17654"/>
                  </a:cubicBezTo>
                  <a:cubicBezTo>
                    <a:pt x="17280" y="17588"/>
                    <a:pt x="17280" y="17588"/>
                    <a:pt x="17280" y="17588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392" y="17521"/>
                    <a:pt x="17392" y="17521"/>
                    <a:pt x="17392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617" y="17521"/>
                    <a:pt x="17617" y="17521"/>
                    <a:pt x="17617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04" y="17454"/>
                    <a:pt x="17504" y="17454"/>
                    <a:pt x="17504" y="17454"/>
                  </a:cubicBezTo>
                  <a:cubicBezTo>
                    <a:pt x="17561" y="17454"/>
                    <a:pt x="17561" y="17454"/>
                    <a:pt x="17561" y="17454"/>
                  </a:cubicBezTo>
                  <a:cubicBezTo>
                    <a:pt x="17673" y="17454"/>
                    <a:pt x="17673" y="17454"/>
                    <a:pt x="17673" y="17454"/>
                  </a:cubicBezTo>
                  <a:cubicBezTo>
                    <a:pt x="17729" y="17454"/>
                    <a:pt x="17729" y="17454"/>
                    <a:pt x="17729" y="17454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29" y="17654"/>
                    <a:pt x="17729" y="17654"/>
                    <a:pt x="17729" y="17654"/>
                  </a:cubicBezTo>
                  <a:cubicBezTo>
                    <a:pt x="17673" y="17654"/>
                    <a:pt x="17673" y="17654"/>
                    <a:pt x="17673" y="17654"/>
                  </a:cubicBezTo>
                  <a:cubicBezTo>
                    <a:pt x="17617" y="17721"/>
                    <a:pt x="17617" y="17721"/>
                    <a:pt x="17617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85" y="17654"/>
                    <a:pt x="17785" y="17654"/>
                    <a:pt x="17785" y="17654"/>
                  </a:cubicBezTo>
                  <a:cubicBezTo>
                    <a:pt x="17841" y="17654"/>
                    <a:pt x="17841" y="17654"/>
                    <a:pt x="17841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721"/>
                    <a:pt x="17897" y="17721"/>
                    <a:pt x="17897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8009" y="17721"/>
                    <a:pt x="18009" y="17721"/>
                    <a:pt x="18009" y="17721"/>
                  </a:cubicBezTo>
                  <a:cubicBezTo>
                    <a:pt x="18009" y="17788"/>
                    <a:pt x="18009" y="17788"/>
                    <a:pt x="18009" y="17788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88"/>
                    <a:pt x="17953" y="17788"/>
                    <a:pt x="17953" y="17788"/>
                  </a:cubicBezTo>
                  <a:cubicBezTo>
                    <a:pt x="18009" y="17855"/>
                    <a:pt x="18009" y="17855"/>
                    <a:pt x="18009" y="17855"/>
                  </a:cubicBezTo>
                  <a:cubicBezTo>
                    <a:pt x="18065" y="17855"/>
                    <a:pt x="18065" y="17855"/>
                    <a:pt x="18065" y="17855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22"/>
                    <a:pt x="17953" y="17922"/>
                    <a:pt x="17953" y="17922"/>
                  </a:cubicBezTo>
                  <a:cubicBezTo>
                    <a:pt x="17897" y="17922"/>
                    <a:pt x="17897" y="17922"/>
                    <a:pt x="17897" y="17922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8056"/>
                    <a:pt x="17953" y="18056"/>
                    <a:pt x="17953" y="18056"/>
                  </a:cubicBezTo>
                  <a:cubicBezTo>
                    <a:pt x="17897" y="18056"/>
                    <a:pt x="17897" y="18056"/>
                    <a:pt x="17897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97" y="18123"/>
                    <a:pt x="17897" y="18123"/>
                    <a:pt x="17897" y="18123"/>
                  </a:cubicBezTo>
                  <a:cubicBezTo>
                    <a:pt x="17953" y="18123"/>
                    <a:pt x="17953" y="18123"/>
                    <a:pt x="17953" y="18123"/>
                  </a:cubicBezTo>
                  <a:cubicBezTo>
                    <a:pt x="18009" y="18123"/>
                    <a:pt x="18009" y="18123"/>
                    <a:pt x="18009" y="18123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8009" y="18189"/>
                    <a:pt x="18009" y="18189"/>
                    <a:pt x="18009" y="18189"/>
                  </a:cubicBezTo>
                  <a:cubicBezTo>
                    <a:pt x="17953" y="18256"/>
                    <a:pt x="17953" y="18256"/>
                    <a:pt x="17953" y="18256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897" y="18323"/>
                    <a:pt x="17897" y="18323"/>
                    <a:pt x="17897" y="18323"/>
                  </a:cubicBezTo>
                  <a:cubicBezTo>
                    <a:pt x="17841" y="18390"/>
                    <a:pt x="17841" y="18390"/>
                    <a:pt x="17841" y="18390"/>
                  </a:cubicBezTo>
                  <a:cubicBezTo>
                    <a:pt x="17785" y="18390"/>
                    <a:pt x="17785" y="18390"/>
                    <a:pt x="17785" y="18390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448" y="18524"/>
                    <a:pt x="17448" y="18524"/>
                    <a:pt x="17448" y="18524"/>
                  </a:cubicBezTo>
                  <a:cubicBezTo>
                    <a:pt x="17392" y="18524"/>
                    <a:pt x="17392" y="18524"/>
                    <a:pt x="17392" y="18524"/>
                  </a:cubicBezTo>
                  <a:cubicBezTo>
                    <a:pt x="17336" y="18457"/>
                    <a:pt x="17336" y="18457"/>
                    <a:pt x="17336" y="18457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280" y="18524"/>
                    <a:pt x="17280" y="18524"/>
                    <a:pt x="17280" y="18524"/>
                  </a:cubicBezTo>
                  <a:cubicBezTo>
                    <a:pt x="17224" y="18524"/>
                    <a:pt x="17224" y="18524"/>
                    <a:pt x="17224" y="18524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658"/>
                    <a:pt x="17224" y="18658"/>
                    <a:pt x="17224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724"/>
                    <a:pt x="17168" y="18724"/>
                    <a:pt x="17168" y="18724"/>
                  </a:cubicBezTo>
                  <a:cubicBezTo>
                    <a:pt x="17112" y="18724"/>
                    <a:pt x="17112" y="18724"/>
                    <a:pt x="17112" y="18724"/>
                  </a:cubicBezTo>
                  <a:cubicBezTo>
                    <a:pt x="17112" y="18791"/>
                    <a:pt x="17112" y="18791"/>
                    <a:pt x="17112" y="18791"/>
                  </a:cubicBezTo>
                  <a:cubicBezTo>
                    <a:pt x="17056" y="18791"/>
                    <a:pt x="17056" y="18791"/>
                    <a:pt x="17056" y="18791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43" y="18858"/>
                    <a:pt x="16943" y="18858"/>
                    <a:pt x="16943" y="18858"/>
                  </a:cubicBezTo>
                  <a:cubicBezTo>
                    <a:pt x="16887" y="18858"/>
                    <a:pt x="16887" y="18858"/>
                    <a:pt x="16887" y="18858"/>
                  </a:cubicBezTo>
                  <a:cubicBezTo>
                    <a:pt x="16887" y="18925"/>
                    <a:pt x="16887" y="18925"/>
                    <a:pt x="16887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663" y="18925"/>
                    <a:pt x="16663" y="18925"/>
                    <a:pt x="16663" y="18925"/>
                  </a:cubicBezTo>
                  <a:cubicBezTo>
                    <a:pt x="16663" y="18858"/>
                    <a:pt x="16663" y="18858"/>
                    <a:pt x="16663" y="18858"/>
                  </a:cubicBezTo>
                  <a:cubicBezTo>
                    <a:pt x="16551" y="18925"/>
                    <a:pt x="16551" y="18925"/>
                    <a:pt x="16551" y="18925"/>
                  </a:cubicBezTo>
                  <a:cubicBezTo>
                    <a:pt x="16495" y="18925"/>
                    <a:pt x="16495" y="18925"/>
                    <a:pt x="16495" y="18925"/>
                  </a:cubicBezTo>
                  <a:cubicBezTo>
                    <a:pt x="16495" y="18858"/>
                    <a:pt x="16495" y="18858"/>
                    <a:pt x="16495" y="18858"/>
                  </a:cubicBezTo>
                  <a:cubicBezTo>
                    <a:pt x="16438" y="18858"/>
                    <a:pt x="16438" y="18858"/>
                    <a:pt x="16438" y="18858"/>
                  </a:cubicBezTo>
                  <a:cubicBezTo>
                    <a:pt x="16438" y="18925"/>
                    <a:pt x="16438" y="18925"/>
                    <a:pt x="16438" y="18925"/>
                  </a:cubicBezTo>
                  <a:cubicBezTo>
                    <a:pt x="16382" y="18925"/>
                    <a:pt x="16382" y="18925"/>
                    <a:pt x="16382" y="18925"/>
                  </a:cubicBezTo>
                  <a:cubicBezTo>
                    <a:pt x="16326" y="18858"/>
                    <a:pt x="16326" y="18858"/>
                    <a:pt x="16326" y="18858"/>
                  </a:cubicBezTo>
                  <a:cubicBezTo>
                    <a:pt x="16270" y="18858"/>
                    <a:pt x="16270" y="18858"/>
                    <a:pt x="16270" y="18858"/>
                  </a:cubicBezTo>
                  <a:cubicBezTo>
                    <a:pt x="16214" y="18858"/>
                    <a:pt x="16214" y="18858"/>
                    <a:pt x="16214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02" y="18858"/>
                    <a:pt x="16102" y="18858"/>
                    <a:pt x="16102" y="18858"/>
                  </a:cubicBezTo>
                  <a:cubicBezTo>
                    <a:pt x="16046" y="18858"/>
                    <a:pt x="16046" y="18858"/>
                    <a:pt x="16046" y="18858"/>
                  </a:cubicBezTo>
                  <a:cubicBezTo>
                    <a:pt x="15990" y="18791"/>
                    <a:pt x="15990" y="18791"/>
                    <a:pt x="15990" y="18791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877" y="18791"/>
                    <a:pt x="15877" y="18791"/>
                    <a:pt x="15877" y="18791"/>
                  </a:cubicBezTo>
                  <a:cubicBezTo>
                    <a:pt x="15821" y="18858"/>
                    <a:pt x="15821" y="18858"/>
                    <a:pt x="15821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653" y="18791"/>
                    <a:pt x="15653" y="18791"/>
                    <a:pt x="15653" y="18791"/>
                  </a:cubicBezTo>
                  <a:cubicBezTo>
                    <a:pt x="15597" y="18791"/>
                    <a:pt x="15597" y="18791"/>
                    <a:pt x="15597" y="18791"/>
                  </a:cubicBezTo>
                  <a:cubicBezTo>
                    <a:pt x="15541" y="18791"/>
                    <a:pt x="15541" y="18791"/>
                    <a:pt x="15541" y="18791"/>
                  </a:cubicBezTo>
                  <a:cubicBezTo>
                    <a:pt x="15485" y="18724"/>
                    <a:pt x="15485" y="18724"/>
                    <a:pt x="15485" y="18724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372" y="18858"/>
                    <a:pt x="15372" y="18858"/>
                    <a:pt x="15372" y="18858"/>
                  </a:cubicBezTo>
                  <a:cubicBezTo>
                    <a:pt x="15260" y="18925"/>
                    <a:pt x="15260" y="18925"/>
                    <a:pt x="15260" y="18925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9059"/>
                    <a:pt x="15204" y="19059"/>
                    <a:pt x="15204" y="19059"/>
                  </a:cubicBezTo>
                  <a:cubicBezTo>
                    <a:pt x="15204" y="19126"/>
                    <a:pt x="15204" y="19126"/>
                    <a:pt x="15204" y="19126"/>
                  </a:cubicBezTo>
                  <a:cubicBezTo>
                    <a:pt x="15148" y="19193"/>
                    <a:pt x="15148" y="19193"/>
                    <a:pt x="15148" y="19193"/>
                  </a:cubicBezTo>
                  <a:cubicBezTo>
                    <a:pt x="15092" y="19193"/>
                    <a:pt x="15092" y="19193"/>
                    <a:pt x="15092" y="19193"/>
                  </a:cubicBezTo>
                  <a:cubicBezTo>
                    <a:pt x="15036" y="19193"/>
                    <a:pt x="15036" y="19193"/>
                    <a:pt x="15036" y="19193"/>
                  </a:cubicBezTo>
                  <a:cubicBezTo>
                    <a:pt x="14980" y="19193"/>
                    <a:pt x="14980" y="19193"/>
                    <a:pt x="14980" y="19193"/>
                  </a:cubicBezTo>
                  <a:cubicBezTo>
                    <a:pt x="14924" y="19259"/>
                    <a:pt x="14924" y="19259"/>
                    <a:pt x="14924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11" y="19259"/>
                    <a:pt x="14811" y="19259"/>
                    <a:pt x="14811" y="19259"/>
                  </a:cubicBezTo>
                  <a:cubicBezTo>
                    <a:pt x="14811" y="19326"/>
                    <a:pt x="14811" y="19326"/>
                    <a:pt x="14811" y="19326"/>
                  </a:cubicBezTo>
                  <a:cubicBezTo>
                    <a:pt x="14755" y="19326"/>
                    <a:pt x="14755" y="19326"/>
                    <a:pt x="14755" y="19326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43" y="19393"/>
                    <a:pt x="14643" y="19393"/>
                    <a:pt x="14643" y="19393"/>
                  </a:cubicBezTo>
                  <a:cubicBezTo>
                    <a:pt x="14587" y="19527"/>
                    <a:pt x="14587" y="19527"/>
                    <a:pt x="14587" y="19527"/>
                  </a:cubicBezTo>
                  <a:cubicBezTo>
                    <a:pt x="14531" y="19527"/>
                    <a:pt x="14531" y="19527"/>
                    <a:pt x="14531" y="19527"/>
                  </a:cubicBezTo>
                  <a:cubicBezTo>
                    <a:pt x="14475" y="19661"/>
                    <a:pt x="14475" y="19661"/>
                    <a:pt x="14475" y="19661"/>
                  </a:cubicBezTo>
                  <a:cubicBezTo>
                    <a:pt x="14419" y="19661"/>
                    <a:pt x="14419" y="19661"/>
                    <a:pt x="14419" y="19661"/>
                  </a:cubicBezTo>
                  <a:cubicBezTo>
                    <a:pt x="14363" y="19728"/>
                    <a:pt x="14363" y="19728"/>
                    <a:pt x="14363" y="19728"/>
                  </a:cubicBezTo>
                  <a:cubicBezTo>
                    <a:pt x="14306" y="19794"/>
                    <a:pt x="14306" y="19794"/>
                    <a:pt x="14306" y="19794"/>
                  </a:cubicBezTo>
                  <a:cubicBezTo>
                    <a:pt x="14306" y="19861"/>
                    <a:pt x="14306" y="19861"/>
                    <a:pt x="14306" y="19861"/>
                  </a:cubicBezTo>
                  <a:cubicBezTo>
                    <a:pt x="14250" y="19861"/>
                    <a:pt x="14250" y="19861"/>
                    <a:pt x="14250" y="19861"/>
                  </a:cubicBezTo>
                  <a:cubicBezTo>
                    <a:pt x="14138" y="19928"/>
                    <a:pt x="14138" y="19928"/>
                    <a:pt x="14138" y="19928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026" y="20062"/>
                    <a:pt x="14026" y="20062"/>
                    <a:pt x="14026" y="20062"/>
                  </a:cubicBezTo>
                  <a:cubicBezTo>
                    <a:pt x="13914" y="20062"/>
                    <a:pt x="13914" y="20062"/>
                    <a:pt x="13914" y="20062"/>
                  </a:cubicBezTo>
                  <a:cubicBezTo>
                    <a:pt x="13970" y="20062"/>
                    <a:pt x="13970" y="20062"/>
                    <a:pt x="13970" y="20062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250" y="19995"/>
                    <a:pt x="14250" y="19995"/>
                    <a:pt x="14250" y="19995"/>
                  </a:cubicBezTo>
                  <a:cubicBezTo>
                    <a:pt x="14306" y="19928"/>
                    <a:pt x="14306" y="19928"/>
                    <a:pt x="14306" y="19928"/>
                  </a:cubicBezTo>
                  <a:cubicBezTo>
                    <a:pt x="14363" y="19794"/>
                    <a:pt x="14363" y="19794"/>
                    <a:pt x="14363" y="19794"/>
                  </a:cubicBezTo>
                  <a:cubicBezTo>
                    <a:pt x="14419" y="19728"/>
                    <a:pt x="14419" y="19728"/>
                    <a:pt x="14419" y="19728"/>
                  </a:cubicBezTo>
                  <a:cubicBezTo>
                    <a:pt x="14475" y="19728"/>
                    <a:pt x="14475" y="19728"/>
                    <a:pt x="14475" y="19728"/>
                  </a:cubicBezTo>
                  <a:cubicBezTo>
                    <a:pt x="14587" y="19594"/>
                    <a:pt x="14587" y="19594"/>
                    <a:pt x="14587" y="19594"/>
                  </a:cubicBezTo>
                  <a:cubicBezTo>
                    <a:pt x="14755" y="19460"/>
                    <a:pt x="14755" y="19460"/>
                    <a:pt x="14755" y="19460"/>
                  </a:cubicBezTo>
                  <a:cubicBezTo>
                    <a:pt x="14868" y="19393"/>
                    <a:pt x="14868" y="19393"/>
                    <a:pt x="14868" y="19393"/>
                  </a:cubicBezTo>
                  <a:cubicBezTo>
                    <a:pt x="14924" y="19393"/>
                    <a:pt x="14924" y="19393"/>
                    <a:pt x="14924" y="19393"/>
                  </a:cubicBezTo>
                  <a:cubicBezTo>
                    <a:pt x="15036" y="19326"/>
                    <a:pt x="15036" y="19326"/>
                    <a:pt x="15036" y="19326"/>
                  </a:cubicBezTo>
                  <a:cubicBezTo>
                    <a:pt x="15148" y="19326"/>
                    <a:pt x="15148" y="19326"/>
                    <a:pt x="15148" y="19326"/>
                  </a:cubicBezTo>
                  <a:cubicBezTo>
                    <a:pt x="15316" y="19259"/>
                    <a:pt x="15316" y="19259"/>
                    <a:pt x="15316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541" y="19259"/>
                    <a:pt x="15541" y="19259"/>
                    <a:pt x="15541" y="19259"/>
                  </a:cubicBezTo>
                  <a:cubicBezTo>
                    <a:pt x="15653" y="19259"/>
                    <a:pt x="15653" y="19259"/>
                    <a:pt x="15653" y="19259"/>
                  </a:cubicBezTo>
                  <a:cubicBezTo>
                    <a:pt x="15765" y="19326"/>
                    <a:pt x="15765" y="19326"/>
                    <a:pt x="15765" y="19326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653" y="19326"/>
                    <a:pt x="15653" y="19326"/>
                    <a:pt x="15653" y="19326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653" y="19393"/>
                    <a:pt x="15653" y="19393"/>
                    <a:pt x="15653" y="19393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594"/>
                    <a:pt x="15765" y="19594"/>
                    <a:pt x="15765" y="19594"/>
                  </a:cubicBezTo>
                  <a:cubicBezTo>
                    <a:pt x="15709" y="19594"/>
                    <a:pt x="15709" y="19594"/>
                    <a:pt x="15709" y="19594"/>
                  </a:cubicBezTo>
                  <a:cubicBezTo>
                    <a:pt x="15653" y="19594"/>
                    <a:pt x="15653" y="19594"/>
                    <a:pt x="15653" y="19594"/>
                  </a:cubicBezTo>
                  <a:cubicBezTo>
                    <a:pt x="15597" y="19594"/>
                    <a:pt x="15597" y="19594"/>
                    <a:pt x="15597" y="19594"/>
                  </a:cubicBezTo>
                  <a:cubicBezTo>
                    <a:pt x="15541" y="19661"/>
                    <a:pt x="15541" y="19661"/>
                    <a:pt x="15541" y="19661"/>
                  </a:cubicBezTo>
                  <a:cubicBezTo>
                    <a:pt x="15485" y="19661"/>
                    <a:pt x="15485" y="19661"/>
                    <a:pt x="15485" y="19661"/>
                  </a:cubicBezTo>
                  <a:cubicBezTo>
                    <a:pt x="15429" y="19661"/>
                    <a:pt x="15429" y="19661"/>
                    <a:pt x="15429" y="19661"/>
                  </a:cubicBezTo>
                  <a:cubicBezTo>
                    <a:pt x="15372" y="19594"/>
                    <a:pt x="15372" y="19594"/>
                    <a:pt x="15372" y="19594"/>
                  </a:cubicBezTo>
                  <a:cubicBezTo>
                    <a:pt x="15372" y="19661"/>
                    <a:pt x="15372" y="19661"/>
                    <a:pt x="15372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204" y="19661"/>
                    <a:pt x="15204" y="19661"/>
                    <a:pt x="15204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94"/>
                    <a:pt x="15429" y="19794"/>
                    <a:pt x="15429" y="19794"/>
                  </a:cubicBezTo>
                  <a:cubicBezTo>
                    <a:pt x="15485" y="19794"/>
                    <a:pt x="15485" y="19794"/>
                    <a:pt x="15485" y="19794"/>
                  </a:cubicBezTo>
                  <a:cubicBezTo>
                    <a:pt x="15541" y="19728"/>
                    <a:pt x="15541" y="19728"/>
                    <a:pt x="15541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653" y="19728"/>
                    <a:pt x="15653" y="19728"/>
                    <a:pt x="15653" y="19728"/>
                  </a:cubicBezTo>
                  <a:cubicBezTo>
                    <a:pt x="15653" y="19794"/>
                    <a:pt x="15653" y="19794"/>
                    <a:pt x="15653" y="19794"/>
                  </a:cubicBezTo>
                  <a:cubicBezTo>
                    <a:pt x="15597" y="19794"/>
                    <a:pt x="15597" y="19794"/>
                    <a:pt x="15597" y="19794"/>
                  </a:cubicBezTo>
                  <a:cubicBezTo>
                    <a:pt x="15541" y="19928"/>
                    <a:pt x="15541" y="19928"/>
                    <a:pt x="15541" y="19928"/>
                  </a:cubicBezTo>
                  <a:cubicBezTo>
                    <a:pt x="15541" y="19995"/>
                    <a:pt x="15541" y="19995"/>
                    <a:pt x="15541" y="19995"/>
                  </a:cubicBezTo>
                  <a:cubicBezTo>
                    <a:pt x="15485" y="19995"/>
                    <a:pt x="15485" y="19995"/>
                    <a:pt x="15485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41" y="20062"/>
                    <a:pt x="15541" y="20062"/>
                    <a:pt x="15541" y="20062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653" y="20329"/>
                    <a:pt x="15653" y="20329"/>
                    <a:pt x="15653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65" y="20329"/>
                    <a:pt x="15765" y="20329"/>
                    <a:pt x="15765" y="20329"/>
                  </a:cubicBezTo>
                  <a:cubicBezTo>
                    <a:pt x="15765" y="20396"/>
                    <a:pt x="15765" y="20396"/>
                    <a:pt x="15765" y="20396"/>
                  </a:cubicBezTo>
                  <a:cubicBezTo>
                    <a:pt x="15709" y="20396"/>
                    <a:pt x="15709" y="20396"/>
                    <a:pt x="15709" y="20396"/>
                  </a:cubicBezTo>
                  <a:cubicBezTo>
                    <a:pt x="15765" y="20463"/>
                    <a:pt x="15765" y="20463"/>
                    <a:pt x="15765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934" y="20463"/>
                    <a:pt x="15934" y="20463"/>
                    <a:pt x="15934" y="20463"/>
                  </a:cubicBezTo>
                  <a:cubicBezTo>
                    <a:pt x="15990" y="20463"/>
                    <a:pt x="15990" y="20463"/>
                    <a:pt x="15990" y="20463"/>
                  </a:cubicBezTo>
                  <a:cubicBezTo>
                    <a:pt x="15990" y="20530"/>
                    <a:pt x="15990" y="20530"/>
                    <a:pt x="15990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530"/>
                    <a:pt x="16158" y="20530"/>
                    <a:pt x="16158" y="20530"/>
                  </a:cubicBezTo>
                  <a:cubicBezTo>
                    <a:pt x="16214" y="20530"/>
                    <a:pt x="16214" y="20530"/>
                    <a:pt x="16214" y="20530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270" y="20664"/>
                    <a:pt x="16270" y="20664"/>
                    <a:pt x="16270" y="20664"/>
                  </a:cubicBezTo>
                  <a:cubicBezTo>
                    <a:pt x="16214" y="20731"/>
                    <a:pt x="16214" y="20731"/>
                    <a:pt x="16214" y="20731"/>
                  </a:cubicBezTo>
                  <a:cubicBezTo>
                    <a:pt x="16102" y="20798"/>
                    <a:pt x="16102" y="20798"/>
                    <a:pt x="16102" y="20798"/>
                  </a:cubicBezTo>
                  <a:cubicBezTo>
                    <a:pt x="16046" y="20798"/>
                    <a:pt x="16046" y="20798"/>
                    <a:pt x="16046" y="20798"/>
                  </a:cubicBezTo>
                  <a:cubicBezTo>
                    <a:pt x="15934" y="20798"/>
                    <a:pt x="15934" y="20798"/>
                    <a:pt x="15934" y="20798"/>
                  </a:cubicBezTo>
                  <a:cubicBezTo>
                    <a:pt x="15877" y="20798"/>
                    <a:pt x="15877" y="20798"/>
                    <a:pt x="15877" y="20798"/>
                  </a:cubicBezTo>
                  <a:cubicBezTo>
                    <a:pt x="15821" y="20864"/>
                    <a:pt x="15821" y="20864"/>
                    <a:pt x="15821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09" y="20864"/>
                    <a:pt x="15709" y="20864"/>
                    <a:pt x="15709" y="20864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864"/>
                    <a:pt x="15653" y="20864"/>
                    <a:pt x="15653" y="20864"/>
                  </a:cubicBezTo>
                  <a:cubicBezTo>
                    <a:pt x="15597" y="20864"/>
                    <a:pt x="15597" y="20864"/>
                    <a:pt x="15597" y="20864"/>
                  </a:cubicBezTo>
                  <a:cubicBezTo>
                    <a:pt x="15541" y="20931"/>
                    <a:pt x="15541" y="20931"/>
                    <a:pt x="15541" y="20931"/>
                  </a:cubicBezTo>
                  <a:cubicBezTo>
                    <a:pt x="15597" y="20931"/>
                    <a:pt x="15597" y="20931"/>
                    <a:pt x="15597" y="20931"/>
                  </a:cubicBezTo>
                  <a:cubicBezTo>
                    <a:pt x="15485" y="20998"/>
                    <a:pt x="15485" y="20998"/>
                    <a:pt x="15485" y="20998"/>
                  </a:cubicBezTo>
                  <a:cubicBezTo>
                    <a:pt x="15429" y="21065"/>
                    <a:pt x="15429" y="21065"/>
                    <a:pt x="15429" y="21065"/>
                  </a:cubicBezTo>
                  <a:cubicBezTo>
                    <a:pt x="15372" y="21132"/>
                    <a:pt x="15372" y="21132"/>
                    <a:pt x="15372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260" y="21132"/>
                    <a:pt x="15260" y="21132"/>
                    <a:pt x="15260" y="21132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04" y="21199"/>
                    <a:pt x="15204" y="21199"/>
                    <a:pt x="15204" y="21199"/>
                  </a:cubicBezTo>
                  <a:cubicBezTo>
                    <a:pt x="15148" y="21199"/>
                    <a:pt x="15148" y="21199"/>
                    <a:pt x="15148" y="21199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092" y="21132"/>
                    <a:pt x="15092" y="21132"/>
                    <a:pt x="15092" y="21132"/>
                  </a:cubicBezTo>
                  <a:cubicBezTo>
                    <a:pt x="15092" y="21065"/>
                    <a:pt x="15092" y="21065"/>
                    <a:pt x="15092" y="21065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148" y="20864"/>
                    <a:pt x="15148" y="20864"/>
                    <a:pt x="15148" y="20864"/>
                  </a:cubicBezTo>
                  <a:cubicBezTo>
                    <a:pt x="15204" y="20864"/>
                    <a:pt x="15204" y="20864"/>
                    <a:pt x="15204" y="20864"/>
                  </a:cubicBezTo>
                  <a:cubicBezTo>
                    <a:pt x="15204" y="20798"/>
                    <a:pt x="15204" y="20798"/>
                    <a:pt x="15204" y="20798"/>
                  </a:cubicBezTo>
                  <a:cubicBezTo>
                    <a:pt x="15316" y="20731"/>
                    <a:pt x="15316" y="20731"/>
                    <a:pt x="15316" y="20731"/>
                  </a:cubicBezTo>
                  <a:cubicBezTo>
                    <a:pt x="15372" y="20731"/>
                    <a:pt x="15372" y="20731"/>
                    <a:pt x="15372" y="20731"/>
                  </a:cubicBezTo>
                  <a:cubicBezTo>
                    <a:pt x="15485" y="20664"/>
                    <a:pt x="15485" y="20664"/>
                    <a:pt x="15485" y="20664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653" y="20731"/>
                    <a:pt x="15653" y="20731"/>
                    <a:pt x="15653" y="20731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709" y="20664"/>
                    <a:pt x="15709" y="20664"/>
                    <a:pt x="15709" y="20664"/>
                  </a:cubicBezTo>
                  <a:cubicBezTo>
                    <a:pt x="15765" y="20664"/>
                    <a:pt x="15765" y="20664"/>
                    <a:pt x="15765" y="20664"/>
                  </a:cubicBezTo>
                  <a:cubicBezTo>
                    <a:pt x="15821" y="20597"/>
                    <a:pt x="15821" y="20597"/>
                    <a:pt x="15821" y="20597"/>
                  </a:cubicBezTo>
                  <a:cubicBezTo>
                    <a:pt x="15709" y="20597"/>
                    <a:pt x="15709" y="20597"/>
                    <a:pt x="15709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485" y="20597"/>
                    <a:pt x="15485" y="20597"/>
                    <a:pt x="15485" y="20597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41" y="20396"/>
                    <a:pt x="15541" y="20396"/>
                    <a:pt x="15541" y="20396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372" y="20597"/>
                    <a:pt x="15372" y="20597"/>
                    <a:pt x="15372" y="20597"/>
                  </a:cubicBezTo>
                  <a:cubicBezTo>
                    <a:pt x="15316" y="20597"/>
                    <a:pt x="15316" y="20597"/>
                    <a:pt x="15316" y="20597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60" y="20530"/>
                    <a:pt x="15260" y="20530"/>
                    <a:pt x="15260" y="20530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148" y="20664"/>
                    <a:pt x="15148" y="20664"/>
                    <a:pt x="15148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4980" y="20664"/>
                    <a:pt x="14980" y="20664"/>
                    <a:pt x="14980" y="20664"/>
                  </a:cubicBezTo>
                  <a:cubicBezTo>
                    <a:pt x="14924" y="20664"/>
                    <a:pt x="14924" y="20664"/>
                    <a:pt x="14924" y="20664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68" y="20062"/>
                    <a:pt x="14868" y="20062"/>
                    <a:pt x="14868" y="20062"/>
                  </a:cubicBezTo>
                  <a:cubicBezTo>
                    <a:pt x="14868" y="19928"/>
                    <a:pt x="14868" y="19928"/>
                    <a:pt x="14868" y="19928"/>
                  </a:cubicBezTo>
                  <a:cubicBezTo>
                    <a:pt x="14811" y="19861"/>
                    <a:pt x="14811" y="19861"/>
                    <a:pt x="14811" y="19861"/>
                  </a:cubicBezTo>
                  <a:cubicBezTo>
                    <a:pt x="14755" y="19861"/>
                    <a:pt x="14755" y="19861"/>
                    <a:pt x="14755" y="19861"/>
                  </a:cubicBezTo>
                  <a:cubicBezTo>
                    <a:pt x="14699" y="19861"/>
                    <a:pt x="14699" y="19861"/>
                    <a:pt x="14699" y="19861"/>
                  </a:cubicBezTo>
                  <a:cubicBezTo>
                    <a:pt x="14643" y="19861"/>
                    <a:pt x="14643" y="19861"/>
                    <a:pt x="14643" y="19861"/>
                  </a:cubicBezTo>
                  <a:cubicBezTo>
                    <a:pt x="14587" y="19861"/>
                    <a:pt x="14587" y="19861"/>
                    <a:pt x="14587" y="19861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31" y="19861"/>
                    <a:pt x="14531" y="19861"/>
                    <a:pt x="14531" y="19861"/>
                  </a:cubicBezTo>
                  <a:cubicBezTo>
                    <a:pt x="14475" y="19928"/>
                    <a:pt x="14475" y="19928"/>
                    <a:pt x="14475" y="19928"/>
                  </a:cubicBezTo>
                  <a:cubicBezTo>
                    <a:pt x="14419" y="19995"/>
                    <a:pt x="14419" y="19995"/>
                    <a:pt x="14419" y="19995"/>
                  </a:cubicBezTo>
                  <a:cubicBezTo>
                    <a:pt x="14363" y="20062"/>
                    <a:pt x="14363" y="20062"/>
                    <a:pt x="14363" y="20062"/>
                  </a:cubicBezTo>
                  <a:cubicBezTo>
                    <a:pt x="14363" y="20129"/>
                    <a:pt x="14363" y="20129"/>
                    <a:pt x="14363" y="20129"/>
                  </a:cubicBezTo>
                  <a:cubicBezTo>
                    <a:pt x="14306" y="20129"/>
                    <a:pt x="14306" y="20129"/>
                    <a:pt x="14306" y="20129"/>
                  </a:cubicBezTo>
                  <a:cubicBezTo>
                    <a:pt x="14306" y="20196"/>
                    <a:pt x="14306" y="20196"/>
                    <a:pt x="14306" y="20196"/>
                  </a:cubicBezTo>
                  <a:cubicBezTo>
                    <a:pt x="14306" y="20263"/>
                    <a:pt x="14306" y="20263"/>
                    <a:pt x="14306" y="20263"/>
                  </a:cubicBezTo>
                  <a:cubicBezTo>
                    <a:pt x="14194" y="20329"/>
                    <a:pt x="14194" y="20329"/>
                    <a:pt x="14194" y="20329"/>
                  </a:cubicBezTo>
                  <a:cubicBezTo>
                    <a:pt x="14194" y="20396"/>
                    <a:pt x="14194" y="20396"/>
                    <a:pt x="14194" y="20396"/>
                  </a:cubicBezTo>
                  <a:cubicBezTo>
                    <a:pt x="14082" y="20463"/>
                    <a:pt x="14082" y="20463"/>
                    <a:pt x="14082" y="20463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26" y="20530"/>
                    <a:pt x="14026" y="20530"/>
                    <a:pt x="14026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14" y="20597"/>
                    <a:pt x="13914" y="20597"/>
                    <a:pt x="13914" y="20597"/>
                  </a:cubicBezTo>
                  <a:cubicBezTo>
                    <a:pt x="13184" y="20597"/>
                    <a:pt x="13184" y="20597"/>
                    <a:pt x="13184" y="20597"/>
                  </a:cubicBezTo>
                  <a:cubicBezTo>
                    <a:pt x="13072" y="20597"/>
                    <a:pt x="13072" y="20597"/>
                    <a:pt x="13072" y="20597"/>
                  </a:cubicBezTo>
                  <a:cubicBezTo>
                    <a:pt x="13016" y="20664"/>
                    <a:pt x="13016" y="20664"/>
                    <a:pt x="13016" y="20664"/>
                  </a:cubicBezTo>
                  <a:cubicBezTo>
                    <a:pt x="12960" y="20664"/>
                    <a:pt x="12960" y="20664"/>
                    <a:pt x="12960" y="20664"/>
                  </a:cubicBezTo>
                  <a:cubicBezTo>
                    <a:pt x="12904" y="20731"/>
                    <a:pt x="12904" y="20731"/>
                    <a:pt x="12904" y="20731"/>
                  </a:cubicBezTo>
                  <a:cubicBezTo>
                    <a:pt x="12792" y="20798"/>
                    <a:pt x="12792" y="20798"/>
                    <a:pt x="12792" y="20798"/>
                  </a:cubicBezTo>
                  <a:cubicBezTo>
                    <a:pt x="12736" y="20864"/>
                    <a:pt x="12736" y="20864"/>
                    <a:pt x="12736" y="20864"/>
                  </a:cubicBezTo>
                  <a:cubicBezTo>
                    <a:pt x="12679" y="20864"/>
                    <a:pt x="12679" y="20864"/>
                    <a:pt x="12679" y="20864"/>
                  </a:cubicBezTo>
                  <a:cubicBezTo>
                    <a:pt x="12511" y="21065"/>
                    <a:pt x="12511" y="21065"/>
                    <a:pt x="12511" y="21065"/>
                  </a:cubicBezTo>
                  <a:cubicBezTo>
                    <a:pt x="12006" y="21199"/>
                    <a:pt x="12006" y="21199"/>
                    <a:pt x="12006" y="21199"/>
                  </a:cubicBezTo>
                  <a:cubicBezTo>
                    <a:pt x="12006" y="21333"/>
                    <a:pt x="12006" y="21333"/>
                    <a:pt x="12006" y="21333"/>
                  </a:cubicBezTo>
                  <a:cubicBezTo>
                    <a:pt x="11894" y="21333"/>
                    <a:pt x="11894" y="21333"/>
                    <a:pt x="11894" y="21333"/>
                  </a:cubicBezTo>
                  <a:cubicBezTo>
                    <a:pt x="11052" y="21600"/>
                    <a:pt x="11052" y="21600"/>
                    <a:pt x="11052" y="21600"/>
                  </a:cubicBezTo>
                  <a:cubicBezTo>
                    <a:pt x="10996" y="21533"/>
                    <a:pt x="10996" y="21533"/>
                    <a:pt x="10996" y="21533"/>
                  </a:cubicBezTo>
                  <a:cubicBezTo>
                    <a:pt x="11052" y="21466"/>
                    <a:pt x="11052" y="21466"/>
                    <a:pt x="11052" y="21466"/>
                  </a:cubicBezTo>
                  <a:cubicBezTo>
                    <a:pt x="11165" y="21399"/>
                    <a:pt x="11165" y="21399"/>
                    <a:pt x="11165" y="21399"/>
                  </a:cubicBezTo>
                  <a:cubicBezTo>
                    <a:pt x="11165" y="21333"/>
                    <a:pt x="11165" y="21333"/>
                    <a:pt x="11165" y="21333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77" y="20864"/>
                    <a:pt x="11277" y="20864"/>
                    <a:pt x="11277" y="20864"/>
                  </a:cubicBezTo>
                  <a:cubicBezTo>
                    <a:pt x="11109" y="20062"/>
                    <a:pt x="11109" y="20062"/>
                    <a:pt x="11109" y="20062"/>
                  </a:cubicBezTo>
                  <a:cubicBezTo>
                    <a:pt x="10940" y="19928"/>
                    <a:pt x="10940" y="19928"/>
                    <a:pt x="10940" y="19928"/>
                  </a:cubicBezTo>
                  <a:cubicBezTo>
                    <a:pt x="10884" y="19861"/>
                    <a:pt x="10884" y="19861"/>
                    <a:pt x="10884" y="19861"/>
                  </a:cubicBezTo>
                  <a:cubicBezTo>
                    <a:pt x="9874" y="19326"/>
                    <a:pt x="9874" y="19326"/>
                    <a:pt x="9874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650" y="19259"/>
                    <a:pt x="9650" y="19259"/>
                    <a:pt x="9650" y="19259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38" y="19193"/>
                    <a:pt x="9538" y="19193"/>
                    <a:pt x="9538" y="19193"/>
                  </a:cubicBezTo>
                  <a:cubicBezTo>
                    <a:pt x="9482" y="19193"/>
                    <a:pt x="9482" y="19193"/>
                    <a:pt x="9482" y="19193"/>
                  </a:cubicBezTo>
                  <a:cubicBezTo>
                    <a:pt x="9425" y="19193"/>
                    <a:pt x="9425" y="19193"/>
                    <a:pt x="9425" y="19193"/>
                  </a:cubicBezTo>
                  <a:cubicBezTo>
                    <a:pt x="9425" y="19126"/>
                    <a:pt x="9425" y="19126"/>
                    <a:pt x="9425" y="19126"/>
                  </a:cubicBezTo>
                  <a:cubicBezTo>
                    <a:pt x="9369" y="19126"/>
                    <a:pt x="9369" y="19126"/>
                    <a:pt x="9369" y="19126"/>
                  </a:cubicBezTo>
                  <a:cubicBezTo>
                    <a:pt x="9257" y="19126"/>
                    <a:pt x="9257" y="19126"/>
                    <a:pt x="9257" y="19126"/>
                  </a:cubicBezTo>
                  <a:cubicBezTo>
                    <a:pt x="9257" y="19059"/>
                    <a:pt x="9257" y="19059"/>
                    <a:pt x="9257" y="19059"/>
                  </a:cubicBezTo>
                  <a:cubicBezTo>
                    <a:pt x="9201" y="19059"/>
                    <a:pt x="9201" y="19059"/>
                    <a:pt x="9201" y="19059"/>
                  </a:cubicBezTo>
                  <a:cubicBezTo>
                    <a:pt x="9145" y="18992"/>
                    <a:pt x="9145" y="18992"/>
                    <a:pt x="9145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33" y="18992"/>
                    <a:pt x="9033" y="18992"/>
                    <a:pt x="9033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21" y="18992"/>
                    <a:pt x="8921" y="18992"/>
                    <a:pt x="8921" y="18992"/>
                  </a:cubicBezTo>
                  <a:cubicBezTo>
                    <a:pt x="8921" y="18925"/>
                    <a:pt x="8921" y="18925"/>
                    <a:pt x="8921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752" y="18791"/>
                    <a:pt x="8752" y="18791"/>
                    <a:pt x="8752" y="18791"/>
                  </a:cubicBezTo>
                  <a:cubicBezTo>
                    <a:pt x="8696" y="18791"/>
                    <a:pt x="8696" y="18791"/>
                    <a:pt x="8696" y="18791"/>
                  </a:cubicBezTo>
                  <a:cubicBezTo>
                    <a:pt x="8640" y="18791"/>
                    <a:pt x="8640" y="18791"/>
                    <a:pt x="8640" y="18791"/>
                  </a:cubicBezTo>
                  <a:lnTo>
                    <a:pt x="2188" y="18123"/>
                  </a:lnTo>
                  <a:close/>
                  <a:moveTo>
                    <a:pt x="2188" y="181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2" name="AutoShape 159"/>
            <p:cNvSpPr>
              <a:spLocks/>
            </p:cNvSpPr>
            <p:nvPr/>
          </p:nvSpPr>
          <p:spPr bwMode="auto">
            <a:xfrm>
              <a:off x="0" y="585"/>
              <a:ext cx="2235" cy="151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513" y="20684"/>
                  </a:move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160"/>
                    <a:pt x="19422" y="20160"/>
                    <a:pt x="19422" y="20160"/>
                  </a:cubicBezTo>
                  <a:cubicBezTo>
                    <a:pt x="19331" y="20029"/>
                    <a:pt x="19331" y="20029"/>
                    <a:pt x="19331" y="20029"/>
                  </a:cubicBezTo>
                  <a:cubicBezTo>
                    <a:pt x="19240" y="20029"/>
                    <a:pt x="19240" y="20029"/>
                    <a:pt x="19240" y="20029"/>
                  </a:cubicBezTo>
                  <a:cubicBezTo>
                    <a:pt x="19240" y="19898"/>
                    <a:pt x="19240" y="19898"/>
                    <a:pt x="19240" y="19898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244"/>
                    <a:pt x="18968" y="19244"/>
                    <a:pt x="18968" y="19244"/>
                  </a:cubicBezTo>
                  <a:cubicBezTo>
                    <a:pt x="19059" y="19244"/>
                    <a:pt x="19059" y="19244"/>
                    <a:pt x="19059" y="19244"/>
                  </a:cubicBezTo>
                  <a:cubicBezTo>
                    <a:pt x="19059" y="18851"/>
                    <a:pt x="19059" y="18851"/>
                    <a:pt x="19059" y="18851"/>
                  </a:cubicBezTo>
                  <a:cubicBezTo>
                    <a:pt x="19059" y="18458"/>
                    <a:pt x="19059" y="18458"/>
                    <a:pt x="19059" y="18458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065"/>
                    <a:pt x="19059" y="18065"/>
                    <a:pt x="19059" y="1806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804"/>
                    <a:pt x="19059" y="17804"/>
                    <a:pt x="19059" y="17804"/>
                  </a:cubicBezTo>
                  <a:cubicBezTo>
                    <a:pt x="19059" y="17673"/>
                    <a:pt x="19059" y="17673"/>
                    <a:pt x="19059" y="17673"/>
                  </a:cubicBezTo>
                  <a:cubicBezTo>
                    <a:pt x="19059" y="17542"/>
                    <a:pt x="19059" y="17542"/>
                    <a:pt x="19059" y="17542"/>
                  </a:cubicBezTo>
                  <a:cubicBezTo>
                    <a:pt x="18968" y="17411"/>
                    <a:pt x="18968" y="17411"/>
                    <a:pt x="18968" y="17411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625"/>
                    <a:pt x="18877" y="16625"/>
                    <a:pt x="18877" y="16625"/>
                  </a:cubicBezTo>
                  <a:cubicBezTo>
                    <a:pt x="18877" y="16495"/>
                    <a:pt x="18877" y="16495"/>
                    <a:pt x="18877" y="16495"/>
                  </a:cubicBezTo>
                  <a:cubicBezTo>
                    <a:pt x="18877" y="16364"/>
                    <a:pt x="18877" y="16364"/>
                    <a:pt x="18877" y="16364"/>
                  </a:cubicBezTo>
                  <a:cubicBezTo>
                    <a:pt x="18787" y="16364"/>
                    <a:pt x="18787" y="16364"/>
                    <a:pt x="18787" y="16364"/>
                  </a:cubicBezTo>
                  <a:cubicBezTo>
                    <a:pt x="18696" y="16364"/>
                    <a:pt x="18696" y="16364"/>
                    <a:pt x="18696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333" y="16495"/>
                    <a:pt x="18333" y="16495"/>
                    <a:pt x="18333" y="16495"/>
                  </a:cubicBezTo>
                  <a:cubicBezTo>
                    <a:pt x="18242" y="16625"/>
                    <a:pt x="18242" y="16625"/>
                    <a:pt x="18242" y="16625"/>
                  </a:cubicBezTo>
                  <a:cubicBezTo>
                    <a:pt x="18151" y="16756"/>
                    <a:pt x="18151" y="16756"/>
                    <a:pt x="18151" y="16756"/>
                  </a:cubicBezTo>
                  <a:cubicBezTo>
                    <a:pt x="18061" y="16887"/>
                    <a:pt x="18061" y="16887"/>
                    <a:pt x="18061" y="16887"/>
                  </a:cubicBezTo>
                  <a:cubicBezTo>
                    <a:pt x="17970" y="16887"/>
                    <a:pt x="17970" y="16887"/>
                    <a:pt x="17970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756"/>
                    <a:pt x="17788" y="16756"/>
                    <a:pt x="17788" y="16756"/>
                  </a:cubicBezTo>
                  <a:cubicBezTo>
                    <a:pt x="17788" y="16625"/>
                    <a:pt x="17788" y="16625"/>
                    <a:pt x="17788" y="16625"/>
                  </a:cubicBezTo>
                  <a:cubicBezTo>
                    <a:pt x="17697" y="15971"/>
                    <a:pt x="17697" y="15971"/>
                    <a:pt x="17697" y="15971"/>
                  </a:cubicBezTo>
                  <a:cubicBezTo>
                    <a:pt x="17607" y="15709"/>
                    <a:pt x="17607" y="15709"/>
                    <a:pt x="17607" y="15709"/>
                  </a:cubicBezTo>
                  <a:cubicBezTo>
                    <a:pt x="17607" y="15578"/>
                    <a:pt x="17607" y="15578"/>
                    <a:pt x="17607" y="15578"/>
                  </a:cubicBezTo>
                  <a:cubicBezTo>
                    <a:pt x="17697" y="15316"/>
                    <a:pt x="17697" y="15316"/>
                    <a:pt x="17697" y="15316"/>
                  </a:cubicBezTo>
                  <a:cubicBezTo>
                    <a:pt x="17425" y="15316"/>
                    <a:pt x="17425" y="15316"/>
                    <a:pt x="17425" y="15316"/>
                  </a:cubicBezTo>
                  <a:cubicBezTo>
                    <a:pt x="17334" y="15447"/>
                    <a:pt x="17334" y="15447"/>
                    <a:pt x="17334" y="15447"/>
                  </a:cubicBezTo>
                  <a:cubicBezTo>
                    <a:pt x="17244" y="15316"/>
                    <a:pt x="17244" y="15316"/>
                    <a:pt x="17244" y="15316"/>
                  </a:cubicBezTo>
                  <a:cubicBezTo>
                    <a:pt x="16971" y="15316"/>
                    <a:pt x="16971" y="15316"/>
                    <a:pt x="16971" y="15316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189"/>
                    <a:pt x="21600" y="4189"/>
                    <a:pt x="21600" y="4189"/>
                  </a:cubicBezTo>
                  <a:cubicBezTo>
                    <a:pt x="21509" y="4189"/>
                    <a:pt x="21509" y="4189"/>
                    <a:pt x="21509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3927"/>
                    <a:pt x="21418" y="3927"/>
                    <a:pt x="21418" y="3927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237" y="3665"/>
                    <a:pt x="21237" y="3665"/>
                    <a:pt x="21237" y="3665"/>
                  </a:cubicBezTo>
                  <a:cubicBezTo>
                    <a:pt x="21237" y="3535"/>
                    <a:pt x="21237" y="3535"/>
                    <a:pt x="21237" y="3535"/>
                  </a:cubicBezTo>
                  <a:cubicBezTo>
                    <a:pt x="21146" y="3535"/>
                    <a:pt x="21146" y="3535"/>
                    <a:pt x="21146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0874" y="3535"/>
                    <a:pt x="20874" y="3535"/>
                    <a:pt x="20874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02" y="3535"/>
                    <a:pt x="20602" y="3535"/>
                    <a:pt x="20602" y="3535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92" y="3404"/>
                    <a:pt x="20692" y="3404"/>
                    <a:pt x="2069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142"/>
                    <a:pt x="20420" y="3142"/>
                    <a:pt x="20420" y="3142"/>
                  </a:cubicBezTo>
                  <a:cubicBezTo>
                    <a:pt x="20329" y="3142"/>
                    <a:pt x="20329" y="3142"/>
                    <a:pt x="20329" y="3142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749"/>
                    <a:pt x="19785" y="2749"/>
                    <a:pt x="19785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618"/>
                    <a:pt x="19785" y="2618"/>
                    <a:pt x="19785" y="2618"/>
                  </a:cubicBezTo>
                  <a:cubicBezTo>
                    <a:pt x="19694" y="2618"/>
                    <a:pt x="19694" y="2618"/>
                    <a:pt x="19694" y="2618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03" y="2487"/>
                    <a:pt x="19603" y="2487"/>
                    <a:pt x="19603" y="2487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331" y="2880"/>
                    <a:pt x="19331" y="2880"/>
                    <a:pt x="19331" y="2880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513" y="2487"/>
                    <a:pt x="19513" y="2487"/>
                    <a:pt x="19513" y="2487"/>
                  </a:cubicBezTo>
                  <a:cubicBezTo>
                    <a:pt x="19603" y="2356"/>
                    <a:pt x="19603" y="2356"/>
                    <a:pt x="19603" y="2356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513" y="2095"/>
                    <a:pt x="19513" y="2095"/>
                    <a:pt x="19513" y="2095"/>
                  </a:cubicBezTo>
                  <a:cubicBezTo>
                    <a:pt x="19422" y="2095"/>
                    <a:pt x="19422" y="2095"/>
                    <a:pt x="19422" y="2095"/>
                  </a:cubicBezTo>
                  <a:cubicBezTo>
                    <a:pt x="19331" y="2225"/>
                    <a:pt x="19331" y="2225"/>
                    <a:pt x="19331" y="2225"/>
                  </a:cubicBezTo>
                  <a:cubicBezTo>
                    <a:pt x="19240" y="2225"/>
                    <a:pt x="19240" y="2225"/>
                    <a:pt x="19240" y="2225"/>
                  </a:cubicBezTo>
                  <a:cubicBezTo>
                    <a:pt x="19150" y="2225"/>
                    <a:pt x="19150" y="2225"/>
                    <a:pt x="19150" y="2225"/>
                  </a:cubicBezTo>
                  <a:cubicBezTo>
                    <a:pt x="19059" y="2225"/>
                    <a:pt x="19059" y="2225"/>
                    <a:pt x="19059" y="2225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877" y="2487"/>
                    <a:pt x="18877" y="2487"/>
                    <a:pt x="18877" y="2487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968" y="2225"/>
                    <a:pt x="18968" y="2225"/>
                    <a:pt x="18968" y="2225"/>
                  </a:cubicBezTo>
                  <a:cubicBezTo>
                    <a:pt x="18968" y="2095"/>
                    <a:pt x="18968" y="2095"/>
                    <a:pt x="18968" y="2095"/>
                  </a:cubicBezTo>
                  <a:cubicBezTo>
                    <a:pt x="18968" y="1964"/>
                    <a:pt x="18968" y="1964"/>
                    <a:pt x="18968" y="1964"/>
                  </a:cubicBezTo>
                  <a:cubicBezTo>
                    <a:pt x="18787" y="1964"/>
                    <a:pt x="18787" y="1964"/>
                    <a:pt x="18787" y="1964"/>
                  </a:cubicBezTo>
                  <a:cubicBezTo>
                    <a:pt x="18787" y="1833"/>
                    <a:pt x="18787" y="1833"/>
                    <a:pt x="18787" y="1833"/>
                  </a:cubicBezTo>
                  <a:cubicBezTo>
                    <a:pt x="18877" y="1833"/>
                    <a:pt x="18877" y="1833"/>
                    <a:pt x="18877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787" y="1702"/>
                    <a:pt x="18787" y="1702"/>
                    <a:pt x="18787" y="1702"/>
                  </a:cubicBezTo>
                  <a:cubicBezTo>
                    <a:pt x="18787" y="1571"/>
                    <a:pt x="18787" y="1571"/>
                    <a:pt x="18787" y="1571"/>
                  </a:cubicBezTo>
                  <a:cubicBezTo>
                    <a:pt x="18787" y="1440"/>
                    <a:pt x="18787" y="1440"/>
                    <a:pt x="18787" y="1440"/>
                  </a:cubicBezTo>
                  <a:cubicBezTo>
                    <a:pt x="18877" y="1440"/>
                    <a:pt x="18877" y="1440"/>
                    <a:pt x="18877" y="1440"/>
                  </a:cubicBezTo>
                  <a:cubicBezTo>
                    <a:pt x="18968" y="1309"/>
                    <a:pt x="18968" y="1309"/>
                    <a:pt x="18968" y="1309"/>
                  </a:cubicBezTo>
                  <a:cubicBezTo>
                    <a:pt x="18877" y="1309"/>
                    <a:pt x="18877" y="1309"/>
                    <a:pt x="18877" y="1309"/>
                  </a:cubicBezTo>
                  <a:cubicBezTo>
                    <a:pt x="18877" y="1178"/>
                    <a:pt x="18877" y="1178"/>
                    <a:pt x="1887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696" y="1047"/>
                    <a:pt x="18696" y="1047"/>
                    <a:pt x="18696" y="1047"/>
                  </a:cubicBezTo>
                  <a:cubicBezTo>
                    <a:pt x="18605" y="1047"/>
                    <a:pt x="18605" y="1047"/>
                    <a:pt x="18605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424" y="1047"/>
                    <a:pt x="18424" y="1047"/>
                    <a:pt x="18424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916"/>
                    <a:pt x="18333" y="916"/>
                    <a:pt x="18333" y="916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655"/>
                    <a:pt x="18333" y="655"/>
                    <a:pt x="18333" y="655"/>
                  </a:cubicBezTo>
                  <a:cubicBezTo>
                    <a:pt x="18424" y="655"/>
                    <a:pt x="18424" y="655"/>
                    <a:pt x="18424" y="655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242" y="655"/>
                    <a:pt x="18242" y="655"/>
                    <a:pt x="18242" y="65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879" y="1178"/>
                    <a:pt x="17879" y="1178"/>
                    <a:pt x="17879" y="1178"/>
                  </a:cubicBezTo>
                  <a:cubicBezTo>
                    <a:pt x="17879" y="1047"/>
                    <a:pt x="17879" y="1047"/>
                    <a:pt x="17879" y="1047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916"/>
                    <a:pt x="17788" y="916"/>
                    <a:pt x="17788" y="916"/>
                  </a:cubicBezTo>
                  <a:cubicBezTo>
                    <a:pt x="17788" y="785"/>
                    <a:pt x="17788" y="785"/>
                    <a:pt x="17788" y="785"/>
                  </a:cubicBezTo>
                  <a:cubicBezTo>
                    <a:pt x="17697" y="785"/>
                    <a:pt x="17697" y="785"/>
                    <a:pt x="17697" y="785"/>
                  </a:cubicBezTo>
                  <a:cubicBezTo>
                    <a:pt x="17697" y="655"/>
                    <a:pt x="17697" y="655"/>
                    <a:pt x="17697" y="655"/>
                  </a:cubicBezTo>
                  <a:cubicBezTo>
                    <a:pt x="17788" y="655"/>
                    <a:pt x="17788" y="655"/>
                    <a:pt x="17788" y="655"/>
                  </a:cubicBezTo>
                  <a:cubicBezTo>
                    <a:pt x="17879" y="655"/>
                    <a:pt x="17879" y="655"/>
                    <a:pt x="17879" y="655"/>
                  </a:cubicBezTo>
                  <a:cubicBezTo>
                    <a:pt x="17970" y="655"/>
                    <a:pt x="17970" y="655"/>
                    <a:pt x="17970" y="655"/>
                  </a:cubicBezTo>
                  <a:cubicBezTo>
                    <a:pt x="18061" y="655"/>
                    <a:pt x="18061" y="655"/>
                    <a:pt x="18061" y="65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242" y="524"/>
                    <a:pt x="18242" y="524"/>
                    <a:pt x="18242" y="524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061" y="262"/>
                    <a:pt x="18061" y="262"/>
                    <a:pt x="18061" y="262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151" y="0"/>
                    <a:pt x="18151" y="0"/>
                    <a:pt x="18151" y="0"/>
                  </a:cubicBezTo>
                  <a:cubicBezTo>
                    <a:pt x="18061" y="0"/>
                    <a:pt x="18061" y="0"/>
                    <a:pt x="18061" y="0"/>
                  </a:cubicBezTo>
                  <a:cubicBezTo>
                    <a:pt x="17970" y="131"/>
                    <a:pt x="17970" y="131"/>
                    <a:pt x="17970" y="131"/>
                  </a:cubicBezTo>
                  <a:cubicBezTo>
                    <a:pt x="17879" y="131"/>
                    <a:pt x="17879" y="131"/>
                    <a:pt x="17879" y="131"/>
                  </a:cubicBezTo>
                  <a:cubicBezTo>
                    <a:pt x="17788" y="131"/>
                    <a:pt x="17788" y="131"/>
                    <a:pt x="17788" y="131"/>
                  </a:cubicBezTo>
                  <a:cubicBezTo>
                    <a:pt x="17697" y="262"/>
                    <a:pt x="17697" y="262"/>
                    <a:pt x="17697" y="262"/>
                  </a:cubicBezTo>
                  <a:cubicBezTo>
                    <a:pt x="17516" y="393"/>
                    <a:pt x="17516" y="393"/>
                    <a:pt x="17516" y="393"/>
                  </a:cubicBezTo>
                  <a:cubicBezTo>
                    <a:pt x="17425" y="524"/>
                    <a:pt x="17425" y="524"/>
                    <a:pt x="17425" y="524"/>
                  </a:cubicBezTo>
                  <a:cubicBezTo>
                    <a:pt x="17244" y="524"/>
                    <a:pt x="17244" y="524"/>
                    <a:pt x="17244" y="524"/>
                  </a:cubicBezTo>
                  <a:cubicBezTo>
                    <a:pt x="17153" y="393"/>
                    <a:pt x="17153" y="393"/>
                    <a:pt x="17153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6971" y="262"/>
                    <a:pt x="16971" y="262"/>
                    <a:pt x="16971" y="262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608" y="393"/>
                    <a:pt x="16608" y="393"/>
                    <a:pt x="16608" y="393"/>
                  </a:cubicBezTo>
                  <a:cubicBezTo>
                    <a:pt x="16518" y="393"/>
                    <a:pt x="16518" y="393"/>
                    <a:pt x="16518" y="393"/>
                  </a:cubicBezTo>
                  <a:cubicBezTo>
                    <a:pt x="16427" y="524"/>
                    <a:pt x="16427" y="524"/>
                    <a:pt x="16427" y="524"/>
                  </a:cubicBezTo>
                  <a:cubicBezTo>
                    <a:pt x="16427" y="655"/>
                    <a:pt x="16427" y="655"/>
                    <a:pt x="16427" y="655"/>
                  </a:cubicBezTo>
                  <a:cubicBezTo>
                    <a:pt x="16518" y="655"/>
                    <a:pt x="16518" y="655"/>
                    <a:pt x="16518" y="655"/>
                  </a:cubicBezTo>
                  <a:cubicBezTo>
                    <a:pt x="16518" y="785"/>
                    <a:pt x="16518" y="785"/>
                    <a:pt x="16518" y="785"/>
                  </a:cubicBezTo>
                  <a:cubicBezTo>
                    <a:pt x="16427" y="785"/>
                    <a:pt x="16427" y="785"/>
                    <a:pt x="16427" y="785"/>
                  </a:cubicBezTo>
                  <a:cubicBezTo>
                    <a:pt x="16336" y="785"/>
                    <a:pt x="16336" y="785"/>
                    <a:pt x="16336" y="785"/>
                  </a:cubicBezTo>
                  <a:cubicBezTo>
                    <a:pt x="16245" y="1047"/>
                    <a:pt x="16245" y="1047"/>
                    <a:pt x="16245" y="1047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178"/>
                    <a:pt x="16155" y="1178"/>
                    <a:pt x="16155" y="1178"/>
                  </a:cubicBezTo>
                  <a:cubicBezTo>
                    <a:pt x="16155" y="1047"/>
                    <a:pt x="16155" y="1047"/>
                    <a:pt x="16155" y="1047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064" y="916"/>
                    <a:pt x="16064" y="916"/>
                    <a:pt x="16064" y="916"/>
                  </a:cubicBezTo>
                  <a:cubicBezTo>
                    <a:pt x="15973" y="916"/>
                    <a:pt x="15973" y="916"/>
                    <a:pt x="15973" y="916"/>
                  </a:cubicBezTo>
                  <a:cubicBezTo>
                    <a:pt x="15882" y="785"/>
                    <a:pt x="15882" y="785"/>
                    <a:pt x="15882" y="785"/>
                  </a:cubicBezTo>
                  <a:cubicBezTo>
                    <a:pt x="15792" y="655"/>
                    <a:pt x="15792" y="655"/>
                    <a:pt x="15792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785"/>
                    <a:pt x="15701" y="785"/>
                    <a:pt x="15701" y="785"/>
                  </a:cubicBezTo>
                  <a:cubicBezTo>
                    <a:pt x="15792" y="785"/>
                    <a:pt x="15792" y="785"/>
                    <a:pt x="15792" y="785"/>
                  </a:cubicBezTo>
                  <a:cubicBezTo>
                    <a:pt x="15882" y="916"/>
                    <a:pt x="15882" y="916"/>
                    <a:pt x="15882" y="916"/>
                  </a:cubicBezTo>
                  <a:cubicBezTo>
                    <a:pt x="15792" y="916"/>
                    <a:pt x="15792" y="916"/>
                    <a:pt x="15792" y="916"/>
                  </a:cubicBezTo>
                  <a:cubicBezTo>
                    <a:pt x="15701" y="916"/>
                    <a:pt x="15701" y="916"/>
                    <a:pt x="15701" y="916"/>
                  </a:cubicBezTo>
                  <a:cubicBezTo>
                    <a:pt x="15610" y="785"/>
                    <a:pt x="15610" y="785"/>
                    <a:pt x="15610" y="785"/>
                  </a:cubicBezTo>
                  <a:cubicBezTo>
                    <a:pt x="15429" y="916"/>
                    <a:pt x="15429" y="916"/>
                    <a:pt x="15429" y="916"/>
                  </a:cubicBezTo>
                  <a:cubicBezTo>
                    <a:pt x="15156" y="1178"/>
                    <a:pt x="15156" y="1178"/>
                    <a:pt x="15156" y="1178"/>
                  </a:cubicBezTo>
                  <a:cubicBezTo>
                    <a:pt x="14975" y="1309"/>
                    <a:pt x="14975" y="1309"/>
                    <a:pt x="14975" y="1309"/>
                  </a:cubicBezTo>
                  <a:cubicBezTo>
                    <a:pt x="14793" y="1440"/>
                    <a:pt x="14793" y="1440"/>
                    <a:pt x="14793" y="1440"/>
                  </a:cubicBezTo>
                  <a:cubicBezTo>
                    <a:pt x="14612" y="1702"/>
                    <a:pt x="14612" y="1702"/>
                    <a:pt x="14612" y="1702"/>
                  </a:cubicBezTo>
                  <a:cubicBezTo>
                    <a:pt x="14430" y="1833"/>
                    <a:pt x="14430" y="1833"/>
                    <a:pt x="14430" y="1833"/>
                  </a:cubicBezTo>
                  <a:cubicBezTo>
                    <a:pt x="14339" y="1964"/>
                    <a:pt x="14339" y="1964"/>
                    <a:pt x="14339" y="1964"/>
                  </a:cubicBezTo>
                  <a:cubicBezTo>
                    <a:pt x="14249" y="1964"/>
                    <a:pt x="14249" y="1964"/>
                    <a:pt x="14249" y="1964"/>
                  </a:cubicBezTo>
                  <a:cubicBezTo>
                    <a:pt x="14158" y="2095"/>
                    <a:pt x="14158" y="2095"/>
                    <a:pt x="14158" y="2095"/>
                  </a:cubicBezTo>
                  <a:cubicBezTo>
                    <a:pt x="14067" y="2095"/>
                    <a:pt x="14067" y="2095"/>
                    <a:pt x="14067" y="2095"/>
                  </a:cubicBezTo>
                  <a:cubicBezTo>
                    <a:pt x="13886" y="2225"/>
                    <a:pt x="13886" y="2225"/>
                    <a:pt x="13886" y="2225"/>
                  </a:cubicBezTo>
                  <a:cubicBezTo>
                    <a:pt x="13795" y="2225"/>
                    <a:pt x="13795" y="2225"/>
                    <a:pt x="13795" y="2225"/>
                  </a:cubicBezTo>
                  <a:cubicBezTo>
                    <a:pt x="13704" y="2095"/>
                    <a:pt x="13704" y="2095"/>
                    <a:pt x="13704" y="2095"/>
                  </a:cubicBezTo>
                  <a:cubicBezTo>
                    <a:pt x="13613" y="2095"/>
                    <a:pt x="13613" y="2095"/>
                    <a:pt x="13613" y="2095"/>
                  </a:cubicBezTo>
                  <a:cubicBezTo>
                    <a:pt x="13523" y="1964"/>
                    <a:pt x="13523" y="1964"/>
                    <a:pt x="13523" y="1964"/>
                  </a:cubicBezTo>
                  <a:cubicBezTo>
                    <a:pt x="13432" y="1964"/>
                    <a:pt x="13432" y="1964"/>
                    <a:pt x="13432" y="1964"/>
                  </a:cubicBezTo>
                  <a:cubicBezTo>
                    <a:pt x="13250" y="1833"/>
                    <a:pt x="13250" y="1833"/>
                    <a:pt x="13250" y="1833"/>
                  </a:cubicBezTo>
                  <a:cubicBezTo>
                    <a:pt x="13250" y="1964"/>
                    <a:pt x="13250" y="1964"/>
                    <a:pt x="13250" y="1964"/>
                  </a:cubicBezTo>
                  <a:cubicBezTo>
                    <a:pt x="13160" y="1964"/>
                    <a:pt x="13160" y="1964"/>
                    <a:pt x="13160" y="1964"/>
                  </a:cubicBezTo>
                  <a:cubicBezTo>
                    <a:pt x="12978" y="2225"/>
                    <a:pt x="12978" y="2225"/>
                    <a:pt x="12978" y="2225"/>
                  </a:cubicBezTo>
                  <a:cubicBezTo>
                    <a:pt x="12978" y="2356"/>
                    <a:pt x="12978" y="2356"/>
                    <a:pt x="12978" y="2356"/>
                  </a:cubicBezTo>
                  <a:cubicBezTo>
                    <a:pt x="12887" y="2487"/>
                    <a:pt x="12887" y="2487"/>
                    <a:pt x="12887" y="2487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06" y="2487"/>
                    <a:pt x="12706" y="2487"/>
                    <a:pt x="12706" y="2487"/>
                  </a:cubicBezTo>
                  <a:cubicBezTo>
                    <a:pt x="12706" y="2618"/>
                    <a:pt x="12706" y="2618"/>
                    <a:pt x="12706" y="2618"/>
                  </a:cubicBezTo>
                  <a:cubicBezTo>
                    <a:pt x="12706" y="2749"/>
                    <a:pt x="12706" y="2749"/>
                    <a:pt x="12706" y="2749"/>
                  </a:cubicBezTo>
                  <a:cubicBezTo>
                    <a:pt x="12887" y="3273"/>
                    <a:pt x="12887" y="3273"/>
                    <a:pt x="12887" y="3273"/>
                  </a:cubicBezTo>
                  <a:cubicBezTo>
                    <a:pt x="12978" y="3535"/>
                    <a:pt x="12978" y="3535"/>
                    <a:pt x="12978" y="3535"/>
                  </a:cubicBezTo>
                  <a:cubicBezTo>
                    <a:pt x="12978" y="3927"/>
                    <a:pt x="12978" y="3927"/>
                    <a:pt x="12978" y="3927"/>
                  </a:cubicBezTo>
                  <a:cubicBezTo>
                    <a:pt x="12978" y="4189"/>
                    <a:pt x="12978" y="4189"/>
                    <a:pt x="12978" y="4189"/>
                  </a:cubicBezTo>
                  <a:cubicBezTo>
                    <a:pt x="12887" y="4451"/>
                    <a:pt x="12887" y="4451"/>
                    <a:pt x="12887" y="4451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978" y="4844"/>
                    <a:pt x="12978" y="4844"/>
                    <a:pt x="12978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975"/>
                    <a:pt x="13160" y="4975"/>
                    <a:pt x="13160" y="4975"/>
                  </a:cubicBezTo>
                  <a:cubicBezTo>
                    <a:pt x="13341" y="5105"/>
                    <a:pt x="13341" y="5105"/>
                    <a:pt x="13341" y="5105"/>
                  </a:cubicBezTo>
                  <a:cubicBezTo>
                    <a:pt x="13250" y="5105"/>
                    <a:pt x="13250" y="5105"/>
                    <a:pt x="1325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236"/>
                    <a:pt x="13160" y="5236"/>
                    <a:pt x="13160" y="5236"/>
                  </a:cubicBezTo>
                  <a:cubicBezTo>
                    <a:pt x="13160" y="5498"/>
                    <a:pt x="13160" y="5498"/>
                    <a:pt x="13160" y="5498"/>
                  </a:cubicBezTo>
                  <a:cubicBezTo>
                    <a:pt x="13160" y="5629"/>
                    <a:pt x="13160" y="5629"/>
                    <a:pt x="1316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341" y="5498"/>
                    <a:pt x="13341" y="5498"/>
                    <a:pt x="13341" y="5498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523" y="5629"/>
                    <a:pt x="13523" y="5629"/>
                    <a:pt x="13523" y="5629"/>
                  </a:cubicBezTo>
                  <a:cubicBezTo>
                    <a:pt x="13704" y="5629"/>
                    <a:pt x="13704" y="5629"/>
                    <a:pt x="13704" y="5629"/>
                  </a:cubicBezTo>
                  <a:cubicBezTo>
                    <a:pt x="13795" y="5760"/>
                    <a:pt x="13795" y="5760"/>
                    <a:pt x="13795" y="5760"/>
                  </a:cubicBezTo>
                  <a:cubicBezTo>
                    <a:pt x="13704" y="5760"/>
                    <a:pt x="13704" y="5760"/>
                    <a:pt x="13704" y="5760"/>
                  </a:cubicBezTo>
                  <a:cubicBezTo>
                    <a:pt x="13704" y="5891"/>
                    <a:pt x="13704" y="5891"/>
                    <a:pt x="13704" y="5891"/>
                  </a:cubicBezTo>
                  <a:cubicBezTo>
                    <a:pt x="13704" y="6022"/>
                    <a:pt x="13704" y="6022"/>
                    <a:pt x="13704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5891"/>
                    <a:pt x="13523" y="5891"/>
                    <a:pt x="13523" y="5891"/>
                  </a:cubicBezTo>
                  <a:cubicBezTo>
                    <a:pt x="13432" y="6022"/>
                    <a:pt x="13432" y="6022"/>
                    <a:pt x="13432" y="6022"/>
                  </a:cubicBezTo>
                  <a:cubicBezTo>
                    <a:pt x="13341" y="5891"/>
                    <a:pt x="13341" y="5891"/>
                    <a:pt x="13341" y="5891"/>
                  </a:cubicBezTo>
                  <a:cubicBezTo>
                    <a:pt x="13250" y="5891"/>
                    <a:pt x="13250" y="5891"/>
                    <a:pt x="13250" y="5891"/>
                  </a:cubicBezTo>
                  <a:cubicBezTo>
                    <a:pt x="13250" y="5760"/>
                    <a:pt x="13250" y="5760"/>
                    <a:pt x="1325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069" y="5629"/>
                    <a:pt x="13069" y="5629"/>
                    <a:pt x="13069" y="5629"/>
                  </a:cubicBezTo>
                  <a:cubicBezTo>
                    <a:pt x="13069" y="5498"/>
                    <a:pt x="13069" y="5498"/>
                    <a:pt x="13069" y="5498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2978" y="5498"/>
                    <a:pt x="12978" y="5498"/>
                    <a:pt x="12978" y="5498"/>
                  </a:cubicBezTo>
                  <a:cubicBezTo>
                    <a:pt x="12978" y="5629"/>
                    <a:pt x="12978" y="5629"/>
                    <a:pt x="12978" y="5629"/>
                  </a:cubicBezTo>
                  <a:cubicBezTo>
                    <a:pt x="12887" y="5760"/>
                    <a:pt x="12887" y="5760"/>
                    <a:pt x="12887" y="5760"/>
                  </a:cubicBezTo>
                  <a:cubicBezTo>
                    <a:pt x="12887" y="5891"/>
                    <a:pt x="12887" y="5891"/>
                    <a:pt x="12887" y="5891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3069" y="5760"/>
                    <a:pt x="13069" y="5760"/>
                    <a:pt x="13069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891"/>
                    <a:pt x="13160" y="5891"/>
                    <a:pt x="13160" y="5891"/>
                  </a:cubicBezTo>
                  <a:cubicBezTo>
                    <a:pt x="13160" y="6022"/>
                    <a:pt x="13160" y="6022"/>
                    <a:pt x="13160" y="6022"/>
                  </a:cubicBezTo>
                  <a:cubicBezTo>
                    <a:pt x="13069" y="6153"/>
                    <a:pt x="13069" y="6153"/>
                    <a:pt x="13069" y="6153"/>
                  </a:cubicBezTo>
                  <a:cubicBezTo>
                    <a:pt x="12978" y="6284"/>
                    <a:pt x="12978" y="6284"/>
                    <a:pt x="12978" y="6284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2978" y="5891"/>
                    <a:pt x="12978" y="5891"/>
                    <a:pt x="12978" y="5891"/>
                  </a:cubicBezTo>
                  <a:cubicBezTo>
                    <a:pt x="12978" y="6022"/>
                    <a:pt x="12978" y="6022"/>
                    <a:pt x="12978" y="6022"/>
                  </a:cubicBezTo>
                  <a:cubicBezTo>
                    <a:pt x="12797" y="6153"/>
                    <a:pt x="12797" y="6153"/>
                    <a:pt x="12797" y="6153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06" y="6284"/>
                    <a:pt x="12706" y="6284"/>
                    <a:pt x="12706" y="6284"/>
                  </a:cubicBezTo>
                  <a:cubicBezTo>
                    <a:pt x="12706" y="6153"/>
                    <a:pt x="12706" y="6153"/>
                    <a:pt x="12706" y="6153"/>
                  </a:cubicBezTo>
                  <a:cubicBezTo>
                    <a:pt x="12615" y="6153"/>
                    <a:pt x="12615" y="6153"/>
                    <a:pt x="12615" y="6153"/>
                  </a:cubicBezTo>
                  <a:cubicBezTo>
                    <a:pt x="12524" y="6153"/>
                    <a:pt x="12524" y="6153"/>
                    <a:pt x="12524" y="6153"/>
                  </a:cubicBezTo>
                  <a:cubicBezTo>
                    <a:pt x="12434" y="6153"/>
                    <a:pt x="12434" y="6153"/>
                    <a:pt x="12434" y="6153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252" y="6022"/>
                    <a:pt x="12252" y="6022"/>
                    <a:pt x="12252" y="6022"/>
                  </a:cubicBezTo>
                  <a:cubicBezTo>
                    <a:pt x="12252" y="5891"/>
                    <a:pt x="12252" y="5891"/>
                    <a:pt x="12252" y="5891"/>
                  </a:cubicBezTo>
                  <a:cubicBezTo>
                    <a:pt x="12161" y="6022"/>
                    <a:pt x="12161" y="6022"/>
                    <a:pt x="12161" y="6022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071" y="5760"/>
                    <a:pt x="12071" y="5760"/>
                    <a:pt x="12071" y="5760"/>
                  </a:cubicBezTo>
                  <a:cubicBezTo>
                    <a:pt x="12071" y="5629"/>
                    <a:pt x="12071" y="5629"/>
                    <a:pt x="12071" y="5629"/>
                  </a:cubicBezTo>
                  <a:cubicBezTo>
                    <a:pt x="12161" y="5629"/>
                    <a:pt x="12161" y="5629"/>
                    <a:pt x="12161" y="5629"/>
                  </a:cubicBezTo>
                  <a:cubicBezTo>
                    <a:pt x="12252" y="5498"/>
                    <a:pt x="12252" y="5498"/>
                    <a:pt x="12252" y="5498"/>
                  </a:cubicBezTo>
                  <a:cubicBezTo>
                    <a:pt x="12343" y="5498"/>
                    <a:pt x="12343" y="5498"/>
                    <a:pt x="12343" y="5498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252" y="5236"/>
                    <a:pt x="12252" y="5236"/>
                    <a:pt x="12252" y="5236"/>
                  </a:cubicBezTo>
                  <a:cubicBezTo>
                    <a:pt x="12161" y="5105"/>
                    <a:pt x="12161" y="5105"/>
                    <a:pt x="12161" y="5105"/>
                  </a:cubicBezTo>
                  <a:cubicBezTo>
                    <a:pt x="12071" y="5105"/>
                    <a:pt x="12071" y="5105"/>
                    <a:pt x="12071" y="5105"/>
                  </a:cubicBezTo>
                  <a:cubicBezTo>
                    <a:pt x="11980" y="5236"/>
                    <a:pt x="11980" y="5236"/>
                    <a:pt x="11980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798" y="5236"/>
                    <a:pt x="11798" y="5236"/>
                    <a:pt x="11798" y="5236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617" y="5498"/>
                    <a:pt x="11617" y="5498"/>
                    <a:pt x="11617" y="5498"/>
                  </a:cubicBezTo>
                  <a:cubicBezTo>
                    <a:pt x="11617" y="5629"/>
                    <a:pt x="11617" y="5629"/>
                    <a:pt x="11617" y="5629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435" y="5498"/>
                    <a:pt x="11435" y="5498"/>
                    <a:pt x="11435" y="5498"/>
                  </a:cubicBezTo>
                  <a:cubicBezTo>
                    <a:pt x="11345" y="5498"/>
                    <a:pt x="11345" y="5498"/>
                    <a:pt x="11345" y="5498"/>
                  </a:cubicBezTo>
                  <a:cubicBezTo>
                    <a:pt x="11254" y="5498"/>
                    <a:pt x="11254" y="5498"/>
                    <a:pt x="11254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629"/>
                    <a:pt x="11072" y="5629"/>
                    <a:pt x="11072" y="5629"/>
                  </a:cubicBezTo>
                  <a:cubicBezTo>
                    <a:pt x="10982" y="5629"/>
                    <a:pt x="10982" y="5629"/>
                    <a:pt x="10982" y="5629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00" y="5629"/>
                    <a:pt x="10800" y="5629"/>
                    <a:pt x="10800" y="5629"/>
                  </a:cubicBezTo>
                  <a:cubicBezTo>
                    <a:pt x="10800" y="5760"/>
                    <a:pt x="10800" y="5760"/>
                    <a:pt x="10800" y="5760"/>
                  </a:cubicBezTo>
                  <a:cubicBezTo>
                    <a:pt x="10709" y="5760"/>
                    <a:pt x="10709" y="5760"/>
                    <a:pt x="10709" y="5760"/>
                  </a:cubicBezTo>
                  <a:cubicBezTo>
                    <a:pt x="10618" y="5760"/>
                    <a:pt x="10618" y="5760"/>
                    <a:pt x="10618" y="5760"/>
                  </a:cubicBezTo>
                  <a:cubicBezTo>
                    <a:pt x="10528" y="5891"/>
                    <a:pt x="10528" y="5891"/>
                    <a:pt x="10528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528" y="5760"/>
                    <a:pt x="10528" y="5760"/>
                    <a:pt x="10528" y="5760"/>
                  </a:cubicBezTo>
                  <a:cubicBezTo>
                    <a:pt x="10437" y="5760"/>
                    <a:pt x="10437" y="5760"/>
                    <a:pt x="10437" y="5760"/>
                  </a:cubicBezTo>
                  <a:cubicBezTo>
                    <a:pt x="10346" y="5891"/>
                    <a:pt x="10346" y="5891"/>
                    <a:pt x="10346" y="5891"/>
                  </a:cubicBezTo>
                  <a:cubicBezTo>
                    <a:pt x="10346" y="6022"/>
                    <a:pt x="10346" y="6022"/>
                    <a:pt x="10346" y="6022"/>
                  </a:cubicBezTo>
                  <a:cubicBezTo>
                    <a:pt x="10437" y="6153"/>
                    <a:pt x="10437" y="6153"/>
                    <a:pt x="10437" y="6153"/>
                  </a:cubicBezTo>
                  <a:cubicBezTo>
                    <a:pt x="10528" y="6415"/>
                    <a:pt x="10528" y="6415"/>
                    <a:pt x="10528" y="6415"/>
                  </a:cubicBezTo>
                  <a:cubicBezTo>
                    <a:pt x="10709" y="6415"/>
                    <a:pt x="10709" y="6415"/>
                    <a:pt x="10709" y="6415"/>
                  </a:cubicBezTo>
                  <a:cubicBezTo>
                    <a:pt x="10800" y="6545"/>
                    <a:pt x="10800" y="6545"/>
                    <a:pt x="10800" y="6545"/>
                  </a:cubicBezTo>
                  <a:cubicBezTo>
                    <a:pt x="10891" y="6676"/>
                    <a:pt x="10891" y="6676"/>
                    <a:pt x="10891" y="6676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982" y="6807"/>
                    <a:pt x="10982" y="6807"/>
                    <a:pt x="1098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00" y="6676"/>
                    <a:pt x="10800" y="6676"/>
                    <a:pt x="10800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618" y="6807"/>
                    <a:pt x="10618" y="6807"/>
                    <a:pt x="10618" y="6807"/>
                  </a:cubicBezTo>
                  <a:cubicBezTo>
                    <a:pt x="10528" y="6807"/>
                    <a:pt x="10528" y="6807"/>
                    <a:pt x="10528" y="6807"/>
                  </a:cubicBezTo>
                  <a:cubicBezTo>
                    <a:pt x="10528" y="6676"/>
                    <a:pt x="10528" y="6676"/>
                    <a:pt x="10528" y="6676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437" y="6676"/>
                    <a:pt x="10437" y="6676"/>
                    <a:pt x="10437" y="6676"/>
                  </a:cubicBezTo>
                  <a:cubicBezTo>
                    <a:pt x="10437" y="6807"/>
                    <a:pt x="10437" y="6807"/>
                    <a:pt x="10437" y="6807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437" y="7069"/>
                    <a:pt x="10437" y="7069"/>
                    <a:pt x="10437" y="7069"/>
                  </a:cubicBezTo>
                  <a:cubicBezTo>
                    <a:pt x="10346" y="7200"/>
                    <a:pt x="10346" y="7200"/>
                    <a:pt x="10346" y="7200"/>
                  </a:cubicBezTo>
                  <a:cubicBezTo>
                    <a:pt x="10346" y="7331"/>
                    <a:pt x="10346" y="7331"/>
                    <a:pt x="10346" y="7331"/>
                  </a:cubicBezTo>
                  <a:cubicBezTo>
                    <a:pt x="10346" y="7462"/>
                    <a:pt x="10346" y="7462"/>
                    <a:pt x="10346" y="7462"/>
                  </a:cubicBezTo>
                  <a:cubicBezTo>
                    <a:pt x="10437" y="7724"/>
                    <a:pt x="10437" y="7724"/>
                    <a:pt x="10437" y="7724"/>
                  </a:cubicBezTo>
                  <a:cubicBezTo>
                    <a:pt x="10618" y="7724"/>
                    <a:pt x="10618" y="7724"/>
                    <a:pt x="10618" y="7724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891" y="7724"/>
                    <a:pt x="10891" y="7724"/>
                    <a:pt x="10891" y="7724"/>
                  </a:cubicBezTo>
                  <a:cubicBezTo>
                    <a:pt x="10982" y="7724"/>
                    <a:pt x="10982" y="7724"/>
                    <a:pt x="10982" y="7724"/>
                  </a:cubicBezTo>
                  <a:cubicBezTo>
                    <a:pt x="11072" y="7855"/>
                    <a:pt x="11072" y="7855"/>
                    <a:pt x="11072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526" y="7985"/>
                    <a:pt x="11526" y="7985"/>
                    <a:pt x="11526" y="7985"/>
                  </a:cubicBezTo>
                  <a:cubicBezTo>
                    <a:pt x="11617" y="7985"/>
                    <a:pt x="11617" y="7985"/>
                    <a:pt x="11617" y="7985"/>
                  </a:cubicBezTo>
                  <a:cubicBezTo>
                    <a:pt x="11708" y="7855"/>
                    <a:pt x="11708" y="7855"/>
                    <a:pt x="11708" y="7855"/>
                  </a:cubicBezTo>
                  <a:cubicBezTo>
                    <a:pt x="11889" y="7724"/>
                    <a:pt x="11889" y="7724"/>
                    <a:pt x="11889" y="7724"/>
                  </a:cubicBezTo>
                  <a:cubicBezTo>
                    <a:pt x="11980" y="7724"/>
                    <a:pt x="11980" y="7724"/>
                    <a:pt x="11980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161" y="7724"/>
                    <a:pt x="12161" y="7724"/>
                    <a:pt x="12161" y="7724"/>
                  </a:cubicBezTo>
                  <a:cubicBezTo>
                    <a:pt x="12252" y="7593"/>
                    <a:pt x="12252" y="7593"/>
                    <a:pt x="12252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724"/>
                    <a:pt x="12434" y="7724"/>
                    <a:pt x="12434" y="7724"/>
                  </a:cubicBezTo>
                  <a:cubicBezTo>
                    <a:pt x="12343" y="7724"/>
                    <a:pt x="12343" y="7724"/>
                    <a:pt x="12343" y="7724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252" y="7985"/>
                    <a:pt x="12252" y="7985"/>
                    <a:pt x="12252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071" y="7985"/>
                    <a:pt x="12071" y="7985"/>
                    <a:pt x="12071" y="7985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2071" y="8116"/>
                    <a:pt x="12071" y="8116"/>
                    <a:pt x="12071" y="8116"/>
                  </a:cubicBezTo>
                  <a:cubicBezTo>
                    <a:pt x="12071" y="8247"/>
                    <a:pt x="12071" y="8247"/>
                    <a:pt x="12071" y="8247"/>
                  </a:cubicBezTo>
                  <a:cubicBezTo>
                    <a:pt x="12071" y="8378"/>
                    <a:pt x="12071" y="8378"/>
                    <a:pt x="12071" y="8378"/>
                  </a:cubicBezTo>
                  <a:cubicBezTo>
                    <a:pt x="11980" y="8509"/>
                    <a:pt x="11980" y="8509"/>
                    <a:pt x="11980" y="8509"/>
                  </a:cubicBezTo>
                  <a:cubicBezTo>
                    <a:pt x="11980" y="8640"/>
                    <a:pt x="11980" y="8640"/>
                    <a:pt x="11980" y="8640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902"/>
                    <a:pt x="11889" y="8902"/>
                    <a:pt x="11889" y="8902"/>
                  </a:cubicBezTo>
                  <a:cubicBezTo>
                    <a:pt x="11889" y="9033"/>
                    <a:pt x="11889" y="9033"/>
                    <a:pt x="11889" y="9033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08" y="9164"/>
                    <a:pt x="11708" y="9164"/>
                    <a:pt x="11708" y="9164"/>
                  </a:cubicBezTo>
                  <a:cubicBezTo>
                    <a:pt x="11617" y="9295"/>
                    <a:pt x="11617" y="9295"/>
                    <a:pt x="11617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435" y="9295"/>
                    <a:pt x="11435" y="9295"/>
                    <a:pt x="11435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164"/>
                    <a:pt x="11254" y="9164"/>
                    <a:pt x="11254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072" y="9295"/>
                    <a:pt x="11072" y="9295"/>
                    <a:pt x="11072" y="9295"/>
                  </a:cubicBezTo>
                  <a:cubicBezTo>
                    <a:pt x="10982" y="9295"/>
                    <a:pt x="10982" y="9295"/>
                    <a:pt x="10982" y="9295"/>
                  </a:cubicBezTo>
                  <a:cubicBezTo>
                    <a:pt x="10891" y="9425"/>
                    <a:pt x="10891" y="9425"/>
                    <a:pt x="10891" y="9425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618" y="9556"/>
                    <a:pt x="10618" y="9556"/>
                    <a:pt x="10618" y="9556"/>
                  </a:cubicBezTo>
                  <a:cubicBezTo>
                    <a:pt x="10528" y="9556"/>
                    <a:pt x="10528" y="9556"/>
                    <a:pt x="10528" y="9556"/>
                  </a:cubicBezTo>
                  <a:cubicBezTo>
                    <a:pt x="10437" y="9556"/>
                    <a:pt x="10437" y="9556"/>
                    <a:pt x="10437" y="9556"/>
                  </a:cubicBezTo>
                  <a:cubicBezTo>
                    <a:pt x="10346" y="9687"/>
                    <a:pt x="10346" y="9687"/>
                    <a:pt x="10346" y="9687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165" y="9687"/>
                    <a:pt x="10165" y="9687"/>
                    <a:pt x="10165" y="9687"/>
                  </a:cubicBezTo>
                  <a:cubicBezTo>
                    <a:pt x="10165" y="9818"/>
                    <a:pt x="10165" y="9818"/>
                    <a:pt x="10165" y="9818"/>
                  </a:cubicBezTo>
                  <a:cubicBezTo>
                    <a:pt x="10165" y="10080"/>
                    <a:pt x="10165" y="10080"/>
                    <a:pt x="10165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9983" y="9949"/>
                    <a:pt x="9983" y="9949"/>
                    <a:pt x="9983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10080"/>
                    <a:pt x="9802" y="10080"/>
                    <a:pt x="9802" y="10080"/>
                  </a:cubicBezTo>
                  <a:cubicBezTo>
                    <a:pt x="9892" y="10080"/>
                    <a:pt x="9892" y="10080"/>
                    <a:pt x="9892" y="10080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711" y="10080"/>
                    <a:pt x="9711" y="10080"/>
                    <a:pt x="9711" y="10080"/>
                  </a:cubicBezTo>
                  <a:cubicBezTo>
                    <a:pt x="9711" y="9949"/>
                    <a:pt x="9711" y="9949"/>
                    <a:pt x="9711" y="9949"/>
                  </a:cubicBezTo>
                  <a:cubicBezTo>
                    <a:pt x="9620" y="9949"/>
                    <a:pt x="9620" y="9949"/>
                    <a:pt x="9620" y="9949"/>
                  </a:cubicBezTo>
                  <a:cubicBezTo>
                    <a:pt x="9529" y="10080"/>
                    <a:pt x="9529" y="10080"/>
                    <a:pt x="9529" y="10080"/>
                  </a:cubicBezTo>
                  <a:cubicBezTo>
                    <a:pt x="9529" y="10211"/>
                    <a:pt x="9529" y="10211"/>
                    <a:pt x="952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257" y="10473"/>
                    <a:pt x="9257" y="10473"/>
                    <a:pt x="9257" y="10473"/>
                  </a:cubicBezTo>
                  <a:cubicBezTo>
                    <a:pt x="9166" y="10604"/>
                    <a:pt x="9166" y="10604"/>
                    <a:pt x="9166" y="10604"/>
                  </a:cubicBezTo>
                  <a:cubicBezTo>
                    <a:pt x="9166" y="10735"/>
                    <a:pt x="9166" y="10735"/>
                    <a:pt x="9166" y="10735"/>
                  </a:cubicBezTo>
                  <a:cubicBezTo>
                    <a:pt x="9076" y="10735"/>
                    <a:pt x="9076" y="10735"/>
                    <a:pt x="9076" y="10735"/>
                  </a:cubicBezTo>
                  <a:cubicBezTo>
                    <a:pt x="8985" y="10604"/>
                    <a:pt x="8985" y="10604"/>
                    <a:pt x="8985" y="10604"/>
                  </a:cubicBezTo>
                  <a:cubicBezTo>
                    <a:pt x="8985" y="10735"/>
                    <a:pt x="8985" y="10735"/>
                    <a:pt x="8985" y="1073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03" y="10996"/>
                    <a:pt x="8803" y="10996"/>
                    <a:pt x="8803" y="10996"/>
                  </a:cubicBezTo>
                  <a:cubicBezTo>
                    <a:pt x="8803" y="11127"/>
                    <a:pt x="8803" y="11127"/>
                    <a:pt x="8803" y="11127"/>
                  </a:cubicBezTo>
                  <a:cubicBezTo>
                    <a:pt x="8803" y="11258"/>
                    <a:pt x="8803" y="11258"/>
                    <a:pt x="8803" y="11258"/>
                  </a:cubicBezTo>
                  <a:cubicBezTo>
                    <a:pt x="8894" y="11389"/>
                    <a:pt x="8894" y="11389"/>
                    <a:pt x="8894" y="11389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651"/>
                    <a:pt x="8803" y="11651"/>
                    <a:pt x="8803" y="11651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894" y="11520"/>
                    <a:pt x="8894" y="11520"/>
                    <a:pt x="8894" y="11520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9076" y="11782"/>
                    <a:pt x="9076" y="11782"/>
                    <a:pt x="9076" y="11782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166" y="11913"/>
                    <a:pt x="9166" y="11913"/>
                    <a:pt x="9166" y="11913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620" y="11520"/>
                    <a:pt x="9620" y="11520"/>
                    <a:pt x="9620" y="11520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529" y="11651"/>
                    <a:pt x="9529" y="11651"/>
                    <a:pt x="9529" y="11651"/>
                  </a:cubicBezTo>
                  <a:cubicBezTo>
                    <a:pt x="9439" y="11913"/>
                    <a:pt x="9439" y="11913"/>
                    <a:pt x="9439" y="11913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348" y="12305"/>
                    <a:pt x="9348" y="12305"/>
                    <a:pt x="9348" y="1230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8985" y="12044"/>
                    <a:pt x="8985" y="12044"/>
                    <a:pt x="8985" y="12044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894" y="12044"/>
                    <a:pt x="8894" y="12044"/>
                    <a:pt x="8894" y="12044"/>
                  </a:cubicBezTo>
                  <a:cubicBezTo>
                    <a:pt x="8803" y="12044"/>
                    <a:pt x="8803" y="12044"/>
                    <a:pt x="8803" y="12044"/>
                  </a:cubicBezTo>
                  <a:cubicBezTo>
                    <a:pt x="8803" y="12175"/>
                    <a:pt x="8803" y="12175"/>
                    <a:pt x="8803" y="12175"/>
                  </a:cubicBezTo>
                  <a:cubicBezTo>
                    <a:pt x="8713" y="12044"/>
                    <a:pt x="8713" y="12044"/>
                    <a:pt x="8713" y="12044"/>
                  </a:cubicBezTo>
                  <a:cubicBezTo>
                    <a:pt x="8713" y="12175"/>
                    <a:pt x="8713" y="12175"/>
                    <a:pt x="8713" y="1217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436"/>
                    <a:pt x="8713" y="12436"/>
                    <a:pt x="8713" y="12436"/>
                  </a:cubicBezTo>
                  <a:cubicBezTo>
                    <a:pt x="8713" y="12567"/>
                    <a:pt x="8713" y="12567"/>
                    <a:pt x="8713" y="12567"/>
                  </a:cubicBezTo>
                  <a:cubicBezTo>
                    <a:pt x="8803" y="12567"/>
                    <a:pt x="8803" y="12567"/>
                    <a:pt x="8803" y="12567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960"/>
                    <a:pt x="8803" y="12960"/>
                    <a:pt x="8803" y="12960"/>
                  </a:cubicBezTo>
                  <a:cubicBezTo>
                    <a:pt x="8894" y="12960"/>
                    <a:pt x="8894" y="12960"/>
                    <a:pt x="8894" y="12960"/>
                  </a:cubicBezTo>
                  <a:cubicBezTo>
                    <a:pt x="8894" y="13091"/>
                    <a:pt x="8894" y="13091"/>
                    <a:pt x="8894" y="13091"/>
                  </a:cubicBezTo>
                  <a:cubicBezTo>
                    <a:pt x="8803" y="13091"/>
                    <a:pt x="8803" y="13091"/>
                    <a:pt x="8803" y="13091"/>
                  </a:cubicBezTo>
                  <a:cubicBezTo>
                    <a:pt x="8713" y="13091"/>
                    <a:pt x="8713" y="13091"/>
                    <a:pt x="8713" y="13091"/>
                  </a:cubicBezTo>
                  <a:cubicBezTo>
                    <a:pt x="8985" y="13222"/>
                    <a:pt x="8985" y="13222"/>
                    <a:pt x="8985" y="13222"/>
                  </a:cubicBezTo>
                  <a:cubicBezTo>
                    <a:pt x="9076" y="13222"/>
                    <a:pt x="9076" y="13222"/>
                    <a:pt x="9076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529" y="12698"/>
                    <a:pt x="9529" y="12698"/>
                    <a:pt x="9529" y="12698"/>
                  </a:cubicBezTo>
                  <a:cubicBezTo>
                    <a:pt x="9711" y="12567"/>
                    <a:pt x="9711" y="12567"/>
                    <a:pt x="9711" y="12567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711" y="12698"/>
                    <a:pt x="9711" y="12698"/>
                    <a:pt x="9711" y="12698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3091"/>
                    <a:pt x="9620" y="13091"/>
                    <a:pt x="9620" y="13091"/>
                  </a:cubicBezTo>
                  <a:cubicBezTo>
                    <a:pt x="9529" y="13222"/>
                    <a:pt x="9529" y="13222"/>
                    <a:pt x="9529" y="13222"/>
                  </a:cubicBezTo>
                  <a:cubicBezTo>
                    <a:pt x="9439" y="13353"/>
                    <a:pt x="9439" y="13353"/>
                    <a:pt x="9439" y="13353"/>
                  </a:cubicBezTo>
                  <a:cubicBezTo>
                    <a:pt x="9529" y="13484"/>
                    <a:pt x="9529" y="13484"/>
                    <a:pt x="9529" y="13484"/>
                  </a:cubicBezTo>
                  <a:cubicBezTo>
                    <a:pt x="9439" y="13484"/>
                    <a:pt x="9439" y="13484"/>
                    <a:pt x="9439" y="13484"/>
                  </a:cubicBezTo>
                  <a:cubicBezTo>
                    <a:pt x="9439" y="13615"/>
                    <a:pt x="9439" y="13615"/>
                    <a:pt x="9439" y="13615"/>
                  </a:cubicBezTo>
                  <a:cubicBezTo>
                    <a:pt x="9439" y="13745"/>
                    <a:pt x="9439" y="13745"/>
                    <a:pt x="9439" y="13745"/>
                  </a:cubicBezTo>
                  <a:cubicBezTo>
                    <a:pt x="9529" y="13745"/>
                    <a:pt x="9529" y="13745"/>
                    <a:pt x="9529" y="13745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4007"/>
                    <a:pt x="9348" y="14007"/>
                    <a:pt x="9348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348" y="14138"/>
                    <a:pt x="9348" y="14138"/>
                    <a:pt x="9348" y="14138"/>
                  </a:cubicBezTo>
                  <a:cubicBezTo>
                    <a:pt x="9439" y="14138"/>
                    <a:pt x="9439" y="14138"/>
                    <a:pt x="9439" y="14138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348" y="14531"/>
                    <a:pt x="9348" y="14531"/>
                    <a:pt x="9348" y="14531"/>
                  </a:cubicBezTo>
                  <a:cubicBezTo>
                    <a:pt x="9257" y="14531"/>
                    <a:pt x="9257" y="14531"/>
                    <a:pt x="9257" y="14531"/>
                  </a:cubicBezTo>
                  <a:cubicBezTo>
                    <a:pt x="9166" y="14531"/>
                    <a:pt x="9166" y="14531"/>
                    <a:pt x="9166" y="14531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257" y="14793"/>
                    <a:pt x="9257" y="14793"/>
                    <a:pt x="9257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531"/>
                    <a:pt x="9439" y="14531"/>
                    <a:pt x="943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620" y="14400"/>
                    <a:pt x="9620" y="14400"/>
                    <a:pt x="9620" y="14400"/>
                  </a:cubicBezTo>
                  <a:cubicBezTo>
                    <a:pt x="9711" y="14400"/>
                    <a:pt x="9711" y="14400"/>
                    <a:pt x="9711" y="14400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662"/>
                    <a:pt x="9711" y="14662"/>
                    <a:pt x="9711" y="14662"/>
                  </a:cubicBezTo>
                  <a:cubicBezTo>
                    <a:pt x="9711" y="14793"/>
                    <a:pt x="9711" y="14793"/>
                    <a:pt x="9711" y="14793"/>
                  </a:cubicBezTo>
                  <a:cubicBezTo>
                    <a:pt x="9802" y="14793"/>
                    <a:pt x="9802" y="14793"/>
                    <a:pt x="9802" y="14793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793"/>
                    <a:pt x="9892" y="14793"/>
                    <a:pt x="9892" y="14793"/>
                  </a:cubicBezTo>
                  <a:cubicBezTo>
                    <a:pt x="9983" y="14924"/>
                    <a:pt x="9983" y="14924"/>
                    <a:pt x="9983" y="14924"/>
                  </a:cubicBezTo>
                  <a:cubicBezTo>
                    <a:pt x="9983" y="15055"/>
                    <a:pt x="9983" y="15055"/>
                    <a:pt x="9983" y="15055"/>
                  </a:cubicBezTo>
                  <a:cubicBezTo>
                    <a:pt x="9983" y="15185"/>
                    <a:pt x="9983" y="15185"/>
                    <a:pt x="9983" y="15185"/>
                  </a:cubicBezTo>
                  <a:cubicBezTo>
                    <a:pt x="9983" y="15316"/>
                    <a:pt x="9983" y="15316"/>
                    <a:pt x="9983" y="15316"/>
                  </a:cubicBezTo>
                  <a:cubicBezTo>
                    <a:pt x="10074" y="15316"/>
                    <a:pt x="10074" y="15316"/>
                    <a:pt x="10074" y="15316"/>
                  </a:cubicBezTo>
                  <a:cubicBezTo>
                    <a:pt x="10074" y="15185"/>
                    <a:pt x="10074" y="15185"/>
                    <a:pt x="10074" y="15185"/>
                  </a:cubicBezTo>
                  <a:cubicBezTo>
                    <a:pt x="10074" y="15055"/>
                    <a:pt x="10074" y="15055"/>
                    <a:pt x="10074" y="15055"/>
                  </a:cubicBezTo>
                  <a:cubicBezTo>
                    <a:pt x="10165" y="14924"/>
                    <a:pt x="10165" y="14924"/>
                    <a:pt x="10165" y="14924"/>
                  </a:cubicBezTo>
                  <a:cubicBezTo>
                    <a:pt x="10165" y="14793"/>
                    <a:pt x="10165" y="14793"/>
                    <a:pt x="10165" y="14793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437" y="14662"/>
                    <a:pt x="10437" y="14662"/>
                    <a:pt x="10437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255" y="14793"/>
                    <a:pt x="10255" y="14793"/>
                    <a:pt x="10255" y="14793"/>
                  </a:cubicBezTo>
                  <a:cubicBezTo>
                    <a:pt x="10255" y="14924"/>
                    <a:pt x="10255" y="14924"/>
                    <a:pt x="10255" y="14924"/>
                  </a:cubicBezTo>
                  <a:cubicBezTo>
                    <a:pt x="10346" y="15055"/>
                    <a:pt x="10346" y="15055"/>
                    <a:pt x="10346" y="15055"/>
                  </a:cubicBezTo>
                  <a:cubicBezTo>
                    <a:pt x="10437" y="15055"/>
                    <a:pt x="10437" y="15055"/>
                    <a:pt x="10437" y="15055"/>
                  </a:cubicBezTo>
                  <a:cubicBezTo>
                    <a:pt x="10528" y="14924"/>
                    <a:pt x="10528" y="14924"/>
                    <a:pt x="10528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800" y="14924"/>
                    <a:pt x="10800" y="14924"/>
                    <a:pt x="10800" y="14924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891" y="14924"/>
                    <a:pt x="10891" y="14924"/>
                    <a:pt x="10891" y="14924"/>
                  </a:cubicBezTo>
                  <a:cubicBezTo>
                    <a:pt x="10891" y="15055"/>
                    <a:pt x="10891" y="15055"/>
                    <a:pt x="10891" y="15055"/>
                  </a:cubicBezTo>
                  <a:cubicBezTo>
                    <a:pt x="10800" y="15055"/>
                    <a:pt x="10800" y="15055"/>
                    <a:pt x="10800" y="15055"/>
                  </a:cubicBezTo>
                  <a:cubicBezTo>
                    <a:pt x="10618" y="15185"/>
                    <a:pt x="10618" y="15185"/>
                    <a:pt x="10618" y="15185"/>
                  </a:cubicBezTo>
                  <a:cubicBezTo>
                    <a:pt x="10437" y="15316"/>
                    <a:pt x="10437" y="15316"/>
                    <a:pt x="10437" y="15316"/>
                  </a:cubicBezTo>
                  <a:cubicBezTo>
                    <a:pt x="10437" y="15447"/>
                    <a:pt x="10437" y="15447"/>
                    <a:pt x="10437" y="15447"/>
                  </a:cubicBezTo>
                  <a:cubicBezTo>
                    <a:pt x="10437" y="15578"/>
                    <a:pt x="10437" y="15578"/>
                    <a:pt x="10437" y="15578"/>
                  </a:cubicBezTo>
                  <a:cubicBezTo>
                    <a:pt x="10437" y="15709"/>
                    <a:pt x="10437" y="15709"/>
                    <a:pt x="10437" y="15709"/>
                  </a:cubicBezTo>
                  <a:cubicBezTo>
                    <a:pt x="10528" y="15709"/>
                    <a:pt x="10528" y="15709"/>
                    <a:pt x="10528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255" y="15840"/>
                    <a:pt x="10255" y="15840"/>
                    <a:pt x="10255" y="15840"/>
                  </a:cubicBezTo>
                  <a:cubicBezTo>
                    <a:pt x="10255" y="15971"/>
                    <a:pt x="10255" y="15971"/>
                    <a:pt x="10255" y="15971"/>
                  </a:cubicBezTo>
                  <a:cubicBezTo>
                    <a:pt x="10074" y="16102"/>
                    <a:pt x="10074" y="16102"/>
                    <a:pt x="10074" y="16102"/>
                  </a:cubicBezTo>
                  <a:cubicBezTo>
                    <a:pt x="10074" y="16233"/>
                    <a:pt x="10074" y="16233"/>
                    <a:pt x="10074" y="16233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165" y="16364"/>
                    <a:pt x="10165" y="16364"/>
                    <a:pt x="10165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9983" y="16364"/>
                    <a:pt x="9983" y="16364"/>
                    <a:pt x="9983" y="16364"/>
                  </a:cubicBezTo>
                  <a:cubicBezTo>
                    <a:pt x="9892" y="16364"/>
                    <a:pt x="9892" y="16364"/>
                    <a:pt x="9892" y="16364"/>
                  </a:cubicBezTo>
                  <a:cubicBezTo>
                    <a:pt x="9802" y="16495"/>
                    <a:pt x="9802" y="16495"/>
                    <a:pt x="9802" y="1649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529" y="16756"/>
                    <a:pt x="9529" y="16756"/>
                    <a:pt x="9529" y="16756"/>
                  </a:cubicBezTo>
                  <a:cubicBezTo>
                    <a:pt x="9439" y="16887"/>
                    <a:pt x="9439" y="16887"/>
                    <a:pt x="9439" y="16887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348" y="17018"/>
                    <a:pt x="9348" y="17018"/>
                    <a:pt x="9348" y="17018"/>
                  </a:cubicBezTo>
                  <a:cubicBezTo>
                    <a:pt x="9348" y="16887"/>
                    <a:pt x="9348" y="16887"/>
                    <a:pt x="9348" y="16887"/>
                  </a:cubicBezTo>
                  <a:cubicBezTo>
                    <a:pt x="9257" y="16887"/>
                    <a:pt x="9257" y="16887"/>
                    <a:pt x="9257" y="16887"/>
                  </a:cubicBezTo>
                  <a:cubicBezTo>
                    <a:pt x="9166" y="17018"/>
                    <a:pt x="9166" y="17018"/>
                    <a:pt x="9166" y="17018"/>
                  </a:cubicBezTo>
                  <a:cubicBezTo>
                    <a:pt x="9076" y="17018"/>
                    <a:pt x="9076" y="17018"/>
                    <a:pt x="9076" y="17018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8894" y="17149"/>
                    <a:pt x="8894" y="17149"/>
                    <a:pt x="8894" y="17149"/>
                  </a:cubicBezTo>
                  <a:cubicBezTo>
                    <a:pt x="8803" y="17280"/>
                    <a:pt x="8803" y="17280"/>
                    <a:pt x="8803" y="17280"/>
                  </a:cubicBezTo>
                  <a:cubicBezTo>
                    <a:pt x="8622" y="17411"/>
                    <a:pt x="8622" y="17411"/>
                    <a:pt x="8622" y="17411"/>
                  </a:cubicBezTo>
                  <a:cubicBezTo>
                    <a:pt x="8531" y="17542"/>
                    <a:pt x="8531" y="17542"/>
                    <a:pt x="8531" y="17542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259" y="17935"/>
                    <a:pt x="8259" y="17935"/>
                    <a:pt x="8259" y="17935"/>
                  </a:cubicBezTo>
                  <a:cubicBezTo>
                    <a:pt x="8259" y="17804"/>
                    <a:pt x="8259" y="17804"/>
                    <a:pt x="8259" y="17804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077" y="17673"/>
                    <a:pt x="8077" y="17673"/>
                    <a:pt x="8077" y="17673"/>
                  </a:cubicBezTo>
                  <a:cubicBezTo>
                    <a:pt x="7896" y="17673"/>
                    <a:pt x="7896" y="17673"/>
                    <a:pt x="7896" y="17673"/>
                  </a:cubicBezTo>
                  <a:cubicBezTo>
                    <a:pt x="7896" y="17804"/>
                    <a:pt x="7896" y="17804"/>
                    <a:pt x="7896" y="17804"/>
                  </a:cubicBezTo>
                  <a:cubicBezTo>
                    <a:pt x="7805" y="17804"/>
                    <a:pt x="7805" y="17804"/>
                    <a:pt x="7805" y="17804"/>
                  </a:cubicBezTo>
                  <a:cubicBezTo>
                    <a:pt x="7714" y="17935"/>
                    <a:pt x="7714" y="17935"/>
                    <a:pt x="7714" y="17935"/>
                  </a:cubicBezTo>
                  <a:cubicBezTo>
                    <a:pt x="7624" y="17935"/>
                    <a:pt x="7624" y="17935"/>
                    <a:pt x="7624" y="17935"/>
                  </a:cubicBezTo>
                  <a:cubicBezTo>
                    <a:pt x="7533" y="18065"/>
                    <a:pt x="7533" y="18065"/>
                    <a:pt x="7533" y="18065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442" y="18196"/>
                    <a:pt x="7442" y="18196"/>
                    <a:pt x="7442" y="18196"/>
                  </a:cubicBezTo>
                  <a:cubicBezTo>
                    <a:pt x="7351" y="18196"/>
                    <a:pt x="7351" y="18196"/>
                    <a:pt x="7351" y="18196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261" y="18327"/>
                    <a:pt x="7261" y="18327"/>
                    <a:pt x="7261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458"/>
                    <a:pt x="7170" y="18458"/>
                    <a:pt x="7170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351" y="18589"/>
                    <a:pt x="7351" y="18589"/>
                    <a:pt x="7351" y="18589"/>
                  </a:cubicBezTo>
                  <a:cubicBezTo>
                    <a:pt x="7351" y="18458"/>
                    <a:pt x="7351" y="18458"/>
                    <a:pt x="7351" y="18458"/>
                  </a:cubicBezTo>
                  <a:cubicBezTo>
                    <a:pt x="7442" y="18327"/>
                    <a:pt x="7442" y="18327"/>
                    <a:pt x="7442" y="18327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533" y="18589"/>
                    <a:pt x="7533" y="18589"/>
                    <a:pt x="7533" y="18589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714" y="18458"/>
                    <a:pt x="7714" y="18458"/>
                    <a:pt x="7714" y="18458"/>
                  </a:cubicBezTo>
                  <a:cubicBezTo>
                    <a:pt x="7805" y="18327"/>
                    <a:pt x="7805" y="18327"/>
                    <a:pt x="7805" y="18327"/>
                  </a:cubicBezTo>
                  <a:cubicBezTo>
                    <a:pt x="7896" y="18196"/>
                    <a:pt x="7896" y="18196"/>
                    <a:pt x="7896" y="18196"/>
                  </a:cubicBezTo>
                  <a:cubicBezTo>
                    <a:pt x="7805" y="18196"/>
                    <a:pt x="7805" y="18196"/>
                    <a:pt x="7805" y="18196"/>
                  </a:cubicBezTo>
                  <a:cubicBezTo>
                    <a:pt x="7896" y="18065"/>
                    <a:pt x="7896" y="18065"/>
                    <a:pt x="7896" y="1806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8077" y="18196"/>
                    <a:pt x="8077" y="18196"/>
                    <a:pt x="8077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065"/>
                    <a:pt x="8168" y="18065"/>
                    <a:pt x="8168" y="18065"/>
                  </a:cubicBezTo>
                  <a:cubicBezTo>
                    <a:pt x="8259" y="18065"/>
                    <a:pt x="8259" y="18065"/>
                    <a:pt x="8259" y="18065"/>
                  </a:cubicBezTo>
                  <a:cubicBezTo>
                    <a:pt x="8259" y="18196"/>
                    <a:pt x="8259" y="18196"/>
                    <a:pt x="8259" y="18196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440" y="18065"/>
                    <a:pt x="8440" y="18065"/>
                    <a:pt x="8440" y="18065"/>
                  </a:cubicBezTo>
                  <a:cubicBezTo>
                    <a:pt x="8531" y="18065"/>
                    <a:pt x="8531" y="18065"/>
                    <a:pt x="8531" y="1806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713" y="17935"/>
                    <a:pt x="8713" y="17935"/>
                    <a:pt x="8713" y="17935"/>
                  </a:cubicBezTo>
                  <a:cubicBezTo>
                    <a:pt x="8713" y="18065"/>
                    <a:pt x="8713" y="18065"/>
                    <a:pt x="8713" y="18065"/>
                  </a:cubicBezTo>
                  <a:cubicBezTo>
                    <a:pt x="8622" y="18065"/>
                    <a:pt x="8622" y="18065"/>
                    <a:pt x="8622" y="18065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803" y="18065"/>
                    <a:pt x="8803" y="18065"/>
                    <a:pt x="8803" y="1806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985" y="17935"/>
                    <a:pt x="8985" y="17935"/>
                    <a:pt x="8985" y="17935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257" y="17935"/>
                    <a:pt x="9257" y="17935"/>
                    <a:pt x="9257" y="17935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804"/>
                    <a:pt x="9348" y="17804"/>
                    <a:pt x="9348" y="17804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166" y="17673"/>
                    <a:pt x="9166" y="17673"/>
                    <a:pt x="9166" y="17673"/>
                  </a:cubicBezTo>
                  <a:cubicBezTo>
                    <a:pt x="9257" y="17542"/>
                    <a:pt x="9257" y="17542"/>
                    <a:pt x="9257" y="17542"/>
                  </a:cubicBezTo>
                  <a:cubicBezTo>
                    <a:pt x="9439" y="17542"/>
                    <a:pt x="9439" y="17542"/>
                    <a:pt x="9439" y="17542"/>
                  </a:cubicBezTo>
                  <a:cubicBezTo>
                    <a:pt x="9620" y="17542"/>
                    <a:pt x="9620" y="17542"/>
                    <a:pt x="9620" y="17542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280"/>
                    <a:pt x="9620" y="17280"/>
                    <a:pt x="9620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92" y="17280"/>
                    <a:pt x="9892" y="17280"/>
                    <a:pt x="9892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018"/>
                    <a:pt x="9892" y="17018"/>
                    <a:pt x="9892" y="17018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280"/>
                    <a:pt x="9983" y="17280"/>
                    <a:pt x="9983" y="17280"/>
                  </a:cubicBezTo>
                  <a:cubicBezTo>
                    <a:pt x="10074" y="17149"/>
                    <a:pt x="10074" y="17149"/>
                    <a:pt x="10074" y="17149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255" y="17018"/>
                    <a:pt x="10255" y="17018"/>
                    <a:pt x="10255" y="17018"/>
                  </a:cubicBezTo>
                  <a:cubicBezTo>
                    <a:pt x="10255" y="16887"/>
                    <a:pt x="10255" y="16887"/>
                    <a:pt x="10255" y="16887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437" y="16887"/>
                    <a:pt x="10437" y="16887"/>
                    <a:pt x="10437" y="16887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437" y="16625"/>
                    <a:pt x="10437" y="16625"/>
                    <a:pt x="10437" y="16625"/>
                  </a:cubicBezTo>
                  <a:cubicBezTo>
                    <a:pt x="10528" y="16625"/>
                    <a:pt x="10528" y="16625"/>
                    <a:pt x="10528" y="1662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625"/>
                    <a:pt x="10618" y="16625"/>
                    <a:pt x="10618" y="16625"/>
                  </a:cubicBezTo>
                  <a:cubicBezTo>
                    <a:pt x="10709" y="16495"/>
                    <a:pt x="10709" y="16495"/>
                    <a:pt x="10709" y="16495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91" y="16364"/>
                    <a:pt x="10891" y="16364"/>
                    <a:pt x="10891" y="16364"/>
                  </a:cubicBezTo>
                  <a:cubicBezTo>
                    <a:pt x="10891" y="16233"/>
                    <a:pt x="10891" y="16233"/>
                    <a:pt x="10891" y="16233"/>
                  </a:cubicBezTo>
                  <a:cubicBezTo>
                    <a:pt x="10982" y="16233"/>
                    <a:pt x="10982" y="16233"/>
                    <a:pt x="10982" y="16233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345" y="16102"/>
                    <a:pt x="11345" y="16102"/>
                    <a:pt x="1134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617" y="15971"/>
                    <a:pt x="11617" y="15971"/>
                    <a:pt x="11617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840"/>
                    <a:pt x="11526" y="15840"/>
                    <a:pt x="11526" y="15840"/>
                  </a:cubicBezTo>
                  <a:cubicBezTo>
                    <a:pt x="11617" y="15840"/>
                    <a:pt x="11617" y="15840"/>
                    <a:pt x="11617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617" y="15709"/>
                    <a:pt x="11617" y="15709"/>
                    <a:pt x="11617" y="15709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798" y="15709"/>
                    <a:pt x="11798" y="15709"/>
                    <a:pt x="11798" y="15709"/>
                  </a:cubicBezTo>
                  <a:cubicBezTo>
                    <a:pt x="11798" y="15578"/>
                    <a:pt x="11798" y="15578"/>
                    <a:pt x="11798" y="15578"/>
                  </a:cubicBezTo>
                  <a:cubicBezTo>
                    <a:pt x="11980" y="15578"/>
                    <a:pt x="11980" y="15578"/>
                    <a:pt x="11980" y="15578"/>
                  </a:cubicBezTo>
                  <a:cubicBezTo>
                    <a:pt x="11980" y="15447"/>
                    <a:pt x="11980" y="15447"/>
                    <a:pt x="11980" y="15447"/>
                  </a:cubicBezTo>
                  <a:cubicBezTo>
                    <a:pt x="12071" y="15447"/>
                    <a:pt x="12071" y="15447"/>
                    <a:pt x="12071" y="15447"/>
                  </a:cubicBezTo>
                  <a:cubicBezTo>
                    <a:pt x="12161" y="15316"/>
                    <a:pt x="12161" y="15316"/>
                    <a:pt x="12161" y="15316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071" y="15185"/>
                    <a:pt x="12071" y="15185"/>
                    <a:pt x="12071" y="1518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1980" y="15055"/>
                    <a:pt x="11980" y="15055"/>
                    <a:pt x="11980" y="15055"/>
                  </a:cubicBezTo>
                  <a:cubicBezTo>
                    <a:pt x="11980" y="14924"/>
                    <a:pt x="11980" y="14924"/>
                    <a:pt x="11980" y="14924"/>
                  </a:cubicBezTo>
                  <a:cubicBezTo>
                    <a:pt x="11980" y="14793"/>
                    <a:pt x="11980" y="14793"/>
                    <a:pt x="11980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252" y="14662"/>
                    <a:pt x="12252" y="14662"/>
                    <a:pt x="12252" y="14662"/>
                  </a:cubicBezTo>
                  <a:cubicBezTo>
                    <a:pt x="12343" y="14531"/>
                    <a:pt x="12343" y="14531"/>
                    <a:pt x="12343" y="14531"/>
                  </a:cubicBezTo>
                  <a:cubicBezTo>
                    <a:pt x="12434" y="14662"/>
                    <a:pt x="12434" y="14662"/>
                    <a:pt x="12434" y="14662"/>
                  </a:cubicBezTo>
                  <a:cubicBezTo>
                    <a:pt x="12524" y="14531"/>
                    <a:pt x="12524" y="14531"/>
                    <a:pt x="12524" y="14531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615" y="14662"/>
                    <a:pt x="12615" y="14662"/>
                    <a:pt x="12615" y="14662"/>
                  </a:cubicBezTo>
                  <a:cubicBezTo>
                    <a:pt x="12706" y="14531"/>
                    <a:pt x="12706" y="14531"/>
                    <a:pt x="12706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706" y="14400"/>
                    <a:pt x="12706" y="14400"/>
                    <a:pt x="12706" y="14400"/>
                  </a:cubicBezTo>
                  <a:cubicBezTo>
                    <a:pt x="12887" y="14400"/>
                    <a:pt x="12887" y="14400"/>
                    <a:pt x="12887" y="14400"/>
                  </a:cubicBezTo>
                  <a:cubicBezTo>
                    <a:pt x="12887" y="14269"/>
                    <a:pt x="12887" y="14269"/>
                    <a:pt x="12887" y="14269"/>
                  </a:cubicBezTo>
                  <a:cubicBezTo>
                    <a:pt x="12887" y="14138"/>
                    <a:pt x="12887" y="14138"/>
                    <a:pt x="12887" y="14138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615" y="14138"/>
                    <a:pt x="12615" y="14138"/>
                    <a:pt x="12615" y="14138"/>
                  </a:cubicBezTo>
                  <a:cubicBezTo>
                    <a:pt x="12615" y="14007"/>
                    <a:pt x="12615" y="14007"/>
                    <a:pt x="12615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97" y="14007"/>
                    <a:pt x="12797" y="14007"/>
                    <a:pt x="12797" y="14007"/>
                  </a:cubicBezTo>
                  <a:cubicBezTo>
                    <a:pt x="12887" y="14007"/>
                    <a:pt x="12887" y="14007"/>
                    <a:pt x="12887" y="14007"/>
                  </a:cubicBezTo>
                  <a:cubicBezTo>
                    <a:pt x="12978" y="14007"/>
                    <a:pt x="12978" y="14007"/>
                    <a:pt x="12978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ubicBezTo>
                    <a:pt x="13069" y="13876"/>
                    <a:pt x="13069" y="13876"/>
                    <a:pt x="13069" y="13876"/>
                  </a:cubicBezTo>
                  <a:cubicBezTo>
                    <a:pt x="13250" y="13745"/>
                    <a:pt x="13250" y="13745"/>
                    <a:pt x="13250" y="13745"/>
                  </a:cubicBezTo>
                  <a:cubicBezTo>
                    <a:pt x="13341" y="13615"/>
                    <a:pt x="13341" y="13615"/>
                    <a:pt x="13341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484"/>
                    <a:pt x="13432" y="13484"/>
                    <a:pt x="13432" y="13484"/>
                  </a:cubicBezTo>
                  <a:cubicBezTo>
                    <a:pt x="13613" y="13353"/>
                    <a:pt x="13613" y="13353"/>
                    <a:pt x="13613" y="13353"/>
                  </a:cubicBezTo>
                  <a:cubicBezTo>
                    <a:pt x="13795" y="13353"/>
                    <a:pt x="13795" y="13353"/>
                    <a:pt x="13795" y="13353"/>
                  </a:cubicBezTo>
                  <a:cubicBezTo>
                    <a:pt x="13886" y="13222"/>
                    <a:pt x="13886" y="13222"/>
                    <a:pt x="13886" y="13222"/>
                  </a:cubicBezTo>
                  <a:cubicBezTo>
                    <a:pt x="14067" y="13091"/>
                    <a:pt x="14067" y="13091"/>
                    <a:pt x="14067" y="13091"/>
                  </a:cubicBezTo>
                  <a:cubicBezTo>
                    <a:pt x="14158" y="12960"/>
                    <a:pt x="14158" y="12960"/>
                    <a:pt x="14158" y="12960"/>
                  </a:cubicBezTo>
                  <a:cubicBezTo>
                    <a:pt x="14158" y="13091"/>
                    <a:pt x="14158" y="13091"/>
                    <a:pt x="14158" y="13091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339" y="13091"/>
                    <a:pt x="14339" y="13091"/>
                    <a:pt x="14339" y="13091"/>
                  </a:cubicBezTo>
                  <a:cubicBezTo>
                    <a:pt x="14430" y="13091"/>
                    <a:pt x="14430" y="13091"/>
                    <a:pt x="14430" y="13091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3091"/>
                    <a:pt x="14612" y="13091"/>
                    <a:pt x="14612" y="13091"/>
                  </a:cubicBezTo>
                  <a:cubicBezTo>
                    <a:pt x="14521" y="13091"/>
                    <a:pt x="14521" y="13091"/>
                    <a:pt x="14521" y="13091"/>
                  </a:cubicBezTo>
                  <a:cubicBezTo>
                    <a:pt x="14430" y="13222"/>
                    <a:pt x="14430" y="13222"/>
                    <a:pt x="14430" y="13222"/>
                  </a:cubicBezTo>
                  <a:cubicBezTo>
                    <a:pt x="14249" y="13353"/>
                    <a:pt x="14249" y="13353"/>
                    <a:pt x="14249" y="13353"/>
                  </a:cubicBezTo>
                  <a:cubicBezTo>
                    <a:pt x="14249" y="13484"/>
                    <a:pt x="14249" y="13484"/>
                    <a:pt x="14249" y="13484"/>
                  </a:cubicBezTo>
                  <a:cubicBezTo>
                    <a:pt x="14339" y="13615"/>
                    <a:pt x="14339" y="13615"/>
                    <a:pt x="14339" y="13615"/>
                  </a:cubicBezTo>
                  <a:cubicBezTo>
                    <a:pt x="14339" y="13745"/>
                    <a:pt x="14339" y="13745"/>
                    <a:pt x="14339" y="13745"/>
                  </a:cubicBezTo>
                  <a:cubicBezTo>
                    <a:pt x="14249" y="13745"/>
                    <a:pt x="14249" y="13745"/>
                    <a:pt x="14249" y="13745"/>
                  </a:cubicBezTo>
                  <a:cubicBezTo>
                    <a:pt x="14158" y="13615"/>
                    <a:pt x="14158" y="13615"/>
                    <a:pt x="14158" y="13615"/>
                  </a:cubicBezTo>
                  <a:cubicBezTo>
                    <a:pt x="14158" y="13745"/>
                    <a:pt x="14158" y="13745"/>
                    <a:pt x="14158" y="13745"/>
                  </a:cubicBezTo>
                  <a:cubicBezTo>
                    <a:pt x="14067" y="13745"/>
                    <a:pt x="14067" y="13745"/>
                    <a:pt x="14067" y="13745"/>
                  </a:cubicBezTo>
                  <a:cubicBezTo>
                    <a:pt x="13976" y="13615"/>
                    <a:pt x="13976" y="13615"/>
                    <a:pt x="13976" y="13615"/>
                  </a:cubicBezTo>
                  <a:cubicBezTo>
                    <a:pt x="13976" y="13484"/>
                    <a:pt x="13976" y="13484"/>
                    <a:pt x="13976" y="13484"/>
                  </a:cubicBezTo>
                  <a:cubicBezTo>
                    <a:pt x="13886" y="13615"/>
                    <a:pt x="13886" y="13615"/>
                    <a:pt x="13886" y="13615"/>
                  </a:cubicBezTo>
                  <a:cubicBezTo>
                    <a:pt x="13795" y="13615"/>
                    <a:pt x="13795" y="13615"/>
                    <a:pt x="13795" y="13615"/>
                  </a:cubicBezTo>
                  <a:cubicBezTo>
                    <a:pt x="13704" y="13745"/>
                    <a:pt x="13704" y="13745"/>
                    <a:pt x="13704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432" y="13876"/>
                    <a:pt x="13432" y="13876"/>
                    <a:pt x="13432" y="13876"/>
                  </a:cubicBezTo>
                  <a:cubicBezTo>
                    <a:pt x="13523" y="13876"/>
                    <a:pt x="13523" y="13876"/>
                    <a:pt x="13523" y="13876"/>
                  </a:cubicBezTo>
                  <a:cubicBezTo>
                    <a:pt x="13432" y="14138"/>
                    <a:pt x="13432" y="14138"/>
                    <a:pt x="13432" y="14138"/>
                  </a:cubicBezTo>
                  <a:cubicBezTo>
                    <a:pt x="13341" y="14138"/>
                    <a:pt x="13341" y="14138"/>
                    <a:pt x="13341" y="14138"/>
                  </a:cubicBezTo>
                  <a:cubicBezTo>
                    <a:pt x="13341" y="14269"/>
                    <a:pt x="13341" y="14269"/>
                    <a:pt x="13341" y="14269"/>
                  </a:cubicBezTo>
                  <a:cubicBezTo>
                    <a:pt x="13069" y="14531"/>
                    <a:pt x="13069" y="14531"/>
                    <a:pt x="13069" y="14531"/>
                  </a:cubicBezTo>
                  <a:cubicBezTo>
                    <a:pt x="12978" y="14662"/>
                    <a:pt x="12978" y="14662"/>
                    <a:pt x="12978" y="14662"/>
                  </a:cubicBezTo>
                  <a:cubicBezTo>
                    <a:pt x="12978" y="14793"/>
                    <a:pt x="12978" y="14793"/>
                    <a:pt x="12978" y="14793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250" y="14793"/>
                    <a:pt x="13250" y="14793"/>
                    <a:pt x="13250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160" y="14924"/>
                    <a:pt x="13160" y="14924"/>
                    <a:pt x="13160" y="14924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069" y="15055"/>
                    <a:pt x="13069" y="15055"/>
                    <a:pt x="13069" y="15055"/>
                  </a:cubicBezTo>
                  <a:cubicBezTo>
                    <a:pt x="12978" y="15055"/>
                    <a:pt x="12978" y="15055"/>
                    <a:pt x="12978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185"/>
                    <a:pt x="12887" y="15185"/>
                    <a:pt x="1288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316"/>
                    <a:pt x="12797" y="15316"/>
                    <a:pt x="12797" y="15316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2978" y="15447"/>
                    <a:pt x="12978" y="15447"/>
                    <a:pt x="12978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185"/>
                    <a:pt x="13160" y="15185"/>
                    <a:pt x="13160" y="15185"/>
                  </a:cubicBezTo>
                  <a:cubicBezTo>
                    <a:pt x="13250" y="15185"/>
                    <a:pt x="13250" y="15185"/>
                    <a:pt x="13250" y="15185"/>
                  </a:cubicBezTo>
                  <a:cubicBezTo>
                    <a:pt x="13250" y="15055"/>
                    <a:pt x="13250" y="15055"/>
                    <a:pt x="13250" y="15055"/>
                  </a:cubicBezTo>
                  <a:cubicBezTo>
                    <a:pt x="13341" y="14924"/>
                    <a:pt x="13341" y="14924"/>
                    <a:pt x="13341" y="14924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185"/>
                    <a:pt x="13341" y="15185"/>
                    <a:pt x="13341" y="15185"/>
                  </a:cubicBezTo>
                  <a:cubicBezTo>
                    <a:pt x="13432" y="15185"/>
                    <a:pt x="13432" y="15185"/>
                    <a:pt x="13432" y="15185"/>
                  </a:cubicBezTo>
                  <a:cubicBezTo>
                    <a:pt x="13523" y="15055"/>
                    <a:pt x="13523" y="15055"/>
                    <a:pt x="13523" y="15055"/>
                  </a:cubicBezTo>
                  <a:cubicBezTo>
                    <a:pt x="13613" y="15055"/>
                    <a:pt x="13613" y="15055"/>
                    <a:pt x="13613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95" y="14793"/>
                    <a:pt x="13795" y="14793"/>
                    <a:pt x="13795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976" y="14662"/>
                    <a:pt x="13976" y="14662"/>
                    <a:pt x="13976" y="14662"/>
                  </a:cubicBezTo>
                  <a:cubicBezTo>
                    <a:pt x="14067" y="14531"/>
                    <a:pt x="14067" y="14531"/>
                    <a:pt x="14067" y="14531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158" y="14793"/>
                    <a:pt x="14158" y="14793"/>
                    <a:pt x="14158" y="14793"/>
                  </a:cubicBezTo>
                  <a:cubicBezTo>
                    <a:pt x="14249" y="14924"/>
                    <a:pt x="14249" y="14924"/>
                    <a:pt x="14249" y="14924"/>
                  </a:cubicBezTo>
                  <a:cubicBezTo>
                    <a:pt x="14249" y="14793"/>
                    <a:pt x="14249" y="14793"/>
                    <a:pt x="14249" y="14793"/>
                  </a:cubicBezTo>
                  <a:cubicBezTo>
                    <a:pt x="14339" y="14662"/>
                    <a:pt x="14339" y="14662"/>
                    <a:pt x="14339" y="14662"/>
                  </a:cubicBezTo>
                  <a:cubicBezTo>
                    <a:pt x="14430" y="14662"/>
                    <a:pt x="14430" y="14662"/>
                    <a:pt x="14430" y="14662"/>
                  </a:cubicBezTo>
                  <a:cubicBezTo>
                    <a:pt x="14521" y="14662"/>
                    <a:pt x="14521" y="14662"/>
                    <a:pt x="14521" y="14662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612" y="14400"/>
                    <a:pt x="14612" y="14400"/>
                    <a:pt x="14612" y="14400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007"/>
                    <a:pt x="14612" y="14007"/>
                    <a:pt x="14612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3876"/>
                    <a:pt x="14521" y="13876"/>
                    <a:pt x="14521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703" y="13876"/>
                    <a:pt x="14703" y="13876"/>
                    <a:pt x="14703" y="13876"/>
                  </a:cubicBezTo>
                  <a:cubicBezTo>
                    <a:pt x="14703" y="13745"/>
                    <a:pt x="14703" y="13745"/>
                    <a:pt x="14703" y="13745"/>
                  </a:cubicBezTo>
                  <a:cubicBezTo>
                    <a:pt x="14612" y="13745"/>
                    <a:pt x="14612" y="13745"/>
                    <a:pt x="14612" y="13745"/>
                  </a:cubicBezTo>
                  <a:cubicBezTo>
                    <a:pt x="14793" y="13615"/>
                    <a:pt x="14793" y="13615"/>
                    <a:pt x="14793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615"/>
                    <a:pt x="14884" y="13615"/>
                    <a:pt x="14884" y="13615"/>
                  </a:cubicBezTo>
                  <a:cubicBezTo>
                    <a:pt x="14975" y="13615"/>
                    <a:pt x="14975" y="13615"/>
                    <a:pt x="14975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876"/>
                    <a:pt x="14884" y="13876"/>
                    <a:pt x="14884" y="13876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876"/>
                    <a:pt x="15066" y="13876"/>
                    <a:pt x="15066" y="13876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4007"/>
                    <a:pt x="15066" y="14007"/>
                    <a:pt x="15066" y="14007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247" y="13876"/>
                    <a:pt x="15247" y="13876"/>
                    <a:pt x="15247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247" y="14007"/>
                    <a:pt x="15247" y="14007"/>
                    <a:pt x="15247" y="14007"/>
                  </a:cubicBezTo>
                  <a:cubicBezTo>
                    <a:pt x="15338" y="14007"/>
                    <a:pt x="15338" y="14007"/>
                    <a:pt x="15338" y="14007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519" y="14138"/>
                    <a:pt x="15519" y="14138"/>
                    <a:pt x="15519" y="14138"/>
                  </a:cubicBezTo>
                  <a:cubicBezTo>
                    <a:pt x="15519" y="14269"/>
                    <a:pt x="15519" y="14269"/>
                    <a:pt x="15519" y="14269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338" y="14138"/>
                    <a:pt x="15338" y="14138"/>
                    <a:pt x="15338" y="14138"/>
                  </a:cubicBezTo>
                  <a:cubicBezTo>
                    <a:pt x="15247" y="14138"/>
                    <a:pt x="15247" y="14138"/>
                    <a:pt x="15247" y="14138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429" y="14269"/>
                    <a:pt x="15429" y="14269"/>
                    <a:pt x="15429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400"/>
                    <a:pt x="15338" y="14400"/>
                    <a:pt x="15338" y="14400"/>
                  </a:cubicBezTo>
                  <a:cubicBezTo>
                    <a:pt x="15429" y="14400"/>
                    <a:pt x="15429" y="14400"/>
                    <a:pt x="15429" y="14400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519" y="14531"/>
                    <a:pt x="15519" y="14531"/>
                    <a:pt x="15519" y="14531"/>
                  </a:cubicBezTo>
                  <a:cubicBezTo>
                    <a:pt x="15519" y="14662"/>
                    <a:pt x="15519" y="14662"/>
                    <a:pt x="15519" y="14662"/>
                  </a:cubicBezTo>
                  <a:cubicBezTo>
                    <a:pt x="15610" y="14662"/>
                    <a:pt x="15610" y="14662"/>
                    <a:pt x="15610" y="14662"/>
                  </a:cubicBezTo>
                  <a:cubicBezTo>
                    <a:pt x="15701" y="14662"/>
                    <a:pt x="15701" y="14662"/>
                    <a:pt x="15701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92" y="14793"/>
                    <a:pt x="15792" y="14793"/>
                    <a:pt x="15792" y="14793"/>
                  </a:cubicBezTo>
                  <a:cubicBezTo>
                    <a:pt x="15792" y="14924"/>
                    <a:pt x="15792" y="14924"/>
                    <a:pt x="15792" y="14924"/>
                  </a:cubicBezTo>
                  <a:cubicBezTo>
                    <a:pt x="15882" y="14924"/>
                    <a:pt x="15882" y="14924"/>
                    <a:pt x="15882" y="14924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924"/>
                    <a:pt x="15973" y="14924"/>
                    <a:pt x="15973" y="14924"/>
                  </a:cubicBezTo>
                  <a:cubicBezTo>
                    <a:pt x="15882" y="15055"/>
                    <a:pt x="15882" y="15055"/>
                    <a:pt x="15882" y="1505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973" y="15316"/>
                    <a:pt x="15973" y="15316"/>
                    <a:pt x="15973" y="15316"/>
                  </a:cubicBezTo>
                  <a:cubicBezTo>
                    <a:pt x="16064" y="15316"/>
                    <a:pt x="16064" y="15316"/>
                    <a:pt x="16064" y="15316"/>
                  </a:cubicBezTo>
                  <a:cubicBezTo>
                    <a:pt x="16155" y="15316"/>
                    <a:pt x="16155" y="15316"/>
                    <a:pt x="16155" y="15316"/>
                  </a:cubicBezTo>
                  <a:cubicBezTo>
                    <a:pt x="16245" y="15316"/>
                    <a:pt x="16245" y="15316"/>
                    <a:pt x="16245" y="15316"/>
                  </a:cubicBezTo>
                  <a:cubicBezTo>
                    <a:pt x="16336" y="15316"/>
                    <a:pt x="16336" y="15316"/>
                    <a:pt x="16336" y="15316"/>
                  </a:cubicBezTo>
                  <a:cubicBezTo>
                    <a:pt x="16427" y="15185"/>
                    <a:pt x="16427" y="15185"/>
                    <a:pt x="16427" y="15185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518" y="15316"/>
                    <a:pt x="16518" y="15316"/>
                    <a:pt x="16518" y="15316"/>
                  </a:cubicBezTo>
                  <a:cubicBezTo>
                    <a:pt x="16518" y="15447"/>
                    <a:pt x="16518" y="15447"/>
                    <a:pt x="16518" y="15447"/>
                  </a:cubicBezTo>
                  <a:cubicBezTo>
                    <a:pt x="16608" y="15447"/>
                    <a:pt x="16608" y="15447"/>
                    <a:pt x="16608" y="15447"/>
                  </a:cubicBezTo>
                  <a:cubicBezTo>
                    <a:pt x="16608" y="15578"/>
                    <a:pt x="16608" y="15578"/>
                    <a:pt x="16608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881" y="15447"/>
                    <a:pt x="16881" y="15447"/>
                    <a:pt x="16881" y="15447"/>
                  </a:cubicBezTo>
                  <a:cubicBezTo>
                    <a:pt x="16881" y="15578"/>
                    <a:pt x="16881" y="15578"/>
                    <a:pt x="16881" y="15578"/>
                  </a:cubicBezTo>
                  <a:cubicBezTo>
                    <a:pt x="16790" y="15578"/>
                    <a:pt x="16790" y="15578"/>
                    <a:pt x="16790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699" y="15709"/>
                    <a:pt x="16699" y="15709"/>
                    <a:pt x="16699" y="15709"/>
                  </a:cubicBezTo>
                  <a:cubicBezTo>
                    <a:pt x="16881" y="15709"/>
                    <a:pt x="16881" y="15709"/>
                    <a:pt x="16881" y="15709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7062" y="15971"/>
                    <a:pt x="17062" y="15971"/>
                    <a:pt x="17062" y="15971"/>
                  </a:cubicBezTo>
                  <a:cubicBezTo>
                    <a:pt x="17153" y="15840"/>
                    <a:pt x="17153" y="15840"/>
                    <a:pt x="17153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840"/>
                    <a:pt x="17425" y="15840"/>
                    <a:pt x="17425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244" y="16233"/>
                    <a:pt x="17244" y="16233"/>
                    <a:pt x="17244" y="16233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233"/>
                    <a:pt x="17153" y="16233"/>
                    <a:pt x="17153" y="16233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334" y="16364"/>
                    <a:pt x="17334" y="16364"/>
                    <a:pt x="17334" y="16364"/>
                  </a:cubicBezTo>
                  <a:cubicBezTo>
                    <a:pt x="17425" y="16364"/>
                    <a:pt x="17425" y="16364"/>
                    <a:pt x="17425" y="16364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516" y="16625"/>
                    <a:pt x="17516" y="16625"/>
                    <a:pt x="17516" y="16625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97" y="16364"/>
                    <a:pt x="17697" y="16364"/>
                    <a:pt x="17697" y="16364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756"/>
                    <a:pt x="17607" y="16756"/>
                    <a:pt x="17607" y="16756"/>
                  </a:cubicBezTo>
                  <a:cubicBezTo>
                    <a:pt x="17516" y="16756"/>
                    <a:pt x="17516" y="16756"/>
                    <a:pt x="17516" y="16756"/>
                  </a:cubicBezTo>
                  <a:cubicBezTo>
                    <a:pt x="17516" y="16887"/>
                    <a:pt x="17516" y="16887"/>
                    <a:pt x="17516" y="16887"/>
                  </a:cubicBezTo>
                  <a:cubicBezTo>
                    <a:pt x="17607" y="16887"/>
                    <a:pt x="17607" y="16887"/>
                    <a:pt x="17607" y="16887"/>
                  </a:cubicBezTo>
                  <a:cubicBezTo>
                    <a:pt x="17607" y="17018"/>
                    <a:pt x="17607" y="17018"/>
                    <a:pt x="17607" y="17018"/>
                  </a:cubicBezTo>
                  <a:cubicBezTo>
                    <a:pt x="17607" y="17149"/>
                    <a:pt x="17607" y="17149"/>
                    <a:pt x="17607" y="17149"/>
                  </a:cubicBezTo>
                  <a:cubicBezTo>
                    <a:pt x="17607" y="17280"/>
                    <a:pt x="17607" y="17280"/>
                    <a:pt x="17607" y="17280"/>
                  </a:cubicBezTo>
                  <a:cubicBezTo>
                    <a:pt x="17697" y="17280"/>
                    <a:pt x="17697" y="17280"/>
                    <a:pt x="17697" y="17280"/>
                  </a:cubicBezTo>
                  <a:cubicBezTo>
                    <a:pt x="17607" y="17411"/>
                    <a:pt x="17607" y="17411"/>
                    <a:pt x="17607" y="17411"/>
                  </a:cubicBezTo>
                  <a:cubicBezTo>
                    <a:pt x="17697" y="17411"/>
                    <a:pt x="17697" y="17411"/>
                    <a:pt x="17697" y="17411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8061" y="17673"/>
                    <a:pt x="18061" y="17673"/>
                    <a:pt x="18061" y="17673"/>
                  </a:cubicBezTo>
                  <a:cubicBezTo>
                    <a:pt x="18061" y="17542"/>
                    <a:pt x="18061" y="17542"/>
                    <a:pt x="18061" y="17542"/>
                  </a:cubicBezTo>
                  <a:cubicBezTo>
                    <a:pt x="18061" y="17411"/>
                    <a:pt x="18061" y="17411"/>
                    <a:pt x="18061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542"/>
                    <a:pt x="17970" y="17542"/>
                    <a:pt x="17970" y="17542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280"/>
                    <a:pt x="17970" y="17280"/>
                    <a:pt x="17970" y="17280"/>
                  </a:cubicBezTo>
                  <a:cubicBezTo>
                    <a:pt x="17970" y="17149"/>
                    <a:pt x="17970" y="17149"/>
                    <a:pt x="17970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061" y="17018"/>
                    <a:pt x="18061" y="17018"/>
                    <a:pt x="18061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151" y="17149"/>
                    <a:pt x="18151" y="17149"/>
                    <a:pt x="18151" y="17149"/>
                  </a:cubicBezTo>
                  <a:cubicBezTo>
                    <a:pt x="18061" y="17280"/>
                    <a:pt x="18061" y="17280"/>
                    <a:pt x="18061" y="17280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411"/>
                    <a:pt x="18242" y="17411"/>
                    <a:pt x="18242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542"/>
                    <a:pt x="18151" y="17542"/>
                    <a:pt x="18151" y="17542"/>
                  </a:cubicBezTo>
                  <a:cubicBezTo>
                    <a:pt x="18242" y="17542"/>
                    <a:pt x="18242" y="17542"/>
                    <a:pt x="18242" y="17542"/>
                  </a:cubicBezTo>
                  <a:cubicBezTo>
                    <a:pt x="18151" y="17673"/>
                    <a:pt x="18151" y="17673"/>
                    <a:pt x="1815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242" y="17804"/>
                    <a:pt x="18242" y="17804"/>
                    <a:pt x="18242" y="17804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935"/>
                    <a:pt x="18333" y="17935"/>
                    <a:pt x="18333" y="17935"/>
                  </a:cubicBezTo>
                  <a:cubicBezTo>
                    <a:pt x="18424" y="17935"/>
                    <a:pt x="18424" y="17935"/>
                    <a:pt x="18424" y="17935"/>
                  </a:cubicBezTo>
                  <a:cubicBezTo>
                    <a:pt x="18424" y="17804"/>
                    <a:pt x="18424" y="17804"/>
                    <a:pt x="18424" y="17804"/>
                  </a:cubicBezTo>
                  <a:cubicBezTo>
                    <a:pt x="18514" y="17673"/>
                    <a:pt x="18514" y="17673"/>
                    <a:pt x="18514" y="17673"/>
                  </a:cubicBezTo>
                  <a:cubicBezTo>
                    <a:pt x="18514" y="17542"/>
                    <a:pt x="18514" y="17542"/>
                    <a:pt x="18514" y="17542"/>
                  </a:cubicBezTo>
                  <a:cubicBezTo>
                    <a:pt x="18514" y="17280"/>
                    <a:pt x="18514" y="17280"/>
                    <a:pt x="18514" y="17280"/>
                  </a:cubicBezTo>
                  <a:cubicBezTo>
                    <a:pt x="18605" y="17149"/>
                    <a:pt x="18605" y="17149"/>
                    <a:pt x="18605" y="17149"/>
                  </a:cubicBezTo>
                  <a:cubicBezTo>
                    <a:pt x="18605" y="16887"/>
                    <a:pt x="18605" y="16887"/>
                    <a:pt x="18605" y="16887"/>
                  </a:cubicBezTo>
                  <a:cubicBezTo>
                    <a:pt x="18514" y="16756"/>
                    <a:pt x="18514" y="16756"/>
                    <a:pt x="18514" y="16756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605" y="16625"/>
                    <a:pt x="18605" y="16625"/>
                    <a:pt x="18605" y="16625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96" y="16625"/>
                    <a:pt x="18696" y="16625"/>
                    <a:pt x="18696" y="16625"/>
                  </a:cubicBezTo>
                  <a:cubicBezTo>
                    <a:pt x="18787" y="16625"/>
                    <a:pt x="18787" y="16625"/>
                    <a:pt x="18787" y="16625"/>
                  </a:cubicBezTo>
                  <a:cubicBezTo>
                    <a:pt x="18696" y="16756"/>
                    <a:pt x="18696" y="16756"/>
                    <a:pt x="18696" y="16756"/>
                  </a:cubicBezTo>
                  <a:cubicBezTo>
                    <a:pt x="18696" y="16887"/>
                    <a:pt x="18696" y="16887"/>
                    <a:pt x="18696" y="16887"/>
                  </a:cubicBezTo>
                  <a:cubicBezTo>
                    <a:pt x="18696" y="17018"/>
                    <a:pt x="18696" y="17018"/>
                    <a:pt x="18696" y="17018"/>
                  </a:cubicBezTo>
                  <a:cubicBezTo>
                    <a:pt x="18605" y="17280"/>
                    <a:pt x="18605" y="17280"/>
                    <a:pt x="18605" y="17280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542"/>
                    <a:pt x="18605" y="17542"/>
                    <a:pt x="18605" y="17542"/>
                  </a:cubicBezTo>
                  <a:cubicBezTo>
                    <a:pt x="18605" y="17673"/>
                    <a:pt x="18605" y="17673"/>
                    <a:pt x="18605" y="17673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96" y="17935"/>
                    <a:pt x="18696" y="17935"/>
                    <a:pt x="18696" y="1793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968" y="18196"/>
                    <a:pt x="18968" y="18196"/>
                    <a:pt x="18968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8968" y="18327"/>
                    <a:pt x="18968" y="18327"/>
                    <a:pt x="18968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968" y="18458"/>
                    <a:pt x="18968" y="18458"/>
                    <a:pt x="18968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589"/>
                    <a:pt x="18877" y="18589"/>
                    <a:pt x="18877" y="18589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589"/>
                    <a:pt x="18787" y="18589"/>
                    <a:pt x="18787" y="18589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851"/>
                    <a:pt x="18787" y="18851"/>
                    <a:pt x="18787" y="18851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696" y="18982"/>
                    <a:pt x="18696" y="18982"/>
                    <a:pt x="18696" y="18982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787" y="19113"/>
                    <a:pt x="18787" y="19113"/>
                    <a:pt x="18787" y="19113"/>
                  </a:cubicBezTo>
                  <a:cubicBezTo>
                    <a:pt x="18787" y="19244"/>
                    <a:pt x="18787" y="19244"/>
                    <a:pt x="1878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877" y="19898"/>
                    <a:pt x="18877" y="19898"/>
                    <a:pt x="18877" y="19898"/>
                  </a:cubicBezTo>
                  <a:cubicBezTo>
                    <a:pt x="18968" y="20029"/>
                    <a:pt x="18968" y="20029"/>
                    <a:pt x="18968" y="20029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553"/>
                    <a:pt x="18696" y="20553"/>
                    <a:pt x="18696" y="20553"/>
                  </a:cubicBezTo>
                  <a:cubicBezTo>
                    <a:pt x="18696" y="20684"/>
                    <a:pt x="18696" y="20684"/>
                    <a:pt x="18696" y="20684"/>
                  </a:cubicBezTo>
                  <a:cubicBezTo>
                    <a:pt x="18696" y="20815"/>
                    <a:pt x="18696" y="20815"/>
                    <a:pt x="18696" y="20815"/>
                  </a:cubicBezTo>
                  <a:cubicBezTo>
                    <a:pt x="18787" y="20684"/>
                    <a:pt x="18787" y="20684"/>
                    <a:pt x="1878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422"/>
                    <a:pt x="18877" y="20422"/>
                    <a:pt x="18877" y="20422"/>
                  </a:cubicBezTo>
                  <a:cubicBezTo>
                    <a:pt x="19059" y="20291"/>
                    <a:pt x="19059" y="20291"/>
                    <a:pt x="19059" y="20291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9150" y="20945"/>
                    <a:pt x="19150" y="20945"/>
                    <a:pt x="19150" y="20945"/>
                  </a:cubicBezTo>
                  <a:cubicBezTo>
                    <a:pt x="19059" y="20945"/>
                    <a:pt x="19059" y="20945"/>
                    <a:pt x="19059" y="20945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059" y="21076"/>
                    <a:pt x="19059" y="21076"/>
                    <a:pt x="19059" y="21076"/>
                  </a:cubicBezTo>
                  <a:cubicBezTo>
                    <a:pt x="18968" y="21076"/>
                    <a:pt x="18968" y="21076"/>
                    <a:pt x="18968" y="21076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9059" y="21207"/>
                    <a:pt x="19059" y="21207"/>
                    <a:pt x="19059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059" y="21338"/>
                    <a:pt x="19059" y="21338"/>
                    <a:pt x="19059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877" y="21469"/>
                    <a:pt x="18877" y="21469"/>
                    <a:pt x="18877" y="21469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469"/>
                    <a:pt x="18968" y="21469"/>
                    <a:pt x="18968" y="21469"/>
                  </a:cubicBezTo>
                  <a:cubicBezTo>
                    <a:pt x="19059" y="21469"/>
                    <a:pt x="19059" y="21469"/>
                    <a:pt x="19059" y="21469"/>
                  </a:cubicBezTo>
                  <a:cubicBezTo>
                    <a:pt x="19150" y="21469"/>
                    <a:pt x="19150" y="21469"/>
                    <a:pt x="19150" y="21469"/>
                  </a:cubicBezTo>
                  <a:cubicBezTo>
                    <a:pt x="19240" y="21338"/>
                    <a:pt x="19240" y="21338"/>
                    <a:pt x="19240" y="21338"/>
                  </a:cubicBezTo>
                  <a:cubicBezTo>
                    <a:pt x="19331" y="21076"/>
                    <a:pt x="19331" y="21076"/>
                    <a:pt x="19331" y="21076"/>
                  </a:cubicBezTo>
                  <a:cubicBezTo>
                    <a:pt x="19331" y="20945"/>
                    <a:pt x="19331" y="20945"/>
                    <a:pt x="19331" y="20945"/>
                  </a:cubicBezTo>
                  <a:cubicBezTo>
                    <a:pt x="19422" y="20684"/>
                    <a:pt x="19422" y="20684"/>
                    <a:pt x="19422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lose/>
                  <a:moveTo>
                    <a:pt x="18242" y="21207"/>
                  </a:moveTo>
                  <a:cubicBezTo>
                    <a:pt x="18242" y="21207"/>
                    <a:pt x="18242" y="21207"/>
                    <a:pt x="18242" y="21207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242" y="21207"/>
                    <a:pt x="18242" y="21207"/>
                    <a:pt x="18242" y="21207"/>
                  </a:cubicBezTo>
                  <a:close/>
                  <a:moveTo>
                    <a:pt x="18696" y="21338"/>
                  </a:moveTo>
                  <a:cubicBezTo>
                    <a:pt x="18787" y="21338"/>
                    <a:pt x="18787" y="21338"/>
                    <a:pt x="18787" y="21338"/>
                  </a:cubicBezTo>
                  <a:cubicBezTo>
                    <a:pt x="18877" y="21338"/>
                    <a:pt x="18877" y="21338"/>
                    <a:pt x="18877" y="21338"/>
                  </a:cubicBezTo>
                  <a:cubicBezTo>
                    <a:pt x="18787" y="21469"/>
                    <a:pt x="18787" y="21469"/>
                    <a:pt x="18787" y="21469"/>
                  </a:cubicBezTo>
                  <a:cubicBezTo>
                    <a:pt x="18696" y="21338"/>
                    <a:pt x="18696" y="21338"/>
                    <a:pt x="18696" y="21338"/>
                  </a:cubicBezTo>
                  <a:close/>
                  <a:moveTo>
                    <a:pt x="18787" y="21076"/>
                  </a:moveTo>
                  <a:cubicBezTo>
                    <a:pt x="18787" y="21076"/>
                    <a:pt x="18787" y="21076"/>
                    <a:pt x="18787" y="21076"/>
                  </a:cubicBezTo>
                  <a:cubicBezTo>
                    <a:pt x="18877" y="21207"/>
                    <a:pt x="18877" y="21207"/>
                    <a:pt x="18877" y="21207"/>
                  </a:cubicBezTo>
                  <a:cubicBezTo>
                    <a:pt x="18787" y="21338"/>
                    <a:pt x="18787" y="21338"/>
                    <a:pt x="18787" y="21338"/>
                  </a:cubicBezTo>
                  <a:cubicBezTo>
                    <a:pt x="18696" y="21207"/>
                    <a:pt x="18696" y="21207"/>
                    <a:pt x="18696" y="21207"/>
                  </a:cubicBezTo>
                  <a:cubicBezTo>
                    <a:pt x="18787" y="21207"/>
                    <a:pt x="18787" y="21207"/>
                    <a:pt x="18787" y="21207"/>
                  </a:cubicBezTo>
                  <a:cubicBezTo>
                    <a:pt x="18787" y="21076"/>
                    <a:pt x="18787" y="21076"/>
                    <a:pt x="18787" y="21076"/>
                  </a:cubicBezTo>
                  <a:close/>
                  <a:moveTo>
                    <a:pt x="18696" y="20945"/>
                  </a:moveTo>
                  <a:cubicBezTo>
                    <a:pt x="18787" y="20945"/>
                    <a:pt x="18787" y="20945"/>
                    <a:pt x="18787" y="20945"/>
                  </a:cubicBezTo>
                  <a:cubicBezTo>
                    <a:pt x="18696" y="21076"/>
                    <a:pt x="18696" y="21076"/>
                    <a:pt x="18696" y="21076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lose/>
                  <a:moveTo>
                    <a:pt x="18787" y="20815"/>
                  </a:moveTo>
                  <a:cubicBezTo>
                    <a:pt x="18877" y="20815"/>
                    <a:pt x="18877" y="20815"/>
                    <a:pt x="18877" y="20815"/>
                  </a:cubicBezTo>
                  <a:cubicBezTo>
                    <a:pt x="18877" y="20684"/>
                    <a:pt x="18877" y="20684"/>
                    <a:pt x="1887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059" y="20684"/>
                    <a:pt x="19059" y="20684"/>
                    <a:pt x="19059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8968" y="20945"/>
                    <a:pt x="18968" y="20945"/>
                    <a:pt x="18968" y="20945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787" y="20815"/>
                    <a:pt x="18787" y="20815"/>
                    <a:pt x="18787" y="20815"/>
                  </a:cubicBezTo>
                  <a:close/>
                  <a:moveTo>
                    <a:pt x="18061" y="21207"/>
                  </a:move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242" y="21469"/>
                    <a:pt x="18242" y="21469"/>
                    <a:pt x="18242" y="21469"/>
                  </a:cubicBezTo>
                  <a:cubicBezTo>
                    <a:pt x="18151" y="21600"/>
                    <a:pt x="18151" y="21600"/>
                    <a:pt x="18151" y="21600"/>
                  </a:cubicBezTo>
                  <a:cubicBezTo>
                    <a:pt x="18151" y="21469"/>
                    <a:pt x="18151" y="21469"/>
                    <a:pt x="18151" y="21469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061" y="21207"/>
                    <a:pt x="18061" y="21207"/>
                    <a:pt x="18061" y="21207"/>
                  </a:cubicBezTo>
                  <a:cubicBezTo>
                    <a:pt x="18061" y="21207"/>
                    <a:pt x="18061" y="21207"/>
                    <a:pt x="18061" y="21207"/>
                  </a:cubicBezTo>
                  <a:close/>
                  <a:moveTo>
                    <a:pt x="18151" y="21076"/>
                  </a:moveTo>
                  <a:cubicBezTo>
                    <a:pt x="18151" y="21076"/>
                    <a:pt x="18151" y="21076"/>
                    <a:pt x="18151" y="21076"/>
                  </a:cubicBezTo>
                  <a:cubicBezTo>
                    <a:pt x="18151" y="21076"/>
                    <a:pt x="18151" y="21076"/>
                    <a:pt x="18151" y="21076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076"/>
                    <a:pt x="18151" y="21076"/>
                    <a:pt x="18151" y="21076"/>
                  </a:cubicBezTo>
                  <a:close/>
                  <a:moveTo>
                    <a:pt x="18061" y="20945"/>
                  </a:moveTo>
                  <a:cubicBezTo>
                    <a:pt x="18151" y="20815"/>
                    <a:pt x="18151" y="20815"/>
                    <a:pt x="18151" y="20815"/>
                  </a:cubicBezTo>
                  <a:cubicBezTo>
                    <a:pt x="18151" y="20945"/>
                    <a:pt x="18151" y="20945"/>
                    <a:pt x="18151" y="20945"/>
                  </a:cubicBezTo>
                  <a:cubicBezTo>
                    <a:pt x="18061" y="20945"/>
                    <a:pt x="18061" y="20945"/>
                    <a:pt x="18061" y="20945"/>
                  </a:cubicBezTo>
                  <a:close/>
                  <a:moveTo>
                    <a:pt x="18061" y="20815"/>
                  </a:moveTo>
                  <a:cubicBezTo>
                    <a:pt x="18061" y="20815"/>
                    <a:pt x="18061" y="20815"/>
                    <a:pt x="18061" y="20815"/>
                  </a:cubicBezTo>
                  <a:cubicBezTo>
                    <a:pt x="17970" y="20945"/>
                    <a:pt x="17970" y="20945"/>
                    <a:pt x="17970" y="20945"/>
                  </a:cubicBezTo>
                  <a:cubicBezTo>
                    <a:pt x="18061" y="20815"/>
                    <a:pt x="18061" y="20815"/>
                    <a:pt x="18061" y="20815"/>
                  </a:cubicBezTo>
                  <a:close/>
                  <a:moveTo>
                    <a:pt x="17970" y="20291"/>
                  </a:moveTo>
                  <a:cubicBezTo>
                    <a:pt x="17970" y="20160"/>
                    <a:pt x="17970" y="20160"/>
                    <a:pt x="17970" y="20160"/>
                  </a:cubicBezTo>
                  <a:cubicBezTo>
                    <a:pt x="18061" y="20291"/>
                    <a:pt x="18061" y="20291"/>
                    <a:pt x="18061" y="20291"/>
                  </a:cubicBezTo>
                  <a:cubicBezTo>
                    <a:pt x="17970" y="20291"/>
                    <a:pt x="17970" y="20291"/>
                    <a:pt x="17970" y="20291"/>
                  </a:cubicBezTo>
                  <a:close/>
                  <a:moveTo>
                    <a:pt x="18151" y="20422"/>
                  </a:move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151" y="20422"/>
                    <a:pt x="18151" y="20422"/>
                    <a:pt x="18151" y="20422"/>
                  </a:cubicBezTo>
                  <a:close/>
                  <a:moveTo>
                    <a:pt x="18242" y="20291"/>
                  </a:moveTo>
                  <a:cubicBezTo>
                    <a:pt x="18242" y="20160"/>
                    <a:pt x="18242" y="20160"/>
                    <a:pt x="18242" y="20160"/>
                  </a:cubicBezTo>
                  <a:cubicBezTo>
                    <a:pt x="18333" y="20160"/>
                    <a:pt x="18333" y="20160"/>
                    <a:pt x="18333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lose/>
                  <a:moveTo>
                    <a:pt x="18424" y="20291"/>
                  </a:move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029"/>
                    <a:pt x="18333" y="20029"/>
                    <a:pt x="18333" y="20029"/>
                  </a:cubicBezTo>
                  <a:cubicBezTo>
                    <a:pt x="18424" y="19898"/>
                    <a:pt x="18424" y="19898"/>
                    <a:pt x="18424" y="19898"/>
                  </a:cubicBezTo>
                  <a:cubicBezTo>
                    <a:pt x="18424" y="20029"/>
                    <a:pt x="18424" y="20029"/>
                    <a:pt x="18424" y="20029"/>
                  </a:cubicBezTo>
                  <a:cubicBezTo>
                    <a:pt x="18514" y="20029"/>
                    <a:pt x="18514" y="20029"/>
                    <a:pt x="18514" y="20029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291"/>
                    <a:pt x="18424" y="20291"/>
                    <a:pt x="1842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605" y="20422"/>
                    <a:pt x="18605" y="20422"/>
                    <a:pt x="18605" y="20422"/>
                  </a:cubicBezTo>
                  <a:cubicBezTo>
                    <a:pt x="18605" y="20553"/>
                    <a:pt x="18605" y="20553"/>
                    <a:pt x="18605" y="20553"/>
                  </a:cubicBezTo>
                  <a:cubicBezTo>
                    <a:pt x="18514" y="20553"/>
                    <a:pt x="18514" y="20553"/>
                    <a:pt x="18514" y="20553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815"/>
                    <a:pt x="18514" y="20815"/>
                    <a:pt x="18514" y="20815"/>
                  </a:cubicBezTo>
                  <a:cubicBezTo>
                    <a:pt x="18605" y="20815"/>
                    <a:pt x="18605" y="20815"/>
                    <a:pt x="18605" y="20815"/>
                  </a:cubicBezTo>
                  <a:cubicBezTo>
                    <a:pt x="18605" y="20945"/>
                    <a:pt x="18605" y="20945"/>
                    <a:pt x="18605" y="20945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338"/>
                    <a:pt x="18424" y="21338"/>
                    <a:pt x="18424" y="21338"/>
                  </a:cubicBezTo>
                  <a:cubicBezTo>
                    <a:pt x="18333" y="21338"/>
                    <a:pt x="18333" y="21338"/>
                    <a:pt x="18333" y="21338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424" y="21207"/>
                    <a:pt x="18424" y="21207"/>
                    <a:pt x="18424" y="21207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424" y="21076"/>
                    <a:pt x="18424" y="21076"/>
                    <a:pt x="18424" y="21076"/>
                  </a:cubicBezTo>
                  <a:cubicBezTo>
                    <a:pt x="18424" y="20945"/>
                    <a:pt x="18424" y="20945"/>
                    <a:pt x="18424" y="20945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684"/>
                    <a:pt x="18333" y="20684"/>
                    <a:pt x="18333" y="20684"/>
                  </a:cubicBezTo>
                  <a:cubicBezTo>
                    <a:pt x="18242" y="20553"/>
                    <a:pt x="18242" y="20553"/>
                    <a:pt x="18242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424" y="20422"/>
                    <a:pt x="18424" y="20422"/>
                    <a:pt x="18424" y="20422"/>
                  </a:cubicBezTo>
                  <a:cubicBezTo>
                    <a:pt x="18424" y="20291"/>
                    <a:pt x="18424" y="20291"/>
                    <a:pt x="18424" y="20291"/>
                  </a:cubicBezTo>
                  <a:close/>
                  <a:moveTo>
                    <a:pt x="18877" y="20291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lose/>
                  <a:moveTo>
                    <a:pt x="18696" y="20422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291"/>
                    <a:pt x="18787" y="20291"/>
                    <a:pt x="1878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422"/>
                    <a:pt x="18696" y="20422"/>
                    <a:pt x="18696" y="20422"/>
                  </a:cubicBezTo>
                  <a:close/>
                  <a:moveTo>
                    <a:pt x="18696" y="20291"/>
                  </a:moveTo>
                  <a:cubicBezTo>
                    <a:pt x="18696" y="20160"/>
                    <a:pt x="18696" y="20160"/>
                    <a:pt x="18696" y="20160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696" y="20291"/>
                    <a:pt x="18696" y="20291"/>
                    <a:pt x="18696" y="20291"/>
                  </a:cubicBezTo>
                  <a:cubicBezTo>
                    <a:pt x="18696" y="20291"/>
                    <a:pt x="18696" y="20291"/>
                    <a:pt x="18696" y="20291"/>
                  </a:cubicBezTo>
                  <a:close/>
                  <a:moveTo>
                    <a:pt x="18605" y="20029"/>
                  </a:moveTo>
                  <a:cubicBezTo>
                    <a:pt x="18605" y="19898"/>
                    <a:pt x="18605" y="19898"/>
                    <a:pt x="18605" y="19898"/>
                  </a:cubicBezTo>
                  <a:cubicBezTo>
                    <a:pt x="18787" y="19898"/>
                    <a:pt x="18787" y="19898"/>
                    <a:pt x="18787" y="19898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696" y="20160"/>
                    <a:pt x="18696" y="20160"/>
                    <a:pt x="18696" y="20160"/>
                  </a:cubicBezTo>
                  <a:cubicBezTo>
                    <a:pt x="18605" y="20029"/>
                    <a:pt x="18605" y="20029"/>
                    <a:pt x="18605" y="20029"/>
                  </a:cubicBezTo>
                  <a:cubicBezTo>
                    <a:pt x="18605" y="20029"/>
                    <a:pt x="18605" y="20029"/>
                    <a:pt x="18605" y="20029"/>
                  </a:cubicBezTo>
                  <a:close/>
                  <a:moveTo>
                    <a:pt x="18696" y="19767"/>
                  </a:moveTo>
                  <a:cubicBezTo>
                    <a:pt x="18787" y="19636"/>
                    <a:pt x="18787" y="19636"/>
                    <a:pt x="18787" y="19636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787" y="19767"/>
                    <a:pt x="18787" y="19767"/>
                    <a:pt x="18787" y="19767"/>
                  </a:cubicBezTo>
                  <a:cubicBezTo>
                    <a:pt x="18696" y="19898"/>
                    <a:pt x="18696" y="19898"/>
                    <a:pt x="18696" y="19898"/>
                  </a:cubicBezTo>
                  <a:cubicBezTo>
                    <a:pt x="18696" y="19767"/>
                    <a:pt x="18696" y="19767"/>
                    <a:pt x="18696" y="19767"/>
                  </a:cubicBezTo>
                  <a:cubicBezTo>
                    <a:pt x="18696" y="19767"/>
                    <a:pt x="18696" y="19767"/>
                    <a:pt x="18696" y="19767"/>
                  </a:cubicBezTo>
                  <a:close/>
                  <a:moveTo>
                    <a:pt x="18424" y="19898"/>
                  </a:moveTo>
                  <a:cubicBezTo>
                    <a:pt x="18424" y="19767"/>
                    <a:pt x="18424" y="19767"/>
                    <a:pt x="18424" y="19767"/>
                  </a:cubicBezTo>
                  <a:cubicBezTo>
                    <a:pt x="18514" y="19505"/>
                    <a:pt x="18514" y="19505"/>
                    <a:pt x="18514" y="19505"/>
                  </a:cubicBezTo>
                  <a:cubicBezTo>
                    <a:pt x="18514" y="19375"/>
                    <a:pt x="18514" y="19375"/>
                    <a:pt x="1851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514" y="19113"/>
                    <a:pt x="18514" y="19113"/>
                    <a:pt x="18514" y="19113"/>
                  </a:cubicBezTo>
                  <a:cubicBezTo>
                    <a:pt x="18605" y="19244"/>
                    <a:pt x="18605" y="19244"/>
                    <a:pt x="18605" y="19244"/>
                  </a:cubicBezTo>
                  <a:cubicBezTo>
                    <a:pt x="18696" y="19244"/>
                    <a:pt x="18696" y="19244"/>
                    <a:pt x="18696" y="19244"/>
                  </a:cubicBezTo>
                  <a:cubicBezTo>
                    <a:pt x="18787" y="19375"/>
                    <a:pt x="18787" y="19375"/>
                    <a:pt x="18787" y="19375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696" y="19636"/>
                    <a:pt x="18696" y="19636"/>
                    <a:pt x="18696" y="19636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605" y="19767"/>
                    <a:pt x="18605" y="19767"/>
                    <a:pt x="18605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424" y="19898"/>
                    <a:pt x="18424" y="19898"/>
                    <a:pt x="18424" y="19898"/>
                  </a:cubicBezTo>
                  <a:close/>
                  <a:moveTo>
                    <a:pt x="18242" y="19767"/>
                  </a:moveTo>
                  <a:cubicBezTo>
                    <a:pt x="18151" y="19636"/>
                    <a:pt x="18151" y="19636"/>
                    <a:pt x="18151" y="19636"/>
                  </a:cubicBezTo>
                  <a:cubicBezTo>
                    <a:pt x="18242" y="19505"/>
                    <a:pt x="18242" y="19505"/>
                    <a:pt x="18242" y="19505"/>
                  </a:cubicBezTo>
                  <a:cubicBezTo>
                    <a:pt x="18151" y="19505"/>
                    <a:pt x="18151" y="19505"/>
                    <a:pt x="18151" y="19505"/>
                  </a:cubicBezTo>
                  <a:cubicBezTo>
                    <a:pt x="18151" y="19375"/>
                    <a:pt x="18151" y="19375"/>
                    <a:pt x="18151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333" y="19244"/>
                    <a:pt x="18333" y="19244"/>
                    <a:pt x="18333" y="19244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333" y="19767"/>
                    <a:pt x="18333" y="19767"/>
                    <a:pt x="18333" y="19767"/>
                  </a:cubicBezTo>
                  <a:cubicBezTo>
                    <a:pt x="18242" y="19898"/>
                    <a:pt x="18242" y="19898"/>
                    <a:pt x="18242" y="19898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151" y="20160"/>
                    <a:pt x="18151" y="20160"/>
                    <a:pt x="18151" y="20160"/>
                  </a:cubicBezTo>
                  <a:cubicBezTo>
                    <a:pt x="18151" y="20029"/>
                    <a:pt x="18151" y="20029"/>
                    <a:pt x="18151" y="20029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061" y="20160"/>
                    <a:pt x="18061" y="20160"/>
                    <a:pt x="18061" y="20160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151" y="19767"/>
                    <a:pt x="18151" y="19767"/>
                    <a:pt x="18151" y="19767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242" y="19767"/>
                    <a:pt x="18242" y="19767"/>
                    <a:pt x="18242" y="19767"/>
                  </a:cubicBezTo>
                  <a:cubicBezTo>
                    <a:pt x="18242" y="19767"/>
                    <a:pt x="18242" y="19767"/>
                    <a:pt x="18242" y="19767"/>
                  </a:cubicBezTo>
                  <a:close/>
                  <a:moveTo>
                    <a:pt x="18151" y="18851"/>
                  </a:moveTo>
                  <a:cubicBezTo>
                    <a:pt x="18242" y="18851"/>
                    <a:pt x="18242" y="18851"/>
                    <a:pt x="18242" y="18851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151" y="18851"/>
                    <a:pt x="18151" y="18851"/>
                    <a:pt x="18151" y="18851"/>
                  </a:cubicBezTo>
                  <a:close/>
                  <a:moveTo>
                    <a:pt x="17970" y="18851"/>
                  </a:moveTo>
                  <a:cubicBezTo>
                    <a:pt x="18061" y="18851"/>
                    <a:pt x="18061" y="18851"/>
                    <a:pt x="18061" y="18851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851"/>
                    <a:pt x="18151" y="18851"/>
                    <a:pt x="18151" y="18851"/>
                  </a:cubicBezTo>
                  <a:cubicBezTo>
                    <a:pt x="18151" y="19113"/>
                    <a:pt x="18151" y="19113"/>
                    <a:pt x="18151" y="19113"/>
                  </a:cubicBezTo>
                  <a:cubicBezTo>
                    <a:pt x="18151" y="19244"/>
                    <a:pt x="18151" y="19244"/>
                    <a:pt x="18151" y="19244"/>
                  </a:cubicBezTo>
                  <a:cubicBezTo>
                    <a:pt x="18061" y="19244"/>
                    <a:pt x="18061" y="19244"/>
                    <a:pt x="18061" y="19244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7970" y="19636"/>
                    <a:pt x="17970" y="19636"/>
                    <a:pt x="17970" y="19636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879" y="19767"/>
                    <a:pt x="17879" y="19767"/>
                    <a:pt x="17879" y="19767"/>
                  </a:cubicBezTo>
                  <a:cubicBezTo>
                    <a:pt x="17879" y="19636"/>
                    <a:pt x="17879" y="19636"/>
                    <a:pt x="17879" y="19636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879" y="19375"/>
                    <a:pt x="17879" y="19375"/>
                    <a:pt x="17879" y="1937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970" y="19113"/>
                    <a:pt x="17970" y="19113"/>
                    <a:pt x="17970" y="19113"/>
                  </a:cubicBezTo>
                  <a:cubicBezTo>
                    <a:pt x="17970" y="18982"/>
                    <a:pt x="17970" y="18982"/>
                    <a:pt x="17970" y="18982"/>
                  </a:cubicBezTo>
                  <a:cubicBezTo>
                    <a:pt x="18061" y="18982"/>
                    <a:pt x="18061" y="18982"/>
                    <a:pt x="18061" y="18982"/>
                  </a:cubicBezTo>
                  <a:cubicBezTo>
                    <a:pt x="17970" y="18851"/>
                    <a:pt x="17970" y="18851"/>
                    <a:pt x="17970" y="18851"/>
                  </a:cubicBezTo>
                  <a:cubicBezTo>
                    <a:pt x="17970" y="18851"/>
                    <a:pt x="17970" y="18851"/>
                    <a:pt x="17970" y="18851"/>
                  </a:cubicBezTo>
                  <a:close/>
                  <a:moveTo>
                    <a:pt x="17788" y="18851"/>
                  </a:move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982"/>
                    <a:pt x="17879" y="18982"/>
                    <a:pt x="17879" y="18982"/>
                  </a:cubicBezTo>
                  <a:cubicBezTo>
                    <a:pt x="17879" y="19113"/>
                    <a:pt x="17879" y="19113"/>
                    <a:pt x="17879" y="19113"/>
                  </a:cubicBezTo>
                  <a:cubicBezTo>
                    <a:pt x="17788" y="19113"/>
                    <a:pt x="17788" y="19113"/>
                    <a:pt x="17788" y="19113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851"/>
                    <a:pt x="17788" y="18851"/>
                    <a:pt x="17788" y="18851"/>
                  </a:cubicBezTo>
                  <a:close/>
                  <a:moveTo>
                    <a:pt x="18242" y="19113"/>
                  </a:moveTo>
                  <a:cubicBezTo>
                    <a:pt x="18242" y="18982"/>
                    <a:pt x="18242" y="18982"/>
                    <a:pt x="18242" y="18982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333" y="18851"/>
                    <a:pt x="18333" y="18851"/>
                    <a:pt x="18333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333" y="18720"/>
                    <a:pt x="18333" y="18720"/>
                    <a:pt x="18333" y="18720"/>
                  </a:cubicBezTo>
                  <a:cubicBezTo>
                    <a:pt x="18424" y="18720"/>
                    <a:pt x="18424" y="18720"/>
                    <a:pt x="18424" y="18720"/>
                  </a:cubicBezTo>
                  <a:cubicBezTo>
                    <a:pt x="18333" y="18589"/>
                    <a:pt x="18333" y="18589"/>
                    <a:pt x="18333" y="18589"/>
                  </a:cubicBezTo>
                  <a:cubicBezTo>
                    <a:pt x="18333" y="18458"/>
                    <a:pt x="18333" y="18458"/>
                    <a:pt x="18333" y="18458"/>
                  </a:cubicBezTo>
                  <a:cubicBezTo>
                    <a:pt x="18424" y="18327"/>
                    <a:pt x="18424" y="18327"/>
                    <a:pt x="18424" y="18327"/>
                  </a:cubicBezTo>
                  <a:cubicBezTo>
                    <a:pt x="18424" y="18065"/>
                    <a:pt x="18424" y="18065"/>
                    <a:pt x="18424" y="18065"/>
                  </a:cubicBezTo>
                  <a:cubicBezTo>
                    <a:pt x="18514" y="17804"/>
                    <a:pt x="18514" y="17804"/>
                    <a:pt x="18514" y="17804"/>
                  </a:cubicBezTo>
                  <a:cubicBezTo>
                    <a:pt x="18514" y="17935"/>
                    <a:pt x="18514" y="17935"/>
                    <a:pt x="18514" y="17935"/>
                  </a:cubicBezTo>
                  <a:cubicBezTo>
                    <a:pt x="18514" y="18065"/>
                    <a:pt x="18514" y="18065"/>
                    <a:pt x="18514" y="18065"/>
                  </a:cubicBezTo>
                  <a:cubicBezTo>
                    <a:pt x="18605" y="18065"/>
                    <a:pt x="18605" y="18065"/>
                    <a:pt x="18605" y="18065"/>
                  </a:cubicBezTo>
                  <a:cubicBezTo>
                    <a:pt x="18696" y="18196"/>
                    <a:pt x="18696" y="18196"/>
                    <a:pt x="18696" y="18196"/>
                  </a:cubicBezTo>
                  <a:cubicBezTo>
                    <a:pt x="18696" y="18589"/>
                    <a:pt x="18696" y="18589"/>
                    <a:pt x="18696" y="18589"/>
                  </a:cubicBezTo>
                  <a:cubicBezTo>
                    <a:pt x="18696" y="18720"/>
                    <a:pt x="18696" y="18720"/>
                    <a:pt x="18696" y="18720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605" y="18458"/>
                    <a:pt x="18605" y="18458"/>
                    <a:pt x="18605" y="18458"/>
                  </a:cubicBezTo>
                  <a:cubicBezTo>
                    <a:pt x="18605" y="18196"/>
                    <a:pt x="18605" y="18196"/>
                    <a:pt x="18605" y="18196"/>
                  </a:cubicBezTo>
                  <a:cubicBezTo>
                    <a:pt x="18605" y="18327"/>
                    <a:pt x="18605" y="18327"/>
                    <a:pt x="18605" y="18327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514" y="18720"/>
                    <a:pt x="18514" y="18720"/>
                    <a:pt x="18514" y="18720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424" y="18982"/>
                    <a:pt x="18424" y="18982"/>
                    <a:pt x="18424" y="18982"/>
                  </a:cubicBezTo>
                  <a:cubicBezTo>
                    <a:pt x="18333" y="19113"/>
                    <a:pt x="18333" y="19113"/>
                    <a:pt x="18333" y="19113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242" y="19113"/>
                    <a:pt x="18242" y="19113"/>
                    <a:pt x="18242" y="19113"/>
                  </a:cubicBezTo>
                  <a:close/>
                  <a:moveTo>
                    <a:pt x="17970" y="17935"/>
                  </a:move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327"/>
                    <a:pt x="18333" y="18327"/>
                    <a:pt x="18333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061" y="18065"/>
                    <a:pt x="18061" y="18065"/>
                    <a:pt x="18061" y="18065"/>
                  </a:cubicBezTo>
                  <a:cubicBezTo>
                    <a:pt x="18061" y="18196"/>
                    <a:pt x="18061" y="18196"/>
                    <a:pt x="18061" y="18196"/>
                  </a:cubicBezTo>
                  <a:cubicBezTo>
                    <a:pt x="18151" y="18327"/>
                    <a:pt x="18151" y="18327"/>
                    <a:pt x="18151" y="18327"/>
                  </a:cubicBezTo>
                  <a:cubicBezTo>
                    <a:pt x="18151" y="18458"/>
                    <a:pt x="18151" y="18458"/>
                    <a:pt x="18151" y="18458"/>
                  </a:cubicBezTo>
                  <a:cubicBezTo>
                    <a:pt x="18242" y="18458"/>
                    <a:pt x="18242" y="18458"/>
                    <a:pt x="18242" y="18458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720"/>
                    <a:pt x="18242" y="18720"/>
                    <a:pt x="18242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589"/>
                    <a:pt x="18151" y="18589"/>
                    <a:pt x="18151" y="18589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7970" y="18327"/>
                    <a:pt x="17970" y="18327"/>
                    <a:pt x="17970" y="18327"/>
                  </a:cubicBezTo>
                  <a:cubicBezTo>
                    <a:pt x="17970" y="18458"/>
                    <a:pt x="17970" y="18458"/>
                    <a:pt x="17970" y="18458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7970" y="18720"/>
                    <a:pt x="17970" y="18720"/>
                    <a:pt x="17970" y="18720"/>
                  </a:cubicBezTo>
                  <a:cubicBezTo>
                    <a:pt x="17879" y="18720"/>
                    <a:pt x="17879" y="18720"/>
                    <a:pt x="17879" y="18720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788" y="18327"/>
                    <a:pt x="17788" y="18327"/>
                    <a:pt x="17788" y="18327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970" y="18196"/>
                    <a:pt x="17970" y="18196"/>
                    <a:pt x="17970" y="18196"/>
                  </a:cubicBezTo>
                  <a:cubicBezTo>
                    <a:pt x="17879" y="18065"/>
                    <a:pt x="17879" y="18065"/>
                    <a:pt x="17879" y="1806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lose/>
                  <a:moveTo>
                    <a:pt x="18061" y="17804"/>
                  </a:moveTo>
                  <a:cubicBezTo>
                    <a:pt x="18061" y="17673"/>
                    <a:pt x="18061" y="17673"/>
                    <a:pt x="1806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lose/>
                  <a:moveTo>
                    <a:pt x="5990" y="11258"/>
                  </a:move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lose/>
                  <a:moveTo>
                    <a:pt x="5990" y="11389"/>
                  </a:moveTo>
                  <a:cubicBezTo>
                    <a:pt x="5990" y="11389"/>
                    <a:pt x="5990" y="11389"/>
                    <a:pt x="5990" y="11389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6171" y="11651"/>
                    <a:pt x="6171" y="11651"/>
                    <a:pt x="6171" y="11651"/>
                  </a:cubicBezTo>
                  <a:cubicBezTo>
                    <a:pt x="6081" y="11782"/>
                    <a:pt x="6081" y="11782"/>
                    <a:pt x="6081" y="11782"/>
                  </a:cubicBezTo>
                  <a:cubicBezTo>
                    <a:pt x="5990" y="11651"/>
                    <a:pt x="5990" y="11651"/>
                    <a:pt x="5990" y="11651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5899" y="11389"/>
                    <a:pt x="5899" y="11389"/>
                    <a:pt x="5899" y="11389"/>
                  </a:cubicBezTo>
                  <a:cubicBezTo>
                    <a:pt x="5899" y="11389"/>
                    <a:pt x="5990" y="11389"/>
                    <a:pt x="5990" y="11389"/>
                  </a:cubicBezTo>
                  <a:close/>
                  <a:moveTo>
                    <a:pt x="10165" y="9556"/>
                  </a:moveTo>
                  <a:cubicBezTo>
                    <a:pt x="10074" y="9687"/>
                    <a:pt x="10074" y="9687"/>
                    <a:pt x="10074" y="9687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818"/>
                    <a:pt x="10074" y="9818"/>
                    <a:pt x="10074" y="9818"/>
                  </a:cubicBezTo>
                  <a:cubicBezTo>
                    <a:pt x="9983" y="9818"/>
                    <a:pt x="9983" y="9818"/>
                    <a:pt x="9983" y="9818"/>
                  </a:cubicBezTo>
                  <a:cubicBezTo>
                    <a:pt x="9892" y="9818"/>
                    <a:pt x="9892" y="9818"/>
                    <a:pt x="9892" y="9818"/>
                  </a:cubicBezTo>
                  <a:cubicBezTo>
                    <a:pt x="9802" y="9818"/>
                    <a:pt x="9802" y="9818"/>
                    <a:pt x="9802" y="9818"/>
                  </a:cubicBezTo>
                  <a:cubicBezTo>
                    <a:pt x="9802" y="9687"/>
                    <a:pt x="9802" y="9687"/>
                    <a:pt x="9802" y="9687"/>
                  </a:cubicBezTo>
                  <a:cubicBezTo>
                    <a:pt x="10074" y="9425"/>
                    <a:pt x="10074" y="9425"/>
                    <a:pt x="10074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556"/>
                    <a:pt x="10165" y="9556"/>
                    <a:pt x="10165" y="9556"/>
                  </a:cubicBezTo>
                  <a:close/>
                  <a:moveTo>
                    <a:pt x="10255" y="9556"/>
                  </a:move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425"/>
                    <a:pt x="10255" y="9425"/>
                    <a:pt x="10255" y="9425"/>
                  </a:cubicBezTo>
                  <a:cubicBezTo>
                    <a:pt x="10255" y="9295"/>
                    <a:pt x="10255" y="9295"/>
                    <a:pt x="10255" y="9295"/>
                  </a:cubicBezTo>
                  <a:cubicBezTo>
                    <a:pt x="10165" y="9295"/>
                    <a:pt x="10165" y="9295"/>
                    <a:pt x="10165" y="9295"/>
                  </a:cubicBezTo>
                  <a:cubicBezTo>
                    <a:pt x="10255" y="9164"/>
                    <a:pt x="10255" y="9164"/>
                    <a:pt x="10255" y="9164"/>
                  </a:cubicBezTo>
                  <a:cubicBezTo>
                    <a:pt x="10346" y="9164"/>
                    <a:pt x="10346" y="9164"/>
                    <a:pt x="10346" y="9164"/>
                  </a:cubicBezTo>
                  <a:cubicBezTo>
                    <a:pt x="10528" y="9295"/>
                    <a:pt x="10528" y="9295"/>
                    <a:pt x="10528" y="9295"/>
                  </a:cubicBezTo>
                  <a:cubicBezTo>
                    <a:pt x="10528" y="9425"/>
                    <a:pt x="10528" y="9425"/>
                    <a:pt x="10528" y="9425"/>
                  </a:cubicBezTo>
                  <a:cubicBezTo>
                    <a:pt x="10437" y="9425"/>
                    <a:pt x="10437" y="9425"/>
                    <a:pt x="10437" y="9425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255" y="9556"/>
                    <a:pt x="10255" y="9556"/>
                    <a:pt x="10255" y="9556"/>
                  </a:cubicBezTo>
                  <a:close/>
                  <a:moveTo>
                    <a:pt x="10982" y="8902"/>
                  </a:moveTo>
                  <a:cubicBezTo>
                    <a:pt x="11072" y="8902"/>
                    <a:pt x="11072" y="8902"/>
                    <a:pt x="11072" y="8902"/>
                  </a:cubicBezTo>
                  <a:cubicBezTo>
                    <a:pt x="11163" y="8902"/>
                    <a:pt x="11163" y="8902"/>
                    <a:pt x="11163" y="8902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072" y="9033"/>
                    <a:pt x="11072" y="9033"/>
                    <a:pt x="11072" y="9033"/>
                  </a:cubicBezTo>
                  <a:cubicBezTo>
                    <a:pt x="10982" y="8902"/>
                    <a:pt x="10982" y="8902"/>
                    <a:pt x="10982" y="8902"/>
                  </a:cubicBezTo>
                  <a:close/>
                  <a:moveTo>
                    <a:pt x="15066" y="14007"/>
                  </a:move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066" y="14007"/>
                    <a:pt x="15066" y="14007"/>
                    <a:pt x="15066" y="14007"/>
                  </a:cubicBezTo>
                  <a:close/>
                  <a:moveTo>
                    <a:pt x="14703" y="15578"/>
                  </a:move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03" y="15578"/>
                    <a:pt x="14703" y="15578"/>
                    <a:pt x="14703" y="15578"/>
                  </a:cubicBezTo>
                  <a:close/>
                  <a:moveTo>
                    <a:pt x="15610" y="15316"/>
                  </a:move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316"/>
                    <a:pt x="15701" y="15316"/>
                    <a:pt x="15701" y="15316"/>
                  </a:cubicBezTo>
                  <a:cubicBezTo>
                    <a:pt x="15610" y="15447"/>
                    <a:pt x="15610" y="15447"/>
                    <a:pt x="15610" y="15447"/>
                  </a:cubicBezTo>
                  <a:cubicBezTo>
                    <a:pt x="15610" y="15316"/>
                    <a:pt x="15610" y="15316"/>
                    <a:pt x="15610" y="15316"/>
                  </a:cubicBezTo>
                  <a:close/>
                  <a:moveTo>
                    <a:pt x="14975" y="14269"/>
                  </a:moveTo>
                  <a:cubicBezTo>
                    <a:pt x="14975" y="14138"/>
                    <a:pt x="14975" y="14138"/>
                    <a:pt x="14975" y="14138"/>
                  </a:cubicBezTo>
                  <a:cubicBezTo>
                    <a:pt x="14975" y="14138"/>
                    <a:pt x="14975" y="14138"/>
                    <a:pt x="14975" y="14138"/>
                  </a:cubicBezTo>
                  <a:cubicBezTo>
                    <a:pt x="15066" y="14269"/>
                    <a:pt x="15066" y="14269"/>
                    <a:pt x="15066" y="14269"/>
                  </a:cubicBezTo>
                  <a:cubicBezTo>
                    <a:pt x="14975" y="14269"/>
                    <a:pt x="14975" y="14269"/>
                    <a:pt x="14975" y="14269"/>
                  </a:cubicBezTo>
                  <a:close/>
                  <a:moveTo>
                    <a:pt x="15066" y="14662"/>
                  </a:moveTo>
                  <a:cubicBezTo>
                    <a:pt x="15066" y="14531"/>
                    <a:pt x="15066" y="14531"/>
                    <a:pt x="15066" y="14531"/>
                  </a:cubicBezTo>
                  <a:cubicBezTo>
                    <a:pt x="15066" y="14400"/>
                    <a:pt x="15066" y="14400"/>
                    <a:pt x="15066" y="14400"/>
                  </a:cubicBezTo>
                  <a:cubicBezTo>
                    <a:pt x="15156" y="14400"/>
                    <a:pt x="15156" y="14400"/>
                    <a:pt x="15156" y="14400"/>
                  </a:cubicBezTo>
                  <a:cubicBezTo>
                    <a:pt x="15156" y="14531"/>
                    <a:pt x="15156" y="14531"/>
                    <a:pt x="15156" y="14531"/>
                  </a:cubicBezTo>
                  <a:cubicBezTo>
                    <a:pt x="15247" y="14531"/>
                    <a:pt x="15247" y="14531"/>
                    <a:pt x="15247" y="14531"/>
                  </a:cubicBezTo>
                  <a:cubicBezTo>
                    <a:pt x="15247" y="14662"/>
                    <a:pt x="15247" y="14662"/>
                    <a:pt x="15247" y="14662"/>
                  </a:cubicBezTo>
                  <a:cubicBezTo>
                    <a:pt x="15156" y="14662"/>
                    <a:pt x="15156" y="14662"/>
                    <a:pt x="15156" y="14662"/>
                  </a:cubicBezTo>
                  <a:cubicBezTo>
                    <a:pt x="15066" y="14662"/>
                    <a:pt x="15066" y="14662"/>
                    <a:pt x="15066" y="14662"/>
                  </a:cubicBezTo>
                  <a:close/>
                  <a:moveTo>
                    <a:pt x="14430" y="15055"/>
                  </a:moveTo>
                  <a:cubicBezTo>
                    <a:pt x="14430" y="15055"/>
                    <a:pt x="14430" y="15055"/>
                    <a:pt x="14430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4924"/>
                    <a:pt x="14521" y="14924"/>
                    <a:pt x="14521" y="14924"/>
                  </a:cubicBezTo>
                  <a:cubicBezTo>
                    <a:pt x="14612" y="14793"/>
                    <a:pt x="14612" y="14793"/>
                    <a:pt x="14612" y="14793"/>
                  </a:cubicBezTo>
                  <a:cubicBezTo>
                    <a:pt x="14703" y="14793"/>
                    <a:pt x="14703" y="14793"/>
                    <a:pt x="14703" y="14793"/>
                  </a:cubicBezTo>
                  <a:cubicBezTo>
                    <a:pt x="14793" y="14662"/>
                    <a:pt x="14793" y="14662"/>
                    <a:pt x="14793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884" y="14531"/>
                    <a:pt x="14884" y="14531"/>
                    <a:pt x="14884" y="14531"/>
                  </a:cubicBezTo>
                  <a:cubicBezTo>
                    <a:pt x="14975" y="14531"/>
                    <a:pt x="14975" y="14531"/>
                    <a:pt x="14975" y="14531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975" y="14662"/>
                    <a:pt x="14975" y="14662"/>
                    <a:pt x="14975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793" y="14793"/>
                    <a:pt x="14793" y="14793"/>
                    <a:pt x="14793" y="14793"/>
                  </a:cubicBezTo>
                  <a:cubicBezTo>
                    <a:pt x="14703" y="14924"/>
                    <a:pt x="14703" y="14924"/>
                    <a:pt x="14703" y="14924"/>
                  </a:cubicBezTo>
                  <a:cubicBezTo>
                    <a:pt x="14612" y="14924"/>
                    <a:pt x="14612" y="14924"/>
                    <a:pt x="14612" y="14924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lose/>
                  <a:moveTo>
                    <a:pt x="14430" y="14924"/>
                  </a:moveTo>
                  <a:cubicBezTo>
                    <a:pt x="14521" y="14793"/>
                    <a:pt x="14521" y="14793"/>
                    <a:pt x="14521" y="14793"/>
                  </a:cubicBezTo>
                  <a:cubicBezTo>
                    <a:pt x="14521" y="14793"/>
                    <a:pt x="14521" y="14793"/>
                    <a:pt x="14521" y="14793"/>
                  </a:cubicBezTo>
                  <a:cubicBezTo>
                    <a:pt x="14430" y="14924"/>
                    <a:pt x="14430" y="14924"/>
                    <a:pt x="14430" y="14924"/>
                  </a:cubicBezTo>
                  <a:cubicBezTo>
                    <a:pt x="14430" y="14924"/>
                    <a:pt x="14430" y="14924"/>
                    <a:pt x="14430" y="14924"/>
                  </a:cubicBezTo>
                  <a:close/>
                  <a:moveTo>
                    <a:pt x="14612" y="14662"/>
                  </a:move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400"/>
                    <a:pt x="14703" y="14400"/>
                    <a:pt x="14703" y="14400"/>
                  </a:cubicBezTo>
                  <a:cubicBezTo>
                    <a:pt x="14793" y="14269"/>
                    <a:pt x="14793" y="14269"/>
                    <a:pt x="14793" y="14269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662"/>
                    <a:pt x="14703" y="14662"/>
                    <a:pt x="14703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lose/>
                  <a:moveTo>
                    <a:pt x="14703" y="14007"/>
                  </a:move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03" y="14007"/>
                    <a:pt x="14703" y="14007"/>
                    <a:pt x="14703" y="14007"/>
                  </a:cubicBezTo>
                  <a:close/>
                  <a:moveTo>
                    <a:pt x="9892" y="6676"/>
                  </a:moveTo>
                  <a:cubicBezTo>
                    <a:pt x="9892" y="6676"/>
                    <a:pt x="9892" y="6676"/>
                    <a:pt x="9892" y="6676"/>
                  </a:cubicBezTo>
                  <a:cubicBezTo>
                    <a:pt x="9983" y="6676"/>
                    <a:pt x="9983" y="6676"/>
                    <a:pt x="9983" y="6676"/>
                  </a:cubicBezTo>
                  <a:cubicBezTo>
                    <a:pt x="9892" y="6676"/>
                    <a:pt x="9892" y="6676"/>
                    <a:pt x="9892" y="6676"/>
                  </a:cubicBezTo>
                  <a:cubicBezTo>
                    <a:pt x="9892" y="6676"/>
                    <a:pt x="9892" y="6676"/>
                    <a:pt x="9892" y="6676"/>
                  </a:cubicBezTo>
                  <a:close/>
                  <a:moveTo>
                    <a:pt x="8259" y="8902"/>
                  </a:moveTo>
                  <a:cubicBezTo>
                    <a:pt x="8350" y="8640"/>
                    <a:pt x="8350" y="8640"/>
                    <a:pt x="8350" y="8640"/>
                  </a:cubicBezTo>
                  <a:cubicBezTo>
                    <a:pt x="8350" y="8640"/>
                    <a:pt x="8350" y="8640"/>
                    <a:pt x="8350" y="8640"/>
                  </a:cubicBezTo>
                  <a:cubicBezTo>
                    <a:pt x="8259" y="8509"/>
                    <a:pt x="8259" y="8509"/>
                    <a:pt x="8259" y="8509"/>
                  </a:cubicBezTo>
                  <a:cubicBezTo>
                    <a:pt x="8259" y="8378"/>
                    <a:pt x="8259" y="8378"/>
                    <a:pt x="8259" y="8378"/>
                  </a:cubicBezTo>
                  <a:cubicBezTo>
                    <a:pt x="8259" y="8247"/>
                    <a:pt x="8259" y="8247"/>
                    <a:pt x="8259" y="8247"/>
                  </a:cubicBezTo>
                  <a:cubicBezTo>
                    <a:pt x="8168" y="8116"/>
                    <a:pt x="8168" y="8116"/>
                    <a:pt x="8168" y="8116"/>
                  </a:cubicBezTo>
                  <a:cubicBezTo>
                    <a:pt x="8077" y="8116"/>
                    <a:pt x="8077" y="8116"/>
                    <a:pt x="8077" y="8116"/>
                  </a:cubicBezTo>
                  <a:cubicBezTo>
                    <a:pt x="7987" y="8247"/>
                    <a:pt x="7987" y="8247"/>
                    <a:pt x="7987" y="8247"/>
                  </a:cubicBezTo>
                  <a:cubicBezTo>
                    <a:pt x="7896" y="8247"/>
                    <a:pt x="7896" y="8247"/>
                    <a:pt x="7896" y="8247"/>
                  </a:cubicBezTo>
                  <a:cubicBezTo>
                    <a:pt x="7805" y="8116"/>
                    <a:pt x="7805" y="8116"/>
                    <a:pt x="7805" y="8116"/>
                  </a:cubicBezTo>
                  <a:cubicBezTo>
                    <a:pt x="7805" y="7985"/>
                    <a:pt x="7805" y="7985"/>
                    <a:pt x="7805" y="7985"/>
                  </a:cubicBezTo>
                  <a:cubicBezTo>
                    <a:pt x="7987" y="7724"/>
                    <a:pt x="7987" y="7724"/>
                    <a:pt x="7987" y="7724"/>
                  </a:cubicBezTo>
                  <a:cubicBezTo>
                    <a:pt x="8077" y="7462"/>
                    <a:pt x="8077" y="7462"/>
                    <a:pt x="8077" y="7462"/>
                  </a:cubicBezTo>
                  <a:cubicBezTo>
                    <a:pt x="8168" y="7462"/>
                    <a:pt x="8168" y="7462"/>
                    <a:pt x="8168" y="7462"/>
                  </a:cubicBezTo>
                  <a:cubicBezTo>
                    <a:pt x="8168" y="7724"/>
                    <a:pt x="8168" y="7724"/>
                    <a:pt x="8168" y="7724"/>
                  </a:cubicBezTo>
                  <a:cubicBezTo>
                    <a:pt x="8077" y="7855"/>
                    <a:pt x="8077" y="7855"/>
                    <a:pt x="8077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259" y="7985"/>
                    <a:pt x="8259" y="7985"/>
                    <a:pt x="8259" y="7985"/>
                  </a:cubicBezTo>
                  <a:cubicBezTo>
                    <a:pt x="8350" y="7855"/>
                    <a:pt x="8350" y="7855"/>
                    <a:pt x="8350" y="7855"/>
                  </a:cubicBezTo>
                  <a:cubicBezTo>
                    <a:pt x="8531" y="7855"/>
                    <a:pt x="8531" y="7855"/>
                    <a:pt x="8531" y="7855"/>
                  </a:cubicBezTo>
                  <a:cubicBezTo>
                    <a:pt x="8531" y="7985"/>
                    <a:pt x="8531" y="7985"/>
                    <a:pt x="8531" y="7985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247"/>
                    <a:pt x="8531" y="8247"/>
                    <a:pt x="8531" y="8247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803" y="8640"/>
                    <a:pt x="8803" y="8640"/>
                    <a:pt x="8803" y="8640"/>
                  </a:cubicBezTo>
                  <a:cubicBezTo>
                    <a:pt x="8803" y="8771"/>
                    <a:pt x="8803" y="8771"/>
                    <a:pt x="8803" y="8771"/>
                  </a:cubicBezTo>
                  <a:cubicBezTo>
                    <a:pt x="8713" y="8771"/>
                    <a:pt x="8713" y="8771"/>
                    <a:pt x="8713" y="8771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531" y="8771"/>
                    <a:pt x="8531" y="8771"/>
                    <a:pt x="8531" y="8771"/>
                  </a:cubicBezTo>
                  <a:cubicBezTo>
                    <a:pt x="8440" y="8771"/>
                    <a:pt x="8440" y="8771"/>
                    <a:pt x="8440" y="8771"/>
                  </a:cubicBezTo>
                  <a:cubicBezTo>
                    <a:pt x="8350" y="8902"/>
                    <a:pt x="8350" y="8902"/>
                    <a:pt x="8350" y="8902"/>
                  </a:cubicBezTo>
                  <a:cubicBezTo>
                    <a:pt x="8259" y="8902"/>
                    <a:pt x="8259" y="8902"/>
                    <a:pt x="8259" y="8902"/>
                  </a:cubicBezTo>
                  <a:close/>
                  <a:moveTo>
                    <a:pt x="7805" y="12436"/>
                  </a:moveTo>
                  <a:cubicBezTo>
                    <a:pt x="7896" y="12436"/>
                    <a:pt x="7896" y="12436"/>
                    <a:pt x="7896" y="12436"/>
                  </a:cubicBezTo>
                  <a:cubicBezTo>
                    <a:pt x="7987" y="12436"/>
                    <a:pt x="7987" y="12436"/>
                    <a:pt x="798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168" y="12305"/>
                    <a:pt x="8168" y="12305"/>
                    <a:pt x="8168" y="12305"/>
                  </a:cubicBezTo>
                  <a:cubicBezTo>
                    <a:pt x="8259" y="12305"/>
                    <a:pt x="8259" y="12305"/>
                    <a:pt x="8259" y="12305"/>
                  </a:cubicBezTo>
                  <a:cubicBezTo>
                    <a:pt x="8259" y="12436"/>
                    <a:pt x="8259" y="12436"/>
                    <a:pt x="8259" y="12436"/>
                  </a:cubicBezTo>
                  <a:cubicBezTo>
                    <a:pt x="8350" y="12436"/>
                    <a:pt x="8350" y="12436"/>
                    <a:pt x="8350" y="12436"/>
                  </a:cubicBezTo>
                  <a:cubicBezTo>
                    <a:pt x="8440" y="12567"/>
                    <a:pt x="8440" y="12567"/>
                    <a:pt x="8440" y="12567"/>
                  </a:cubicBezTo>
                  <a:cubicBezTo>
                    <a:pt x="8350" y="12698"/>
                    <a:pt x="8350" y="12698"/>
                    <a:pt x="8350" y="12698"/>
                  </a:cubicBezTo>
                  <a:cubicBezTo>
                    <a:pt x="8259" y="12829"/>
                    <a:pt x="8259" y="12829"/>
                    <a:pt x="8259" y="12829"/>
                  </a:cubicBezTo>
                  <a:cubicBezTo>
                    <a:pt x="8168" y="12829"/>
                    <a:pt x="8168" y="12829"/>
                    <a:pt x="8168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7987" y="12829"/>
                    <a:pt x="7987" y="12829"/>
                    <a:pt x="7987" y="12829"/>
                  </a:cubicBezTo>
                  <a:cubicBezTo>
                    <a:pt x="7896" y="12829"/>
                    <a:pt x="7896" y="12829"/>
                    <a:pt x="7896" y="12829"/>
                  </a:cubicBezTo>
                  <a:cubicBezTo>
                    <a:pt x="7805" y="12567"/>
                    <a:pt x="7805" y="12567"/>
                    <a:pt x="7805" y="12567"/>
                  </a:cubicBezTo>
                  <a:cubicBezTo>
                    <a:pt x="7805" y="12436"/>
                    <a:pt x="7805" y="12436"/>
                    <a:pt x="7805" y="12436"/>
                  </a:cubicBezTo>
                  <a:close/>
                  <a:moveTo>
                    <a:pt x="13069" y="14007"/>
                  </a:move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160" y="14007"/>
                    <a:pt x="13160" y="14007"/>
                    <a:pt x="13160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lose/>
                  <a:moveTo>
                    <a:pt x="12252" y="14793"/>
                  </a:move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252" y="14793"/>
                    <a:pt x="12252" y="14793"/>
                    <a:pt x="12252" y="14793"/>
                  </a:cubicBezTo>
                  <a:close/>
                  <a:moveTo>
                    <a:pt x="12252" y="15709"/>
                  </a:moveTo>
                  <a:cubicBezTo>
                    <a:pt x="12343" y="15578"/>
                    <a:pt x="12343" y="15578"/>
                    <a:pt x="12343" y="15578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709"/>
                    <a:pt x="12252" y="15709"/>
                    <a:pt x="12252" y="15709"/>
                  </a:cubicBezTo>
                  <a:cubicBezTo>
                    <a:pt x="12252" y="15709"/>
                    <a:pt x="12252" y="15709"/>
                    <a:pt x="12252" y="15709"/>
                  </a:cubicBezTo>
                  <a:close/>
                  <a:moveTo>
                    <a:pt x="11980" y="16102"/>
                  </a:moveTo>
                  <a:cubicBezTo>
                    <a:pt x="11889" y="16102"/>
                    <a:pt x="11889" y="16102"/>
                    <a:pt x="11889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161" y="15971"/>
                    <a:pt x="12161" y="15971"/>
                    <a:pt x="12161" y="15971"/>
                  </a:cubicBezTo>
                  <a:cubicBezTo>
                    <a:pt x="12071" y="15971"/>
                    <a:pt x="12071" y="15971"/>
                    <a:pt x="12071" y="15971"/>
                  </a:cubicBezTo>
                  <a:cubicBezTo>
                    <a:pt x="12161" y="15840"/>
                    <a:pt x="12161" y="15840"/>
                    <a:pt x="12161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343" y="15840"/>
                    <a:pt x="12343" y="15840"/>
                    <a:pt x="12343" y="15840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252" y="16102"/>
                    <a:pt x="12252" y="16102"/>
                    <a:pt x="12252" y="16102"/>
                  </a:cubicBezTo>
                  <a:cubicBezTo>
                    <a:pt x="12252" y="16233"/>
                    <a:pt x="12252" y="16233"/>
                    <a:pt x="12252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071" y="16233"/>
                    <a:pt x="12071" y="16233"/>
                    <a:pt x="12071" y="16233"/>
                  </a:cubicBezTo>
                  <a:cubicBezTo>
                    <a:pt x="11980" y="16233"/>
                    <a:pt x="11980" y="16233"/>
                    <a:pt x="11980" y="16233"/>
                  </a:cubicBezTo>
                  <a:cubicBezTo>
                    <a:pt x="11980" y="16102"/>
                    <a:pt x="11980" y="16102"/>
                    <a:pt x="11980" y="16102"/>
                  </a:cubicBezTo>
                  <a:close/>
                  <a:moveTo>
                    <a:pt x="11072" y="17280"/>
                  </a:moveTo>
                  <a:cubicBezTo>
                    <a:pt x="11072" y="17280"/>
                    <a:pt x="11072" y="17280"/>
                    <a:pt x="11072" y="17280"/>
                  </a:cubicBezTo>
                  <a:cubicBezTo>
                    <a:pt x="11072" y="17280"/>
                    <a:pt x="11072" y="17280"/>
                    <a:pt x="11072" y="17280"/>
                  </a:cubicBezTo>
                  <a:cubicBezTo>
                    <a:pt x="10982" y="17280"/>
                    <a:pt x="10982" y="17280"/>
                    <a:pt x="10982" y="17280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1072" y="17018"/>
                    <a:pt x="11072" y="17018"/>
                    <a:pt x="11072" y="17018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756"/>
                    <a:pt x="10982" y="16756"/>
                    <a:pt x="10982" y="16756"/>
                  </a:cubicBezTo>
                  <a:cubicBezTo>
                    <a:pt x="11163" y="16625"/>
                    <a:pt x="11163" y="16625"/>
                    <a:pt x="11163" y="16625"/>
                  </a:cubicBezTo>
                  <a:cubicBezTo>
                    <a:pt x="11345" y="16495"/>
                    <a:pt x="11345" y="16495"/>
                    <a:pt x="1134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617" y="16625"/>
                    <a:pt x="11617" y="16625"/>
                    <a:pt x="11617" y="16625"/>
                  </a:cubicBezTo>
                  <a:cubicBezTo>
                    <a:pt x="11617" y="16495"/>
                    <a:pt x="11617" y="16495"/>
                    <a:pt x="11617" y="1649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526" y="16364"/>
                    <a:pt x="11526" y="16364"/>
                    <a:pt x="11526" y="16364"/>
                  </a:cubicBezTo>
                  <a:cubicBezTo>
                    <a:pt x="11617" y="16364"/>
                    <a:pt x="11617" y="16364"/>
                    <a:pt x="11617" y="16364"/>
                  </a:cubicBezTo>
                  <a:cubicBezTo>
                    <a:pt x="11617" y="16233"/>
                    <a:pt x="11617" y="16233"/>
                    <a:pt x="11617" y="16233"/>
                  </a:cubicBezTo>
                  <a:cubicBezTo>
                    <a:pt x="11708" y="16364"/>
                    <a:pt x="11708" y="16364"/>
                    <a:pt x="11708" y="16364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625"/>
                    <a:pt x="11708" y="16625"/>
                    <a:pt x="11708" y="1662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889" y="16233"/>
                    <a:pt x="11889" y="16233"/>
                    <a:pt x="11889" y="16233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980" y="16364"/>
                    <a:pt x="11980" y="16364"/>
                    <a:pt x="11980" y="16364"/>
                  </a:cubicBezTo>
                  <a:cubicBezTo>
                    <a:pt x="12071" y="16364"/>
                    <a:pt x="12071" y="16364"/>
                    <a:pt x="12071" y="16364"/>
                  </a:cubicBezTo>
                  <a:cubicBezTo>
                    <a:pt x="12161" y="16364"/>
                    <a:pt x="12161" y="16364"/>
                    <a:pt x="12161" y="16364"/>
                  </a:cubicBezTo>
                  <a:cubicBezTo>
                    <a:pt x="12161" y="16495"/>
                    <a:pt x="12161" y="16495"/>
                    <a:pt x="12161" y="16495"/>
                  </a:cubicBezTo>
                  <a:cubicBezTo>
                    <a:pt x="12071" y="16495"/>
                    <a:pt x="12071" y="16495"/>
                    <a:pt x="12071" y="16495"/>
                  </a:cubicBezTo>
                  <a:cubicBezTo>
                    <a:pt x="11980" y="16495"/>
                    <a:pt x="11980" y="16495"/>
                    <a:pt x="11980" y="16495"/>
                  </a:cubicBezTo>
                  <a:cubicBezTo>
                    <a:pt x="11980" y="16625"/>
                    <a:pt x="11980" y="16625"/>
                    <a:pt x="11980" y="16625"/>
                  </a:cubicBezTo>
                  <a:cubicBezTo>
                    <a:pt x="12071" y="16625"/>
                    <a:pt x="12071" y="16625"/>
                    <a:pt x="12071" y="16625"/>
                  </a:cubicBezTo>
                  <a:cubicBezTo>
                    <a:pt x="12071" y="16756"/>
                    <a:pt x="12071" y="16756"/>
                    <a:pt x="12071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889" y="16756"/>
                    <a:pt x="11889" y="16756"/>
                    <a:pt x="11889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08" y="16756"/>
                    <a:pt x="11708" y="16756"/>
                    <a:pt x="11708" y="16756"/>
                  </a:cubicBezTo>
                  <a:cubicBezTo>
                    <a:pt x="11798" y="16887"/>
                    <a:pt x="11798" y="16887"/>
                    <a:pt x="11798" y="16887"/>
                  </a:cubicBezTo>
                  <a:cubicBezTo>
                    <a:pt x="11889" y="16887"/>
                    <a:pt x="11889" y="16887"/>
                    <a:pt x="11889" y="16887"/>
                  </a:cubicBezTo>
                  <a:cubicBezTo>
                    <a:pt x="11798" y="17018"/>
                    <a:pt x="11798" y="17018"/>
                    <a:pt x="11798" y="17018"/>
                  </a:cubicBezTo>
                  <a:cubicBezTo>
                    <a:pt x="11708" y="17018"/>
                    <a:pt x="11708" y="17018"/>
                    <a:pt x="11708" y="17018"/>
                  </a:cubicBezTo>
                  <a:cubicBezTo>
                    <a:pt x="11708" y="16887"/>
                    <a:pt x="11708" y="16887"/>
                    <a:pt x="11708" y="16887"/>
                  </a:cubicBezTo>
                  <a:cubicBezTo>
                    <a:pt x="11617" y="16887"/>
                    <a:pt x="11617" y="16887"/>
                    <a:pt x="11617" y="16887"/>
                  </a:cubicBezTo>
                  <a:cubicBezTo>
                    <a:pt x="11526" y="16887"/>
                    <a:pt x="11526" y="16887"/>
                    <a:pt x="11526" y="16887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149"/>
                    <a:pt x="11617" y="17149"/>
                    <a:pt x="11617" y="17149"/>
                  </a:cubicBezTo>
                  <a:cubicBezTo>
                    <a:pt x="11526" y="17018"/>
                    <a:pt x="11526" y="17018"/>
                    <a:pt x="11526" y="17018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072" y="17542"/>
                    <a:pt x="11072" y="17542"/>
                    <a:pt x="11072" y="17542"/>
                  </a:cubicBezTo>
                  <a:cubicBezTo>
                    <a:pt x="11072" y="17411"/>
                    <a:pt x="11072" y="17411"/>
                    <a:pt x="11072" y="17411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163" y="17280"/>
                    <a:pt x="11163" y="17280"/>
                    <a:pt x="11163" y="17280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280"/>
                    <a:pt x="11072" y="17280"/>
                    <a:pt x="11072" y="17280"/>
                  </a:cubicBezTo>
                  <a:close/>
                  <a:moveTo>
                    <a:pt x="10982" y="17673"/>
                  </a:move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lose/>
                  <a:moveTo>
                    <a:pt x="10709" y="17804"/>
                  </a:moveTo>
                  <a:cubicBezTo>
                    <a:pt x="10800" y="17673"/>
                    <a:pt x="10800" y="17673"/>
                    <a:pt x="10800" y="17673"/>
                  </a:cubicBezTo>
                  <a:cubicBezTo>
                    <a:pt x="10891" y="17542"/>
                    <a:pt x="10891" y="17542"/>
                    <a:pt x="10891" y="17542"/>
                  </a:cubicBezTo>
                  <a:cubicBezTo>
                    <a:pt x="10800" y="17804"/>
                    <a:pt x="10800" y="17804"/>
                    <a:pt x="10800" y="17804"/>
                  </a:cubicBezTo>
                  <a:cubicBezTo>
                    <a:pt x="10709" y="17804"/>
                    <a:pt x="10709" y="17804"/>
                    <a:pt x="10709" y="17804"/>
                  </a:cubicBezTo>
                  <a:close/>
                  <a:moveTo>
                    <a:pt x="10165" y="18327"/>
                  </a:moveTo>
                  <a:cubicBezTo>
                    <a:pt x="10165" y="18327"/>
                    <a:pt x="10165" y="18327"/>
                    <a:pt x="1016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ubicBezTo>
                    <a:pt x="10255" y="18196"/>
                    <a:pt x="10255" y="18196"/>
                    <a:pt x="10255" y="18196"/>
                  </a:cubicBezTo>
                  <a:cubicBezTo>
                    <a:pt x="10255" y="18327"/>
                    <a:pt x="10255" y="18327"/>
                    <a:pt x="1025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lose/>
                  <a:moveTo>
                    <a:pt x="9892" y="17411"/>
                  </a:moveTo>
                  <a:cubicBezTo>
                    <a:pt x="9983" y="17411"/>
                    <a:pt x="9983" y="17411"/>
                    <a:pt x="9983" y="17411"/>
                  </a:cubicBezTo>
                  <a:cubicBezTo>
                    <a:pt x="9983" y="17542"/>
                    <a:pt x="9983" y="17542"/>
                    <a:pt x="9983" y="17542"/>
                  </a:cubicBezTo>
                  <a:cubicBezTo>
                    <a:pt x="9892" y="17542"/>
                    <a:pt x="9892" y="17542"/>
                    <a:pt x="9892" y="17542"/>
                  </a:cubicBezTo>
                  <a:cubicBezTo>
                    <a:pt x="9892" y="17411"/>
                    <a:pt x="9892" y="17411"/>
                    <a:pt x="9892" y="17411"/>
                  </a:cubicBezTo>
                  <a:close/>
                  <a:moveTo>
                    <a:pt x="8350" y="18327"/>
                  </a:moveTo>
                  <a:cubicBezTo>
                    <a:pt x="8259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lose/>
                  <a:moveTo>
                    <a:pt x="8168" y="18327"/>
                  </a:moveTo>
                  <a:cubicBezTo>
                    <a:pt x="8259" y="18458"/>
                    <a:pt x="8259" y="18458"/>
                    <a:pt x="8259" y="18458"/>
                  </a:cubicBezTo>
                  <a:cubicBezTo>
                    <a:pt x="8259" y="18458"/>
                    <a:pt x="8259" y="18458"/>
                    <a:pt x="8259" y="18458"/>
                  </a:cubicBezTo>
                  <a:cubicBezTo>
                    <a:pt x="8168" y="18327"/>
                    <a:pt x="8168" y="18327"/>
                    <a:pt x="8168" y="18327"/>
                  </a:cubicBezTo>
                  <a:close/>
                  <a:moveTo>
                    <a:pt x="8531" y="18720"/>
                  </a:moveTo>
                  <a:cubicBezTo>
                    <a:pt x="8622" y="18851"/>
                    <a:pt x="8622" y="18851"/>
                    <a:pt x="8622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531" y="18720"/>
                  </a:moveTo>
                  <a:cubicBezTo>
                    <a:pt x="8531" y="18589"/>
                    <a:pt x="8531" y="18589"/>
                    <a:pt x="8531" y="18589"/>
                  </a:cubicBezTo>
                  <a:cubicBezTo>
                    <a:pt x="8531" y="18720"/>
                    <a:pt x="8531" y="18720"/>
                    <a:pt x="8531" y="18720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168" y="18851"/>
                  </a:moveTo>
                  <a:cubicBezTo>
                    <a:pt x="8259" y="18720"/>
                    <a:pt x="8259" y="18720"/>
                    <a:pt x="8259" y="18720"/>
                  </a:cubicBezTo>
                  <a:cubicBezTo>
                    <a:pt x="8259" y="18589"/>
                    <a:pt x="8259" y="18589"/>
                    <a:pt x="8259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440" y="18589"/>
                    <a:pt x="8440" y="18589"/>
                    <a:pt x="8440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350" y="18720"/>
                    <a:pt x="8350" y="18720"/>
                    <a:pt x="8350" y="18720"/>
                  </a:cubicBezTo>
                  <a:cubicBezTo>
                    <a:pt x="8259" y="18851"/>
                    <a:pt x="8259" y="18851"/>
                    <a:pt x="8259" y="18851"/>
                  </a:cubicBezTo>
                  <a:cubicBezTo>
                    <a:pt x="8168" y="18851"/>
                    <a:pt x="8168" y="18851"/>
                    <a:pt x="8168" y="18851"/>
                  </a:cubicBezTo>
                  <a:close/>
                  <a:moveTo>
                    <a:pt x="8077" y="18589"/>
                  </a:moveTo>
                  <a:cubicBezTo>
                    <a:pt x="7987" y="18458"/>
                    <a:pt x="7987" y="18458"/>
                    <a:pt x="7987" y="18458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077" y="18589"/>
                    <a:pt x="8077" y="18589"/>
                    <a:pt x="8077" y="18589"/>
                  </a:cubicBezTo>
                  <a:cubicBezTo>
                    <a:pt x="8077" y="18589"/>
                    <a:pt x="8077" y="18589"/>
                    <a:pt x="8077" y="18589"/>
                  </a:cubicBezTo>
                  <a:close/>
                  <a:moveTo>
                    <a:pt x="7624" y="18458"/>
                  </a:moveTo>
                  <a:cubicBezTo>
                    <a:pt x="7714" y="18458"/>
                    <a:pt x="7714" y="18458"/>
                    <a:pt x="7714" y="18458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624" y="18458"/>
                    <a:pt x="7624" y="18458"/>
                    <a:pt x="7624" y="18458"/>
                  </a:cubicBezTo>
                  <a:close/>
                  <a:moveTo>
                    <a:pt x="7442" y="18720"/>
                  </a:moveTo>
                  <a:cubicBezTo>
                    <a:pt x="7351" y="18720"/>
                    <a:pt x="7351" y="18720"/>
                    <a:pt x="7351" y="18720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442" y="18720"/>
                    <a:pt x="7442" y="18720"/>
                    <a:pt x="7442" y="18720"/>
                  </a:cubicBezTo>
                  <a:cubicBezTo>
                    <a:pt x="7442" y="18720"/>
                    <a:pt x="7442" y="18720"/>
                    <a:pt x="7442" y="18720"/>
                  </a:cubicBezTo>
                  <a:close/>
                  <a:moveTo>
                    <a:pt x="7079" y="18982"/>
                  </a:moveTo>
                  <a:cubicBezTo>
                    <a:pt x="7170" y="19113"/>
                    <a:pt x="7170" y="19113"/>
                    <a:pt x="7170" y="19113"/>
                  </a:cubicBezTo>
                  <a:cubicBezTo>
                    <a:pt x="7170" y="19113"/>
                    <a:pt x="7170" y="19113"/>
                    <a:pt x="7170" y="19113"/>
                  </a:cubicBezTo>
                  <a:cubicBezTo>
                    <a:pt x="7079" y="19113"/>
                    <a:pt x="7079" y="19113"/>
                    <a:pt x="7079" y="19113"/>
                  </a:cubicBezTo>
                  <a:cubicBezTo>
                    <a:pt x="7079" y="18982"/>
                    <a:pt x="7079" y="18982"/>
                    <a:pt x="7079" y="18982"/>
                  </a:cubicBezTo>
                  <a:close/>
                  <a:moveTo>
                    <a:pt x="0" y="20815"/>
                  </a:moveTo>
                  <a:cubicBezTo>
                    <a:pt x="0" y="20945"/>
                    <a:pt x="0" y="20945"/>
                    <a:pt x="0" y="20945"/>
                  </a:cubicBezTo>
                  <a:cubicBezTo>
                    <a:pt x="91" y="20815"/>
                    <a:pt x="91" y="20815"/>
                    <a:pt x="91" y="20815"/>
                  </a:cubicBezTo>
                  <a:cubicBezTo>
                    <a:pt x="0" y="20815"/>
                    <a:pt x="0" y="20815"/>
                    <a:pt x="0" y="20815"/>
                  </a:cubicBezTo>
                  <a:close/>
                  <a:moveTo>
                    <a:pt x="91" y="20553"/>
                  </a:moveTo>
                  <a:cubicBezTo>
                    <a:pt x="0" y="20684"/>
                    <a:pt x="0" y="20684"/>
                    <a:pt x="0" y="20684"/>
                  </a:cubicBezTo>
                  <a:cubicBezTo>
                    <a:pt x="91" y="20684"/>
                    <a:pt x="91" y="20684"/>
                    <a:pt x="91" y="20684"/>
                  </a:cubicBezTo>
                  <a:cubicBezTo>
                    <a:pt x="182" y="20553"/>
                    <a:pt x="182" y="20553"/>
                    <a:pt x="182" y="20553"/>
                  </a:cubicBezTo>
                  <a:cubicBezTo>
                    <a:pt x="91" y="20553"/>
                    <a:pt x="91" y="20553"/>
                    <a:pt x="91" y="20553"/>
                  </a:cubicBezTo>
                  <a:close/>
                  <a:moveTo>
                    <a:pt x="182" y="20291"/>
                  </a:moveTo>
                  <a:cubicBezTo>
                    <a:pt x="272" y="20422"/>
                    <a:pt x="272" y="20422"/>
                    <a:pt x="272" y="20422"/>
                  </a:cubicBezTo>
                  <a:cubicBezTo>
                    <a:pt x="272" y="20291"/>
                    <a:pt x="272" y="20291"/>
                    <a:pt x="272" y="20291"/>
                  </a:cubicBezTo>
                  <a:cubicBezTo>
                    <a:pt x="182" y="20291"/>
                    <a:pt x="182" y="20291"/>
                    <a:pt x="182" y="20291"/>
                  </a:cubicBezTo>
                  <a:close/>
                  <a:moveTo>
                    <a:pt x="726" y="20422"/>
                  </a:moveTo>
                  <a:cubicBezTo>
                    <a:pt x="635" y="20291"/>
                    <a:pt x="635" y="20291"/>
                    <a:pt x="635" y="20291"/>
                  </a:cubicBezTo>
                  <a:cubicBezTo>
                    <a:pt x="545" y="20291"/>
                    <a:pt x="545" y="20291"/>
                    <a:pt x="545" y="20291"/>
                  </a:cubicBezTo>
                  <a:cubicBezTo>
                    <a:pt x="454" y="20291"/>
                    <a:pt x="454" y="20291"/>
                    <a:pt x="454" y="20291"/>
                  </a:cubicBezTo>
                  <a:cubicBezTo>
                    <a:pt x="454" y="20422"/>
                    <a:pt x="454" y="20422"/>
                    <a:pt x="454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635" y="20422"/>
                    <a:pt x="635" y="20422"/>
                    <a:pt x="635" y="20422"/>
                  </a:cubicBezTo>
                  <a:cubicBezTo>
                    <a:pt x="726" y="20422"/>
                    <a:pt x="726" y="20422"/>
                    <a:pt x="726" y="20422"/>
                  </a:cubicBezTo>
                  <a:close/>
                  <a:moveTo>
                    <a:pt x="726" y="20553"/>
                  </a:moveTo>
                  <a:cubicBezTo>
                    <a:pt x="817" y="20684"/>
                    <a:pt x="817" y="20684"/>
                    <a:pt x="817" y="20684"/>
                  </a:cubicBezTo>
                  <a:cubicBezTo>
                    <a:pt x="908" y="20553"/>
                    <a:pt x="908" y="20553"/>
                    <a:pt x="908" y="20553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817" y="20422"/>
                    <a:pt x="817" y="20422"/>
                    <a:pt x="817" y="20422"/>
                  </a:cubicBezTo>
                  <a:cubicBezTo>
                    <a:pt x="817" y="20553"/>
                    <a:pt x="817" y="20553"/>
                    <a:pt x="817" y="20553"/>
                  </a:cubicBezTo>
                  <a:cubicBezTo>
                    <a:pt x="726" y="20553"/>
                    <a:pt x="726" y="20553"/>
                    <a:pt x="726" y="20553"/>
                  </a:cubicBezTo>
                  <a:close/>
                  <a:moveTo>
                    <a:pt x="1180" y="20553"/>
                  </a:move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553"/>
                    <a:pt x="1089" y="20553"/>
                    <a:pt x="1089" y="20553"/>
                  </a:cubicBezTo>
                  <a:cubicBezTo>
                    <a:pt x="998" y="20553"/>
                    <a:pt x="998" y="20553"/>
                    <a:pt x="998" y="20553"/>
                  </a:cubicBezTo>
                  <a:cubicBezTo>
                    <a:pt x="998" y="20684"/>
                    <a:pt x="998" y="20684"/>
                    <a:pt x="998" y="20684"/>
                  </a:cubicBezTo>
                  <a:cubicBezTo>
                    <a:pt x="1089" y="20684"/>
                    <a:pt x="1089" y="20684"/>
                    <a:pt x="1089" y="20684"/>
                  </a:cubicBezTo>
                  <a:cubicBezTo>
                    <a:pt x="1180" y="20553"/>
                    <a:pt x="1180" y="20553"/>
                    <a:pt x="1180" y="20553"/>
                  </a:cubicBezTo>
                  <a:close/>
                  <a:moveTo>
                    <a:pt x="2087" y="20553"/>
                  </a:moveTo>
                  <a:cubicBezTo>
                    <a:pt x="2087" y="20422"/>
                    <a:pt x="2087" y="20422"/>
                    <a:pt x="2087" y="20422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087" y="20160"/>
                    <a:pt x="2087" y="20160"/>
                    <a:pt x="2087" y="20160"/>
                  </a:cubicBezTo>
                  <a:cubicBezTo>
                    <a:pt x="1997" y="20291"/>
                    <a:pt x="1997" y="20291"/>
                    <a:pt x="1997" y="20291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815" y="20422"/>
                    <a:pt x="1815" y="20422"/>
                    <a:pt x="1815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906" y="20553"/>
                    <a:pt x="1906" y="20553"/>
                    <a:pt x="1906" y="20553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2087" y="20553"/>
                    <a:pt x="2087" y="20553"/>
                    <a:pt x="2087" y="20553"/>
                  </a:cubicBezTo>
                  <a:close/>
                  <a:moveTo>
                    <a:pt x="2269" y="20553"/>
                  </a:moveTo>
                  <a:cubicBezTo>
                    <a:pt x="2450" y="20553"/>
                    <a:pt x="2450" y="20553"/>
                    <a:pt x="2450" y="20553"/>
                  </a:cubicBezTo>
                  <a:cubicBezTo>
                    <a:pt x="2541" y="20553"/>
                    <a:pt x="2541" y="20553"/>
                    <a:pt x="2541" y="20553"/>
                  </a:cubicBezTo>
                  <a:cubicBezTo>
                    <a:pt x="2541" y="20684"/>
                    <a:pt x="2541" y="20684"/>
                    <a:pt x="2541" y="20684"/>
                  </a:cubicBezTo>
                  <a:cubicBezTo>
                    <a:pt x="2450" y="20684"/>
                    <a:pt x="2450" y="20684"/>
                    <a:pt x="2450" y="20684"/>
                  </a:cubicBezTo>
                  <a:cubicBezTo>
                    <a:pt x="2269" y="20553"/>
                    <a:pt x="2269" y="20553"/>
                    <a:pt x="2269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269" y="20553"/>
                    <a:pt x="2269" y="20553"/>
                  </a:cubicBezTo>
                  <a:close/>
                  <a:moveTo>
                    <a:pt x="2904" y="20422"/>
                  </a:moveTo>
                  <a:cubicBezTo>
                    <a:pt x="2813" y="20291"/>
                    <a:pt x="2813" y="20291"/>
                    <a:pt x="2813" y="20291"/>
                  </a:cubicBezTo>
                  <a:cubicBezTo>
                    <a:pt x="2723" y="20291"/>
                    <a:pt x="2723" y="20291"/>
                    <a:pt x="2723" y="20291"/>
                  </a:cubicBezTo>
                  <a:cubicBezTo>
                    <a:pt x="2723" y="20422"/>
                    <a:pt x="2723" y="20422"/>
                    <a:pt x="2723" y="20422"/>
                  </a:cubicBezTo>
                  <a:cubicBezTo>
                    <a:pt x="2813" y="20422"/>
                    <a:pt x="2813" y="20422"/>
                    <a:pt x="2813" y="20422"/>
                  </a:cubicBezTo>
                  <a:cubicBezTo>
                    <a:pt x="2904" y="20422"/>
                    <a:pt x="2904" y="20422"/>
                    <a:pt x="2904" y="20422"/>
                  </a:cubicBezTo>
                  <a:close/>
                  <a:moveTo>
                    <a:pt x="3358" y="20422"/>
                  </a:moveTo>
                  <a:cubicBezTo>
                    <a:pt x="3358" y="20291"/>
                    <a:pt x="3358" y="20291"/>
                    <a:pt x="3358" y="20291"/>
                  </a:cubicBezTo>
                  <a:cubicBezTo>
                    <a:pt x="3267" y="20291"/>
                    <a:pt x="3267" y="20291"/>
                    <a:pt x="3267" y="20291"/>
                  </a:cubicBezTo>
                  <a:cubicBezTo>
                    <a:pt x="3358" y="20422"/>
                    <a:pt x="3358" y="20422"/>
                    <a:pt x="3358" y="20422"/>
                  </a:cubicBezTo>
                  <a:close/>
                  <a:moveTo>
                    <a:pt x="3630" y="20160"/>
                  </a:move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291"/>
                    <a:pt x="3539" y="20291"/>
                    <a:pt x="3539" y="20291"/>
                  </a:cubicBezTo>
                  <a:cubicBezTo>
                    <a:pt x="3630" y="20160"/>
                    <a:pt x="3630" y="20160"/>
                    <a:pt x="3630" y="20160"/>
                  </a:cubicBezTo>
                  <a:cubicBezTo>
                    <a:pt x="3630" y="20160"/>
                    <a:pt x="3630" y="20160"/>
                    <a:pt x="3630" y="20160"/>
                  </a:cubicBezTo>
                  <a:close/>
                  <a:moveTo>
                    <a:pt x="3903" y="20160"/>
                  </a:moveTo>
                  <a:cubicBezTo>
                    <a:pt x="3812" y="20160"/>
                    <a:pt x="3812" y="20160"/>
                    <a:pt x="3812" y="20160"/>
                  </a:cubicBezTo>
                  <a:cubicBezTo>
                    <a:pt x="3721" y="20160"/>
                    <a:pt x="3721" y="20160"/>
                    <a:pt x="3721" y="20160"/>
                  </a:cubicBezTo>
                  <a:cubicBezTo>
                    <a:pt x="3812" y="20160"/>
                    <a:pt x="3812" y="20160"/>
                    <a:pt x="3812" y="20160"/>
                  </a:cubicBezTo>
                  <a:cubicBezTo>
                    <a:pt x="3903" y="20160"/>
                    <a:pt x="3903" y="20160"/>
                    <a:pt x="3903" y="20160"/>
                  </a:cubicBezTo>
                  <a:close/>
                  <a:moveTo>
                    <a:pt x="3903" y="20029"/>
                  </a:moveTo>
                  <a:cubicBezTo>
                    <a:pt x="3903" y="19898"/>
                    <a:pt x="3903" y="19898"/>
                    <a:pt x="3903" y="19898"/>
                  </a:cubicBezTo>
                  <a:cubicBezTo>
                    <a:pt x="3812" y="20029"/>
                    <a:pt x="3812" y="20029"/>
                    <a:pt x="3812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3903" y="20029"/>
                  </a:moveTo>
                  <a:cubicBezTo>
                    <a:pt x="3993" y="20160"/>
                    <a:pt x="3993" y="20160"/>
                    <a:pt x="3993" y="20160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4810" y="19505"/>
                  </a:moveTo>
                  <a:cubicBezTo>
                    <a:pt x="4901" y="19636"/>
                    <a:pt x="4901" y="19636"/>
                    <a:pt x="4901" y="19636"/>
                  </a:cubicBezTo>
                  <a:cubicBezTo>
                    <a:pt x="4901" y="19636"/>
                    <a:pt x="4901" y="19636"/>
                    <a:pt x="4901" y="19636"/>
                  </a:cubicBezTo>
                  <a:cubicBezTo>
                    <a:pt x="4810" y="19636"/>
                    <a:pt x="4810" y="19636"/>
                    <a:pt x="4810" y="19636"/>
                  </a:cubicBezTo>
                  <a:cubicBezTo>
                    <a:pt x="4810" y="19767"/>
                    <a:pt x="4810" y="19767"/>
                    <a:pt x="4810" y="19767"/>
                  </a:cubicBezTo>
                  <a:cubicBezTo>
                    <a:pt x="4719" y="19898"/>
                    <a:pt x="4719" y="19898"/>
                    <a:pt x="4719" y="19898"/>
                  </a:cubicBezTo>
                  <a:cubicBezTo>
                    <a:pt x="4538" y="20029"/>
                    <a:pt x="4538" y="20029"/>
                    <a:pt x="4538" y="20029"/>
                  </a:cubicBezTo>
                  <a:cubicBezTo>
                    <a:pt x="4447" y="20029"/>
                    <a:pt x="4447" y="20029"/>
                    <a:pt x="4447" y="20029"/>
                  </a:cubicBezTo>
                  <a:cubicBezTo>
                    <a:pt x="4356" y="20160"/>
                    <a:pt x="4356" y="20160"/>
                    <a:pt x="4356" y="20160"/>
                  </a:cubicBezTo>
                  <a:cubicBezTo>
                    <a:pt x="4175" y="20160"/>
                    <a:pt x="4175" y="20160"/>
                    <a:pt x="4175" y="20160"/>
                  </a:cubicBezTo>
                  <a:cubicBezTo>
                    <a:pt x="4266" y="20029"/>
                    <a:pt x="4266" y="20029"/>
                    <a:pt x="4266" y="20029"/>
                  </a:cubicBezTo>
                  <a:cubicBezTo>
                    <a:pt x="4356" y="20029"/>
                    <a:pt x="4356" y="20029"/>
                    <a:pt x="4356" y="20029"/>
                  </a:cubicBezTo>
                  <a:cubicBezTo>
                    <a:pt x="4356" y="19898"/>
                    <a:pt x="4356" y="19898"/>
                    <a:pt x="4356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538" y="19767"/>
                    <a:pt x="4538" y="19767"/>
                    <a:pt x="4538" y="19767"/>
                  </a:cubicBezTo>
                  <a:cubicBezTo>
                    <a:pt x="4629" y="19767"/>
                    <a:pt x="4629" y="19767"/>
                    <a:pt x="4629" y="19767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719" y="19505"/>
                    <a:pt x="4719" y="19505"/>
                    <a:pt x="4719" y="19505"/>
                  </a:cubicBezTo>
                  <a:cubicBezTo>
                    <a:pt x="4719" y="19505"/>
                    <a:pt x="4810" y="19505"/>
                    <a:pt x="4810" y="19505"/>
                  </a:cubicBezTo>
                  <a:close/>
                  <a:moveTo>
                    <a:pt x="5536" y="19113"/>
                  </a:moveTo>
                  <a:cubicBezTo>
                    <a:pt x="5445" y="19113"/>
                    <a:pt x="5445" y="19113"/>
                    <a:pt x="5445" y="19113"/>
                  </a:cubicBezTo>
                  <a:cubicBezTo>
                    <a:pt x="5355" y="19244"/>
                    <a:pt x="5355" y="19244"/>
                    <a:pt x="5355" y="19244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445" y="19375"/>
                    <a:pt x="5445" y="19375"/>
                    <a:pt x="5445" y="19375"/>
                  </a:cubicBezTo>
                  <a:cubicBezTo>
                    <a:pt x="5355" y="19505"/>
                    <a:pt x="5355" y="19505"/>
                    <a:pt x="5355" y="19505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173" y="19505"/>
                    <a:pt x="5173" y="19505"/>
                    <a:pt x="5173" y="19505"/>
                  </a:cubicBezTo>
                  <a:cubicBezTo>
                    <a:pt x="5173" y="19636"/>
                    <a:pt x="5173" y="19636"/>
                    <a:pt x="5173" y="19636"/>
                  </a:cubicBezTo>
                  <a:cubicBezTo>
                    <a:pt x="5082" y="19636"/>
                    <a:pt x="5082" y="19636"/>
                    <a:pt x="5082" y="19636"/>
                  </a:cubicBezTo>
                  <a:cubicBezTo>
                    <a:pt x="4992" y="19767"/>
                    <a:pt x="4992" y="19767"/>
                    <a:pt x="4992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898"/>
                    <a:pt x="4901" y="19898"/>
                    <a:pt x="4901" y="19898"/>
                  </a:cubicBezTo>
                  <a:cubicBezTo>
                    <a:pt x="5082" y="19898"/>
                    <a:pt x="5082" y="19898"/>
                    <a:pt x="5082" y="19898"/>
                  </a:cubicBezTo>
                  <a:cubicBezTo>
                    <a:pt x="5173" y="19767"/>
                    <a:pt x="5173" y="19767"/>
                    <a:pt x="5173" y="19767"/>
                  </a:cubicBezTo>
                  <a:cubicBezTo>
                    <a:pt x="5264" y="19636"/>
                    <a:pt x="5264" y="19636"/>
                    <a:pt x="5264" y="19636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536" y="19505"/>
                    <a:pt x="5536" y="19505"/>
                    <a:pt x="5536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536" y="19375"/>
                    <a:pt x="5536" y="19375"/>
                    <a:pt x="5536" y="19375"/>
                  </a:cubicBezTo>
                  <a:cubicBezTo>
                    <a:pt x="5627" y="19375"/>
                    <a:pt x="5627" y="19375"/>
                    <a:pt x="5627" y="19375"/>
                  </a:cubicBezTo>
                  <a:cubicBezTo>
                    <a:pt x="5627" y="19244"/>
                    <a:pt x="5627" y="19244"/>
                    <a:pt x="5627" y="19244"/>
                  </a:cubicBezTo>
                  <a:cubicBezTo>
                    <a:pt x="5536" y="19244"/>
                    <a:pt x="5536" y="19244"/>
                    <a:pt x="5536" y="19244"/>
                  </a:cubicBezTo>
                  <a:cubicBezTo>
                    <a:pt x="5536" y="19113"/>
                    <a:pt x="5536" y="19113"/>
                    <a:pt x="5536" y="19113"/>
                  </a:cubicBezTo>
                  <a:close/>
                  <a:moveTo>
                    <a:pt x="5808" y="19375"/>
                  </a:move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808" y="19375"/>
                    <a:pt x="5808" y="19375"/>
                    <a:pt x="5808" y="19375"/>
                  </a:cubicBezTo>
                  <a:close/>
                  <a:moveTo>
                    <a:pt x="6171" y="19244"/>
                  </a:moveTo>
                  <a:cubicBezTo>
                    <a:pt x="6171" y="19244"/>
                    <a:pt x="6171" y="19244"/>
                    <a:pt x="6171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171" y="19244"/>
                    <a:pt x="6171" y="19244"/>
                    <a:pt x="6171" y="19244"/>
                  </a:cubicBezTo>
                  <a:cubicBezTo>
                    <a:pt x="6171" y="19244"/>
                    <a:pt x="6171" y="19244"/>
                    <a:pt x="6171" y="19244"/>
                  </a:cubicBezTo>
                  <a:close/>
                  <a:moveTo>
                    <a:pt x="5990" y="19244"/>
                  </a:moveTo>
                  <a:cubicBezTo>
                    <a:pt x="6081" y="19244"/>
                    <a:pt x="6081" y="19244"/>
                    <a:pt x="6081" y="19244"/>
                  </a:cubicBezTo>
                  <a:cubicBezTo>
                    <a:pt x="6081" y="19244"/>
                    <a:pt x="6081" y="19244"/>
                    <a:pt x="6081" y="19244"/>
                  </a:cubicBezTo>
                  <a:cubicBezTo>
                    <a:pt x="5990" y="19244"/>
                    <a:pt x="5990" y="19244"/>
                    <a:pt x="5990" y="19244"/>
                  </a:cubicBezTo>
                  <a:close/>
                  <a:moveTo>
                    <a:pt x="5990" y="19113"/>
                  </a:moveTo>
                  <a:cubicBezTo>
                    <a:pt x="5990" y="19113"/>
                    <a:pt x="5990" y="19113"/>
                    <a:pt x="5990" y="19113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6081" y="19113"/>
                    <a:pt x="6081" y="19113"/>
                    <a:pt x="6081" y="19113"/>
                  </a:cubicBezTo>
                  <a:cubicBezTo>
                    <a:pt x="5990" y="19113"/>
                    <a:pt x="5990" y="19113"/>
                    <a:pt x="5990" y="19113"/>
                  </a:cubicBezTo>
                  <a:close/>
                  <a:moveTo>
                    <a:pt x="5899" y="19113"/>
                  </a:move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244"/>
                    <a:pt x="5808" y="19244"/>
                    <a:pt x="5808" y="19244"/>
                  </a:cubicBezTo>
                  <a:cubicBezTo>
                    <a:pt x="5899" y="19244"/>
                    <a:pt x="5899" y="19244"/>
                    <a:pt x="5899" y="19244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lose/>
                  <a:moveTo>
                    <a:pt x="9529" y="14793"/>
                  </a:moveTo>
                  <a:cubicBezTo>
                    <a:pt x="9529" y="14793"/>
                    <a:pt x="9529" y="14793"/>
                    <a:pt x="9529" y="14793"/>
                  </a:cubicBezTo>
                  <a:cubicBezTo>
                    <a:pt x="9620" y="14662"/>
                    <a:pt x="9620" y="14662"/>
                    <a:pt x="9620" y="14662"/>
                  </a:cubicBezTo>
                  <a:cubicBezTo>
                    <a:pt x="9620" y="14793"/>
                    <a:pt x="9620" y="14793"/>
                    <a:pt x="9620" y="14793"/>
                  </a:cubicBezTo>
                  <a:cubicBezTo>
                    <a:pt x="9529" y="14793"/>
                    <a:pt x="9529" y="14793"/>
                    <a:pt x="9529" y="14793"/>
                  </a:cubicBezTo>
                  <a:close/>
                  <a:moveTo>
                    <a:pt x="9439" y="14793"/>
                  </a:moveTo>
                  <a:cubicBezTo>
                    <a:pt x="9348" y="14793"/>
                    <a:pt x="9348" y="14793"/>
                    <a:pt x="9348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662"/>
                    <a:pt x="9439" y="14662"/>
                    <a:pt x="9439" y="14662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662"/>
                    <a:pt x="9529" y="14662"/>
                    <a:pt x="9529" y="14662"/>
                  </a:cubicBezTo>
                  <a:cubicBezTo>
                    <a:pt x="9439" y="14793"/>
                    <a:pt x="9439" y="14793"/>
                    <a:pt x="9439" y="14793"/>
                  </a:cubicBezTo>
                  <a:cubicBezTo>
                    <a:pt x="9439" y="14793"/>
                    <a:pt x="9439" y="14793"/>
                    <a:pt x="9439" y="14793"/>
                  </a:cubicBezTo>
                  <a:close/>
                  <a:moveTo>
                    <a:pt x="6353" y="18851"/>
                  </a:moveTo>
                  <a:cubicBezTo>
                    <a:pt x="6353" y="18720"/>
                    <a:pt x="6353" y="18720"/>
                    <a:pt x="6353" y="18720"/>
                  </a:cubicBezTo>
                  <a:cubicBezTo>
                    <a:pt x="6353" y="18720"/>
                    <a:pt x="6353" y="18720"/>
                    <a:pt x="6353" y="18720"/>
                  </a:cubicBezTo>
                  <a:cubicBezTo>
                    <a:pt x="6444" y="18720"/>
                    <a:pt x="6444" y="18720"/>
                    <a:pt x="6444" y="18720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807" y="18458"/>
                    <a:pt x="6807" y="18458"/>
                    <a:pt x="680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988" y="18458"/>
                    <a:pt x="6988" y="18458"/>
                    <a:pt x="6988" y="18458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6988" y="18589"/>
                    <a:pt x="6988" y="18589"/>
                    <a:pt x="6988" y="18589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6988" y="18720"/>
                    <a:pt x="6988" y="18720"/>
                    <a:pt x="6988" y="18720"/>
                  </a:cubicBezTo>
                  <a:cubicBezTo>
                    <a:pt x="6988" y="18851"/>
                    <a:pt x="6988" y="18851"/>
                    <a:pt x="6988" y="18851"/>
                  </a:cubicBezTo>
                  <a:cubicBezTo>
                    <a:pt x="6807" y="18851"/>
                    <a:pt x="6807" y="18851"/>
                    <a:pt x="6807" y="18851"/>
                  </a:cubicBezTo>
                  <a:cubicBezTo>
                    <a:pt x="6716" y="18851"/>
                    <a:pt x="6716" y="18851"/>
                    <a:pt x="6716" y="18851"/>
                  </a:cubicBezTo>
                  <a:cubicBezTo>
                    <a:pt x="6625" y="18851"/>
                    <a:pt x="6625" y="18851"/>
                    <a:pt x="6625" y="18851"/>
                  </a:cubicBezTo>
                  <a:cubicBezTo>
                    <a:pt x="6534" y="18982"/>
                    <a:pt x="6534" y="18982"/>
                    <a:pt x="653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353" y="18851"/>
                    <a:pt x="6353" y="18851"/>
                    <a:pt x="6353" y="18851"/>
                  </a:cubicBezTo>
                  <a:close/>
                  <a:moveTo>
                    <a:pt x="6353" y="1885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3" name="Rectangle 160"/>
            <p:cNvSpPr>
              <a:spLocks/>
            </p:cNvSpPr>
            <p:nvPr/>
          </p:nvSpPr>
          <p:spPr bwMode="auto">
            <a:xfrm>
              <a:off x="3523" y="3942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4" name="AutoShape 161"/>
            <p:cNvSpPr>
              <a:spLocks/>
            </p:cNvSpPr>
            <p:nvPr/>
          </p:nvSpPr>
          <p:spPr bwMode="auto">
            <a:xfrm>
              <a:off x="3645" y="3977"/>
              <a:ext cx="94" cy="3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51" y="0"/>
                  </a:moveTo>
                  <a:lnTo>
                    <a:pt x="15178" y="0"/>
                  </a:lnTo>
                  <a:lnTo>
                    <a:pt x="16930" y="5760"/>
                  </a:lnTo>
                  <a:lnTo>
                    <a:pt x="19265" y="11520"/>
                  </a:lnTo>
                  <a:lnTo>
                    <a:pt x="21600" y="11520"/>
                  </a:lnTo>
                  <a:lnTo>
                    <a:pt x="21600" y="17280"/>
                  </a:lnTo>
                  <a:lnTo>
                    <a:pt x="16930" y="17280"/>
                  </a:lnTo>
                  <a:lnTo>
                    <a:pt x="16930" y="11520"/>
                  </a:lnTo>
                  <a:lnTo>
                    <a:pt x="15178" y="17280"/>
                  </a:lnTo>
                  <a:lnTo>
                    <a:pt x="12843" y="17280"/>
                  </a:lnTo>
                  <a:lnTo>
                    <a:pt x="12843" y="21600"/>
                  </a:lnTo>
                  <a:lnTo>
                    <a:pt x="10508" y="21600"/>
                  </a:lnTo>
                  <a:lnTo>
                    <a:pt x="8173" y="17280"/>
                  </a:lnTo>
                  <a:lnTo>
                    <a:pt x="4086" y="17280"/>
                  </a:lnTo>
                  <a:lnTo>
                    <a:pt x="4086" y="11520"/>
                  </a:lnTo>
                  <a:lnTo>
                    <a:pt x="1751" y="5760"/>
                  </a:lnTo>
                  <a:lnTo>
                    <a:pt x="1751" y="11520"/>
                  </a:lnTo>
                  <a:lnTo>
                    <a:pt x="0" y="5760"/>
                  </a:lnTo>
                  <a:lnTo>
                    <a:pt x="0" y="0"/>
                  </a:lnTo>
                  <a:lnTo>
                    <a:pt x="1751" y="0"/>
                  </a:lnTo>
                  <a:close/>
                  <a:moveTo>
                    <a:pt x="1751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5" name="AutoShape 162"/>
            <p:cNvSpPr>
              <a:spLocks/>
            </p:cNvSpPr>
            <p:nvPr/>
          </p:nvSpPr>
          <p:spPr bwMode="auto">
            <a:xfrm>
              <a:off x="3805" y="3913"/>
              <a:ext cx="122" cy="8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277" y="21600"/>
                  </a:moveTo>
                  <a:cubicBezTo>
                    <a:pt x="18277" y="19200"/>
                    <a:pt x="18277" y="19200"/>
                    <a:pt x="18277" y="192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4400"/>
                    <a:pt x="19938" y="14400"/>
                    <a:pt x="19938" y="144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21600" y="12000"/>
                    <a:pt x="21600" y="12000"/>
                    <a:pt x="21600" y="120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938" y="7200"/>
                    <a:pt x="19938" y="7200"/>
                    <a:pt x="19938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19938" y="4800"/>
                    <a:pt x="19938" y="4800"/>
                    <a:pt x="19938" y="4800"/>
                  </a:cubicBezTo>
                  <a:cubicBezTo>
                    <a:pt x="18277" y="4800"/>
                    <a:pt x="18277" y="4800"/>
                    <a:pt x="18277" y="480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4954" y="2400"/>
                    <a:pt x="14954" y="2400"/>
                    <a:pt x="14954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1631" y="2400"/>
                    <a:pt x="11631" y="2400"/>
                    <a:pt x="11631" y="2400"/>
                  </a:cubicBezTo>
                  <a:cubicBezTo>
                    <a:pt x="9969" y="2400"/>
                    <a:pt x="9969" y="2400"/>
                    <a:pt x="9969" y="2400"/>
                  </a:cubicBezTo>
                  <a:cubicBezTo>
                    <a:pt x="8308" y="2400"/>
                    <a:pt x="8308" y="2400"/>
                    <a:pt x="8308" y="2400"/>
                  </a:cubicBezTo>
                  <a:cubicBezTo>
                    <a:pt x="8308" y="2400"/>
                    <a:pt x="9969" y="4800"/>
                    <a:pt x="9969" y="4800"/>
                  </a:cubicBezTo>
                  <a:cubicBezTo>
                    <a:pt x="14954" y="7200"/>
                    <a:pt x="14954" y="7200"/>
                    <a:pt x="14954" y="7200"/>
                  </a:cubicBezTo>
                  <a:cubicBezTo>
                    <a:pt x="13292" y="7200"/>
                    <a:pt x="13292" y="7200"/>
                    <a:pt x="13292" y="7200"/>
                  </a:cubicBezTo>
                  <a:cubicBezTo>
                    <a:pt x="14954" y="9600"/>
                    <a:pt x="14954" y="9600"/>
                    <a:pt x="14954" y="96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4954" y="12000"/>
                    <a:pt x="14954" y="12000"/>
                    <a:pt x="14954" y="12000"/>
                  </a:cubicBezTo>
                  <a:cubicBezTo>
                    <a:pt x="16615" y="14400"/>
                    <a:pt x="16615" y="14400"/>
                    <a:pt x="16615" y="14400"/>
                  </a:cubicBezTo>
                  <a:cubicBezTo>
                    <a:pt x="18277" y="14400"/>
                    <a:pt x="18277" y="14400"/>
                    <a:pt x="18277" y="14400"/>
                  </a:cubicBezTo>
                  <a:cubicBezTo>
                    <a:pt x="16615" y="16800"/>
                    <a:pt x="16615" y="16800"/>
                    <a:pt x="16615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1631" y="16800"/>
                    <a:pt x="11631" y="16800"/>
                    <a:pt x="11631" y="16800"/>
                  </a:cubicBezTo>
                  <a:cubicBezTo>
                    <a:pt x="9969" y="16800"/>
                    <a:pt x="9969" y="16800"/>
                    <a:pt x="9969" y="16800"/>
                  </a:cubicBezTo>
                  <a:cubicBezTo>
                    <a:pt x="8308" y="16800"/>
                    <a:pt x="8308" y="16800"/>
                    <a:pt x="8308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4400"/>
                    <a:pt x="6646" y="14400"/>
                    <a:pt x="6646" y="14400"/>
                  </a:cubicBezTo>
                  <a:cubicBezTo>
                    <a:pt x="3323" y="16800"/>
                    <a:pt x="3323" y="16800"/>
                    <a:pt x="3323" y="16800"/>
                  </a:cubicBezTo>
                  <a:cubicBezTo>
                    <a:pt x="3323" y="14400"/>
                    <a:pt x="3323" y="14400"/>
                    <a:pt x="3323" y="14400"/>
                  </a:cubicBezTo>
                  <a:cubicBezTo>
                    <a:pt x="1662" y="16800"/>
                    <a:pt x="1662" y="16800"/>
                    <a:pt x="1662" y="16800"/>
                  </a:cubicBezTo>
                  <a:cubicBezTo>
                    <a:pt x="0" y="16800"/>
                    <a:pt x="0" y="16800"/>
                    <a:pt x="0" y="16800"/>
                  </a:cubicBezTo>
                  <a:cubicBezTo>
                    <a:pt x="1662" y="19200"/>
                    <a:pt x="1662" y="19200"/>
                    <a:pt x="1662" y="19200"/>
                  </a:cubicBezTo>
                  <a:cubicBezTo>
                    <a:pt x="3323" y="19200"/>
                    <a:pt x="3323" y="19200"/>
                    <a:pt x="3323" y="192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9969" y="19200"/>
                    <a:pt x="9969" y="19200"/>
                    <a:pt x="9969" y="19200"/>
                  </a:cubicBezTo>
                  <a:cubicBezTo>
                    <a:pt x="11631" y="19200"/>
                    <a:pt x="11631" y="19200"/>
                    <a:pt x="11631" y="19200"/>
                  </a:cubicBezTo>
                  <a:cubicBezTo>
                    <a:pt x="14954" y="21600"/>
                    <a:pt x="14954" y="21600"/>
                    <a:pt x="14954" y="21600"/>
                  </a:cubicBezTo>
                  <a:cubicBezTo>
                    <a:pt x="16615" y="19200"/>
                    <a:pt x="16615" y="19200"/>
                    <a:pt x="16615" y="19200"/>
                  </a:cubicBezTo>
                  <a:cubicBezTo>
                    <a:pt x="16615" y="21600"/>
                    <a:pt x="16615" y="21600"/>
                    <a:pt x="16615" y="21600"/>
                  </a:cubicBezTo>
                  <a:cubicBezTo>
                    <a:pt x="18277" y="21600"/>
                    <a:pt x="18277" y="21600"/>
                    <a:pt x="18277" y="21600"/>
                  </a:cubicBezTo>
                  <a:close/>
                  <a:moveTo>
                    <a:pt x="13292" y="0"/>
                  </a:moveTo>
                  <a:cubicBezTo>
                    <a:pt x="13292" y="0"/>
                    <a:pt x="13292" y="0"/>
                    <a:pt x="13292" y="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3292" y="0"/>
                    <a:pt x="13292" y="0"/>
                    <a:pt x="13292" y="0"/>
                  </a:cubicBezTo>
                  <a:close/>
                  <a:moveTo>
                    <a:pt x="9969" y="12000"/>
                  </a:moveTo>
                  <a:cubicBezTo>
                    <a:pt x="11631" y="12000"/>
                    <a:pt x="11631" y="12000"/>
                    <a:pt x="11631" y="120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3292" y="14400"/>
                    <a:pt x="13292" y="14400"/>
                    <a:pt x="13292" y="14400"/>
                  </a:cubicBezTo>
                  <a:cubicBezTo>
                    <a:pt x="11631" y="14400"/>
                    <a:pt x="11631" y="14400"/>
                    <a:pt x="11631" y="14400"/>
                  </a:cubicBezTo>
                  <a:lnTo>
                    <a:pt x="9969" y="12000"/>
                  </a:lnTo>
                  <a:close/>
                  <a:moveTo>
                    <a:pt x="9969" y="120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6" name="AutoShape 163"/>
            <p:cNvSpPr>
              <a:spLocks/>
            </p:cNvSpPr>
            <p:nvPr/>
          </p:nvSpPr>
          <p:spPr bwMode="auto">
            <a:xfrm>
              <a:off x="3381" y="3787"/>
              <a:ext cx="442" cy="14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097" y="9519"/>
                  </a:moveTo>
                  <a:lnTo>
                    <a:pt x="4097" y="8054"/>
                  </a:lnTo>
                  <a:lnTo>
                    <a:pt x="4593" y="8054"/>
                  </a:lnTo>
                  <a:lnTo>
                    <a:pt x="5090" y="9519"/>
                  </a:lnTo>
                  <a:lnTo>
                    <a:pt x="5090" y="10617"/>
                  </a:lnTo>
                  <a:lnTo>
                    <a:pt x="3724" y="10617"/>
                  </a:lnTo>
                  <a:lnTo>
                    <a:pt x="3724" y="9519"/>
                  </a:lnTo>
                  <a:lnTo>
                    <a:pt x="4097" y="10617"/>
                  </a:lnTo>
                  <a:lnTo>
                    <a:pt x="4593" y="9519"/>
                  </a:lnTo>
                  <a:lnTo>
                    <a:pt x="4097" y="9519"/>
                  </a:lnTo>
                  <a:close/>
                  <a:moveTo>
                    <a:pt x="1366" y="6590"/>
                  </a:moveTo>
                  <a:lnTo>
                    <a:pt x="1366" y="8054"/>
                  </a:lnTo>
                  <a:lnTo>
                    <a:pt x="869" y="6590"/>
                  </a:lnTo>
                  <a:lnTo>
                    <a:pt x="497" y="8054"/>
                  </a:lnTo>
                  <a:lnTo>
                    <a:pt x="0" y="8054"/>
                  </a:lnTo>
                  <a:lnTo>
                    <a:pt x="497" y="9519"/>
                  </a:lnTo>
                  <a:lnTo>
                    <a:pt x="869" y="8054"/>
                  </a:lnTo>
                  <a:lnTo>
                    <a:pt x="869" y="9519"/>
                  </a:lnTo>
                  <a:lnTo>
                    <a:pt x="1366" y="8054"/>
                  </a:lnTo>
                  <a:lnTo>
                    <a:pt x="1862" y="8054"/>
                  </a:lnTo>
                  <a:lnTo>
                    <a:pt x="2359" y="6590"/>
                  </a:lnTo>
                  <a:lnTo>
                    <a:pt x="3724" y="6590"/>
                  </a:lnTo>
                  <a:lnTo>
                    <a:pt x="4097" y="4027"/>
                  </a:lnTo>
                  <a:lnTo>
                    <a:pt x="6455" y="4027"/>
                  </a:lnTo>
                  <a:lnTo>
                    <a:pt x="6952" y="5125"/>
                  </a:lnTo>
                  <a:lnTo>
                    <a:pt x="5959" y="5125"/>
                  </a:lnTo>
                  <a:lnTo>
                    <a:pt x="5959" y="6590"/>
                  </a:lnTo>
                  <a:lnTo>
                    <a:pt x="8317" y="6590"/>
                  </a:lnTo>
                  <a:lnTo>
                    <a:pt x="8690" y="8054"/>
                  </a:lnTo>
                  <a:lnTo>
                    <a:pt x="9186" y="8054"/>
                  </a:lnTo>
                  <a:lnTo>
                    <a:pt x="9186" y="6590"/>
                  </a:lnTo>
                  <a:lnTo>
                    <a:pt x="9683" y="8054"/>
                  </a:lnTo>
                  <a:lnTo>
                    <a:pt x="10055" y="9519"/>
                  </a:lnTo>
                  <a:lnTo>
                    <a:pt x="11917" y="9519"/>
                  </a:lnTo>
                  <a:lnTo>
                    <a:pt x="11917" y="10617"/>
                  </a:lnTo>
                  <a:lnTo>
                    <a:pt x="12910" y="9519"/>
                  </a:lnTo>
                  <a:lnTo>
                    <a:pt x="13283" y="13546"/>
                  </a:lnTo>
                  <a:lnTo>
                    <a:pt x="13779" y="14644"/>
                  </a:lnTo>
                  <a:lnTo>
                    <a:pt x="14276" y="14644"/>
                  </a:lnTo>
                  <a:lnTo>
                    <a:pt x="14648" y="16108"/>
                  </a:lnTo>
                  <a:lnTo>
                    <a:pt x="16138" y="16108"/>
                  </a:lnTo>
                  <a:lnTo>
                    <a:pt x="16138" y="17573"/>
                  </a:lnTo>
                  <a:lnTo>
                    <a:pt x="15641" y="17573"/>
                  </a:lnTo>
                  <a:lnTo>
                    <a:pt x="14648" y="20136"/>
                  </a:lnTo>
                  <a:lnTo>
                    <a:pt x="17876" y="20136"/>
                  </a:lnTo>
                  <a:lnTo>
                    <a:pt x="18372" y="21600"/>
                  </a:lnTo>
                  <a:lnTo>
                    <a:pt x="19738" y="20136"/>
                  </a:lnTo>
                  <a:lnTo>
                    <a:pt x="20234" y="18671"/>
                  </a:lnTo>
                  <a:lnTo>
                    <a:pt x="21600" y="18671"/>
                  </a:lnTo>
                  <a:lnTo>
                    <a:pt x="21600" y="17573"/>
                  </a:lnTo>
                  <a:lnTo>
                    <a:pt x="21103" y="17573"/>
                  </a:lnTo>
                  <a:lnTo>
                    <a:pt x="20731" y="16108"/>
                  </a:lnTo>
                  <a:lnTo>
                    <a:pt x="19738" y="14644"/>
                  </a:lnTo>
                  <a:lnTo>
                    <a:pt x="18869" y="14644"/>
                  </a:lnTo>
                  <a:lnTo>
                    <a:pt x="18869" y="12081"/>
                  </a:lnTo>
                  <a:lnTo>
                    <a:pt x="18372" y="13546"/>
                  </a:lnTo>
                  <a:lnTo>
                    <a:pt x="17876" y="13546"/>
                  </a:lnTo>
                  <a:lnTo>
                    <a:pt x="17503" y="10617"/>
                  </a:lnTo>
                  <a:lnTo>
                    <a:pt x="17007" y="12081"/>
                  </a:lnTo>
                  <a:lnTo>
                    <a:pt x="17007" y="10617"/>
                  </a:lnTo>
                  <a:lnTo>
                    <a:pt x="16138" y="9519"/>
                  </a:lnTo>
                  <a:lnTo>
                    <a:pt x="16138" y="10617"/>
                  </a:lnTo>
                  <a:lnTo>
                    <a:pt x="15641" y="10617"/>
                  </a:lnTo>
                  <a:lnTo>
                    <a:pt x="15641" y="9519"/>
                  </a:lnTo>
                  <a:lnTo>
                    <a:pt x="15641" y="10617"/>
                  </a:lnTo>
                  <a:lnTo>
                    <a:pt x="15145" y="9519"/>
                  </a:lnTo>
                  <a:lnTo>
                    <a:pt x="14276" y="9519"/>
                  </a:lnTo>
                  <a:lnTo>
                    <a:pt x="13283" y="6590"/>
                  </a:lnTo>
                  <a:lnTo>
                    <a:pt x="12910" y="5125"/>
                  </a:lnTo>
                  <a:lnTo>
                    <a:pt x="11545" y="5125"/>
                  </a:lnTo>
                  <a:lnTo>
                    <a:pt x="11545" y="4027"/>
                  </a:lnTo>
                  <a:lnTo>
                    <a:pt x="11048" y="2563"/>
                  </a:lnTo>
                  <a:lnTo>
                    <a:pt x="10055" y="2563"/>
                  </a:lnTo>
                  <a:lnTo>
                    <a:pt x="8690" y="1098"/>
                  </a:lnTo>
                  <a:lnTo>
                    <a:pt x="8317" y="2563"/>
                  </a:lnTo>
                  <a:lnTo>
                    <a:pt x="7821" y="1098"/>
                  </a:lnTo>
                  <a:lnTo>
                    <a:pt x="7324" y="1098"/>
                  </a:lnTo>
                  <a:lnTo>
                    <a:pt x="6455" y="0"/>
                  </a:lnTo>
                  <a:lnTo>
                    <a:pt x="5462" y="0"/>
                  </a:lnTo>
                  <a:lnTo>
                    <a:pt x="5090" y="1098"/>
                  </a:lnTo>
                  <a:lnTo>
                    <a:pt x="4097" y="1098"/>
                  </a:lnTo>
                  <a:lnTo>
                    <a:pt x="3228" y="2563"/>
                  </a:lnTo>
                  <a:lnTo>
                    <a:pt x="2731" y="2563"/>
                  </a:lnTo>
                  <a:lnTo>
                    <a:pt x="1862" y="4027"/>
                  </a:lnTo>
                  <a:lnTo>
                    <a:pt x="1366" y="5125"/>
                  </a:lnTo>
                  <a:lnTo>
                    <a:pt x="1366" y="6590"/>
                  </a:lnTo>
                  <a:close/>
                  <a:moveTo>
                    <a:pt x="1366" y="659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7" name="AutoShape 164"/>
            <p:cNvSpPr>
              <a:spLocks/>
            </p:cNvSpPr>
            <p:nvPr/>
          </p:nvSpPr>
          <p:spPr bwMode="auto">
            <a:xfrm>
              <a:off x="3653" y="3639"/>
              <a:ext cx="236" cy="2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671" y="19224"/>
                  </a:moveTo>
                  <a:close/>
                  <a:moveTo>
                    <a:pt x="18116" y="21600"/>
                  </a:moveTo>
                  <a:lnTo>
                    <a:pt x="19974" y="21600"/>
                  </a:lnTo>
                  <a:lnTo>
                    <a:pt x="20671" y="20952"/>
                  </a:lnTo>
                  <a:lnTo>
                    <a:pt x="20671" y="20088"/>
                  </a:lnTo>
                  <a:lnTo>
                    <a:pt x="19974" y="20088"/>
                  </a:lnTo>
                  <a:lnTo>
                    <a:pt x="19974" y="20952"/>
                  </a:lnTo>
                  <a:lnTo>
                    <a:pt x="19045" y="20088"/>
                  </a:lnTo>
                  <a:lnTo>
                    <a:pt x="18116" y="20952"/>
                  </a:lnTo>
                  <a:lnTo>
                    <a:pt x="18116" y="21600"/>
                  </a:lnTo>
                  <a:close/>
                  <a:moveTo>
                    <a:pt x="19974" y="15984"/>
                  </a:moveTo>
                  <a:lnTo>
                    <a:pt x="20671" y="15984"/>
                  </a:lnTo>
                  <a:lnTo>
                    <a:pt x="21600" y="16848"/>
                  </a:lnTo>
                  <a:lnTo>
                    <a:pt x="19974" y="16848"/>
                  </a:lnTo>
                  <a:lnTo>
                    <a:pt x="19974" y="15984"/>
                  </a:lnTo>
                  <a:close/>
                  <a:moveTo>
                    <a:pt x="18116" y="14472"/>
                  </a:moveTo>
                  <a:lnTo>
                    <a:pt x="17187" y="14472"/>
                  </a:lnTo>
                  <a:lnTo>
                    <a:pt x="17187" y="15336"/>
                  </a:lnTo>
                  <a:lnTo>
                    <a:pt x="16490" y="15984"/>
                  </a:lnTo>
                  <a:lnTo>
                    <a:pt x="15561" y="15984"/>
                  </a:lnTo>
                  <a:lnTo>
                    <a:pt x="15561" y="16848"/>
                  </a:lnTo>
                  <a:lnTo>
                    <a:pt x="16490" y="16848"/>
                  </a:lnTo>
                  <a:lnTo>
                    <a:pt x="18116" y="15984"/>
                  </a:lnTo>
                  <a:lnTo>
                    <a:pt x="18116" y="14472"/>
                  </a:lnTo>
                  <a:close/>
                  <a:moveTo>
                    <a:pt x="15561" y="14472"/>
                  </a:moveTo>
                  <a:lnTo>
                    <a:pt x="16490" y="14472"/>
                  </a:lnTo>
                  <a:lnTo>
                    <a:pt x="16490" y="15336"/>
                  </a:lnTo>
                  <a:lnTo>
                    <a:pt x="15561" y="14472"/>
                  </a:lnTo>
                  <a:close/>
                  <a:moveTo>
                    <a:pt x="13006" y="11232"/>
                  </a:moveTo>
                  <a:lnTo>
                    <a:pt x="13006" y="12960"/>
                  </a:lnTo>
                  <a:lnTo>
                    <a:pt x="13935" y="13608"/>
                  </a:lnTo>
                  <a:lnTo>
                    <a:pt x="13935" y="14472"/>
                  </a:lnTo>
                  <a:lnTo>
                    <a:pt x="13006" y="13608"/>
                  </a:lnTo>
                  <a:lnTo>
                    <a:pt x="13006" y="11232"/>
                  </a:lnTo>
                  <a:close/>
                  <a:moveTo>
                    <a:pt x="9523" y="11232"/>
                  </a:moveTo>
                  <a:lnTo>
                    <a:pt x="9523" y="12096"/>
                  </a:lnTo>
                  <a:lnTo>
                    <a:pt x="10452" y="12096"/>
                  </a:lnTo>
                  <a:lnTo>
                    <a:pt x="9523" y="11232"/>
                  </a:lnTo>
                  <a:close/>
                  <a:moveTo>
                    <a:pt x="15561" y="9720"/>
                  </a:moveTo>
                  <a:lnTo>
                    <a:pt x="15561" y="11232"/>
                  </a:lnTo>
                  <a:lnTo>
                    <a:pt x="16490" y="10368"/>
                  </a:lnTo>
                  <a:lnTo>
                    <a:pt x="15561" y="9720"/>
                  </a:lnTo>
                  <a:close/>
                  <a:moveTo>
                    <a:pt x="12077" y="7992"/>
                  </a:moveTo>
                  <a:lnTo>
                    <a:pt x="11381" y="8856"/>
                  </a:lnTo>
                  <a:lnTo>
                    <a:pt x="12077" y="8856"/>
                  </a:lnTo>
                  <a:lnTo>
                    <a:pt x="12077" y="10368"/>
                  </a:lnTo>
                  <a:lnTo>
                    <a:pt x="13006" y="10368"/>
                  </a:lnTo>
                  <a:lnTo>
                    <a:pt x="13006" y="9720"/>
                  </a:lnTo>
                  <a:lnTo>
                    <a:pt x="12077" y="8856"/>
                  </a:lnTo>
                  <a:lnTo>
                    <a:pt x="12077" y="7992"/>
                  </a:lnTo>
                  <a:close/>
                  <a:moveTo>
                    <a:pt x="8594" y="5616"/>
                  </a:moveTo>
                  <a:lnTo>
                    <a:pt x="9523" y="5616"/>
                  </a:lnTo>
                  <a:lnTo>
                    <a:pt x="10452" y="6480"/>
                  </a:lnTo>
                  <a:lnTo>
                    <a:pt x="10452" y="7992"/>
                  </a:lnTo>
                  <a:lnTo>
                    <a:pt x="9523" y="7992"/>
                  </a:lnTo>
                  <a:lnTo>
                    <a:pt x="9523" y="7344"/>
                  </a:lnTo>
                  <a:lnTo>
                    <a:pt x="10452" y="7344"/>
                  </a:lnTo>
                  <a:lnTo>
                    <a:pt x="8594" y="5616"/>
                  </a:lnTo>
                  <a:close/>
                  <a:moveTo>
                    <a:pt x="4413" y="0"/>
                  </a:moveTo>
                  <a:lnTo>
                    <a:pt x="6039" y="0"/>
                  </a:lnTo>
                  <a:lnTo>
                    <a:pt x="7897" y="1728"/>
                  </a:lnTo>
                  <a:lnTo>
                    <a:pt x="7897" y="2376"/>
                  </a:lnTo>
                  <a:lnTo>
                    <a:pt x="6968" y="2376"/>
                  </a:lnTo>
                  <a:lnTo>
                    <a:pt x="6968" y="3240"/>
                  </a:lnTo>
                  <a:lnTo>
                    <a:pt x="6039" y="4104"/>
                  </a:lnTo>
                  <a:lnTo>
                    <a:pt x="6968" y="2376"/>
                  </a:lnTo>
                  <a:lnTo>
                    <a:pt x="6039" y="2376"/>
                  </a:lnTo>
                  <a:lnTo>
                    <a:pt x="6968" y="1728"/>
                  </a:lnTo>
                  <a:lnTo>
                    <a:pt x="6039" y="864"/>
                  </a:lnTo>
                  <a:lnTo>
                    <a:pt x="6039" y="0"/>
                  </a:lnTo>
                  <a:lnTo>
                    <a:pt x="4413" y="0"/>
                  </a:lnTo>
                  <a:close/>
                  <a:moveTo>
                    <a:pt x="0" y="864"/>
                  </a:moveTo>
                  <a:lnTo>
                    <a:pt x="1858" y="864"/>
                  </a:lnTo>
                  <a:lnTo>
                    <a:pt x="2555" y="0"/>
                  </a:lnTo>
                  <a:lnTo>
                    <a:pt x="3484" y="0"/>
                  </a:lnTo>
                  <a:lnTo>
                    <a:pt x="4413" y="864"/>
                  </a:lnTo>
                  <a:lnTo>
                    <a:pt x="3484" y="864"/>
                  </a:lnTo>
                  <a:lnTo>
                    <a:pt x="1858" y="1728"/>
                  </a:lnTo>
                  <a:lnTo>
                    <a:pt x="929" y="1728"/>
                  </a:lnTo>
                  <a:lnTo>
                    <a:pt x="0" y="864"/>
                  </a:lnTo>
                  <a:close/>
                  <a:moveTo>
                    <a:pt x="4413" y="6480"/>
                  </a:moveTo>
                  <a:lnTo>
                    <a:pt x="6968" y="6480"/>
                  </a:lnTo>
                  <a:lnTo>
                    <a:pt x="6039" y="7344"/>
                  </a:lnTo>
                  <a:lnTo>
                    <a:pt x="5342" y="7344"/>
                  </a:lnTo>
                  <a:lnTo>
                    <a:pt x="4413" y="6480"/>
                  </a:lnTo>
                  <a:close/>
                  <a:moveTo>
                    <a:pt x="3484" y="9720"/>
                  </a:moveTo>
                  <a:lnTo>
                    <a:pt x="4413" y="9720"/>
                  </a:lnTo>
                  <a:lnTo>
                    <a:pt x="3484" y="9720"/>
                  </a:lnTo>
                  <a:close/>
                  <a:moveTo>
                    <a:pt x="2555" y="9720"/>
                  </a:moveTo>
                  <a:lnTo>
                    <a:pt x="3484" y="9720"/>
                  </a:lnTo>
                  <a:lnTo>
                    <a:pt x="3484" y="10368"/>
                  </a:lnTo>
                  <a:lnTo>
                    <a:pt x="2555" y="9720"/>
                  </a:lnTo>
                  <a:close/>
                  <a:moveTo>
                    <a:pt x="3484" y="8856"/>
                  </a:moveTo>
                  <a:lnTo>
                    <a:pt x="4413" y="8856"/>
                  </a:lnTo>
                  <a:lnTo>
                    <a:pt x="3484" y="7344"/>
                  </a:lnTo>
                  <a:lnTo>
                    <a:pt x="3484" y="6480"/>
                  </a:lnTo>
                  <a:lnTo>
                    <a:pt x="2555" y="6480"/>
                  </a:lnTo>
                  <a:lnTo>
                    <a:pt x="2555" y="7344"/>
                  </a:lnTo>
                  <a:lnTo>
                    <a:pt x="1858" y="7992"/>
                  </a:lnTo>
                  <a:lnTo>
                    <a:pt x="2555" y="8856"/>
                  </a:lnTo>
                  <a:lnTo>
                    <a:pt x="2555" y="7992"/>
                  </a:lnTo>
                  <a:lnTo>
                    <a:pt x="3484" y="8856"/>
                  </a:lnTo>
                  <a:close/>
                  <a:moveTo>
                    <a:pt x="4413" y="9720"/>
                  </a:moveTo>
                  <a:lnTo>
                    <a:pt x="3484" y="10368"/>
                  </a:lnTo>
                  <a:lnTo>
                    <a:pt x="3484" y="12096"/>
                  </a:lnTo>
                  <a:lnTo>
                    <a:pt x="4413" y="11232"/>
                  </a:lnTo>
                  <a:lnTo>
                    <a:pt x="4413" y="9720"/>
                  </a:lnTo>
                  <a:close/>
                  <a:moveTo>
                    <a:pt x="4413" y="972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8" name="AutoShape 165"/>
            <p:cNvSpPr>
              <a:spLocks/>
            </p:cNvSpPr>
            <p:nvPr/>
          </p:nvSpPr>
          <p:spPr bwMode="auto">
            <a:xfrm>
              <a:off x="3437" y="4319"/>
              <a:ext cx="236" cy="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045" y="21600"/>
                  </a:moveTo>
                  <a:lnTo>
                    <a:pt x="19045" y="19265"/>
                  </a:lnTo>
                  <a:lnTo>
                    <a:pt x="18116" y="16930"/>
                  </a:lnTo>
                  <a:lnTo>
                    <a:pt x="17187" y="15178"/>
                  </a:lnTo>
                  <a:lnTo>
                    <a:pt x="18116" y="12843"/>
                  </a:lnTo>
                  <a:lnTo>
                    <a:pt x="18116" y="10508"/>
                  </a:lnTo>
                  <a:lnTo>
                    <a:pt x="19045" y="10508"/>
                  </a:lnTo>
                  <a:lnTo>
                    <a:pt x="19045" y="8757"/>
                  </a:lnTo>
                  <a:lnTo>
                    <a:pt x="18116" y="8757"/>
                  </a:lnTo>
                  <a:lnTo>
                    <a:pt x="18116" y="10508"/>
                  </a:lnTo>
                  <a:lnTo>
                    <a:pt x="17187" y="10508"/>
                  </a:lnTo>
                  <a:lnTo>
                    <a:pt x="17187" y="8757"/>
                  </a:lnTo>
                  <a:lnTo>
                    <a:pt x="16490" y="6422"/>
                  </a:lnTo>
                  <a:lnTo>
                    <a:pt x="15561" y="6422"/>
                  </a:lnTo>
                  <a:lnTo>
                    <a:pt x="15561" y="4086"/>
                  </a:lnTo>
                  <a:lnTo>
                    <a:pt x="13703" y="4086"/>
                  </a:lnTo>
                  <a:lnTo>
                    <a:pt x="13006" y="6422"/>
                  </a:lnTo>
                  <a:lnTo>
                    <a:pt x="13006" y="8757"/>
                  </a:lnTo>
                  <a:lnTo>
                    <a:pt x="12077" y="10508"/>
                  </a:lnTo>
                  <a:lnTo>
                    <a:pt x="10452" y="10508"/>
                  </a:lnTo>
                  <a:lnTo>
                    <a:pt x="9523" y="12843"/>
                  </a:lnTo>
                  <a:lnTo>
                    <a:pt x="11148" y="16930"/>
                  </a:lnTo>
                  <a:lnTo>
                    <a:pt x="11148" y="19265"/>
                  </a:lnTo>
                  <a:lnTo>
                    <a:pt x="9523" y="19265"/>
                  </a:lnTo>
                  <a:lnTo>
                    <a:pt x="9523" y="21600"/>
                  </a:lnTo>
                  <a:lnTo>
                    <a:pt x="7897" y="21600"/>
                  </a:lnTo>
                  <a:lnTo>
                    <a:pt x="7897" y="15178"/>
                  </a:lnTo>
                  <a:lnTo>
                    <a:pt x="6968" y="15178"/>
                  </a:lnTo>
                  <a:lnTo>
                    <a:pt x="6968" y="16930"/>
                  </a:lnTo>
                  <a:lnTo>
                    <a:pt x="6039" y="16930"/>
                  </a:lnTo>
                  <a:lnTo>
                    <a:pt x="5110" y="15178"/>
                  </a:lnTo>
                  <a:lnTo>
                    <a:pt x="5110" y="12843"/>
                  </a:lnTo>
                  <a:lnTo>
                    <a:pt x="3484" y="12843"/>
                  </a:lnTo>
                  <a:lnTo>
                    <a:pt x="3484" y="10508"/>
                  </a:lnTo>
                  <a:lnTo>
                    <a:pt x="929" y="10508"/>
                  </a:lnTo>
                  <a:lnTo>
                    <a:pt x="929" y="6422"/>
                  </a:lnTo>
                  <a:lnTo>
                    <a:pt x="0" y="6422"/>
                  </a:lnTo>
                  <a:lnTo>
                    <a:pt x="0" y="4086"/>
                  </a:lnTo>
                  <a:lnTo>
                    <a:pt x="929" y="1751"/>
                  </a:lnTo>
                  <a:lnTo>
                    <a:pt x="929" y="0"/>
                  </a:lnTo>
                  <a:lnTo>
                    <a:pt x="1858" y="0"/>
                  </a:lnTo>
                  <a:lnTo>
                    <a:pt x="1858" y="1751"/>
                  </a:lnTo>
                  <a:lnTo>
                    <a:pt x="2555" y="1751"/>
                  </a:lnTo>
                  <a:lnTo>
                    <a:pt x="2555" y="4086"/>
                  </a:lnTo>
                  <a:lnTo>
                    <a:pt x="3484" y="4086"/>
                  </a:lnTo>
                  <a:lnTo>
                    <a:pt x="3484" y="6422"/>
                  </a:lnTo>
                  <a:lnTo>
                    <a:pt x="4413" y="6422"/>
                  </a:lnTo>
                  <a:lnTo>
                    <a:pt x="4413" y="4086"/>
                  </a:lnTo>
                  <a:lnTo>
                    <a:pt x="5110" y="4086"/>
                  </a:lnTo>
                  <a:lnTo>
                    <a:pt x="6039" y="6422"/>
                  </a:lnTo>
                  <a:lnTo>
                    <a:pt x="8594" y="6422"/>
                  </a:lnTo>
                  <a:lnTo>
                    <a:pt x="8594" y="4086"/>
                  </a:lnTo>
                  <a:lnTo>
                    <a:pt x="11148" y="1751"/>
                  </a:lnTo>
                  <a:lnTo>
                    <a:pt x="13006" y="1751"/>
                  </a:lnTo>
                  <a:lnTo>
                    <a:pt x="13703" y="0"/>
                  </a:lnTo>
                  <a:lnTo>
                    <a:pt x="14632" y="0"/>
                  </a:lnTo>
                  <a:lnTo>
                    <a:pt x="14632" y="1751"/>
                  </a:lnTo>
                  <a:lnTo>
                    <a:pt x="18116" y="1751"/>
                  </a:lnTo>
                  <a:lnTo>
                    <a:pt x="19742" y="4086"/>
                  </a:lnTo>
                  <a:lnTo>
                    <a:pt x="19742" y="6422"/>
                  </a:lnTo>
                  <a:lnTo>
                    <a:pt x="20671" y="6422"/>
                  </a:lnTo>
                  <a:lnTo>
                    <a:pt x="21600" y="8757"/>
                  </a:lnTo>
                  <a:lnTo>
                    <a:pt x="20671" y="8757"/>
                  </a:lnTo>
                  <a:lnTo>
                    <a:pt x="21600" y="10508"/>
                  </a:lnTo>
                  <a:lnTo>
                    <a:pt x="21600" y="12843"/>
                  </a:lnTo>
                  <a:lnTo>
                    <a:pt x="20671" y="15178"/>
                  </a:lnTo>
                  <a:lnTo>
                    <a:pt x="20671" y="16930"/>
                  </a:lnTo>
                  <a:lnTo>
                    <a:pt x="19742" y="16930"/>
                  </a:lnTo>
                  <a:lnTo>
                    <a:pt x="19045" y="21600"/>
                  </a:lnTo>
                  <a:close/>
                  <a:moveTo>
                    <a:pt x="190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9" name="AutoShape 166"/>
            <p:cNvSpPr>
              <a:spLocks/>
            </p:cNvSpPr>
            <p:nvPr/>
          </p:nvSpPr>
          <p:spPr bwMode="auto">
            <a:xfrm>
              <a:off x="3316" y="4254"/>
              <a:ext cx="142" cy="11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057" y="19800"/>
                  </a:moveTo>
                  <a:lnTo>
                    <a:pt x="20057" y="21600"/>
                  </a:lnTo>
                  <a:lnTo>
                    <a:pt x="17357" y="21600"/>
                  </a:lnTo>
                  <a:lnTo>
                    <a:pt x="17357" y="19800"/>
                  </a:lnTo>
                  <a:lnTo>
                    <a:pt x="15814" y="18450"/>
                  </a:lnTo>
                  <a:lnTo>
                    <a:pt x="17357" y="19800"/>
                  </a:lnTo>
                  <a:lnTo>
                    <a:pt x="17357" y="21600"/>
                  </a:lnTo>
                  <a:lnTo>
                    <a:pt x="15814" y="21600"/>
                  </a:lnTo>
                  <a:lnTo>
                    <a:pt x="15814" y="19800"/>
                  </a:lnTo>
                  <a:lnTo>
                    <a:pt x="14271" y="19800"/>
                  </a:lnTo>
                  <a:lnTo>
                    <a:pt x="12729" y="18450"/>
                  </a:lnTo>
                  <a:lnTo>
                    <a:pt x="14271" y="16650"/>
                  </a:lnTo>
                  <a:lnTo>
                    <a:pt x="12729" y="14850"/>
                  </a:lnTo>
                  <a:lnTo>
                    <a:pt x="11571" y="14850"/>
                  </a:lnTo>
                  <a:lnTo>
                    <a:pt x="10029" y="13050"/>
                  </a:lnTo>
                  <a:lnTo>
                    <a:pt x="8486" y="11700"/>
                  </a:lnTo>
                  <a:lnTo>
                    <a:pt x="7329" y="9900"/>
                  </a:lnTo>
                  <a:lnTo>
                    <a:pt x="7329" y="8100"/>
                  </a:lnTo>
                  <a:lnTo>
                    <a:pt x="5786" y="8100"/>
                  </a:lnTo>
                  <a:lnTo>
                    <a:pt x="5786" y="6750"/>
                  </a:lnTo>
                  <a:lnTo>
                    <a:pt x="4243" y="8100"/>
                  </a:lnTo>
                  <a:lnTo>
                    <a:pt x="7329" y="9900"/>
                  </a:lnTo>
                  <a:lnTo>
                    <a:pt x="7329" y="11700"/>
                  </a:lnTo>
                  <a:lnTo>
                    <a:pt x="5786" y="11700"/>
                  </a:lnTo>
                  <a:lnTo>
                    <a:pt x="4243" y="9900"/>
                  </a:lnTo>
                  <a:lnTo>
                    <a:pt x="2700" y="9900"/>
                  </a:lnTo>
                  <a:lnTo>
                    <a:pt x="0" y="8100"/>
                  </a:lnTo>
                  <a:lnTo>
                    <a:pt x="1543" y="6750"/>
                  </a:lnTo>
                  <a:lnTo>
                    <a:pt x="1543" y="3150"/>
                  </a:lnTo>
                  <a:lnTo>
                    <a:pt x="0" y="3150"/>
                  </a:lnTo>
                  <a:lnTo>
                    <a:pt x="1543" y="3150"/>
                  </a:lnTo>
                  <a:lnTo>
                    <a:pt x="1543" y="1350"/>
                  </a:lnTo>
                  <a:lnTo>
                    <a:pt x="4243" y="0"/>
                  </a:lnTo>
                  <a:lnTo>
                    <a:pt x="7329" y="1350"/>
                  </a:lnTo>
                  <a:lnTo>
                    <a:pt x="10029" y="1350"/>
                  </a:lnTo>
                  <a:lnTo>
                    <a:pt x="11571" y="3150"/>
                  </a:lnTo>
                  <a:lnTo>
                    <a:pt x="12729" y="4950"/>
                  </a:lnTo>
                  <a:lnTo>
                    <a:pt x="12729" y="3150"/>
                  </a:lnTo>
                  <a:lnTo>
                    <a:pt x="14271" y="3150"/>
                  </a:lnTo>
                  <a:lnTo>
                    <a:pt x="14271" y="4950"/>
                  </a:lnTo>
                  <a:lnTo>
                    <a:pt x="15814" y="4950"/>
                  </a:lnTo>
                  <a:lnTo>
                    <a:pt x="15814" y="3150"/>
                  </a:lnTo>
                  <a:lnTo>
                    <a:pt x="15814" y="4950"/>
                  </a:lnTo>
                  <a:lnTo>
                    <a:pt x="17357" y="6750"/>
                  </a:lnTo>
                  <a:lnTo>
                    <a:pt x="17357" y="8100"/>
                  </a:lnTo>
                  <a:lnTo>
                    <a:pt x="18514" y="8100"/>
                  </a:lnTo>
                  <a:lnTo>
                    <a:pt x="18514" y="9900"/>
                  </a:lnTo>
                  <a:lnTo>
                    <a:pt x="20057" y="11700"/>
                  </a:lnTo>
                  <a:lnTo>
                    <a:pt x="21600" y="11700"/>
                  </a:lnTo>
                  <a:lnTo>
                    <a:pt x="20057" y="11700"/>
                  </a:lnTo>
                  <a:lnTo>
                    <a:pt x="20057" y="13050"/>
                  </a:lnTo>
                  <a:lnTo>
                    <a:pt x="18514" y="14850"/>
                  </a:lnTo>
                  <a:lnTo>
                    <a:pt x="18514" y="16650"/>
                  </a:lnTo>
                  <a:lnTo>
                    <a:pt x="20057" y="16650"/>
                  </a:lnTo>
                  <a:lnTo>
                    <a:pt x="20057" y="19800"/>
                  </a:lnTo>
                  <a:close/>
                  <a:moveTo>
                    <a:pt x="20057" y="19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0" name="AutoShape 167"/>
            <p:cNvSpPr>
              <a:spLocks/>
            </p:cNvSpPr>
            <p:nvPr/>
          </p:nvSpPr>
          <p:spPr bwMode="auto">
            <a:xfrm>
              <a:off x="3250" y="4116"/>
              <a:ext cx="197" cy="16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8229" y="19200"/>
                  </a:moveTo>
                  <a:cubicBezTo>
                    <a:pt x="8229" y="19200"/>
                    <a:pt x="8229" y="19200"/>
                    <a:pt x="8229" y="19200"/>
                  </a:cubicBezTo>
                  <a:cubicBezTo>
                    <a:pt x="8229" y="19200"/>
                    <a:pt x="8229" y="19200"/>
                    <a:pt x="8229" y="19200"/>
                  </a:cubicBezTo>
                  <a:cubicBezTo>
                    <a:pt x="10286" y="18000"/>
                    <a:pt x="10286" y="18000"/>
                    <a:pt x="10286" y="18000"/>
                  </a:cubicBezTo>
                  <a:cubicBezTo>
                    <a:pt x="12343" y="19200"/>
                    <a:pt x="12343" y="19200"/>
                    <a:pt x="12343" y="19200"/>
                  </a:cubicBezTo>
                  <a:cubicBezTo>
                    <a:pt x="13371" y="19200"/>
                    <a:pt x="13371" y="19200"/>
                    <a:pt x="13371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6457" y="21600"/>
                    <a:pt x="16457" y="21600"/>
                    <a:pt x="16457" y="21600"/>
                  </a:cubicBezTo>
                  <a:cubicBezTo>
                    <a:pt x="16457" y="20400"/>
                    <a:pt x="16457" y="20400"/>
                    <a:pt x="16457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19200"/>
                    <a:pt x="17486" y="19200"/>
                    <a:pt x="17486" y="19200"/>
                  </a:cubicBezTo>
                  <a:cubicBezTo>
                    <a:pt x="17486" y="18000"/>
                    <a:pt x="17486" y="18000"/>
                    <a:pt x="17486" y="180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4400"/>
                    <a:pt x="17486" y="14400"/>
                    <a:pt x="17486" y="144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8514" y="10800"/>
                    <a:pt x="18514" y="10800"/>
                    <a:pt x="18514" y="108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9543" y="10800"/>
                    <a:pt x="19543" y="10800"/>
                    <a:pt x="19543" y="108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8514" y="8400"/>
                    <a:pt x="18514" y="8400"/>
                    <a:pt x="18514" y="84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6000"/>
                    <a:pt x="19543" y="6000"/>
                    <a:pt x="19543" y="60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1200"/>
                    <a:pt x="18514" y="1200"/>
                    <a:pt x="18514" y="1200"/>
                  </a:cubicBezTo>
                  <a:cubicBezTo>
                    <a:pt x="17486" y="1200"/>
                    <a:pt x="17486" y="1200"/>
                    <a:pt x="17486" y="1200"/>
                  </a:cubicBezTo>
                  <a:cubicBezTo>
                    <a:pt x="16457" y="1200"/>
                    <a:pt x="16457" y="1200"/>
                    <a:pt x="16457" y="1200"/>
                  </a:cubicBezTo>
                  <a:cubicBezTo>
                    <a:pt x="16457" y="2400"/>
                    <a:pt x="16457" y="2400"/>
                    <a:pt x="16457" y="2400"/>
                  </a:cubicBezTo>
                  <a:cubicBezTo>
                    <a:pt x="15429" y="1200"/>
                    <a:pt x="15429" y="1200"/>
                    <a:pt x="15429" y="1200"/>
                  </a:cubicBezTo>
                  <a:cubicBezTo>
                    <a:pt x="14400" y="2400"/>
                    <a:pt x="14400" y="2400"/>
                    <a:pt x="14400" y="24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3371" y="1200"/>
                    <a:pt x="13371" y="1200"/>
                    <a:pt x="13371" y="1200"/>
                  </a:cubicBezTo>
                  <a:cubicBezTo>
                    <a:pt x="13371" y="2400"/>
                    <a:pt x="13371" y="2400"/>
                    <a:pt x="13371" y="2400"/>
                  </a:cubicBezTo>
                  <a:cubicBezTo>
                    <a:pt x="12343" y="2400"/>
                    <a:pt x="12343" y="2400"/>
                    <a:pt x="12343" y="24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1314" y="3600"/>
                    <a:pt x="11314" y="3600"/>
                    <a:pt x="11314" y="3600"/>
                  </a:cubicBezTo>
                  <a:cubicBezTo>
                    <a:pt x="10286" y="4800"/>
                    <a:pt x="10286" y="4800"/>
                    <a:pt x="10286" y="4800"/>
                  </a:cubicBezTo>
                  <a:cubicBezTo>
                    <a:pt x="9257" y="4800"/>
                    <a:pt x="9257" y="4800"/>
                    <a:pt x="9257" y="4800"/>
                  </a:cubicBezTo>
                  <a:cubicBezTo>
                    <a:pt x="9257" y="6000"/>
                    <a:pt x="9257" y="6000"/>
                    <a:pt x="9257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4800"/>
                    <a:pt x="8229" y="4800"/>
                    <a:pt x="8229" y="4800"/>
                  </a:cubicBezTo>
                  <a:cubicBezTo>
                    <a:pt x="6171" y="4800"/>
                    <a:pt x="6171" y="4800"/>
                    <a:pt x="6171" y="4800"/>
                  </a:cubicBezTo>
                  <a:cubicBezTo>
                    <a:pt x="5143" y="6000"/>
                    <a:pt x="5143" y="6000"/>
                    <a:pt x="5143" y="6000"/>
                  </a:cubicBezTo>
                  <a:cubicBezTo>
                    <a:pt x="4114" y="6000"/>
                    <a:pt x="4114" y="6000"/>
                    <a:pt x="4114" y="60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8400"/>
                    <a:pt x="4114" y="8400"/>
                    <a:pt x="4114" y="8400"/>
                  </a:cubicBezTo>
                  <a:cubicBezTo>
                    <a:pt x="3086" y="9600"/>
                    <a:pt x="3086" y="9600"/>
                    <a:pt x="3086" y="9600"/>
                  </a:cubicBezTo>
                  <a:cubicBezTo>
                    <a:pt x="2057" y="9600"/>
                    <a:pt x="2057" y="9600"/>
                    <a:pt x="2057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10800"/>
                    <a:pt x="1029" y="10800"/>
                    <a:pt x="1029" y="108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2057" y="12000"/>
                    <a:pt x="2057" y="12000"/>
                    <a:pt x="2057" y="120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4114" y="14400"/>
                    <a:pt x="4114" y="14400"/>
                    <a:pt x="4114" y="14400"/>
                  </a:cubicBezTo>
                  <a:cubicBezTo>
                    <a:pt x="5143" y="16800"/>
                    <a:pt x="5143" y="16800"/>
                    <a:pt x="5143" y="16800"/>
                  </a:cubicBezTo>
                  <a:cubicBezTo>
                    <a:pt x="7200" y="19200"/>
                    <a:pt x="7200" y="19200"/>
                    <a:pt x="7200" y="19200"/>
                  </a:cubicBezTo>
                  <a:cubicBezTo>
                    <a:pt x="7200" y="19200"/>
                    <a:pt x="7200" y="19200"/>
                    <a:pt x="7200" y="19200"/>
                  </a:cubicBezTo>
                  <a:lnTo>
                    <a:pt x="8229" y="19200"/>
                  </a:lnTo>
                  <a:close/>
                  <a:moveTo>
                    <a:pt x="8229" y="19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1" name="AutoShape 168"/>
            <p:cNvSpPr>
              <a:spLocks/>
            </p:cNvSpPr>
            <p:nvPr/>
          </p:nvSpPr>
          <p:spPr bwMode="auto">
            <a:xfrm>
              <a:off x="3166" y="4071"/>
              <a:ext cx="281" cy="11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8562" y="21600"/>
                  </a:lnTo>
                  <a:lnTo>
                    <a:pt x="9341" y="19800"/>
                  </a:lnTo>
                  <a:lnTo>
                    <a:pt x="9341" y="16650"/>
                  </a:lnTo>
                  <a:lnTo>
                    <a:pt x="10119" y="16650"/>
                  </a:lnTo>
                  <a:lnTo>
                    <a:pt x="10703" y="14850"/>
                  </a:lnTo>
                  <a:lnTo>
                    <a:pt x="12259" y="14850"/>
                  </a:lnTo>
                  <a:lnTo>
                    <a:pt x="12259" y="16650"/>
                  </a:lnTo>
                  <a:lnTo>
                    <a:pt x="12843" y="16650"/>
                  </a:lnTo>
                  <a:lnTo>
                    <a:pt x="12843" y="14850"/>
                  </a:lnTo>
                  <a:lnTo>
                    <a:pt x="13622" y="14850"/>
                  </a:lnTo>
                  <a:lnTo>
                    <a:pt x="14400" y="13050"/>
                  </a:lnTo>
                  <a:lnTo>
                    <a:pt x="15178" y="13050"/>
                  </a:lnTo>
                  <a:lnTo>
                    <a:pt x="15178" y="11700"/>
                  </a:lnTo>
                  <a:lnTo>
                    <a:pt x="15762" y="11700"/>
                  </a:lnTo>
                  <a:lnTo>
                    <a:pt x="15762" y="9900"/>
                  </a:lnTo>
                  <a:lnTo>
                    <a:pt x="16541" y="9900"/>
                  </a:lnTo>
                  <a:lnTo>
                    <a:pt x="16541" y="11700"/>
                  </a:lnTo>
                  <a:lnTo>
                    <a:pt x="17319" y="9900"/>
                  </a:lnTo>
                  <a:lnTo>
                    <a:pt x="17903" y="11700"/>
                  </a:lnTo>
                  <a:lnTo>
                    <a:pt x="17903" y="9900"/>
                  </a:lnTo>
                  <a:lnTo>
                    <a:pt x="19459" y="9900"/>
                  </a:lnTo>
                  <a:lnTo>
                    <a:pt x="19459" y="8100"/>
                  </a:lnTo>
                  <a:lnTo>
                    <a:pt x="21600" y="8100"/>
                  </a:lnTo>
                  <a:lnTo>
                    <a:pt x="21600" y="6300"/>
                  </a:lnTo>
                  <a:lnTo>
                    <a:pt x="20822" y="4950"/>
                  </a:lnTo>
                  <a:lnTo>
                    <a:pt x="19459" y="4950"/>
                  </a:lnTo>
                  <a:lnTo>
                    <a:pt x="20238" y="6300"/>
                  </a:lnTo>
                  <a:lnTo>
                    <a:pt x="18681" y="6300"/>
                  </a:lnTo>
                  <a:lnTo>
                    <a:pt x="17903" y="4950"/>
                  </a:lnTo>
                  <a:lnTo>
                    <a:pt x="17319" y="4950"/>
                  </a:lnTo>
                  <a:lnTo>
                    <a:pt x="17903" y="4950"/>
                  </a:lnTo>
                  <a:lnTo>
                    <a:pt x="17319" y="3150"/>
                  </a:lnTo>
                  <a:lnTo>
                    <a:pt x="18681" y="3150"/>
                  </a:lnTo>
                  <a:lnTo>
                    <a:pt x="19459" y="4950"/>
                  </a:lnTo>
                  <a:lnTo>
                    <a:pt x="18681" y="3150"/>
                  </a:lnTo>
                  <a:lnTo>
                    <a:pt x="17903" y="3150"/>
                  </a:lnTo>
                  <a:lnTo>
                    <a:pt x="17319" y="1350"/>
                  </a:lnTo>
                  <a:lnTo>
                    <a:pt x="17319" y="3150"/>
                  </a:lnTo>
                  <a:lnTo>
                    <a:pt x="16541" y="1350"/>
                  </a:lnTo>
                  <a:lnTo>
                    <a:pt x="16541" y="3150"/>
                  </a:lnTo>
                  <a:lnTo>
                    <a:pt x="15762" y="3150"/>
                  </a:lnTo>
                  <a:lnTo>
                    <a:pt x="14400" y="1350"/>
                  </a:lnTo>
                  <a:lnTo>
                    <a:pt x="12843" y="1350"/>
                  </a:lnTo>
                  <a:lnTo>
                    <a:pt x="12259" y="0"/>
                  </a:lnTo>
                  <a:lnTo>
                    <a:pt x="11481" y="0"/>
                  </a:lnTo>
                  <a:lnTo>
                    <a:pt x="11481" y="1350"/>
                  </a:lnTo>
                  <a:lnTo>
                    <a:pt x="12259" y="1350"/>
                  </a:lnTo>
                  <a:lnTo>
                    <a:pt x="6422" y="1350"/>
                  </a:lnTo>
                  <a:lnTo>
                    <a:pt x="5643" y="3150"/>
                  </a:lnTo>
                  <a:lnTo>
                    <a:pt x="4281" y="3150"/>
                  </a:lnTo>
                  <a:lnTo>
                    <a:pt x="4281" y="4950"/>
                  </a:lnTo>
                  <a:lnTo>
                    <a:pt x="3503" y="6300"/>
                  </a:lnTo>
                  <a:lnTo>
                    <a:pt x="2919" y="6300"/>
                  </a:lnTo>
                  <a:lnTo>
                    <a:pt x="2141" y="8100"/>
                  </a:lnTo>
                  <a:lnTo>
                    <a:pt x="1362" y="8100"/>
                  </a:lnTo>
                  <a:lnTo>
                    <a:pt x="2141" y="9900"/>
                  </a:lnTo>
                  <a:lnTo>
                    <a:pt x="778" y="13050"/>
                  </a:lnTo>
                  <a:lnTo>
                    <a:pt x="0" y="16650"/>
                  </a:lnTo>
                  <a:lnTo>
                    <a:pt x="778" y="18000"/>
                  </a:lnTo>
                  <a:lnTo>
                    <a:pt x="2141" y="19800"/>
                  </a:lnTo>
                  <a:lnTo>
                    <a:pt x="2919" y="21600"/>
                  </a:lnTo>
                  <a:lnTo>
                    <a:pt x="2919" y="19800"/>
                  </a:lnTo>
                  <a:lnTo>
                    <a:pt x="3503" y="19800"/>
                  </a:lnTo>
                  <a:lnTo>
                    <a:pt x="3503" y="21600"/>
                  </a:lnTo>
                  <a:lnTo>
                    <a:pt x="5643" y="21600"/>
                  </a:lnTo>
                  <a:lnTo>
                    <a:pt x="6422" y="19800"/>
                  </a:lnTo>
                  <a:lnTo>
                    <a:pt x="5643" y="19800"/>
                  </a:lnTo>
                  <a:lnTo>
                    <a:pt x="7200" y="198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2" name="AutoShape 169"/>
            <p:cNvSpPr>
              <a:spLocks/>
            </p:cNvSpPr>
            <p:nvPr/>
          </p:nvSpPr>
          <p:spPr bwMode="auto">
            <a:xfrm>
              <a:off x="3146" y="4136"/>
              <a:ext cx="104" cy="5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902" y="0"/>
                  </a:moveTo>
                  <a:lnTo>
                    <a:pt x="10010" y="0"/>
                  </a:lnTo>
                  <a:lnTo>
                    <a:pt x="10010" y="2945"/>
                  </a:lnTo>
                  <a:lnTo>
                    <a:pt x="13698" y="2945"/>
                  </a:lnTo>
                  <a:lnTo>
                    <a:pt x="17912" y="10800"/>
                  </a:lnTo>
                  <a:lnTo>
                    <a:pt x="17912" y="6873"/>
                  </a:lnTo>
                  <a:lnTo>
                    <a:pt x="21600" y="6873"/>
                  </a:lnTo>
                  <a:lnTo>
                    <a:pt x="21600" y="13745"/>
                  </a:lnTo>
                  <a:lnTo>
                    <a:pt x="19493" y="13745"/>
                  </a:lnTo>
                  <a:lnTo>
                    <a:pt x="21600" y="17673"/>
                  </a:lnTo>
                  <a:lnTo>
                    <a:pt x="19493" y="17673"/>
                  </a:lnTo>
                  <a:lnTo>
                    <a:pt x="21600" y="17673"/>
                  </a:lnTo>
                  <a:lnTo>
                    <a:pt x="19493" y="21600"/>
                  </a:lnTo>
                  <a:lnTo>
                    <a:pt x="13698" y="21600"/>
                  </a:lnTo>
                  <a:lnTo>
                    <a:pt x="13698" y="17673"/>
                  </a:lnTo>
                  <a:lnTo>
                    <a:pt x="12117" y="17673"/>
                  </a:lnTo>
                  <a:lnTo>
                    <a:pt x="12117" y="21600"/>
                  </a:lnTo>
                  <a:lnTo>
                    <a:pt x="10010" y="17673"/>
                  </a:lnTo>
                  <a:lnTo>
                    <a:pt x="6322" y="13745"/>
                  </a:lnTo>
                  <a:lnTo>
                    <a:pt x="0" y="13745"/>
                  </a:lnTo>
                  <a:lnTo>
                    <a:pt x="0" y="10800"/>
                  </a:lnTo>
                  <a:lnTo>
                    <a:pt x="2107" y="6873"/>
                  </a:lnTo>
                  <a:lnTo>
                    <a:pt x="4215" y="6873"/>
                  </a:lnTo>
                  <a:lnTo>
                    <a:pt x="7902" y="0"/>
                  </a:lnTo>
                  <a:close/>
                  <a:moveTo>
                    <a:pt x="7902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3" name="AutoShape 170"/>
            <p:cNvSpPr>
              <a:spLocks/>
            </p:cNvSpPr>
            <p:nvPr/>
          </p:nvSpPr>
          <p:spPr bwMode="auto">
            <a:xfrm>
              <a:off x="3194" y="3987"/>
              <a:ext cx="45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4670"/>
                  </a:moveTo>
                  <a:lnTo>
                    <a:pt x="0" y="2335"/>
                  </a:lnTo>
                  <a:lnTo>
                    <a:pt x="4800" y="2335"/>
                  </a:lnTo>
                  <a:lnTo>
                    <a:pt x="4800" y="4670"/>
                  </a:lnTo>
                  <a:lnTo>
                    <a:pt x="8400" y="4670"/>
                  </a:lnTo>
                  <a:lnTo>
                    <a:pt x="8400" y="2335"/>
                  </a:lnTo>
                  <a:lnTo>
                    <a:pt x="13200" y="0"/>
                  </a:lnTo>
                  <a:lnTo>
                    <a:pt x="21600" y="0"/>
                  </a:lnTo>
                  <a:lnTo>
                    <a:pt x="21600" y="4670"/>
                  </a:lnTo>
                  <a:lnTo>
                    <a:pt x="18000" y="6422"/>
                  </a:lnTo>
                  <a:lnTo>
                    <a:pt x="18000" y="15178"/>
                  </a:lnTo>
                  <a:lnTo>
                    <a:pt x="13200" y="19849"/>
                  </a:lnTo>
                  <a:lnTo>
                    <a:pt x="8400" y="17514"/>
                  </a:lnTo>
                  <a:lnTo>
                    <a:pt x="4800" y="19849"/>
                  </a:lnTo>
                  <a:lnTo>
                    <a:pt x="4800" y="21600"/>
                  </a:lnTo>
                  <a:lnTo>
                    <a:pt x="0" y="21600"/>
                  </a:lnTo>
                  <a:lnTo>
                    <a:pt x="0" y="4670"/>
                  </a:lnTo>
                  <a:close/>
                  <a:moveTo>
                    <a:pt x="0" y="467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4" name="AutoShape 171"/>
            <p:cNvSpPr>
              <a:spLocks/>
            </p:cNvSpPr>
            <p:nvPr/>
          </p:nvSpPr>
          <p:spPr bwMode="auto">
            <a:xfrm>
              <a:off x="3062" y="4007"/>
              <a:ext cx="170" cy="1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639" y="21600"/>
                  </a:moveTo>
                  <a:lnTo>
                    <a:pt x="11928" y="20229"/>
                  </a:lnTo>
                  <a:lnTo>
                    <a:pt x="13218" y="20229"/>
                  </a:lnTo>
                  <a:lnTo>
                    <a:pt x="16764" y="16457"/>
                  </a:lnTo>
                  <a:lnTo>
                    <a:pt x="15475" y="15086"/>
                  </a:lnTo>
                  <a:lnTo>
                    <a:pt x="16764" y="15086"/>
                  </a:lnTo>
                  <a:lnTo>
                    <a:pt x="18054" y="13714"/>
                  </a:lnTo>
                  <a:lnTo>
                    <a:pt x="19021" y="13714"/>
                  </a:lnTo>
                  <a:lnTo>
                    <a:pt x="20310" y="12686"/>
                  </a:lnTo>
                  <a:lnTo>
                    <a:pt x="20310" y="11314"/>
                  </a:lnTo>
                  <a:lnTo>
                    <a:pt x="21600" y="11314"/>
                  </a:lnTo>
                  <a:lnTo>
                    <a:pt x="21600" y="9943"/>
                  </a:lnTo>
                  <a:lnTo>
                    <a:pt x="20310" y="9943"/>
                  </a:lnTo>
                  <a:lnTo>
                    <a:pt x="20310" y="11314"/>
                  </a:lnTo>
                  <a:lnTo>
                    <a:pt x="19021" y="9943"/>
                  </a:lnTo>
                  <a:lnTo>
                    <a:pt x="16764" y="9943"/>
                  </a:lnTo>
                  <a:lnTo>
                    <a:pt x="16764" y="0"/>
                  </a:lnTo>
                  <a:lnTo>
                    <a:pt x="7093" y="0"/>
                  </a:lnTo>
                  <a:lnTo>
                    <a:pt x="7093" y="2400"/>
                  </a:lnTo>
                  <a:lnTo>
                    <a:pt x="4836" y="2400"/>
                  </a:lnTo>
                  <a:lnTo>
                    <a:pt x="7093" y="4800"/>
                  </a:lnTo>
                  <a:lnTo>
                    <a:pt x="8382" y="4800"/>
                  </a:lnTo>
                  <a:lnTo>
                    <a:pt x="8382" y="7543"/>
                  </a:lnTo>
                  <a:lnTo>
                    <a:pt x="10639" y="7543"/>
                  </a:lnTo>
                  <a:lnTo>
                    <a:pt x="10639" y="8914"/>
                  </a:lnTo>
                  <a:lnTo>
                    <a:pt x="3546" y="8914"/>
                  </a:lnTo>
                  <a:lnTo>
                    <a:pt x="0" y="13714"/>
                  </a:lnTo>
                  <a:lnTo>
                    <a:pt x="0" y="16457"/>
                  </a:lnTo>
                  <a:lnTo>
                    <a:pt x="1290" y="16457"/>
                  </a:lnTo>
                  <a:lnTo>
                    <a:pt x="0" y="16457"/>
                  </a:lnTo>
                  <a:lnTo>
                    <a:pt x="0" y="18857"/>
                  </a:lnTo>
                  <a:lnTo>
                    <a:pt x="2579" y="18857"/>
                  </a:lnTo>
                  <a:lnTo>
                    <a:pt x="2579" y="20229"/>
                  </a:lnTo>
                  <a:lnTo>
                    <a:pt x="6125" y="21600"/>
                  </a:lnTo>
                  <a:lnTo>
                    <a:pt x="10639" y="21600"/>
                  </a:lnTo>
                  <a:close/>
                  <a:moveTo>
                    <a:pt x="1063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5" name="AutoShape 172"/>
            <p:cNvSpPr>
              <a:spLocks/>
            </p:cNvSpPr>
            <p:nvPr/>
          </p:nvSpPr>
          <p:spPr bwMode="auto">
            <a:xfrm>
              <a:off x="2123" y="3354"/>
              <a:ext cx="1193" cy="78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1884" y="0"/>
                  </a:lnTo>
                  <a:lnTo>
                    <a:pt x="1700" y="273"/>
                  </a:lnTo>
                  <a:lnTo>
                    <a:pt x="4412" y="1777"/>
                  </a:lnTo>
                  <a:lnTo>
                    <a:pt x="6480" y="1777"/>
                  </a:lnTo>
                  <a:lnTo>
                    <a:pt x="6480" y="1504"/>
                  </a:lnTo>
                  <a:lnTo>
                    <a:pt x="7813" y="1504"/>
                  </a:lnTo>
                  <a:lnTo>
                    <a:pt x="7997" y="1777"/>
                  </a:lnTo>
                  <a:lnTo>
                    <a:pt x="7997" y="2051"/>
                  </a:lnTo>
                  <a:lnTo>
                    <a:pt x="8180" y="2051"/>
                  </a:lnTo>
                  <a:lnTo>
                    <a:pt x="8180" y="2324"/>
                  </a:lnTo>
                  <a:lnTo>
                    <a:pt x="8318" y="2324"/>
                  </a:lnTo>
                  <a:lnTo>
                    <a:pt x="8502" y="2529"/>
                  </a:lnTo>
                  <a:lnTo>
                    <a:pt x="8318" y="2529"/>
                  </a:lnTo>
                  <a:lnTo>
                    <a:pt x="8502" y="2803"/>
                  </a:lnTo>
                  <a:lnTo>
                    <a:pt x="8686" y="2803"/>
                  </a:lnTo>
                  <a:lnTo>
                    <a:pt x="8686" y="3281"/>
                  </a:lnTo>
                  <a:lnTo>
                    <a:pt x="8824" y="3281"/>
                  </a:lnTo>
                  <a:lnTo>
                    <a:pt x="8824" y="3554"/>
                  </a:lnTo>
                  <a:lnTo>
                    <a:pt x="8686" y="3554"/>
                  </a:lnTo>
                  <a:lnTo>
                    <a:pt x="8686" y="3828"/>
                  </a:lnTo>
                  <a:lnTo>
                    <a:pt x="8824" y="4101"/>
                  </a:lnTo>
                  <a:lnTo>
                    <a:pt x="9008" y="4101"/>
                  </a:lnTo>
                  <a:lnTo>
                    <a:pt x="9008" y="4306"/>
                  </a:lnTo>
                  <a:lnTo>
                    <a:pt x="9191" y="4306"/>
                  </a:lnTo>
                  <a:lnTo>
                    <a:pt x="9191" y="4580"/>
                  </a:lnTo>
                  <a:lnTo>
                    <a:pt x="9329" y="4580"/>
                  </a:lnTo>
                  <a:lnTo>
                    <a:pt x="9513" y="4853"/>
                  </a:lnTo>
                  <a:lnTo>
                    <a:pt x="9697" y="4853"/>
                  </a:lnTo>
                  <a:lnTo>
                    <a:pt x="9881" y="5058"/>
                  </a:lnTo>
                  <a:lnTo>
                    <a:pt x="10019" y="5058"/>
                  </a:lnTo>
                  <a:lnTo>
                    <a:pt x="10019" y="4853"/>
                  </a:lnTo>
                  <a:lnTo>
                    <a:pt x="10203" y="4853"/>
                  </a:lnTo>
                  <a:lnTo>
                    <a:pt x="10203" y="4580"/>
                  </a:lnTo>
                  <a:lnTo>
                    <a:pt x="10386" y="4580"/>
                  </a:lnTo>
                  <a:lnTo>
                    <a:pt x="10386" y="4306"/>
                  </a:lnTo>
                  <a:lnTo>
                    <a:pt x="10524" y="4101"/>
                  </a:lnTo>
                  <a:lnTo>
                    <a:pt x="11397" y="4101"/>
                  </a:lnTo>
                  <a:lnTo>
                    <a:pt x="11397" y="4306"/>
                  </a:lnTo>
                  <a:lnTo>
                    <a:pt x="11581" y="4306"/>
                  </a:lnTo>
                  <a:lnTo>
                    <a:pt x="11719" y="4580"/>
                  </a:lnTo>
                  <a:lnTo>
                    <a:pt x="11719" y="4853"/>
                  </a:lnTo>
                  <a:lnTo>
                    <a:pt x="11903" y="5058"/>
                  </a:lnTo>
                  <a:lnTo>
                    <a:pt x="11903" y="5605"/>
                  </a:lnTo>
                  <a:lnTo>
                    <a:pt x="12087" y="5605"/>
                  </a:lnTo>
                  <a:lnTo>
                    <a:pt x="12087" y="6084"/>
                  </a:lnTo>
                  <a:lnTo>
                    <a:pt x="12225" y="6084"/>
                  </a:lnTo>
                  <a:lnTo>
                    <a:pt x="12409" y="6357"/>
                  </a:lnTo>
                  <a:lnTo>
                    <a:pt x="12409" y="6630"/>
                  </a:lnTo>
                  <a:lnTo>
                    <a:pt x="12592" y="6835"/>
                  </a:lnTo>
                  <a:lnTo>
                    <a:pt x="12592" y="7382"/>
                  </a:lnTo>
                  <a:lnTo>
                    <a:pt x="12776" y="7861"/>
                  </a:lnTo>
                  <a:lnTo>
                    <a:pt x="12776" y="8408"/>
                  </a:lnTo>
                  <a:lnTo>
                    <a:pt x="13098" y="8408"/>
                  </a:lnTo>
                  <a:lnTo>
                    <a:pt x="13098" y="8613"/>
                  </a:lnTo>
                  <a:lnTo>
                    <a:pt x="13420" y="8613"/>
                  </a:lnTo>
                  <a:lnTo>
                    <a:pt x="13603" y="8886"/>
                  </a:lnTo>
                  <a:lnTo>
                    <a:pt x="13787" y="8886"/>
                  </a:lnTo>
                  <a:lnTo>
                    <a:pt x="13787" y="9159"/>
                  </a:lnTo>
                  <a:lnTo>
                    <a:pt x="13925" y="8886"/>
                  </a:lnTo>
                  <a:lnTo>
                    <a:pt x="13925" y="8613"/>
                  </a:lnTo>
                  <a:lnTo>
                    <a:pt x="14109" y="8613"/>
                  </a:lnTo>
                  <a:lnTo>
                    <a:pt x="13925" y="8886"/>
                  </a:lnTo>
                  <a:lnTo>
                    <a:pt x="13925" y="9365"/>
                  </a:lnTo>
                  <a:lnTo>
                    <a:pt x="13787" y="9365"/>
                  </a:lnTo>
                  <a:lnTo>
                    <a:pt x="13787" y="9638"/>
                  </a:lnTo>
                  <a:lnTo>
                    <a:pt x="13603" y="9638"/>
                  </a:lnTo>
                  <a:lnTo>
                    <a:pt x="13787" y="9638"/>
                  </a:lnTo>
                  <a:lnTo>
                    <a:pt x="13787" y="9365"/>
                  </a:lnTo>
                  <a:lnTo>
                    <a:pt x="13603" y="9365"/>
                  </a:lnTo>
                  <a:lnTo>
                    <a:pt x="13603" y="9638"/>
                  </a:lnTo>
                  <a:lnTo>
                    <a:pt x="13420" y="9911"/>
                  </a:lnTo>
                  <a:lnTo>
                    <a:pt x="13603" y="9911"/>
                  </a:lnTo>
                  <a:lnTo>
                    <a:pt x="13603" y="10390"/>
                  </a:lnTo>
                  <a:lnTo>
                    <a:pt x="13420" y="10390"/>
                  </a:lnTo>
                  <a:lnTo>
                    <a:pt x="13420" y="12441"/>
                  </a:lnTo>
                  <a:lnTo>
                    <a:pt x="13282" y="12441"/>
                  </a:lnTo>
                  <a:lnTo>
                    <a:pt x="13282" y="13192"/>
                  </a:lnTo>
                  <a:lnTo>
                    <a:pt x="13603" y="13739"/>
                  </a:lnTo>
                  <a:lnTo>
                    <a:pt x="13603" y="13944"/>
                  </a:lnTo>
                  <a:lnTo>
                    <a:pt x="13420" y="14218"/>
                  </a:lnTo>
                  <a:lnTo>
                    <a:pt x="13420" y="13739"/>
                  </a:lnTo>
                  <a:lnTo>
                    <a:pt x="13282" y="13466"/>
                  </a:lnTo>
                  <a:lnTo>
                    <a:pt x="13282" y="13739"/>
                  </a:lnTo>
                  <a:lnTo>
                    <a:pt x="13420" y="13739"/>
                  </a:lnTo>
                  <a:lnTo>
                    <a:pt x="13420" y="14491"/>
                  </a:lnTo>
                  <a:lnTo>
                    <a:pt x="13603" y="14696"/>
                  </a:lnTo>
                  <a:lnTo>
                    <a:pt x="13603" y="14970"/>
                  </a:lnTo>
                  <a:lnTo>
                    <a:pt x="14109" y="15722"/>
                  </a:lnTo>
                  <a:lnTo>
                    <a:pt x="14109" y="16268"/>
                  </a:lnTo>
                  <a:lnTo>
                    <a:pt x="14293" y="16268"/>
                  </a:lnTo>
                  <a:lnTo>
                    <a:pt x="14477" y="16747"/>
                  </a:lnTo>
                  <a:lnTo>
                    <a:pt x="14614" y="17020"/>
                  </a:lnTo>
                  <a:lnTo>
                    <a:pt x="15120" y="17020"/>
                  </a:lnTo>
                  <a:lnTo>
                    <a:pt x="15304" y="17499"/>
                  </a:lnTo>
                  <a:lnTo>
                    <a:pt x="15488" y="17772"/>
                  </a:lnTo>
                  <a:lnTo>
                    <a:pt x="15626" y="17499"/>
                  </a:lnTo>
                  <a:lnTo>
                    <a:pt x="15993" y="17499"/>
                  </a:lnTo>
                  <a:lnTo>
                    <a:pt x="16315" y="17225"/>
                  </a:lnTo>
                  <a:lnTo>
                    <a:pt x="16820" y="17225"/>
                  </a:lnTo>
                  <a:lnTo>
                    <a:pt x="17004" y="17020"/>
                  </a:lnTo>
                  <a:lnTo>
                    <a:pt x="17188" y="17020"/>
                  </a:lnTo>
                  <a:lnTo>
                    <a:pt x="17372" y="17225"/>
                  </a:lnTo>
                  <a:lnTo>
                    <a:pt x="17372" y="17020"/>
                  </a:lnTo>
                  <a:lnTo>
                    <a:pt x="17510" y="17020"/>
                  </a:lnTo>
                  <a:lnTo>
                    <a:pt x="17372" y="17225"/>
                  </a:lnTo>
                  <a:lnTo>
                    <a:pt x="17510" y="17499"/>
                  </a:lnTo>
                  <a:lnTo>
                    <a:pt x="17694" y="17499"/>
                  </a:lnTo>
                  <a:lnTo>
                    <a:pt x="17877" y="17225"/>
                  </a:lnTo>
                  <a:lnTo>
                    <a:pt x="17877" y="17020"/>
                  </a:lnTo>
                  <a:lnTo>
                    <a:pt x="18015" y="16747"/>
                  </a:lnTo>
                  <a:lnTo>
                    <a:pt x="17877" y="17020"/>
                  </a:lnTo>
                  <a:lnTo>
                    <a:pt x="17877" y="16747"/>
                  </a:lnTo>
                  <a:lnTo>
                    <a:pt x="18199" y="16473"/>
                  </a:lnTo>
                  <a:lnTo>
                    <a:pt x="18383" y="16268"/>
                  </a:lnTo>
                  <a:lnTo>
                    <a:pt x="18383" y="15995"/>
                  </a:lnTo>
                  <a:lnTo>
                    <a:pt x="18705" y="15448"/>
                  </a:lnTo>
                  <a:lnTo>
                    <a:pt x="18705" y="14970"/>
                  </a:lnTo>
                  <a:lnTo>
                    <a:pt x="18889" y="14491"/>
                  </a:lnTo>
                  <a:lnTo>
                    <a:pt x="18889" y="14218"/>
                  </a:lnTo>
                  <a:lnTo>
                    <a:pt x="19900" y="14218"/>
                  </a:lnTo>
                  <a:lnTo>
                    <a:pt x="20083" y="13944"/>
                  </a:lnTo>
                  <a:lnTo>
                    <a:pt x="20405" y="13944"/>
                  </a:lnTo>
                  <a:lnTo>
                    <a:pt x="20405" y="13739"/>
                  </a:lnTo>
                  <a:lnTo>
                    <a:pt x="20773" y="13739"/>
                  </a:lnTo>
                  <a:lnTo>
                    <a:pt x="21094" y="13944"/>
                  </a:lnTo>
                  <a:lnTo>
                    <a:pt x="21278" y="13944"/>
                  </a:lnTo>
                  <a:lnTo>
                    <a:pt x="21278" y="13739"/>
                  </a:lnTo>
                  <a:lnTo>
                    <a:pt x="21600" y="13944"/>
                  </a:lnTo>
                  <a:lnTo>
                    <a:pt x="21600" y="14218"/>
                  </a:lnTo>
                  <a:lnTo>
                    <a:pt x="21416" y="14491"/>
                  </a:lnTo>
                  <a:lnTo>
                    <a:pt x="21278" y="14970"/>
                  </a:lnTo>
                  <a:lnTo>
                    <a:pt x="20911" y="15243"/>
                  </a:lnTo>
                  <a:lnTo>
                    <a:pt x="20911" y="15722"/>
                  </a:lnTo>
                  <a:lnTo>
                    <a:pt x="20773" y="15995"/>
                  </a:lnTo>
                  <a:lnTo>
                    <a:pt x="20589" y="15995"/>
                  </a:lnTo>
                  <a:lnTo>
                    <a:pt x="20911" y="15995"/>
                  </a:lnTo>
                  <a:lnTo>
                    <a:pt x="20911" y="16268"/>
                  </a:lnTo>
                  <a:lnTo>
                    <a:pt x="20773" y="16473"/>
                  </a:lnTo>
                  <a:lnTo>
                    <a:pt x="20911" y="16473"/>
                  </a:lnTo>
                  <a:lnTo>
                    <a:pt x="20773" y="16747"/>
                  </a:lnTo>
                  <a:lnTo>
                    <a:pt x="20773" y="17225"/>
                  </a:lnTo>
                  <a:lnTo>
                    <a:pt x="20589" y="17499"/>
                  </a:lnTo>
                  <a:lnTo>
                    <a:pt x="20589" y="17772"/>
                  </a:lnTo>
                  <a:lnTo>
                    <a:pt x="20221" y="17225"/>
                  </a:lnTo>
                  <a:lnTo>
                    <a:pt x="20405" y="17225"/>
                  </a:lnTo>
                  <a:lnTo>
                    <a:pt x="20405" y="17020"/>
                  </a:lnTo>
                  <a:lnTo>
                    <a:pt x="20221" y="17020"/>
                  </a:lnTo>
                  <a:lnTo>
                    <a:pt x="20083" y="17225"/>
                  </a:lnTo>
                  <a:lnTo>
                    <a:pt x="20083" y="17499"/>
                  </a:lnTo>
                  <a:lnTo>
                    <a:pt x="19900" y="17499"/>
                  </a:lnTo>
                  <a:lnTo>
                    <a:pt x="19716" y="17772"/>
                  </a:lnTo>
                  <a:lnTo>
                    <a:pt x="19716" y="18046"/>
                  </a:lnTo>
                  <a:lnTo>
                    <a:pt x="19578" y="18046"/>
                  </a:lnTo>
                  <a:lnTo>
                    <a:pt x="19578" y="17772"/>
                  </a:lnTo>
                  <a:lnTo>
                    <a:pt x="19394" y="17772"/>
                  </a:lnTo>
                  <a:lnTo>
                    <a:pt x="19394" y="18046"/>
                  </a:lnTo>
                  <a:lnTo>
                    <a:pt x="18015" y="18046"/>
                  </a:lnTo>
                  <a:lnTo>
                    <a:pt x="18015" y="18524"/>
                  </a:lnTo>
                  <a:lnTo>
                    <a:pt x="17694" y="18524"/>
                  </a:lnTo>
                  <a:lnTo>
                    <a:pt x="18015" y="19003"/>
                  </a:lnTo>
                  <a:lnTo>
                    <a:pt x="18199" y="19003"/>
                  </a:lnTo>
                  <a:lnTo>
                    <a:pt x="18199" y="19549"/>
                  </a:lnTo>
                  <a:lnTo>
                    <a:pt x="18521" y="19549"/>
                  </a:lnTo>
                  <a:lnTo>
                    <a:pt x="18521" y="19823"/>
                  </a:lnTo>
                  <a:lnTo>
                    <a:pt x="17510" y="19823"/>
                  </a:lnTo>
                  <a:lnTo>
                    <a:pt x="17004" y="20780"/>
                  </a:lnTo>
                  <a:lnTo>
                    <a:pt x="17004" y="21327"/>
                  </a:lnTo>
                  <a:lnTo>
                    <a:pt x="17188" y="21327"/>
                  </a:lnTo>
                  <a:lnTo>
                    <a:pt x="17004" y="21327"/>
                  </a:lnTo>
                  <a:lnTo>
                    <a:pt x="17004" y="21600"/>
                  </a:lnTo>
                  <a:lnTo>
                    <a:pt x="16820" y="21327"/>
                  </a:lnTo>
                  <a:lnTo>
                    <a:pt x="16683" y="21053"/>
                  </a:lnTo>
                  <a:lnTo>
                    <a:pt x="16499" y="20780"/>
                  </a:lnTo>
                  <a:lnTo>
                    <a:pt x="15993" y="20301"/>
                  </a:lnTo>
                  <a:lnTo>
                    <a:pt x="15809" y="20301"/>
                  </a:lnTo>
                  <a:lnTo>
                    <a:pt x="15809" y="19823"/>
                  </a:lnTo>
                  <a:lnTo>
                    <a:pt x="15626" y="19823"/>
                  </a:lnTo>
                  <a:lnTo>
                    <a:pt x="15809" y="20028"/>
                  </a:lnTo>
                  <a:lnTo>
                    <a:pt x="15809" y="20301"/>
                  </a:lnTo>
                  <a:lnTo>
                    <a:pt x="15488" y="19823"/>
                  </a:lnTo>
                  <a:lnTo>
                    <a:pt x="15304" y="19823"/>
                  </a:lnTo>
                  <a:lnTo>
                    <a:pt x="15304" y="19549"/>
                  </a:lnTo>
                  <a:lnTo>
                    <a:pt x="15120" y="19549"/>
                  </a:lnTo>
                  <a:lnTo>
                    <a:pt x="15120" y="19823"/>
                  </a:lnTo>
                  <a:lnTo>
                    <a:pt x="15120" y="19549"/>
                  </a:lnTo>
                  <a:lnTo>
                    <a:pt x="14982" y="19549"/>
                  </a:lnTo>
                  <a:lnTo>
                    <a:pt x="14798" y="19823"/>
                  </a:lnTo>
                  <a:lnTo>
                    <a:pt x="15120" y="19823"/>
                  </a:lnTo>
                  <a:lnTo>
                    <a:pt x="14798" y="19823"/>
                  </a:lnTo>
                  <a:lnTo>
                    <a:pt x="14477" y="20028"/>
                  </a:lnTo>
                  <a:lnTo>
                    <a:pt x="14293" y="20028"/>
                  </a:lnTo>
                  <a:lnTo>
                    <a:pt x="13925" y="20301"/>
                  </a:lnTo>
                  <a:lnTo>
                    <a:pt x="13787" y="20301"/>
                  </a:lnTo>
                  <a:lnTo>
                    <a:pt x="13420" y="20028"/>
                  </a:lnTo>
                  <a:lnTo>
                    <a:pt x="12914" y="20028"/>
                  </a:lnTo>
                  <a:lnTo>
                    <a:pt x="12776" y="19823"/>
                  </a:lnTo>
                  <a:lnTo>
                    <a:pt x="12409" y="19823"/>
                  </a:lnTo>
                  <a:lnTo>
                    <a:pt x="12225" y="19549"/>
                  </a:lnTo>
                  <a:lnTo>
                    <a:pt x="12087" y="19549"/>
                  </a:lnTo>
                  <a:lnTo>
                    <a:pt x="12087" y="19276"/>
                  </a:lnTo>
                  <a:lnTo>
                    <a:pt x="11903" y="19549"/>
                  </a:lnTo>
                  <a:lnTo>
                    <a:pt x="11719" y="19276"/>
                  </a:lnTo>
                  <a:lnTo>
                    <a:pt x="11581" y="19276"/>
                  </a:lnTo>
                  <a:lnTo>
                    <a:pt x="11397" y="19003"/>
                  </a:lnTo>
                  <a:lnTo>
                    <a:pt x="11214" y="19003"/>
                  </a:lnTo>
                  <a:lnTo>
                    <a:pt x="10892" y="18797"/>
                  </a:lnTo>
                  <a:lnTo>
                    <a:pt x="10524" y="18797"/>
                  </a:lnTo>
                  <a:lnTo>
                    <a:pt x="10386" y="18524"/>
                  </a:lnTo>
                  <a:lnTo>
                    <a:pt x="10203" y="18251"/>
                  </a:lnTo>
                  <a:lnTo>
                    <a:pt x="9881" y="18046"/>
                  </a:lnTo>
                  <a:lnTo>
                    <a:pt x="9881" y="17772"/>
                  </a:lnTo>
                  <a:lnTo>
                    <a:pt x="9191" y="17772"/>
                  </a:lnTo>
                  <a:lnTo>
                    <a:pt x="9008" y="17499"/>
                  </a:lnTo>
                  <a:lnTo>
                    <a:pt x="9008" y="17772"/>
                  </a:lnTo>
                  <a:lnTo>
                    <a:pt x="8824" y="17499"/>
                  </a:lnTo>
                  <a:lnTo>
                    <a:pt x="8686" y="17225"/>
                  </a:lnTo>
                  <a:lnTo>
                    <a:pt x="8502" y="17020"/>
                  </a:lnTo>
                  <a:lnTo>
                    <a:pt x="8318" y="16747"/>
                  </a:lnTo>
                  <a:lnTo>
                    <a:pt x="8180" y="16747"/>
                  </a:lnTo>
                  <a:lnTo>
                    <a:pt x="8318" y="16473"/>
                  </a:lnTo>
                  <a:lnTo>
                    <a:pt x="7813" y="16473"/>
                  </a:lnTo>
                  <a:lnTo>
                    <a:pt x="7629" y="16268"/>
                  </a:lnTo>
                  <a:lnTo>
                    <a:pt x="7491" y="16268"/>
                  </a:lnTo>
                  <a:lnTo>
                    <a:pt x="7491" y="15995"/>
                  </a:lnTo>
                  <a:lnTo>
                    <a:pt x="7307" y="15722"/>
                  </a:lnTo>
                  <a:lnTo>
                    <a:pt x="7307" y="15448"/>
                  </a:lnTo>
                  <a:lnTo>
                    <a:pt x="7123" y="15243"/>
                  </a:lnTo>
                  <a:lnTo>
                    <a:pt x="7123" y="14970"/>
                  </a:lnTo>
                  <a:lnTo>
                    <a:pt x="7491" y="14970"/>
                  </a:lnTo>
                  <a:lnTo>
                    <a:pt x="7307" y="14696"/>
                  </a:lnTo>
                  <a:lnTo>
                    <a:pt x="7491" y="14491"/>
                  </a:lnTo>
                  <a:lnTo>
                    <a:pt x="7629" y="14218"/>
                  </a:lnTo>
                  <a:lnTo>
                    <a:pt x="7629" y="13944"/>
                  </a:lnTo>
                  <a:lnTo>
                    <a:pt x="7491" y="13466"/>
                  </a:lnTo>
                  <a:lnTo>
                    <a:pt x="7307" y="13192"/>
                  </a:lnTo>
                  <a:lnTo>
                    <a:pt x="7307" y="12714"/>
                  </a:lnTo>
                  <a:lnTo>
                    <a:pt x="6986" y="12167"/>
                  </a:lnTo>
                  <a:lnTo>
                    <a:pt x="6986" y="11962"/>
                  </a:lnTo>
                  <a:lnTo>
                    <a:pt x="6802" y="11689"/>
                  </a:lnTo>
                  <a:lnTo>
                    <a:pt x="6618" y="11142"/>
                  </a:lnTo>
                  <a:lnTo>
                    <a:pt x="6480" y="10937"/>
                  </a:lnTo>
                  <a:lnTo>
                    <a:pt x="6112" y="10663"/>
                  </a:lnTo>
                  <a:lnTo>
                    <a:pt x="6112" y="10390"/>
                  </a:lnTo>
                  <a:lnTo>
                    <a:pt x="5929" y="10185"/>
                  </a:lnTo>
                  <a:lnTo>
                    <a:pt x="5791" y="10185"/>
                  </a:lnTo>
                  <a:lnTo>
                    <a:pt x="5929" y="9911"/>
                  </a:lnTo>
                  <a:lnTo>
                    <a:pt x="5791" y="9638"/>
                  </a:lnTo>
                  <a:lnTo>
                    <a:pt x="5791" y="9365"/>
                  </a:lnTo>
                  <a:lnTo>
                    <a:pt x="5423" y="9365"/>
                  </a:lnTo>
                  <a:lnTo>
                    <a:pt x="5101" y="9159"/>
                  </a:lnTo>
                  <a:lnTo>
                    <a:pt x="5101" y="8886"/>
                  </a:lnTo>
                  <a:lnTo>
                    <a:pt x="4780" y="8886"/>
                  </a:lnTo>
                  <a:lnTo>
                    <a:pt x="4780" y="8613"/>
                  </a:lnTo>
                  <a:lnTo>
                    <a:pt x="4917" y="8408"/>
                  </a:lnTo>
                  <a:lnTo>
                    <a:pt x="4917" y="8134"/>
                  </a:lnTo>
                  <a:lnTo>
                    <a:pt x="5285" y="8134"/>
                  </a:lnTo>
                  <a:lnTo>
                    <a:pt x="5285" y="7861"/>
                  </a:lnTo>
                  <a:lnTo>
                    <a:pt x="5101" y="7861"/>
                  </a:lnTo>
                  <a:lnTo>
                    <a:pt x="4917" y="7587"/>
                  </a:lnTo>
                  <a:lnTo>
                    <a:pt x="4596" y="7587"/>
                  </a:lnTo>
                  <a:lnTo>
                    <a:pt x="4596" y="7109"/>
                  </a:lnTo>
                  <a:lnTo>
                    <a:pt x="4412" y="7109"/>
                  </a:lnTo>
                  <a:lnTo>
                    <a:pt x="4090" y="6835"/>
                  </a:lnTo>
                  <a:lnTo>
                    <a:pt x="4090" y="6630"/>
                  </a:lnTo>
                  <a:lnTo>
                    <a:pt x="4228" y="6357"/>
                  </a:lnTo>
                  <a:lnTo>
                    <a:pt x="4228" y="6084"/>
                  </a:lnTo>
                  <a:lnTo>
                    <a:pt x="3723" y="6084"/>
                  </a:lnTo>
                  <a:lnTo>
                    <a:pt x="3723" y="5605"/>
                  </a:lnTo>
                  <a:lnTo>
                    <a:pt x="3585" y="5332"/>
                  </a:lnTo>
                  <a:lnTo>
                    <a:pt x="3401" y="5332"/>
                  </a:lnTo>
                  <a:lnTo>
                    <a:pt x="3401" y="4853"/>
                  </a:lnTo>
                  <a:lnTo>
                    <a:pt x="3217" y="4853"/>
                  </a:lnTo>
                  <a:lnTo>
                    <a:pt x="3217" y="4580"/>
                  </a:lnTo>
                  <a:lnTo>
                    <a:pt x="3033" y="4306"/>
                  </a:lnTo>
                  <a:lnTo>
                    <a:pt x="3033" y="4101"/>
                  </a:lnTo>
                  <a:lnTo>
                    <a:pt x="2895" y="3828"/>
                  </a:lnTo>
                  <a:lnTo>
                    <a:pt x="2895" y="3281"/>
                  </a:lnTo>
                  <a:lnTo>
                    <a:pt x="2711" y="3076"/>
                  </a:lnTo>
                  <a:lnTo>
                    <a:pt x="2711" y="2051"/>
                  </a:lnTo>
                  <a:lnTo>
                    <a:pt x="2528" y="1777"/>
                  </a:lnTo>
                  <a:lnTo>
                    <a:pt x="2390" y="1777"/>
                  </a:lnTo>
                  <a:lnTo>
                    <a:pt x="2390" y="1504"/>
                  </a:lnTo>
                  <a:lnTo>
                    <a:pt x="2206" y="1777"/>
                  </a:lnTo>
                  <a:lnTo>
                    <a:pt x="2022" y="1777"/>
                  </a:lnTo>
                  <a:lnTo>
                    <a:pt x="2022" y="1504"/>
                  </a:lnTo>
                  <a:lnTo>
                    <a:pt x="1884" y="1299"/>
                  </a:lnTo>
                  <a:lnTo>
                    <a:pt x="1700" y="1299"/>
                  </a:lnTo>
                  <a:lnTo>
                    <a:pt x="1517" y="1025"/>
                  </a:lnTo>
                  <a:lnTo>
                    <a:pt x="1700" y="1299"/>
                  </a:lnTo>
                  <a:lnTo>
                    <a:pt x="1517" y="1777"/>
                  </a:lnTo>
                  <a:lnTo>
                    <a:pt x="1517" y="3281"/>
                  </a:lnTo>
                  <a:lnTo>
                    <a:pt x="1700" y="3554"/>
                  </a:lnTo>
                  <a:lnTo>
                    <a:pt x="1700" y="3828"/>
                  </a:lnTo>
                  <a:lnTo>
                    <a:pt x="1884" y="3828"/>
                  </a:lnTo>
                  <a:lnTo>
                    <a:pt x="1884" y="4101"/>
                  </a:lnTo>
                  <a:lnTo>
                    <a:pt x="2022" y="4306"/>
                  </a:lnTo>
                  <a:lnTo>
                    <a:pt x="2022" y="4853"/>
                  </a:lnTo>
                  <a:lnTo>
                    <a:pt x="2206" y="4853"/>
                  </a:lnTo>
                  <a:lnTo>
                    <a:pt x="2390" y="5058"/>
                  </a:lnTo>
                  <a:lnTo>
                    <a:pt x="2390" y="5332"/>
                  </a:lnTo>
                  <a:lnTo>
                    <a:pt x="2528" y="5332"/>
                  </a:lnTo>
                  <a:lnTo>
                    <a:pt x="2711" y="5605"/>
                  </a:lnTo>
                  <a:lnTo>
                    <a:pt x="2528" y="5878"/>
                  </a:lnTo>
                  <a:lnTo>
                    <a:pt x="2528" y="6084"/>
                  </a:lnTo>
                  <a:lnTo>
                    <a:pt x="2711" y="6357"/>
                  </a:lnTo>
                  <a:lnTo>
                    <a:pt x="2895" y="6357"/>
                  </a:lnTo>
                  <a:lnTo>
                    <a:pt x="2895" y="6630"/>
                  </a:lnTo>
                  <a:lnTo>
                    <a:pt x="3033" y="6835"/>
                  </a:lnTo>
                  <a:lnTo>
                    <a:pt x="3033" y="7382"/>
                  </a:lnTo>
                  <a:lnTo>
                    <a:pt x="3217" y="7587"/>
                  </a:lnTo>
                  <a:lnTo>
                    <a:pt x="3217" y="7382"/>
                  </a:lnTo>
                  <a:lnTo>
                    <a:pt x="3401" y="7587"/>
                  </a:lnTo>
                  <a:lnTo>
                    <a:pt x="3585" y="8134"/>
                  </a:lnTo>
                  <a:lnTo>
                    <a:pt x="3401" y="8408"/>
                  </a:lnTo>
                  <a:lnTo>
                    <a:pt x="3401" y="8613"/>
                  </a:lnTo>
                  <a:lnTo>
                    <a:pt x="3585" y="8613"/>
                  </a:lnTo>
                  <a:lnTo>
                    <a:pt x="3585" y="9159"/>
                  </a:lnTo>
                  <a:lnTo>
                    <a:pt x="3723" y="9159"/>
                  </a:lnTo>
                  <a:lnTo>
                    <a:pt x="3723" y="9365"/>
                  </a:lnTo>
                  <a:lnTo>
                    <a:pt x="3585" y="9365"/>
                  </a:lnTo>
                  <a:lnTo>
                    <a:pt x="3723" y="9638"/>
                  </a:lnTo>
                  <a:lnTo>
                    <a:pt x="3723" y="10185"/>
                  </a:lnTo>
                  <a:lnTo>
                    <a:pt x="3906" y="10390"/>
                  </a:lnTo>
                  <a:lnTo>
                    <a:pt x="3906" y="10663"/>
                  </a:lnTo>
                  <a:lnTo>
                    <a:pt x="4090" y="10663"/>
                  </a:lnTo>
                  <a:lnTo>
                    <a:pt x="4090" y="10390"/>
                  </a:lnTo>
                  <a:lnTo>
                    <a:pt x="4228" y="10663"/>
                  </a:lnTo>
                  <a:lnTo>
                    <a:pt x="4412" y="10937"/>
                  </a:lnTo>
                  <a:lnTo>
                    <a:pt x="4412" y="11142"/>
                  </a:lnTo>
                  <a:lnTo>
                    <a:pt x="4596" y="11415"/>
                  </a:lnTo>
                  <a:lnTo>
                    <a:pt x="4596" y="11689"/>
                  </a:lnTo>
                  <a:lnTo>
                    <a:pt x="4412" y="11962"/>
                  </a:lnTo>
                  <a:lnTo>
                    <a:pt x="4228" y="12167"/>
                  </a:lnTo>
                  <a:lnTo>
                    <a:pt x="4090" y="11962"/>
                  </a:lnTo>
                  <a:lnTo>
                    <a:pt x="4090" y="11689"/>
                  </a:lnTo>
                  <a:lnTo>
                    <a:pt x="3906" y="11415"/>
                  </a:lnTo>
                  <a:lnTo>
                    <a:pt x="3906" y="11142"/>
                  </a:lnTo>
                  <a:lnTo>
                    <a:pt x="3723" y="11142"/>
                  </a:lnTo>
                  <a:lnTo>
                    <a:pt x="3217" y="10390"/>
                  </a:lnTo>
                  <a:lnTo>
                    <a:pt x="3033" y="10185"/>
                  </a:lnTo>
                  <a:lnTo>
                    <a:pt x="2895" y="10185"/>
                  </a:lnTo>
                  <a:lnTo>
                    <a:pt x="2895" y="9911"/>
                  </a:lnTo>
                  <a:lnTo>
                    <a:pt x="2711" y="9911"/>
                  </a:lnTo>
                  <a:lnTo>
                    <a:pt x="2711" y="9365"/>
                  </a:lnTo>
                  <a:lnTo>
                    <a:pt x="2895" y="8886"/>
                  </a:lnTo>
                  <a:lnTo>
                    <a:pt x="2895" y="8613"/>
                  </a:lnTo>
                  <a:lnTo>
                    <a:pt x="2711" y="8134"/>
                  </a:lnTo>
                  <a:lnTo>
                    <a:pt x="2528" y="8134"/>
                  </a:lnTo>
                  <a:lnTo>
                    <a:pt x="2206" y="7587"/>
                  </a:lnTo>
                  <a:lnTo>
                    <a:pt x="2206" y="7109"/>
                  </a:lnTo>
                  <a:lnTo>
                    <a:pt x="2022" y="7382"/>
                  </a:lnTo>
                  <a:lnTo>
                    <a:pt x="1700" y="7382"/>
                  </a:lnTo>
                  <a:lnTo>
                    <a:pt x="1884" y="7109"/>
                  </a:lnTo>
                  <a:lnTo>
                    <a:pt x="1517" y="7109"/>
                  </a:lnTo>
                  <a:lnTo>
                    <a:pt x="827" y="6084"/>
                  </a:lnTo>
                  <a:lnTo>
                    <a:pt x="1517" y="6084"/>
                  </a:lnTo>
                  <a:lnTo>
                    <a:pt x="1517" y="6357"/>
                  </a:lnTo>
                  <a:lnTo>
                    <a:pt x="1517" y="6084"/>
                  </a:lnTo>
                  <a:lnTo>
                    <a:pt x="1700" y="6084"/>
                  </a:lnTo>
                  <a:lnTo>
                    <a:pt x="1517" y="6084"/>
                  </a:lnTo>
                  <a:lnTo>
                    <a:pt x="1517" y="5878"/>
                  </a:lnTo>
                  <a:lnTo>
                    <a:pt x="1700" y="5878"/>
                  </a:lnTo>
                  <a:lnTo>
                    <a:pt x="1700" y="5058"/>
                  </a:lnTo>
                  <a:lnTo>
                    <a:pt x="1517" y="5058"/>
                  </a:lnTo>
                  <a:lnTo>
                    <a:pt x="1517" y="4853"/>
                  </a:lnTo>
                  <a:lnTo>
                    <a:pt x="1333" y="4580"/>
                  </a:lnTo>
                  <a:lnTo>
                    <a:pt x="1333" y="4306"/>
                  </a:lnTo>
                  <a:lnTo>
                    <a:pt x="1011" y="3828"/>
                  </a:lnTo>
                  <a:lnTo>
                    <a:pt x="689" y="3828"/>
                  </a:lnTo>
                  <a:lnTo>
                    <a:pt x="689" y="3076"/>
                  </a:lnTo>
                  <a:lnTo>
                    <a:pt x="506" y="2803"/>
                  </a:lnTo>
                  <a:lnTo>
                    <a:pt x="506" y="2324"/>
                  </a:lnTo>
                  <a:lnTo>
                    <a:pt x="322" y="2324"/>
                  </a:lnTo>
                  <a:lnTo>
                    <a:pt x="322" y="2051"/>
                  </a:lnTo>
                  <a:lnTo>
                    <a:pt x="506" y="1777"/>
                  </a:lnTo>
                  <a:lnTo>
                    <a:pt x="184" y="1504"/>
                  </a:lnTo>
                  <a:lnTo>
                    <a:pt x="184" y="1299"/>
                  </a:lnTo>
                  <a:lnTo>
                    <a:pt x="322" y="1299"/>
                  </a:lnTo>
                  <a:lnTo>
                    <a:pt x="184" y="1025"/>
                  </a:lnTo>
                  <a:lnTo>
                    <a:pt x="184" y="752"/>
                  </a:lnTo>
                  <a:lnTo>
                    <a:pt x="0" y="273"/>
                  </a:lnTo>
                  <a:lnTo>
                    <a:pt x="0" y="0"/>
                  </a:lnTo>
                  <a:close/>
                  <a:moveTo>
                    <a:pt x="3906" y="9911"/>
                  </a:moveTo>
                  <a:lnTo>
                    <a:pt x="3906" y="9365"/>
                  </a:lnTo>
                  <a:lnTo>
                    <a:pt x="3723" y="9365"/>
                  </a:lnTo>
                  <a:lnTo>
                    <a:pt x="3906" y="9638"/>
                  </a:lnTo>
                  <a:lnTo>
                    <a:pt x="3906" y="9911"/>
                  </a:lnTo>
                  <a:close/>
                  <a:moveTo>
                    <a:pt x="4090" y="10185"/>
                  </a:moveTo>
                  <a:lnTo>
                    <a:pt x="4090" y="10390"/>
                  </a:lnTo>
                  <a:lnTo>
                    <a:pt x="4090" y="10185"/>
                  </a:lnTo>
                  <a:close/>
                  <a:moveTo>
                    <a:pt x="13603" y="9911"/>
                  </a:moveTo>
                  <a:lnTo>
                    <a:pt x="13787" y="9911"/>
                  </a:lnTo>
                  <a:lnTo>
                    <a:pt x="13603" y="9911"/>
                  </a:lnTo>
                  <a:close/>
                  <a:moveTo>
                    <a:pt x="13603" y="10185"/>
                  </a:moveTo>
                  <a:close/>
                  <a:moveTo>
                    <a:pt x="13603" y="10663"/>
                  </a:moveTo>
                  <a:lnTo>
                    <a:pt x="13603" y="10390"/>
                  </a:lnTo>
                  <a:lnTo>
                    <a:pt x="13603" y="10663"/>
                  </a:lnTo>
                  <a:close/>
                  <a:moveTo>
                    <a:pt x="13603" y="1066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6" name="AutoShape 173"/>
            <p:cNvSpPr>
              <a:spLocks/>
            </p:cNvSpPr>
            <p:nvPr/>
          </p:nvSpPr>
          <p:spPr bwMode="auto">
            <a:xfrm>
              <a:off x="3813" y="4482"/>
              <a:ext cx="1636" cy="15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662" y="3142"/>
                  </a:moveTo>
                  <a:cubicBezTo>
                    <a:pt x="12662" y="3142"/>
                    <a:pt x="12662" y="3142"/>
                    <a:pt x="12662" y="3142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662" y="3142"/>
                    <a:pt x="12662" y="3142"/>
                    <a:pt x="12662" y="3142"/>
                  </a:cubicBezTo>
                  <a:cubicBezTo>
                    <a:pt x="12662" y="3142"/>
                    <a:pt x="12662" y="3142"/>
                    <a:pt x="12662" y="3142"/>
                  </a:cubicBezTo>
                  <a:close/>
                  <a:moveTo>
                    <a:pt x="12538" y="3142"/>
                  </a:moveTo>
                  <a:cubicBezTo>
                    <a:pt x="12538" y="3142"/>
                    <a:pt x="12538" y="3142"/>
                    <a:pt x="12538" y="3142"/>
                  </a:cubicBezTo>
                  <a:cubicBezTo>
                    <a:pt x="12538" y="3142"/>
                    <a:pt x="12538" y="3142"/>
                    <a:pt x="12538" y="3142"/>
                  </a:cubicBezTo>
                  <a:cubicBezTo>
                    <a:pt x="12662" y="3011"/>
                    <a:pt x="12662" y="3011"/>
                    <a:pt x="12662" y="3011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662" y="2880"/>
                    <a:pt x="12662" y="2880"/>
                    <a:pt x="12662" y="2880"/>
                  </a:cubicBezTo>
                  <a:cubicBezTo>
                    <a:pt x="12538" y="3011"/>
                    <a:pt x="12538" y="3011"/>
                    <a:pt x="12538" y="3011"/>
                  </a:cubicBezTo>
                  <a:cubicBezTo>
                    <a:pt x="12538" y="3142"/>
                    <a:pt x="12538" y="3142"/>
                    <a:pt x="12538" y="3142"/>
                  </a:cubicBezTo>
                  <a:close/>
                  <a:moveTo>
                    <a:pt x="13034" y="2749"/>
                  </a:move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880"/>
                    <a:pt x="12910" y="2880"/>
                    <a:pt x="12910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2910" y="2618"/>
                    <a:pt x="12910" y="2618"/>
                    <a:pt x="12910" y="2618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034" y="2618"/>
                    <a:pt x="13034" y="2618"/>
                    <a:pt x="13034" y="2618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3034" y="2749"/>
                    <a:pt x="13034" y="2749"/>
                    <a:pt x="13034" y="2749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283" y="2618"/>
                    <a:pt x="13283" y="2618"/>
                    <a:pt x="13283" y="2618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034" y="2749"/>
                    <a:pt x="13034" y="2749"/>
                    <a:pt x="13034" y="2749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283" y="2880"/>
                  </a:moveTo>
                  <a:cubicBezTo>
                    <a:pt x="13407" y="2880"/>
                    <a:pt x="13407" y="2880"/>
                    <a:pt x="13407" y="2880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531" y="2749"/>
                    <a:pt x="13531" y="2749"/>
                    <a:pt x="13531" y="2749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407" y="2880"/>
                    <a:pt x="13407" y="2880"/>
                    <a:pt x="13407" y="2880"/>
                  </a:cubicBezTo>
                  <a:cubicBezTo>
                    <a:pt x="13283" y="2880"/>
                    <a:pt x="13283" y="2880"/>
                    <a:pt x="13283" y="2880"/>
                  </a:cubicBezTo>
                  <a:close/>
                  <a:moveTo>
                    <a:pt x="13034" y="1833"/>
                  </a:moveTo>
                  <a:cubicBezTo>
                    <a:pt x="12910" y="1702"/>
                    <a:pt x="12910" y="1702"/>
                    <a:pt x="12910" y="1702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3034" y="1571"/>
                    <a:pt x="13034" y="1571"/>
                    <a:pt x="13034" y="1571"/>
                  </a:cubicBezTo>
                  <a:cubicBezTo>
                    <a:pt x="13034" y="1702"/>
                    <a:pt x="13034" y="1702"/>
                    <a:pt x="13034" y="1702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3034" y="1833"/>
                    <a:pt x="13034" y="1833"/>
                    <a:pt x="13034" y="1833"/>
                  </a:cubicBezTo>
                  <a:close/>
                  <a:moveTo>
                    <a:pt x="12538" y="785"/>
                  </a:move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524"/>
                    <a:pt x="12290" y="524"/>
                    <a:pt x="12290" y="524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655"/>
                    <a:pt x="12290" y="655"/>
                    <a:pt x="12290" y="65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041" y="916"/>
                    <a:pt x="12041" y="916"/>
                    <a:pt x="12041" y="916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793" y="1440"/>
                    <a:pt x="11793" y="1440"/>
                    <a:pt x="11793" y="1440"/>
                  </a:cubicBezTo>
                  <a:cubicBezTo>
                    <a:pt x="11669" y="1571"/>
                    <a:pt x="11669" y="1571"/>
                    <a:pt x="11669" y="1571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421" y="1702"/>
                    <a:pt x="11421" y="1702"/>
                    <a:pt x="11421" y="1702"/>
                  </a:cubicBezTo>
                  <a:cubicBezTo>
                    <a:pt x="11421" y="1833"/>
                    <a:pt x="11421" y="1833"/>
                    <a:pt x="11421" y="1833"/>
                  </a:cubicBezTo>
                  <a:cubicBezTo>
                    <a:pt x="11297" y="1964"/>
                    <a:pt x="11297" y="1964"/>
                    <a:pt x="11297" y="1964"/>
                  </a:cubicBezTo>
                  <a:cubicBezTo>
                    <a:pt x="11297" y="1833"/>
                    <a:pt x="11297" y="1833"/>
                    <a:pt x="11297" y="1833"/>
                  </a:cubicBezTo>
                  <a:cubicBezTo>
                    <a:pt x="11297" y="1702"/>
                    <a:pt x="11297" y="1702"/>
                    <a:pt x="11297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048" y="1702"/>
                    <a:pt x="11048" y="1702"/>
                    <a:pt x="11048" y="1702"/>
                  </a:cubicBezTo>
                  <a:cubicBezTo>
                    <a:pt x="11048" y="1833"/>
                    <a:pt x="11048" y="1833"/>
                    <a:pt x="11048" y="1833"/>
                  </a:cubicBezTo>
                  <a:cubicBezTo>
                    <a:pt x="10924" y="1702"/>
                    <a:pt x="10924" y="1702"/>
                    <a:pt x="10924" y="1702"/>
                  </a:cubicBezTo>
                  <a:cubicBezTo>
                    <a:pt x="10800" y="1702"/>
                    <a:pt x="10800" y="1702"/>
                    <a:pt x="10800" y="1702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440"/>
                    <a:pt x="10800" y="1440"/>
                    <a:pt x="10800" y="1440"/>
                  </a:cubicBezTo>
                  <a:cubicBezTo>
                    <a:pt x="10676" y="1440"/>
                    <a:pt x="10676" y="1440"/>
                    <a:pt x="10676" y="1440"/>
                  </a:cubicBezTo>
                  <a:cubicBezTo>
                    <a:pt x="10552" y="1309"/>
                    <a:pt x="10552" y="1309"/>
                    <a:pt x="10552" y="1309"/>
                  </a:cubicBezTo>
                  <a:cubicBezTo>
                    <a:pt x="10428" y="1309"/>
                    <a:pt x="10428" y="1309"/>
                    <a:pt x="10428" y="1309"/>
                  </a:cubicBezTo>
                  <a:cubicBezTo>
                    <a:pt x="10303" y="1440"/>
                    <a:pt x="10303" y="1440"/>
                    <a:pt x="10303" y="1440"/>
                  </a:cubicBezTo>
                  <a:cubicBezTo>
                    <a:pt x="10055" y="1440"/>
                    <a:pt x="10055" y="1440"/>
                    <a:pt x="10055" y="1440"/>
                  </a:cubicBezTo>
                  <a:cubicBezTo>
                    <a:pt x="9931" y="1440"/>
                    <a:pt x="9931" y="1440"/>
                    <a:pt x="9931" y="1440"/>
                  </a:cubicBezTo>
                  <a:cubicBezTo>
                    <a:pt x="9807" y="1440"/>
                    <a:pt x="9807" y="1440"/>
                    <a:pt x="9807" y="1440"/>
                  </a:cubicBezTo>
                  <a:cubicBezTo>
                    <a:pt x="9807" y="1571"/>
                    <a:pt x="9807" y="1571"/>
                    <a:pt x="9807" y="1571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9931" y="1833"/>
                    <a:pt x="9931" y="1833"/>
                    <a:pt x="9931" y="1833"/>
                  </a:cubicBezTo>
                  <a:cubicBezTo>
                    <a:pt x="9807" y="1833"/>
                    <a:pt x="9807" y="1833"/>
                    <a:pt x="9807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559" y="1833"/>
                    <a:pt x="9559" y="1833"/>
                    <a:pt x="9559" y="1833"/>
                  </a:cubicBezTo>
                  <a:cubicBezTo>
                    <a:pt x="9434" y="1833"/>
                    <a:pt x="9434" y="1833"/>
                    <a:pt x="9434" y="1833"/>
                  </a:cubicBezTo>
                  <a:cubicBezTo>
                    <a:pt x="9310" y="1702"/>
                    <a:pt x="9310" y="1702"/>
                    <a:pt x="9310" y="1702"/>
                  </a:cubicBezTo>
                  <a:cubicBezTo>
                    <a:pt x="9186" y="1833"/>
                    <a:pt x="9186" y="1833"/>
                    <a:pt x="9186" y="1833"/>
                  </a:cubicBezTo>
                  <a:cubicBezTo>
                    <a:pt x="9062" y="1833"/>
                    <a:pt x="9062" y="1833"/>
                    <a:pt x="9062" y="1833"/>
                  </a:cubicBezTo>
                  <a:cubicBezTo>
                    <a:pt x="9062" y="1964"/>
                    <a:pt x="9062" y="1964"/>
                    <a:pt x="9062" y="1964"/>
                  </a:cubicBezTo>
                  <a:cubicBezTo>
                    <a:pt x="8814" y="1964"/>
                    <a:pt x="8814" y="1964"/>
                    <a:pt x="8814" y="1964"/>
                  </a:cubicBezTo>
                  <a:cubicBezTo>
                    <a:pt x="8690" y="1964"/>
                    <a:pt x="8690" y="1964"/>
                    <a:pt x="8690" y="1964"/>
                  </a:cubicBezTo>
                  <a:cubicBezTo>
                    <a:pt x="8690" y="2095"/>
                    <a:pt x="8690" y="2095"/>
                    <a:pt x="8690" y="2095"/>
                  </a:cubicBezTo>
                  <a:cubicBezTo>
                    <a:pt x="8566" y="2095"/>
                    <a:pt x="8566" y="2095"/>
                    <a:pt x="8566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317" y="2095"/>
                    <a:pt x="8317" y="2095"/>
                    <a:pt x="8317" y="2095"/>
                  </a:cubicBezTo>
                  <a:cubicBezTo>
                    <a:pt x="8317" y="2225"/>
                    <a:pt x="8317" y="2225"/>
                    <a:pt x="8317" y="2225"/>
                  </a:cubicBezTo>
                  <a:cubicBezTo>
                    <a:pt x="8193" y="2225"/>
                    <a:pt x="8193" y="2225"/>
                    <a:pt x="8193" y="2225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833"/>
                    <a:pt x="7945" y="1833"/>
                    <a:pt x="7945" y="1833"/>
                  </a:cubicBezTo>
                  <a:cubicBezTo>
                    <a:pt x="7821" y="1702"/>
                    <a:pt x="7821" y="1702"/>
                    <a:pt x="7821" y="1702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309"/>
                    <a:pt x="7697" y="1309"/>
                    <a:pt x="7697" y="1309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821" y="916"/>
                    <a:pt x="7821" y="916"/>
                    <a:pt x="7821" y="916"/>
                  </a:cubicBezTo>
                  <a:cubicBezTo>
                    <a:pt x="7821" y="785"/>
                    <a:pt x="7821" y="785"/>
                    <a:pt x="7821" y="78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821" y="655"/>
                    <a:pt x="7821" y="655"/>
                    <a:pt x="7821" y="655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697" y="524"/>
                    <a:pt x="7697" y="524"/>
                    <a:pt x="7697" y="524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697" y="262"/>
                    <a:pt x="7697" y="262"/>
                    <a:pt x="7697" y="262"/>
                  </a:cubicBezTo>
                  <a:cubicBezTo>
                    <a:pt x="7697" y="131"/>
                    <a:pt x="7697" y="131"/>
                    <a:pt x="7697" y="131"/>
                  </a:cubicBezTo>
                  <a:cubicBezTo>
                    <a:pt x="7572" y="0"/>
                    <a:pt x="7572" y="0"/>
                    <a:pt x="7572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131"/>
                    <a:pt x="7324" y="131"/>
                    <a:pt x="7324" y="131"/>
                  </a:cubicBezTo>
                  <a:cubicBezTo>
                    <a:pt x="7324" y="262"/>
                    <a:pt x="7324" y="262"/>
                    <a:pt x="7324" y="262"/>
                  </a:cubicBezTo>
                  <a:cubicBezTo>
                    <a:pt x="6952" y="393"/>
                    <a:pt x="6952" y="393"/>
                    <a:pt x="6952" y="393"/>
                  </a:cubicBezTo>
                  <a:cubicBezTo>
                    <a:pt x="6828" y="393"/>
                    <a:pt x="6828" y="393"/>
                    <a:pt x="6828" y="393"/>
                  </a:cubicBezTo>
                  <a:cubicBezTo>
                    <a:pt x="6579" y="524"/>
                    <a:pt x="6579" y="524"/>
                    <a:pt x="6579" y="524"/>
                  </a:cubicBezTo>
                  <a:cubicBezTo>
                    <a:pt x="6455" y="524"/>
                    <a:pt x="6455" y="524"/>
                    <a:pt x="6455" y="524"/>
                  </a:cubicBezTo>
                  <a:cubicBezTo>
                    <a:pt x="6331" y="524"/>
                    <a:pt x="6331" y="524"/>
                    <a:pt x="6331" y="524"/>
                  </a:cubicBezTo>
                  <a:cubicBezTo>
                    <a:pt x="6083" y="655"/>
                    <a:pt x="6083" y="655"/>
                    <a:pt x="6083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710" y="655"/>
                    <a:pt x="5710" y="655"/>
                    <a:pt x="5710" y="655"/>
                  </a:cubicBezTo>
                  <a:cubicBezTo>
                    <a:pt x="5462" y="785"/>
                    <a:pt x="5462" y="785"/>
                    <a:pt x="5462" y="785"/>
                  </a:cubicBezTo>
                  <a:cubicBezTo>
                    <a:pt x="5338" y="655"/>
                    <a:pt x="5338" y="655"/>
                    <a:pt x="5338" y="655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4966" y="524"/>
                    <a:pt x="4966" y="524"/>
                    <a:pt x="4966" y="524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5090" y="785"/>
                    <a:pt x="5090" y="785"/>
                    <a:pt x="5090" y="785"/>
                  </a:cubicBezTo>
                  <a:cubicBezTo>
                    <a:pt x="5214" y="785"/>
                    <a:pt x="5214" y="785"/>
                    <a:pt x="5214" y="785"/>
                  </a:cubicBezTo>
                  <a:cubicBezTo>
                    <a:pt x="5338" y="916"/>
                    <a:pt x="5338" y="916"/>
                    <a:pt x="5338" y="916"/>
                  </a:cubicBezTo>
                  <a:cubicBezTo>
                    <a:pt x="5090" y="1178"/>
                    <a:pt x="5090" y="1178"/>
                    <a:pt x="5090" y="1178"/>
                  </a:cubicBezTo>
                  <a:cubicBezTo>
                    <a:pt x="5214" y="1309"/>
                    <a:pt x="5214" y="1309"/>
                    <a:pt x="5214" y="1309"/>
                  </a:cubicBezTo>
                  <a:cubicBezTo>
                    <a:pt x="5214" y="1440"/>
                    <a:pt x="5214" y="1440"/>
                    <a:pt x="5214" y="1440"/>
                  </a:cubicBezTo>
                  <a:cubicBezTo>
                    <a:pt x="5462" y="1571"/>
                    <a:pt x="5462" y="1571"/>
                    <a:pt x="5462" y="1571"/>
                  </a:cubicBezTo>
                  <a:cubicBezTo>
                    <a:pt x="5586" y="1440"/>
                    <a:pt x="5586" y="1440"/>
                    <a:pt x="5586" y="1440"/>
                  </a:cubicBezTo>
                  <a:cubicBezTo>
                    <a:pt x="5834" y="1571"/>
                    <a:pt x="5834" y="1571"/>
                    <a:pt x="5834" y="1571"/>
                  </a:cubicBezTo>
                  <a:cubicBezTo>
                    <a:pt x="5834" y="1702"/>
                    <a:pt x="5834" y="1702"/>
                    <a:pt x="5834" y="1702"/>
                  </a:cubicBezTo>
                  <a:cubicBezTo>
                    <a:pt x="5710" y="1702"/>
                    <a:pt x="5710" y="1702"/>
                    <a:pt x="5710" y="1702"/>
                  </a:cubicBezTo>
                  <a:cubicBezTo>
                    <a:pt x="5462" y="1702"/>
                    <a:pt x="5462" y="1702"/>
                    <a:pt x="5462" y="1702"/>
                  </a:cubicBezTo>
                  <a:cubicBezTo>
                    <a:pt x="5338" y="1833"/>
                    <a:pt x="5338" y="1833"/>
                    <a:pt x="5338" y="1833"/>
                  </a:cubicBezTo>
                  <a:cubicBezTo>
                    <a:pt x="5214" y="1964"/>
                    <a:pt x="5214" y="1964"/>
                    <a:pt x="5214" y="1964"/>
                  </a:cubicBezTo>
                  <a:cubicBezTo>
                    <a:pt x="4966" y="2095"/>
                    <a:pt x="4966" y="2095"/>
                    <a:pt x="4966" y="2095"/>
                  </a:cubicBezTo>
                  <a:cubicBezTo>
                    <a:pt x="4841" y="2225"/>
                    <a:pt x="4841" y="2225"/>
                    <a:pt x="4841" y="2225"/>
                  </a:cubicBezTo>
                  <a:cubicBezTo>
                    <a:pt x="4717" y="2356"/>
                    <a:pt x="4717" y="2356"/>
                    <a:pt x="4717" y="2356"/>
                  </a:cubicBezTo>
                  <a:cubicBezTo>
                    <a:pt x="4593" y="2487"/>
                    <a:pt x="4593" y="2487"/>
                    <a:pt x="4593" y="2487"/>
                  </a:cubicBezTo>
                  <a:cubicBezTo>
                    <a:pt x="4345" y="2487"/>
                    <a:pt x="4345" y="2487"/>
                    <a:pt x="4345" y="2487"/>
                  </a:cubicBezTo>
                  <a:cubicBezTo>
                    <a:pt x="4221" y="2487"/>
                    <a:pt x="4221" y="2487"/>
                    <a:pt x="4221" y="2487"/>
                  </a:cubicBezTo>
                  <a:cubicBezTo>
                    <a:pt x="3972" y="2356"/>
                    <a:pt x="3972" y="2356"/>
                    <a:pt x="3972" y="2356"/>
                  </a:cubicBezTo>
                  <a:cubicBezTo>
                    <a:pt x="3724" y="2225"/>
                    <a:pt x="3724" y="2225"/>
                    <a:pt x="3724" y="2225"/>
                  </a:cubicBezTo>
                  <a:cubicBezTo>
                    <a:pt x="3600" y="2225"/>
                    <a:pt x="3600" y="2225"/>
                    <a:pt x="3600" y="2225"/>
                  </a:cubicBezTo>
                  <a:cubicBezTo>
                    <a:pt x="3600" y="2095"/>
                    <a:pt x="3600" y="2095"/>
                    <a:pt x="3600" y="2095"/>
                  </a:cubicBezTo>
                  <a:cubicBezTo>
                    <a:pt x="3600" y="1964"/>
                    <a:pt x="3600" y="1964"/>
                    <a:pt x="3600" y="1964"/>
                  </a:cubicBezTo>
                  <a:cubicBezTo>
                    <a:pt x="3476" y="1833"/>
                    <a:pt x="3476" y="1833"/>
                    <a:pt x="3476" y="1833"/>
                  </a:cubicBezTo>
                  <a:cubicBezTo>
                    <a:pt x="3476" y="1702"/>
                    <a:pt x="3476" y="1702"/>
                    <a:pt x="3476" y="1702"/>
                  </a:cubicBezTo>
                  <a:cubicBezTo>
                    <a:pt x="3352" y="1833"/>
                    <a:pt x="3352" y="1833"/>
                    <a:pt x="3352" y="1833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103" y="1833"/>
                    <a:pt x="3103" y="1833"/>
                    <a:pt x="3103" y="1833"/>
                  </a:cubicBezTo>
                  <a:cubicBezTo>
                    <a:pt x="2979" y="1833"/>
                    <a:pt x="2979" y="1833"/>
                    <a:pt x="2979" y="1833"/>
                  </a:cubicBezTo>
                  <a:cubicBezTo>
                    <a:pt x="2979" y="1964"/>
                    <a:pt x="2979" y="1964"/>
                    <a:pt x="2979" y="1964"/>
                  </a:cubicBezTo>
                  <a:cubicBezTo>
                    <a:pt x="2359" y="1964"/>
                    <a:pt x="2359" y="1964"/>
                    <a:pt x="2359" y="1964"/>
                  </a:cubicBezTo>
                  <a:cubicBezTo>
                    <a:pt x="2234" y="2095"/>
                    <a:pt x="2234" y="2095"/>
                    <a:pt x="2234" y="2095"/>
                  </a:cubicBezTo>
                  <a:cubicBezTo>
                    <a:pt x="2359" y="2225"/>
                    <a:pt x="2359" y="2225"/>
                    <a:pt x="2359" y="2225"/>
                  </a:cubicBezTo>
                  <a:cubicBezTo>
                    <a:pt x="2483" y="2225"/>
                    <a:pt x="2483" y="2225"/>
                    <a:pt x="2483" y="2225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618"/>
                    <a:pt x="2607" y="2618"/>
                    <a:pt x="2607" y="2618"/>
                  </a:cubicBezTo>
                  <a:cubicBezTo>
                    <a:pt x="2483" y="2618"/>
                    <a:pt x="2483" y="2618"/>
                    <a:pt x="2483" y="2618"/>
                  </a:cubicBezTo>
                  <a:cubicBezTo>
                    <a:pt x="2110" y="2618"/>
                    <a:pt x="2110" y="2618"/>
                    <a:pt x="2110" y="2618"/>
                  </a:cubicBezTo>
                  <a:cubicBezTo>
                    <a:pt x="2110" y="3011"/>
                    <a:pt x="2110" y="3011"/>
                    <a:pt x="2110" y="3011"/>
                  </a:cubicBezTo>
                  <a:cubicBezTo>
                    <a:pt x="2234" y="3142"/>
                    <a:pt x="2234" y="3142"/>
                    <a:pt x="2234" y="3142"/>
                  </a:cubicBezTo>
                  <a:cubicBezTo>
                    <a:pt x="2359" y="3273"/>
                    <a:pt x="2359" y="3273"/>
                    <a:pt x="2359" y="3273"/>
                  </a:cubicBezTo>
                  <a:cubicBezTo>
                    <a:pt x="2607" y="3404"/>
                    <a:pt x="2607" y="3404"/>
                    <a:pt x="2607" y="3404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234" y="4844"/>
                    <a:pt x="2234" y="4844"/>
                    <a:pt x="2234" y="4844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236"/>
                    <a:pt x="2110" y="5236"/>
                    <a:pt x="2110" y="5236"/>
                  </a:cubicBezTo>
                  <a:cubicBezTo>
                    <a:pt x="1986" y="5236"/>
                    <a:pt x="1986" y="5236"/>
                    <a:pt x="1986" y="5236"/>
                  </a:cubicBezTo>
                  <a:cubicBezTo>
                    <a:pt x="1986" y="5105"/>
                    <a:pt x="1986" y="5105"/>
                    <a:pt x="1986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738" y="5105"/>
                    <a:pt x="1738" y="5105"/>
                    <a:pt x="1738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241" y="5236"/>
                    <a:pt x="1241" y="5236"/>
                    <a:pt x="1241" y="5236"/>
                  </a:cubicBezTo>
                  <a:cubicBezTo>
                    <a:pt x="993" y="5367"/>
                    <a:pt x="993" y="5367"/>
                    <a:pt x="993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745" y="5498"/>
                    <a:pt x="745" y="5498"/>
                    <a:pt x="745" y="5498"/>
                  </a:cubicBezTo>
                  <a:cubicBezTo>
                    <a:pt x="621" y="5629"/>
                    <a:pt x="621" y="5629"/>
                    <a:pt x="621" y="5629"/>
                  </a:cubicBezTo>
                  <a:cubicBezTo>
                    <a:pt x="497" y="5629"/>
                    <a:pt x="497" y="5629"/>
                    <a:pt x="497" y="5629"/>
                  </a:cubicBezTo>
                  <a:cubicBezTo>
                    <a:pt x="497" y="5760"/>
                    <a:pt x="497" y="5760"/>
                    <a:pt x="497" y="5760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372" y="6153"/>
                    <a:pt x="372" y="6153"/>
                    <a:pt x="372" y="6153"/>
                  </a:cubicBezTo>
                  <a:cubicBezTo>
                    <a:pt x="372" y="6284"/>
                    <a:pt x="372" y="6284"/>
                    <a:pt x="372" y="6284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248" y="6415"/>
                    <a:pt x="248" y="6415"/>
                    <a:pt x="248" y="6415"/>
                  </a:cubicBezTo>
                  <a:cubicBezTo>
                    <a:pt x="124" y="6545"/>
                    <a:pt x="124" y="6545"/>
                    <a:pt x="124" y="6545"/>
                  </a:cubicBezTo>
                  <a:cubicBezTo>
                    <a:pt x="124" y="6676"/>
                    <a:pt x="124" y="6676"/>
                    <a:pt x="124" y="6676"/>
                  </a:cubicBezTo>
                  <a:cubicBezTo>
                    <a:pt x="0" y="6676"/>
                    <a:pt x="0" y="6676"/>
                    <a:pt x="0" y="6676"/>
                  </a:cubicBezTo>
                  <a:cubicBezTo>
                    <a:pt x="124" y="6807"/>
                    <a:pt x="124" y="6807"/>
                    <a:pt x="124" y="6807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7069"/>
                    <a:pt x="0" y="7069"/>
                    <a:pt x="0" y="7069"/>
                  </a:cubicBezTo>
                  <a:cubicBezTo>
                    <a:pt x="0" y="7200"/>
                    <a:pt x="0" y="7200"/>
                    <a:pt x="0" y="7200"/>
                  </a:cubicBezTo>
                  <a:cubicBezTo>
                    <a:pt x="124" y="7331"/>
                    <a:pt x="124" y="7331"/>
                    <a:pt x="124" y="7331"/>
                  </a:cubicBezTo>
                  <a:cubicBezTo>
                    <a:pt x="497" y="7724"/>
                    <a:pt x="497" y="7724"/>
                    <a:pt x="497" y="7724"/>
                  </a:cubicBezTo>
                  <a:cubicBezTo>
                    <a:pt x="248" y="7855"/>
                    <a:pt x="248" y="7855"/>
                    <a:pt x="248" y="7855"/>
                  </a:cubicBezTo>
                  <a:cubicBezTo>
                    <a:pt x="621" y="7855"/>
                    <a:pt x="621" y="7855"/>
                    <a:pt x="621" y="7855"/>
                  </a:cubicBezTo>
                  <a:cubicBezTo>
                    <a:pt x="869" y="7855"/>
                    <a:pt x="869" y="7855"/>
                    <a:pt x="869" y="7855"/>
                  </a:cubicBezTo>
                  <a:cubicBezTo>
                    <a:pt x="993" y="7985"/>
                    <a:pt x="993" y="7985"/>
                    <a:pt x="993" y="7985"/>
                  </a:cubicBezTo>
                  <a:cubicBezTo>
                    <a:pt x="993" y="8247"/>
                    <a:pt x="993" y="8247"/>
                    <a:pt x="993" y="8247"/>
                  </a:cubicBezTo>
                  <a:cubicBezTo>
                    <a:pt x="1241" y="8247"/>
                    <a:pt x="1241" y="8247"/>
                    <a:pt x="1241" y="8247"/>
                  </a:cubicBezTo>
                  <a:cubicBezTo>
                    <a:pt x="1490" y="8247"/>
                    <a:pt x="1490" y="8247"/>
                    <a:pt x="1490" y="8247"/>
                  </a:cubicBezTo>
                  <a:cubicBezTo>
                    <a:pt x="1738" y="7985"/>
                    <a:pt x="1738" y="7985"/>
                    <a:pt x="1738" y="7985"/>
                  </a:cubicBezTo>
                  <a:cubicBezTo>
                    <a:pt x="1862" y="7855"/>
                    <a:pt x="1862" y="7855"/>
                    <a:pt x="1862" y="7855"/>
                  </a:cubicBezTo>
                  <a:cubicBezTo>
                    <a:pt x="1986" y="7985"/>
                    <a:pt x="1986" y="7985"/>
                    <a:pt x="1986" y="7985"/>
                  </a:cubicBezTo>
                  <a:cubicBezTo>
                    <a:pt x="1986" y="8116"/>
                    <a:pt x="1986" y="8116"/>
                    <a:pt x="1986" y="8116"/>
                  </a:cubicBezTo>
                  <a:cubicBezTo>
                    <a:pt x="1862" y="8116"/>
                    <a:pt x="1862" y="8116"/>
                    <a:pt x="1862" y="8116"/>
                  </a:cubicBezTo>
                  <a:cubicBezTo>
                    <a:pt x="1862" y="8247"/>
                    <a:pt x="1862" y="8247"/>
                    <a:pt x="1862" y="8247"/>
                  </a:cubicBezTo>
                  <a:cubicBezTo>
                    <a:pt x="1986" y="8640"/>
                    <a:pt x="1986" y="8640"/>
                    <a:pt x="1986" y="8640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2110" y="8771"/>
                    <a:pt x="2110" y="8771"/>
                    <a:pt x="2110" y="8771"/>
                  </a:cubicBezTo>
                  <a:cubicBezTo>
                    <a:pt x="2234" y="8771"/>
                    <a:pt x="2234" y="8771"/>
                    <a:pt x="2234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855" y="8771"/>
                    <a:pt x="2855" y="8771"/>
                    <a:pt x="2855" y="8771"/>
                  </a:cubicBezTo>
                  <a:cubicBezTo>
                    <a:pt x="2979" y="8771"/>
                    <a:pt x="2979" y="8771"/>
                    <a:pt x="2979" y="8771"/>
                  </a:cubicBezTo>
                  <a:cubicBezTo>
                    <a:pt x="3103" y="8640"/>
                    <a:pt x="3103" y="8640"/>
                    <a:pt x="3103" y="8640"/>
                  </a:cubicBezTo>
                  <a:cubicBezTo>
                    <a:pt x="3228" y="8640"/>
                    <a:pt x="3228" y="8640"/>
                    <a:pt x="3228" y="8640"/>
                  </a:cubicBezTo>
                  <a:cubicBezTo>
                    <a:pt x="3352" y="8640"/>
                    <a:pt x="3352" y="8640"/>
                    <a:pt x="3352" y="8640"/>
                  </a:cubicBezTo>
                  <a:cubicBezTo>
                    <a:pt x="3476" y="8640"/>
                    <a:pt x="3476" y="8640"/>
                    <a:pt x="3476" y="8640"/>
                  </a:cubicBezTo>
                  <a:cubicBezTo>
                    <a:pt x="3600" y="8509"/>
                    <a:pt x="3600" y="8509"/>
                    <a:pt x="3600" y="8509"/>
                  </a:cubicBezTo>
                  <a:cubicBezTo>
                    <a:pt x="3724" y="8378"/>
                    <a:pt x="3724" y="8378"/>
                    <a:pt x="3724" y="8378"/>
                  </a:cubicBezTo>
                  <a:cubicBezTo>
                    <a:pt x="3972" y="8116"/>
                    <a:pt x="3972" y="8116"/>
                    <a:pt x="3972" y="8116"/>
                  </a:cubicBezTo>
                  <a:cubicBezTo>
                    <a:pt x="4221" y="8116"/>
                    <a:pt x="4221" y="8116"/>
                    <a:pt x="4221" y="8116"/>
                  </a:cubicBezTo>
                  <a:cubicBezTo>
                    <a:pt x="4345" y="7985"/>
                    <a:pt x="4345" y="7985"/>
                    <a:pt x="4345" y="7985"/>
                  </a:cubicBezTo>
                  <a:cubicBezTo>
                    <a:pt x="4469" y="7985"/>
                    <a:pt x="4469" y="7985"/>
                    <a:pt x="4469" y="7985"/>
                  </a:cubicBezTo>
                  <a:cubicBezTo>
                    <a:pt x="4593" y="8116"/>
                    <a:pt x="4593" y="8116"/>
                    <a:pt x="4593" y="8116"/>
                  </a:cubicBezTo>
                  <a:cubicBezTo>
                    <a:pt x="4717" y="7985"/>
                    <a:pt x="4717" y="7985"/>
                    <a:pt x="4717" y="7985"/>
                  </a:cubicBezTo>
                  <a:cubicBezTo>
                    <a:pt x="4717" y="8116"/>
                    <a:pt x="4717" y="8116"/>
                    <a:pt x="4717" y="8116"/>
                  </a:cubicBezTo>
                  <a:cubicBezTo>
                    <a:pt x="4717" y="8247"/>
                    <a:pt x="4717" y="8247"/>
                    <a:pt x="4717" y="8247"/>
                  </a:cubicBezTo>
                  <a:cubicBezTo>
                    <a:pt x="4841" y="8378"/>
                    <a:pt x="4841" y="8378"/>
                    <a:pt x="4841" y="8378"/>
                  </a:cubicBezTo>
                  <a:cubicBezTo>
                    <a:pt x="4717" y="8509"/>
                    <a:pt x="4717" y="8509"/>
                    <a:pt x="4717" y="8509"/>
                  </a:cubicBezTo>
                  <a:cubicBezTo>
                    <a:pt x="4841" y="8771"/>
                    <a:pt x="4841" y="8771"/>
                    <a:pt x="4841" y="8771"/>
                  </a:cubicBezTo>
                  <a:cubicBezTo>
                    <a:pt x="4717" y="8902"/>
                    <a:pt x="4717" y="8902"/>
                    <a:pt x="4717" y="8902"/>
                  </a:cubicBezTo>
                  <a:cubicBezTo>
                    <a:pt x="4841" y="9164"/>
                    <a:pt x="4841" y="9164"/>
                    <a:pt x="4841" y="9164"/>
                  </a:cubicBezTo>
                  <a:cubicBezTo>
                    <a:pt x="4966" y="9164"/>
                    <a:pt x="4966" y="9164"/>
                    <a:pt x="4966" y="9164"/>
                  </a:cubicBezTo>
                  <a:cubicBezTo>
                    <a:pt x="4966" y="9295"/>
                    <a:pt x="4966" y="9295"/>
                    <a:pt x="4966" y="9295"/>
                  </a:cubicBezTo>
                  <a:cubicBezTo>
                    <a:pt x="5090" y="9425"/>
                    <a:pt x="5090" y="9425"/>
                    <a:pt x="5090" y="9425"/>
                  </a:cubicBezTo>
                  <a:cubicBezTo>
                    <a:pt x="5338" y="9425"/>
                    <a:pt x="5338" y="9425"/>
                    <a:pt x="5338" y="9425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710" y="9425"/>
                    <a:pt x="5710" y="9425"/>
                    <a:pt x="5710" y="9425"/>
                  </a:cubicBezTo>
                  <a:cubicBezTo>
                    <a:pt x="5959" y="9687"/>
                    <a:pt x="5959" y="9687"/>
                    <a:pt x="5959" y="9687"/>
                  </a:cubicBezTo>
                  <a:cubicBezTo>
                    <a:pt x="6083" y="9687"/>
                    <a:pt x="6083" y="9687"/>
                    <a:pt x="6083" y="9687"/>
                  </a:cubicBezTo>
                  <a:cubicBezTo>
                    <a:pt x="6207" y="9818"/>
                    <a:pt x="6207" y="9818"/>
                    <a:pt x="6207" y="9818"/>
                  </a:cubicBezTo>
                  <a:cubicBezTo>
                    <a:pt x="6331" y="9818"/>
                    <a:pt x="6331" y="9818"/>
                    <a:pt x="6331" y="9818"/>
                  </a:cubicBezTo>
                  <a:cubicBezTo>
                    <a:pt x="6579" y="9949"/>
                    <a:pt x="6579" y="9949"/>
                    <a:pt x="6579" y="9949"/>
                  </a:cubicBezTo>
                  <a:cubicBezTo>
                    <a:pt x="6703" y="9949"/>
                    <a:pt x="6703" y="9949"/>
                    <a:pt x="6703" y="9949"/>
                  </a:cubicBezTo>
                  <a:cubicBezTo>
                    <a:pt x="6703" y="10080"/>
                    <a:pt x="6703" y="10080"/>
                    <a:pt x="6703" y="10080"/>
                  </a:cubicBezTo>
                  <a:cubicBezTo>
                    <a:pt x="6828" y="10080"/>
                    <a:pt x="6828" y="10080"/>
                    <a:pt x="6828" y="10080"/>
                  </a:cubicBezTo>
                  <a:cubicBezTo>
                    <a:pt x="6952" y="10211"/>
                    <a:pt x="6952" y="10211"/>
                    <a:pt x="6952" y="10211"/>
                  </a:cubicBezTo>
                  <a:cubicBezTo>
                    <a:pt x="7324" y="10211"/>
                    <a:pt x="7324" y="10211"/>
                    <a:pt x="7324" y="10211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604"/>
                    <a:pt x="7572" y="10604"/>
                    <a:pt x="7572" y="10604"/>
                  </a:cubicBezTo>
                  <a:cubicBezTo>
                    <a:pt x="7572" y="10865"/>
                    <a:pt x="7572" y="10865"/>
                    <a:pt x="7572" y="10865"/>
                  </a:cubicBezTo>
                  <a:cubicBezTo>
                    <a:pt x="7572" y="10996"/>
                    <a:pt x="7572" y="10996"/>
                    <a:pt x="7572" y="10996"/>
                  </a:cubicBezTo>
                  <a:cubicBezTo>
                    <a:pt x="7697" y="11258"/>
                    <a:pt x="7697" y="11258"/>
                    <a:pt x="7697" y="11258"/>
                  </a:cubicBezTo>
                  <a:cubicBezTo>
                    <a:pt x="7697" y="11520"/>
                    <a:pt x="7697" y="11520"/>
                    <a:pt x="7697" y="11520"/>
                  </a:cubicBezTo>
                  <a:cubicBezTo>
                    <a:pt x="8690" y="11520"/>
                    <a:pt x="8690" y="11520"/>
                    <a:pt x="8690" y="11520"/>
                  </a:cubicBezTo>
                  <a:cubicBezTo>
                    <a:pt x="8814" y="11913"/>
                    <a:pt x="8814" y="11913"/>
                    <a:pt x="8814" y="11913"/>
                  </a:cubicBezTo>
                  <a:cubicBezTo>
                    <a:pt x="8690" y="12044"/>
                    <a:pt x="8690" y="12044"/>
                    <a:pt x="8690" y="12044"/>
                  </a:cubicBezTo>
                  <a:cubicBezTo>
                    <a:pt x="9062" y="12175"/>
                    <a:pt x="9062" y="12175"/>
                    <a:pt x="9062" y="12175"/>
                  </a:cubicBezTo>
                  <a:cubicBezTo>
                    <a:pt x="9310" y="12698"/>
                    <a:pt x="9310" y="12698"/>
                    <a:pt x="9310" y="12698"/>
                  </a:cubicBezTo>
                  <a:cubicBezTo>
                    <a:pt x="9310" y="12829"/>
                    <a:pt x="9310" y="12829"/>
                    <a:pt x="9310" y="12829"/>
                  </a:cubicBezTo>
                  <a:cubicBezTo>
                    <a:pt x="9062" y="13353"/>
                    <a:pt x="9062" y="13353"/>
                    <a:pt x="9062" y="13353"/>
                  </a:cubicBezTo>
                  <a:cubicBezTo>
                    <a:pt x="9062" y="13484"/>
                    <a:pt x="9062" y="13484"/>
                    <a:pt x="9062" y="13484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745"/>
                    <a:pt x="9062" y="13745"/>
                    <a:pt x="9062" y="13745"/>
                  </a:cubicBezTo>
                  <a:cubicBezTo>
                    <a:pt x="9186" y="13876"/>
                    <a:pt x="9186" y="13876"/>
                    <a:pt x="9186" y="13876"/>
                  </a:cubicBezTo>
                  <a:cubicBezTo>
                    <a:pt x="9186" y="14007"/>
                    <a:pt x="9186" y="14007"/>
                    <a:pt x="9186" y="14007"/>
                  </a:cubicBezTo>
                  <a:cubicBezTo>
                    <a:pt x="9310" y="14138"/>
                    <a:pt x="9310" y="14138"/>
                    <a:pt x="9310" y="14138"/>
                  </a:cubicBezTo>
                  <a:cubicBezTo>
                    <a:pt x="9186" y="14531"/>
                    <a:pt x="9186" y="14531"/>
                    <a:pt x="9186" y="14531"/>
                  </a:cubicBezTo>
                  <a:cubicBezTo>
                    <a:pt x="9310" y="14662"/>
                    <a:pt x="9310" y="14662"/>
                    <a:pt x="9310" y="14662"/>
                  </a:cubicBezTo>
                  <a:cubicBezTo>
                    <a:pt x="9186" y="14662"/>
                    <a:pt x="9186" y="14662"/>
                    <a:pt x="9186" y="14662"/>
                  </a:cubicBezTo>
                  <a:cubicBezTo>
                    <a:pt x="9310" y="14793"/>
                    <a:pt x="9310" y="14793"/>
                    <a:pt x="9310" y="14793"/>
                  </a:cubicBezTo>
                  <a:cubicBezTo>
                    <a:pt x="9434" y="14793"/>
                    <a:pt x="9434" y="14793"/>
                    <a:pt x="9434" y="14793"/>
                  </a:cubicBezTo>
                  <a:cubicBezTo>
                    <a:pt x="9559" y="14924"/>
                    <a:pt x="9559" y="14924"/>
                    <a:pt x="9559" y="14924"/>
                  </a:cubicBezTo>
                  <a:cubicBezTo>
                    <a:pt x="9807" y="14793"/>
                    <a:pt x="9807" y="14793"/>
                    <a:pt x="9807" y="14793"/>
                  </a:cubicBezTo>
                  <a:cubicBezTo>
                    <a:pt x="9931" y="14924"/>
                    <a:pt x="9931" y="14924"/>
                    <a:pt x="9931" y="14924"/>
                  </a:cubicBezTo>
                  <a:cubicBezTo>
                    <a:pt x="10179" y="14793"/>
                    <a:pt x="10179" y="14793"/>
                    <a:pt x="10179" y="14793"/>
                  </a:cubicBezTo>
                  <a:cubicBezTo>
                    <a:pt x="10303" y="14924"/>
                    <a:pt x="10303" y="14924"/>
                    <a:pt x="10303" y="14924"/>
                  </a:cubicBezTo>
                  <a:cubicBezTo>
                    <a:pt x="10428" y="14924"/>
                    <a:pt x="10428" y="14924"/>
                    <a:pt x="10428" y="14924"/>
                  </a:cubicBezTo>
                  <a:cubicBezTo>
                    <a:pt x="10428" y="15055"/>
                    <a:pt x="10428" y="15055"/>
                    <a:pt x="10428" y="15055"/>
                  </a:cubicBezTo>
                  <a:cubicBezTo>
                    <a:pt x="10676" y="15578"/>
                    <a:pt x="10676" y="15578"/>
                    <a:pt x="10676" y="15578"/>
                  </a:cubicBezTo>
                  <a:cubicBezTo>
                    <a:pt x="10676" y="15840"/>
                    <a:pt x="10676" y="15840"/>
                    <a:pt x="10676" y="15840"/>
                  </a:cubicBezTo>
                  <a:cubicBezTo>
                    <a:pt x="10800" y="15840"/>
                    <a:pt x="10800" y="15840"/>
                    <a:pt x="10800" y="15840"/>
                  </a:cubicBezTo>
                  <a:cubicBezTo>
                    <a:pt x="11048" y="15709"/>
                    <a:pt x="11048" y="15709"/>
                    <a:pt x="11048" y="15709"/>
                  </a:cubicBezTo>
                  <a:cubicBezTo>
                    <a:pt x="11172" y="15709"/>
                    <a:pt x="11172" y="15709"/>
                    <a:pt x="11172" y="15709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971"/>
                    <a:pt x="11297" y="15971"/>
                    <a:pt x="11297" y="15971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172" y="16495"/>
                    <a:pt x="11172" y="16495"/>
                    <a:pt x="11172" y="1649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756"/>
                    <a:pt x="11172" y="16756"/>
                    <a:pt x="11172" y="16756"/>
                  </a:cubicBezTo>
                  <a:cubicBezTo>
                    <a:pt x="11297" y="16625"/>
                    <a:pt x="11297" y="16625"/>
                    <a:pt x="11297" y="16625"/>
                  </a:cubicBezTo>
                  <a:cubicBezTo>
                    <a:pt x="11545" y="16625"/>
                    <a:pt x="11545" y="16625"/>
                    <a:pt x="11545" y="16625"/>
                  </a:cubicBezTo>
                  <a:cubicBezTo>
                    <a:pt x="11545" y="16756"/>
                    <a:pt x="11545" y="16756"/>
                    <a:pt x="11545" y="16756"/>
                  </a:cubicBezTo>
                  <a:cubicBezTo>
                    <a:pt x="11669" y="17018"/>
                    <a:pt x="11669" y="17018"/>
                    <a:pt x="11669" y="17018"/>
                  </a:cubicBezTo>
                  <a:cubicBezTo>
                    <a:pt x="11669" y="17149"/>
                    <a:pt x="11669" y="17149"/>
                    <a:pt x="11669" y="17149"/>
                  </a:cubicBezTo>
                  <a:cubicBezTo>
                    <a:pt x="11669" y="17411"/>
                    <a:pt x="11669" y="17411"/>
                    <a:pt x="11669" y="17411"/>
                  </a:cubicBezTo>
                  <a:cubicBezTo>
                    <a:pt x="11669" y="17542"/>
                    <a:pt x="11669" y="17542"/>
                    <a:pt x="11669" y="17542"/>
                  </a:cubicBezTo>
                  <a:cubicBezTo>
                    <a:pt x="11669" y="17673"/>
                    <a:pt x="11669" y="17673"/>
                    <a:pt x="11669" y="17673"/>
                  </a:cubicBezTo>
                  <a:cubicBezTo>
                    <a:pt x="11545" y="17673"/>
                    <a:pt x="11545" y="17673"/>
                    <a:pt x="11545" y="17673"/>
                  </a:cubicBezTo>
                  <a:cubicBezTo>
                    <a:pt x="11421" y="17673"/>
                    <a:pt x="11421" y="17673"/>
                    <a:pt x="11421" y="17673"/>
                  </a:cubicBezTo>
                  <a:cubicBezTo>
                    <a:pt x="11421" y="17804"/>
                    <a:pt x="11421" y="17804"/>
                    <a:pt x="11421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048" y="17935"/>
                    <a:pt x="11048" y="17935"/>
                    <a:pt x="11048" y="17935"/>
                  </a:cubicBezTo>
                  <a:cubicBezTo>
                    <a:pt x="11048" y="18065"/>
                    <a:pt x="11048" y="18065"/>
                    <a:pt x="11048" y="18065"/>
                  </a:cubicBezTo>
                  <a:cubicBezTo>
                    <a:pt x="10924" y="18065"/>
                    <a:pt x="10924" y="18065"/>
                    <a:pt x="10924" y="18065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327"/>
                    <a:pt x="10676" y="18327"/>
                    <a:pt x="10676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720"/>
                    <a:pt x="10303" y="18720"/>
                    <a:pt x="10303" y="18720"/>
                  </a:cubicBezTo>
                  <a:cubicBezTo>
                    <a:pt x="10179" y="18720"/>
                    <a:pt x="10179" y="18720"/>
                    <a:pt x="10179" y="18720"/>
                  </a:cubicBezTo>
                  <a:cubicBezTo>
                    <a:pt x="10179" y="18851"/>
                    <a:pt x="10179" y="18851"/>
                    <a:pt x="10179" y="18851"/>
                  </a:cubicBezTo>
                  <a:cubicBezTo>
                    <a:pt x="10055" y="18982"/>
                    <a:pt x="10055" y="18982"/>
                    <a:pt x="10055" y="18982"/>
                  </a:cubicBezTo>
                  <a:cubicBezTo>
                    <a:pt x="9931" y="19113"/>
                    <a:pt x="9931" y="19113"/>
                    <a:pt x="9931" y="19113"/>
                  </a:cubicBezTo>
                  <a:cubicBezTo>
                    <a:pt x="9931" y="19244"/>
                    <a:pt x="9931" y="19244"/>
                    <a:pt x="9931" y="19244"/>
                  </a:cubicBezTo>
                  <a:cubicBezTo>
                    <a:pt x="9931" y="19375"/>
                    <a:pt x="9931" y="19375"/>
                    <a:pt x="9931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931" y="19505"/>
                    <a:pt x="9931" y="19505"/>
                    <a:pt x="9931" y="19505"/>
                  </a:cubicBezTo>
                  <a:cubicBezTo>
                    <a:pt x="10179" y="19375"/>
                    <a:pt x="10179" y="19375"/>
                    <a:pt x="10179" y="19375"/>
                  </a:cubicBezTo>
                  <a:cubicBezTo>
                    <a:pt x="10303" y="19505"/>
                    <a:pt x="10303" y="19505"/>
                    <a:pt x="10303" y="19505"/>
                  </a:cubicBezTo>
                  <a:cubicBezTo>
                    <a:pt x="10428" y="19636"/>
                    <a:pt x="10428" y="19636"/>
                    <a:pt x="10428" y="19636"/>
                  </a:cubicBezTo>
                  <a:cubicBezTo>
                    <a:pt x="10552" y="19636"/>
                    <a:pt x="10552" y="19636"/>
                    <a:pt x="10552" y="19636"/>
                  </a:cubicBezTo>
                  <a:cubicBezTo>
                    <a:pt x="10676" y="19767"/>
                    <a:pt x="10676" y="19767"/>
                    <a:pt x="10676" y="19767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1048" y="20160"/>
                    <a:pt x="11048" y="20160"/>
                    <a:pt x="11048" y="20160"/>
                  </a:cubicBezTo>
                  <a:cubicBezTo>
                    <a:pt x="11297" y="20160"/>
                    <a:pt x="11297" y="20160"/>
                    <a:pt x="11297" y="20160"/>
                  </a:cubicBezTo>
                  <a:cubicBezTo>
                    <a:pt x="11421" y="20160"/>
                    <a:pt x="11421" y="20160"/>
                    <a:pt x="11421" y="20160"/>
                  </a:cubicBezTo>
                  <a:cubicBezTo>
                    <a:pt x="11545" y="20291"/>
                    <a:pt x="11545" y="20291"/>
                    <a:pt x="11545" y="20291"/>
                  </a:cubicBezTo>
                  <a:cubicBezTo>
                    <a:pt x="11545" y="20422"/>
                    <a:pt x="11545" y="20422"/>
                    <a:pt x="11545" y="20422"/>
                  </a:cubicBezTo>
                  <a:cubicBezTo>
                    <a:pt x="11669" y="20422"/>
                    <a:pt x="11669" y="20422"/>
                    <a:pt x="11669" y="20422"/>
                  </a:cubicBezTo>
                  <a:cubicBezTo>
                    <a:pt x="11793" y="20553"/>
                    <a:pt x="11793" y="20553"/>
                    <a:pt x="11793" y="20553"/>
                  </a:cubicBezTo>
                  <a:cubicBezTo>
                    <a:pt x="11917" y="20684"/>
                    <a:pt x="11917" y="20684"/>
                    <a:pt x="11917" y="20684"/>
                  </a:cubicBezTo>
                  <a:cubicBezTo>
                    <a:pt x="12041" y="20815"/>
                    <a:pt x="12041" y="20815"/>
                    <a:pt x="12041" y="20815"/>
                  </a:cubicBezTo>
                  <a:cubicBezTo>
                    <a:pt x="12166" y="20945"/>
                    <a:pt x="12166" y="20945"/>
                    <a:pt x="12166" y="20945"/>
                  </a:cubicBezTo>
                  <a:cubicBezTo>
                    <a:pt x="12166" y="21076"/>
                    <a:pt x="12166" y="21076"/>
                    <a:pt x="12166" y="21076"/>
                  </a:cubicBezTo>
                  <a:cubicBezTo>
                    <a:pt x="12041" y="21207"/>
                    <a:pt x="12041" y="21207"/>
                    <a:pt x="12041" y="21207"/>
                  </a:cubicBezTo>
                  <a:cubicBezTo>
                    <a:pt x="12166" y="21338"/>
                    <a:pt x="12166" y="21338"/>
                    <a:pt x="12166" y="21338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538" y="21469"/>
                    <a:pt x="12538" y="21469"/>
                    <a:pt x="12538" y="21469"/>
                  </a:cubicBezTo>
                  <a:cubicBezTo>
                    <a:pt x="12538" y="21207"/>
                    <a:pt x="12538" y="21207"/>
                    <a:pt x="12538" y="21207"/>
                  </a:cubicBezTo>
                  <a:cubicBezTo>
                    <a:pt x="12662" y="20815"/>
                    <a:pt x="12662" y="20815"/>
                    <a:pt x="12662" y="20815"/>
                  </a:cubicBezTo>
                  <a:cubicBezTo>
                    <a:pt x="12786" y="20684"/>
                    <a:pt x="12786" y="20684"/>
                    <a:pt x="12786" y="20684"/>
                  </a:cubicBezTo>
                  <a:cubicBezTo>
                    <a:pt x="12786" y="20553"/>
                    <a:pt x="12786" y="20553"/>
                    <a:pt x="12786" y="20553"/>
                  </a:cubicBezTo>
                  <a:cubicBezTo>
                    <a:pt x="12662" y="20553"/>
                    <a:pt x="12662" y="20553"/>
                    <a:pt x="12662" y="20553"/>
                  </a:cubicBezTo>
                  <a:cubicBezTo>
                    <a:pt x="12662" y="20422"/>
                    <a:pt x="12662" y="20422"/>
                    <a:pt x="12662" y="20422"/>
                  </a:cubicBezTo>
                  <a:cubicBezTo>
                    <a:pt x="12662" y="20291"/>
                    <a:pt x="12662" y="20291"/>
                    <a:pt x="12662" y="20291"/>
                  </a:cubicBezTo>
                  <a:cubicBezTo>
                    <a:pt x="12786" y="20291"/>
                    <a:pt x="12786" y="20291"/>
                    <a:pt x="12786" y="20291"/>
                  </a:cubicBezTo>
                  <a:cubicBezTo>
                    <a:pt x="12786" y="20160"/>
                    <a:pt x="12786" y="20160"/>
                    <a:pt x="12786" y="20160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19898"/>
                    <a:pt x="13034" y="19898"/>
                    <a:pt x="13034" y="19898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636"/>
                    <a:pt x="13159" y="19636"/>
                    <a:pt x="13159" y="19636"/>
                  </a:cubicBezTo>
                  <a:cubicBezTo>
                    <a:pt x="13283" y="19636"/>
                    <a:pt x="13283" y="19636"/>
                    <a:pt x="13283" y="19636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159" y="19375"/>
                    <a:pt x="13159" y="19375"/>
                    <a:pt x="13159" y="19375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283" y="19375"/>
                    <a:pt x="13283" y="19375"/>
                    <a:pt x="13283" y="1937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407" y="19767"/>
                    <a:pt x="13407" y="19767"/>
                    <a:pt x="13407" y="19767"/>
                  </a:cubicBezTo>
                  <a:cubicBezTo>
                    <a:pt x="13283" y="20029"/>
                    <a:pt x="13283" y="20029"/>
                    <a:pt x="13283" y="20029"/>
                  </a:cubicBezTo>
                  <a:cubicBezTo>
                    <a:pt x="13159" y="20029"/>
                    <a:pt x="13159" y="20029"/>
                    <a:pt x="13159" y="20029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034" y="20291"/>
                    <a:pt x="13034" y="20291"/>
                    <a:pt x="13034" y="20291"/>
                  </a:cubicBezTo>
                  <a:cubicBezTo>
                    <a:pt x="12910" y="20291"/>
                    <a:pt x="12910" y="20291"/>
                    <a:pt x="12910" y="20291"/>
                  </a:cubicBezTo>
                  <a:cubicBezTo>
                    <a:pt x="12910" y="20422"/>
                    <a:pt x="12910" y="20422"/>
                    <a:pt x="12910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910" y="20553"/>
                    <a:pt x="12910" y="20553"/>
                    <a:pt x="12910" y="20553"/>
                  </a:cubicBezTo>
                  <a:cubicBezTo>
                    <a:pt x="13283" y="20291"/>
                    <a:pt x="13283" y="20291"/>
                    <a:pt x="13283" y="20291"/>
                  </a:cubicBezTo>
                  <a:cubicBezTo>
                    <a:pt x="13407" y="20029"/>
                    <a:pt x="13407" y="20029"/>
                    <a:pt x="13407" y="20029"/>
                  </a:cubicBezTo>
                  <a:cubicBezTo>
                    <a:pt x="13655" y="19636"/>
                    <a:pt x="13655" y="19636"/>
                    <a:pt x="13655" y="19636"/>
                  </a:cubicBezTo>
                  <a:cubicBezTo>
                    <a:pt x="13779" y="19375"/>
                    <a:pt x="13779" y="19375"/>
                    <a:pt x="13779" y="19375"/>
                  </a:cubicBezTo>
                  <a:cubicBezTo>
                    <a:pt x="13903" y="19113"/>
                    <a:pt x="13903" y="19113"/>
                    <a:pt x="13903" y="19113"/>
                  </a:cubicBezTo>
                  <a:cubicBezTo>
                    <a:pt x="14152" y="18720"/>
                    <a:pt x="14152" y="18720"/>
                    <a:pt x="14152" y="18720"/>
                  </a:cubicBezTo>
                  <a:cubicBezTo>
                    <a:pt x="14400" y="18458"/>
                    <a:pt x="14400" y="18458"/>
                    <a:pt x="14400" y="18458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673"/>
                    <a:pt x="14524" y="17673"/>
                    <a:pt x="14524" y="17673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280"/>
                    <a:pt x="14400" y="17280"/>
                    <a:pt x="14400" y="17280"/>
                  </a:cubicBezTo>
                  <a:cubicBezTo>
                    <a:pt x="14276" y="17018"/>
                    <a:pt x="14276" y="17018"/>
                    <a:pt x="14276" y="17018"/>
                  </a:cubicBezTo>
                  <a:cubicBezTo>
                    <a:pt x="14400" y="17018"/>
                    <a:pt x="14400" y="17018"/>
                    <a:pt x="14400" y="17018"/>
                  </a:cubicBezTo>
                  <a:cubicBezTo>
                    <a:pt x="14524" y="17018"/>
                    <a:pt x="14524" y="17018"/>
                    <a:pt x="14524" y="17018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524" y="16887"/>
                    <a:pt x="14524" y="16887"/>
                    <a:pt x="14524" y="16887"/>
                  </a:cubicBezTo>
                  <a:cubicBezTo>
                    <a:pt x="14524" y="16756"/>
                    <a:pt x="14524" y="16756"/>
                    <a:pt x="14524" y="16756"/>
                  </a:cubicBezTo>
                  <a:cubicBezTo>
                    <a:pt x="14400" y="16756"/>
                    <a:pt x="14400" y="16756"/>
                    <a:pt x="14400" y="16756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648" y="16625"/>
                    <a:pt x="14648" y="16625"/>
                    <a:pt x="14648" y="16625"/>
                  </a:cubicBezTo>
                  <a:cubicBezTo>
                    <a:pt x="14772" y="16495"/>
                    <a:pt x="14772" y="16495"/>
                    <a:pt x="14772" y="16495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5021" y="16233"/>
                    <a:pt x="15021" y="16233"/>
                    <a:pt x="15021" y="16233"/>
                  </a:cubicBezTo>
                  <a:cubicBezTo>
                    <a:pt x="15269" y="16102"/>
                    <a:pt x="15269" y="16102"/>
                    <a:pt x="15269" y="16102"/>
                  </a:cubicBezTo>
                  <a:cubicBezTo>
                    <a:pt x="15393" y="15840"/>
                    <a:pt x="15393" y="15840"/>
                    <a:pt x="15393" y="15840"/>
                  </a:cubicBezTo>
                  <a:cubicBezTo>
                    <a:pt x="15641" y="15840"/>
                    <a:pt x="15641" y="15840"/>
                    <a:pt x="15641" y="15840"/>
                  </a:cubicBezTo>
                  <a:cubicBezTo>
                    <a:pt x="15766" y="15709"/>
                    <a:pt x="15766" y="15709"/>
                    <a:pt x="15766" y="15709"/>
                  </a:cubicBezTo>
                  <a:cubicBezTo>
                    <a:pt x="15890" y="15709"/>
                    <a:pt x="15890" y="15709"/>
                    <a:pt x="15890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262" y="15578"/>
                    <a:pt x="16262" y="15578"/>
                    <a:pt x="16262" y="15578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386" y="15185"/>
                    <a:pt x="16386" y="15185"/>
                    <a:pt x="16386" y="15185"/>
                  </a:cubicBezTo>
                  <a:cubicBezTo>
                    <a:pt x="16510" y="15185"/>
                    <a:pt x="16510" y="15185"/>
                    <a:pt x="16510" y="1518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759" y="15055"/>
                    <a:pt x="16759" y="15055"/>
                    <a:pt x="16759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759" y="15185"/>
                    <a:pt x="16759" y="15185"/>
                    <a:pt x="16759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316"/>
                    <a:pt x="16634" y="15316"/>
                    <a:pt x="16634" y="15316"/>
                  </a:cubicBezTo>
                  <a:cubicBezTo>
                    <a:pt x="16883" y="15185"/>
                    <a:pt x="16883" y="15185"/>
                    <a:pt x="16883" y="1518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185"/>
                    <a:pt x="17255" y="15185"/>
                  </a:cubicBezTo>
                  <a:cubicBezTo>
                    <a:pt x="17255" y="15185"/>
                    <a:pt x="17379" y="15185"/>
                    <a:pt x="17379" y="15185"/>
                  </a:cubicBezTo>
                  <a:cubicBezTo>
                    <a:pt x="17503" y="15185"/>
                    <a:pt x="17503" y="15185"/>
                    <a:pt x="17503" y="15185"/>
                  </a:cubicBezTo>
                  <a:cubicBezTo>
                    <a:pt x="17628" y="15185"/>
                    <a:pt x="17628" y="15185"/>
                    <a:pt x="17628" y="15185"/>
                  </a:cubicBezTo>
                  <a:cubicBezTo>
                    <a:pt x="17876" y="15185"/>
                    <a:pt x="17876" y="15185"/>
                    <a:pt x="17876" y="1518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7876" y="15055"/>
                    <a:pt x="17876" y="15055"/>
                    <a:pt x="17876" y="15055"/>
                  </a:cubicBezTo>
                  <a:cubicBezTo>
                    <a:pt x="17876" y="14924"/>
                    <a:pt x="17876" y="14924"/>
                    <a:pt x="17876" y="14924"/>
                  </a:cubicBezTo>
                  <a:cubicBezTo>
                    <a:pt x="18124" y="14793"/>
                    <a:pt x="18124" y="14793"/>
                    <a:pt x="18124" y="14793"/>
                  </a:cubicBezTo>
                  <a:cubicBezTo>
                    <a:pt x="18372" y="14662"/>
                    <a:pt x="18372" y="14662"/>
                    <a:pt x="18372" y="14662"/>
                  </a:cubicBezTo>
                  <a:cubicBezTo>
                    <a:pt x="18497" y="14662"/>
                    <a:pt x="18497" y="14662"/>
                    <a:pt x="18497" y="14662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372" y="14400"/>
                    <a:pt x="18372" y="14400"/>
                    <a:pt x="18372" y="14400"/>
                  </a:cubicBezTo>
                  <a:cubicBezTo>
                    <a:pt x="18497" y="14269"/>
                    <a:pt x="18497" y="14269"/>
                    <a:pt x="18497" y="14269"/>
                  </a:cubicBezTo>
                  <a:cubicBezTo>
                    <a:pt x="18497" y="14138"/>
                    <a:pt x="18497" y="14138"/>
                    <a:pt x="18497" y="14138"/>
                  </a:cubicBezTo>
                  <a:cubicBezTo>
                    <a:pt x="18497" y="14007"/>
                    <a:pt x="18497" y="14007"/>
                    <a:pt x="18497" y="14007"/>
                  </a:cubicBezTo>
                  <a:cubicBezTo>
                    <a:pt x="18621" y="14007"/>
                    <a:pt x="18621" y="14007"/>
                    <a:pt x="18621" y="14007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745"/>
                    <a:pt x="18745" y="13745"/>
                    <a:pt x="18745" y="13745"/>
                  </a:cubicBezTo>
                  <a:cubicBezTo>
                    <a:pt x="18869" y="13615"/>
                    <a:pt x="18869" y="13615"/>
                    <a:pt x="18869" y="13615"/>
                  </a:cubicBezTo>
                  <a:cubicBezTo>
                    <a:pt x="19117" y="13353"/>
                    <a:pt x="19117" y="13353"/>
                    <a:pt x="19117" y="13353"/>
                  </a:cubicBezTo>
                  <a:cubicBezTo>
                    <a:pt x="19117" y="13222"/>
                    <a:pt x="19117" y="13222"/>
                    <a:pt x="19117" y="13222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567"/>
                    <a:pt x="18993" y="12567"/>
                    <a:pt x="18993" y="12567"/>
                  </a:cubicBezTo>
                  <a:cubicBezTo>
                    <a:pt x="19117" y="12567"/>
                    <a:pt x="19117" y="12567"/>
                    <a:pt x="19117" y="12567"/>
                  </a:cubicBezTo>
                  <a:cubicBezTo>
                    <a:pt x="19117" y="12436"/>
                    <a:pt x="19117" y="12436"/>
                    <a:pt x="19117" y="12436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044"/>
                    <a:pt x="19241" y="12044"/>
                    <a:pt x="19241" y="12044"/>
                  </a:cubicBezTo>
                  <a:cubicBezTo>
                    <a:pt x="19366" y="11913"/>
                    <a:pt x="19366" y="11913"/>
                    <a:pt x="19366" y="11913"/>
                  </a:cubicBezTo>
                  <a:cubicBezTo>
                    <a:pt x="19366" y="11651"/>
                    <a:pt x="19366" y="11651"/>
                    <a:pt x="19366" y="11651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258"/>
                    <a:pt x="19366" y="11258"/>
                    <a:pt x="19366" y="11258"/>
                  </a:cubicBezTo>
                  <a:cubicBezTo>
                    <a:pt x="19366" y="10604"/>
                    <a:pt x="19366" y="10604"/>
                    <a:pt x="19366" y="10604"/>
                  </a:cubicBezTo>
                  <a:cubicBezTo>
                    <a:pt x="19366" y="10473"/>
                    <a:pt x="19366" y="10473"/>
                    <a:pt x="19366" y="10473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366" y="10211"/>
                    <a:pt x="19366" y="10211"/>
                    <a:pt x="19366" y="10211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366" y="10080"/>
                    <a:pt x="19366" y="10080"/>
                    <a:pt x="19366" y="10080"/>
                  </a:cubicBezTo>
                  <a:cubicBezTo>
                    <a:pt x="19366" y="9949"/>
                    <a:pt x="19366" y="9949"/>
                    <a:pt x="19366" y="9949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687"/>
                    <a:pt x="19366" y="9687"/>
                    <a:pt x="19366" y="9687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425"/>
                    <a:pt x="19241" y="9425"/>
                    <a:pt x="19241" y="9425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490" y="9556"/>
                    <a:pt x="19490" y="9556"/>
                    <a:pt x="19490" y="9556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490" y="9687"/>
                    <a:pt x="19490" y="9687"/>
                    <a:pt x="19490" y="9687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738" y="9556"/>
                    <a:pt x="19738" y="9556"/>
                    <a:pt x="19738" y="9556"/>
                  </a:cubicBezTo>
                  <a:cubicBezTo>
                    <a:pt x="19986" y="9295"/>
                    <a:pt x="19986" y="9295"/>
                    <a:pt x="19986" y="9295"/>
                  </a:cubicBezTo>
                  <a:cubicBezTo>
                    <a:pt x="20110" y="9164"/>
                    <a:pt x="20110" y="9164"/>
                    <a:pt x="20110" y="9164"/>
                  </a:cubicBezTo>
                  <a:cubicBezTo>
                    <a:pt x="20110" y="9033"/>
                    <a:pt x="20110" y="9033"/>
                    <a:pt x="20110" y="9033"/>
                  </a:cubicBezTo>
                  <a:cubicBezTo>
                    <a:pt x="20110" y="8902"/>
                    <a:pt x="20110" y="8902"/>
                    <a:pt x="20110" y="8902"/>
                  </a:cubicBezTo>
                  <a:cubicBezTo>
                    <a:pt x="20234" y="8771"/>
                    <a:pt x="20234" y="8771"/>
                    <a:pt x="20234" y="8771"/>
                  </a:cubicBezTo>
                  <a:cubicBezTo>
                    <a:pt x="20359" y="8640"/>
                    <a:pt x="20359" y="8640"/>
                    <a:pt x="20359" y="8640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731" y="8378"/>
                    <a:pt x="20731" y="8378"/>
                    <a:pt x="20731" y="8378"/>
                  </a:cubicBezTo>
                  <a:cubicBezTo>
                    <a:pt x="20731" y="8247"/>
                    <a:pt x="20731" y="8247"/>
                    <a:pt x="20731" y="8247"/>
                  </a:cubicBezTo>
                  <a:cubicBezTo>
                    <a:pt x="20979" y="7985"/>
                    <a:pt x="20979" y="7985"/>
                    <a:pt x="20979" y="7985"/>
                  </a:cubicBezTo>
                  <a:cubicBezTo>
                    <a:pt x="21228" y="7724"/>
                    <a:pt x="21228" y="7724"/>
                    <a:pt x="21228" y="7724"/>
                  </a:cubicBezTo>
                  <a:cubicBezTo>
                    <a:pt x="21352" y="7593"/>
                    <a:pt x="21352" y="7593"/>
                    <a:pt x="21352" y="7593"/>
                  </a:cubicBezTo>
                  <a:cubicBezTo>
                    <a:pt x="21476" y="7331"/>
                    <a:pt x="21476" y="7331"/>
                    <a:pt x="21476" y="7331"/>
                  </a:cubicBezTo>
                  <a:cubicBezTo>
                    <a:pt x="21476" y="7200"/>
                    <a:pt x="21476" y="7200"/>
                    <a:pt x="21476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069"/>
                    <a:pt x="21600" y="7069"/>
                    <a:pt x="21600" y="7069"/>
                  </a:cubicBezTo>
                  <a:cubicBezTo>
                    <a:pt x="21476" y="6938"/>
                    <a:pt x="21476" y="6938"/>
                    <a:pt x="21476" y="6938"/>
                  </a:cubicBezTo>
                  <a:cubicBezTo>
                    <a:pt x="21476" y="6807"/>
                    <a:pt x="21476" y="6807"/>
                    <a:pt x="21476" y="6807"/>
                  </a:cubicBezTo>
                  <a:cubicBezTo>
                    <a:pt x="21600" y="6807"/>
                    <a:pt x="21600" y="6807"/>
                    <a:pt x="21600" y="6807"/>
                  </a:cubicBezTo>
                  <a:cubicBezTo>
                    <a:pt x="21600" y="6545"/>
                    <a:pt x="21600" y="6545"/>
                    <a:pt x="21600" y="6545"/>
                  </a:cubicBezTo>
                  <a:cubicBezTo>
                    <a:pt x="21476" y="6545"/>
                    <a:pt x="21476" y="6545"/>
                    <a:pt x="21476" y="6545"/>
                  </a:cubicBezTo>
                  <a:cubicBezTo>
                    <a:pt x="21476" y="6415"/>
                    <a:pt x="21476" y="6415"/>
                    <a:pt x="21476" y="6415"/>
                  </a:cubicBezTo>
                  <a:cubicBezTo>
                    <a:pt x="21228" y="6022"/>
                    <a:pt x="21228" y="6022"/>
                    <a:pt x="21228" y="6022"/>
                  </a:cubicBezTo>
                  <a:cubicBezTo>
                    <a:pt x="21228" y="5891"/>
                    <a:pt x="21228" y="5891"/>
                    <a:pt x="21228" y="5891"/>
                  </a:cubicBezTo>
                  <a:cubicBezTo>
                    <a:pt x="21228" y="5629"/>
                    <a:pt x="21228" y="5629"/>
                    <a:pt x="21228" y="5629"/>
                  </a:cubicBezTo>
                  <a:cubicBezTo>
                    <a:pt x="20855" y="5498"/>
                    <a:pt x="20855" y="5498"/>
                    <a:pt x="20855" y="5498"/>
                  </a:cubicBezTo>
                  <a:cubicBezTo>
                    <a:pt x="20731" y="5498"/>
                    <a:pt x="20731" y="5498"/>
                    <a:pt x="20731" y="5498"/>
                  </a:cubicBezTo>
                  <a:cubicBezTo>
                    <a:pt x="20483" y="5629"/>
                    <a:pt x="20483" y="5629"/>
                    <a:pt x="20483" y="5629"/>
                  </a:cubicBezTo>
                  <a:cubicBezTo>
                    <a:pt x="20359" y="5498"/>
                    <a:pt x="20359" y="5498"/>
                    <a:pt x="20359" y="5498"/>
                  </a:cubicBezTo>
                  <a:cubicBezTo>
                    <a:pt x="20359" y="5367"/>
                    <a:pt x="20359" y="5367"/>
                    <a:pt x="20359" y="5367"/>
                  </a:cubicBezTo>
                  <a:cubicBezTo>
                    <a:pt x="20234" y="5236"/>
                    <a:pt x="20234" y="5236"/>
                    <a:pt x="20234" y="5236"/>
                  </a:cubicBezTo>
                  <a:cubicBezTo>
                    <a:pt x="19986" y="5236"/>
                    <a:pt x="19986" y="5236"/>
                    <a:pt x="19986" y="5236"/>
                  </a:cubicBezTo>
                  <a:cubicBezTo>
                    <a:pt x="19862" y="5236"/>
                    <a:pt x="19862" y="5236"/>
                    <a:pt x="19862" y="5236"/>
                  </a:cubicBezTo>
                  <a:cubicBezTo>
                    <a:pt x="19614" y="4975"/>
                    <a:pt x="19614" y="4975"/>
                    <a:pt x="19614" y="4975"/>
                  </a:cubicBezTo>
                  <a:cubicBezTo>
                    <a:pt x="19490" y="4713"/>
                    <a:pt x="19490" y="4713"/>
                    <a:pt x="19490" y="4713"/>
                  </a:cubicBezTo>
                  <a:cubicBezTo>
                    <a:pt x="19366" y="4713"/>
                    <a:pt x="19366" y="4713"/>
                    <a:pt x="19366" y="4713"/>
                  </a:cubicBezTo>
                  <a:cubicBezTo>
                    <a:pt x="19241" y="4582"/>
                    <a:pt x="19241" y="4582"/>
                    <a:pt x="19241" y="4582"/>
                  </a:cubicBezTo>
                  <a:cubicBezTo>
                    <a:pt x="19117" y="4582"/>
                    <a:pt x="19117" y="4582"/>
                    <a:pt x="19117" y="4582"/>
                  </a:cubicBezTo>
                  <a:cubicBezTo>
                    <a:pt x="18745" y="4320"/>
                    <a:pt x="18745" y="4320"/>
                    <a:pt x="18745" y="4320"/>
                  </a:cubicBezTo>
                  <a:cubicBezTo>
                    <a:pt x="18621" y="4320"/>
                    <a:pt x="18621" y="4320"/>
                    <a:pt x="18621" y="4320"/>
                  </a:cubicBezTo>
                  <a:cubicBezTo>
                    <a:pt x="18497" y="4320"/>
                    <a:pt x="18497" y="4320"/>
                    <a:pt x="18497" y="4320"/>
                  </a:cubicBezTo>
                  <a:cubicBezTo>
                    <a:pt x="18372" y="4320"/>
                    <a:pt x="18372" y="4320"/>
                    <a:pt x="18372" y="4320"/>
                  </a:cubicBezTo>
                  <a:cubicBezTo>
                    <a:pt x="18248" y="4320"/>
                    <a:pt x="18248" y="4320"/>
                    <a:pt x="18248" y="4320"/>
                  </a:cubicBezTo>
                  <a:cubicBezTo>
                    <a:pt x="18124" y="4320"/>
                    <a:pt x="18124" y="4320"/>
                    <a:pt x="18124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7876" y="4320"/>
                    <a:pt x="17876" y="4320"/>
                    <a:pt x="17876" y="4320"/>
                  </a:cubicBezTo>
                  <a:cubicBezTo>
                    <a:pt x="17752" y="4189"/>
                    <a:pt x="17752" y="4189"/>
                    <a:pt x="17752" y="4189"/>
                  </a:cubicBezTo>
                  <a:cubicBezTo>
                    <a:pt x="17752" y="4320"/>
                    <a:pt x="17752" y="4320"/>
                    <a:pt x="17752" y="4320"/>
                  </a:cubicBezTo>
                  <a:cubicBezTo>
                    <a:pt x="17628" y="4189"/>
                    <a:pt x="17628" y="4189"/>
                    <a:pt x="17628" y="4189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131" y="4189"/>
                    <a:pt x="17131" y="4189"/>
                    <a:pt x="17131" y="4189"/>
                  </a:cubicBezTo>
                  <a:cubicBezTo>
                    <a:pt x="16759" y="4058"/>
                    <a:pt x="16759" y="4058"/>
                    <a:pt x="16759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386" y="4451"/>
                    <a:pt x="16386" y="4451"/>
                    <a:pt x="16386" y="4451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713"/>
                    <a:pt x="16138" y="4713"/>
                    <a:pt x="16138" y="4713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451"/>
                    <a:pt x="16138" y="4451"/>
                    <a:pt x="16138" y="4451"/>
                  </a:cubicBezTo>
                  <a:cubicBezTo>
                    <a:pt x="16138" y="4320"/>
                    <a:pt x="16138" y="4320"/>
                    <a:pt x="16138" y="4320"/>
                  </a:cubicBezTo>
                  <a:cubicBezTo>
                    <a:pt x="16262" y="4189"/>
                    <a:pt x="16262" y="4189"/>
                    <a:pt x="16262" y="4189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138" y="4058"/>
                    <a:pt x="16138" y="4058"/>
                    <a:pt x="16138" y="4058"/>
                  </a:cubicBezTo>
                  <a:cubicBezTo>
                    <a:pt x="16262" y="3927"/>
                    <a:pt x="16262" y="3927"/>
                    <a:pt x="16262" y="3927"/>
                  </a:cubicBezTo>
                  <a:cubicBezTo>
                    <a:pt x="16138" y="3796"/>
                    <a:pt x="16138" y="3796"/>
                    <a:pt x="16138" y="3796"/>
                  </a:cubicBezTo>
                  <a:cubicBezTo>
                    <a:pt x="16014" y="3665"/>
                    <a:pt x="16014" y="3665"/>
                    <a:pt x="16014" y="3665"/>
                  </a:cubicBezTo>
                  <a:cubicBezTo>
                    <a:pt x="15890" y="3665"/>
                    <a:pt x="15890" y="3665"/>
                    <a:pt x="15890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641" y="3796"/>
                    <a:pt x="15641" y="3796"/>
                    <a:pt x="15641" y="3796"/>
                  </a:cubicBezTo>
                  <a:cubicBezTo>
                    <a:pt x="15641" y="3665"/>
                    <a:pt x="15641" y="3665"/>
                    <a:pt x="15641" y="3665"/>
                  </a:cubicBezTo>
                  <a:cubicBezTo>
                    <a:pt x="15517" y="3665"/>
                    <a:pt x="15517" y="3665"/>
                    <a:pt x="15517" y="366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269" y="3535"/>
                    <a:pt x="15269" y="3535"/>
                    <a:pt x="15269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021" y="3404"/>
                    <a:pt x="15021" y="3404"/>
                    <a:pt x="15021" y="3404"/>
                  </a:cubicBezTo>
                  <a:cubicBezTo>
                    <a:pt x="14897" y="3273"/>
                    <a:pt x="14897" y="3273"/>
                    <a:pt x="14897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648" y="3273"/>
                    <a:pt x="14648" y="3273"/>
                    <a:pt x="14648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400" y="3273"/>
                    <a:pt x="14400" y="3273"/>
                    <a:pt x="14400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028" y="3535"/>
                    <a:pt x="14028" y="3535"/>
                    <a:pt x="14028" y="3535"/>
                  </a:cubicBezTo>
                  <a:cubicBezTo>
                    <a:pt x="13903" y="3665"/>
                    <a:pt x="13903" y="3665"/>
                    <a:pt x="13903" y="3665"/>
                  </a:cubicBezTo>
                  <a:cubicBezTo>
                    <a:pt x="13655" y="3796"/>
                    <a:pt x="13655" y="3796"/>
                    <a:pt x="13655" y="3796"/>
                  </a:cubicBezTo>
                  <a:cubicBezTo>
                    <a:pt x="13655" y="3927"/>
                    <a:pt x="13655" y="3927"/>
                    <a:pt x="13655" y="3927"/>
                  </a:cubicBezTo>
                  <a:cubicBezTo>
                    <a:pt x="13531" y="4058"/>
                    <a:pt x="13531" y="4058"/>
                    <a:pt x="13531" y="4058"/>
                  </a:cubicBezTo>
                  <a:cubicBezTo>
                    <a:pt x="13531" y="4189"/>
                    <a:pt x="13531" y="4189"/>
                    <a:pt x="13531" y="4189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451"/>
                    <a:pt x="13407" y="4451"/>
                    <a:pt x="13407" y="4451"/>
                  </a:cubicBezTo>
                  <a:cubicBezTo>
                    <a:pt x="13407" y="4713"/>
                    <a:pt x="13407" y="4713"/>
                    <a:pt x="13407" y="4713"/>
                  </a:cubicBezTo>
                  <a:cubicBezTo>
                    <a:pt x="13283" y="4582"/>
                    <a:pt x="13283" y="4582"/>
                    <a:pt x="13283" y="4582"/>
                  </a:cubicBezTo>
                  <a:cubicBezTo>
                    <a:pt x="13283" y="4451"/>
                    <a:pt x="13283" y="4451"/>
                    <a:pt x="13283" y="4451"/>
                  </a:cubicBezTo>
                  <a:cubicBezTo>
                    <a:pt x="13283" y="4320"/>
                    <a:pt x="13283" y="4320"/>
                    <a:pt x="13283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058"/>
                    <a:pt x="13407" y="4058"/>
                    <a:pt x="13407" y="4058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283" y="3927"/>
                    <a:pt x="13283" y="3927"/>
                    <a:pt x="13283" y="3927"/>
                  </a:cubicBezTo>
                  <a:cubicBezTo>
                    <a:pt x="13159" y="3927"/>
                    <a:pt x="13159" y="3927"/>
                    <a:pt x="13159" y="3927"/>
                  </a:cubicBezTo>
                  <a:cubicBezTo>
                    <a:pt x="13034" y="3927"/>
                    <a:pt x="13034" y="3927"/>
                    <a:pt x="13034" y="3927"/>
                  </a:cubicBezTo>
                  <a:cubicBezTo>
                    <a:pt x="12910" y="3927"/>
                    <a:pt x="12910" y="3927"/>
                    <a:pt x="12910" y="3927"/>
                  </a:cubicBezTo>
                  <a:cubicBezTo>
                    <a:pt x="12786" y="3796"/>
                    <a:pt x="12786" y="3796"/>
                    <a:pt x="12786" y="3796"/>
                  </a:cubicBezTo>
                  <a:cubicBezTo>
                    <a:pt x="12910" y="3796"/>
                    <a:pt x="12910" y="3796"/>
                    <a:pt x="12910" y="3796"/>
                  </a:cubicBezTo>
                  <a:cubicBezTo>
                    <a:pt x="13034" y="3796"/>
                    <a:pt x="13034" y="3796"/>
                    <a:pt x="13034" y="3796"/>
                  </a:cubicBezTo>
                  <a:cubicBezTo>
                    <a:pt x="13159" y="3796"/>
                    <a:pt x="13159" y="3796"/>
                    <a:pt x="13159" y="3796"/>
                  </a:cubicBezTo>
                  <a:cubicBezTo>
                    <a:pt x="13283" y="3796"/>
                    <a:pt x="13283" y="3796"/>
                    <a:pt x="13283" y="3796"/>
                  </a:cubicBezTo>
                  <a:cubicBezTo>
                    <a:pt x="13407" y="3796"/>
                    <a:pt x="13407" y="3796"/>
                    <a:pt x="13407" y="3796"/>
                  </a:cubicBezTo>
                  <a:cubicBezTo>
                    <a:pt x="13407" y="3665"/>
                    <a:pt x="13407" y="3665"/>
                    <a:pt x="13407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655" y="3665"/>
                    <a:pt x="13655" y="3665"/>
                    <a:pt x="13655" y="3665"/>
                  </a:cubicBezTo>
                  <a:cubicBezTo>
                    <a:pt x="13903" y="3535"/>
                    <a:pt x="13903" y="3535"/>
                    <a:pt x="13903" y="3535"/>
                  </a:cubicBezTo>
                  <a:cubicBezTo>
                    <a:pt x="13903" y="3404"/>
                    <a:pt x="13903" y="3404"/>
                    <a:pt x="13903" y="3404"/>
                  </a:cubicBezTo>
                  <a:cubicBezTo>
                    <a:pt x="14028" y="3273"/>
                    <a:pt x="14028" y="3273"/>
                    <a:pt x="14028" y="3273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011"/>
                    <a:pt x="14028" y="3011"/>
                    <a:pt x="14028" y="3011"/>
                  </a:cubicBezTo>
                  <a:cubicBezTo>
                    <a:pt x="13903" y="3011"/>
                    <a:pt x="13903" y="3011"/>
                    <a:pt x="13903" y="3011"/>
                  </a:cubicBezTo>
                  <a:cubicBezTo>
                    <a:pt x="13779" y="2880"/>
                    <a:pt x="13779" y="2880"/>
                    <a:pt x="13779" y="2880"/>
                  </a:cubicBezTo>
                  <a:cubicBezTo>
                    <a:pt x="13655" y="2880"/>
                    <a:pt x="13655" y="2880"/>
                    <a:pt x="13655" y="2880"/>
                  </a:cubicBezTo>
                  <a:cubicBezTo>
                    <a:pt x="13531" y="3011"/>
                    <a:pt x="13531" y="3011"/>
                    <a:pt x="13531" y="3011"/>
                  </a:cubicBezTo>
                  <a:cubicBezTo>
                    <a:pt x="13407" y="3011"/>
                    <a:pt x="13407" y="3011"/>
                    <a:pt x="13407" y="3011"/>
                  </a:cubicBezTo>
                  <a:cubicBezTo>
                    <a:pt x="13159" y="2880"/>
                    <a:pt x="13159" y="2880"/>
                    <a:pt x="13159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910" y="3142"/>
                    <a:pt x="12910" y="3142"/>
                    <a:pt x="12910" y="3142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662" y="3273"/>
                    <a:pt x="12662" y="3273"/>
                    <a:pt x="12662" y="3273"/>
                  </a:cubicBezTo>
                  <a:cubicBezTo>
                    <a:pt x="12538" y="3273"/>
                    <a:pt x="12538" y="3273"/>
                    <a:pt x="12538" y="3273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290" y="3665"/>
                    <a:pt x="12290" y="3665"/>
                    <a:pt x="12290" y="3665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290" y="3273"/>
                    <a:pt x="12290" y="3273"/>
                    <a:pt x="12290" y="3273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535"/>
                    <a:pt x="12166" y="3535"/>
                    <a:pt x="12166" y="3535"/>
                  </a:cubicBezTo>
                  <a:cubicBezTo>
                    <a:pt x="12041" y="3665"/>
                    <a:pt x="12041" y="3665"/>
                    <a:pt x="12041" y="3665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273"/>
                    <a:pt x="12166" y="3273"/>
                    <a:pt x="12166" y="3273"/>
                  </a:cubicBezTo>
                  <a:cubicBezTo>
                    <a:pt x="12414" y="3142"/>
                    <a:pt x="12414" y="3142"/>
                    <a:pt x="12414" y="3142"/>
                  </a:cubicBezTo>
                  <a:cubicBezTo>
                    <a:pt x="12414" y="3011"/>
                    <a:pt x="12414" y="3011"/>
                    <a:pt x="12414" y="3011"/>
                  </a:cubicBezTo>
                  <a:cubicBezTo>
                    <a:pt x="12538" y="2880"/>
                    <a:pt x="12538" y="2880"/>
                    <a:pt x="12538" y="2880"/>
                  </a:cubicBezTo>
                  <a:cubicBezTo>
                    <a:pt x="12538" y="2749"/>
                    <a:pt x="12538" y="2749"/>
                    <a:pt x="12538" y="2749"/>
                  </a:cubicBezTo>
                  <a:cubicBezTo>
                    <a:pt x="12662" y="2749"/>
                    <a:pt x="12662" y="2749"/>
                    <a:pt x="12662" y="2749"/>
                  </a:cubicBezTo>
                  <a:cubicBezTo>
                    <a:pt x="12786" y="2749"/>
                    <a:pt x="12786" y="2749"/>
                    <a:pt x="12786" y="2749"/>
                  </a:cubicBezTo>
                  <a:cubicBezTo>
                    <a:pt x="12910" y="2487"/>
                    <a:pt x="12910" y="2487"/>
                    <a:pt x="12910" y="2487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833"/>
                    <a:pt x="13159" y="1833"/>
                    <a:pt x="13159" y="1833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786" y="1571"/>
                    <a:pt x="12786" y="1571"/>
                    <a:pt x="12786" y="1571"/>
                  </a:cubicBezTo>
                  <a:cubicBezTo>
                    <a:pt x="12662" y="1309"/>
                    <a:pt x="12662" y="1309"/>
                    <a:pt x="12662" y="1309"/>
                  </a:cubicBezTo>
                  <a:cubicBezTo>
                    <a:pt x="12662" y="1178"/>
                    <a:pt x="12662" y="1178"/>
                    <a:pt x="12662" y="1178"/>
                  </a:cubicBezTo>
                  <a:cubicBezTo>
                    <a:pt x="12538" y="916"/>
                    <a:pt x="12538" y="916"/>
                    <a:pt x="12538" y="916"/>
                  </a:cubicBezTo>
                  <a:cubicBezTo>
                    <a:pt x="12538" y="916"/>
                    <a:pt x="12538" y="916"/>
                    <a:pt x="12538" y="916"/>
                  </a:cubicBezTo>
                  <a:lnTo>
                    <a:pt x="12538" y="785"/>
                  </a:lnTo>
                  <a:close/>
                  <a:moveTo>
                    <a:pt x="12538" y="7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7" name="AutoShape 174"/>
            <p:cNvSpPr>
              <a:spLocks/>
            </p:cNvSpPr>
            <p:nvPr/>
          </p:nvSpPr>
          <p:spPr bwMode="auto">
            <a:xfrm>
              <a:off x="4622" y="4464"/>
              <a:ext cx="122" cy="1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50" y="16457"/>
                  </a:moveTo>
                  <a:lnTo>
                    <a:pt x="1350" y="19200"/>
                  </a:lnTo>
                  <a:lnTo>
                    <a:pt x="3150" y="19200"/>
                  </a:lnTo>
                  <a:lnTo>
                    <a:pt x="4950" y="20229"/>
                  </a:lnTo>
                  <a:lnTo>
                    <a:pt x="4950" y="19200"/>
                  </a:lnTo>
                  <a:lnTo>
                    <a:pt x="8100" y="19200"/>
                  </a:lnTo>
                  <a:lnTo>
                    <a:pt x="8100" y="21600"/>
                  </a:lnTo>
                  <a:lnTo>
                    <a:pt x="9900" y="20229"/>
                  </a:lnTo>
                  <a:lnTo>
                    <a:pt x="9900" y="19200"/>
                  </a:lnTo>
                  <a:lnTo>
                    <a:pt x="11700" y="19200"/>
                  </a:lnTo>
                  <a:lnTo>
                    <a:pt x="13050" y="17829"/>
                  </a:lnTo>
                  <a:lnTo>
                    <a:pt x="14850" y="16457"/>
                  </a:lnTo>
                  <a:lnTo>
                    <a:pt x="16650" y="14057"/>
                  </a:lnTo>
                  <a:lnTo>
                    <a:pt x="18000" y="11314"/>
                  </a:lnTo>
                  <a:lnTo>
                    <a:pt x="19800" y="10286"/>
                  </a:lnTo>
                  <a:lnTo>
                    <a:pt x="21600" y="8914"/>
                  </a:lnTo>
                  <a:lnTo>
                    <a:pt x="21600" y="7543"/>
                  </a:lnTo>
                  <a:lnTo>
                    <a:pt x="19800" y="6514"/>
                  </a:lnTo>
                  <a:lnTo>
                    <a:pt x="18000" y="6514"/>
                  </a:lnTo>
                  <a:lnTo>
                    <a:pt x="18000" y="5143"/>
                  </a:lnTo>
                  <a:lnTo>
                    <a:pt x="14850" y="3771"/>
                  </a:lnTo>
                  <a:lnTo>
                    <a:pt x="14850" y="2400"/>
                  </a:lnTo>
                  <a:lnTo>
                    <a:pt x="13050" y="2400"/>
                  </a:lnTo>
                  <a:lnTo>
                    <a:pt x="9900" y="1371"/>
                  </a:lnTo>
                  <a:lnTo>
                    <a:pt x="6750" y="0"/>
                  </a:lnTo>
                  <a:lnTo>
                    <a:pt x="4950" y="0"/>
                  </a:lnTo>
                  <a:lnTo>
                    <a:pt x="3150" y="1371"/>
                  </a:lnTo>
                  <a:lnTo>
                    <a:pt x="1350" y="1371"/>
                  </a:lnTo>
                  <a:lnTo>
                    <a:pt x="1350" y="2400"/>
                  </a:lnTo>
                  <a:lnTo>
                    <a:pt x="0" y="2400"/>
                  </a:lnTo>
                  <a:lnTo>
                    <a:pt x="1350" y="5143"/>
                  </a:lnTo>
                  <a:lnTo>
                    <a:pt x="1350" y="7543"/>
                  </a:lnTo>
                  <a:lnTo>
                    <a:pt x="3150" y="7543"/>
                  </a:lnTo>
                  <a:lnTo>
                    <a:pt x="3150" y="10286"/>
                  </a:lnTo>
                  <a:lnTo>
                    <a:pt x="4950" y="11314"/>
                  </a:lnTo>
                  <a:lnTo>
                    <a:pt x="4950" y="12686"/>
                  </a:lnTo>
                  <a:lnTo>
                    <a:pt x="3150" y="12686"/>
                  </a:lnTo>
                  <a:lnTo>
                    <a:pt x="3150" y="16457"/>
                  </a:lnTo>
                  <a:lnTo>
                    <a:pt x="1350" y="16457"/>
                  </a:lnTo>
                  <a:close/>
                  <a:moveTo>
                    <a:pt x="1350" y="1645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8" name="AutoShape 175"/>
            <p:cNvSpPr>
              <a:spLocks/>
            </p:cNvSpPr>
            <p:nvPr/>
          </p:nvSpPr>
          <p:spPr bwMode="auto">
            <a:xfrm>
              <a:off x="4480" y="4455"/>
              <a:ext cx="170" cy="15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8382" y="21600"/>
                  </a:moveTo>
                  <a:lnTo>
                    <a:pt x="11928" y="21600"/>
                  </a:lnTo>
                  <a:lnTo>
                    <a:pt x="9672" y="19200"/>
                  </a:lnTo>
                  <a:lnTo>
                    <a:pt x="9672" y="17829"/>
                  </a:lnTo>
                  <a:lnTo>
                    <a:pt x="14507" y="17829"/>
                  </a:lnTo>
                  <a:lnTo>
                    <a:pt x="15475" y="16800"/>
                  </a:lnTo>
                  <a:lnTo>
                    <a:pt x="16764" y="16800"/>
                  </a:lnTo>
                  <a:lnTo>
                    <a:pt x="18054" y="17829"/>
                  </a:lnTo>
                  <a:lnTo>
                    <a:pt x="20310" y="17829"/>
                  </a:lnTo>
                  <a:lnTo>
                    <a:pt x="20310" y="14057"/>
                  </a:lnTo>
                  <a:lnTo>
                    <a:pt x="21600" y="14057"/>
                  </a:lnTo>
                  <a:lnTo>
                    <a:pt x="21600" y="12686"/>
                  </a:lnTo>
                  <a:lnTo>
                    <a:pt x="20310" y="11657"/>
                  </a:lnTo>
                  <a:lnTo>
                    <a:pt x="20310" y="8914"/>
                  </a:lnTo>
                  <a:lnTo>
                    <a:pt x="19021" y="8914"/>
                  </a:lnTo>
                  <a:lnTo>
                    <a:pt x="19021" y="6514"/>
                  </a:lnTo>
                  <a:lnTo>
                    <a:pt x="18054" y="3771"/>
                  </a:lnTo>
                  <a:lnTo>
                    <a:pt x="19021" y="3771"/>
                  </a:lnTo>
                  <a:lnTo>
                    <a:pt x="19021" y="2743"/>
                  </a:lnTo>
                  <a:lnTo>
                    <a:pt x="20310" y="2743"/>
                  </a:lnTo>
                  <a:lnTo>
                    <a:pt x="20310" y="1371"/>
                  </a:lnTo>
                  <a:lnTo>
                    <a:pt x="19021" y="0"/>
                  </a:lnTo>
                  <a:lnTo>
                    <a:pt x="4836" y="0"/>
                  </a:lnTo>
                  <a:lnTo>
                    <a:pt x="4836" y="2743"/>
                  </a:lnTo>
                  <a:lnTo>
                    <a:pt x="3546" y="3771"/>
                  </a:lnTo>
                  <a:lnTo>
                    <a:pt x="2579" y="5143"/>
                  </a:lnTo>
                  <a:lnTo>
                    <a:pt x="1290" y="5143"/>
                  </a:lnTo>
                  <a:lnTo>
                    <a:pt x="1290" y="6514"/>
                  </a:lnTo>
                  <a:lnTo>
                    <a:pt x="0" y="8914"/>
                  </a:lnTo>
                  <a:lnTo>
                    <a:pt x="0" y="10286"/>
                  </a:lnTo>
                  <a:lnTo>
                    <a:pt x="1290" y="10286"/>
                  </a:lnTo>
                  <a:lnTo>
                    <a:pt x="1290" y="11657"/>
                  </a:lnTo>
                  <a:lnTo>
                    <a:pt x="2579" y="12686"/>
                  </a:lnTo>
                  <a:lnTo>
                    <a:pt x="3546" y="12686"/>
                  </a:lnTo>
                  <a:lnTo>
                    <a:pt x="3546" y="14057"/>
                  </a:lnTo>
                  <a:lnTo>
                    <a:pt x="4836" y="14057"/>
                  </a:lnTo>
                  <a:lnTo>
                    <a:pt x="4836" y="17829"/>
                  </a:lnTo>
                  <a:lnTo>
                    <a:pt x="6125" y="17829"/>
                  </a:lnTo>
                  <a:lnTo>
                    <a:pt x="6125" y="19200"/>
                  </a:lnTo>
                  <a:lnTo>
                    <a:pt x="7093" y="19200"/>
                  </a:lnTo>
                  <a:lnTo>
                    <a:pt x="7093" y="20571"/>
                  </a:lnTo>
                  <a:lnTo>
                    <a:pt x="8382" y="21600"/>
                  </a:lnTo>
                  <a:close/>
                  <a:moveTo>
                    <a:pt x="838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9" name="AutoShape 176"/>
            <p:cNvSpPr>
              <a:spLocks/>
            </p:cNvSpPr>
            <p:nvPr/>
          </p:nvSpPr>
          <p:spPr bwMode="auto">
            <a:xfrm>
              <a:off x="4340" y="4363"/>
              <a:ext cx="206" cy="27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933" y="9257"/>
                  </a:moveTo>
                  <a:lnTo>
                    <a:pt x="4800" y="9257"/>
                  </a:lnTo>
                  <a:lnTo>
                    <a:pt x="5867" y="10029"/>
                  </a:lnTo>
                  <a:lnTo>
                    <a:pt x="5867" y="10800"/>
                  </a:lnTo>
                  <a:lnTo>
                    <a:pt x="4800" y="11571"/>
                  </a:lnTo>
                  <a:lnTo>
                    <a:pt x="5867" y="12150"/>
                  </a:lnTo>
                  <a:lnTo>
                    <a:pt x="6933" y="12150"/>
                  </a:lnTo>
                  <a:lnTo>
                    <a:pt x="6933" y="12921"/>
                  </a:lnTo>
                  <a:lnTo>
                    <a:pt x="7733" y="12921"/>
                  </a:lnTo>
                  <a:lnTo>
                    <a:pt x="6933" y="13693"/>
                  </a:lnTo>
                  <a:lnTo>
                    <a:pt x="6933" y="14271"/>
                  </a:lnTo>
                  <a:lnTo>
                    <a:pt x="5867" y="15814"/>
                  </a:lnTo>
                  <a:lnTo>
                    <a:pt x="5867" y="17936"/>
                  </a:lnTo>
                  <a:lnTo>
                    <a:pt x="7733" y="19286"/>
                  </a:lnTo>
                  <a:lnTo>
                    <a:pt x="7733" y="20057"/>
                  </a:lnTo>
                  <a:lnTo>
                    <a:pt x="9867" y="21600"/>
                  </a:lnTo>
                  <a:lnTo>
                    <a:pt x="10667" y="21600"/>
                  </a:lnTo>
                  <a:lnTo>
                    <a:pt x="10667" y="20829"/>
                  </a:lnTo>
                  <a:lnTo>
                    <a:pt x="13867" y="20829"/>
                  </a:lnTo>
                  <a:lnTo>
                    <a:pt x="13867" y="20057"/>
                  </a:lnTo>
                  <a:lnTo>
                    <a:pt x="16800" y="20057"/>
                  </a:lnTo>
                  <a:lnTo>
                    <a:pt x="16800" y="19286"/>
                  </a:lnTo>
                  <a:lnTo>
                    <a:pt x="17600" y="19286"/>
                  </a:lnTo>
                  <a:lnTo>
                    <a:pt x="18667" y="18707"/>
                  </a:lnTo>
                  <a:lnTo>
                    <a:pt x="19733" y="19286"/>
                  </a:lnTo>
                  <a:lnTo>
                    <a:pt x="21600" y="19286"/>
                  </a:lnTo>
                  <a:lnTo>
                    <a:pt x="20533" y="18707"/>
                  </a:lnTo>
                  <a:lnTo>
                    <a:pt x="20533" y="17936"/>
                  </a:lnTo>
                  <a:lnTo>
                    <a:pt x="19733" y="17936"/>
                  </a:lnTo>
                  <a:lnTo>
                    <a:pt x="19733" y="17164"/>
                  </a:lnTo>
                  <a:lnTo>
                    <a:pt x="18667" y="17164"/>
                  </a:lnTo>
                  <a:lnTo>
                    <a:pt x="18667" y="15043"/>
                  </a:lnTo>
                  <a:lnTo>
                    <a:pt x="17600" y="15043"/>
                  </a:lnTo>
                  <a:lnTo>
                    <a:pt x="17600" y="14271"/>
                  </a:lnTo>
                  <a:lnTo>
                    <a:pt x="16800" y="14271"/>
                  </a:lnTo>
                  <a:lnTo>
                    <a:pt x="15733" y="13693"/>
                  </a:lnTo>
                  <a:lnTo>
                    <a:pt x="15733" y="12921"/>
                  </a:lnTo>
                  <a:lnTo>
                    <a:pt x="14667" y="12921"/>
                  </a:lnTo>
                  <a:lnTo>
                    <a:pt x="14667" y="12150"/>
                  </a:lnTo>
                  <a:lnTo>
                    <a:pt x="15733" y="10800"/>
                  </a:lnTo>
                  <a:lnTo>
                    <a:pt x="15733" y="10029"/>
                  </a:lnTo>
                  <a:lnTo>
                    <a:pt x="16800" y="10029"/>
                  </a:lnTo>
                  <a:lnTo>
                    <a:pt x="17600" y="9257"/>
                  </a:lnTo>
                  <a:lnTo>
                    <a:pt x="18667" y="8679"/>
                  </a:lnTo>
                  <a:lnTo>
                    <a:pt x="18667" y="6557"/>
                  </a:lnTo>
                  <a:lnTo>
                    <a:pt x="17600" y="6557"/>
                  </a:lnTo>
                  <a:lnTo>
                    <a:pt x="16800" y="5786"/>
                  </a:lnTo>
                  <a:lnTo>
                    <a:pt x="14667" y="5014"/>
                  </a:lnTo>
                  <a:lnTo>
                    <a:pt x="13867" y="4436"/>
                  </a:lnTo>
                  <a:lnTo>
                    <a:pt x="13867" y="5014"/>
                  </a:lnTo>
                  <a:lnTo>
                    <a:pt x="11733" y="5014"/>
                  </a:lnTo>
                  <a:lnTo>
                    <a:pt x="11733" y="5786"/>
                  </a:lnTo>
                  <a:lnTo>
                    <a:pt x="11733" y="4436"/>
                  </a:lnTo>
                  <a:lnTo>
                    <a:pt x="12800" y="3664"/>
                  </a:lnTo>
                  <a:lnTo>
                    <a:pt x="10667" y="2121"/>
                  </a:lnTo>
                  <a:lnTo>
                    <a:pt x="9867" y="2121"/>
                  </a:lnTo>
                  <a:lnTo>
                    <a:pt x="8800" y="771"/>
                  </a:lnTo>
                  <a:lnTo>
                    <a:pt x="7733" y="771"/>
                  </a:lnTo>
                  <a:lnTo>
                    <a:pt x="7733" y="0"/>
                  </a:lnTo>
                  <a:lnTo>
                    <a:pt x="5867" y="0"/>
                  </a:lnTo>
                  <a:lnTo>
                    <a:pt x="3733" y="1543"/>
                  </a:lnTo>
                  <a:lnTo>
                    <a:pt x="2933" y="1543"/>
                  </a:lnTo>
                  <a:lnTo>
                    <a:pt x="1867" y="2121"/>
                  </a:lnTo>
                  <a:lnTo>
                    <a:pt x="2933" y="2893"/>
                  </a:lnTo>
                  <a:lnTo>
                    <a:pt x="2933" y="3664"/>
                  </a:lnTo>
                  <a:lnTo>
                    <a:pt x="4800" y="3664"/>
                  </a:lnTo>
                  <a:lnTo>
                    <a:pt x="4800" y="4436"/>
                  </a:lnTo>
                  <a:lnTo>
                    <a:pt x="2933" y="5014"/>
                  </a:lnTo>
                  <a:lnTo>
                    <a:pt x="800" y="5014"/>
                  </a:lnTo>
                  <a:lnTo>
                    <a:pt x="800" y="5786"/>
                  </a:lnTo>
                  <a:lnTo>
                    <a:pt x="0" y="6557"/>
                  </a:lnTo>
                  <a:lnTo>
                    <a:pt x="0" y="7136"/>
                  </a:lnTo>
                  <a:lnTo>
                    <a:pt x="800" y="8679"/>
                  </a:lnTo>
                  <a:lnTo>
                    <a:pt x="2933" y="9257"/>
                  </a:lnTo>
                  <a:close/>
                  <a:moveTo>
                    <a:pt x="2933" y="925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0" name="AutoShape 177"/>
            <p:cNvSpPr>
              <a:spLocks/>
            </p:cNvSpPr>
            <p:nvPr/>
          </p:nvSpPr>
          <p:spPr bwMode="auto">
            <a:xfrm>
              <a:off x="3841" y="4207"/>
              <a:ext cx="555" cy="4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9885" y="20718"/>
                  </a:moveTo>
                  <a:cubicBezTo>
                    <a:pt x="10617" y="21159"/>
                    <a:pt x="10617" y="21159"/>
                    <a:pt x="10617" y="21159"/>
                  </a:cubicBezTo>
                  <a:cubicBezTo>
                    <a:pt x="11349" y="21600"/>
                    <a:pt x="11349" y="21600"/>
                    <a:pt x="11349" y="21600"/>
                  </a:cubicBezTo>
                  <a:cubicBezTo>
                    <a:pt x="11715" y="21600"/>
                    <a:pt x="11715" y="21600"/>
                    <a:pt x="1171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159"/>
                    <a:pt x="12814" y="21159"/>
                    <a:pt x="12814" y="21159"/>
                  </a:cubicBezTo>
                  <a:cubicBezTo>
                    <a:pt x="13180" y="20718"/>
                    <a:pt x="13180" y="20718"/>
                    <a:pt x="13180" y="20718"/>
                  </a:cubicBezTo>
                  <a:cubicBezTo>
                    <a:pt x="13546" y="20278"/>
                    <a:pt x="13546" y="20278"/>
                    <a:pt x="13546" y="20278"/>
                  </a:cubicBezTo>
                  <a:cubicBezTo>
                    <a:pt x="14278" y="19837"/>
                    <a:pt x="14278" y="19837"/>
                    <a:pt x="14278" y="19837"/>
                  </a:cubicBezTo>
                  <a:cubicBezTo>
                    <a:pt x="14644" y="19396"/>
                    <a:pt x="14644" y="19396"/>
                    <a:pt x="14644" y="19396"/>
                  </a:cubicBezTo>
                  <a:cubicBezTo>
                    <a:pt x="15010" y="18955"/>
                    <a:pt x="15010" y="18955"/>
                    <a:pt x="15010" y="18955"/>
                  </a:cubicBezTo>
                  <a:cubicBezTo>
                    <a:pt x="15742" y="18955"/>
                    <a:pt x="15742" y="18955"/>
                    <a:pt x="15742" y="18955"/>
                  </a:cubicBezTo>
                  <a:cubicBezTo>
                    <a:pt x="16108" y="18955"/>
                    <a:pt x="16108" y="18955"/>
                    <a:pt x="16108" y="18955"/>
                  </a:cubicBezTo>
                  <a:cubicBezTo>
                    <a:pt x="16108" y="18514"/>
                    <a:pt x="16108" y="18514"/>
                    <a:pt x="16108" y="18514"/>
                  </a:cubicBezTo>
                  <a:cubicBezTo>
                    <a:pt x="15376" y="18073"/>
                    <a:pt x="15376" y="18073"/>
                    <a:pt x="15376" y="18073"/>
                  </a:cubicBezTo>
                  <a:cubicBezTo>
                    <a:pt x="15010" y="18514"/>
                    <a:pt x="15010" y="18514"/>
                    <a:pt x="15010" y="18514"/>
                  </a:cubicBezTo>
                  <a:cubicBezTo>
                    <a:pt x="14278" y="18073"/>
                    <a:pt x="14278" y="18073"/>
                    <a:pt x="14278" y="18073"/>
                  </a:cubicBezTo>
                  <a:cubicBezTo>
                    <a:pt x="14278" y="17633"/>
                    <a:pt x="14278" y="17633"/>
                    <a:pt x="14278" y="17633"/>
                  </a:cubicBezTo>
                  <a:cubicBezTo>
                    <a:pt x="13912" y="17192"/>
                    <a:pt x="13912" y="17192"/>
                    <a:pt x="13912" y="17192"/>
                  </a:cubicBezTo>
                  <a:cubicBezTo>
                    <a:pt x="14644" y="16310"/>
                    <a:pt x="14644" y="16310"/>
                    <a:pt x="14644" y="16310"/>
                  </a:cubicBezTo>
                  <a:cubicBezTo>
                    <a:pt x="14278" y="15869"/>
                    <a:pt x="14278" y="15869"/>
                    <a:pt x="14278" y="15869"/>
                  </a:cubicBezTo>
                  <a:cubicBezTo>
                    <a:pt x="13912" y="15869"/>
                    <a:pt x="13912" y="15869"/>
                    <a:pt x="13912" y="15869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3546" y="14988"/>
                    <a:pt x="13546" y="14988"/>
                    <a:pt x="13546" y="14988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4644" y="15429"/>
                    <a:pt x="14644" y="15429"/>
                    <a:pt x="14644" y="15429"/>
                  </a:cubicBezTo>
                  <a:cubicBezTo>
                    <a:pt x="15010" y="15869"/>
                    <a:pt x="15010" y="15869"/>
                    <a:pt x="15010" y="15869"/>
                  </a:cubicBezTo>
                  <a:cubicBezTo>
                    <a:pt x="15742" y="15429"/>
                    <a:pt x="15742" y="15429"/>
                    <a:pt x="15742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841" y="15429"/>
                    <a:pt x="16841" y="15429"/>
                    <a:pt x="16841" y="15429"/>
                  </a:cubicBezTo>
                  <a:cubicBezTo>
                    <a:pt x="17573" y="14988"/>
                    <a:pt x="17573" y="14988"/>
                    <a:pt x="17573" y="14988"/>
                  </a:cubicBezTo>
                  <a:cubicBezTo>
                    <a:pt x="17939" y="14988"/>
                    <a:pt x="17939" y="14988"/>
                    <a:pt x="17939" y="14988"/>
                  </a:cubicBezTo>
                  <a:cubicBezTo>
                    <a:pt x="18305" y="14988"/>
                    <a:pt x="18305" y="14988"/>
                    <a:pt x="18305" y="14988"/>
                  </a:cubicBezTo>
                  <a:cubicBezTo>
                    <a:pt x="19037" y="14547"/>
                    <a:pt x="19037" y="14547"/>
                    <a:pt x="19037" y="14547"/>
                  </a:cubicBezTo>
                  <a:cubicBezTo>
                    <a:pt x="19403" y="14547"/>
                    <a:pt x="19403" y="14547"/>
                    <a:pt x="19403" y="14547"/>
                  </a:cubicBezTo>
                  <a:cubicBezTo>
                    <a:pt x="20502" y="14106"/>
                    <a:pt x="20502" y="14106"/>
                    <a:pt x="20502" y="14106"/>
                  </a:cubicBezTo>
                  <a:cubicBezTo>
                    <a:pt x="20502" y="13665"/>
                    <a:pt x="20502" y="13665"/>
                    <a:pt x="20502" y="13665"/>
                  </a:cubicBezTo>
                  <a:cubicBezTo>
                    <a:pt x="20502" y="13224"/>
                    <a:pt x="20502" y="13224"/>
                    <a:pt x="20502" y="13224"/>
                  </a:cubicBezTo>
                  <a:cubicBezTo>
                    <a:pt x="19769" y="12784"/>
                    <a:pt x="19769" y="12784"/>
                    <a:pt x="19769" y="12784"/>
                  </a:cubicBezTo>
                  <a:cubicBezTo>
                    <a:pt x="19403" y="11902"/>
                    <a:pt x="19403" y="11902"/>
                    <a:pt x="19403" y="11902"/>
                  </a:cubicBezTo>
                  <a:cubicBezTo>
                    <a:pt x="19403" y="11461"/>
                    <a:pt x="19403" y="11461"/>
                    <a:pt x="19403" y="11461"/>
                  </a:cubicBezTo>
                  <a:cubicBezTo>
                    <a:pt x="19769" y="11020"/>
                    <a:pt x="19769" y="11020"/>
                    <a:pt x="19769" y="1102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20136" y="10580"/>
                    <a:pt x="20136" y="10580"/>
                    <a:pt x="20136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1234" y="10139"/>
                    <a:pt x="21234" y="10139"/>
                    <a:pt x="21234" y="10139"/>
                  </a:cubicBezTo>
                  <a:cubicBezTo>
                    <a:pt x="21234" y="9698"/>
                    <a:pt x="21234" y="9698"/>
                    <a:pt x="21234" y="9698"/>
                  </a:cubicBezTo>
                  <a:cubicBezTo>
                    <a:pt x="20868" y="9698"/>
                    <a:pt x="20868" y="9698"/>
                    <a:pt x="20868" y="9698"/>
                  </a:cubicBezTo>
                  <a:cubicBezTo>
                    <a:pt x="20502" y="9698"/>
                    <a:pt x="20502" y="9698"/>
                    <a:pt x="20502" y="9698"/>
                  </a:cubicBezTo>
                  <a:cubicBezTo>
                    <a:pt x="20502" y="9257"/>
                    <a:pt x="20502" y="9257"/>
                    <a:pt x="20502" y="9257"/>
                  </a:cubicBezTo>
                  <a:cubicBezTo>
                    <a:pt x="20136" y="8816"/>
                    <a:pt x="20136" y="8816"/>
                    <a:pt x="20136" y="8816"/>
                  </a:cubicBezTo>
                  <a:cubicBezTo>
                    <a:pt x="20502" y="8376"/>
                    <a:pt x="20502" y="8376"/>
                    <a:pt x="20502" y="8376"/>
                  </a:cubicBezTo>
                  <a:cubicBezTo>
                    <a:pt x="20868" y="8376"/>
                    <a:pt x="20868" y="8376"/>
                    <a:pt x="20868" y="8376"/>
                  </a:cubicBezTo>
                  <a:cubicBezTo>
                    <a:pt x="21234" y="7935"/>
                    <a:pt x="21234" y="7935"/>
                    <a:pt x="21234" y="7935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234" y="7053"/>
                    <a:pt x="21234" y="7053"/>
                    <a:pt x="21234" y="7053"/>
                  </a:cubicBezTo>
                  <a:cubicBezTo>
                    <a:pt x="20868" y="7053"/>
                    <a:pt x="20868" y="7053"/>
                    <a:pt x="20868" y="7053"/>
                  </a:cubicBezTo>
                  <a:cubicBezTo>
                    <a:pt x="20502" y="7053"/>
                    <a:pt x="20502" y="7053"/>
                    <a:pt x="20502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19769" y="7053"/>
                    <a:pt x="19769" y="7053"/>
                    <a:pt x="19769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8671" y="7053"/>
                    <a:pt x="18671" y="7053"/>
                    <a:pt x="18671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769" y="6612"/>
                    <a:pt x="19769" y="6612"/>
                    <a:pt x="19769" y="6612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19769" y="6171"/>
                    <a:pt x="19769" y="6171"/>
                    <a:pt x="19769" y="617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403" y="5290"/>
                    <a:pt x="19403" y="5290"/>
                    <a:pt x="19403" y="5290"/>
                  </a:cubicBezTo>
                  <a:cubicBezTo>
                    <a:pt x="18671" y="5290"/>
                    <a:pt x="18671" y="5290"/>
                    <a:pt x="18671" y="5290"/>
                  </a:cubicBezTo>
                  <a:cubicBezTo>
                    <a:pt x="18671" y="4849"/>
                    <a:pt x="18671" y="4849"/>
                    <a:pt x="18671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7939" y="4849"/>
                    <a:pt x="17939" y="4849"/>
                    <a:pt x="17939" y="4849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849"/>
                    <a:pt x="17573" y="4849"/>
                    <a:pt x="17573" y="4849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527"/>
                    <a:pt x="16841" y="3527"/>
                    <a:pt x="16841" y="3527"/>
                  </a:cubicBezTo>
                  <a:cubicBezTo>
                    <a:pt x="17573" y="3527"/>
                    <a:pt x="17573" y="3527"/>
                    <a:pt x="17573" y="3527"/>
                  </a:cubicBezTo>
                  <a:cubicBezTo>
                    <a:pt x="17939" y="3527"/>
                    <a:pt x="17939" y="3527"/>
                    <a:pt x="17939" y="3527"/>
                  </a:cubicBezTo>
                  <a:cubicBezTo>
                    <a:pt x="18305" y="3527"/>
                    <a:pt x="18305" y="3527"/>
                    <a:pt x="18305" y="3527"/>
                  </a:cubicBezTo>
                  <a:cubicBezTo>
                    <a:pt x="18305" y="3086"/>
                    <a:pt x="18305" y="3086"/>
                    <a:pt x="18305" y="3086"/>
                  </a:cubicBezTo>
                  <a:cubicBezTo>
                    <a:pt x="17939" y="3086"/>
                    <a:pt x="17939" y="3086"/>
                    <a:pt x="17939" y="3086"/>
                  </a:cubicBezTo>
                  <a:cubicBezTo>
                    <a:pt x="17207" y="3086"/>
                    <a:pt x="17207" y="3086"/>
                    <a:pt x="17207" y="3086"/>
                  </a:cubicBezTo>
                  <a:cubicBezTo>
                    <a:pt x="16841" y="3086"/>
                    <a:pt x="16841" y="3086"/>
                    <a:pt x="16841" y="3086"/>
                  </a:cubicBezTo>
                  <a:cubicBezTo>
                    <a:pt x="16475" y="3086"/>
                    <a:pt x="16475" y="3086"/>
                    <a:pt x="16475" y="3086"/>
                  </a:cubicBezTo>
                  <a:cubicBezTo>
                    <a:pt x="15742" y="3527"/>
                    <a:pt x="15742" y="3527"/>
                    <a:pt x="15742" y="3527"/>
                  </a:cubicBezTo>
                  <a:cubicBezTo>
                    <a:pt x="15376" y="3527"/>
                    <a:pt x="15376" y="3527"/>
                    <a:pt x="15376" y="3527"/>
                  </a:cubicBezTo>
                  <a:cubicBezTo>
                    <a:pt x="15010" y="3527"/>
                    <a:pt x="15010" y="3527"/>
                    <a:pt x="15010" y="3527"/>
                  </a:cubicBezTo>
                  <a:cubicBezTo>
                    <a:pt x="14644" y="3967"/>
                    <a:pt x="14644" y="3967"/>
                    <a:pt x="14644" y="3967"/>
                  </a:cubicBezTo>
                  <a:cubicBezTo>
                    <a:pt x="14278" y="3967"/>
                    <a:pt x="14278" y="3967"/>
                    <a:pt x="14278" y="3967"/>
                  </a:cubicBezTo>
                  <a:cubicBezTo>
                    <a:pt x="13912" y="3967"/>
                    <a:pt x="13912" y="3967"/>
                    <a:pt x="13912" y="3967"/>
                  </a:cubicBezTo>
                  <a:cubicBezTo>
                    <a:pt x="13912" y="4408"/>
                    <a:pt x="13912" y="4408"/>
                    <a:pt x="13912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2814" y="4408"/>
                    <a:pt x="12814" y="4408"/>
                    <a:pt x="12814" y="4408"/>
                  </a:cubicBezTo>
                  <a:cubicBezTo>
                    <a:pt x="12081" y="3967"/>
                    <a:pt x="12081" y="3967"/>
                    <a:pt x="12081" y="3967"/>
                  </a:cubicBezTo>
                  <a:cubicBezTo>
                    <a:pt x="12081" y="3527"/>
                    <a:pt x="12081" y="3527"/>
                    <a:pt x="12081" y="3527"/>
                  </a:cubicBezTo>
                  <a:cubicBezTo>
                    <a:pt x="11715" y="3527"/>
                    <a:pt x="11715" y="3527"/>
                    <a:pt x="11715" y="3527"/>
                  </a:cubicBezTo>
                  <a:cubicBezTo>
                    <a:pt x="10983" y="3527"/>
                    <a:pt x="10983" y="3527"/>
                    <a:pt x="10983" y="3527"/>
                  </a:cubicBezTo>
                  <a:cubicBezTo>
                    <a:pt x="9519" y="3967"/>
                    <a:pt x="9519" y="3967"/>
                    <a:pt x="9519" y="3967"/>
                  </a:cubicBezTo>
                  <a:cubicBezTo>
                    <a:pt x="8786" y="3967"/>
                    <a:pt x="8786" y="3967"/>
                    <a:pt x="8786" y="396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2645"/>
                    <a:pt x="8420" y="2645"/>
                    <a:pt x="8420" y="2645"/>
                  </a:cubicBezTo>
                  <a:cubicBezTo>
                    <a:pt x="8054" y="2204"/>
                    <a:pt x="8054" y="2204"/>
                    <a:pt x="8054" y="2204"/>
                  </a:cubicBezTo>
                  <a:cubicBezTo>
                    <a:pt x="7688" y="2204"/>
                    <a:pt x="7688" y="2204"/>
                    <a:pt x="7688" y="2204"/>
                  </a:cubicBezTo>
                  <a:cubicBezTo>
                    <a:pt x="6956" y="2204"/>
                    <a:pt x="6956" y="2204"/>
                    <a:pt x="6956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224" y="2204"/>
                    <a:pt x="6224" y="2204"/>
                    <a:pt x="6224" y="2204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322"/>
                    <a:pt x="5858" y="1322"/>
                    <a:pt x="5858" y="1322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125" y="882"/>
                    <a:pt x="5125" y="882"/>
                    <a:pt x="5125" y="882"/>
                  </a:cubicBezTo>
                  <a:cubicBezTo>
                    <a:pt x="4759" y="1322"/>
                    <a:pt x="4759" y="1322"/>
                    <a:pt x="4759" y="1322"/>
                  </a:cubicBezTo>
                  <a:cubicBezTo>
                    <a:pt x="4759" y="1763"/>
                    <a:pt x="4759" y="1763"/>
                    <a:pt x="4759" y="1763"/>
                  </a:cubicBezTo>
                  <a:cubicBezTo>
                    <a:pt x="5125" y="1763"/>
                    <a:pt x="5125" y="1763"/>
                    <a:pt x="5125" y="1763"/>
                  </a:cubicBezTo>
                  <a:cubicBezTo>
                    <a:pt x="5492" y="1763"/>
                    <a:pt x="5492" y="1763"/>
                    <a:pt x="5492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2204"/>
                    <a:pt x="5858" y="2204"/>
                    <a:pt x="5858" y="2204"/>
                  </a:cubicBezTo>
                  <a:cubicBezTo>
                    <a:pt x="5492" y="2204"/>
                    <a:pt x="5492" y="2204"/>
                    <a:pt x="5492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4759" y="2645"/>
                    <a:pt x="4759" y="2645"/>
                    <a:pt x="4759" y="2645"/>
                  </a:cubicBezTo>
                  <a:cubicBezTo>
                    <a:pt x="4027" y="2645"/>
                    <a:pt x="4027" y="2645"/>
                    <a:pt x="4027" y="2645"/>
                  </a:cubicBezTo>
                  <a:cubicBezTo>
                    <a:pt x="3295" y="3086"/>
                    <a:pt x="3295" y="3086"/>
                    <a:pt x="3295" y="3086"/>
                  </a:cubicBezTo>
                  <a:cubicBezTo>
                    <a:pt x="2929" y="3086"/>
                    <a:pt x="2929" y="3086"/>
                    <a:pt x="2929" y="3086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3295" y="3967"/>
                    <a:pt x="3295" y="3967"/>
                    <a:pt x="3295" y="3967"/>
                  </a:cubicBezTo>
                  <a:cubicBezTo>
                    <a:pt x="3295" y="4408"/>
                    <a:pt x="3295" y="4408"/>
                    <a:pt x="3295" y="4408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6171"/>
                    <a:pt x="3295" y="6171"/>
                    <a:pt x="3295" y="6171"/>
                  </a:cubicBezTo>
                  <a:cubicBezTo>
                    <a:pt x="2563" y="6171"/>
                    <a:pt x="2563" y="6171"/>
                    <a:pt x="2563" y="6171"/>
                  </a:cubicBezTo>
                  <a:cubicBezTo>
                    <a:pt x="2197" y="6171"/>
                    <a:pt x="2197" y="6171"/>
                    <a:pt x="2197" y="6171"/>
                  </a:cubicBezTo>
                  <a:cubicBezTo>
                    <a:pt x="2197" y="5731"/>
                    <a:pt x="2197" y="5731"/>
                    <a:pt x="2197" y="5731"/>
                  </a:cubicBezTo>
                  <a:cubicBezTo>
                    <a:pt x="1831" y="5290"/>
                    <a:pt x="1831" y="5290"/>
                    <a:pt x="1831" y="5290"/>
                  </a:cubicBezTo>
                  <a:cubicBezTo>
                    <a:pt x="1831" y="4849"/>
                    <a:pt x="1831" y="4849"/>
                    <a:pt x="1831" y="4849"/>
                  </a:cubicBezTo>
                  <a:cubicBezTo>
                    <a:pt x="2197" y="4849"/>
                    <a:pt x="2197" y="4849"/>
                    <a:pt x="2197" y="4849"/>
                  </a:cubicBezTo>
                  <a:cubicBezTo>
                    <a:pt x="2197" y="4408"/>
                    <a:pt x="2197" y="4408"/>
                    <a:pt x="2197" y="4408"/>
                  </a:cubicBezTo>
                  <a:cubicBezTo>
                    <a:pt x="2929" y="3967"/>
                    <a:pt x="2929" y="3967"/>
                    <a:pt x="2929" y="3967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2563" y="3086"/>
                    <a:pt x="2563" y="3086"/>
                    <a:pt x="2563" y="3086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204"/>
                    <a:pt x="2563" y="2204"/>
                    <a:pt x="2563" y="2204"/>
                  </a:cubicBezTo>
                  <a:cubicBezTo>
                    <a:pt x="2197" y="2204"/>
                    <a:pt x="2197" y="2204"/>
                    <a:pt x="2197" y="2204"/>
                  </a:cubicBezTo>
                  <a:cubicBezTo>
                    <a:pt x="2197" y="1763"/>
                    <a:pt x="2197" y="1763"/>
                    <a:pt x="2197" y="1763"/>
                  </a:cubicBezTo>
                  <a:cubicBezTo>
                    <a:pt x="2929" y="1763"/>
                    <a:pt x="2929" y="1763"/>
                    <a:pt x="2929" y="1763"/>
                  </a:cubicBezTo>
                  <a:cubicBezTo>
                    <a:pt x="3295" y="1763"/>
                    <a:pt x="3295" y="1763"/>
                    <a:pt x="3295" y="1763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2563" y="1763"/>
                    <a:pt x="2563" y="1763"/>
                    <a:pt x="2563" y="1763"/>
                  </a:cubicBezTo>
                  <a:cubicBezTo>
                    <a:pt x="1831" y="2204"/>
                    <a:pt x="1831" y="2204"/>
                    <a:pt x="1831" y="2204"/>
                  </a:cubicBezTo>
                  <a:cubicBezTo>
                    <a:pt x="1831" y="2645"/>
                    <a:pt x="1831" y="2645"/>
                    <a:pt x="1831" y="2645"/>
                  </a:cubicBezTo>
                  <a:cubicBezTo>
                    <a:pt x="1464" y="2645"/>
                    <a:pt x="1464" y="2645"/>
                    <a:pt x="1464" y="2645"/>
                  </a:cubicBezTo>
                  <a:cubicBezTo>
                    <a:pt x="1098" y="3086"/>
                    <a:pt x="1098" y="3086"/>
                    <a:pt x="1098" y="3086"/>
                  </a:cubicBezTo>
                  <a:cubicBezTo>
                    <a:pt x="1098" y="3527"/>
                    <a:pt x="1098" y="3527"/>
                    <a:pt x="1098" y="3527"/>
                  </a:cubicBezTo>
                  <a:cubicBezTo>
                    <a:pt x="366" y="3967"/>
                    <a:pt x="366" y="3967"/>
                    <a:pt x="366" y="3967"/>
                  </a:cubicBezTo>
                  <a:cubicBezTo>
                    <a:pt x="366" y="4408"/>
                    <a:pt x="366" y="4408"/>
                    <a:pt x="366" y="4408"/>
                  </a:cubicBezTo>
                  <a:cubicBezTo>
                    <a:pt x="366" y="4849"/>
                    <a:pt x="366" y="4849"/>
                    <a:pt x="366" y="4849"/>
                  </a:cubicBezTo>
                  <a:cubicBezTo>
                    <a:pt x="366" y="5290"/>
                    <a:pt x="366" y="5290"/>
                    <a:pt x="366" y="5290"/>
                  </a:cubicBezTo>
                  <a:cubicBezTo>
                    <a:pt x="0" y="5731"/>
                    <a:pt x="0" y="5731"/>
                    <a:pt x="0" y="5731"/>
                  </a:cubicBezTo>
                  <a:cubicBezTo>
                    <a:pt x="0" y="6171"/>
                    <a:pt x="0" y="6171"/>
                    <a:pt x="0" y="6171"/>
                  </a:cubicBezTo>
                  <a:cubicBezTo>
                    <a:pt x="366" y="6171"/>
                    <a:pt x="366" y="6171"/>
                    <a:pt x="366" y="6171"/>
                  </a:cubicBezTo>
                  <a:cubicBezTo>
                    <a:pt x="732" y="6171"/>
                    <a:pt x="732" y="6171"/>
                    <a:pt x="732" y="6171"/>
                  </a:cubicBezTo>
                  <a:cubicBezTo>
                    <a:pt x="1098" y="7494"/>
                    <a:pt x="1098" y="7494"/>
                    <a:pt x="1098" y="7494"/>
                  </a:cubicBezTo>
                  <a:cubicBezTo>
                    <a:pt x="1464" y="7935"/>
                    <a:pt x="1464" y="7935"/>
                    <a:pt x="1464" y="7935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9257"/>
                    <a:pt x="1464" y="9257"/>
                    <a:pt x="1464" y="9257"/>
                  </a:cubicBezTo>
                  <a:cubicBezTo>
                    <a:pt x="1831" y="9698"/>
                    <a:pt x="1831" y="9698"/>
                    <a:pt x="1831" y="9698"/>
                  </a:cubicBezTo>
                  <a:cubicBezTo>
                    <a:pt x="2197" y="9698"/>
                    <a:pt x="2197" y="9698"/>
                    <a:pt x="2197" y="9698"/>
                  </a:cubicBezTo>
                  <a:cubicBezTo>
                    <a:pt x="2563" y="9698"/>
                    <a:pt x="2563" y="9698"/>
                    <a:pt x="2563" y="9698"/>
                  </a:cubicBezTo>
                  <a:cubicBezTo>
                    <a:pt x="2929" y="10139"/>
                    <a:pt x="2929" y="10139"/>
                    <a:pt x="2929" y="10139"/>
                  </a:cubicBezTo>
                  <a:cubicBezTo>
                    <a:pt x="2929" y="9698"/>
                    <a:pt x="2929" y="9698"/>
                    <a:pt x="2929" y="9698"/>
                  </a:cubicBezTo>
                  <a:cubicBezTo>
                    <a:pt x="3661" y="9698"/>
                    <a:pt x="3661" y="9698"/>
                    <a:pt x="3661" y="9698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393" y="9698"/>
                    <a:pt x="4393" y="9698"/>
                    <a:pt x="4393" y="9698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6590" y="11461"/>
                    <a:pt x="6590" y="11461"/>
                    <a:pt x="6590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7322" y="11461"/>
                    <a:pt x="7322" y="11461"/>
                    <a:pt x="7322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8054" y="11461"/>
                    <a:pt x="8054" y="11461"/>
                    <a:pt x="8054" y="11461"/>
                  </a:cubicBezTo>
                  <a:cubicBezTo>
                    <a:pt x="8420" y="11461"/>
                    <a:pt x="8420" y="11461"/>
                    <a:pt x="8420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9153" y="11461"/>
                    <a:pt x="9153" y="11461"/>
                    <a:pt x="9153" y="11461"/>
                  </a:cubicBezTo>
                  <a:cubicBezTo>
                    <a:pt x="9519" y="11461"/>
                    <a:pt x="9519" y="11461"/>
                    <a:pt x="9519" y="11461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784"/>
                    <a:pt x="9519" y="12784"/>
                    <a:pt x="9519" y="12784"/>
                  </a:cubicBezTo>
                  <a:cubicBezTo>
                    <a:pt x="9153" y="12784"/>
                    <a:pt x="9153" y="12784"/>
                    <a:pt x="9153" y="1278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547"/>
                    <a:pt x="8786" y="14547"/>
                    <a:pt x="8786" y="14547"/>
                  </a:cubicBezTo>
                  <a:cubicBezTo>
                    <a:pt x="8786" y="14988"/>
                    <a:pt x="8786" y="14988"/>
                    <a:pt x="8786" y="14988"/>
                  </a:cubicBezTo>
                  <a:cubicBezTo>
                    <a:pt x="8786" y="15429"/>
                    <a:pt x="8786" y="15429"/>
                    <a:pt x="8786" y="15429"/>
                  </a:cubicBezTo>
                  <a:cubicBezTo>
                    <a:pt x="8786" y="15869"/>
                    <a:pt x="8786" y="15869"/>
                    <a:pt x="8786" y="15869"/>
                  </a:cubicBezTo>
                  <a:cubicBezTo>
                    <a:pt x="9153" y="16751"/>
                    <a:pt x="9153" y="16751"/>
                    <a:pt x="9153" y="16751"/>
                  </a:cubicBezTo>
                  <a:cubicBezTo>
                    <a:pt x="8786" y="17633"/>
                    <a:pt x="8786" y="17633"/>
                    <a:pt x="8786" y="17633"/>
                  </a:cubicBezTo>
                  <a:cubicBezTo>
                    <a:pt x="8786" y="18073"/>
                    <a:pt x="8786" y="18073"/>
                    <a:pt x="8786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955"/>
                    <a:pt x="9519" y="18955"/>
                    <a:pt x="9519" y="18955"/>
                  </a:cubicBezTo>
                  <a:cubicBezTo>
                    <a:pt x="9885" y="19396"/>
                    <a:pt x="9885" y="19396"/>
                    <a:pt x="9885" y="19396"/>
                  </a:cubicBezTo>
                  <a:cubicBezTo>
                    <a:pt x="9885" y="20278"/>
                    <a:pt x="9885" y="20278"/>
                    <a:pt x="9885" y="20278"/>
                  </a:cubicBezTo>
                  <a:cubicBezTo>
                    <a:pt x="10251" y="20718"/>
                    <a:pt x="10251" y="20718"/>
                    <a:pt x="10251" y="20718"/>
                  </a:cubicBezTo>
                  <a:cubicBezTo>
                    <a:pt x="9885" y="20718"/>
                    <a:pt x="9885" y="20718"/>
                    <a:pt x="9885" y="20718"/>
                  </a:cubicBezTo>
                  <a:close/>
                  <a:moveTo>
                    <a:pt x="8054" y="441"/>
                  </a:moveTo>
                  <a:cubicBezTo>
                    <a:pt x="8054" y="441"/>
                    <a:pt x="8054" y="441"/>
                    <a:pt x="8054" y="441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054" y="882"/>
                    <a:pt x="8054" y="882"/>
                    <a:pt x="8054" y="882"/>
                  </a:cubicBezTo>
                  <a:cubicBezTo>
                    <a:pt x="8054" y="441"/>
                    <a:pt x="8054" y="441"/>
                    <a:pt x="8054" y="441"/>
                  </a:cubicBezTo>
                  <a:close/>
                  <a:moveTo>
                    <a:pt x="6956" y="441"/>
                  </a:moveTo>
                  <a:cubicBezTo>
                    <a:pt x="7322" y="441"/>
                    <a:pt x="7322" y="441"/>
                    <a:pt x="7322" y="441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6956" y="882"/>
                    <a:pt x="6956" y="882"/>
                    <a:pt x="6956" y="882"/>
                  </a:cubicBezTo>
                  <a:cubicBezTo>
                    <a:pt x="6590" y="441"/>
                    <a:pt x="6590" y="441"/>
                    <a:pt x="6590" y="441"/>
                  </a:cubicBezTo>
                  <a:cubicBezTo>
                    <a:pt x="6956" y="441"/>
                    <a:pt x="6956" y="441"/>
                    <a:pt x="6956" y="441"/>
                  </a:cubicBezTo>
                  <a:close/>
                  <a:moveTo>
                    <a:pt x="5125" y="0"/>
                  </a:moveTo>
                  <a:cubicBezTo>
                    <a:pt x="5492" y="0"/>
                    <a:pt x="5492" y="0"/>
                    <a:pt x="5492" y="0"/>
                  </a:cubicBezTo>
                  <a:cubicBezTo>
                    <a:pt x="5858" y="0"/>
                    <a:pt x="5858" y="0"/>
                    <a:pt x="5858" y="0"/>
                  </a:cubicBezTo>
                  <a:cubicBezTo>
                    <a:pt x="5492" y="0"/>
                    <a:pt x="5492" y="0"/>
                    <a:pt x="5492" y="0"/>
                  </a:cubicBezTo>
                  <a:cubicBezTo>
                    <a:pt x="5125" y="0"/>
                    <a:pt x="5125" y="0"/>
                    <a:pt x="5125" y="0"/>
                  </a:cubicBezTo>
                  <a:close/>
                  <a:moveTo>
                    <a:pt x="14278" y="3086"/>
                  </a:moveTo>
                  <a:cubicBezTo>
                    <a:pt x="14644" y="2645"/>
                    <a:pt x="14644" y="2645"/>
                    <a:pt x="14644" y="2645"/>
                  </a:cubicBezTo>
                  <a:cubicBezTo>
                    <a:pt x="15010" y="2645"/>
                    <a:pt x="15010" y="2645"/>
                    <a:pt x="15010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3086"/>
                    <a:pt x="15376" y="3086"/>
                    <a:pt x="15376" y="3086"/>
                  </a:cubicBezTo>
                  <a:cubicBezTo>
                    <a:pt x="15010" y="3086"/>
                    <a:pt x="15010" y="3086"/>
                    <a:pt x="15010" y="3086"/>
                  </a:cubicBezTo>
                  <a:cubicBezTo>
                    <a:pt x="14644" y="3086"/>
                    <a:pt x="14644" y="3086"/>
                    <a:pt x="14644" y="3086"/>
                  </a:cubicBezTo>
                  <a:cubicBezTo>
                    <a:pt x="14644" y="3086"/>
                    <a:pt x="14278" y="3086"/>
                    <a:pt x="14278" y="3086"/>
                  </a:cubicBezTo>
                  <a:close/>
                  <a:moveTo>
                    <a:pt x="14278" y="308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1" name="AutoShape 178"/>
            <p:cNvSpPr>
              <a:spLocks/>
            </p:cNvSpPr>
            <p:nvPr/>
          </p:nvSpPr>
          <p:spPr bwMode="auto">
            <a:xfrm>
              <a:off x="3597" y="4207"/>
              <a:ext cx="508" cy="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984" y="21600"/>
                  </a:moveTo>
                  <a:lnTo>
                    <a:pt x="16416" y="21009"/>
                  </a:lnTo>
                  <a:lnTo>
                    <a:pt x="17172" y="18141"/>
                  </a:lnTo>
                  <a:lnTo>
                    <a:pt x="17604" y="17550"/>
                  </a:lnTo>
                  <a:lnTo>
                    <a:pt x="16848" y="17213"/>
                  </a:lnTo>
                  <a:lnTo>
                    <a:pt x="16416" y="16959"/>
                  </a:lnTo>
                  <a:lnTo>
                    <a:pt x="15984" y="16622"/>
                  </a:lnTo>
                  <a:lnTo>
                    <a:pt x="15984" y="15694"/>
                  </a:lnTo>
                  <a:lnTo>
                    <a:pt x="17604" y="15694"/>
                  </a:lnTo>
                  <a:lnTo>
                    <a:pt x="17604" y="15356"/>
                  </a:lnTo>
                  <a:lnTo>
                    <a:pt x="17172" y="14766"/>
                  </a:lnTo>
                  <a:lnTo>
                    <a:pt x="16848" y="14766"/>
                  </a:lnTo>
                  <a:lnTo>
                    <a:pt x="16416" y="14428"/>
                  </a:lnTo>
                  <a:lnTo>
                    <a:pt x="16848" y="14091"/>
                  </a:lnTo>
                  <a:lnTo>
                    <a:pt x="18792" y="14091"/>
                  </a:lnTo>
                  <a:lnTo>
                    <a:pt x="18792" y="13753"/>
                  </a:lnTo>
                  <a:lnTo>
                    <a:pt x="19224" y="13753"/>
                  </a:lnTo>
                  <a:lnTo>
                    <a:pt x="19656" y="14091"/>
                  </a:lnTo>
                  <a:lnTo>
                    <a:pt x="19980" y="13753"/>
                  </a:lnTo>
                  <a:lnTo>
                    <a:pt x="20412" y="13500"/>
                  </a:lnTo>
                  <a:lnTo>
                    <a:pt x="20412" y="13753"/>
                  </a:lnTo>
                  <a:lnTo>
                    <a:pt x="20844" y="14091"/>
                  </a:lnTo>
                  <a:lnTo>
                    <a:pt x="20844" y="14766"/>
                  </a:lnTo>
                  <a:lnTo>
                    <a:pt x="21600" y="14766"/>
                  </a:lnTo>
                  <a:lnTo>
                    <a:pt x="21168" y="14428"/>
                  </a:lnTo>
                  <a:lnTo>
                    <a:pt x="21168" y="13753"/>
                  </a:lnTo>
                  <a:lnTo>
                    <a:pt x="20844" y="13500"/>
                  </a:lnTo>
                  <a:lnTo>
                    <a:pt x="20844" y="13163"/>
                  </a:lnTo>
                  <a:lnTo>
                    <a:pt x="20412" y="12825"/>
                  </a:lnTo>
                  <a:lnTo>
                    <a:pt x="19980" y="12825"/>
                  </a:lnTo>
                  <a:lnTo>
                    <a:pt x="19980" y="12572"/>
                  </a:lnTo>
                  <a:lnTo>
                    <a:pt x="20412" y="11897"/>
                  </a:lnTo>
                  <a:lnTo>
                    <a:pt x="19980" y="11306"/>
                  </a:lnTo>
                  <a:lnTo>
                    <a:pt x="19980" y="9366"/>
                  </a:lnTo>
                  <a:lnTo>
                    <a:pt x="20412" y="9113"/>
                  </a:lnTo>
                  <a:lnTo>
                    <a:pt x="20844" y="9113"/>
                  </a:lnTo>
                  <a:lnTo>
                    <a:pt x="20844" y="8184"/>
                  </a:lnTo>
                  <a:lnTo>
                    <a:pt x="17604" y="8184"/>
                  </a:lnTo>
                  <a:lnTo>
                    <a:pt x="15984" y="7256"/>
                  </a:lnTo>
                  <a:lnTo>
                    <a:pt x="15228" y="6919"/>
                  </a:lnTo>
                  <a:lnTo>
                    <a:pt x="14796" y="7256"/>
                  </a:lnTo>
                  <a:lnTo>
                    <a:pt x="14364" y="6919"/>
                  </a:lnTo>
                  <a:lnTo>
                    <a:pt x="13608" y="6919"/>
                  </a:lnTo>
                  <a:lnTo>
                    <a:pt x="13608" y="7256"/>
                  </a:lnTo>
                  <a:lnTo>
                    <a:pt x="13176" y="6919"/>
                  </a:lnTo>
                  <a:lnTo>
                    <a:pt x="12420" y="6919"/>
                  </a:lnTo>
                  <a:lnTo>
                    <a:pt x="11988" y="6581"/>
                  </a:lnTo>
                  <a:lnTo>
                    <a:pt x="11988" y="5653"/>
                  </a:lnTo>
                  <a:lnTo>
                    <a:pt x="11664" y="5316"/>
                  </a:lnTo>
                  <a:lnTo>
                    <a:pt x="11232" y="4388"/>
                  </a:lnTo>
                  <a:lnTo>
                    <a:pt x="10368" y="4388"/>
                  </a:lnTo>
                  <a:lnTo>
                    <a:pt x="10368" y="4050"/>
                  </a:lnTo>
                  <a:lnTo>
                    <a:pt x="10800" y="3797"/>
                  </a:lnTo>
                  <a:lnTo>
                    <a:pt x="10800" y="2869"/>
                  </a:lnTo>
                  <a:lnTo>
                    <a:pt x="11664" y="2531"/>
                  </a:lnTo>
                  <a:lnTo>
                    <a:pt x="11664" y="2194"/>
                  </a:lnTo>
                  <a:lnTo>
                    <a:pt x="11988" y="1856"/>
                  </a:lnTo>
                  <a:lnTo>
                    <a:pt x="12420" y="1856"/>
                  </a:lnTo>
                  <a:lnTo>
                    <a:pt x="12420" y="1603"/>
                  </a:lnTo>
                  <a:lnTo>
                    <a:pt x="13176" y="1266"/>
                  </a:lnTo>
                  <a:lnTo>
                    <a:pt x="14040" y="928"/>
                  </a:lnTo>
                  <a:lnTo>
                    <a:pt x="14364" y="928"/>
                  </a:lnTo>
                  <a:lnTo>
                    <a:pt x="14364" y="338"/>
                  </a:lnTo>
                  <a:lnTo>
                    <a:pt x="13608" y="0"/>
                  </a:lnTo>
                  <a:lnTo>
                    <a:pt x="13176" y="338"/>
                  </a:lnTo>
                  <a:lnTo>
                    <a:pt x="12420" y="338"/>
                  </a:lnTo>
                  <a:lnTo>
                    <a:pt x="12420" y="928"/>
                  </a:lnTo>
                  <a:lnTo>
                    <a:pt x="11664" y="928"/>
                  </a:lnTo>
                  <a:lnTo>
                    <a:pt x="10800" y="1603"/>
                  </a:lnTo>
                  <a:lnTo>
                    <a:pt x="8856" y="1603"/>
                  </a:lnTo>
                  <a:lnTo>
                    <a:pt x="8856" y="2531"/>
                  </a:lnTo>
                  <a:lnTo>
                    <a:pt x="8424" y="2194"/>
                  </a:lnTo>
                  <a:lnTo>
                    <a:pt x="8856" y="1856"/>
                  </a:lnTo>
                  <a:lnTo>
                    <a:pt x="7668" y="1856"/>
                  </a:lnTo>
                  <a:lnTo>
                    <a:pt x="7236" y="2194"/>
                  </a:lnTo>
                  <a:lnTo>
                    <a:pt x="6804" y="2194"/>
                  </a:lnTo>
                  <a:lnTo>
                    <a:pt x="6804" y="2531"/>
                  </a:lnTo>
                  <a:lnTo>
                    <a:pt x="6048" y="3122"/>
                  </a:lnTo>
                  <a:lnTo>
                    <a:pt x="6048" y="3459"/>
                  </a:lnTo>
                  <a:lnTo>
                    <a:pt x="6372" y="3459"/>
                  </a:lnTo>
                  <a:lnTo>
                    <a:pt x="6372" y="3797"/>
                  </a:lnTo>
                  <a:lnTo>
                    <a:pt x="6048" y="4050"/>
                  </a:lnTo>
                  <a:lnTo>
                    <a:pt x="5616" y="4050"/>
                  </a:lnTo>
                  <a:lnTo>
                    <a:pt x="4860" y="4388"/>
                  </a:lnTo>
                  <a:lnTo>
                    <a:pt x="4428" y="4725"/>
                  </a:lnTo>
                  <a:lnTo>
                    <a:pt x="4428" y="5063"/>
                  </a:lnTo>
                  <a:lnTo>
                    <a:pt x="3996" y="5063"/>
                  </a:lnTo>
                  <a:lnTo>
                    <a:pt x="4428" y="5316"/>
                  </a:lnTo>
                  <a:lnTo>
                    <a:pt x="4428" y="5653"/>
                  </a:lnTo>
                  <a:lnTo>
                    <a:pt x="3996" y="5991"/>
                  </a:lnTo>
                  <a:lnTo>
                    <a:pt x="3564" y="5653"/>
                  </a:lnTo>
                  <a:lnTo>
                    <a:pt x="3996" y="5653"/>
                  </a:lnTo>
                  <a:lnTo>
                    <a:pt x="3240" y="5063"/>
                  </a:lnTo>
                  <a:lnTo>
                    <a:pt x="2808" y="5063"/>
                  </a:lnTo>
                  <a:lnTo>
                    <a:pt x="3240" y="5316"/>
                  </a:lnTo>
                  <a:lnTo>
                    <a:pt x="3240" y="5653"/>
                  </a:lnTo>
                  <a:lnTo>
                    <a:pt x="2808" y="5991"/>
                  </a:lnTo>
                  <a:lnTo>
                    <a:pt x="2808" y="6244"/>
                  </a:lnTo>
                  <a:lnTo>
                    <a:pt x="2376" y="6244"/>
                  </a:lnTo>
                  <a:lnTo>
                    <a:pt x="2052" y="6919"/>
                  </a:lnTo>
                  <a:lnTo>
                    <a:pt x="2376" y="6919"/>
                  </a:lnTo>
                  <a:lnTo>
                    <a:pt x="2376" y="7509"/>
                  </a:lnTo>
                  <a:lnTo>
                    <a:pt x="2808" y="7847"/>
                  </a:lnTo>
                  <a:lnTo>
                    <a:pt x="3240" y="7509"/>
                  </a:lnTo>
                  <a:lnTo>
                    <a:pt x="3240" y="8184"/>
                  </a:lnTo>
                  <a:lnTo>
                    <a:pt x="2808" y="8184"/>
                  </a:lnTo>
                  <a:lnTo>
                    <a:pt x="2808" y="8438"/>
                  </a:lnTo>
                  <a:lnTo>
                    <a:pt x="3240" y="8438"/>
                  </a:lnTo>
                  <a:lnTo>
                    <a:pt x="3240" y="8775"/>
                  </a:lnTo>
                  <a:lnTo>
                    <a:pt x="2808" y="9113"/>
                  </a:lnTo>
                  <a:lnTo>
                    <a:pt x="3240" y="9366"/>
                  </a:lnTo>
                  <a:lnTo>
                    <a:pt x="3240" y="10378"/>
                  </a:lnTo>
                  <a:lnTo>
                    <a:pt x="2808" y="10631"/>
                  </a:lnTo>
                  <a:lnTo>
                    <a:pt x="2808" y="10969"/>
                  </a:lnTo>
                  <a:lnTo>
                    <a:pt x="3240" y="10969"/>
                  </a:lnTo>
                  <a:lnTo>
                    <a:pt x="3564" y="11306"/>
                  </a:lnTo>
                  <a:lnTo>
                    <a:pt x="3564" y="11559"/>
                  </a:lnTo>
                  <a:lnTo>
                    <a:pt x="3240" y="11897"/>
                  </a:lnTo>
                  <a:lnTo>
                    <a:pt x="2052" y="12825"/>
                  </a:lnTo>
                  <a:lnTo>
                    <a:pt x="1188" y="12825"/>
                  </a:lnTo>
                  <a:lnTo>
                    <a:pt x="864" y="13163"/>
                  </a:lnTo>
                  <a:lnTo>
                    <a:pt x="432" y="13753"/>
                  </a:lnTo>
                  <a:lnTo>
                    <a:pt x="432" y="14091"/>
                  </a:lnTo>
                  <a:lnTo>
                    <a:pt x="0" y="14428"/>
                  </a:lnTo>
                  <a:lnTo>
                    <a:pt x="864" y="14428"/>
                  </a:lnTo>
                  <a:lnTo>
                    <a:pt x="1188" y="14766"/>
                  </a:lnTo>
                  <a:lnTo>
                    <a:pt x="2052" y="15019"/>
                  </a:lnTo>
                  <a:lnTo>
                    <a:pt x="2376" y="15019"/>
                  </a:lnTo>
                  <a:lnTo>
                    <a:pt x="2808" y="15356"/>
                  </a:lnTo>
                  <a:lnTo>
                    <a:pt x="2808" y="15947"/>
                  </a:lnTo>
                  <a:lnTo>
                    <a:pt x="3996" y="15947"/>
                  </a:lnTo>
                  <a:lnTo>
                    <a:pt x="3996" y="16284"/>
                  </a:lnTo>
                  <a:lnTo>
                    <a:pt x="4860" y="16284"/>
                  </a:lnTo>
                  <a:lnTo>
                    <a:pt x="4860" y="15947"/>
                  </a:lnTo>
                  <a:lnTo>
                    <a:pt x="5184" y="15694"/>
                  </a:lnTo>
                  <a:lnTo>
                    <a:pt x="6048" y="15947"/>
                  </a:lnTo>
                  <a:lnTo>
                    <a:pt x="6048" y="16284"/>
                  </a:lnTo>
                  <a:lnTo>
                    <a:pt x="6804" y="16284"/>
                  </a:lnTo>
                  <a:lnTo>
                    <a:pt x="7668" y="16622"/>
                  </a:lnTo>
                  <a:lnTo>
                    <a:pt x="7992" y="16622"/>
                  </a:lnTo>
                  <a:lnTo>
                    <a:pt x="8424" y="16959"/>
                  </a:lnTo>
                  <a:lnTo>
                    <a:pt x="8424" y="17213"/>
                  </a:lnTo>
                  <a:lnTo>
                    <a:pt x="8856" y="17550"/>
                  </a:lnTo>
                  <a:lnTo>
                    <a:pt x="9612" y="17888"/>
                  </a:lnTo>
                  <a:lnTo>
                    <a:pt x="10044" y="18141"/>
                  </a:lnTo>
                  <a:lnTo>
                    <a:pt x="10044" y="18478"/>
                  </a:lnTo>
                  <a:lnTo>
                    <a:pt x="10368" y="18478"/>
                  </a:lnTo>
                  <a:lnTo>
                    <a:pt x="10368" y="18816"/>
                  </a:lnTo>
                  <a:lnTo>
                    <a:pt x="10800" y="19069"/>
                  </a:lnTo>
                  <a:lnTo>
                    <a:pt x="10368" y="19069"/>
                  </a:lnTo>
                  <a:lnTo>
                    <a:pt x="10800" y="19406"/>
                  </a:lnTo>
                  <a:lnTo>
                    <a:pt x="12420" y="19406"/>
                  </a:lnTo>
                  <a:lnTo>
                    <a:pt x="12852" y="19069"/>
                  </a:lnTo>
                  <a:lnTo>
                    <a:pt x="13176" y="19069"/>
                  </a:lnTo>
                  <a:lnTo>
                    <a:pt x="13608" y="19406"/>
                  </a:lnTo>
                  <a:lnTo>
                    <a:pt x="14364" y="19069"/>
                  </a:lnTo>
                  <a:lnTo>
                    <a:pt x="15228" y="19069"/>
                  </a:lnTo>
                  <a:lnTo>
                    <a:pt x="15660" y="19406"/>
                  </a:lnTo>
                  <a:lnTo>
                    <a:pt x="15984" y="19406"/>
                  </a:lnTo>
                  <a:lnTo>
                    <a:pt x="15984" y="19744"/>
                  </a:lnTo>
                  <a:lnTo>
                    <a:pt x="14796" y="21009"/>
                  </a:lnTo>
                  <a:lnTo>
                    <a:pt x="14796" y="21263"/>
                  </a:lnTo>
                  <a:lnTo>
                    <a:pt x="15228" y="21263"/>
                  </a:lnTo>
                  <a:lnTo>
                    <a:pt x="15660" y="21009"/>
                  </a:lnTo>
                  <a:lnTo>
                    <a:pt x="15984" y="21263"/>
                  </a:lnTo>
                  <a:lnTo>
                    <a:pt x="15984" y="21600"/>
                  </a:lnTo>
                  <a:close/>
                  <a:moveTo>
                    <a:pt x="1598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2" name="AutoShape 179"/>
            <p:cNvSpPr>
              <a:spLocks/>
            </p:cNvSpPr>
            <p:nvPr/>
          </p:nvSpPr>
          <p:spPr bwMode="auto">
            <a:xfrm>
              <a:off x="3513" y="4630"/>
              <a:ext cx="244" cy="23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700" y="4950"/>
                  </a:moveTo>
                  <a:lnTo>
                    <a:pt x="20025" y="4950"/>
                  </a:lnTo>
                  <a:lnTo>
                    <a:pt x="20025" y="4050"/>
                  </a:lnTo>
                  <a:lnTo>
                    <a:pt x="18225" y="3375"/>
                  </a:lnTo>
                  <a:lnTo>
                    <a:pt x="17550" y="4050"/>
                  </a:lnTo>
                  <a:lnTo>
                    <a:pt x="17550" y="4950"/>
                  </a:lnTo>
                  <a:lnTo>
                    <a:pt x="15750" y="4950"/>
                  </a:lnTo>
                  <a:lnTo>
                    <a:pt x="15750" y="4050"/>
                  </a:lnTo>
                  <a:lnTo>
                    <a:pt x="13275" y="4050"/>
                  </a:lnTo>
                  <a:lnTo>
                    <a:pt x="13275" y="2475"/>
                  </a:lnTo>
                  <a:lnTo>
                    <a:pt x="12375" y="1575"/>
                  </a:lnTo>
                  <a:lnTo>
                    <a:pt x="11700" y="1575"/>
                  </a:lnTo>
                  <a:lnTo>
                    <a:pt x="9900" y="900"/>
                  </a:lnTo>
                  <a:lnTo>
                    <a:pt x="9225" y="0"/>
                  </a:lnTo>
                  <a:lnTo>
                    <a:pt x="7425" y="0"/>
                  </a:lnTo>
                  <a:lnTo>
                    <a:pt x="7425" y="900"/>
                  </a:lnTo>
                  <a:lnTo>
                    <a:pt x="6525" y="900"/>
                  </a:lnTo>
                  <a:lnTo>
                    <a:pt x="4950" y="1575"/>
                  </a:lnTo>
                  <a:lnTo>
                    <a:pt x="4050" y="1575"/>
                  </a:lnTo>
                  <a:lnTo>
                    <a:pt x="2475" y="2475"/>
                  </a:lnTo>
                  <a:lnTo>
                    <a:pt x="3375" y="3375"/>
                  </a:lnTo>
                  <a:lnTo>
                    <a:pt x="3375" y="4950"/>
                  </a:lnTo>
                  <a:lnTo>
                    <a:pt x="2475" y="6750"/>
                  </a:lnTo>
                  <a:lnTo>
                    <a:pt x="1575" y="6750"/>
                  </a:lnTo>
                  <a:lnTo>
                    <a:pt x="2475" y="7425"/>
                  </a:lnTo>
                  <a:lnTo>
                    <a:pt x="1575" y="8325"/>
                  </a:lnTo>
                  <a:lnTo>
                    <a:pt x="900" y="8325"/>
                  </a:lnTo>
                  <a:lnTo>
                    <a:pt x="0" y="9225"/>
                  </a:lnTo>
                  <a:lnTo>
                    <a:pt x="900" y="9900"/>
                  </a:lnTo>
                  <a:lnTo>
                    <a:pt x="900" y="11700"/>
                  </a:lnTo>
                  <a:lnTo>
                    <a:pt x="0" y="12375"/>
                  </a:lnTo>
                  <a:lnTo>
                    <a:pt x="900" y="13275"/>
                  </a:lnTo>
                  <a:lnTo>
                    <a:pt x="1575" y="13275"/>
                  </a:lnTo>
                  <a:lnTo>
                    <a:pt x="1575" y="14175"/>
                  </a:lnTo>
                  <a:lnTo>
                    <a:pt x="2475" y="15075"/>
                  </a:lnTo>
                  <a:lnTo>
                    <a:pt x="2475" y="14175"/>
                  </a:lnTo>
                  <a:lnTo>
                    <a:pt x="3375" y="13275"/>
                  </a:lnTo>
                  <a:lnTo>
                    <a:pt x="4050" y="12375"/>
                  </a:lnTo>
                  <a:lnTo>
                    <a:pt x="4050" y="13275"/>
                  </a:lnTo>
                  <a:lnTo>
                    <a:pt x="4950" y="14175"/>
                  </a:lnTo>
                  <a:lnTo>
                    <a:pt x="4050" y="15075"/>
                  </a:lnTo>
                  <a:lnTo>
                    <a:pt x="4950" y="15750"/>
                  </a:lnTo>
                  <a:lnTo>
                    <a:pt x="4050" y="16650"/>
                  </a:lnTo>
                  <a:lnTo>
                    <a:pt x="3375" y="16650"/>
                  </a:lnTo>
                  <a:lnTo>
                    <a:pt x="3375" y="17550"/>
                  </a:lnTo>
                  <a:lnTo>
                    <a:pt x="4050" y="18225"/>
                  </a:lnTo>
                  <a:lnTo>
                    <a:pt x="3375" y="18225"/>
                  </a:lnTo>
                  <a:lnTo>
                    <a:pt x="2475" y="19125"/>
                  </a:lnTo>
                  <a:lnTo>
                    <a:pt x="2475" y="20025"/>
                  </a:lnTo>
                  <a:lnTo>
                    <a:pt x="3375" y="20025"/>
                  </a:lnTo>
                  <a:lnTo>
                    <a:pt x="4050" y="19125"/>
                  </a:lnTo>
                  <a:lnTo>
                    <a:pt x="4050" y="20025"/>
                  </a:lnTo>
                  <a:lnTo>
                    <a:pt x="6525" y="20025"/>
                  </a:lnTo>
                  <a:lnTo>
                    <a:pt x="7425" y="21600"/>
                  </a:lnTo>
                  <a:lnTo>
                    <a:pt x="8325" y="20925"/>
                  </a:lnTo>
                  <a:lnTo>
                    <a:pt x="11700" y="15750"/>
                  </a:lnTo>
                  <a:lnTo>
                    <a:pt x="11700" y="15075"/>
                  </a:lnTo>
                  <a:lnTo>
                    <a:pt x="15750" y="14175"/>
                  </a:lnTo>
                  <a:lnTo>
                    <a:pt x="17550" y="13275"/>
                  </a:lnTo>
                  <a:lnTo>
                    <a:pt x="20025" y="10800"/>
                  </a:lnTo>
                  <a:lnTo>
                    <a:pt x="20700" y="9225"/>
                  </a:lnTo>
                  <a:lnTo>
                    <a:pt x="21600" y="9225"/>
                  </a:lnTo>
                  <a:lnTo>
                    <a:pt x="21600" y="6750"/>
                  </a:lnTo>
                  <a:lnTo>
                    <a:pt x="20700" y="5850"/>
                  </a:lnTo>
                  <a:lnTo>
                    <a:pt x="20700" y="4950"/>
                  </a:lnTo>
                  <a:close/>
                  <a:moveTo>
                    <a:pt x="2475" y="15750"/>
                  </a:moveTo>
                  <a:lnTo>
                    <a:pt x="3375" y="15075"/>
                  </a:lnTo>
                  <a:lnTo>
                    <a:pt x="3375" y="14175"/>
                  </a:lnTo>
                  <a:lnTo>
                    <a:pt x="3375" y="15750"/>
                  </a:lnTo>
                  <a:lnTo>
                    <a:pt x="2475" y="15750"/>
                  </a:lnTo>
                  <a:close/>
                  <a:moveTo>
                    <a:pt x="2475" y="157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3" name="AutoShape 180"/>
            <p:cNvSpPr>
              <a:spLocks/>
            </p:cNvSpPr>
            <p:nvPr/>
          </p:nvSpPr>
          <p:spPr bwMode="auto">
            <a:xfrm>
              <a:off x="3503" y="4684"/>
              <a:ext cx="536" cy="69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064" y="12791"/>
                  </a:moveTo>
                  <a:lnTo>
                    <a:pt x="18631" y="12791"/>
                  </a:lnTo>
                  <a:lnTo>
                    <a:pt x="18631" y="12485"/>
                  </a:lnTo>
                  <a:lnTo>
                    <a:pt x="18222" y="11643"/>
                  </a:lnTo>
                  <a:lnTo>
                    <a:pt x="18222" y="11336"/>
                  </a:lnTo>
                  <a:lnTo>
                    <a:pt x="18631" y="11336"/>
                  </a:lnTo>
                  <a:lnTo>
                    <a:pt x="18631" y="11106"/>
                  </a:lnTo>
                  <a:lnTo>
                    <a:pt x="18222" y="10800"/>
                  </a:lnTo>
                  <a:lnTo>
                    <a:pt x="17096" y="11643"/>
                  </a:lnTo>
                  <a:lnTo>
                    <a:pt x="15560" y="11643"/>
                  </a:lnTo>
                  <a:lnTo>
                    <a:pt x="15560" y="11106"/>
                  </a:lnTo>
                  <a:lnTo>
                    <a:pt x="15151" y="10800"/>
                  </a:lnTo>
                  <a:lnTo>
                    <a:pt x="13308" y="10800"/>
                  </a:lnTo>
                  <a:lnTo>
                    <a:pt x="14025" y="10494"/>
                  </a:lnTo>
                  <a:lnTo>
                    <a:pt x="12899" y="9651"/>
                  </a:lnTo>
                  <a:lnTo>
                    <a:pt x="12489" y="9421"/>
                  </a:lnTo>
                  <a:lnTo>
                    <a:pt x="12489" y="8809"/>
                  </a:lnTo>
                  <a:lnTo>
                    <a:pt x="12899" y="8502"/>
                  </a:lnTo>
                  <a:lnTo>
                    <a:pt x="12489" y="8272"/>
                  </a:lnTo>
                  <a:lnTo>
                    <a:pt x="12899" y="8272"/>
                  </a:lnTo>
                  <a:lnTo>
                    <a:pt x="12899" y="7966"/>
                  </a:lnTo>
                  <a:lnTo>
                    <a:pt x="13308" y="7660"/>
                  </a:lnTo>
                  <a:lnTo>
                    <a:pt x="13615" y="7660"/>
                  </a:lnTo>
                  <a:lnTo>
                    <a:pt x="13615" y="7123"/>
                  </a:lnTo>
                  <a:lnTo>
                    <a:pt x="14025" y="6511"/>
                  </a:lnTo>
                  <a:lnTo>
                    <a:pt x="14025" y="5974"/>
                  </a:lnTo>
                  <a:lnTo>
                    <a:pt x="14434" y="5974"/>
                  </a:lnTo>
                  <a:lnTo>
                    <a:pt x="15151" y="5438"/>
                  </a:lnTo>
                  <a:lnTo>
                    <a:pt x="15560" y="5438"/>
                  </a:lnTo>
                  <a:lnTo>
                    <a:pt x="16277" y="5132"/>
                  </a:lnTo>
                  <a:lnTo>
                    <a:pt x="17403" y="4826"/>
                  </a:lnTo>
                  <a:lnTo>
                    <a:pt x="18631" y="4826"/>
                  </a:lnTo>
                  <a:lnTo>
                    <a:pt x="18631" y="5132"/>
                  </a:lnTo>
                  <a:lnTo>
                    <a:pt x="18938" y="5132"/>
                  </a:lnTo>
                  <a:lnTo>
                    <a:pt x="18938" y="4519"/>
                  </a:lnTo>
                  <a:lnTo>
                    <a:pt x="18631" y="4289"/>
                  </a:lnTo>
                  <a:lnTo>
                    <a:pt x="18222" y="4519"/>
                  </a:lnTo>
                  <a:lnTo>
                    <a:pt x="17812" y="4519"/>
                  </a:lnTo>
                  <a:lnTo>
                    <a:pt x="17812" y="4289"/>
                  </a:lnTo>
                  <a:lnTo>
                    <a:pt x="18938" y="3140"/>
                  </a:lnTo>
                  <a:lnTo>
                    <a:pt x="18938" y="2834"/>
                  </a:lnTo>
                  <a:lnTo>
                    <a:pt x="18631" y="2834"/>
                  </a:lnTo>
                  <a:lnTo>
                    <a:pt x="18222" y="2528"/>
                  </a:lnTo>
                  <a:lnTo>
                    <a:pt x="17403" y="2528"/>
                  </a:lnTo>
                  <a:lnTo>
                    <a:pt x="16686" y="2834"/>
                  </a:lnTo>
                  <a:lnTo>
                    <a:pt x="16277" y="2528"/>
                  </a:lnTo>
                  <a:lnTo>
                    <a:pt x="15970" y="2528"/>
                  </a:lnTo>
                  <a:lnTo>
                    <a:pt x="15560" y="2834"/>
                  </a:lnTo>
                  <a:lnTo>
                    <a:pt x="14025" y="2834"/>
                  </a:lnTo>
                  <a:lnTo>
                    <a:pt x="13615" y="2528"/>
                  </a:lnTo>
                  <a:lnTo>
                    <a:pt x="14025" y="2528"/>
                  </a:lnTo>
                  <a:lnTo>
                    <a:pt x="13615" y="2298"/>
                  </a:lnTo>
                  <a:lnTo>
                    <a:pt x="13615" y="1991"/>
                  </a:lnTo>
                  <a:lnTo>
                    <a:pt x="13308" y="1991"/>
                  </a:lnTo>
                  <a:lnTo>
                    <a:pt x="13308" y="1685"/>
                  </a:lnTo>
                  <a:lnTo>
                    <a:pt x="12899" y="1455"/>
                  </a:lnTo>
                  <a:lnTo>
                    <a:pt x="12182" y="1149"/>
                  </a:lnTo>
                  <a:lnTo>
                    <a:pt x="11773" y="843"/>
                  </a:lnTo>
                  <a:lnTo>
                    <a:pt x="11773" y="613"/>
                  </a:lnTo>
                  <a:lnTo>
                    <a:pt x="11363" y="306"/>
                  </a:lnTo>
                  <a:lnTo>
                    <a:pt x="11056" y="306"/>
                  </a:lnTo>
                  <a:lnTo>
                    <a:pt x="10237" y="0"/>
                  </a:lnTo>
                  <a:lnTo>
                    <a:pt x="9827" y="0"/>
                  </a:lnTo>
                  <a:lnTo>
                    <a:pt x="9827" y="306"/>
                  </a:lnTo>
                  <a:lnTo>
                    <a:pt x="10237" y="613"/>
                  </a:lnTo>
                  <a:lnTo>
                    <a:pt x="10237" y="1455"/>
                  </a:lnTo>
                  <a:lnTo>
                    <a:pt x="9827" y="1455"/>
                  </a:lnTo>
                  <a:lnTo>
                    <a:pt x="9520" y="1991"/>
                  </a:lnTo>
                  <a:lnTo>
                    <a:pt x="8394" y="2834"/>
                  </a:lnTo>
                  <a:lnTo>
                    <a:pt x="7575" y="3140"/>
                  </a:lnTo>
                  <a:lnTo>
                    <a:pt x="5733" y="3447"/>
                  </a:lnTo>
                  <a:lnTo>
                    <a:pt x="5733" y="3677"/>
                  </a:lnTo>
                  <a:lnTo>
                    <a:pt x="4197" y="5438"/>
                  </a:lnTo>
                  <a:lnTo>
                    <a:pt x="3788" y="5668"/>
                  </a:lnTo>
                  <a:lnTo>
                    <a:pt x="3378" y="5132"/>
                  </a:lnTo>
                  <a:lnTo>
                    <a:pt x="2252" y="5132"/>
                  </a:lnTo>
                  <a:lnTo>
                    <a:pt x="2252" y="4826"/>
                  </a:lnTo>
                  <a:lnTo>
                    <a:pt x="1945" y="5132"/>
                  </a:lnTo>
                  <a:lnTo>
                    <a:pt x="1536" y="5132"/>
                  </a:lnTo>
                  <a:lnTo>
                    <a:pt x="1536" y="4826"/>
                  </a:lnTo>
                  <a:lnTo>
                    <a:pt x="1945" y="4519"/>
                  </a:lnTo>
                  <a:lnTo>
                    <a:pt x="2252" y="4519"/>
                  </a:lnTo>
                  <a:lnTo>
                    <a:pt x="1945" y="4289"/>
                  </a:lnTo>
                  <a:lnTo>
                    <a:pt x="1945" y="3983"/>
                  </a:lnTo>
                  <a:lnTo>
                    <a:pt x="1126" y="4289"/>
                  </a:lnTo>
                  <a:lnTo>
                    <a:pt x="819" y="4519"/>
                  </a:lnTo>
                  <a:lnTo>
                    <a:pt x="0" y="4826"/>
                  </a:lnTo>
                  <a:lnTo>
                    <a:pt x="0" y="5668"/>
                  </a:lnTo>
                  <a:lnTo>
                    <a:pt x="409" y="5974"/>
                  </a:lnTo>
                  <a:lnTo>
                    <a:pt x="0" y="5974"/>
                  </a:lnTo>
                  <a:lnTo>
                    <a:pt x="409" y="6281"/>
                  </a:lnTo>
                  <a:lnTo>
                    <a:pt x="819" y="6511"/>
                  </a:lnTo>
                  <a:lnTo>
                    <a:pt x="409" y="6817"/>
                  </a:lnTo>
                  <a:lnTo>
                    <a:pt x="0" y="6817"/>
                  </a:lnTo>
                  <a:lnTo>
                    <a:pt x="0" y="7123"/>
                  </a:lnTo>
                  <a:lnTo>
                    <a:pt x="409" y="7430"/>
                  </a:lnTo>
                  <a:lnTo>
                    <a:pt x="1126" y="7660"/>
                  </a:lnTo>
                  <a:lnTo>
                    <a:pt x="1536" y="7660"/>
                  </a:lnTo>
                  <a:lnTo>
                    <a:pt x="2252" y="7966"/>
                  </a:lnTo>
                  <a:lnTo>
                    <a:pt x="2662" y="7966"/>
                  </a:lnTo>
                  <a:lnTo>
                    <a:pt x="2662" y="8272"/>
                  </a:lnTo>
                  <a:lnTo>
                    <a:pt x="3071" y="8502"/>
                  </a:lnTo>
                  <a:lnTo>
                    <a:pt x="3071" y="8809"/>
                  </a:lnTo>
                  <a:lnTo>
                    <a:pt x="3378" y="9115"/>
                  </a:lnTo>
                  <a:lnTo>
                    <a:pt x="3788" y="9421"/>
                  </a:lnTo>
                  <a:lnTo>
                    <a:pt x="4197" y="9651"/>
                  </a:lnTo>
                  <a:lnTo>
                    <a:pt x="4197" y="9957"/>
                  </a:lnTo>
                  <a:lnTo>
                    <a:pt x="4607" y="10264"/>
                  </a:lnTo>
                  <a:lnTo>
                    <a:pt x="4607" y="10494"/>
                  </a:lnTo>
                  <a:lnTo>
                    <a:pt x="4914" y="10800"/>
                  </a:lnTo>
                  <a:lnTo>
                    <a:pt x="4914" y="11106"/>
                  </a:lnTo>
                  <a:lnTo>
                    <a:pt x="5323" y="11336"/>
                  </a:lnTo>
                  <a:lnTo>
                    <a:pt x="5323" y="11643"/>
                  </a:lnTo>
                  <a:lnTo>
                    <a:pt x="5733" y="12255"/>
                  </a:lnTo>
                  <a:lnTo>
                    <a:pt x="6449" y="12791"/>
                  </a:lnTo>
                  <a:lnTo>
                    <a:pt x="6449" y="13098"/>
                  </a:lnTo>
                  <a:lnTo>
                    <a:pt x="7166" y="13634"/>
                  </a:lnTo>
                  <a:lnTo>
                    <a:pt x="7166" y="13940"/>
                  </a:lnTo>
                  <a:lnTo>
                    <a:pt x="7575" y="14247"/>
                  </a:lnTo>
                  <a:lnTo>
                    <a:pt x="7985" y="14247"/>
                  </a:lnTo>
                  <a:lnTo>
                    <a:pt x="7985" y="14477"/>
                  </a:lnTo>
                  <a:lnTo>
                    <a:pt x="8394" y="15089"/>
                  </a:lnTo>
                  <a:lnTo>
                    <a:pt x="8701" y="15319"/>
                  </a:lnTo>
                  <a:lnTo>
                    <a:pt x="9111" y="15932"/>
                  </a:lnTo>
                  <a:lnTo>
                    <a:pt x="9111" y="16238"/>
                  </a:lnTo>
                  <a:lnTo>
                    <a:pt x="8701" y="16238"/>
                  </a:lnTo>
                  <a:lnTo>
                    <a:pt x="8701" y="16468"/>
                  </a:lnTo>
                  <a:lnTo>
                    <a:pt x="9111" y="16468"/>
                  </a:lnTo>
                  <a:lnTo>
                    <a:pt x="9520" y="16774"/>
                  </a:lnTo>
                  <a:lnTo>
                    <a:pt x="9827" y="17081"/>
                  </a:lnTo>
                  <a:lnTo>
                    <a:pt x="10237" y="17311"/>
                  </a:lnTo>
                  <a:lnTo>
                    <a:pt x="10237" y="17617"/>
                  </a:lnTo>
                  <a:lnTo>
                    <a:pt x="11056" y="17617"/>
                  </a:lnTo>
                  <a:lnTo>
                    <a:pt x="11056" y="17923"/>
                  </a:lnTo>
                  <a:lnTo>
                    <a:pt x="11363" y="17923"/>
                  </a:lnTo>
                  <a:lnTo>
                    <a:pt x="11363" y="18153"/>
                  </a:lnTo>
                  <a:lnTo>
                    <a:pt x="12182" y="18153"/>
                  </a:lnTo>
                  <a:lnTo>
                    <a:pt x="12182" y="17923"/>
                  </a:lnTo>
                  <a:lnTo>
                    <a:pt x="12182" y="18460"/>
                  </a:lnTo>
                  <a:lnTo>
                    <a:pt x="12899" y="18460"/>
                  </a:lnTo>
                  <a:lnTo>
                    <a:pt x="13308" y="18766"/>
                  </a:lnTo>
                  <a:lnTo>
                    <a:pt x="13308" y="19072"/>
                  </a:lnTo>
                  <a:lnTo>
                    <a:pt x="14434" y="19072"/>
                  </a:lnTo>
                  <a:lnTo>
                    <a:pt x="14844" y="19302"/>
                  </a:lnTo>
                  <a:lnTo>
                    <a:pt x="15151" y="19609"/>
                  </a:lnTo>
                  <a:lnTo>
                    <a:pt x="15970" y="19609"/>
                  </a:lnTo>
                  <a:lnTo>
                    <a:pt x="16277" y="19915"/>
                  </a:lnTo>
                  <a:lnTo>
                    <a:pt x="16686" y="20145"/>
                  </a:lnTo>
                  <a:lnTo>
                    <a:pt x="17096" y="20145"/>
                  </a:lnTo>
                  <a:lnTo>
                    <a:pt x="17096" y="20451"/>
                  </a:lnTo>
                  <a:lnTo>
                    <a:pt x="17403" y="20451"/>
                  </a:lnTo>
                  <a:lnTo>
                    <a:pt x="17403" y="20757"/>
                  </a:lnTo>
                  <a:lnTo>
                    <a:pt x="17812" y="20757"/>
                  </a:lnTo>
                  <a:lnTo>
                    <a:pt x="18222" y="21064"/>
                  </a:lnTo>
                  <a:lnTo>
                    <a:pt x="18631" y="21294"/>
                  </a:lnTo>
                  <a:lnTo>
                    <a:pt x="18938" y="21600"/>
                  </a:lnTo>
                  <a:lnTo>
                    <a:pt x="19757" y="21600"/>
                  </a:lnTo>
                  <a:lnTo>
                    <a:pt x="20064" y="21294"/>
                  </a:lnTo>
                  <a:lnTo>
                    <a:pt x="20474" y="21294"/>
                  </a:lnTo>
                  <a:lnTo>
                    <a:pt x="20883" y="21064"/>
                  </a:lnTo>
                  <a:lnTo>
                    <a:pt x="20474" y="20757"/>
                  </a:lnTo>
                  <a:lnTo>
                    <a:pt x="20883" y="20451"/>
                  </a:lnTo>
                  <a:lnTo>
                    <a:pt x="20474" y="20145"/>
                  </a:lnTo>
                  <a:lnTo>
                    <a:pt x="20883" y="19915"/>
                  </a:lnTo>
                  <a:lnTo>
                    <a:pt x="21191" y="19609"/>
                  </a:lnTo>
                  <a:lnTo>
                    <a:pt x="21600" y="19302"/>
                  </a:lnTo>
                  <a:lnTo>
                    <a:pt x="21600" y="19072"/>
                  </a:lnTo>
                  <a:lnTo>
                    <a:pt x="21191" y="18460"/>
                  </a:lnTo>
                  <a:lnTo>
                    <a:pt x="21191" y="17617"/>
                  </a:lnTo>
                  <a:lnTo>
                    <a:pt x="20883" y="17617"/>
                  </a:lnTo>
                  <a:lnTo>
                    <a:pt x="21191" y="17311"/>
                  </a:lnTo>
                  <a:lnTo>
                    <a:pt x="21191" y="14783"/>
                  </a:lnTo>
                  <a:lnTo>
                    <a:pt x="21600" y="14477"/>
                  </a:lnTo>
                  <a:lnTo>
                    <a:pt x="21600" y="14247"/>
                  </a:lnTo>
                  <a:lnTo>
                    <a:pt x="20064" y="12791"/>
                  </a:lnTo>
                  <a:close/>
                  <a:moveTo>
                    <a:pt x="20064" y="127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4" name="AutoShape 181"/>
            <p:cNvSpPr>
              <a:spLocks/>
            </p:cNvSpPr>
            <p:nvPr/>
          </p:nvSpPr>
          <p:spPr bwMode="auto">
            <a:xfrm>
              <a:off x="4001" y="5043"/>
              <a:ext cx="517" cy="51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859" y="16591"/>
                  </a:moveTo>
                  <a:lnTo>
                    <a:pt x="20859" y="15861"/>
                  </a:lnTo>
                  <a:lnTo>
                    <a:pt x="21600" y="14296"/>
                  </a:lnTo>
                  <a:lnTo>
                    <a:pt x="21600" y="13878"/>
                  </a:lnTo>
                  <a:lnTo>
                    <a:pt x="20859" y="12313"/>
                  </a:lnTo>
                  <a:lnTo>
                    <a:pt x="19694" y="12000"/>
                  </a:lnTo>
                  <a:lnTo>
                    <a:pt x="20012" y="11583"/>
                  </a:lnTo>
                  <a:lnTo>
                    <a:pt x="19694" y="10435"/>
                  </a:lnTo>
                  <a:lnTo>
                    <a:pt x="16518" y="10435"/>
                  </a:lnTo>
                  <a:lnTo>
                    <a:pt x="16518" y="9600"/>
                  </a:lnTo>
                  <a:lnTo>
                    <a:pt x="16094" y="8870"/>
                  </a:lnTo>
                  <a:lnTo>
                    <a:pt x="16094" y="6991"/>
                  </a:lnTo>
                  <a:lnTo>
                    <a:pt x="15353" y="6574"/>
                  </a:lnTo>
                  <a:lnTo>
                    <a:pt x="14188" y="6574"/>
                  </a:lnTo>
                  <a:lnTo>
                    <a:pt x="13765" y="6157"/>
                  </a:lnTo>
                  <a:lnTo>
                    <a:pt x="13341" y="6157"/>
                  </a:lnTo>
                  <a:lnTo>
                    <a:pt x="13341" y="5739"/>
                  </a:lnTo>
                  <a:lnTo>
                    <a:pt x="13024" y="5739"/>
                  </a:lnTo>
                  <a:lnTo>
                    <a:pt x="12176" y="5426"/>
                  </a:lnTo>
                  <a:lnTo>
                    <a:pt x="11753" y="5426"/>
                  </a:lnTo>
                  <a:lnTo>
                    <a:pt x="11435" y="5009"/>
                  </a:lnTo>
                  <a:lnTo>
                    <a:pt x="11012" y="5009"/>
                  </a:lnTo>
                  <a:lnTo>
                    <a:pt x="10271" y="4278"/>
                  </a:lnTo>
                  <a:lnTo>
                    <a:pt x="9424" y="4591"/>
                  </a:lnTo>
                  <a:lnTo>
                    <a:pt x="9106" y="4278"/>
                  </a:lnTo>
                  <a:lnTo>
                    <a:pt x="8259" y="4278"/>
                  </a:lnTo>
                  <a:lnTo>
                    <a:pt x="7835" y="3861"/>
                  </a:lnTo>
                  <a:lnTo>
                    <a:pt x="7835" y="3443"/>
                  </a:lnTo>
                  <a:lnTo>
                    <a:pt x="7518" y="3443"/>
                  </a:lnTo>
                  <a:lnTo>
                    <a:pt x="7094" y="2713"/>
                  </a:lnTo>
                  <a:lnTo>
                    <a:pt x="7518" y="2296"/>
                  </a:lnTo>
                  <a:lnTo>
                    <a:pt x="7094" y="1565"/>
                  </a:lnTo>
                  <a:lnTo>
                    <a:pt x="7518" y="1148"/>
                  </a:lnTo>
                  <a:lnTo>
                    <a:pt x="7094" y="730"/>
                  </a:lnTo>
                  <a:lnTo>
                    <a:pt x="7094" y="0"/>
                  </a:lnTo>
                  <a:lnTo>
                    <a:pt x="6671" y="313"/>
                  </a:lnTo>
                  <a:lnTo>
                    <a:pt x="6353" y="0"/>
                  </a:lnTo>
                  <a:lnTo>
                    <a:pt x="5929" y="0"/>
                  </a:lnTo>
                  <a:lnTo>
                    <a:pt x="5506" y="313"/>
                  </a:lnTo>
                  <a:lnTo>
                    <a:pt x="4765" y="313"/>
                  </a:lnTo>
                  <a:lnTo>
                    <a:pt x="3918" y="1148"/>
                  </a:lnTo>
                  <a:lnTo>
                    <a:pt x="3600" y="1565"/>
                  </a:lnTo>
                  <a:lnTo>
                    <a:pt x="3176" y="1878"/>
                  </a:lnTo>
                  <a:lnTo>
                    <a:pt x="2012" y="1878"/>
                  </a:lnTo>
                  <a:lnTo>
                    <a:pt x="1588" y="2296"/>
                  </a:lnTo>
                  <a:lnTo>
                    <a:pt x="0" y="2296"/>
                  </a:lnTo>
                  <a:lnTo>
                    <a:pt x="1588" y="4278"/>
                  </a:lnTo>
                  <a:lnTo>
                    <a:pt x="1588" y="4591"/>
                  </a:lnTo>
                  <a:lnTo>
                    <a:pt x="1165" y="5009"/>
                  </a:lnTo>
                  <a:lnTo>
                    <a:pt x="1165" y="8452"/>
                  </a:lnTo>
                  <a:lnTo>
                    <a:pt x="847" y="8870"/>
                  </a:lnTo>
                  <a:lnTo>
                    <a:pt x="1165" y="8870"/>
                  </a:lnTo>
                  <a:lnTo>
                    <a:pt x="1165" y="10017"/>
                  </a:lnTo>
                  <a:lnTo>
                    <a:pt x="1588" y="10852"/>
                  </a:lnTo>
                  <a:lnTo>
                    <a:pt x="1588" y="11165"/>
                  </a:lnTo>
                  <a:lnTo>
                    <a:pt x="1165" y="11583"/>
                  </a:lnTo>
                  <a:lnTo>
                    <a:pt x="847" y="12000"/>
                  </a:lnTo>
                  <a:lnTo>
                    <a:pt x="424" y="12313"/>
                  </a:lnTo>
                  <a:lnTo>
                    <a:pt x="847" y="12730"/>
                  </a:lnTo>
                  <a:lnTo>
                    <a:pt x="1165" y="13148"/>
                  </a:lnTo>
                  <a:lnTo>
                    <a:pt x="1165" y="13565"/>
                  </a:lnTo>
                  <a:lnTo>
                    <a:pt x="1588" y="13565"/>
                  </a:lnTo>
                  <a:lnTo>
                    <a:pt x="1588" y="15026"/>
                  </a:lnTo>
                  <a:lnTo>
                    <a:pt x="2012" y="15443"/>
                  </a:lnTo>
                  <a:lnTo>
                    <a:pt x="2753" y="15861"/>
                  </a:lnTo>
                  <a:lnTo>
                    <a:pt x="2753" y="17009"/>
                  </a:lnTo>
                  <a:lnTo>
                    <a:pt x="2435" y="17739"/>
                  </a:lnTo>
                  <a:lnTo>
                    <a:pt x="2435" y="18157"/>
                  </a:lnTo>
                  <a:lnTo>
                    <a:pt x="3600" y="18574"/>
                  </a:lnTo>
                  <a:lnTo>
                    <a:pt x="4765" y="21600"/>
                  </a:lnTo>
                  <a:lnTo>
                    <a:pt x="5506" y="21600"/>
                  </a:lnTo>
                  <a:lnTo>
                    <a:pt x="5929" y="21287"/>
                  </a:lnTo>
                  <a:lnTo>
                    <a:pt x="5929" y="20870"/>
                  </a:lnTo>
                  <a:lnTo>
                    <a:pt x="6671" y="20139"/>
                  </a:lnTo>
                  <a:lnTo>
                    <a:pt x="7094" y="20139"/>
                  </a:lnTo>
                  <a:lnTo>
                    <a:pt x="7518" y="20452"/>
                  </a:lnTo>
                  <a:lnTo>
                    <a:pt x="8259" y="20139"/>
                  </a:lnTo>
                  <a:lnTo>
                    <a:pt x="9847" y="20139"/>
                  </a:lnTo>
                  <a:lnTo>
                    <a:pt x="9847" y="20452"/>
                  </a:lnTo>
                  <a:lnTo>
                    <a:pt x="10271" y="21287"/>
                  </a:lnTo>
                  <a:lnTo>
                    <a:pt x="10271" y="20870"/>
                  </a:lnTo>
                  <a:lnTo>
                    <a:pt x="10588" y="20870"/>
                  </a:lnTo>
                  <a:lnTo>
                    <a:pt x="10588" y="20452"/>
                  </a:lnTo>
                  <a:lnTo>
                    <a:pt x="11012" y="20139"/>
                  </a:lnTo>
                  <a:lnTo>
                    <a:pt x="12600" y="20139"/>
                  </a:lnTo>
                  <a:lnTo>
                    <a:pt x="13024" y="20452"/>
                  </a:lnTo>
                  <a:lnTo>
                    <a:pt x="13341" y="19722"/>
                  </a:lnTo>
                  <a:lnTo>
                    <a:pt x="13765" y="18991"/>
                  </a:lnTo>
                  <a:lnTo>
                    <a:pt x="13765" y="18157"/>
                  </a:lnTo>
                  <a:lnTo>
                    <a:pt x="13341" y="17739"/>
                  </a:lnTo>
                  <a:lnTo>
                    <a:pt x="14188" y="17009"/>
                  </a:lnTo>
                  <a:lnTo>
                    <a:pt x="14188" y="16278"/>
                  </a:lnTo>
                  <a:lnTo>
                    <a:pt x="14506" y="16278"/>
                  </a:lnTo>
                  <a:lnTo>
                    <a:pt x="16941" y="15443"/>
                  </a:lnTo>
                  <a:lnTo>
                    <a:pt x="18847" y="15443"/>
                  </a:lnTo>
                  <a:lnTo>
                    <a:pt x="20012" y="16278"/>
                  </a:lnTo>
                  <a:lnTo>
                    <a:pt x="20435" y="16278"/>
                  </a:lnTo>
                  <a:lnTo>
                    <a:pt x="20859" y="16591"/>
                  </a:lnTo>
                  <a:close/>
                  <a:moveTo>
                    <a:pt x="20859" y="165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5" name="AutoShape 182"/>
            <p:cNvSpPr>
              <a:spLocks/>
            </p:cNvSpPr>
            <p:nvPr/>
          </p:nvSpPr>
          <p:spPr bwMode="auto">
            <a:xfrm>
              <a:off x="4313" y="5409"/>
              <a:ext cx="355" cy="3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7737"/>
                  </a:moveTo>
                  <a:lnTo>
                    <a:pt x="463" y="6609"/>
                  </a:lnTo>
                  <a:lnTo>
                    <a:pt x="1080" y="5481"/>
                  </a:lnTo>
                  <a:lnTo>
                    <a:pt x="1080" y="4191"/>
                  </a:lnTo>
                  <a:lnTo>
                    <a:pt x="463" y="3546"/>
                  </a:lnTo>
                  <a:lnTo>
                    <a:pt x="1697" y="2418"/>
                  </a:lnTo>
                  <a:lnTo>
                    <a:pt x="1697" y="1290"/>
                  </a:lnTo>
                  <a:lnTo>
                    <a:pt x="2160" y="1290"/>
                  </a:lnTo>
                  <a:lnTo>
                    <a:pt x="5709" y="0"/>
                  </a:lnTo>
                  <a:lnTo>
                    <a:pt x="8486" y="0"/>
                  </a:lnTo>
                  <a:lnTo>
                    <a:pt x="10183" y="1290"/>
                  </a:lnTo>
                  <a:lnTo>
                    <a:pt x="10800" y="1290"/>
                  </a:lnTo>
                  <a:lnTo>
                    <a:pt x="11417" y="1773"/>
                  </a:lnTo>
                  <a:lnTo>
                    <a:pt x="11417" y="2418"/>
                  </a:lnTo>
                  <a:lnTo>
                    <a:pt x="11880" y="3063"/>
                  </a:lnTo>
                  <a:lnTo>
                    <a:pt x="11880" y="3546"/>
                  </a:lnTo>
                  <a:lnTo>
                    <a:pt x="12497" y="4191"/>
                  </a:lnTo>
                  <a:lnTo>
                    <a:pt x="11880" y="5964"/>
                  </a:lnTo>
                  <a:lnTo>
                    <a:pt x="12497" y="6609"/>
                  </a:lnTo>
                  <a:lnTo>
                    <a:pt x="11880" y="6609"/>
                  </a:lnTo>
                  <a:lnTo>
                    <a:pt x="12497" y="7254"/>
                  </a:lnTo>
                  <a:lnTo>
                    <a:pt x="13114" y="7254"/>
                  </a:lnTo>
                  <a:lnTo>
                    <a:pt x="13577" y="7737"/>
                  </a:lnTo>
                  <a:lnTo>
                    <a:pt x="14811" y="7254"/>
                  </a:lnTo>
                  <a:lnTo>
                    <a:pt x="15429" y="7737"/>
                  </a:lnTo>
                  <a:lnTo>
                    <a:pt x="16509" y="7254"/>
                  </a:lnTo>
                  <a:lnTo>
                    <a:pt x="17126" y="7737"/>
                  </a:lnTo>
                  <a:lnTo>
                    <a:pt x="17589" y="7737"/>
                  </a:lnTo>
                  <a:lnTo>
                    <a:pt x="17589" y="8382"/>
                  </a:lnTo>
                  <a:lnTo>
                    <a:pt x="18823" y="10800"/>
                  </a:lnTo>
                  <a:lnTo>
                    <a:pt x="18823" y="11928"/>
                  </a:lnTo>
                  <a:lnTo>
                    <a:pt x="19286" y="11928"/>
                  </a:lnTo>
                  <a:lnTo>
                    <a:pt x="20520" y="11445"/>
                  </a:lnTo>
                  <a:lnTo>
                    <a:pt x="21137" y="11445"/>
                  </a:lnTo>
                  <a:lnTo>
                    <a:pt x="21600" y="11928"/>
                  </a:lnTo>
                  <a:lnTo>
                    <a:pt x="21600" y="14991"/>
                  </a:lnTo>
                  <a:lnTo>
                    <a:pt x="21137" y="14991"/>
                  </a:lnTo>
                  <a:lnTo>
                    <a:pt x="21137" y="17893"/>
                  </a:lnTo>
                  <a:lnTo>
                    <a:pt x="20520" y="17893"/>
                  </a:lnTo>
                  <a:lnTo>
                    <a:pt x="20520" y="18537"/>
                  </a:lnTo>
                  <a:lnTo>
                    <a:pt x="19903" y="19182"/>
                  </a:lnTo>
                  <a:lnTo>
                    <a:pt x="18823" y="19827"/>
                  </a:lnTo>
                  <a:lnTo>
                    <a:pt x="18823" y="20310"/>
                  </a:lnTo>
                  <a:lnTo>
                    <a:pt x="18206" y="20955"/>
                  </a:lnTo>
                  <a:lnTo>
                    <a:pt x="17589" y="20955"/>
                  </a:lnTo>
                  <a:lnTo>
                    <a:pt x="17126" y="21600"/>
                  </a:lnTo>
                  <a:lnTo>
                    <a:pt x="15891" y="21600"/>
                  </a:lnTo>
                  <a:lnTo>
                    <a:pt x="14811" y="20955"/>
                  </a:lnTo>
                  <a:lnTo>
                    <a:pt x="10800" y="20955"/>
                  </a:lnTo>
                  <a:lnTo>
                    <a:pt x="11880" y="19827"/>
                  </a:lnTo>
                  <a:lnTo>
                    <a:pt x="12497" y="18537"/>
                  </a:lnTo>
                  <a:lnTo>
                    <a:pt x="11880" y="17893"/>
                  </a:lnTo>
                  <a:lnTo>
                    <a:pt x="12497" y="17893"/>
                  </a:lnTo>
                  <a:lnTo>
                    <a:pt x="13114" y="17409"/>
                  </a:lnTo>
                  <a:lnTo>
                    <a:pt x="13114" y="16764"/>
                  </a:lnTo>
                  <a:lnTo>
                    <a:pt x="13577" y="16119"/>
                  </a:lnTo>
                  <a:lnTo>
                    <a:pt x="13114" y="15636"/>
                  </a:lnTo>
                  <a:lnTo>
                    <a:pt x="12497" y="15636"/>
                  </a:lnTo>
                  <a:lnTo>
                    <a:pt x="11880" y="14346"/>
                  </a:lnTo>
                  <a:lnTo>
                    <a:pt x="10183" y="14346"/>
                  </a:lnTo>
                  <a:lnTo>
                    <a:pt x="9103" y="13701"/>
                  </a:lnTo>
                  <a:lnTo>
                    <a:pt x="7869" y="13218"/>
                  </a:lnTo>
                  <a:lnTo>
                    <a:pt x="7406" y="13218"/>
                  </a:lnTo>
                  <a:lnTo>
                    <a:pt x="6789" y="12573"/>
                  </a:lnTo>
                  <a:lnTo>
                    <a:pt x="5091" y="11928"/>
                  </a:lnTo>
                  <a:lnTo>
                    <a:pt x="4474" y="11445"/>
                  </a:lnTo>
                  <a:lnTo>
                    <a:pt x="3857" y="10800"/>
                  </a:lnTo>
                  <a:lnTo>
                    <a:pt x="3394" y="10800"/>
                  </a:lnTo>
                  <a:lnTo>
                    <a:pt x="1697" y="9510"/>
                  </a:lnTo>
                  <a:lnTo>
                    <a:pt x="1080" y="8382"/>
                  </a:lnTo>
                  <a:lnTo>
                    <a:pt x="463" y="8382"/>
                  </a:lnTo>
                  <a:lnTo>
                    <a:pt x="0" y="7737"/>
                  </a:lnTo>
                  <a:close/>
                  <a:moveTo>
                    <a:pt x="0" y="773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6" name="AutoShape 183"/>
            <p:cNvSpPr>
              <a:spLocks/>
            </p:cNvSpPr>
            <p:nvPr/>
          </p:nvSpPr>
          <p:spPr bwMode="auto">
            <a:xfrm>
              <a:off x="4528" y="5839"/>
              <a:ext cx="216" cy="21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795" y="0"/>
                  </a:moveTo>
                  <a:lnTo>
                    <a:pt x="3812" y="1005"/>
                  </a:lnTo>
                  <a:lnTo>
                    <a:pt x="5591" y="0"/>
                  </a:lnTo>
                  <a:lnTo>
                    <a:pt x="6607" y="1005"/>
                  </a:lnTo>
                  <a:lnTo>
                    <a:pt x="7369" y="2009"/>
                  </a:lnTo>
                  <a:lnTo>
                    <a:pt x="8386" y="2009"/>
                  </a:lnTo>
                  <a:lnTo>
                    <a:pt x="9402" y="3014"/>
                  </a:lnTo>
                  <a:lnTo>
                    <a:pt x="10165" y="4772"/>
                  </a:lnTo>
                  <a:lnTo>
                    <a:pt x="11181" y="3767"/>
                  </a:lnTo>
                  <a:lnTo>
                    <a:pt x="12198" y="5777"/>
                  </a:lnTo>
                  <a:lnTo>
                    <a:pt x="14993" y="5777"/>
                  </a:lnTo>
                  <a:lnTo>
                    <a:pt x="16009" y="6530"/>
                  </a:lnTo>
                  <a:lnTo>
                    <a:pt x="16009" y="7535"/>
                  </a:lnTo>
                  <a:lnTo>
                    <a:pt x="16772" y="7535"/>
                  </a:lnTo>
                  <a:lnTo>
                    <a:pt x="20584" y="11302"/>
                  </a:lnTo>
                  <a:lnTo>
                    <a:pt x="20584" y="12307"/>
                  </a:lnTo>
                  <a:lnTo>
                    <a:pt x="19567" y="13060"/>
                  </a:lnTo>
                  <a:lnTo>
                    <a:pt x="20584" y="14065"/>
                  </a:lnTo>
                  <a:lnTo>
                    <a:pt x="20584" y="15070"/>
                  </a:lnTo>
                  <a:lnTo>
                    <a:pt x="21600" y="16074"/>
                  </a:lnTo>
                  <a:lnTo>
                    <a:pt x="20584" y="16828"/>
                  </a:lnTo>
                  <a:lnTo>
                    <a:pt x="20584" y="17833"/>
                  </a:lnTo>
                  <a:lnTo>
                    <a:pt x="17788" y="20595"/>
                  </a:lnTo>
                  <a:lnTo>
                    <a:pt x="16009" y="20595"/>
                  </a:lnTo>
                  <a:lnTo>
                    <a:pt x="16009" y="21600"/>
                  </a:lnTo>
                  <a:lnTo>
                    <a:pt x="13214" y="21600"/>
                  </a:lnTo>
                  <a:lnTo>
                    <a:pt x="12198" y="20595"/>
                  </a:lnTo>
                  <a:lnTo>
                    <a:pt x="11181" y="21600"/>
                  </a:lnTo>
                  <a:lnTo>
                    <a:pt x="9402" y="21600"/>
                  </a:lnTo>
                  <a:lnTo>
                    <a:pt x="9402" y="20595"/>
                  </a:lnTo>
                  <a:lnTo>
                    <a:pt x="8386" y="20595"/>
                  </a:lnTo>
                  <a:lnTo>
                    <a:pt x="7369" y="19591"/>
                  </a:lnTo>
                  <a:lnTo>
                    <a:pt x="3812" y="19591"/>
                  </a:lnTo>
                  <a:lnTo>
                    <a:pt x="2795" y="18837"/>
                  </a:lnTo>
                  <a:lnTo>
                    <a:pt x="1779" y="18837"/>
                  </a:lnTo>
                  <a:lnTo>
                    <a:pt x="762" y="16828"/>
                  </a:lnTo>
                  <a:lnTo>
                    <a:pt x="0" y="16074"/>
                  </a:lnTo>
                  <a:lnTo>
                    <a:pt x="0" y="14065"/>
                  </a:lnTo>
                  <a:lnTo>
                    <a:pt x="762" y="14065"/>
                  </a:lnTo>
                  <a:lnTo>
                    <a:pt x="762" y="6530"/>
                  </a:lnTo>
                  <a:lnTo>
                    <a:pt x="1779" y="6530"/>
                  </a:lnTo>
                  <a:lnTo>
                    <a:pt x="1779" y="4772"/>
                  </a:lnTo>
                  <a:lnTo>
                    <a:pt x="762" y="3767"/>
                  </a:lnTo>
                  <a:lnTo>
                    <a:pt x="1779" y="3767"/>
                  </a:lnTo>
                  <a:lnTo>
                    <a:pt x="762" y="2009"/>
                  </a:lnTo>
                  <a:lnTo>
                    <a:pt x="1779" y="2009"/>
                  </a:lnTo>
                  <a:lnTo>
                    <a:pt x="2795" y="1005"/>
                  </a:lnTo>
                  <a:lnTo>
                    <a:pt x="2795" y="0"/>
                  </a:lnTo>
                  <a:close/>
                  <a:moveTo>
                    <a:pt x="2795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7" name="AutoShape 184"/>
            <p:cNvSpPr>
              <a:spLocks/>
            </p:cNvSpPr>
            <p:nvPr/>
          </p:nvSpPr>
          <p:spPr bwMode="auto">
            <a:xfrm>
              <a:off x="4028" y="5520"/>
              <a:ext cx="668" cy="15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3367" y="492"/>
                  </a:moveTo>
                  <a:lnTo>
                    <a:pt x="3696" y="386"/>
                  </a:lnTo>
                  <a:lnTo>
                    <a:pt x="3696" y="246"/>
                  </a:lnTo>
                  <a:lnTo>
                    <a:pt x="4271" y="0"/>
                  </a:lnTo>
                  <a:lnTo>
                    <a:pt x="4599" y="0"/>
                  </a:lnTo>
                  <a:lnTo>
                    <a:pt x="4928" y="105"/>
                  </a:lnTo>
                  <a:lnTo>
                    <a:pt x="5503" y="0"/>
                  </a:lnTo>
                  <a:lnTo>
                    <a:pt x="6735" y="0"/>
                  </a:lnTo>
                  <a:lnTo>
                    <a:pt x="6735" y="105"/>
                  </a:lnTo>
                  <a:lnTo>
                    <a:pt x="7063" y="386"/>
                  </a:lnTo>
                  <a:lnTo>
                    <a:pt x="7063" y="246"/>
                  </a:lnTo>
                  <a:lnTo>
                    <a:pt x="7310" y="246"/>
                  </a:lnTo>
                  <a:lnTo>
                    <a:pt x="7310" y="105"/>
                  </a:lnTo>
                  <a:lnTo>
                    <a:pt x="7638" y="0"/>
                  </a:lnTo>
                  <a:lnTo>
                    <a:pt x="8870" y="0"/>
                  </a:lnTo>
                  <a:lnTo>
                    <a:pt x="9198" y="105"/>
                  </a:lnTo>
                  <a:lnTo>
                    <a:pt x="9445" y="246"/>
                  </a:lnTo>
                  <a:lnTo>
                    <a:pt x="9773" y="246"/>
                  </a:lnTo>
                  <a:lnTo>
                    <a:pt x="10102" y="492"/>
                  </a:lnTo>
                  <a:lnTo>
                    <a:pt x="11005" y="773"/>
                  </a:lnTo>
                  <a:lnTo>
                    <a:pt x="11252" y="773"/>
                  </a:lnTo>
                  <a:lnTo>
                    <a:pt x="11580" y="913"/>
                  </a:lnTo>
                  <a:lnTo>
                    <a:pt x="11909" y="1019"/>
                  </a:lnTo>
                  <a:lnTo>
                    <a:pt x="12812" y="1159"/>
                  </a:lnTo>
                  <a:lnTo>
                    <a:pt x="13141" y="1300"/>
                  </a:lnTo>
                  <a:lnTo>
                    <a:pt x="13387" y="1300"/>
                  </a:lnTo>
                  <a:lnTo>
                    <a:pt x="14044" y="1405"/>
                  </a:lnTo>
                  <a:lnTo>
                    <a:pt x="14619" y="1545"/>
                  </a:lnTo>
                  <a:lnTo>
                    <a:pt x="15522" y="1545"/>
                  </a:lnTo>
                  <a:lnTo>
                    <a:pt x="15851" y="1826"/>
                  </a:lnTo>
                  <a:lnTo>
                    <a:pt x="16179" y="1826"/>
                  </a:lnTo>
                  <a:lnTo>
                    <a:pt x="16426" y="1932"/>
                  </a:lnTo>
                  <a:lnTo>
                    <a:pt x="16179" y="2072"/>
                  </a:lnTo>
                  <a:lnTo>
                    <a:pt x="16179" y="2213"/>
                  </a:lnTo>
                  <a:lnTo>
                    <a:pt x="15851" y="2318"/>
                  </a:lnTo>
                  <a:lnTo>
                    <a:pt x="15522" y="2318"/>
                  </a:lnTo>
                  <a:lnTo>
                    <a:pt x="15851" y="2459"/>
                  </a:lnTo>
                  <a:lnTo>
                    <a:pt x="15522" y="2740"/>
                  </a:lnTo>
                  <a:lnTo>
                    <a:pt x="14948" y="2985"/>
                  </a:lnTo>
                  <a:lnTo>
                    <a:pt x="17083" y="2985"/>
                  </a:lnTo>
                  <a:lnTo>
                    <a:pt x="17658" y="3126"/>
                  </a:lnTo>
                  <a:lnTo>
                    <a:pt x="18315" y="3126"/>
                  </a:lnTo>
                  <a:lnTo>
                    <a:pt x="18561" y="2985"/>
                  </a:lnTo>
                  <a:lnTo>
                    <a:pt x="18890" y="2985"/>
                  </a:lnTo>
                  <a:lnTo>
                    <a:pt x="19218" y="2845"/>
                  </a:lnTo>
                  <a:lnTo>
                    <a:pt x="19218" y="2740"/>
                  </a:lnTo>
                  <a:lnTo>
                    <a:pt x="19793" y="2599"/>
                  </a:lnTo>
                  <a:lnTo>
                    <a:pt x="20122" y="2459"/>
                  </a:lnTo>
                  <a:lnTo>
                    <a:pt x="20122" y="2318"/>
                  </a:lnTo>
                  <a:lnTo>
                    <a:pt x="20450" y="2318"/>
                  </a:lnTo>
                  <a:lnTo>
                    <a:pt x="20450" y="1932"/>
                  </a:lnTo>
                  <a:lnTo>
                    <a:pt x="20697" y="1826"/>
                  </a:lnTo>
                  <a:lnTo>
                    <a:pt x="21354" y="1826"/>
                  </a:lnTo>
                  <a:lnTo>
                    <a:pt x="21354" y="1932"/>
                  </a:lnTo>
                  <a:lnTo>
                    <a:pt x="21600" y="2213"/>
                  </a:lnTo>
                  <a:lnTo>
                    <a:pt x="21600" y="2845"/>
                  </a:lnTo>
                  <a:lnTo>
                    <a:pt x="21025" y="2845"/>
                  </a:lnTo>
                  <a:lnTo>
                    <a:pt x="21025" y="2985"/>
                  </a:lnTo>
                  <a:lnTo>
                    <a:pt x="20697" y="2985"/>
                  </a:lnTo>
                  <a:lnTo>
                    <a:pt x="20122" y="3126"/>
                  </a:lnTo>
                  <a:lnTo>
                    <a:pt x="20122" y="3231"/>
                  </a:lnTo>
                  <a:lnTo>
                    <a:pt x="19793" y="3231"/>
                  </a:lnTo>
                  <a:lnTo>
                    <a:pt x="19218" y="3372"/>
                  </a:lnTo>
                  <a:lnTo>
                    <a:pt x="19218" y="3512"/>
                  </a:lnTo>
                  <a:lnTo>
                    <a:pt x="18890" y="3512"/>
                  </a:lnTo>
                  <a:lnTo>
                    <a:pt x="18315" y="3758"/>
                  </a:lnTo>
                  <a:lnTo>
                    <a:pt x="18315" y="3899"/>
                  </a:lnTo>
                  <a:lnTo>
                    <a:pt x="17986" y="3899"/>
                  </a:lnTo>
                  <a:lnTo>
                    <a:pt x="17986" y="4039"/>
                  </a:lnTo>
                  <a:lnTo>
                    <a:pt x="17658" y="4144"/>
                  </a:lnTo>
                  <a:lnTo>
                    <a:pt x="17411" y="4285"/>
                  </a:lnTo>
                  <a:lnTo>
                    <a:pt x="17411" y="4531"/>
                  </a:lnTo>
                  <a:lnTo>
                    <a:pt x="17083" y="4531"/>
                  </a:lnTo>
                  <a:lnTo>
                    <a:pt x="17083" y="4671"/>
                  </a:lnTo>
                  <a:lnTo>
                    <a:pt x="16754" y="4812"/>
                  </a:lnTo>
                  <a:lnTo>
                    <a:pt x="16426" y="4812"/>
                  </a:lnTo>
                  <a:lnTo>
                    <a:pt x="16754" y="5058"/>
                  </a:lnTo>
                  <a:lnTo>
                    <a:pt x="16426" y="5058"/>
                  </a:lnTo>
                  <a:lnTo>
                    <a:pt x="16754" y="5198"/>
                  </a:lnTo>
                  <a:lnTo>
                    <a:pt x="16754" y="5444"/>
                  </a:lnTo>
                  <a:lnTo>
                    <a:pt x="16426" y="5444"/>
                  </a:lnTo>
                  <a:lnTo>
                    <a:pt x="16426" y="6498"/>
                  </a:lnTo>
                  <a:lnTo>
                    <a:pt x="16179" y="6498"/>
                  </a:lnTo>
                  <a:lnTo>
                    <a:pt x="16179" y="7024"/>
                  </a:lnTo>
                  <a:lnTo>
                    <a:pt x="16426" y="7024"/>
                  </a:lnTo>
                  <a:lnTo>
                    <a:pt x="16426" y="7270"/>
                  </a:lnTo>
                  <a:lnTo>
                    <a:pt x="17083" y="7411"/>
                  </a:lnTo>
                  <a:lnTo>
                    <a:pt x="17658" y="7551"/>
                  </a:lnTo>
                  <a:lnTo>
                    <a:pt x="18315" y="7692"/>
                  </a:lnTo>
                  <a:lnTo>
                    <a:pt x="18561" y="7797"/>
                  </a:lnTo>
                  <a:lnTo>
                    <a:pt x="18561" y="7938"/>
                  </a:lnTo>
                  <a:lnTo>
                    <a:pt x="17986" y="8183"/>
                  </a:lnTo>
                  <a:lnTo>
                    <a:pt x="18315" y="8464"/>
                  </a:lnTo>
                  <a:lnTo>
                    <a:pt x="19218" y="8464"/>
                  </a:lnTo>
                  <a:lnTo>
                    <a:pt x="19218" y="8851"/>
                  </a:lnTo>
                  <a:lnTo>
                    <a:pt x="18890" y="8991"/>
                  </a:lnTo>
                  <a:lnTo>
                    <a:pt x="18890" y="9097"/>
                  </a:lnTo>
                  <a:lnTo>
                    <a:pt x="18561" y="9237"/>
                  </a:lnTo>
                  <a:lnTo>
                    <a:pt x="18561" y="9097"/>
                  </a:lnTo>
                  <a:lnTo>
                    <a:pt x="18561" y="9483"/>
                  </a:lnTo>
                  <a:lnTo>
                    <a:pt x="18315" y="9623"/>
                  </a:lnTo>
                  <a:lnTo>
                    <a:pt x="17658" y="9764"/>
                  </a:lnTo>
                  <a:lnTo>
                    <a:pt x="17083" y="9904"/>
                  </a:lnTo>
                  <a:lnTo>
                    <a:pt x="17083" y="9764"/>
                  </a:lnTo>
                  <a:lnTo>
                    <a:pt x="17083" y="9904"/>
                  </a:lnTo>
                  <a:lnTo>
                    <a:pt x="16179" y="10010"/>
                  </a:lnTo>
                  <a:lnTo>
                    <a:pt x="14373" y="10010"/>
                  </a:lnTo>
                  <a:lnTo>
                    <a:pt x="13716" y="10150"/>
                  </a:lnTo>
                  <a:lnTo>
                    <a:pt x="13387" y="10150"/>
                  </a:lnTo>
                  <a:lnTo>
                    <a:pt x="13141" y="10010"/>
                  </a:lnTo>
                  <a:lnTo>
                    <a:pt x="12484" y="10010"/>
                  </a:lnTo>
                  <a:lnTo>
                    <a:pt x="12484" y="9904"/>
                  </a:lnTo>
                  <a:lnTo>
                    <a:pt x="12484" y="10396"/>
                  </a:lnTo>
                  <a:lnTo>
                    <a:pt x="12812" y="10396"/>
                  </a:lnTo>
                  <a:lnTo>
                    <a:pt x="12812" y="10537"/>
                  </a:lnTo>
                  <a:lnTo>
                    <a:pt x="12484" y="10677"/>
                  </a:lnTo>
                  <a:lnTo>
                    <a:pt x="12484" y="11063"/>
                  </a:lnTo>
                  <a:lnTo>
                    <a:pt x="12812" y="11063"/>
                  </a:lnTo>
                  <a:lnTo>
                    <a:pt x="12812" y="11309"/>
                  </a:lnTo>
                  <a:lnTo>
                    <a:pt x="12484" y="11450"/>
                  </a:lnTo>
                  <a:lnTo>
                    <a:pt x="11909" y="11590"/>
                  </a:lnTo>
                  <a:lnTo>
                    <a:pt x="10677" y="11590"/>
                  </a:lnTo>
                  <a:lnTo>
                    <a:pt x="10348" y="11450"/>
                  </a:lnTo>
                  <a:lnTo>
                    <a:pt x="9773" y="11309"/>
                  </a:lnTo>
                  <a:lnTo>
                    <a:pt x="9445" y="11309"/>
                  </a:lnTo>
                  <a:lnTo>
                    <a:pt x="9198" y="11450"/>
                  </a:lnTo>
                  <a:lnTo>
                    <a:pt x="9198" y="11590"/>
                  </a:lnTo>
                  <a:lnTo>
                    <a:pt x="9445" y="11731"/>
                  </a:lnTo>
                  <a:lnTo>
                    <a:pt x="9445" y="12222"/>
                  </a:lnTo>
                  <a:lnTo>
                    <a:pt x="10348" y="12222"/>
                  </a:lnTo>
                  <a:lnTo>
                    <a:pt x="10348" y="12363"/>
                  </a:lnTo>
                  <a:lnTo>
                    <a:pt x="10102" y="12363"/>
                  </a:lnTo>
                  <a:lnTo>
                    <a:pt x="10677" y="12363"/>
                  </a:lnTo>
                  <a:lnTo>
                    <a:pt x="10677" y="12222"/>
                  </a:lnTo>
                  <a:lnTo>
                    <a:pt x="10348" y="12222"/>
                  </a:lnTo>
                  <a:lnTo>
                    <a:pt x="10677" y="12222"/>
                  </a:lnTo>
                  <a:lnTo>
                    <a:pt x="11005" y="12117"/>
                  </a:lnTo>
                  <a:lnTo>
                    <a:pt x="11252" y="12117"/>
                  </a:lnTo>
                  <a:lnTo>
                    <a:pt x="11580" y="12222"/>
                  </a:lnTo>
                  <a:lnTo>
                    <a:pt x="11252" y="12363"/>
                  </a:lnTo>
                  <a:lnTo>
                    <a:pt x="11580" y="12503"/>
                  </a:lnTo>
                  <a:lnTo>
                    <a:pt x="11580" y="12609"/>
                  </a:lnTo>
                  <a:lnTo>
                    <a:pt x="11005" y="12749"/>
                  </a:lnTo>
                  <a:lnTo>
                    <a:pt x="10677" y="12749"/>
                  </a:lnTo>
                  <a:lnTo>
                    <a:pt x="10677" y="12609"/>
                  </a:lnTo>
                  <a:lnTo>
                    <a:pt x="10348" y="12503"/>
                  </a:lnTo>
                  <a:lnTo>
                    <a:pt x="10102" y="12503"/>
                  </a:lnTo>
                  <a:lnTo>
                    <a:pt x="9773" y="12609"/>
                  </a:lnTo>
                  <a:lnTo>
                    <a:pt x="9773" y="12749"/>
                  </a:lnTo>
                  <a:lnTo>
                    <a:pt x="10677" y="12749"/>
                  </a:lnTo>
                  <a:lnTo>
                    <a:pt x="10677" y="12890"/>
                  </a:lnTo>
                  <a:lnTo>
                    <a:pt x="10348" y="13030"/>
                  </a:lnTo>
                  <a:lnTo>
                    <a:pt x="9773" y="13030"/>
                  </a:lnTo>
                  <a:lnTo>
                    <a:pt x="9773" y="13276"/>
                  </a:lnTo>
                  <a:lnTo>
                    <a:pt x="9445" y="13276"/>
                  </a:lnTo>
                  <a:lnTo>
                    <a:pt x="9445" y="13417"/>
                  </a:lnTo>
                  <a:lnTo>
                    <a:pt x="9773" y="13522"/>
                  </a:lnTo>
                  <a:lnTo>
                    <a:pt x="9773" y="13662"/>
                  </a:lnTo>
                  <a:lnTo>
                    <a:pt x="10102" y="13803"/>
                  </a:lnTo>
                  <a:lnTo>
                    <a:pt x="9773" y="13943"/>
                  </a:lnTo>
                  <a:lnTo>
                    <a:pt x="9445" y="14049"/>
                  </a:lnTo>
                  <a:lnTo>
                    <a:pt x="9445" y="14189"/>
                  </a:lnTo>
                  <a:lnTo>
                    <a:pt x="9773" y="14189"/>
                  </a:lnTo>
                  <a:lnTo>
                    <a:pt x="9773" y="14330"/>
                  </a:lnTo>
                  <a:lnTo>
                    <a:pt x="8870" y="14330"/>
                  </a:lnTo>
                  <a:lnTo>
                    <a:pt x="8541" y="14435"/>
                  </a:lnTo>
                  <a:lnTo>
                    <a:pt x="8213" y="14435"/>
                  </a:lnTo>
                  <a:lnTo>
                    <a:pt x="7967" y="14576"/>
                  </a:lnTo>
                  <a:lnTo>
                    <a:pt x="7638" y="14576"/>
                  </a:lnTo>
                  <a:lnTo>
                    <a:pt x="7638" y="14716"/>
                  </a:lnTo>
                  <a:lnTo>
                    <a:pt x="7310" y="14857"/>
                  </a:lnTo>
                  <a:lnTo>
                    <a:pt x="7310" y="15102"/>
                  </a:lnTo>
                  <a:lnTo>
                    <a:pt x="7638" y="15243"/>
                  </a:lnTo>
                  <a:lnTo>
                    <a:pt x="7967" y="15348"/>
                  </a:lnTo>
                  <a:lnTo>
                    <a:pt x="8213" y="15348"/>
                  </a:lnTo>
                  <a:lnTo>
                    <a:pt x="9198" y="15770"/>
                  </a:lnTo>
                  <a:lnTo>
                    <a:pt x="9773" y="15770"/>
                  </a:lnTo>
                  <a:lnTo>
                    <a:pt x="9773" y="15629"/>
                  </a:lnTo>
                  <a:lnTo>
                    <a:pt x="10102" y="15770"/>
                  </a:lnTo>
                  <a:lnTo>
                    <a:pt x="10102" y="16156"/>
                  </a:lnTo>
                  <a:lnTo>
                    <a:pt x="10348" y="16261"/>
                  </a:lnTo>
                  <a:lnTo>
                    <a:pt x="10102" y="16261"/>
                  </a:lnTo>
                  <a:lnTo>
                    <a:pt x="10102" y="16402"/>
                  </a:lnTo>
                  <a:lnTo>
                    <a:pt x="10348" y="16402"/>
                  </a:lnTo>
                  <a:lnTo>
                    <a:pt x="10102" y="16542"/>
                  </a:lnTo>
                  <a:lnTo>
                    <a:pt x="9773" y="16542"/>
                  </a:lnTo>
                  <a:lnTo>
                    <a:pt x="9773" y="16648"/>
                  </a:lnTo>
                  <a:lnTo>
                    <a:pt x="9445" y="16788"/>
                  </a:lnTo>
                  <a:lnTo>
                    <a:pt x="9198" y="16929"/>
                  </a:lnTo>
                  <a:lnTo>
                    <a:pt x="8870" y="16929"/>
                  </a:lnTo>
                  <a:lnTo>
                    <a:pt x="8870" y="17069"/>
                  </a:lnTo>
                  <a:lnTo>
                    <a:pt x="8541" y="17175"/>
                  </a:lnTo>
                  <a:lnTo>
                    <a:pt x="8213" y="17315"/>
                  </a:lnTo>
                  <a:lnTo>
                    <a:pt x="8541" y="17315"/>
                  </a:lnTo>
                  <a:lnTo>
                    <a:pt x="8870" y="17456"/>
                  </a:lnTo>
                  <a:lnTo>
                    <a:pt x="8541" y="17561"/>
                  </a:lnTo>
                  <a:lnTo>
                    <a:pt x="8541" y="17701"/>
                  </a:lnTo>
                  <a:lnTo>
                    <a:pt x="8213" y="17842"/>
                  </a:lnTo>
                  <a:lnTo>
                    <a:pt x="7967" y="17842"/>
                  </a:lnTo>
                  <a:lnTo>
                    <a:pt x="7638" y="17701"/>
                  </a:lnTo>
                  <a:lnTo>
                    <a:pt x="7638" y="17982"/>
                  </a:lnTo>
                  <a:lnTo>
                    <a:pt x="7310" y="18088"/>
                  </a:lnTo>
                  <a:lnTo>
                    <a:pt x="7063" y="18228"/>
                  </a:lnTo>
                  <a:lnTo>
                    <a:pt x="7310" y="18474"/>
                  </a:lnTo>
                  <a:lnTo>
                    <a:pt x="7310" y="18615"/>
                  </a:lnTo>
                  <a:lnTo>
                    <a:pt x="7638" y="18896"/>
                  </a:lnTo>
                  <a:lnTo>
                    <a:pt x="7638" y="19141"/>
                  </a:lnTo>
                  <a:lnTo>
                    <a:pt x="7967" y="19141"/>
                  </a:lnTo>
                  <a:lnTo>
                    <a:pt x="8213" y="19282"/>
                  </a:lnTo>
                  <a:lnTo>
                    <a:pt x="8541" y="19387"/>
                  </a:lnTo>
                  <a:lnTo>
                    <a:pt x="8870" y="19387"/>
                  </a:lnTo>
                  <a:lnTo>
                    <a:pt x="8870" y="19528"/>
                  </a:lnTo>
                  <a:lnTo>
                    <a:pt x="8541" y="19528"/>
                  </a:lnTo>
                  <a:lnTo>
                    <a:pt x="7967" y="19387"/>
                  </a:lnTo>
                  <a:lnTo>
                    <a:pt x="7638" y="19387"/>
                  </a:lnTo>
                  <a:lnTo>
                    <a:pt x="7638" y="19282"/>
                  </a:lnTo>
                  <a:lnTo>
                    <a:pt x="5831" y="19282"/>
                  </a:lnTo>
                  <a:lnTo>
                    <a:pt x="4928" y="19387"/>
                  </a:lnTo>
                  <a:lnTo>
                    <a:pt x="4599" y="19282"/>
                  </a:lnTo>
                  <a:lnTo>
                    <a:pt x="4024" y="19282"/>
                  </a:lnTo>
                  <a:lnTo>
                    <a:pt x="4024" y="19141"/>
                  </a:lnTo>
                  <a:lnTo>
                    <a:pt x="3696" y="18896"/>
                  </a:lnTo>
                  <a:lnTo>
                    <a:pt x="3367" y="18755"/>
                  </a:lnTo>
                  <a:lnTo>
                    <a:pt x="3367" y="18369"/>
                  </a:lnTo>
                  <a:lnTo>
                    <a:pt x="3121" y="18369"/>
                  </a:lnTo>
                  <a:lnTo>
                    <a:pt x="2792" y="18474"/>
                  </a:lnTo>
                  <a:lnTo>
                    <a:pt x="2135" y="18474"/>
                  </a:lnTo>
                  <a:lnTo>
                    <a:pt x="1560" y="18088"/>
                  </a:lnTo>
                  <a:lnTo>
                    <a:pt x="1560" y="17456"/>
                  </a:lnTo>
                  <a:lnTo>
                    <a:pt x="2464" y="17069"/>
                  </a:lnTo>
                  <a:lnTo>
                    <a:pt x="2464" y="16542"/>
                  </a:lnTo>
                  <a:lnTo>
                    <a:pt x="2135" y="16402"/>
                  </a:lnTo>
                  <a:lnTo>
                    <a:pt x="2464" y="16156"/>
                  </a:lnTo>
                  <a:lnTo>
                    <a:pt x="2464" y="14962"/>
                  </a:lnTo>
                  <a:lnTo>
                    <a:pt x="2135" y="14857"/>
                  </a:lnTo>
                  <a:lnTo>
                    <a:pt x="2464" y="14716"/>
                  </a:lnTo>
                  <a:lnTo>
                    <a:pt x="2464" y="14576"/>
                  </a:lnTo>
                  <a:lnTo>
                    <a:pt x="2135" y="14330"/>
                  </a:lnTo>
                  <a:lnTo>
                    <a:pt x="1889" y="14189"/>
                  </a:lnTo>
                  <a:lnTo>
                    <a:pt x="1560" y="14189"/>
                  </a:lnTo>
                  <a:lnTo>
                    <a:pt x="1560" y="14330"/>
                  </a:lnTo>
                  <a:lnTo>
                    <a:pt x="1232" y="14189"/>
                  </a:lnTo>
                  <a:lnTo>
                    <a:pt x="1232" y="14049"/>
                  </a:lnTo>
                  <a:lnTo>
                    <a:pt x="1889" y="14049"/>
                  </a:lnTo>
                  <a:lnTo>
                    <a:pt x="2135" y="13943"/>
                  </a:lnTo>
                  <a:lnTo>
                    <a:pt x="2135" y="13803"/>
                  </a:lnTo>
                  <a:lnTo>
                    <a:pt x="1889" y="13943"/>
                  </a:lnTo>
                  <a:lnTo>
                    <a:pt x="1560" y="13943"/>
                  </a:lnTo>
                  <a:lnTo>
                    <a:pt x="1560" y="13662"/>
                  </a:lnTo>
                  <a:lnTo>
                    <a:pt x="1232" y="13417"/>
                  </a:lnTo>
                  <a:lnTo>
                    <a:pt x="1232" y="13136"/>
                  </a:lnTo>
                  <a:lnTo>
                    <a:pt x="657" y="12890"/>
                  </a:lnTo>
                  <a:lnTo>
                    <a:pt x="657" y="12503"/>
                  </a:lnTo>
                  <a:lnTo>
                    <a:pt x="986" y="12363"/>
                  </a:lnTo>
                  <a:lnTo>
                    <a:pt x="986" y="12117"/>
                  </a:lnTo>
                  <a:lnTo>
                    <a:pt x="657" y="12117"/>
                  </a:lnTo>
                  <a:lnTo>
                    <a:pt x="657" y="11836"/>
                  </a:lnTo>
                  <a:lnTo>
                    <a:pt x="329" y="11590"/>
                  </a:lnTo>
                  <a:lnTo>
                    <a:pt x="657" y="11204"/>
                  </a:lnTo>
                  <a:lnTo>
                    <a:pt x="329" y="10923"/>
                  </a:lnTo>
                  <a:lnTo>
                    <a:pt x="329" y="10818"/>
                  </a:lnTo>
                  <a:lnTo>
                    <a:pt x="657" y="10537"/>
                  </a:lnTo>
                  <a:lnTo>
                    <a:pt x="986" y="10291"/>
                  </a:lnTo>
                  <a:lnTo>
                    <a:pt x="1232" y="10150"/>
                  </a:lnTo>
                  <a:lnTo>
                    <a:pt x="657" y="9483"/>
                  </a:lnTo>
                  <a:lnTo>
                    <a:pt x="657" y="8710"/>
                  </a:lnTo>
                  <a:lnTo>
                    <a:pt x="1232" y="8464"/>
                  </a:lnTo>
                  <a:lnTo>
                    <a:pt x="1232" y="8183"/>
                  </a:lnTo>
                  <a:lnTo>
                    <a:pt x="657" y="7938"/>
                  </a:lnTo>
                  <a:lnTo>
                    <a:pt x="986" y="7797"/>
                  </a:lnTo>
                  <a:lnTo>
                    <a:pt x="986" y="7692"/>
                  </a:lnTo>
                  <a:lnTo>
                    <a:pt x="1232" y="7411"/>
                  </a:lnTo>
                  <a:lnTo>
                    <a:pt x="1560" y="7411"/>
                  </a:lnTo>
                  <a:lnTo>
                    <a:pt x="1560" y="7165"/>
                  </a:lnTo>
                  <a:lnTo>
                    <a:pt x="1232" y="6779"/>
                  </a:lnTo>
                  <a:lnTo>
                    <a:pt x="1232" y="6638"/>
                  </a:lnTo>
                  <a:lnTo>
                    <a:pt x="986" y="6357"/>
                  </a:lnTo>
                  <a:lnTo>
                    <a:pt x="986" y="6252"/>
                  </a:lnTo>
                  <a:lnTo>
                    <a:pt x="657" y="5971"/>
                  </a:lnTo>
                  <a:lnTo>
                    <a:pt x="329" y="5865"/>
                  </a:lnTo>
                  <a:lnTo>
                    <a:pt x="329" y="5725"/>
                  </a:lnTo>
                  <a:lnTo>
                    <a:pt x="0" y="5444"/>
                  </a:lnTo>
                  <a:lnTo>
                    <a:pt x="0" y="5339"/>
                  </a:lnTo>
                  <a:lnTo>
                    <a:pt x="657" y="5198"/>
                  </a:lnTo>
                  <a:lnTo>
                    <a:pt x="657" y="4425"/>
                  </a:lnTo>
                  <a:lnTo>
                    <a:pt x="329" y="4144"/>
                  </a:lnTo>
                  <a:lnTo>
                    <a:pt x="657" y="4039"/>
                  </a:lnTo>
                  <a:lnTo>
                    <a:pt x="657" y="3653"/>
                  </a:lnTo>
                  <a:lnTo>
                    <a:pt x="986" y="3512"/>
                  </a:lnTo>
                  <a:lnTo>
                    <a:pt x="1232" y="3231"/>
                  </a:lnTo>
                  <a:lnTo>
                    <a:pt x="1889" y="3126"/>
                  </a:lnTo>
                  <a:lnTo>
                    <a:pt x="1889" y="2985"/>
                  </a:lnTo>
                  <a:lnTo>
                    <a:pt x="2135" y="2845"/>
                  </a:lnTo>
                  <a:lnTo>
                    <a:pt x="2135" y="2740"/>
                  </a:lnTo>
                  <a:lnTo>
                    <a:pt x="1889" y="2599"/>
                  </a:lnTo>
                  <a:lnTo>
                    <a:pt x="1889" y="2459"/>
                  </a:lnTo>
                  <a:lnTo>
                    <a:pt x="2135" y="2459"/>
                  </a:lnTo>
                  <a:lnTo>
                    <a:pt x="2135" y="2318"/>
                  </a:lnTo>
                  <a:lnTo>
                    <a:pt x="1889" y="2213"/>
                  </a:lnTo>
                  <a:lnTo>
                    <a:pt x="1889" y="1826"/>
                  </a:lnTo>
                  <a:lnTo>
                    <a:pt x="1560" y="1686"/>
                  </a:lnTo>
                  <a:lnTo>
                    <a:pt x="1560" y="1545"/>
                  </a:lnTo>
                  <a:lnTo>
                    <a:pt x="3367" y="1159"/>
                  </a:lnTo>
                  <a:lnTo>
                    <a:pt x="3696" y="632"/>
                  </a:lnTo>
                  <a:lnTo>
                    <a:pt x="3367" y="492"/>
                  </a:lnTo>
                  <a:close/>
                  <a:moveTo>
                    <a:pt x="14619" y="21354"/>
                  </a:moveTo>
                  <a:lnTo>
                    <a:pt x="15276" y="21354"/>
                  </a:lnTo>
                  <a:lnTo>
                    <a:pt x="15522" y="21214"/>
                  </a:lnTo>
                  <a:lnTo>
                    <a:pt x="14948" y="21214"/>
                  </a:lnTo>
                  <a:lnTo>
                    <a:pt x="14619" y="21354"/>
                  </a:lnTo>
                  <a:close/>
                  <a:moveTo>
                    <a:pt x="8541" y="19668"/>
                  </a:moveTo>
                  <a:lnTo>
                    <a:pt x="8870" y="19809"/>
                  </a:lnTo>
                  <a:lnTo>
                    <a:pt x="9198" y="19914"/>
                  </a:lnTo>
                  <a:lnTo>
                    <a:pt x="9198" y="20195"/>
                  </a:lnTo>
                  <a:lnTo>
                    <a:pt x="8870" y="20195"/>
                  </a:lnTo>
                  <a:lnTo>
                    <a:pt x="8870" y="20300"/>
                  </a:lnTo>
                  <a:lnTo>
                    <a:pt x="8541" y="19668"/>
                  </a:lnTo>
                  <a:close/>
                  <a:moveTo>
                    <a:pt x="8870" y="20300"/>
                  </a:moveTo>
                  <a:lnTo>
                    <a:pt x="9445" y="20300"/>
                  </a:lnTo>
                  <a:lnTo>
                    <a:pt x="9773" y="20441"/>
                  </a:lnTo>
                  <a:lnTo>
                    <a:pt x="9773" y="20581"/>
                  </a:lnTo>
                  <a:lnTo>
                    <a:pt x="10102" y="20581"/>
                  </a:lnTo>
                  <a:lnTo>
                    <a:pt x="10348" y="20687"/>
                  </a:lnTo>
                  <a:lnTo>
                    <a:pt x="10348" y="20827"/>
                  </a:lnTo>
                  <a:lnTo>
                    <a:pt x="10677" y="20827"/>
                  </a:lnTo>
                  <a:lnTo>
                    <a:pt x="11909" y="20968"/>
                  </a:lnTo>
                  <a:lnTo>
                    <a:pt x="11909" y="21108"/>
                  </a:lnTo>
                  <a:lnTo>
                    <a:pt x="12237" y="21108"/>
                  </a:lnTo>
                  <a:lnTo>
                    <a:pt x="12812" y="21214"/>
                  </a:lnTo>
                  <a:lnTo>
                    <a:pt x="13716" y="21214"/>
                  </a:lnTo>
                  <a:lnTo>
                    <a:pt x="13716" y="21354"/>
                  </a:lnTo>
                  <a:lnTo>
                    <a:pt x="13141" y="21354"/>
                  </a:lnTo>
                  <a:lnTo>
                    <a:pt x="12812" y="21495"/>
                  </a:lnTo>
                  <a:lnTo>
                    <a:pt x="12812" y="21600"/>
                  </a:lnTo>
                  <a:lnTo>
                    <a:pt x="12237" y="21600"/>
                  </a:lnTo>
                  <a:lnTo>
                    <a:pt x="11909" y="21495"/>
                  </a:lnTo>
                  <a:lnTo>
                    <a:pt x="9773" y="21495"/>
                  </a:lnTo>
                  <a:lnTo>
                    <a:pt x="9445" y="21354"/>
                  </a:lnTo>
                  <a:lnTo>
                    <a:pt x="10102" y="21354"/>
                  </a:lnTo>
                  <a:lnTo>
                    <a:pt x="10677" y="21214"/>
                  </a:lnTo>
                  <a:lnTo>
                    <a:pt x="9445" y="21214"/>
                  </a:lnTo>
                  <a:lnTo>
                    <a:pt x="8870" y="20300"/>
                  </a:lnTo>
                  <a:close/>
                  <a:moveTo>
                    <a:pt x="8870" y="203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8" name="AutoShape 185"/>
            <p:cNvSpPr>
              <a:spLocks/>
            </p:cNvSpPr>
            <p:nvPr/>
          </p:nvSpPr>
          <p:spPr bwMode="auto">
            <a:xfrm>
              <a:off x="3935" y="5345"/>
              <a:ext cx="461" cy="174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514" y="20918"/>
                  </a:moveTo>
                  <a:cubicBezTo>
                    <a:pt x="18073" y="20804"/>
                    <a:pt x="18073" y="20804"/>
                    <a:pt x="18073" y="20804"/>
                  </a:cubicBezTo>
                  <a:cubicBezTo>
                    <a:pt x="18073" y="20804"/>
                    <a:pt x="18073" y="20804"/>
                    <a:pt x="18073" y="20804"/>
                  </a:cubicBez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691"/>
                    <a:pt x="16751" y="20691"/>
                    <a:pt x="16751" y="20691"/>
                  </a:cubicBezTo>
                  <a:cubicBezTo>
                    <a:pt x="15869" y="20577"/>
                    <a:pt x="15869" y="20577"/>
                    <a:pt x="1586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804"/>
                    <a:pt x="14988" y="20804"/>
                    <a:pt x="14988" y="20804"/>
                  </a:cubicBezTo>
                  <a:cubicBezTo>
                    <a:pt x="14547" y="20804"/>
                    <a:pt x="14547" y="20804"/>
                    <a:pt x="14547" y="20804"/>
                  </a:cubicBezTo>
                  <a:cubicBezTo>
                    <a:pt x="14547" y="20691"/>
                    <a:pt x="14547" y="20691"/>
                    <a:pt x="14547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804"/>
                    <a:pt x="14106" y="20804"/>
                    <a:pt x="14106" y="20804"/>
                  </a:cubicBezTo>
                  <a:cubicBezTo>
                    <a:pt x="13665" y="20804"/>
                    <a:pt x="13665" y="20804"/>
                    <a:pt x="13665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2784" y="20804"/>
                    <a:pt x="12784" y="20804"/>
                    <a:pt x="12784" y="20804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784" y="20918"/>
                    <a:pt x="12784" y="20918"/>
                    <a:pt x="1278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547" y="20918"/>
                    <a:pt x="14547" y="20918"/>
                    <a:pt x="14547" y="20918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106" y="21145"/>
                    <a:pt x="14106" y="21145"/>
                    <a:pt x="14106" y="21145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988" y="21259"/>
                    <a:pt x="14988" y="21259"/>
                    <a:pt x="14988" y="21259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032"/>
                    <a:pt x="15429" y="21032"/>
                    <a:pt x="15429" y="21032"/>
                  </a:cubicBezTo>
                  <a:cubicBezTo>
                    <a:pt x="14988" y="21032"/>
                    <a:pt x="14988" y="21032"/>
                    <a:pt x="14988" y="21032"/>
                  </a:cubicBezTo>
                  <a:cubicBezTo>
                    <a:pt x="15869" y="20918"/>
                    <a:pt x="15869" y="20918"/>
                    <a:pt x="15869" y="20918"/>
                  </a:cubicBezTo>
                  <a:cubicBezTo>
                    <a:pt x="16310" y="20918"/>
                    <a:pt x="16310" y="20918"/>
                    <a:pt x="16310" y="20918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073" y="21032"/>
                    <a:pt x="18073" y="21032"/>
                    <a:pt x="18073" y="21032"/>
                  </a:cubicBezTo>
                  <a:cubicBezTo>
                    <a:pt x="18073" y="20918"/>
                    <a:pt x="18073" y="20918"/>
                    <a:pt x="18073" y="20918"/>
                  </a:cubicBezTo>
                  <a:cubicBezTo>
                    <a:pt x="18514" y="20918"/>
                    <a:pt x="18514" y="20918"/>
                    <a:pt x="18514" y="20918"/>
                  </a:cubicBezTo>
                  <a:close/>
                  <a:moveTo>
                    <a:pt x="18073" y="20691"/>
                  </a:move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577"/>
                    <a:pt x="16751" y="20577"/>
                    <a:pt x="16751" y="20577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429" y="20463"/>
                    <a:pt x="15429" y="20463"/>
                    <a:pt x="15429" y="20463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236"/>
                    <a:pt x="14988" y="20236"/>
                    <a:pt x="14988" y="20236"/>
                  </a:cubicBezTo>
                  <a:cubicBezTo>
                    <a:pt x="15429" y="20236"/>
                    <a:pt x="15429" y="20236"/>
                    <a:pt x="15429" y="20236"/>
                  </a:cubicBezTo>
                  <a:cubicBezTo>
                    <a:pt x="15429" y="20122"/>
                    <a:pt x="15429" y="20122"/>
                    <a:pt x="15429" y="20122"/>
                  </a:cubicBezTo>
                  <a:cubicBezTo>
                    <a:pt x="15869" y="20122"/>
                    <a:pt x="15869" y="20122"/>
                    <a:pt x="15869" y="20122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5869" y="20008"/>
                    <a:pt x="15869" y="20008"/>
                    <a:pt x="15869" y="20008"/>
                  </a:cubicBezTo>
                  <a:cubicBezTo>
                    <a:pt x="14988" y="20008"/>
                    <a:pt x="14988" y="20008"/>
                    <a:pt x="14988" y="20008"/>
                  </a:cubicBezTo>
                  <a:cubicBezTo>
                    <a:pt x="14988" y="20122"/>
                    <a:pt x="14988" y="20122"/>
                    <a:pt x="14988" y="20122"/>
                  </a:cubicBezTo>
                  <a:cubicBezTo>
                    <a:pt x="14547" y="20122"/>
                    <a:pt x="14547" y="20122"/>
                    <a:pt x="14547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19895"/>
                    <a:pt x="14106" y="19895"/>
                    <a:pt x="14106" y="19895"/>
                  </a:cubicBezTo>
                  <a:cubicBezTo>
                    <a:pt x="14106" y="19781"/>
                    <a:pt x="14106" y="19781"/>
                    <a:pt x="14106" y="19781"/>
                  </a:cubicBezTo>
                  <a:cubicBezTo>
                    <a:pt x="14547" y="19781"/>
                    <a:pt x="14547" y="19781"/>
                    <a:pt x="14547" y="19781"/>
                  </a:cubicBezTo>
                  <a:cubicBezTo>
                    <a:pt x="14547" y="19667"/>
                    <a:pt x="14547" y="19667"/>
                    <a:pt x="14547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554"/>
                    <a:pt x="14106" y="19554"/>
                    <a:pt x="14106" y="19554"/>
                  </a:cubicBezTo>
                  <a:cubicBezTo>
                    <a:pt x="14547" y="19554"/>
                    <a:pt x="14547" y="19554"/>
                    <a:pt x="14547" y="19554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5429" y="19554"/>
                    <a:pt x="15429" y="19554"/>
                    <a:pt x="15429" y="19554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4988" y="19440"/>
                    <a:pt x="14988" y="19440"/>
                    <a:pt x="14988" y="19440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6751" y="19326"/>
                    <a:pt x="16751" y="19326"/>
                    <a:pt x="16751" y="19326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8073" y="20691"/>
                    <a:pt x="18073" y="20691"/>
                    <a:pt x="18073" y="20691"/>
                  </a:cubicBezTo>
                  <a:close/>
                  <a:moveTo>
                    <a:pt x="16751" y="19213"/>
                  </a:moveTo>
                  <a:cubicBezTo>
                    <a:pt x="15869" y="19099"/>
                    <a:pt x="15869" y="19099"/>
                    <a:pt x="15869" y="19099"/>
                  </a:cubicBezTo>
                  <a:cubicBezTo>
                    <a:pt x="15429" y="19099"/>
                    <a:pt x="15429" y="19099"/>
                    <a:pt x="15429" y="19099"/>
                  </a:cubicBezTo>
                  <a:cubicBezTo>
                    <a:pt x="15429" y="18985"/>
                    <a:pt x="15429" y="18985"/>
                    <a:pt x="15429" y="18985"/>
                  </a:cubicBezTo>
                  <a:cubicBezTo>
                    <a:pt x="12784" y="18985"/>
                    <a:pt x="12784" y="18985"/>
                    <a:pt x="12784" y="18985"/>
                  </a:cubicBezTo>
                  <a:cubicBezTo>
                    <a:pt x="11461" y="19099"/>
                    <a:pt x="11461" y="19099"/>
                    <a:pt x="11461" y="19099"/>
                  </a:cubicBezTo>
                  <a:cubicBezTo>
                    <a:pt x="11020" y="18985"/>
                    <a:pt x="11020" y="18985"/>
                    <a:pt x="11020" y="18985"/>
                  </a:cubicBezTo>
                  <a:cubicBezTo>
                    <a:pt x="10139" y="18985"/>
                    <a:pt x="10139" y="18985"/>
                    <a:pt x="10139" y="18985"/>
                  </a:cubicBezTo>
                  <a:cubicBezTo>
                    <a:pt x="10139" y="18872"/>
                    <a:pt x="10139" y="18872"/>
                    <a:pt x="10139" y="18872"/>
                  </a:cubicBezTo>
                  <a:cubicBezTo>
                    <a:pt x="9698" y="18644"/>
                    <a:pt x="9698" y="18644"/>
                    <a:pt x="9698" y="18644"/>
                  </a:cubicBezTo>
                  <a:cubicBezTo>
                    <a:pt x="9257" y="18531"/>
                    <a:pt x="9257" y="18531"/>
                    <a:pt x="9257" y="18531"/>
                  </a:cubicBezTo>
                  <a:cubicBezTo>
                    <a:pt x="9257" y="18303"/>
                    <a:pt x="9257" y="18303"/>
                    <a:pt x="9257" y="18303"/>
                  </a:cubicBezTo>
                  <a:cubicBezTo>
                    <a:pt x="9257" y="18189"/>
                    <a:pt x="9257" y="18189"/>
                    <a:pt x="9257" y="18189"/>
                  </a:cubicBezTo>
                  <a:cubicBezTo>
                    <a:pt x="8816" y="18189"/>
                    <a:pt x="8816" y="18189"/>
                    <a:pt x="8816" y="18189"/>
                  </a:cubicBezTo>
                  <a:cubicBezTo>
                    <a:pt x="8376" y="18303"/>
                    <a:pt x="8376" y="18303"/>
                    <a:pt x="8376" y="18303"/>
                  </a:cubicBezTo>
                  <a:cubicBezTo>
                    <a:pt x="7935" y="18303"/>
                    <a:pt x="7935" y="18303"/>
                    <a:pt x="7935" y="18303"/>
                  </a:cubicBezTo>
                  <a:cubicBezTo>
                    <a:pt x="7494" y="18303"/>
                    <a:pt x="7494" y="18303"/>
                    <a:pt x="7494" y="18303"/>
                  </a:cubicBezTo>
                  <a:cubicBezTo>
                    <a:pt x="6612" y="17962"/>
                    <a:pt x="6612" y="17962"/>
                    <a:pt x="6612" y="17962"/>
                  </a:cubicBezTo>
                  <a:cubicBezTo>
                    <a:pt x="6612" y="17848"/>
                    <a:pt x="6612" y="17848"/>
                    <a:pt x="6612" y="17848"/>
                  </a:cubicBezTo>
                  <a:cubicBezTo>
                    <a:pt x="6612" y="17394"/>
                    <a:pt x="6612" y="17394"/>
                    <a:pt x="6612" y="17394"/>
                  </a:cubicBezTo>
                  <a:cubicBezTo>
                    <a:pt x="7053" y="17280"/>
                    <a:pt x="7053" y="17280"/>
                    <a:pt x="7053" y="17280"/>
                  </a:cubicBezTo>
                  <a:cubicBezTo>
                    <a:pt x="7935" y="17053"/>
                    <a:pt x="7935" y="17053"/>
                    <a:pt x="7935" y="17053"/>
                  </a:cubicBezTo>
                  <a:cubicBezTo>
                    <a:pt x="7935" y="16825"/>
                    <a:pt x="7935" y="16825"/>
                    <a:pt x="7935" y="16825"/>
                  </a:cubicBezTo>
                  <a:cubicBezTo>
                    <a:pt x="7935" y="16598"/>
                    <a:pt x="7935" y="16598"/>
                    <a:pt x="7935" y="16598"/>
                  </a:cubicBezTo>
                  <a:cubicBezTo>
                    <a:pt x="7494" y="16484"/>
                    <a:pt x="7494" y="16484"/>
                    <a:pt x="7494" y="16484"/>
                  </a:cubicBezTo>
                  <a:cubicBezTo>
                    <a:pt x="7935" y="16257"/>
                    <a:pt x="7935" y="16257"/>
                    <a:pt x="7935" y="16257"/>
                  </a:cubicBezTo>
                  <a:cubicBezTo>
                    <a:pt x="7935" y="16143"/>
                    <a:pt x="7935" y="16143"/>
                    <a:pt x="7935" y="16143"/>
                  </a:cubicBezTo>
                  <a:cubicBezTo>
                    <a:pt x="7935" y="15916"/>
                    <a:pt x="7935" y="15916"/>
                    <a:pt x="7935" y="15916"/>
                  </a:cubicBezTo>
                  <a:cubicBezTo>
                    <a:pt x="7935" y="15802"/>
                    <a:pt x="7935" y="15802"/>
                    <a:pt x="7935" y="15802"/>
                  </a:cubicBezTo>
                  <a:cubicBezTo>
                    <a:pt x="7935" y="15688"/>
                    <a:pt x="7935" y="15688"/>
                    <a:pt x="7935" y="15688"/>
                  </a:cubicBezTo>
                  <a:cubicBezTo>
                    <a:pt x="7935" y="15575"/>
                    <a:pt x="7935" y="15575"/>
                    <a:pt x="7935" y="15575"/>
                  </a:cubicBezTo>
                  <a:cubicBezTo>
                    <a:pt x="7935" y="15234"/>
                    <a:pt x="7935" y="15234"/>
                    <a:pt x="7935" y="15234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935" y="15006"/>
                    <a:pt x="7935" y="15006"/>
                    <a:pt x="7935" y="15006"/>
                  </a:cubicBezTo>
                  <a:cubicBezTo>
                    <a:pt x="7935" y="14893"/>
                    <a:pt x="7935" y="14893"/>
                    <a:pt x="7935" y="14893"/>
                  </a:cubicBezTo>
                  <a:cubicBezTo>
                    <a:pt x="7494" y="14665"/>
                    <a:pt x="7494" y="14665"/>
                    <a:pt x="7494" y="14665"/>
                  </a:cubicBezTo>
                  <a:cubicBezTo>
                    <a:pt x="7053" y="14552"/>
                    <a:pt x="7053" y="14552"/>
                    <a:pt x="7053" y="14552"/>
                  </a:cubicBezTo>
                  <a:cubicBezTo>
                    <a:pt x="6612" y="14552"/>
                    <a:pt x="6612" y="14552"/>
                    <a:pt x="6612" y="14552"/>
                  </a:cubicBezTo>
                  <a:cubicBezTo>
                    <a:pt x="6612" y="14665"/>
                    <a:pt x="6612" y="14665"/>
                    <a:pt x="6612" y="14665"/>
                  </a:cubicBezTo>
                  <a:cubicBezTo>
                    <a:pt x="6171" y="14552"/>
                    <a:pt x="6171" y="14552"/>
                    <a:pt x="6171" y="14552"/>
                  </a:cubicBezTo>
                  <a:cubicBezTo>
                    <a:pt x="6171" y="14438"/>
                    <a:pt x="6171" y="14438"/>
                    <a:pt x="6171" y="14438"/>
                  </a:cubicBezTo>
                  <a:cubicBezTo>
                    <a:pt x="7053" y="14438"/>
                    <a:pt x="7053" y="14438"/>
                    <a:pt x="7053" y="14438"/>
                  </a:cubicBezTo>
                  <a:cubicBezTo>
                    <a:pt x="7494" y="14324"/>
                    <a:pt x="7494" y="14324"/>
                    <a:pt x="7494" y="14324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053" y="14324"/>
                    <a:pt x="7053" y="14324"/>
                    <a:pt x="7053" y="14324"/>
                  </a:cubicBezTo>
                  <a:cubicBezTo>
                    <a:pt x="6612" y="14324"/>
                    <a:pt x="6612" y="14324"/>
                    <a:pt x="6612" y="14324"/>
                  </a:cubicBezTo>
                  <a:cubicBezTo>
                    <a:pt x="6612" y="14097"/>
                    <a:pt x="6612" y="14097"/>
                    <a:pt x="6612" y="14097"/>
                  </a:cubicBezTo>
                  <a:cubicBezTo>
                    <a:pt x="6171" y="13869"/>
                    <a:pt x="6171" y="13869"/>
                    <a:pt x="6171" y="13869"/>
                  </a:cubicBezTo>
                  <a:cubicBezTo>
                    <a:pt x="6171" y="13756"/>
                    <a:pt x="6171" y="13756"/>
                    <a:pt x="6171" y="13756"/>
                  </a:cubicBezTo>
                  <a:cubicBezTo>
                    <a:pt x="6171" y="13642"/>
                    <a:pt x="6171" y="13642"/>
                    <a:pt x="6171" y="13642"/>
                  </a:cubicBezTo>
                  <a:cubicBezTo>
                    <a:pt x="5731" y="13528"/>
                    <a:pt x="5731" y="13528"/>
                    <a:pt x="5731" y="13528"/>
                  </a:cubicBezTo>
                  <a:cubicBezTo>
                    <a:pt x="5290" y="13415"/>
                    <a:pt x="5290" y="13415"/>
                    <a:pt x="5290" y="13415"/>
                  </a:cubicBezTo>
                  <a:cubicBezTo>
                    <a:pt x="5290" y="13074"/>
                    <a:pt x="5290" y="13074"/>
                    <a:pt x="5290" y="13074"/>
                  </a:cubicBezTo>
                  <a:cubicBezTo>
                    <a:pt x="5731" y="12960"/>
                    <a:pt x="5731" y="12960"/>
                    <a:pt x="5731" y="12960"/>
                  </a:cubicBezTo>
                  <a:cubicBezTo>
                    <a:pt x="5731" y="12846"/>
                    <a:pt x="5731" y="12846"/>
                    <a:pt x="5731" y="12846"/>
                  </a:cubicBezTo>
                  <a:cubicBezTo>
                    <a:pt x="5731" y="12733"/>
                    <a:pt x="5731" y="12733"/>
                    <a:pt x="5731" y="12733"/>
                  </a:cubicBezTo>
                  <a:cubicBezTo>
                    <a:pt x="5290" y="12733"/>
                    <a:pt x="5290" y="12733"/>
                    <a:pt x="5290" y="12733"/>
                  </a:cubicBezTo>
                  <a:cubicBezTo>
                    <a:pt x="5290" y="12505"/>
                    <a:pt x="5290" y="12505"/>
                    <a:pt x="5290" y="12505"/>
                  </a:cubicBezTo>
                  <a:cubicBezTo>
                    <a:pt x="4849" y="12278"/>
                    <a:pt x="4849" y="12278"/>
                    <a:pt x="4849" y="12278"/>
                  </a:cubicBezTo>
                  <a:cubicBezTo>
                    <a:pt x="5290" y="11937"/>
                    <a:pt x="5290" y="11937"/>
                    <a:pt x="5290" y="11937"/>
                  </a:cubicBezTo>
                  <a:cubicBezTo>
                    <a:pt x="4849" y="11709"/>
                    <a:pt x="4849" y="11709"/>
                    <a:pt x="4849" y="11709"/>
                  </a:cubicBezTo>
                  <a:cubicBezTo>
                    <a:pt x="4849" y="11596"/>
                    <a:pt x="4849" y="11596"/>
                    <a:pt x="4849" y="11596"/>
                  </a:cubicBezTo>
                  <a:cubicBezTo>
                    <a:pt x="5290" y="11368"/>
                    <a:pt x="5290" y="11368"/>
                    <a:pt x="5290" y="11368"/>
                  </a:cubicBezTo>
                  <a:cubicBezTo>
                    <a:pt x="5731" y="11141"/>
                    <a:pt x="5731" y="11141"/>
                    <a:pt x="5731" y="11141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5290" y="10459"/>
                    <a:pt x="5290" y="10459"/>
                    <a:pt x="5290" y="10459"/>
                  </a:cubicBezTo>
                  <a:cubicBezTo>
                    <a:pt x="5290" y="10232"/>
                    <a:pt x="5290" y="10232"/>
                    <a:pt x="5290" y="10232"/>
                  </a:cubicBezTo>
                  <a:cubicBezTo>
                    <a:pt x="5290" y="10118"/>
                    <a:pt x="5290" y="10118"/>
                    <a:pt x="5290" y="10118"/>
                  </a:cubicBezTo>
                  <a:cubicBezTo>
                    <a:pt x="5290" y="9777"/>
                    <a:pt x="5290" y="9777"/>
                    <a:pt x="5290" y="9777"/>
                  </a:cubicBezTo>
                  <a:cubicBezTo>
                    <a:pt x="5731" y="9663"/>
                    <a:pt x="5731" y="9663"/>
                    <a:pt x="5731" y="9663"/>
                  </a:cubicBezTo>
                  <a:cubicBezTo>
                    <a:pt x="6171" y="9549"/>
                    <a:pt x="6171" y="9549"/>
                    <a:pt x="6171" y="9549"/>
                  </a:cubicBezTo>
                  <a:cubicBezTo>
                    <a:pt x="6171" y="9322"/>
                    <a:pt x="6171" y="9322"/>
                    <a:pt x="6171" y="9322"/>
                  </a:cubicBezTo>
                  <a:cubicBezTo>
                    <a:pt x="5731" y="9208"/>
                    <a:pt x="5731" y="9208"/>
                    <a:pt x="5731" y="9208"/>
                  </a:cubicBezTo>
                  <a:cubicBezTo>
                    <a:pt x="5290" y="9095"/>
                    <a:pt x="5290" y="9095"/>
                    <a:pt x="5290" y="9095"/>
                  </a:cubicBezTo>
                  <a:cubicBezTo>
                    <a:pt x="5731" y="8981"/>
                    <a:pt x="5731" y="8981"/>
                    <a:pt x="5731" y="8981"/>
                  </a:cubicBezTo>
                  <a:cubicBezTo>
                    <a:pt x="5731" y="8867"/>
                    <a:pt x="5731" y="8867"/>
                    <a:pt x="5731" y="8867"/>
                  </a:cubicBezTo>
                  <a:cubicBezTo>
                    <a:pt x="6171" y="8640"/>
                    <a:pt x="6171" y="8640"/>
                    <a:pt x="6171" y="8640"/>
                  </a:cubicBezTo>
                  <a:cubicBezTo>
                    <a:pt x="6612" y="8640"/>
                    <a:pt x="6612" y="8640"/>
                    <a:pt x="6612" y="8640"/>
                  </a:cubicBezTo>
                  <a:cubicBezTo>
                    <a:pt x="6612" y="8413"/>
                    <a:pt x="6612" y="8413"/>
                    <a:pt x="6612" y="8413"/>
                  </a:cubicBezTo>
                  <a:cubicBezTo>
                    <a:pt x="6171" y="8072"/>
                    <a:pt x="6171" y="8072"/>
                    <a:pt x="6171" y="8072"/>
                  </a:cubicBezTo>
                  <a:cubicBezTo>
                    <a:pt x="6171" y="7958"/>
                    <a:pt x="6171" y="7958"/>
                    <a:pt x="6171" y="7958"/>
                  </a:cubicBezTo>
                  <a:cubicBezTo>
                    <a:pt x="5731" y="7731"/>
                    <a:pt x="5731" y="7731"/>
                    <a:pt x="5731" y="7731"/>
                  </a:cubicBezTo>
                  <a:cubicBezTo>
                    <a:pt x="5731" y="7617"/>
                    <a:pt x="5731" y="7617"/>
                    <a:pt x="5731" y="7617"/>
                  </a:cubicBezTo>
                  <a:cubicBezTo>
                    <a:pt x="5290" y="7389"/>
                    <a:pt x="5290" y="7389"/>
                    <a:pt x="5290" y="7389"/>
                  </a:cubicBezTo>
                  <a:cubicBezTo>
                    <a:pt x="4849" y="7276"/>
                    <a:pt x="4849" y="7276"/>
                    <a:pt x="4849" y="7276"/>
                  </a:cubicBezTo>
                  <a:cubicBezTo>
                    <a:pt x="4849" y="7162"/>
                    <a:pt x="4849" y="7162"/>
                    <a:pt x="4849" y="7162"/>
                  </a:cubicBezTo>
                  <a:cubicBezTo>
                    <a:pt x="4408" y="6935"/>
                    <a:pt x="4408" y="6935"/>
                    <a:pt x="4408" y="6935"/>
                  </a:cubicBezTo>
                  <a:cubicBezTo>
                    <a:pt x="4408" y="6821"/>
                    <a:pt x="4408" y="6821"/>
                    <a:pt x="4408" y="6821"/>
                  </a:cubicBezTo>
                  <a:cubicBezTo>
                    <a:pt x="5290" y="6707"/>
                    <a:pt x="5290" y="6707"/>
                    <a:pt x="5290" y="6707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253"/>
                    <a:pt x="5290" y="6253"/>
                    <a:pt x="5290" y="6253"/>
                  </a:cubicBezTo>
                  <a:cubicBezTo>
                    <a:pt x="5290" y="6025"/>
                    <a:pt x="5290" y="6025"/>
                    <a:pt x="5290" y="6025"/>
                  </a:cubicBezTo>
                  <a:cubicBezTo>
                    <a:pt x="4849" y="5798"/>
                    <a:pt x="4849" y="5798"/>
                    <a:pt x="4849" y="5798"/>
                  </a:cubicBezTo>
                  <a:cubicBezTo>
                    <a:pt x="5290" y="5684"/>
                    <a:pt x="5290" y="5684"/>
                    <a:pt x="5290" y="5684"/>
                  </a:cubicBezTo>
                  <a:cubicBezTo>
                    <a:pt x="5290" y="5343"/>
                    <a:pt x="5290" y="5343"/>
                    <a:pt x="5290" y="5343"/>
                  </a:cubicBezTo>
                  <a:cubicBezTo>
                    <a:pt x="5731" y="5229"/>
                    <a:pt x="5731" y="5229"/>
                    <a:pt x="5731" y="5229"/>
                  </a:cubicBezTo>
                  <a:cubicBezTo>
                    <a:pt x="6171" y="5002"/>
                    <a:pt x="6171" y="5002"/>
                    <a:pt x="6171" y="5002"/>
                  </a:cubicBezTo>
                  <a:cubicBezTo>
                    <a:pt x="7053" y="4888"/>
                    <a:pt x="7053" y="4888"/>
                    <a:pt x="7053" y="4888"/>
                  </a:cubicBezTo>
                  <a:cubicBezTo>
                    <a:pt x="7053" y="4775"/>
                    <a:pt x="7053" y="4775"/>
                    <a:pt x="7053" y="4775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547"/>
                    <a:pt x="7494" y="4547"/>
                    <a:pt x="7494" y="4547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320"/>
                    <a:pt x="7053" y="4320"/>
                    <a:pt x="7053" y="4320"/>
                  </a:cubicBezTo>
                  <a:cubicBezTo>
                    <a:pt x="7494" y="4320"/>
                    <a:pt x="7494" y="4320"/>
                    <a:pt x="7494" y="4320"/>
                  </a:cubicBezTo>
                  <a:cubicBezTo>
                    <a:pt x="7494" y="4206"/>
                    <a:pt x="7494" y="4206"/>
                    <a:pt x="7494" y="4206"/>
                  </a:cubicBezTo>
                  <a:cubicBezTo>
                    <a:pt x="7053" y="4093"/>
                    <a:pt x="7053" y="4093"/>
                    <a:pt x="7053" y="4093"/>
                  </a:cubicBezTo>
                  <a:cubicBezTo>
                    <a:pt x="7053" y="3865"/>
                    <a:pt x="7053" y="3865"/>
                    <a:pt x="7053" y="3865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6612" y="3638"/>
                    <a:pt x="6612" y="3638"/>
                    <a:pt x="6612" y="3638"/>
                  </a:cubicBezTo>
                  <a:cubicBezTo>
                    <a:pt x="6612" y="3524"/>
                    <a:pt x="6612" y="3524"/>
                    <a:pt x="6612" y="3524"/>
                  </a:cubicBezTo>
                  <a:cubicBezTo>
                    <a:pt x="9257" y="3183"/>
                    <a:pt x="9257" y="3183"/>
                    <a:pt x="9257" y="3183"/>
                  </a:cubicBezTo>
                  <a:cubicBezTo>
                    <a:pt x="9698" y="2728"/>
                    <a:pt x="9698" y="2728"/>
                    <a:pt x="9698" y="2728"/>
                  </a:cubicBezTo>
                  <a:cubicBezTo>
                    <a:pt x="9257" y="2615"/>
                    <a:pt x="9257" y="2615"/>
                    <a:pt x="9257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376" y="2615"/>
                    <a:pt x="8376" y="2615"/>
                    <a:pt x="8376" y="2615"/>
                  </a:cubicBezTo>
                  <a:cubicBezTo>
                    <a:pt x="7053" y="1705"/>
                    <a:pt x="7053" y="1705"/>
                    <a:pt x="7053" y="1705"/>
                  </a:cubicBezTo>
                  <a:cubicBezTo>
                    <a:pt x="5731" y="1592"/>
                    <a:pt x="5731" y="1592"/>
                    <a:pt x="5731" y="1592"/>
                  </a:cubicBezTo>
                  <a:cubicBezTo>
                    <a:pt x="5731" y="1478"/>
                    <a:pt x="5731" y="1478"/>
                    <a:pt x="5731" y="1478"/>
                  </a:cubicBezTo>
                  <a:cubicBezTo>
                    <a:pt x="6171" y="1251"/>
                    <a:pt x="6171" y="1251"/>
                    <a:pt x="6171" y="1251"/>
                  </a:cubicBezTo>
                  <a:cubicBezTo>
                    <a:pt x="6171" y="1137"/>
                    <a:pt x="6171" y="1137"/>
                    <a:pt x="6171" y="1137"/>
                  </a:cubicBezTo>
                  <a:cubicBezTo>
                    <a:pt x="6171" y="1023"/>
                    <a:pt x="6171" y="1023"/>
                    <a:pt x="6171" y="1023"/>
                  </a:cubicBezTo>
                  <a:cubicBezTo>
                    <a:pt x="6171" y="909"/>
                    <a:pt x="6171" y="909"/>
                    <a:pt x="6171" y="909"/>
                  </a:cubicBezTo>
                  <a:cubicBezTo>
                    <a:pt x="5290" y="796"/>
                    <a:pt x="5290" y="796"/>
                    <a:pt x="5290" y="796"/>
                  </a:cubicBezTo>
                  <a:cubicBezTo>
                    <a:pt x="4849" y="682"/>
                    <a:pt x="4849" y="682"/>
                    <a:pt x="4849" y="682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341"/>
                    <a:pt x="4849" y="341"/>
                    <a:pt x="4849" y="341"/>
                  </a:cubicBezTo>
                  <a:cubicBezTo>
                    <a:pt x="4849" y="227"/>
                    <a:pt x="4849" y="227"/>
                    <a:pt x="4849" y="227"/>
                  </a:cubicBezTo>
                  <a:cubicBezTo>
                    <a:pt x="4408" y="227"/>
                    <a:pt x="4408" y="227"/>
                    <a:pt x="4408" y="227"/>
                  </a:cubicBezTo>
                  <a:cubicBezTo>
                    <a:pt x="4408" y="114"/>
                    <a:pt x="4408" y="114"/>
                    <a:pt x="4408" y="114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967" y="227"/>
                    <a:pt x="3967" y="227"/>
                    <a:pt x="3967" y="227"/>
                  </a:cubicBezTo>
                  <a:cubicBezTo>
                    <a:pt x="3527" y="341"/>
                    <a:pt x="3527" y="341"/>
                    <a:pt x="3527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2645" y="455"/>
                    <a:pt x="2645" y="455"/>
                    <a:pt x="2645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909"/>
                    <a:pt x="2204" y="909"/>
                    <a:pt x="2204" y="909"/>
                  </a:cubicBezTo>
                  <a:cubicBezTo>
                    <a:pt x="2645" y="1251"/>
                    <a:pt x="2645" y="1251"/>
                    <a:pt x="2645" y="1251"/>
                  </a:cubicBezTo>
                  <a:cubicBezTo>
                    <a:pt x="2645" y="1364"/>
                    <a:pt x="2645" y="1364"/>
                    <a:pt x="2645" y="1364"/>
                  </a:cubicBezTo>
                  <a:cubicBezTo>
                    <a:pt x="2645" y="1478"/>
                    <a:pt x="2645" y="1478"/>
                    <a:pt x="2645" y="1478"/>
                  </a:cubicBezTo>
                  <a:cubicBezTo>
                    <a:pt x="2204" y="1478"/>
                    <a:pt x="2204" y="1478"/>
                    <a:pt x="2204" y="1478"/>
                  </a:cubicBezTo>
                  <a:cubicBezTo>
                    <a:pt x="2645" y="1705"/>
                    <a:pt x="2645" y="1705"/>
                    <a:pt x="2645" y="1705"/>
                  </a:cubicBezTo>
                  <a:cubicBezTo>
                    <a:pt x="2645" y="1819"/>
                    <a:pt x="2645" y="1819"/>
                    <a:pt x="2645" y="1819"/>
                  </a:cubicBezTo>
                  <a:cubicBezTo>
                    <a:pt x="3086" y="1933"/>
                    <a:pt x="3086" y="1933"/>
                    <a:pt x="3086" y="1933"/>
                  </a:cubicBezTo>
                  <a:cubicBezTo>
                    <a:pt x="3086" y="2160"/>
                    <a:pt x="3086" y="2160"/>
                    <a:pt x="3086" y="2160"/>
                  </a:cubicBezTo>
                  <a:cubicBezTo>
                    <a:pt x="3086" y="2274"/>
                    <a:pt x="3086" y="2274"/>
                    <a:pt x="3086" y="2274"/>
                  </a:cubicBezTo>
                  <a:cubicBezTo>
                    <a:pt x="2645" y="2274"/>
                    <a:pt x="2645" y="2274"/>
                    <a:pt x="2645" y="2274"/>
                  </a:cubicBezTo>
                  <a:cubicBezTo>
                    <a:pt x="3086" y="2615"/>
                    <a:pt x="3086" y="2615"/>
                    <a:pt x="3086" y="2615"/>
                  </a:cubicBezTo>
                  <a:cubicBezTo>
                    <a:pt x="3086" y="2728"/>
                    <a:pt x="3086" y="2728"/>
                    <a:pt x="3086" y="2728"/>
                  </a:cubicBezTo>
                  <a:cubicBezTo>
                    <a:pt x="2645" y="2728"/>
                    <a:pt x="2645" y="2728"/>
                    <a:pt x="2645" y="2728"/>
                  </a:cubicBezTo>
                  <a:cubicBezTo>
                    <a:pt x="2204" y="2842"/>
                    <a:pt x="2204" y="2842"/>
                    <a:pt x="2204" y="2842"/>
                  </a:cubicBezTo>
                  <a:cubicBezTo>
                    <a:pt x="2204" y="2956"/>
                    <a:pt x="2204" y="2956"/>
                    <a:pt x="2204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2956"/>
                    <a:pt x="2645" y="2956"/>
                    <a:pt x="2645" y="2956"/>
                  </a:cubicBezTo>
                  <a:cubicBezTo>
                    <a:pt x="3086" y="2956"/>
                    <a:pt x="3086" y="2956"/>
                    <a:pt x="3086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3524"/>
                    <a:pt x="2645" y="3524"/>
                    <a:pt x="2645" y="3524"/>
                  </a:cubicBezTo>
                  <a:cubicBezTo>
                    <a:pt x="3086" y="3752"/>
                    <a:pt x="3086" y="3752"/>
                    <a:pt x="3086" y="3752"/>
                  </a:cubicBezTo>
                  <a:cubicBezTo>
                    <a:pt x="3086" y="3865"/>
                    <a:pt x="3086" y="3865"/>
                    <a:pt x="3086" y="3865"/>
                  </a:cubicBezTo>
                  <a:cubicBezTo>
                    <a:pt x="3086" y="3979"/>
                    <a:pt x="3086" y="3979"/>
                    <a:pt x="3086" y="3979"/>
                  </a:cubicBezTo>
                  <a:cubicBezTo>
                    <a:pt x="2645" y="4093"/>
                    <a:pt x="2645" y="4093"/>
                    <a:pt x="2645" y="4093"/>
                  </a:cubicBezTo>
                  <a:cubicBezTo>
                    <a:pt x="2645" y="4206"/>
                    <a:pt x="2645" y="4206"/>
                    <a:pt x="2645" y="4206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3086" y="4434"/>
                    <a:pt x="3086" y="4434"/>
                    <a:pt x="3086" y="4434"/>
                  </a:cubicBezTo>
                  <a:cubicBezTo>
                    <a:pt x="3086" y="4661"/>
                    <a:pt x="3086" y="4661"/>
                    <a:pt x="3086" y="4661"/>
                  </a:cubicBezTo>
                  <a:cubicBezTo>
                    <a:pt x="2645" y="4775"/>
                    <a:pt x="2645" y="4775"/>
                    <a:pt x="2645" y="4775"/>
                  </a:cubicBezTo>
                  <a:cubicBezTo>
                    <a:pt x="2645" y="4888"/>
                    <a:pt x="2645" y="4888"/>
                    <a:pt x="2645" y="4888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116"/>
                    <a:pt x="2645" y="5116"/>
                    <a:pt x="2645" y="5116"/>
                  </a:cubicBezTo>
                  <a:cubicBezTo>
                    <a:pt x="2204" y="5229"/>
                    <a:pt x="2204" y="5229"/>
                    <a:pt x="2204" y="5229"/>
                  </a:cubicBezTo>
                  <a:cubicBezTo>
                    <a:pt x="2204" y="5343"/>
                    <a:pt x="2204" y="5343"/>
                    <a:pt x="2204" y="5343"/>
                  </a:cubicBezTo>
                  <a:cubicBezTo>
                    <a:pt x="2204" y="5457"/>
                    <a:pt x="2204" y="5457"/>
                    <a:pt x="2204" y="5457"/>
                  </a:cubicBezTo>
                  <a:cubicBezTo>
                    <a:pt x="2204" y="5571"/>
                    <a:pt x="2204" y="5571"/>
                    <a:pt x="2204" y="5571"/>
                  </a:cubicBezTo>
                  <a:cubicBezTo>
                    <a:pt x="1763" y="5684"/>
                    <a:pt x="1763" y="5684"/>
                    <a:pt x="1763" y="5684"/>
                  </a:cubicBezTo>
                  <a:cubicBezTo>
                    <a:pt x="1763" y="5798"/>
                    <a:pt x="1763" y="5798"/>
                    <a:pt x="1763" y="5798"/>
                  </a:cubicBezTo>
                  <a:cubicBezTo>
                    <a:pt x="2204" y="5912"/>
                    <a:pt x="2204" y="5912"/>
                    <a:pt x="2204" y="5912"/>
                  </a:cubicBezTo>
                  <a:cubicBezTo>
                    <a:pt x="2204" y="6025"/>
                    <a:pt x="2204" y="6025"/>
                    <a:pt x="2204" y="6025"/>
                  </a:cubicBezTo>
                  <a:cubicBezTo>
                    <a:pt x="2645" y="6139"/>
                    <a:pt x="2645" y="6139"/>
                    <a:pt x="2645" y="6139"/>
                  </a:cubicBezTo>
                  <a:cubicBezTo>
                    <a:pt x="2204" y="6139"/>
                    <a:pt x="2204" y="6139"/>
                    <a:pt x="2204" y="6139"/>
                  </a:cubicBezTo>
                  <a:cubicBezTo>
                    <a:pt x="2204" y="6253"/>
                    <a:pt x="2204" y="6253"/>
                    <a:pt x="2204" y="6253"/>
                  </a:cubicBezTo>
                  <a:cubicBezTo>
                    <a:pt x="2204" y="6366"/>
                    <a:pt x="2204" y="6366"/>
                    <a:pt x="2204" y="6366"/>
                  </a:cubicBezTo>
                  <a:cubicBezTo>
                    <a:pt x="2204" y="6480"/>
                    <a:pt x="2204" y="6480"/>
                    <a:pt x="2204" y="6480"/>
                  </a:cubicBezTo>
                  <a:cubicBezTo>
                    <a:pt x="1763" y="6480"/>
                    <a:pt x="1763" y="6480"/>
                    <a:pt x="1763" y="6480"/>
                  </a:cubicBezTo>
                  <a:cubicBezTo>
                    <a:pt x="1763" y="6594"/>
                    <a:pt x="1763" y="6594"/>
                    <a:pt x="1763" y="6594"/>
                  </a:cubicBezTo>
                  <a:cubicBezTo>
                    <a:pt x="1763" y="6707"/>
                    <a:pt x="1763" y="6707"/>
                    <a:pt x="1763" y="6707"/>
                  </a:cubicBezTo>
                  <a:cubicBezTo>
                    <a:pt x="1763" y="6821"/>
                    <a:pt x="1763" y="6821"/>
                    <a:pt x="1763" y="6821"/>
                  </a:cubicBezTo>
                  <a:cubicBezTo>
                    <a:pt x="2204" y="7048"/>
                    <a:pt x="2204" y="7048"/>
                    <a:pt x="2204" y="7048"/>
                  </a:cubicBezTo>
                  <a:cubicBezTo>
                    <a:pt x="2204" y="7162"/>
                    <a:pt x="2204" y="7162"/>
                    <a:pt x="2204" y="7162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645" y="7503"/>
                    <a:pt x="2645" y="7503"/>
                    <a:pt x="2645" y="7503"/>
                  </a:cubicBezTo>
                  <a:cubicBezTo>
                    <a:pt x="2645" y="7617"/>
                    <a:pt x="2645" y="7617"/>
                    <a:pt x="2645" y="7617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844"/>
                    <a:pt x="2645" y="7844"/>
                    <a:pt x="2645" y="7844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8072"/>
                    <a:pt x="2645" y="8072"/>
                    <a:pt x="2645" y="8072"/>
                  </a:cubicBezTo>
                  <a:cubicBezTo>
                    <a:pt x="3086" y="8185"/>
                    <a:pt x="3086" y="8185"/>
                    <a:pt x="3086" y="8185"/>
                  </a:cubicBezTo>
                  <a:cubicBezTo>
                    <a:pt x="3086" y="8299"/>
                    <a:pt x="3086" y="8299"/>
                    <a:pt x="3086" y="8299"/>
                  </a:cubicBezTo>
                  <a:cubicBezTo>
                    <a:pt x="3086" y="8413"/>
                    <a:pt x="3086" y="8413"/>
                    <a:pt x="3086" y="8413"/>
                  </a:cubicBezTo>
                  <a:cubicBezTo>
                    <a:pt x="2645" y="8413"/>
                    <a:pt x="2645" y="8413"/>
                    <a:pt x="2645" y="8413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645" y="8640"/>
                    <a:pt x="2645" y="8640"/>
                    <a:pt x="2645" y="8640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867"/>
                    <a:pt x="2204" y="8867"/>
                    <a:pt x="2204" y="8867"/>
                  </a:cubicBezTo>
                  <a:cubicBezTo>
                    <a:pt x="2204" y="8981"/>
                    <a:pt x="2204" y="8981"/>
                    <a:pt x="2204" y="8981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208"/>
                    <a:pt x="1763" y="9208"/>
                    <a:pt x="1763" y="9208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322" y="9549"/>
                    <a:pt x="1322" y="9549"/>
                    <a:pt x="1322" y="9549"/>
                  </a:cubicBezTo>
                  <a:cubicBezTo>
                    <a:pt x="1322" y="9663"/>
                    <a:pt x="1322" y="9663"/>
                    <a:pt x="1322" y="9663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891"/>
                    <a:pt x="1322" y="9891"/>
                    <a:pt x="1322" y="9891"/>
                  </a:cubicBezTo>
                  <a:cubicBezTo>
                    <a:pt x="882" y="9891"/>
                    <a:pt x="882" y="9891"/>
                    <a:pt x="882" y="9891"/>
                  </a:cubicBezTo>
                  <a:cubicBezTo>
                    <a:pt x="882" y="10004"/>
                    <a:pt x="882" y="10004"/>
                    <a:pt x="882" y="10004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441" y="10232"/>
                    <a:pt x="441" y="10232"/>
                    <a:pt x="441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441" y="10345"/>
                    <a:pt x="441" y="10345"/>
                    <a:pt x="441" y="10345"/>
                  </a:cubicBezTo>
                  <a:cubicBezTo>
                    <a:pt x="441" y="10459"/>
                    <a:pt x="441" y="10459"/>
                    <a:pt x="441" y="10459"/>
                  </a:cubicBezTo>
                  <a:cubicBezTo>
                    <a:pt x="441" y="10573"/>
                    <a:pt x="441" y="10573"/>
                    <a:pt x="441" y="10573"/>
                  </a:cubicBezTo>
                  <a:cubicBezTo>
                    <a:pt x="882" y="10686"/>
                    <a:pt x="882" y="10686"/>
                    <a:pt x="882" y="10686"/>
                  </a:cubicBezTo>
                  <a:cubicBezTo>
                    <a:pt x="882" y="10800"/>
                    <a:pt x="882" y="10800"/>
                    <a:pt x="882" y="10800"/>
                  </a:cubicBezTo>
                  <a:cubicBezTo>
                    <a:pt x="882" y="10914"/>
                    <a:pt x="882" y="10914"/>
                    <a:pt x="882" y="10914"/>
                  </a:cubicBezTo>
                  <a:cubicBezTo>
                    <a:pt x="1763" y="11141"/>
                    <a:pt x="1763" y="11141"/>
                    <a:pt x="1763" y="11141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368"/>
                    <a:pt x="1763" y="11368"/>
                    <a:pt x="1763" y="11368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882" y="11823"/>
                    <a:pt x="882" y="11823"/>
                    <a:pt x="882" y="11823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2164"/>
                    <a:pt x="1322" y="12164"/>
                    <a:pt x="1322" y="12164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505"/>
                    <a:pt x="1322" y="12505"/>
                    <a:pt x="1322" y="12505"/>
                  </a:cubicBezTo>
                  <a:cubicBezTo>
                    <a:pt x="1763" y="12733"/>
                    <a:pt x="1763" y="12733"/>
                    <a:pt x="1763" y="12733"/>
                  </a:cubicBezTo>
                  <a:cubicBezTo>
                    <a:pt x="2204" y="12733"/>
                    <a:pt x="2204" y="12733"/>
                    <a:pt x="2204" y="12733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846"/>
                    <a:pt x="2645" y="12846"/>
                    <a:pt x="2645" y="12846"/>
                  </a:cubicBezTo>
                  <a:cubicBezTo>
                    <a:pt x="3527" y="12846"/>
                    <a:pt x="3527" y="12846"/>
                    <a:pt x="3527" y="12846"/>
                  </a:cubicBezTo>
                  <a:cubicBezTo>
                    <a:pt x="3527" y="12733"/>
                    <a:pt x="3527" y="12733"/>
                    <a:pt x="3527" y="12733"/>
                  </a:cubicBezTo>
                  <a:cubicBezTo>
                    <a:pt x="3527" y="12619"/>
                    <a:pt x="3527" y="12619"/>
                    <a:pt x="3527" y="12619"/>
                  </a:cubicBezTo>
                  <a:cubicBezTo>
                    <a:pt x="3967" y="12619"/>
                    <a:pt x="3967" y="12619"/>
                    <a:pt x="3967" y="12619"/>
                  </a:cubicBezTo>
                  <a:cubicBezTo>
                    <a:pt x="3967" y="12733"/>
                    <a:pt x="3967" y="12733"/>
                    <a:pt x="3967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3967" y="12846"/>
                    <a:pt x="3967" y="12846"/>
                    <a:pt x="3967" y="12846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849" y="13187"/>
                    <a:pt x="4849" y="13187"/>
                    <a:pt x="4849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074"/>
                    <a:pt x="4408" y="13074"/>
                    <a:pt x="4408" y="13074"/>
                  </a:cubicBezTo>
                  <a:cubicBezTo>
                    <a:pt x="3967" y="13074"/>
                    <a:pt x="3967" y="13074"/>
                    <a:pt x="3967" y="13074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415"/>
                    <a:pt x="3967" y="13415"/>
                    <a:pt x="3967" y="13415"/>
                  </a:cubicBezTo>
                  <a:cubicBezTo>
                    <a:pt x="4408" y="13528"/>
                    <a:pt x="4408" y="13528"/>
                    <a:pt x="4408" y="13528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869"/>
                    <a:pt x="3967" y="13869"/>
                    <a:pt x="3967" y="13869"/>
                  </a:cubicBezTo>
                  <a:cubicBezTo>
                    <a:pt x="4408" y="13869"/>
                    <a:pt x="4408" y="13869"/>
                    <a:pt x="4408" y="13869"/>
                  </a:cubicBez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4408" y="14211"/>
                    <a:pt x="4408" y="14211"/>
                    <a:pt x="4408" y="14211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438"/>
                    <a:pt x="4849" y="14438"/>
                    <a:pt x="4849" y="14438"/>
                  </a:cubicBezTo>
                  <a:cubicBezTo>
                    <a:pt x="5290" y="14438"/>
                    <a:pt x="5290" y="14438"/>
                    <a:pt x="5290" y="14438"/>
                  </a:cubicBezTo>
                  <a:cubicBezTo>
                    <a:pt x="5290" y="14552"/>
                    <a:pt x="5290" y="14552"/>
                    <a:pt x="5290" y="14552"/>
                  </a:cubicBezTo>
                  <a:cubicBezTo>
                    <a:pt x="4849" y="14665"/>
                    <a:pt x="4849" y="14665"/>
                    <a:pt x="4849" y="14665"/>
                  </a:cubicBezTo>
                  <a:cubicBezTo>
                    <a:pt x="4408" y="14779"/>
                    <a:pt x="4408" y="14779"/>
                    <a:pt x="4408" y="14779"/>
                  </a:cubicBezTo>
                  <a:cubicBezTo>
                    <a:pt x="3967" y="14779"/>
                    <a:pt x="3967" y="14779"/>
                    <a:pt x="3967" y="14779"/>
                  </a:cubicBezTo>
                  <a:cubicBezTo>
                    <a:pt x="3967" y="14893"/>
                    <a:pt x="3967" y="14893"/>
                    <a:pt x="3967" y="14893"/>
                  </a:cubicBezTo>
                  <a:cubicBezTo>
                    <a:pt x="4408" y="14893"/>
                    <a:pt x="4408" y="14893"/>
                    <a:pt x="4408" y="14893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4408" y="15120"/>
                    <a:pt x="4408" y="15120"/>
                    <a:pt x="4408" y="15120"/>
                  </a:cubicBezTo>
                  <a:cubicBezTo>
                    <a:pt x="3967" y="15120"/>
                    <a:pt x="3967" y="15120"/>
                    <a:pt x="3967" y="15120"/>
                  </a:cubicBezTo>
                  <a:cubicBezTo>
                    <a:pt x="3967" y="15347"/>
                    <a:pt x="3967" y="15347"/>
                    <a:pt x="396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688"/>
                    <a:pt x="3967" y="15688"/>
                    <a:pt x="396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802"/>
                    <a:pt x="3527" y="15802"/>
                    <a:pt x="3527" y="15802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575"/>
                    <a:pt x="3527" y="15575"/>
                    <a:pt x="3527" y="15575"/>
                  </a:cubicBezTo>
                  <a:cubicBezTo>
                    <a:pt x="3527" y="15461"/>
                    <a:pt x="3527" y="15461"/>
                    <a:pt x="3527" y="15461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086" y="15461"/>
                    <a:pt x="3086" y="15461"/>
                    <a:pt x="3086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3086" y="15347"/>
                    <a:pt x="3086" y="15347"/>
                    <a:pt x="3086" y="15347"/>
                  </a:cubicBezTo>
                  <a:cubicBezTo>
                    <a:pt x="3086" y="15234"/>
                    <a:pt x="3086" y="15234"/>
                    <a:pt x="3086" y="15234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347"/>
                    <a:pt x="1322" y="15347"/>
                    <a:pt x="1322" y="15347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322" y="15575"/>
                    <a:pt x="1322" y="15575"/>
                    <a:pt x="1322" y="15575"/>
                  </a:cubicBezTo>
                  <a:cubicBezTo>
                    <a:pt x="882" y="15575"/>
                    <a:pt x="882" y="15575"/>
                    <a:pt x="882" y="15575"/>
                  </a:cubicBezTo>
                  <a:cubicBezTo>
                    <a:pt x="882" y="15688"/>
                    <a:pt x="882" y="15688"/>
                    <a:pt x="882" y="15688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882" y="16029"/>
                    <a:pt x="882" y="16029"/>
                    <a:pt x="882" y="16029"/>
                  </a:cubicBezTo>
                  <a:cubicBezTo>
                    <a:pt x="1322" y="16029"/>
                    <a:pt x="1322" y="16029"/>
                    <a:pt x="1322" y="16029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882" y="15916"/>
                    <a:pt x="882" y="15916"/>
                    <a:pt x="882" y="15916"/>
                  </a:cubicBezTo>
                  <a:cubicBezTo>
                    <a:pt x="882" y="15802"/>
                    <a:pt x="882" y="15802"/>
                    <a:pt x="882" y="15802"/>
                  </a:cubicBezTo>
                  <a:cubicBezTo>
                    <a:pt x="1322" y="15688"/>
                    <a:pt x="1322" y="15688"/>
                    <a:pt x="1322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802"/>
                    <a:pt x="1763" y="15802"/>
                    <a:pt x="1763" y="15802"/>
                  </a:cubicBezTo>
                  <a:cubicBezTo>
                    <a:pt x="2204" y="15802"/>
                    <a:pt x="2204" y="15802"/>
                    <a:pt x="2204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3086" y="15802"/>
                    <a:pt x="3086" y="15802"/>
                    <a:pt x="3086" y="15802"/>
                  </a:cubicBezTo>
                  <a:cubicBezTo>
                    <a:pt x="3086" y="15916"/>
                    <a:pt x="3086" y="15916"/>
                    <a:pt x="3086" y="15916"/>
                  </a:cubicBezTo>
                  <a:cubicBezTo>
                    <a:pt x="3527" y="15916"/>
                    <a:pt x="3527" y="15916"/>
                    <a:pt x="3527" y="15916"/>
                  </a:cubicBezTo>
                  <a:cubicBezTo>
                    <a:pt x="3967" y="16029"/>
                    <a:pt x="3967" y="16029"/>
                    <a:pt x="396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967" y="16257"/>
                    <a:pt x="3967" y="16257"/>
                    <a:pt x="3967" y="16257"/>
                  </a:cubicBezTo>
                  <a:cubicBezTo>
                    <a:pt x="3967" y="16371"/>
                    <a:pt x="3967" y="16371"/>
                    <a:pt x="3967" y="16371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371"/>
                    <a:pt x="3086" y="16371"/>
                    <a:pt x="3086" y="16371"/>
                  </a:cubicBezTo>
                  <a:cubicBezTo>
                    <a:pt x="3527" y="16371"/>
                    <a:pt x="3527" y="16371"/>
                    <a:pt x="3527" y="16371"/>
                  </a:cubicBezTo>
                  <a:cubicBezTo>
                    <a:pt x="3527" y="16484"/>
                    <a:pt x="3527" y="16484"/>
                    <a:pt x="3527" y="16484"/>
                  </a:cubicBezTo>
                  <a:cubicBezTo>
                    <a:pt x="3967" y="16484"/>
                    <a:pt x="3967" y="16484"/>
                    <a:pt x="3967" y="16484"/>
                  </a:cubicBezTo>
                  <a:cubicBezTo>
                    <a:pt x="4408" y="16371"/>
                    <a:pt x="4408" y="16371"/>
                    <a:pt x="4408" y="16371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5290" y="16371"/>
                    <a:pt x="5290" y="16371"/>
                    <a:pt x="5290" y="16371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408" y="16598"/>
                    <a:pt x="4408" y="16598"/>
                    <a:pt x="4408" y="16598"/>
                  </a:cubicBezTo>
                  <a:cubicBezTo>
                    <a:pt x="4408" y="16484"/>
                    <a:pt x="4408" y="16484"/>
                    <a:pt x="4408" y="16484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967" y="16712"/>
                    <a:pt x="3967" y="16712"/>
                    <a:pt x="3967" y="16712"/>
                  </a:cubicBezTo>
                  <a:cubicBezTo>
                    <a:pt x="3967" y="16825"/>
                    <a:pt x="3967" y="16825"/>
                    <a:pt x="3967" y="16825"/>
                  </a:cubicBezTo>
                  <a:cubicBezTo>
                    <a:pt x="4408" y="16825"/>
                    <a:pt x="4408" y="16825"/>
                    <a:pt x="4408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7053"/>
                    <a:pt x="4408" y="17053"/>
                    <a:pt x="4408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4408" y="17280"/>
                    <a:pt x="4408" y="17280"/>
                    <a:pt x="4408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849" y="17621"/>
                    <a:pt x="4849" y="17621"/>
                    <a:pt x="4849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731" y="17507"/>
                    <a:pt x="5731" y="17507"/>
                    <a:pt x="5731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962"/>
                    <a:pt x="4849" y="17962"/>
                    <a:pt x="4849" y="17962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4408" y="18076"/>
                    <a:pt x="4408" y="18076"/>
                    <a:pt x="4408" y="18076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731" y="18189"/>
                    <a:pt x="5731" y="18189"/>
                    <a:pt x="5731" y="18189"/>
                  </a:cubicBezTo>
                  <a:cubicBezTo>
                    <a:pt x="6171" y="18189"/>
                    <a:pt x="6171" y="18189"/>
                    <a:pt x="6171" y="18189"/>
                  </a:cubicBezTo>
                  <a:cubicBezTo>
                    <a:pt x="6171" y="18303"/>
                    <a:pt x="6171" y="18303"/>
                    <a:pt x="6171" y="18303"/>
                  </a:cubicBezTo>
                  <a:cubicBezTo>
                    <a:pt x="5731" y="18303"/>
                    <a:pt x="5731" y="18303"/>
                    <a:pt x="5731" y="18303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612" y="18303"/>
                    <a:pt x="6612" y="18303"/>
                    <a:pt x="6612" y="18303"/>
                  </a:cubicBezTo>
                  <a:cubicBezTo>
                    <a:pt x="6612" y="18417"/>
                    <a:pt x="6612" y="18417"/>
                    <a:pt x="6612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5731" y="18531"/>
                    <a:pt x="5731" y="18531"/>
                    <a:pt x="573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644"/>
                    <a:pt x="6171" y="18644"/>
                    <a:pt x="6171" y="18644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7053" y="18644"/>
                    <a:pt x="7053" y="18644"/>
                    <a:pt x="7053" y="18644"/>
                  </a:cubicBezTo>
                  <a:cubicBezTo>
                    <a:pt x="7053" y="18758"/>
                    <a:pt x="7053" y="18758"/>
                    <a:pt x="7053" y="18758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099"/>
                    <a:pt x="7494" y="19099"/>
                    <a:pt x="7494" y="19099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494" y="18985"/>
                    <a:pt x="7494" y="18985"/>
                    <a:pt x="7494" y="18985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935" y="19099"/>
                    <a:pt x="7935" y="19099"/>
                    <a:pt x="7935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9257" y="18985"/>
                    <a:pt x="9257" y="18985"/>
                    <a:pt x="9257" y="18985"/>
                  </a:cubicBezTo>
                  <a:cubicBezTo>
                    <a:pt x="9257" y="18872"/>
                    <a:pt x="9257" y="18872"/>
                    <a:pt x="9257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758"/>
                    <a:pt x="7935" y="18758"/>
                    <a:pt x="7935" y="18758"/>
                  </a:cubicBezTo>
                  <a:cubicBezTo>
                    <a:pt x="8376" y="18758"/>
                    <a:pt x="8376" y="18758"/>
                    <a:pt x="8376" y="18758"/>
                  </a:cubicBezTo>
                  <a:cubicBezTo>
                    <a:pt x="8816" y="18758"/>
                    <a:pt x="8816" y="18758"/>
                    <a:pt x="8816" y="18758"/>
                  </a:cubicBezTo>
                  <a:cubicBezTo>
                    <a:pt x="9698" y="18872"/>
                    <a:pt x="9698" y="18872"/>
                    <a:pt x="9698" y="18872"/>
                  </a:cubicBezTo>
                  <a:cubicBezTo>
                    <a:pt x="9698" y="18985"/>
                    <a:pt x="9698" y="18985"/>
                    <a:pt x="9698" y="18985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698" y="19326"/>
                    <a:pt x="9698" y="19326"/>
                    <a:pt x="9698" y="19326"/>
                  </a:cubicBezTo>
                  <a:cubicBezTo>
                    <a:pt x="9257" y="19326"/>
                    <a:pt x="9257" y="19326"/>
                    <a:pt x="9257" y="19326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494" y="19326"/>
                    <a:pt x="7494" y="19326"/>
                    <a:pt x="7494" y="19326"/>
                  </a:cubicBezTo>
                  <a:cubicBezTo>
                    <a:pt x="7494" y="19440"/>
                    <a:pt x="7494" y="19440"/>
                    <a:pt x="7494" y="19440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8376" y="19554"/>
                    <a:pt x="8376" y="19554"/>
                    <a:pt x="8376" y="19554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7935" y="19781"/>
                    <a:pt x="7935" y="19781"/>
                    <a:pt x="7935" y="19781"/>
                  </a:cubicBezTo>
                  <a:cubicBezTo>
                    <a:pt x="8376" y="19781"/>
                    <a:pt x="8376" y="19781"/>
                    <a:pt x="8376" y="19781"/>
                  </a:cubicBezTo>
                  <a:cubicBezTo>
                    <a:pt x="8816" y="19781"/>
                    <a:pt x="8816" y="19781"/>
                    <a:pt x="8816" y="19781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257" y="19667"/>
                    <a:pt x="9257" y="19667"/>
                    <a:pt x="9257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8816" y="19554"/>
                    <a:pt x="8816" y="19554"/>
                    <a:pt x="8816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698" y="19440"/>
                    <a:pt x="9698" y="19440"/>
                    <a:pt x="9698" y="19440"/>
                  </a:cubicBezTo>
                  <a:cubicBezTo>
                    <a:pt x="10139" y="19440"/>
                    <a:pt x="10139" y="19440"/>
                    <a:pt x="10139" y="19440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580" y="19440"/>
                    <a:pt x="10580" y="19440"/>
                    <a:pt x="1058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461" y="19440"/>
                    <a:pt x="11461" y="19440"/>
                    <a:pt x="11461" y="19440"/>
                  </a:cubicBezTo>
                  <a:cubicBezTo>
                    <a:pt x="11902" y="19440"/>
                    <a:pt x="11902" y="19440"/>
                    <a:pt x="11902" y="19440"/>
                  </a:cubicBezTo>
                  <a:cubicBezTo>
                    <a:pt x="11902" y="19554"/>
                    <a:pt x="11902" y="19554"/>
                    <a:pt x="11902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020" y="19554"/>
                    <a:pt x="11020" y="19554"/>
                    <a:pt x="11020" y="19554"/>
                  </a:cubicBezTo>
                  <a:cubicBezTo>
                    <a:pt x="10580" y="19554"/>
                    <a:pt x="10580" y="19554"/>
                    <a:pt x="10580" y="19554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10139" y="20122"/>
                    <a:pt x="10139" y="20122"/>
                    <a:pt x="10139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008"/>
                    <a:pt x="10580" y="20008"/>
                    <a:pt x="1058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902" y="19667"/>
                    <a:pt x="11902" y="19667"/>
                    <a:pt x="11902" y="19667"/>
                  </a:cubicBezTo>
                  <a:cubicBezTo>
                    <a:pt x="12343" y="19554"/>
                    <a:pt x="12343" y="19554"/>
                    <a:pt x="12343" y="19554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781"/>
                    <a:pt x="12343" y="19781"/>
                    <a:pt x="12343" y="19781"/>
                  </a:cubicBezTo>
                  <a:cubicBezTo>
                    <a:pt x="12343" y="19895"/>
                    <a:pt x="12343" y="19895"/>
                    <a:pt x="12343" y="19895"/>
                  </a:cubicBezTo>
                  <a:cubicBezTo>
                    <a:pt x="11902" y="19895"/>
                    <a:pt x="11902" y="19895"/>
                    <a:pt x="11902" y="19895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902" y="20349"/>
                    <a:pt x="11902" y="20349"/>
                    <a:pt x="11902" y="20349"/>
                  </a:cubicBezTo>
                  <a:cubicBezTo>
                    <a:pt x="12343" y="20349"/>
                    <a:pt x="12343" y="20349"/>
                    <a:pt x="12343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349"/>
                    <a:pt x="13224" y="20349"/>
                    <a:pt x="13224" y="20349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3224" y="20122"/>
                    <a:pt x="13224" y="20122"/>
                    <a:pt x="13224" y="20122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19895"/>
                    <a:pt x="13224" y="19895"/>
                    <a:pt x="13224" y="19895"/>
                  </a:cubicBezTo>
                  <a:cubicBezTo>
                    <a:pt x="13224" y="19781"/>
                    <a:pt x="13224" y="19781"/>
                    <a:pt x="13224" y="19781"/>
                  </a:cubicBezTo>
                  <a:cubicBezTo>
                    <a:pt x="13224" y="19667"/>
                    <a:pt x="13224" y="19667"/>
                    <a:pt x="13224" y="19667"/>
                  </a:cubicBezTo>
                  <a:cubicBezTo>
                    <a:pt x="13224" y="19554"/>
                    <a:pt x="13224" y="19554"/>
                    <a:pt x="13224" y="19554"/>
                  </a:cubicBezTo>
                  <a:cubicBezTo>
                    <a:pt x="13665" y="19554"/>
                    <a:pt x="13665" y="19554"/>
                    <a:pt x="13665" y="19554"/>
                  </a:cubicBezTo>
                  <a:cubicBezTo>
                    <a:pt x="14547" y="19440"/>
                    <a:pt x="14547" y="19440"/>
                    <a:pt x="14547" y="19440"/>
                  </a:cubicBezTo>
                  <a:cubicBezTo>
                    <a:pt x="14547" y="19326"/>
                    <a:pt x="14547" y="19326"/>
                    <a:pt x="14547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213"/>
                    <a:pt x="14988" y="19213"/>
                    <a:pt x="14988" y="19213"/>
                  </a:cubicBezTo>
                  <a:cubicBezTo>
                    <a:pt x="15429" y="19213"/>
                    <a:pt x="15429" y="19213"/>
                    <a:pt x="15429" y="19213"/>
                  </a:cubicBezTo>
                  <a:cubicBezTo>
                    <a:pt x="15869" y="19099"/>
                    <a:pt x="15869" y="19099"/>
                    <a:pt x="15869" y="19099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751" y="19213"/>
                    <a:pt x="16751" y="19213"/>
                    <a:pt x="16751" y="19213"/>
                  </a:cubicBezTo>
                  <a:close/>
                  <a:moveTo>
                    <a:pt x="20278" y="21600"/>
                  </a:move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278" y="21600"/>
                    <a:pt x="20278" y="21600"/>
                  </a:cubicBezTo>
                  <a:close/>
                  <a:moveTo>
                    <a:pt x="2645" y="13301"/>
                  </a:move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645" y="13415"/>
                    <a:pt x="2645" y="13415"/>
                    <a:pt x="2645" y="13415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3086" y="13528"/>
                    <a:pt x="3086" y="13528"/>
                    <a:pt x="3086" y="13528"/>
                  </a:cubicBezTo>
                  <a:cubicBezTo>
                    <a:pt x="2645" y="13642"/>
                    <a:pt x="2645" y="13642"/>
                    <a:pt x="2645" y="13642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2204" y="13642"/>
                    <a:pt x="2204" y="13642"/>
                    <a:pt x="2204" y="13642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1763" y="13756"/>
                    <a:pt x="1763" y="13756"/>
                    <a:pt x="1763" y="13756"/>
                  </a:cubicBezTo>
                  <a:cubicBezTo>
                    <a:pt x="1322" y="13756"/>
                    <a:pt x="1322" y="13756"/>
                    <a:pt x="1322" y="13756"/>
                  </a:cubicBezTo>
                  <a:cubicBezTo>
                    <a:pt x="1322" y="13642"/>
                    <a:pt x="1322" y="13642"/>
                    <a:pt x="1322" y="13642"/>
                  </a:cubicBezTo>
                  <a:cubicBezTo>
                    <a:pt x="1322" y="13301"/>
                    <a:pt x="1322" y="13301"/>
                    <a:pt x="1322" y="13301"/>
                  </a:cubicBezTo>
                  <a:cubicBezTo>
                    <a:pt x="1322" y="13187"/>
                    <a:pt x="1322" y="13187"/>
                    <a:pt x="132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074"/>
                    <a:pt x="882" y="13074"/>
                    <a:pt x="882" y="13074"/>
                  </a:cubicBezTo>
                  <a:cubicBezTo>
                    <a:pt x="1322" y="13074"/>
                    <a:pt x="1322" y="13074"/>
                    <a:pt x="1322" y="13074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763" y="12846"/>
                    <a:pt x="1763" y="12846"/>
                    <a:pt x="1763" y="12846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960"/>
                    <a:pt x="2645" y="12960"/>
                    <a:pt x="2645" y="12960"/>
                  </a:cubicBezTo>
                  <a:cubicBezTo>
                    <a:pt x="2645" y="13074"/>
                    <a:pt x="2645" y="13074"/>
                    <a:pt x="2645" y="13074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204" y="13187"/>
                    <a:pt x="2204" y="13187"/>
                    <a:pt x="2204" y="13187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lose/>
                  <a:moveTo>
                    <a:pt x="3086" y="13074"/>
                  </a:moveTo>
                  <a:cubicBezTo>
                    <a:pt x="3527" y="13074"/>
                    <a:pt x="3527" y="13074"/>
                    <a:pt x="3527" y="13074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086" y="13074"/>
                    <a:pt x="3086" y="13074"/>
                    <a:pt x="3086" y="13074"/>
                  </a:cubicBezTo>
                  <a:close/>
                  <a:moveTo>
                    <a:pt x="882" y="13983"/>
                  </a:moveTo>
                  <a:cubicBezTo>
                    <a:pt x="882" y="13983"/>
                    <a:pt x="882" y="13983"/>
                    <a:pt x="88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882" y="13983"/>
                    <a:pt x="882" y="13983"/>
                    <a:pt x="882" y="13983"/>
                  </a:cubicBezTo>
                  <a:cubicBezTo>
                    <a:pt x="882" y="13983"/>
                    <a:pt x="882" y="13983"/>
                    <a:pt x="882" y="13983"/>
                  </a:cubicBezTo>
                  <a:close/>
                  <a:moveTo>
                    <a:pt x="3527" y="14097"/>
                  </a:move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527" y="14097"/>
                    <a:pt x="3527" y="14097"/>
                    <a:pt x="3527" y="14097"/>
                  </a:cubicBezTo>
                  <a:cubicBezTo>
                    <a:pt x="3527" y="14097"/>
                    <a:pt x="3527" y="14097"/>
                    <a:pt x="3527" y="14097"/>
                  </a:cubicBezTo>
                  <a:close/>
                  <a:moveTo>
                    <a:pt x="3086" y="14097"/>
                  </a:moveTo>
                  <a:cubicBezTo>
                    <a:pt x="3086" y="14097"/>
                    <a:pt x="3086" y="14097"/>
                    <a:pt x="3086" y="14097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097"/>
                    <a:pt x="3086" y="14097"/>
                    <a:pt x="3086" y="14097"/>
                  </a:cubicBezTo>
                  <a:cubicBezTo>
                    <a:pt x="2645" y="14097"/>
                    <a:pt x="2645" y="14097"/>
                    <a:pt x="2645" y="14097"/>
                  </a:cubicBezTo>
                  <a:cubicBezTo>
                    <a:pt x="3086" y="14097"/>
                    <a:pt x="3086" y="14097"/>
                    <a:pt x="3086" y="14097"/>
                  </a:cubicBezTo>
                  <a:close/>
                  <a:moveTo>
                    <a:pt x="2204" y="13983"/>
                  </a:moveTo>
                  <a:cubicBezTo>
                    <a:pt x="2204" y="13983"/>
                    <a:pt x="2204" y="13983"/>
                    <a:pt x="2204" y="13983"/>
                  </a:cubicBezTo>
                  <a:cubicBezTo>
                    <a:pt x="2645" y="13983"/>
                    <a:pt x="2645" y="13983"/>
                    <a:pt x="2645" y="13983"/>
                  </a:cubicBezTo>
                  <a:cubicBezTo>
                    <a:pt x="2204" y="14097"/>
                    <a:pt x="2204" y="14097"/>
                    <a:pt x="2204" y="14097"/>
                  </a:cubicBezTo>
                  <a:cubicBezTo>
                    <a:pt x="2204" y="13983"/>
                    <a:pt x="2204" y="13983"/>
                    <a:pt x="2204" y="13983"/>
                  </a:cubicBezTo>
                  <a:close/>
                  <a:moveTo>
                    <a:pt x="2204" y="14211"/>
                  </a:move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lose/>
                  <a:moveTo>
                    <a:pt x="1763" y="14324"/>
                  </a:moveTo>
                  <a:cubicBezTo>
                    <a:pt x="1763" y="14211"/>
                    <a:pt x="1763" y="14211"/>
                    <a:pt x="1763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lose/>
                  <a:moveTo>
                    <a:pt x="1322" y="14438"/>
                  </a:move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438"/>
                    <a:pt x="1322" y="14438"/>
                    <a:pt x="1322" y="14438"/>
                  </a:cubicBezTo>
                  <a:close/>
                  <a:moveTo>
                    <a:pt x="3086" y="14438"/>
                  </a:move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438"/>
                    <a:pt x="3086" y="14438"/>
                    <a:pt x="3086" y="14438"/>
                  </a:cubicBezTo>
                  <a:close/>
                  <a:moveTo>
                    <a:pt x="2645" y="14438"/>
                  </a:moveTo>
                  <a:cubicBezTo>
                    <a:pt x="3086" y="14324"/>
                    <a:pt x="3086" y="14324"/>
                    <a:pt x="3086" y="14324"/>
                  </a:cubicBezTo>
                  <a:cubicBezTo>
                    <a:pt x="3086" y="14438"/>
                    <a:pt x="3086" y="14438"/>
                    <a:pt x="3086" y="14438"/>
                  </a:cubicBezTo>
                  <a:cubicBezTo>
                    <a:pt x="2645" y="14438"/>
                    <a:pt x="2645" y="14438"/>
                    <a:pt x="2645" y="14438"/>
                  </a:cubicBezTo>
                  <a:close/>
                  <a:moveTo>
                    <a:pt x="1763" y="15120"/>
                  </a:moveTo>
                  <a:cubicBezTo>
                    <a:pt x="1763" y="15120"/>
                    <a:pt x="1763" y="15120"/>
                    <a:pt x="1763" y="15120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120"/>
                    <a:pt x="1763" y="15120"/>
                    <a:pt x="1763" y="15120"/>
                  </a:cubicBezTo>
                  <a:close/>
                  <a:moveTo>
                    <a:pt x="1763" y="14552"/>
                  </a:moveTo>
                  <a:cubicBezTo>
                    <a:pt x="1763" y="14438"/>
                    <a:pt x="1763" y="14438"/>
                    <a:pt x="1763" y="14438"/>
                  </a:cubicBezTo>
                  <a:cubicBezTo>
                    <a:pt x="1763" y="14438"/>
                    <a:pt x="1763" y="14438"/>
                    <a:pt x="1763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1763" y="14552"/>
                    <a:pt x="1763" y="14552"/>
                    <a:pt x="1763" y="14552"/>
                  </a:cubicBezTo>
                  <a:cubicBezTo>
                    <a:pt x="1763" y="14552"/>
                    <a:pt x="1763" y="14552"/>
                    <a:pt x="1763" y="14552"/>
                  </a:cubicBezTo>
                  <a:close/>
                  <a:moveTo>
                    <a:pt x="882" y="14665"/>
                  </a:moveTo>
                  <a:cubicBezTo>
                    <a:pt x="441" y="14665"/>
                    <a:pt x="441" y="14665"/>
                    <a:pt x="441" y="14665"/>
                  </a:cubicBezTo>
                  <a:cubicBezTo>
                    <a:pt x="441" y="14552"/>
                    <a:pt x="441" y="14552"/>
                    <a:pt x="441" y="14552"/>
                  </a:cubicBezTo>
                  <a:cubicBezTo>
                    <a:pt x="882" y="14552"/>
                    <a:pt x="882" y="14552"/>
                    <a:pt x="882" y="14552"/>
                  </a:cubicBezTo>
                  <a:cubicBezTo>
                    <a:pt x="882" y="14665"/>
                    <a:pt x="882" y="14665"/>
                    <a:pt x="882" y="14665"/>
                  </a:cubicBezTo>
                  <a:cubicBezTo>
                    <a:pt x="882" y="14665"/>
                    <a:pt x="882" y="14665"/>
                    <a:pt x="882" y="14665"/>
                  </a:cubicBezTo>
                  <a:close/>
                  <a:moveTo>
                    <a:pt x="2204" y="15006"/>
                  </a:moveTo>
                  <a:cubicBezTo>
                    <a:pt x="2645" y="15006"/>
                    <a:pt x="2645" y="15006"/>
                    <a:pt x="2645" y="15006"/>
                  </a:cubicBezTo>
                  <a:cubicBezTo>
                    <a:pt x="2645" y="15006"/>
                    <a:pt x="2645" y="15006"/>
                    <a:pt x="2645" y="15006"/>
                  </a:cubicBezTo>
                  <a:cubicBezTo>
                    <a:pt x="2204" y="15006"/>
                    <a:pt x="2204" y="15006"/>
                    <a:pt x="2204" y="15006"/>
                  </a:cubicBezTo>
                  <a:close/>
                  <a:moveTo>
                    <a:pt x="2645" y="15120"/>
                  </a:moveTo>
                  <a:cubicBezTo>
                    <a:pt x="3086" y="15120"/>
                    <a:pt x="3086" y="15120"/>
                    <a:pt x="3086" y="15120"/>
                  </a:cubicBezTo>
                  <a:cubicBezTo>
                    <a:pt x="3086" y="15120"/>
                    <a:pt x="3086" y="15120"/>
                    <a:pt x="3086" y="15120"/>
                  </a:cubicBezTo>
                  <a:cubicBezTo>
                    <a:pt x="2645" y="15120"/>
                    <a:pt x="2645" y="15120"/>
                    <a:pt x="2645" y="15120"/>
                  </a:cubicBezTo>
                  <a:close/>
                  <a:moveTo>
                    <a:pt x="3527" y="14324"/>
                  </a:moveTo>
                  <a:cubicBezTo>
                    <a:pt x="3527" y="14211"/>
                    <a:pt x="3527" y="14211"/>
                    <a:pt x="3527" y="14211"/>
                  </a:cubicBezTo>
                  <a:cubicBezTo>
                    <a:pt x="3967" y="14324"/>
                    <a:pt x="3967" y="14324"/>
                    <a:pt x="3967" y="14324"/>
                  </a:cubicBezTo>
                  <a:cubicBezTo>
                    <a:pt x="3527" y="14324"/>
                    <a:pt x="3527" y="14324"/>
                    <a:pt x="3527" y="14324"/>
                  </a:cubicBezTo>
                  <a:cubicBezTo>
                    <a:pt x="3527" y="14324"/>
                    <a:pt x="3527" y="14324"/>
                    <a:pt x="3527" y="14324"/>
                  </a:cubicBezTo>
                  <a:close/>
                  <a:moveTo>
                    <a:pt x="3967" y="14324"/>
                  </a:moveTo>
                  <a:cubicBezTo>
                    <a:pt x="4408" y="14324"/>
                    <a:pt x="4408" y="14324"/>
                    <a:pt x="4408" y="14324"/>
                  </a:cubicBezTo>
                  <a:cubicBezTo>
                    <a:pt x="4408" y="14438"/>
                    <a:pt x="4408" y="14438"/>
                    <a:pt x="4408" y="14438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527" y="14665"/>
                    <a:pt x="3527" y="14665"/>
                    <a:pt x="3527" y="14665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967" y="14438"/>
                    <a:pt x="3967" y="14438"/>
                    <a:pt x="3967" y="14438"/>
                  </a:cubicBezTo>
                  <a:cubicBezTo>
                    <a:pt x="3967" y="14324"/>
                    <a:pt x="3967" y="14324"/>
                    <a:pt x="3967" y="14324"/>
                  </a:cubicBezTo>
                  <a:close/>
                  <a:moveTo>
                    <a:pt x="1763" y="14665"/>
                  </a:moveTo>
                  <a:cubicBezTo>
                    <a:pt x="2204" y="14552"/>
                    <a:pt x="2204" y="14552"/>
                    <a:pt x="2204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2645" y="14665"/>
                    <a:pt x="2645" y="14665"/>
                    <a:pt x="2645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1763" y="14665"/>
                    <a:pt x="1763" y="14665"/>
                  </a:cubicBezTo>
                  <a:close/>
                  <a:moveTo>
                    <a:pt x="2204" y="14779"/>
                  </a:moveTo>
                  <a:cubicBezTo>
                    <a:pt x="2204" y="14779"/>
                    <a:pt x="2204" y="14779"/>
                    <a:pt x="2204" y="14779"/>
                  </a:cubicBezTo>
                  <a:cubicBezTo>
                    <a:pt x="2645" y="14779"/>
                    <a:pt x="2645" y="14779"/>
                    <a:pt x="2645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2204" y="14779"/>
                    <a:pt x="2204" y="14779"/>
                    <a:pt x="2204" y="14779"/>
                  </a:cubicBezTo>
                  <a:close/>
                  <a:moveTo>
                    <a:pt x="2645" y="14893"/>
                  </a:moveTo>
                  <a:cubicBezTo>
                    <a:pt x="3086" y="14779"/>
                    <a:pt x="3086" y="14779"/>
                    <a:pt x="3086" y="14779"/>
                  </a:cubicBezTo>
                  <a:cubicBezTo>
                    <a:pt x="3527" y="14779"/>
                    <a:pt x="3527" y="14779"/>
                    <a:pt x="3527" y="14779"/>
                  </a:cubicBezTo>
                  <a:cubicBezTo>
                    <a:pt x="3527" y="15006"/>
                    <a:pt x="3527" y="15006"/>
                    <a:pt x="3527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2645" y="14893"/>
                    <a:pt x="2645" y="14893"/>
                    <a:pt x="2645" y="14893"/>
                  </a:cubicBezTo>
                  <a:cubicBezTo>
                    <a:pt x="2645" y="14893"/>
                    <a:pt x="2645" y="14893"/>
                    <a:pt x="2645" y="14893"/>
                  </a:cubicBezTo>
                  <a:close/>
                  <a:moveTo>
                    <a:pt x="2204" y="15120"/>
                  </a:moveTo>
                  <a:cubicBezTo>
                    <a:pt x="2204" y="15006"/>
                    <a:pt x="2204" y="15006"/>
                    <a:pt x="2204" y="15006"/>
                  </a:cubicBezTo>
                  <a:cubicBezTo>
                    <a:pt x="2204" y="15120"/>
                    <a:pt x="2204" y="15120"/>
                    <a:pt x="2204" y="15120"/>
                  </a:cubicBezTo>
                  <a:cubicBezTo>
                    <a:pt x="2645" y="15120"/>
                    <a:pt x="2645" y="15120"/>
                    <a:pt x="2645" y="15120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2204" y="15120"/>
                    <a:pt x="2204" y="15120"/>
                    <a:pt x="2204" y="15120"/>
                  </a:cubicBezTo>
                  <a:close/>
                  <a:moveTo>
                    <a:pt x="3086" y="16825"/>
                  </a:move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2645" y="16712"/>
                    <a:pt x="2645" y="16712"/>
                    <a:pt x="2645" y="16712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204" y="16484"/>
                    <a:pt x="2204" y="16484"/>
                    <a:pt x="2204" y="16484"/>
                  </a:cubicBezTo>
                  <a:cubicBezTo>
                    <a:pt x="2645" y="16484"/>
                    <a:pt x="2645" y="16484"/>
                    <a:pt x="2645" y="16484"/>
                  </a:cubicBezTo>
                  <a:cubicBezTo>
                    <a:pt x="3086" y="16484"/>
                    <a:pt x="3086" y="16484"/>
                    <a:pt x="3086" y="16484"/>
                  </a:cubicBezTo>
                  <a:cubicBezTo>
                    <a:pt x="3086" y="16598"/>
                    <a:pt x="3086" y="16598"/>
                    <a:pt x="3086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825"/>
                    <a:pt x="3527" y="16825"/>
                    <a:pt x="3527" y="16825"/>
                  </a:cubicBezTo>
                  <a:cubicBezTo>
                    <a:pt x="3967" y="16939"/>
                    <a:pt x="3967" y="16939"/>
                    <a:pt x="3967" y="16939"/>
                  </a:cubicBezTo>
                  <a:cubicBezTo>
                    <a:pt x="3527" y="16939"/>
                    <a:pt x="3527" y="16939"/>
                    <a:pt x="3527" y="16939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6825"/>
                    <a:pt x="3086" y="16825"/>
                    <a:pt x="3086" y="16825"/>
                  </a:cubicBezTo>
                  <a:close/>
                  <a:moveTo>
                    <a:pt x="1763" y="16712"/>
                  </a:moveTo>
                  <a:cubicBezTo>
                    <a:pt x="1763" y="16598"/>
                    <a:pt x="1763" y="16598"/>
                    <a:pt x="1763" y="16598"/>
                  </a:cubicBezTo>
                  <a:cubicBezTo>
                    <a:pt x="1763" y="16598"/>
                    <a:pt x="1763" y="16598"/>
                    <a:pt x="1763" y="16598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645" y="16825"/>
                    <a:pt x="2645" y="16825"/>
                    <a:pt x="2645" y="16825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1763" y="16825"/>
                    <a:pt x="1763" y="16825"/>
                    <a:pt x="1763" y="16825"/>
                  </a:cubicBezTo>
                  <a:cubicBezTo>
                    <a:pt x="1763" y="16712"/>
                    <a:pt x="1763" y="16712"/>
                    <a:pt x="1763" y="16712"/>
                  </a:cubicBezTo>
                  <a:close/>
                  <a:moveTo>
                    <a:pt x="1763" y="16825"/>
                  </a:moveTo>
                  <a:cubicBezTo>
                    <a:pt x="1763" y="16825"/>
                    <a:pt x="1763" y="16825"/>
                    <a:pt x="1763" y="16825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6939"/>
                    <a:pt x="1763" y="16939"/>
                    <a:pt x="1763" y="16939"/>
                  </a:cubicBezTo>
                  <a:cubicBezTo>
                    <a:pt x="1763" y="16825"/>
                    <a:pt x="1763" y="16825"/>
                    <a:pt x="1763" y="16825"/>
                  </a:cubicBezTo>
                  <a:close/>
                  <a:moveTo>
                    <a:pt x="2204" y="17394"/>
                  </a:moveTo>
                  <a:cubicBezTo>
                    <a:pt x="2204" y="17394"/>
                    <a:pt x="2204" y="17394"/>
                    <a:pt x="2204" y="17394"/>
                  </a:cubicBezTo>
                  <a:cubicBezTo>
                    <a:pt x="2204" y="17280"/>
                    <a:pt x="2204" y="17280"/>
                    <a:pt x="2204" y="17280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645" y="17166"/>
                    <a:pt x="2645" y="17166"/>
                    <a:pt x="2645" y="17166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2645" y="17280"/>
                    <a:pt x="2645" y="17280"/>
                    <a:pt x="2645" y="17280"/>
                  </a:cubicBezTo>
                  <a:cubicBezTo>
                    <a:pt x="2204" y="17394"/>
                    <a:pt x="2204" y="17394"/>
                    <a:pt x="2204" y="17394"/>
                  </a:cubicBezTo>
                  <a:close/>
                  <a:moveTo>
                    <a:pt x="3086" y="17735"/>
                  </a:move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204" y="17621"/>
                    <a:pt x="2204" y="17621"/>
                    <a:pt x="2204" y="17621"/>
                  </a:cubicBezTo>
                  <a:cubicBezTo>
                    <a:pt x="2645" y="17621"/>
                    <a:pt x="2645" y="17621"/>
                    <a:pt x="2645" y="17621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3086" y="17735"/>
                    <a:pt x="3086" y="17735"/>
                    <a:pt x="3086" y="17735"/>
                  </a:cubicBezTo>
                  <a:close/>
                  <a:moveTo>
                    <a:pt x="3967" y="17735"/>
                  </a:moveTo>
                  <a:cubicBezTo>
                    <a:pt x="3967" y="17848"/>
                    <a:pt x="3967" y="17848"/>
                    <a:pt x="3967" y="17848"/>
                  </a:cubicBezTo>
                  <a:cubicBezTo>
                    <a:pt x="3527" y="17848"/>
                    <a:pt x="3527" y="17848"/>
                    <a:pt x="3527" y="17848"/>
                  </a:cubicBezTo>
                  <a:cubicBezTo>
                    <a:pt x="3086" y="17735"/>
                    <a:pt x="3086" y="17735"/>
                    <a:pt x="3086" y="17735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2645" y="17507"/>
                    <a:pt x="2645" y="17507"/>
                    <a:pt x="2645" y="17507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527" y="17280"/>
                    <a:pt x="3527" y="17280"/>
                    <a:pt x="3527" y="17280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166"/>
                    <a:pt x="3086" y="17166"/>
                    <a:pt x="3086" y="17166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527" y="17053"/>
                    <a:pt x="3527" y="17053"/>
                    <a:pt x="352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280"/>
                    <a:pt x="3967" y="17280"/>
                    <a:pt x="3967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408" y="17621"/>
                    <a:pt x="4408" y="17621"/>
                    <a:pt x="4408" y="17621"/>
                  </a:cubicBezTo>
                  <a:cubicBezTo>
                    <a:pt x="4408" y="17735"/>
                    <a:pt x="4408" y="17735"/>
                    <a:pt x="4408" y="17735"/>
                  </a:cubicBezTo>
                  <a:cubicBezTo>
                    <a:pt x="4408" y="17848"/>
                    <a:pt x="4408" y="17848"/>
                    <a:pt x="4408" y="17848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3967" y="17848"/>
                    <a:pt x="3967" y="17848"/>
                    <a:pt x="3967" y="17848"/>
                  </a:cubicBezTo>
                  <a:cubicBezTo>
                    <a:pt x="3967" y="17735"/>
                    <a:pt x="3967" y="17735"/>
                    <a:pt x="3967" y="17735"/>
                  </a:cubicBezTo>
                  <a:cubicBezTo>
                    <a:pt x="3967" y="17735"/>
                    <a:pt x="3967" y="17735"/>
                    <a:pt x="3967" y="17735"/>
                  </a:cubicBezTo>
                  <a:close/>
                  <a:moveTo>
                    <a:pt x="3527" y="18189"/>
                  </a:moveTo>
                  <a:cubicBezTo>
                    <a:pt x="3527" y="18076"/>
                    <a:pt x="3527" y="18076"/>
                    <a:pt x="3527" y="18076"/>
                  </a:cubicBezTo>
                  <a:cubicBezTo>
                    <a:pt x="3086" y="18076"/>
                    <a:pt x="3086" y="18076"/>
                    <a:pt x="3086" y="18076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967" y="17962"/>
                    <a:pt x="3967" y="17962"/>
                    <a:pt x="3967" y="17962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189"/>
                    <a:pt x="3527" y="18189"/>
                    <a:pt x="3527" y="18189"/>
                  </a:cubicBezTo>
                  <a:close/>
                  <a:moveTo>
                    <a:pt x="3527" y="18303"/>
                  </a:moveTo>
                  <a:cubicBezTo>
                    <a:pt x="3527" y="18189"/>
                    <a:pt x="3527" y="18189"/>
                    <a:pt x="3527" y="18189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303"/>
                    <a:pt x="3527" y="18303"/>
                    <a:pt x="3527" y="18303"/>
                  </a:cubicBezTo>
                  <a:cubicBezTo>
                    <a:pt x="3527" y="18303"/>
                    <a:pt x="3527" y="18303"/>
                    <a:pt x="3527" y="18303"/>
                  </a:cubicBezTo>
                  <a:close/>
                  <a:moveTo>
                    <a:pt x="3967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3967" y="18417"/>
                    <a:pt x="3967" y="18417"/>
                    <a:pt x="3967" y="18417"/>
                  </a:cubicBezTo>
                  <a:cubicBezTo>
                    <a:pt x="3967" y="18303"/>
                    <a:pt x="3967" y="18303"/>
                    <a:pt x="3967" y="18303"/>
                  </a:cubicBezTo>
                  <a:cubicBezTo>
                    <a:pt x="3967" y="18303"/>
                    <a:pt x="3967" y="18303"/>
                    <a:pt x="3967" y="18303"/>
                  </a:cubicBezTo>
                  <a:close/>
                  <a:moveTo>
                    <a:pt x="4408" y="18189"/>
                  </a:moveTo>
                  <a:cubicBezTo>
                    <a:pt x="4408" y="18189"/>
                    <a:pt x="4408" y="18189"/>
                    <a:pt x="4408" y="18189"/>
                  </a:cubicBezTo>
                  <a:cubicBezTo>
                    <a:pt x="4408" y="18189"/>
                    <a:pt x="4408" y="18189"/>
                    <a:pt x="4408" y="18189"/>
                  </a:cubicBezTo>
                  <a:cubicBezTo>
                    <a:pt x="4849" y="18189"/>
                    <a:pt x="4849" y="18189"/>
                    <a:pt x="4849" y="18189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5731" y="18417"/>
                    <a:pt x="5731" y="18417"/>
                    <a:pt x="5731" y="18417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4849" y="18303"/>
                    <a:pt x="4849" y="18303"/>
                    <a:pt x="4849" y="18303"/>
                  </a:cubicBezTo>
                  <a:cubicBezTo>
                    <a:pt x="4408" y="18189"/>
                    <a:pt x="4408" y="18189"/>
                    <a:pt x="4408" y="18189"/>
                  </a:cubicBezTo>
                  <a:close/>
                  <a:moveTo>
                    <a:pt x="4408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849" y="18417"/>
                    <a:pt x="4849" y="18417"/>
                    <a:pt x="4849" y="18417"/>
                  </a:cubicBezTo>
                  <a:cubicBezTo>
                    <a:pt x="5290" y="18531"/>
                    <a:pt x="5290" y="18531"/>
                    <a:pt x="5290" y="18531"/>
                  </a:cubicBezTo>
                  <a:cubicBezTo>
                    <a:pt x="5290" y="18644"/>
                    <a:pt x="5290" y="18644"/>
                    <a:pt x="5290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4408" y="18303"/>
                    <a:pt x="4408" y="18303"/>
                    <a:pt x="4408" y="18303"/>
                  </a:cubicBezTo>
                  <a:close/>
                  <a:moveTo>
                    <a:pt x="4849" y="18758"/>
                  </a:moveTo>
                  <a:cubicBezTo>
                    <a:pt x="4408" y="18872"/>
                    <a:pt x="4408" y="18872"/>
                    <a:pt x="4408" y="18872"/>
                  </a:cubicBezTo>
                  <a:cubicBezTo>
                    <a:pt x="3967" y="18758"/>
                    <a:pt x="3967" y="18758"/>
                    <a:pt x="3967" y="18758"/>
                  </a:cubicBezTo>
                  <a:cubicBezTo>
                    <a:pt x="4408" y="18758"/>
                    <a:pt x="4408" y="18758"/>
                    <a:pt x="4408" y="18758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531"/>
                    <a:pt x="4408" y="18531"/>
                    <a:pt x="4408" y="18531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4849" y="18758"/>
                    <a:pt x="4849" y="18758"/>
                    <a:pt x="4849" y="18758"/>
                  </a:cubicBezTo>
                  <a:close/>
                  <a:moveTo>
                    <a:pt x="5290" y="19213"/>
                  </a:moveTo>
                  <a:cubicBezTo>
                    <a:pt x="4849" y="19213"/>
                    <a:pt x="4849" y="19213"/>
                    <a:pt x="4849" y="19213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5290" y="19213"/>
                    <a:pt x="5290" y="19213"/>
                    <a:pt x="5290" y="19213"/>
                  </a:cubicBezTo>
                  <a:close/>
                  <a:moveTo>
                    <a:pt x="5290" y="18985"/>
                  </a:moveTo>
                  <a:cubicBezTo>
                    <a:pt x="5290" y="18985"/>
                    <a:pt x="5290" y="18985"/>
                    <a:pt x="5290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8985"/>
                    <a:pt x="5290" y="18985"/>
                    <a:pt x="5290" y="18985"/>
                  </a:cubicBezTo>
                  <a:close/>
                  <a:moveTo>
                    <a:pt x="6171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6171" y="19213"/>
                    <a:pt x="6171" y="19213"/>
                    <a:pt x="6171" y="19213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9099"/>
                    <a:pt x="6171" y="19099"/>
                    <a:pt x="6171" y="19099"/>
                  </a:cubicBezTo>
                  <a:close/>
                  <a:moveTo>
                    <a:pt x="5731" y="19440"/>
                  </a:moveTo>
                  <a:cubicBezTo>
                    <a:pt x="5731" y="19440"/>
                    <a:pt x="5731" y="19440"/>
                    <a:pt x="5731" y="19440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6171" y="19326"/>
                    <a:pt x="6171" y="19326"/>
                    <a:pt x="6171" y="19326"/>
                  </a:cubicBezTo>
                  <a:cubicBezTo>
                    <a:pt x="5731" y="19440"/>
                    <a:pt x="5731" y="19440"/>
                    <a:pt x="5731" y="19440"/>
                  </a:cubicBezTo>
                  <a:close/>
                  <a:moveTo>
                    <a:pt x="7053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8872"/>
                    <a:pt x="6171" y="18872"/>
                    <a:pt x="6171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985"/>
                    <a:pt x="6612" y="18985"/>
                    <a:pt x="6612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lose/>
                  <a:moveTo>
                    <a:pt x="7053" y="19326"/>
                  </a:moveTo>
                  <a:cubicBezTo>
                    <a:pt x="6612" y="19213"/>
                    <a:pt x="6612" y="19213"/>
                    <a:pt x="6612" y="19213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213"/>
                    <a:pt x="7053" y="19213"/>
                    <a:pt x="7053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326"/>
                    <a:pt x="7053" y="19326"/>
                    <a:pt x="7053" y="19326"/>
                  </a:cubicBezTo>
                  <a:close/>
                  <a:moveTo>
                    <a:pt x="7053" y="19440"/>
                  </a:move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440"/>
                    <a:pt x="7053" y="19440"/>
                    <a:pt x="7053" y="19440"/>
                  </a:cubicBezTo>
                  <a:cubicBezTo>
                    <a:pt x="7053" y="19440"/>
                    <a:pt x="7053" y="19440"/>
                    <a:pt x="7053" y="19440"/>
                  </a:cubicBezTo>
                  <a:close/>
                  <a:moveTo>
                    <a:pt x="7494" y="19667"/>
                  </a:moveTo>
                  <a:cubicBezTo>
                    <a:pt x="7494" y="19667"/>
                    <a:pt x="7494" y="19667"/>
                    <a:pt x="7494" y="19667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667"/>
                    <a:pt x="7494" y="19667"/>
                    <a:pt x="7494" y="19667"/>
                  </a:cubicBezTo>
                  <a:close/>
                  <a:moveTo>
                    <a:pt x="8816" y="20122"/>
                  </a:moveTo>
                  <a:cubicBezTo>
                    <a:pt x="8376" y="20122"/>
                    <a:pt x="8376" y="20122"/>
                    <a:pt x="8376" y="20122"/>
                  </a:cubicBezTo>
                  <a:cubicBezTo>
                    <a:pt x="7935" y="20122"/>
                    <a:pt x="7935" y="20122"/>
                    <a:pt x="7935" y="20122"/>
                  </a:cubicBezTo>
                  <a:cubicBezTo>
                    <a:pt x="7494" y="20122"/>
                    <a:pt x="7494" y="20122"/>
                    <a:pt x="7494" y="20122"/>
                  </a:cubicBezTo>
                  <a:cubicBezTo>
                    <a:pt x="7494" y="20008"/>
                    <a:pt x="7494" y="20008"/>
                    <a:pt x="7494" y="20008"/>
                  </a:cubicBezTo>
                  <a:cubicBezTo>
                    <a:pt x="7053" y="20008"/>
                    <a:pt x="7053" y="20008"/>
                    <a:pt x="7053" y="20008"/>
                  </a:cubicBezTo>
                  <a:cubicBezTo>
                    <a:pt x="6612" y="20008"/>
                    <a:pt x="6612" y="20008"/>
                    <a:pt x="6612" y="20008"/>
                  </a:cubicBezTo>
                  <a:cubicBezTo>
                    <a:pt x="6171" y="19895"/>
                    <a:pt x="6171" y="19895"/>
                    <a:pt x="6171" y="19895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612" y="19781"/>
                    <a:pt x="6612" y="19781"/>
                    <a:pt x="6612" y="19781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494" y="19895"/>
                    <a:pt x="7494" y="19895"/>
                    <a:pt x="7494" y="19895"/>
                  </a:cubicBezTo>
                  <a:cubicBezTo>
                    <a:pt x="7935" y="19895"/>
                    <a:pt x="7935" y="19895"/>
                    <a:pt x="7935" y="19895"/>
                  </a:cubicBezTo>
                  <a:cubicBezTo>
                    <a:pt x="8376" y="20008"/>
                    <a:pt x="8376" y="20008"/>
                    <a:pt x="837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698" y="20122"/>
                    <a:pt x="9698" y="20122"/>
                    <a:pt x="9698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8816" y="20122"/>
                    <a:pt x="8816" y="20122"/>
                    <a:pt x="8816" y="20122"/>
                  </a:cubicBezTo>
                  <a:close/>
                  <a:moveTo>
                    <a:pt x="7494" y="20122"/>
                  </a:moveTo>
                  <a:cubicBezTo>
                    <a:pt x="7494" y="20122"/>
                    <a:pt x="7494" y="20236"/>
                    <a:pt x="7494" y="20236"/>
                  </a:cubicBezTo>
                  <a:cubicBezTo>
                    <a:pt x="7053" y="20236"/>
                    <a:pt x="7053" y="20236"/>
                    <a:pt x="7053" y="20236"/>
                  </a:cubicBezTo>
                  <a:cubicBezTo>
                    <a:pt x="7494" y="20122"/>
                    <a:pt x="7494" y="20122"/>
                    <a:pt x="7494" y="20122"/>
                  </a:cubicBezTo>
                  <a:close/>
                  <a:moveTo>
                    <a:pt x="10139" y="20577"/>
                  </a:moveTo>
                  <a:cubicBezTo>
                    <a:pt x="10139" y="20577"/>
                    <a:pt x="10139" y="20577"/>
                    <a:pt x="10139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lose/>
                  <a:moveTo>
                    <a:pt x="11020" y="20577"/>
                  </a:moveTo>
                  <a:cubicBezTo>
                    <a:pt x="11020" y="20691"/>
                    <a:pt x="11020" y="20691"/>
                    <a:pt x="11020" y="20691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463"/>
                    <a:pt x="10139" y="20463"/>
                    <a:pt x="10139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257" y="20349"/>
                    <a:pt x="9257" y="20349"/>
                    <a:pt x="9257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122"/>
                    <a:pt x="8376" y="20122"/>
                    <a:pt x="8376" y="20122"/>
                  </a:cubicBezTo>
                  <a:cubicBezTo>
                    <a:pt x="8816" y="20122"/>
                    <a:pt x="8816" y="20122"/>
                    <a:pt x="8816" y="20122"/>
                  </a:cubicBezTo>
                  <a:cubicBezTo>
                    <a:pt x="8816" y="20236"/>
                    <a:pt x="8816" y="20236"/>
                    <a:pt x="8816" y="20236"/>
                  </a:cubicBezTo>
                  <a:cubicBezTo>
                    <a:pt x="9257" y="20236"/>
                    <a:pt x="9257" y="20236"/>
                    <a:pt x="9257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10580" y="20236"/>
                    <a:pt x="10580" y="20236"/>
                    <a:pt x="10580" y="20236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1020" y="20349"/>
                    <a:pt x="11020" y="20349"/>
                    <a:pt x="11020" y="20349"/>
                  </a:cubicBezTo>
                  <a:cubicBezTo>
                    <a:pt x="11461" y="20349"/>
                    <a:pt x="11461" y="20349"/>
                    <a:pt x="11461" y="20349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463"/>
                    <a:pt x="11020" y="20463"/>
                    <a:pt x="11020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577"/>
                    <a:pt x="11020" y="20577"/>
                    <a:pt x="11020" y="20577"/>
                  </a:cubicBezTo>
                  <a:cubicBezTo>
                    <a:pt x="11020" y="20577"/>
                    <a:pt x="11020" y="20577"/>
                    <a:pt x="11020" y="20577"/>
                  </a:cubicBezTo>
                  <a:close/>
                  <a:moveTo>
                    <a:pt x="11461" y="20577"/>
                  </a:move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461" y="20577"/>
                    <a:pt x="11461" y="20577"/>
                    <a:pt x="11461" y="20577"/>
                  </a:cubicBezTo>
                  <a:close/>
                  <a:moveTo>
                    <a:pt x="13665" y="20463"/>
                  </a:moveTo>
                  <a:cubicBezTo>
                    <a:pt x="13665" y="20577"/>
                    <a:pt x="13665" y="20577"/>
                    <a:pt x="13665" y="20577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224" y="20691"/>
                    <a:pt x="13224" y="20691"/>
                    <a:pt x="13224" y="20691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2784" y="20691"/>
                    <a:pt x="12784" y="20691"/>
                    <a:pt x="12784" y="20691"/>
                  </a:cubicBezTo>
                  <a:cubicBezTo>
                    <a:pt x="12784" y="20577"/>
                    <a:pt x="12784" y="20577"/>
                    <a:pt x="12784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463"/>
                    <a:pt x="11902" y="20463"/>
                    <a:pt x="11902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lose/>
                  <a:moveTo>
                    <a:pt x="14988" y="20463"/>
                  </a:move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236"/>
                    <a:pt x="14547" y="20236"/>
                    <a:pt x="14547" y="20236"/>
                  </a:cubicBezTo>
                  <a:cubicBezTo>
                    <a:pt x="14106" y="20236"/>
                    <a:pt x="14106" y="20236"/>
                    <a:pt x="14106" y="20236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4106" y="20349"/>
                    <a:pt x="14106" y="20349"/>
                    <a:pt x="14106" y="20349"/>
                  </a:cubicBezTo>
                  <a:cubicBezTo>
                    <a:pt x="13665" y="20349"/>
                    <a:pt x="13665" y="20349"/>
                    <a:pt x="13665" y="20349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4106" y="20463"/>
                    <a:pt x="14106" y="20463"/>
                    <a:pt x="14106" y="20463"/>
                  </a:cubicBez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988" y="20463"/>
                    <a:pt x="14988" y="20463"/>
                    <a:pt x="14988" y="20463"/>
                  </a:cubicBezTo>
                  <a:close/>
                  <a:moveTo>
                    <a:pt x="13224" y="21145"/>
                  </a:move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259"/>
                    <a:pt x="13665" y="21259"/>
                    <a:pt x="13665" y="21259"/>
                  </a:cubicBezTo>
                  <a:cubicBezTo>
                    <a:pt x="13224" y="21145"/>
                    <a:pt x="13224" y="21145"/>
                    <a:pt x="13224" y="21145"/>
                  </a:cubicBezTo>
                  <a:close/>
                  <a:moveTo>
                    <a:pt x="13665" y="21032"/>
                  </a:moveTo>
                  <a:cubicBezTo>
                    <a:pt x="13224" y="21032"/>
                    <a:pt x="13224" y="21032"/>
                    <a:pt x="13224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lose/>
                  <a:moveTo>
                    <a:pt x="21159" y="21600"/>
                  </a:move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600" y="21486"/>
                    <a:pt x="21600" y="21486"/>
                    <a:pt x="21600" y="21486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159" y="21600"/>
                    <a:pt x="21159" y="21600"/>
                    <a:pt x="21159" y="21600"/>
                  </a:cubicBezTo>
                  <a:close/>
                  <a:moveTo>
                    <a:pt x="16310" y="21145"/>
                  </a:moveTo>
                  <a:cubicBezTo>
                    <a:pt x="16751" y="21032"/>
                    <a:pt x="16751" y="21032"/>
                    <a:pt x="16751" y="21032"/>
                  </a:cubicBezTo>
                  <a:cubicBezTo>
                    <a:pt x="16751" y="21032"/>
                    <a:pt x="16751" y="21032"/>
                    <a:pt x="16751" y="21032"/>
                  </a:cubicBezTo>
                  <a:cubicBezTo>
                    <a:pt x="17192" y="21032"/>
                    <a:pt x="17192" y="21032"/>
                    <a:pt x="17192" y="21032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514" y="21032"/>
                    <a:pt x="18514" y="21032"/>
                    <a:pt x="18514" y="21032"/>
                  </a:cubicBezTo>
                  <a:cubicBezTo>
                    <a:pt x="18955" y="20918"/>
                    <a:pt x="18955" y="20918"/>
                    <a:pt x="18955" y="20918"/>
                  </a:cubicBezTo>
                  <a:cubicBezTo>
                    <a:pt x="19837" y="21032"/>
                    <a:pt x="19837" y="21032"/>
                    <a:pt x="19837" y="21032"/>
                  </a:cubicBezTo>
                  <a:cubicBezTo>
                    <a:pt x="20278" y="21032"/>
                    <a:pt x="20278" y="21032"/>
                    <a:pt x="20278" y="21032"/>
                  </a:cubicBezTo>
                  <a:cubicBezTo>
                    <a:pt x="20718" y="20918"/>
                    <a:pt x="20718" y="20918"/>
                    <a:pt x="20718" y="20918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0718" y="21259"/>
                    <a:pt x="20718" y="21259"/>
                    <a:pt x="20718" y="21259"/>
                  </a:cubicBezTo>
                  <a:cubicBezTo>
                    <a:pt x="20718" y="21145"/>
                    <a:pt x="20718" y="21145"/>
                    <a:pt x="20718" y="21145"/>
                  </a:cubicBezTo>
                  <a:cubicBezTo>
                    <a:pt x="20278" y="21145"/>
                    <a:pt x="20278" y="21145"/>
                    <a:pt x="20278" y="21145"/>
                  </a:cubicBezTo>
                  <a:cubicBezTo>
                    <a:pt x="19837" y="21145"/>
                    <a:pt x="19837" y="21145"/>
                    <a:pt x="19837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032"/>
                    <a:pt x="19396" y="21032"/>
                    <a:pt x="19396" y="21032"/>
                  </a:cubicBezTo>
                  <a:cubicBezTo>
                    <a:pt x="18955" y="21032"/>
                    <a:pt x="18955" y="21032"/>
                    <a:pt x="18955" y="21032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073" y="21145"/>
                    <a:pt x="18073" y="21145"/>
                    <a:pt x="18073" y="21145"/>
                  </a:cubicBezTo>
                  <a:cubicBezTo>
                    <a:pt x="18514" y="21259"/>
                    <a:pt x="18514" y="21259"/>
                    <a:pt x="18514" y="21259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9396" y="21373"/>
                    <a:pt x="19396" y="21373"/>
                    <a:pt x="19396" y="21373"/>
                  </a:cubicBezTo>
                  <a:cubicBezTo>
                    <a:pt x="19837" y="21373"/>
                    <a:pt x="19837" y="21373"/>
                    <a:pt x="19837" y="21373"/>
                  </a:cubicBezTo>
                  <a:cubicBezTo>
                    <a:pt x="19837" y="21486"/>
                    <a:pt x="19837" y="21486"/>
                    <a:pt x="19837" y="21486"/>
                  </a:cubicBezTo>
                  <a:cubicBezTo>
                    <a:pt x="19396" y="21486"/>
                    <a:pt x="19396" y="21486"/>
                    <a:pt x="19396" y="21486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514" y="21373"/>
                    <a:pt x="18514" y="21373"/>
                    <a:pt x="18514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259"/>
                    <a:pt x="18073" y="21259"/>
                    <a:pt x="18073" y="21259"/>
                  </a:cubicBezTo>
                  <a:cubicBezTo>
                    <a:pt x="17633" y="21259"/>
                    <a:pt x="17633" y="21259"/>
                    <a:pt x="17633" y="21259"/>
                  </a:cubicBezTo>
                  <a:cubicBezTo>
                    <a:pt x="17633" y="21373"/>
                    <a:pt x="17633" y="21373"/>
                    <a:pt x="17633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486"/>
                    <a:pt x="18073" y="21486"/>
                    <a:pt x="18073" y="21486"/>
                  </a:cubicBezTo>
                  <a:cubicBezTo>
                    <a:pt x="17633" y="21486"/>
                    <a:pt x="17633" y="21486"/>
                    <a:pt x="17633" y="21486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259"/>
                    <a:pt x="16751" y="21259"/>
                    <a:pt x="16751" y="21259"/>
                  </a:cubicBezTo>
                  <a:cubicBezTo>
                    <a:pt x="16310" y="21373"/>
                    <a:pt x="16310" y="21373"/>
                    <a:pt x="16310" y="21373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7192" y="21145"/>
                    <a:pt x="17192" y="21145"/>
                    <a:pt x="17192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lnTo>
                    <a:pt x="16310" y="21145"/>
                  </a:lnTo>
                  <a:close/>
                  <a:moveTo>
                    <a:pt x="16310" y="211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9" name="Rectangle 186"/>
            <p:cNvSpPr>
              <a:spLocks/>
            </p:cNvSpPr>
            <p:nvPr/>
          </p:nvSpPr>
          <p:spPr bwMode="auto">
            <a:xfrm>
              <a:off x="4310" y="4042"/>
              <a:ext cx="8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0" name="AutoShape 187"/>
            <p:cNvSpPr>
              <a:spLocks/>
            </p:cNvSpPr>
            <p:nvPr/>
          </p:nvSpPr>
          <p:spPr bwMode="auto">
            <a:xfrm>
              <a:off x="4330" y="4052"/>
              <a:ext cx="28" cy="2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3745" y="21600"/>
                  </a:lnTo>
                  <a:lnTo>
                    <a:pt x="21600" y="21600"/>
                  </a:lnTo>
                  <a:close/>
                  <a:moveTo>
                    <a:pt x="13745" y="0"/>
                  </a:moveTo>
                  <a:lnTo>
                    <a:pt x="7855" y="7855"/>
                  </a:lnTo>
                  <a:lnTo>
                    <a:pt x="13745" y="7855"/>
                  </a:lnTo>
                  <a:lnTo>
                    <a:pt x="21600" y="15709"/>
                  </a:lnTo>
                  <a:lnTo>
                    <a:pt x="13745" y="0"/>
                  </a:lnTo>
                  <a:close/>
                  <a:moveTo>
                    <a:pt x="0" y="7855"/>
                  </a:moveTo>
                  <a:lnTo>
                    <a:pt x="7855" y="15709"/>
                  </a:lnTo>
                  <a:lnTo>
                    <a:pt x="7855" y="21600"/>
                  </a:lnTo>
                  <a:lnTo>
                    <a:pt x="0" y="7855"/>
                  </a:lnTo>
                  <a:close/>
                  <a:moveTo>
                    <a:pt x="0" y="7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1" name="AutoShape 188"/>
            <p:cNvSpPr>
              <a:spLocks/>
            </p:cNvSpPr>
            <p:nvPr/>
          </p:nvSpPr>
          <p:spPr bwMode="auto">
            <a:xfrm>
              <a:off x="4340" y="4089"/>
              <a:ext cx="8" cy="1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2160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2" name="AutoShape 189"/>
            <p:cNvSpPr>
              <a:spLocks/>
            </p:cNvSpPr>
            <p:nvPr/>
          </p:nvSpPr>
          <p:spPr bwMode="auto">
            <a:xfrm>
              <a:off x="4340" y="4116"/>
              <a:ext cx="28" cy="5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745" y="14727"/>
                  </a:moveTo>
                  <a:lnTo>
                    <a:pt x="5891" y="18655"/>
                  </a:lnTo>
                  <a:lnTo>
                    <a:pt x="5891" y="21600"/>
                  </a:lnTo>
                  <a:lnTo>
                    <a:pt x="13745" y="21600"/>
                  </a:lnTo>
                  <a:lnTo>
                    <a:pt x="21600" y="18655"/>
                  </a:lnTo>
                  <a:lnTo>
                    <a:pt x="13745" y="14727"/>
                  </a:lnTo>
                  <a:close/>
                  <a:moveTo>
                    <a:pt x="0" y="0"/>
                  </a:moveTo>
                  <a:lnTo>
                    <a:pt x="13745" y="3927"/>
                  </a:lnTo>
                  <a:lnTo>
                    <a:pt x="21600" y="7855"/>
                  </a:lnTo>
                  <a:lnTo>
                    <a:pt x="21600" y="10800"/>
                  </a:lnTo>
                  <a:lnTo>
                    <a:pt x="13745" y="7855"/>
                  </a:lnTo>
                  <a:lnTo>
                    <a:pt x="5891" y="7855"/>
                  </a:lnTo>
                  <a:lnTo>
                    <a:pt x="0" y="3927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3" name="AutoShape 190"/>
            <p:cNvSpPr>
              <a:spLocks/>
            </p:cNvSpPr>
            <p:nvPr/>
          </p:nvSpPr>
          <p:spPr bwMode="auto">
            <a:xfrm>
              <a:off x="4414" y="4180"/>
              <a:ext cx="10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4" name="AutoShape 191"/>
            <p:cNvSpPr>
              <a:spLocks/>
            </p:cNvSpPr>
            <p:nvPr/>
          </p:nvSpPr>
          <p:spPr bwMode="auto">
            <a:xfrm>
              <a:off x="4320" y="4170"/>
              <a:ext cx="28" cy="5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400" y="21600"/>
                  </a:moveTo>
                  <a:cubicBezTo>
                    <a:pt x="14400" y="18000"/>
                    <a:pt x="14400" y="18000"/>
                    <a:pt x="14400" y="18000"/>
                  </a:cubicBezTo>
                  <a:cubicBezTo>
                    <a:pt x="7200" y="18000"/>
                    <a:pt x="7200" y="18000"/>
                    <a:pt x="7200" y="180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14400" y="21600"/>
                    <a:pt x="14400" y="21600"/>
                    <a:pt x="14400" y="21600"/>
                  </a:cubicBezTo>
                  <a:close/>
                  <a:moveTo>
                    <a:pt x="14400" y="14400"/>
                  </a:moveTo>
                  <a:cubicBezTo>
                    <a:pt x="21600" y="18000"/>
                    <a:pt x="21600" y="18000"/>
                    <a:pt x="21600" y="18000"/>
                  </a:cubicBezTo>
                  <a:cubicBezTo>
                    <a:pt x="14400" y="18000"/>
                    <a:pt x="14400" y="18000"/>
                    <a:pt x="14400" y="18000"/>
                  </a:cubicBezTo>
                  <a:cubicBezTo>
                    <a:pt x="14400" y="18000"/>
                    <a:pt x="14400" y="14400"/>
                    <a:pt x="14400" y="14400"/>
                  </a:cubicBezTo>
                  <a:close/>
                  <a:moveTo>
                    <a:pt x="21600" y="0"/>
                  </a:move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7200"/>
                    <a:pt x="21600" y="7200"/>
                    <a:pt x="21600" y="7200"/>
                  </a:cubicBez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5" name="AutoShape 192"/>
            <p:cNvSpPr>
              <a:spLocks/>
            </p:cNvSpPr>
            <p:nvPr/>
          </p:nvSpPr>
          <p:spPr bwMode="auto">
            <a:xfrm>
              <a:off x="4313" y="4262"/>
              <a:ext cx="55" cy="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673" y="0"/>
                  </a:moveTo>
                  <a:lnTo>
                    <a:pt x="21600" y="0"/>
                  </a:lnTo>
                  <a:lnTo>
                    <a:pt x="17673" y="0"/>
                  </a:lnTo>
                  <a:close/>
                  <a:moveTo>
                    <a:pt x="17673" y="4547"/>
                  </a:moveTo>
                  <a:lnTo>
                    <a:pt x="6873" y="4547"/>
                  </a:lnTo>
                  <a:lnTo>
                    <a:pt x="2945" y="9095"/>
                  </a:lnTo>
                  <a:lnTo>
                    <a:pt x="6873" y="9095"/>
                  </a:lnTo>
                  <a:lnTo>
                    <a:pt x="6873" y="13642"/>
                  </a:lnTo>
                  <a:lnTo>
                    <a:pt x="2945" y="17053"/>
                  </a:lnTo>
                  <a:lnTo>
                    <a:pt x="0" y="17053"/>
                  </a:lnTo>
                  <a:lnTo>
                    <a:pt x="6873" y="21600"/>
                  </a:lnTo>
                  <a:lnTo>
                    <a:pt x="13745" y="17053"/>
                  </a:lnTo>
                  <a:lnTo>
                    <a:pt x="17673" y="17053"/>
                  </a:lnTo>
                  <a:lnTo>
                    <a:pt x="17673" y="13642"/>
                  </a:lnTo>
                  <a:lnTo>
                    <a:pt x="13745" y="9095"/>
                  </a:lnTo>
                  <a:lnTo>
                    <a:pt x="17673" y="4547"/>
                  </a:lnTo>
                  <a:close/>
                  <a:moveTo>
                    <a:pt x="17673" y="45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6" name="Rectangle 19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7" name="Rectangle 19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8" name="Rectangle 19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9" name="Rectangle 19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0" name="Rectangle 19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1" name="Rectangle 19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2" name="Rectangle 19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3" name="Rectangle 20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4" name="Rectangle 20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5" name="Rectangle 20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6" name="Rectangle 20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7" name="Rectangle 20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8" name="Rectangle 20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9" name="Rectangle 20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0" name="Rectangle 20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1" name="Rectangle 20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2" name="Rectangle 20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3" name="Rectangle 21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4" name="Rectangle 21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5" name="Rectangle 21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6" name="Rectangle 21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7" name="Rectangle 21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8" name="Rectangle 21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9" name="Rectangle 21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0" name="Rectangle 21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1" name="Rectangle 21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2" name="Rectangle 21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3" name="Rectangle 22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4" name="Rectangle 22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5" name="Rectangle 22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6" name="Rectangle 22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7" name="Rectangle 22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8" name="Rectangle 22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9" name="Rectangle 22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0" name="Rectangle 22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1" name="Rectangle 22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2" name="Rectangle 22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3" name="Rectangle 23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4" name="Rectangle 23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5" name="Rectangle 23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6" name="Rectangle 23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7" name="Rectangle 23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8" name="Rectangle 23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9" name="Rectangle 23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0" name="Rectangle 23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1" name="Rectangle 23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2" name="Rectangle 23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3" name="Rectangle 24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4" name="Rectangle 24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5" name="Rectangle 24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6" name="Rectangle 24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7" name="Rectangle 24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8" name="Rectangle 24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9" name="Rectangle 24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0" name="Rectangle 24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1" name="Rectangle 24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2" name="Rectangle 24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3" name="Rectangle 25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4" name="Rectangle 25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5" name="Rectangle 25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6" name="Rectangle 25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7" name="Rectangle 25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8" name="Rectangle 25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9" name="Rectangle 25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60" name="AutoShape 257"/>
            <p:cNvSpPr>
              <a:spLocks/>
            </p:cNvSpPr>
            <p:nvPr/>
          </p:nvSpPr>
          <p:spPr bwMode="auto">
            <a:xfrm>
              <a:off x="1915" y="2484"/>
              <a:ext cx="2360" cy="12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93" y="0"/>
                  </a:moveTo>
                  <a:cubicBezTo>
                    <a:pt x="11790" y="1612"/>
                    <a:pt x="11790" y="1612"/>
                    <a:pt x="11790" y="1612"/>
                  </a:cubicBezTo>
                  <a:cubicBezTo>
                    <a:pt x="11876" y="1612"/>
                    <a:pt x="11876" y="1612"/>
                    <a:pt x="11876" y="1612"/>
                  </a:cubicBezTo>
                  <a:cubicBezTo>
                    <a:pt x="11962" y="1612"/>
                    <a:pt x="11962" y="1612"/>
                    <a:pt x="11962" y="1612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220" y="1934"/>
                    <a:pt x="12220" y="1934"/>
                    <a:pt x="12220" y="1934"/>
                  </a:cubicBezTo>
                  <a:cubicBezTo>
                    <a:pt x="12220" y="2096"/>
                    <a:pt x="12220" y="2096"/>
                    <a:pt x="12220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92" y="2096"/>
                    <a:pt x="12392" y="2096"/>
                    <a:pt x="12392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564" y="2096"/>
                    <a:pt x="12564" y="2096"/>
                    <a:pt x="12564" y="2096"/>
                  </a:cubicBezTo>
                  <a:cubicBezTo>
                    <a:pt x="12650" y="2257"/>
                    <a:pt x="12650" y="2257"/>
                    <a:pt x="12650" y="2257"/>
                  </a:cubicBezTo>
                  <a:cubicBezTo>
                    <a:pt x="12736" y="2257"/>
                    <a:pt x="12736" y="2257"/>
                    <a:pt x="12736" y="2257"/>
                  </a:cubicBezTo>
                  <a:cubicBezTo>
                    <a:pt x="12736" y="2418"/>
                    <a:pt x="12736" y="2418"/>
                    <a:pt x="12736" y="2418"/>
                  </a:cubicBezTo>
                  <a:cubicBezTo>
                    <a:pt x="12908" y="2418"/>
                    <a:pt x="12908" y="2418"/>
                    <a:pt x="12908" y="2418"/>
                  </a:cubicBezTo>
                  <a:cubicBezTo>
                    <a:pt x="12994" y="2418"/>
                    <a:pt x="12994" y="2418"/>
                    <a:pt x="12994" y="2418"/>
                  </a:cubicBezTo>
                  <a:cubicBezTo>
                    <a:pt x="12994" y="2579"/>
                    <a:pt x="12994" y="2579"/>
                    <a:pt x="12994" y="2579"/>
                  </a:cubicBezTo>
                  <a:cubicBezTo>
                    <a:pt x="13080" y="2579"/>
                    <a:pt x="13080" y="2579"/>
                    <a:pt x="13080" y="2579"/>
                  </a:cubicBezTo>
                  <a:cubicBezTo>
                    <a:pt x="13167" y="2579"/>
                    <a:pt x="13167" y="2579"/>
                    <a:pt x="13167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339" y="2740"/>
                    <a:pt x="13339" y="2740"/>
                    <a:pt x="13339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97" y="2901"/>
                    <a:pt x="13597" y="2901"/>
                    <a:pt x="13597" y="2901"/>
                  </a:cubicBezTo>
                  <a:cubicBezTo>
                    <a:pt x="13683" y="2901"/>
                    <a:pt x="13683" y="2901"/>
                    <a:pt x="13683" y="2901"/>
                  </a:cubicBezTo>
                  <a:cubicBezTo>
                    <a:pt x="15232" y="4191"/>
                    <a:pt x="15232" y="4191"/>
                    <a:pt x="15232" y="4191"/>
                  </a:cubicBezTo>
                  <a:cubicBezTo>
                    <a:pt x="15318" y="4352"/>
                    <a:pt x="15318" y="4352"/>
                    <a:pt x="15318" y="4352"/>
                  </a:cubicBezTo>
                  <a:cubicBezTo>
                    <a:pt x="15576" y="4675"/>
                    <a:pt x="15576" y="4675"/>
                    <a:pt x="15576" y="4675"/>
                  </a:cubicBezTo>
                  <a:cubicBezTo>
                    <a:pt x="15834" y="6609"/>
                    <a:pt x="15834" y="6609"/>
                    <a:pt x="15834" y="6609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662" y="7737"/>
                    <a:pt x="15662" y="7737"/>
                    <a:pt x="15662" y="7737"/>
                  </a:cubicBezTo>
                  <a:cubicBezTo>
                    <a:pt x="15662" y="7899"/>
                    <a:pt x="15662" y="7899"/>
                    <a:pt x="15662" y="7899"/>
                  </a:cubicBezTo>
                  <a:cubicBezTo>
                    <a:pt x="15490" y="8060"/>
                    <a:pt x="15490" y="8060"/>
                    <a:pt x="15490" y="8060"/>
                  </a:cubicBezTo>
                  <a:cubicBezTo>
                    <a:pt x="15404" y="8221"/>
                    <a:pt x="15404" y="8221"/>
                    <a:pt x="15404" y="8221"/>
                  </a:cubicBezTo>
                  <a:cubicBezTo>
                    <a:pt x="15490" y="8382"/>
                    <a:pt x="15490" y="8382"/>
                    <a:pt x="15490" y="8382"/>
                  </a:cubicBezTo>
                  <a:cubicBezTo>
                    <a:pt x="16781" y="7737"/>
                    <a:pt x="16781" y="7737"/>
                    <a:pt x="16781" y="7737"/>
                  </a:cubicBezTo>
                  <a:cubicBezTo>
                    <a:pt x="16953" y="7737"/>
                    <a:pt x="16953" y="7737"/>
                    <a:pt x="16953" y="7737"/>
                  </a:cubicBezTo>
                  <a:cubicBezTo>
                    <a:pt x="16953" y="7415"/>
                    <a:pt x="16953" y="7415"/>
                    <a:pt x="16953" y="7415"/>
                  </a:cubicBezTo>
                  <a:cubicBezTo>
                    <a:pt x="17727" y="7093"/>
                    <a:pt x="17727" y="7093"/>
                    <a:pt x="17727" y="7093"/>
                  </a:cubicBezTo>
                  <a:cubicBezTo>
                    <a:pt x="17986" y="6609"/>
                    <a:pt x="17986" y="6609"/>
                    <a:pt x="17986" y="6609"/>
                  </a:cubicBezTo>
                  <a:cubicBezTo>
                    <a:pt x="18072" y="6609"/>
                    <a:pt x="18072" y="6609"/>
                    <a:pt x="18072" y="6609"/>
                  </a:cubicBezTo>
                  <a:cubicBezTo>
                    <a:pt x="18158" y="6448"/>
                    <a:pt x="18158" y="6448"/>
                    <a:pt x="18158" y="6448"/>
                  </a:cubicBezTo>
                  <a:cubicBezTo>
                    <a:pt x="18330" y="6287"/>
                    <a:pt x="18330" y="6287"/>
                    <a:pt x="18330" y="6287"/>
                  </a:cubicBezTo>
                  <a:cubicBezTo>
                    <a:pt x="18416" y="6125"/>
                    <a:pt x="18416" y="6125"/>
                    <a:pt x="18416" y="6125"/>
                  </a:cubicBezTo>
                  <a:cubicBezTo>
                    <a:pt x="18502" y="6125"/>
                    <a:pt x="18502" y="6125"/>
                    <a:pt x="18502" y="6125"/>
                  </a:cubicBezTo>
                  <a:cubicBezTo>
                    <a:pt x="18588" y="5964"/>
                    <a:pt x="18588" y="5964"/>
                    <a:pt x="18588" y="5964"/>
                  </a:cubicBezTo>
                  <a:cubicBezTo>
                    <a:pt x="18760" y="5964"/>
                    <a:pt x="18760" y="5964"/>
                    <a:pt x="18760" y="5964"/>
                  </a:cubicBezTo>
                  <a:cubicBezTo>
                    <a:pt x="19879" y="5964"/>
                    <a:pt x="19879" y="5964"/>
                    <a:pt x="19879" y="5964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20051" y="5803"/>
                    <a:pt x="20051" y="5803"/>
                    <a:pt x="20051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642"/>
                    <a:pt x="20137" y="5642"/>
                    <a:pt x="20137" y="5642"/>
                  </a:cubicBezTo>
                  <a:cubicBezTo>
                    <a:pt x="20309" y="5481"/>
                    <a:pt x="20309" y="5481"/>
                    <a:pt x="20309" y="5481"/>
                  </a:cubicBezTo>
                  <a:cubicBezTo>
                    <a:pt x="20309" y="5319"/>
                    <a:pt x="20309" y="5319"/>
                    <a:pt x="20309" y="5319"/>
                  </a:cubicBezTo>
                  <a:cubicBezTo>
                    <a:pt x="20481" y="5158"/>
                    <a:pt x="20481" y="5158"/>
                    <a:pt x="20481" y="5158"/>
                  </a:cubicBezTo>
                  <a:cubicBezTo>
                    <a:pt x="20481" y="4997"/>
                    <a:pt x="20481" y="4997"/>
                    <a:pt x="20481" y="4997"/>
                  </a:cubicBezTo>
                  <a:cubicBezTo>
                    <a:pt x="20481" y="4836"/>
                    <a:pt x="20481" y="4836"/>
                    <a:pt x="20481" y="4836"/>
                  </a:cubicBezTo>
                  <a:cubicBezTo>
                    <a:pt x="20567" y="4836"/>
                    <a:pt x="20567" y="4836"/>
                    <a:pt x="20567" y="4836"/>
                  </a:cubicBezTo>
                  <a:cubicBezTo>
                    <a:pt x="20567" y="4675"/>
                    <a:pt x="20567" y="4675"/>
                    <a:pt x="20567" y="4675"/>
                  </a:cubicBezTo>
                  <a:cubicBezTo>
                    <a:pt x="20653" y="4513"/>
                    <a:pt x="20653" y="4513"/>
                    <a:pt x="20653" y="4513"/>
                  </a:cubicBezTo>
                  <a:cubicBezTo>
                    <a:pt x="20739" y="4352"/>
                    <a:pt x="20739" y="4352"/>
                    <a:pt x="20739" y="4352"/>
                  </a:cubicBezTo>
                  <a:cubicBezTo>
                    <a:pt x="20825" y="4191"/>
                    <a:pt x="20825" y="4191"/>
                    <a:pt x="20825" y="4191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191"/>
                    <a:pt x="20912" y="4191"/>
                    <a:pt x="20912" y="4191"/>
                  </a:cubicBezTo>
                  <a:cubicBezTo>
                    <a:pt x="20998" y="4191"/>
                    <a:pt x="20998" y="4191"/>
                    <a:pt x="20998" y="4191"/>
                  </a:cubicBezTo>
                  <a:cubicBezTo>
                    <a:pt x="21084" y="4191"/>
                    <a:pt x="21084" y="4191"/>
                    <a:pt x="21084" y="4191"/>
                  </a:cubicBezTo>
                  <a:cubicBezTo>
                    <a:pt x="21170" y="4191"/>
                    <a:pt x="21170" y="4191"/>
                    <a:pt x="21170" y="4191"/>
                  </a:cubicBezTo>
                  <a:cubicBezTo>
                    <a:pt x="21256" y="4191"/>
                    <a:pt x="21256" y="4191"/>
                    <a:pt x="21256" y="4191"/>
                  </a:cubicBezTo>
                  <a:cubicBezTo>
                    <a:pt x="21342" y="4352"/>
                    <a:pt x="21342" y="4352"/>
                    <a:pt x="21342" y="4352"/>
                  </a:cubicBezTo>
                  <a:cubicBezTo>
                    <a:pt x="21342" y="4675"/>
                    <a:pt x="21342" y="4675"/>
                    <a:pt x="21342" y="4675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514" y="6125"/>
                    <a:pt x="21514" y="6125"/>
                    <a:pt x="21514" y="6125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428" y="6609"/>
                    <a:pt x="21428" y="6609"/>
                    <a:pt x="21428" y="6609"/>
                  </a:cubicBezTo>
                  <a:cubicBezTo>
                    <a:pt x="21342" y="6448"/>
                    <a:pt x="21342" y="6448"/>
                    <a:pt x="21342" y="6448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170" y="6609"/>
                    <a:pt x="21170" y="6609"/>
                    <a:pt x="21170" y="6609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0998" y="6609"/>
                    <a:pt x="20998" y="6609"/>
                    <a:pt x="20998" y="6609"/>
                  </a:cubicBezTo>
                  <a:cubicBezTo>
                    <a:pt x="20912" y="6609"/>
                    <a:pt x="20912" y="6609"/>
                    <a:pt x="20912" y="6609"/>
                  </a:cubicBezTo>
                  <a:cubicBezTo>
                    <a:pt x="20912" y="6770"/>
                    <a:pt x="20912" y="6770"/>
                    <a:pt x="20912" y="6770"/>
                  </a:cubicBezTo>
                  <a:cubicBezTo>
                    <a:pt x="20825" y="6770"/>
                    <a:pt x="20825" y="6770"/>
                    <a:pt x="20825" y="6770"/>
                  </a:cubicBezTo>
                  <a:cubicBezTo>
                    <a:pt x="20825" y="6609"/>
                    <a:pt x="20825" y="6609"/>
                    <a:pt x="20825" y="6609"/>
                  </a:cubicBezTo>
                  <a:cubicBezTo>
                    <a:pt x="20825" y="6448"/>
                    <a:pt x="20825" y="6448"/>
                    <a:pt x="20825" y="6448"/>
                  </a:cubicBezTo>
                  <a:cubicBezTo>
                    <a:pt x="20739" y="6770"/>
                    <a:pt x="20739" y="6770"/>
                    <a:pt x="20739" y="6770"/>
                  </a:cubicBezTo>
                  <a:cubicBezTo>
                    <a:pt x="20653" y="6931"/>
                    <a:pt x="20653" y="6931"/>
                    <a:pt x="20653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7093"/>
                    <a:pt x="20567" y="7093"/>
                    <a:pt x="20567" y="7093"/>
                  </a:cubicBezTo>
                  <a:cubicBezTo>
                    <a:pt x="20481" y="7093"/>
                    <a:pt x="20481" y="7093"/>
                    <a:pt x="20481" y="7093"/>
                  </a:cubicBezTo>
                  <a:cubicBezTo>
                    <a:pt x="20481" y="6931"/>
                    <a:pt x="20481" y="6931"/>
                    <a:pt x="20481" y="6931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223" y="7093"/>
                    <a:pt x="20223" y="7093"/>
                    <a:pt x="20223" y="7093"/>
                  </a:cubicBezTo>
                  <a:cubicBezTo>
                    <a:pt x="20223" y="7254"/>
                    <a:pt x="20223" y="7254"/>
                    <a:pt x="20223" y="7254"/>
                  </a:cubicBezTo>
                  <a:cubicBezTo>
                    <a:pt x="20051" y="7415"/>
                    <a:pt x="20051" y="7415"/>
                    <a:pt x="20051" y="7415"/>
                  </a:cubicBezTo>
                  <a:cubicBezTo>
                    <a:pt x="20051" y="7737"/>
                    <a:pt x="20051" y="7737"/>
                    <a:pt x="20051" y="7737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879" y="7899"/>
                    <a:pt x="19879" y="7899"/>
                    <a:pt x="19879" y="7899"/>
                  </a:cubicBezTo>
                  <a:cubicBezTo>
                    <a:pt x="19879" y="8060"/>
                    <a:pt x="19879" y="8060"/>
                    <a:pt x="19879" y="8060"/>
                  </a:cubicBezTo>
                  <a:cubicBezTo>
                    <a:pt x="19965" y="8060"/>
                    <a:pt x="19965" y="8060"/>
                    <a:pt x="19965" y="8060"/>
                  </a:cubicBezTo>
                  <a:cubicBezTo>
                    <a:pt x="19965" y="8221"/>
                    <a:pt x="19965" y="8221"/>
                    <a:pt x="19965" y="8221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965" y="8543"/>
                    <a:pt x="19965" y="8543"/>
                    <a:pt x="19965" y="8543"/>
                  </a:cubicBezTo>
                  <a:cubicBezTo>
                    <a:pt x="19965" y="8704"/>
                    <a:pt x="19965" y="8704"/>
                    <a:pt x="19965" y="8704"/>
                  </a:cubicBezTo>
                  <a:cubicBezTo>
                    <a:pt x="19965" y="8866"/>
                    <a:pt x="19965" y="8866"/>
                    <a:pt x="19965" y="8866"/>
                  </a:cubicBezTo>
                  <a:cubicBezTo>
                    <a:pt x="20051" y="8866"/>
                    <a:pt x="20051" y="8866"/>
                    <a:pt x="20051" y="8866"/>
                  </a:cubicBezTo>
                  <a:cubicBezTo>
                    <a:pt x="20137" y="8704"/>
                    <a:pt x="20137" y="8704"/>
                    <a:pt x="20137" y="8704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223" y="8704"/>
                    <a:pt x="20223" y="8704"/>
                    <a:pt x="20223" y="8704"/>
                  </a:cubicBezTo>
                  <a:cubicBezTo>
                    <a:pt x="20137" y="8866"/>
                    <a:pt x="20137" y="8866"/>
                    <a:pt x="20137" y="8866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027"/>
                    <a:pt x="19879" y="9027"/>
                    <a:pt x="19879" y="9027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793" y="9027"/>
                    <a:pt x="19793" y="9027"/>
                    <a:pt x="19793" y="9027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027"/>
                    <a:pt x="19707" y="9027"/>
                    <a:pt x="19707" y="9027"/>
                  </a:cubicBezTo>
                  <a:cubicBezTo>
                    <a:pt x="19707" y="8866"/>
                    <a:pt x="19707" y="8866"/>
                    <a:pt x="19707" y="8866"/>
                  </a:cubicBezTo>
                  <a:cubicBezTo>
                    <a:pt x="19621" y="8704"/>
                    <a:pt x="19621" y="8704"/>
                    <a:pt x="19621" y="8704"/>
                  </a:cubicBezTo>
                  <a:cubicBezTo>
                    <a:pt x="19621" y="8866"/>
                    <a:pt x="19621" y="8866"/>
                    <a:pt x="19621" y="8866"/>
                  </a:cubicBezTo>
                  <a:cubicBezTo>
                    <a:pt x="19621" y="9027"/>
                    <a:pt x="19621" y="9027"/>
                    <a:pt x="19621" y="9027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449" y="9188"/>
                    <a:pt x="19449" y="9188"/>
                    <a:pt x="19449" y="9188"/>
                  </a:cubicBezTo>
                  <a:cubicBezTo>
                    <a:pt x="19363" y="9188"/>
                    <a:pt x="19363" y="9188"/>
                    <a:pt x="19363" y="9188"/>
                  </a:cubicBezTo>
                  <a:cubicBezTo>
                    <a:pt x="19276" y="9188"/>
                    <a:pt x="19276" y="9188"/>
                    <a:pt x="19276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018" y="9188"/>
                    <a:pt x="19018" y="9188"/>
                    <a:pt x="19018" y="9188"/>
                  </a:cubicBezTo>
                  <a:cubicBezTo>
                    <a:pt x="18932" y="9349"/>
                    <a:pt x="18932" y="9349"/>
                    <a:pt x="18932" y="9349"/>
                  </a:cubicBezTo>
                  <a:cubicBezTo>
                    <a:pt x="18846" y="9349"/>
                    <a:pt x="18846" y="9349"/>
                    <a:pt x="18846" y="9349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510"/>
                    <a:pt x="18588" y="9510"/>
                    <a:pt x="18588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88" y="9833"/>
                    <a:pt x="18588" y="9833"/>
                    <a:pt x="18588" y="9833"/>
                  </a:cubicBezTo>
                  <a:cubicBezTo>
                    <a:pt x="18588" y="9994"/>
                    <a:pt x="18588" y="9994"/>
                    <a:pt x="18588" y="9994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639"/>
                    <a:pt x="18416" y="10639"/>
                    <a:pt x="18416" y="10639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072" y="11122"/>
                    <a:pt x="18072" y="11122"/>
                    <a:pt x="18072" y="11122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072" y="10961"/>
                    <a:pt x="18072" y="10961"/>
                    <a:pt x="18072" y="10961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86" y="10639"/>
                    <a:pt x="17986" y="10639"/>
                    <a:pt x="17986" y="10639"/>
                  </a:cubicBezTo>
                  <a:cubicBezTo>
                    <a:pt x="18072" y="10316"/>
                    <a:pt x="18072" y="10316"/>
                    <a:pt x="18072" y="10316"/>
                  </a:cubicBezTo>
                  <a:cubicBezTo>
                    <a:pt x="17986" y="10478"/>
                    <a:pt x="17986" y="10478"/>
                    <a:pt x="17986" y="10478"/>
                  </a:cubicBezTo>
                  <a:cubicBezTo>
                    <a:pt x="17900" y="10478"/>
                    <a:pt x="17900" y="10478"/>
                    <a:pt x="17900" y="10478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00" y="10800"/>
                    <a:pt x="17900" y="10800"/>
                    <a:pt x="17900" y="10800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86" y="10961"/>
                    <a:pt x="17986" y="10961"/>
                    <a:pt x="17986" y="10961"/>
                  </a:cubicBezTo>
                  <a:cubicBezTo>
                    <a:pt x="17986" y="11122"/>
                    <a:pt x="17986" y="11122"/>
                    <a:pt x="17986" y="11122"/>
                  </a:cubicBezTo>
                  <a:cubicBezTo>
                    <a:pt x="18072" y="11284"/>
                    <a:pt x="18072" y="11284"/>
                    <a:pt x="18072" y="11284"/>
                  </a:cubicBezTo>
                  <a:cubicBezTo>
                    <a:pt x="18072" y="11445"/>
                    <a:pt x="18072" y="11445"/>
                    <a:pt x="18072" y="11445"/>
                  </a:cubicBezTo>
                  <a:cubicBezTo>
                    <a:pt x="17986" y="11767"/>
                    <a:pt x="17986" y="11767"/>
                    <a:pt x="17986" y="11767"/>
                  </a:cubicBezTo>
                  <a:cubicBezTo>
                    <a:pt x="17900" y="11767"/>
                    <a:pt x="17900" y="11767"/>
                    <a:pt x="17900" y="11767"/>
                  </a:cubicBezTo>
                  <a:cubicBezTo>
                    <a:pt x="17814" y="12090"/>
                    <a:pt x="17814" y="12090"/>
                    <a:pt x="17814" y="12090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251"/>
                    <a:pt x="17641" y="12251"/>
                    <a:pt x="17641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090"/>
                    <a:pt x="17727" y="12090"/>
                    <a:pt x="17727" y="12090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814" y="11928"/>
                    <a:pt x="17814" y="11928"/>
                    <a:pt x="17814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641" y="11606"/>
                    <a:pt x="17641" y="11606"/>
                    <a:pt x="17641" y="11606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555" y="11606"/>
                    <a:pt x="17555" y="11606"/>
                    <a:pt x="17555" y="11606"/>
                  </a:cubicBezTo>
                  <a:cubicBezTo>
                    <a:pt x="17555" y="11445"/>
                    <a:pt x="17555" y="11445"/>
                    <a:pt x="17555" y="11445"/>
                  </a:cubicBezTo>
                  <a:cubicBezTo>
                    <a:pt x="17641" y="11284"/>
                    <a:pt x="17641" y="11284"/>
                    <a:pt x="17641" y="11284"/>
                  </a:cubicBezTo>
                  <a:cubicBezTo>
                    <a:pt x="17641" y="11122"/>
                    <a:pt x="17641" y="11122"/>
                    <a:pt x="17641" y="11122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555" y="10800"/>
                    <a:pt x="17555" y="10800"/>
                    <a:pt x="17555" y="10800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469" y="11122"/>
                    <a:pt x="17469" y="11122"/>
                    <a:pt x="17469" y="11122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445"/>
                    <a:pt x="17469" y="11445"/>
                    <a:pt x="17469" y="11445"/>
                  </a:cubicBezTo>
                  <a:cubicBezTo>
                    <a:pt x="17469" y="11606"/>
                    <a:pt x="17469" y="11606"/>
                    <a:pt x="17469" y="11606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383" y="11606"/>
                    <a:pt x="17383" y="11606"/>
                    <a:pt x="17383" y="11606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297" y="11445"/>
                    <a:pt x="17297" y="11445"/>
                    <a:pt x="17297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383" y="11767"/>
                    <a:pt x="17383" y="11767"/>
                    <a:pt x="17383" y="11767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555" y="12090"/>
                    <a:pt x="17555" y="12090"/>
                    <a:pt x="17555" y="12090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469" y="12090"/>
                    <a:pt x="17469" y="12090"/>
                    <a:pt x="17469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251"/>
                    <a:pt x="17383" y="12251"/>
                    <a:pt x="17383" y="12251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555" y="12412"/>
                    <a:pt x="17555" y="12412"/>
                    <a:pt x="17555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383" y="12412"/>
                    <a:pt x="17383" y="12412"/>
                    <a:pt x="17383" y="12412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211" y="12412"/>
                    <a:pt x="17211" y="12412"/>
                    <a:pt x="17211" y="12412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734"/>
                    <a:pt x="17383" y="12734"/>
                    <a:pt x="17383" y="12734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641" y="12896"/>
                    <a:pt x="17641" y="12896"/>
                    <a:pt x="17641" y="12896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218"/>
                    <a:pt x="17555" y="13218"/>
                    <a:pt x="17555" y="13218"/>
                  </a:cubicBezTo>
                  <a:cubicBezTo>
                    <a:pt x="17555" y="13379"/>
                    <a:pt x="17555" y="13379"/>
                    <a:pt x="17555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383" y="13379"/>
                    <a:pt x="17383" y="13379"/>
                    <a:pt x="17383" y="13379"/>
                  </a:cubicBezTo>
                  <a:cubicBezTo>
                    <a:pt x="17383" y="13540"/>
                    <a:pt x="17383" y="13540"/>
                    <a:pt x="17383" y="13540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11" y="13379"/>
                    <a:pt x="17211" y="13379"/>
                    <a:pt x="17211" y="13379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97" y="13540"/>
                    <a:pt x="17297" y="13540"/>
                    <a:pt x="17297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701"/>
                    <a:pt x="17469" y="13701"/>
                    <a:pt x="17469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641" y="13701"/>
                    <a:pt x="17641" y="13701"/>
                    <a:pt x="17641" y="13701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469" y="13863"/>
                    <a:pt x="17469" y="13863"/>
                    <a:pt x="17469" y="13863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383" y="14024"/>
                    <a:pt x="17383" y="14024"/>
                    <a:pt x="17383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3863"/>
                    <a:pt x="17297" y="13863"/>
                    <a:pt x="17297" y="13863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125" y="14024"/>
                    <a:pt x="17125" y="14024"/>
                    <a:pt x="17125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211" y="14185"/>
                    <a:pt x="17211" y="14185"/>
                    <a:pt x="17211" y="14185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211" y="14346"/>
                    <a:pt x="17211" y="14346"/>
                    <a:pt x="17211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383" y="14346"/>
                    <a:pt x="17383" y="14346"/>
                    <a:pt x="17383" y="14346"/>
                  </a:cubicBezTo>
                  <a:cubicBezTo>
                    <a:pt x="17297" y="14507"/>
                    <a:pt x="17297" y="14507"/>
                    <a:pt x="17297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125" y="14507"/>
                    <a:pt x="17125" y="14507"/>
                    <a:pt x="17125" y="14507"/>
                  </a:cubicBezTo>
                  <a:cubicBezTo>
                    <a:pt x="17039" y="14507"/>
                    <a:pt x="17039" y="14507"/>
                    <a:pt x="17039" y="14507"/>
                  </a:cubicBezTo>
                  <a:cubicBezTo>
                    <a:pt x="16867" y="14669"/>
                    <a:pt x="16867" y="14669"/>
                    <a:pt x="16867" y="14669"/>
                  </a:cubicBezTo>
                  <a:cubicBezTo>
                    <a:pt x="16695" y="14991"/>
                    <a:pt x="16695" y="14991"/>
                    <a:pt x="16695" y="14991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523" y="15152"/>
                    <a:pt x="16523" y="15152"/>
                    <a:pt x="16523" y="15152"/>
                  </a:cubicBezTo>
                  <a:cubicBezTo>
                    <a:pt x="16437" y="15152"/>
                    <a:pt x="16437" y="15152"/>
                    <a:pt x="16437" y="15152"/>
                  </a:cubicBezTo>
                  <a:cubicBezTo>
                    <a:pt x="16351" y="15313"/>
                    <a:pt x="16351" y="15313"/>
                    <a:pt x="16351" y="15313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797"/>
                    <a:pt x="16178" y="15797"/>
                    <a:pt x="16178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5920" y="15958"/>
                    <a:pt x="15920" y="15958"/>
                    <a:pt x="15920" y="15958"/>
                  </a:cubicBezTo>
                  <a:cubicBezTo>
                    <a:pt x="15834" y="15958"/>
                    <a:pt x="15834" y="15958"/>
                    <a:pt x="15834" y="15958"/>
                  </a:cubicBezTo>
                  <a:cubicBezTo>
                    <a:pt x="15834" y="16119"/>
                    <a:pt x="15834" y="16119"/>
                    <a:pt x="15834" y="16119"/>
                  </a:cubicBezTo>
                  <a:cubicBezTo>
                    <a:pt x="15748" y="16119"/>
                    <a:pt x="15748" y="16119"/>
                    <a:pt x="15748" y="16119"/>
                  </a:cubicBezTo>
                  <a:cubicBezTo>
                    <a:pt x="15662" y="16119"/>
                    <a:pt x="15662" y="16119"/>
                    <a:pt x="15662" y="16119"/>
                  </a:cubicBezTo>
                  <a:cubicBezTo>
                    <a:pt x="15576" y="16119"/>
                    <a:pt x="15576" y="16119"/>
                    <a:pt x="15576" y="16119"/>
                  </a:cubicBezTo>
                  <a:cubicBezTo>
                    <a:pt x="15576" y="16281"/>
                    <a:pt x="15576" y="16281"/>
                    <a:pt x="15576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318" y="16603"/>
                    <a:pt x="15318" y="16603"/>
                    <a:pt x="15318" y="16603"/>
                  </a:cubicBezTo>
                  <a:cubicBezTo>
                    <a:pt x="15232" y="16764"/>
                    <a:pt x="15232" y="16764"/>
                    <a:pt x="15232" y="16764"/>
                  </a:cubicBezTo>
                  <a:cubicBezTo>
                    <a:pt x="15232" y="16925"/>
                    <a:pt x="15232" y="16925"/>
                    <a:pt x="15232" y="16925"/>
                  </a:cubicBezTo>
                  <a:cubicBezTo>
                    <a:pt x="15232" y="17248"/>
                    <a:pt x="15232" y="17248"/>
                    <a:pt x="15232" y="17248"/>
                  </a:cubicBezTo>
                  <a:cubicBezTo>
                    <a:pt x="15146" y="17570"/>
                    <a:pt x="15146" y="17570"/>
                    <a:pt x="15146" y="17570"/>
                  </a:cubicBezTo>
                  <a:cubicBezTo>
                    <a:pt x="15232" y="17731"/>
                    <a:pt x="15232" y="17731"/>
                    <a:pt x="15232" y="17731"/>
                  </a:cubicBezTo>
                  <a:cubicBezTo>
                    <a:pt x="15146" y="18054"/>
                    <a:pt x="15146" y="18054"/>
                    <a:pt x="15146" y="18054"/>
                  </a:cubicBezTo>
                  <a:cubicBezTo>
                    <a:pt x="15232" y="18215"/>
                    <a:pt x="15232" y="18215"/>
                    <a:pt x="15232" y="18215"/>
                  </a:cubicBezTo>
                  <a:cubicBezTo>
                    <a:pt x="15232" y="18537"/>
                    <a:pt x="15232" y="18537"/>
                    <a:pt x="15232" y="18537"/>
                  </a:cubicBezTo>
                  <a:cubicBezTo>
                    <a:pt x="15232" y="18699"/>
                    <a:pt x="15232" y="18699"/>
                    <a:pt x="15232" y="18699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404" y="19182"/>
                    <a:pt x="15404" y="19182"/>
                    <a:pt x="15404" y="19182"/>
                  </a:cubicBezTo>
                  <a:cubicBezTo>
                    <a:pt x="15318" y="19343"/>
                    <a:pt x="15318" y="19343"/>
                    <a:pt x="15318" y="19343"/>
                  </a:cubicBezTo>
                  <a:cubicBezTo>
                    <a:pt x="15318" y="19504"/>
                    <a:pt x="15318" y="19504"/>
                    <a:pt x="15318" y="19504"/>
                  </a:cubicBezTo>
                  <a:cubicBezTo>
                    <a:pt x="15404" y="19666"/>
                    <a:pt x="15404" y="19666"/>
                    <a:pt x="15404" y="19666"/>
                  </a:cubicBezTo>
                  <a:cubicBezTo>
                    <a:pt x="15404" y="19988"/>
                    <a:pt x="15404" y="19988"/>
                    <a:pt x="15404" y="19988"/>
                  </a:cubicBezTo>
                  <a:cubicBezTo>
                    <a:pt x="15490" y="20149"/>
                    <a:pt x="15490" y="20149"/>
                    <a:pt x="15490" y="20149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472"/>
                    <a:pt x="15490" y="20472"/>
                    <a:pt x="15490" y="20472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794"/>
                    <a:pt x="15490" y="20794"/>
                    <a:pt x="15490" y="20794"/>
                  </a:cubicBezTo>
                  <a:cubicBezTo>
                    <a:pt x="15404" y="21116"/>
                    <a:pt x="15404" y="21116"/>
                    <a:pt x="15404" y="21116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439"/>
                    <a:pt x="15318" y="21439"/>
                    <a:pt x="15318" y="21439"/>
                  </a:cubicBezTo>
                  <a:cubicBezTo>
                    <a:pt x="15232" y="21439"/>
                    <a:pt x="15232" y="21439"/>
                    <a:pt x="15232" y="21439"/>
                  </a:cubicBezTo>
                  <a:cubicBezTo>
                    <a:pt x="15146" y="21600"/>
                    <a:pt x="15146" y="21600"/>
                    <a:pt x="15146" y="21600"/>
                  </a:cubicBezTo>
                  <a:cubicBezTo>
                    <a:pt x="15060" y="21600"/>
                    <a:pt x="15060" y="21600"/>
                    <a:pt x="15060" y="21600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974" y="21439"/>
                    <a:pt x="14974" y="21439"/>
                    <a:pt x="14974" y="21439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888" y="21278"/>
                    <a:pt x="14888" y="21278"/>
                    <a:pt x="14888" y="21278"/>
                  </a:cubicBezTo>
                  <a:cubicBezTo>
                    <a:pt x="14974" y="21116"/>
                    <a:pt x="14974" y="21116"/>
                    <a:pt x="14974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02" y="20955"/>
                    <a:pt x="14802" y="20955"/>
                    <a:pt x="14802" y="20955"/>
                  </a:cubicBezTo>
                  <a:cubicBezTo>
                    <a:pt x="14802" y="20794"/>
                    <a:pt x="14802" y="20794"/>
                    <a:pt x="14802" y="20794"/>
                  </a:cubicBezTo>
                  <a:cubicBezTo>
                    <a:pt x="14802" y="20633"/>
                    <a:pt x="14802" y="20633"/>
                    <a:pt x="14802" y="20633"/>
                  </a:cubicBezTo>
                  <a:cubicBezTo>
                    <a:pt x="14716" y="20633"/>
                    <a:pt x="14716" y="20633"/>
                    <a:pt x="14716" y="20633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802" y="20310"/>
                    <a:pt x="14802" y="20310"/>
                    <a:pt x="14802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149"/>
                    <a:pt x="14629" y="20149"/>
                    <a:pt x="14629" y="20149"/>
                  </a:cubicBezTo>
                  <a:cubicBezTo>
                    <a:pt x="14543" y="20149"/>
                    <a:pt x="14543" y="20149"/>
                    <a:pt x="14543" y="20149"/>
                  </a:cubicBezTo>
                  <a:cubicBezTo>
                    <a:pt x="14543" y="19988"/>
                    <a:pt x="14543" y="19988"/>
                    <a:pt x="14543" y="19988"/>
                  </a:cubicBezTo>
                  <a:cubicBezTo>
                    <a:pt x="14543" y="19827"/>
                    <a:pt x="14543" y="19827"/>
                    <a:pt x="14543" y="19827"/>
                  </a:cubicBezTo>
                  <a:cubicBezTo>
                    <a:pt x="14629" y="19666"/>
                    <a:pt x="14629" y="19666"/>
                    <a:pt x="14629" y="19666"/>
                  </a:cubicBezTo>
                  <a:cubicBezTo>
                    <a:pt x="14629" y="19504"/>
                    <a:pt x="14629" y="19504"/>
                    <a:pt x="14629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457" y="19666"/>
                    <a:pt x="14457" y="19666"/>
                    <a:pt x="14457" y="19666"/>
                  </a:cubicBezTo>
                  <a:cubicBezTo>
                    <a:pt x="14457" y="19504"/>
                    <a:pt x="14457" y="19504"/>
                    <a:pt x="14457" y="19504"/>
                  </a:cubicBezTo>
                  <a:cubicBezTo>
                    <a:pt x="14543" y="19343"/>
                    <a:pt x="14543" y="19343"/>
                    <a:pt x="14543" y="19343"/>
                  </a:cubicBezTo>
                  <a:cubicBezTo>
                    <a:pt x="14543" y="19021"/>
                    <a:pt x="14543" y="19021"/>
                    <a:pt x="14543" y="19021"/>
                  </a:cubicBezTo>
                  <a:cubicBezTo>
                    <a:pt x="14629" y="18860"/>
                    <a:pt x="14629" y="18860"/>
                    <a:pt x="14629" y="18860"/>
                  </a:cubicBezTo>
                  <a:cubicBezTo>
                    <a:pt x="14543" y="18699"/>
                    <a:pt x="14543" y="18699"/>
                    <a:pt x="14543" y="18699"/>
                  </a:cubicBezTo>
                  <a:cubicBezTo>
                    <a:pt x="14457" y="18699"/>
                    <a:pt x="14457" y="18699"/>
                    <a:pt x="14457" y="18699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215"/>
                    <a:pt x="14371" y="18215"/>
                    <a:pt x="14371" y="18215"/>
                  </a:cubicBezTo>
                  <a:cubicBezTo>
                    <a:pt x="14285" y="18215"/>
                    <a:pt x="14285" y="18215"/>
                    <a:pt x="14285" y="18215"/>
                  </a:cubicBezTo>
                  <a:cubicBezTo>
                    <a:pt x="14285" y="18054"/>
                    <a:pt x="14285" y="18054"/>
                    <a:pt x="14285" y="18054"/>
                  </a:cubicBezTo>
                  <a:cubicBezTo>
                    <a:pt x="14199" y="17893"/>
                    <a:pt x="14199" y="17893"/>
                    <a:pt x="14199" y="17893"/>
                  </a:cubicBezTo>
                  <a:cubicBezTo>
                    <a:pt x="14113" y="17893"/>
                    <a:pt x="14113" y="17893"/>
                    <a:pt x="14113" y="17893"/>
                  </a:cubicBezTo>
                  <a:cubicBezTo>
                    <a:pt x="14027" y="17893"/>
                    <a:pt x="14027" y="17893"/>
                    <a:pt x="14027" y="17893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855" y="18215"/>
                    <a:pt x="13855" y="18215"/>
                    <a:pt x="13855" y="18215"/>
                  </a:cubicBezTo>
                  <a:cubicBezTo>
                    <a:pt x="13769" y="18215"/>
                    <a:pt x="13769" y="18215"/>
                    <a:pt x="13769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597" y="18054"/>
                    <a:pt x="13597" y="18054"/>
                    <a:pt x="13597" y="18054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253" y="17731"/>
                    <a:pt x="13253" y="17731"/>
                    <a:pt x="13253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570"/>
                    <a:pt x="13339" y="17570"/>
                    <a:pt x="13339" y="17570"/>
                  </a:cubicBezTo>
                  <a:cubicBezTo>
                    <a:pt x="13253" y="17570"/>
                    <a:pt x="13253" y="17570"/>
                    <a:pt x="13253" y="17570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2994" y="17731"/>
                    <a:pt x="12994" y="17731"/>
                    <a:pt x="12994" y="17731"/>
                  </a:cubicBezTo>
                  <a:cubicBezTo>
                    <a:pt x="12994" y="17570"/>
                    <a:pt x="12994" y="17570"/>
                    <a:pt x="12994" y="17570"/>
                  </a:cubicBezTo>
                  <a:cubicBezTo>
                    <a:pt x="12908" y="17731"/>
                    <a:pt x="12908" y="17731"/>
                    <a:pt x="12908" y="17731"/>
                  </a:cubicBezTo>
                  <a:cubicBezTo>
                    <a:pt x="12822" y="17731"/>
                    <a:pt x="12822" y="17731"/>
                    <a:pt x="12822" y="17731"/>
                  </a:cubicBezTo>
                  <a:cubicBezTo>
                    <a:pt x="12736" y="17731"/>
                    <a:pt x="12736" y="17731"/>
                    <a:pt x="12736" y="17731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564" y="17731"/>
                    <a:pt x="12564" y="17731"/>
                    <a:pt x="12564" y="17731"/>
                  </a:cubicBezTo>
                  <a:cubicBezTo>
                    <a:pt x="12478" y="17570"/>
                    <a:pt x="12478" y="17570"/>
                    <a:pt x="12478" y="17570"/>
                  </a:cubicBezTo>
                  <a:cubicBezTo>
                    <a:pt x="12478" y="17731"/>
                    <a:pt x="12478" y="17731"/>
                    <a:pt x="12478" y="17731"/>
                  </a:cubicBezTo>
                  <a:cubicBezTo>
                    <a:pt x="12392" y="17570"/>
                    <a:pt x="12392" y="17570"/>
                    <a:pt x="12392" y="17570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1962" y="17893"/>
                    <a:pt x="11962" y="17893"/>
                    <a:pt x="11962" y="17893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134" y="18054"/>
                    <a:pt x="12134" y="18054"/>
                    <a:pt x="12134" y="18054"/>
                  </a:cubicBezTo>
                  <a:cubicBezTo>
                    <a:pt x="12048" y="18215"/>
                    <a:pt x="12048" y="18215"/>
                    <a:pt x="12048" y="18215"/>
                  </a:cubicBezTo>
                  <a:cubicBezTo>
                    <a:pt x="11962" y="18215"/>
                    <a:pt x="11962" y="18215"/>
                    <a:pt x="11962" y="18215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2134" y="18537"/>
                    <a:pt x="12134" y="18537"/>
                    <a:pt x="12134" y="18537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876" y="18376"/>
                    <a:pt x="11876" y="18376"/>
                    <a:pt x="11876" y="18376"/>
                  </a:cubicBezTo>
                  <a:cubicBezTo>
                    <a:pt x="11790" y="18376"/>
                    <a:pt x="11790" y="18376"/>
                    <a:pt x="11790" y="18376"/>
                  </a:cubicBezTo>
                  <a:cubicBezTo>
                    <a:pt x="11876" y="18537"/>
                    <a:pt x="11876" y="18537"/>
                    <a:pt x="11876" y="18537"/>
                  </a:cubicBezTo>
                  <a:cubicBezTo>
                    <a:pt x="11876" y="18699"/>
                    <a:pt x="11876" y="18699"/>
                    <a:pt x="11876" y="18699"/>
                  </a:cubicBezTo>
                  <a:cubicBezTo>
                    <a:pt x="11790" y="18699"/>
                    <a:pt x="11790" y="18699"/>
                    <a:pt x="11790" y="18699"/>
                  </a:cubicBezTo>
                  <a:cubicBezTo>
                    <a:pt x="11790" y="18537"/>
                    <a:pt x="11790" y="18537"/>
                    <a:pt x="11790" y="18537"/>
                  </a:cubicBezTo>
                  <a:cubicBezTo>
                    <a:pt x="11704" y="18537"/>
                    <a:pt x="11704" y="18537"/>
                    <a:pt x="11704" y="18537"/>
                  </a:cubicBezTo>
                  <a:cubicBezTo>
                    <a:pt x="11618" y="18537"/>
                    <a:pt x="11618" y="18537"/>
                    <a:pt x="11618" y="18537"/>
                  </a:cubicBezTo>
                  <a:cubicBezTo>
                    <a:pt x="11618" y="18699"/>
                    <a:pt x="11618" y="18699"/>
                    <a:pt x="11618" y="18699"/>
                  </a:cubicBezTo>
                  <a:cubicBezTo>
                    <a:pt x="11531" y="18537"/>
                    <a:pt x="11531" y="18537"/>
                    <a:pt x="11531" y="18537"/>
                  </a:cubicBezTo>
                  <a:cubicBezTo>
                    <a:pt x="11445" y="18537"/>
                    <a:pt x="11445" y="18537"/>
                    <a:pt x="11445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445" y="18376"/>
                    <a:pt x="11445" y="18376"/>
                    <a:pt x="11445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273" y="18376"/>
                    <a:pt x="11273" y="18376"/>
                    <a:pt x="11273" y="18376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01" y="18054"/>
                    <a:pt x="11101" y="18054"/>
                    <a:pt x="11101" y="18054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015" y="18215"/>
                    <a:pt x="11015" y="18215"/>
                    <a:pt x="11015" y="18215"/>
                  </a:cubicBezTo>
                  <a:cubicBezTo>
                    <a:pt x="10843" y="18215"/>
                    <a:pt x="10843" y="18215"/>
                    <a:pt x="10843" y="18215"/>
                  </a:cubicBezTo>
                  <a:cubicBezTo>
                    <a:pt x="10757" y="18215"/>
                    <a:pt x="10757" y="18215"/>
                    <a:pt x="10757" y="18215"/>
                  </a:cubicBezTo>
                  <a:cubicBezTo>
                    <a:pt x="10585" y="18054"/>
                    <a:pt x="10585" y="18054"/>
                    <a:pt x="10585" y="18054"/>
                  </a:cubicBezTo>
                  <a:cubicBezTo>
                    <a:pt x="10499" y="18054"/>
                    <a:pt x="10499" y="18054"/>
                    <a:pt x="10499" y="18054"/>
                  </a:cubicBezTo>
                  <a:cubicBezTo>
                    <a:pt x="10413" y="18215"/>
                    <a:pt x="10413" y="18215"/>
                    <a:pt x="10413" y="18215"/>
                  </a:cubicBezTo>
                  <a:cubicBezTo>
                    <a:pt x="10327" y="18215"/>
                    <a:pt x="10327" y="18215"/>
                    <a:pt x="10327" y="18215"/>
                  </a:cubicBezTo>
                  <a:cubicBezTo>
                    <a:pt x="10241" y="18215"/>
                    <a:pt x="10241" y="18215"/>
                    <a:pt x="10241" y="18215"/>
                  </a:cubicBezTo>
                  <a:cubicBezTo>
                    <a:pt x="10241" y="18376"/>
                    <a:pt x="10241" y="18376"/>
                    <a:pt x="10241" y="18376"/>
                  </a:cubicBezTo>
                  <a:cubicBezTo>
                    <a:pt x="10155" y="18376"/>
                    <a:pt x="10155" y="18376"/>
                    <a:pt x="10155" y="18376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155" y="17893"/>
                    <a:pt x="10155" y="17893"/>
                    <a:pt x="10155" y="17893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069" y="18215"/>
                    <a:pt x="10069" y="18215"/>
                    <a:pt x="10069" y="18215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054"/>
                    <a:pt x="9982" y="18054"/>
                    <a:pt x="9982" y="18054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376"/>
                    <a:pt x="9982" y="18376"/>
                    <a:pt x="9982" y="18376"/>
                  </a:cubicBezTo>
                  <a:cubicBezTo>
                    <a:pt x="10069" y="18537"/>
                    <a:pt x="10069" y="18537"/>
                    <a:pt x="10069" y="18537"/>
                  </a:cubicBezTo>
                  <a:cubicBezTo>
                    <a:pt x="9982" y="18537"/>
                    <a:pt x="9982" y="18537"/>
                    <a:pt x="9982" y="18537"/>
                  </a:cubicBezTo>
                  <a:cubicBezTo>
                    <a:pt x="9896" y="18537"/>
                    <a:pt x="9896" y="18537"/>
                    <a:pt x="9896" y="18537"/>
                  </a:cubicBezTo>
                  <a:cubicBezTo>
                    <a:pt x="9810" y="18699"/>
                    <a:pt x="9810" y="18699"/>
                    <a:pt x="9810" y="18699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552" y="19021"/>
                    <a:pt x="9552" y="19021"/>
                    <a:pt x="9552" y="19021"/>
                  </a:cubicBezTo>
                  <a:cubicBezTo>
                    <a:pt x="9466" y="19021"/>
                    <a:pt x="9466" y="19021"/>
                    <a:pt x="9466" y="19021"/>
                  </a:cubicBezTo>
                  <a:cubicBezTo>
                    <a:pt x="9552" y="18860"/>
                    <a:pt x="9552" y="18860"/>
                    <a:pt x="9552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9021"/>
                    <a:pt x="9380" y="19021"/>
                    <a:pt x="9380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19827"/>
                    <a:pt x="8950" y="19827"/>
                    <a:pt x="8950" y="19827"/>
                  </a:cubicBezTo>
                  <a:cubicBezTo>
                    <a:pt x="8950" y="19988"/>
                    <a:pt x="8950" y="19988"/>
                    <a:pt x="8950" y="19988"/>
                  </a:cubicBezTo>
                  <a:cubicBezTo>
                    <a:pt x="8864" y="20149"/>
                    <a:pt x="8864" y="20149"/>
                    <a:pt x="8864" y="20149"/>
                  </a:cubicBezTo>
                  <a:cubicBezTo>
                    <a:pt x="8950" y="20310"/>
                    <a:pt x="8950" y="20310"/>
                    <a:pt x="8950" y="20310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794"/>
                    <a:pt x="8950" y="20794"/>
                    <a:pt x="8950" y="20794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778" y="20955"/>
                    <a:pt x="8778" y="20955"/>
                    <a:pt x="8778" y="20955"/>
                  </a:cubicBezTo>
                  <a:cubicBezTo>
                    <a:pt x="8692" y="20794"/>
                    <a:pt x="8692" y="20794"/>
                    <a:pt x="8692" y="20794"/>
                  </a:cubicBezTo>
                  <a:cubicBezTo>
                    <a:pt x="8520" y="20794"/>
                    <a:pt x="8520" y="20794"/>
                    <a:pt x="8520" y="20794"/>
                  </a:cubicBezTo>
                  <a:cubicBezTo>
                    <a:pt x="8520" y="20633"/>
                    <a:pt x="8520" y="20633"/>
                    <a:pt x="8520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472"/>
                    <a:pt x="8347" y="20472"/>
                    <a:pt x="8347" y="20472"/>
                  </a:cubicBezTo>
                  <a:cubicBezTo>
                    <a:pt x="8347" y="20310"/>
                    <a:pt x="8347" y="20310"/>
                    <a:pt x="8347" y="20310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666"/>
                    <a:pt x="8261" y="19666"/>
                    <a:pt x="8261" y="19666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343"/>
                    <a:pt x="8175" y="19343"/>
                    <a:pt x="8175" y="19343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03" y="19182"/>
                    <a:pt x="8003" y="19182"/>
                    <a:pt x="8003" y="19182"/>
                  </a:cubicBezTo>
                  <a:cubicBezTo>
                    <a:pt x="8003" y="18860"/>
                    <a:pt x="8003" y="18860"/>
                    <a:pt x="8003" y="18860"/>
                  </a:cubicBezTo>
                  <a:cubicBezTo>
                    <a:pt x="7917" y="18860"/>
                    <a:pt x="7917" y="18860"/>
                    <a:pt x="7917" y="18860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831" y="18376"/>
                    <a:pt x="7831" y="18376"/>
                    <a:pt x="7831" y="18376"/>
                  </a:cubicBezTo>
                  <a:cubicBezTo>
                    <a:pt x="7831" y="18215"/>
                    <a:pt x="7831" y="18215"/>
                    <a:pt x="7831" y="18215"/>
                  </a:cubicBezTo>
                  <a:cubicBezTo>
                    <a:pt x="7745" y="18054"/>
                    <a:pt x="7745" y="18054"/>
                    <a:pt x="7745" y="18054"/>
                  </a:cubicBezTo>
                  <a:cubicBezTo>
                    <a:pt x="7659" y="18054"/>
                    <a:pt x="7659" y="18054"/>
                    <a:pt x="7659" y="18054"/>
                  </a:cubicBezTo>
                  <a:cubicBezTo>
                    <a:pt x="7659" y="17893"/>
                    <a:pt x="7659" y="17893"/>
                    <a:pt x="7659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487" y="17893"/>
                    <a:pt x="7487" y="17893"/>
                    <a:pt x="7487" y="17893"/>
                  </a:cubicBezTo>
                  <a:cubicBezTo>
                    <a:pt x="7401" y="17893"/>
                    <a:pt x="7401" y="17893"/>
                    <a:pt x="7401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143" y="18054"/>
                    <a:pt x="7143" y="18054"/>
                    <a:pt x="7143" y="18054"/>
                  </a:cubicBezTo>
                  <a:cubicBezTo>
                    <a:pt x="7143" y="18215"/>
                    <a:pt x="7143" y="18215"/>
                    <a:pt x="7143" y="18215"/>
                  </a:cubicBezTo>
                  <a:cubicBezTo>
                    <a:pt x="7057" y="18215"/>
                    <a:pt x="7057" y="18215"/>
                    <a:pt x="7057" y="18215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6971" y="18376"/>
                    <a:pt x="6971" y="18376"/>
                    <a:pt x="6971" y="18376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798" y="18376"/>
                    <a:pt x="6798" y="18376"/>
                    <a:pt x="6798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540" y="18215"/>
                    <a:pt x="6540" y="18215"/>
                    <a:pt x="6540" y="18215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7893"/>
                    <a:pt x="6454" y="17893"/>
                    <a:pt x="6454" y="17893"/>
                  </a:cubicBezTo>
                  <a:cubicBezTo>
                    <a:pt x="6368" y="17893"/>
                    <a:pt x="6368" y="17893"/>
                    <a:pt x="6368" y="17893"/>
                  </a:cubicBezTo>
                  <a:cubicBezTo>
                    <a:pt x="6282" y="17731"/>
                    <a:pt x="6282" y="17731"/>
                    <a:pt x="6282" y="17731"/>
                  </a:cubicBezTo>
                  <a:cubicBezTo>
                    <a:pt x="6282" y="17570"/>
                    <a:pt x="6282" y="17570"/>
                    <a:pt x="6282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282" y="17409"/>
                    <a:pt x="6282" y="17409"/>
                    <a:pt x="6282" y="17409"/>
                  </a:cubicBezTo>
                  <a:cubicBezTo>
                    <a:pt x="6282" y="17248"/>
                    <a:pt x="6282" y="17248"/>
                    <a:pt x="6282" y="17248"/>
                  </a:cubicBezTo>
                  <a:cubicBezTo>
                    <a:pt x="6282" y="17087"/>
                    <a:pt x="6282" y="17087"/>
                    <a:pt x="6282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10" y="16925"/>
                    <a:pt x="6110" y="16925"/>
                    <a:pt x="6110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10" y="16764"/>
                    <a:pt x="6110" y="16764"/>
                    <a:pt x="6110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5938" y="16603"/>
                    <a:pt x="5938" y="16603"/>
                    <a:pt x="5938" y="16603"/>
                  </a:cubicBezTo>
                  <a:cubicBezTo>
                    <a:pt x="5938" y="16442"/>
                    <a:pt x="5938" y="16442"/>
                    <a:pt x="5938" y="16442"/>
                  </a:cubicBezTo>
                  <a:cubicBezTo>
                    <a:pt x="5852" y="16281"/>
                    <a:pt x="5852" y="16281"/>
                    <a:pt x="5852" y="16281"/>
                  </a:cubicBezTo>
                  <a:cubicBezTo>
                    <a:pt x="5766" y="16281"/>
                    <a:pt x="5766" y="16281"/>
                    <a:pt x="5766" y="16281"/>
                  </a:cubicBezTo>
                  <a:cubicBezTo>
                    <a:pt x="5163" y="16281"/>
                    <a:pt x="5163" y="16281"/>
                    <a:pt x="5163" y="16281"/>
                  </a:cubicBezTo>
                  <a:cubicBezTo>
                    <a:pt x="5163" y="16442"/>
                    <a:pt x="5163" y="16442"/>
                    <a:pt x="5163" y="16442"/>
                  </a:cubicBezTo>
                  <a:cubicBezTo>
                    <a:pt x="4131" y="16442"/>
                    <a:pt x="4131" y="16442"/>
                    <a:pt x="4131" y="16442"/>
                  </a:cubicBezTo>
                  <a:cubicBezTo>
                    <a:pt x="2754" y="15475"/>
                    <a:pt x="2754" y="15475"/>
                    <a:pt x="2754" y="15475"/>
                  </a:cubicBezTo>
                  <a:cubicBezTo>
                    <a:pt x="2840" y="15313"/>
                    <a:pt x="2840" y="15313"/>
                    <a:pt x="2840" y="15313"/>
                  </a:cubicBezTo>
                  <a:cubicBezTo>
                    <a:pt x="2754" y="15313"/>
                    <a:pt x="2754" y="15313"/>
                    <a:pt x="2754" y="15313"/>
                  </a:cubicBezTo>
                  <a:cubicBezTo>
                    <a:pt x="1893" y="15313"/>
                    <a:pt x="1893" y="15313"/>
                    <a:pt x="1893" y="15313"/>
                  </a:cubicBezTo>
                  <a:cubicBezTo>
                    <a:pt x="1893" y="15152"/>
                    <a:pt x="1893" y="15152"/>
                    <a:pt x="1893" y="15152"/>
                  </a:cubicBezTo>
                  <a:cubicBezTo>
                    <a:pt x="1893" y="14991"/>
                    <a:pt x="1893" y="14991"/>
                    <a:pt x="1893" y="14991"/>
                  </a:cubicBezTo>
                  <a:cubicBezTo>
                    <a:pt x="1893" y="14830"/>
                    <a:pt x="1893" y="14830"/>
                    <a:pt x="1893" y="14830"/>
                  </a:cubicBezTo>
                  <a:cubicBezTo>
                    <a:pt x="1721" y="14507"/>
                    <a:pt x="1721" y="14507"/>
                    <a:pt x="1721" y="14507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185"/>
                    <a:pt x="1549" y="14185"/>
                    <a:pt x="1549" y="14185"/>
                  </a:cubicBezTo>
                  <a:cubicBezTo>
                    <a:pt x="1463" y="14185"/>
                    <a:pt x="1463" y="14185"/>
                    <a:pt x="1463" y="14185"/>
                  </a:cubicBezTo>
                  <a:cubicBezTo>
                    <a:pt x="1377" y="14185"/>
                    <a:pt x="1377" y="14185"/>
                    <a:pt x="1377" y="14185"/>
                  </a:cubicBezTo>
                  <a:cubicBezTo>
                    <a:pt x="1291" y="14024"/>
                    <a:pt x="1291" y="14024"/>
                    <a:pt x="1291" y="14024"/>
                  </a:cubicBezTo>
                  <a:cubicBezTo>
                    <a:pt x="1291" y="13863"/>
                    <a:pt x="1291" y="13863"/>
                    <a:pt x="1291" y="13863"/>
                  </a:cubicBezTo>
                  <a:cubicBezTo>
                    <a:pt x="1205" y="13863"/>
                    <a:pt x="1205" y="13863"/>
                    <a:pt x="1205" y="13863"/>
                  </a:cubicBezTo>
                  <a:cubicBezTo>
                    <a:pt x="1119" y="13863"/>
                    <a:pt x="1119" y="13863"/>
                    <a:pt x="1119" y="13863"/>
                  </a:cubicBezTo>
                  <a:cubicBezTo>
                    <a:pt x="1033" y="13863"/>
                    <a:pt x="1033" y="13863"/>
                    <a:pt x="1033" y="13863"/>
                  </a:cubicBezTo>
                  <a:cubicBezTo>
                    <a:pt x="1033" y="13701"/>
                    <a:pt x="1033" y="13701"/>
                    <a:pt x="1033" y="13701"/>
                  </a:cubicBezTo>
                  <a:cubicBezTo>
                    <a:pt x="947" y="13701"/>
                    <a:pt x="947" y="13701"/>
                    <a:pt x="947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379"/>
                    <a:pt x="775" y="13379"/>
                    <a:pt x="775" y="13379"/>
                  </a:cubicBezTo>
                  <a:cubicBezTo>
                    <a:pt x="775" y="13218"/>
                    <a:pt x="775" y="13218"/>
                    <a:pt x="775" y="13218"/>
                  </a:cubicBezTo>
                  <a:cubicBezTo>
                    <a:pt x="775" y="13057"/>
                    <a:pt x="775" y="13057"/>
                    <a:pt x="775" y="13057"/>
                  </a:cubicBezTo>
                  <a:cubicBezTo>
                    <a:pt x="688" y="13057"/>
                    <a:pt x="688" y="13057"/>
                    <a:pt x="688" y="13057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02" y="12734"/>
                    <a:pt x="602" y="12734"/>
                    <a:pt x="602" y="12734"/>
                  </a:cubicBezTo>
                  <a:cubicBezTo>
                    <a:pt x="516" y="12412"/>
                    <a:pt x="516" y="12412"/>
                    <a:pt x="516" y="12412"/>
                  </a:cubicBezTo>
                  <a:cubicBezTo>
                    <a:pt x="516" y="12251"/>
                    <a:pt x="516" y="12251"/>
                    <a:pt x="516" y="12251"/>
                  </a:cubicBezTo>
                  <a:cubicBezTo>
                    <a:pt x="516" y="12090"/>
                    <a:pt x="516" y="12090"/>
                    <a:pt x="516" y="12090"/>
                  </a:cubicBezTo>
                  <a:cubicBezTo>
                    <a:pt x="430" y="12090"/>
                    <a:pt x="430" y="12090"/>
                    <a:pt x="430" y="12090"/>
                  </a:cubicBezTo>
                  <a:cubicBezTo>
                    <a:pt x="430" y="11928"/>
                    <a:pt x="430" y="11928"/>
                    <a:pt x="430" y="11928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606"/>
                    <a:pt x="516" y="11606"/>
                    <a:pt x="516" y="11606"/>
                  </a:cubicBezTo>
                  <a:cubicBezTo>
                    <a:pt x="516" y="11445"/>
                    <a:pt x="516" y="11445"/>
                    <a:pt x="516" y="11445"/>
                  </a:cubicBezTo>
                  <a:cubicBezTo>
                    <a:pt x="430" y="11445"/>
                    <a:pt x="430" y="11445"/>
                    <a:pt x="430" y="11445"/>
                  </a:cubicBezTo>
                  <a:cubicBezTo>
                    <a:pt x="430" y="11284"/>
                    <a:pt x="430" y="11284"/>
                    <a:pt x="430" y="11284"/>
                  </a:cubicBezTo>
                  <a:cubicBezTo>
                    <a:pt x="344" y="11284"/>
                    <a:pt x="344" y="11284"/>
                    <a:pt x="344" y="11284"/>
                  </a:cubicBezTo>
                  <a:cubicBezTo>
                    <a:pt x="344" y="11122"/>
                    <a:pt x="344" y="11122"/>
                    <a:pt x="344" y="11122"/>
                  </a:cubicBezTo>
                  <a:cubicBezTo>
                    <a:pt x="430" y="11122"/>
                    <a:pt x="430" y="11122"/>
                    <a:pt x="430" y="11122"/>
                  </a:cubicBezTo>
                  <a:cubicBezTo>
                    <a:pt x="344" y="10961"/>
                    <a:pt x="344" y="10961"/>
                    <a:pt x="344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800"/>
                    <a:pt x="430" y="10800"/>
                    <a:pt x="430" y="10800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602" y="10961"/>
                    <a:pt x="602" y="10961"/>
                    <a:pt x="602" y="10961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602" y="10639"/>
                    <a:pt x="602" y="10639"/>
                    <a:pt x="602" y="10639"/>
                  </a:cubicBezTo>
                  <a:cubicBezTo>
                    <a:pt x="688" y="10639"/>
                    <a:pt x="688" y="10639"/>
                    <a:pt x="688" y="10639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430" y="10478"/>
                    <a:pt x="430" y="10478"/>
                    <a:pt x="430" y="10478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258" y="10478"/>
                    <a:pt x="258" y="10478"/>
                    <a:pt x="258" y="10478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155"/>
                    <a:pt x="258" y="10155"/>
                    <a:pt x="258" y="10155"/>
                  </a:cubicBezTo>
                  <a:cubicBezTo>
                    <a:pt x="86" y="9833"/>
                    <a:pt x="86" y="9833"/>
                    <a:pt x="86" y="9833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172" y="9510"/>
                    <a:pt x="172" y="9510"/>
                    <a:pt x="172" y="9510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188"/>
                    <a:pt x="86" y="9188"/>
                    <a:pt x="86" y="9188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8704"/>
                    <a:pt x="172" y="8704"/>
                    <a:pt x="172" y="8704"/>
                  </a:cubicBezTo>
                  <a:cubicBezTo>
                    <a:pt x="86" y="8382"/>
                    <a:pt x="86" y="8382"/>
                    <a:pt x="86" y="8382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86" y="8060"/>
                    <a:pt x="86" y="8060"/>
                    <a:pt x="86" y="8060"/>
                  </a:cubicBezTo>
                  <a:cubicBezTo>
                    <a:pt x="172" y="7899"/>
                    <a:pt x="172" y="7899"/>
                    <a:pt x="172" y="7899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576"/>
                    <a:pt x="172" y="7576"/>
                    <a:pt x="172" y="7576"/>
                  </a:cubicBezTo>
                  <a:cubicBezTo>
                    <a:pt x="258" y="7576"/>
                    <a:pt x="258" y="7576"/>
                    <a:pt x="258" y="7576"/>
                  </a:cubicBezTo>
                  <a:cubicBezTo>
                    <a:pt x="258" y="7415"/>
                    <a:pt x="258" y="7415"/>
                    <a:pt x="258" y="7415"/>
                  </a:cubicBezTo>
                  <a:cubicBezTo>
                    <a:pt x="258" y="7093"/>
                    <a:pt x="258" y="7093"/>
                    <a:pt x="258" y="7093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770"/>
                    <a:pt x="258" y="6770"/>
                    <a:pt x="258" y="6770"/>
                  </a:cubicBezTo>
                  <a:cubicBezTo>
                    <a:pt x="258" y="6609"/>
                    <a:pt x="258" y="6609"/>
                    <a:pt x="258" y="6609"/>
                  </a:cubicBezTo>
                  <a:cubicBezTo>
                    <a:pt x="258" y="6448"/>
                    <a:pt x="258" y="6448"/>
                    <a:pt x="258" y="6448"/>
                  </a:cubicBezTo>
                  <a:cubicBezTo>
                    <a:pt x="258" y="6287"/>
                    <a:pt x="258" y="6287"/>
                    <a:pt x="258" y="6287"/>
                  </a:cubicBezTo>
                  <a:cubicBezTo>
                    <a:pt x="258" y="5964"/>
                    <a:pt x="258" y="5964"/>
                    <a:pt x="258" y="5964"/>
                  </a:cubicBezTo>
                  <a:cubicBezTo>
                    <a:pt x="258" y="5803"/>
                    <a:pt x="258" y="5803"/>
                    <a:pt x="258" y="5803"/>
                  </a:cubicBezTo>
                  <a:cubicBezTo>
                    <a:pt x="430" y="5642"/>
                    <a:pt x="430" y="5642"/>
                    <a:pt x="430" y="5642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516" y="5158"/>
                    <a:pt x="516" y="5158"/>
                    <a:pt x="516" y="5158"/>
                  </a:cubicBezTo>
                  <a:cubicBezTo>
                    <a:pt x="602" y="5158"/>
                    <a:pt x="602" y="5158"/>
                    <a:pt x="602" y="5158"/>
                  </a:cubicBezTo>
                  <a:cubicBezTo>
                    <a:pt x="602" y="4997"/>
                    <a:pt x="602" y="4997"/>
                    <a:pt x="602" y="4997"/>
                  </a:cubicBezTo>
                  <a:cubicBezTo>
                    <a:pt x="602" y="4513"/>
                    <a:pt x="602" y="4513"/>
                    <a:pt x="602" y="4513"/>
                  </a:cubicBezTo>
                  <a:cubicBezTo>
                    <a:pt x="775" y="4352"/>
                    <a:pt x="775" y="4352"/>
                    <a:pt x="775" y="4352"/>
                  </a:cubicBezTo>
                  <a:cubicBezTo>
                    <a:pt x="775" y="4030"/>
                    <a:pt x="775" y="4030"/>
                    <a:pt x="775" y="4030"/>
                  </a:cubicBezTo>
                  <a:cubicBezTo>
                    <a:pt x="861" y="3546"/>
                    <a:pt x="861" y="3546"/>
                    <a:pt x="861" y="3546"/>
                  </a:cubicBezTo>
                  <a:cubicBezTo>
                    <a:pt x="861" y="3385"/>
                    <a:pt x="861" y="3385"/>
                    <a:pt x="861" y="3385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063"/>
                    <a:pt x="947" y="3063"/>
                    <a:pt x="947" y="3063"/>
                  </a:cubicBezTo>
                  <a:cubicBezTo>
                    <a:pt x="1033" y="2901"/>
                    <a:pt x="1033" y="2901"/>
                    <a:pt x="1033" y="2901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119" y="2901"/>
                    <a:pt x="1119" y="2901"/>
                    <a:pt x="1119" y="2901"/>
                  </a:cubicBezTo>
                  <a:cubicBezTo>
                    <a:pt x="1205" y="2901"/>
                    <a:pt x="1205" y="2901"/>
                    <a:pt x="1205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463" y="3063"/>
                    <a:pt x="1463" y="3063"/>
                    <a:pt x="1463" y="3063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05" y="2740"/>
                    <a:pt x="1205" y="2740"/>
                    <a:pt x="1205" y="2740"/>
                  </a:cubicBezTo>
                  <a:cubicBezTo>
                    <a:pt x="1119" y="2740"/>
                    <a:pt x="1119" y="2740"/>
                    <a:pt x="1119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119" y="2579"/>
                    <a:pt x="1119" y="2579"/>
                    <a:pt x="1119" y="2579"/>
                  </a:cubicBezTo>
                  <a:cubicBezTo>
                    <a:pt x="1119" y="2418"/>
                    <a:pt x="1119" y="2418"/>
                    <a:pt x="1119" y="2418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033" y="2257"/>
                    <a:pt x="1033" y="2257"/>
                    <a:pt x="1033" y="2257"/>
                  </a:cubicBezTo>
                  <a:cubicBezTo>
                    <a:pt x="1033" y="2096"/>
                    <a:pt x="1033" y="2096"/>
                    <a:pt x="1033" y="2096"/>
                  </a:cubicBezTo>
                  <a:cubicBezTo>
                    <a:pt x="1119" y="2096"/>
                    <a:pt x="1119" y="2096"/>
                    <a:pt x="1119" y="2096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773"/>
                    <a:pt x="1119" y="1773"/>
                    <a:pt x="1119" y="1773"/>
                  </a:cubicBezTo>
                  <a:cubicBezTo>
                    <a:pt x="1033" y="1451"/>
                    <a:pt x="1033" y="1451"/>
                    <a:pt x="1033" y="1451"/>
                  </a:cubicBezTo>
                  <a:cubicBezTo>
                    <a:pt x="1119" y="1128"/>
                    <a:pt x="1119" y="1128"/>
                    <a:pt x="1119" y="1128"/>
                  </a:cubicBezTo>
                  <a:cubicBezTo>
                    <a:pt x="1033" y="967"/>
                    <a:pt x="1033" y="967"/>
                    <a:pt x="1033" y="967"/>
                  </a:cubicBezTo>
                  <a:cubicBezTo>
                    <a:pt x="1033" y="806"/>
                    <a:pt x="1033" y="806"/>
                    <a:pt x="1033" y="806"/>
                  </a:cubicBezTo>
                  <a:cubicBezTo>
                    <a:pt x="1119" y="645"/>
                    <a:pt x="1119" y="645"/>
                    <a:pt x="1119" y="645"/>
                  </a:cubicBezTo>
                  <a:cubicBezTo>
                    <a:pt x="1119" y="484"/>
                    <a:pt x="1119" y="484"/>
                    <a:pt x="1119" y="484"/>
                  </a:cubicBezTo>
                  <a:cubicBezTo>
                    <a:pt x="1205" y="484"/>
                    <a:pt x="1205" y="484"/>
                    <a:pt x="1205" y="484"/>
                  </a:cubicBezTo>
                  <a:cubicBezTo>
                    <a:pt x="1377" y="806"/>
                    <a:pt x="1377" y="806"/>
                    <a:pt x="1377" y="806"/>
                  </a:cubicBezTo>
                  <a:cubicBezTo>
                    <a:pt x="1463" y="806"/>
                    <a:pt x="1463" y="806"/>
                    <a:pt x="1463" y="806"/>
                  </a:cubicBezTo>
                  <a:cubicBezTo>
                    <a:pt x="1635" y="806"/>
                    <a:pt x="1635" y="806"/>
                    <a:pt x="1635" y="806"/>
                  </a:cubicBezTo>
                  <a:cubicBezTo>
                    <a:pt x="1635" y="967"/>
                    <a:pt x="1635" y="967"/>
                    <a:pt x="1635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721" y="1128"/>
                    <a:pt x="1721" y="1128"/>
                    <a:pt x="1721" y="1128"/>
                  </a:cubicBezTo>
                  <a:cubicBezTo>
                    <a:pt x="1635" y="1290"/>
                    <a:pt x="1635" y="1290"/>
                    <a:pt x="1635" y="1290"/>
                  </a:cubicBezTo>
                  <a:cubicBezTo>
                    <a:pt x="1635" y="1451"/>
                    <a:pt x="1635" y="1451"/>
                    <a:pt x="1635" y="1451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290"/>
                    <a:pt x="1721" y="1290"/>
                    <a:pt x="1721" y="1290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612"/>
                    <a:pt x="1635" y="1612"/>
                    <a:pt x="1635" y="1612"/>
                  </a:cubicBezTo>
                  <a:cubicBezTo>
                    <a:pt x="1549" y="1773"/>
                    <a:pt x="1549" y="1773"/>
                    <a:pt x="1549" y="1773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934"/>
                    <a:pt x="1635" y="1934"/>
                    <a:pt x="1635" y="1934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451"/>
                    <a:pt x="1807" y="1451"/>
                    <a:pt x="1807" y="1451"/>
                  </a:cubicBezTo>
                  <a:cubicBezTo>
                    <a:pt x="1893" y="1451"/>
                    <a:pt x="1893" y="1451"/>
                    <a:pt x="1893" y="1451"/>
                  </a:cubicBezTo>
                  <a:cubicBezTo>
                    <a:pt x="1893" y="1290"/>
                    <a:pt x="1893" y="1290"/>
                    <a:pt x="1893" y="1290"/>
                  </a:cubicBezTo>
                  <a:cubicBezTo>
                    <a:pt x="1979" y="1128"/>
                    <a:pt x="1979" y="1128"/>
                    <a:pt x="1979" y="1128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322"/>
                    <a:pt x="1979" y="322"/>
                    <a:pt x="1979" y="322"/>
                  </a:cubicBezTo>
                  <a:cubicBezTo>
                    <a:pt x="1893" y="161"/>
                    <a:pt x="1893" y="161"/>
                    <a:pt x="1893" y="161"/>
                  </a:cubicBezTo>
                  <a:cubicBezTo>
                    <a:pt x="1893" y="0"/>
                    <a:pt x="1893" y="0"/>
                    <a:pt x="1893" y="0"/>
                  </a:cubicBezTo>
                  <a:close/>
                  <a:moveTo>
                    <a:pt x="19879" y="9188"/>
                  </a:move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lose/>
                  <a:moveTo>
                    <a:pt x="18674" y="9672"/>
                  </a:moveTo>
                  <a:cubicBezTo>
                    <a:pt x="18674" y="9833"/>
                    <a:pt x="18674" y="9833"/>
                    <a:pt x="18674" y="9833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760" y="9672"/>
                    <a:pt x="18760" y="9672"/>
                    <a:pt x="18760" y="9672"/>
                  </a:cubicBezTo>
                  <a:cubicBezTo>
                    <a:pt x="18846" y="9672"/>
                    <a:pt x="18846" y="9672"/>
                    <a:pt x="18846" y="9672"/>
                  </a:cubicBezTo>
                  <a:cubicBezTo>
                    <a:pt x="18932" y="9672"/>
                    <a:pt x="18932" y="9672"/>
                    <a:pt x="18932" y="9672"/>
                  </a:cubicBezTo>
                  <a:cubicBezTo>
                    <a:pt x="19018" y="9672"/>
                    <a:pt x="19018" y="9672"/>
                    <a:pt x="19018" y="9672"/>
                  </a:cubicBezTo>
                  <a:cubicBezTo>
                    <a:pt x="19104" y="9510"/>
                    <a:pt x="19104" y="9510"/>
                    <a:pt x="19104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018" y="9510"/>
                    <a:pt x="19018" y="9510"/>
                    <a:pt x="19018" y="9510"/>
                  </a:cubicBezTo>
                  <a:cubicBezTo>
                    <a:pt x="18932" y="9510"/>
                    <a:pt x="18932" y="9510"/>
                    <a:pt x="18932" y="9510"/>
                  </a:cubicBezTo>
                  <a:cubicBezTo>
                    <a:pt x="18846" y="9510"/>
                    <a:pt x="18846" y="9510"/>
                    <a:pt x="18846" y="9510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674" y="9672"/>
                    <a:pt x="18674" y="9672"/>
                    <a:pt x="18674" y="9672"/>
                  </a:cubicBezTo>
                  <a:close/>
                  <a:moveTo>
                    <a:pt x="1893" y="645"/>
                  </a:moveTo>
                  <a:cubicBezTo>
                    <a:pt x="1807" y="806"/>
                    <a:pt x="1807" y="806"/>
                    <a:pt x="1807" y="806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645"/>
                    <a:pt x="1893" y="645"/>
                    <a:pt x="1893" y="645"/>
                  </a:cubicBezTo>
                  <a:cubicBezTo>
                    <a:pt x="1893" y="645"/>
                    <a:pt x="1893" y="645"/>
                    <a:pt x="1893" y="645"/>
                  </a:cubicBezTo>
                  <a:close/>
                  <a:moveTo>
                    <a:pt x="9122" y="19504"/>
                  </a:moveTo>
                  <a:cubicBezTo>
                    <a:pt x="9208" y="19504"/>
                    <a:pt x="9208" y="19504"/>
                    <a:pt x="9208" y="19504"/>
                  </a:cubicBezTo>
                  <a:cubicBezTo>
                    <a:pt x="9294" y="19343"/>
                    <a:pt x="9294" y="19343"/>
                    <a:pt x="9294" y="19343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504"/>
                    <a:pt x="9122" y="19504"/>
                    <a:pt x="9122" y="19504"/>
                  </a:cubicBezTo>
                  <a:close/>
                  <a:moveTo>
                    <a:pt x="9036" y="19827"/>
                  </a:moveTo>
                  <a:cubicBezTo>
                    <a:pt x="9122" y="19827"/>
                    <a:pt x="9122" y="19827"/>
                    <a:pt x="9122" y="19827"/>
                  </a:cubicBezTo>
                  <a:cubicBezTo>
                    <a:pt x="9122" y="19666"/>
                    <a:pt x="9122" y="19666"/>
                    <a:pt x="9122" y="19666"/>
                  </a:cubicBezTo>
                  <a:cubicBezTo>
                    <a:pt x="9122" y="19504"/>
                    <a:pt x="9122" y="19504"/>
                    <a:pt x="9122" y="19504"/>
                  </a:cubicBezTo>
                  <a:cubicBezTo>
                    <a:pt x="9036" y="19827"/>
                    <a:pt x="9036" y="19827"/>
                    <a:pt x="9036" y="19827"/>
                  </a:cubicBezTo>
                  <a:close/>
                  <a:moveTo>
                    <a:pt x="9036" y="20633"/>
                  </a:moveTo>
                  <a:cubicBezTo>
                    <a:pt x="8950" y="20472"/>
                    <a:pt x="8950" y="20472"/>
                    <a:pt x="8950" y="20472"/>
                  </a:cubicBezTo>
                  <a:cubicBezTo>
                    <a:pt x="9036" y="20149"/>
                    <a:pt x="9036" y="20149"/>
                    <a:pt x="9036" y="20149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20149"/>
                    <a:pt x="8950" y="20149"/>
                    <a:pt x="8950" y="20149"/>
                  </a:cubicBezTo>
                  <a:cubicBezTo>
                    <a:pt x="8950" y="20472"/>
                    <a:pt x="8950" y="20472"/>
                    <a:pt x="8950" y="20472"/>
                  </a:cubicBezTo>
                  <a:cubicBezTo>
                    <a:pt x="8950" y="20472"/>
                    <a:pt x="9036" y="20633"/>
                    <a:pt x="9036" y="20633"/>
                  </a:cubicBezTo>
                  <a:close/>
                  <a:moveTo>
                    <a:pt x="9036" y="206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23920" y="663860"/>
            <a:ext cx="12192000" cy="1063077"/>
            <a:chOff x="0" y="2844225"/>
            <a:chExt cx="12192000" cy="1063077"/>
          </a:xfrm>
        </p:grpSpPr>
        <p:sp>
          <p:nvSpPr>
            <p:cNvPr id="270" name="TextBox 269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World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0652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AutoShape 30"/>
          <p:cNvSpPr>
            <a:spLocks/>
          </p:cNvSpPr>
          <p:nvPr/>
        </p:nvSpPr>
        <p:spPr bwMode="auto">
          <a:xfrm>
            <a:off x="3823318" y="1640043"/>
            <a:ext cx="4545363" cy="4545364"/>
          </a:xfrm>
          <a:custGeom>
            <a:avLst/>
            <a:gdLst>
              <a:gd name="T0" fmla="*/ 190571 w 21600"/>
              <a:gd name="T1" fmla="*/ 381000 h 21600"/>
              <a:gd name="T2" fmla="*/ 113771 w 21600"/>
              <a:gd name="T3" fmla="*/ 39546 h 21600"/>
              <a:gd name="T4" fmla="*/ 52229 w 21600"/>
              <a:gd name="T5" fmla="*/ 107068 h 21600"/>
              <a:gd name="T6" fmla="*/ 58649 w 21600"/>
              <a:gd name="T7" fmla="*/ 113189 h 21600"/>
              <a:gd name="T8" fmla="*/ 71314 w 21600"/>
              <a:gd name="T9" fmla="*/ 126083 h 21600"/>
              <a:gd name="T10" fmla="*/ 65828 w 21600"/>
              <a:gd name="T11" fmla="*/ 132715 h 21600"/>
              <a:gd name="T12" fmla="*/ 70362 w 21600"/>
              <a:gd name="T13" fmla="*/ 169016 h 21600"/>
              <a:gd name="T14" fmla="*/ 93239 w 21600"/>
              <a:gd name="T15" fmla="*/ 200783 h 21600"/>
              <a:gd name="T16" fmla="*/ 110437 w 21600"/>
              <a:gd name="T17" fmla="*/ 228618 h 21600"/>
              <a:gd name="T18" fmla="*/ 100912 w 21600"/>
              <a:gd name="T19" fmla="*/ 196991 h 21600"/>
              <a:gd name="T20" fmla="*/ 132362 w 21600"/>
              <a:gd name="T21" fmla="*/ 242605 h 21600"/>
              <a:gd name="T22" fmla="*/ 178558 w 21600"/>
              <a:gd name="T23" fmla="*/ 269011 h 21600"/>
              <a:gd name="T24" fmla="*/ 213501 w 21600"/>
              <a:gd name="T25" fmla="*/ 297480 h 21600"/>
              <a:gd name="T26" fmla="*/ 224261 w 21600"/>
              <a:gd name="T27" fmla="*/ 293194 h 21600"/>
              <a:gd name="T28" fmla="*/ 195509 w 21600"/>
              <a:gd name="T29" fmla="*/ 265271 h 21600"/>
              <a:gd name="T30" fmla="*/ 191329 w 21600"/>
              <a:gd name="T31" fmla="*/ 241759 h 21600"/>
              <a:gd name="T32" fmla="*/ 159332 w 21600"/>
              <a:gd name="T33" fmla="*/ 214824 h 21600"/>
              <a:gd name="T34" fmla="*/ 186284 w 21600"/>
              <a:gd name="T35" fmla="*/ 206551 h 21600"/>
              <a:gd name="T36" fmla="*/ 213995 w 21600"/>
              <a:gd name="T37" fmla="*/ 208598 h 21600"/>
              <a:gd name="T38" fmla="*/ 217787 w 21600"/>
              <a:gd name="T39" fmla="*/ 197944 h 21600"/>
              <a:gd name="T40" fmla="*/ 237120 w 21600"/>
              <a:gd name="T41" fmla="*/ 174678 h 21600"/>
              <a:gd name="T42" fmla="*/ 245251 w 21600"/>
              <a:gd name="T43" fmla="*/ 159703 h 21600"/>
              <a:gd name="T44" fmla="*/ 263843 w 21600"/>
              <a:gd name="T45" fmla="*/ 141129 h 21600"/>
              <a:gd name="T46" fmla="*/ 274355 w 21600"/>
              <a:gd name="T47" fmla="*/ 126630 h 21600"/>
              <a:gd name="T48" fmla="*/ 258357 w 21600"/>
              <a:gd name="T49" fmla="*/ 129469 h 21600"/>
              <a:gd name="T50" fmla="*/ 274108 w 21600"/>
              <a:gd name="T51" fmla="*/ 116311 h 21600"/>
              <a:gd name="T52" fmla="*/ 304853 w 21600"/>
              <a:gd name="T53" fmla="*/ 101529 h 21600"/>
              <a:gd name="T54" fmla="*/ 301502 w 21600"/>
              <a:gd name="T55" fmla="*/ 98690 h 21600"/>
              <a:gd name="T56" fmla="*/ 286508 w 21600"/>
              <a:gd name="T57" fmla="*/ 83009 h 21600"/>
              <a:gd name="T58" fmla="*/ 272662 w 21600"/>
              <a:gd name="T59" fmla="*/ 79622 h 21600"/>
              <a:gd name="T60" fmla="*/ 258957 w 21600"/>
              <a:gd name="T61" fmla="*/ 79322 h 21600"/>
              <a:gd name="T62" fmla="*/ 258851 w 21600"/>
              <a:gd name="T63" fmla="*/ 69815 h 21600"/>
              <a:gd name="T64" fmla="*/ 231140 w 21600"/>
              <a:gd name="T65" fmla="*/ 66481 h 21600"/>
              <a:gd name="T66" fmla="*/ 225213 w 21600"/>
              <a:gd name="T67" fmla="*/ 97190 h 21600"/>
              <a:gd name="T68" fmla="*/ 221368 w 21600"/>
              <a:gd name="T69" fmla="*/ 112289 h 21600"/>
              <a:gd name="T70" fmla="*/ 211014 w 21600"/>
              <a:gd name="T71" fmla="*/ 94403 h 21600"/>
              <a:gd name="T72" fmla="*/ 175331 w 21600"/>
              <a:gd name="T73" fmla="*/ 79657 h 21600"/>
              <a:gd name="T74" fmla="*/ 175772 w 21600"/>
              <a:gd name="T75" fmla="*/ 64170 h 21600"/>
              <a:gd name="T76" fmla="*/ 189777 w 21600"/>
              <a:gd name="T77" fmla="*/ 55510 h 21600"/>
              <a:gd name="T78" fmla="*/ 200395 w 21600"/>
              <a:gd name="T79" fmla="*/ 48948 h 21600"/>
              <a:gd name="T80" fmla="*/ 217188 w 21600"/>
              <a:gd name="T81" fmla="*/ 43868 h 21600"/>
              <a:gd name="T82" fmla="*/ 203729 w 21600"/>
              <a:gd name="T83" fmla="*/ 33355 h 21600"/>
              <a:gd name="T84" fmla="*/ 194169 w 21600"/>
              <a:gd name="T85" fmla="*/ 40763 h 21600"/>
              <a:gd name="T86" fmla="*/ 175772 w 21600"/>
              <a:gd name="T87" fmla="*/ 25135 h 21600"/>
              <a:gd name="T88" fmla="*/ 166405 w 21600"/>
              <a:gd name="T89" fmla="*/ 31556 h 21600"/>
              <a:gd name="T90" fmla="*/ 168645 w 21600"/>
              <a:gd name="T91" fmla="*/ 39635 h 21600"/>
              <a:gd name="T92" fmla="*/ 123543 w 21600"/>
              <a:gd name="T93" fmla="*/ 40128 h 21600"/>
              <a:gd name="T94" fmla="*/ 138342 w 21600"/>
              <a:gd name="T95" fmla="*/ 27887 h 21600"/>
              <a:gd name="T96" fmla="*/ 134267 w 21600"/>
              <a:gd name="T97" fmla="*/ 35754 h 21600"/>
              <a:gd name="T98" fmla="*/ 219922 w 21600"/>
              <a:gd name="T99" fmla="*/ 359040 h 21600"/>
              <a:gd name="T100" fmla="*/ 305841 w 21600"/>
              <a:gd name="T101" fmla="*/ 307799 h 21600"/>
              <a:gd name="T102" fmla="*/ 291289 w 21600"/>
              <a:gd name="T103" fmla="*/ 295839 h 21600"/>
              <a:gd name="T104" fmla="*/ 272662 w 21600"/>
              <a:gd name="T105" fmla="*/ 287778 h 21600"/>
              <a:gd name="T106" fmla="*/ 255005 w 21600"/>
              <a:gd name="T107" fmla="*/ 293811 h 21600"/>
              <a:gd name="T108" fmla="*/ 247138 w 21600"/>
              <a:gd name="T109" fmla="*/ 284551 h 21600"/>
              <a:gd name="T110" fmla="*/ 237367 w 21600"/>
              <a:gd name="T111" fmla="*/ 293317 h 21600"/>
              <a:gd name="T112" fmla="*/ 234033 w 21600"/>
              <a:gd name="T113" fmla="*/ 297903 h 21600"/>
              <a:gd name="T114" fmla="*/ 233045 w 21600"/>
              <a:gd name="T115" fmla="*/ 304571 h 21600"/>
              <a:gd name="T116" fmla="*/ 228547 w 21600"/>
              <a:gd name="T117" fmla="*/ 326478 h 21600"/>
              <a:gd name="T118" fmla="*/ 220433 w 21600"/>
              <a:gd name="T119" fmla="*/ 340237 h 21600"/>
              <a:gd name="T120" fmla="*/ 219675 w 21600"/>
              <a:gd name="T121" fmla="*/ 355018 h 21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600" h="21600">
                <a:moveTo>
                  <a:pt x="10804" y="0"/>
                </a:moveTo>
                <a:cubicBezTo>
                  <a:pt x="12265" y="0"/>
                  <a:pt x="13649" y="288"/>
                  <a:pt x="14958" y="861"/>
                </a:cubicBezTo>
                <a:cubicBezTo>
                  <a:pt x="16266" y="1434"/>
                  <a:pt x="17413" y="2211"/>
                  <a:pt x="18399" y="3199"/>
                </a:cubicBezTo>
                <a:cubicBezTo>
                  <a:pt x="19388" y="4187"/>
                  <a:pt x="20168" y="5333"/>
                  <a:pt x="20738" y="6646"/>
                </a:cubicBezTo>
                <a:cubicBezTo>
                  <a:pt x="21312" y="7959"/>
                  <a:pt x="21600" y="9342"/>
                  <a:pt x="21600" y="10801"/>
                </a:cubicBezTo>
                <a:cubicBezTo>
                  <a:pt x="21600" y="12281"/>
                  <a:pt x="21312" y="13670"/>
                  <a:pt x="20738" y="14971"/>
                </a:cubicBezTo>
                <a:cubicBezTo>
                  <a:pt x="20168" y="16273"/>
                  <a:pt x="19388" y="17413"/>
                  <a:pt x="18399" y="18401"/>
                </a:cubicBezTo>
                <a:cubicBezTo>
                  <a:pt x="17413" y="19387"/>
                  <a:pt x="16266" y="20172"/>
                  <a:pt x="14958" y="20739"/>
                </a:cubicBezTo>
                <a:cubicBezTo>
                  <a:pt x="13649" y="21312"/>
                  <a:pt x="12265" y="21600"/>
                  <a:pt x="10804" y="21600"/>
                </a:cubicBezTo>
                <a:cubicBezTo>
                  <a:pt x="9327" y="21600"/>
                  <a:pt x="7936" y="21312"/>
                  <a:pt x="6634" y="20739"/>
                </a:cubicBezTo>
                <a:cubicBezTo>
                  <a:pt x="5329" y="20172"/>
                  <a:pt x="4184" y="19387"/>
                  <a:pt x="3196" y="18401"/>
                </a:cubicBezTo>
                <a:cubicBezTo>
                  <a:pt x="2209" y="17413"/>
                  <a:pt x="1430" y="16273"/>
                  <a:pt x="856" y="14971"/>
                </a:cubicBezTo>
                <a:cubicBezTo>
                  <a:pt x="285" y="13670"/>
                  <a:pt x="0" y="12281"/>
                  <a:pt x="0" y="10801"/>
                </a:cubicBezTo>
                <a:cubicBezTo>
                  <a:pt x="0" y="9342"/>
                  <a:pt x="285" y="7959"/>
                  <a:pt x="856" y="6646"/>
                </a:cubicBezTo>
                <a:cubicBezTo>
                  <a:pt x="1430" y="5333"/>
                  <a:pt x="2209" y="4187"/>
                  <a:pt x="3196" y="3199"/>
                </a:cubicBezTo>
                <a:cubicBezTo>
                  <a:pt x="4184" y="2211"/>
                  <a:pt x="5329" y="1434"/>
                  <a:pt x="6634" y="861"/>
                </a:cubicBezTo>
                <a:cubicBezTo>
                  <a:pt x="7936" y="285"/>
                  <a:pt x="9327" y="0"/>
                  <a:pt x="10804" y="0"/>
                </a:cubicBezTo>
                <a:moveTo>
                  <a:pt x="6450" y="2242"/>
                </a:moveTo>
                <a:cubicBezTo>
                  <a:pt x="6134" y="2259"/>
                  <a:pt x="5784" y="2408"/>
                  <a:pt x="5394" y="2688"/>
                </a:cubicBezTo>
                <a:cubicBezTo>
                  <a:pt x="5007" y="2970"/>
                  <a:pt x="4628" y="3295"/>
                  <a:pt x="4258" y="3659"/>
                </a:cubicBezTo>
                <a:cubicBezTo>
                  <a:pt x="3891" y="4029"/>
                  <a:pt x="3549" y="4410"/>
                  <a:pt x="3238" y="4794"/>
                </a:cubicBezTo>
                <a:cubicBezTo>
                  <a:pt x="2927" y="5186"/>
                  <a:pt x="2684" y="5505"/>
                  <a:pt x="2515" y="5754"/>
                </a:cubicBezTo>
                <a:lnTo>
                  <a:pt x="2568" y="5754"/>
                </a:lnTo>
                <a:cubicBezTo>
                  <a:pt x="2605" y="5754"/>
                  <a:pt x="2662" y="5742"/>
                  <a:pt x="2738" y="5717"/>
                </a:cubicBezTo>
                <a:cubicBezTo>
                  <a:pt x="2814" y="5689"/>
                  <a:pt x="2851" y="5728"/>
                  <a:pt x="2851" y="5838"/>
                </a:cubicBezTo>
                <a:cubicBezTo>
                  <a:pt x="2851" y="5875"/>
                  <a:pt x="2840" y="5920"/>
                  <a:pt x="2811" y="5979"/>
                </a:cubicBezTo>
                <a:cubicBezTo>
                  <a:pt x="2783" y="6036"/>
                  <a:pt x="2834" y="6070"/>
                  <a:pt x="2961" y="6070"/>
                </a:cubicBezTo>
                <a:cubicBezTo>
                  <a:pt x="2998" y="6070"/>
                  <a:pt x="3020" y="6042"/>
                  <a:pt x="3029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200"/>
                </a:lnTo>
                <a:lnTo>
                  <a:pt x="3122" y="6228"/>
                </a:lnTo>
                <a:cubicBezTo>
                  <a:pt x="3122" y="6267"/>
                  <a:pt x="3099" y="6296"/>
                  <a:pt x="3054" y="6313"/>
                </a:cubicBezTo>
                <a:cubicBezTo>
                  <a:pt x="3012" y="6327"/>
                  <a:pt x="2998" y="6355"/>
                  <a:pt x="3015" y="6394"/>
                </a:cubicBezTo>
                <a:cubicBezTo>
                  <a:pt x="3051" y="6428"/>
                  <a:pt x="3094" y="6442"/>
                  <a:pt x="3142" y="6442"/>
                </a:cubicBezTo>
                <a:lnTo>
                  <a:pt x="3272" y="6442"/>
                </a:lnTo>
                <a:lnTo>
                  <a:pt x="3325" y="6417"/>
                </a:lnTo>
                <a:lnTo>
                  <a:pt x="3354" y="6394"/>
                </a:lnTo>
                <a:cubicBezTo>
                  <a:pt x="3354" y="6442"/>
                  <a:pt x="3379" y="6482"/>
                  <a:pt x="3433" y="6505"/>
                </a:cubicBezTo>
                <a:cubicBezTo>
                  <a:pt x="3489" y="6533"/>
                  <a:pt x="3535" y="6544"/>
                  <a:pt x="3568" y="6544"/>
                </a:cubicBezTo>
                <a:lnTo>
                  <a:pt x="3597" y="6544"/>
                </a:lnTo>
                <a:cubicBezTo>
                  <a:pt x="3597" y="6558"/>
                  <a:pt x="3577" y="6575"/>
                  <a:pt x="3543" y="6592"/>
                </a:cubicBezTo>
                <a:cubicBezTo>
                  <a:pt x="3506" y="6615"/>
                  <a:pt x="3506" y="6643"/>
                  <a:pt x="3543" y="6674"/>
                </a:cubicBezTo>
                <a:lnTo>
                  <a:pt x="3854" y="6730"/>
                </a:lnTo>
                <a:lnTo>
                  <a:pt x="3854" y="6759"/>
                </a:lnTo>
                <a:lnTo>
                  <a:pt x="4043" y="7148"/>
                </a:lnTo>
                <a:cubicBezTo>
                  <a:pt x="4043" y="7182"/>
                  <a:pt x="4029" y="7233"/>
                  <a:pt x="4004" y="7281"/>
                </a:cubicBezTo>
                <a:cubicBezTo>
                  <a:pt x="3975" y="7337"/>
                  <a:pt x="3944" y="7366"/>
                  <a:pt x="3908" y="7366"/>
                </a:cubicBezTo>
                <a:cubicBezTo>
                  <a:pt x="3871" y="7366"/>
                  <a:pt x="3857" y="7354"/>
                  <a:pt x="3868" y="7326"/>
                </a:cubicBezTo>
                <a:cubicBezTo>
                  <a:pt x="3876" y="7298"/>
                  <a:pt x="3879" y="7264"/>
                  <a:pt x="3879" y="7233"/>
                </a:cubicBezTo>
                <a:cubicBezTo>
                  <a:pt x="3879" y="7193"/>
                  <a:pt x="3871" y="7160"/>
                  <a:pt x="3854" y="7134"/>
                </a:cubicBezTo>
                <a:cubicBezTo>
                  <a:pt x="3837" y="7106"/>
                  <a:pt x="3769" y="7095"/>
                  <a:pt x="3650" y="7095"/>
                </a:cubicBezTo>
                <a:cubicBezTo>
                  <a:pt x="3633" y="7095"/>
                  <a:pt x="3608" y="7100"/>
                  <a:pt x="3583" y="7106"/>
                </a:cubicBezTo>
                <a:cubicBezTo>
                  <a:pt x="3554" y="7117"/>
                  <a:pt x="3552" y="7140"/>
                  <a:pt x="3568" y="7176"/>
                </a:cubicBezTo>
                <a:lnTo>
                  <a:pt x="3732" y="7524"/>
                </a:lnTo>
                <a:lnTo>
                  <a:pt x="3772" y="7552"/>
                </a:lnTo>
                <a:lnTo>
                  <a:pt x="3800" y="7580"/>
                </a:lnTo>
                <a:cubicBezTo>
                  <a:pt x="3710" y="7580"/>
                  <a:pt x="3648" y="7690"/>
                  <a:pt x="3616" y="7905"/>
                </a:cubicBezTo>
                <a:cubicBezTo>
                  <a:pt x="3585" y="8119"/>
                  <a:pt x="3568" y="8275"/>
                  <a:pt x="3568" y="8362"/>
                </a:cubicBezTo>
                <a:lnTo>
                  <a:pt x="3622" y="8611"/>
                </a:lnTo>
                <a:lnTo>
                  <a:pt x="3650" y="8687"/>
                </a:lnTo>
                <a:lnTo>
                  <a:pt x="3650" y="8743"/>
                </a:lnTo>
                <a:lnTo>
                  <a:pt x="3597" y="9003"/>
                </a:lnTo>
                <a:lnTo>
                  <a:pt x="3989" y="9582"/>
                </a:lnTo>
                <a:lnTo>
                  <a:pt x="4071" y="9582"/>
                </a:lnTo>
                <a:cubicBezTo>
                  <a:pt x="4088" y="9618"/>
                  <a:pt x="4080" y="9652"/>
                  <a:pt x="4043" y="9692"/>
                </a:cubicBezTo>
                <a:cubicBezTo>
                  <a:pt x="4006" y="9726"/>
                  <a:pt x="3998" y="9762"/>
                  <a:pt x="4015" y="9796"/>
                </a:cubicBezTo>
                <a:lnTo>
                  <a:pt x="4125" y="9906"/>
                </a:lnTo>
                <a:cubicBezTo>
                  <a:pt x="4125" y="9994"/>
                  <a:pt x="4142" y="10062"/>
                  <a:pt x="4179" y="10098"/>
                </a:cubicBezTo>
                <a:cubicBezTo>
                  <a:pt x="4213" y="10143"/>
                  <a:pt x="4272" y="10197"/>
                  <a:pt x="4354" y="10271"/>
                </a:cubicBezTo>
                <a:cubicBezTo>
                  <a:pt x="4334" y="10381"/>
                  <a:pt x="4427" y="10479"/>
                  <a:pt x="4631" y="10573"/>
                </a:cubicBezTo>
                <a:cubicBezTo>
                  <a:pt x="4834" y="10669"/>
                  <a:pt x="4961" y="10734"/>
                  <a:pt x="5018" y="10773"/>
                </a:cubicBezTo>
                <a:cubicBezTo>
                  <a:pt x="5089" y="10976"/>
                  <a:pt x="5179" y="11180"/>
                  <a:pt x="5286" y="11383"/>
                </a:cubicBezTo>
                <a:cubicBezTo>
                  <a:pt x="5394" y="11589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5" y="12134"/>
                  <a:pt x="5639" y="12151"/>
                </a:cubicBezTo>
                <a:cubicBezTo>
                  <a:pt x="5594" y="12168"/>
                  <a:pt x="5589" y="12196"/>
                  <a:pt x="5625" y="12227"/>
                </a:cubicBezTo>
                <a:lnTo>
                  <a:pt x="5843" y="12326"/>
                </a:lnTo>
                <a:cubicBezTo>
                  <a:pt x="5877" y="12289"/>
                  <a:pt x="5925" y="12326"/>
                  <a:pt x="5984" y="12433"/>
                </a:cubicBezTo>
                <a:cubicBezTo>
                  <a:pt x="6041" y="12543"/>
                  <a:pt x="6089" y="12614"/>
                  <a:pt x="6125" y="12648"/>
                </a:cubicBezTo>
                <a:lnTo>
                  <a:pt x="6097" y="12730"/>
                </a:lnTo>
                <a:lnTo>
                  <a:pt x="6261" y="12961"/>
                </a:lnTo>
                <a:lnTo>
                  <a:pt x="6343" y="12989"/>
                </a:lnTo>
                <a:lnTo>
                  <a:pt x="6397" y="12879"/>
                </a:lnTo>
                <a:cubicBezTo>
                  <a:pt x="6360" y="12789"/>
                  <a:pt x="6298" y="12667"/>
                  <a:pt x="6207" y="12521"/>
                </a:cubicBezTo>
                <a:cubicBezTo>
                  <a:pt x="6117" y="12371"/>
                  <a:pt x="6024" y="12227"/>
                  <a:pt x="5930" y="12089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3"/>
                  <a:pt x="5589" y="11422"/>
                  <a:pt x="5572" y="11295"/>
                </a:cubicBezTo>
                <a:cubicBezTo>
                  <a:pt x="5552" y="11168"/>
                  <a:pt x="5535" y="11098"/>
                  <a:pt x="5518" y="11069"/>
                </a:cubicBezTo>
                <a:cubicBezTo>
                  <a:pt x="5572" y="11103"/>
                  <a:pt x="5639" y="11137"/>
                  <a:pt x="5721" y="11168"/>
                </a:cubicBezTo>
                <a:cubicBezTo>
                  <a:pt x="5801" y="11202"/>
                  <a:pt x="5868" y="11236"/>
                  <a:pt x="5922" y="11267"/>
                </a:cubicBezTo>
                <a:cubicBezTo>
                  <a:pt x="5959" y="11493"/>
                  <a:pt x="6046" y="11676"/>
                  <a:pt x="6188" y="11809"/>
                </a:cubicBezTo>
                <a:cubicBezTo>
                  <a:pt x="6326" y="11947"/>
                  <a:pt x="6450" y="12100"/>
                  <a:pt x="6558" y="12272"/>
                </a:cubicBezTo>
                <a:cubicBezTo>
                  <a:pt x="6521" y="12306"/>
                  <a:pt x="6521" y="12326"/>
                  <a:pt x="6558" y="12337"/>
                </a:cubicBezTo>
                <a:cubicBezTo>
                  <a:pt x="6594" y="12348"/>
                  <a:pt x="6626" y="12354"/>
                  <a:pt x="6654" y="12354"/>
                </a:cubicBezTo>
                <a:cubicBezTo>
                  <a:pt x="6688" y="12388"/>
                  <a:pt x="6707" y="12453"/>
                  <a:pt x="6707" y="12543"/>
                </a:cubicBezTo>
                <a:cubicBezTo>
                  <a:pt x="6835" y="12684"/>
                  <a:pt x="6998" y="12885"/>
                  <a:pt x="7199" y="13139"/>
                </a:cubicBezTo>
                <a:cubicBezTo>
                  <a:pt x="7403" y="13384"/>
                  <a:pt x="7504" y="13585"/>
                  <a:pt x="7504" y="13732"/>
                </a:cubicBezTo>
                <a:lnTo>
                  <a:pt x="7504" y="13754"/>
                </a:lnTo>
                <a:lnTo>
                  <a:pt x="7451" y="13949"/>
                </a:lnTo>
                <a:cubicBezTo>
                  <a:pt x="7504" y="14090"/>
                  <a:pt x="7597" y="14206"/>
                  <a:pt x="7727" y="14291"/>
                </a:cubicBezTo>
                <a:cubicBezTo>
                  <a:pt x="7857" y="14378"/>
                  <a:pt x="7987" y="14443"/>
                  <a:pt x="8115" y="14500"/>
                </a:cubicBezTo>
                <a:lnTo>
                  <a:pt x="8168" y="14500"/>
                </a:lnTo>
                <a:cubicBezTo>
                  <a:pt x="8349" y="14593"/>
                  <a:pt x="8533" y="14686"/>
                  <a:pt x="8722" y="14790"/>
                </a:cubicBezTo>
                <a:cubicBezTo>
                  <a:pt x="8911" y="14898"/>
                  <a:pt x="9106" y="14985"/>
                  <a:pt x="9304" y="15056"/>
                </a:cubicBezTo>
                <a:lnTo>
                  <a:pt x="9615" y="14864"/>
                </a:lnTo>
                <a:cubicBezTo>
                  <a:pt x="9688" y="14886"/>
                  <a:pt x="9765" y="14929"/>
                  <a:pt x="9846" y="15002"/>
                </a:cubicBezTo>
                <a:cubicBezTo>
                  <a:pt x="9926" y="15073"/>
                  <a:pt x="10019" y="15155"/>
                  <a:pt x="10123" y="15251"/>
                </a:cubicBezTo>
                <a:cubicBezTo>
                  <a:pt x="10225" y="15344"/>
                  <a:pt x="10347" y="15431"/>
                  <a:pt x="10488" y="15513"/>
                </a:cubicBezTo>
                <a:cubicBezTo>
                  <a:pt x="10626" y="15598"/>
                  <a:pt x="10787" y="15646"/>
                  <a:pt x="10968" y="15663"/>
                </a:cubicBezTo>
                <a:cubicBezTo>
                  <a:pt x="11092" y="15575"/>
                  <a:pt x="11157" y="15598"/>
                  <a:pt x="11157" y="15728"/>
                </a:cubicBezTo>
                <a:lnTo>
                  <a:pt x="11157" y="15784"/>
                </a:lnTo>
                <a:lnTo>
                  <a:pt x="11496" y="16194"/>
                </a:lnTo>
                <a:lnTo>
                  <a:pt x="11550" y="16391"/>
                </a:lnTo>
                <a:cubicBezTo>
                  <a:pt x="11641" y="16445"/>
                  <a:pt x="11731" y="16513"/>
                  <a:pt x="11827" y="16594"/>
                </a:cubicBezTo>
                <a:cubicBezTo>
                  <a:pt x="11920" y="16676"/>
                  <a:pt x="11997" y="16767"/>
                  <a:pt x="12050" y="16865"/>
                </a:cubicBezTo>
                <a:lnTo>
                  <a:pt x="12104" y="16865"/>
                </a:lnTo>
                <a:cubicBezTo>
                  <a:pt x="12194" y="16865"/>
                  <a:pt x="12268" y="16908"/>
                  <a:pt x="12327" y="16987"/>
                </a:cubicBezTo>
                <a:cubicBezTo>
                  <a:pt x="12386" y="17069"/>
                  <a:pt x="12460" y="17108"/>
                  <a:pt x="12550" y="17108"/>
                </a:cubicBezTo>
                <a:cubicBezTo>
                  <a:pt x="12604" y="17108"/>
                  <a:pt x="12632" y="17080"/>
                  <a:pt x="12632" y="17029"/>
                </a:cubicBezTo>
                <a:cubicBezTo>
                  <a:pt x="12632" y="16902"/>
                  <a:pt x="12641" y="16820"/>
                  <a:pt x="12658" y="16778"/>
                </a:cubicBezTo>
                <a:cubicBezTo>
                  <a:pt x="12675" y="16738"/>
                  <a:pt x="12700" y="16710"/>
                  <a:pt x="12726" y="16705"/>
                </a:cubicBezTo>
                <a:cubicBezTo>
                  <a:pt x="12754" y="16693"/>
                  <a:pt x="12782" y="16688"/>
                  <a:pt x="12807" y="16688"/>
                </a:cubicBezTo>
                <a:cubicBezTo>
                  <a:pt x="12836" y="16688"/>
                  <a:pt x="12850" y="16671"/>
                  <a:pt x="12850" y="16634"/>
                </a:cubicBezTo>
                <a:lnTo>
                  <a:pt x="12793" y="16555"/>
                </a:lnTo>
                <a:cubicBezTo>
                  <a:pt x="12757" y="16555"/>
                  <a:pt x="12731" y="16577"/>
                  <a:pt x="12714" y="16622"/>
                </a:cubicBezTo>
                <a:cubicBezTo>
                  <a:pt x="12694" y="16668"/>
                  <a:pt x="12669" y="16670"/>
                  <a:pt x="12632" y="16634"/>
                </a:cubicBezTo>
                <a:lnTo>
                  <a:pt x="12440" y="16744"/>
                </a:lnTo>
                <a:lnTo>
                  <a:pt x="12211" y="16687"/>
                </a:lnTo>
                <a:lnTo>
                  <a:pt x="11889" y="16137"/>
                </a:lnTo>
                <a:lnTo>
                  <a:pt x="11997" y="15366"/>
                </a:lnTo>
                <a:cubicBezTo>
                  <a:pt x="12014" y="15332"/>
                  <a:pt x="11980" y="15287"/>
                  <a:pt x="11895" y="15245"/>
                </a:cubicBezTo>
                <a:cubicBezTo>
                  <a:pt x="11807" y="15200"/>
                  <a:pt x="11785" y="15154"/>
                  <a:pt x="11819" y="15112"/>
                </a:cubicBezTo>
                <a:cubicBezTo>
                  <a:pt x="11694" y="15033"/>
                  <a:pt x="11542" y="15002"/>
                  <a:pt x="11361" y="15002"/>
                </a:cubicBezTo>
                <a:cubicBezTo>
                  <a:pt x="11324" y="15002"/>
                  <a:pt x="11231" y="15013"/>
                  <a:pt x="11084" y="15039"/>
                </a:cubicBezTo>
                <a:cubicBezTo>
                  <a:pt x="10934" y="15067"/>
                  <a:pt x="10858" y="15056"/>
                  <a:pt x="10858" y="15002"/>
                </a:cubicBezTo>
                <a:cubicBezTo>
                  <a:pt x="10858" y="14946"/>
                  <a:pt x="10872" y="14875"/>
                  <a:pt x="10900" y="14785"/>
                </a:cubicBezTo>
                <a:cubicBezTo>
                  <a:pt x="10926" y="14691"/>
                  <a:pt x="10960" y="14598"/>
                  <a:pt x="10994" y="14494"/>
                </a:cubicBezTo>
                <a:cubicBezTo>
                  <a:pt x="11030" y="14389"/>
                  <a:pt x="11059" y="14302"/>
                  <a:pt x="11075" y="14228"/>
                </a:cubicBezTo>
                <a:cubicBezTo>
                  <a:pt x="11092" y="14158"/>
                  <a:pt x="11104" y="14113"/>
                  <a:pt x="11104" y="14096"/>
                </a:cubicBezTo>
                <a:lnTo>
                  <a:pt x="11279" y="13732"/>
                </a:lnTo>
                <a:lnTo>
                  <a:pt x="11239" y="13678"/>
                </a:lnTo>
                <a:lnTo>
                  <a:pt x="11022" y="13621"/>
                </a:lnTo>
                <a:cubicBezTo>
                  <a:pt x="10985" y="13621"/>
                  <a:pt x="10926" y="13650"/>
                  <a:pt x="10847" y="13706"/>
                </a:cubicBezTo>
                <a:cubicBezTo>
                  <a:pt x="10765" y="13754"/>
                  <a:pt x="10686" y="13822"/>
                  <a:pt x="10609" y="13898"/>
                </a:cubicBezTo>
                <a:cubicBezTo>
                  <a:pt x="10533" y="13974"/>
                  <a:pt x="10468" y="14053"/>
                  <a:pt x="10414" y="14124"/>
                </a:cubicBezTo>
                <a:cubicBezTo>
                  <a:pt x="10361" y="14197"/>
                  <a:pt x="10332" y="14257"/>
                  <a:pt x="10332" y="14313"/>
                </a:cubicBezTo>
                <a:lnTo>
                  <a:pt x="9725" y="14443"/>
                </a:lnTo>
                <a:cubicBezTo>
                  <a:pt x="9598" y="14443"/>
                  <a:pt x="9493" y="14395"/>
                  <a:pt x="9411" y="14285"/>
                </a:cubicBezTo>
                <a:cubicBezTo>
                  <a:pt x="9377" y="14141"/>
                  <a:pt x="9301" y="13980"/>
                  <a:pt x="9182" y="13805"/>
                </a:cubicBezTo>
                <a:cubicBezTo>
                  <a:pt x="9067" y="13627"/>
                  <a:pt x="9007" y="13475"/>
                  <a:pt x="9007" y="13336"/>
                </a:cubicBezTo>
                <a:cubicBezTo>
                  <a:pt x="9007" y="13133"/>
                  <a:pt x="9041" y="12938"/>
                  <a:pt x="9115" y="12758"/>
                </a:cubicBezTo>
                <a:cubicBezTo>
                  <a:pt x="9188" y="12577"/>
                  <a:pt x="9160" y="12382"/>
                  <a:pt x="9033" y="12179"/>
                </a:cubicBezTo>
                <a:cubicBezTo>
                  <a:pt x="9053" y="12179"/>
                  <a:pt x="9075" y="12168"/>
                  <a:pt x="9101" y="12151"/>
                </a:cubicBezTo>
                <a:cubicBezTo>
                  <a:pt x="9129" y="12134"/>
                  <a:pt x="9134" y="12105"/>
                  <a:pt x="9115" y="12069"/>
                </a:cubicBezTo>
                <a:lnTo>
                  <a:pt x="9276" y="11880"/>
                </a:lnTo>
                <a:lnTo>
                  <a:pt x="9304" y="11851"/>
                </a:lnTo>
                <a:lnTo>
                  <a:pt x="9329" y="11880"/>
                </a:lnTo>
                <a:cubicBezTo>
                  <a:pt x="9457" y="11786"/>
                  <a:pt x="9623" y="11758"/>
                  <a:pt x="9832" y="11786"/>
                </a:cubicBezTo>
                <a:cubicBezTo>
                  <a:pt x="10039" y="11809"/>
                  <a:pt x="10169" y="11747"/>
                  <a:pt x="10225" y="11594"/>
                </a:cubicBezTo>
                <a:lnTo>
                  <a:pt x="10440" y="11770"/>
                </a:lnTo>
                <a:cubicBezTo>
                  <a:pt x="10476" y="11787"/>
                  <a:pt x="10516" y="11770"/>
                  <a:pt x="10561" y="11710"/>
                </a:cubicBezTo>
                <a:cubicBezTo>
                  <a:pt x="10606" y="11654"/>
                  <a:pt x="10629" y="11606"/>
                  <a:pt x="10629" y="11566"/>
                </a:cubicBezTo>
                <a:lnTo>
                  <a:pt x="10522" y="11515"/>
                </a:lnTo>
                <a:lnTo>
                  <a:pt x="11050" y="11377"/>
                </a:lnTo>
                <a:lnTo>
                  <a:pt x="11075" y="11462"/>
                </a:lnTo>
                <a:lnTo>
                  <a:pt x="11333" y="11434"/>
                </a:lnTo>
                <a:lnTo>
                  <a:pt x="11629" y="11620"/>
                </a:lnTo>
                <a:cubicBezTo>
                  <a:pt x="11666" y="11620"/>
                  <a:pt x="11703" y="11600"/>
                  <a:pt x="11739" y="11555"/>
                </a:cubicBezTo>
                <a:cubicBezTo>
                  <a:pt x="11776" y="11510"/>
                  <a:pt x="11816" y="11504"/>
                  <a:pt x="11861" y="11538"/>
                </a:cubicBezTo>
                <a:lnTo>
                  <a:pt x="12132" y="11826"/>
                </a:lnTo>
                <a:cubicBezTo>
                  <a:pt x="12095" y="11896"/>
                  <a:pt x="12090" y="11953"/>
                  <a:pt x="12118" y="11984"/>
                </a:cubicBezTo>
                <a:cubicBezTo>
                  <a:pt x="12143" y="12024"/>
                  <a:pt x="12158" y="12057"/>
                  <a:pt x="12158" y="12094"/>
                </a:cubicBezTo>
                <a:cubicBezTo>
                  <a:pt x="12158" y="12151"/>
                  <a:pt x="12206" y="12272"/>
                  <a:pt x="12299" y="12464"/>
                </a:cubicBezTo>
                <a:cubicBezTo>
                  <a:pt x="12395" y="12659"/>
                  <a:pt x="12480" y="12758"/>
                  <a:pt x="12550" y="12758"/>
                </a:cubicBezTo>
                <a:cubicBezTo>
                  <a:pt x="12641" y="12758"/>
                  <a:pt x="12680" y="12698"/>
                  <a:pt x="12672" y="12583"/>
                </a:cubicBezTo>
                <a:cubicBezTo>
                  <a:pt x="12663" y="12467"/>
                  <a:pt x="12658" y="12391"/>
                  <a:pt x="12658" y="12357"/>
                </a:cubicBezTo>
                <a:cubicBezTo>
                  <a:pt x="12658" y="12176"/>
                  <a:pt x="12621" y="11998"/>
                  <a:pt x="12550" y="11829"/>
                </a:cubicBezTo>
                <a:cubicBezTo>
                  <a:pt x="12480" y="11657"/>
                  <a:pt x="12409" y="11482"/>
                  <a:pt x="12347" y="11298"/>
                </a:cubicBezTo>
                <a:lnTo>
                  <a:pt x="12347" y="11222"/>
                </a:lnTo>
                <a:cubicBezTo>
                  <a:pt x="12347" y="11129"/>
                  <a:pt x="12403" y="11050"/>
                  <a:pt x="12516" y="10985"/>
                </a:cubicBezTo>
                <a:cubicBezTo>
                  <a:pt x="12629" y="10911"/>
                  <a:pt x="12686" y="10874"/>
                  <a:pt x="12686" y="10852"/>
                </a:cubicBezTo>
                <a:cubicBezTo>
                  <a:pt x="12776" y="10781"/>
                  <a:pt x="12878" y="10708"/>
                  <a:pt x="12991" y="10637"/>
                </a:cubicBezTo>
                <a:cubicBezTo>
                  <a:pt x="13101" y="10564"/>
                  <a:pt x="13186" y="10482"/>
                  <a:pt x="13240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6" y="10030"/>
                  <a:pt x="13483" y="10002"/>
                  <a:pt x="13483" y="9949"/>
                </a:cubicBezTo>
                <a:cubicBezTo>
                  <a:pt x="13483" y="9932"/>
                  <a:pt x="13471" y="9915"/>
                  <a:pt x="13443" y="9903"/>
                </a:cubicBezTo>
                <a:cubicBezTo>
                  <a:pt x="13415" y="9886"/>
                  <a:pt x="13384" y="9864"/>
                  <a:pt x="13347" y="9827"/>
                </a:cubicBezTo>
                <a:cubicBezTo>
                  <a:pt x="13313" y="9810"/>
                  <a:pt x="13276" y="9782"/>
                  <a:pt x="13240" y="9742"/>
                </a:cubicBezTo>
                <a:lnTo>
                  <a:pt x="13322" y="9694"/>
                </a:lnTo>
                <a:cubicBezTo>
                  <a:pt x="13358" y="9638"/>
                  <a:pt x="13384" y="9573"/>
                  <a:pt x="13404" y="9491"/>
                </a:cubicBezTo>
                <a:cubicBezTo>
                  <a:pt x="13421" y="9407"/>
                  <a:pt x="13412" y="9336"/>
                  <a:pt x="13375" y="9274"/>
                </a:cubicBezTo>
                <a:lnTo>
                  <a:pt x="13579" y="9164"/>
                </a:lnTo>
                <a:cubicBezTo>
                  <a:pt x="13559" y="9220"/>
                  <a:pt x="13579" y="9254"/>
                  <a:pt x="13632" y="9274"/>
                </a:cubicBezTo>
                <a:cubicBezTo>
                  <a:pt x="13686" y="9291"/>
                  <a:pt x="13731" y="9291"/>
                  <a:pt x="13768" y="9274"/>
                </a:cubicBezTo>
                <a:lnTo>
                  <a:pt x="13904" y="9054"/>
                </a:lnTo>
                <a:cubicBezTo>
                  <a:pt x="13867" y="8966"/>
                  <a:pt x="13844" y="8932"/>
                  <a:pt x="13836" y="8961"/>
                </a:cubicBezTo>
                <a:cubicBezTo>
                  <a:pt x="13827" y="8989"/>
                  <a:pt x="13850" y="8961"/>
                  <a:pt x="13904" y="8867"/>
                </a:cubicBezTo>
                <a:cubicBezTo>
                  <a:pt x="13994" y="8834"/>
                  <a:pt x="14082" y="8788"/>
                  <a:pt x="14166" y="8740"/>
                </a:cubicBezTo>
                <a:cubicBezTo>
                  <a:pt x="14254" y="8689"/>
                  <a:pt x="14339" y="8664"/>
                  <a:pt x="14432" y="8664"/>
                </a:cubicBezTo>
                <a:cubicBezTo>
                  <a:pt x="14449" y="8684"/>
                  <a:pt x="14466" y="8689"/>
                  <a:pt x="14486" y="8689"/>
                </a:cubicBezTo>
                <a:cubicBezTo>
                  <a:pt x="14539" y="8689"/>
                  <a:pt x="14565" y="8684"/>
                  <a:pt x="14565" y="8664"/>
                </a:cubicBezTo>
                <a:cubicBezTo>
                  <a:pt x="14565" y="8574"/>
                  <a:pt x="14548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1"/>
                  <a:pt x="14958" y="8001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8"/>
                </a:cubicBezTo>
                <a:lnTo>
                  <a:pt x="15282" y="7843"/>
                </a:lnTo>
                <a:lnTo>
                  <a:pt x="15757" y="7704"/>
                </a:lnTo>
                <a:lnTo>
                  <a:pt x="15811" y="7555"/>
                </a:lnTo>
                <a:lnTo>
                  <a:pt x="15675" y="7368"/>
                </a:lnTo>
                <a:cubicBezTo>
                  <a:pt x="15692" y="7368"/>
                  <a:pt x="15701" y="7351"/>
                  <a:pt x="15701" y="7312"/>
                </a:cubicBezTo>
                <a:cubicBezTo>
                  <a:pt x="15701" y="7278"/>
                  <a:pt x="15684" y="7252"/>
                  <a:pt x="15647" y="7235"/>
                </a:cubicBezTo>
                <a:cubicBezTo>
                  <a:pt x="15613" y="7213"/>
                  <a:pt x="15579" y="7196"/>
                  <a:pt x="15554" y="7179"/>
                </a:cubicBezTo>
                <a:cubicBezTo>
                  <a:pt x="15525" y="7162"/>
                  <a:pt x="15494" y="7142"/>
                  <a:pt x="15458" y="7125"/>
                </a:cubicBezTo>
                <a:lnTo>
                  <a:pt x="15404" y="7151"/>
                </a:lnTo>
                <a:lnTo>
                  <a:pt x="15458" y="7125"/>
                </a:lnTo>
                <a:lnTo>
                  <a:pt x="15540" y="7125"/>
                </a:lnTo>
                <a:lnTo>
                  <a:pt x="15715" y="7125"/>
                </a:lnTo>
                <a:cubicBezTo>
                  <a:pt x="15797" y="7125"/>
                  <a:pt x="15836" y="7086"/>
                  <a:pt x="15836" y="7004"/>
                </a:cubicBezTo>
                <a:cubicBezTo>
                  <a:pt x="15836" y="6894"/>
                  <a:pt x="15774" y="6837"/>
                  <a:pt x="15647" y="6837"/>
                </a:cubicBezTo>
                <a:cubicBezTo>
                  <a:pt x="15486" y="6837"/>
                  <a:pt x="15299" y="6877"/>
                  <a:pt x="15087" y="6953"/>
                </a:cubicBezTo>
                <a:cubicBezTo>
                  <a:pt x="14876" y="7029"/>
                  <a:pt x="14729" y="7162"/>
                  <a:pt x="14647" y="7340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40" y="7125"/>
                </a:lnTo>
                <a:cubicBezTo>
                  <a:pt x="14740" y="7086"/>
                  <a:pt x="14698" y="7063"/>
                  <a:pt x="14613" y="7046"/>
                </a:cubicBezTo>
                <a:cubicBezTo>
                  <a:pt x="14528" y="7035"/>
                  <a:pt x="14503" y="7029"/>
                  <a:pt x="14539" y="7029"/>
                </a:cubicBezTo>
                <a:cubicBezTo>
                  <a:pt x="14700" y="7029"/>
                  <a:pt x="14825" y="7015"/>
                  <a:pt x="14909" y="6976"/>
                </a:cubicBezTo>
                <a:cubicBezTo>
                  <a:pt x="14997" y="6936"/>
                  <a:pt x="15068" y="6899"/>
                  <a:pt x="15121" y="6854"/>
                </a:cubicBezTo>
                <a:cubicBezTo>
                  <a:pt x="15175" y="6809"/>
                  <a:pt x="15232" y="6767"/>
                  <a:pt x="15288" y="6716"/>
                </a:cubicBezTo>
                <a:cubicBezTo>
                  <a:pt x="15347" y="6671"/>
                  <a:pt x="15432" y="6634"/>
                  <a:pt x="15540" y="6594"/>
                </a:cubicBezTo>
                <a:cubicBezTo>
                  <a:pt x="15746" y="6634"/>
                  <a:pt x="15946" y="6645"/>
                  <a:pt x="16136" y="6623"/>
                </a:cubicBezTo>
                <a:cubicBezTo>
                  <a:pt x="16322" y="6606"/>
                  <a:pt x="16523" y="6594"/>
                  <a:pt x="16729" y="6594"/>
                </a:cubicBezTo>
                <a:cubicBezTo>
                  <a:pt x="16786" y="6561"/>
                  <a:pt x="16839" y="6524"/>
                  <a:pt x="16893" y="6484"/>
                </a:cubicBezTo>
                <a:cubicBezTo>
                  <a:pt x="16947" y="6439"/>
                  <a:pt x="16980" y="6397"/>
                  <a:pt x="17000" y="6340"/>
                </a:cubicBezTo>
                <a:lnTo>
                  <a:pt x="17311" y="6287"/>
                </a:lnTo>
                <a:cubicBezTo>
                  <a:pt x="17348" y="6323"/>
                  <a:pt x="17401" y="6315"/>
                  <a:pt x="17475" y="6258"/>
                </a:cubicBezTo>
                <a:cubicBezTo>
                  <a:pt x="17546" y="6202"/>
                  <a:pt x="17582" y="6160"/>
                  <a:pt x="17582" y="6126"/>
                </a:cubicBezTo>
                <a:cubicBezTo>
                  <a:pt x="17582" y="6033"/>
                  <a:pt x="17531" y="5976"/>
                  <a:pt x="17433" y="5951"/>
                </a:cubicBezTo>
                <a:cubicBezTo>
                  <a:pt x="17334" y="5922"/>
                  <a:pt x="17283" y="5855"/>
                  <a:pt x="17283" y="5756"/>
                </a:cubicBezTo>
                <a:cubicBezTo>
                  <a:pt x="17283" y="5739"/>
                  <a:pt x="17288" y="5714"/>
                  <a:pt x="17297" y="5680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4" y="5623"/>
                  <a:pt x="17116" y="5652"/>
                  <a:pt x="16995" y="5708"/>
                </a:cubicBezTo>
                <a:cubicBezTo>
                  <a:pt x="16870" y="5759"/>
                  <a:pt x="16786" y="5807"/>
                  <a:pt x="16729" y="5841"/>
                </a:cubicBezTo>
                <a:cubicBezTo>
                  <a:pt x="16692" y="5855"/>
                  <a:pt x="16672" y="5855"/>
                  <a:pt x="16661" y="5829"/>
                </a:cubicBezTo>
                <a:cubicBezTo>
                  <a:pt x="16653" y="5801"/>
                  <a:pt x="16650" y="5767"/>
                  <a:pt x="16650" y="5731"/>
                </a:cubicBezTo>
                <a:lnTo>
                  <a:pt x="16675" y="5756"/>
                </a:lnTo>
                <a:lnTo>
                  <a:pt x="16786" y="5705"/>
                </a:lnTo>
                <a:lnTo>
                  <a:pt x="17093" y="5595"/>
                </a:lnTo>
                <a:lnTo>
                  <a:pt x="17147" y="5539"/>
                </a:lnTo>
                <a:cubicBezTo>
                  <a:pt x="17147" y="5485"/>
                  <a:pt x="17116" y="5451"/>
                  <a:pt x="17048" y="5434"/>
                </a:cubicBezTo>
                <a:cubicBezTo>
                  <a:pt x="16980" y="5412"/>
                  <a:pt x="16927" y="5406"/>
                  <a:pt x="16893" y="5406"/>
                </a:cubicBezTo>
                <a:cubicBezTo>
                  <a:pt x="16856" y="5406"/>
                  <a:pt x="16802" y="5417"/>
                  <a:pt x="16729" y="5445"/>
                </a:cubicBezTo>
                <a:cubicBezTo>
                  <a:pt x="16658" y="5474"/>
                  <a:pt x="16622" y="5457"/>
                  <a:pt x="16622" y="5406"/>
                </a:cubicBezTo>
                <a:lnTo>
                  <a:pt x="16650" y="5349"/>
                </a:lnTo>
                <a:cubicBezTo>
                  <a:pt x="16540" y="5259"/>
                  <a:pt x="16444" y="5155"/>
                  <a:pt x="16359" y="5047"/>
                </a:cubicBezTo>
                <a:cubicBezTo>
                  <a:pt x="16271" y="4932"/>
                  <a:pt x="16229" y="4861"/>
                  <a:pt x="16229" y="4822"/>
                </a:cubicBezTo>
                <a:cubicBezTo>
                  <a:pt x="16229" y="4788"/>
                  <a:pt x="16235" y="4751"/>
                  <a:pt x="16243" y="4706"/>
                </a:cubicBezTo>
                <a:cubicBezTo>
                  <a:pt x="16252" y="4669"/>
                  <a:pt x="16229" y="4647"/>
                  <a:pt x="16175" y="4647"/>
                </a:cubicBezTo>
                <a:cubicBezTo>
                  <a:pt x="16139" y="4647"/>
                  <a:pt x="16107" y="4652"/>
                  <a:pt x="16082" y="4664"/>
                </a:cubicBezTo>
                <a:cubicBezTo>
                  <a:pt x="16054" y="4672"/>
                  <a:pt x="16040" y="4647"/>
                  <a:pt x="16040" y="4596"/>
                </a:cubicBezTo>
                <a:cubicBezTo>
                  <a:pt x="16040" y="4556"/>
                  <a:pt x="16017" y="4480"/>
                  <a:pt x="15972" y="4364"/>
                </a:cubicBezTo>
                <a:cubicBezTo>
                  <a:pt x="15927" y="4249"/>
                  <a:pt x="15864" y="4189"/>
                  <a:pt x="15783" y="4189"/>
                </a:cubicBezTo>
                <a:lnTo>
                  <a:pt x="15675" y="4299"/>
                </a:lnTo>
                <a:cubicBezTo>
                  <a:pt x="15675" y="4347"/>
                  <a:pt x="15647" y="4393"/>
                  <a:pt x="15593" y="4421"/>
                </a:cubicBezTo>
                <a:cubicBezTo>
                  <a:pt x="15540" y="4446"/>
                  <a:pt x="15511" y="4474"/>
                  <a:pt x="15511" y="4514"/>
                </a:cubicBezTo>
                <a:lnTo>
                  <a:pt x="15458" y="4514"/>
                </a:lnTo>
                <a:lnTo>
                  <a:pt x="15175" y="4672"/>
                </a:lnTo>
                <a:cubicBezTo>
                  <a:pt x="15155" y="4641"/>
                  <a:pt x="15133" y="4630"/>
                  <a:pt x="15107" y="4647"/>
                </a:cubicBezTo>
                <a:cubicBezTo>
                  <a:pt x="15079" y="4669"/>
                  <a:pt x="15048" y="4672"/>
                  <a:pt x="15011" y="4672"/>
                </a:cubicBezTo>
                <a:lnTo>
                  <a:pt x="14986" y="4672"/>
                </a:lnTo>
                <a:lnTo>
                  <a:pt x="14958" y="4700"/>
                </a:lnTo>
                <a:cubicBezTo>
                  <a:pt x="15028" y="4700"/>
                  <a:pt x="15062" y="4664"/>
                  <a:pt x="15054" y="4579"/>
                </a:cubicBezTo>
                <a:cubicBezTo>
                  <a:pt x="15042" y="4497"/>
                  <a:pt x="15011" y="4457"/>
                  <a:pt x="14958" y="4457"/>
                </a:cubicBezTo>
                <a:lnTo>
                  <a:pt x="14740" y="4514"/>
                </a:lnTo>
                <a:cubicBezTo>
                  <a:pt x="14706" y="4514"/>
                  <a:pt x="14683" y="4508"/>
                  <a:pt x="14681" y="4497"/>
                </a:cubicBezTo>
                <a:cubicBezTo>
                  <a:pt x="14675" y="4491"/>
                  <a:pt x="14683" y="4474"/>
                  <a:pt x="14709" y="4446"/>
                </a:cubicBezTo>
                <a:cubicBezTo>
                  <a:pt x="14731" y="4421"/>
                  <a:pt x="14751" y="4387"/>
                  <a:pt x="14768" y="4347"/>
                </a:cubicBezTo>
                <a:cubicBezTo>
                  <a:pt x="14788" y="4316"/>
                  <a:pt x="14788" y="4277"/>
                  <a:pt x="14768" y="4243"/>
                </a:cubicBezTo>
                <a:cubicBezTo>
                  <a:pt x="14751" y="4203"/>
                  <a:pt x="14720" y="4203"/>
                  <a:pt x="14681" y="4226"/>
                </a:cubicBezTo>
                <a:cubicBezTo>
                  <a:pt x="14641" y="4254"/>
                  <a:pt x="14618" y="4254"/>
                  <a:pt x="14618" y="4215"/>
                </a:cubicBezTo>
                <a:lnTo>
                  <a:pt x="14700" y="4215"/>
                </a:lnTo>
                <a:lnTo>
                  <a:pt x="14768" y="4150"/>
                </a:lnTo>
                <a:cubicBezTo>
                  <a:pt x="14788" y="4127"/>
                  <a:pt x="14780" y="4099"/>
                  <a:pt x="14748" y="4057"/>
                </a:cubicBezTo>
                <a:cubicBezTo>
                  <a:pt x="14717" y="4006"/>
                  <a:pt x="14692" y="3977"/>
                  <a:pt x="14675" y="3958"/>
                </a:cubicBezTo>
                <a:lnTo>
                  <a:pt x="14376" y="3907"/>
                </a:lnTo>
                <a:lnTo>
                  <a:pt x="14186" y="3740"/>
                </a:lnTo>
                <a:cubicBezTo>
                  <a:pt x="14169" y="3757"/>
                  <a:pt x="14135" y="3746"/>
                  <a:pt x="14087" y="3704"/>
                </a:cubicBezTo>
                <a:cubicBezTo>
                  <a:pt x="14036" y="3658"/>
                  <a:pt x="13994" y="3625"/>
                  <a:pt x="13957" y="3610"/>
                </a:cubicBezTo>
                <a:lnTo>
                  <a:pt x="13740" y="3687"/>
                </a:lnTo>
                <a:lnTo>
                  <a:pt x="13211" y="3565"/>
                </a:lnTo>
                <a:cubicBezTo>
                  <a:pt x="13178" y="3565"/>
                  <a:pt x="13141" y="3577"/>
                  <a:pt x="13104" y="3599"/>
                </a:cubicBezTo>
                <a:cubicBezTo>
                  <a:pt x="13070" y="3625"/>
                  <a:pt x="13050" y="3653"/>
                  <a:pt x="13050" y="3687"/>
                </a:cubicBezTo>
                <a:cubicBezTo>
                  <a:pt x="13050" y="3726"/>
                  <a:pt x="13070" y="3752"/>
                  <a:pt x="13104" y="3769"/>
                </a:cubicBezTo>
                <a:cubicBezTo>
                  <a:pt x="13141" y="3786"/>
                  <a:pt x="13158" y="3814"/>
                  <a:pt x="13158" y="3850"/>
                </a:cubicBezTo>
                <a:cubicBezTo>
                  <a:pt x="13158" y="3884"/>
                  <a:pt x="13172" y="3983"/>
                  <a:pt x="13200" y="4138"/>
                </a:cubicBezTo>
                <a:cubicBezTo>
                  <a:pt x="13226" y="4299"/>
                  <a:pt x="13203" y="4359"/>
                  <a:pt x="13132" y="4325"/>
                </a:cubicBezTo>
                <a:lnTo>
                  <a:pt x="12997" y="4514"/>
                </a:lnTo>
                <a:cubicBezTo>
                  <a:pt x="13014" y="4548"/>
                  <a:pt x="13045" y="4579"/>
                  <a:pt x="13090" y="4607"/>
                </a:cubicBezTo>
                <a:cubicBezTo>
                  <a:pt x="13138" y="4635"/>
                  <a:pt x="13180" y="4669"/>
                  <a:pt x="13226" y="4706"/>
                </a:cubicBezTo>
                <a:cubicBezTo>
                  <a:pt x="13271" y="4751"/>
                  <a:pt x="13313" y="4793"/>
                  <a:pt x="13347" y="4850"/>
                </a:cubicBezTo>
                <a:cubicBezTo>
                  <a:pt x="13384" y="4903"/>
                  <a:pt x="13392" y="4988"/>
                  <a:pt x="13375" y="5093"/>
                </a:cubicBezTo>
                <a:lnTo>
                  <a:pt x="12768" y="5510"/>
                </a:lnTo>
                <a:lnTo>
                  <a:pt x="12768" y="5567"/>
                </a:lnTo>
                <a:cubicBezTo>
                  <a:pt x="12768" y="5637"/>
                  <a:pt x="12785" y="5705"/>
                  <a:pt x="12822" y="5770"/>
                </a:cubicBezTo>
                <a:cubicBezTo>
                  <a:pt x="12855" y="5832"/>
                  <a:pt x="12892" y="5914"/>
                  <a:pt x="12929" y="6013"/>
                </a:cubicBezTo>
                <a:cubicBezTo>
                  <a:pt x="13019" y="6052"/>
                  <a:pt x="13062" y="6081"/>
                  <a:pt x="13059" y="6106"/>
                </a:cubicBezTo>
                <a:cubicBezTo>
                  <a:pt x="13053" y="6134"/>
                  <a:pt x="13022" y="6162"/>
                  <a:pt x="12963" y="6191"/>
                </a:cubicBezTo>
                <a:cubicBezTo>
                  <a:pt x="12903" y="6216"/>
                  <a:pt x="12850" y="6244"/>
                  <a:pt x="12793" y="6273"/>
                </a:cubicBezTo>
                <a:cubicBezTo>
                  <a:pt x="12740" y="6295"/>
                  <a:pt x="12714" y="6321"/>
                  <a:pt x="12714" y="6337"/>
                </a:cubicBezTo>
                <a:cubicBezTo>
                  <a:pt x="12714" y="6354"/>
                  <a:pt x="12694" y="6366"/>
                  <a:pt x="12658" y="6366"/>
                </a:cubicBezTo>
                <a:lnTo>
                  <a:pt x="12550" y="6366"/>
                </a:lnTo>
                <a:lnTo>
                  <a:pt x="12497" y="6366"/>
                </a:lnTo>
                <a:cubicBezTo>
                  <a:pt x="12497" y="6343"/>
                  <a:pt x="12505" y="6332"/>
                  <a:pt x="12522" y="6321"/>
                </a:cubicBezTo>
                <a:cubicBezTo>
                  <a:pt x="12542" y="6315"/>
                  <a:pt x="12550" y="6295"/>
                  <a:pt x="12550" y="6256"/>
                </a:cubicBezTo>
                <a:lnTo>
                  <a:pt x="12293" y="6095"/>
                </a:lnTo>
                <a:lnTo>
                  <a:pt x="12293" y="6123"/>
                </a:lnTo>
                <a:lnTo>
                  <a:pt x="12186" y="5903"/>
                </a:lnTo>
                <a:cubicBezTo>
                  <a:pt x="12220" y="5815"/>
                  <a:pt x="12225" y="5747"/>
                  <a:pt x="12200" y="5711"/>
                </a:cubicBezTo>
                <a:cubicBezTo>
                  <a:pt x="12172" y="5666"/>
                  <a:pt x="12158" y="5620"/>
                  <a:pt x="12158" y="5567"/>
                </a:cubicBezTo>
                <a:cubicBezTo>
                  <a:pt x="12158" y="5423"/>
                  <a:pt x="12093" y="5352"/>
                  <a:pt x="11963" y="5352"/>
                </a:cubicBezTo>
                <a:cubicBezTo>
                  <a:pt x="11833" y="5352"/>
                  <a:pt x="11694" y="5369"/>
                  <a:pt x="11550" y="5409"/>
                </a:cubicBezTo>
                <a:cubicBezTo>
                  <a:pt x="11584" y="5386"/>
                  <a:pt x="11581" y="5361"/>
                  <a:pt x="11536" y="5321"/>
                </a:cubicBezTo>
                <a:cubicBezTo>
                  <a:pt x="11491" y="5276"/>
                  <a:pt x="11460" y="5259"/>
                  <a:pt x="11440" y="5259"/>
                </a:cubicBezTo>
                <a:cubicBezTo>
                  <a:pt x="11296" y="5259"/>
                  <a:pt x="11126" y="5194"/>
                  <a:pt x="10926" y="5067"/>
                </a:cubicBezTo>
                <a:cubicBezTo>
                  <a:pt x="10731" y="4946"/>
                  <a:pt x="10567" y="4881"/>
                  <a:pt x="10440" y="4881"/>
                </a:cubicBezTo>
                <a:cubicBezTo>
                  <a:pt x="10386" y="4881"/>
                  <a:pt x="10321" y="4892"/>
                  <a:pt x="10250" y="4906"/>
                </a:cubicBezTo>
                <a:cubicBezTo>
                  <a:pt x="10180" y="4923"/>
                  <a:pt x="10112" y="4946"/>
                  <a:pt x="10047" y="4963"/>
                </a:cubicBezTo>
                <a:cubicBezTo>
                  <a:pt x="10084" y="4946"/>
                  <a:pt x="10106" y="4898"/>
                  <a:pt x="10115" y="4824"/>
                </a:cubicBezTo>
                <a:lnTo>
                  <a:pt x="9940" y="4516"/>
                </a:lnTo>
                <a:lnTo>
                  <a:pt x="9911" y="4488"/>
                </a:lnTo>
                <a:cubicBezTo>
                  <a:pt x="9858" y="4488"/>
                  <a:pt x="9796" y="4511"/>
                  <a:pt x="9725" y="4553"/>
                </a:cubicBezTo>
                <a:cubicBezTo>
                  <a:pt x="9651" y="4598"/>
                  <a:pt x="9615" y="4559"/>
                  <a:pt x="9615" y="4435"/>
                </a:cubicBezTo>
                <a:cubicBezTo>
                  <a:pt x="9615" y="4418"/>
                  <a:pt x="9623" y="4401"/>
                  <a:pt x="9643" y="4378"/>
                </a:cubicBezTo>
                <a:cubicBezTo>
                  <a:pt x="9660" y="4361"/>
                  <a:pt x="9660" y="4344"/>
                  <a:pt x="9643" y="4327"/>
                </a:cubicBezTo>
                <a:cubicBezTo>
                  <a:pt x="9623" y="4217"/>
                  <a:pt x="9646" y="4124"/>
                  <a:pt x="9711" y="4048"/>
                </a:cubicBezTo>
                <a:cubicBezTo>
                  <a:pt x="9773" y="3969"/>
                  <a:pt x="9824" y="3887"/>
                  <a:pt x="9858" y="3799"/>
                </a:cubicBezTo>
                <a:cubicBezTo>
                  <a:pt x="9894" y="3760"/>
                  <a:pt x="9911" y="3729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9" y="3638"/>
                  <a:pt x="10109" y="3616"/>
                  <a:pt x="10177" y="3579"/>
                </a:cubicBezTo>
                <a:cubicBezTo>
                  <a:pt x="10245" y="3534"/>
                  <a:pt x="10321" y="3506"/>
                  <a:pt x="10414" y="3492"/>
                </a:cubicBezTo>
                <a:lnTo>
                  <a:pt x="10440" y="3407"/>
                </a:lnTo>
                <a:cubicBezTo>
                  <a:pt x="10440" y="3370"/>
                  <a:pt x="10344" y="3342"/>
                  <a:pt x="10149" y="3314"/>
                </a:cubicBezTo>
                <a:cubicBezTo>
                  <a:pt x="9957" y="3286"/>
                  <a:pt x="9858" y="3255"/>
                  <a:pt x="9858" y="3221"/>
                </a:cubicBezTo>
                <a:lnTo>
                  <a:pt x="9886" y="3192"/>
                </a:lnTo>
                <a:cubicBezTo>
                  <a:pt x="10067" y="3243"/>
                  <a:pt x="10202" y="3274"/>
                  <a:pt x="10298" y="3286"/>
                </a:cubicBezTo>
                <a:cubicBezTo>
                  <a:pt x="10392" y="3297"/>
                  <a:pt x="10471" y="3286"/>
                  <a:pt x="10536" y="3260"/>
                </a:cubicBezTo>
                <a:cubicBezTo>
                  <a:pt x="10598" y="3232"/>
                  <a:pt x="10671" y="3198"/>
                  <a:pt x="10759" y="3147"/>
                </a:cubicBezTo>
                <a:cubicBezTo>
                  <a:pt x="10844" y="3105"/>
                  <a:pt x="10977" y="3043"/>
                  <a:pt x="11157" y="2961"/>
                </a:cubicBezTo>
                <a:cubicBezTo>
                  <a:pt x="11157" y="2927"/>
                  <a:pt x="11061" y="2890"/>
                  <a:pt x="10866" y="2851"/>
                </a:cubicBezTo>
                <a:cubicBezTo>
                  <a:pt x="10671" y="2817"/>
                  <a:pt x="10550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9" y="2775"/>
                </a:cubicBezTo>
                <a:cubicBezTo>
                  <a:pt x="10858" y="2789"/>
                  <a:pt x="10906" y="2806"/>
                  <a:pt x="10940" y="2828"/>
                </a:cubicBezTo>
                <a:cubicBezTo>
                  <a:pt x="10940" y="2862"/>
                  <a:pt x="10968" y="2885"/>
                  <a:pt x="11022" y="2896"/>
                </a:cubicBezTo>
                <a:cubicBezTo>
                  <a:pt x="11075" y="2902"/>
                  <a:pt x="11121" y="2907"/>
                  <a:pt x="11157" y="2907"/>
                </a:cubicBezTo>
                <a:lnTo>
                  <a:pt x="11361" y="2775"/>
                </a:lnTo>
                <a:lnTo>
                  <a:pt x="11361" y="2690"/>
                </a:lnTo>
                <a:lnTo>
                  <a:pt x="11307" y="2608"/>
                </a:lnTo>
                <a:lnTo>
                  <a:pt x="11604" y="2554"/>
                </a:lnTo>
                <a:cubicBezTo>
                  <a:pt x="11584" y="2537"/>
                  <a:pt x="11590" y="2521"/>
                  <a:pt x="11615" y="2504"/>
                </a:cubicBezTo>
                <a:cubicBezTo>
                  <a:pt x="11643" y="2481"/>
                  <a:pt x="11666" y="2475"/>
                  <a:pt x="11683" y="2475"/>
                </a:cubicBezTo>
                <a:cubicBezTo>
                  <a:pt x="11739" y="2475"/>
                  <a:pt x="11793" y="2504"/>
                  <a:pt x="11852" y="2554"/>
                </a:cubicBezTo>
                <a:cubicBezTo>
                  <a:pt x="11912" y="2608"/>
                  <a:pt x="11951" y="2636"/>
                  <a:pt x="11968" y="2636"/>
                </a:cubicBezTo>
                <a:lnTo>
                  <a:pt x="12239" y="2532"/>
                </a:lnTo>
                <a:cubicBezTo>
                  <a:pt x="12220" y="2509"/>
                  <a:pt x="12245" y="2498"/>
                  <a:pt x="12313" y="2487"/>
                </a:cubicBezTo>
                <a:cubicBezTo>
                  <a:pt x="12381" y="2481"/>
                  <a:pt x="12401" y="2453"/>
                  <a:pt x="12375" y="2410"/>
                </a:cubicBezTo>
                <a:lnTo>
                  <a:pt x="12186" y="2190"/>
                </a:lnTo>
                <a:cubicBezTo>
                  <a:pt x="12166" y="2190"/>
                  <a:pt x="12152" y="2179"/>
                  <a:pt x="12143" y="2151"/>
                </a:cubicBezTo>
                <a:cubicBezTo>
                  <a:pt x="12135" y="2122"/>
                  <a:pt x="12141" y="2111"/>
                  <a:pt x="12158" y="2111"/>
                </a:cubicBezTo>
                <a:cubicBezTo>
                  <a:pt x="12248" y="2111"/>
                  <a:pt x="12273" y="2063"/>
                  <a:pt x="12239" y="1973"/>
                </a:cubicBezTo>
                <a:cubicBezTo>
                  <a:pt x="12166" y="1942"/>
                  <a:pt x="12090" y="1896"/>
                  <a:pt x="12011" y="1848"/>
                </a:cubicBezTo>
                <a:cubicBezTo>
                  <a:pt x="11929" y="1798"/>
                  <a:pt x="11838" y="1769"/>
                  <a:pt x="11739" y="1769"/>
                </a:cubicBezTo>
                <a:cubicBezTo>
                  <a:pt x="11703" y="1769"/>
                  <a:pt x="11663" y="1781"/>
                  <a:pt x="11615" y="1798"/>
                </a:cubicBezTo>
                <a:cubicBezTo>
                  <a:pt x="11573" y="1820"/>
                  <a:pt x="11550" y="1848"/>
                  <a:pt x="11550" y="1891"/>
                </a:cubicBezTo>
                <a:cubicBezTo>
                  <a:pt x="11550" y="1930"/>
                  <a:pt x="11573" y="1947"/>
                  <a:pt x="11615" y="1947"/>
                </a:cubicBezTo>
                <a:cubicBezTo>
                  <a:pt x="11663" y="1947"/>
                  <a:pt x="11694" y="1964"/>
                  <a:pt x="11711" y="2001"/>
                </a:cubicBezTo>
                <a:cubicBezTo>
                  <a:pt x="11748" y="2040"/>
                  <a:pt x="11739" y="2057"/>
                  <a:pt x="11683" y="2057"/>
                </a:cubicBezTo>
                <a:cubicBezTo>
                  <a:pt x="11629" y="2057"/>
                  <a:pt x="11604" y="2063"/>
                  <a:pt x="11604" y="2083"/>
                </a:cubicBezTo>
                <a:cubicBezTo>
                  <a:pt x="11530" y="2083"/>
                  <a:pt x="11462" y="2134"/>
                  <a:pt x="11400" y="2244"/>
                </a:cubicBezTo>
                <a:cubicBezTo>
                  <a:pt x="11338" y="2354"/>
                  <a:pt x="11256" y="2433"/>
                  <a:pt x="11157" y="2475"/>
                </a:cubicBezTo>
                <a:cubicBezTo>
                  <a:pt x="11121" y="2475"/>
                  <a:pt x="11107" y="2464"/>
                  <a:pt x="11118" y="2441"/>
                </a:cubicBezTo>
                <a:cubicBezTo>
                  <a:pt x="11126" y="2422"/>
                  <a:pt x="11121" y="2399"/>
                  <a:pt x="11104" y="2382"/>
                </a:cubicBezTo>
                <a:cubicBezTo>
                  <a:pt x="11084" y="2343"/>
                  <a:pt x="11053" y="2320"/>
                  <a:pt x="11008" y="2311"/>
                </a:cubicBezTo>
                <a:cubicBezTo>
                  <a:pt x="10962" y="2306"/>
                  <a:pt x="10940" y="2283"/>
                  <a:pt x="10940" y="2244"/>
                </a:cubicBezTo>
                <a:cubicBezTo>
                  <a:pt x="10940" y="2210"/>
                  <a:pt x="10962" y="2151"/>
                  <a:pt x="11008" y="2069"/>
                </a:cubicBezTo>
                <a:cubicBezTo>
                  <a:pt x="11053" y="1990"/>
                  <a:pt x="10993" y="1947"/>
                  <a:pt x="10832" y="1947"/>
                </a:cubicBezTo>
                <a:cubicBezTo>
                  <a:pt x="10759" y="1947"/>
                  <a:pt x="10708" y="1973"/>
                  <a:pt x="10677" y="2029"/>
                </a:cubicBezTo>
                <a:cubicBezTo>
                  <a:pt x="10646" y="2083"/>
                  <a:pt x="10612" y="2134"/>
                  <a:pt x="10575" y="2190"/>
                </a:cubicBezTo>
                <a:lnTo>
                  <a:pt x="10279" y="1851"/>
                </a:lnTo>
                <a:lnTo>
                  <a:pt x="10047" y="1826"/>
                </a:lnTo>
                <a:cubicBezTo>
                  <a:pt x="10047" y="1753"/>
                  <a:pt x="10064" y="1693"/>
                  <a:pt x="10095" y="1640"/>
                </a:cubicBezTo>
                <a:cubicBezTo>
                  <a:pt x="10126" y="1583"/>
                  <a:pt x="10084" y="1512"/>
                  <a:pt x="9965" y="1425"/>
                </a:cubicBezTo>
                <a:cubicBezTo>
                  <a:pt x="9911" y="1385"/>
                  <a:pt x="9863" y="1354"/>
                  <a:pt x="9818" y="1321"/>
                </a:cubicBezTo>
                <a:cubicBezTo>
                  <a:pt x="9773" y="1292"/>
                  <a:pt x="9725" y="1275"/>
                  <a:pt x="9671" y="1275"/>
                </a:cubicBezTo>
                <a:cubicBezTo>
                  <a:pt x="9651" y="1275"/>
                  <a:pt x="9609" y="1292"/>
                  <a:pt x="9541" y="1338"/>
                </a:cubicBezTo>
                <a:cubicBezTo>
                  <a:pt x="9473" y="1377"/>
                  <a:pt x="9411" y="1414"/>
                  <a:pt x="9358" y="1448"/>
                </a:cubicBezTo>
                <a:cubicBezTo>
                  <a:pt x="9304" y="1487"/>
                  <a:pt x="9276" y="1524"/>
                  <a:pt x="9276" y="1558"/>
                </a:cubicBezTo>
                <a:cubicBezTo>
                  <a:pt x="9276" y="1597"/>
                  <a:pt x="9321" y="1614"/>
                  <a:pt x="9411" y="1614"/>
                </a:cubicBezTo>
                <a:lnTo>
                  <a:pt x="9386" y="1614"/>
                </a:lnTo>
                <a:cubicBezTo>
                  <a:pt x="9329" y="1614"/>
                  <a:pt x="9304" y="1645"/>
                  <a:pt x="9304" y="1724"/>
                </a:cubicBezTo>
                <a:cubicBezTo>
                  <a:pt x="9304" y="1738"/>
                  <a:pt x="9346" y="1761"/>
                  <a:pt x="9434" y="1789"/>
                </a:cubicBezTo>
                <a:cubicBezTo>
                  <a:pt x="9519" y="1818"/>
                  <a:pt x="9578" y="1829"/>
                  <a:pt x="9615" y="1829"/>
                </a:cubicBezTo>
                <a:cubicBezTo>
                  <a:pt x="9651" y="1812"/>
                  <a:pt x="9677" y="1818"/>
                  <a:pt x="9697" y="1851"/>
                </a:cubicBezTo>
                <a:cubicBezTo>
                  <a:pt x="9714" y="1882"/>
                  <a:pt x="9742" y="1894"/>
                  <a:pt x="9779" y="1894"/>
                </a:cubicBezTo>
                <a:lnTo>
                  <a:pt x="9886" y="1854"/>
                </a:lnTo>
                <a:lnTo>
                  <a:pt x="9886" y="1922"/>
                </a:lnTo>
                <a:cubicBezTo>
                  <a:pt x="9866" y="1945"/>
                  <a:pt x="9858" y="1962"/>
                  <a:pt x="9858" y="1976"/>
                </a:cubicBezTo>
                <a:lnTo>
                  <a:pt x="9886" y="2086"/>
                </a:lnTo>
                <a:lnTo>
                  <a:pt x="9615" y="2218"/>
                </a:lnTo>
                <a:cubicBezTo>
                  <a:pt x="9598" y="2235"/>
                  <a:pt x="9578" y="2247"/>
                  <a:pt x="9561" y="2247"/>
                </a:cubicBezTo>
                <a:cubicBezTo>
                  <a:pt x="9544" y="2247"/>
                  <a:pt x="9521" y="2258"/>
                  <a:pt x="9493" y="2275"/>
                </a:cubicBezTo>
                <a:cubicBezTo>
                  <a:pt x="9493" y="2329"/>
                  <a:pt x="9519" y="2385"/>
                  <a:pt x="9567" y="2444"/>
                </a:cubicBezTo>
                <a:cubicBezTo>
                  <a:pt x="9618" y="2501"/>
                  <a:pt x="9564" y="2535"/>
                  <a:pt x="9411" y="2535"/>
                </a:cubicBezTo>
                <a:lnTo>
                  <a:pt x="9329" y="2478"/>
                </a:lnTo>
                <a:cubicBezTo>
                  <a:pt x="9329" y="2408"/>
                  <a:pt x="9259" y="2346"/>
                  <a:pt x="9109" y="2298"/>
                </a:cubicBezTo>
                <a:cubicBezTo>
                  <a:pt x="8959" y="2247"/>
                  <a:pt x="8778" y="2213"/>
                  <a:pt x="8566" y="2193"/>
                </a:cubicBezTo>
                <a:cubicBezTo>
                  <a:pt x="8355" y="2176"/>
                  <a:pt x="8143" y="2165"/>
                  <a:pt x="7931" y="2154"/>
                </a:cubicBezTo>
                <a:cubicBezTo>
                  <a:pt x="7719" y="2142"/>
                  <a:pt x="7558" y="2137"/>
                  <a:pt x="7450" y="2137"/>
                </a:cubicBezTo>
                <a:lnTo>
                  <a:pt x="7004" y="2275"/>
                </a:lnTo>
                <a:lnTo>
                  <a:pt x="7114" y="2535"/>
                </a:lnTo>
                <a:cubicBezTo>
                  <a:pt x="7078" y="2535"/>
                  <a:pt x="7055" y="2546"/>
                  <a:pt x="7046" y="2572"/>
                </a:cubicBezTo>
                <a:cubicBezTo>
                  <a:pt x="7035" y="2600"/>
                  <a:pt x="7049" y="2622"/>
                  <a:pt x="7086" y="2639"/>
                </a:cubicBezTo>
                <a:cubicBezTo>
                  <a:pt x="7049" y="2605"/>
                  <a:pt x="6981" y="2540"/>
                  <a:pt x="6883" y="2444"/>
                </a:cubicBezTo>
                <a:cubicBezTo>
                  <a:pt x="6784" y="2346"/>
                  <a:pt x="6716" y="2303"/>
                  <a:pt x="6679" y="2303"/>
                </a:cubicBezTo>
                <a:lnTo>
                  <a:pt x="6450" y="2242"/>
                </a:lnTo>
                <a:close/>
                <a:moveTo>
                  <a:pt x="8114" y="1663"/>
                </a:moveTo>
                <a:cubicBezTo>
                  <a:pt x="8078" y="1640"/>
                  <a:pt x="8033" y="1623"/>
                  <a:pt x="7979" y="1609"/>
                </a:cubicBezTo>
                <a:cubicBezTo>
                  <a:pt x="7925" y="1592"/>
                  <a:pt x="7880" y="1581"/>
                  <a:pt x="7843" y="1581"/>
                </a:cubicBezTo>
                <a:cubicBezTo>
                  <a:pt x="7807" y="1581"/>
                  <a:pt x="7733" y="1604"/>
                  <a:pt x="7620" y="1646"/>
                </a:cubicBezTo>
                <a:cubicBezTo>
                  <a:pt x="7507" y="1691"/>
                  <a:pt x="7380" y="1745"/>
                  <a:pt x="7241" y="1801"/>
                </a:cubicBezTo>
                <a:cubicBezTo>
                  <a:pt x="7100" y="1860"/>
                  <a:pt x="6967" y="1917"/>
                  <a:pt x="6843" y="1971"/>
                </a:cubicBezTo>
                <a:cubicBezTo>
                  <a:pt x="6716" y="2027"/>
                  <a:pt x="6631" y="2061"/>
                  <a:pt x="6586" y="2081"/>
                </a:cubicBezTo>
                <a:cubicBezTo>
                  <a:pt x="6713" y="2061"/>
                  <a:pt x="6826" y="2027"/>
                  <a:pt x="6931" y="1971"/>
                </a:cubicBezTo>
                <a:cubicBezTo>
                  <a:pt x="7032" y="1917"/>
                  <a:pt x="7143" y="1889"/>
                  <a:pt x="7261" y="1889"/>
                </a:cubicBezTo>
                <a:lnTo>
                  <a:pt x="7343" y="1945"/>
                </a:lnTo>
                <a:cubicBezTo>
                  <a:pt x="7397" y="1962"/>
                  <a:pt x="7445" y="1971"/>
                  <a:pt x="7493" y="1971"/>
                </a:cubicBezTo>
                <a:cubicBezTo>
                  <a:pt x="7538" y="1971"/>
                  <a:pt x="7578" y="1988"/>
                  <a:pt x="7612" y="2027"/>
                </a:cubicBezTo>
                <a:cubicBezTo>
                  <a:pt x="7685" y="2010"/>
                  <a:pt x="7761" y="2016"/>
                  <a:pt x="7843" y="2055"/>
                </a:cubicBezTo>
                <a:lnTo>
                  <a:pt x="7925" y="1999"/>
                </a:lnTo>
                <a:lnTo>
                  <a:pt x="7925" y="1889"/>
                </a:lnTo>
                <a:lnTo>
                  <a:pt x="7897" y="1824"/>
                </a:lnTo>
                <a:lnTo>
                  <a:pt x="7979" y="1849"/>
                </a:lnTo>
                <a:cubicBezTo>
                  <a:pt x="8033" y="1849"/>
                  <a:pt x="8086" y="1807"/>
                  <a:pt x="8140" y="1719"/>
                </a:cubicBezTo>
                <a:lnTo>
                  <a:pt x="8114" y="1663"/>
                </a:lnTo>
                <a:close/>
                <a:moveTo>
                  <a:pt x="12497" y="20256"/>
                </a:moveTo>
                <a:cubicBezTo>
                  <a:pt x="12497" y="20307"/>
                  <a:pt x="12488" y="20333"/>
                  <a:pt x="12468" y="20355"/>
                </a:cubicBezTo>
                <a:cubicBezTo>
                  <a:pt x="13505" y="20174"/>
                  <a:pt x="14486" y="19838"/>
                  <a:pt x="15404" y="19347"/>
                </a:cubicBezTo>
                <a:cubicBezTo>
                  <a:pt x="16322" y="18856"/>
                  <a:pt x="17144" y="18224"/>
                  <a:pt x="17865" y="17450"/>
                </a:cubicBezTo>
                <a:lnTo>
                  <a:pt x="17839" y="17450"/>
                </a:lnTo>
                <a:cubicBezTo>
                  <a:pt x="17766" y="17484"/>
                  <a:pt x="17704" y="17484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5" y="17450"/>
                </a:lnTo>
                <a:lnTo>
                  <a:pt x="17311" y="17555"/>
                </a:lnTo>
                <a:lnTo>
                  <a:pt x="17339" y="17450"/>
                </a:lnTo>
                <a:cubicBezTo>
                  <a:pt x="17283" y="17377"/>
                  <a:pt x="17221" y="17306"/>
                  <a:pt x="17147" y="17247"/>
                </a:cubicBezTo>
                <a:lnTo>
                  <a:pt x="17094" y="17219"/>
                </a:lnTo>
                <a:cubicBezTo>
                  <a:pt x="17060" y="17219"/>
                  <a:pt x="17040" y="17252"/>
                  <a:pt x="17040" y="17323"/>
                </a:cubicBezTo>
                <a:cubicBezTo>
                  <a:pt x="17060" y="17179"/>
                  <a:pt x="17020" y="17058"/>
                  <a:pt x="16927" y="16953"/>
                </a:cubicBezTo>
                <a:cubicBezTo>
                  <a:pt x="16831" y="16849"/>
                  <a:pt x="16712" y="16798"/>
                  <a:pt x="16568" y="16798"/>
                </a:cubicBezTo>
                <a:cubicBezTo>
                  <a:pt x="16568" y="16815"/>
                  <a:pt x="16560" y="16826"/>
                  <a:pt x="16540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2"/>
                </a:lnTo>
                <a:lnTo>
                  <a:pt x="16418" y="16501"/>
                </a:lnTo>
                <a:lnTo>
                  <a:pt x="16390" y="16530"/>
                </a:lnTo>
                <a:cubicBezTo>
                  <a:pt x="16266" y="16513"/>
                  <a:pt x="16175" y="16439"/>
                  <a:pt x="16122" y="16315"/>
                </a:cubicBezTo>
                <a:lnTo>
                  <a:pt x="16068" y="16287"/>
                </a:lnTo>
                <a:lnTo>
                  <a:pt x="16040" y="16315"/>
                </a:lnTo>
                <a:lnTo>
                  <a:pt x="15986" y="16341"/>
                </a:lnTo>
                <a:cubicBezTo>
                  <a:pt x="15879" y="16374"/>
                  <a:pt x="15783" y="16414"/>
                  <a:pt x="15701" y="16445"/>
                </a:cubicBezTo>
                <a:cubicBezTo>
                  <a:pt x="15593" y="16414"/>
                  <a:pt x="15511" y="16363"/>
                  <a:pt x="15458" y="16315"/>
                </a:cubicBezTo>
                <a:lnTo>
                  <a:pt x="15093" y="16341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3" y="16109"/>
                  <a:pt x="14949" y="16078"/>
                  <a:pt x="14876" y="16078"/>
                </a:cubicBezTo>
                <a:cubicBezTo>
                  <a:pt x="14788" y="16078"/>
                  <a:pt x="14695" y="16089"/>
                  <a:pt x="14599" y="16106"/>
                </a:cubicBezTo>
                <a:cubicBezTo>
                  <a:pt x="14505" y="16123"/>
                  <a:pt x="14440" y="16185"/>
                  <a:pt x="14404" y="16281"/>
                </a:cubicBezTo>
                <a:cubicBezTo>
                  <a:pt x="14404" y="16312"/>
                  <a:pt x="14412" y="16352"/>
                  <a:pt x="14432" y="16386"/>
                </a:cubicBezTo>
                <a:cubicBezTo>
                  <a:pt x="14449" y="16425"/>
                  <a:pt x="14466" y="16451"/>
                  <a:pt x="14486" y="16468"/>
                </a:cubicBezTo>
                <a:lnTo>
                  <a:pt x="14486" y="16578"/>
                </a:lnTo>
                <a:lnTo>
                  <a:pt x="14457" y="16657"/>
                </a:lnTo>
                <a:lnTo>
                  <a:pt x="14404" y="16682"/>
                </a:lnTo>
                <a:lnTo>
                  <a:pt x="14376" y="16682"/>
                </a:lnTo>
                <a:lnTo>
                  <a:pt x="14296" y="16468"/>
                </a:lnTo>
                <a:lnTo>
                  <a:pt x="14376" y="16335"/>
                </a:lnTo>
                <a:cubicBezTo>
                  <a:pt x="14359" y="16298"/>
                  <a:pt x="14350" y="16247"/>
                  <a:pt x="14350" y="16191"/>
                </a:cubicBezTo>
                <a:cubicBezTo>
                  <a:pt x="14350" y="16132"/>
                  <a:pt x="14339" y="16087"/>
                  <a:pt x="14322" y="16050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2"/>
                </a:lnTo>
                <a:lnTo>
                  <a:pt x="13904" y="16132"/>
                </a:lnTo>
                <a:lnTo>
                  <a:pt x="13850" y="16188"/>
                </a:lnTo>
                <a:cubicBezTo>
                  <a:pt x="13830" y="16202"/>
                  <a:pt x="13822" y="16219"/>
                  <a:pt x="13822" y="16236"/>
                </a:cubicBezTo>
                <a:cubicBezTo>
                  <a:pt x="13822" y="16259"/>
                  <a:pt x="13813" y="16270"/>
                  <a:pt x="13794" y="16281"/>
                </a:cubicBezTo>
                <a:lnTo>
                  <a:pt x="13768" y="16236"/>
                </a:lnTo>
                <a:lnTo>
                  <a:pt x="13661" y="16236"/>
                </a:lnTo>
                <a:cubicBezTo>
                  <a:pt x="13587" y="16313"/>
                  <a:pt x="13548" y="16397"/>
                  <a:pt x="13539" y="16496"/>
                </a:cubicBezTo>
                <a:lnTo>
                  <a:pt x="13579" y="16550"/>
                </a:lnTo>
                <a:lnTo>
                  <a:pt x="13457" y="16629"/>
                </a:lnTo>
                <a:lnTo>
                  <a:pt x="13429" y="16682"/>
                </a:lnTo>
                <a:lnTo>
                  <a:pt x="13347" y="16739"/>
                </a:lnTo>
                <a:cubicBezTo>
                  <a:pt x="13347" y="16756"/>
                  <a:pt x="13344" y="16767"/>
                  <a:pt x="13336" y="16767"/>
                </a:cubicBezTo>
                <a:cubicBezTo>
                  <a:pt x="13325" y="16767"/>
                  <a:pt x="13322" y="16778"/>
                  <a:pt x="13322" y="16793"/>
                </a:cubicBezTo>
                <a:lnTo>
                  <a:pt x="13322" y="16821"/>
                </a:lnTo>
                <a:lnTo>
                  <a:pt x="13322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9"/>
                </a:lnTo>
                <a:cubicBezTo>
                  <a:pt x="13248" y="16779"/>
                  <a:pt x="13144" y="16683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1"/>
                  <a:pt x="12932" y="16762"/>
                  <a:pt x="12991" y="16798"/>
                </a:cubicBezTo>
                <a:cubicBezTo>
                  <a:pt x="13048" y="16838"/>
                  <a:pt x="13096" y="16877"/>
                  <a:pt x="13132" y="16914"/>
                </a:cubicBezTo>
                <a:cubicBezTo>
                  <a:pt x="13113" y="16897"/>
                  <a:pt x="13090" y="16894"/>
                  <a:pt x="13065" y="16903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9"/>
                </a:lnTo>
                <a:lnTo>
                  <a:pt x="13212" y="17267"/>
                </a:lnTo>
                <a:lnTo>
                  <a:pt x="13212" y="17792"/>
                </a:lnTo>
                <a:lnTo>
                  <a:pt x="13268" y="17930"/>
                </a:lnTo>
                <a:cubicBezTo>
                  <a:pt x="13231" y="18074"/>
                  <a:pt x="13158" y="18193"/>
                  <a:pt x="13050" y="18295"/>
                </a:cubicBezTo>
                <a:lnTo>
                  <a:pt x="13050" y="18266"/>
                </a:lnTo>
                <a:lnTo>
                  <a:pt x="12997" y="18295"/>
                </a:lnTo>
                <a:lnTo>
                  <a:pt x="12957" y="18320"/>
                </a:lnTo>
                <a:lnTo>
                  <a:pt x="12929" y="18453"/>
                </a:lnTo>
                <a:lnTo>
                  <a:pt x="12957" y="18481"/>
                </a:lnTo>
                <a:lnTo>
                  <a:pt x="12957" y="18509"/>
                </a:lnTo>
                <a:lnTo>
                  <a:pt x="12904" y="18453"/>
                </a:lnTo>
                <a:lnTo>
                  <a:pt x="12875" y="18628"/>
                </a:lnTo>
                <a:lnTo>
                  <a:pt x="12714" y="18681"/>
                </a:lnTo>
                <a:cubicBezTo>
                  <a:pt x="12658" y="18721"/>
                  <a:pt x="12635" y="18772"/>
                  <a:pt x="12646" y="18831"/>
                </a:cubicBezTo>
                <a:cubicBezTo>
                  <a:pt x="12655" y="18896"/>
                  <a:pt x="12632" y="18941"/>
                  <a:pt x="12579" y="18981"/>
                </a:cubicBezTo>
                <a:lnTo>
                  <a:pt x="12604" y="19034"/>
                </a:lnTo>
                <a:lnTo>
                  <a:pt x="12522" y="19114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500" y="19229"/>
                  <a:pt x="12497" y="19255"/>
                  <a:pt x="12497" y="19289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8" y="19483"/>
                </a:lnTo>
                <a:lnTo>
                  <a:pt x="12686" y="19399"/>
                </a:lnTo>
                <a:lnTo>
                  <a:pt x="12714" y="19560"/>
                </a:lnTo>
                <a:cubicBezTo>
                  <a:pt x="12714" y="19599"/>
                  <a:pt x="12694" y="19630"/>
                  <a:pt x="12658" y="19670"/>
                </a:cubicBezTo>
                <a:cubicBezTo>
                  <a:pt x="12604" y="19709"/>
                  <a:pt x="12550" y="19746"/>
                  <a:pt x="12497" y="19797"/>
                </a:cubicBezTo>
                <a:cubicBezTo>
                  <a:pt x="12440" y="19845"/>
                  <a:pt x="12415" y="19918"/>
                  <a:pt x="12415" y="20006"/>
                </a:cubicBezTo>
                <a:cubicBezTo>
                  <a:pt x="12415" y="20045"/>
                  <a:pt x="12429" y="20082"/>
                  <a:pt x="12454" y="20127"/>
                </a:cubicBezTo>
                <a:cubicBezTo>
                  <a:pt x="12483" y="20186"/>
                  <a:pt x="12497" y="20225"/>
                  <a:pt x="12497" y="20256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0" name="Rectangle 269"/>
          <p:cNvSpPr/>
          <p:nvPr/>
        </p:nvSpPr>
        <p:spPr>
          <a:xfrm>
            <a:off x="636170" y="2499028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636170" y="2165265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2" name="Rectangle 271"/>
          <p:cNvSpPr/>
          <p:nvPr/>
        </p:nvSpPr>
        <p:spPr>
          <a:xfrm>
            <a:off x="636169" y="4718873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636169" y="4385110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8417648" y="2499028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8417648" y="2165265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8417647" y="4718873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8417647" y="4385110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78" name="Straight Connector 277"/>
          <p:cNvCxnSpPr/>
          <p:nvPr/>
        </p:nvCxnSpPr>
        <p:spPr>
          <a:xfrm>
            <a:off x="3823318" y="2499028"/>
            <a:ext cx="565802" cy="12790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7540283" y="2496175"/>
            <a:ext cx="852358" cy="130755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V="1">
            <a:off x="3774351" y="4615942"/>
            <a:ext cx="589764" cy="11670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 flipV="1">
            <a:off x="7709095" y="4385110"/>
            <a:ext cx="683546" cy="34753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2099" y="469626"/>
            <a:ext cx="12192000" cy="1063077"/>
            <a:chOff x="0" y="2844225"/>
            <a:chExt cx="12192000" cy="1063077"/>
          </a:xfrm>
        </p:grpSpPr>
        <p:sp>
          <p:nvSpPr>
            <p:cNvPr id="24" name="TextBox 2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World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749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96000" y="256920"/>
            <a:ext cx="5767754" cy="6344160"/>
            <a:chOff x="5880101" y="-3581400"/>
            <a:chExt cx="4940300" cy="5434013"/>
          </a:xfrm>
          <a:solidFill>
            <a:schemeClr val="tx2">
              <a:lumMod val="50000"/>
            </a:schemeClr>
          </a:solidFill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859588" y="-1636713"/>
              <a:ext cx="1550988" cy="1052513"/>
            </a:xfrm>
            <a:custGeom>
              <a:avLst/>
              <a:gdLst>
                <a:gd name="T0" fmla="*/ 526 w 666"/>
                <a:gd name="T1" fmla="*/ 385 h 452"/>
                <a:gd name="T2" fmla="*/ 553 w 666"/>
                <a:gd name="T3" fmla="*/ 353 h 452"/>
                <a:gd name="T4" fmla="*/ 589 w 666"/>
                <a:gd name="T5" fmla="*/ 323 h 452"/>
                <a:gd name="T6" fmla="*/ 585 w 666"/>
                <a:gd name="T7" fmla="*/ 273 h 452"/>
                <a:gd name="T8" fmla="*/ 627 w 666"/>
                <a:gd name="T9" fmla="*/ 254 h 452"/>
                <a:gd name="T10" fmla="*/ 656 w 666"/>
                <a:gd name="T11" fmla="*/ 243 h 452"/>
                <a:gd name="T12" fmla="*/ 656 w 666"/>
                <a:gd name="T13" fmla="*/ 225 h 452"/>
                <a:gd name="T14" fmla="*/ 662 w 666"/>
                <a:gd name="T15" fmla="*/ 186 h 452"/>
                <a:gd name="T16" fmla="*/ 626 w 666"/>
                <a:gd name="T17" fmla="*/ 185 h 452"/>
                <a:gd name="T18" fmla="*/ 599 w 666"/>
                <a:gd name="T19" fmla="*/ 166 h 452"/>
                <a:gd name="T20" fmla="*/ 567 w 666"/>
                <a:gd name="T21" fmla="*/ 146 h 452"/>
                <a:gd name="T22" fmla="*/ 546 w 666"/>
                <a:gd name="T23" fmla="*/ 157 h 452"/>
                <a:gd name="T24" fmla="*/ 519 w 666"/>
                <a:gd name="T25" fmla="*/ 140 h 452"/>
                <a:gd name="T26" fmla="*/ 505 w 666"/>
                <a:gd name="T27" fmla="*/ 144 h 452"/>
                <a:gd name="T28" fmla="*/ 485 w 666"/>
                <a:gd name="T29" fmla="*/ 150 h 452"/>
                <a:gd name="T30" fmla="*/ 490 w 666"/>
                <a:gd name="T31" fmla="*/ 132 h 452"/>
                <a:gd name="T32" fmla="*/ 449 w 666"/>
                <a:gd name="T33" fmla="*/ 139 h 452"/>
                <a:gd name="T34" fmla="*/ 414 w 666"/>
                <a:gd name="T35" fmla="*/ 123 h 452"/>
                <a:gd name="T36" fmla="*/ 391 w 666"/>
                <a:gd name="T37" fmla="*/ 134 h 452"/>
                <a:gd name="T38" fmla="*/ 379 w 666"/>
                <a:gd name="T39" fmla="*/ 121 h 452"/>
                <a:gd name="T40" fmla="*/ 374 w 666"/>
                <a:gd name="T41" fmla="*/ 107 h 452"/>
                <a:gd name="T42" fmla="*/ 354 w 666"/>
                <a:gd name="T43" fmla="*/ 123 h 452"/>
                <a:gd name="T44" fmla="*/ 381 w 666"/>
                <a:gd name="T45" fmla="*/ 180 h 452"/>
                <a:gd name="T46" fmla="*/ 363 w 666"/>
                <a:gd name="T47" fmla="*/ 206 h 452"/>
                <a:gd name="T48" fmla="*/ 334 w 666"/>
                <a:gd name="T49" fmla="*/ 186 h 452"/>
                <a:gd name="T50" fmla="*/ 342 w 666"/>
                <a:gd name="T51" fmla="*/ 127 h 452"/>
                <a:gd name="T52" fmla="*/ 369 w 666"/>
                <a:gd name="T53" fmla="*/ 96 h 452"/>
                <a:gd name="T54" fmla="*/ 388 w 666"/>
                <a:gd name="T55" fmla="*/ 59 h 452"/>
                <a:gd name="T56" fmla="*/ 382 w 666"/>
                <a:gd name="T57" fmla="*/ 7 h 452"/>
                <a:gd name="T58" fmla="*/ 336 w 666"/>
                <a:gd name="T59" fmla="*/ 0 h 452"/>
                <a:gd name="T60" fmla="*/ 275 w 666"/>
                <a:gd name="T61" fmla="*/ 33 h 452"/>
                <a:gd name="T62" fmla="*/ 205 w 666"/>
                <a:gd name="T63" fmla="*/ 83 h 452"/>
                <a:gd name="T64" fmla="*/ 267 w 666"/>
                <a:gd name="T65" fmla="*/ 109 h 452"/>
                <a:gd name="T66" fmla="*/ 232 w 666"/>
                <a:gd name="T67" fmla="*/ 136 h 452"/>
                <a:gd name="T68" fmla="*/ 237 w 666"/>
                <a:gd name="T69" fmla="*/ 183 h 452"/>
                <a:gd name="T70" fmla="*/ 211 w 666"/>
                <a:gd name="T71" fmla="*/ 199 h 452"/>
                <a:gd name="T72" fmla="*/ 167 w 666"/>
                <a:gd name="T73" fmla="*/ 212 h 452"/>
                <a:gd name="T74" fmla="*/ 126 w 666"/>
                <a:gd name="T75" fmla="*/ 227 h 452"/>
                <a:gd name="T76" fmla="*/ 145 w 666"/>
                <a:gd name="T77" fmla="*/ 189 h 452"/>
                <a:gd name="T78" fmla="*/ 132 w 666"/>
                <a:gd name="T79" fmla="*/ 159 h 452"/>
                <a:gd name="T80" fmla="*/ 97 w 666"/>
                <a:gd name="T81" fmla="*/ 142 h 452"/>
                <a:gd name="T82" fmla="*/ 77 w 666"/>
                <a:gd name="T83" fmla="*/ 159 h 452"/>
                <a:gd name="T84" fmla="*/ 84 w 666"/>
                <a:gd name="T85" fmla="*/ 192 h 452"/>
                <a:gd name="T86" fmla="*/ 53 w 666"/>
                <a:gd name="T87" fmla="*/ 255 h 452"/>
                <a:gd name="T88" fmla="*/ 33 w 666"/>
                <a:gd name="T89" fmla="*/ 283 h 452"/>
                <a:gd name="T90" fmla="*/ 21 w 666"/>
                <a:gd name="T91" fmla="*/ 326 h 452"/>
                <a:gd name="T92" fmla="*/ 12 w 666"/>
                <a:gd name="T93" fmla="*/ 377 h 452"/>
                <a:gd name="T94" fmla="*/ 82 w 666"/>
                <a:gd name="T95" fmla="*/ 412 h 452"/>
                <a:gd name="T96" fmla="*/ 155 w 666"/>
                <a:gd name="T97" fmla="*/ 429 h 452"/>
                <a:gd name="T98" fmla="*/ 188 w 666"/>
                <a:gd name="T99" fmla="*/ 444 h 452"/>
                <a:gd name="T100" fmla="*/ 209 w 666"/>
                <a:gd name="T101" fmla="*/ 412 h 452"/>
                <a:gd name="T102" fmla="*/ 264 w 666"/>
                <a:gd name="T103" fmla="*/ 423 h 452"/>
                <a:gd name="T104" fmla="*/ 304 w 666"/>
                <a:gd name="T105" fmla="*/ 428 h 452"/>
                <a:gd name="T106" fmla="*/ 345 w 666"/>
                <a:gd name="T107" fmla="*/ 430 h 452"/>
                <a:gd name="T108" fmla="*/ 390 w 666"/>
                <a:gd name="T109" fmla="*/ 413 h 452"/>
                <a:gd name="T110" fmla="*/ 456 w 666"/>
                <a:gd name="T111" fmla="*/ 426 h 452"/>
                <a:gd name="T112" fmla="*/ 503 w 666"/>
                <a:gd name="T113" fmla="*/ 41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6" h="452">
                  <a:moveTo>
                    <a:pt x="503" y="416"/>
                  </a:moveTo>
                  <a:cubicBezTo>
                    <a:pt x="510" y="417"/>
                    <a:pt x="514" y="412"/>
                    <a:pt x="512" y="406"/>
                  </a:cubicBezTo>
                  <a:cubicBezTo>
                    <a:pt x="512" y="403"/>
                    <a:pt x="510" y="400"/>
                    <a:pt x="510" y="397"/>
                  </a:cubicBezTo>
                  <a:cubicBezTo>
                    <a:pt x="510" y="393"/>
                    <a:pt x="514" y="394"/>
                    <a:pt x="516" y="393"/>
                  </a:cubicBezTo>
                  <a:cubicBezTo>
                    <a:pt x="517" y="390"/>
                    <a:pt x="516" y="386"/>
                    <a:pt x="517" y="383"/>
                  </a:cubicBezTo>
                  <a:cubicBezTo>
                    <a:pt x="520" y="383"/>
                    <a:pt x="523" y="386"/>
                    <a:pt x="526" y="385"/>
                  </a:cubicBezTo>
                  <a:cubicBezTo>
                    <a:pt x="526" y="383"/>
                    <a:pt x="526" y="381"/>
                    <a:pt x="526" y="380"/>
                  </a:cubicBezTo>
                  <a:cubicBezTo>
                    <a:pt x="522" y="378"/>
                    <a:pt x="528" y="372"/>
                    <a:pt x="528" y="370"/>
                  </a:cubicBezTo>
                  <a:cubicBezTo>
                    <a:pt x="530" y="370"/>
                    <a:pt x="532" y="370"/>
                    <a:pt x="534" y="370"/>
                  </a:cubicBezTo>
                  <a:cubicBezTo>
                    <a:pt x="534" y="365"/>
                    <a:pt x="534" y="360"/>
                    <a:pt x="534" y="355"/>
                  </a:cubicBezTo>
                  <a:cubicBezTo>
                    <a:pt x="539" y="355"/>
                    <a:pt x="543" y="356"/>
                    <a:pt x="547" y="354"/>
                  </a:cubicBezTo>
                  <a:cubicBezTo>
                    <a:pt x="549" y="354"/>
                    <a:pt x="550" y="352"/>
                    <a:pt x="553" y="353"/>
                  </a:cubicBezTo>
                  <a:cubicBezTo>
                    <a:pt x="555" y="353"/>
                    <a:pt x="557" y="355"/>
                    <a:pt x="559" y="355"/>
                  </a:cubicBezTo>
                  <a:cubicBezTo>
                    <a:pt x="559" y="349"/>
                    <a:pt x="568" y="351"/>
                    <a:pt x="571" y="347"/>
                  </a:cubicBezTo>
                  <a:cubicBezTo>
                    <a:pt x="573" y="344"/>
                    <a:pt x="572" y="344"/>
                    <a:pt x="575" y="342"/>
                  </a:cubicBezTo>
                  <a:cubicBezTo>
                    <a:pt x="578" y="341"/>
                    <a:pt x="582" y="340"/>
                    <a:pt x="582" y="336"/>
                  </a:cubicBezTo>
                  <a:cubicBezTo>
                    <a:pt x="582" y="333"/>
                    <a:pt x="581" y="331"/>
                    <a:pt x="584" y="329"/>
                  </a:cubicBezTo>
                  <a:cubicBezTo>
                    <a:pt x="586" y="327"/>
                    <a:pt x="589" y="326"/>
                    <a:pt x="589" y="323"/>
                  </a:cubicBezTo>
                  <a:cubicBezTo>
                    <a:pt x="590" y="320"/>
                    <a:pt x="590" y="317"/>
                    <a:pt x="592" y="316"/>
                  </a:cubicBezTo>
                  <a:cubicBezTo>
                    <a:pt x="594" y="314"/>
                    <a:pt x="596" y="313"/>
                    <a:pt x="595" y="310"/>
                  </a:cubicBezTo>
                  <a:cubicBezTo>
                    <a:pt x="605" y="310"/>
                    <a:pt x="612" y="310"/>
                    <a:pt x="611" y="298"/>
                  </a:cubicBezTo>
                  <a:cubicBezTo>
                    <a:pt x="610" y="292"/>
                    <a:pt x="604" y="281"/>
                    <a:pt x="598" y="281"/>
                  </a:cubicBezTo>
                  <a:cubicBezTo>
                    <a:pt x="598" y="278"/>
                    <a:pt x="595" y="275"/>
                    <a:pt x="593" y="275"/>
                  </a:cubicBezTo>
                  <a:cubicBezTo>
                    <a:pt x="591" y="280"/>
                    <a:pt x="588" y="274"/>
                    <a:pt x="585" y="273"/>
                  </a:cubicBezTo>
                  <a:cubicBezTo>
                    <a:pt x="581" y="271"/>
                    <a:pt x="577" y="277"/>
                    <a:pt x="574" y="274"/>
                  </a:cubicBezTo>
                  <a:cubicBezTo>
                    <a:pt x="567" y="268"/>
                    <a:pt x="571" y="264"/>
                    <a:pt x="576" y="260"/>
                  </a:cubicBezTo>
                  <a:cubicBezTo>
                    <a:pt x="583" y="254"/>
                    <a:pt x="577" y="253"/>
                    <a:pt x="573" y="249"/>
                  </a:cubicBezTo>
                  <a:cubicBezTo>
                    <a:pt x="567" y="245"/>
                    <a:pt x="584" y="238"/>
                    <a:pt x="583" y="249"/>
                  </a:cubicBezTo>
                  <a:cubicBezTo>
                    <a:pt x="587" y="250"/>
                    <a:pt x="617" y="245"/>
                    <a:pt x="616" y="253"/>
                  </a:cubicBezTo>
                  <a:cubicBezTo>
                    <a:pt x="619" y="253"/>
                    <a:pt x="627" y="250"/>
                    <a:pt x="627" y="254"/>
                  </a:cubicBezTo>
                  <a:cubicBezTo>
                    <a:pt x="630" y="255"/>
                    <a:pt x="633" y="253"/>
                    <a:pt x="635" y="254"/>
                  </a:cubicBezTo>
                  <a:cubicBezTo>
                    <a:pt x="637" y="255"/>
                    <a:pt x="637" y="260"/>
                    <a:pt x="639" y="259"/>
                  </a:cubicBezTo>
                  <a:cubicBezTo>
                    <a:pt x="641" y="258"/>
                    <a:pt x="640" y="253"/>
                    <a:pt x="642" y="252"/>
                  </a:cubicBezTo>
                  <a:cubicBezTo>
                    <a:pt x="643" y="251"/>
                    <a:pt x="646" y="253"/>
                    <a:pt x="647" y="252"/>
                  </a:cubicBezTo>
                  <a:cubicBezTo>
                    <a:pt x="650" y="251"/>
                    <a:pt x="649" y="248"/>
                    <a:pt x="649" y="246"/>
                  </a:cubicBezTo>
                  <a:cubicBezTo>
                    <a:pt x="650" y="243"/>
                    <a:pt x="654" y="244"/>
                    <a:pt x="656" y="243"/>
                  </a:cubicBezTo>
                  <a:cubicBezTo>
                    <a:pt x="658" y="243"/>
                    <a:pt x="660" y="241"/>
                    <a:pt x="661" y="239"/>
                  </a:cubicBezTo>
                  <a:cubicBezTo>
                    <a:pt x="661" y="239"/>
                    <a:pt x="661" y="238"/>
                    <a:pt x="661" y="237"/>
                  </a:cubicBezTo>
                  <a:cubicBezTo>
                    <a:pt x="657" y="237"/>
                    <a:pt x="659" y="234"/>
                    <a:pt x="658" y="232"/>
                  </a:cubicBezTo>
                  <a:cubicBezTo>
                    <a:pt x="657" y="230"/>
                    <a:pt x="655" y="228"/>
                    <a:pt x="653" y="227"/>
                  </a:cubicBezTo>
                  <a:cubicBezTo>
                    <a:pt x="653" y="227"/>
                    <a:pt x="653" y="225"/>
                    <a:pt x="653" y="225"/>
                  </a:cubicBezTo>
                  <a:cubicBezTo>
                    <a:pt x="654" y="225"/>
                    <a:pt x="655" y="224"/>
                    <a:pt x="656" y="225"/>
                  </a:cubicBezTo>
                  <a:cubicBezTo>
                    <a:pt x="657" y="219"/>
                    <a:pt x="659" y="217"/>
                    <a:pt x="660" y="213"/>
                  </a:cubicBezTo>
                  <a:cubicBezTo>
                    <a:pt x="662" y="209"/>
                    <a:pt x="662" y="205"/>
                    <a:pt x="657" y="205"/>
                  </a:cubicBezTo>
                  <a:cubicBezTo>
                    <a:pt x="657" y="203"/>
                    <a:pt x="657" y="201"/>
                    <a:pt x="657" y="199"/>
                  </a:cubicBezTo>
                  <a:cubicBezTo>
                    <a:pt x="657" y="199"/>
                    <a:pt x="656" y="199"/>
                    <a:pt x="655" y="199"/>
                  </a:cubicBezTo>
                  <a:cubicBezTo>
                    <a:pt x="655" y="196"/>
                    <a:pt x="655" y="194"/>
                    <a:pt x="655" y="192"/>
                  </a:cubicBezTo>
                  <a:cubicBezTo>
                    <a:pt x="660" y="194"/>
                    <a:pt x="666" y="191"/>
                    <a:pt x="662" y="186"/>
                  </a:cubicBezTo>
                  <a:cubicBezTo>
                    <a:pt x="661" y="185"/>
                    <a:pt x="659" y="186"/>
                    <a:pt x="658" y="185"/>
                  </a:cubicBezTo>
                  <a:cubicBezTo>
                    <a:pt x="658" y="184"/>
                    <a:pt x="658" y="183"/>
                    <a:pt x="657" y="181"/>
                  </a:cubicBezTo>
                  <a:cubicBezTo>
                    <a:pt x="656" y="180"/>
                    <a:pt x="653" y="179"/>
                    <a:pt x="651" y="179"/>
                  </a:cubicBezTo>
                  <a:cubicBezTo>
                    <a:pt x="648" y="184"/>
                    <a:pt x="637" y="181"/>
                    <a:pt x="631" y="181"/>
                  </a:cubicBezTo>
                  <a:cubicBezTo>
                    <a:pt x="631" y="184"/>
                    <a:pt x="632" y="186"/>
                    <a:pt x="632" y="188"/>
                  </a:cubicBezTo>
                  <a:cubicBezTo>
                    <a:pt x="629" y="189"/>
                    <a:pt x="629" y="185"/>
                    <a:pt x="626" y="185"/>
                  </a:cubicBezTo>
                  <a:cubicBezTo>
                    <a:pt x="625" y="184"/>
                    <a:pt x="626" y="182"/>
                    <a:pt x="626" y="181"/>
                  </a:cubicBezTo>
                  <a:cubicBezTo>
                    <a:pt x="624" y="181"/>
                    <a:pt x="622" y="181"/>
                    <a:pt x="621" y="180"/>
                  </a:cubicBezTo>
                  <a:cubicBezTo>
                    <a:pt x="621" y="178"/>
                    <a:pt x="621" y="175"/>
                    <a:pt x="621" y="172"/>
                  </a:cubicBezTo>
                  <a:cubicBezTo>
                    <a:pt x="618" y="172"/>
                    <a:pt x="615" y="172"/>
                    <a:pt x="612" y="172"/>
                  </a:cubicBezTo>
                  <a:cubicBezTo>
                    <a:pt x="612" y="171"/>
                    <a:pt x="612" y="169"/>
                    <a:pt x="612" y="168"/>
                  </a:cubicBezTo>
                  <a:cubicBezTo>
                    <a:pt x="609" y="168"/>
                    <a:pt x="601" y="170"/>
                    <a:pt x="599" y="166"/>
                  </a:cubicBezTo>
                  <a:cubicBezTo>
                    <a:pt x="597" y="163"/>
                    <a:pt x="598" y="158"/>
                    <a:pt x="598" y="155"/>
                  </a:cubicBezTo>
                  <a:cubicBezTo>
                    <a:pt x="594" y="154"/>
                    <a:pt x="587" y="157"/>
                    <a:pt x="585" y="151"/>
                  </a:cubicBezTo>
                  <a:cubicBezTo>
                    <a:pt x="584" y="147"/>
                    <a:pt x="579" y="149"/>
                    <a:pt x="576" y="149"/>
                  </a:cubicBezTo>
                  <a:cubicBezTo>
                    <a:pt x="575" y="145"/>
                    <a:pt x="579" y="141"/>
                    <a:pt x="576" y="138"/>
                  </a:cubicBezTo>
                  <a:cubicBezTo>
                    <a:pt x="574" y="136"/>
                    <a:pt x="570" y="137"/>
                    <a:pt x="568" y="137"/>
                  </a:cubicBezTo>
                  <a:cubicBezTo>
                    <a:pt x="569" y="141"/>
                    <a:pt x="566" y="143"/>
                    <a:pt x="567" y="146"/>
                  </a:cubicBezTo>
                  <a:cubicBezTo>
                    <a:pt x="564" y="146"/>
                    <a:pt x="563" y="145"/>
                    <a:pt x="561" y="143"/>
                  </a:cubicBezTo>
                  <a:cubicBezTo>
                    <a:pt x="561" y="142"/>
                    <a:pt x="561" y="141"/>
                    <a:pt x="560" y="140"/>
                  </a:cubicBezTo>
                  <a:cubicBezTo>
                    <a:pt x="557" y="139"/>
                    <a:pt x="555" y="142"/>
                    <a:pt x="554" y="144"/>
                  </a:cubicBezTo>
                  <a:cubicBezTo>
                    <a:pt x="553" y="143"/>
                    <a:pt x="553" y="142"/>
                    <a:pt x="553" y="141"/>
                  </a:cubicBezTo>
                  <a:cubicBezTo>
                    <a:pt x="552" y="141"/>
                    <a:pt x="550" y="140"/>
                    <a:pt x="549" y="142"/>
                  </a:cubicBezTo>
                  <a:cubicBezTo>
                    <a:pt x="553" y="148"/>
                    <a:pt x="544" y="151"/>
                    <a:pt x="546" y="157"/>
                  </a:cubicBezTo>
                  <a:cubicBezTo>
                    <a:pt x="543" y="157"/>
                    <a:pt x="528" y="158"/>
                    <a:pt x="528" y="155"/>
                  </a:cubicBezTo>
                  <a:cubicBezTo>
                    <a:pt x="524" y="155"/>
                    <a:pt x="522" y="160"/>
                    <a:pt x="518" y="159"/>
                  </a:cubicBezTo>
                  <a:cubicBezTo>
                    <a:pt x="520" y="155"/>
                    <a:pt x="521" y="152"/>
                    <a:pt x="521" y="148"/>
                  </a:cubicBezTo>
                  <a:cubicBezTo>
                    <a:pt x="521" y="146"/>
                    <a:pt x="521" y="144"/>
                    <a:pt x="522" y="142"/>
                  </a:cubicBezTo>
                  <a:cubicBezTo>
                    <a:pt x="523" y="142"/>
                    <a:pt x="524" y="141"/>
                    <a:pt x="524" y="140"/>
                  </a:cubicBezTo>
                  <a:cubicBezTo>
                    <a:pt x="523" y="140"/>
                    <a:pt x="521" y="140"/>
                    <a:pt x="519" y="140"/>
                  </a:cubicBezTo>
                  <a:cubicBezTo>
                    <a:pt x="519" y="141"/>
                    <a:pt x="519" y="143"/>
                    <a:pt x="518" y="144"/>
                  </a:cubicBezTo>
                  <a:cubicBezTo>
                    <a:pt x="518" y="143"/>
                    <a:pt x="518" y="142"/>
                    <a:pt x="518" y="141"/>
                  </a:cubicBezTo>
                  <a:cubicBezTo>
                    <a:pt x="516" y="141"/>
                    <a:pt x="513" y="140"/>
                    <a:pt x="511" y="141"/>
                  </a:cubicBezTo>
                  <a:cubicBezTo>
                    <a:pt x="511" y="143"/>
                    <a:pt x="512" y="144"/>
                    <a:pt x="513" y="144"/>
                  </a:cubicBezTo>
                  <a:cubicBezTo>
                    <a:pt x="513" y="144"/>
                    <a:pt x="513" y="145"/>
                    <a:pt x="513" y="145"/>
                  </a:cubicBezTo>
                  <a:cubicBezTo>
                    <a:pt x="511" y="145"/>
                    <a:pt x="506" y="146"/>
                    <a:pt x="505" y="144"/>
                  </a:cubicBezTo>
                  <a:cubicBezTo>
                    <a:pt x="504" y="142"/>
                    <a:pt x="504" y="140"/>
                    <a:pt x="501" y="141"/>
                  </a:cubicBezTo>
                  <a:cubicBezTo>
                    <a:pt x="501" y="142"/>
                    <a:pt x="501" y="143"/>
                    <a:pt x="500" y="144"/>
                  </a:cubicBezTo>
                  <a:cubicBezTo>
                    <a:pt x="499" y="142"/>
                    <a:pt x="497" y="142"/>
                    <a:pt x="495" y="143"/>
                  </a:cubicBezTo>
                  <a:cubicBezTo>
                    <a:pt x="496" y="146"/>
                    <a:pt x="497" y="154"/>
                    <a:pt x="492" y="153"/>
                  </a:cubicBezTo>
                  <a:cubicBezTo>
                    <a:pt x="492" y="150"/>
                    <a:pt x="493" y="146"/>
                    <a:pt x="490" y="145"/>
                  </a:cubicBezTo>
                  <a:cubicBezTo>
                    <a:pt x="487" y="145"/>
                    <a:pt x="484" y="147"/>
                    <a:pt x="485" y="150"/>
                  </a:cubicBezTo>
                  <a:cubicBezTo>
                    <a:pt x="483" y="150"/>
                    <a:pt x="481" y="150"/>
                    <a:pt x="479" y="150"/>
                  </a:cubicBezTo>
                  <a:cubicBezTo>
                    <a:pt x="479" y="148"/>
                    <a:pt x="480" y="147"/>
                    <a:pt x="482" y="147"/>
                  </a:cubicBezTo>
                  <a:cubicBezTo>
                    <a:pt x="483" y="146"/>
                    <a:pt x="483" y="146"/>
                    <a:pt x="484" y="146"/>
                  </a:cubicBezTo>
                  <a:cubicBezTo>
                    <a:pt x="484" y="145"/>
                    <a:pt x="485" y="144"/>
                    <a:pt x="485" y="143"/>
                  </a:cubicBezTo>
                  <a:cubicBezTo>
                    <a:pt x="485" y="143"/>
                    <a:pt x="484" y="143"/>
                    <a:pt x="484" y="143"/>
                  </a:cubicBezTo>
                  <a:cubicBezTo>
                    <a:pt x="483" y="138"/>
                    <a:pt x="491" y="138"/>
                    <a:pt x="490" y="132"/>
                  </a:cubicBezTo>
                  <a:cubicBezTo>
                    <a:pt x="488" y="131"/>
                    <a:pt x="485" y="127"/>
                    <a:pt x="483" y="125"/>
                  </a:cubicBezTo>
                  <a:cubicBezTo>
                    <a:pt x="480" y="123"/>
                    <a:pt x="480" y="121"/>
                    <a:pt x="480" y="118"/>
                  </a:cubicBezTo>
                  <a:cubicBezTo>
                    <a:pt x="478" y="118"/>
                    <a:pt x="470" y="120"/>
                    <a:pt x="470" y="122"/>
                  </a:cubicBezTo>
                  <a:cubicBezTo>
                    <a:pt x="468" y="121"/>
                    <a:pt x="465" y="121"/>
                    <a:pt x="462" y="121"/>
                  </a:cubicBezTo>
                  <a:cubicBezTo>
                    <a:pt x="465" y="126"/>
                    <a:pt x="456" y="131"/>
                    <a:pt x="453" y="129"/>
                  </a:cubicBezTo>
                  <a:cubicBezTo>
                    <a:pt x="448" y="126"/>
                    <a:pt x="449" y="137"/>
                    <a:pt x="449" y="139"/>
                  </a:cubicBezTo>
                  <a:cubicBezTo>
                    <a:pt x="443" y="139"/>
                    <a:pt x="436" y="140"/>
                    <a:pt x="431" y="139"/>
                  </a:cubicBezTo>
                  <a:cubicBezTo>
                    <a:pt x="430" y="135"/>
                    <a:pt x="425" y="133"/>
                    <a:pt x="425" y="139"/>
                  </a:cubicBezTo>
                  <a:cubicBezTo>
                    <a:pt x="423" y="139"/>
                    <a:pt x="420" y="137"/>
                    <a:pt x="417" y="139"/>
                  </a:cubicBezTo>
                  <a:cubicBezTo>
                    <a:pt x="415" y="140"/>
                    <a:pt x="417" y="143"/>
                    <a:pt x="417" y="145"/>
                  </a:cubicBezTo>
                  <a:cubicBezTo>
                    <a:pt x="405" y="143"/>
                    <a:pt x="422" y="131"/>
                    <a:pt x="421" y="127"/>
                  </a:cubicBezTo>
                  <a:cubicBezTo>
                    <a:pt x="417" y="127"/>
                    <a:pt x="413" y="128"/>
                    <a:pt x="414" y="123"/>
                  </a:cubicBezTo>
                  <a:cubicBezTo>
                    <a:pt x="411" y="123"/>
                    <a:pt x="409" y="120"/>
                    <a:pt x="406" y="120"/>
                  </a:cubicBezTo>
                  <a:cubicBezTo>
                    <a:pt x="407" y="123"/>
                    <a:pt x="412" y="132"/>
                    <a:pt x="408" y="132"/>
                  </a:cubicBezTo>
                  <a:cubicBezTo>
                    <a:pt x="408" y="133"/>
                    <a:pt x="408" y="135"/>
                    <a:pt x="408" y="136"/>
                  </a:cubicBezTo>
                  <a:cubicBezTo>
                    <a:pt x="404" y="137"/>
                    <a:pt x="402" y="136"/>
                    <a:pt x="399" y="135"/>
                  </a:cubicBezTo>
                  <a:cubicBezTo>
                    <a:pt x="396" y="134"/>
                    <a:pt x="394" y="136"/>
                    <a:pt x="391" y="136"/>
                  </a:cubicBezTo>
                  <a:cubicBezTo>
                    <a:pt x="392" y="135"/>
                    <a:pt x="391" y="134"/>
                    <a:pt x="391" y="134"/>
                  </a:cubicBezTo>
                  <a:cubicBezTo>
                    <a:pt x="388" y="133"/>
                    <a:pt x="391" y="130"/>
                    <a:pt x="389" y="128"/>
                  </a:cubicBezTo>
                  <a:cubicBezTo>
                    <a:pt x="387" y="127"/>
                    <a:pt x="384" y="129"/>
                    <a:pt x="383" y="129"/>
                  </a:cubicBezTo>
                  <a:cubicBezTo>
                    <a:pt x="383" y="131"/>
                    <a:pt x="381" y="132"/>
                    <a:pt x="379" y="132"/>
                  </a:cubicBezTo>
                  <a:cubicBezTo>
                    <a:pt x="379" y="131"/>
                    <a:pt x="379" y="129"/>
                    <a:pt x="380" y="129"/>
                  </a:cubicBezTo>
                  <a:cubicBezTo>
                    <a:pt x="383" y="127"/>
                    <a:pt x="383" y="125"/>
                    <a:pt x="383" y="121"/>
                  </a:cubicBezTo>
                  <a:cubicBezTo>
                    <a:pt x="382" y="121"/>
                    <a:pt x="380" y="121"/>
                    <a:pt x="379" y="121"/>
                  </a:cubicBezTo>
                  <a:cubicBezTo>
                    <a:pt x="379" y="123"/>
                    <a:pt x="378" y="125"/>
                    <a:pt x="378" y="126"/>
                  </a:cubicBezTo>
                  <a:cubicBezTo>
                    <a:pt x="377" y="126"/>
                    <a:pt x="376" y="125"/>
                    <a:pt x="375" y="124"/>
                  </a:cubicBezTo>
                  <a:cubicBezTo>
                    <a:pt x="374" y="118"/>
                    <a:pt x="379" y="117"/>
                    <a:pt x="384" y="117"/>
                  </a:cubicBezTo>
                  <a:cubicBezTo>
                    <a:pt x="383" y="114"/>
                    <a:pt x="380" y="111"/>
                    <a:pt x="381" y="108"/>
                  </a:cubicBezTo>
                  <a:cubicBezTo>
                    <a:pt x="382" y="106"/>
                    <a:pt x="384" y="104"/>
                    <a:pt x="383" y="102"/>
                  </a:cubicBezTo>
                  <a:cubicBezTo>
                    <a:pt x="379" y="103"/>
                    <a:pt x="378" y="107"/>
                    <a:pt x="374" y="107"/>
                  </a:cubicBezTo>
                  <a:cubicBezTo>
                    <a:pt x="374" y="109"/>
                    <a:pt x="374" y="110"/>
                    <a:pt x="374" y="112"/>
                  </a:cubicBezTo>
                  <a:cubicBezTo>
                    <a:pt x="372" y="112"/>
                    <a:pt x="371" y="112"/>
                    <a:pt x="370" y="112"/>
                  </a:cubicBezTo>
                  <a:cubicBezTo>
                    <a:pt x="369" y="118"/>
                    <a:pt x="369" y="118"/>
                    <a:pt x="363" y="117"/>
                  </a:cubicBezTo>
                  <a:cubicBezTo>
                    <a:pt x="363" y="111"/>
                    <a:pt x="360" y="110"/>
                    <a:pt x="355" y="113"/>
                  </a:cubicBezTo>
                  <a:cubicBezTo>
                    <a:pt x="353" y="116"/>
                    <a:pt x="351" y="120"/>
                    <a:pt x="347" y="120"/>
                  </a:cubicBezTo>
                  <a:cubicBezTo>
                    <a:pt x="346" y="123"/>
                    <a:pt x="352" y="122"/>
                    <a:pt x="354" y="123"/>
                  </a:cubicBezTo>
                  <a:cubicBezTo>
                    <a:pt x="359" y="126"/>
                    <a:pt x="356" y="132"/>
                    <a:pt x="358" y="136"/>
                  </a:cubicBezTo>
                  <a:cubicBezTo>
                    <a:pt x="364" y="135"/>
                    <a:pt x="360" y="150"/>
                    <a:pt x="362" y="153"/>
                  </a:cubicBezTo>
                  <a:cubicBezTo>
                    <a:pt x="364" y="157"/>
                    <a:pt x="368" y="154"/>
                    <a:pt x="369" y="158"/>
                  </a:cubicBezTo>
                  <a:cubicBezTo>
                    <a:pt x="370" y="164"/>
                    <a:pt x="367" y="171"/>
                    <a:pt x="367" y="177"/>
                  </a:cubicBezTo>
                  <a:cubicBezTo>
                    <a:pt x="371" y="178"/>
                    <a:pt x="375" y="175"/>
                    <a:pt x="378" y="175"/>
                  </a:cubicBezTo>
                  <a:cubicBezTo>
                    <a:pt x="378" y="178"/>
                    <a:pt x="380" y="178"/>
                    <a:pt x="381" y="180"/>
                  </a:cubicBezTo>
                  <a:cubicBezTo>
                    <a:pt x="382" y="182"/>
                    <a:pt x="381" y="184"/>
                    <a:pt x="381" y="186"/>
                  </a:cubicBezTo>
                  <a:cubicBezTo>
                    <a:pt x="379" y="185"/>
                    <a:pt x="378" y="187"/>
                    <a:pt x="378" y="189"/>
                  </a:cubicBezTo>
                  <a:cubicBezTo>
                    <a:pt x="382" y="190"/>
                    <a:pt x="383" y="192"/>
                    <a:pt x="385" y="195"/>
                  </a:cubicBezTo>
                  <a:cubicBezTo>
                    <a:pt x="382" y="197"/>
                    <a:pt x="382" y="200"/>
                    <a:pt x="381" y="203"/>
                  </a:cubicBezTo>
                  <a:cubicBezTo>
                    <a:pt x="377" y="204"/>
                    <a:pt x="374" y="208"/>
                    <a:pt x="370" y="210"/>
                  </a:cubicBezTo>
                  <a:cubicBezTo>
                    <a:pt x="370" y="205"/>
                    <a:pt x="366" y="205"/>
                    <a:pt x="363" y="206"/>
                  </a:cubicBezTo>
                  <a:cubicBezTo>
                    <a:pt x="363" y="207"/>
                    <a:pt x="362" y="208"/>
                    <a:pt x="362" y="209"/>
                  </a:cubicBezTo>
                  <a:cubicBezTo>
                    <a:pt x="356" y="208"/>
                    <a:pt x="359" y="200"/>
                    <a:pt x="355" y="198"/>
                  </a:cubicBezTo>
                  <a:cubicBezTo>
                    <a:pt x="352" y="196"/>
                    <a:pt x="348" y="198"/>
                    <a:pt x="347" y="193"/>
                  </a:cubicBezTo>
                  <a:cubicBezTo>
                    <a:pt x="343" y="196"/>
                    <a:pt x="343" y="198"/>
                    <a:pt x="342" y="203"/>
                  </a:cubicBezTo>
                  <a:cubicBezTo>
                    <a:pt x="340" y="203"/>
                    <a:pt x="339" y="202"/>
                    <a:pt x="337" y="202"/>
                  </a:cubicBezTo>
                  <a:cubicBezTo>
                    <a:pt x="336" y="197"/>
                    <a:pt x="341" y="188"/>
                    <a:pt x="334" y="186"/>
                  </a:cubicBezTo>
                  <a:cubicBezTo>
                    <a:pt x="330" y="185"/>
                    <a:pt x="327" y="186"/>
                    <a:pt x="328" y="181"/>
                  </a:cubicBezTo>
                  <a:cubicBezTo>
                    <a:pt x="338" y="179"/>
                    <a:pt x="324" y="158"/>
                    <a:pt x="324" y="154"/>
                  </a:cubicBezTo>
                  <a:cubicBezTo>
                    <a:pt x="327" y="154"/>
                    <a:pt x="331" y="151"/>
                    <a:pt x="333" y="149"/>
                  </a:cubicBezTo>
                  <a:cubicBezTo>
                    <a:pt x="337" y="146"/>
                    <a:pt x="336" y="142"/>
                    <a:pt x="337" y="138"/>
                  </a:cubicBezTo>
                  <a:cubicBezTo>
                    <a:pt x="341" y="138"/>
                    <a:pt x="339" y="132"/>
                    <a:pt x="344" y="133"/>
                  </a:cubicBezTo>
                  <a:cubicBezTo>
                    <a:pt x="344" y="131"/>
                    <a:pt x="343" y="129"/>
                    <a:pt x="342" y="127"/>
                  </a:cubicBezTo>
                  <a:cubicBezTo>
                    <a:pt x="337" y="127"/>
                    <a:pt x="338" y="120"/>
                    <a:pt x="338" y="116"/>
                  </a:cubicBezTo>
                  <a:cubicBezTo>
                    <a:pt x="338" y="114"/>
                    <a:pt x="337" y="112"/>
                    <a:pt x="338" y="110"/>
                  </a:cubicBezTo>
                  <a:cubicBezTo>
                    <a:pt x="340" y="107"/>
                    <a:pt x="343" y="110"/>
                    <a:pt x="345" y="109"/>
                  </a:cubicBezTo>
                  <a:cubicBezTo>
                    <a:pt x="345" y="105"/>
                    <a:pt x="344" y="100"/>
                    <a:pt x="349" y="99"/>
                  </a:cubicBezTo>
                  <a:cubicBezTo>
                    <a:pt x="353" y="99"/>
                    <a:pt x="359" y="102"/>
                    <a:pt x="363" y="99"/>
                  </a:cubicBezTo>
                  <a:cubicBezTo>
                    <a:pt x="365" y="98"/>
                    <a:pt x="366" y="96"/>
                    <a:pt x="369" y="96"/>
                  </a:cubicBezTo>
                  <a:cubicBezTo>
                    <a:pt x="371" y="97"/>
                    <a:pt x="373" y="97"/>
                    <a:pt x="374" y="95"/>
                  </a:cubicBezTo>
                  <a:cubicBezTo>
                    <a:pt x="376" y="92"/>
                    <a:pt x="371" y="89"/>
                    <a:pt x="371" y="86"/>
                  </a:cubicBezTo>
                  <a:cubicBezTo>
                    <a:pt x="372" y="86"/>
                    <a:pt x="372" y="86"/>
                    <a:pt x="373" y="86"/>
                  </a:cubicBezTo>
                  <a:cubicBezTo>
                    <a:pt x="373" y="84"/>
                    <a:pt x="373" y="77"/>
                    <a:pt x="376" y="81"/>
                  </a:cubicBezTo>
                  <a:cubicBezTo>
                    <a:pt x="377" y="77"/>
                    <a:pt x="380" y="74"/>
                    <a:pt x="381" y="70"/>
                  </a:cubicBezTo>
                  <a:cubicBezTo>
                    <a:pt x="385" y="69"/>
                    <a:pt x="384" y="61"/>
                    <a:pt x="388" y="59"/>
                  </a:cubicBezTo>
                  <a:cubicBezTo>
                    <a:pt x="388" y="57"/>
                    <a:pt x="388" y="54"/>
                    <a:pt x="389" y="52"/>
                  </a:cubicBezTo>
                  <a:cubicBezTo>
                    <a:pt x="392" y="52"/>
                    <a:pt x="390" y="46"/>
                    <a:pt x="396" y="46"/>
                  </a:cubicBezTo>
                  <a:cubicBezTo>
                    <a:pt x="395" y="41"/>
                    <a:pt x="398" y="35"/>
                    <a:pt x="396" y="30"/>
                  </a:cubicBezTo>
                  <a:cubicBezTo>
                    <a:pt x="394" y="26"/>
                    <a:pt x="390" y="23"/>
                    <a:pt x="391" y="19"/>
                  </a:cubicBezTo>
                  <a:cubicBezTo>
                    <a:pt x="391" y="15"/>
                    <a:pt x="391" y="13"/>
                    <a:pt x="387" y="11"/>
                  </a:cubicBezTo>
                  <a:cubicBezTo>
                    <a:pt x="385" y="11"/>
                    <a:pt x="381" y="10"/>
                    <a:pt x="382" y="7"/>
                  </a:cubicBezTo>
                  <a:cubicBezTo>
                    <a:pt x="377" y="4"/>
                    <a:pt x="376" y="2"/>
                    <a:pt x="370" y="2"/>
                  </a:cubicBezTo>
                  <a:cubicBezTo>
                    <a:pt x="370" y="2"/>
                    <a:pt x="370" y="3"/>
                    <a:pt x="370" y="4"/>
                  </a:cubicBezTo>
                  <a:cubicBezTo>
                    <a:pt x="366" y="4"/>
                    <a:pt x="362" y="4"/>
                    <a:pt x="358" y="4"/>
                  </a:cubicBezTo>
                  <a:cubicBezTo>
                    <a:pt x="354" y="3"/>
                    <a:pt x="351" y="1"/>
                    <a:pt x="348" y="0"/>
                  </a:cubicBezTo>
                  <a:cubicBezTo>
                    <a:pt x="344" y="0"/>
                    <a:pt x="341" y="2"/>
                    <a:pt x="338" y="1"/>
                  </a:cubicBezTo>
                  <a:cubicBezTo>
                    <a:pt x="337" y="1"/>
                    <a:pt x="336" y="1"/>
                    <a:pt x="336" y="0"/>
                  </a:cubicBezTo>
                  <a:cubicBezTo>
                    <a:pt x="334" y="2"/>
                    <a:pt x="331" y="5"/>
                    <a:pt x="331" y="6"/>
                  </a:cubicBezTo>
                  <a:cubicBezTo>
                    <a:pt x="330" y="7"/>
                    <a:pt x="328" y="12"/>
                    <a:pt x="329" y="12"/>
                  </a:cubicBezTo>
                  <a:cubicBezTo>
                    <a:pt x="320" y="14"/>
                    <a:pt x="305" y="8"/>
                    <a:pt x="303" y="21"/>
                  </a:cubicBezTo>
                  <a:cubicBezTo>
                    <a:pt x="300" y="22"/>
                    <a:pt x="296" y="22"/>
                    <a:pt x="293" y="24"/>
                  </a:cubicBezTo>
                  <a:cubicBezTo>
                    <a:pt x="292" y="25"/>
                    <a:pt x="291" y="27"/>
                    <a:pt x="289" y="28"/>
                  </a:cubicBezTo>
                  <a:cubicBezTo>
                    <a:pt x="285" y="31"/>
                    <a:pt x="280" y="33"/>
                    <a:pt x="275" y="33"/>
                  </a:cubicBezTo>
                  <a:cubicBezTo>
                    <a:pt x="273" y="38"/>
                    <a:pt x="264" y="38"/>
                    <a:pt x="260" y="40"/>
                  </a:cubicBezTo>
                  <a:cubicBezTo>
                    <a:pt x="257" y="41"/>
                    <a:pt x="256" y="44"/>
                    <a:pt x="255" y="46"/>
                  </a:cubicBezTo>
                  <a:cubicBezTo>
                    <a:pt x="252" y="50"/>
                    <a:pt x="248" y="49"/>
                    <a:pt x="244" y="50"/>
                  </a:cubicBezTo>
                  <a:cubicBezTo>
                    <a:pt x="237" y="52"/>
                    <a:pt x="231" y="59"/>
                    <a:pt x="227" y="66"/>
                  </a:cubicBezTo>
                  <a:cubicBezTo>
                    <a:pt x="224" y="71"/>
                    <a:pt x="218" y="73"/>
                    <a:pt x="211" y="73"/>
                  </a:cubicBezTo>
                  <a:cubicBezTo>
                    <a:pt x="208" y="75"/>
                    <a:pt x="211" y="84"/>
                    <a:pt x="205" y="83"/>
                  </a:cubicBezTo>
                  <a:cubicBezTo>
                    <a:pt x="207" y="90"/>
                    <a:pt x="210" y="97"/>
                    <a:pt x="211" y="105"/>
                  </a:cubicBezTo>
                  <a:cubicBezTo>
                    <a:pt x="212" y="110"/>
                    <a:pt x="215" y="111"/>
                    <a:pt x="219" y="113"/>
                  </a:cubicBezTo>
                  <a:cubicBezTo>
                    <a:pt x="226" y="116"/>
                    <a:pt x="236" y="118"/>
                    <a:pt x="244" y="116"/>
                  </a:cubicBezTo>
                  <a:cubicBezTo>
                    <a:pt x="247" y="116"/>
                    <a:pt x="249" y="114"/>
                    <a:pt x="251" y="115"/>
                  </a:cubicBezTo>
                  <a:cubicBezTo>
                    <a:pt x="254" y="115"/>
                    <a:pt x="255" y="117"/>
                    <a:pt x="257" y="117"/>
                  </a:cubicBezTo>
                  <a:cubicBezTo>
                    <a:pt x="259" y="111"/>
                    <a:pt x="260" y="109"/>
                    <a:pt x="267" y="109"/>
                  </a:cubicBezTo>
                  <a:cubicBezTo>
                    <a:pt x="267" y="112"/>
                    <a:pt x="265" y="119"/>
                    <a:pt x="270" y="118"/>
                  </a:cubicBezTo>
                  <a:cubicBezTo>
                    <a:pt x="270" y="124"/>
                    <a:pt x="270" y="129"/>
                    <a:pt x="270" y="135"/>
                  </a:cubicBezTo>
                  <a:cubicBezTo>
                    <a:pt x="267" y="135"/>
                    <a:pt x="264" y="136"/>
                    <a:pt x="262" y="136"/>
                  </a:cubicBezTo>
                  <a:cubicBezTo>
                    <a:pt x="262" y="135"/>
                    <a:pt x="262" y="133"/>
                    <a:pt x="262" y="132"/>
                  </a:cubicBezTo>
                  <a:cubicBezTo>
                    <a:pt x="258" y="133"/>
                    <a:pt x="254" y="136"/>
                    <a:pt x="249" y="137"/>
                  </a:cubicBezTo>
                  <a:cubicBezTo>
                    <a:pt x="243" y="137"/>
                    <a:pt x="237" y="136"/>
                    <a:pt x="232" y="136"/>
                  </a:cubicBezTo>
                  <a:cubicBezTo>
                    <a:pt x="231" y="139"/>
                    <a:pt x="230" y="142"/>
                    <a:pt x="231" y="144"/>
                  </a:cubicBezTo>
                  <a:cubicBezTo>
                    <a:pt x="232" y="147"/>
                    <a:pt x="235" y="148"/>
                    <a:pt x="235" y="151"/>
                  </a:cubicBezTo>
                  <a:cubicBezTo>
                    <a:pt x="235" y="156"/>
                    <a:pt x="229" y="155"/>
                    <a:pt x="226" y="155"/>
                  </a:cubicBezTo>
                  <a:cubicBezTo>
                    <a:pt x="228" y="161"/>
                    <a:pt x="231" y="162"/>
                    <a:pt x="237" y="163"/>
                  </a:cubicBezTo>
                  <a:cubicBezTo>
                    <a:pt x="242" y="165"/>
                    <a:pt x="245" y="168"/>
                    <a:pt x="244" y="173"/>
                  </a:cubicBezTo>
                  <a:cubicBezTo>
                    <a:pt x="244" y="177"/>
                    <a:pt x="242" y="184"/>
                    <a:pt x="237" y="183"/>
                  </a:cubicBezTo>
                  <a:cubicBezTo>
                    <a:pt x="233" y="182"/>
                    <a:pt x="232" y="177"/>
                    <a:pt x="227" y="178"/>
                  </a:cubicBezTo>
                  <a:cubicBezTo>
                    <a:pt x="229" y="184"/>
                    <a:pt x="226" y="202"/>
                    <a:pt x="232" y="204"/>
                  </a:cubicBezTo>
                  <a:cubicBezTo>
                    <a:pt x="232" y="209"/>
                    <a:pt x="224" y="208"/>
                    <a:pt x="224" y="212"/>
                  </a:cubicBezTo>
                  <a:cubicBezTo>
                    <a:pt x="220" y="213"/>
                    <a:pt x="219" y="210"/>
                    <a:pt x="219" y="207"/>
                  </a:cubicBezTo>
                  <a:cubicBezTo>
                    <a:pt x="216" y="207"/>
                    <a:pt x="214" y="205"/>
                    <a:pt x="211" y="205"/>
                  </a:cubicBezTo>
                  <a:cubicBezTo>
                    <a:pt x="211" y="203"/>
                    <a:pt x="211" y="201"/>
                    <a:pt x="211" y="199"/>
                  </a:cubicBezTo>
                  <a:cubicBezTo>
                    <a:pt x="211" y="199"/>
                    <a:pt x="210" y="199"/>
                    <a:pt x="210" y="200"/>
                  </a:cubicBezTo>
                  <a:cubicBezTo>
                    <a:pt x="208" y="200"/>
                    <a:pt x="206" y="200"/>
                    <a:pt x="204" y="200"/>
                  </a:cubicBezTo>
                  <a:cubicBezTo>
                    <a:pt x="204" y="201"/>
                    <a:pt x="203" y="203"/>
                    <a:pt x="203" y="204"/>
                  </a:cubicBezTo>
                  <a:cubicBezTo>
                    <a:pt x="198" y="202"/>
                    <a:pt x="193" y="202"/>
                    <a:pt x="188" y="201"/>
                  </a:cubicBezTo>
                  <a:cubicBezTo>
                    <a:pt x="183" y="199"/>
                    <a:pt x="177" y="197"/>
                    <a:pt x="172" y="198"/>
                  </a:cubicBezTo>
                  <a:cubicBezTo>
                    <a:pt x="172" y="203"/>
                    <a:pt x="169" y="208"/>
                    <a:pt x="167" y="212"/>
                  </a:cubicBezTo>
                  <a:cubicBezTo>
                    <a:pt x="165" y="215"/>
                    <a:pt x="161" y="214"/>
                    <a:pt x="158" y="215"/>
                  </a:cubicBezTo>
                  <a:cubicBezTo>
                    <a:pt x="158" y="218"/>
                    <a:pt x="160" y="220"/>
                    <a:pt x="160" y="224"/>
                  </a:cubicBezTo>
                  <a:cubicBezTo>
                    <a:pt x="157" y="224"/>
                    <a:pt x="155" y="224"/>
                    <a:pt x="154" y="227"/>
                  </a:cubicBezTo>
                  <a:cubicBezTo>
                    <a:pt x="150" y="227"/>
                    <a:pt x="144" y="225"/>
                    <a:pt x="140" y="226"/>
                  </a:cubicBezTo>
                  <a:cubicBezTo>
                    <a:pt x="139" y="228"/>
                    <a:pt x="140" y="232"/>
                    <a:pt x="138" y="234"/>
                  </a:cubicBezTo>
                  <a:cubicBezTo>
                    <a:pt x="133" y="230"/>
                    <a:pt x="134" y="227"/>
                    <a:pt x="126" y="227"/>
                  </a:cubicBezTo>
                  <a:cubicBezTo>
                    <a:pt x="125" y="223"/>
                    <a:pt x="125" y="209"/>
                    <a:pt x="131" y="213"/>
                  </a:cubicBezTo>
                  <a:cubicBezTo>
                    <a:pt x="135" y="215"/>
                    <a:pt x="137" y="216"/>
                    <a:pt x="142" y="215"/>
                  </a:cubicBezTo>
                  <a:cubicBezTo>
                    <a:pt x="146" y="214"/>
                    <a:pt x="149" y="211"/>
                    <a:pt x="153" y="210"/>
                  </a:cubicBezTo>
                  <a:cubicBezTo>
                    <a:pt x="153" y="207"/>
                    <a:pt x="148" y="208"/>
                    <a:pt x="147" y="204"/>
                  </a:cubicBezTo>
                  <a:cubicBezTo>
                    <a:pt x="147" y="201"/>
                    <a:pt x="149" y="198"/>
                    <a:pt x="149" y="195"/>
                  </a:cubicBezTo>
                  <a:cubicBezTo>
                    <a:pt x="150" y="189"/>
                    <a:pt x="146" y="192"/>
                    <a:pt x="145" y="189"/>
                  </a:cubicBezTo>
                  <a:cubicBezTo>
                    <a:pt x="145" y="186"/>
                    <a:pt x="146" y="181"/>
                    <a:pt x="150" y="180"/>
                  </a:cubicBezTo>
                  <a:cubicBezTo>
                    <a:pt x="157" y="188"/>
                    <a:pt x="158" y="175"/>
                    <a:pt x="158" y="171"/>
                  </a:cubicBezTo>
                  <a:cubicBezTo>
                    <a:pt x="156" y="171"/>
                    <a:pt x="153" y="170"/>
                    <a:pt x="151" y="169"/>
                  </a:cubicBezTo>
                  <a:cubicBezTo>
                    <a:pt x="151" y="165"/>
                    <a:pt x="151" y="161"/>
                    <a:pt x="151" y="157"/>
                  </a:cubicBezTo>
                  <a:cubicBezTo>
                    <a:pt x="145" y="156"/>
                    <a:pt x="143" y="157"/>
                    <a:pt x="139" y="159"/>
                  </a:cubicBezTo>
                  <a:cubicBezTo>
                    <a:pt x="136" y="161"/>
                    <a:pt x="130" y="166"/>
                    <a:pt x="132" y="159"/>
                  </a:cubicBezTo>
                  <a:cubicBezTo>
                    <a:pt x="124" y="158"/>
                    <a:pt x="117" y="158"/>
                    <a:pt x="110" y="157"/>
                  </a:cubicBezTo>
                  <a:cubicBezTo>
                    <a:pt x="104" y="155"/>
                    <a:pt x="107" y="149"/>
                    <a:pt x="112" y="149"/>
                  </a:cubicBezTo>
                  <a:cubicBezTo>
                    <a:pt x="112" y="145"/>
                    <a:pt x="111" y="140"/>
                    <a:pt x="116" y="140"/>
                  </a:cubicBezTo>
                  <a:cubicBezTo>
                    <a:pt x="116" y="137"/>
                    <a:pt x="117" y="133"/>
                    <a:pt x="116" y="130"/>
                  </a:cubicBezTo>
                  <a:cubicBezTo>
                    <a:pt x="112" y="129"/>
                    <a:pt x="105" y="128"/>
                    <a:pt x="102" y="132"/>
                  </a:cubicBezTo>
                  <a:cubicBezTo>
                    <a:pt x="100" y="136"/>
                    <a:pt x="102" y="140"/>
                    <a:pt x="97" y="142"/>
                  </a:cubicBezTo>
                  <a:cubicBezTo>
                    <a:pt x="94" y="144"/>
                    <a:pt x="89" y="144"/>
                    <a:pt x="86" y="141"/>
                  </a:cubicBezTo>
                  <a:cubicBezTo>
                    <a:pt x="85" y="138"/>
                    <a:pt x="85" y="134"/>
                    <a:pt x="81" y="133"/>
                  </a:cubicBezTo>
                  <a:cubicBezTo>
                    <a:pt x="75" y="143"/>
                    <a:pt x="90" y="149"/>
                    <a:pt x="90" y="158"/>
                  </a:cubicBezTo>
                  <a:cubicBezTo>
                    <a:pt x="86" y="158"/>
                    <a:pt x="85" y="155"/>
                    <a:pt x="83" y="153"/>
                  </a:cubicBezTo>
                  <a:cubicBezTo>
                    <a:pt x="81" y="151"/>
                    <a:pt x="79" y="154"/>
                    <a:pt x="80" y="150"/>
                  </a:cubicBezTo>
                  <a:cubicBezTo>
                    <a:pt x="72" y="148"/>
                    <a:pt x="77" y="156"/>
                    <a:pt x="77" y="159"/>
                  </a:cubicBezTo>
                  <a:cubicBezTo>
                    <a:pt x="77" y="162"/>
                    <a:pt x="72" y="162"/>
                    <a:pt x="71" y="165"/>
                  </a:cubicBezTo>
                  <a:cubicBezTo>
                    <a:pt x="70" y="167"/>
                    <a:pt x="71" y="171"/>
                    <a:pt x="71" y="173"/>
                  </a:cubicBezTo>
                  <a:cubicBezTo>
                    <a:pt x="74" y="173"/>
                    <a:pt x="77" y="174"/>
                    <a:pt x="78" y="177"/>
                  </a:cubicBezTo>
                  <a:cubicBezTo>
                    <a:pt x="75" y="179"/>
                    <a:pt x="77" y="183"/>
                    <a:pt x="76" y="186"/>
                  </a:cubicBezTo>
                  <a:cubicBezTo>
                    <a:pt x="75" y="188"/>
                    <a:pt x="72" y="190"/>
                    <a:pt x="71" y="192"/>
                  </a:cubicBezTo>
                  <a:cubicBezTo>
                    <a:pt x="75" y="192"/>
                    <a:pt x="79" y="192"/>
                    <a:pt x="84" y="192"/>
                  </a:cubicBezTo>
                  <a:cubicBezTo>
                    <a:pt x="84" y="196"/>
                    <a:pt x="84" y="201"/>
                    <a:pt x="86" y="205"/>
                  </a:cubicBezTo>
                  <a:cubicBezTo>
                    <a:pt x="87" y="208"/>
                    <a:pt x="88" y="210"/>
                    <a:pt x="86" y="214"/>
                  </a:cubicBezTo>
                  <a:cubicBezTo>
                    <a:pt x="84" y="217"/>
                    <a:pt x="82" y="218"/>
                    <a:pt x="81" y="222"/>
                  </a:cubicBezTo>
                  <a:cubicBezTo>
                    <a:pt x="81" y="226"/>
                    <a:pt x="81" y="229"/>
                    <a:pt x="81" y="232"/>
                  </a:cubicBezTo>
                  <a:cubicBezTo>
                    <a:pt x="81" y="238"/>
                    <a:pt x="81" y="244"/>
                    <a:pt x="75" y="248"/>
                  </a:cubicBezTo>
                  <a:cubicBezTo>
                    <a:pt x="68" y="251"/>
                    <a:pt x="60" y="252"/>
                    <a:pt x="53" y="255"/>
                  </a:cubicBezTo>
                  <a:cubicBezTo>
                    <a:pt x="52" y="260"/>
                    <a:pt x="55" y="261"/>
                    <a:pt x="51" y="265"/>
                  </a:cubicBezTo>
                  <a:cubicBezTo>
                    <a:pt x="53" y="266"/>
                    <a:pt x="67" y="270"/>
                    <a:pt x="63" y="274"/>
                  </a:cubicBezTo>
                  <a:cubicBezTo>
                    <a:pt x="58" y="280"/>
                    <a:pt x="47" y="277"/>
                    <a:pt x="43" y="284"/>
                  </a:cubicBezTo>
                  <a:cubicBezTo>
                    <a:pt x="42" y="283"/>
                    <a:pt x="37" y="281"/>
                    <a:pt x="36" y="283"/>
                  </a:cubicBezTo>
                  <a:cubicBezTo>
                    <a:pt x="35" y="284"/>
                    <a:pt x="35" y="284"/>
                    <a:pt x="34" y="283"/>
                  </a:cubicBezTo>
                  <a:cubicBezTo>
                    <a:pt x="34" y="283"/>
                    <a:pt x="34" y="283"/>
                    <a:pt x="33" y="283"/>
                  </a:cubicBezTo>
                  <a:cubicBezTo>
                    <a:pt x="33" y="285"/>
                    <a:pt x="33" y="287"/>
                    <a:pt x="32" y="289"/>
                  </a:cubicBezTo>
                  <a:cubicBezTo>
                    <a:pt x="32" y="292"/>
                    <a:pt x="32" y="298"/>
                    <a:pt x="37" y="299"/>
                  </a:cubicBezTo>
                  <a:cubicBezTo>
                    <a:pt x="41" y="300"/>
                    <a:pt x="44" y="298"/>
                    <a:pt x="44" y="304"/>
                  </a:cubicBezTo>
                  <a:cubicBezTo>
                    <a:pt x="44" y="309"/>
                    <a:pt x="41" y="312"/>
                    <a:pt x="37" y="316"/>
                  </a:cubicBezTo>
                  <a:cubicBezTo>
                    <a:pt x="33" y="320"/>
                    <a:pt x="31" y="319"/>
                    <a:pt x="25" y="320"/>
                  </a:cubicBezTo>
                  <a:cubicBezTo>
                    <a:pt x="24" y="322"/>
                    <a:pt x="23" y="325"/>
                    <a:pt x="21" y="326"/>
                  </a:cubicBezTo>
                  <a:cubicBezTo>
                    <a:pt x="17" y="329"/>
                    <a:pt x="13" y="327"/>
                    <a:pt x="9" y="327"/>
                  </a:cubicBezTo>
                  <a:cubicBezTo>
                    <a:pt x="6" y="339"/>
                    <a:pt x="27" y="330"/>
                    <a:pt x="25" y="342"/>
                  </a:cubicBezTo>
                  <a:cubicBezTo>
                    <a:pt x="24" y="343"/>
                    <a:pt x="0" y="343"/>
                    <a:pt x="6" y="349"/>
                  </a:cubicBezTo>
                  <a:cubicBezTo>
                    <a:pt x="8" y="353"/>
                    <a:pt x="10" y="356"/>
                    <a:pt x="12" y="360"/>
                  </a:cubicBezTo>
                  <a:cubicBezTo>
                    <a:pt x="13" y="362"/>
                    <a:pt x="9" y="367"/>
                    <a:pt x="10" y="370"/>
                  </a:cubicBezTo>
                  <a:cubicBezTo>
                    <a:pt x="10" y="373"/>
                    <a:pt x="11" y="375"/>
                    <a:pt x="12" y="377"/>
                  </a:cubicBezTo>
                  <a:cubicBezTo>
                    <a:pt x="15" y="377"/>
                    <a:pt x="17" y="379"/>
                    <a:pt x="20" y="380"/>
                  </a:cubicBezTo>
                  <a:cubicBezTo>
                    <a:pt x="27" y="382"/>
                    <a:pt x="26" y="373"/>
                    <a:pt x="32" y="373"/>
                  </a:cubicBezTo>
                  <a:cubicBezTo>
                    <a:pt x="32" y="373"/>
                    <a:pt x="40" y="381"/>
                    <a:pt x="40" y="381"/>
                  </a:cubicBezTo>
                  <a:cubicBezTo>
                    <a:pt x="42" y="388"/>
                    <a:pt x="40" y="395"/>
                    <a:pt x="46" y="401"/>
                  </a:cubicBezTo>
                  <a:cubicBezTo>
                    <a:pt x="51" y="406"/>
                    <a:pt x="61" y="401"/>
                    <a:pt x="68" y="401"/>
                  </a:cubicBezTo>
                  <a:cubicBezTo>
                    <a:pt x="76" y="402"/>
                    <a:pt x="79" y="405"/>
                    <a:pt x="82" y="412"/>
                  </a:cubicBezTo>
                  <a:cubicBezTo>
                    <a:pt x="85" y="418"/>
                    <a:pt x="87" y="422"/>
                    <a:pt x="95" y="422"/>
                  </a:cubicBezTo>
                  <a:cubicBezTo>
                    <a:pt x="98" y="422"/>
                    <a:pt x="100" y="424"/>
                    <a:pt x="104" y="423"/>
                  </a:cubicBezTo>
                  <a:cubicBezTo>
                    <a:pt x="108" y="422"/>
                    <a:pt x="110" y="422"/>
                    <a:pt x="114" y="423"/>
                  </a:cubicBezTo>
                  <a:cubicBezTo>
                    <a:pt x="121" y="427"/>
                    <a:pt x="132" y="423"/>
                    <a:pt x="140" y="424"/>
                  </a:cubicBezTo>
                  <a:cubicBezTo>
                    <a:pt x="143" y="424"/>
                    <a:pt x="146" y="423"/>
                    <a:pt x="148" y="427"/>
                  </a:cubicBezTo>
                  <a:cubicBezTo>
                    <a:pt x="149" y="429"/>
                    <a:pt x="153" y="428"/>
                    <a:pt x="155" y="429"/>
                  </a:cubicBezTo>
                  <a:cubicBezTo>
                    <a:pt x="159" y="431"/>
                    <a:pt x="160" y="443"/>
                    <a:pt x="158" y="447"/>
                  </a:cubicBezTo>
                  <a:cubicBezTo>
                    <a:pt x="158" y="447"/>
                    <a:pt x="158" y="447"/>
                    <a:pt x="158" y="447"/>
                  </a:cubicBezTo>
                  <a:cubicBezTo>
                    <a:pt x="158" y="452"/>
                    <a:pt x="167" y="450"/>
                    <a:pt x="170" y="450"/>
                  </a:cubicBezTo>
                  <a:cubicBezTo>
                    <a:pt x="173" y="450"/>
                    <a:pt x="175" y="451"/>
                    <a:pt x="178" y="451"/>
                  </a:cubicBezTo>
                  <a:cubicBezTo>
                    <a:pt x="181" y="450"/>
                    <a:pt x="180" y="446"/>
                    <a:pt x="180" y="444"/>
                  </a:cubicBezTo>
                  <a:cubicBezTo>
                    <a:pt x="183" y="444"/>
                    <a:pt x="186" y="445"/>
                    <a:pt x="188" y="444"/>
                  </a:cubicBezTo>
                  <a:cubicBezTo>
                    <a:pt x="191" y="444"/>
                    <a:pt x="192" y="441"/>
                    <a:pt x="195" y="441"/>
                  </a:cubicBezTo>
                  <a:cubicBezTo>
                    <a:pt x="196" y="437"/>
                    <a:pt x="194" y="436"/>
                    <a:pt x="191" y="435"/>
                  </a:cubicBezTo>
                  <a:cubicBezTo>
                    <a:pt x="193" y="433"/>
                    <a:pt x="195" y="429"/>
                    <a:pt x="198" y="429"/>
                  </a:cubicBezTo>
                  <a:cubicBezTo>
                    <a:pt x="199" y="426"/>
                    <a:pt x="200" y="426"/>
                    <a:pt x="202" y="425"/>
                  </a:cubicBezTo>
                  <a:cubicBezTo>
                    <a:pt x="206" y="424"/>
                    <a:pt x="205" y="420"/>
                    <a:pt x="205" y="417"/>
                  </a:cubicBezTo>
                  <a:cubicBezTo>
                    <a:pt x="208" y="417"/>
                    <a:pt x="209" y="415"/>
                    <a:pt x="209" y="412"/>
                  </a:cubicBezTo>
                  <a:cubicBezTo>
                    <a:pt x="215" y="412"/>
                    <a:pt x="218" y="409"/>
                    <a:pt x="223" y="407"/>
                  </a:cubicBezTo>
                  <a:cubicBezTo>
                    <a:pt x="226" y="407"/>
                    <a:pt x="233" y="406"/>
                    <a:pt x="232" y="410"/>
                  </a:cubicBezTo>
                  <a:cubicBezTo>
                    <a:pt x="234" y="409"/>
                    <a:pt x="238" y="410"/>
                    <a:pt x="240" y="410"/>
                  </a:cubicBezTo>
                  <a:cubicBezTo>
                    <a:pt x="243" y="404"/>
                    <a:pt x="247" y="401"/>
                    <a:pt x="255" y="402"/>
                  </a:cubicBezTo>
                  <a:cubicBezTo>
                    <a:pt x="263" y="404"/>
                    <a:pt x="263" y="415"/>
                    <a:pt x="268" y="420"/>
                  </a:cubicBezTo>
                  <a:cubicBezTo>
                    <a:pt x="266" y="421"/>
                    <a:pt x="265" y="422"/>
                    <a:pt x="264" y="423"/>
                  </a:cubicBezTo>
                  <a:cubicBezTo>
                    <a:pt x="264" y="422"/>
                    <a:pt x="263" y="421"/>
                    <a:pt x="263" y="420"/>
                  </a:cubicBezTo>
                  <a:cubicBezTo>
                    <a:pt x="261" y="421"/>
                    <a:pt x="256" y="420"/>
                    <a:pt x="253" y="420"/>
                  </a:cubicBezTo>
                  <a:cubicBezTo>
                    <a:pt x="254" y="423"/>
                    <a:pt x="255" y="432"/>
                    <a:pt x="259" y="433"/>
                  </a:cubicBezTo>
                  <a:cubicBezTo>
                    <a:pt x="259" y="431"/>
                    <a:pt x="262" y="425"/>
                    <a:pt x="264" y="429"/>
                  </a:cubicBezTo>
                  <a:cubicBezTo>
                    <a:pt x="267" y="433"/>
                    <a:pt x="268" y="431"/>
                    <a:pt x="272" y="432"/>
                  </a:cubicBezTo>
                  <a:cubicBezTo>
                    <a:pt x="284" y="435"/>
                    <a:pt x="292" y="428"/>
                    <a:pt x="304" y="428"/>
                  </a:cubicBezTo>
                  <a:cubicBezTo>
                    <a:pt x="304" y="423"/>
                    <a:pt x="309" y="418"/>
                    <a:pt x="315" y="420"/>
                  </a:cubicBezTo>
                  <a:cubicBezTo>
                    <a:pt x="317" y="421"/>
                    <a:pt x="319" y="423"/>
                    <a:pt x="322" y="422"/>
                  </a:cubicBezTo>
                  <a:cubicBezTo>
                    <a:pt x="324" y="421"/>
                    <a:pt x="323" y="417"/>
                    <a:pt x="327" y="418"/>
                  </a:cubicBezTo>
                  <a:cubicBezTo>
                    <a:pt x="327" y="420"/>
                    <a:pt x="326" y="423"/>
                    <a:pt x="327" y="425"/>
                  </a:cubicBezTo>
                  <a:cubicBezTo>
                    <a:pt x="328" y="430"/>
                    <a:pt x="332" y="426"/>
                    <a:pt x="333" y="424"/>
                  </a:cubicBezTo>
                  <a:cubicBezTo>
                    <a:pt x="338" y="423"/>
                    <a:pt x="341" y="429"/>
                    <a:pt x="345" y="430"/>
                  </a:cubicBezTo>
                  <a:cubicBezTo>
                    <a:pt x="351" y="433"/>
                    <a:pt x="359" y="429"/>
                    <a:pt x="365" y="430"/>
                  </a:cubicBezTo>
                  <a:cubicBezTo>
                    <a:pt x="366" y="426"/>
                    <a:pt x="365" y="423"/>
                    <a:pt x="365" y="420"/>
                  </a:cubicBezTo>
                  <a:cubicBezTo>
                    <a:pt x="370" y="420"/>
                    <a:pt x="375" y="423"/>
                    <a:pt x="380" y="423"/>
                  </a:cubicBezTo>
                  <a:cubicBezTo>
                    <a:pt x="379" y="422"/>
                    <a:pt x="380" y="421"/>
                    <a:pt x="380" y="420"/>
                  </a:cubicBezTo>
                  <a:cubicBezTo>
                    <a:pt x="381" y="420"/>
                    <a:pt x="383" y="419"/>
                    <a:pt x="384" y="420"/>
                  </a:cubicBezTo>
                  <a:cubicBezTo>
                    <a:pt x="385" y="418"/>
                    <a:pt x="386" y="410"/>
                    <a:pt x="390" y="413"/>
                  </a:cubicBezTo>
                  <a:cubicBezTo>
                    <a:pt x="394" y="416"/>
                    <a:pt x="393" y="420"/>
                    <a:pt x="398" y="420"/>
                  </a:cubicBezTo>
                  <a:cubicBezTo>
                    <a:pt x="402" y="420"/>
                    <a:pt x="406" y="420"/>
                    <a:pt x="406" y="425"/>
                  </a:cubicBezTo>
                  <a:cubicBezTo>
                    <a:pt x="406" y="429"/>
                    <a:pt x="416" y="426"/>
                    <a:pt x="418" y="426"/>
                  </a:cubicBezTo>
                  <a:cubicBezTo>
                    <a:pt x="424" y="425"/>
                    <a:pt x="428" y="426"/>
                    <a:pt x="433" y="429"/>
                  </a:cubicBezTo>
                  <a:cubicBezTo>
                    <a:pt x="437" y="431"/>
                    <a:pt x="442" y="431"/>
                    <a:pt x="446" y="431"/>
                  </a:cubicBezTo>
                  <a:cubicBezTo>
                    <a:pt x="451" y="430"/>
                    <a:pt x="453" y="430"/>
                    <a:pt x="456" y="426"/>
                  </a:cubicBezTo>
                  <a:cubicBezTo>
                    <a:pt x="457" y="425"/>
                    <a:pt x="459" y="423"/>
                    <a:pt x="461" y="425"/>
                  </a:cubicBezTo>
                  <a:cubicBezTo>
                    <a:pt x="462" y="427"/>
                    <a:pt x="463" y="427"/>
                    <a:pt x="466" y="427"/>
                  </a:cubicBezTo>
                  <a:cubicBezTo>
                    <a:pt x="467" y="430"/>
                    <a:pt x="472" y="429"/>
                    <a:pt x="473" y="433"/>
                  </a:cubicBezTo>
                  <a:cubicBezTo>
                    <a:pt x="475" y="439"/>
                    <a:pt x="480" y="445"/>
                    <a:pt x="487" y="446"/>
                  </a:cubicBezTo>
                  <a:cubicBezTo>
                    <a:pt x="490" y="446"/>
                    <a:pt x="493" y="447"/>
                    <a:pt x="495" y="448"/>
                  </a:cubicBezTo>
                  <a:cubicBezTo>
                    <a:pt x="502" y="441"/>
                    <a:pt x="503" y="422"/>
                    <a:pt x="503" y="41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880101" y="-1331913"/>
              <a:ext cx="1081088" cy="885825"/>
            </a:xfrm>
            <a:custGeom>
              <a:avLst/>
              <a:gdLst>
                <a:gd name="T0" fmla="*/ 345 w 464"/>
                <a:gd name="T1" fmla="*/ 377 h 380"/>
                <a:gd name="T2" fmla="*/ 358 w 464"/>
                <a:gd name="T3" fmla="*/ 376 h 380"/>
                <a:gd name="T4" fmla="*/ 375 w 464"/>
                <a:gd name="T5" fmla="*/ 339 h 380"/>
                <a:gd name="T6" fmla="*/ 409 w 464"/>
                <a:gd name="T7" fmla="*/ 336 h 380"/>
                <a:gd name="T8" fmla="*/ 402 w 464"/>
                <a:gd name="T9" fmla="*/ 302 h 380"/>
                <a:gd name="T10" fmla="*/ 437 w 464"/>
                <a:gd name="T11" fmla="*/ 283 h 380"/>
                <a:gd name="T12" fmla="*/ 407 w 464"/>
                <a:gd name="T13" fmla="*/ 254 h 380"/>
                <a:gd name="T14" fmla="*/ 430 w 464"/>
                <a:gd name="T15" fmla="*/ 239 h 380"/>
                <a:gd name="T16" fmla="*/ 445 w 464"/>
                <a:gd name="T17" fmla="*/ 189 h 380"/>
                <a:gd name="T18" fmla="*/ 450 w 464"/>
                <a:gd name="T19" fmla="*/ 152 h 380"/>
                <a:gd name="T20" fmla="*/ 429 w 464"/>
                <a:gd name="T21" fmla="*/ 130 h 380"/>
                <a:gd name="T22" fmla="*/ 400 w 464"/>
                <a:gd name="T23" fmla="*/ 78 h 380"/>
                <a:gd name="T24" fmla="*/ 382 w 464"/>
                <a:gd name="T25" fmla="*/ 35 h 380"/>
                <a:gd name="T26" fmla="*/ 332 w 464"/>
                <a:gd name="T27" fmla="*/ 34 h 380"/>
                <a:gd name="T28" fmla="*/ 296 w 464"/>
                <a:gd name="T29" fmla="*/ 12 h 380"/>
                <a:gd name="T30" fmla="*/ 254 w 464"/>
                <a:gd name="T31" fmla="*/ 11 h 380"/>
                <a:gd name="T32" fmla="*/ 230 w 464"/>
                <a:gd name="T33" fmla="*/ 6 h 380"/>
                <a:gd name="T34" fmla="*/ 223 w 464"/>
                <a:gd name="T35" fmla="*/ 25 h 380"/>
                <a:gd name="T36" fmla="*/ 178 w 464"/>
                <a:gd name="T37" fmla="*/ 17 h 380"/>
                <a:gd name="T38" fmla="*/ 125 w 464"/>
                <a:gd name="T39" fmla="*/ 24 h 380"/>
                <a:gd name="T40" fmla="*/ 93 w 464"/>
                <a:gd name="T41" fmla="*/ 17 h 380"/>
                <a:gd name="T42" fmla="*/ 59 w 464"/>
                <a:gd name="T43" fmla="*/ 9 h 380"/>
                <a:gd name="T44" fmla="*/ 18 w 464"/>
                <a:gd name="T45" fmla="*/ 34 h 380"/>
                <a:gd name="T46" fmla="*/ 0 w 464"/>
                <a:gd name="T47" fmla="*/ 64 h 380"/>
                <a:gd name="T48" fmla="*/ 41 w 464"/>
                <a:gd name="T49" fmla="*/ 54 h 380"/>
                <a:gd name="T50" fmla="*/ 20 w 464"/>
                <a:gd name="T51" fmla="*/ 75 h 380"/>
                <a:gd name="T52" fmla="*/ 34 w 464"/>
                <a:gd name="T53" fmla="*/ 94 h 380"/>
                <a:gd name="T54" fmla="*/ 51 w 464"/>
                <a:gd name="T55" fmla="*/ 116 h 380"/>
                <a:gd name="T56" fmla="*/ 106 w 464"/>
                <a:gd name="T57" fmla="*/ 142 h 380"/>
                <a:gd name="T58" fmla="*/ 151 w 464"/>
                <a:gd name="T59" fmla="*/ 133 h 380"/>
                <a:gd name="T60" fmla="*/ 178 w 464"/>
                <a:gd name="T61" fmla="*/ 124 h 380"/>
                <a:gd name="T62" fmla="*/ 150 w 464"/>
                <a:gd name="T63" fmla="*/ 166 h 380"/>
                <a:gd name="T64" fmla="*/ 131 w 464"/>
                <a:gd name="T65" fmla="*/ 166 h 380"/>
                <a:gd name="T66" fmla="*/ 109 w 464"/>
                <a:gd name="T67" fmla="*/ 178 h 380"/>
                <a:gd name="T68" fmla="*/ 91 w 464"/>
                <a:gd name="T69" fmla="*/ 179 h 380"/>
                <a:gd name="T70" fmla="*/ 71 w 464"/>
                <a:gd name="T71" fmla="*/ 180 h 380"/>
                <a:gd name="T72" fmla="*/ 56 w 464"/>
                <a:gd name="T73" fmla="*/ 165 h 380"/>
                <a:gd name="T74" fmla="*/ 87 w 464"/>
                <a:gd name="T75" fmla="*/ 229 h 380"/>
                <a:gd name="T76" fmla="*/ 136 w 464"/>
                <a:gd name="T77" fmla="*/ 285 h 380"/>
                <a:gd name="T78" fmla="*/ 178 w 464"/>
                <a:gd name="T79" fmla="*/ 315 h 380"/>
                <a:gd name="T80" fmla="*/ 223 w 464"/>
                <a:gd name="T81" fmla="*/ 309 h 380"/>
                <a:gd name="T82" fmla="*/ 259 w 464"/>
                <a:gd name="T83" fmla="*/ 298 h 380"/>
                <a:gd name="T84" fmla="*/ 296 w 464"/>
                <a:gd name="T85" fmla="*/ 268 h 380"/>
                <a:gd name="T86" fmla="*/ 306 w 464"/>
                <a:gd name="T87" fmla="*/ 218 h 380"/>
                <a:gd name="T88" fmla="*/ 321 w 464"/>
                <a:gd name="T89" fmla="*/ 206 h 380"/>
                <a:gd name="T90" fmla="*/ 353 w 464"/>
                <a:gd name="T91" fmla="*/ 207 h 380"/>
                <a:gd name="T92" fmla="*/ 324 w 464"/>
                <a:gd name="T93" fmla="*/ 222 h 380"/>
                <a:gd name="T94" fmla="*/ 322 w 464"/>
                <a:gd name="T95" fmla="*/ 245 h 380"/>
                <a:gd name="T96" fmla="*/ 324 w 464"/>
                <a:gd name="T97" fmla="*/ 262 h 380"/>
                <a:gd name="T98" fmla="*/ 325 w 464"/>
                <a:gd name="T99" fmla="*/ 273 h 380"/>
                <a:gd name="T100" fmla="*/ 330 w 464"/>
                <a:gd name="T101" fmla="*/ 295 h 380"/>
                <a:gd name="T102" fmla="*/ 340 w 464"/>
                <a:gd name="T103" fmla="*/ 309 h 380"/>
                <a:gd name="T104" fmla="*/ 332 w 464"/>
                <a:gd name="T105" fmla="*/ 344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4" h="380">
                  <a:moveTo>
                    <a:pt x="331" y="353"/>
                  </a:moveTo>
                  <a:cubicBezTo>
                    <a:pt x="331" y="354"/>
                    <a:pt x="331" y="354"/>
                    <a:pt x="331" y="354"/>
                  </a:cubicBezTo>
                  <a:cubicBezTo>
                    <a:pt x="336" y="355"/>
                    <a:pt x="347" y="364"/>
                    <a:pt x="348" y="368"/>
                  </a:cubicBezTo>
                  <a:cubicBezTo>
                    <a:pt x="348" y="372"/>
                    <a:pt x="344" y="371"/>
                    <a:pt x="341" y="371"/>
                  </a:cubicBezTo>
                  <a:cubicBezTo>
                    <a:pt x="341" y="374"/>
                    <a:pt x="338" y="372"/>
                    <a:pt x="338" y="374"/>
                  </a:cubicBezTo>
                  <a:cubicBezTo>
                    <a:pt x="337" y="378"/>
                    <a:pt x="343" y="377"/>
                    <a:pt x="345" y="377"/>
                  </a:cubicBezTo>
                  <a:cubicBezTo>
                    <a:pt x="345" y="376"/>
                    <a:pt x="345" y="376"/>
                    <a:pt x="345" y="375"/>
                  </a:cubicBezTo>
                  <a:cubicBezTo>
                    <a:pt x="346" y="375"/>
                    <a:pt x="347" y="375"/>
                    <a:pt x="348" y="375"/>
                  </a:cubicBezTo>
                  <a:cubicBezTo>
                    <a:pt x="348" y="375"/>
                    <a:pt x="349" y="375"/>
                    <a:pt x="349" y="375"/>
                  </a:cubicBezTo>
                  <a:cubicBezTo>
                    <a:pt x="349" y="376"/>
                    <a:pt x="349" y="378"/>
                    <a:pt x="349" y="379"/>
                  </a:cubicBezTo>
                  <a:cubicBezTo>
                    <a:pt x="351" y="378"/>
                    <a:pt x="354" y="380"/>
                    <a:pt x="356" y="379"/>
                  </a:cubicBezTo>
                  <a:cubicBezTo>
                    <a:pt x="357" y="379"/>
                    <a:pt x="358" y="376"/>
                    <a:pt x="358" y="376"/>
                  </a:cubicBezTo>
                  <a:cubicBezTo>
                    <a:pt x="360" y="376"/>
                    <a:pt x="362" y="376"/>
                    <a:pt x="364" y="376"/>
                  </a:cubicBezTo>
                  <a:cubicBezTo>
                    <a:pt x="364" y="373"/>
                    <a:pt x="363" y="367"/>
                    <a:pt x="366" y="365"/>
                  </a:cubicBezTo>
                  <a:cubicBezTo>
                    <a:pt x="369" y="364"/>
                    <a:pt x="367" y="359"/>
                    <a:pt x="368" y="356"/>
                  </a:cubicBezTo>
                  <a:cubicBezTo>
                    <a:pt x="369" y="353"/>
                    <a:pt x="374" y="341"/>
                    <a:pt x="367" y="340"/>
                  </a:cubicBezTo>
                  <a:cubicBezTo>
                    <a:pt x="368" y="338"/>
                    <a:pt x="369" y="336"/>
                    <a:pt x="370" y="334"/>
                  </a:cubicBezTo>
                  <a:cubicBezTo>
                    <a:pt x="373" y="334"/>
                    <a:pt x="373" y="337"/>
                    <a:pt x="375" y="339"/>
                  </a:cubicBezTo>
                  <a:cubicBezTo>
                    <a:pt x="377" y="341"/>
                    <a:pt x="381" y="341"/>
                    <a:pt x="384" y="341"/>
                  </a:cubicBezTo>
                  <a:cubicBezTo>
                    <a:pt x="384" y="343"/>
                    <a:pt x="384" y="345"/>
                    <a:pt x="384" y="346"/>
                  </a:cubicBezTo>
                  <a:cubicBezTo>
                    <a:pt x="387" y="346"/>
                    <a:pt x="388" y="348"/>
                    <a:pt x="389" y="350"/>
                  </a:cubicBezTo>
                  <a:cubicBezTo>
                    <a:pt x="391" y="344"/>
                    <a:pt x="401" y="349"/>
                    <a:pt x="401" y="343"/>
                  </a:cubicBezTo>
                  <a:cubicBezTo>
                    <a:pt x="401" y="341"/>
                    <a:pt x="399" y="340"/>
                    <a:pt x="399" y="338"/>
                  </a:cubicBezTo>
                  <a:cubicBezTo>
                    <a:pt x="399" y="336"/>
                    <a:pt x="407" y="337"/>
                    <a:pt x="409" y="336"/>
                  </a:cubicBezTo>
                  <a:cubicBezTo>
                    <a:pt x="410" y="326"/>
                    <a:pt x="408" y="320"/>
                    <a:pt x="401" y="314"/>
                  </a:cubicBezTo>
                  <a:cubicBezTo>
                    <a:pt x="397" y="310"/>
                    <a:pt x="396" y="308"/>
                    <a:pt x="391" y="308"/>
                  </a:cubicBezTo>
                  <a:cubicBezTo>
                    <a:pt x="390" y="308"/>
                    <a:pt x="387" y="308"/>
                    <a:pt x="386" y="307"/>
                  </a:cubicBezTo>
                  <a:cubicBezTo>
                    <a:pt x="386" y="307"/>
                    <a:pt x="386" y="304"/>
                    <a:pt x="386" y="304"/>
                  </a:cubicBezTo>
                  <a:cubicBezTo>
                    <a:pt x="389" y="304"/>
                    <a:pt x="393" y="305"/>
                    <a:pt x="396" y="304"/>
                  </a:cubicBezTo>
                  <a:cubicBezTo>
                    <a:pt x="398" y="304"/>
                    <a:pt x="400" y="302"/>
                    <a:pt x="402" y="302"/>
                  </a:cubicBezTo>
                  <a:cubicBezTo>
                    <a:pt x="406" y="301"/>
                    <a:pt x="404" y="297"/>
                    <a:pt x="405" y="294"/>
                  </a:cubicBezTo>
                  <a:cubicBezTo>
                    <a:pt x="408" y="291"/>
                    <a:pt x="414" y="292"/>
                    <a:pt x="418" y="291"/>
                  </a:cubicBezTo>
                  <a:cubicBezTo>
                    <a:pt x="418" y="290"/>
                    <a:pt x="418" y="288"/>
                    <a:pt x="418" y="287"/>
                  </a:cubicBezTo>
                  <a:cubicBezTo>
                    <a:pt x="421" y="287"/>
                    <a:pt x="423" y="287"/>
                    <a:pt x="425" y="286"/>
                  </a:cubicBezTo>
                  <a:cubicBezTo>
                    <a:pt x="426" y="285"/>
                    <a:pt x="427" y="283"/>
                    <a:pt x="428" y="282"/>
                  </a:cubicBezTo>
                  <a:cubicBezTo>
                    <a:pt x="431" y="282"/>
                    <a:pt x="434" y="283"/>
                    <a:pt x="437" y="283"/>
                  </a:cubicBezTo>
                  <a:cubicBezTo>
                    <a:pt x="440" y="283"/>
                    <a:pt x="442" y="281"/>
                    <a:pt x="445" y="281"/>
                  </a:cubicBezTo>
                  <a:cubicBezTo>
                    <a:pt x="439" y="276"/>
                    <a:pt x="427" y="270"/>
                    <a:pt x="420" y="276"/>
                  </a:cubicBezTo>
                  <a:cubicBezTo>
                    <a:pt x="410" y="285"/>
                    <a:pt x="413" y="270"/>
                    <a:pt x="408" y="271"/>
                  </a:cubicBezTo>
                  <a:cubicBezTo>
                    <a:pt x="407" y="268"/>
                    <a:pt x="410" y="265"/>
                    <a:pt x="411" y="264"/>
                  </a:cubicBezTo>
                  <a:cubicBezTo>
                    <a:pt x="412" y="262"/>
                    <a:pt x="412" y="260"/>
                    <a:pt x="412" y="258"/>
                  </a:cubicBezTo>
                  <a:cubicBezTo>
                    <a:pt x="409" y="257"/>
                    <a:pt x="406" y="258"/>
                    <a:pt x="407" y="254"/>
                  </a:cubicBezTo>
                  <a:cubicBezTo>
                    <a:pt x="409" y="254"/>
                    <a:pt x="412" y="255"/>
                    <a:pt x="414" y="254"/>
                  </a:cubicBezTo>
                  <a:cubicBezTo>
                    <a:pt x="417" y="253"/>
                    <a:pt x="417" y="249"/>
                    <a:pt x="421" y="248"/>
                  </a:cubicBezTo>
                  <a:cubicBezTo>
                    <a:pt x="422" y="248"/>
                    <a:pt x="424" y="248"/>
                    <a:pt x="425" y="248"/>
                  </a:cubicBezTo>
                  <a:cubicBezTo>
                    <a:pt x="428" y="248"/>
                    <a:pt x="429" y="246"/>
                    <a:pt x="431" y="246"/>
                  </a:cubicBezTo>
                  <a:cubicBezTo>
                    <a:pt x="432" y="246"/>
                    <a:pt x="432" y="246"/>
                    <a:pt x="432" y="246"/>
                  </a:cubicBezTo>
                  <a:cubicBezTo>
                    <a:pt x="431" y="244"/>
                    <a:pt x="430" y="242"/>
                    <a:pt x="430" y="239"/>
                  </a:cubicBezTo>
                  <a:cubicBezTo>
                    <a:pt x="429" y="236"/>
                    <a:pt x="433" y="231"/>
                    <a:pt x="432" y="229"/>
                  </a:cubicBezTo>
                  <a:cubicBezTo>
                    <a:pt x="430" y="225"/>
                    <a:pt x="428" y="222"/>
                    <a:pt x="426" y="218"/>
                  </a:cubicBezTo>
                  <a:cubicBezTo>
                    <a:pt x="420" y="212"/>
                    <a:pt x="444" y="212"/>
                    <a:pt x="445" y="211"/>
                  </a:cubicBezTo>
                  <a:cubicBezTo>
                    <a:pt x="447" y="199"/>
                    <a:pt x="426" y="208"/>
                    <a:pt x="429" y="196"/>
                  </a:cubicBezTo>
                  <a:cubicBezTo>
                    <a:pt x="433" y="196"/>
                    <a:pt x="437" y="198"/>
                    <a:pt x="441" y="195"/>
                  </a:cubicBezTo>
                  <a:cubicBezTo>
                    <a:pt x="443" y="194"/>
                    <a:pt x="444" y="191"/>
                    <a:pt x="445" y="189"/>
                  </a:cubicBezTo>
                  <a:cubicBezTo>
                    <a:pt x="451" y="188"/>
                    <a:pt x="453" y="189"/>
                    <a:pt x="457" y="185"/>
                  </a:cubicBezTo>
                  <a:cubicBezTo>
                    <a:pt x="461" y="181"/>
                    <a:pt x="464" y="178"/>
                    <a:pt x="464" y="173"/>
                  </a:cubicBezTo>
                  <a:cubicBezTo>
                    <a:pt x="464" y="167"/>
                    <a:pt x="461" y="169"/>
                    <a:pt x="457" y="168"/>
                  </a:cubicBezTo>
                  <a:cubicBezTo>
                    <a:pt x="452" y="167"/>
                    <a:pt x="452" y="161"/>
                    <a:pt x="452" y="158"/>
                  </a:cubicBezTo>
                  <a:cubicBezTo>
                    <a:pt x="453" y="156"/>
                    <a:pt x="453" y="154"/>
                    <a:pt x="453" y="152"/>
                  </a:cubicBezTo>
                  <a:cubicBezTo>
                    <a:pt x="452" y="152"/>
                    <a:pt x="451" y="152"/>
                    <a:pt x="450" y="152"/>
                  </a:cubicBezTo>
                  <a:cubicBezTo>
                    <a:pt x="451" y="152"/>
                    <a:pt x="452" y="152"/>
                    <a:pt x="453" y="152"/>
                  </a:cubicBezTo>
                  <a:cubicBezTo>
                    <a:pt x="453" y="149"/>
                    <a:pt x="453" y="145"/>
                    <a:pt x="450" y="145"/>
                  </a:cubicBezTo>
                  <a:cubicBezTo>
                    <a:pt x="448" y="144"/>
                    <a:pt x="440" y="148"/>
                    <a:pt x="441" y="142"/>
                  </a:cubicBezTo>
                  <a:cubicBezTo>
                    <a:pt x="441" y="139"/>
                    <a:pt x="443" y="136"/>
                    <a:pt x="440" y="133"/>
                  </a:cubicBezTo>
                  <a:cubicBezTo>
                    <a:pt x="437" y="131"/>
                    <a:pt x="432" y="132"/>
                    <a:pt x="429" y="131"/>
                  </a:cubicBezTo>
                  <a:cubicBezTo>
                    <a:pt x="429" y="131"/>
                    <a:pt x="429" y="131"/>
                    <a:pt x="429" y="130"/>
                  </a:cubicBezTo>
                  <a:cubicBezTo>
                    <a:pt x="424" y="131"/>
                    <a:pt x="425" y="125"/>
                    <a:pt x="421" y="124"/>
                  </a:cubicBezTo>
                  <a:cubicBezTo>
                    <a:pt x="418" y="123"/>
                    <a:pt x="412" y="125"/>
                    <a:pt x="409" y="122"/>
                  </a:cubicBezTo>
                  <a:cubicBezTo>
                    <a:pt x="404" y="117"/>
                    <a:pt x="415" y="101"/>
                    <a:pt x="400" y="108"/>
                  </a:cubicBezTo>
                  <a:cubicBezTo>
                    <a:pt x="398" y="105"/>
                    <a:pt x="400" y="100"/>
                    <a:pt x="398" y="98"/>
                  </a:cubicBezTo>
                  <a:cubicBezTo>
                    <a:pt x="396" y="95"/>
                    <a:pt x="392" y="96"/>
                    <a:pt x="390" y="93"/>
                  </a:cubicBezTo>
                  <a:cubicBezTo>
                    <a:pt x="388" y="88"/>
                    <a:pt x="398" y="83"/>
                    <a:pt x="400" y="78"/>
                  </a:cubicBezTo>
                  <a:cubicBezTo>
                    <a:pt x="402" y="72"/>
                    <a:pt x="396" y="64"/>
                    <a:pt x="391" y="71"/>
                  </a:cubicBezTo>
                  <a:cubicBezTo>
                    <a:pt x="387" y="76"/>
                    <a:pt x="383" y="72"/>
                    <a:pt x="385" y="66"/>
                  </a:cubicBezTo>
                  <a:cubicBezTo>
                    <a:pt x="379" y="66"/>
                    <a:pt x="376" y="61"/>
                    <a:pt x="377" y="56"/>
                  </a:cubicBezTo>
                  <a:cubicBezTo>
                    <a:pt x="378" y="50"/>
                    <a:pt x="383" y="49"/>
                    <a:pt x="387" y="46"/>
                  </a:cubicBezTo>
                  <a:cubicBezTo>
                    <a:pt x="385" y="45"/>
                    <a:pt x="383" y="45"/>
                    <a:pt x="381" y="45"/>
                  </a:cubicBezTo>
                  <a:cubicBezTo>
                    <a:pt x="380" y="42"/>
                    <a:pt x="382" y="39"/>
                    <a:pt x="382" y="35"/>
                  </a:cubicBezTo>
                  <a:cubicBezTo>
                    <a:pt x="378" y="35"/>
                    <a:pt x="373" y="33"/>
                    <a:pt x="371" y="36"/>
                  </a:cubicBezTo>
                  <a:cubicBezTo>
                    <a:pt x="370" y="39"/>
                    <a:pt x="370" y="47"/>
                    <a:pt x="365" y="45"/>
                  </a:cubicBezTo>
                  <a:cubicBezTo>
                    <a:pt x="364" y="40"/>
                    <a:pt x="354" y="42"/>
                    <a:pt x="349" y="42"/>
                  </a:cubicBezTo>
                  <a:cubicBezTo>
                    <a:pt x="349" y="39"/>
                    <a:pt x="349" y="37"/>
                    <a:pt x="349" y="35"/>
                  </a:cubicBezTo>
                  <a:cubicBezTo>
                    <a:pt x="345" y="34"/>
                    <a:pt x="341" y="27"/>
                    <a:pt x="338" y="28"/>
                  </a:cubicBezTo>
                  <a:cubicBezTo>
                    <a:pt x="336" y="30"/>
                    <a:pt x="336" y="33"/>
                    <a:pt x="332" y="34"/>
                  </a:cubicBezTo>
                  <a:cubicBezTo>
                    <a:pt x="332" y="30"/>
                    <a:pt x="331" y="28"/>
                    <a:pt x="328" y="26"/>
                  </a:cubicBezTo>
                  <a:cubicBezTo>
                    <a:pt x="325" y="23"/>
                    <a:pt x="326" y="21"/>
                    <a:pt x="325" y="18"/>
                  </a:cubicBezTo>
                  <a:cubicBezTo>
                    <a:pt x="322" y="15"/>
                    <a:pt x="316" y="18"/>
                    <a:pt x="313" y="16"/>
                  </a:cubicBezTo>
                  <a:cubicBezTo>
                    <a:pt x="309" y="15"/>
                    <a:pt x="310" y="11"/>
                    <a:pt x="309" y="8"/>
                  </a:cubicBezTo>
                  <a:cubicBezTo>
                    <a:pt x="306" y="8"/>
                    <a:pt x="300" y="10"/>
                    <a:pt x="299" y="14"/>
                  </a:cubicBezTo>
                  <a:cubicBezTo>
                    <a:pt x="297" y="15"/>
                    <a:pt x="296" y="13"/>
                    <a:pt x="296" y="12"/>
                  </a:cubicBezTo>
                  <a:cubicBezTo>
                    <a:pt x="293" y="11"/>
                    <a:pt x="291" y="15"/>
                    <a:pt x="291" y="18"/>
                  </a:cubicBezTo>
                  <a:cubicBezTo>
                    <a:pt x="288" y="18"/>
                    <a:pt x="287" y="15"/>
                    <a:pt x="286" y="12"/>
                  </a:cubicBezTo>
                  <a:cubicBezTo>
                    <a:pt x="285" y="9"/>
                    <a:pt x="282" y="8"/>
                    <a:pt x="278" y="9"/>
                  </a:cubicBezTo>
                  <a:cubicBezTo>
                    <a:pt x="274" y="9"/>
                    <a:pt x="272" y="8"/>
                    <a:pt x="268" y="7"/>
                  </a:cubicBezTo>
                  <a:cubicBezTo>
                    <a:pt x="264" y="5"/>
                    <a:pt x="259" y="7"/>
                    <a:pt x="254" y="7"/>
                  </a:cubicBezTo>
                  <a:cubicBezTo>
                    <a:pt x="254" y="8"/>
                    <a:pt x="254" y="9"/>
                    <a:pt x="254" y="11"/>
                  </a:cubicBezTo>
                  <a:cubicBezTo>
                    <a:pt x="251" y="12"/>
                    <a:pt x="248" y="11"/>
                    <a:pt x="247" y="9"/>
                  </a:cubicBezTo>
                  <a:cubicBezTo>
                    <a:pt x="246" y="7"/>
                    <a:pt x="247" y="3"/>
                    <a:pt x="246" y="2"/>
                  </a:cubicBezTo>
                  <a:cubicBezTo>
                    <a:pt x="243" y="0"/>
                    <a:pt x="233" y="3"/>
                    <a:pt x="231" y="4"/>
                  </a:cubicBezTo>
                  <a:cubicBezTo>
                    <a:pt x="230" y="4"/>
                    <a:pt x="229" y="5"/>
                    <a:pt x="228" y="5"/>
                  </a:cubicBezTo>
                  <a:cubicBezTo>
                    <a:pt x="228" y="5"/>
                    <a:pt x="228" y="5"/>
                    <a:pt x="228" y="5"/>
                  </a:cubicBezTo>
                  <a:cubicBezTo>
                    <a:pt x="229" y="5"/>
                    <a:pt x="229" y="6"/>
                    <a:pt x="230" y="6"/>
                  </a:cubicBezTo>
                  <a:cubicBezTo>
                    <a:pt x="230" y="10"/>
                    <a:pt x="227" y="14"/>
                    <a:pt x="228" y="18"/>
                  </a:cubicBezTo>
                  <a:cubicBezTo>
                    <a:pt x="232" y="19"/>
                    <a:pt x="235" y="18"/>
                    <a:pt x="239" y="19"/>
                  </a:cubicBezTo>
                  <a:cubicBezTo>
                    <a:pt x="239" y="19"/>
                    <a:pt x="239" y="20"/>
                    <a:pt x="239" y="20"/>
                  </a:cubicBezTo>
                  <a:cubicBezTo>
                    <a:pt x="238" y="20"/>
                    <a:pt x="238" y="21"/>
                    <a:pt x="237" y="21"/>
                  </a:cubicBezTo>
                  <a:cubicBezTo>
                    <a:pt x="234" y="21"/>
                    <a:pt x="231" y="24"/>
                    <a:pt x="229" y="26"/>
                  </a:cubicBezTo>
                  <a:cubicBezTo>
                    <a:pt x="228" y="25"/>
                    <a:pt x="225" y="25"/>
                    <a:pt x="223" y="25"/>
                  </a:cubicBezTo>
                  <a:cubicBezTo>
                    <a:pt x="223" y="25"/>
                    <a:pt x="223" y="26"/>
                    <a:pt x="223" y="26"/>
                  </a:cubicBezTo>
                  <a:cubicBezTo>
                    <a:pt x="219" y="26"/>
                    <a:pt x="217" y="29"/>
                    <a:pt x="217" y="33"/>
                  </a:cubicBezTo>
                  <a:cubicBezTo>
                    <a:pt x="212" y="33"/>
                    <a:pt x="204" y="34"/>
                    <a:pt x="200" y="32"/>
                  </a:cubicBezTo>
                  <a:cubicBezTo>
                    <a:pt x="193" y="29"/>
                    <a:pt x="198" y="22"/>
                    <a:pt x="197" y="16"/>
                  </a:cubicBezTo>
                  <a:cubicBezTo>
                    <a:pt x="193" y="16"/>
                    <a:pt x="188" y="16"/>
                    <a:pt x="184" y="16"/>
                  </a:cubicBezTo>
                  <a:cubicBezTo>
                    <a:pt x="182" y="16"/>
                    <a:pt x="180" y="16"/>
                    <a:pt x="178" y="17"/>
                  </a:cubicBezTo>
                  <a:cubicBezTo>
                    <a:pt x="176" y="17"/>
                    <a:pt x="175" y="19"/>
                    <a:pt x="172" y="20"/>
                  </a:cubicBezTo>
                  <a:cubicBezTo>
                    <a:pt x="170" y="21"/>
                    <a:pt x="168" y="21"/>
                    <a:pt x="166" y="21"/>
                  </a:cubicBezTo>
                  <a:cubicBezTo>
                    <a:pt x="162" y="21"/>
                    <a:pt x="162" y="21"/>
                    <a:pt x="160" y="23"/>
                  </a:cubicBezTo>
                  <a:cubicBezTo>
                    <a:pt x="157" y="25"/>
                    <a:pt x="154" y="27"/>
                    <a:pt x="152" y="29"/>
                  </a:cubicBezTo>
                  <a:cubicBezTo>
                    <a:pt x="151" y="33"/>
                    <a:pt x="141" y="31"/>
                    <a:pt x="138" y="31"/>
                  </a:cubicBezTo>
                  <a:cubicBezTo>
                    <a:pt x="131" y="31"/>
                    <a:pt x="129" y="29"/>
                    <a:pt x="125" y="24"/>
                  </a:cubicBezTo>
                  <a:cubicBezTo>
                    <a:pt x="124" y="22"/>
                    <a:pt x="122" y="19"/>
                    <a:pt x="120" y="18"/>
                  </a:cubicBezTo>
                  <a:cubicBezTo>
                    <a:pt x="119" y="17"/>
                    <a:pt x="115" y="18"/>
                    <a:pt x="113" y="18"/>
                  </a:cubicBezTo>
                  <a:cubicBezTo>
                    <a:pt x="110" y="18"/>
                    <a:pt x="108" y="17"/>
                    <a:pt x="106" y="16"/>
                  </a:cubicBezTo>
                  <a:cubicBezTo>
                    <a:pt x="104" y="16"/>
                    <a:pt x="102" y="15"/>
                    <a:pt x="102" y="19"/>
                  </a:cubicBezTo>
                  <a:cubicBezTo>
                    <a:pt x="99" y="19"/>
                    <a:pt x="99" y="18"/>
                    <a:pt x="97" y="17"/>
                  </a:cubicBezTo>
                  <a:cubicBezTo>
                    <a:pt x="94" y="16"/>
                    <a:pt x="95" y="16"/>
                    <a:pt x="93" y="17"/>
                  </a:cubicBezTo>
                  <a:cubicBezTo>
                    <a:pt x="89" y="17"/>
                    <a:pt x="86" y="19"/>
                    <a:pt x="82" y="17"/>
                  </a:cubicBezTo>
                  <a:cubicBezTo>
                    <a:pt x="81" y="17"/>
                    <a:pt x="80" y="14"/>
                    <a:pt x="78" y="14"/>
                  </a:cubicBezTo>
                  <a:cubicBezTo>
                    <a:pt x="77" y="14"/>
                    <a:pt x="76" y="16"/>
                    <a:pt x="75" y="16"/>
                  </a:cubicBezTo>
                  <a:cubicBezTo>
                    <a:pt x="69" y="18"/>
                    <a:pt x="70" y="15"/>
                    <a:pt x="68" y="11"/>
                  </a:cubicBezTo>
                  <a:cubicBezTo>
                    <a:pt x="66" y="10"/>
                    <a:pt x="63" y="16"/>
                    <a:pt x="62" y="19"/>
                  </a:cubicBezTo>
                  <a:cubicBezTo>
                    <a:pt x="59" y="19"/>
                    <a:pt x="60" y="11"/>
                    <a:pt x="59" y="9"/>
                  </a:cubicBezTo>
                  <a:cubicBezTo>
                    <a:pt x="56" y="3"/>
                    <a:pt x="55" y="12"/>
                    <a:pt x="55" y="15"/>
                  </a:cubicBezTo>
                  <a:cubicBezTo>
                    <a:pt x="55" y="19"/>
                    <a:pt x="54" y="22"/>
                    <a:pt x="53" y="26"/>
                  </a:cubicBezTo>
                  <a:cubicBezTo>
                    <a:pt x="52" y="29"/>
                    <a:pt x="52" y="34"/>
                    <a:pt x="50" y="37"/>
                  </a:cubicBezTo>
                  <a:cubicBezTo>
                    <a:pt x="43" y="37"/>
                    <a:pt x="35" y="36"/>
                    <a:pt x="27" y="36"/>
                  </a:cubicBezTo>
                  <a:cubicBezTo>
                    <a:pt x="25" y="36"/>
                    <a:pt x="23" y="36"/>
                    <a:pt x="22" y="36"/>
                  </a:cubicBezTo>
                  <a:cubicBezTo>
                    <a:pt x="20" y="36"/>
                    <a:pt x="19" y="34"/>
                    <a:pt x="18" y="34"/>
                  </a:cubicBezTo>
                  <a:cubicBezTo>
                    <a:pt x="15" y="34"/>
                    <a:pt x="16" y="36"/>
                    <a:pt x="14" y="37"/>
                  </a:cubicBezTo>
                  <a:cubicBezTo>
                    <a:pt x="13" y="38"/>
                    <a:pt x="11" y="38"/>
                    <a:pt x="9" y="38"/>
                  </a:cubicBezTo>
                  <a:cubicBezTo>
                    <a:pt x="8" y="39"/>
                    <a:pt x="7" y="40"/>
                    <a:pt x="6" y="41"/>
                  </a:cubicBezTo>
                  <a:cubicBezTo>
                    <a:pt x="5" y="44"/>
                    <a:pt x="7" y="46"/>
                    <a:pt x="4" y="47"/>
                  </a:cubicBezTo>
                  <a:cubicBezTo>
                    <a:pt x="4" y="50"/>
                    <a:pt x="3" y="52"/>
                    <a:pt x="2" y="55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8" y="65"/>
                    <a:pt x="11" y="66"/>
                  </a:cubicBezTo>
                  <a:cubicBezTo>
                    <a:pt x="18" y="66"/>
                    <a:pt x="16" y="60"/>
                    <a:pt x="19" y="56"/>
                  </a:cubicBezTo>
                  <a:cubicBezTo>
                    <a:pt x="22" y="52"/>
                    <a:pt x="28" y="55"/>
                    <a:pt x="32" y="54"/>
                  </a:cubicBezTo>
                  <a:cubicBezTo>
                    <a:pt x="34" y="54"/>
                    <a:pt x="37" y="52"/>
                    <a:pt x="38" y="51"/>
                  </a:cubicBezTo>
                  <a:cubicBezTo>
                    <a:pt x="40" y="50"/>
                    <a:pt x="41" y="47"/>
                    <a:pt x="43" y="47"/>
                  </a:cubicBezTo>
                  <a:cubicBezTo>
                    <a:pt x="42" y="49"/>
                    <a:pt x="42" y="53"/>
                    <a:pt x="41" y="54"/>
                  </a:cubicBezTo>
                  <a:cubicBezTo>
                    <a:pt x="40" y="56"/>
                    <a:pt x="37" y="55"/>
                    <a:pt x="35" y="56"/>
                  </a:cubicBezTo>
                  <a:cubicBezTo>
                    <a:pt x="34" y="56"/>
                    <a:pt x="32" y="59"/>
                    <a:pt x="31" y="60"/>
                  </a:cubicBezTo>
                  <a:cubicBezTo>
                    <a:pt x="28" y="61"/>
                    <a:pt x="29" y="61"/>
                    <a:pt x="25" y="61"/>
                  </a:cubicBezTo>
                  <a:cubicBezTo>
                    <a:pt x="23" y="61"/>
                    <a:pt x="22" y="61"/>
                    <a:pt x="22" y="62"/>
                  </a:cubicBezTo>
                  <a:cubicBezTo>
                    <a:pt x="21" y="62"/>
                    <a:pt x="21" y="63"/>
                    <a:pt x="21" y="64"/>
                  </a:cubicBezTo>
                  <a:cubicBezTo>
                    <a:pt x="20" y="66"/>
                    <a:pt x="20" y="72"/>
                    <a:pt x="20" y="75"/>
                  </a:cubicBezTo>
                  <a:cubicBezTo>
                    <a:pt x="23" y="74"/>
                    <a:pt x="25" y="75"/>
                    <a:pt x="26" y="78"/>
                  </a:cubicBezTo>
                  <a:cubicBezTo>
                    <a:pt x="27" y="81"/>
                    <a:pt x="25" y="79"/>
                    <a:pt x="22" y="82"/>
                  </a:cubicBezTo>
                  <a:cubicBezTo>
                    <a:pt x="25" y="82"/>
                    <a:pt x="29" y="83"/>
                    <a:pt x="31" y="84"/>
                  </a:cubicBezTo>
                  <a:cubicBezTo>
                    <a:pt x="35" y="86"/>
                    <a:pt x="28" y="89"/>
                    <a:pt x="29" y="93"/>
                  </a:cubicBezTo>
                  <a:cubicBezTo>
                    <a:pt x="32" y="93"/>
                    <a:pt x="32" y="89"/>
                    <a:pt x="35" y="88"/>
                  </a:cubicBezTo>
                  <a:cubicBezTo>
                    <a:pt x="35" y="91"/>
                    <a:pt x="35" y="92"/>
                    <a:pt x="34" y="94"/>
                  </a:cubicBezTo>
                  <a:cubicBezTo>
                    <a:pt x="33" y="95"/>
                    <a:pt x="30" y="94"/>
                    <a:pt x="32" y="97"/>
                  </a:cubicBezTo>
                  <a:cubicBezTo>
                    <a:pt x="34" y="96"/>
                    <a:pt x="37" y="91"/>
                    <a:pt x="40" y="92"/>
                  </a:cubicBezTo>
                  <a:cubicBezTo>
                    <a:pt x="40" y="93"/>
                    <a:pt x="40" y="93"/>
                    <a:pt x="40" y="94"/>
                  </a:cubicBezTo>
                  <a:cubicBezTo>
                    <a:pt x="36" y="94"/>
                    <a:pt x="37" y="100"/>
                    <a:pt x="34" y="100"/>
                  </a:cubicBezTo>
                  <a:cubicBezTo>
                    <a:pt x="36" y="102"/>
                    <a:pt x="37" y="103"/>
                    <a:pt x="38" y="107"/>
                  </a:cubicBezTo>
                  <a:cubicBezTo>
                    <a:pt x="43" y="107"/>
                    <a:pt x="47" y="114"/>
                    <a:pt x="51" y="116"/>
                  </a:cubicBezTo>
                  <a:cubicBezTo>
                    <a:pt x="57" y="119"/>
                    <a:pt x="61" y="121"/>
                    <a:pt x="65" y="125"/>
                  </a:cubicBezTo>
                  <a:cubicBezTo>
                    <a:pt x="67" y="127"/>
                    <a:pt x="69" y="129"/>
                    <a:pt x="71" y="131"/>
                  </a:cubicBezTo>
                  <a:cubicBezTo>
                    <a:pt x="73" y="133"/>
                    <a:pt x="75" y="136"/>
                    <a:pt x="78" y="137"/>
                  </a:cubicBezTo>
                  <a:cubicBezTo>
                    <a:pt x="82" y="138"/>
                    <a:pt x="90" y="135"/>
                    <a:pt x="90" y="142"/>
                  </a:cubicBezTo>
                  <a:cubicBezTo>
                    <a:pt x="91" y="142"/>
                    <a:pt x="93" y="143"/>
                    <a:pt x="95" y="142"/>
                  </a:cubicBezTo>
                  <a:cubicBezTo>
                    <a:pt x="94" y="139"/>
                    <a:pt x="104" y="141"/>
                    <a:pt x="106" y="142"/>
                  </a:cubicBezTo>
                  <a:cubicBezTo>
                    <a:pt x="109" y="142"/>
                    <a:pt x="112" y="143"/>
                    <a:pt x="115" y="143"/>
                  </a:cubicBezTo>
                  <a:cubicBezTo>
                    <a:pt x="117" y="143"/>
                    <a:pt x="119" y="141"/>
                    <a:pt x="122" y="142"/>
                  </a:cubicBezTo>
                  <a:cubicBezTo>
                    <a:pt x="122" y="141"/>
                    <a:pt x="122" y="141"/>
                    <a:pt x="122" y="140"/>
                  </a:cubicBezTo>
                  <a:cubicBezTo>
                    <a:pt x="126" y="137"/>
                    <a:pt x="132" y="140"/>
                    <a:pt x="138" y="138"/>
                  </a:cubicBezTo>
                  <a:cubicBezTo>
                    <a:pt x="141" y="137"/>
                    <a:pt x="141" y="134"/>
                    <a:pt x="144" y="133"/>
                  </a:cubicBezTo>
                  <a:cubicBezTo>
                    <a:pt x="146" y="133"/>
                    <a:pt x="149" y="134"/>
                    <a:pt x="151" y="133"/>
                  </a:cubicBezTo>
                  <a:cubicBezTo>
                    <a:pt x="152" y="133"/>
                    <a:pt x="155" y="129"/>
                    <a:pt x="153" y="129"/>
                  </a:cubicBezTo>
                  <a:cubicBezTo>
                    <a:pt x="152" y="129"/>
                    <a:pt x="150" y="129"/>
                    <a:pt x="149" y="129"/>
                  </a:cubicBezTo>
                  <a:cubicBezTo>
                    <a:pt x="149" y="127"/>
                    <a:pt x="152" y="124"/>
                    <a:pt x="154" y="126"/>
                  </a:cubicBezTo>
                  <a:cubicBezTo>
                    <a:pt x="157" y="127"/>
                    <a:pt x="155" y="131"/>
                    <a:pt x="160" y="128"/>
                  </a:cubicBezTo>
                  <a:cubicBezTo>
                    <a:pt x="159" y="122"/>
                    <a:pt x="166" y="120"/>
                    <a:pt x="170" y="120"/>
                  </a:cubicBezTo>
                  <a:cubicBezTo>
                    <a:pt x="170" y="126"/>
                    <a:pt x="175" y="127"/>
                    <a:pt x="178" y="124"/>
                  </a:cubicBezTo>
                  <a:cubicBezTo>
                    <a:pt x="177" y="126"/>
                    <a:pt x="177" y="127"/>
                    <a:pt x="175" y="129"/>
                  </a:cubicBezTo>
                  <a:cubicBezTo>
                    <a:pt x="173" y="131"/>
                    <a:pt x="172" y="130"/>
                    <a:pt x="170" y="133"/>
                  </a:cubicBezTo>
                  <a:cubicBezTo>
                    <a:pt x="168" y="138"/>
                    <a:pt x="167" y="142"/>
                    <a:pt x="166" y="147"/>
                  </a:cubicBezTo>
                  <a:cubicBezTo>
                    <a:pt x="162" y="148"/>
                    <a:pt x="159" y="153"/>
                    <a:pt x="156" y="156"/>
                  </a:cubicBezTo>
                  <a:cubicBezTo>
                    <a:pt x="155" y="157"/>
                    <a:pt x="152" y="159"/>
                    <a:pt x="151" y="160"/>
                  </a:cubicBezTo>
                  <a:cubicBezTo>
                    <a:pt x="150" y="162"/>
                    <a:pt x="150" y="164"/>
                    <a:pt x="150" y="166"/>
                  </a:cubicBezTo>
                  <a:cubicBezTo>
                    <a:pt x="147" y="166"/>
                    <a:pt x="144" y="165"/>
                    <a:pt x="141" y="165"/>
                  </a:cubicBezTo>
                  <a:cubicBezTo>
                    <a:pt x="140" y="165"/>
                    <a:pt x="141" y="167"/>
                    <a:pt x="139" y="167"/>
                  </a:cubicBezTo>
                  <a:cubicBezTo>
                    <a:pt x="137" y="166"/>
                    <a:pt x="137" y="164"/>
                    <a:pt x="136" y="163"/>
                  </a:cubicBezTo>
                  <a:cubicBezTo>
                    <a:pt x="135" y="163"/>
                    <a:pt x="132" y="163"/>
                    <a:pt x="132" y="164"/>
                  </a:cubicBezTo>
                  <a:cubicBezTo>
                    <a:pt x="130" y="164"/>
                    <a:pt x="128" y="165"/>
                    <a:pt x="126" y="166"/>
                  </a:cubicBezTo>
                  <a:cubicBezTo>
                    <a:pt x="128" y="166"/>
                    <a:pt x="129" y="166"/>
                    <a:pt x="131" y="166"/>
                  </a:cubicBezTo>
                  <a:cubicBezTo>
                    <a:pt x="130" y="170"/>
                    <a:pt x="124" y="172"/>
                    <a:pt x="124" y="175"/>
                  </a:cubicBezTo>
                  <a:cubicBezTo>
                    <a:pt x="123" y="175"/>
                    <a:pt x="122" y="176"/>
                    <a:pt x="121" y="176"/>
                  </a:cubicBezTo>
                  <a:cubicBezTo>
                    <a:pt x="121" y="176"/>
                    <a:pt x="121" y="176"/>
                    <a:pt x="121" y="177"/>
                  </a:cubicBezTo>
                  <a:cubicBezTo>
                    <a:pt x="120" y="177"/>
                    <a:pt x="119" y="177"/>
                    <a:pt x="118" y="177"/>
                  </a:cubicBezTo>
                  <a:cubicBezTo>
                    <a:pt x="120" y="171"/>
                    <a:pt x="112" y="174"/>
                    <a:pt x="110" y="175"/>
                  </a:cubicBezTo>
                  <a:cubicBezTo>
                    <a:pt x="109" y="176"/>
                    <a:pt x="110" y="177"/>
                    <a:pt x="109" y="178"/>
                  </a:cubicBezTo>
                  <a:cubicBezTo>
                    <a:pt x="109" y="178"/>
                    <a:pt x="108" y="177"/>
                    <a:pt x="107" y="178"/>
                  </a:cubicBezTo>
                  <a:cubicBezTo>
                    <a:pt x="106" y="179"/>
                    <a:pt x="104" y="177"/>
                    <a:pt x="104" y="181"/>
                  </a:cubicBezTo>
                  <a:cubicBezTo>
                    <a:pt x="104" y="181"/>
                    <a:pt x="103" y="181"/>
                    <a:pt x="102" y="181"/>
                  </a:cubicBezTo>
                  <a:cubicBezTo>
                    <a:pt x="102" y="180"/>
                    <a:pt x="102" y="179"/>
                    <a:pt x="102" y="178"/>
                  </a:cubicBezTo>
                  <a:cubicBezTo>
                    <a:pt x="98" y="177"/>
                    <a:pt x="94" y="178"/>
                    <a:pt x="89" y="178"/>
                  </a:cubicBezTo>
                  <a:cubicBezTo>
                    <a:pt x="90" y="179"/>
                    <a:pt x="90" y="179"/>
                    <a:pt x="91" y="179"/>
                  </a:cubicBezTo>
                  <a:cubicBezTo>
                    <a:pt x="91" y="180"/>
                    <a:pt x="91" y="181"/>
                    <a:pt x="91" y="182"/>
                  </a:cubicBezTo>
                  <a:cubicBezTo>
                    <a:pt x="87" y="183"/>
                    <a:pt x="87" y="179"/>
                    <a:pt x="85" y="179"/>
                  </a:cubicBezTo>
                  <a:cubicBezTo>
                    <a:pt x="83" y="178"/>
                    <a:pt x="81" y="180"/>
                    <a:pt x="79" y="181"/>
                  </a:cubicBezTo>
                  <a:cubicBezTo>
                    <a:pt x="77" y="181"/>
                    <a:pt x="74" y="181"/>
                    <a:pt x="72" y="182"/>
                  </a:cubicBezTo>
                  <a:cubicBezTo>
                    <a:pt x="70" y="183"/>
                    <a:pt x="69" y="184"/>
                    <a:pt x="68" y="185"/>
                  </a:cubicBezTo>
                  <a:cubicBezTo>
                    <a:pt x="68" y="182"/>
                    <a:pt x="71" y="183"/>
                    <a:pt x="71" y="180"/>
                  </a:cubicBezTo>
                  <a:cubicBezTo>
                    <a:pt x="63" y="181"/>
                    <a:pt x="70" y="174"/>
                    <a:pt x="72" y="170"/>
                  </a:cubicBezTo>
                  <a:cubicBezTo>
                    <a:pt x="70" y="172"/>
                    <a:pt x="68" y="170"/>
                    <a:pt x="65" y="170"/>
                  </a:cubicBezTo>
                  <a:cubicBezTo>
                    <a:pt x="64" y="170"/>
                    <a:pt x="63" y="172"/>
                    <a:pt x="61" y="172"/>
                  </a:cubicBezTo>
                  <a:cubicBezTo>
                    <a:pt x="58" y="171"/>
                    <a:pt x="56" y="169"/>
                    <a:pt x="59" y="167"/>
                  </a:cubicBezTo>
                  <a:cubicBezTo>
                    <a:pt x="60" y="165"/>
                    <a:pt x="63" y="167"/>
                    <a:pt x="63" y="164"/>
                  </a:cubicBezTo>
                  <a:cubicBezTo>
                    <a:pt x="61" y="164"/>
                    <a:pt x="58" y="163"/>
                    <a:pt x="56" y="165"/>
                  </a:cubicBezTo>
                  <a:cubicBezTo>
                    <a:pt x="55" y="166"/>
                    <a:pt x="56" y="167"/>
                    <a:pt x="56" y="168"/>
                  </a:cubicBezTo>
                  <a:cubicBezTo>
                    <a:pt x="55" y="170"/>
                    <a:pt x="54" y="170"/>
                    <a:pt x="54" y="171"/>
                  </a:cubicBezTo>
                  <a:cubicBezTo>
                    <a:pt x="46" y="174"/>
                    <a:pt x="55" y="184"/>
                    <a:pt x="58" y="188"/>
                  </a:cubicBezTo>
                  <a:cubicBezTo>
                    <a:pt x="59" y="191"/>
                    <a:pt x="61" y="195"/>
                    <a:pt x="63" y="198"/>
                  </a:cubicBezTo>
                  <a:cubicBezTo>
                    <a:pt x="68" y="206"/>
                    <a:pt x="74" y="212"/>
                    <a:pt x="79" y="220"/>
                  </a:cubicBezTo>
                  <a:cubicBezTo>
                    <a:pt x="82" y="224"/>
                    <a:pt x="83" y="226"/>
                    <a:pt x="87" y="229"/>
                  </a:cubicBezTo>
                  <a:cubicBezTo>
                    <a:pt x="91" y="231"/>
                    <a:pt x="93" y="235"/>
                    <a:pt x="96" y="238"/>
                  </a:cubicBezTo>
                  <a:cubicBezTo>
                    <a:pt x="100" y="241"/>
                    <a:pt x="102" y="243"/>
                    <a:pt x="105" y="247"/>
                  </a:cubicBezTo>
                  <a:cubicBezTo>
                    <a:pt x="106" y="251"/>
                    <a:pt x="108" y="254"/>
                    <a:pt x="112" y="254"/>
                  </a:cubicBezTo>
                  <a:cubicBezTo>
                    <a:pt x="111" y="254"/>
                    <a:pt x="112" y="254"/>
                    <a:pt x="111" y="255"/>
                  </a:cubicBezTo>
                  <a:cubicBezTo>
                    <a:pt x="111" y="263"/>
                    <a:pt x="121" y="271"/>
                    <a:pt x="126" y="276"/>
                  </a:cubicBezTo>
                  <a:cubicBezTo>
                    <a:pt x="130" y="279"/>
                    <a:pt x="132" y="282"/>
                    <a:pt x="136" y="285"/>
                  </a:cubicBezTo>
                  <a:cubicBezTo>
                    <a:pt x="138" y="287"/>
                    <a:pt x="140" y="288"/>
                    <a:pt x="142" y="290"/>
                  </a:cubicBezTo>
                  <a:cubicBezTo>
                    <a:pt x="143" y="292"/>
                    <a:pt x="145" y="294"/>
                    <a:pt x="147" y="295"/>
                  </a:cubicBezTo>
                  <a:cubicBezTo>
                    <a:pt x="150" y="298"/>
                    <a:pt x="154" y="300"/>
                    <a:pt x="157" y="303"/>
                  </a:cubicBezTo>
                  <a:cubicBezTo>
                    <a:pt x="159" y="304"/>
                    <a:pt x="160" y="306"/>
                    <a:pt x="162" y="308"/>
                  </a:cubicBezTo>
                  <a:cubicBezTo>
                    <a:pt x="164" y="309"/>
                    <a:pt x="165" y="309"/>
                    <a:pt x="168" y="309"/>
                  </a:cubicBezTo>
                  <a:cubicBezTo>
                    <a:pt x="172" y="310"/>
                    <a:pt x="174" y="315"/>
                    <a:pt x="178" y="315"/>
                  </a:cubicBezTo>
                  <a:cubicBezTo>
                    <a:pt x="181" y="315"/>
                    <a:pt x="181" y="313"/>
                    <a:pt x="183" y="313"/>
                  </a:cubicBezTo>
                  <a:cubicBezTo>
                    <a:pt x="186" y="313"/>
                    <a:pt x="187" y="315"/>
                    <a:pt x="189" y="316"/>
                  </a:cubicBezTo>
                  <a:cubicBezTo>
                    <a:pt x="192" y="314"/>
                    <a:pt x="196" y="316"/>
                    <a:pt x="198" y="318"/>
                  </a:cubicBezTo>
                  <a:cubicBezTo>
                    <a:pt x="200" y="316"/>
                    <a:pt x="204" y="316"/>
                    <a:pt x="206" y="314"/>
                  </a:cubicBezTo>
                  <a:cubicBezTo>
                    <a:pt x="210" y="313"/>
                    <a:pt x="214" y="314"/>
                    <a:pt x="217" y="312"/>
                  </a:cubicBezTo>
                  <a:cubicBezTo>
                    <a:pt x="219" y="311"/>
                    <a:pt x="220" y="310"/>
                    <a:pt x="223" y="309"/>
                  </a:cubicBezTo>
                  <a:cubicBezTo>
                    <a:pt x="225" y="309"/>
                    <a:pt x="227" y="309"/>
                    <a:pt x="229" y="309"/>
                  </a:cubicBezTo>
                  <a:cubicBezTo>
                    <a:pt x="231" y="306"/>
                    <a:pt x="233" y="305"/>
                    <a:pt x="237" y="304"/>
                  </a:cubicBezTo>
                  <a:cubicBezTo>
                    <a:pt x="239" y="304"/>
                    <a:pt x="245" y="305"/>
                    <a:pt x="245" y="301"/>
                  </a:cubicBezTo>
                  <a:cubicBezTo>
                    <a:pt x="242" y="301"/>
                    <a:pt x="239" y="301"/>
                    <a:pt x="239" y="304"/>
                  </a:cubicBezTo>
                  <a:cubicBezTo>
                    <a:pt x="236" y="300"/>
                    <a:pt x="245" y="299"/>
                    <a:pt x="247" y="299"/>
                  </a:cubicBezTo>
                  <a:cubicBezTo>
                    <a:pt x="251" y="299"/>
                    <a:pt x="255" y="300"/>
                    <a:pt x="259" y="298"/>
                  </a:cubicBezTo>
                  <a:cubicBezTo>
                    <a:pt x="261" y="295"/>
                    <a:pt x="264" y="295"/>
                    <a:pt x="267" y="295"/>
                  </a:cubicBezTo>
                  <a:cubicBezTo>
                    <a:pt x="270" y="294"/>
                    <a:pt x="273" y="293"/>
                    <a:pt x="276" y="291"/>
                  </a:cubicBezTo>
                  <a:cubicBezTo>
                    <a:pt x="278" y="289"/>
                    <a:pt x="280" y="286"/>
                    <a:pt x="284" y="287"/>
                  </a:cubicBezTo>
                  <a:cubicBezTo>
                    <a:pt x="284" y="285"/>
                    <a:pt x="284" y="284"/>
                    <a:pt x="284" y="282"/>
                  </a:cubicBezTo>
                  <a:cubicBezTo>
                    <a:pt x="284" y="282"/>
                    <a:pt x="285" y="282"/>
                    <a:pt x="285" y="282"/>
                  </a:cubicBezTo>
                  <a:cubicBezTo>
                    <a:pt x="288" y="276"/>
                    <a:pt x="292" y="272"/>
                    <a:pt x="296" y="268"/>
                  </a:cubicBezTo>
                  <a:cubicBezTo>
                    <a:pt x="301" y="264"/>
                    <a:pt x="300" y="258"/>
                    <a:pt x="300" y="252"/>
                  </a:cubicBezTo>
                  <a:cubicBezTo>
                    <a:pt x="304" y="251"/>
                    <a:pt x="302" y="245"/>
                    <a:pt x="302" y="243"/>
                  </a:cubicBezTo>
                  <a:cubicBezTo>
                    <a:pt x="302" y="241"/>
                    <a:pt x="302" y="239"/>
                    <a:pt x="302" y="237"/>
                  </a:cubicBezTo>
                  <a:cubicBezTo>
                    <a:pt x="302" y="235"/>
                    <a:pt x="300" y="235"/>
                    <a:pt x="300" y="233"/>
                  </a:cubicBezTo>
                  <a:cubicBezTo>
                    <a:pt x="299" y="230"/>
                    <a:pt x="301" y="227"/>
                    <a:pt x="302" y="224"/>
                  </a:cubicBezTo>
                  <a:cubicBezTo>
                    <a:pt x="303" y="222"/>
                    <a:pt x="306" y="220"/>
                    <a:pt x="306" y="218"/>
                  </a:cubicBezTo>
                  <a:cubicBezTo>
                    <a:pt x="307" y="217"/>
                    <a:pt x="307" y="217"/>
                    <a:pt x="308" y="216"/>
                  </a:cubicBezTo>
                  <a:cubicBezTo>
                    <a:pt x="306" y="216"/>
                    <a:pt x="304" y="216"/>
                    <a:pt x="302" y="215"/>
                  </a:cubicBezTo>
                  <a:cubicBezTo>
                    <a:pt x="305" y="213"/>
                    <a:pt x="305" y="211"/>
                    <a:pt x="306" y="208"/>
                  </a:cubicBezTo>
                  <a:cubicBezTo>
                    <a:pt x="310" y="207"/>
                    <a:pt x="311" y="210"/>
                    <a:pt x="314" y="211"/>
                  </a:cubicBezTo>
                  <a:cubicBezTo>
                    <a:pt x="317" y="211"/>
                    <a:pt x="317" y="208"/>
                    <a:pt x="321" y="208"/>
                  </a:cubicBezTo>
                  <a:cubicBezTo>
                    <a:pt x="321" y="208"/>
                    <a:pt x="321" y="207"/>
                    <a:pt x="321" y="206"/>
                  </a:cubicBezTo>
                  <a:cubicBezTo>
                    <a:pt x="318" y="206"/>
                    <a:pt x="315" y="206"/>
                    <a:pt x="313" y="206"/>
                  </a:cubicBezTo>
                  <a:cubicBezTo>
                    <a:pt x="314" y="204"/>
                    <a:pt x="316" y="204"/>
                    <a:pt x="318" y="204"/>
                  </a:cubicBezTo>
                  <a:cubicBezTo>
                    <a:pt x="319" y="196"/>
                    <a:pt x="331" y="205"/>
                    <a:pt x="334" y="207"/>
                  </a:cubicBezTo>
                  <a:cubicBezTo>
                    <a:pt x="338" y="210"/>
                    <a:pt x="348" y="209"/>
                    <a:pt x="353" y="207"/>
                  </a:cubicBezTo>
                  <a:cubicBezTo>
                    <a:pt x="353" y="207"/>
                    <a:pt x="353" y="206"/>
                    <a:pt x="354" y="206"/>
                  </a:cubicBezTo>
                  <a:cubicBezTo>
                    <a:pt x="353" y="207"/>
                    <a:pt x="353" y="207"/>
                    <a:pt x="353" y="207"/>
                  </a:cubicBezTo>
                  <a:cubicBezTo>
                    <a:pt x="351" y="208"/>
                    <a:pt x="348" y="212"/>
                    <a:pt x="345" y="213"/>
                  </a:cubicBezTo>
                  <a:cubicBezTo>
                    <a:pt x="343" y="215"/>
                    <a:pt x="343" y="213"/>
                    <a:pt x="340" y="213"/>
                  </a:cubicBezTo>
                  <a:cubicBezTo>
                    <a:pt x="338" y="212"/>
                    <a:pt x="336" y="212"/>
                    <a:pt x="334" y="211"/>
                  </a:cubicBezTo>
                  <a:cubicBezTo>
                    <a:pt x="330" y="209"/>
                    <a:pt x="330" y="203"/>
                    <a:pt x="325" y="208"/>
                  </a:cubicBezTo>
                  <a:cubicBezTo>
                    <a:pt x="323" y="211"/>
                    <a:pt x="324" y="217"/>
                    <a:pt x="321" y="218"/>
                  </a:cubicBezTo>
                  <a:cubicBezTo>
                    <a:pt x="322" y="219"/>
                    <a:pt x="324" y="220"/>
                    <a:pt x="324" y="222"/>
                  </a:cubicBezTo>
                  <a:cubicBezTo>
                    <a:pt x="321" y="222"/>
                    <a:pt x="321" y="230"/>
                    <a:pt x="321" y="233"/>
                  </a:cubicBezTo>
                  <a:cubicBezTo>
                    <a:pt x="323" y="233"/>
                    <a:pt x="324" y="233"/>
                    <a:pt x="326" y="233"/>
                  </a:cubicBezTo>
                  <a:cubicBezTo>
                    <a:pt x="327" y="230"/>
                    <a:pt x="339" y="229"/>
                    <a:pt x="342" y="231"/>
                  </a:cubicBezTo>
                  <a:cubicBezTo>
                    <a:pt x="338" y="233"/>
                    <a:pt x="335" y="235"/>
                    <a:pt x="331" y="235"/>
                  </a:cubicBezTo>
                  <a:cubicBezTo>
                    <a:pt x="328" y="235"/>
                    <a:pt x="323" y="233"/>
                    <a:pt x="322" y="237"/>
                  </a:cubicBezTo>
                  <a:cubicBezTo>
                    <a:pt x="321" y="239"/>
                    <a:pt x="322" y="242"/>
                    <a:pt x="322" y="245"/>
                  </a:cubicBezTo>
                  <a:cubicBezTo>
                    <a:pt x="322" y="247"/>
                    <a:pt x="319" y="251"/>
                    <a:pt x="320" y="253"/>
                  </a:cubicBezTo>
                  <a:cubicBezTo>
                    <a:pt x="321" y="253"/>
                    <a:pt x="335" y="254"/>
                    <a:pt x="335" y="256"/>
                  </a:cubicBezTo>
                  <a:cubicBezTo>
                    <a:pt x="335" y="256"/>
                    <a:pt x="335" y="257"/>
                    <a:pt x="335" y="257"/>
                  </a:cubicBezTo>
                  <a:cubicBezTo>
                    <a:pt x="330" y="257"/>
                    <a:pt x="326" y="256"/>
                    <a:pt x="321" y="257"/>
                  </a:cubicBezTo>
                  <a:cubicBezTo>
                    <a:pt x="322" y="258"/>
                    <a:pt x="322" y="259"/>
                    <a:pt x="323" y="259"/>
                  </a:cubicBezTo>
                  <a:cubicBezTo>
                    <a:pt x="323" y="260"/>
                    <a:pt x="324" y="261"/>
                    <a:pt x="324" y="262"/>
                  </a:cubicBezTo>
                  <a:cubicBezTo>
                    <a:pt x="327" y="262"/>
                    <a:pt x="330" y="262"/>
                    <a:pt x="333" y="260"/>
                  </a:cubicBezTo>
                  <a:cubicBezTo>
                    <a:pt x="335" y="258"/>
                    <a:pt x="336" y="256"/>
                    <a:pt x="340" y="258"/>
                  </a:cubicBezTo>
                  <a:cubicBezTo>
                    <a:pt x="339" y="258"/>
                    <a:pt x="338" y="258"/>
                    <a:pt x="338" y="258"/>
                  </a:cubicBezTo>
                  <a:cubicBezTo>
                    <a:pt x="337" y="261"/>
                    <a:pt x="333" y="263"/>
                    <a:pt x="332" y="265"/>
                  </a:cubicBezTo>
                  <a:cubicBezTo>
                    <a:pt x="330" y="267"/>
                    <a:pt x="330" y="268"/>
                    <a:pt x="329" y="269"/>
                  </a:cubicBezTo>
                  <a:cubicBezTo>
                    <a:pt x="327" y="270"/>
                    <a:pt x="324" y="270"/>
                    <a:pt x="325" y="273"/>
                  </a:cubicBezTo>
                  <a:cubicBezTo>
                    <a:pt x="326" y="273"/>
                    <a:pt x="326" y="273"/>
                    <a:pt x="326" y="273"/>
                  </a:cubicBezTo>
                  <a:cubicBezTo>
                    <a:pt x="326" y="276"/>
                    <a:pt x="326" y="278"/>
                    <a:pt x="325" y="281"/>
                  </a:cubicBezTo>
                  <a:cubicBezTo>
                    <a:pt x="324" y="282"/>
                    <a:pt x="323" y="282"/>
                    <a:pt x="323" y="284"/>
                  </a:cubicBezTo>
                  <a:cubicBezTo>
                    <a:pt x="323" y="286"/>
                    <a:pt x="323" y="287"/>
                    <a:pt x="325" y="288"/>
                  </a:cubicBezTo>
                  <a:cubicBezTo>
                    <a:pt x="323" y="289"/>
                    <a:pt x="322" y="291"/>
                    <a:pt x="323" y="293"/>
                  </a:cubicBezTo>
                  <a:cubicBezTo>
                    <a:pt x="325" y="294"/>
                    <a:pt x="330" y="293"/>
                    <a:pt x="330" y="295"/>
                  </a:cubicBezTo>
                  <a:cubicBezTo>
                    <a:pt x="328" y="295"/>
                    <a:pt x="326" y="297"/>
                    <a:pt x="326" y="299"/>
                  </a:cubicBezTo>
                  <a:cubicBezTo>
                    <a:pt x="329" y="299"/>
                    <a:pt x="332" y="298"/>
                    <a:pt x="335" y="299"/>
                  </a:cubicBezTo>
                  <a:cubicBezTo>
                    <a:pt x="335" y="299"/>
                    <a:pt x="335" y="300"/>
                    <a:pt x="335" y="300"/>
                  </a:cubicBezTo>
                  <a:cubicBezTo>
                    <a:pt x="333" y="300"/>
                    <a:pt x="331" y="301"/>
                    <a:pt x="329" y="302"/>
                  </a:cubicBezTo>
                  <a:cubicBezTo>
                    <a:pt x="332" y="303"/>
                    <a:pt x="331" y="307"/>
                    <a:pt x="331" y="309"/>
                  </a:cubicBezTo>
                  <a:cubicBezTo>
                    <a:pt x="334" y="309"/>
                    <a:pt x="337" y="308"/>
                    <a:pt x="340" y="309"/>
                  </a:cubicBezTo>
                  <a:cubicBezTo>
                    <a:pt x="339" y="310"/>
                    <a:pt x="339" y="312"/>
                    <a:pt x="339" y="313"/>
                  </a:cubicBezTo>
                  <a:cubicBezTo>
                    <a:pt x="336" y="313"/>
                    <a:pt x="334" y="314"/>
                    <a:pt x="331" y="315"/>
                  </a:cubicBezTo>
                  <a:cubicBezTo>
                    <a:pt x="331" y="317"/>
                    <a:pt x="332" y="320"/>
                    <a:pt x="334" y="321"/>
                  </a:cubicBezTo>
                  <a:cubicBezTo>
                    <a:pt x="335" y="323"/>
                    <a:pt x="337" y="322"/>
                    <a:pt x="340" y="322"/>
                  </a:cubicBezTo>
                  <a:cubicBezTo>
                    <a:pt x="340" y="326"/>
                    <a:pt x="336" y="325"/>
                    <a:pt x="334" y="327"/>
                  </a:cubicBezTo>
                  <a:cubicBezTo>
                    <a:pt x="333" y="333"/>
                    <a:pt x="334" y="338"/>
                    <a:pt x="332" y="344"/>
                  </a:cubicBezTo>
                  <a:cubicBezTo>
                    <a:pt x="331" y="345"/>
                    <a:pt x="330" y="346"/>
                    <a:pt x="330" y="348"/>
                  </a:cubicBezTo>
                  <a:cubicBezTo>
                    <a:pt x="329" y="349"/>
                    <a:pt x="330" y="350"/>
                    <a:pt x="329" y="352"/>
                  </a:cubicBezTo>
                  <a:cubicBezTo>
                    <a:pt x="330" y="352"/>
                    <a:pt x="330" y="353"/>
                    <a:pt x="331" y="353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702426" y="-852488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6700838" y="352425"/>
              <a:ext cx="115888" cy="174625"/>
            </a:xfrm>
            <a:custGeom>
              <a:avLst/>
              <a:gdLst>
                <a:gd name="T0" fmla="*/ 33 w 50"/>
                <a:gd name="T1" fmla="*/ 71 h 75"/>
                <a:gd name="T2" fmla="*/ 40 w 50"/>
                <a:gd name="T3" fmla="*/ 74 h 75"/>
                <a:gd name="T4" fmla="*/ 43 w 50"/>
                <a:gd name="T5" fmla="*/ 68 h 75"/>
                <a:gd name="T6" fmla="*/ 44 w 50"/>
                <a:gd name="T7" fmla="*/ 58 h 75"/>
                <a:gd name="T8" fmla="*/ 45 w 50"/>
                <a:gd name="T9" fmla="*/ 58 h 75"/>
                <a:gd name="T10" fmla="*/ 41 w 50"/>
                <a:gd name="T11" fmla="*/ 51 h 75"/>
                <a:gd name="T12" fmla="*/ 47 w 50"/>
                <a:gd name="T13" fmla="*/ 50 h 75"/>
                <a:gd name="T14" fmla="*/ 49 w 50"/>
                <a:gd name="T15" fmla="*/ 49 h 75"/>
                <a:gd name="T16" fmla="*/ 43 w 50"/>
                <a:gd name="T17" fmla="*/ 41 h 75"/>
                <a:gd name="T18" fmla="*/ 45 w 50"/>
                <a:gd name="T19" fmla="*/ 30 h 75"/>
                <a:gd name="T20" fmla="*/ 43 w 50"/>
                <a:gd name="T21" fmla="*/ 22 h 75"/>
                <a:gd name="T22" fmla="*/ 37 w 50"/>
                <a:gd name="T23" fmla="*/ 18 h 75"/>
                <a:gd name="T24" fmla="*/ 35 w 50"/>
                <a:gd name="T25" fmla="*/ 18 h 75"/>
                <a:gd name="T26" fmla="*/ 20 w 50"/>
                <a:gd name="T27" fmla="*/ 16 h 75"/>
                <a:gd name="T28" fmla="*/ 13 w 50"/>
                <a:gd name="T29" fmla="*/ 0 h 75"/>
                <a:gd name="T30" fmla="*/ 6 w 50"/>
                <a:gd name="T31" fmla="*/ 4 h 75"/>
                <a:gd name="T32" fmla="*/ 0 w 50"/>
                <a:gd name="T33" fmla="*/ 4 h 75"/>
                <a:gd name="T34" fmla="*/ 3 w 50"/>
                <a:gd name="T35" fmla="*/ 12 h 75"/>
                <a:gd name="T36" fmla="*/ 7 w 50"/>
                <a:gd name="T37" fmla="*/ 21 h 75"/>
                <a:gd name="T38" fmla="*/ 16 w 50"/>
                <a:gd name="T39" fmla="*/ 24 h 75"/>
                <a:gd name="T40" fmla="*/ 11 w 50"/>
                <a:gd name="T41" fmla="*/ 28 h 75"/>
                <a:gd name="T42" fmla="*/ 20 w 50"/>
                <a:gd name="T43" fmla="*/ 30 h 75"/>
                <a:gd name="T44" fmla="*/ 13 w 50"/>
                <a:gd name="T45" fmla="*/ 31 h 75"/>
                <a:gd name="T46" fmla="*/ 20 w 50"/>
                <a:gd name="T47" fmla="*/ 51 h 75"/>
                <a:gd name="T48" fmla="*/ 19 w 50"/>
                <a:gd name="T49" fmla="*/ 51 h 75"/>
                <a:gd name="T50" fmla="*/ 22 w 50"/>
                <a:gd name="T51" fmla="*/ 57 h 75"/>
                <a:gd name="T52" fmla="*/ 26 w 50"/>
                <a:gd name="T53" fmla="*/ 64 h 75"/>
                <a:gd name="T54" fmla="*/ 28 w 50"/>
                <a:gd name="T55" fmla="*/ 71 h 75"/>
                <a:gd name="T56" fmla="*/ 32 w 50"/>
                <a:gd name="T57" fmla="*/ 75 h 75"/>
                <a:gd name="T58" fmla="*/ 34 w 50"/>
                <a:gd name="T59" fmla="*/ 75 h 75"/>
                <a:gd name="T60" fmla="*/ 33 w 50"/>
                <a:gd name="T61" fmla="*/ 7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75">
                  <a:moveTo>
                    <a:pt x="33" y="71"/>
                  </a:moveTo>
                  <a:cubicBezTo>
                    <a:pt x="36" y="72"/>
                    <a:pt x="37" y="75"/>
                    <a:pt x="40" y="74"/>
                  </a:cubicBezTo>
                  <a:cubicBezTo>
                    <a:pt x="41" y="71"/>
                    <a:pt x="40" y="70"/>
                    <a:pt x="43" y="68"/>
                  </a:cubicBezTo>
                  <a:cubicBezTo>
                    <a:pt x="45" y="66"/>
                    <a:pt x="44" y="61"/>
                    <a:pt x="44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7" y="54"/>
                    <a:pt x="41" y="55"/>
                    <a:pt x="41" y="51"/>
                  </a:cubicBezTo>
                  <a:cubicBezTo>
                    <a:pt x="42" y="51"/>
                    <a:pt x="46" y="52"/>
                    <a:pt x="47" y="50"/>
                  </a:cubicBezTo>
                  <a:cubicBezTo>
                    <a:pt x="47" y="49"/>
                    <a:pt x="48" y="48"/>
                    <a:pt x="49" y="49"/>
                  </a:cubicBezTo>
                  <a:cubicBezTo>
                    <a:pt x="50" y="44"/>
                    <a:pt x="47" y="42"/>
                    <a:pt x="43" y="41"/>
                  </a:cubicBezTo>
                  <a:cubicBezTo>
                    <a:pt x="43" y="38"/>
                    <a:pt x="46" y="33"/>
                    <a:pt x="45" y="30"/>
                  </a:cubicBezTo>
                  <a:cubicBezTo>
                    <a:pt x="49" y="29"/>
                    <a:pt x="45" y="24"/>
                    <a:pt x="43" y="22"/>
                  </a:cubicBezTo>
                  <a:cubicBezTo>
                    <a:pt x="40" y="19"/>
                    <a:pt x="39" y="19"/>
                    <a:pt x="37" y="18"/>
                  </a:cubicBezTo>
                  <a:cubicBezTo>
                    <a:pt x="36" y="18"/>
                    <a:pt x="35" y="18"/>
                    <a:pt x="35" y="18"/>
                  </a:cubicBezTo>
                  <a:cubicBezTo>
                    <a:pt x="30" y="19"/>
                    <a:pt x="25" y="16"/>
                    <a:pt x="20" y="16"/>
                  </a:cubicBezTo>
                  <a:cubicBezTo>
                    <a:pt x="20" y="9"/>
                    <a:pt x="15" y="6"/>
                    <a:pt x="13" y="0"/>
                  </a:cubicBezTo>
                  <a:cubicBezTo>
                    <a:pt x="10" y="0"/>
                    <a:pt x="7" y="0"/>
                    <a:pt x="6" y="4"/>
                  </a:cubicBezTo>
                  <a:cubicBezTo>
                    <a:pt x="4" y="4"/>
                    <a:pt x="2" y="4"/>
                    <a:pt x="0" y="4"/>
                  </a:cubicBezTo>
                  <a:cubicBezTo>
                    <a:pt x="1" y="6"/>
                    <a:pt x="2" y="9"/>
                    <a:pt x="3" y="12"/>
                  </a:cubicBezTo>
                  <a:cubicBezTo>
                    <a:pt x="4" y="15"/>
                    <a:pt x="4" y="19"/>
                    <a:pt x="7" y="21"/>
                  </a:cubicBezTo>
                  <a:cubicBezTo>
                    <a:pt x="8" y="22"/>
                    <a:pt x="15" y="24"/>
                    <a:pt x="16" y="24"/>
                  </a:cubicBezTo>
                  <a:cubicBezTo>
                    <a:pt x="14" y="24"/>
                    <a:pt x="7" y="24"/>
                    <a:pt x="11" y="28"/>
                  </a:cubicBezTo>
                  <a:cubicBezTo>
                    <a:pt x="13" y="31"/>
                    <a:pt x="18" y="28"/>
                    <a:pt x="20" y="30"/>
                  </a:cubicBezTo>
                  <a:cubicBezTo>
                    <a:pt x="18" y="31"/>
                    <a:pt x="14" y="30"/>
                    <a:pt x="13" y="31"/>
                  </a:cubicBezTo>
                  <a:cubicBezTo>
                    <a:pt x="16" y="37"/>
                    <a:pt x="20" y="43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4"/>
                    <a:pt x="21" y="55"/>
                    <a:pt x="22" y="57"/>
                  </a:cubicBezTo>
                  <a:cubicBezTo>
                    <a:pt x="24" y="59"/>
                    <a:pt x="24" y="62"/>
                    <a:pt x="26" y="64"/>
                  </a:cubicBezTo>
                  <a:cubicBezTo>
                    <a:pt x="28" y="67"/>
                    <a:pt x="27" y="69"/>
                    <a:pt x="28" y="71"/>
                  </a:cubicBezTo>
                  <a:cubicBezTo>
                    <a:pt x="29" y="73"/>
                    <a:pt x="31" y="74"/>
                    <a:pt x="32" y="75"/>
                  </a:cubicBezTo>
                  <a:cubicBezTo>
                    <a:pt x="33" y="75"/>
                    <a:pt x="33" y="75"/>
                    <a:pt x="34" y="75"/>
                  </a:cubicBezTo>
                  <a:cubicBezTo>
                    <a:pt x="33" y="74"/>
                    <a:pt x="34" y="72"/>
                    <a:pt x="33" y="7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6754813" y="-84138"/>
              <a:ext cx="827088" cy="1271588"/>
            </a:xfrm>
            <a:custGeom>
              <a:avLst/>
              <a:gdLst>
                <a:gd name="T0" fmla="*/ 79 w 355"/>
                <a:gd name="T1" fmla="*/ 457 h 546"/>
                <a:gd name="T2" fmla="*/ 93 w 355"/>
                <a:gd name="T3" fmla="*/ 468 h 546"/>
                <a:gd name="T4" fmla="*/ 103 w 355"/>
                <a:gd name="T5" fmla="*/ 484 h 546"/>
                <a:gd name="T6" fmla="*/ 143 w 355"/>
                <a:gd name="T7" fmla="*/ 515 h 546"/>
                <a:gd name="T8" fmla="*/ 163 w 355"/>
                <a:gd name="T9" fmla="*/ 526 h 546"/>
                <a:gd name="T10" fmla="*/ 189 w 355"/>
                <a:gd name="T11" fmla="*/ 546 h 546"/>
                <a:gd name="T12" fmla="*/ 229 w 355"/>
                <a:gd name="T13" fmla="*/ 531 h 546"/>
                <a:gd name="T14" fmla="*/ 264 w 355"/>
                <a:gd name="T15" fmla="*/ 523 h 546"/>
                <a:gd name="T16" fmla="*/ 263 w 355"/>
                <a:gd name="T17" fmla="*/ 496 h 546"/>
                <a:gd name="T18" fmla="*/ 288 w 355"/>
                <a:gd name="T19" fmla="*/ 459 h 546"/>
                <a:gd name="T20" fmla="*/ 325 w 355"/>
                <a:gd name="T21" fmla="*/ 455 h 546"/>
                <a:gd name="T22" fmla="*/ 342 w 355"/>
                <a:gd name="T23" fmla="*/ 446 h 546"/>
                <a:gd name="T24" fmla="*/ 339 w 355"/>
                <a:gd name="T25" fmla="*/ 410 h 546"/>
                <a:gd name="T26" fmla="*/ 322 w 355"/>
                <a:gd name="T27" fmla="*/ 390 h 546"/>
                <a:gd name="T28" fmla="*/ 317 w 355"/>
                <a:gd name="T29" fmla="*/ 365 h 546"/>
                <a:gd name="T30" fmla="*/ 306 w 355"/>
                <a:gd name="T31" fmla="*/ 361 h 546"/>
                <a:gd name="T32" fmla="*/ 283 w 355"/>
                <a:gd name="T33" fmla="*/ 370 h 546"/>
                <a:gd name="T34" fmla="*/ 264 w 355"/>
                <a:gd name="T35" fmla="*/ 364 h 546"/>
                <a:gd name="T36" fmla="*/ 232 w 355"/>
                <a:gd name="T37" fmla="*/ 359 h 546"/>
                <a:gd name="T38" fmla="*/ 224 w 355"/>
                <a:gd name="T39" fmla="*/ 335 h 546"/>
                <a:gd name="T40" fmla="*/ 264 w 355"/>
                <a:gd name="T41" fmla="*/ 352 h 546"/>
                <a:gd name="T42" fmla="*/ 263 w 355"/>
                <a:gd name="T43" fmla="*/ 326 h 546"/>
                <a:gd name="T44" fmla="*/ 248 w 355"/>
                <a:gd name="T45" fmla="*/ 326 h 546"/>
                <a:gd name="T46" fmla="*/ 225 w 355"/>
                <a:gd name="T47" fmla="*/ 320 h 546"/>
                <a:gd name="T48" fmla="*/ 221 w 355"/>
                <a:gd name="T49" fmla="*/ 310 h 546"/>
                <a:gd name="T50" fmla="*/ 223 w 355"/>
                <a:gd name="T51" fmla="*/ 273 h 546"/>
                <a:gd name="T52" fmla="*/ 245 w 355"/>
                <a:gd name="T53" fmla="*/ 269 h 546"/>
                <a:gd name="T54" fmla="*/ 242 w 355"/>
                <a:gd name="T55" fmla="*/ 230 h 546"/>
                <a:gd name="T56" fmla="*/ 284 w 355"/>
                <a:gd name="T57" fmla="*/ 172 h 546"/>
                <a:gd name="T58" fmla="*/ 275 w 355"/>
                <a:gd name="T59" fmla="*/ 155 h 546"/>
                <a:gd name="T60" fmla="*/ 282 w 355"/>
                <a:gd name="T61" fmla="*/ 133 h 546"/>
                <a:gd name="T62" fmla="*/ 305 w 355"/>
                <a:gd name="T63" fmla="*/ 78 h 546"/>
                <a:gd name="T64" fmla="*/ 293 w 355"/>
                <a:gd name="T65" fmla="*/ 59 h 546"/>
                <a:gd name="T66" fmla="*/ 304 w 355"/>
                <a:gd name="T67" fmla="*/ 18 h 546"/>
                <a:gd name="T68" fmla="*/ 295 w 355"/>
                <a:gd name="T69" fmla="*/ 11 h 546"/>
                <a:gd name="T70" fmla="*/ 252 w 355"/>
                <a:gd name="T71" fmla="*/ 22 h 546"/>
                <a:gd name="T72" fmla="*/ 237 w 355"/>
                <a:gd name="T73" fmla="*/ 37 h 546"/>
                <a:gd name="T74" fmla="*/ 227 w 355"/>
                <a:gd name="T75" fmla="*/ 49 h 546"/>
                <a:gd name="T76" fmla="*/ 202 w 355"/>
                <a:gd name="T77" fmla="*/ 63 h 546"/>
                <a:gd name="T78" fmla="*/ 179 w 355"/>
                <a:gd name="T79" fmla="*/ 74 h 546"/>
                <a:gd name="T80" fmla="*/ 143 w 355"/>
                <a:gd name="T81" fmla="*/ 62 h 546"/>
                <a:gd name="T82" fmla="*/ 139 w 355"/>
                <a:gd name="T83" fmla="*/ 106 h 546"/>
                <a:gd name="T84" fmla="*/ 101 w 355"/>
                <a:gd name="T85" fmla="*/ 111 h 546"/>
                <a:gd name="T86" fmla="*/ 64 w 355"/>
                <a:gd name="T87" fmla="*/ 124 h 546"/>
                <a:gd name="T88" fmla="*/ 35 w 355"/>
                <a:gd name="T89" fmla="*/ 132 h 546"/>
                <a:gd name="T90" fmla="*/ 32 w 355"/>
                <a:gd name="T91" fmla="*/ 155 h 546"/>
                <a:gd name="T92" fmla="*/ 32 w 355"/>
                <a:gd name="T93" fmla="*/ 194 h 546"/>
                <a:gd name="T94" fmla="*/ 14 w 355"/>
                <a:gd name="T95" fmla="*/ 205 h 546"/>
                <a:gd name="T96" fmla="*/ 20 w 355"/>
                <a:gd name="T97" fmla="*/ 228 h 546"/>
                <a:gd name="T98" fmla="*/ 21 w 355"/>
                <a:gd name="T99" fmla="*/ 245 h 546"/>
                <a:gd name="T100" fmla="*/ 9 w 355"/>
                <a:gd name="T101" fmla="*/ 262 h 546"/>
                <a:gd name="T102" fmla="*/ 14 w 355"/>
                <a:gd name="T103" fmla="*/ 274 h 546"/>
                <a:gd name="T104" fmla="*/ 26 w 355"/>
                <a:gd name="T105" fmla="*/ 296 h 546"/>
                <a:gd name="T106" fmla="*/ 30 w 355"/>
                <a:gd name="T107" fmla="*/ 311 h 546"/>
                <a:gd name="T108" fmla="*/ 43 w 355"/>
                <a:gd name="T109" fmla="*/ 353 h 546"/>
                <a:gd name="T110" fmla="*/ 45 w 355"/>
                <a:gd name="T111" fmla="*/ 383 h 546"/>
                <a:gd name="T112" fmla="*/ 51 w 355"/>
                <a:gd name="T113" fmla="*/ 41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5" h="546">
                  <a:moveTo>
                    <a:pt x="67" y="446"/>
                  </a:moveTo>
                  <a:cubicBezTo>
                    <a:pt x="69" y="445"/>
                    <a:pt x="72" y="449"/>
                    <a:pt x="70" y="450"/>
                  </a:cubicBezTo>
                  <a:cubicBezTo>
                    <a:pt x="70" y="452"/>
                    <a:pt x="71" y="453"/>
                    <a:pt x="73" y="453"/>
                  </a:cubicBezTo>
                  <a:cubicBezTo>
                    <a:pt x="74" y="449"/>
                    <a:pt x="75" y="449"/>
                    <a:pt x="78" y="451"/>
                  </a:cubicBezTo>
                  <a:cubicBezTo>
                    <a:pt x="82" y="453"/>
                    <a:pt x="78" y="454"/>
                    <a:pt x="79" y="457"/>
                  </a:cubicBezTo>
                  <a:cubicBezTo>
                    <a:pt x="80" y="457"/>
                    <a:pt x="82" y="457"/>
                    <a:pt x="83" y="457"/>
                  </a:cubicBezTo>
                  <a:cubicBezTo>
                    <a:pt x="83" y="458"/>
                    <a:pt x="83" y="460"/>
                    <a:pt x="83" y="461"/>
                  </a:cubicBezTo>
                  <a:cubicBezTo>
                    <a:pt x="84" y="460"/>
                    <a:pt x="87" y="457"/>
                    <a:pt x="88" y="457"/>
                  </a:cubicBezTo>
                  <a:cubicBezTo>
                    <a:pt x="88" y="459"/>
                    <a:pt x="89" y="461"/>
                    <a:pt x="88" y="462"/>
                  </a:cubicBezTo>
                  <a:cubicBezTo>
                    <a:pt x="91" y="463"/>
                    <a:pt x="91" y="465"/>
                    <a:pt x="93" y="468"/>
                  </a:cubicBezTo>
                  <a:cubicBezTo>
                    <a:pt x="93" y="468"/>
                    <a:pt x="94" y="468"/>
                    <a:pt x="95" y="468"/>
                  </a:cubicBezTo>
                  <a:cubicBezTo>
                    <a:pt x="95" y="465"/>
                    <a:pt x="100" y="466"/>
                    <a:pt x="99" y="468"/>
                  </a:cubicBezTo>
                  <a:cubicBezTo>
                    <a:pt x="98" y="470"/>
                    <a:pt x="95" y="471"/>
                    <a:pt x="95" y="473"/>
                  </a:cubicBezTo>
                  <a:cubicBezTo>
                    <a:pt x="95" y="475"/>
                    <a:pt x="97" y="476"/>
                    <a:pt x="97" y="478"/>
                  </a:cubicBezTo>
                  <a:cubicBezTo>
                    <a:pt x="96" y="483"/>
                    <a:pt x="98" y="483"/>
                    <a:pt x="103" y="484"/>
                  </a:cubicBezTo>
                  <a:cubicBezTo>
                    <a:pt x="106" y="484"/>
                    <a:pt x="110" y="492"/>
                    <a:pt x="110" y="495"/>
                  </a:cubicBezTo>
                  <a:cubicBezTo>
                    <a:pt x="114" y="495"/>
                    <a:pt x="116" y="499"/>
                    <a:pt x="119" y="501"/>
                  </a:cubicBezTo>
                  <a:cubicBezTo>
                    <a:pt x="121" y="504"/>
                    <a:pt x="129" y="502"/>
                    <a:pt x="129" y="506"/>
                  </a:cubicBezTo>
                  <a:cubicBezTo>
                    <a:pt x="130" y="511"/>
                    <a:pt x="131" y="513"/>
                    <a:pt x="137" y="515"/>
                  </a:cubicBezTo>
                  <a:cubicBezTo>
                    <a:pt x="139" y="515"/>
                    <a:pt x="141" y="516"/>
                    <a:pt x="143" y="515"/>
                  </a:cubicBezTo>
                  <a:cubicBezTo>
                    <a:pt x="146" y="515"/>
                    <a:pt x="149" y="513"/>
                    <a:pt x="152" y="514"/>
                  </a:cubicBezTo>
                  <a:cubicBezTo>
                    <a:pt x="152" y="516"/>
                    <a:pt x="152" y="519"/>
                    <a:pt x="152" y="521"/>
                  </a:cubicBezTo>
                  <a:cubicBezTo>
                    <a:pt x="154" y="520"/>
                    <a:pt x="158" y="520"/>
                    <a:pt x="160" y="522"/>
                  </a:cubicBezTo>
                  <a:cubicBezTo>
                    <a:pt x="161" y="523"/>
                    <a:pt x="161" y="527"/>
                    <a:pt x="163" y="527"/>
                  </a:cubicBezTo>
                  <a:cubicBezTo>
                    <a:pt x="163" y="527"/>
                    <a:pt x="163" y="527"/>
                    <a:pt x="163" y="526"/>
                  </a:cubicBezTo>
                  <a:cubicBezTo>
                    <a:pt x="166" y="526"/>
                    <a:pt x="167" y="531"/>
                    <a:pt x="170" y="532"/>
                  </a:cubicBezTo>
                  <a:cubicBezTo>
                    <a:pt x="173" y="533"/>
                    <a:pt x="177" y="531"/>
                    <a:pt x="178" y="535"/>
                  </a:cubicBezTo>
                  <a:cubicBezTo>
                    <a:pt x="178" y="535"/>
                    <a:pt x="179" y="537"/>
                    <a:pt x="179" y="538"/>
                  </a:cubicBezTo>
                  <a:cubicBezTo>
                    <a:pt x="181" y="538"/>
                    <a:pt x="185" y="537"/>
                    <a:pt x="187" y="539"/>
                  </a:cubicBezTo>
                  <a:cubicBezTo>
                    <a:pt x="188" y="539"/>
                    <a:pt x="189" y="546"/>
                    <a:pt x="189" y="546"/>
                  </a:cubicBezTo>
                  <a:cubicBezTo>
                    <a:pt x="191" y="546"/>
                    <a:pt x="193" y="545"/>
                    <a:pt x="195" y="544"/>
                  </a:cubicBezTo>
                  <a:cubicBezTo>
                    <a:pt x="198" y="544"/>
                    <a:pt x="201" y="545"/>
                    <a:pt x="204" y="545"/>
                  </a:cubicBezTo>
                  <a:cubicBezTo>
                    <a:pt x="211" y="546"/>
                    <a:pt x="211" y="545"/>
                    <a:pt x="212" y="538"/>
                  </a:cubicBezTo>
                  <a:cubicBezTo>
                    <a:pt x="213" y="533"/>
                    <a:pt x="217" y="531"/>
                    <a:pt x="222" y="530"/>
                  </a:cubicBezTo>
                  <a:cubicBezTo>
                    <a:pt x="224" y="529"/>
                    <a:pt x="227" y="529"/>
                    <a:pt x="229" y="531"/>
                  </a:cubicBezTo>
                  <a:cubicBezTo>
                    <a:pt x="230" y="532"/>
                    <a:pt x="231" y="535"/>
                    <a:pt x="234" y="535"/>
                  </a:cubicBezTo>
                  <a:cubicBezTo>
                    <a:pt x="234" y="534"/>
                    <a:pt x="234" y="532"/>
                    <a:pt x="234" y="531"/>
                  </a:cubicBezTo>
                  <a:cubicBezTo>
                    <a:pt x="239" y="530"/>
                    <a:pt x="243" y="531"/>
                    <a:pt x="247" y="532"/>
                  </a:cubicBezTo>
                  <a:cubicBezTo>
                    <a:pt x="251" y="533"/>
                    <a:pt x="257" y="535"/>
                    <a:pt x="260" y="535"/>
                  </a:cubicBezTo>
                  <a:cubicBezTo>
                    <a:pt x="260" y="531"/>
                    <a:pt x="261" y="526"/>
                    <a:pt x="264" y="523"/>
                  </a:cubicBezTo>
                  <a:cubicBezTo>
                    <a:pt x="268" y="519"/>
                    <a:pt x="274" y="521"/>
                    <a:pt x="279" y="521"/>
                  </a:cubicBezTo>
                  <a:cubicBezTo>
                    <a:pt x="280" y="518"/>
                    <a:pt x="279" y="516"/>
                    <a:pt x="281" y="515"/>
                  </a:cubicBezTo>
                  <a:cubicBezTo>
                    <a:pt x="283" y="514"/>
                    <a:pt x="284" y="513"/>
                    <a:pt x="284" y="512"/>
                  </a:cubicBezTo>
                  <a:cubicBezTo>
                    <a:pt x="285" y="509"/>
                    <a:pt x="285" y="505"/>
                    <a:pt x="285" y="502"/>
                  </a:cubicBezTo>
                  <a:cubicBezTo>
                    <a:pt x="283" y="496"/>
                    <a:pt x="267" y="500"/>
                    <a:pt x="263" y="496"/>
                  </a:cubicBezTo>
                  <a:cubicBezTo>
                    <a:pt x="266" y="494"/>
                    <a:pt x="271" y="491"/>
                    <a:pt x="273" y="488"/>
                  </a:cubicBezTo>
                  <a:cubicBezTo>
                    <a:pt x="276" y="485"/>
                    <a:pt x="275" y="479"/>
                    <a:pt x="275" y="475"/>
                  </a:cubicBezTo>
                  <a:cubicBezTo>
                    <a:pt x="275" y="476"/>
                    <a:pt x="274" y="475"/>
                    <a:pt x="273" y="475"/>
                  </a:cubicBezTo>
                  <a:cubicBezTo>
                    <a:pt x="274" y="472"/>
                    <a:pt x="273" y="466"/>
                    <a:pt x="274" y="462"/>
                  </a:cubicBezTo>
                  <a:cubicBezTo>
                    <a:pt x="278" y="462"/>
                    <a:pt x="286" y="464"/>
                    <a:pt x="288" y="459"/>
                  </a:cubicBezTo>
                  <a:cubicBezTo>
                    <a:pt x="290" y="456"/>
                    <a:pt x="290" y="452"/>
                    <a:pt x="291" y="448"/>
                  </a:cubicBezTo>
                  <a:cubicBezTo>
                    <a:pt x="292" y="444"/>
                    <a:pt x="301" y="447"/>
                    <a:pt x="303" y="449"/>
                  </a:cubicBezTo>
                  <a:cubicBezTo>
                    <a:pt x="308" y="456"/>
                    <a:pt x="308" y="446"/>
                    <a:pt x="313" y="448"/>
                  </a:cubicBezTo>
                  <a:cubicBezTo>
                    <a:pt x="315" y="449"/>
                    <a:pt x="316" y="452"/>
                    <a:pt x="318" y="453"/>
                  </a:cubicBezTo>
                  <a:cubicBezTo>
                    <a:pt x="321" y="454"/>
                    <a:pt x="323" y="454"/>
                    <a:pt x="325" y="455"/>
                  </a:cubicBezTo>
                  <a:cubicBezTo>
                    <a:pt x="325" y="455"/>
                    <a:pt x="325" y="455"/>
                    <a:pt x="326" y="456"/>
                  </a:cubicBezTo>
                  <a:cubicBezTo>
                    <a:pt x="326" y="452"/>
                    <a:pt x="328" y="449"/>
                    <a:pt x="329" y="448"/>
                  </a:cubicBezTo>
                  <a:cubicBezTo>
                    <a:pt x="331" y="447"/>
                    <a:pt x="336" y="447"/>
                    <a:pt x="335" y="444"/>
                  </a:cubicBezTo>
                  <a:cubicBezTo>
                    <a:pt x="332" y="444"/>
                    <a:pt x="327" y="439"/>
                    <a:pt x="332" y="438"/>
                  </a:cubicBezTo>
                  <a:cubicBezTo>
                    <a:pt x="337" y="438"/>
                    <a:pt x="338" y="446"/>
                    <a:pt x="342" y="446"/>
                  </a:cubicBezTo>
                  <a:cubicBezTo>
                    <a:pt x="346" y="446"/>
                    <a:pt x="342" y="436"/>
                    <a:pt x="343" y="434"/>
                  </a:cubicBezTo>
                  <a:cubicBezTo>
                    <a:pt x="343" y="430"/>
                    <a:pt x="346" y="430"/>
                    <a:pt x="350" y="430"/>
                  </a:cubicBezTo>
                  <a:cubicBezTo>
                    <a:pt x="350" y="428"/>
                    <a:pt x="349" y="424"/>
                    <a:pt x="352" y="424"/>
                  </a:cubicBezTo>
                  <a:cubicBezTo>
                    <a:pt x="352" y="422"/>
                    <a:pt x="355" y="412"/>
                    <a:pt x="352" y="411"/>
                  </a:cubicBezTo>
                  <a:cubicBezTo>
                    <a:pt x="348" y="408"/>
                    <a:pt x="343" y="410"/>
                    <a:pt x="339" y="410"/>
                  </a:cubicBezTo>
                  <a:cubicBezTo>
                    <a:pt x="338" y="408"/>
                    <a:pt x="338" y="407"/>
                    <a:pt x="337" y="405"/>
                  </a:cubicBezTo>
                  <a:cubicBezTo>
                    <a:pt x="337" y="403"/>
                    <a:pt x="337" y="400"/>
                    <a:pt x="338" y="398"/>
                  </a:cubicBezTo>
                  <a:cubicBezTo>
                    <a:pt x="338" y="396"/>
                    <a:pt x="339" y="389"/>
                    <a:pt x="337" y="388"/>
                  </a:cubicBezTo>
                  <a:cubicBezTo>
                    <a:pt x="335" y="387"/>
                    <a:pt x="324" y="387"/>
                    <a:pt x="324" y="390"/>
                  </a:cubicBezTo>
                  <a:cubicBezTo>
                    <a:pt x="324" y="390"/>
                    <a:pt x="323" y="390"/>
                    <a:pt x="322" y="390"/>
                  </a:cubicBezTo>
                  <a:cubicBezTo>
                    <a:pt x="322" y="388"/>
                    <a:pt x="324" y="385"/>
                    <a:pt x="323" y="383"/>
                  </a:cubicBezTo>
                  <a:cubicBezTo>
                    <a:pt x="322" y="383"/>
                    <a:pt x="321" y="382"/>
                    <a:pt x="321" y="382"/>
                  </a:cubicBezTo>
                  <a:cubicBezTo>
                    <a:pt x="319" y="381"/>
                    <a:pt x="317" y="383"/>
                    <a:pt x="316" y="382"/>
                  </a:cubicBezTo>
                  <a:cubicBezTo>
                    <a:pt x="313" y="379"/>
                    <a:pt x="316" y="379"/>
                    <a:pt x="318" y="379"/>
                  </a:cubicBezTo>
                  <a:cubicBezTo>
                    <a:pt x="318" y="376"/>
                    <a:pt x="321" y="367"/>
                    <a:pt x="317" y="365"/>
                  </a:cubicBezTo>
                  <a:cubicBezTo>
                    <a:pt x="315" y="364"/>
                    <a:pt x="308" y="364"/>
                    <a:pt x="309" y="367"/>
                  </a:cubicBezTo>
                  <a:cubicBezTo>
                    <a:pt x="308" y="368"/>
                    <a:pt x="307" y="368"/>
                    <a:pt x="306" y="367"/>
                  </a:cubicBezTo>
                  <a:cubicBezTo>
                    <a:pt x="306" y="363"/>
                    <a:pt x="309" y="362"/>
                    <a:pt x="309" y="357"/>
                  </a:cubicBezTo>
                  <a:cubicBezTo>
                    <a:pt x="308" y="357"/>
                    <a:pt x="307" y="357"/>
                    <a:pt x="306" y="357"/>
                  </a:cubicBezTo>
                  <a:cubicBezTo>
                    <a:pt x="306" y="359"/>
                    <a:pt x="306" y="360"/>
                    <a:pt x="306" y="361"/>
                  </a:cubicBezTo>
                  <a:cubicBezTo>
                    <a:pt x="305" y="361"/>
                    <a:pt x="304" y="361"/>
                    <a:pt x="303" y="361"/>
                  </a:cubicBezTo>
                  <a:cubicBezTo>
                    <a:pt x="303" y="358"/>
                    <a:pt x="297" y="358"/>
                    <a:pt x="294" y="359"/>
                  </a:cubicBezTo>
                  <a:cubicBezTo>
                    <a:pt x="296" y="360"/>
                    <a:pt x="295" y="362"/>
                    <a:pt x="295" y="364"/>
                  </a:cubicBezTo>
                  <a:cubicBezTo>
                    <a:pt x="293" y="364"/>
                    <a:pt x="291" y="366"/>
                    <a:pt x="290" y="368"/>
                  </a:cubicBezTo>
                  <a:cubicBezTo>
                    <a:pt x="288" y="370"/>
                    <a:pt x="285" y="370"/>
                    <a:pt x="283" y="370"/>
                  </a:cubicBezTo>
                  <a:cubicBezTo>
                    <a:pt x="283" y="370"/>
                    <a:pt x="282" y="371"/>
                    <a:pt x="282" y="371"/>
                  </a:cubicBezTo>
                  <a:cubicBezTo>
                    <a:pt x="278" y="371"/>
                    <a:pt x="274" y="371"/>
                    <a:pt x="269" y="371"/>
                  </a:cubicBezTo>
                  <a:cubicBezTo>
                    <a:pt x="269" y="372"/>
                    <a:pt x="270" y="374"/>
                    <a:pt x="268" y="375"/>
                  </a:cubicBezTo>
                  <a:cubicBezTo>
                    <a:pt x="268" y="374"/>
                    <a:pt x="267" y="372"/>
                    <a:pt x="268" y="372"/>
                  </a:cubicBezTo>
                  <a:cubicBezTo>
                    <a:pt x="263" y="372"/>
                    <a:pt x="264" y="367"/>
                    <a:pt x="264" y="364"/>
                  </a:cubicBezTo>
                  <a:cubicBezTo>
                    <a:pt x="260" y="363"/>
                    <a:pt x="253" y="364"/>
                    <a:pt x="249" y="361"/>
                  </a:cubicBezTo>
                  <a:cubicBezTo>
                    <a:pt x="247" y="359"/>
                    <a:pt x="246" y="356"/>
                    <a:pt x="242" y="357"/>
                  </a:cubicBezTo>
                  <a:cubicBezTo>
                    <a:pt x="242" y="359"/>
                    <a:pt x="244" y="368"/>
                    <a:pt x="242" y="368"/>
                  </a:cubicBezTo>
                  <a:cubicBezTo>
                    <a:pt x="238" y="369"/>
                    <a:pt x="234" y="368"/>
                    <a:pt x="231" y="368"/>
                  </a:cubicBezTo>
                  <a:cubicBezTo>
                    <a:pt x="230" y="365"/>
                    <a:pt x="232" y="362"/>
                    <a:pt x="232" y="359"/>
                  </a:cubicBezTo>
                  <a:cubicBezTo>
                    <a:pt x="238" y="359"/>
                    <a:pt x="238" y="354"/>
                    <a:pt x="235" y="350"/>
                  </a:cubicBezTo>
                  <a:cubicBezTo>
                    <a:pt x="234" y="349"/>
                    <a:pt x="232" y="349"/>
                    <a:pt x="231" y="348"/>
                  </a:cubicBezTo>
                  <a:cubicBezTo>
                    <a:pt x="229" y="346"/>
                    <a:pt x="231" y="343"/>
                    <a:pt x="231" y="341"/>
                  </a:cubicBezTo>
                  <a:cubicBezTo>
                    <a:pt x="229" y="340"/>
                    <a:pt x="226" y="338"/>
                    <a:pt x="224" y="338"/>
                  </a:cubicBezTo>
                  <a:cubicBezTo>
                    <a:pt x="224" y="337"/>
                    <a:pt x="224" y="336"/>
                    <a:pt x="224" y="335"/>
                  </a:cubicBezTo>
                  <a:cubicBezTo>
                    <a:pt x="230" y="335"/>
                    <a:pt x="234" y="338"/>
                    <a:pt x="236" y="344"/>
                  </a:cubicBezTo>
                  <a:cubicBezTo>
                    <a:pt x="238" y="349"/>
                    <a:pt x="244" y="345"/>
                    <a:pt x="244" y="352"/>
                  </a:cubicBezTo>
                  <a:cubicBezTo>
                    <a:pt x="246" y="353"/>
                    <a:pt x="247" y="352"/>
                    <a:pt x="247" y="350"/>
                  </a:cubicBezTo>
                  <a:cubicBezTo>
                    <a:pt x="253" y="349"/>
                    <a:pt x="258" y="351"/>
                    <a:pt x="260" y="357"/>
                  </a:cubicBezTo>
                  <a:cubicBezTo>
                    <a:pt x="263" y="364"/>
                    <a:pt x="271" y="355"/>
                    <a:pt x="264" y="352"/>
                  </a:cubicBezTo>
                  <a:cubicBezTo>
                    <a:pt x="260" y="351"/>
                    <a:pt x="259" y="344"/>
                    <a:pt x="263" y="341"/>
                  </a:cubicBezTo>
                  <a:cubicBezTo>
                    <a:pt x="265" y="338"/>
                    <a:pt x="274" y="342"/>
                    <a:pt x="273" y="337"/>
                  </a:cubicBezTo>
                  <a:cubicBezTo>
                    <a:pt x="270" y="337"/>
                    <a:pt x="269" y="334"/>
                    <a:pt x="268" y="332"/>
                  </a:cubicBezTo>
                  <a:cubicBezTo>
                    <a:pt x="268" y="331"/>
                    <a:pt x="267" y="330"/>
                    <a:pt x="267" y="329"/>
                  </a:cubicBezTo>
                  <a:cubicBezTo>
                    <a:pt x="267" y="326"/>
                    <a:pt x="265" y="327"/>
                    <a:pt x="263" y="326"/>
                  </a:cubicBezTo>
                  <a:cubicBezTo>
                    <a:pt x="263" y="327"/>
                    <a:pt x="265" y="334"/>
                    <a:pt x="264" y="335"/>
                  </a:cubicBezTo>
                  <a:cubicBezTo>
                    <a:pt x="264" y="336"/>
                    <a:pt x="260" y="331"/>
                    <a:pt x="257" y="331"/>
                  </a:cubicBezTo>
                  <a:cubicBezTo>
                    <a:pt x="257" y="329"/>
                    <a:pt x="257" y="327"/>
                    <a:pt x="257" y="324"/>
                  </a:cubicBezTo>
                  <a:cubicBezTo>
                    <a:pt x="257" y="325"/>
                    <a:pt x="256" y="325"/>
                    <a:pt x="256" y="325"/>
                  </a:cubicBezTo>
                  <a:cubicBezTo>
                    <a:pt x="255" y="328"/>
                    <a:pt x="251" y="326"/>
                    <a:pt x="248" y="326"/>
                  </a:cubicBezTo>
                  <a:cubicBezTo>
                    <a:pt x="243" y="325"/>
                    <a:pt x="243" y="329"/>
                    <a:pt x="242" y="333"/>
                  </a:cubicBezTo>
                  <a:cubicBezTo>
                    <a:pt x="241" y="333"/>
                    <a:pt x="239" y="333"/>
                    <a:pt x="238" y="333"/>
                  </a:cubicBezTo>
                  <a:cubicBezTo>
                    <a:pt x="237" y="330"/>
                    <a:pt x="233" y="331"/>
                    <a:pt x="231" y="331"/>
                  </a:cubicBezTo>
                  <a:cubicBezTo>
                    <a:pt x="227" y="331"/>
                    <a:pt x="229" y="326"/>
                    <a:pt x="229" y="324"/>
                  </a:cubicBezTo>
                  <a:cubicBezTo>
                    <a:pt x="226" y="324"/>
                    <a:pt x="226" y="322"/>
                    <a:pt x="225" y="320"/>
                  </a:cubicBezTo>
                  <a:cubicBezTo>
                    <a:pt x="226" y="320"/>
                    <a:pt x="226" y="320"/>
                    <a:pt x="226" y="320"/>
                  </a:cubicBezTo>
                  <a:cubicBezTo>
                    <a:pt x="227" y="319"/>
                    <a:pt x="227" y="319"/>
                    <a:pt x="228" y="318"/>
                  </a:cubicBezTo>
                  <a:cubicBezTo>
                    <a:pt x="228" y="316"/>
                    <a:pt x="229" y="315"/>
                    <a:pt x="231" y="315"/>
                  </a:cubicBezTo>
                  <a:cubicBezTo>
                    <a:pt x="232" y="312"/>
                    <a:pt x="230" y="313"/>
                    <a:pt x="227" y="313"/>
                  </a:cubicBezTo>
                  <a:cubicBezTo>
                    <a:pt x="224" y="313"/>
                    <a:pt x="223" y="311"/>
                    <a:pt x="221" y="310"/>
                  </a:cubicBezTo>
                  <a:cubicBezTo>
                    <a:pt x="221" y="307"/>
                    <a:pt x="220" y="307"/>
                    <a:pt x="218" y="305"/>
                  </a:cubicBezTo>
                  <a:cubicBezTo>
                    <a:pt x="216" y="304"/>
                    <a:pt x="217" y="301"/>
                    <a:pt x="217" y="298"/>
                  </a:cubicBezTo>
                  <a:cubicBezTo>
                    <a:pt x="217" y="297"/>
                    <a:pt x="219" y="289"/>
                    <a:pt x="219" y="289"/>
                  </a:cubicBezTo>
                  <a:cubicBezTo>
                    <a:pt x="220" y="289"/>
                    <a:pt x="221" y="289"/>
                    <a:pt x="222" y="289"/>
                  </a:cubicBezTo>
                  <a:cubicBezTo>
                    <a:pt x="222" y="284"/>
                    <a:pt x="223" y="279"/>
                    <a:pt x="223" y="273"/>
                  </a:cubicBezTo>
                  <a:cubicBezTo>
                    <a:pt x="218" y="273"/>
                    <a:pt x="217" y="272"/>
                    <a:pt x="218" y="266"/>
                  </a:cubicBezTo>
                  <a:cubicBezTo>
                    <a:pt x="220" y="266"/>
                    <a:pt x="220" y="264"/>
                    <a:pt x="221" y="263"/>
                  </a:cubicBezTo>
                  <a:cubicBezTo>
                    <a:pt x="223" y="265"/>
                    <a:pt x="225" y="270"/>
                    <a:pt x="229" y="270"/>
                  </a:cubicBezTo>
                  <a:cubicBezTo>
                    <a:pt x="232" y="270"/>
                    <a:pt x="235" y="268"/>
                    <a:pt x="238" y="269"/>
                  </a:cubicBezTo>
                  <a:cubicBezTo>
                    <a:pt x="241" y="270"/>
                    <a:pt x="243" y="272"/>
                    <a:pt x="245" y="269"/>
                  </a:cubicBezTo>
                  <a:cubicBezTo>
                    <a:pt x="247" y="265"/>
                    <a:pt x="252" y="264"/>
                    <a:pt x="250" y="259"/>
                  </a:cubicBezTo>
                  <a:cubicBezTo>
                    <a:pt x="250" y="259"/>
                    <a:pt x="248" y="258"/>
                    <a:pt x="247" y="258"/>
                  </a:cubicBezTo>
                  <a:cubicBezTo>
                    <a:pt x="246" y="256"/>
                    <a:pt x="247" y="252"/>
                    <a:pt x="247" y="250"/>
                  </a:cubicBezTo>
                  <a:cubicBezTo>
                    <a:pt x="247" y="245"/>
                    <a:pt x="241" y="242"/>
                    <a:pt x="238" y="239"/>
                  </a:cubicBezTo>
                  <a:cubicBezTo>
                    <a:pt x="235" y="236"/>
                    <a:pt x="241" y="234"/>
                    <a:pt x="242" y="230"/>
                  </a:cubicBezTo>
                  <a:cubicBezTo>
                    <a:pt x="242" y="225"/>
                    <a:pt x="242" y="223"/>
                    <a:pt x="248" y="222"/>
                  </a:cubicBezTo>
                  <a:cubicBezTo>
                    <a:pt x="248" y="221"/>
                    <a:pt x="247" y="219"/>
                    <a:pt x="247" y="217"/>
                  </a:cubicBezTo>
                  <a:cubicBezTo>
                    <a:pt x="243" y="216"/>
                    <a:pt x="243" y="211"/>
                    <a:pt x="244" y="207"/>
                  </a:cubicBezTo>
                  <a:cubicBezTo>
                    <a:pt x="249" y="192"/>
                    <a:pt x="271" y="203"/>
                    <a:pt x="281" y="202"/>
                  </a:cubicBezTo>
                  <a:cubicBezTo>
                    <a:pt x="282" y="194"/>
                    <a:pt x="278" y="179"/>
                    <a:pt x="284" y="172"/>
                  </a:cubicBezTo>
                  <a:cubicBezTo>
                    <a:pt x="288" y="172"/>
                    <a:pt x="291" y="173"/>
                    <a:pt x="291" y="167"/>
                  </a:cubicBezTo>
                  <a:cubicBezTo>
                    <a:pt x="290" y="167"/>
                    <a:pt x="289" y="167"/>
                    <a:pt x="287" y="167"/>
                  </a:cubicBezTo>
                  <a:cubicBezTo>
                    <a:pt x="286" y="164"/>
                    <a:pt x="280" y="164"/>
                    <a:pt x="278" y="164"/>
                  </a:cubicBezTo>
                  <a:cubicBezTo>
                    <a:pt x="272" y="164"/>
                    <a:pt x="268" y="160"/>
                    <a:pt x="262" y="160"/>
                  </a:cubicBezTo>
                  <a:cubicBezTo>
                    <a:pt x="261" y="152"/>
                    <a:pt x="271" y="156"/>
                    <a:pt x="275" y="155"/>
                  </a:cubicBezTo>
                  <a:cubicBezTo>
                    <a:pt x="275" y="153"/>
                    <a:pt x="277" y="149"/>
                    <a:pt x="280" y="149"/>
                  </a:cubicBezTo>
                  <a:cubicBezTo>
                    <a:pt x="280" y="148"/>
                    <a:pt x="280" y="146"/>
                    <a:pt x="281" y="146"/>
                  </a:cubicBezTo>
                  <a:cubicBezTo>
                    <a:pt x="282" y="143"/>
                    <a:pt x="281" y="142"/>
                    <a:pt x="279" y="142"/>
                  </a:cubicBezTo>
                  <a:cubicBezTo>
                    <a:pt x="280" y="139"/>
                    <a:pt x="277" y="136"/>
                    <a:pt x="278" y="133"/>
                  </a:cubicBezTo>
                  <a:cubicBezTo>
                    <a:pt x="280" y="133"/>
                    <a:pt x="281" y="133"/>
                    <a:pt x="282" y="133"/>
                  </a:cubicBezTo>
                  <a:cubicBezTo>
                    <a:pt x="283" y="129"/>
                    <a:pt x="279" y="126"/>
                    <a:pt x="281" y="123"/>
                  </a:cubicBezTo>
                  <a:cubicBezTo>
                    <a:pt x="284" y="118"/>
                    <a:pt x="284" y="114"/>
                    <a:pt x="285" y="109"/>
                  </a:cubicBezTo>
                  <a:cubicBezTo>
                    <a:pt x="287" y="103"/>
                    <a:pt x="283" y="105"/>
                    <a:pt x="280" y="103"/>
                  </a:cubicBezTo>
                  <a:cubicBezTo>
                    <a:pt x="275" y="101"/>
                    <a:pt x="280" y="95"/>
                    <a:pt x="283" y="96"/>
                  </a:cubicBezTo>
                  <a:cubicBezTo>
                    <a:pt x="285" y="87"/>
                    <a:pt x="297" y="78"/>
                    <a:pt x="305" y="78"/>
                  </a:cubicBezTo>
                  <a:cubicBezTo>
                    <a:pt x="306" y="74"/>
                    <a:pt x="299" y="73"/>
                    <a:pt x="297" y="73"/>
                  </a:cubicBezTo>
                  <a:cubicBezTo>
                    <a:pt x="294" y="73"/>
                    <a:pt x="292" y="73"/>
                    <a:pt x="290" y="73"/>
                  </a:cubicBezTo>
                  <a:cubicBezTo>
                    <a:pt x="287" y="73"/>
                    <a:pt x="286" y="70"/>
                    <a:pt x="282" y="70"/>
                  </a:cubicBezTo>
                  <a:cubicBezTo>
                    <a:pt x="282" y="66"/>
                    <a:pt x="285" y="66"/>
                    <a:pt x="288" y="66"/>
                  </a:cubicBezTo>
                  <a:cubicBezTo>
                    <a:pt x="289" y="61"/>
                    <a:pt x="289" y="60"/>
                    <a:pt x="293" y="59"/>
                  </a:cubicBezTo>
                  <a:cubicBezTo>
                    <a:pt x="293" y="57"/>
                    <a:pt x="293" y="55"/>
                    <a:pt x="294" y="53"/>
                  </a:cubicBezTo>
                  <a:cubicBezTo>
                    <a:pt x="297" y="54"/>
                    <a:pt x="303" y="48"/>
                    <a:pt x="304" y="45"/>
                  </a:cubicBezTo>
                  <a:cubicBezTo>
                    <a:pt x="305" y="41"/>
                    <a:pt x="298" y="31"/>
                    <a:pt x="305" y="31"/>
                  </a:cubicBezTo>
                  <a:cubicBezTo>
                    <a:pt x="305" y="29"/>
                    <a:pt x="305" y="27"/>
                    <a:pt x="305" y="26"/>
                  </a:cubicBezTo>
                  <a:cubicBezTo>
                    <a:pt x="303" y="25"/>
                    <a:pt x="304" y="20"/>
                    <a:pt x="304" y="18"/>
                  </a:cubicBezTo>
                  <a:cubicBezTo>
                    <a:pt x="305" y="18"/>
                    <a:pt x="306" y="18"/>
                    <a:pt x="307" y="18"/>
                  </a:cubicBezTo>
                  <a:cubicBezTo>
                    <a:pt x="307" y="18"/>
                    <a:pt x="305" y="13"/>
                    <a:pt x="305" y="13"/>
                  </a:cubicBezTo>
                  <a:cubicBezTo>
                    <a:pt x="305" y="13"/>
                    <a:pt x="298" y="11"/>
                    <a:pt x="295" y="11"/>
                  </a:cubicBezTo>
                  <a:cubicBezTo>
                    <a:pt x="295" y="14"/>
                    <a:pt x="295" y="16"/>
                    <a:pt x="294" y="17"/>
                  </a:cubicBezTo>
                  <a:cubicBezTo>
                    <a:pt x="295" y="16"/>
                    <a:pt x="295" y="14"/>
                    <a:pt x="295" y="11"/>
                  </a:cubicBezTo>
                  <a:cubicBezTo>
                    <a:pt x="295" y="12"/>
                    <a:pt x="294" y="12"/>
                    <a:pt x="294" y="12"/>
                  </a:cubicBezTo>
                  <a:cubicBezTo>
                    <a:pt x="287" y="22"/>
                    <a:pt x="288" y="4"/>
                    <a:pt x="288" y="1"/>
                  </a:cubicBezTo>
                  <a:cubicBezTo>
                    <a:pt x="281" y="0"/>
                    <a:pt x="283" y="2"/>
                    <a:pt x="280" y="7"/>
                  </a:cubicBezTo>
                  <a:cubicBezTo>
                    <a:pt x="278" y="11"/>
                    <a:pt x="273" y="12"/>
                    <a:pt x="271" y="16"/>
                  </a:cubicBezTo>
                  <a:cubicBezTo>
                    <a:pt x="266" y="22"/>
                    <a:pt x="255" y="11"/>
                    <a:pt x="252" y="22"/>
                  </a:cubicBezTo>
                  <a:cubicBezTo>
                    <a:pt x="254" y="22"/>
                    <a:pt x="255" y="24"/>
                    <a:pt x="255" y="26"/>
                  </a:cubicBezTo>
                  <a:cubicBezTo>
                    <a:pt x="255" y="30"/>
                    <a:pt x="255" y="29"/>
                    <a:pt x="251" y="30"/>
                  </a:cubicBezTo>
                  <a:cubicBezTo>
                    <a:pt x="251" y="31"/>
                    <a:pt x="252" y="33"/>
                    <a:pt x="251" y="35"/>
                  </a:cubicBezTo>
                  <a:cubicBezTo>
                    <a:pt x="251" y="34"/>
                    <a:pt x="249" y="36"/>
                    <a:pt x="249" y="36"/>
                  </a:cubicBezTo>
                  <a:cubicBezTo>
                    <a:pt x="245" y="39"/>
                    <a:pt x="241" y="39"/>
                    <a:pt x="237" y="37"/>
                  </a:cubicBezTo>
                  <a:cubicBezTo>
                    <a:pt x="237" y="36"/>
                    <a:pt x="237" y="35"/>
                    <a:pt x="237" y="34"/>
                  </a:cubicBezTo>
                  <a:cubicBezTo>
                    <a:pt x="237" y="34"/>
                    <a:pt x="237" y="34"/>
                    <a:pt x="236" y="34"/>
                  </a:cubicBezTo>
                  <a:cubicBezTo>
                    <a:pt x="236" y="37"/>
                    <a:pt x="234" y="40"/>
                    <a:pt x="237" y="42"/>
                  </a:cubicBezTo>
                  <a:cubicBezTo>
                    <a:pt x="240" y="44"/>
                    <a:pt x="239" y="46"/>
                    <a:pt x="235" y="47"/>
                  </a:cubicBezTo>
                  <a:cubicBezTo>
                    <a:pt x="231" y="49"/>
                    <a:pt x="230" y="59"/>
                    <a:pt x="227" y="49"/>
                  </a:cubicBezTo>
                  <a:cubicBezTo>
                    <a:pt x="224" y="50"/>
                    <a:pt x="221" y="48"/>
                    <a:pt x="218" y="48"/>
                  </a:cubicBezTo>
                  <a:cubicBezTo>
                    <a:pt x="214" y="49"/>
                    <a:pt x="214" y="51"/>
                    <a:pt x="212" y="54"/>
                  </a:cubicBezTo>
                  <a:cubicBezTo>
                    <a:pt x="210" y="55"/>
                    <a:pt x="211" y="60"/>
                    <a:pt x="209" y="60"/>
                  </a:cubicBezTo>
                  <a:cubicBezTo>
                    <a:pt x="206" y="60"/>
                    <a:pt x="204" y="58"/>
                    <a:pt x="201" y="58"/>
                  </a:cubicBezTo>
                  <a:cubicBezTo>
                    <a:pt x="200" y="60"/>
                    <a:pt x="201" y="61"/>
                    <a:pt x="202" y="63"/>
                  </a:cubicBezTo>
                  <a:cubicBezTo>
                    <a:pt x="203" y="65"/>
                    <a:pt x="201" y="67"/>
                    <a:pt x="200" y="69"/>
                  </a:cubicBezTo>
                  <a:cubicBezTo>
                    <a:pt x="200" y="72"/>
                    <a:pt x="201" y="77"/>
                    <a:pt x="205" y="78"/>
                  </a:cubicBezTo>
                  <a:cubicBezTo>
                    <a:pt x="205" y="80"/>
                    <a:pt x="203" y="81"/>
                    <a:pt x="202" y="83"/>
                  </a:cubicBezTo>
                  <a:cubicBezTo>
                    <a:pt x="198" y="80"/>
                    <a:pt x="196" y="78"/>
                    <a:pt x="191" y="78"/>
                  </a:cubicBezTo>
                  <a:cubicBezTo>
                    <a:pt x="190" y="78"/>
                    <a:pt x="179" y="74"/>
                    <a:pt x="179" y="74"/>
                  </a:cubicBezTo>
                  <a:cubicBezTo>
                    <a:pt x="179" y="75"/>
                    <a:pt x="179" y="76"/>
                    <a:pt x="179" y="76"/>
                  </a:cubicBezTo>
                  <a:cubicBezTo>
                    <a:pt x="176" y="78"/>
                    <a:pt x="171" y="76"/>
                    <a:pt x="168" y="76"/>
                  </a:cubicBezTo>
                  <a:cubicBezTo>
                    <a:pt x="167" y="73"/>
                    <a:pt x="163" y="67"/>
                    <a:pt x="159" y="68"/>
                  </a:cubicBezTo>
                  <a:cubicBezTo>
                    <a:pt x="158" y="70"/>
                    <a:pt x="153" y="68"/>
                    <a:pt x="152" y="67"/>
                  </a:cubicBezTo>
                  <a:cubicBezTo>
                    <a:pt x="149" y="64"/>
                    <a:pt x="148" y="61"/>
                    <a:pt x="143" y="62"/>
                  </a:cubicBezTo>
                  <a:cubicBezTo>
                    <a:pt x="143" y="66"/>
                    <a:pt x="142" y="69"/>
                    <a:pt x="142" y="73"/>
                  </a:cubicBezTo>
                  <a:cubicBezTo>
                    <a:pt x="141" y="77"/>
                    <a:pt x="145" y="80"/>
                    <a:pt x="144" y="84"/>
                  </a:cubicBezTo>
                  <a:cubicBezTo>
                    <a:pt x="141" y="86"/>
                    <a:pt x="140" y="88"/>
                    <a:pt x="141" y="91"/>
                  </a:cubicBezTo>
                  <a:cubicBezTo>
                    <a:pt x="143" y="95"/>
                    <a:pt x="142" y="97"/>
                    <a:pt x="143" y="101"/>
                  </a:cubicBezTo>
                  <a:cubicBezTo>
                    <a:pt x="143" y="102"/>
                    <a:pt x="143" y="108"/>
                    <a:pt x="139" y="106"/>
                  </a:cubicBezTo>
                  <a:cubicBezTo>
                    <a:pt x="136" y="104"/>
                    <a:pt x="139" y="101"/>
                    <a:pt x="133" y="102"/>
                  </a:cubicBezTo>
                  <a:cubicBezTo>
                    <a:pt x="133" y="103"/>
                    <a:pt x="133" y="105"/>
                    <a:pt x="133" y="106"/>
                  </a:cubicBezTo>
                  <a:cubicBezTo>
                    <a:pt x="126" y="106"/>
                    <a:pt x="116" y="103"/>
                    <a:pt x="109" y="106"/>
                  </a:cubicBezTo>
                  <a:cubicBezTo>
                    <a:pt x="110" y="108"/>
                    <a:pt x="111" y="110"/>
                    <a:pt x="109" y="111"/>
                  </a:cubicBezTo>
                  <a:cubicBezTo>
                    <a:pt x="106" y="113"/>
                    <a:pt x="102" y="113"/>
                    <a:pt x="101" y="111"/>
                  </a:cubicBezTo>
                  <a:cubicBezTo>
                    <a:pt x="96" y="105"/>
                    <a:pt x="89" y="104"/>
                    <a:pt x="82" y="105"/>
                  </a:cubicBezTo>
                  <a:cubicBezTo>
                    <a:pt x="84" y="105"/>
                    <a:pt x="83" y="110"/>
                    <a:pt x="83" y="112"/>
                  </a:cubicBezTo>
                  <a:cubicBezTo>
                    <a:pt x="82" y="112"/>
                    <a:pt x="81" y="112"/>
                    <a:pt x="80" y="112"/>
                  </a:cubicBezTo>
                  <a:cubicBezTo>
                    <a:pt x="80" y="116"/>
                    <a:pt x="78" y="120"/>
                    <a:pt x="74" y="120"/>
                  </a:cubicBezTo>
                  <a:cubicBezTo>
                    <a:pt x="71" y="120"/>
                    <a:pt x="65" y="121"/>
                    <a:pt x="64" y="124"/>
                  </a:cubicBezTo>
                  <a:cubicBezTo>
                    <a:pt x="59" y="123"/>
                    <a:pt x="56" y="127"/>
                    <a:pt x="60" y="131"/>
                  </a:cubicBezTo>
                  <a:cubicBezTo>
                    <a:pt x="57" y="131"/>
                    <a:pt x="54" y="133"/>
                    <a:pt x="50" y="132"/>
                  </a:cubicBezTo>
                  <a:cubicBezTo>
                    <a:pt x="50" y="130"/>
                    <a:pt x="50" y="127"/>
                    <a:pt x="47" y="126"/>
                  </a:cubicBezTo>
                  <a:cubicBezTo>
                    <a:pt x="45" y="126"/>
                    <a:pt x="40" y="125"/>
                    <a:pt x="39" y="128"/>
                  </a:cubicBezTo>
                  <a:cubicBezTo>
                    <a:pt x="37" y="131"/>
                    <a:pt x="40" y="131"/>
                    <a:pt x="35" y="132"/>
                  </a:cubicBezTo>
                  <a:cubicBezTo>
                    <a:pt x="32" y="132"/>
                    <a:pt x="32" y="134"/>
                    <a:pt x="32" y="137"/>
                  </a:cubicBezTo>
                  <a:cubicBezTo>
                    <a:pt x="28" y="137"/>
                    <a:pt x="28" y="134"/>
                    <a:pt x="24" y="134"/>
                  </a:cubicBezTo>
                  <a:cubicBezTo>
                    <a:pt x="24" y="138"/>
                    <a:pt x="34" y="144"/>
                    <a:pt x="31" y="148"/>
                  </a:cubicBezTo>
                  <a:cubicBezTo>
                    <a:pt x="28" y="150"/>
                    <a:pt x="27" y="149"/>
                    <a:pt x="28" y="154"/>
                  </a:cubicBezTo>
                  <a:cubicBezTo>
                    <a:pt x="28" y="156"/>
                    <a:pt x="31" y="159"/>
                    <a:pt x="32" y="155"/>
                  </a:cubicBezTo>
                  <a:cubicBezTo>
                    <a:pt x="39" y="154"/>
                    <a:pt x="42" y="166"/>
                    <a:pt x="41" y="171"/>
                  </a:cubicBezTo>
                  <a:cubicBezTo>
                    <a:pt x="37" y="171"/>
                    <a:pt x="34" y="171"/>
                    <a:pt x="31" y="172"/>
                  </a:cubicBezTo>
                  <a:cubicBezTo>
                    <a:pt x="29" y="177"/>
                    <a:pt x="35" y="176"/>
                    <a:pt x="38" y="178"/>
                  </a:cubicBezTo>
                  <a:cubicBezTo>
                    <a:pt x="42" y="181"/>
                    <a:pt x="35" y="187"/>
                    <a:pt x="32" y="188"/>
                  </a:cubicBezTo>
                  <a:cubicBezTo>
                    <a:pt x="32" y="190"/>
                    <a:pt x="32" y="192"/>
                    <a:pt x="32" y="194"/>
                  </a:cubicBezTo>
                  <a:cubicBezTo>
                    <a:pt x="28" y="194"/>
                    <a:pt x="26" y="192"/>
                    <a:pt x="23" y="192"/>
                  </a:cubicBezTo>
                  <a:cubicBezTo>
                    <a:pt x="23" y="192"/>
                    <a:pt x="23" y="193"/>
                    <a:pt x="23" y="193"/>
                  </a:cubicBezTo>
                  <a:cubicBezTo>
                    <a:pt x="25" y="193"/>
                    <a:pt x="25" y="195"/>
                    <a:pt x="26" y="196"/>
                  </a:cubicBezTo>
                  <a:cubicBezTo>
                    <a:pt x="21" y="195"/>
                    <a:pt x="8" y="197"/>
                    <a:pt x="10" y="205"/>
                  </a:cubicBezTo>
                  <a:cubicBezTo>
                    <a:pt x="11" y="205"/>
                    <a:pt x="13" y="205"/>
                    <a:pt x="14" y="205"/>
                  </a:cubicBezTo>
                  <a:cubicBezTo>
                    <a:pt x="16" y="205"/>
                    <a:pt x="20" y="205"/>
                    <a:pt x="20" y="205"/>
                  </a:cubicBezTo>
                  <a:cubicBezTo>
                    <a:pt x="20" y="205"/>
                    <a:pt x="16" y="205"/>
                    <a:pt x="14" y="205"/>
                  </a:cubicBezTo>
                  <a:cubicBezTo>
                    <a:pt x="16" y="206"/>
                    <a:pt x="17" y="206"/>
                    <a:pt x="20" y="209"/>
                  </a:cubicBezTo>
                  <a:cubicBezTo>
                    <a:pt x="22" y="211"/>
                    <a:pt x="26" y="216"/>
                    <a:pt x="22" y="217"/>
                  </a:cubicBezTo>
                  <a:cubicBezTo>
                    <a:pt x="23" y="220"/>
                    <a:pt x="20" y="225"/>
                    <a:pt x="20" y="228"/>
                  </a:cubicBezTo>
                  <a:cubicBezTo>
                    <a:pt x="24" y="229"/>
                    <a:pt x="27" y="231"/>
                    <a:pt x="26" y="236"/>
                  </a:cubicBezTo>
                  <a:cubicBezTo>
                    <a:pt x="25" y="235"/>
                    <a:pt x="24" y="236"/>
                    <a:pt x="24" y="237"/>
                  </a:cubicBezTo>
                  <a:cubicBezTo>
                    <a:pt x="23" y="239"/>
                    <a:pt x="19" y="238"/>
                    <a:pt x="18" y="238"/>
                  </a:cubicBezTo>
                  <a:cubicBezTo>
                    <a:pt x="18" y="242"/>
                    <a:pt x="24" y="241"/>
                    <a:pt x="22" y="245"/>
                  </a:cubicBezTo>
                  <a:cubicBezTo>
                    <a:pt x="22" y="245"/>
                    <a:pt x="22" y="245"/>
                    <a:pt x="21" y="245"/>
                  </a:cubicBezTo>
                  <a:cubicBezTo>
                    <a:pt x="21" y="248"/>
                    <a:pt x="22" y="253"/>
                    <a:pt x="20" y="255"/>
                  </a:cubicBezTo>
                  <a:cubicBezTo>
                    <a:pt x="17" y="257"/>
                    <a:pt x="18" y="258"/>
                    <a:pt x="17" y="261"/>
                  </a:cubicBezTo>
                  <a:cubicBezTo>
                    <a:pt x="14" y="262"/>
                    <a:pt x="13" y="259"/>
                    <a:pt x="10" y="258"/>
                  </a:cubicBezTo>
                  <a:cubicBezTo>
                    <a:pt x="11" y="259"/>
                    <a:pt x="10" y="261"/>
                    <a:pt x="11" y="262"/>
                  </a:cubicBezTo>
                  <a:cubicBezTo>
                    <a:pt x="10" y="262"/>
                    <a:pt x="10" y="262"/>
                    <a:pt x="9" y="262"/>
                  </a:cubicBezTo>
                  <a:cubicBezTo>
                    <a:pt x="10" y="262"/>
                    <a:pt x="10" y="262"/>
                    <a:pt x="10" y="263"/>
                  </a:cubicBezTo>
                  <a:cubicBezTo>
                    <a:pt x="7" y="263"/>
                    <a:pt x="0" y="261"/>
                    <a:pt x="2" y="266"/>
                  </a:cubicBezTo>
                  <a:cubicBezTo>
                    <a:pt x="5" y="267"/>
                    <a:pt x="4" y="269"/>
                    <a:pt x="5" y="270"/>
                  </a:cubicBezTo>
                  <a:cubicBezTo>
                    <a:pt x="7" y="270"/>
                    <a:pt x="10" y="269"/>
                    <a:pt x="11" y="270"/>
                  </a:cubicBezTo>
                  <a:cubicBezTo>
                    <a:pt x="13" y="271"/>
                    <a:pt x="13" y="273"/>
                    <a:pt x="14" y="274"/>
                  </a:cubicBezTo>
                  <a:cubicBezTo>
                    <a:pt x="16" y="275"/>
                    <a:pt x="18" y="273"/>
                    <a:pt x="20" y="275"/>
                  </a:cubicBezTo>
                  <a:cubicBezTo>
                    <a:pt x="20" y="276"/>
                    <a:pt x="20" y="280"/>
                    <a:pt x="20" y="281"/>
                  </a:cubicBezTo>
                  <a:cubicBezTo>
                    <a:pt x="21" y="283"/>
                    <a:pt x="22" y="283"/>
                    <a:pt x="22" y="285"/>
                  </a:cubicBezTo>
                  <a:cubicBezTo>
                    <a:pt x="23" y="289"/>
                    <a:pt x="23" y="292"/>
                    <a:pt x="28" y="292"/>
                  </a:cubicBezTo>
                  <a:cubicBezTo>
                    <a:pt x="29" y="294"/>
                    <a:pt x="26" y="294"/>
                    <a:pt x="26" y="296"/>
                  </a:cubicBezTo>
                  <a:cubicBezTo>
                    <a:pt x="26" y="297"/>
                    <a:pt x="27" y="300"/>
                    <a:pt x="27" y="301"/>
                  </a:cubicBezTo>
                  <a:cubicBezTo>
                    <a:pt x="28" y="303"/>
                    <a:pt x="28" y="304"/>
                    <a:pt x="29" y="305"/>
                  </a:cubicBezTo>
                  <a:cubicBezTo>
                    <a:pt x="30" y="307"/>
                    <a:pt x="32" y="306"/>
                    <a:pt x="31" y="309"/>
                  </a:cubicBezTo>
                  <a:cubicBezTo>
                    <a:pt x="31" y="309"/>
                    <a:pt x="30" y="309"/>
                    <a:pt x="30" y="309"/>
                  </a:cubicBezTo>
                  <a:cubicBezTo>
                    <a:pt x="30" y="310"/>
                    <a:pt x="30" y="311"/>
                    <a:pt x="30" y="311"/>
                  </a:cubicBezTo>
                  <a:cubicBezTo>
                    <a:pt x="35" y="311"/>
                    <a:pt x="31" y="321"/>
                    <a:pt x="30" y="323"/>
                  </a:cubicBezTo>
                  <a:cubicBezTo>
                    <a:pt x="33" y="326"/>
                    <a:pt x="39" y="332"/>
                    <a:pt x="40" y="336"/>
                  </a:cubicBezTo>
                  <a:cubicBezTo>
                    <a:pt x="41" y="337"/>
                    <a:pt x="41" y="339"/>
                    <a:pt x="42" y="341"/>
                  </a:cubicBezTo>
                  <a:cubicBezTo>
                    <a:pt x="42" y="342"/>
                    <a:pt x="43" y="342"/>
                    <a:pt x="43" y="344"/>
                  </a:cubicBezTo>
                  <a:cubicBezTo>
                    <a:pt x="44" y="347"/>
                    <a:pt x="43" y="350"/>
                    <a:pt x="43" y="353"/>
                  </a:cubicBezTo>
                  <a:cubicBezTo>
                    <a:pt x="45" y="353"/>
                    <a:pt x="49" y="353"/>
                    <a:pt x="48" y="356"/>
                  </a:cubicBezTo>
                  <a:cubicBezTo>
                    <a:pt x="41" y="358"/>
                    <a:pt x="46" y="361"/>
                    <a:pt x="47" y="366"/>
                  </a:cubicBezTo>
                  <a:cubicBezTo>
                    <a:pt x="48" y="370"/>
                    <a:pt x="47" y="374"/>
                    <a:pt x="47" y="378"/>
                  </a:cubicBezTo>
                  <a:cubicBezTo>
                    <a:pt x="46" y="378"/>
                    <a:pt x="41" y="380"/>
                    <a:pt x="41" y="380"/>
                  </a:cubicBezTo>
                  <a:cubicBezTo>
                    <a:pt x="41" y="382"/>
                    <a:pt x="44" y="382"/>
                    <a:pt x="45" y="383"/>
                  </a:cubicBezTo>
                  <a:cubicBezTo>
                    <a:pt x="47" y="385"/>
                    <a:pt x="47" y="384"/>
                    <a:pt x="48" y="387"/>
                  </a:cubicBezTo>
                  <a:cubicBezTo>
                    <a:pt x="48" y="389"/>
                    <a:pt x="49" y="391"/>
                    <a:pt x="50" y="393"/>
                  </a:cubicBezTo>
                  <a:cubicBezTo>
                    <a:pt x="51" y="396"/>
                    <a:pt x="51" y="397"/>
                    <a:pt x="51" y="400"/>
                  </a:cubicBezTo>
                  <a:cubicBezTo>
                    <a:pt x="51" y="402"/>
                    <a:pt x="51" y="404"/>
                    <a:pt x="51" y="407"/>
                  </a:cubicBezTo>
                  <a:cubicBezTo>
                    <a:pt x="51" y="409"/>
                    <a:pt x="51" y="411"/>
                    <a:pt x="51" y="413"/>
                  </a:cubicBezTo>
                  <a:cubicBezTo>
                    <a:pt x="52" y="415"/>
                    <a:pt x="54" y="414"/>
                    <a:pt x="56" y="416"/>
                  </a:cubicBezTo>
                  <a:cubicBezTo>
                    <a:pt x="52" y="419"/>
                    <a:pt x="56" y="424"/>
                    <a:pt x="58" y="428"/>
                  </a:cubicBezTo>
                  <a:cubicBezTo>
                    <a:pt x="59" y="434"/>
                    <a:pt x="59" y="439"/>
                    <a:pt x="62" y="444"/>
                  </a:cubicBezTo>
                  <a:cubicBezTo>
                    <a:pt x="65" y="445"/>
                    <a:pt x="67" y="446"/>
                    <a:pt x="67" y="446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045326" y="-2414588"/>
              <a:ext cx="519113" cy="627063"/>
            </a:xfrm>
            <a:custGeom>
              <a:avLst/>
              <a:gdLst>
                <a:gd name="T0" fmla="*/ 208 w 223"/>
                <a:gd name="T1" fmla="*/ 243 h 269"/>
                <a:gd name="T2" fmla="*/ 205 w 223"/>
                <a:gd name="T3" fmla="*/ 224 h 269"/>
                <a:gd name="T4" fmla="*/ 196 w 223"/>
                <a:gd name="T5" fmla="*/ 210 h 269"/>
                <a:gd name="T6" fmla="*/ 191 w 223"/>
                <a:gd name="T7" fmla="*/ 196 h 269"/>
                <a:gd name="T8" fmla="*/ 187 w 223"/>
                <a:gd name="T9" fmla="*/ 200 h 269"/>
                <a:gd name="T10" fmla="*/ 182 w 223"/>
                <a:gd name="T11" fmla="*/ 200 h 269"/>
                <a:gd name="T12" fmla="*/ 180 w 223"/>
                <a:gd name="T13" fmla="*/ 195 h 269"/>
                <a:gd name="T14" fmla="*/ 177 w 223"/>
                <a:gd name="T15" fmla="*/ 194 h 269"/>
                <a:gd name="T16" fmla="*/ 174 w 223"/>
                <a:gd name="T17" fmla="*/ 194 h 269"/>
                <a:gd name="T18" fmla="*/ 167 w 223"/>
                <a:gd name="T19" fmla="*/ 194 h 269"/>
                <a:gd name="T20" fmla="*/ 164 w 223"/>
                <a:gd name="T21" fmla="*/ 190 h 269"/>
                <a:gd name="T22" fmla="*/ 168 w 223"/>
                <a:gd name="T23" fmla="*/ 186 h 269"/>
                <a:gd name="T24" fmla="*/ 171 w 223"/>
                <a:gd name="T25" fmla="*/ 182 h 269"/>
                <a:gd name="T26" fmla="*/ 170 w 223"/>
                <a:gd name="T27" fmla="*/ 175 h 269"/>
                <a:gd name="T28" fmla="*/ 177 w 223"/>
                <a:gd name="T29" fmla="*/ 171 h 269"/>
                <a:gd name="T30" fmla="*/ 182 w 223"/>
                <a:gd name="T31" fmla="*/ 172 h 269"/>
                <a:gd name="T32" fmla="*/ 183 w 223"/>
                <a:gd name="T33" fmla="*/ 109 h 269"/>
                <a:gd name="T34" fmla="*/ 196 w 223"/>
                <a:gd name="T35" fmla="*/ 84 h 269"/>
                <a:gd name="T36" fmla="*/ 219 w 223"/>
                <a:gd name="T37" fmla="*/ 55 h 269"/>
                <a:gd name="T38" fmla="*/ 217 w 223"/>
                <a:gd name="T39" fmla="*/ 49 h 269"/>
                <a:gd name="T40" fmla="*/ 215 w 223"/>
                <a:gd name="T41" fmla="*/ 44 h 269"/>
                <a:gd name="T42" fmla="*/ 193 w 223"/>
                <a:gd name="T43" fmla="*/ 22 h 269"/>
                <a:gd name="T44" fmla="*/ 173 w 223"/>
                <a:gd name="T45" fmla="*/ 0 h 269"/>
                <a:gd name="T46" fmla="*/ 174 w 223"/>
                <a:gd name="T47" fmla="*/ 31 h 269"/>
                <a:gd name="T48" fmla="*/ 165 w 223"/>
                <a:gd name="T49" fmla="*/ 35 h 269"/>
                <a:gd name="T50" fmla="*/ 161 w 223"/>
                <a:gd name="T51" fmla="*/ 47 h 269"/>
                <a:gd name="T52" fmla="*/ 150 w 223"/>
                <a:gd name="T53" fmla="*/ 53 h 269"/>
                <a:gd name="T54" fmla="*/ 145 w 223"/>
                <a:gd name="T55" fmla="*/ 65 h 269"/>
                <a:gd name="T56" fmla="*/ 127 w 223"/>
                <a:gd name="T57" fmla="*/ 58 h 269"/>
                <a:gd name="T58" fmla="*/ 127 w 223"/>
                <a:gd name="T59" fmla="*/ 82 h 269"/>
                <a:gd name="T60" fmla="*/ 118 w 223"/>
                <a:gd name="T61" fmla="*/ 90 h 269"/>
                <a:gd name="T62" fmla="*/ 111 w 223"/>
                <a:gd name="T63" fmla="*/ 93 h 269"/>
                <a:gd name="T64" fmla="*/ 75 w 223"/>
                <a:gd name="T65" fmla="*/ 87 h 269"/>
                <a:gd name="T66" fmla="*/ 54 w 223"/>
                <a:gd name="T67" fmla="*/ 107 h 269"/>
                <a:gd name="T68" fmla="*/ 54 w 223"/>
                <a:gd name="T69" fmla="*/ 86 h 269"/>
                <a:gd name="T70" fmla="*/ 47 w 223"/>
                <a:gd name="T71" fmla="*/ 75 h 269"/>
                <a:gd name="T72" fmla="*/ 15 w 223"/>
                <a:gd name="T73" fmla="*/ 70 h 269"/>
                <a:gd name="T74" fmla="*/ 0 w 223"/>
                <a:gd name="T75" fmla="*/ 69 h 269"/>
                <a:gd name="T76" fmla="*/ 7 w 223"/>
                <a:gd name="T77" fmla="*/ 81 h 269"/>
                <a:gd name="T78" fmla="*/ 7 w 223"/>
                <a:gd name="T79" fmla="*/ 102 h 269"/>
                <a:gd name="T80" fmla="*/ 6 w 223"/>
                <a:gd name="T81" fmla="*/ 118 h 269"/>
                <a:gd name="T82" fmla="*/ 34 w 223"/>
                <a:gd name="T83" fmla="*/ 123 h 269"/>
                <a:gd name="T84" fmla="*/ 58 w 223"/>
                <a:gd name="T85" fmla="*/ 130 h 269"/>
                <a:gd name="T86" fmla="*/ 64 w 223"/>
                <a:gd name="T87" fmla="*/ 150 h 269"/>
                <a:gd name="T88" fmla="*/ 74 w 223"/>
                <a:gd name="T89" fmla="*/ 193 h 269"/>
                <a:gd name="T90" fmla="*/ 103 w 223"/>
                <a:gd name="T91" fmla="*/ 220 h 269"/>
                <a:gd name="T92" fmla="*/ 114 w 223"/>
                <a:gd name="T93" fmla="*/ 251 h 269"/>
                <a:gd name="T94" fmla="*/ 122 w 223"/>
                <a:gd name="T95" fmla="*/ 228 h 269"/>
                <a:gd name="T96" fmla="*/ 146 w 223"/>
                <a:gd name="T97" fmla="*/ 238 h 269"/>
                <a:gd name="T98" fmla="*/ 157 w 223"/>
                <a:gd name="T99" fmla="*/ 224 h 269"/>
                <a:gd name="T100" fmla="*/ 163 w 223"/>
                <a:gd name="T101" fmla="*/ 252 h 269"/>
                <a:gd name="T102" fmla="*/ 174 w 223"/>
                <a:gd name="T103" fmla="*/ 257 h 269"/>
                <a:gd name="T104" fmla="*/ 197 w 223"/>
                <a:gd name="T105" fmla="*/ 245 h 269"/>
                <a:gd name="T106" fmla="*/ 208 w 223"/>
                <a:gd name="T107" fmla="*/ 247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3" h="269">
                  <a:moveTo>
                    <a:pt x="208" y="247"/>
                  </a:moveTo>
                  <a:cubicBezTo>
                    <a:pt x="208" y="246"/>
                    <a:pt x="209" y="245"/>
                    <a:pt x="208" y="244"/>
                  </a:cubicBezTo>
                  <a:cubicBezTo>
                    <a:pt x="208" y="243"/>
                    <a:pt x="208" y="243"/>
                    <a:pt x="208" y="243"/>
                  </a:cubicBezTo>
                  <a:cubicBezTo>
                    <a:pt x="207" y="241"/>
                    <a:pt x="207" y="240"/>
                    <a:pt x="207" y="239"/>
                  </a:cubicBezTo>
                  <a:cubicBezTo>
                    <a:pt x="207" y="238"/>
                    <a:pt x="207" y="238"/>
                    <a:pt x="207" y="237"/>
                  </a:cubicBezTo>
                  <a:cubicBezTo>
                    <a:pt x="207" y="233"/>
                    <a:pt x="207" y="228"/>
                    <a:pt x="205" y="224"/>
                  </a:cubicBezTo>
                  <a:cubicBezTo>
                    <a:pt x="205" y="223"/>
                    <a:pt x="205" y="223"/>
                    <a:pt x="204" y="223"/>
                  </a:cubicBezTo>
                  <a:cubicBezTo>
                    <a:pt x="204" y="223"/>
                    <a:pt x="204" y="222"/>
                    <a:pt x="204" y="222"/>
                  </a:cubicBezTo>
                  <a:cubicBezTo>
                    <a:pt x="202" y="218"/>
                    <a:pt x="200" y="213"/>
                    <a:pt x="196" y="210"/>
                  </a:cubicBezTo>
                  <a:cubicBezTo>
                    <a:pt x="193" y="206"/>
                    <a:pt x="194" y="203"/>
                    <a:pt x="193" y="199"/>
                  </a:cubicBezTo>
                  <a:cubicBezTo>
                    <a:pt x="193" y="199"/>
                    <a:pt x="192" y="197"/>
                    <a:pt x="191" y="196"/>
                  </a:cubicBezTo>
                  <a:cubicBezTo>
                    <a:pt x="191" y="196"/>
                    <a:pt x="191" y="196"/>
                    <a:pt x="191" y="196"/>
                  </a:cubicBezTo>
                  <a:cubicBezTo>
                    <a:pt x="190" y="197"/>
                    <a:pt x="190" y="196"/>
                    <a:pt x="190" y="196"/>
                  </a:cubicBezTo>
                  <a:cubicBezTo>
                    <a:pt x="189" y="196"/>
                    <a:pt x="188" y="196"/>
                    <a:pt x="187" y="197"/>
                  </a:cubicBezTo>
                  <a:cubicBezTo>
                    <a:pt x="185" y="198"/>
                    <a:pt x="187" y="198"/>
                    <a:pt x="187" y="200"/>
                  </a:cubicBezTo>
                  <a:cubicBezTo>
                    <a:pt x="187" y="201"/>
                    <a:pt x="184" y="202"/>
                    <a:pt x="182" y="202"/>
                  </a:cubicBezTo>
                  <a:cubicBezTo>
                    <a:pt x="182" y="201"/>
                    <a:pt x="183" y="201"/>
                    <a:pt x="182" y="201"/>
                  </a:cubicBezTo>
                  <a:cubicBezTo>
                    <a:pt x="182" y="201"/>
                    <a:pt x="182" y="200"/>
                    <a:pt x="182" y="200"/>
                  </a:cubicBezTo>
                  <a:cubicBezTo>
                    <a:pt x="181" y="199"/>
                    <a:pt x="180" y="199"/>
                    <a:pt x="180" y="198"/>
                  </a:cubicBezTo>
                  <a:cubicBezTo>
                    <a:pt x="179" y="198"/>
                    <a:pt x="179" y="197"/>
                    <a:pt x="180" y="196"/>
                  </a:cubicBezTo>
                  <a:cubicBezTo>
                    <a:pt x="180" y="196"/>
                    <a:pt x="180" y="196"/>
                    <a:pt x="180" y="195"/>
                  </a:cubicBezTo>
                  <a:cubicBezTo>
                    <a:pt x="180" y="195"/>
                    <a:pt x="179" y="195"/>
                    <a:pt x="179" y="195"/>
                  </a:cubicBezTo>
                  <a:cubicBezTo>
                    <a:pt x="178" y="194"/>
                    <a:pt x="179" y="194"/>
                    <a:pt x="178" y="194"/>
                  </a:cubicBezTo>
                  <a:cubicBezTo>
                    <a:pt x="178" y="194"/>
                    <a:pt x="177" y="194"/>
                    <a:pt x="177" y="194"/>
                  </a:cubicBezTo>
                  <a:cubicBezTo>
                    <a:pt x="176" y="194"/>
                    <a:pt x="175" y="193"/>
                    <a:pt x="175" y="193"/>
                  </a:cubicBezTo>
                  <a:cubicBezTo>
                    <a:pt x="174" y="192"/>
                    <a:pt x="173" y="192"/>
                    <a:pt x="174" y="193"/>
                  </a:cubicBezTo>
                  <a:cubicBezTo>
                    <a:pt x="175" y="193"/>
                    <a:pt x="174" y="194"/>
                    <a:pt x="174" y="194"/>
                  </a:cubicBezTo>
                  <a:cubicBezTo>
                    <a:pt x="173" y="194"/>
                    <a:pt x="173" y="194"/>
                    <a:pt x="172" y="194"/>
                  </a:cubicBezTo>
                  <a:cubicBezTo>
                    <a:pt x="171" y="194"/>
                    <a:pt x="171" y="194"/>
                    <a:pt x="170" y="194"/>
                  </a:cubicBezTo>
                  <a:cubicBezTo>
                    <a:pt x="169" y="194"/>
                    <a:pt x="168" y="194"/>
                    <a:pt x="167" y="194"/>
                  </a:cubicBezTo>
                  <a:cubicBezTo>
                    <a:pt x="166" y="195"/>
                    <a:pt x="167" y="194"/>
                    <a:pt x="167" y="193"/>
                  </a:cubicBezTo>
                  <a:cubicBezTo>
                    <a:pt x="167" y="193"/>
                    <a:pt x="166" y="192"/>
                    <a:pt x="166" y="192"/>
                  </a:cubicBezTo>
                  <a:cubicBezTo>
                    <a:pt x="165" y="191"/>
                    <a:pt x="164" y="191"/>
                    <a:pt x="164" y="190"/>
                  </a:cubicBezTo>
                  <a:cubicBezTo>
                    <a:pt x="164" y="188"/>
                    <a:pt x="165" y="189"/>
                    <a:pt x="166" y="188"/>
                  </a:cubicBezTo>
                  <a:cubicBezTo>
                    <a:pt x="166" y="188"/>
                    <a:pt x="166" y="187"/>
                    <a:pt x="167" y="186"/>
                  </a:cubicBezTo>
                  <a:cubicBezTo>
                    <a:pt x="167" y="186"/>
                    <a:pt x="168" y="186"/>
                    <a:pt x="168" y="186"/>
                  </a:cubicBezTo>
                  <a:cubicBezTo>
                    <a:pt x="169" y="185"/>
                    <a:pt x="169" y="185"/>
                    <a:pt x="169" y="184"/>
                  </a:cubicBezTo>
                  <a:cubicBezTo>
                    <a:pt x="170" y="184"/>
                    <a:pt x="170" y="184"/>
                    <a:pt x="171" y="183"/>
                  </a:cubicBezTo>
                  <a:cubicBezTo>
                    <a:pt x="171" y="183"/>
                    <a:pt x="171" y="182"/>
                    <a:pt x="171" y="182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0" y="180"/>
                    <a:pt x="172" y="179"/>
                    <a:pt x="171" y="178"/>
                  </a:cubicBezTo>
                  <a:cubicBezTo>
                    <a:pt x="170" y="178"/>
                    <a:pt x="170" y="175"/>
                    <a:pt x="170" y="175"/>
                  </a:cubicBezTo>
                  <a:cubicBezTo>
                    <a:pt x="171" y="174"/>
                    <a:pt x="172" y="173"/>
                    <a:pt x="173" y="173"/>
                  </a:cubicBezTo>
                  <a:cubicBezTo>
                    <a:pt x="174" y="172"/>
                    <a:pt x="175" y="173"/>
                    <a:pt x="175" y="173"/>
                  </a:cubicBezTo>
                  <a:cubicBezTo>
                    <a:pt x="176" y="173"/>
                    <a:pt x="176" y="171"/>
                    <a:pt x="177" y="171"/>
                  </a:cubicBezTo>
                  <a:cubicBezTo>
                    <a:pt x="178" y="170"/>
                    <a:pt x="179" y="170"/>
                    <a:pt x="180" y="171"/>
                  </a:cubicBezTo>
                  <a:cubicBezTo>
                    <a:pt x="181" y="171"/>
                    <a:pt x="181" y="171"/>
                    <a:pt x="181" y="171"/>
                  </a:cubicBezTo>
                  <a:cubicBezTo>
                    <a:pt x="181" y="171"/>
                    <a:pt x="181" y="172"/>
                    <a:pt x="182" y="172"/>
                  </a:cubicBezTo>
                  <a:cubicBezTo>
                    <a:pt x="181" y="161"/>
                    <a:pt x="181" y="144"/>
                    <a:pt x="179" y="136"/>
                  </a:cubicBezTo>
                  <a:cubicBezTo>
                    <a:pt x="176" y="128"/>
                    <a:pt x="179" y="117"/>
                    <a:pt x="182" y="109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5" y="106"/>
                    <a:pt x="185" y="103"/>
                    <a:pt x="187" y="101"/>
                  </a:cubicBezTo>
                  <a:cubicBezTo>
                    <a:pt x="189" y="99"/>
                    <a:pt x="190" y="97"/>
                    <a:pt x="190" y="94"/>
                  </a:cubicBezTo>
                  <a:cubicBezTo>
                    <a:pt x="191" y="90"/>
                    <a:pt x="189" y="84"/>
                    <a:pt x="196" y="84"/>
                  </a:cubicBezTo>
                  <a:cubicBezTo>
                    <a:pt x="196" y="82"/>
                    <a:pt x="198" y="82"/>
                    <a:pt x="199" y="79"/>
                  </a:cubicBezTo>
                  <a:cubicBezTo>
                    <a:pt x="199" y="76"/>
                    <a:pt x="203" y="76"/>
                    <a:pt x="205" y="76"/>
                  </a:cubicBezTo>
                  <a:cubicBezTo>
                    <a:pt x="206" y="67"/>
                    <a:pt x="215" y="63"/>
                    <a:pt x="219" y="55"/>
                  </a:cubicBezTo>
                  <a:cubicBezTo>
                    <a:pt x="219" y="54"/>
                    <a:pt x="221" y="53"/>
                    <a:pt x="223" y="52"/>
                  </a:cubicBezTo>
                  <a:cubicBezTo>
                    <a:pt x="221" y="51"/>
                    <a:pt x="220" y="49"/>
                    <a:pt x="219" y="48"/>
                  </a:cubicBezTo>
                  <a:cubicBezTo>
                    <a:pt x="218" y="48"/>
                    <a:pt x="218" y="49"/>
                    <a:pt x="217" y="49"/>
                  </a:cubicBezTo>
                  <a:cubicBezTo>
                    <a:pt x="218" y="49"/>
                    <a:pt x="218" y="48"/>
                    <a:pt x="219" y="48"/>
                  </a:cubicBezTo>
                  <a:cubicBezTo>
                    <a:pt x="219" y="47"/>
                    <a:pt x="219" y="47"/>
                    <a:pt x="219" y="47"/>
                  </a:cubicBezTo>
                  <a:cubicBezTo>
                    <a:pt x="217" y="48"/>
                    <a:pt x="215" y="49"/>
                    <a:pt x="215" y="44"/>
                  </a:cubicBezTo>
                  <a:cubicBezTo>
                    <a:pt x="211" y="43"/>
                    <a:pt x="207" y="44"/>
                    <a:pt x="205" y="41"/>
                  </a:cubicBezTo>
                  <a:cubicBezTo>
                    <a:pt x="202" y="37"/>
                    <a:pt x="198" y="35"/>
                    <a:pt x="193" y="35"/>
                  </a:cubicBezTo>
                  <a:cubicBezTo>
                    <a:pt x="193" y="31"/>
                    <a:pt x="193" y="27"/>
                    <a:pt x="193" y="22"/>
                  </a:cubicBezTo>
                  <a:cubicBezTo>
                    <a:pt x="193" y="19"/>
                    <a:pt x="188" y="17"/>
                    <a:pt x="186" y="15"/>
                  </a:cubicBezTo>
                  <a:cubicBezTo>
                    <a:pt x="183" y="13"/>
                    <a:pt x="180" y="9"/>
                    <a:pt x="177" y="6"/>
                  </a:cubicBezTo>
                  <a:cubicBezTo>
                    <a:pt x="176" y="5"/>
                    <a:pt x="175" y="3"/>
                    <a:pt x="173" y="0"/>
                  </a:cubicBezTo>
                  <a:cubicBezTo>
                    <a:pt x="173" y="4"/>
                    <a:pt x="170" y="12"/>
                    <a:pt x="167" y="14"/>
                  </a:cubicBezTo>
                  <a:cubicBezTo>
                    <a:pt x="169" y="17"/>
                    <a:pt x="171" y="21"/>
                    <a:pt x="173" y="23"/>
                  </a:cubicBezTo>
                  <a:cubicBezTo>
                    <a:pt x="176" y="25"/>
                    <a:pt x="174" y="28"/>
                    <a:pt x="174" y="31"/>
                  </a:cubicBezTo>
                  <a:cubicBezTo>
                    <a:pt x="174" y="33"/>
                    <a:pt x="175" y="44"/>
                    <a:pt x="173" y="44"/>
                  </a:cubicBezTo>
                  <a:cubicBezTo>
                    <a:pt x="171" y="42"/>
                    <a:pt x="171" y="39"/>
                    <a:pt x="169" y="38"/>
                  </a:cubicBezTo>
                  <a:cubicBezTo>
                    <a:pt x="167" y="38"/>
                    <a:pt x="165" y="37"/>
                    <a:pt x="165" y="35"/>
                  </a:cubicBezTo>
                  <a:cubicBezTo>
                    <a:pt x="163" y="35"/>
                    <a:pt x="161" y="35"/>
                    <a:pt x="160" y="36"/>
                  </a:cubicBezTo>
                  <a:cubicBezTo>
                    <a:pt x="159" y="39"/>
                    <a:pt x="159" y="40"/>
                    <a:pt x="162" y="40"/>
                  </a:cubicBezTo>
                  <a:cubicBezTo>
                    <a:pt x="162" y="42"/>
                    <a:pt x="161" y="45"/>
                    <a:pt x="161" y="47"/>
                  </a:cubicBezTo>
                  <a:cubicBezTo>
                    <a:pt x="159" y="47"/>
                    <a:pt x="157" y="47"/>
                    <a:pt x="155" y="48"/>
                  </a:cubicBezTo>
                  <a:cubicBezTo>
                    <a:pt x="153" y="49"/>
                    <a:pt x="153" y="52"/>
                    <a:pt x="150" y="52"/>
                  </a:cubicBezTo>
                  <a:cubicBezTo>
                    <a:pt x="150" y="52"/>
                    <a:pt x="150" y="52"/>
                    <a:pt x="150" y="53"/>
                  </a:cubicBezTo>
                  <a:cubicBezTo>
                    <a:pt x="154" y="53"/>
                    <a:pt x="155" y="54"/>
                    <a:pt x="155" y="57"/>
                  </a:cubicBezTo>
                  <a:cubicBezTo>
                    <a:pt x="155" y="61"/>
                    <a:pt x="153" y="61"/>
                    <a:pt x="150" y="63"/>
                  </a:cubicBezTo>
                  <a:cubicBezTo>
                    <a:pt x="149" y="64"/>
                    <a:pt x="148" y="67"/>
                    <a:pt x="145" y="65"/>
                  </a:cubicBezTo>
                  <a:cubicBezTo>
                    <a:pt x="144" y="63"/>
                    <a:pt x="144" y="61"/>
                    <a:pt x="144" y="59"/>
                  </a:cubicBezTo>
                  <a:cubicBezTo>
                    <a:pt x="143" y="54"/>
                    <a:pt x="139" y="55"/>
                    <a:pt x="139" y="60"/>
                  </a:cubicBezTo>
                  <a:cubicBezTo>
                    <a:pt x="138" y="64"/>
                    <a:pt x="130" y="59"/>
                    <a:pt x="127" y="58"/>
                  </a:cubicBezTo>
                  <a:cubicBezTo>
                    <a:pt x="126" y="61"/>
                    <a:pt x="126" y="65"/>
                    <a:pt x="125" y="68"/>
                  </a:cubicBezTo>
                  <a:cubicBezTo>
                    <a:pt x="125" y="70"/>
                    <a:pt x="124" y="72"/>
                    <a:pt x="124" y="73"/>
                  </a:cubicBezTo>
                  <a:cubicBezTo>
                    <a:pt x="123" y="76"/>
                    <a:pt x="123" y="82"/>
                    <a:pt x="127" y="82"/>
                  </a:cubicBezTo>
                  <a:cubicBezTo>
                    <a:pt x="127" y="83"/>
                    <a:pt x="125" y="84"/>
                    <a:pt x="125" y="85"/>
                  </a:cubicBezTo>
                  <a:cubicBezTo>
                    <a:pt x="123" y="86"/>
                    <a:pt x="121" y="85"/>
                    <a:pt x="120" y="86"/>
                  </a:cubicBezTo>
                  <a:cubicBezTo>
                    <a:pt x="119" y="87"/>
                    <a:pt x="120" y="89"/>
                    <a:pt x="118" y="90"/>
                  </a:cubicBezTo>
                  <a:cubicBezTo>
                    <a:pt x="118" y="89"/>
                    <a:pt x="117" y="88"/>
                    <a:pt x="116" y="88"/>
                  </a:cubicBezTo>
                  <a:cubicBezTo>
                    <a:pt x="116" y="88"/>
                    <a:pt x="116" y="89"/>
                    <a:pt x="116" y="90"/>
                  </a:cubicBezTo>
                  <a:cubicBezTo>
                    <a:pt x="113" y="92"/>
                    <a:pt x="115" y="94"/>
                    <a:pt x="111" y="93"/>
                  </a:cubicBezTo>
                  <a:cubicBezTo>
                    <a:pt x="108" y="92"/>
                    <a:pt x="105" y="92"/>
                    <a:pt x="103" y="92"/>
                  </a:cubicBezTo>
                  <a:cubicBezTo>
                    <a:pt x="102" y="84"/>
                    <a:pt x="87" y="83"/>
                    <a:pt x="88" y="90"/>
                  </a:cubicBezTo>
                  <a:cubicBezTo>
                    <a:pt x="83" y="90"/>
                    <a:pt x="79" y="89"/>
                    <a:pt x="75" y="87"/>
                  </a:cubicBezTo>
                  <a:cubicBezTo>
                    <a:pt x="70" y="84"/>
                    <a:pt x="69" y="89"/>
                    <a:pt x="66" y="92"/>
                  </a:cubicBezTo>
                  <a:cubicBezTo>
                    <a:pt x="64" y="95"/>
                    <a:pt x="59" y="97"/>
                    <a:pt x="59" y="101"/>
                  </a:cubicBezTo>
                  <a:cubicBezTo>
                    <a:pt x="59" y="106"/>
                    <a:pt x="59" y="107"/>
                    <a:pt x="54" y="107"/>
                  </a:cubicBezTo>
                  <a:cubicBezTo>
                    <a:pt x="54" y="104"/>
                    <a:pt x="54" y="102"/>
                    <a:pt x="52" y="100"/>
                  </a:cubicBezTo>
                  <a:cubicBezTo>
                    <a:pt x="51" y="99"/>
                    <a:pt x="48" y="97"/>
                    <a:pt x="48" y="96"/>
                  </a:cubicBezTo>
                  <a:cubicBezTo>
                    <a:pt x="49" y="92"/>
                    <a:pt x="53" y="90"/>
                    <a:pt x="54" y="86"/>
                  </a:cubicBezTo>
                  <a:cubicBezTo>
                    <a:pt x="54" y="85"/>
                    <a:pt x="54" y="82"/>
                    <a:pt x="52" y="82"/>
                  </a:cubicBezTo>
                  <a:cubicBezTo>
                    <a:pt x="50" y="82"/>
                    <a:pt x="52" y="84"/>
                    <a:pt x="51" y="85"/>
                  </a:cubicBezTo>
                  <a:cubicBezTo>
                    <a:pt x="45" y="90"/>
                    <a:pt x="47" y="76"/>
                    <a:pt x="47" y="75"/>
                  </a:cubicBezTo>
                  <a:cubicBezTo>
                    <a:pt x="43" y="71"/>
                    <a:pt x="43" y="82"/>
                    <a:pt x="37" y="73"/>
                  </a:cubicBezTo>
                  <a:cubicBezTo>
                    <a:pt x="34" y="67"/>
                    <a:pt x="24" y="67"/>
                    <a:pt x="18" y="67"/>
                  </a:cubicBezTo>
                  <a:cubicBezTo>
                    <a:pt x="17" y="68"/>
                    <a:pt x="16" y="69"/>
                    <a:pt x="15" y="70"/>
                  </a:cubicBezTo>
                  <a:cubicBezTo>
                    <a:pt x="10" y="73"/>
                    <a:pt x="6" y="68"/>
                    <a:pt x="1" y="67"/>
                  </a:cubicBezTo>
                  <a:cubicBezTo>
                    <a:pt x="1" y="67"/>
                    <a:pt x="0" y="67"/>
                    <a:pt x="0" y="67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71"/>
                    <a:pt x="0" y="74"/>
                    <a:pt x="3" y="75"/>
                  </a:cubicBezTo>
                  <a:cubicBezTo>
                    <a:pt x="3" y="75"/>
                    <a:pt x="7" y="76"/>
                    <a:pt x="7" y="76"/>
                  </a:cubicBezTo>
                  <a:cubicBezTo>
                    <a:pt x="8" y="78"/>
                    <a:pt x="8" y="80"/>
                    <a:pt x="7" y="81"/>
                  </a:cubicBezTo>
                  <a:cubicBezTo>
                    <a:pt x="1" y="81"/>
                    <a:pt x="3" y="87"/>
                    <a:pt x="3" y="91"/>
                  </a:cubicBezTo>
                  <a:cubicBezTo>
                    <a:pt x="5" y="91"/>
                    <a:pt x="7" y="91"/>
                    <a:pt x="9" y="92"/>
                  </a:cubicBezTo>
                  <a:cubicBezTo>
                    <a:pt x="9" y="96"/>
                    <a:pt x="9" y="98"/>
                    <a:pt x="7" y="102"/>
                  </a:cubicBezTo>
                  <a:cubicBezTo>
                    <a:pt x="5" y="105"/>
                    <a:pt x="7" y="110"/>
                    <a:pt x="7" y="114"/>
                  </a:cubicBezTo>
                  <a:cubicBezTo>
                    <a:pt x="5" y="114"/>
                    <a:pt x="2" y="114"/>
                    <a:pt x="0" y="114"/>
                  </a:cubicBezTo>
                  <a:cubicBezTo>
                    <a:pt x="0" y="117"/>
                    <a:pt x="3" y="118"/>
                    <a:pt x="6" y="118"/>
                  </a:cubicBezTo>
                  <a:cubicBezTo>
                    <a:pt x="5" y="120"/>
                    <a:pt x="6" y="121"/>
                    <a:pt x="6" y="122"/>
                  </a:cubicBezTo>
                  <a:cubicBezTo>
                    <a:pt x="11" y="121"/>
                    <a:pt x="15" y="121"/>
                    <a:pt x="20" y="123"/>
                  </a:cubicBezTo>
                  <a:cubicBezTo>
                    <a:pt x="21" y="115"/>
                    <a:pt x="29" y="121"/>
                    <a:pt x="34" y="123"/>
                  </a:cubicBezTo>
                  <a:cubicBezTo>
                    <a:pt x="33" y="125"/>
                    <a:pt x="34" y="127"/>
                    <a:pt x="34" y="129"/>
                  </a:cubicBezTo>
                  <a:cubicBezTo>
                    <a:pt x="35" y="129"/>
                    <a:pt x="36" y="129"/>
                    <a:pt x="37" y="129"/>
                  </a:cubicBezTo>
                  <a:cubicBezTo>
                    <a:pt x="39" y="139"/>
                    <a:pt x="53" y="129"/>
                    <a:pt x="58" y="130"/>
                  </a:cubicBezTo>
                  <a:cubicBezTo>
                    <a:pt x="58" y="131"/>
                    <a:pt x="58" y="132"/>
                    <a:pt x="58" y="133"/>
                  </a:cubicBezTo>
                  <a:cubicBezTo>
                    <a:pt x="65" y="133"/>
                    <a:pt x="64" y="138"/>
                    <a:pt x="64" y="143"/>
                  </a:cubicBezTo>
                  <a:cubicBezTo>
                    <a:pt x="63" y="145"/>
                    <a:pt x="63" y="148"/>
                    <a:pt x="64" y="150"/>
                  </a:cubicBezTo>
                  <a:cubicBezTo>
                    <a:pt x="65" y="150"/>
                    <a:pt x="69" y="153"/>
                    <a:pt x="69" y="152"/>
                  </a:cubicBezTo>
                  <a:cubicBezTo>
                    <a:pt x="68" y="161"/>
                    <a:pt x="65" y="174"/>
                    <a:pt x="70" y="182"/>
                  </a:cubicBezTo>
                  <a:cubicBezTo>
                    <a:pt x="73" y="186"/>
                    <a:pt x="73" y="189"/>
                    <a:pt x="74" y="193"/>
                  </a:cubicBezTo>
                  <a:cubicBezTo>
                    <a:pt x="76" y="197"/>
                    <a:pt x="82" y="196"/>
                    <a:pt x="85" y="196"/>
                  </a:cubicBezTo>
                  <a:cubicBezTo>
                    <a:pt x="85" y="201"/>
                    <a:pt x="86" y="204"/>
                    <a:pt x="92" y="206"/>
                  </a:cubicBezTo>
                  <a:cubicBezTo>
                    <a:pt x="97" y="209"/>
                    <a:pt x="101" y="215"/>
                    <a:pt x="103" y="220"/>
                  </a:cubicBezTo>
                  <a:cubicBezTo>
                    <a:pt x="105" y="228"/>
                    <a:pt x="89" y="247"/>
                    <a:pt x="104" y="250"/>
                  </a:cubicBezTo>
                  <a:cubicBezTo>
                    <a:pt x="105" y="250"/>
                    <a:pt x="106" y="249"/>
                    <a:pt x="108" y="249"/>
                  </a:cubicBezTo>
                  <a:cubicBezTo>
                    <a:pt x="110" y="249"/>
                    <a:pt x="111" y="251"/>
                    <a:pt x="114" y="251"/>
                  </a:cubicBezTo>
                  <a:cubicBezTo>
                    <a:pt x="114" y="247"/>
                    <a:pt x="112" y="243"/>
                    <a:pt x="112" y="239"/>
                  </a:cubicBezTo>
                  <a:cubicBezTo>
                    <a:pt x="113" y="234"/>
                    <a:pt x="121" y="237"/>
                    <a:pt x="124" y="236"/>
                  </a:cubicBezTo>
                  <a:cubicBezTo>
                    <a:pt x="123" y="234"/>
                    <a:pt x="122" y="231"/>
                    <a:pt x="122" y="228"/>
                  </a:cubicBezTo>
                  <a:cubicBezTo>
                    <a:pt x="123" y="228"/>
                    <a:pt x="124" y="227"/>
                    <a:pt x="124" y="227"/>
                  </a:cubicBezTo>
                  <a:cubicBezTo>
                    <a:pt x="122" y="227"/>
                    <a:pt x="120" y="226"/>
                    <a:pt x="120" y="224"/>
                  </a:cubicBezTo>
                  <a:cubicBezTo>
                    <a:pt x="133" y="221"/>
                    <a:pt x="135" y="238"/>
                    <a:pt x="146" y="238"/>
                  </a:cubicBezTo>
                  <a:cubicBezTo>
                    <a:pt x="148" y="236"/>
                    <a:pt x="146" y="232"/>
                    <a:pt x="148" y="230"/>
                  </a:cubicBezTo>
                  <a:cubicBezTo>
                    <a:pt x="150" y="229"/>
                    <a:pt x="155" y="230"/>
                    <a:pt x="157" y="230"/>
                  </a:cubicBezTo>
                  <a:cubicBezTo>
                    <a:pt x="157" y="228"/>
                    <a:pt x="157" y="226"/>
                    <a:pt x="157" y="224"/>
                  </a:cubicBezTo>
                  <a:cubicBezTo>
                    <a:pt x="161" y="221"/>
                    <a:pt x="165" y="229"/>
                    <a:pt x="169" y="230"/>
                  </a:cubicBezTo>
                  <a:cubicBezTo>
                    <a:pt x="169" y="230"/>
                    <a:pt x="169" y="231"/>
                    <a:pt x="169" y="232"/>
                  </a:cubicBezTo>
                  <a:cubicBezTo>
                    <a:pt x="163" y="234"/>
                    <a:pt x="164" y="247"/>
                    <a:pt x="163" y="252"/>
                  </a:cubicBezTo>
                  <a:cubicBezTo>
                    <a:pt x="163" y="256"/>
                    <a:pt x="159" y="269"/>
                    <a:pt x="167" y="267"/>
                  </a:cubicBezTo>
                  <a:cubicBezTo>
                    <a:pt x="168" y="262"/>
                    <a:pt x="171" y="262"/>
                    <a:pt x="175" y="262"/>
                  </a:cubicBezTo>
                  <a:cubicBezTo>
                    <a:pt x="175" y="260"/>
                    <a:pt x="175" y="259"/>
                    <a:pt x="174" y="257"/>
                  </a:cubicBezTo>
                  <a:cubicBezTo>
                    <a:pt x="178" y="259"/>
                    <a:pt x="187" y="258"/>
                    <a:pt x="190" y="256"/>
                  </a:cubicBezTo>
                  <a:cubicBezTo>
                    <a:pt x="193" y="254"/>
                    <a:pt x="195" y="250"/>
                    <a:pt x="199" y="248"/>
                  </a:cubicBezTo>
                  <a:cubicBezTo>
                    <a:pt x="199" y="247"/>
                    <a:pt x="198" y="246"/>
                    <a:pt x="197" y="245"/>
                  </a:cubicBezTo>
                  <a:cubicBezTo>
                    <a:pt x="198" y="246"/>
                    <a:pt x="199" y="247"/>
                    <a:pt x="199" y="248"/>
                  </a:cubicBezTo>
                  <a:cubicBezTo>
                    <a:pt x="199" y="248"/>
                    <a:pt x="199" y="248"/>
                    <a:pt x="199" y="248"/>
                  </a:cubicBezTo>
                  <a:cubicBezTo>
                    <a:pt x="202" y="247"/>
                    <a:pt x="206" y="249"/>
                    <a:pt x="208" y="247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596063" y="-768350"/>
              <a:ext cx="1455738" cy="1165225"/>
            </a:xfrm>
            <a:custGeom>
              <a:avLst/>
              <a:gdLst>
                <a:gd name="T0" fmla="*/ 78 w 625"/>
                <a:gd name="T1" fmla="*/ 499 h 500"/>
                <a:gd name="T2" fmla="*/ 106 w 625"/>
                <a:gd name="T3" fmla="*/ 472 h 500"/>
                <a:gd name="T4" fmla="*/ 92 w 625"/>
                <a:gd name="T5" fmla="*/ 428 h 500"/>
                <a:gd name="T6" fmla="*/ 128 w 625"/>
                <a:gd name="T7" fmla="*/ 425 h 500"/>
                <a:gd name="T8" fmla="*/ 169 w 625"/>
                <a:gd name="T9" fmla="*/ 405 h 500"/>
                <a:gd name="T10" fmla="*/ 211 w 625"/>
                <a:gd name="T11" fmla="*/ 395 h 500"/>
                <a:gd name="T12" fmla="*/ 227 w 625"/>
                <a:gd name="T13" fmla="*/ 362 h 500"/>
                <a:gd name="T14" fmla="*/ 273 w 625"/>
                <a:gd name="T15" fmla="*/ 372 h 500"/>
                <a:gd name="T16" fmla="*/ 286 w 625"/>
                <a:gd name="T17" fmla="*/ 342 h 500"/>
                <a:gd name="T18" fmla="*/ 305 w 625"/>
                <a:gd name="T19" fmla="*/ 331 h 500"/>
                <a:gd name="T20" fmla="*/ 339 w 625"/>
                <a:gd name="T21" fmla="*/ 310 h 500"/>
                <a:gd name="T22" fmla="*/ 366 w 625"/>
                <a:gd name="T23" fmla="*/ 292 h 500"/>
                <a:gd name="T24" fmla="*/ 390 w 625"/>
                <a:gd name="T25" fmla="*/ 260 h 500"/>
                <a:gd name="T26" fmla="*/ 400 w 625"/>
                <a:gd name="T27" fmla="*/ 219 h 500"/>
                <a:gd name="T28" fmla="*/ 425 w 625"/>
                <a:gd name="T29" fmla="*/ 211 h 500"/>
                <a:gd name="T30" fmla="*/ 441 w 625"/>
                <a:gd name="T31" fmla="*/ 186 h 500"/>
                <a:gd name="T32" fmla="*/ 474 w 625"/>
                <a:gd name="T33" fmla="*/ 209 h 500"/>
                <a:gd name="T34" fmla="*/ 499 w 625"/>
                <a:gd name="T35" fmla="*/ 201 h 500"/>
                <a:gd name="T36" fmla="*/ 518 w 625"/>
                <a:gd name="T37" fmla="*/ 208 h 500"/>
                <a:gd name="T38" fmla="*/ 554 w 625"/>
                <a:gd name="T39" fmla="*/ 223 h 500"/>
                <a:gd name="T40" fmla="*/ 569 w 625"/>
                <a:gd name="T41" fmla="*/ 281 h 500"/>
                <a:gd name="T42" fmla="*/ 580 w 625"/>
                <a:gd name="T43" fmla="*/ 270 h 500"/>
                <a:gd name="T44" fmla="*/ 605 w 625"/>
                <a:gd name="T45" fmla="*/ 234 h 500"/>
                <a:gd name="T46" fmla="*/ 624 w 625"/>
                <a:gd name="T47" fmla="*/ 218 h 500"/>
                <a:gd name="T48" fmla="*/ 592 w 625"/>
                <a:gd name="T49" fmla="*/ 189 h 500"/>
                <a:gd name="T50" fmla="*/ 591 w 625"/>
                <a:gd name="T51" fmla="*/ 155 h 500"/>
                <a:gd name="T52" fmla="*/ 593 w 625"/>
                <a:gd name="T53" fmla="*/ 102 h 500"/>
                <a:gd name="T54" fmla="*/ 608 w 625"/>
                <a:gd name="T55" fmla="*/ 75 h 500"/>
                <a:gd name="T56" fmla="*/ 574 w 625"/>
                <a:gd name="T57" fmla="*/ 52 h 500"/>
                <a:gd name="T58" fmla="*/ 511 w 625"/>
                <a:gd name="T59" fmla="*/ 47 h 500"/>
                <a:gd name="T60" fmla="*/ 478 w 625"/>
                <a:gd name="T61" fmla="*/ 57 h 500"/>
                <a:gd name="T62" fmla="*/ 428 w 625"/>
                <a:gd name="T63" fmla="*/ 47 h 500"/>
                <a:gd name="T64" fmla="*/ 376 w 625"/>
                <a:gd name="T65" fmla="*/ 47 h 500"/>
                <a:gd name="T66" fmla="*/ 336 w 625"/>
                <a:gd name="T67" fmla="*/ 34 h 500"/>
                <a:gd name="T68" fmla="*/ 308 w 625"/>
                <a:gd name="T69" fmla="*/ 68 h 500"/>
                <a:gd name="T70" fmla="*/ 271 w 625"/>
                <a:gd name="T71" fmla="*/ 74 h 500"/>
                <a:gd name="T72" fmla="*/ 208 w 625"/>
                <a:gd name="T73" fmla="*/ 49 h 500"/>
                <a:gd name="T74" fmla="*/ 133 w 625"/>
                <a:gd name="T75" fmla="*/ 7 h 500"/>
                <a:gd name="T76" fmla="*/ 114 w 625"/>
                <a:gd name="T77" fmla="*/ 6 h 500"/>
                <a:gd name="T78" fmla="*/ 113 w 625"/>
                <a:gd name="T79" fmla="*/ 34 h 500"/>
                <a:gd name="T80" fmla="*/ 111 w 625"/>
                <a:gd name="T81" fmla="*/ 49 h 500"/>
                <a:gd name="T82" fmla="*/ 84 w 625"/>
                <a:gd name="T83" fmla="*/ 66 h 500"/>
                <a:gd name="T84" fmla="*/ 77 w 625"/>
                <a:gd name="T85" fmla="*/ 104 h 500"/>
                <a:gd name="T86" fmla="*/ 59 w 625"/>
                <a:gd name="T87" fmla="*/ 123 h 500"/>
                <a:gd name="T88" fmla="*/ 18 w 625"/>
                <a:gd name="T89" fmla="*/ 135 h 500"/>
                <a:gd name="T90" fmla="*/ 6 w 625"/>
                <a:gd name="T91" fmla="*/ 133 h 500"/>
                <a:gd name="T92" fmla="*/ 4 w 625"/>
                <a:gd name="T93" fmla="*/ 152 h 500"/>
                <a:gd name="T94" fmla="*/ 4 w 625"/>
                <a:gd name="T95" fmla="*/ 183 h 500"/>
                <a:gd name="T96" fmla="*/ 7 w 625"/>
                <a:gd name="T97" fmla="*/ 212 h 500"/>
                <a:gd name="T98" fmla="*/ 21 w 625"/>
                <a:gd name="T99" fmla="*/ 213 h 500"/>
                <a:gd name="T100" fmla="*/ 17 w 625"/>
                <a:gd name="T101" fmla="*/ 231 h 500"/>
                <a:gd name="T102" fmla="*/ 10 w 625"/>
                <a:gd name="T103" fmla="*/ 252 h 500"/>
                <a:gd name="T104" fmla="*/ 11 w 625"/>
                <a:gd name="T105" fmla="*/ 270 h 500"/>
                <a:gd name="T106" fmla="*/ 13 w 625"/>
                <a:gd name="T107" fmla="*/ 284 h 500"/>
                <a:gd name="T108" fmla="*/ 24 w 625"/>
                <a:gd name="T109" fmla="*/ 333 h 500"/>
                <a:gd name="T110" fmla="*/ 26 w 625"/>
                <a:gd name="T111" fmla="*/ 368 h 500"/>
                <a:gd name="T112" fmla="*/ 26 w 625"/>
                <a:gd name="T113" fmla="*/ 412 h 500"/>
                <a:gd name="T114" fmla="*/ 29 w 625"/>
                <a:gd name="T115" fmla="*/ 45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5" h="500">
                  <a:moveTo>
                    <a:pt x="51" y="485"/>
                  </a:moveTo>
                  <a:cubicBezTo>
                    <a:pt x="52" y="481"/>
                    <a:pt x="55" y="481"/>
                    <a:pt x="58" y="481"/>
                  </a:cubicBezTo>
                  <a:cubicBezTo>
                    <a:pt x="60" y="487"/>
                    <a:pt x="65" y="490"/>
                    <a:pt x="65" y="497"/>
                  </a:cubicBezTo>
                  <a:cubicBezTo>
                    <a:pt x="70" y="497"/>
                    <a:pt x="75" y="500"/>
                    <a:pt x="80" y="499"/>
                  </a:cubicBezTo>
                  <a:cubicBezTo>
                    <a:pt x="80" y="499"/>
                    <a:pt x="81" y="499"/>
                    <a:pt x="82" y="499"/>
                  </a:cubicBezTo>
                  <a:cubicBezTo>
                    <a:pt x="81" y="499"/>
                    <a:pt x="79" y="499"/>
                    <a:pt x="78" y="499"/>
                  </a:cubicBezTo>
                  <a:cubicBezTo>
                    <a:pt x="76" y="491"/>
                    <a:pt x="89" y="489"/>
                    <a:pt x="94" y="490"/>
                  </a:cubicBezTo>
                  <a:cubicBezTo>
                    <a:pt x="93" y="489"/>
                    <a:pt x="93" y="487"/>
                    <a:pt x="91" y="487"/>
                  </a:cubicBezTo>
                  <a:cubicBezTo>
                    <a:pt x="91" y="487"/>
                    <a:pt x="91" y="486"/>
                    <a:pt x="91" y="486"/>
                  </a:cubicBezTo>
                  <a:cubicBezTo>
                    <a:pt x="94" y="486"/>
                    <a:pt x="96" y="488"/>
                    <a:pt x="100" y="488"/>
                  </a:cubicBezTo>
                  <a:cubicBezTo>
                    <a:pt x="100" y="486"/>
                    <a:pt x="100" y="484"/>
                    <a:pt x="100" y="482"/>
                  </a:cubicBezTo>
                  <a:cubicBezTo>
                    <a:pt x="103" y="481"/>
                    <a:pt x="110" y="475"/>
                    <a:pt x="106" y="472"/>
                  </a:cubicBezTo>
                  <a:cubicBezTo>
                    <a:pt x="103" y="470"/>
                    <a:pt x="97" y="471"/>
                    <a:pt x="99" y="466"/>
                  </a:cubicBezTo>
                  <a:cubicBezTo>
                    <a:pt x="102" y="465"/>
                    <a:pt x="105" y="465"/>
                    <a:pt x="109" y="465"/>
                  </a:cubicBezTo>
                  <a:cubicBezTo>
                    <a:pt x="110" y="460"/>
                    <a:pt x="107" y="448"/>
                    <a:pt x="100" y="449"/>
                  </a:cubicBezTo>
                  <a:cubicBezTo>
                    <a:pt x="99" y="453"/>
                    <a:pt x="96" y="450"/>
                    <a:pt x="96" y="448"/>
                  </a:cubicBezTo>
                  <a:cubicBezTo>
                    <a:pt x="95" y="443"/>
                    <a:pt x="96" y="444"/>
                    <a:pt x="99" y="442"/>
                  </a:cubicBezTo>
                  <a:cubicBezTo>
                    <a:pt x="102" y="438"/>
                    <a:pt x="92" y="432"/>
                    <a:pt x="92" y="428"/>
                  </a:cubicBezTo>
                  <a:cubicBezTo>
                    <a:pt x="96" y="428"/>
                    <a:pt x="96" y="431"/>
                    <a:pt x="100" y="431"/>
                  </a:cubicBezTo>
                  <a:cubicBezTo>
                    <a:pt x="100" y="428"/>
                    <a:pt x="100" y="426"/>
                    <a:pt x="103" y="426"/>
                  </a:cubicBezTo>
                  <a:cubicBezTo>
                    <a:pt x="108" y="425"/>
                    <a:pt x="105" y="425"/>
                    <a:pt x="107" y="422"/>
                  </a:cubicBezTo>
                  <a:cubicBezTo>
                    <a:pt x="108" y="419"/>
                    <a:pt x="113" y="420"/>
                    <a:pt x="115" y="420"/>
                  </a:cubicBezTo>
                  <a:cubicBezTo>
                    <a:pt x="118" y="421"/>
                    <a:pt x="118" y="424"/>
                    <a:pt x="118" y="426"/>
                  </a:cubicBezTo>
                  <a:cubicBezTo>
                    <a:pt x="122" y="427"/>
                    <a:pt x="125" y="425"/>
                    <a:pt x="128" y="425"/>
                  </a:cubicBezTo>
                  <a:cubicBezTo>
                    <a:pt x="124" y="421"/>
                    <a:pt x="127" y="417"/>
                    <a:pt x="132" y="418"/>
                  </a:cubicBezTo>
                  <a:cubicBezTo>
                    <a:pt x="133" y="415"/>
                    <a:pt x="139" y="414"/>
                    <a:pt x="142" y="414"/>
                  </a:cubicBezTo>
                  <a:cubicBezTo>
                    <a:pt x="146" y="414"/>
                    <a:pt x="148" y="410"/>
                    <a:pt x="148" y="406"/>
                  </a:cubicBezTo>
                  <a:cubicBezTo>
                    <a:pt x="149" y="406"/>
                    <a:pt x="150" y="406"/>
                    <a:pt x="151" y="406"/>
                  </a:cubicBezTo>
                  <a:cubicBezTo>
                    <a:pt x="151" y="404"/>
                    <a:pt x="152" y="399"/>
                    <a:pt x="150" y="399"/>
                  </a:cubicBezTo>
                  <a:cubicBezTo>
                    <a:pt x="157" y="398"/>
                    <a:pt x="164" y="399"/>
                    <a:pt x="169" y="405"/>
                  </a:cubicBezTo>
                  <a:cubicBezTo>
                    <a:pt x="170" y="407"/>
                    <a:pt x="174" y="407"/>
                    <a:pt x="177" y="405"/>
                  </a:cubicBezTo>
                  <a:cubicBezTo>
                    <a:pt x="179" y="404"/>
                    <a:pt x="178" y="402"/>
                    <a:pt x="177" y="400"/>
                  </a:cubicBezTo>
                  <a:cubicBezTo>
                    <a:pt x="184" y="397"/>
                    <a:pt x="194" y="400"/>
                    <a:pt x="201" y="400"/>
                  </a:cubicBezTo>
                  <a:cubicBezTo>
                    <a:pt x="201" y="399"/>
                    <a:pt x="201" y="397"/>
                    <a:pt x="201" y="396"/>
                  </a:cubicBezTo>
                  <a:cubicBezTo>
                    <a:pt x="207" y="395"/>
                    <a:pt x="204" y="398"/>
                    <a:pt x="207" y="400"/>
                  </a:cubicBezTo>
                  <a:cubicBezTo>
                    <a:pt x="211" y="402"/>
                    <a:pt x="211" y="396"/>
                    <a:pt x="211" y="395"/>
                  </a:cubicBezTo>
                  <a:cubicBezTo>
                    <a:pt x="210" y="391"/>
                    <a:pt x="211" y="389"/>
                    <a:pt x="209" y="385"/>
                  </a:cubicBezTo>
                  <a:cubicBezTo>
                    <a:pt x="208" y="382"/>
                    <a:pt x="209" y="380"/>
                    <a:pt x="212" y="378"/>
                  </a:cubicBezTo>
                  <a:cubicBezTo>
                    <a:pt x="213" y="374"/>
                    <a:pt x="209" y="371"/>
                    <a:pt x="210" y="367"/>
                  </a:cubicBezTo>
                  <a:cubicBezTo>
                    <a:pt x="210" y="363"/>
                    <a:pt x="211" y="360"/>
                    <a:pt x="211" y="356"/>
                  </a:cubicBezTo>
                  <a:cubicBezTo>
                    <a:pt x="216" y="355"/>
                    <a:pt x="217" y="358"/>
                    <a:pt x="220" y="361"/>
                  </a:cubicBezTo>
                  <a:cubicBezTo>
                    <a:pt x="221" y="362"/>
                    <a:pt x="226" y="364"/>
                    <a:pt x="227" y="362"/>
                  </a:cubicBezTo>
                  <a:cubicBezTo>
                    <a:pt x="231" y="361"/>
                    <a:pt x="235" y="367"/>
                    <a:pt x="236" y="370"/>
                  </a:cubicBezTo>
                  <a:cubicBezTo>
                    <a:pt x="239" y="370"/>
                    <a:pt x="244" y="372"/>
                    <a:pt x="247" y="370"/>
                  </a:cubicBezTo>
                  <a:cubicBezTo>
                    <a:pt x="247" y="370"/>
                    <a:pt x="247" y="369"/>
                    <a:pt x="247" y="368"/>
                  </a:cubicBezTo>
                  <a:cubicBezTo>
                    <a:pt x="247" y="368"/>
                    <a:pt x="258" y="372"/>
                    <a:pt x="259" y="372"/>
                  </a:cubicBezTo>
                  <a:cubicBezTo>
                    <a:pt x="264" y="372"/>
                    <a:pt x="266" y="374"/>
                    <a:pt x="270" y="377"/>
                  </a:cubicBezTo>
                  <a:cubicBezTo>
                    <a:pt x="271" y="375"/>
                    <a:pt x="273" y="374"/>
                    <a:pt x="273" y="372"/>
                  </a:cubicBezTo>
                  <a:cubicBezTo>
                    <a:pt x="269" y="371"/>
                    <a:pt x="268" y="366"/>
                    <a:pt x="268" y="363"/>
                  </a:cubicBezTo>
                  <a:cubicBezTo>
                    <a:pt x="269" y="361"/>
                    <a:pt x="271" y="359"/>
                    <a:pt x="270" y="357"/>
                  </a:cubicBezTo>
                  <a:cubicBezTo>
                    <a:pt x="269" y="355"/>
                    <a:pt x="268" y="354"/>
                    <a:pt x="269" y="352"/>
                  </a:cubicBezTo>
                  <a:cubicBezTo>
                    <a:pt x="272" y="352"/>
                    <a:pt x="274" y="354"/>
                    <a:pt x="277" y="354"/>
                  </a:cubicBezTo>
                  <a:cubicBezTo>
                    <a:pt x="279" y="354"/>
                    <a:pt x="278" y="349"/>
                    <a:pt x="280" y="348"/>
                  </a:cubicBezTo>
                  <a:cubicBezTo>
                    <a:pt x="282" y="345"/>
                    <a:pt x="282" y="343"/>
                    <a:pt x="286" y="342"/>
                  </a:cubicBezTo>
                  <a:cubicBezTo>
                    <a:pt x="289" y="342"/>
                    <a:pt x="292" y="344"/>
                    <a:pt x="295" y="343"/>
                  </a:cubicBezTo>
                  <a:cubicBezTo>
                    <a:pt x="298" y="353"/>
                    <a:pt x="299" y="343"/>
                    <a:pt x="303" y="341"/>
                  </a:cubicBezTo>
                  <a:cubicBezTo>
                    <a:pt x="307" y="340"/>
                    <a:pt x="308" y="338"/>
                    <a:pt x="305" y="336"/>
                  </a:cubicBezTo>
                  <a:cubicBezTo>
                    <a:pt x="302" y="334"/>
                    <a:pt x="304" y="331"/>
                    <a:pt x="304" y="328"/>
                  </a:cubicBezTo>
                  <a:cubicBezTo>
                    <a:pt x="305" y="328"/>
                    <a:pt x="305" y="328"/>
                    <a:pt x="305" y="328"/>
                  </a:cubicBezTo>
                  <a:cubicBezTo>
                    <a:pt x="305" y="329"/>
                    <a:pt x="305" y="330"/>
                    <a:pt x="305" y="331"/>
                  </a:cubicBezTo>
                  <a:cubicBezTo>
                    <a:pt x="309" y="333"/>
                    <a:pt x="313" y="333"/>
                    <a:pt x="317" y="330"/>
                  </a:cubicBezTo>
                  <a:cubicBezTo>
                    <a:pt x="317" y="330"/>
                    <a:pt x="319" y="328"/>
                    <a:pt x="319" y="329"/>
                  </a:cubicBezTo>
                  <a:cubicBezTo>
                    <a:pt x="320" y="327"/>
                    <a:pt x="319" y="325"/>
                    <a:pt x="319" y="324"/>
                  </a:cubicBezTo>
                  <a:cubicBezTo>
                    <a:pt x="323" y="323"/>
                    <a:pt x="323" y="324"/>
                    <a:pt x="323" y="320"/>
                  </a:cubicBezTo>
                  <a:cubicBezTo>
                    <a:pt x="323" y="318"/>
                    <a:pt x="322" y="316"/>
                    <a:pt x="320" y="316"/>
                  </a:cubicBezTo>
                  <a:cubicBezTo>
                    <a:pt x="323" y="305"/>
                    <a:pt x="334" y="316"/>
                    <a:pt x="339" y="310"/>
                  </a:cubicBezTo>
                  <a:cubicBezTo>
                    <a:pt x="341" y="306"/>
                    <a:pt x="346" y="305"/>
                    <a:pt x="348" y="301"/>
                  </a:cubicBezTo>
                  <a:cubicBezTo>
                    <a:pt x="351" y="296"/>
                    <a:pt x="349" y="294"/>
                    <a:pt x="356" y="295"/>
                  </a:cubicBezTo>
                  <a:cubicBezTo>
                    <a:pt x="356" y="298"/>
                    <a:pt x="355" y="316"/>
                    <a:pt x="362" y="306"/>
                  </a:cubicBezTo>
                  <a:cubicBezTo>
                    <a:pt x="362" y="306"/>
                    <a:pt x="363" y="306"/>
                    <a:pt x="363" y="305"/>
                  </a:cubicBezTo>
                  <a:cubicBezTo>
                    <a:pt x="363" y="304"/>
                    <a:pt x="364" y="303"/>
                    <a:pt x="364" y="303"/>
                  </a:cubicBezTo>
                  <a:cubicBezTo>
                    <a:pt x="365" y="300"/>
                    <a:pt x="367" y="296"/>
                    <a:pt x="366" y="292"/>
                  </a:cubicBezTo>
                  <a:cubicBezTo>
                    <a:pt x="365" y="290"/>
                    <a:pt x="363" y="290"/>
                    <a:pt x="364" y="287"/>
                  </a:cubicBezTo>
                  <a:cubicBezTo>
                    <a:pt x="365" y="286"/>
                    <a:pt x="365" y="284"/>
                    <a:pt x="365" y="282"/>
                  </a:cubicBezTo>
                  <a:cubicBezTo>
                    <a:pt x="367" y="283"/>
                    <a:pt x="369" y="281"/>
                    <a:pt x="368" y="279"/>
                  </a:cubicBezTo>
                  <a:cubicBezTo>
                    <a:pt x="371" y="278"/>
                    <a:pt x="374" y="280"/>
                    <a:pt x="377" y="279"/>
                  </a:cubicBezTo>
                  <a:cubicBezTo>
                    <a:pt x="378" y="279"/>
                    <a:pt x="380" y="272"/>
                    <a:pt x="380" y="270"/>
                  </a:cubicBezTo>
                  <a:cubicBezTo>
                    <a:pt x="383" y="266"/>
                    <a:pt x="385" y="262"/>
                    <a:pt x="390" y="260"/>
                  </a:cubicBezTo>
                  <a:cubicBezTo>
                    <a:pt x="393" y="258"/>
                    <a:pt x="394" y="257"/>
                    <a:pt x="394" y="254"/>
                  </a:cubicBezTo>
                  <a:cubicBezTo>
                    <a:pt x="394" y="254"/>
                    <a:pt x="391" y="253"/>
                    <a:pt x="391" y="253"/>
                  </a:cubicBezTo>
                  <a:cubicBezTo>
                    <a:pt x="391" y="248"/>
                    <a:pt x="377" y="241"/>
                    <a:pt x="387" y="237"/>
                  </a:cubicBezTo>
                  <a:cubicBezTo>
                    <a:pt x="392" y="236"/>
                    <a:pt x="389" y="231"/>
                    <a:pt x="391" y="227"/>
                  </a:cubicBezTo>
                  <a:cubicBezTo>
                    <a:pt x="393" y="224"/>
                    <a:pt x="396" y="224"/>
                    <a:pt x="395" y="220"/>
                  </a:cubicBezTo>
                  <a:cubicBezTo>
                    <a:pt x="397" y="219"/>
                    <a:pt x="398" y="219"/>
                    <a:pt x="400" y="219"/>
                  </a:cubicBezTo>
                  <a:cubicBezTo>
                    <a:pt x="400" y="224"/>
                    <a:pt x="406" y="225"/>
                    <a:pt x="404" y="229"/>
                  </a:cubicBezTo>
                  <a:cubicBezTo>
                    <a:pt x="406" y="226"/>
                    <a:pt x="411" y="227"/>
                    <a:pt x="414" y="227"/>
                  </a:cubicBezTo>
                  <a:cubicBezTo>
                    <a:pt x="414" y="226"/>
                    <a:pt x="415" y="226"/>
                    <a:pt x="416" y="225"/>
                  </a:cubicBezTo>
                  <a:cubicBezTo>
                    <a:pt x="414" y="223"/>
                    <a:pt x="414" y="221"/>
                    <a:pt x="412" y="219"/>
                  </a:cubicBezTo>
                  <a:cubicBezTo>
                    <a:pt x="410" y="218"/>
                    <a:pt x="409" y="218"/>
                    <a:pt x="409" y="216"/>
                  </a:cubicBezTo>
                  <a:cubicBezTo>
                    <a:pt x="416" y="215"/>
                    <a:pt x="420" y="216"/>
                    <a:pt x="425" y="211"/>
                  </a:cubicBezTo>
                  <a:cubicBezTo>
                    <a:pt x="427" y="208"/>
                    <a:pt x="427" y="199"/>
                    <a:pt x="427" y="196"/>
                  </a:cubicBezTo>
                  <a:cubicBezTo>
                    <a:pt x="426" y="194"/>
                    <a:pt x="424" y="195"/>
                    <a:pt x="425" y="192"/>
                  </a:cubicBezTo>
                  <a:cubicBezTo>
                    <a:pt x="426" y="191"/>
                    <a:pt x="428" y="191"/>
                    <a:pt x="429" y="190"/>
                  </a:cubicBezTo>
                  <a:cubicBezTo>
                    <a:pt x="433" y="185"/>
                    <a:pt x="426" y="183"/>
                    <a:pt x="426" y="179"/>
                  </a:cubicBezTo>
                  <a:cubicBezTo>
                    <a:pt x="427" y="178"/>
                    <a:pt x="428" y="177"/>
                    <a:pt x="429" y="176"/>
                  </a:cubicBezTo>
                  <a:cubicBezTo>
                    <a:pt x="431" y="179"/>
                    <a:pt x="442" y="182"/>
                    <a:pt x="441" y="186"/>
                  </a:cubicBezTo>
                  <a:cubicBezTo>
                    <a:pt x="446" y="187"/>
                    <a:pt x="451" y="184"/>
                    <a:pt x="456" y="185"/>
                  </a:cubicBezTo>
                  <a:cubicBezTo>
                    <a:pt x="460" y="187"/>
                    <a:pt x="464" y="186"/>
                    <a:pt x="468" y="187"/>
                  </a:cubicBezTo>
                  <a:cubicBezTo>
                    <a:pt x="468" y="191"/>
                    <a:pt x="467" y="195"/>
                    <a:pt x="468" y="198"/>
                  </a:cubicBezTo>
                  <a:cubicBezTo>
                    <a:pt x="471" y="199"/>
                    <a:pt x="475" y="197"/>
                    <a:pt x="478" y="198"/>
                  </a:cubicBezTo>
                  <a:cubicBezTo>
                    <a:pt x="479" y="201"/>
                    <a:pt x="477" y="201"/>
                    <a:pt x="476" y="202"/>
                  </a:cubicBezTo>
                  <a:cubicBezTo>
                    <a:pt x="473" y="203"/>
                    <a:pt x="473" y="207"/>
                    <a:pt x="474" y="209"/>
                  </a:cubicBezTo>
                  <a:cubicBezTo>
                    <a:pt x="478" y="210"/>
                    <a:pt x="482" y="209"/>
                    <a:pt x="486" y="210"/>
                  </a:cubicBezTo>
                  <a:cubicBezTo>
                    <a:pt x="487" y="209"/>
                    <a:pt x="487" y="209"/>
                    <a:pt x="487" y="209"/>
                  </a:cubicBezTo>
                  <a:cubicBezTo>
                    <a:pt x="491" y="208"/>
                    <a:pt x="492" y="214"/>
                    <a:pt x="497" y="213"/>
                  </a:cubicBezTo>
                  <a:cubicBezTo>
                    <a:pt x="495" y="212"/>
                    <a:pt x="494" y="208"/>
                    <a:pt x="497" y="207"/>
                  </a:cubicBezTo>
                  <a:cubicBezTo>
                    <a:pt x="497" y="205"/>
                    <a:pt x="497" y="203"/>
                    <a:pt x="497" y="201"/>
                  </a:cubicBezTo>
                  <a:cubicBezTo>
                    <a:pt x="498" y="200"/>
                    <a:pt x="498" y="200"/>
                    <a:pt x="499" y="201"/>
                  </a:cubicBezTo>
                  <a:cubicBezTo>
                    <a:pt x="500" y="201"/>
                    <a:pt x="500" y="203"/>
                    <a:pt x="501" y="204"/>
                  </a:cubicBezTo>
                  <a:cubicBezTo>
                    <a:pt x="503" y="205"/>
                    <a:pt x="506" y="205"/>
                    <a:pt x="508" y="205"/>
                  </a:cubicBezTo>
                  <a:cubicBezTo>
                    <a:pt x="508" y="205"/>
                    <a:pt x="508" y="207"/>
                    <a:pt x="508" y="207"/>
                  </a:cubicBezTo>
                  <a:cubicBezTo>
                    <a:pt x="509" y="207"/>
                    <a:pt x="510" y="208"/>
                    <a:pt x="511" y="208"/>
                  </a:cubicBezTo>
                  <a:cubicBezTo>
                    <a:pt x="511" y="211"/>
                    <a:pt x="515" y="216"/>
                    <a:pt x="518" y="213"/>
                  </a:cubicBezTo>
                  <a:cubicBezTo>
                    <a:pt x="519" y="211"/>
                    <a:pt x="517" y="209"/>
                    <a:pt x="518" y="208"/>
                  </a:cubicBezTo>
                  <a:cubicBezTo>
                    <a:pt x="520" y="207"/>
                    <a:pt x="522" y="209"/>
                    <a:pt x="521" y="211"/>
                  </a:cubicBezTo>
                  <a:cubicBezTo>
                    <a:pt x="524" y="211"/>
                    <a:pt x="525" y="208"/>
                    <a:pt x="525" y="206"/>
                  </a:cubicBezTo>
                  <a:cubicBezTo>
                    <a:pt x="529" y="206"/>
                    <a:pt x="532" y="208"/>
                    <a:pt x="535" y="207"/>
                  </a:cubicBezTo>
                  <a:cubicBezTo>
                    <a:pt x="537" y="206"/>
                    <a:pt x="538" y="207"/>
                    <a:pt x="539" y="208"/>
                  </a:cubicBezTo>
                  <a:cubicBezTo>
                    <a:pt x="542" y="212"/>
                    <a:pt x="547" y="216"/>
                    <a:pt x="551" y="217"/>
                  </a:cubicBezTo>
                  <a:cubicBezTo>
                    <a:pt x="551" y="219"/>
                    <a:pt x="554" y="221"/>
                    <a:pt x="554" y="223"/>
                  </a:cubicBezTo>
                  <a:cubicBezTo>
                    <a:pt x="554" y="226"/>
                    <a:pt x="553" y="228"/>
                    <a:pt x="552" y="230"/>
                  </a:cubicBezTo>
                  <a:cubicBezTo>
                    <a:pt x="550" y="235"/>
                    <a:pt x="552" y="241"/>
                    <a:pt x="549" y="245"/>
                  </a:cubicBezTo>
                  <a:cubicBezTo>
                    <a:pt x="545" y="248"/>
                    <a:pt x="543" y="252"/>
                    <a:pt x="548" y="254"/>
                  </a:cubicBezTo>
                  <a:cubicBezTo>
                    <a:pt x="552" y="256"/>
                    <a:pt x="553" y="266"/>
                    <a:pt x="552" y="269"/>
                  </a:cubicBezTo>
                  <a:cubicBezTo>
                    <a:pt x="547" y="270"/>
                    <a:pt x="552" y="274"/>
                    <a:pt x="554" y="276"/>
                  </a:cubicBezTo>
                  <a:cubicBezTo>
                    <a:pt x="558" y="279"/>
                    <a:pt x="563" y="280"/>
                    <a:pt x="569" y="281"/>
                  </a:cubicBezTo>
                  <a:cubicBezTo>
                    <a:pt x="570" y="281"/>
                    <a:pt x="570" y="281"/>
                    <a:pt x="571" y="281"/>
                  </a:cubicBezTo>
                  <a:cubicBezTo>
                    <a:pt x="571" y="281"/>
                    <a:pt x="571" y="281"/>
                    <a:pt x="571" y="281"/>
                  </a:cubicBezTo>
                  <a:cubicBezTo>
                    <a:pt x="571" y="281"/>
                    <a:pt x="571" y="281"/>
                    <a:pt x="571" y="281"/>
                  </a:cubicBezTo>
                  <a:cubicBezTo>
                    <a:pt x="572" y="281"/>
                    <a:pt x="572" y="281"/>
                    <a:pt x="572" y="281"/>
                  </a:cubicBezTo>
                  <a:cubicBezTo>
                    <a:pt x="573" y="279"/>
                    <a:pt x="573" y="277"/>
                    <a:pt x="572" y="277"/>
                  </a:cubicBezTo>
                  <a:cubicBezTo>
                    <a:pt x="571" y="271"/>
                    <a:pt x="576" y="272"/>
                    <a:pt x="580" y="270"/>
                  </a:cubicBezTo>
                  <a:cubicBezTo>
                    <a:pt x="587" y="267"/>
                    <a:pt x="578" y="263"/>
                    <a:pt x="577" y="260"/>
                  </a:cubicBezTo>
                  <a:cubicBezTo>
                    <a:pt x="576" y="258"/>
                    <a:pt x="574" y="249"/>
                    <a:pt x="578" y="248"/>
                  </a:cubicBezTo>
                  <a:cubicBezTo>
                    <a:pt x="582" y="247"/>
                    <a:pt x="578" y="240"/>
                    <a:pt x="583" y="239"/>
                  </a:cubicBezTo>
                  <a:cubicBezTo>
                    <a:pt x="583" y="238"/>
                    <a:pt x="583" y="238"/>
                    <a:pt x="583" y="237"/>
                  </a:cubicBezTo>
                  <a:cubicBezTo>
                    <a:pt x="588" y="238"/>
                    <a:pt x="596" y="226"/>
                    <a:pt x="599" y="227"/>
                  </a:cubicBezTo>
                  <a:cubicBezTo>
                    <a:pt x="601" y="229"/>
                    <a:pt x="602" y="233"/>
                    <a:pt x="605" y="234"/>
                  </a:cubicBezTo>
                  <a:cubicBezTo>
                    <a:pt x="608" y="235"/>
                    <a:pt x="611" y="236"/>
                    <a:pt x="615" y="235"/>
                  </a:cubicBezTo>
                  <a:cubicBezTo>
                    <a:pt x="616" y="234"/>
                    <a:pt x="617" y="234"/>
                    <a:pt x="619" y="232"/>
                  </a:cubicBezTo>
                  <a:cubicBezTo>
                    <a:pt x="620" y="231"/>
                    <a:pt x="619" y="232"/>
                    <a:pt x="621" y="231"/>
                  </a:cubicBezTo>
                  <a:cubicBezTo>
                    <a:pt x="620" y="228"/>
                    <a:pt x="622" y="228"/>
                    <a:pt x="624" y="226"/>
                  </a:cubicBezTo>
                  <a:cubicBezTo>
                    <a:pt x="623" y="226"/>
                    <a:pt x="622" y="225"/>
                    <a:pt x="621" y="225"/>
                  </a:cubicBezTo>
                  <a:cubicBezTo>
                    <a:pt x="620" y="222"/>
                    <a:pt x="625" y="221"/>
                    <a:pt x="624" y="218"/>
                  </a:cubicBezTo>
                  <a:cubicBezTo>
                    <a:pt x="623" y="213"/>
                    <a:pt x="616" y="213"/>
                    <a:pt x="612" y="213"/>
                  </a:cubicBezTo>
                  <a:cubicBezTo>
                    <a:pt x="612" y="212"/>
                    <a:pt x="612" y="211"/>
                    <a:pt x="612" y="209"/>
                  </a:cubicBezTo>
                  <a:cubicBezTo>
                    <a:pt x="606" y="209"/>
                    <a:pt x="606" y="206"/>
                    <a:pt x="606" y="201"/>
                  </a:cubicBezTo>
                  <a:cubicBezTo>
                    <a:pt x="602" y="199"/>
                    <a:pt x="603" y="194"/>
                    <a:pt x="600" y="193"/>
                  </a:cubicBezTo>
                  <a:cubicBezTo>
                    <a:pt x="596" y="190"/>
                    <a:pt x="593" y="194"/>
                    <a:pt x="590" y="196"/>
                  </a:cubicBezTo>
                  <a:cubicBezTo>
                    <a:pt x="588" y="192"/>
                    <a:pt x="591" y="192"/>
                    <a:pt x="592" y="189"/>
                  </a:cubicBezTo>
                  <a:cubicBezTo>
                    <a:pt x="593" y="187"/>
                    <a:pt x="590" y="185"/>
                    <a:pt x="591" y="182"/>
                  </a:cubicBezTo>
                  <a:cubicBezTo>
                    <a:pt x="597" y="182"/>
                    <a:pt x="598" y="182"/>
                    <a:pt x="598" y="175"/>
                  </a:cubicBezTo>
                  <a:cubicBezTo>
                    <a:pt x="599" y="169"/>
                    <a:pt x="596" y="168"/>
                    <a:pt x="592" y="166"/>
                  </a:cubicBezTo>
                  <a:cubicBezTo>
                    <a:pt x="591" y="167"/>
                    <a:pt x="590" y="167"/>
                    <a:pt x="588" y="167"/>
                  </a:cubicBezTo>
                  <a:cubicBezTo>
                    <a:pt x="588" y="165"/>
                    <a:pt x="587" y="163"/>
                    <a:pt x="588" y="161"/>
                  </a:cubicBezTo>
                  <a:cubicBezTo>
                    <a:pt x="589" y="159"/>
                    <a:pt x="592" y="158"/>
                    <a:pt x="591" y="155"/>
                  </a:cubicBezTo>
                  <a:cubicBezTo>
                    <a:pt x="592" y="159"/>
                    <a:pt x="602" y="153"/>
                    <a:pt x="603" y="151"/>
                  </a:cubicBezTo>
                  <a:cubicBezTo>
                    <a:pt x="604" y="148"/>
                    <a:pt x="603" y="144"/>
                    <a:pt x="604" y="141"/>
                  </a:cubicBezTo>
                  <a:cubicBezTo>
                    <a:pt x="604" y="137"/>
                    <a:pt x="605" y="134"/>
                    <a:pt x="605" y="131"/>
                  </a:cubicBezTo>
                  <a:cubicBezTo>
                    <a:pt x="602" y="130"/>
                    <a:pt x="599" y="133"/>
                    <a:pt x="597" y="132"/>
                  </a:cubicBezTo>
                  <a:cubicBezTo>
                    <a:pt x="596" y="124"/>
                    <a:pt x="607" y="116"/>
                    <a:pt x="601" y="107"/>
                  </a:cubicBezTo>
                  <a:cubicBezTo>
                    <a:pt x="599" y="104"/>
                    <a:pt x="595" y="105"/>
                    <a:pt x="593" y="102"/>
                  </a:cubicBezTo>
                  <a:cubicBezTo>
                    <a:pt x="592" y="99"/>
                    <a:pt x="593" y="96"/>
                    <a:pt x="593" y="92"/>
                  </a:cubicBezTo>
                  <a:cubicBezTo>
                    <a:pt x="593" y="90"/>
                    <a:pt x="592" y="88"/>
                    <a:pt x="592" y="86"/>
                  </a:cubicBezTo>
                  <a:cubicBezTo>
                    <a:pt x="594" y="86"/>
                    <a:pt x="596" y="86"/>
                    <a:pt x="596" y="89"/>
                  </a:cubicBezTo>
                  <a:cubicBezTo>
                    <a:pt x="599" y="90"/>
                    <a:pt x="601" y="86"/>
                    <a:pt x="603" y="85"/>
                  </a:cubicBezTo>
                  <a:cubicBezTo>
                    <a:pt x="606" y="85"/>
                    <a:pt x="608" y="84"/>
                    <a:pt x="609" y="81"/>
                  </a:cubicBezTo>
                  <a:cubicBezTo>
                    <a:pt x="611" y="78"/>
                    <a:pt x="610" y="76"/>
                    <a:pt x="608" y="75"/>
                  </a:cubicBezTo>
                  <a:cubicBezTo>
                    <a:pt x="606" y="76"/>
                    <a:pt x="604" y="77"/>
                    <a:pt x="602" y="78"/>
                  </a:cubicBezTo>
                  <a:cubicBezTo>
                    <a:pt x="604" y="77"/>
                    <a:pt x="606" y="76"/>
                    <a:pt x="608" y="75"/>
                  </a:cubicBezTo>
                  <a:cubicBezTo>
                    <a:pt x="606" y="74"/>
                    <a:pt x="603" y="73"/>
                    <a:pt x="600" y="73"/>
                  </a:cubicBezTo>
                  <a:cubicBezTo>
                    <a:pt x="593" y="72"/>
                    <a:pt x="588" y="66"/>
                    <a:pt x="586" y="60"/>
                  </a:cubicBezTo>
                  <a:cubicBezTo>
                    <a:pt x="585" y="56"/>
                    <a:pt x="580" y="57"/>
                    <a:pt x="579" y="54"/>
                  </a:cubicBezTo>
                  <a:cubicBezTo>
                    <a:pt x="576" y="54"/>
                    <a:pt x="575" y="54"/>
                    <a:pt x="574" y="52"/>
                  </a:cubicBezTo>
                  <a:cubicBezTo>
                    <a:pt x="572" y="50"/>
                    <a:pt x="570" y="52"/>
                    <a:pt x="569" y="53"/>
                  </a:cubicBezTo>
                  <a:cubicBezTo>
                    <a:pt x="566" y="57"/>
                    <a:pt x="564" y="57"/>
                    <a:pt x="559" y="58"/>
                  </a:cubicBezTo>
                  <a:cubicBezTo>
                    <a:pt x="555" y="58"/>
                    <a:pt x="550" y="58"/>
                    <a:pt x="546" y="56"/>
                  </a:cubicBezTo>
                  <a:cubicBezTo>
                    <a:pt x="541" y="53"/>
                    <a:pt x="537" y="52"/>
                    <a:pt x="531" y="53"/>
                  </a:cubicBezTo>
                  <a:cubicBezTo>
                    <a:pt x="529" y="53"/>
                    <a:pt x="519" y="56"/>
                    <a:pt x="519" y="52"/>
                  </a:cubicBezTo>
                  <a:cubicBezTo>
                    <a:pt x="519" y="47"/>
                    <a:pt x="515" y="47"/>
                    <a:pt x="511" y="47"/>
                  </a:cubicBezTo>
                  <a:cubicBezTo>
                    <a:pt x="506" y="47"/>
                    <a:pt x="507" y="43"/>
                    <a:pt x="503" y="40"/>
                  </a:cubicBezTo>
                  <a:cubicBezTo>
                    <a:pt x="499" y="37"/>
                    <a:pt x="498" y="45"/>
                    <a:pt x="497" y="47"/>
                  </a:cubicBezTo>
                  <a:cubicBezTo>
                    <a:pt x="496" y="46"/>
                    <a:pt x="494" y="47"/>
                    <a:pt x="493" y="47"/>
                  </a:cubicBezTo>
                  <a:cubicBezTo>
                    <a:pt x="493" y="48"/>
                    <a:pt x="492" y="49"/>
                    <a:pt x="493" y="50"/>
                  </a:cubicBezTo>
                  <a:cubicBezTo>
                    <a:pt x="488" y="50"/>
                    <a:pt x="483" y="47"/>
                    <a:pt x="478" y="47"/>
                  </a:cubicBezTo>
                  <a:cubicBezTo>
                    <a:pt x="478" y="50"/>
                    <a:pt x="479" y="53"/>
                    <a:pt x="478" y="57"/>
                  </a:cubicBezTo>
                  <a:cubicBezTo>
                    <a:pt x="472" y="56"/>
                    <a:pt x="464" y="60"/>
                    <a:pt x="458" y="57"/>
                  </a:cubicBezTo>
                  <a:cubicBezTo>
                    <a:pt x="454" y="56"/>
                    <a:pt x="451" y="50"/>
                    <a:pt x="446" y="51"/>
                  </a:cubicBezTo>
                  <a:cubicBezTo>
                    <a:pt x="445" y="53"/>
                    <a:pt x="441" y="57"/>
                    <a:pt x="440" y="52"/>
                  </a:cubicBezTo>
                  <a:cubicBezTo>
                    <a:pt x="439" y="50"/>
                    <a:pt x="440" y="47"/>
                    <a:pt x="440" y="45"/>
                  </a:cubicBezTo>
                  <a:cubicBezTo>
                    <a:pt x="436" y="44"/>
                    <a:pt x="437" y="48"/>
                    <a:pt x="435" y="49"/>
                  </a:cubicBezTo>
                  <a:cubicBezTo>
                    <a:pt x="432" y="50"/>
                    <a:pt x="430" y="48"/>
                    <a:pt x="428" y="47"/>
                  </a:cubicBezTo>
                  <a:cubicBezTo>
                    <a:pt x="422" y="45"/>
                    <a:pt x="417" y="50"/>
                    <a:pt x="417" y="55"/>
                  </a:cubicBezTo>
                  <a:cubicBezTo>
                    <a:pt x="405" y="55"/>
                    <a:pt x="397" y="62"/>
                    <a:pt x="385" y="59"/>
                  </a:cubicBezTo>
                  <a:cubicBezTo>
                    <a:pt x="381" y="58"/>
                    <a:pt x="380" y="60"/>
                    <a:pt x="377" y="56"/>
                  </a:cubicBezTo>
                  <a:cubicBezTo>
                    <a:pt x="375" y="52"/>
                    <a:pt x="372" y="58"/>
                    <a:pt x="372" y="60"/>
                  </a:cubicBezTo>
                  <a:cubicBezTo>
                    <a:pt x="368" y="59"/>
                    <a:pt x="367" y="50"/>
                    <a:pt x="366" y="47"/>
                  </a:cubicBezTo>
                  <a:cubicBezTo>
                    <a:pt x="369" y="47"/>
                    <a:pt x="374" y="48"/>
                    <a:pt x="376" y="47"/>
                  </a:cubicBezTo>
                  <a:cubicBezTo>
                    <a:pt x="376" y="48"/>
                    <a:pt x="377" y="49"/>
                    <a:pt x="377" y="50"/>
                  </a:cubicBezTo>
                  <a:cubicBezTo>
                    <a:pt x="378" y="49"/>
                    <a:pt x="379" y="48"/>
                    <a:pt x="381" y="47"/>
                  </a:cubicBezTo>
                  <a:cubicBezTo>
                    <a:pt x="376" y="42"/>
                    <a:pt x="376" y="31"/>
                    <a:pt x="368" y="29"/>
                  </a:cubicBezTo>
                  <a:cubicBezTo>
                    <a:pt x="360" y="28"/>
                    <a:pt x="356" y="31"/>
                    <a:pt x="353" y="37"/>
                  </a:cubicBezTo>
                  <a:cubicBezTo>
                    <a:pt x="351" y="37"/>
                    <a:pt x="347" y="36"/>
                    <a:pt x="345" y="37"/>
                  </a:cubicBezTo>
                  <a:cubicBezTo>
                    <a:pt x="346" y="33"/>
                    <a:pt x="339" y="34"/>
                    <a:pt x="336" y="34"/>
                  </a:cubicBezTo>
                  <a:cubicBezTo>
                    <a:pt x="331" y="36"/>
                    <a:pt x="328" y="39"/>
                    <a:pt x="322" y="39"/>
                  </a:cubicBezTo>
                  <a:cubicBezTo>
                    <a:pt x="322" y="42"/>
                    <a:pt x="321" y="44"/>
                    <a:pt x="318" y="44"/>
                  </a:cubicBezTo>
                  <a:cubicBezTo>
                    <a:pt x="318" y="47"/>
                    <a:pt x="319" y="51"/>
                    <a:pt x="315" y="52"/>
                  </a:cubicBezTo>
                  <a:cubicBezTo>
                    <a:pt x="313" y="53"/>
                    <a:pt x="312" y="53"/>
                    <a:pt x="311" y="56"/>
                  </a:cubicBezTo>
                  <a:cubicBezTo>
                    <a:pt x="308" y="56"/>
                    <a:pt x="306" y="60"/>
                    <a:pt x="304" y="62"/>
                  </a:cubicBezTo>
                  <a:cubicBezTo>
                    <a:pt x="307" y="63"/>
                    <a:pt x="309" y="64"/>
                    <a:pt x="308" y="68"/>
                  </a:cubicBezTo>
                  <a:cubicBezTo>
                    <a:pt x="305" y="68"/>
                    <a:pt x="304" y="71"/>
                    <a:pt x="301" y="71"/>
                  </a:cubicBezTo>
                  <a:cubicBezTo>
                    <a:pt x="299" y="72"/>
                    <a:pt x="296" y="71"/>
                    <a:pt x="293" y="71"/>
                  </a:cubicBezTo>
                  <a:cubicBezTo>
                    <a:pt x="293" y="73"/>
                    <a:pt x="294" y="77"/>
                    <a:pt x="291" y="78"/>
                  </a:cubicBezTo>
                  <a:cubicBezTo>
                    <a:pt x="288" y="78"/>
                    <a:pt x="286" y="77"/>
                    <a:pt x="283" y="77"/>
                  </a:cubicBezTo>
                  <a:cubicBezTo>
                    <a:pt x="280" y="77"/>
                    <a:pt x="271" y="79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0"/>
                    <a:pt x="272" y="58"/>
                    <a:pt x="268" y="56"/>
                  </a:cubicBezTo>
                  <a:cubicBezTo>
                    <a:pt x="266" y="55"/>
                    <a:pt x="262" y="56"/>
                    <a:pt x="261" y="54"/>
                  </a:cubicBezTo>
                  <a:cubicBezTo>
                    <a:pt x="259" y="50"/>
                    <a:pt x="256" y="51"/>
                    <a:pt x="253" y="51"/>
                  </a:cubicBezTo>
                  <a:cubicBezTo>
                    <a:pt x="245" y="50"/>
                    <a:pt x="234" y="54"/>
                    <a:pt x="227" y="50"/>
                  </a:cubicBezTo>
                  <a:cubicBezTo>
                    <a:pt x="223" y="49"/>
                    <a:pt x="221" y="49"/>
                    <a:pt x="217" y="50"/>
                  </a:cubicBezTo>
                  <a:cubicBezTo>
                    <a:pt x="213" y="51"/>
                    <a:pt x="211" y="49"/>
                    <a:pt x="208" y="49"/>
                  </a:cubicBezTo>
                  <a:cubicBezTo>
                    <a:pt x="200" y="49"/>
                    <a:pt x="198" y="45"/>
                    <a:pt x="195" y="39"/>
                  </a:cubicBezTo>
                  <a:cubicBezTo>
                    <a:pt x="192" y="32"/>
                    <a:pt x="189" y="29"/>
                    <a:pt x="181" y="28"/>
                  </a:cubicBezTo>
                  <a:cubicBezTo>
                    <a:pt x="174" y="28"/>
                    <a:pt x="164" y="33"/>
                    <a:pt x="159" y="28"/>
                  </a:cubicBezTo>
                  <a:cubicBezTo>
                    <a:pt x="153" y="22"/>
                    <a:pt x="155" y="15"/>
                    <a:pt x="153" y="8"/>
                  </a:cubicBezTo>
                  <a:cubicBezTo>
                    <a:pt x="153" y="8"/>
                    <a:pt x="145" y="0"/>
                    <a:pt x="145" y="0"/>
                  </a:cubicBezTo>
                  <a:cubicBezTo>
                    <a:pt x="139" y="0"/>
                    <a:pt x="140" y="9"/>
                    <a:pt x="133" y="7"/>
                  </a:cubicBezTo>
                  <a:cubicBezTo>
                    <a:pt x="130" y="6"/>
                    <a:pt x="128" y="4"/>
                    <a:pt x="125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4"/>
                    <a:pt x="125" y="4"/>
                  </a:cubicBezTo>
                  <a:cubicBezTo>
                    <a:pt x="125" y="4"/>
                    <a:pt x="125" y="4"/>
                    <a:pt x="124" y="4"/>
                  </a:cubicBezTo>
                  <a:cubicBezTo>
                    <a:pt x="122" y="4"/>
                    <a:pt x="121" y="6"/>
                    <a:pt x="118" y="6"/>
                  </a:cubicBezTo>
                  <a:cubicBezTo>
                    <a:pt x="117" y="6"/>
                    <a:pt x="115" y="6"/>
                    <a:pt x="114" y="6"/>
                  </a:cubicBezTo>
                  <a:cubicBezTo>
                    <a:pt x="110" y="7"/>
                    <a:pt x="110" y="11"/>
                    <a:pt x="107" y="12"/>
                  </a:cubicBezTo>
                  <a:cubicBezTo>
                    <a:pt x="105" y="13"/>
                    <a:pt x="102" y="12"/>
                    <a:pt x="100" y="12"/>
                  </a:cubicBezTo>
                  <a:cubicBezTo>
                    <a:pt x="99" y="16"/>
                    <a:pt x="102" y="15"/>
                    <a:pt x="105" y="16"/>
                  </a:cubicBezTo>
                  <a:cubicBezTo>
                    <a:pt x="105" y="18"/>
                    <a:pt x="105" y="20"/>
                    <a:pt x="104" y="22"/>
                  </a:cubicBezTo>
                  <a:cubicBezTo>
                    <a:pt x="103" y="23"/>
                    <a:pt x="100" y="26"/>
                    <a:pt x="101" y="29"/>
                  </a:cubicBezTo>
                  <a:cubicBezTo>
                    <a:pt x="106" y="28"/>
                    <a:pt x="103" y="43"/>
                    <a:pt x="113" y="34"/>
                  </a:cubicBezTo>
                  <a:cubicBezTo>
                    <a:pt x="120" y="28"/>
                    <a:pt x="132" y="34"/>
                    <a:pt x="138" y="39"/>
                  </a:cubicBezTo>
                  <a:cubicBezTo>
                    <a:pt x="135" y="39"/>
                    <a:pt x="133" y="41"/>
                    <a:pt x="130" y="41"/>
                  </a:cubicBezTo>
                  <a:cubicBezTo>
                    <a:pt x="127" y="41"/>
                    <a:pt x="124" y="40"/>
                    <a:pt x="121" y="40"/>
                  </a:cubicBezTo>
                  <a:cubicBezTo>
                    <a:pt x="120" y="41"/>
                    <a:pt x="119" y="43"/>
                    <a:pt x="118" y="44"/>
                  </a:cubicBezTo>
                  <a:cubicBezTo>
                    <a:pt x="116" y="45"/>
                    <a:pt x="114" y="45"/>
                    <a:pt x="111" y="45"/>
                  </a:cubicBezTo>
                  <a:cubicBezTo>
                    <a:pt x="111" y="46"/>
                    <a:pt x="111" y="48"/>
                    <a:pt x="111" y="49"/>
                  </a:cubicBezTo>
                  <a:cubicBezTo>
                    <a:pt x="107" y="50"/>
                    <a:pt x="101" y="49"/>
                    <a:pt x="98" y="52"/>
                  </a:cubicBezTo>
                  <a:cubicBezTo>
                    <a:pt x="97" y="55"/>
                    <a:pt x="99" y="59"/>
                    <a:pt x="95" y="60"/>
                  </a:cubicBezTo>
                  <a:cubicBezTo>
                    <a:pt x="93" y="60"/>
                    <a:pt x="91" y="62"/>
                    <a:pt x="89" y="62"/>
                  </a:cubicBezTo>
                  <a:cubicBezTo>
                    <a:pt x="86" y="63"/>
                    <a:pt x="82" y="62"/>
                    <a:pt x="79" y="62"/>
                  </a:cubicBezTo>
                  <a:cubicBezTo>
                    <a:pt x="79" y="62"/>
                    <a:pt x="79" y="65"/>
                    <a:pt x="79" y="65"/>
                  </a:cubicBezTo>
                  <a:cubicBezTo>
                    <a:pt x="80" y="66"/>
                    <a:pt x="83" y="66"/>
                    <a:pt x="84" y="66"/>
                  </a:cubicBezTo>
                  <a:cubicBezTo>
                    <a:pt x="89" y="66"/>
                    <a:pt x="90" y="68"/>
                    <a:pt x="94" y="72"/>
                  </a:cubicBezTo>
                  <a:cubicBezTo>
                    <a:pt x="101" y="78"/>
                    <a:pt x="103" y="84"/>
                    <a:pt x="102" y="94"/>
                  </a:cubicBezTo>
                  <a:cubicBezTo>
                    <a:pt x="100" y="95"/>
                    <a:pt x="92" y="94"/>
                    <a:pt x="92" y="96"/>
                  </a:cubicBezTo>
                  <a:cubicBezTo>
                    <a:pt x="92" y="98"/>
                    <a:pt x="94" y="99"/>
                    <a:pt x="94" y="101"/>
                  </a:cubicBezTo>
                  <a:cubicBezTo>
                    <a:pt x="94" y="107"/>
                    <a:pt x="84" y="102"/>
                    <a:pt x="82" y="108"/>
                  </a:cubicBezTo>
                  <a:cubicBezTo>
                    <a:pt x="81" y="106"/>
                    <a:pt x="80" y="104"/>
                    <a:pt x="77" y="104"/>
                  </a:cubicBezTo>
                  <a:cubicBezTo>
                    <a:pt x="77" y="103"/>
                    <a:pt x="77" y="101"/>
                    <a:pt x="77" y="99"/>
                  </a:cubicBezTo>
                  <a:cubicBezTo>
                    <a:pt x="74" y="99"/>
                    <a:pt x="70" y="99"/>
                    <a:pt x="68" y="97"/>
                  </a:cubicBezTo>
                  <a:cubicBezTo>
                    <a:pt x="66" y="95"/>
                    <a:pt x="66" y="92"/>
                    <a:pt x="63" y="92"/>
                  </a:cubicBezTo>
                  <a:cubicBezTo>
                    <a:pt x="62" y="94"/>
                    <a:pt x="61" y="96"/>
                    <a:pt x="60" y="98"/>
                  </a:cubicBezTo>
                  <a:cubicBezTo>
                    <a:pt x="67" y="99"/>
                    <a:pt x="62" y="111"/>
                    <a:pt x="61" y="114"/>
                  </a:cubicBezTo>
                  <a:cubicBezTo>
                    <a:pt x="60" y="117"/>
                    <a:pt x="62" y="122"/>
                    <a:pt x="59" y="123"/>
                  </a:cubicBezTo>
                  <a:cubicBezTo>
                    <a:pt x="56" y="125"/>
                    <a:pt x="57" y="131"/>
                    <a:pt x="57" y="134"/>
                  </a:cubicBezTo>
                  <a:cubicBezTo>
                    <a:pt x="55" y="134"/>
                    <a:pt x="53" y="134"/>
                    <a:pt x="51" y="134"/>
                  </a:cubicBezTo>
                  <a:cubicBezTo>
                    <a:pt x="51" y="134"/>
                    <a:pt x="50" y="137"/>
                    <a:pt x="49" y="137"/>
                  </a:cubicBezTo>
                  <a:cubicBezTo>
                    <a:pt x="47" y="138"/>
                    <a:pt x="44" y="136"/>
                    <a:pt x="42" y="137"/>
                  </a:cubicBezTo>
                  <a:cubicBezTo>
                    <a:pt x="42" y="139"/>
                    <a:pt x="42" y="141"/>
                    <a:pt x="41" y="143"/>
                  </a:cubicBezTo>
                  <a:cubicBezTo>
                    <a:pt x="25" y="144"/>
                    <a:pt x="23" y="158"/>
                    <a:pt x="18" y="135"/>
                  </a:cubicBezTo>
                  <a:cubicBezTo>
                    <a:pt x="18" y="132"/>
                    <a:pt x="18" y="121"/>
                    <a:pt x="19" y="116"/>
                  </a:cubicBezTo>
                  <a:cubicBezTo>
                    <a:pt x="19" y="116"/>
                    <a:pt x="18" y="116"/>
                    <a:pt x="17" y="116"/>
                  </a:cubicBezTo>
                  <a:cubicBezTo>
                    <a:pt x="17" y="117"/>
                    <a:pt x="17" y="118"/>
                    <a:pt x="16" y="119"/>
                  </a:cubicBezTo>
                  <a:cubicBezTo>
                    <a:pt x="15" y="121"/>
                    <a:pt x="10" y="119"/>
                    <a:pt x="9" y="122"/>
                  </a:cubicBezTo>
                  <a:cubicBezTo>
                    <a:pt x="9" y="124"/>
                    <a:pt x="12" y="126"/>
                    <a:pt x="11" y="128"/>
                  </a:cubicBezTo>
                  <a:cubicBezTo>
                    <a:pt x="10" y="132"/>
                    <a:pt x="8" y="129"/>
                    <a:pt x="6" y="133"/>
                  </a:cubicBezTo>
                  <a:cubicBezTo>
                    <a:pt x="3" y="138"/>
                    <a:pt x="11" y="141"/>
                    <a:pt x="10" y="146"/>
                  </a:cubicBezTo>
                  <a:cubicBezTo>
                    <a:pt x="9" y="144"/>
                    <a:pt x="8" y="144"/>
                    <a:pt x="8" y="142"/>
                  </a:cubicBezTo>
                  <a:cubicBezTo>
                    <a:pt x="6" y="142"/>
                    <a:pt x="5" y="141"/>
                    <a:pt x="4" y="142"/>
                  </a:cubicBezTo>
                  <a:cubicBezTo>
                    <a:pt x="2" y="144"/>
                    <a:pt x="3" y="145"/>
                    <a:pt x="4" y="147"/>
                  </a:cubicBezTo>
                  <a:cubicBezTo>
                    <a:pt x="4" y="148"/>
                    <a:pt x="7" y="152"/>
                    <a:pt x="7" y="152"/>
                  </a:cubicBezTo>
                  <a:cubicBezTo>
                    <a:pt x="6" y="152"/>
                    <a:pt x="5" y="153"/>
                    <a:pt x="4" y="152"/>
                  </a:cubicBezTo>
                  <a:cubicBezTo>
                    <a:pt x="3" y="156"/>
                    <a:pt x="2" y="159"/>
                    <a:pt x="2" y="163"/>
                  </a:cubicBezTo>
                  <a:cubicBezTo>
                    <a:pt x="8" y="163"/>
                    <a:pt x="0" y="178"/>
                    <a:pt x="2" y="178"/>
                  </a:cubicBezTo>
                  <a:cubicBezTo>
                    <a:pt x="4" y="178"/>
                    <a:pt x="5" y="178"/>
                    <a:pt x="7" y="178"/>
                  </a:cubicBezTo>
                  <a:cubicBezTo>
                    <a:pt x="7" y="176"/>
                    <a:pt x="6" y="173"/>
                    <a:pt x="8" y="172"/>
                  </a:cubicBezTo>
                  <a:cubicBezTo>
                    <a:pt x="9" y="172"/>
                    <a:pt x="12" y="176"/>
                    <a:pt x="13" y="177"/>
                  </a:cubicBezTo>
                  <a:cubicBezTo>
                    <a:pt x="11" y="180"/>
                    <a:pt x="5" y="179"/>
                    <a:pt x="4" y="183"/>
                  </a:cubicBezTo>
                  <a:cubicBezTo>
                    <a:pt x="4" y="185"/>
                    <a:pt x="5" y="185"/>
                    <a:pt x="6" y="187"/>
                  </a:cubicBezTo>
                  <a:cubicBezTo>
                    <a:pt x="6" y="189"/>
                    <a:pt x="6" y="191"/>
                    <a:pt x="6" y="193"/>
                  </a:cubicBezTo>
                  <a:cubicBezTo>
                    <a:pt x="9" y="194"/>
                    <a:pt x="13" y="194"/>
                    <a:pt x="16" y="194"/>
                  </a:cubicBezTo>
                  <a:cubicBezTo>
                    <a:pt x="13" y="196"/>
                    <a:pt x="6" y="193"/>
                    <a:pt x="5" y="197"/>
                  </a:cubicBezTo>
                  <a:cubicBezTo>
                    <a:pt x="4" y="198"/>
                    <a:pt x="6" y="207"/>
                    <a:pt x="7" y="208"/>
                  </a:cubicBezTo>
                  <a:cubicBezTo>
                    <a:pt x="7" y="209"/>
                    <a:pt x="7" y="211"/>
                    <a:pt x="7" y="212"/>
                  </a:cubicBezTo>
                  <a:cubicBezTo>
                    <a:pt x="4" y="213"/>
                    <a:pt x="7" y="215"/>
                    <a:pt x="6" y="218"/>
                  </a:cubicBezTo>
                  <a:cubicBezTo>
                    <a:pt x="4" y="218"/>
                    <a:pt x="3" y="225"/>
                    <a:pt x="7" y="225"/>
                  </a:cubicBezTo>
                  <a:cubicBezTo>
                    <a:pt x="8" y="222"/>
                    <a:pt x="10" y="220"/>
                    <a:pt x="11" y="216"/>
                  </a:cubicBezTo>
                  <a:cubicBezTo>
                    <a:pt x="13" y="216"/>
                    <a:pt x="15" y="217"/>
                    <a:pt x="17" y="216"/>
                  </a:cubicBezTo>
                  <a:cubicBezTo>
                    <a:pt x="18" y="214"/>
                    <a:pt x="17" y="207"/>
                    <a:pt x="20" y="208"/>
                  </a:cubicBezTo>
                  <a:cubicBezTo>
                    <a:pt x="19" y="210"/>
                    <a:pt x="21" y="211"/>
                    <a:pt x="21" y="213"/>
                  </a:cubicBezTo>
                  <a:cubicBezTo>
                    <a:pt x="22" y="215"/>
                    <a:pt x="21" y="217"/>
                    <a:pt x="20" y="219"/>
                  </a:cubicBezTo>
                  <a:cubicBezTo>
                    <a:pt x="19" y="219"/>
                    <a:pt x="17" y="218"/>
                    <a:pt x="16" y="219"/>
                  </a:cubicBezTo>
                  <a:cubicBezTo>
                    <a:pt x="14" y="220"/>
                    <a:pt x="15" y="220"/>
                    <a:pt x="14" y="222"/>
                  </a:cubicBezTo>
                  <a:cubicBezTo>
                    <a:pt x="12" y="223"/>
                    <a:pt x="7" y="227"/>
                    <a:pt x="12" y="228"/>
                  </a:cubicBezTo>
                  <a:cubicBezTo>
                    <a:pt x="12" y="229"/>
                    <a:pt x="12" y="230"/>
                    <a:pt x="12" y="231"/>
                  </a:cubicBezTo>
                  <a:cubicBezTo>
                    <a:pt x="14" y="232"/>
                    <a:pt x="15" y="231"/>
                    <a:pt x="17" y="231"/>
                  </a:cubicBezTo>
                  <a:cubicBezTo>
                    <a:pt x="18" y="232"/>
                    <a:pt x="19" y="233"/>
                    <a:pt x="20" y="234"/>
                  </a:cubicBezTo>
                  <a:cubicBezTo>
                    <a:pt x="18" y="236"/>
                    <a:pt x="14" y="235"/>
                    <a:pt x="12" y="235"/>
                  </a:cubicBezTo>
                  <a:cubicBezTo>
                    <a:pt x="12" y="234"/>
                    <a:pt x="11" y="234"/>
                    <a:pt x="11" y="233"/>
                  </a:cubicBezTo>
                  <a:cubicBezTo>
                    <a:pt x="5" y="232"/>
                    <a:pt x="4" y="241"/>
                    <a:pt x="6" y="245"/>
                  </a:cubicBezTo>
                  <a:cubicBezTo>
                    <a:pt x="7" y="246"/>
                    <a:pt x="8" y="247"/>
                    <a:pt x="9" y="248"/>
                  </a:cubicBezTo>
                  <a:cubicBezTo>
                    <a:pt x="9" y="249"/>
                    <a:pt x="9" y="251"/>
                    <a:pt x="10" y="252"/>
                  </a:cubicBezTo>
                  <a:cubicBezTo>
                    <a:pt x="10" y="254"/>
                    <a:pt x="12" y="256"/>
                    <a:pt x="14" y="258"/>
                  </a:cubicBezTo>
                  <a:cubicBezTo>
                    <a:pt x="13" y="258"/>
                    <a:pt x="12" y="258"/>
                    <a:pt x="11" y="258"/>
                  </a:cubicBezTo>
                  <a:cubicBezTo>
                    <a:pt x="11" y="258"/>
                    <a:pt x="11" y="257"/>
                    <a:pt x="11" y="257"/>
                  </a:cubicBezTo>
                  <a:cubicBezTo>
                    <a:pt x="10" y="257"/>
                    <a:pt x="10" y="257"/>
                    <a:pt x="9" y="257"/>
                  </a:cubicBezTo>
                  <a:cubicBezTo>
                    <a:pt x="8" y="260"/>
                    <a:pt x="8" y="265"/>
                    <a:pt x="8" y="269"/>
                  </a:cubicBezTo>
                  <a:cubicBezTo>
                    <a:pt x="9" y="269"/>
                    <a:pt x="10" y="270"/>
                    <a:pt x="11" y="270"/>
                  </a:cubicBezTo>
                  <a:cubicBezTo>
                    <a:pt x="12" y="272"/>
                    <a:pt x="12" y="275"/>
                    <a:pt x="10" y="276"/>
                  </a:cubicBezTo>
                  <a:cubicBezTo>
                    <a:pt x="12" y="276"/>
                    <a:pt x="13" y="277"/>
                    <a:pt x="15" y="276"/>
                  </a:cubicBezTo>
                  <a:cubicBezTo>
                    <a:pt x="15" y="275"/>
                    <a:pt x="16" y="274"/>
                    <a:pt x="18" y="274"/>
                  </a:cubicBezTo>
                  <a:cubicBezTo>
                    <a:pt x="17" y="277"/>
                    <a:pt x="18" y="279"/>
                    <a:pt x="18" y="281"/>
                  </a:cubicBezTo>
                  <a:cubicBezTo>
                    <a:pt x="17" y="277"/>
                    <a:pt x="12" y="278"/>
                    <a:pt x="9" y="278"/>
                  </a:cubicBezTo>
                  <a:cubicBezTo>
                    <a:pt x="7" y="283"/>
                    <a:pt x="11" y="282"/>
                    <a:pt x="13" y="284"/>
                  </a:cubicBezTo>
                  <a:cubicBezTo>
                    <a:pt x="14" y="287"/>
                    <a:pt x="11" y="290"/>
                    <a:pt x="11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3" y="295"/>
                    <a:pt x="14" y="302"/>
                    <a:pt x="18" y="301"/>
                  </a:cubicBezTo>
                  <a:cubicBezTo>
                    <a:pt x="11" y="303"/>
                    <a:pt x="16" y="310"/>
                    <a:pt x="18" y="314"/>
                  </a:cubicBezTo>
                  <a:cubicBezTo>
                    <a:pt x="22" y="320"/>
                    <a:pt x="19" y="325"/>
                    <a:pt x="20" y="331"/>
                  </a:cubicBezTo>
                  <a:cubicBezTo>
                    <a:pt x="21" y="331"/>
                    <a:pt x="23" y="332"/>
                    <a:pt x="24" y="333"/>
                  </a:cubicBezTo>
                  <a:cubicBezTo>
                    <a:pt x="23" y="334"/>
                    <a:pt x="21" y="334"/>
                    <a:pt x="20" y="335"/>
                  </a:cubicBezTo>
                  <a:cubicBezTo>
                    <a:pt x="22" y="340"/>
                    <a:pt x="25" y="350"/>
                    <a:pt x="20" y="355"/>
                  </a:cubicBezTo>
                  <a:cubicBezTo>
                    <a:pt x="22" y="355"/>
                    <a:pt x="24" y="355"/>
                    <a:pt x="25" y="355"/>
                  </a:cubicBezTo>
                  <a:cubicBezTo>
                    <a:pt x="26" y="358"/>
                    <a:pt x="23" y="357"/>
                    <a:pt x="23" y="358"/>
                  </a:cubicBezTo>
                  <a:cubicBezTo>
                    <a:pt x="22" y="360"/>
                    <a:pt x="23" y="362"/>
                    <a:pt x="23" y="364"/>
                  </a:cubicBezTo>
                  <a:cubicBezTo>
                    <a:pt x="25" y="364"/>
                    <a:pt x="27" y="365"/>
                    <a:pt x="26" y="368"/>
                  </a:cubicBezTo>
                  <a:cubicBezTo>
                    <a:pt x="24" y="368"/>
                    <a:pt x="23" y="370"/>
                    <a:pt x="24" y="372"/>
                  </a:cubicBezTo>
                  <a:cubicBezTo>
                    <a:pt x="28" y="372"/>
                    <a:pt x="25" y="379"/>
                    <a:pt x="25" y="382"/>
                  </a:cubicBezTo>
                  <a:cubicBezTo>
                    <a:pt x="26" y="382"/>
                    <a:pt x="27" y="383"/>
                    <a:pt x="28" y="383"/>
                  </a:cubicBezTo>
                  <a:cubicBezTo>
                    <a:pt x="28" y="385"/>
                    <a:pt x="26" y="385"/>
                    <a:pt x="24" y="385"/>
                  </a:cubicBezTo>
                  <a:cubicBezTo>
                    <a:pt x="27" y="389"/>
                    <a:pt x="26" y="399"/>
                    <a:pt x="26" y="404"/>
                  </a:cubicBezTo>
                  <a:cubicBezTo>
                    <a:pt x="27" y="406"/>
                    <a:pt x="26" y="410"/>
                    <a:pt x="26" y="412"/>
                  </a:cubicBezTo>
                  <a:cubicBezTo>
                    <a:pt x="26" y="416"/>
                    <a:pt x="27" y="419"/>
                    <a:pt x="28" y="423"/>
                  </a:cubicBezTo>
                  <a:cubicBezTo>
                    <a:pt x="28" y="426"/>
                    <a:pt x="27" y="429"/>
                    <a:pt x="29" y="432"/>
                  </a:cubicBezTo>
                  <a:cubicBezTo>
                    <a:pt x="30" y="435"/>
                    <a:pt x="30" y="438"/>
                    <a:pt x="31" y="441"/>
                  </a:cubicBezTo>
                  <a:cubicBezTo>
                    <a:pt x="31" y="443"/>
                    <a:pt x="30" y="446"/>
                    <a:pt x="31" y="448"/>
                  </a:cubicBezTo>
                  <a:cubicBezTo>
                    <a:pt x="31" y="449"/>
                    <a:pt x="33" y="450"/>
                    <a:pt x="33" y="451"/>
                  </a:cubicBezTo>
                  <a:cubicBezTo>
                    <a:pt x="34" y="454"/>
                    <a:pt x="31" y="455"/>
                    <a:pt x="29" y="457"/>
                  </a:cubicBezTo>
                  <a:cubicBezTo>
                    <a:pt x="30" y="460"/>
                    <a:pt x="32" y="460"/>
                    <a:pt x="34" y="462"/>
                  </a:cubicBezTo>
                  <a:cubicBezTo>
                    <a:pt x="35" y="463"/>
                    <a:pt x="37" y="465"/>
                    <a:pt x="38" y="467"/>
                  </a:cubicBezTo>
                  <a:cubicBezTo>
                    <a:pt x="41" y="471"/>
                    <a:pt x="41" y="476"/>
                    <a:pt x="43" y="480"/>
                  </a:cubicBezTo>
                  <a:cubicBezTo>
                    <a:pt x="44" y="482"/>
                    <a:pt x="44" y="483"/>
                    <a:pt x="45" y="485"/>
                  </a:cubicBezTo>
                  <a:cubicBezTo>
                    <a:pt x="47" y="485"/>
                    <a:pt x="49" y="485"/>
                    <a:pt x="51" y="485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172201" y="-2293938"/>
              <a:ext cx="1471613" cy="1319213"/>
            </a:xfrm>
            <a:custGeom>
              <a:avLst/>
              <a:gdLst>
                <a:gd name="T0" fmla="*/ 129 w 632"/>
                <a:gd name="T1" fmla="*/ 420 h 566"/>
                <a:gd name="T2" fmla="*/ 166 w 632"/>
                <a:gd name="T3" fmla="*/ 431 h 566"/>
                <a:gd name="T4" fmla="*/ 188 w 632"/>
                <a:gd name="T5" fmla="*/ 429 h 566"/>
                <a:gd name="T6" fmla="*/ 213 w 632"/>
                <a:gd name="T7" fmla="*/ 441 h 566"/>
                <a:gd name="T8" fmla="*/ 246 w 632"/>
                <a:gd name="T9" fmla="*/ 449 h 566"/>
                <a:gd name="T10" fmla="*/ 252 w 632"/>
                <a:gd name="T11" fmla="*/ 469 h 566"/>
                <a:gd name="T12" fmla="*/ 265 w 632"/>
                <a:gd name="T13" fmla="*/ 506 h 566"/>
                <a:gd name="T14" fmla="*/ 296 w 632"/>
                <a:gd name="T15" fmla="*/ 537 h 566"/>
                <a:gd name="T16" fmla="*/ 316 w 632"/>
                <a:gd name="T17" fmla="*/ 555 h 566"/>
                <a:gd name="T18" fmla="*/ 331 w 632"/>
                <a:gd name="T19" fmla="*/ 565 h 566"/>
                <a:gd name="T20" fmla="*/ 348 w 632"/>
                <a:gd name="T21" fmla="*/ 537 h 566"/>
                <a:gd name="T22" fmla="*/ 381 w 632"/>
                <a:gd name="T23" fmla="*/ 496 h 566"/>
                <a:gd name="T24" fmla="*/ 371 w 632"/>
                <a:gd name="T25" fmla="*/ 468 h 566"/>
                <a:gd name="T26" fmla="*/ 372 w 632"/>
                <a:gd name="T27" fmla="*/ 441 h 566"/>
                <a:gd name="T28" fmla="*/ 376 w 632"/>
                <a:gd name="T29" fmla="*/ 415 h 566"/>
                <a:gd name="T30" fmla="*/ 411 w 632"/>
                <a:gd name="T31" fmla="*/ 412 h 566"/>
                <a:gd name="T32" fmla="*/ 427 w 632"/>
                <a:gd name="T33" fmla="*/ 441 h 566"/>
                <a:gd name="T34" fmla="*/ 453 w 632"/>
                <a:gd name="T35" fmla="*/ 453 h 566"/>
                <a:gd name="T36" fmla="*/ 442 w 632"/>
                <a:gd name="T37" fmla="*/ 486 h 566"/>
                <a:gd name="T38" fmla="*/ 421 w 632"/>
                <a:gd name="T39" fmla="*/ 509 h 566"/>
                <a:gd name="T40" fmla="*/ 455 w 632"/>
                <a:gd name="T41" fmla="*/ 506 h 566"/>
                <a:gd name="T42" fmla="*/ 483 w 632"/>
                <a:gd name="T43" fmla="*/ 483 h 566"/>
                <a:gd name="T44" fmla="*/ 506 w 632"/>
                <a:gd name="T45" fmla="*/ 481 h 566"/>
                <a:gd name="T46" fmla="*/ 527 w 632"/>
                <a:gd name="T47" fmla="*/ 486 h 566"/>
                <a:gd name="T48" fmla="*/ 532 w 632"/>
                <a:gd name="T49" fmla="*/ 445 h 566"/>
                <a:gd name="T50" fmla="*/ 527 w 632"/>
                <a:gd name="T51" fmla="*/ 418 h 566"/>
                <a:gd name="T52" fmla="*/ 565 w 632"/>
                <a:gd name="T53" fmla="*/ 417 h 566"/>
                <a:gd name="T54" fmla="*/ 546 w 632"/>
                <a:gd name="T55" fmla="*/ 397 h 566"/>
                <a:gd name="T56" fmla="*/ 500 w 632"/>
                <a:gd name="T57" fmla="*/ 365 h 566"/>
                <a:gd name="T58" fmla="*/ 550 w 632"/>
                <a:gd name="T59" fmla="*/ 328 h 566"/>
                <a:gd name="T60" fmla="*/ 588 w 632"/>
                <a:gd name="T61" fmla="*/ 306 h 566"/>
                <a:gd name="T62" fmla="*/ 631 w 632"/>
                <a:gd name="T63" fmla="*/ 282 h 566"/>
                <a:gd name="T64" fmla="*/ 621 w 632"/>
                <a:gd name="T65" fmla="*/ 274 h 566"/>
                <a:gd name="T66" fmla="*/ 594 w 632"/>
                <a:gd name="T67" fmla="*/ 274 h 566"/>
                <a:gd name="T68" fmla="*/ 579 w 632"/>
                <a:gd name="T69" fmla="*/ 273 h 566"/>
                <a:gd name="T70" fmla="*/ 589 w 632"/>
                <a:gd name="T71" fmla="*/ 257 h 566"/>
                <a:gd name="T72" fmla="*/ 584 w 632"/>
                <a:gd name="T73" fmla="*/ 239 h 566"/>
                <a:gd name="T74" fmla="*/ 565 w 632"/>
                <a:gd name="T75" fmla="*/ 204 h 566"/>
                <a:gd name="T76" fmla="*/ 538 w 632"/>
                <a:gd name="T77" fmla="*/ 200 h 566"/>
                <a:gd name="T78" fmla="*/ 532 w 632"/>
                <a:gd name="T79" fmla="*/ 178 h 566"/>
                <a:gd name="T80" fmla="*/ 499 w 632"/>
                <a:gd name="T81" fmla="*/ 175 h 566"/>
                <a:gd name="T82" fmla="*/ 489 w 632"/>
                <a:gd name="T83" fmla="*/ 199 h 566"/>
                <a:gd name="T84" fmla="*/ 467 w 632"/>
                <a:gd name="T85" fmla="*/ 154 h 566"/>
                <a:gd name="T86" fmla="*/ 444 w 632"/>
                <a:gd name="T87" fmla="*/ 100 h 566"/>
                <a:gd name="T88" fmla="*/ 433 w 632"/>
                <a:gd name="T89" fmla="*/ 78 h 566"/>
                <a:gd name="T90" fmla="*/ 395 w 632"/>
                <a:gd name="T91" fmla="*/ 71 h 566"/>
                <a:gd name="T92" fmla="*/ 382 w 632"/>
                <a:gd name="T93" fmla="*/ 62 h 566"/>
                <a:gd name="T94" fmla="*/ 382 w 632"/>
                <a:gd name="T95" fmla="*/ 29 h 566"/>
                <a:gd name="T96" fmla="*/ 375 w 632"/>
                <a:gd name="T97" fmla="*/ 15 h 566"/>
                <a:gd name="T98" fmla="*/ 334 w 632"/>
                <a:gd name="T99" fmla="*/ 0 h 566"/>
                <a:gd name="T100" fmla="*/ 296 w 632"/>
                <a:gd name="T101" fmla="*/ 32 h 566"/>
                <a:gd name="T102" fmla="*/ 240 w 632"/>
                <a:gd name="T103" fmla="*/ 93 h 566"/>
                <a:gd name="T104" fmla="*/ 203 w 632"/>
                <a:gd name="T105" fmla="*/ 131 h 566"/>
                <a:gd name="T106" fmla="*/ 130 w 632"/>
                <a:gd name="T107" fmla="*/ 164 h 566"/>
                <a:gd name="T108" fmla="*/ 62 w 632"/>
                <a:gd name="T109" fmla="*/ 152 h 566"/>
                <a:gd name="T110" fmla="*/ 18 w 632"/>
                <a:gd name="T111" fmla="*/ 195 h 566"/>
                <a:gd name="T112" fmla="*/ 25 w 632"/>
                <a:gd name="T113" fmla="*/ 250 h 566"/>
                <a:gd name="T114" fmla="*/ 50 w 632"/>
                <a:gd name="T115" fmla="*/ 271 h 566"/>
                <a:gd name="T116" fmla="*/ 45 w 632"/>
                <a:gd name="T117" fmla="*/ 307 h 566"/>
                <a:gd name="T118" fmla="*/ 72 w 632"/>
                <a:gd name="T119" fmla="*/ 326 h 566"/>
                <a:gd name="T120" fmla="*/ 95 w 632"/>
                <a:gd name="T121" fmla="*/ 381 h 566"/>
                <a:gd name="T122" fmla="*/ 106 w 632"/>
                <a:gd name="T123" fmla="*/ 417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2" h="566">
                  <a:moveTo>
                    <a:pt x="121" y="415"/>
                  </a:moveTo>
                  <a:cubicBezTo>
                    <a:pt x="122" y="416"/>
                    <a:pt x="121" y="420"/>
                    <a:pt x="122" y="422"/>
                  </a:cubicBezTo>
                  <a:cubicBezTo>
                    <a:pt x="123" y="424"/>
                    <a:pt x="126" y="425"/>
                    <a:pt x="129" y="424"/>
                  </a:cubicBezTo>
                  <a:cubicBezTo>
                    <a:pt x="129" y="422"/>
                    <a:pt x="129" y="421"/>
                    <a:pt x="129" y="420"/>
                  </a:cubicBezTo>
                  <a:cubicBezTo>
                    <a:pt x="134" y="420"/>
                    <a:pt x="139" y="418"/>
                    <a:pt x="143" y="420"/>
                  </a:cubicBezTo>
                  <a:cubicBezTo>
                    <a:pt x="147" y="421"/>
                    <a:pt x="149" y="422"/>
                    <a:pt x="153" y="422"/>
                  </a:cubicBezTo>
                  <a:cubicBezTo>
                    <a:pt x="157" y="421"/>
                    <a:pt x="160" y="422"/>
                    <a:pt x="161" y="425"/>
                  </a:cubicBezTo>
                  <a:cubicBezTo>
                    <a:pt x="162" y="428"/>
                    <a:pt x="163" y="431"/>
                    <a:pt x="166" y="431"/>
                  </a:cubicBezTo>
                  <a:cubicBezTo>
                    <a:pt x="166" y="428"/>
                    <a:pt x="168" y="424"/>
                    <a:pt x="171" y="425"/>
                  </a:cubicBezTo>
                  <a:cubicBezTo>
                    <a:pt x="171" y="426"/>
                    <a:pt x="172" y="428"/>
                    <a:pt x="174" y="427"/>
                  </a:cubicBezTo>
                  <a:cubicBezTo>
                    <a:pt x="175" y="423"/>
                    <a:pt x="181" y="421"/>
                    <a:pt x="184" y="421"/>
                  </a:cubicBezTo>
                  <a:cubicBezTo>
                    <a:pt x="185" y="424"/>
                    <a:pt x="184" y="428"/>
                    <a:pt x="188" y="429"/>
                  </a:cubicBezTo>
                  <a:cubicBezTo>
                    <a:pt x="191" y="431"/>
                    <a:pt x="197" y="428"/>
                    <a:pt x="200" y="431"/>
                  </a:cubicBezTo>
                  <a:cubicBezTo>
                    <a:pt x="201" y="434"/>
                    <a:pt x="200" y="436"/>
                    <a:pt x="203" y="439"/>
                  </a:cubicBezTo>
                  <a:cubicBezTo>
                    <a:pt x="206" y="441"/>
                    <a:pt x="207" y="443"/>
                    <a:pt x="207" y="447"/>
                  </a:cubicBezTo>
                  <a:cubicBezTo>
                    <a:pt x="211" y="446"/>
                    <a:pt x="211" y="443"/>
                    <a:pt x="213" y="441"/>
                  </a:cubicBezTo>
                  <a:cubicBezTo>
                    <a:pt x="216" y="440"/>
                    <a:pt x="220" y="447"/>
                    <a:pt x="224" y="448"/>
                  </a:cubicBezTo>
                  <a:cubicBezTo>
                    <a:pt x="224" y="450"/>
                    <a:pt x="224" y="452"/>
                    <a:pt x="224" y="455"/>
                  </a:cubicBezTo>
                  <a:cubicBezTo>
                    <a:pt x="229" y="455"/>
                    <a:pt x="239" y="453"/>
                    <a:pt x="240" y="458"/>
                  </a:cubicBezTo>
                  <a:cubicBezTo>
                    <a:pt x="245" y="460"/>
                    <a:pt x="245" y="452"/>
                    <a:pt x="246" y="449"/>
                  </a:cubicBezTo>
                  <a:cubicBezTo>
                    <a:pt x="248" y="446"/>
                    <a:pt x="253" y="448"/>
                    <a:pt x="257" y="448"/>
                  </a:cubicBezTo>
                  <a:cubicBezTo>
                    <a:pt x="257" y="452"/>
                    <a:pt x="255" y="455"/>
                    <a:pt x="256" y="458"/>
                  </a:cubicBezTo>
                  <a:cubicBezTo>
                    <a:pt x="258" y="458"/>
                    <a:pt x="260" y="458"/>
                    <a:pt x="262" y="459"/>
                  </a:cubicBezTo>
                  <a:cubicBezTo>
                    <a:pt x="258" y="462"/>
                    <a:pt x="253" y="463"/>
                    <a:pt x="252" y="469"/>
                  </a:cubicBezTo>
                  <a:cubicBezTo>
                    <a:pt x="251" y="474"/>
                    <a:pt x="254" y="479"/>
                    <a:pt x="260" y="479"/>
                  </a:cubicBezTo>
                  <a:cubicBezTo>
                    <a:pt x="258" y="485"/>
                    <a:pt x="262" y="489"/>
                    <a:pt x="266" y="484"/>
                  </a:cubicBezTo>
                  <a:cubicBezTo>
                    <a:pt x="271" y="477"/>
                    <a:pt x="277" y="485"/>
                    <a:pt x="275" y="491"/>
                  </a:cubicBezTo>
                  <a:cubicBezTo>
                    <a:pt x="273" y="496"/>
                    <a:pt x="263" y="501"/>
                    <a:pt x="265" y="506"/>
                  </a:cubicBezTo>
                  <a:cubicBezTo>
                    <a:pt x="267" y="509"/>
                    <a:pt x="271" y="508"/>
                    <a:pt x="273" y="511"/>
                  </a:cubicBezTo>
                  <a:cubicBezTo>
                    <a:pt x="275" y="513"/>
                    <a:pt x="273" y="518"/>
                    <a:pt x="275" y="521"/>
                  </a:cubicBezTo>
                  <a:cubicBezTo>
                    <a:pt x="290" y="514"/>
                    <a:pt x="279" y="530"/>
                    <a:pt x="284" y="535"/>
                  </a:cubicBezTo>
                  <a:cubicBezTo>
                    <a:pt x="287" y="538"/>
                    <a:pt x="293" y="536"/>
                    <a:pt x="296" y="537"/>
                  </a:cubicBezTo>
                  <a:cubicBezTo>
                    <a:pt x="300" y="538"/>
                    <a:pt x="299" y="544"/>
                    <a:pt x="304" y="543"/>
                  </a:cubicBezTo>
                  <a:cubicBezTo>
                    <a:pt x="304" y="544"/>
                    <a:pt x="304" y="544"/>
                    <a:pt x="304" y="544"/>
                  </a:cubicBezTo>
                  <a:cubicBezTo>
                    <a:pt x="307" y="545"/>
                    <a:pt x="312" y="544"/>
                    <a:pt x="315" y="546"/>
                  </a:cubicBezTo>
                  <a:cubicBezTo>
                    <a:pt x="318" y="549"/>
                    <a:pt x="316" y="552"/>
                    <a:pt x="316" y="555"/>
                  </a:cubicBezTo>
                  <a:cubicBezTo>
                    <a:pt x="315" y="561"/>
                    <a:pt x="323" y="557"/>
                    <a:pt x="325" y="558"/>
                  </a:cubicBezTo>
                  <a:cubicBezTo>
                    <a:pt x="328" y="558"/>
                    <a:pt x="328" y="562"/>
                    <a:pt x="328" y="565"/>
                  </a:cubicBezTo>
                  <a:cubicBezTo>
                    <a:pt x="329" y="565"/>
                    <a:pt x="329" y="565"/>
                    <a:pt x="329" y="565"/>
                  </a:cubicBezTo>
                  <a:cubicBezTo>
                    <a:pt x="330" y="566"/>
                    <a:pt x="330" y="566"/>
                    <a:pt x="331" y="565"/>
                  </a:cubicBezTo>
                  <a:cubicBezTo>
                    <a:pt x="332" y="563"/>
                    <a:pt x="337" y="565"/>
                    <a:pt x="338" y="566"/>
                  </a:cubicBezTo>
                  <a:cubicBezTo>
                    <a:pt x="342" y="559"/>
                    <a:pt x="353" y="562"/>
                    <a:pt x="358" y="556"/>
                  </a:cubicBezTo>
                  <a:cubicBezTo>
                    <a:pt x="362" y="552"/>
                    <a:pt x="348" y="548"/>
                    <a:pt x="346" y="547"/>
                  </a:cubicBezTo>
                  <a:cubicBezTo>
                    <a:pt x="350" y="543"/>
                    <a:pt x="347" y="542"/>
                    <a:pt x="348" y="537"/>
                  </a:cubicBezTo>
                  <a:cubicBezTo>
                    <a:pt x="355" y="534"/>
                    <a:pt x="363" y="533"/>
                    <a:pt x="370" y="530"/>
                  </a:cubicBezTo>
                  <a:cubicBezTo>
                    <a:pt x="376" y="526"/>
                    <a:pt x="376" y="520"/>
                    <a:pt x="376" y="514"/>
                  </a:cubicBezTo>
                  <a:cubicBezTo>
                    <a:pt x="376" y="511"/>
                    <a:pt x="376" y="508"/>
                    <a:pt x="376" y="504"/>
                  </a:cubicBezTo>
                  <a:cubicBezTo>
                    <a:pt x="377" y="500"/>
                    <a:pt x="379" y="499"/>
                    <a:pt x="381" y="496"/>
                  </a:cubicBezTo>
                  <a:cubicBezTo>
                    <a:pt x="383" y="492"/>
                    <a:pt x="382" y="490"/>
                    <a:pt x="381" y="487"/>
                  </a:cubicBezTo>
                  <a:cubicBezTo>
                    <a:pt x="379" y="483"/>
                    <a:pt x="379" y="478"/>
                    <a:pt x="379" y="474"/>
                  </a:cubicBezTo>
                  <a:cubicBezTo>
                    <a:pt x="374" y="474"/>
                    <a:pt x="370" y="474"/>
                    <a:pt x="366" y="474"/>
                  </a:cubicBezTo>
                  <a:cubicBezTo>
                    <a:pt x="367" y="472"/>
                    <a:pt x="370" y="470"/>
                    <a:pt x="371" y="468"/>
                  </a:cubicBezTo>
                  <a:cubicBezTo>
                    <a:pt x="372" y="465"/>
                    <a:pt x="370" y="461"/>
                    <a:pt x="373" y="459"/>
                  </a:cubicBezTo>
                  <a:cubicBezTo>
                    <a:pt x="372" y="456"/>
                    <a:pt x="369" y="455"/>
                    <a:pt x="366" y="455"/>
                  </a:cubicBezTo>
                  <a:cubicBezTo>
                    <a:pt x="366" y="453"/>
                    <a:pt x="365" y="449"/>
                    <a:pt x="366" y="447"/>
                  </a:cubicBezTo>
                  <a:cubicBezTo>
                    <a:pt x="367" y="444"/>
                    <a:pt x="372" y="444"/>
                    <a:pt x="372" y="441"/>
                  </a:cubicBezTo>
                  <a:cubicBezTo>
                    <a:pt x="372" y="438"/>
                    <a:pt x="367" y="430"/>
                    <a:pt x="375" y="432"/>
                  </a:cubicBezTo>
                  <a:cubicBezTo>
                    <a:pt x="374" y="436"/>
                    <a:pt x="376" y="433"/>
                    <a:pt x="378" y="435"/>
                  </a:cubicBezTo>
                  <a:cubicBezTo>
                    <a:pt x="380" y="437"/>
                    <a:pt x="381" y="440"/>
                    <a:pt x="385" y="440"/>
                  </a:cubicBezTo>
                  <a:cubicBezTo>
                    <a:pt x="385" y="431"/>
                    <a:pt x="370" y="425"/>
                    <a:pt x="376" y="415"/>
                  </a:cubicBezTo>
                  <a:cubicBezTo>
                    <a:pt x="380" y="416"/>
                    <a:pt x="380" y="420"/>
                    <a:pt x="381" y="423"/>
                  </a:cubicBezTo>
                  <a:cubicBezTo>
                    <a:pt x="384" y="426"/>
                    <a:pt x="389" y="426"/>
                    <a:pt x="392" y="424"/>
                  </a:cubicBezTo>
                  <a:cubicBezTo>
                    <a:pt x="397" y="422"/>
                    <a:pt x="395" y="418"/>
                    <a:pt x="397" y="414"/>
                  </a:cubicBezTo>
                  <a:cubicBezTo>
                    <a:pt x="400" y="410"/>
                    <a:pt x="407" y="411"/>
                    <a:pt x="411" y="412"/>
                  </a:cubicBezTo>
                  <a:cubicBezTo>
                    <a:pt x="412" y="415"/>
                    <a:pt x="411" y="419"/>
                    <a:pt x="411" y="422"/>
                  </a:cubicBezTo>
                  <a:cubicBezTo>
                    <a:pt x="406" y="422"/>
                    <a:pt x="407" y="427"/>
                    <a:pt x="407" y="431"/>
                  </a:cubicBezTo>
                  <a:cubicBezTo>
                    <a:pt x="402" y="431"/>
                    <a:pt x="399" y="437"/>
                    <a:pt x="405" y="439"/>
                  </a:cubicBezTo>
                  <a:cubicBezTo>
                    <a:pt x="412" y="440"/>
                    <a:pt x="419" y="440"/>
                    <a:pt x="427" y="441"/>
                  </a:cubicBezTo>
                  <a:cubicBezTo>
                    <a:pt x="425" y="448"/>
                    <a:pt x="431" y="443"/>
                    <a:pt x="434" y="441"/>
                  </a:cubicBezTo>
                  <a:cubicBezTo>
                    <a:pt x="438" y="439"/>
                    <a:pt x="440" y="438"/>
                    <a:pt x="446" y="439"/>
                  </a:cubicBezTo>
                  <a:cubicBezTo>
                    <a:pt x="446" y="443"/>
                    <a:pt x="446" y="447"/>
                    <a:pt x="446" y="451"/>
                  </a:cubicBezTo>
                  <a:cubicBezTo>
                    <a:pt x="448" y="452"/>
                    <a:pt x="451" y="453"/>
                    <a:pt x="453" y="453"/>
                  </a:cubicBezTo>
                  <a:cubicBezTo>
                    <a:pt x="453" y="457"/>
                    <a:pt x="452" y="470"/>
                    <a:pt x="445" y="462"/>
                  </a:cubicBezTo>
                  <a:cubicBezTo>
                    <a:pt x="441" y="463"/>
                    <a:pt x="440" y="468"/>
                    <a:pt x="440" y="471"/>
                  </a:cubicBezTo>
                  <a:cubicBezTo>
                    <a:pt x="441" y="474"/>
                    <a:pt x="445" y="471"/>
                    <a:pt x="444" y="477"/>
                  </a:cubicBezTo>
                  <a:cubicBezTo>
                    <a:pt x="444" y="480"/>
                    <a:pt x="442" y="483"/>
                    <a:pt x="442" y="486"/>
                  </a:cubicBezTo>
                  <a:cubicBezTo>
                    <a:pt x="443" y="490"/>
                    <a:pt x="448" y="489"/>
                    <a:pt x="448" y="492"/>
                  </a:cubicBezTo>
                  <a:cubicBezTo>
                    <a:pt x="444" y="493"/>
                    <a:pt x="441" y="496"/>
                    <a:pt x="437" y="497"/>
                  </a:cubicBezTo>
                  <a:cubicBezTo>
                    <a:pt x="432" y="498"/>
                    <a:pt x="430" y="497"/>
                    <a:pt x="426" y="495"/>
                  </a:cubicBezTo>
                  <a:cubicBezTo>
                    <a:pt x="420" y="491"/>
                    <a:pt x="420" y="505"/>
                    <a:pt x="421" y="509"/>
                  </a:cubicBezTo>
                  <a:cubicBezTo>
                    <a:pt x="429" y="509"/>
                    <a:pt x="428" y="512"/>
                    <a:pt x="433" y="516"/>
                  </a:cubicBezTo>
                  <a:cubicBezTo>
                    <a:pt x="435" y="514"/>
                    <a:pt x="434" y="510"/>
                    <a:pt x="435" y="508"/>
                  </a:cubicBezTo>
                  <a:cubicBezTo>
                    <a:pt x="439" y="507"/>
                    <a:pt x="445" y="509"/>
                    <a:pt x="449" y="509"/>
                  </a:cubicBezTo>
                  <a:cubicBezTo>
                    <a:pt x="450" y="506"/>
                    <a:pt x="452" y="506"/>
                    <a:pt x="455" y="506"/>
                  </a:cubicBezTo>
                  <a:cubicBezTo>
                    <a:pt x="455" y="502"/>
                    <a:pt x="453" y="500"/>
                    <a:pt x="453" y="497"/>
                  </a:cubicBezTo>
                  <a:cubicBezTo>
                    <a:pt x="456" y="496"/>
                    <a:pt x="460" y="497"/>
                    <a:pt x="462" y="494"/>
                  </a:cubicBezTo>
                  <a:cubicBezTo>
                    <a:pt x="464" y="490"/>
                    <a:pt x="467" y="485"/>
                    <a:pt x="467" y="480"/>
                  </a:cubicBezTo>
                  <a:cubicBezTo>
                    <a:pt x="472" y="479"/>
                    <a:pt x="478" y="481"/>
                    <a:pt x="483" y="483"/>
                  </a:cubicBezTo>
                  <a:cubicBezTo>
                    <a:pt x="488" y="484"/>
                    <a:pt x="493" y="484"/>
                    <a:pt x="498" y="486"/>
                  </a:cubicBezTo>
                  <a:cubicBezTo>
                    <a:pt x="498" y="485"/>
                    <a:pt x="499" y="483"/>
                    <a:pt x="499" y="482"/>
                  </a:cubicBezTo>
                  <a:cubicBezTo>
                    <a:pt x="501" y="482"/>
                    <a:pt x="503" y="482"/>
                    <a:pt x="505" y="482"/>
                  </a:cubicBezTo>
                  <a:cubicBezTo>
                    <a:pt x="505" y="481"/>
                    <a:pt x="506" y="481"/>
                    <a:pt x="506" y="481"/>
                  </a:cubicBezTo>
                  <a:cubicBezTo>
                    <a:pt x="506" y="483"/>
                    <a:pt x="506" y="485"/>
                    <a:pt x="506" y="487"/>
                  </a:cubicBezTo>
                  <a:cubicBezTo>
                    <a:pt x="509" y="487"/>
                    <a:pt x="511" y="489"/>
                    <a:pt x="514" y="489"/>
                  </a:cubicBezTo>
                  <a:cubicBezTo>
                    <a:pt x="514" y="492"/>
                    <a:pt x="515" y="495"/>
                    <a:pt x="519" y="494"/>
                  </a:cubicBezTo>
                  <a:cubicBezTo>
                    <a:pt x="519" y="490"/>
                    <a:pt x="527" y="491"/>
                    <a:pt x="527" y="486"/>
                  </a:cubicBezTo>
                  <a:cubicBezTo>
                    <a:pt x="521" y="484"/>
                    <a:pt x="524" y="466"/>
                    <a:pt x="522" y="460"/>
                  </a:cubicBezTo>
                  <a:cubicBezTo>
                    <a:pt x="527" y="459"/>
                    <a:pt x="528" y="464"/>
                    <a:pt x="532" y="465"/>
                  </a:cubicBezTo>
                  <a:cubicBezTo>
                    <a:pt x="537" y="466"/>
                    <a:pt x="539" y="459"/>
                    <a:pt x="539" y="455"/>
                  </a:cubicBezTo>
                  <a:cubicBezTo>
                    <a:pt x="540" y="450"/>
                    <a:pt x="537" y="447"/>
                    <a:pt x="532" y="445"/>
                  </a:cubicBezTo>
                  <a:cubicBezTo>
                    <a:pt x="526" y="444"/>
                    <a:pt x="523" y="443"/>
                    <a:pt x="521" y="437"/>
                  </a:cubicBezTo>
                  <a:cubicBezTo>
                    <a:pt x="524" y="437"/>
                    <a:pt x="530" y="438"/>
                    <a:pt x="530" y="433"/>
                  </a:cubicBezTo>
                  <a:cubicBezTo>
                    <a:pt x="530" y="430"/>
                    <a:pt x="527" y="429"/>
                    <a:pt x="526" y="426"/>
                  </a:cubicBezTo>
                  <a:cubicBezTo>
                    <a:pt x="525" y="424"/>
                    <a:pt x="526" y="421"/>
                    <a:pt x="527" y="418"/>
                  </a:cubicBezTo>
                  <a:cubicBezTo>
                    <a:pt x="532" y="418"/>
                    <a:pt x="538" y="419"/>
                    <a:pt x="544" y="419"/>
                  </a:cubicBezTo>
                  <a:cubicBezTo>
                    <a:pt x="549" y="418"/>
                    <a:pt x="553" y="415"/>
                    <a:pt x="557" y="414"/>
                  </a:cubicBezTo>
                  <a:cubicBezTo>
                    <a:pt x="557" y="415"/>
                    <a:pt x="557" y="417"/>
                    <a:pt x="557" y="418"/>
                  </a:cubicBezTo>
                  <a:cubicBezTo>
                    <a:pt x="559" y="418"/>
                    <a:pt x="562" y="417"/>
                    <a:pt x="565" y="417"/>
                  </a:cubicBezTo>
                  <a:cubicBezTo>
                    <a:pt x="565" y="411"/>
                    <a:pt x="565" y="406"/>
                    <a:pt x="565" y="400"/>
                  </a:cubicBezTo>
                  <a:cubicBezTo>
                    <a:pt x="560" y="401"/>
                    <a:pt x="562" y="394"/>
                    <a:pt x="562" y="391"/>
                  </a:cubicBezTo>
                  <a:cubicBezTo>
                    <a:pt x="555" y="391"/>
                    <a:pt x="554" y="393"/>
                    <a:pt x="552" y="399"/>
                  </a:cubicBezTo>
                  <a:cubicBezTo>
                    <a:pt x="550" y="399"/>
                    <a:pt x="549" y="397"/>
                    <a:pt x="546" y="397"/>
                  </a:cubicBezTo>
                  <a:cubicBezTo>
                    <a:pt x="544" y="396"/>
                    <a:pt x="542" y="398"/>
                    <a:pt x="539" y="398"/>
                  </a:cubicBezTo>
                  <a:cubicBezTo>
                    <a:pt x="531" y="400"/>
                    <a:pt x="521" y="398"/>
                    <a:pt x="514" y="395"/>
                  </a:cubicBezTo>
                  <a:cubicBezTo>
                    <a:pt x="510" y="393"/>
                    <a:pt x="507" y="392"/>
                    <a:pt x="506" y="387"/>
                  </a:cubicBezTo>
                  <a:cubicBezTo>
                    <a:pt x="505" y="379"/>
                    <a:pt x="502" y="372"/>
                    <a:pt x="500" y="365"/>
                  </a:cubicBezTo>
                  <a:cubicBezTo>
                    <a:pt x="506" y="366"/>
                    <a:pt x="503" y="357"/>
                    <a:pt x="506" y="355"/>
                  </a:cubicBezTo>
                  <a:cubicBezTo>
                    <a:pt x="513" y="355"/>
                    <a:pt x="519" y="353"/>
                    <a:pt x="522" y="348"/>
                  </a:cubicBezTo>
                  <a:cubicBezTo>
                    <a:pt x="526" y="341"/>
                    <a:pt x="532" y="334"/>
                    <a:pt x="539" y="332"/>
                  </a:cubicBezTo>
                  <a:cubicBezTo>
                    <a:pt x="543" y="331"/>
                    <a:pt x="547" y="332"/>
                    <a:pt x="550" y="328"/>
                  </a:cubicBezTo>
                  <a:cubicBezTo>
                    <a:pt x="551" y="326"/>
                    <a:pt x="552" y="323"/>
                    <a:pt x="555" y="322"/>
                  </a:cubicBezTo>
                  <a:cubicBezTo>
                    <a:pt x="559" y="320"/>
                    <a:pt x="568" y="320"/>
                    <a:pt x="570" y="315"/>
                  </a:cubicBezTo>
                  <a:cubicBezTo>
                    <a:pt x="575" y="315"/>
                    <a:pt x="580" y="313"/>
                    <a:pt x="584" y="310"/>
                  </a:cubicBezTo>
                  <a:cubicBezTo>
                    <a:pt x="586" y="309"/>
                    <a:pt x="587" y="307"/>
                    <a:pt x="588" y="306"/>
                  </a:cubicBezTo>
                  <a:cubicBezTo>
                    <a:pt x="591" y="304"/>
                    <a:pt x="595" y="304"/>
                    <a:pt x="598" y="303"/>
                  </a:cubicBezTo>
                  <a:cubicBezTo>
                    <a:pt x="600" y="290"/>
                    <a:pt x="615" y="296"/>
                    <a:pt x="624" y="294"/>
                  </a:cubicBezTo>
                  <a:cubicBezTo>
                    <a:pt x="623" y="294"/>
                    <a:pt x="625" y="289"/>
                    <a:pt x="626" y="288"/>
                  </a:cubicBezTo>
                  <a:cubicBezTo>
                    <a:pt x="626" y="287"/>
                    <a:pt x="629" y="284"/>
                    <a:pt x="631" y="282"/>
                  </a:cubicBezTo>
                  <a:cubicBezTo>
                    <a:pt x="630" y="281"/>
                    <a:pt x="630" y="278"/>
                    <a:pt x="632" y="277"/>
                  </a:cubicBezTo>
                  <a:cubicBezTo>
                    <a:pt x="629" y="277"/>
                    <a:pt x="627" y="274"/>
                    <a:pt x="626" y="271"/>
                  </a:cubicBezTo>
                  <a:cubicBezTo>
                    <a:pt x="624" y="271"/>
                    <a:pt x="624" y="272"/>
                    <a:pt x="623" y="274"/>
                  </a:cubicBezTo>
                  <a:cubicBezTo>
                    <a:pt x="623" y="274"/>
                    <a:pt x="622" y="274"/>
                    <a:pt x="621" y="274"/>
                  </a:cubicBezTo>
                  <a:cubicBezTo>
                    <a:pt x="620" y="276"/>
                    <a:pt x="619" y="278"/>
                    <a:pt x="619" y="281"/>
                  </a:cubicBezTo>
                  <a:cubicBezTo>
                    <a:pt x="615" y="282"/>
                    <a:pt x="615" y="278"/>
                    <a:pt x="615" y="275"/>
                  </a:cubicBezTo>
                  <a:cubicBezTo>
                    <a:pt x="612" y="274"/>
                    <a:pt x="606" y="280"/>
                    <a:pt x="604" y="278"/>
                  </a:cubicBezTo>
                  <a:cubicBezTo>
                    <a:pt x="601" y="274"/>
                    <a:pt x="599" y="274"/>
                    <a:pt x="594" y="274"/>
                  </a:cubicBezTo>
                  <a:cubicBezTo>
                    <a:pt x="594" y="276"/>
                    <a:pt x="593" y="278"/>
                    <a:pt x="594" y="280"/>
                  </a:cubicBezTo>
                  <a:cubicBezTo>
                    <a:pt x="586" y="280"/>
                    <a:pt x="575" y="276"/>
                    <a:pt x="575" y="287"/>
                  </a:cubicBezTo>
                  <a:cubicBezTo>
                    <a:pt x="569" y="287"/>
                    <a:pt x="572" y="274"/>
                    <a:pt x="579" y="274"/>
                  </a:cubicBezTo>
                  <a:cubicBezTo>
                    <a:pt x="579" y="273"/>
                    <a:pt x="579" y="273"/>
                    <a:pt x="579" y="273"/>
                  </a:cubicBezTo>
                  <a:cubicBezTo>
                    <a:pt x="582" y="272"/>
                    <a:pt x="586" y="273"/>
                    <a:pt x="589" y="273"/>
                  </a:cubicBezTo>
                  <a:cubicBezTo>
                    <a:pt x="589" y="269"/>
                    <a:pt x="594" y="269"/>
                    <a:pt x="597" y="269"/>
                  </a:cubicBezTo>
                  <a:cubicBezTo>
                    <a:pt x="596" y="263"/>
                    <a:pt x="589" y="264"/>
                    <a:pt x="584" y="264"/>
                  </a:cubicBezTo>
                  <a:cubicBezTo>
                    <a:pt x="584" y="260"/>
                    <a:pt x="584" y="255"/>
                    <a:pt x="589" y="257"/>
                  </a:cubicBezTo>
                  <a:cubicBezTo>
                    <a:pt x="589" y="255"/>
                    <a:pt x="589" y="253"/>
                    <a:pt x="591" y="252"/>
                  </a:cubicBezTo>
                  <a:cubicBezTo>
                    <a:pt x="594" y="245"/>
                    <a:pt x="585" y="250"/>
                    <a:pt x="585" y="245"/>
                  </a:cubicBezTo>
                  <a:cubicBezTo>
                    <a:pt x="585" y="244"/>
                    <a:pt x="591" y="244"/>
                    <a:pt x="589" y="242"/>
                  </a:cubicBezTo>
                  <a:cubicBezTo>
                    <a:pt x="588" y="240"/>
                    <a:pt x="586" y="240"/>
                    <a:pt x="584" y="239"/>
                  </a:cubicBezTo>
                  <a:cubicBezTo>
                    <a:pt x="580" y="238"/>
                    <a:pt x="574" y="238"/>
                    <a:pt x="574" y="233"/>
                  </a:cubicBezTo>
                  <a:cubicBezTo>
                    <a:pt x="574" y="224"/>
                    <a:pt x="563" y="211"/>
                    <a:pt x="571" y="203"/>
                  </a:cubicBezTo>
                  <a:cubicBezTo>
                    <a:pt x="573" y="201"/>
                    <a:pt x="574" y="199"/>
                    <a:pt x="574" y="196"/>
                  </a:cubicBezTo>
                  <a:cubicBezTo>
                    <a:pt x="570" y="198"/>
                    <a:pt x="568" y="202"/>
                    <a:pt x="565" y="204"/>
                  </a:cubicBezTo>
                  <a:cubicBezTo>
                    <a:pt x="562" y="206"/>
                    <a:pt x="553" y="207"/>
                    <a:pt x="549" y="205"/>
                  </a:cubicBezTo>
                  <a:cubicBezTo>
                    <a:pt x="550" y="207"/>
                    <a:pt x="550" y="208"/>
                    <a:pt x="550" y="210"/>
                  </a:cubicBezTo>
                  <a:cubicBezTo>
                    <a:pt x="546" y="210"/>
                    <a:pt x="543" y="210"/>
                    <a:pt x="542" y="215"/>
                  </a:cubicBezTo>
                  <a:cubicBezTo>
                    <a:pt x="534" y="217"/>
                    <a:pt x="538" y="204"/>
                    <a:pt x="538" y="200"/>
                  </a:cubicBezTo>
                  <a:cubicBezTo>
                    <a:pt x="539" y="195"/>
                    <a:pt x="538" y="182"/>
                    <a:pt x="544" y="180"/>
                  </a:cubicBezTo>
                  <a:cubicBezTo>
                    <a:pt x="544" y="179"/>
                    <a:pt x="544" y="178"/>
                    <a:pt x="544" y="178"/>
                  </a:cubicBezTo>
                  <a:cubicBezTo>
                    <a:pt x="540" y="177"/>
                    <a:pt x="536" y="169"/>
                    <a:pt x="532" y="172"/>
                  </a:cubicBezTo>
                  <a:cubicBezTo>
                    <a:pt x="532" y="174"/>
                    <a:pt x="532" y="176"/>
                    <a:pt x="532" y="178"/>
                  </a:cubicBezTo>
                  <a:cubicBezTo>
                    <a:pt x="530" y="178"/>
                    <a:pt x="525" y="177"/>
                    <a:pt x="523" y="178"/>
                  </a:cubicBezTo>
                  <a:cubicBezTo>
                    <a:pt x="521" y="180"/>
                    <a:pt x="523" y="184"/>
                    <a:pt x="521" y="186"/>
                  </a:cubicBezTo>
                  <a:cubicBezTo>
                    <a:pt x="510" y="186"/>
                    <a:pt x="508" y="169"/>
                    <a:pt x="495" y="172"/>
                  </a:cubicBezTo>
                  <a:cubicBezTo>
                    <a:pt x="495" y="174"/>
                    <a:pt x="497" y="175"/>
                    <a:pt x="499" y="175"/>
                  </a:cubicBezTo>
                  <a:cubicBezTo>
                    <a:pt x="499" y="175"/>
                    <a:pt x="498" y="176"/>
                    <a:pt x="497" y="176"/>
                  </a:cubicBezTo>
                  <a:cubicBezTo>
                    <a:pt x="497" y="179"/>
                    <a:pt x="498" y="182"/>
                    <a:pt x="499" y="184"/>
                  </a:cubicBezTo>
                  <a:cubicBezTo>
                    <a:pt x="496" y="185"/>
                    <a:pt x="488" y="182"/>
                    <a:pt x="487" y="187"/>
                  </a:cubicBezTo>
                  <a:cubicBezTo>
                    <a:pt x="487" y="191"/>
                    <a:pt x="489" y="195"/>
                    <a:pt x="489" y="199"/>
                  </a:cubicBezTo>
                  <a:cubicBezTo>
                    <a:pt x="486" y="199"/>
                    <a:pt x="485" y="197"/>
                    <a:pt x="483" y="197"/>
                  </a:cubicBezTo>
                  <a:cubicBezTo>
                    <a:pt x="481" y="197"/>
                    <a:pt x="480" y="198"/>
                    <a:pt x="479" y="198"/>
                  </a:cubicBezTo>
                  <a:cubicBezTo>
                    <a:pt x="464" y="195"/>
                    <a:pt x="480" y="176"/>
                    <a:pt x="478" y="168"/>
                  </a:cubicBezTo>
                  <a:cubicBezTo>
                    <a:pt x="476" y="163"/>
                    <a:pt x="472" y="157"/>
                    <a:pt x="467" y="154"/>
                  </a:cubicBezTo>
                  <a:cubicBezTo>
                    <a:pt x="461" y="152"/>
                    <a:pt x="460" y="149"/>
                    <a:pt x="460" y="144"/>
                  </a:cubicBezTo>
                  <a:cubicBezTo>
                    <a:pt x="457" y="144"/>
                    <a:pt x="451" y="145"/>
                    <a:pt x="449" y="141"/>
                  </a:cubicBezTo>
                  <a:cubicBezTo>
                    <a:pt x="448" y="137"/>
                    <a:pt x="448" y="134"/>
                    <a:pt x="445" y="130"/>
                  </a:cubicBezTo>
                  <a:cubicBezTo>
                    <a:pt x="440" y="122"/>
                    <a:pt x="443" y="109"/>
                    <a:pt x="444" y="100"/>
                  </a:cubicBezTo>
                  <a:cubicBezTo>
                    <a:pt x="444" y="101"/>
                    <a:pt x="440" y="98"/>
                    <a:pt x="439" y="98"/>
                  </a:cubicBezTo>
                  <a:cubicBezTo>
                    <a:pt x="438" y="96"/>
                    <a:pt x="438" y="93"/>
                    <a:pt x="439" y="91"/>
                  </a:cubicBezTo>
                  <a:cubicBezTo>
                    <a:pt x="439" y="86"/>
                    <a:pt x="440" y="81"/>
                    <a:pt x="433" y="81"/>
                  </a:cubicBezTo>
                  <a:cubicBezTo>
                    <a:pt x="433" y="80"/>
                    <a:pt x="433" y="79"/>
                    <a:pt x="433" y="78"/>
                  </a:cubicBezTo>
                  <a:cubicBezTo>
                    <a:pt x="428" y="77"/>
                    <a:pt x="414" y="87"/>
                    <a:pt x="412" y="77"/>
                  </a:cubicBezTo>
                  <a:cubicBezTo>
                    <a:pt x="411" y="77"/>
                    <a:pt x="410" y="77"/>
                    <a:pt x="409" y="77"/>
                  </a:cubicBezTo>
                  <a:cubicBezTo>
                    <a:pt x="409" y="75"/>
                    <a:pt x="408" y="73"/>
                    <a:pt x="409" y="71"/>
                  </a:cubicBezTo>
                  <a:cubicBezTo>
                    <a:pt x="404" y="69"/>
                    <a:pt x="396" y="63"/>
                    <a:pt x="395" y="71"/>
                  </a:cubicBezTo>
                  <a:cubicBezTo>
                    <a:pt x="390" y="69"/>
                    <a:pt x="386" y="69"/>
                    <a:pt x="381" y="70"/>
                  </a:cubicBezTo>
                  <a:cubicBezTo>
                    <a:pt x="381" y="69"/>
                    <a:pt x="380" y="68"/>
                    <a:pt x="381" y="66"/>
                  </a:cubicBezTo>
                  <a:cubicBezTo>
                    <a:pt x="378" y="66"/>
                    <a:pt x="375" y="65"/>
                    <a:pt x="375" y="62"/>
                  </a:cubicBezTo>
                  <a:cubicBezTo>
                    <a:pt x="377" y="62"/>
                    <a:pt x="380" y="62"/>
                    <a:pt x="382" y="62"/>
                  </a:cubicBezTo>
                  <a:cubicBezTo>
                    <a:pt x="382" y="58"/>
                    <a:pt x="380" y="53"/>
                    <a:pt x="382" y="50"/>
                  </a:cubicBezTo>
                  <a:cubicBezTo>
                    <a:pt x="384" y="46"/>
                    <a:pt x="384" y="44"/>
                    <a:pt x="384" y="40"/>
                  </a:cubicBezTo>
                  <a:cubicBezTo>
                    <a:pt x="382" y="39"/>
                    <a:pt x="380" y="39"/>
                    <a:pt x="378" y="39"/>
                  </a:cubicBezTo>
                  <a:cubicBezTo>
                    <a:pt x="378" y="35"/>
                    <a:pt x="376" y="29"/>
                    <a:pt x="382" y="29"/>
                  </a:cubicBezTo>
                  <a:cubicBezTo>
                    <a:pt x="383" y="28"/>
                    <a:pt x="383" y="26"/>
                    <a:pt x="382" y="24"/>
                  </a:cubicBezTo>
                  <a:cubicBezTo>
                    <a:pt x="382" y="24"/>
                    <a:pt x="378" y="23"/>
                    <a:pt x="378" y="23"/>
                  </a:cubicBezTo>
                  <a:cubicBezTo>
                    <a:pt x="375" y="22"/>
                    <a:pt x="375" y="19"/>
                    <a:pt x="375" y="17"/>
                  </a:cubicBezTo>
                  <a:cubicBezTo>
                    <a:pt x="375" y="16"/>
                    <a:pt x="375" y="15"/>
                    <a:pt x="375" y="15"/>
                  </a:cubicBezTo>
                  <a:cubicBezTo>
                    <a:pt x="370" y="14"/>
                    <a:pt x="365" y="15"/>
                    <a:pt x="361" y="14"/>
                  </a:cubicBezTo>
                  <a:cubicBezTo>
                    <a:pt x="356" y="12"/>
                    <a:pt x="353" y="11"/>
                    <a:pt x="348" y="11"/>
                  </a:cubicBezTo>
                  <a:cubicBezTo>
                    <a:pt x="345" y="11"/>
                    <a:pt x="339" y="12"/>
                    <a:pt x="340" y="8"/>
                  </a:cubicBezTo>
                  <a:cubicBezTo>
                    <a:pt x="340" y="5"/>
                    <a:pt x="337" y="2"/>
                    <a:pt x="334" y="0"/>
                  </a:cubicBezTo>
                  <a:cubicBezTo>
                    <a:pt x="332" y="3"/>
                    <a:pt x="331" y="5"/>
                    <a:pt x="328" y="5"/>
                  </a:cubicBezTo>
                  <a:cubicBezTo>
                    <a:pt x="324" y="5"/>
                    <a:pt x="320" y="4"/>
                    <a:pt x="316" y="4"/>
                  </a:cubicBezTo>
                  <a:cubicBezTo>
                    <a:pt x="310" y="4"/>
                    <a:pt x="307" y="6"/>
                    <a:pt x="302" y="8"/>
                  </a:cubicBezTo>
                  <a:cubicBezTo>
                    <a:pt x="301" y="16"/>
                    <a:pt x="299" y="24"/>
                    <a:pt x="296" y="32"/>
                  </a:cubicBezTo>
                  <a:cubicBezTo>
                    <a:pt x="294" y="36"/>
                    <a:pt x="293" y="40"/>
                    <a:pt x="291" y="45"/>
                  </a:cubicBezTo>
                  <a:cubicBezTo>
                    <a:pt x="290" y="49"/>
                    <a:pt x="287" y="53"/>
                    <a:pt x="284" y="56"/>
                  </a:cubicBezTo>
                  <a:cubicBezTo>
                    <a:pt x="275" y="63"/>
                    <a:pt x="274" y="74"/>
                    <a:pt x="264" y="80"/>
                  </a:cubicBezTo>
                  <a:cubicBezTo>
                    <a:pt x="257" y="86"/>
                    <a:pt x="248" y="87"/>
                    <a:pt x="240" y="93"/>
                  </a:cubicBezTo>
                  <a:cubicBezTo>
                    <a:pt x="237" y="96"/>
                    <a:pt x="233" y="95"/>
                    <a:pt x="229" y="96"/>
                  </a:cubicBezTo>
                  <a:cubicBezTo>
                    <a:pt x="221" y="98"/>
                    <a:pt x="217" y="107"/>
                    <a:pt x="214" y="113"/>
                  </a:cubicBezTo>
                  <a:cubicBezTo>
                    <a:pt x="208" y="114"/>
                    <a:pt x="212" y="122"/>
                    <a:pt x="211" y="125"/>
                  </a:cubicBezTo>
                  <a:cubicBezTo>
                    <a:pt x="209" y="129"/>
                    <a:pt x="207" y="130"/>
                    <a:pt x="203" y="131"/>
                  </a:cubicBezTo>
                  <a:cubicBezTo>
                    <a:pt x="200" y="133"/>
                    <a:pt x="196" y="135"/>
                    <a:pt x="194" y="138"/>
                  </a:cubicBezTo>
                  <a:cubicBezTo>
                    <a:pt x="189" y="144"/>
                    <a:pt x="190" y="152"/>
                    <a:pt x="183" y="157"/>
                  </a:cubicBezTo>
                  <a:cubicBezTo>
                    <a:pt x="174" y="166"/>
                    <a:pt x="161" y="161"/>
                    <a:pt x="149" y="161"/>
                  </a:cubicBezTo>
                  <a:cubicBezTo>
                    <a:pt x="142" y="161"/>
                    <a:pt x="136" y="162"/>
                    <a:pt x="130" y="164"/>
                  </a:cubicBezTo>
                  <a:cubicBezTo>
                    <a:pt x="123" y="167"/>
                    <a:pt x="116" y="173"/>
                    <a:pt x="108" y="171"/>
                  </a:cubicBezTo>
                  <a:cubicBezTo>
                    <a:pt x="103" y="170"/>
                    <a:pt x="96" y="162"/>
                    <a:pt x="95" y="158"/>
                  </a:cubicBezTo>
                  <a:cubicBezTo>
                    <a:pt x="94" y="152"/>
                    <a:pt x="96" y="149"/>
                    <a:pt x="92" y="145"/>
                  </a:cubicBezTo>
                  <a:cubicBezTo>
                    <a:pt x="83" y="137"/>
                    <a:pt x="69" y="144"/>
                    <a:pt x="62" y="152"/>
                  </a:cubicBezTo>
                  <a:cubicBezTo>
                    <a:pt x="61" y="154"/>
                    <a:pt x="60" y="156"/>
                    <a:pt x="59" y="158"/>
                  </a:cubicBezTo>
                  <a:cubicBezTo>
                    <a:pt x="55" y="162"/>
                    <a:pt x="52" y="166"/>
                    <a:pt x="49" y="171"/>
                  </a:cubicBezTo>
                  <a:cubicBezTo>
                    <a:pt x="45" y="175"/>
                    <a:pt x="40" y="182"/>
                    <a:pt x="35" y="185"/>
                  </a:cubicBezTo>
                  <a:cubicBezTo>
                    <a:pt x="30" y="189"/>
                    <a:pt x="24" y="191"/>
                    <a:pt x="18" y="195"/>
                  </a:cubicBezTo>
                  <a:cubicBezTo>
                    <a:pt x="10" y="200"/>
                    <a:pt x="11" y="204"/>
                    <a:pt x="9" y="213"/>
                  </a:cubicBezTo>
                  <a:cubicBezTo>
                    <a:pt x="8" y="217"/>
                    <a:pt x="5" y="219"/>
                    <a:pt x="4" y="223"/>
                  </a:cubicBezTo>
                  <a:cubicBezTo>
                    <a:pt x="0" y="237"/>
                    <a:pt x="11" y="238"/>
                    <a:pt x="20" y="245"/>
                  </a:cubicBezTo>
                  <a:cubicBezTo>
                    <a:pt x="22" y="246"/>
                    <a:pt x="23" y="248"/>
                    <a:pt x="25" y="250"/>
                  </a:cubicBezTo>
                  <a:cubicBezTo>
                    <a:pt x="26" y="251"/>
                    <a:pt x="26" y="252"/>
                    <a:pt x="28" y="253"/>
                  </a:cubicBezTo>
                  <a:cubicBezTo>
                    <a:pt x="30" y="253"/>
                    <a:pt x="30" y="251"/>
                    <a:pt x="31" y="251"/>
                  </a:cubicBezTo>
                  <a:cubicBezTo>
                    <a:pt x="36" y="250"/>
                    <a:pt x="43" y="252"/>
                    <a:pt x="47" y="255"/>
                  </a:cubicBezTo>
                  <a:cubicBezTo>
                    <a:pt x="52" y="259"/>
                    <a:pt x="50" y="265"/>
                    <a:pt x="50" y="271"/>
                  </a:cubicBezTo>
                  <a:cubicBezTo>
                    <a:pt x="50" y="275"/>
                    <a:pt x="50" y="277"/>
                    <a:pt x="48" y="280"/>
                  </a:cubicBezTo>
                  <a:cubicBezTo>
                    <a:pt x="46" y="282"/>
                    <a:pt x="44" y="283"/>
                    <a:pt x="42" y="286"/>
                  </a:cubicBezTo>
                  <a:cubicBezTo>
                    <a:pt x="40" y="289"/>
                    <a:pt x="39" y="298"/>
                    <a:pt x="41" y="302"/>
                  </a:cubicBezTo>
                  <a:cubicBezTo>
                    <a:pt x="42" y="305"/>
                    <a:pt x="45" y="305"/>
                    <a:pt x="45" y="307"/>
                  </a:cubicBezTo>
                  <a:cubicBezTo>
                    <a:pt x="46" y="309"/>
                    <a:pt x="45" y="313"/>
                    <a:pt x="45" y="315"/>
                  </a:cubicBezTo>
                  <a:cubicBezTo>
                    <a:pt x="50" y="316"/>
                    <a:pt x="48" y="318"/>
                    <a:pt x="50" y="320"/>
                  </a:cubicBezTo>
                  <a:cubicBezTo>
                    <a:pt x="52" y="322"/>
                    <a:pt x="54" y="323"/>
                    <a:pt x="56" y="323"/>
                  </a:cubicBezTo>
                  <a:cubicBezTo>
                    <a:pt x="61" y="325"/>
                    <a:pt x="66" y="326"/>
                    <a:pt x="72" y="326"/>
                  </a:cubicBezTo>
                  <a:cubicBezTo>
                    <a:pt x="81" y="326"/>
                    <a:pt x="80" y="328"/>
                    <a:pt x="80" y="336"/>
                  </a:cubicBezTo>
                  <a:cubicBezTo>
                    <a:pt x="80" y="342"/>
                    <a:pt x="80" y="347"/>
                    <a:pt x="82" y="352"/>
                  </a:cubicBezTo>
                  <a:cubicBezTo>
                    <a:pt x="83" y="357"/>
                    <a:pt x="86" y="362"/>
                    <a:pt x="88" y="367"/>
                  </a:cubicBezTo>
                  <a:cubicBezTo>
                    <a:pt x="90" y="372"/>
                    <a:pt x="94" y="376"/>
                    <a:pt x="95" y="381"/>
                  </a:cubicBezTo>
                  <a:cubicBezTo>
                    <a:pt x="96" y="387"/>
                    <a:pt x="99" y="389"/>
                    <a:pt x="102" y="394"/>
                  </a:cubicBezTo>
                  <a:cubicBezTo>
                    <a:pt x="105" y="399"/>
                    <a:pt x="113" y="408"/>
                    <a:pt x="112" y="414"/>
                  </a:cubicBezTo>
                  <a:cubicBezTo>
                    <a:pt x="108" y="413"/>
                    <a:pt x="104" y="414"/>
                    <a:pt x="103" y="418"/>
                  </a:cubicBezTo>
                  <a:cubicBezTo>
                    <a:pt x="104" y="418"/>
                    <a:pt x="105" y="417"/>
                    <a:pt x="106" y="417"/>
                  </a:cubicBezTo>
                  <a:cubicBezTo>
                    <a:pt x="108" y="416"/>
                    <a:pt x="118" y="413"/>
                    <a:pt x="121" y="415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54913" y="-2509838"/>
              <a:ext cx="581025" cy="542925"/>
            </a:xfrm>
            <a:custGeom>
              <a:avLst/>
              <a:gdLst>
                <a:gd name="T0" fmla="*/ 96 w 249"/>
                <a:gd name="T1" fmla="*/ 34 h 233"/>
                <a:gd name="T2" fmla="*/ 69 w 249"/>
                <a:gd name="T3" fmla="*/ 23 h 233"/>
                <a:gd name="T4" fmla="*/ 40 w 249"/>
                <a:gd name="T5" fmla="*/ 25 h 233"/>
                <a:gd name="T6" fmla="*/ 32 w 249"/>
                <a:gd name="T7" fmla="*/ 28 h 233"/>
                <a:gd name="T8" fmla="*/ 22 w 249"/>
                <a:gd name="T9" fmla="*/ 40 h 233"/>
                <a:gd name="T10" fmla="*/ 17 w 249"/>
                <a:gd name="T11" fmla="*/ 49 h 233"/>
                <a:gd name="T12" fmla="*/ 17 w 249"/>
                <a:gd name="T13" fmla="*/ 51 h 233"/>
                <a:gd name="T14" fmla="*/ 11 w 249"/>
                <a:gd name="T15" fmla="*/ 76 h 233"/>
                <a:gd name="T16" fmla="*/ 0 w 249"/>
                <a:gd name="T17" fmla="*/ 89 h 233"/>
                <a:gd name="T18" fmla="*/ 6 w 249"/>
                <a:gd name="T19" fmla="*/ 90 h 233"/>
                <a:gd name="T20" fmla="*/ 9 w 249"/>
                <a:gd name="T21" fmla="*/ 97 h 233"/>
                <a:gd name="T22" fmla="*/ 19 w 249"/>
                <a:gd name="T23" fmla="*/ 107 h 233"/>
                <a:gd name="T24" fmla="*/ 8 w 249"/>
                <a:gd name="T25" fmla="*/ 134 h 233"/>
                <a:gd name="T26" fmla="*/ 25 w 249"/>
                <a:gd name="T27" fmla="*/ 145 h 233"/>
                <a:gd name="T28" fmla="*/ 32 w 249"/>
                <a:gd name="T29" fmla="*/ 157 h 233"/>
                <a:gd name="T30" fmla="*/ 46 w 249"/>
                <a:gd name="T31" fmla="*/ 144 h 233"/>
                <a:gd name="T32" fmla="*/ 66 w 249"/>
                <a:gd name="T33" fmla="*/ 155 h 233"/>
                <a:gd name="T34" fmla="*/ 92 w 249"/>
                <a:gd name="T35" fmla="*/ 175 h 233"/>
                <a:gd name="T36" fmla="*/ 81 w 249"/>
                <a:gd name="T37" fmla="*/ 185 h 233"/>
                <a:gd name="T38" fmla="*/ 101 w 249"/>
                <a:gd name="T39" fmla="*/ 196 h 233"/>
                <a:gd name="T40" fmla="*/ 123 w 249"/>
                <a:gd name="T41" fmla="*/ 212 h 233"/>
                <a:gd name="T42" fmla="*/ 142 w 249"/>
                <a:gd name="T43" fmla="*/ 220 h 233"/>
                <a:gd name="T44" fmla="*/ 159 w 249"/>
                <a:gd name="T45" fmla="*/ 226 h 233"/>
                <a:gd name="T46" fmla="*/ 168 w 249"/>
                <a:gd name="T47" fmla="*/ 233 h 233"/>
                <a:gd name="T48" fmla="*/ 183 w 249"/>
                <a:gd name="T49" fmla="*/ 221 h 233"/>
                <a:gd name="T50" fmla="*/ 182 w 249"/>
                <a:gd name="T51" fmla="*/ 209 h 233"/>
                <a:gd name="T52" fmla="*/ 197 w 249"/>
                <a:gd name="T53" fmla="*/ 186 h 233"/>
                <a:gd name="T54" fmla="*/ 202 w 249"/>
                <a:gd name="T55" fmla="*/ 183 h 233"/>
                <a:gd name="T56" fmla="*/ 199 w 249"/>
                <a:gd name="T57" fmla="*/ 167 h 233"/>
                <a:gd name="T58" fmla="*/ 207 w 249"/>
                <a:gd name="T59" fmla="*/ 157 h 233"/>
                <a:gd name="T60" fmla="*/ 214 w 249"/>
                <a:gd name="T61" fmla="*/ 138 h 233"/>
                <a:gd name="T62" fmla="*/ 223 w 249"/>
                <a:gd name="T63" fmla="*/ 125 h 233"/>
                <a:gd name="T64" fmla="*/ 238 w 249"/>
                <a:gd name="T65" fmla="*/ 113 h 233"/>
                <a:gd name="T66" fmla="*/ 244 w 249"/>
                <a:gd name="T67" fmla="*/ 104 h 233"/>
                <a:gd name="T68" fmla="*/ 230 w 249"/>
                <a:gd name="T69" fmla="*/ 94 h 233"/>
                <a:gd name="T70" fmla="*/ 220 w 249"/>
                <a:gd name="T71" fmla="*/ 85 h 233"/>
                <a:gd name="T72" fmla="*/ 203 w 249"/>
                <a:gd name="T73" fmla="*/ 79 h 233"/>
                <a:gd name="T74" fmla="*/ 192 w 249"/>
                <a:gd name="T75" fmla="*/ 63 h 233"/>
                <a:gd name="T76" fmla="*/ 185 w 249"/>
                <a:gd name="T77" fmla="*/ 56 h 233"/>
                <a:gd name="T78" fmla="*/ 175 w 249"/>
                <a:gd name="T79" fmla="*/ 53 h 233"/>
                <a:gd name="T80" fmla="*/ 159 w 249"/>
                <a:gd name="T81" fmla="*/ 40 h 233"/>
                <a:gd name="T82" fmla="*/ 151 w 249"/>
                <a:gd name="T83" fmla="*/ 44 h 233"/>
                <a:gd name="T84" fmla="*/ 132 w 249"/>
                <a:gd name="T85" fmla="*/ 30 h 233"/>
                <a:gd name="T86" fmla="*/ 126 w 249"/>
                <a:gd name="T87" fmla="*/ 11 h 233"/>
                <a:gd name="T88" fmla="*/ 113 w 249"/>
                <a:gd name="T89" fmla="*/ 0 h 233"/>
                <a:gd name="T90" fmla="*/ 109 w 249"/>
                <a:gd name="T91" fmla="*/ 6 h 233"/>
                <a:gd name="T92" fmla="*/ 102 w 249"/>
                <a:gd name="T93" fmla="*/ 14 h 233"/>
                <a:gd name="T94" fmla="*/ 108 w 249"/>
                <a:gd name="T95" fmla="*/ 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9" h="233">
                  <a:moveTo>
                    <a:pt x="108" y="33"/>
                  </a:moveTo>
                  <a:cubicBezTo>
                    <a:pt x="108" y="35"/>
                    <a:pt x="98" y="34"/>
                    <a:pt x="96" y="34"/>
                  </a:cubicBezTo>
                  <a:cubicBezTo>
                    <a:pt x="97" y="27"/>
                    <a:pt x="86" y="25"/>
                    <a:pt x="81" y="25"/>
                  </a:cubicBezTo>
                  <a:cubicBezTo>
                    <a:pt x="76" y="25"/>
                    <a:pt x="73" y="25"/>
                    <a:pt x="69" y="23"/>
                  </a:cubicBezTo>
                  <a:cubicBezTo>
                    <a:pt x="65" y="22"/>
                    <a:pt x="58" y="21"/>
                    <a:pt x="54" y="21"/>
                  </a:cubicBezTo>
                  <a:cubicBezTo>
                    <a:pt x="51" y="26"/>
                    <a:pt x="45" y="22"/>
                    <a:pt x="40" y="25"/>
                  </a:cubicBezTo>
                  <a:cubicBezTo>
                    <a:pt x="40" y="27"/>
                    <a:pt x="39" y="31"/>
                    <a:pt x="37" y="32"/>
                  </a:cubicBezTo>
                  <a:cubicBezTo>
                    <a:pt x="35" y="32"/>
                    <a:pt x="33" y="29"/>
                    <a:pt x="32" y="28"/>
                  </a:cubicBezTo>
                  <a:cubicBezTo>
                    <a:pt x="27" y="27"/>
                    <a:pt x="19" y="36"/>
                    <a:pt x="20" y="40"/>
                  </a:cubicBezTo>
                  <a:cubicBezTo>
                    <a:pt x="20" y="40"/>
                    <a:pt x="21" y="40"/>
                    <a:pt x="22" y="40"/>
                  </a:cubicBezTo>
                  <a:cubicBezTo>
                    <a:pt x="23" y="44"/>
                    <a:pt x="18" y="42"/>
                    <a:pt x="15" y="42"/>
                  </a:cubicBezTo>
                  <a:cubicBezTo>
                    <a:pt x="15" y="45"/>
                    <a:pt x="16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0"/>
                    <a:pt x="17" y="51"/>
                    <a:pt x="17" y="51"/>
                  </a:cubicBezTo>
                  <a:cubicBezTo>
                    <a:pt x="14" y="50"/>
                    <a:pt x="10" y="61"/>
                    <a:pt x="10" y="64"/>
                  </a:cubicBezTo>
                  <a:cubicBezTo>
                    <a:pt x="15" y="64"/>
                    <a:pt x="11" y="73"/>
                    <a:pt x="11" y="76"/>
                  </a:cubicBezTo>
                  <a:cubicBezTo>
                    <a:pt x="14" y="76"/>
                    <a:pt x="16" y="80"/>
                    <a:pt x="13" y="81"/>
                  </a:cubicBezTo>
                  <a:cubicBezTo>
                    <a:pt x="11" y="83"/>
                    <a:pt x="4" y="87"/>
                    <a:pt x="0" y="89"/>
                  </a:cubicBezTo>
                  <a:cubicBezTo>
                    <a:pt x="1" y="90"/>
                    <a:pt x="2" y="92"/>
                    <a:pt x="4" y="93"/>
                  </a:cubicBezTo>
                  <a:cubicBezTo>
                    <a:pt x="5" y="92"/>
                    <a:pt x="6" y="91"/>
                    <a:pt x="6" y="90"/>
                  </a:cubicBezTo>
                  <a:cubicBezTo>
                    <a:pt x="6" y="91"/>
                    <a:pt x="5" y="92"/>
                    <a:pt x="4" y="93"/>
                  </a:cubicBezTo>
                  <a:cubicBezTo>
                    <a:pt x="5" y="95"/>
                    <a:pt x="7" y="96"/>
                    <a:pt x="9" y="97"/>
                  </a:cubicBezTo>
                  <a:cubicBezTo>
                    <a:pt x="14" y="102"/>
                    <a:pt x="21" y="102"/>
                    <a:pt x="26" y="105"/>
                  </a:cubicBezTo>
                  <a:cubicBezTo>
                    <a:pt x="24" y="105"/>
                    <a:pt x="22" y="106"/>
                    <a:pt x="19" y="107"/>
                  </a:cubicBezTo>
                  <a:cubicBezTo>
                    <a:pt x="18" y="112"/>
                    <a:pt x="17" y="118"/>
                    <a:pt x="14" y="122"/>
                  </a:cubicBezTo>
                  <a:cubicBezTo>
                    <a:pt x="11" y="125"/>
                    <a:pt x="5" y="129"/>
                    <a:pt x="8" y="134"/>
                  </a:cubicBezTo>
                  <a:cubicBezTo>
                    <a:pt x="10" y="137"/>
                    <a:pt x="8" y="144"/>
                    <a:pt x="11" y="146"/>
                  </a:cubicBezTo>
                  <a:cubicBezTo>
                    <a:pt x="15" y="148"/>
                    <a:pt x="21" y="146"/>
                    <a:pt x="25" y="145"/>
                  </a:cubicBezTo>
                  <a:cubicBezTo>
                    <a:pt x="24" y="147"/>
                    <a:pt x="26" y="150"/>
                    <a:pt x="24" y="152"/>
                  </a:cubicBezTo>
                  <a:cubicBezTo>
                    <a:pt x="26" y="153"/>
                    <a:pt x="30" y="159"/>
                    <a:pt x="32" y="157"/>
                  </a:cubicBezTo>
                  <a:cubicBezTo>
                    <a:pt x="36" y="154"/>
                    <a:pt x="33" y="151"/>
                    <a:pt x="39" y="150"/>
                  </a:cubicBezTo>
                  <a:cubicBezTo>
                    <a:pt x="43" y="148"/>
                    <a:pt x="42" y="143"/>
                    <a:pt x="46" y="144"/>
                  </a:cubicBezTo>
                  <a:cubicBezTo>
                    <a:pt x="51" y="144"/>
                    <a:pt x="53" y="140"/>
                    <a:pt x="58" y="143"/>
                  </a:cubicBezTo>
                  <a:cubicBezTo>
                    <a:pt x="62" y="146"/>
                    <a:pt x="63" y="151"/>
                    <a:pt x="66" y="155"/>
                  </a:cubicBezTo>
                  <a:cubicBezTo>
                    <a:pt x="70" y="160"/>
                    <a:pt x="77" y="164"/>
                    <a:pt x="82" y="168"/>
                  </a:cubicBezTo>
                  <a:cubicBezTo>
                    <a:pt x="84" y="170"/>
                    <a:pt x="92" y="173"/>
                    <a:pt x="92" y="175"/>
                  </a:cubicBezTo>
                  <a:cubicBezTo>
                    <a:pt x="93" y="179"/>
                    <a:pt x="85" y="178"/>
                    <a:pt x="83" y="179"/>
                  </a:cubicBezTo>
                  <a:cubicBezTo>
                    <a:pt x="81" y="181"/>
                    <a:pt x="81" y="183"/>
                    <a:pt x="81" y="185"/>
                  </a:cubicBezTo>
                  <a:cubicBezTo>
                    <a:pt x="85" y="186"/>
                    <a:pt x="86" y="192"/>
                    <a:pt x="90" y="192"/>
                  </a:cubicBezTo>
                  <a:cubicBezTo>
                    <a:pt x="90" y="200"/>
                    <a:pt x="97" y="196"/>
                    <a:pt x="101" y="196"/>
                  </a:cubicBezTo>
                  <a:cubicBezTo>
                    <a:pt x="109" y="197"/>
                    <a:pt x="108" y="200"/>
                    <a:pt x="108" y="206"/>
                  </a:cubicBezTo>
                  <a:cubicBezTo>
                    <a:pt x="114" y="206"/>
                    <a:pt x="118" y="211"/>
                    <a:pt x="123" y="212"/>
                  </a:cubicBezTo>
                  <a:cubicBezTo>
                    <a:pt x="128" y="213"/>
                    <a:pt x="129" y="214"/>
                    <a:pt x="129" y="219"/>
                  </a:cubicBezTo>
                  <a:cubicBezTo>
                    <a:pt x="134" y="219"/>
                    <a:pt x="138" y="219"/>
                    <a:pt x="142" y="220"/>
                  </a:cubicBezTo>
                  <a:cubicBezTo>
                    <a:pt x="148" y="222"/>
                    <a:pt x="153" y="218"/>
                    <a:pt x="159" y="220"/>
                  </a:cubicBezTo>
                  <a:cubicBezTo>
                    <a:pt x="159" y="222"/>
                    <a:pt x="159" y="224"/>
                    <a:pt x="159" y="226"/>
                  </a:cubicBezTo>
                  <a:cubicBezTo>
                    <a:pt x="160" y="226"/>
                    <a:pt x="161" y="226"/>
                    <a:pt x="163" y="226"/>
                  </a:cubicBezTo>
                  <a:cubicBezTo>
                    <a:pt x="163" y="230"/>
                    <a:pt x="169" y="226"/>
                    <a:pt x="168" y="233"/>
                  </a:cubicBezTo>
                  <a:cubicBezTo>
                    <a:pt x="170" y="233"/>
                    <a:pt x="172" y="233"/>
                    <a:pt x="174" y="233"/>
                  </a:cubicBezTo>
                  <a:cubicBezTo>
                    <a:pt x="176" y="231"/>
                    <a:pt x="180" y="225"/>
                    <a:pt x="183" y="221"/>
                  </a:cubicBezTo>
                  <a:cubicBezTo>
                    <a:pt x="181" y="220"/>
                    <a:pt x="179" y="220"/>
                    <a:pt x="178" y="218"/>
                  </a:cubicBezTo>
                  <a:cubicBezTo>
                    <a:pt x="177" y="215"/>
                    <a:pt x="180" y="211"/>
                    <a:pt x="182" y="209"/>
                  </a:cubicBezTo>
                  <a:cubicBezTo>
                    <a:pt x="186" y="205"/>
                    <a:pt x="189" y="201"/>
                    <a:pt x="191" y="196"/>
                  </a:cubicBezTo>
                  <a:cubicBezTo>
                    <a:pt x="193" y="193"/>
                    <a:pt x="194" y="188"/>
                    <a:pt x="197" y="186"/>
                  </a:cubicBezTo>
                  <a:cubicBezTo>
                    <a:pt x="197" y="185"/>
                    <a:pt x="197" y="184"/>
                    <a:pt x="198" y="183"/>
                  </a:cubicBezTo>
                  <a:cubicBezTo>
                    <a:pt x="199" y="183"/>
                    <a:pt x="201" y="184"/>
                    <a:pt x="202" y="183"/>
                  </a:cubicBezTo>
                  <a:cubicBezTo>
                    <a:pt x="203" y="182"/>
                    <a:pt x="203" y="180"/>
                    <a:pt x="201" y="180"/>
                  </a:cubicBezTo>
                  <a:cubicBezTo>
                    <a:pt x="199" y="176"/>
                    <a:pt x="197" y="171"/>
                    <a:pt x="199" y="167"/>
                  </a:cubicBezTo>
                  <a:cubicBezTo>
                    <a:pt x="201" y="166"/>
                    <a:pt x="200" y="162"/>
                    <a:pt x="201" y="160"/>
                  </a:cubicBezTo>
                  <a:cubicBezTo>
                    <a:pt x="203" y="157"/>
                    <a:pt x="205" y="159"/>
                    <a:pt x="207" y="157"/>
                  </a:cubicBezTo>
                  <a:cubicBezTo>
                    <a:pt x="211" y="154"/>
                    <a:pt x="206" y="146"/>
                    <a:pt x="208" y="141"/>
                  </a:cubicBezTo>
                  <a:cubicBezTo>
                    <a:pt x="209" y="138"/>
                    <a:pt x="212" y="138"/>
                    <a:pt x="214" y="138"/>
                  </a:cubicBezTo>
                  <a:cubicBezTo>
                    <a:pt x="217" y="136"/>
                    <a:pt x="218" y="135"/>
                    <a:pt x="220" y="132"/>
                  </a:cubicBezTo>
                  <a:cubicBezTo>
                    <a:pt x="220" y="129"/>
                    <a:pt x="221" y="126"/>
                    <a:pt x="223" y="125"/>
                  </a:cubicBezTo>
                  <a:cubicBezTo>
                    <a:pt x="224" y="123"/>
                    <a:pt x="228" y="124"/>
                    <a:pt x="230" y="124"/>
                  </a:cubicBezTo>
                  <a:cubicBezTo>
                    <a:pt x="232" y="120"/>
                    <a:pt x="236" y="117"/>
                    <a:pt x="238" y="113"/>
                  </a:cubicBezTo>
                  <a:cubicBezTo>
                    <a:pt x="240" y="110"/>
                    <a:pt x="241" y="109"/>
                    <a:pt x="245" y="110"/>
                  </a:cubicBezTo>
                  <a:cubicBezTo>
                    <a:pt x="249" y="111"/>
                    <a:pt x="244" y="104"/>
                    <a:pt x="244" y="104"/>
                  </a:cubicBezTo>
                  <a:cubicBezTo>
                    <a:pt x="242" y="101"/>
                    <a:pt x="242" y="100"/>
                    <a:pt x="238" y="99"/>
                  </a:cubicBezTo>
                  <a:cubicBezTo>
                    <a:pt x="234" y="98"/>
                    <a:pt x="232" y="99"/>
                    <a:pt x="230" y="94"/>
                  </a:cubicBezTo>
                  <a:cubicBezTo>
                    <a:pt x="228" y="91"/>
                    <a:pt x="228" y="88"/>
                    <a:pt x="225" y="87"/>
                  </a:cubicBezTo>
                  <a:cubicBezTo>
                    <a:pt x="223" y="86"/>
                    <a:pt x="221" y="86"/>
                    <a:pt x="220" y="85"/>
                  </a:cubicBezTo>
                  <a:cubicBezTo>
                    <a:pt x="217" y="84"/>
                    <a:pt x="216" y="82"/>
                    <a:pt x="213" y="81"/>
                  </a:cubicBezTo>
                  <a:cubicBezTo>
                    <a:pt x="210" y="80"/>
                    <a:pt x="206" y="79"/>
                    <a:pt x="203" y="79"/>
                  </a:cubicBezTo>
                  <a:cubicBezTo>
                    <a:pt x="200" y="79"/>
                    <a:pt x="195" y="79"/>
                    <a:pt x="194" y="76"/>
                  </a:cubicBezTo>
                  <a:cubicBezTo>
                    <a:pt x="191" y="73"/>
                    <a:pt x="191" y="67"/>
                    <a:pt x="192" y="63"/>
                  </a:cubicBezTo>
                  <a:cubicBezTo>
                    <a:pt x="189" y="63"/>
                    <a:pt x="188" y="61"/>
                    <a:pt x="187" y="59"/>
                  </a:cubicBezTo>
                  <a:cubicBezTo>
                    <a:pt x="186" y="58"/>
                    <a:pt x="186" y="57"/>
                    <a:pt x="185" y="56"/>
                  </a:cubicBezTo>
                  <a:cubicBezTo>
                    <a:pt x="185" y="55"/>
                    <a:pt x="183" y="54"/>
                    <a:pt x="181" y="54"/>
                  </a:cubicBezTo>
                  <a:cubicBezTo>
                    <a:pt x="179" y="53"/>
                    <a:pt x="177" y="54"/>
                    <a:pt x="175" y="53"/>
                  </a:cubicBezTo>
                  <a:cubicBezTo>
                    <a:pt x="173" y="52"/>
                    <a:pt x="167" y="46"/>
                    <a:pt x="167" y="43"/>
                  </a:cubicBezTo>
                  <a:cubicBezTo>
                    <a:pt x="164" y="42"/>
                    <a:pt x="162" y="39"/>
                    <a:pt x="159" y="40"/>
                  </a:cubicBezTo>
                  <a:cubicBezTo>
                    <a:pt x="156" y="41"/>
                    <a:pt x="154" y="43"/>
                    <a:pt x="151" y="43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5" y="46"/>
                    <a:pt x="143" y="38"/>
                    <a:pt x="139" y="34"/>
                  </a:cubicBezTo>
                  <a:cubicBezTo>
                    <a:pt x="137" y="32"/>
                    <a:pt x="134" y="33"/>
                    <a:pt x="132" y="30"/>
                  </a:cubicBezTo>
                  <a:cubicBezTo>
                    <a:pt x="131" y="27"/>
                    <a:pt x="132" y="25"/>
                    <a:pt x="130" y="23"/>
                  </a:cubicBezTo>
                  <a:cubicBezTo>
                    <a:pt x="124" y="22"/>
                    <a:pt x="127" y="16"/>
                    <a:pt x="126" y="11"/>
                  </a:cubicBezTo>
                  <a:cubicBezTo>
                    <a:pt x="124" y="11"/>
                    <a:pt x="122" y="10"/>
                    <a:pt x="120" y="10"/>
                  </a:cubicBezTo>
                  <a:cubicBezTo>
                    <a:pt x="124" y="10"/>
                    <a:pt x="115" y="0"/>
                    <a:pt x="113" y="0"/>
                  </a:cubicBezTo>
                  <a:cubicBezTo>
                    <a:pt x="113" y="1"/>
                    <a:pt x="114" y="4"/>
                    <a:pt x="113" y="5"/>
                  </a:cubicBezTo>
                  <a:cubicBezTo>
                    <a:pt x="112" y="6"/>
                    <a:pt x="110" y="5"/>
                    <a:pt x="109" y="6"/>
                  </a:cubicBezTo>
                  <a:cubicBezTo>
                    <a:pt x="106" y="8"/>
                    <a:pt x="108" y="10"/>
                    <a:pt x="106" y="12"/>
                  </a:cubicBezTo>
                  <a:cubicBezTo>
                    <a:pt x="105" y="14"/>
                    <a:pt x="103" y="15"/>
                    <a:pt x="102" y="14"/>
                  </a:cubicBezTo>
                  <a:cubicBezTo>
                    <a:pt x="102" y="20"/>
                    <a:pt x="103" y="25"/>
                    <a:pt x="104" y="26"/>
                  </a:cubicBezTo>
                  <a:cubicBezTo>
                    <a:pt x="105" y="28"/>
                    <a:pt x="107" y="30"/>
                    <a:pt x="108" y="33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454901" y="-2293938"/>
              <a:ext cx="1255713" cy="1236663"/>
            </a:xfrm>
            <a:custGeom>
              <a:avLst/>
              <a:gdLst>
                <a:gd name="T0" fmla="*/ 172 w 539"/>
                <a:gd name="T1" fmla="*/ 126 h 531"/>
                <a:gd name="T2" fmla="*/ 126 w 539"/>
                <a:gd name="T3" fmla="*/ 86 h 531"/>
                <a:gd name="T4" fmla="*/ 82 w 539"/>
                <a:gd name="T5" fmla="*/ 57 h 531"/>
                <a:gd name="T6" fmla="*/ 57 w 539"/>
                <a:gd name="T7" fmla="*/ 29 h 531"/>
                <a:gd name="T8" fmla="*/ 29 w 539"/>
                <a:gd name="T9" fmla="*/ 24 h 531"/>
                <a:gd name="T10" fmla="*/ 6 w 539"/>
                <a:gd name="T11" fmla="*/ 57 h 531"/>
                <a:gd name="T12" fmla="*/ 8 w 539"/>
                <a:gd name="T13" fmla="*/ 123 h 531"/>
                <a:gd name="T14" fmla="*/ 12 w 539"/>
                <a:gd name="T15" fmla="*/ 128 h 531"/>
                <a:gd name="T16" fmla="*/ 15 w 539"/>
                <a:gd name="T17" fmla="*/ 140 h 531"/>
                <a:gd name="T18" fmla="*/ 29 w 539"/>
                <a:gd name="T19" fmla="*/ 172 h 531"/>
                <a:gd name="T20" fmla="*/ 23 w 539"/>
                <a:gd name="T21" fmla="*/ 196 h 531"/>
                <a:gd name="T22" fmla="*/ 34 w 539"/>
                <a:gd name="T23" fmla="*/ 245 h 531"/>
                <a:gd name="T24" fmla="*/ 28 w 539"/>
                <a:gd name="T25" fmla="*/ 273 h 531"/>
                <a:gd name="T26" fmla="*/ 64 w 539"/>
                <a:gd name="T27" fmla="*/ 275 h 531"/>
                <a:gd name="T28" fmla="*/ 80 w 539"/>
                <a:gd name="T29" fmla="*/ 282 h 531"/>
                <a:gd name="T30" fmla="*/ 114 w 539"/>
                <a:gd name="T31" fmla="*/ 286 h 531"/>
                <a:gd name="T32" fmla="*/ 140 w 539"/>
                <a:gd name="T33" fmla="*/ 328 h 531"/>
                <a:gd name="T34" fmla="*/ 115 w 539"/>
                <a:gd name="T35" fmla="*/ 368 h 531"/>
                <a:gd name="T36" fmla="*/ 82 w 539"/>
                <a:gd name="T37" fmla="*/ 392 h 531"/>
                <a:gd name="T38" fmla="*/ 68 w 539"/>
                <a:gd name="T39" fmla="*/ 436 h 531"/>
                <a:gd name="T40" fmla="*/ 99 w 539"/>
                <a:gd name="T41" fmla="*/ 480 h 531"/>
                <a:gd name="T42" fmla="*/ 122 w 539"/>
                <a:gd name="T43" fmla="*/ 471 h 531"/>
                <a:gd name="T44" fmla="*/ 106 w 539"/>
                <a:gd name="T45" fmla="*/ 435 h 531"/>
                <a:gd name="T46" fmla="*/ 114 w 539"/>
                <a:gd name="T47" fmla="*/ 394 h 531"/>
                <a:gd name="T48" fmla="*/ 119 w 539"/>
                <a:gd name="T49" fmla="*/ 406 h 531"/>
                <a:gd name="T50" fmla="*/ 127 w 539"/>
                <a:gd name="T51" fmla="*/ 411 h 531"/>
                <a:gd name="T52" fmla="*/ 152 w 539"/>
                <a:gd name="T53" fmla="*/ 414 h 531"/>
                <a:gd name="T54" fmla="*/ 169 w 539"/>
                <a:gd name="T55" fmla="*/ 421 h 531"/>
                <a:gd name="T56" fmla="*/ 224 w 539"/>
                <a:gd name="T57" fmla="*/ 400 h 531"/>
                <a:gd name="T58" fmla="*/ 226 w 539"/>
                <a:gd name="T59" fmla="*/ 429 h 531"/>
                <a:gd name="T60" fmla="*/ 244 w 539"/>
                <a:gd name="T61" fmla="*/ 426 h 531"/>
                <a:gd name="T62" fmla="*/ 262 w 539"/>
                <a:gd name="T63" fmla="*/ 423 h 531"/>
                <a:gd name="T64" fmla="*/ 262 w 539"/>
                <a:gd name="T65" fmla="*/ 441 h 531"/>
                <a:gd name="T66" fmla="*/ 304 w 539"/>
                <a:gd name="T67" fmla="*/ 422 h 531"/>
                <a:gd name="T68" fmla="*/ 329 w 539"/>
                <a:gd name="T69" fmla="*/ 433 h 531"/>
                <a:gd name="T70" fmla="*/ 365 w 539"/>
                <a:gd name="T71" fmla="*/ 462 h 531"/>
                <a:gd name="T72" fmla="*/ 401 w 539"/>
                <a:gd name="T73" fmla="*/ 463 h 531"/>
                <a:gd name="T74" fmla="*/ 401 w 539"/>
                <a:gd name="T75" fmla="*/ 487 h 531"/>
                <a:gd name="T76" fmla="*/ 405 w 539"/>
                <a:gd name="T77" fmla="*/ 519 h 531"/>
                <a:gd name="T78" fmla="*/ 438 w 539"/>
                <a:gd name="T79" fmla="*/ 516 h 531"/>
                <a:gd name="T80" fmla="*/ 446 w 539"/>
                <a:gd name="T81" fmla="*/ 503 h 531"/>
                <a:gd name="T82" fmla="*/ 450 w 539"/>
                <a:gd name="T83" fmla="*/ 478 h 531"/>
                <a:gd name="T84" fmla="*/ 454 w 539"/>
                <a:gd name="T85" fmla="*/ 417 h 531"/>
                <a:gd name="T86" fmla="*/ 508 w 539"/>
                <a:gd name="T87" fmla="*/ 385 h 531"/>
                <a:gd name="T88" fmla="*/ 503 w 539"/>
                <a:gd name="T89" fmla="*/ 352 h 531"/>
                <a:gd name="T90" fmla="*/ 493 w 539"/>
                <a:gd name="T91" fmla="*/ 315 h 531"/>
                <a:gd name="T92" fmla="*/ 511 w 539"/>
                <a:gd name="T93" fmla="*/ 291 h 531"/>
                <a:gd name="T94" fmla="*/ 472 w 539"/>
                <a:gd name="T95" fmla="*/ 239 h 531"/>
                <a:gd name="T96" fmla="*/ 419 w 539"/>
                <a:gd name="T97" fmla="*/ 236 h 531"/>
                <a:gd name="T98" fmla="*/ 370 w 539"/>
                <a:gd name="T99" fmla="*/ 208 h 531"/>
                <a:gd name="T100" fmla="*/ 324 w 539"/>
                <a:gd name="T101" fmla="*/ 190 h 531"/>
                <a:gd name="T102" fmla="*/ 290 w 539"/>
                <a:gd name="T103" fmla="*/ 160 h 531"/>
                <a:gd name="T104" fmla="*/ 251 w 539"/>
                <a:gd name="T105" fmla="*/ 135 h 531"/>
                <a:gd name="T106" fmla="*/ 225 w 539"/>
                <a:gd name="T107" fmla="*/ 13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9" h="531">
                  <a:moveTo>
                    <a:pt x="211" y="140"/>
                  </a:moveTo>
                  <a:cubicBezTo>
                    <a:pt x="212" y="133"/>
                    <a:pt x="206" y="137"/>
                    <a:pt x="206" y="133"/>
                  </a:cubicBezTo>
                  <a:cubicBezTo>
                    <a:pt x="204" y="133"/>
                    <a:pt x="203" y="133"/>
                    <a:pt x="202" y="133"/>
                  </a:cubicBezTo>
                  <a:cubicBezTo>
                    <a:pt x="202" y="131"/>
                    <a:pt x="202" y="129"/>
                    <a:pt x="202" y="127"/>
                  </a:cubicBezTo>
                  <a:cubicBezTo>
                    <a:pt x="196" y="125"/>
                    <a:pt x="191" y="129"/>
                    <a:pt x="185" y="127"/>
                  </a:cubicBezTo>
                  <a:cubicBezTo>
                    <a:pt x="181" y="126"/>
                    <a:pt x="177" y="126"/>
                    <a:pt x="172" y="126"/>
                  </a:cubicBezTo>
                  <a:cubicBezTo>
                    <a:pt x="172" y="121"/>
                    <a:pt x="171" y="120"/>
                    <a:pt x="166" y="119"/>
                  </a:cubicBezTo>
                  <a:cubicBezTo>
                    <a:pt x="161" y="118"/>
                    <a:pt x="157" y="113"/>
                    <a:pt x="151" y="113"/>
                  </a:cubicBezTo>
                  <a:cubicBezTo>
                    <a:pt x="151" y="107"/>
                    <a:pt x="152" y="104"/>
                    <a:pt x="144" y="103"/>
                  </a:cubicBezTo>
                  <a:cubicBezTo>
                    <a:pt x="140" y="103"/>
                    <a:pt x="133" y="107"/>
                    <a:pt x="133" y="99"/>
                  </a:cubicBezTo>
                  <a:cubicBezTo>
                    <a:pt x="129" y="99"/>
                    <a:pt x="128" y="93"/>
                    <a:pt x="124" y="92"/>
                  </a:cubicBezTo>
                  <a:cubicBezTo>
                    <a:pt x="124" y="90"/>
                    <a:pt x="124" y="88"/>
                    <a:pt x="126" y="86"/>
                  </a:cubicBezTo>
                  <a:cubicBezTo>
                    <a:pt x="128" y="85"/>
                    <a:pt x="136" y="86"/>
                    <a:pt x="135" y="82"/>
                  </a:cubicBezTo>
                  <a:cubicBezTo>
                    <a:pt x="135" y="80"/>
                    <a:pt x="127" y="77"/>
                    <a:pt x="125" y="75"/>
                  </a:cubicBezTo>
                  <a:cubicBezTo>
                    <a:pt x="120" y="71"/>
                    <a:pt x="113" y="67"/>
                    <a:pt x="109" y="62"/>
                  </a:cubicBezTo>
                  <a:cubicBezTo>
                    <a:pt x="106" y="58"/>
                    <a:pt x="105" y="53"/>
                    <a:pt x="101" y="50"/>
                  </a:cubicBezTo>
                  <a:cubicBezTo>
                    <a:pt x="96" y="47"/>
                    <a:pt x="94" y="51"/>
                    <a:pt x="89" y="51"/>
                  </a:cubicBezTo>
                  <a:cubicBezTo>
                    <a:pt x="85" y="50"/>
                    <a:pt x="86" y="55"/>
                    <a:pt x="82" y="57"/>
                  </a:cubicBezTo>
                  <a:cubicBezTo>
                    <a:pt x="76" y="58"/>
                    <a:pt x="79" y="61"/>
                    <a:pt x="75" y="64"/>
                  </a:cubicBezTo>
                  <a:cubicBezTo>
                    <a:pt x="73" y="66"/>
                    <a:pt x="69" y="60"/>
                    <a:pt x="67" y="59"/>
                  </a:cubicBezTo>
                  <a:cubicBezTo>
                    <a:pt x="69" y="57"/>
                    <a:pt x="67" y="54"/>
                    <a:pt x="68" y="52"/>
                  </a:cubicBezTo>
                  <a:cubicBezTo>
                    <a:pt x="64" y="53"/>
                    <a:pt x="58" y="55"/>
                    <a:pt x="54" y="53"/>
                  </a:cubicBezTo>
                  <a:cubicBezTo>
                    <a:pt x="51" y="51"/>
                    <a:pt x="53" y="44"/>
                    <a:pt x="51" y="41"/>
                  </a:cubicBezTo>
                  <a:cubicBezTo>
                    <a:pt x="48" y="36"/>
                    <a:pt x="54" y="32"/>
                    <a:pt x="57" y="29"/>
                  </a:cubicBezTo>
                  <a:cubicBezTo>
                    <a:pt x="60" y="25"/>
                    <a:pt x="61" y="19"/>
                    <a:pt x="62" y="14"/>
                  </a:cubicBezTo>
                  <a:cubicBezTo>
                    <a:pt x="65" y="13"/>
                    <a:pt x="67" y="12"/>
                    <a:pt x="69" y="12"/>
                  </a:cubicBezTo>
                  <a:cubicBezTo>
                    <a:pt x="64" y="9"/>
                    <a:pt x="57" y="9"/>
                    <a:pt x="52" y="4"/>
                  </a:cubicBezTo>
                  <a:cubicBezTo>
                    <a:pt x="50" y="3"/>
                    <a:pt x="48" y="2"/>
                    <a:pt x="47" y="0"/>
                  </a:cubicBezTo>
                  <a:cubicBezTo>
                    <a:pt x="45" y="1"/>
                    <a:pt x="43" y="2"/>
                    <a:pt x="43" y="3"/>
                  </a:cubicBezTo>
                  <a:cubicBezTo>
                    <a:pt x="39" y="11"/>
                    <a:pt x="30" y="15"/>
                    <a:pt x="29" y="24"/>
                  </a:cubicBezTo>
                  <a:cubicBezTo>
                    <a:pt x="27" y="24"/>
                    <a:pt x="23" y="24"/>
                    <a:pt x="23" y="27"/>
                  </a:cubicBezTo>
                  <a:cubicBezTo>
                    <a:pt x="22" y="30"/>
                    <a:pt x="20" y="30"/>
                    <a:pt x="20" y="32"/>
                  </a:cubicBezTo>
                  <a:cubicBezTo>
                    <a:pt x="13" y="32"/>
                    <a:pt x="15" y="38"/>
                    <a:pt x="14" y="42"/>
                  </a:cubicBezTo>
                  <a:cubicBezTo>
                    <a:pt x="14" y="45"/>
                    <a:pt x="13" y="47"/>
                    <a:pt x="11" y="49"/>
                  </a:cubicBezTo>
                  <a:cubicBezTo>
                    <a:pt x="9" y="51"/>
                    <a:pt x="9" y="54"/>
                    <a:pt x="7" y="57"/>
                  </a:cubicBezTo>
                  <a:cubicBezTo>
                    <a:pt x="7" y="57"/>
                    <a:pt x="7" y="57"/>
                    <a:pt x="6" y="57"/>
                  </a:cubicBezTo>
                  <a:cubicBezTo>
                    <a:pt x="3" y="65"/>
                    <a:pt x="0" y="76"/>
                    <a:pt x="3" y="84"/>
                  </a:cubicBezTo>
                  <a:cubicBezTo>
                    <a:pt x="5" y="92"/>
                    <a:pt x="5" y="109"/>
                    <a:pt x="6" y="120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7" y="120"/>
                    <a:pt x="7" y="119"/>
                    <a:pt x="8" y="119"/>
                  </a:cubicBezTo>
                  <a:cubicBezTo>
                    <a:pt x="9" y="120"/>
                    <a:pt x="10" y="122"/>
                    <a:pt x="10" y="122"/>
                  </a:cubicBezTo>
                  <a:cubicBezTo>
                    <a:pt x="10" y="123"/>
                    <a:pt x="9" y="122"/>
                    <a:pt x="8" y="123"/>
                  </a:cubicBezTo>
                  <a:cubicBezTo>
                    <a:pt x="8" y="123"/>
                    <a:pt x="9" y="124"/>
                    <a:pt x="9" y="124"/>
                  </a:cubicBezTo>
                  <a:cubicBezTo>
                    <a:pt x="10" y="124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5"/>
                    <a:pt x="10" y="126"/>
                    <a:pt x="11" y="126"/>
                  </a:cubicBezTo>
                  <a:cubicBezTo>
                    <a:pt x="11" y="127"/>
                    <a:pt x="11" y="126"/>
                    <a:pt x="12" y="127"/>
                  </a:cubicBezTo>
                  <a:cubicBezTo>
                    <a:pt x="12" y="127"/>
                    <a:pt x="12" y="128"/>
                    <a:pt x="12" y="128"/>
                  </a:cubicBezTo>
                  <a:cubicBezTo>
                    <a:pt x="13" y="129"/>
                    <a:pt x="13" y="128"/>
                    <a:pt x="13" y="130"/>
                  </a:cubicBezTo>
                  <a:cubicBezTo>
                    <a:pt x="13" y="130"/>
                    <a:pt x="15" y="129"/>
                    <a:pt x="16" y="129"/>
                  </a:cubicBezTo>
                  <a:cubicBezTo>
                    <a:pt x="16" y="130"/>
                    <a:pt x="16" y="131"/>
                    <a:pt x="15" y="132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6" y="136"/>
                    <a:pt x="18" y="136"/>
                    <a:pt x="15" y="137"/>
                  </a:cubicBezTo>
                  <a:cubicBezTo>
                    <a:pt x="13" y="138"/>
                    <a:pt x="14" y="139"/>
                    <a:pt x="15" y="140"/>
                  </a:cubicBezTo>
                  <a:cubicBezTo>
                    <a:pt x="16" y="142"/>
                    <a:pt x="17" y="143"/>
                    <a:pt x="15" y="144"/>
                  </a:cubicBezTo>
                  <a:cubicBezTo>
                    <a:pt x="16" y="145"/>
                    <a:pt x="17" y="147"/>
                    <a:pt x="17" y="147"/>
                  </a:cubicBezTo>
                  <a:cubicBezTo>
                    <a:pt x="18" y="151"/>
                    <a:pt x="17" y="154"/>
                    <a:pt x="20" y="158"/>
                  </a:cubicBezTo>
                  <a:cubicBezTo>
                    <a:pt x="24" y="161"/>
                    <a:pt x="26" y="166"/>
                    <a:pt x="28" y="170"/>
                  </a:cubicBezTo>
                  <a:cubicBezTo>
                    <a:pt x="28" y="170"/>
                    <a:pt x="28" y="171"/>
                    <a:pt x="28" y="171"/>
                  </a:cubicBezTo>
                  <a:cubicBezTo>
                    <a:pt x="29" y="171"/>
                    <a:pt x="29" y="171"/>
                    <a:pt x="29" y="172"/>
                  </a:cubicBezTo>
                  <a:cubicBezTo>
                    <a:pt x="31" y="176"/>
                    <a:pt x="31" y="181"/>
                    <a:pt x="31" y="185"/>
                  </a:cubicBezTo>
                  <a:cubicBezTo>
                    <a:pt x="31" y="186"/>
                    <a:pt x="31" y="186"/>
                    <a:pt x="31" y="187"/>
                  </a:cubicBezTo>
                  <a:cubicBezTo>
                    <a:pt x="31" y="188"/>
                    <a:pt x="31" y="189"/>
                    <a:pt x="32" y="191"/>
                  </a:cubicBezTo>
                  <a:cubicBezTo>
                    <a:pt x="32" y="191"/>
                    <a:pt x="32" y="191"/>
                    <a:pt x="32" y="192"/>
                  </a:cubicBezTo>
                  <a:cubicBezTo>
                    <a:pt x="33" y="193"/>
                    <a:pt x="32" y="194"/>
                    <a:pt x="32" y="195"/>
                  </a:cubicBezTo>
                  <a:cubicBezTo>
                    <a:pt x="30" y="197"/>
                    <a:pt x="26" y="195"/>
                    <a:pt x="23" y="196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3" y="199"/>
                    <a:pt x="22" y="201"/>
                    <a:pt x="20" y="203"/>
                  </a:cubicBezTo>
                  <a:cubicBezTo>
                    <a:pt x="12" y="211"/>
                    <a:pt x="23" y="224"/>
                    <a:pt x="23" y="233"/>
                  </a:cubicBezTo>
                  <a:cubicBezTo>
                    <a:pt x="23" y="238"/>
                    <a:pt x="29" y="238"/>
                    <a:pt x="33" y="239"/>
                  </a:cubicBezTo>
                  <a:cubicBezTo>
                    <a:pt x="35" y="240"/>
                    <a:pt x="37" y="240"/>
                    <a:pt x="38" y="242"/>
                  </a:cubicBezTo>
                  <a:cubicBezTo>
                    <a:pt x="40" y="244"/>
                    <a:pt x="34" y="244"/>
                    <a:pt x="34" y="245"/>
                  </a:cubicBezTo>
                  <a:cubicBezTo>
                    <a:pt x="34" y="250"/>
                    <a:pt x="43" y="245"/>
                    <a:pt x="40" y="252"/>
                  </a:cubicBezTo>
                  <a:cubicBezTo>
                    <a:pt x="38" y="253"/>
                    <a:pt x="38" y="255"/>
                    <a:pt x="38" y="257"/>
                  </a:cubicBezTo>
                  <a:cubicBezTo>
                    <a:pt x="33" y="255"/>
                    <a:pt x="33" y="260"/>
                    <a:pt x="33" y="264"/>
                  </a:cubicBezTo>
                  <a:cubicBezTo>
                    <a:pt x="38" y="264"/>
                    <a:pt x="45" y="263"/>
                    <a:pt x="46" y="269"/>
                  </a:cubicBezTo>
                  <a:cubicBezTo>
                    <a:pt x="43" y="269"/>
                    <a:pt x="38" y="269"/>
                    <a:pt x="38" y="273"/>
                  </a:cubicBezTo>
                  <a:cubicBezTo>
                    <a:pt x="35" y="273"/>
                    <a:pt x="31" y="272"/>
                    <a:pt x="28" y="273"/>
                  </a:cubicBezTo>
                  <a:cubicBezTo>
                    <a:pt x="28" y="273"/>
                    <a:pt x="28" y="273"/>
                    <a:pt x="28" y="274"/>
                  </a:cubicBezTo>
                  <a:cubicBezTo>
                    <a:pt x="21" y="274"/>
                    <a:pt x="18" y="287"/>
                    <a:pt x="24" y="287"/>
                  </a:cubicBezTo>
                  <a:cubicBezTo>
                    <a:pt x="24" y="276"/>
                    <a:pt x="35" y="280"/>
                    <a:pt x="43" y="280"/>
                  </a:cubicBezTo>
                  <a:cubicBezTo>
                    <a:pt x="42" y="278"/>
                    <a:pt x="43" y="276"/>
                    <a:pt x="43" y="274"/>
                  </a:cubicBezTo>
                  <a:cubicBezTo>
                    <a:pt x="48" y="274"/>
                    <a:pt x="50" y="274"/>
                    <a:pt x="53" y="278"/>
                  </a:cubicBezTo>
                  <a:cubicBezTo>
                    <a:pt x="55" y="280"/>
                    <a:pt x="61" y="274"/>
                    <a:pt x="64" y="275"/>
                  </a:cubicBezTo>
                  <a:cubicBezTo>
                    <a:pt x="64" y="278"/>
                    <a:pt x="64" y="282"/>
                    <a:pt x="68" y="281"/>
                  </a:cubicBezTo>
                  <a:cubicBezTo>
                    <a:pt x="68" y="278"/>
                    <a:pt x="69" y="276"/>
                    <a:pt x="70" y="274"/>
                  </a:cubicBezTo>
                  <a:cubicBezTo>
                    <a:pt x="71" y="274"/>
                    <a:pt x="72" y="274"/>
                    <a:pt x="72" y="274"/>
                  </a:cubicBezTo>
                  <a:cubicBezTo>
                    <a:pt x="73" y="272"/>
                    <a:pt x="73" y="271"/>
                    <a:pt x="75" y="271"/>
                  </a:cubicBezTo>
                  <a:cubicBezTo>
                    <a:pt x="76" y="274"/>
                    <a:pt x="78" y="277"/>
                    <a:pt x="81" y="277"/>
                  </a:cubicBezTo>
                  <a:cubicBezTo>
                    <a:pt x="79" y="278"/>
                    <a:pt x="79" y="281"/>
                    <a:pt x="80" y="282"/>
                  </a:cubicBezTo>
                  <a:cubicBezTo>
                    <a:pt x="82" y="280"/>
                    <a:pt x="84" y="279"/>
                    <a:pt x="85" y="279"/>
                  </a:cubicBezTo>
                  <a:cubicBezTo>
                    <a:pt x="84" y="279"/>
                    <a:pt x="82" y="280"/>
                    <a:pt x="80" y="282"/>
                  </a:cubicBezTo>
                  <a:cubicBezTo>
                    <a:pt x="80" y="283"/>
                    <a:pt x="81" y="283"/>
                    <a:pt x="82" y="283"/>
                  </a:cubicBezTo>
                  <a:cubicBezTo>
                    <a:pt x="85" y="284"/>
                    <a:pt x="88" y="282"/>
                    <a:pt x="92" y="282"/>
                  </a:cubicBezTo>
                  <a:cubicBezTo>
                    <a:pt x="95" y="283"/>
                    <a:pt x="98" y="285"/>
                    <a:pt x="102" y="286"/>
                  </a:cubicBezTo>
                  <a:cubicBezTo>
                    <a:pt x="106" y="286"/>
                    <a:pt x="110" y="286"/>
                    <a:pt x="114" y="286"/>
                  </a:cubicBezTo>
                  <a:cubicBezTo>
                    <a:pt x="114" y="285"/>
                    <a:pt x="114" y="284"/>
                    <a:pt x="114" y="284"/>
                  </a:cubicBezTo>
                  <a:cubicBezTo>
                    <a:pt x="120" y="284"/>
                    <a:pt x="121" y="286"/>
                    <a:pt x="126" y="289"/>
                  </a:cubicBezTo>
                  <a:cubicBezTo>
                    <a:pt x="125" y="292"/>
                    <a:pt x="129" y="293"/>
                    <a:pt x="131" y="293"/>
                  </a:cubicBezTo>
                  <a:cubicBezTo>
                    <a:pt x="135" y="295"/>
                    <a:pt x="135" y="297"/>
                    <a:pt x="135" y="301"/>
                  </a:cubicBezTo>
                  <a:cubicBezTo>
                    <a:pt x="134" y="305"/>
                    <a:pt x="138" y="308"/>
                    <a:pt x="140" y="312"/>
                  </a:cubicBezTo>
                  <a:cubicBezTo>
                    <a:pt x="142" y="317"/>
                    <a:pt x="139" y="323"/>
                    <a:pt x="140" y="328"/>
                  </a:cubicBezTo>
                  <a:cubicBezTo>
                    <a:pt x="134" y="328"/>
                    <a:pt x="136" y="334"/>
                    <a:pt x="133" y="334"/>
                  </a:cubicBezTo>
                  <a:cubicBezTo>
                    <a:pt x="132" y="336"/>
                    <a:pt x="132" y="339"/>
                    <a:pt x="132" y="341"/>
                  </a:cubicBezTo>
                  <a:cubicBezTo>
                    <a:pt x="128" y="343"/>
                    <a:pt x="129" y="351"/>
                    <a:pt x="125" y="352"/>
                  </a:cubicBezTo>
                  <a:cubicBezTo>
                    <a:pt x="124" y="356"/>
                    <a:pt x="121" y="359"/>
                    <a:pt x="120" y="363"/>
                  </a:cubicBezTo>
                  <a:cubicBezTo>
                    <a:pt x="117" y="359"/>
                    <a:pt x="117" y="366"/>
                    <a:pt x="117" y="368"/>
                  </a:cubicBezTo>
                  <a:cubicBezTo>
                    <a:pt x="116" y="368"/>
                    <a:pt x="116" y="368"/>
                    <a:pt x="115" y="368"/>
                  </a:cubicBezTo>
                  <a:cubicBezTo>
                    <a:pt x="115" y="371"/>
                    <a:pt x="120" y="374"/>
                    <a:pt x="118" y="377"/>
                  </a:cubicBezTo>
                  <a:cubicBezTo>
                    <a:pt x="117" y="379"/>
                    <a:pt x="115" y="379"/>
                    <a:pt x="113" y="378"/>
                  </a:cubicBezTo>
                  <a:cubicBezTo>
                    <a:pt x="110" y="378"/>
                    <a:pt x="109" y="380"/>
                    <a:pt x="107" y="381"/>
                  </a:cubicBezTo>
                  <a:cubicBezTo>
                    <a:pt x="103" y="384"/>
                    <a:pt x="97" y="381"/>
                    <a:pt x="93" y="381"/>
                  </a:cubicBezTo>
                  <a:cubicBezTo>
                    <a:pt x="88" y="382"/>
                    <a:pt x="89" y="387"/>
                    <a:pt x="89" y="391"/>
                  </a:cubicBezTo>
                  <a:cubicBezTo>
                    <a:pt x="87" y="392"/>
                    <a:pt x="84" y="389"/>
                    <a:pt x="82" y="392"/>
                  </a:cubicBezTo>
                  <a:cubicBezTo>
                    <a:pt x="81" y="394"/>
                    <a:pt x="82" y="396"/>
                    <a:pt x="82" y="398"/>
                  </a:cubicBezTo>
                  <a:cubicBezTo>
                    <a:pt x="82" y="402"/>
                    <a:pt x="81" y="409"/>
                    <a:pt x="86" y="409"/>
                  </a:cubicBezTo>
                  <a:cubicBezTo>
                    <a:pt x="87" y="411"/>
                    <a:pt x="88" y="413"/>
                    <a:pt x="88" y="415"/>
                  </a:cubicBezTo>
                  <a:cubicBezTo>
                    <a:pt x="83" y="414"/>
                    <a:pt x="85" y="420"/>
                    <a:pt x="81" y="420"/>
                  </a:cubicBezTo>
                  <a:cubicBezTo>
                    <a:pt x="80" y="424"/>
                    <a:pt x="81" y="428"/>
                    <a:pt x="77" y="431"/>
                  </a:cubicBezTo>
                  <a:cubicBezTo>
                    <a:pt x="75" y="433"/>
                    <a:pt x="71" y="436"/>
                    <a:pt x="68" y="436"/>
                  </a:cubicBezTo>
                  <a:cubicBezTo>
                    <a:pt x="68" y="440"/>
                    <a:pt x="82" y="461"/>
                    <a:pt x="72" y="463"/>
                  </a:cubicBezTo>
                  <a:cubicBezTo>
                    <a:pt x="71" y="468"/>
                    <a:pt x="74" y="467"/>
                    <a:pt x="78" y="468"/>
                  </a:cubicBezTo>
                  <a:cubicBezTo>
                    <a:pt x="85" y="470"/>
                    <a:pt x="80" y="479"/>
                    <a:pt x="81" y="484"/>
                  </a:cubicBezTo>
                  <a:cubicBezTo>
                    <a:pt x="83" y="484"/>
                    <a:pt x="84" y="485"/>
                    <a:pt x="86" y="485"/>
                  </a:cubicBezTo>
                  <a:cubicBezTo>
                    <a:pt x="87" y="480"/>
                    <a:pt x="87" y="478"/>
                    <a:pt x="91" y="475"/>
                  </a:cubicBezTo>
                  <a:cubicBezTo>
                    <a:pt x="92" y="480"/>
                    <a:pt x="96" y="478"/>
                    <a:pt x="99" y="480"/>
                  </a:cubicBezTo>
                  <a:cubicBezTo>
                    <a:pt x="103" y="482"/>
                    <a:pt x="100" y="490"/>
                    <a:pt x="106" y="491"/>
                  </a:cubicBezTo>
                  <a:cubicBezTo>
                    <a:pt x="106" y="490"/>
                    <a:pt x="107" y="489"/>
                    <a:pt x="107" y="488"/>
                  </a:cubicBezTo>
                  <a:cubicBezTo>
                    <a:pt x="110" y="487"/>
                    <a:pt x="114" y="487"/>
                    <a:pt x="114" y="492"/>
                  </a:cubicBezTo>
                  <a:cubicBezTo>
                    <a:pt x="118" y="490"/>
                    <a:pt x="121" y="486"/>
                    <a:pt x="125" y="485"/>
                  </a:cubicBezTo>
                  <a:cubicBezTo>
                    <a:pt x="126" y="482"/>
                    <a:pt x="126" y="479"/>
                    <a:pt x="129" y="477"/>
                  </a:cubicBezTo>
                  <a:cubicBezTo>
                    <a:pt x="127" y="474"/>
                    <a:pt x="126" y="472"/>
                    <a:pt x="122" y="471"/>
                  </a:cubicBezTo>
                  <a:cubicBezTo>
                    <a:pt x="122" y="469"/>
                    <a:pt x="123" y="467"/>
                    <a:pt x="125" y="468"/>
                  </a:cubicBezTo>
                  <a:cubicBezTo>
                    <a:pt x="125" y="466"/>
                    <a:pt x="126" y="464"/>
                    <a:pt x="125" y="462"/>
                  </a:cubicBezTo>
                  <a:cubicBezTo>
                    <a:pt x="124" y="460"/>
                    <a:pt x="122" y="460"/>
                    <a:pt x="122" y="457"/>
                  </a:cubicBezTo>
                  <a:cubicBezTo>
                    <a:pt x="119" y="457"/>
                    <a:pt x="115" y="460"/>
                    <a:pt x="111" y="459"/>
                  </a:cubicBezTo>
                  <a:cubicBezTo>
                    <a:pt x="111" y="453"/>
                    <a:pt x="114" y="446"/>
                    <a:pt x="113" y="440"/>
                  </a:cubicBezTo>
                  <a:cubicBezTo>
                    <a:pt x="112" y="436"/>
                    <a:pt x="108" y="439"/>
                    <a:pt x="106" y="435"/>
                  </a:cubicBezTo>
                  <a:cubicBezTo>
                    <a:pt x="104" y="432"/>
                    <a:pt x="108" y="417"/>
                    <a:pt x="102" y="418"/>
                  </a:cubicBezTo>
                  <a:cubicBezTo>
                    <a:pt x="100" y="414"/>
                    <a:pt x="103" y="408"/>
                    <a:pt x="98" y="405"/>
                  </a:cubicBezTo>
                  <a:cubicBezTo>
                    <a:pt x="96" y="404"/>
                    <a:pt x="90" y="405"/>
                    <a:pt x="91" y="402"/>
                  </a:cubicBezTo>
                  <a:cubicBezTo>
                    <a:pt x="95" y="402"/>
                    <a:pt x="97" y="398"/>
                    <a:pt x="99" y="395"/>
                  </a:cubicBezTo>
                  <a:cubicBezTo>
                    <a:pt x="104" y="392"/>
                    <a:pt x="107" y="393"/>
                    <a:pt x="107" y="399"/>
                  </a:cubicBezTo>
                  <a:cubicBezTo>
                    <a:pt x="113" y="400"/>
                    <a:pt x="113" y="400"/>
                    <a:pt x="114" y="394"/>
                  </a:cubicBezTo>
                  <a:cubicBezTo>
                    <a:pt x="115" y="394"/>
                    <a:pt x="116" y="394"/>
                    <a:pt x="118" y="394"/>
                  </a:cubicBezTo>
                  <a:cubicBezTo>
                    <a:pt x="118" y="392"/>
                    <a:pt x="118" y="391"/>
                    <a:pt x="118" y="389"/>
                  </a:cubicBezTo>
                  <a:cubicBezTo>
                    <a:pt x="122" y="389"/>
                    <a:pt x="123" y="385"/>
                    <a:pt x="127" y="384"/>
                  </a:cubicBezTo>
                  <a:cubicBezTo>
                    <a:pt x="128" y="386"/>
                    <a:pt x="126" y="388"/>
                    <a:pt x="125" y="390"/>
                  </a:cubicBezTo>
                  <a:cubicBezTo>
                    <a:pt x="124" y="393"/>
                    <a:pt x="127" y="396"/>
                    <a:pt x="128" y="399"/>
                  </a:cubicBezTo>
                  <a:cubicBezTo>
                    <a:pt x="123" y="399"/>
                    <a:pt x="118" y="400"/>
                    <a:pt x="119" y="406"/>
                  </a:cubicBezTo>
                  <a:cubicBezTo>
                    <a:pt x="120" y="407"/>
                    <a:pt x="121" y="408"/>
                    <a:pt x="122" y="408"/>
                  </a:cubicBezTo>
                  <a:cubicBezTo>
                    <a:pt x="122" y="407"/>
                    <a:pt x="123" y="405"/>
                    <a:pt x="123" y="403"/>
                  </a:cubicBezTo>
                  <a:cubicBezTo>
                    <a:pt x="124" y="403"/>
                    <a:pt x="126" y="403"/>
                    <a:pt x="127" y="403"/>
                  </a:cubicBezTo>
                  <a:cubicBezTo>
                    <a:pt x="127" y="407"/>
                    <a:pt x="127" y="409"/>
                    <a:pt x="124" y="411"/>
                  </a:cubicBezTo>
                  <a:cubicBezTo>
                    <a:pt x="123" y="411"/>
                    <a:pt x="123" y="413"/>
                    <a:pt x="123" y="414"/>
                  </a:cubicBezTo>
                  <a:cubicBezTo>
                    <a:pt x="125" y="414"/>
                    <a:pt x="127" y="413"/>
                    <a:pt x="127" y="411"/>
                  </a:cubicBezTo>
                  <a:cubicBezTo>
                    <a:pt x="128" y="411"/>
                    <a:pt x="131" y="409"/>
                    <a:pt x="133" y="410"/>
                  </a:cubicBezTo>
                  <a:cubicBezTo>
                    <a:pt x="135" y="412"/>
                    <a:pt x="132" y="415"/>
                    <a:pt x="135" y="416"/>
                  </a:cubicBezTo>
                  <a:cubicBezTo>
                    <a:pt x="135" y="416"/>
                    <a:pt x="136" y="417"/>
                    <a:pt x="135" y="418"/>
                  </a:cubicBezTo>
                  <a:cubicBezTo>
                    <a:pt x="138" y="418"/>
                    <a:pt x="140" y="416"/>
                    <a:pt x="143" y="417"/>
                  </a:cubicBezTo>
                  <a:cubicBezTo>
                    <a:pt x="146" y="418"/>
                    <a:pt x="148" y="419"/>
                    <a:pt x="152" y="418"/>
                  </a:cubicBezTo>
                  <a:cubicBezTo>
                    <a:pt x="152" y="417"/>
                    <a:pt x="152" y="415"/>
                    <a:pt x="152" y="414"/>
                  </a:cubicBezTo>
                  <a:cubicBezTo>
                    <a:pt x="156" y="414"/>
                    <a:pt x="151" y="405"/>
                    <a:pt x="150" y="402"/>
                  </a:cubicBezTo>
                  <a:cubicBezTo>
                    <a:pt x="153" y="402"/>
                    <a:pt x="155" y="405"/>
                    <a:pt x="158" y="405"/>
                  </a:cubicBezTo>
                  <a:cubicBezTo>
                    <a:pt x="157" y="410"/>
                    <a:pt x="161" y="409"/>
                    <a:pt x="165" y="409"/>
                  </a:cubicBezTo>
                  <a:cubicBezTo>
                    <a:pt x="166" y="413"/>
                    <a:pt x="149" y="425"/>
                    <a:pt x="161" y="427"/>
                  </a:cubicBezTo>
                  <a:cubicBezTo>
                    <a:pt x="161" y="425"/>
                    <a:pt x="159" y="422"/>
                    <a:pt x="161" y="421"/>
                  </a:cubicBezTo>
                  <a:cubicBezTo>
                    <a:pt x="164" y="419"/>
                    <a:pt x="167" y="421"/>
                    <a:pt x="169" y="421"/>
                  </a:cubicBezTo>
                  <a:cubicBezTo>
                    <a:pt x="169" y="415"/>
                    <a:pt x="174" y="417"/>
                    <a:pt x="175" y="421"/>
                  </a:cubicBezTo>
                  <a:cubicBezTo>
                    <a:pt x="180" y="422"/>
                    <a:pt x="187" y="421"/>
                    <a:pt x="193" y="421"/>
                  </a:cubicBezTo>
                  <a:cubicBezTo>
                    <a:pt x="193" y="419"/>
                    <a:pt x="192" y="408"/>
                    <a:pt x="197" y="411"/>
                  </a:cubicBezTo>
                  <a:cubicBezTo>
                    <a:pt x="200" y="413"/>
                    <a:pt x="209" y="408"/>
                    <a:pt x="206" y="403"/>
                  </a:cubicBezTo>
                  <a:cubicBezTo>
                    <a:pt x="209" y="403"/>
                    <a:pt x="212" y="403"/>
                    <a:pt x="214" y="404"/>
                  </a:cubicBezTo>
                  <a:cubicBezTo>
                    <a:pt x="214" y="402"/>
                    <a:pt x="222" y="400"/>
                    <a:pt x="224" y="400"/>
                  </a:cubicBezTo>
                  <a:cubicBezTo>
                    <a:pt x="224" y="403"/>
                    <a:pt x="224" y="405"/>
                    <a:pt x="227" y="407"/>
                  </a:cubicBezTo>
                  <a:cubicBezTo>
                    <a:pt x="229" y="409"/>
                    <a:pt x="232" y="413"/>
                    <a:pt x="234" y="414"/>
                  </a:cubicBezTo>
                  <a:cubicBezTo>
                    <a:pt x="235" y="420"/>
                    <a:pt x="227" y="420"/>
                    <a:pt x="228" y="425"/>
                  </a:cubicBezTo>
                  <a:cubicBezTo>
                    <a:pt x="228" y="425"/>
                    <a:pt x="229" y="425"/>
                    <a:pt x="229" y="425"/>
                  </a:cubicBezTo>
                  <a:cubicBezTo>
                    <a:pt x="229" y="426"/>
                    <a:pt x="228" y="427"/>
                    <a:pt x="228" y="428"/>
                  </a:cubicBezTo>
                  <a:cubicBezTo>
                    <a:pt x="227" y="428"/>
                    <a:pt x="227" y="428"/>
                    <a:pt x="226" y="429"/>
                  </a:cubicBezTo>
                  <a:cubicBezTo>
                    <a:pt x="224" y="429"/>
                    <a:pt x="223" y="430"/>
                    <a:pt x="223" y="432"/>
                  </a:cubicBezTo>
                  <a:cubicBezTo>
                    <a:pt x="225" y="432"/>
                    <a:pt x="227" y="432"/>
                    <a:pt x="229" y="432"/>
                  </a:cubicBezTo>
                  <a:cubicBezTo>
                    <a:pt x="228" y="429"/>
                    <a:pt x="231" y="427"/>
                    <a:pt x="234" y="427"/>
                  </a:cubicBezTo>
                  <a:cubicBezTo>
                    <a:pt x="237" y="428"/>
                    <a:pt x="236" y="432"/>
                    <a:pt x="236" y="435"/>
                  </a:cubicBezTo>
                  <a:cubicBezTo>
                    <a:pt x="241" y="436"/>
                    <a:pt x="240" y="428"/>
                    <a:pt x="239" y="425"/>
                  </a:cubicBezTo>
                  <a:cubicBezTo>
                    <a:pt x="241" y="424"/>
                    <a:pt x="243" y="424"/>
                    <a:pt x="244" y="426"/>
                  </a:cubicBezTo>
                  <a:cubicBezTo>
                    <a:pt x="245" y="425"/>
                    <a:pt x="245" y="424"/>
                    <a:pt x="245" y="423"/>
                  </a:cubicBezTo>
                  <a:cubicBezTo>
                    <a:pt x="248" y="422"/>
                    <a:pt x="248" y="424"/>
                    <a:pt x="249" y="426"/>
                  </a:cubicBezTo>
                  <a:cubicBezTo>
                    <a:pt x="250" y="428"/>
                    <a:pt x="255" y="427"/>
                    <a:pt x="257" y="427"/>
                  </a:cubicBezTo>
                  <a:cubicBezTo>
                    <a:pt x="257" y="427"/>
                    <a:pt x="257" y="426"/>
                    <a:pt x="257" y="426"/>
                  </a:cubicBezTo>
                  <a:cubicBezTo>
                    <a:pt x="256" y="426"/>
                    <a:pt x="255" y="425"/>
                    <a:pt x="255" y="423"/>
                  </a:cubicBezTo>
                  <a:cubicBezTo>
                    <a:pt x="257" y="422"/>
                    <a:pt x="260" y="423"/>
                    <a:pt x="262" y="423"/>
                  </a:cubicBezTo>
                  <a:cubicBezTo>
                    <a:pt x="262" y="424"/>
                    <a:pt x="262" y="425"/>
                    <a:pt x="262" y="426"/>
                  </a:cubicBezTo>
                  <a:cubicBezTo>
                    <a:pt x="263" y="425"/>
                    <a:pt x="263" y="423"/>
                    <a:pt x="263" y="422"/>
                  </a:cubicBezTo>
                  <a:cubicBezTo>
                    <a:pt x="265" y="422"/>
                    <a:pt x="267" y="422"/>
                    <a:pt x="268" y="422"/>
                  </a:cubicBezTo>
                  <a:cubicBezTo>
                    <a:pt x="268" y="423"/>
                    <a:pt x="267" y="424"/>
                    <a:pt x="266" y="424"/>
                  </a:cubicBezTo>
                  <a:cubicBezTo>
                    <a:pt x="265" y="426"/>
                    <a:pt x="265" y="428"/>
                    <a:pt x="265" y="430"/>
                  </a:cubicBezTo>
                  <a:cubicBezTo>
                    <a:pt x="265" y="434"/>
                    <a:pt x="264" y="437"/>
                    <a:pt x="262" y="441"/>
                  </a:cubicBezTo>
                  <a:cubicBezTo>
                    <a:pt x="266" y="442"/>
                    <a:pt x="268" y="437"/>
                    <a:pt x="272" y="437"/>
                  </a:cubicBezTo>
                  <a:cubicBezTo>
                    <a:pt x="272" y="440"/>
                    <a:pt x="287" y="439"/>
                    <a:pt x="290" y="439"/>
                  </a:cubicBezTo>
                  <a:cubicBezTo>
                    <a:pt x="288" y="433"/>
                    <a:pt x="297" y="430"/>
                    <a:pt x="293" y="424"/>
                  </a:cubicBezTo>
                  <a:cubicBezTo>
                    <a:pt x="294" y="422"/>
                    <a:pt x="296" y="423"/>
                    <a:pt x="297" y="423"/>
                  </a:cubicBezTo>
                  <a:cubicBezTo>
                    <a:pt x="297" y="424"/>
                    <a:pt x="297" y="425"/>
                    <a:pt x="298" y="426"/>
                  </a:cubicBezTo>
                  <a:cubicBezTo>
                    <a:pt x="299" y="424"/>
                    <a:pt x="301" y="421"/>
                    <a:pt x="304" y="422"/>
                  </a:cubicBezTo>
                  <a:cubicBezTo>
                    <a:pt x="305" y="423"/>
                    <a:pt x="305" y="424"/>
                    <a:pt x="305" y="425"/>
                  </a:cubicBezTo>
                  <a:cubicBezTo>
                    <a:pt x="307" y="427"/>
                    <a:pt x="308" y="428"/>
                    <a:pt x="311" y="428"/>
                  </a:cubicBezTo>
                  <a:cubicBezTo>
                    <a:pt x="310" y="425"/>
                    <a:pt x="313" y="423"/>
                    <a:pt x="312" y="419"/>
                  </a:cubicBezTo>
                  <a:cubicBezTo>
                    <a:pt x="314" y="419"/>
                    <a:pt x="318" y="418"/>
                    <a:pt x="320" y="420"/>
                  </a:cubicBezTo>
                  <a:cubicBezTo>
                    <a:pt x="323" y="423"/>
                    <a:pt x="319" y="427"/>
                    <a:pt x="320" y="431"/>
                  </a:cubicBezTo>
                  <a:cubicBezTo>
                    <a:pt x="323" y="431"/>
                    <a:pt x="328" y="429"/>
                    <a:pt x="329" y="433"/>
                  </a:cubicBezTo>
                  <a:cubicBezTo>
                    <a:pt x="331" y="439"/>
                    <a:pt x="338" y="436"/>
                    <a:pt x="342" y="437"/>
                  </a:cubicBezTo>
                  <a:cubicBezTo>
                    <a:pt x="342" y="440"/>
                    <a:pt x="341" y="445"/>
                    <a:pt x="343" y="448"/>
                  </a:cubicBezTo>
                  <a:cubicBezTo>
                    <a:pt x="345" y="452"/>
                    <a:pt x="353" y="450"/>
                    <a:pt x="356" y="450"/>
                  </a:cubicBezTo>
                  <a:cubicBezTo>
                    <a:pt x="356" y="451"/>
                    <a:pt x="356" y="453"/>
                    <a:pt x="356" y="454"/>
                  </a:cubicBezTo>
                  <a:cubicBezTo>
                    <a:pt x="359" y="454"/>
                    <a:pt x="362" y="454"/>
                    <a:pt x="365" y="454"/>
                  </a:cubicBezTo>
                  <a:cubicBezTo>
                    <a:pt x="365" y="457"/>
                    <a:pt x="365" y="460"/>
                    <a:pt x="365" y="462"/>
                  </a:cubicBezTo>
                  <a:cubicBezTo>
                    <a:pt x="366" y="463"/>
                    <a:pt x="368" y="463"/>
                    <a:pt x="370" y="463"/>
                  </a:cubicBezTo>
                  <a:cubicBezTo>
                    <a:pt x="370" y="464"/>
                    <a:pt x="369" y="466"/>
                    <a:pt x="370" y="467"/>
                  </a:cubicBezTo>
                  <a:cubicBezTo>
                    <a:pt x="373" y="467"/>
                    <a:pt x="373" y="471"/>
                    <a:pt x="376" y="470"/>
                  </a:cubicBezTo>
                  <a:cubicBezTo>
                    <a:pt x="376" y="468"/>
                    <a:pt x="375" y="466"/>
                    <a:pt x="375" y="463"/>
                  </a:cubicBezTo>
                  <a:cubicBezTo>
                    <a:pt x="381" y="463"/>
                    <a:pt x="392" y="466"/>
                    <a:pt x="395" y="461"/>
                  </a:cubicBezTo>
                  <a:cubicBezTo>
                    <a:pt x="397" y="461"/>
                    <a:pt x="400" y="462"/>
                    <a:pt x="401" y="463"/>
                  </a:cubicBezTo>
                  <a:cubicBezTo>
                    <a:pt x="402" y="465"/>
                    <a:pt x="402" y="466"/>
                    <a:pt x="402" y="467"/>
                  </a:cubicBezTo>
                  <a:cubicBezTo>
                    <a:pt x="403" y="468"/>
                    <a:pt x="405" y="467"/>
                    <a:pt x="406" y="468"/>
                  </a:cubicBezTo>
                  <a:cubicBezTo>
                    <a:pt x="410" y="473"/>
                    <a:pt x="404" y="476"/>
                    <a:pt x="399" y="474"/>
                  </a:cubicBezTo>
                  <a:cubicBezTo>
                    <a:pt x="399" y="476"/>
                    <a:pt x="399" y="478"/>
                    <a:pt x="399" y="481"/>
                  </a:cubicBezTo>
                  <a:cubicBezTo>
                    <a:pt x="400" y="481"/>
                    <a:pt x="401" y="481"/>
                    <a:pt x="401" y="481"/>
                  </a:cubicBezTo>
                  <a:cubicBezTo>
                    <a:pt x="401" y="483"/>
                    <a:pt x="401" y="485"/>
                    <a:pt x="401" y="487"/>
                  </a:cubicBezTo>
                  <a:cubicBezTo>
                    <a:pt x="406" y="487"/>
                    <a:pt x="406" y="491"/>
                    <a:pt x="404" y="495"/>
                  </a:cubicBezTo>
                  <a:cubicBezTo>
                    <a:pt x="403" y="499"/>
                    <a:pt x="401" y="501"/>
                    <a:pt x="400" y="507"/>
                  </a:cubicBezTo>
                  <a:cubicBezTo>
                    <a:pt x="399" y="506"/>
                    <a:pt x="398" y="507"/>
                    <a:pt x="397" y="507"/>
                  </a:cubicBezTo>
                  <a:cubicBezTo>
                    <a:pt x="397" y="507"/>
                    <a:pt x="397" y="509"/>
                    <a:pt x="397" y="509"/>
                  </a:cubicBezTo>
                  <a:cubicBezTo>
                    <a:pt x="399" y="510"/>
                    <a:pt x="401" y="512"/>
                    <a:pt x="402" y="514"/>
                  </a:cubicBezTo>
                  <a:cubicBezTo>
                    <a:pt x="403" y="516"/>
                    <a:pt x="401" y="519"/>
                    <a:pt x="405" y="519"/>
                  </a:cubicBezTo>
                  <a:cubicBezTo>
                    <a:pt x="405" y="520"/>
                    <a:pt x="405" y="521"/>
                    <a:pt x="405" y="521"/>
                  </a:cubicBezTo>
                  <a:cubicBezTo>
                    <a:pt x="406" y="520"/>
                    <a:pt x="407" y="519"/>
                    <a:pt x="408" y="518"/>
                  </a:cubicBezTo>
                  <a:cubicBezTo>
                    <a:pt x="407" y="519"/>
                    <a:pt x="406" y="520"/>
                    <a:pt x="405" y="521"/>
                  </a:cubicBezTo>
                  <a:cubicBezTo>
                    <a:pt x="406" y="524"/>
                    <a:pt x="411" y="523"/>
                    <a:pt x="414" y="524"/>
                  </a:cubicBezTo>
                  <a:cubicBezTo>
                    <a:pt x="414" y="531"/>
                    <a:pt x="430" y="531"/>
                    <a:pt x="434" y="528"/>
                  </a:cubicBezTo>
                  <a:cubicBezTo>
                    <a:pt x="439" y="526"/>
                    <a:pt x="435" y="520"/>
                    <a:pt x="438" y="516"/>
                  </a:cubicBezTo>
                  <a:cubicBezTo>
                    <a:pt x="440" y="514"/>
                    <a:pt x="441" y="517"/>
                    <a:pt x="441" y="514"/>
                  </a:cubicBezTo>
                  <a:cubicBezTo>
                    <a:pt x="442" y="511"/>
                    <a:pt x="445" y="512"/>
                    <a:pt x="447" y="512"/>
                  </a:cubicBezTo>
                  <a:cubicBezTo>
                    <a:pt x="447" y="511"/>
                    <a:pt x="446" y="510"/>
                    <a:pt x="446" y="509"/>
                  </a:cubicBezTo>
                  <a:cubicBezTo>
                    <a:pt x="446" y="509"/>
                    <a:pt x="446" y="509"/>
                    <a:pt x="446" y="509"/>
                  </a:cubicBezTo>
                  <a:cubicBezTo>
                    <a:pt x="446" y="509"/>
                    <a:pt x="446" y="509"/>
                    <a:pt x="446" y="509"/>
                  </a:cubicBezTo>
                  <a:cubicBezTo>
                    <a:pt x="445" y="507"/>
                    <a:pt x="443" y="505"/>
                    <a:pt x="446" y="503"/>
                  </a:cubicBezTo>
                  <a:cubicBezTo>
                    <a:pt x="448" y="501"/>
                    <a:pt x="452" y="500"/>
                    <a:pt x="449" y="497"/>
                  </a:cubicBezTo>
                  <a:cubicBezTo>
                    <a:pt x="447" y="493"/>
                    <a:pt x="449" y="491"/>
                    <a:pt x="451" y="488"/>
                  </a:cubicBezTo>
                  <a:cubicBezTo>
                    <a:pt x="453" y="486"/>
                    <a:pt x="450" y="485"/>
                    <a:pt x="450" y="483"/>
                  </a:cubicBezTo>
                  <a:cubicBezTo>
                    <a:pt x="449" y="481"/>
                    <a:pt x="450" y="480"/>
                    <a:pt x="450" y="478"/>
                  </a:cubicBezTo>
                  <a:cubicBezTo>
                    <a:pt x="448" y="478"/>
                    <a:pt x="447" y="477"/>
                    <a:pt x="446" y="477"/>
                  </a:cubicBezTo>
                  <a:cubicBezTo>
                    <a:pt x="447" y="477"/>
                    <a:pt x="448" y="478"/>
                    <a:pt x="450" y="478"/>
                  </a:cubicBezTo>
                  <a:cubicBezTo>
                    <a:pt x="450" y="478"/>
                    <a:pt x="450" y="478"/>
                    <a:pt x="450" y="477"/>
                  </a:cubicBezTo>
                  <a:cubicBezTo>
                    <a:pt x="455" y="477"/>
                    <a:pt x="459" y="475"/>
                    <a:pt x="459" y="470"/>
                  </a:cubicBezTo>
                  <a:cubicBezTo>
                    <a:pt x="459" y="463"/>
                    <a:pt x="456" y="460"/>
                    <a:pt x="452" y="457"/>
                  </a:cubicBezTo>
                  <a:cubicBezTo>
                    <a:pt x="446" y="454"/>
                    <a:pt x="448" y="448"/>
                    <a:pt x="446" y="443"/>
                  </a:cubicBezTo>
                  <a:cubicBezTo>
                    <a:pt x="444" y="437"/>
                    <a:pt x="444" y="432"/>
                    <a:pt x="446" y="426"/>
                  </a:cubicBezTo>
                  <a:cubicBezTo>
                    <a:pt x="447" y="422"/>
                    <a:pt x="449" y="418"/>
                    <a:pt x="454" y="417"/>
                  </a:cubicBezTo>
                  <a:cubicBezTo>
                    <a:pt x="460" y="415"/>
                    <a:pt x="463" y="412"/>
                    <a:pt x="468" y="409"/>
                  </a:cubicBezTo>
                  <a:cubicBezTo>
                    <a:pt x="472" y="407"/>
                    <a:pt x="477" y="407"/>
                    <a:pt x="480" y="403"/>
                  </a:cubicBezTo>
                  <a:cubicBezTo>
                    <a:pt x="483" y="399"/>
                    <a:pt x="484" y="394"/>
                    <a:pt x="490" y="393"/>
                  </a:cubicBezTo>
                  <a:cubicBezTo>
                    <a:pt x="491" y="390"/>
                    <a:pt x="494" y="391"/>
                    <a:pt x="496" y="390"/>
                  </a:cubicBezTo>
                  <a:cubicBezTo>
                    <a:pt x="498" y="388"/>
                    <a:pt x="498" y="386"/>
                    <a:pt x="499" y="384"/>
                  </a:cubicBezTo>
                  <a:cubicBezTo>
                    <a:pt x="500" y="379"/>
                    <a:pt x="509" y="380"/>
                    <a:pt x="508" y="385"/>
                  </a:cubicBezTo>
                  <a:cubicBezTo>
                    <a:pt x="512" y="386"/>
                    <a:pt x="512" y="383"/>
                    <a:pt x="515" y="382"/>
                  </a:cubicBezTo>
                  <a:cubicBezTo>
                    <a:pt x="519" y="379"/>
                    <a:pt x="525" y="383"/>
                    <a:pt x="529" y="383"/>
                  </a:cubicBezTo>
                  <a:cubicBezTo>
                    <a:pt x="539" y="384"/>
                    <a:pt x="538" y="374"/>
                    <a:pt x="531" y="372"/>
                  </a:cubicBezTo>
                  <a:cubicBezTo>
                    <a:pt x="523" y="370"/>
                    <a:pt x="518" y="365"/>
                    <a:pt x="511" y="362"/>
                  </a:cubicBezTo>
                  <a:cubicBezTo>
                    <a:pt x="509" y="361"/>
                    <a:pt x="507" y="360"/>
                    <a:pt x="505" y="358"/>
                  </a:cubicBezTo>
                  <a:cubicBezTo>
                    <a:pt x="503" y="357"/>
                    <a:pt x="504" y="354"/>
                    <a:pt x="503" y="352"/>
                  </a:cubicBezTo>
                  <a:cubicBezTo>
                    <a:pt x="500" y="347"/>
                    <a:pt x="495" y="346"/>
                    <a:pt x="493" y="340"/>
                  </a:cubicBezTo>
                  <a:cubicBezTo>
                    <a:pt x="497" y="341"/>
                    <a:pt x="502" y="339"/>
                    <a:pt x="505" y="337"/>
                  </a:cubicBezTo>
                  <a:cubicBezTo>
                    <a:pt x="507" y="335"/>
                    <a:pt x="505" y="331"/>
                    <a:pt x="505" y="329"/>
                  </a:cubicBezTo>
                  <a:cubicBezTo>
                    <a:pt x="504" y="326"/>
                    <a:pt x="502" y="327"/>
                    <a:pt x="499" y="327"/>
                  </a:cubicBezTo>
                  <a:cubicBezTo>
                    <a:pt x="495" y="326"/>
                    <a:pt x="492" y="324"/>
                    <a:pt x="489" y="323"/>
                  </a:cubicBezTo>
                  <a:cubicBezTo>
                    <a:pt x="487" y="319"/>
                    <a:pt x="487" y="315"/>
                    <a:pt x="493" y="315"/>
                  </a:cubicBezTo>
                  <a:cubicBezTo>
                    <a:pt x="498" y="315"/>
                    <a:pt x="496" y="312"/>
                    <a:pt x="500" y="310"/>
                  </a:cubicBezTo>
                  <a:cubicBezTo>
                    <a:pt x="506" y="309"/>
                    <a:pt x="512" y="311"/>
                    <a:pt x="518" y="310"/>
                  </a:cubicBezTo>
                  <a:cubicBezTo>
                    <a:pt x="521" y="310"/>
                    <a:pt x="523" y="308"/>
                    <a:pt x="521" y="305"/>
                  </a:cubicBezTo>
                  <a:cubicBezTo>
                    <a:pt x="519" y="304"/>
                    <a:pt x="516" y="304"/>
                    <a:pt x="514" y="304"/>
                  </a:cubicBezTo>
                  <a:cubicBezTo>
                    <a:pt x="514" y="302"/>
                    <a:pt x="513" y="301"/>
                    <a:pt x="511" y="301"/>
                  </a:cubicBezTo>
                  <a:cubicBezTo>
                    <a:pt x="510" y="298"/>
                    <a:pt x="511" y="295"/>
                    <a:pt x="511" y="291"/>
                  </a:cubicBezTo>
                  <a:cubicBezTo>
                    <a:pt x="506" y="290"/>
                    <a:pt x="501" y="292"/>
                    <a:pt x="498" y="289"/>
                  </a:cubicBezTo>
                  <a:cubicBezTo>
                    <a:pt x="493" y="286"/>
                    <a:pt x="496" y="280"/>
                    <a:pt x="496" y="276"/>
                  </a:cubicBezTo>
                  <a:cubicBezTo>
                    <a:pt x="495" y="270"/>
                    <a:pt x="488" y="273"/>
                    <a:pt x="489" y="268"/>
                  </a:cubicBezTo>
                  <a:cubicBezTo>
                    <a:pt x="491" y="263"/>
                    <a:pt x="485" y="260"/>
                    <a:pt x="485" y="255"/>
                  </a:cubicBezTo>
                  <a:cubicBezTo>
                    <a:pt x="482" y="255"/>
                    <a:pt x="480" y="249"/>
                    <a:pt x="480" y="244"/>
                  </a:cubicBezTo>
                  <a:cubicBezTo>
                    <a:pt x="477" y="243"/>
                    <a:pt x="474" y="241"/>
                    <a:pt x="472" y="239"/>
                  </a:cubicBezTo>
                  <a:cubicBezTo>
                    <a:pt x="466" y="237"/>
                    <a:pt x="460" y="237"/>
                    <a:pt x="453" y="237"/>
                  </a:cubicBezTo>
                  <a:cubicBezTo>
                    <a:pt x="453" y="239"/>
                    <a:pt x="452" y="241"/>
                    <a:pt x="450" y="243"/>
                  </a:cubicBezTo>
                  <a:cubicBezTo>
                    <a:pt x="449" y="244"/>
                    <a:pt x="445" y="245"/>
                    <a:pt x="444" y="247"/>
                  </a:cubicBezTo>
                  <a:cubicBezTo>
                    <a:pt x="441" y="248"/>
                    <a:pt x="440" y="243"/>
                    <a:pt x="439" y="241"/>
                  </a:cubicBezTo>
                  <a:cubicBezTo>
                    <a:pt x="438" y="239"/>
                    <a:pt x="436" y="237"/>
                    <a:pt x="434" y="236"/>
                  </a:cubicBezTo>
                  <a:cubicBezTo>
                    <a:pt x="429" y="234"/>
                    <a:pt x="423" y="236"/>
                    <a:pt x="419" y="236"/>
                  </a:cubicBezTo>
                  <a:cubicBezTo>
                    <a:pt x="418" y="231"/>
                    <a:pt x="408" y="233"/>
                    <a:pt x="404" y="233"/>
                  </a:cubicBezTo>
                  <a:cubicBezTo>
                    <a:pt x="404" y="230"/>
                    <a:pt x="405" y="227"/>
                    <a:pt x="405" y="224"/>
                  </a:cubicBezTo>
                  <a:cubicBezTo>
                    <a:pt x="404" y="221"/>
                    <a:pt x="402" y="219"/>
                    <a:pt x="401" y="216"/>
                  </a:cubicBezTo>
                  <a:cubicBezTo>
                    <a:pt x="395" y="214"/>
                    <a:pt x="389" y="219"/>
                    <a:pt x="383" y="218"/>
                  </a:cubicBezTo>
                  <a:cubicBezTo>
                    <a:pt x="380" y="217"/>
                    <a:pt x="380" y="214"/>
                    <a:pt x="377" y="212"/>
                  </a:cubicBezTo>
                  <a:cubicBezTo>
                    <a:pt x="375" y="209"/>
                    <a:pt x="373" y="209"/>
                    <a:pt x="370" y="208"/>
                  </a:cubicBezTo>
                  <a:cubicBezTo>
                    <a:pt x="366" y="206"/>
                    <a:pt x="361" y="203"/>
                    <a:pt x="356" y="201"/>
                  </a:cubicBezTo>
                  <a:cubicBezTo>
                    <a:pt x="353" y="199"/>
                    <a:pt x="353" y="198"/>
                    <a:pt x="349" y="200"/>
                  </a:cubicBezTo>
                  <a:cubicBezTo>
                    <a:pt x="347" y="201"/>
                    <a:pt x="346" y="204"/>
                    <a:pt x="343" y="204"/>
                  </a:cubicBezTo>
                  <a:cubicBezTo>
                    <a:pt x="342" y="200"/>
                    <a:pt x="337" y="198"/>
                    <a:pt x="334" y="197"/>
                  </a:cubicBezTo>
                  <a:cubicBezTo>
                    <a:pt x="330" y="196"/>
                    <a:pt x="328" y="195"/>
                    <a:pt x="324" y="193"/>
                  </a:cubicBezTo>
                  <a:cubicBezTo>
                    <a:pt x="325" y="192"/>
                    <a:pt x="324" y="191"/>
                    <a:pt x="324" y="190"/>
                  </a:cubicBezTo>
                  <a:cubicBezTo>
                    <a:pt x="320" y="188"/>
                    <a:pt x="317" y="187"/>
                    <a:pt x="314" y="184"/>
                  </a:cubicBezTo>
                  <a:cubicBezTo>
                    <a:pt x="310" y="181"/>
                    <a:pt x="309" y="178"/>
                    <a:pt x="304" y="179"/>
                  </a:cubicBezTo>
                  <a:cubicBezTo>
                    <a:pt x="304" y="179"/>
                    <a:pt x="304" y="180"/>
                    <a:pt x="304" y="180"/>
                  </a:cubicBezTo>
                  <a:cubicBezTo>
                    <a:pt x="301" y="181"/>
                    <a:pt x="302" y="173"/>
                    <a:pt x="301" y="170"/>
                  </a:cubicBezTo>
                  <a:cubicBezTo>
                    <a:pt x="300" y="167"/>
                    <a:pt x="298" y="163"/>
                    <a:pt x="295" y="162"/>
                  </a:cubicBezTo>
                  <a:cubicBezTo>
                    <a:pt x="293" y="161"/>
                    <a:pt x="292" y="162"/>
                    <a:pt x="290" y="160"/>
                  </a:cubicBezTo>
                  <a:cubicBezTo>
                    <a:pt x="288" y="160"/>
                    <a:pt x="287" y="158"/>
                    <a:pt x="285" y="158"/>
                  </a:cubicBezTo>
                  <a:cubicBezTo>
                    <a:pt x="283" y="157"/>
                    <a:pt x="280" y="154"/>
                    <a:pt x="279" y="154"/>
                  </a:cubicBezTo>
                  <a:cubicBezTo>
                    <a:pt x="278" y="153"/>
                    <a:pt x="275" y="154"/>
                    <a:pt x="273" y="154"/>
                  </a:cubicBezTo>
                  <a:cubicBezTo>
                    <a:pt x="273" y="153"/>
                    <a:pt x="273" y="151"/>
                    <a:pt x="273" y="150"/>
                  </a:cubicBezTo>
                  <a:cubicBezTo>
                    <a:pt x="266" y="150"/>
                    <a:pt x="262" y="146"/>
                    <a:pt x="257" y="141"/>
                  </a:cubicBezTo>
                  <a:cubicBezTo>
                    <a:pt x="255" y="139"/>
                    <a:pt x="254" y="135"/>
                    <a:pt x="251" y="135"/>
                  </a:cubicBezTo>
                  <a:cubicBezTo>
                    <a:pt x="246" y="135"/>
                    <a:pt x="247" y="140"/>
                    <a:pt x="247" y="144"/>
                  </a:cubicBezTo>
                  <a:cubicBezTo>
                    <a:pt x="244" y="144"/>
                    <a:pt x="243" y="139"/>
                    <a:pt x="240" y="138"/>
                  </a:cubicBezTo>
                  <a:cubicBezTo>
                    <a:pt x="237" y="136"/>
                    <a:pt x="235" y="139"/>
                    <a:pt x="232" y="135"/>
                  </a:cubicBezTo>
                  <a:cubicBezTo>
                    <a:pt x="231" y="134"/>
                    <a:pt x="230" y="132"/>
                    <a:pt x="229" y="130"/>
                  </a:cubicBezTo>
                  <a:cubicBezTo>
                    <a:pt x="229" y="130"/>
                    <a:pt x="228" y="129"/>
                    <a:pt x="227" y="129"/>
                  </a:cubicBezTo>
                  <a:cubicBezTo>
                    <a:pt x="226" y="130"/>
                    <a:pt x="224" y="132"/>
                    <a:pt x="225" y="132"/>
                  </a:cubicBezTo>
                  <a:cubicBezTo>
                    <a:pt x="224" y="132"/>
                    <a:pt x="226" y="130"/>
                    <a:pt x="227" y="129"/>
                  </a:cubicBezTo>
                  <a:cubicBezTo>
                    <a:pt x="227" y="129"/>
                    <a:pt x="227" y="128"/>
                    <a:pt x="226" y="128"/>
                  </a:cubicBezTo>
                  <a:cubicBezTo>
                    <a:pt x="223" y="132"/>
                    <a:pt x="219" y="138"/>
                    <a:pt x="217" y="140"/>
                  </a:cubicBezTo>
                  <a:cubicBezTo>
                    <a:pt x="215" y="140"/>
                    <a:pt x="213" y="140"/>
                    <a:pt x="211" y="14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6899276" y="950913"/>
              <a:ext cx="439738" cy="863600"/>
            </a:xfrm>
            <a:custGeom>
              <a:avLst/>
              <a:gdLst>
                <a:gd name="T0" fmla="*/ 167 w 189"/>
                <a:gd name="T1" fmla="*/ 362 h 371"/>
                <a:gd name="T2" fmla="*/ 166 w 189"/>
                <a:gd name="T3" fmla="*/ 338 h 371"/>
                <a:gd name="T4" fmla="*/ 172 w 189"/>
                <a:gd name="T5" fmla="*/ 308 h 371"/>
                <a:gd name="T6" fmla="*/ 178 w 189"/>
                <a:gd name="T7" fmla="*/ 271 h 371"/>
                <a:gd name="T8" fmla="*/ 174 w 189"/>
                <a:gd name="T9" fmla="*/ 247 h 371"/>
                <a:gd name="T10" fmla="*/ 164 w 189"/>
                <a:gd name="T11" fmla="*/ 209 h 371"/>
                <a:gd name="T12" fmla="*/ 144 w 189"/>
                <a:gd name="T13" fmla="*/ 203 h 371"/>
                <a:gd name="T14" fmla="*/ 132 w 189"/>
                <a:gd name="T15" fmla="*/ 158 h 371"/>
                <a:gd name="T16" fmla="*/ 114 w 189"/>
                <a:gd name="T17" fmla="*/ 135 h 371"/>
                <a:gd name="T18" fmla="*/ 114 w 189"/>
                <a:gd name="T19" fmla="*/ 116 h 371"/>
                <a:gd name="T20" fmla="*/ 109 w 189"/>
                <a:gd name="T21" fmla="*/ 103 h 371"/>
                <a:gd name="T22" fmla="*/ 108 w 189"/>
                <a:gd name="T23" fmla="*/ 88 h 371"/>
                <a:gd name="T24" fmla="*/ 90 w 189"/>
                <a:gd name="T25" fmla="*/ 77 h 371"/>
                <a:gd name="T26" fmla="*/ 67 w 189"/>
                <a:gd name="T27" fmla="*/ 62 h 371"/>
                <a:gd name="T28" fmla="*/ 35 w 189"/>
                <a:gd name="T29" fmla="*/ 34 h 371"/>
                <a:gd name="T30" fmla="*/ 31 w 189"/>
                <a:gd name="T31" fmla="*/ 24 h 371"/>
                <a:gd name="T32" fmla="*/ 21 w 189"/>
                <a:gd name="T33" fmla="*/ 13 h 371"/>
                <a:gd name="T34" fmla="*/ 8 w 189"/>
                <a:gd name="T35" fmla="*/ 6 h 371"/>
                <a:gd name="T36" fmla="*/ 7 w 189"/>
                <a:gd name="T37" fmla="*/ 16 h 371"/>
                <a:gd name="T38" fmla="*/ 18 w 189"/>
                <a:gd name="T39" fmla="*/ 55 h 371"/>
                <a:gd name="T40" fmla="*/ 25 w 189"/>
                <a:gd name="T41" fmla="*/ 59 h 371"/>
                <a:gd name="T42" fmla="*/ 33 w 189"/>
                <a:gd name="T43" fmla="*/ 72 h 371"/>
                <a:gd name="T44" fmla="*/ 48 w 189"/>
                <a:gd name="T45" fmla="*/ 86 h 371"/>
                <a:gd name="T46" fmla="*/ 50 w 189"/>
                <a:gd name="T47" fmla="*/ 96 h 371"/>
                <a:gd name="T48" fmla="*/ 56 w 189"/>
                <a:gd name="T49" fmla="*/ 106 h 371"/>
                <a:gd name="T50" fmla="*/ 61 w 189"/>
                <a:gd name="T51" fmla="*/ 114 h 371"/>
                <a:gd name="T52" fmla="*/ 65 w 189"/>
                <a:gd name="T53" fmla="*/ 126 h 371"/>
                <a:gd name="T54" fmla="*/ 69 w 189"/>
                <a:gd name="T55" fmla="*/ 139 h 371"/>
                <a:gd name="T56" fmla="*/ 74 w 189"/>
                <a:gd name="T57" fmla="*/ 161 h 371"/>
                <a:gd name="T58" fmla="*/ 76 w 189"/>
                <a:gd name="T59" fmla="*/ 161 h 371"/>
                <a:gd name="T60" fmla="*/ 78 w 189"/>
                <a:gd name="T61" fmla="*/ 168 h 371"/>
                <a:gd name="T62" fmla="*/ 80 w 189"/>
                <a:gd name="T63" fmla="*/ 178 h 371"/>
                <a:gd name="T64" fmla="*/ 84 w 189"/>
                <a:gd name="T65" fmla="*/ 183 h 371"/>
                <a:gd name="T66" fmla="*/ 87 w 189"/>
                <a:gd name="T67" fmla="*/ 195 h 371"/>
                <a:gd name="T68" fmla="*/ 90 w 189"/>
                <a:gd name="T69" fmla="*/ 209 h 371"/>
                <a:gd name="T70" fmla="*/ 94 w 189"/>
                <a:gd name="T71" fmla="*/ 211 h 371"/>
                <a:gd name="T72" fmla="*/ 93 w 189"/>
                <a:gd name="T73" fmla="*/ 218 h 371"/>
                <a:gd name="T74" fmla="*/ 105 w 189"/>
                <a:gd name="T75" fmla="*/ 238 h 371"/>
                <a:gd name="T76" fmla="*/ 111 w 189"/>
                <a:gd name="T77" fmla="*/ 262 h 371"/>
                <a:gd name="T78" fmla="*/ 103 w 189"/>
                <a:gd name="T79" fmla="*/ 262 h 371"/>
                <a:gd name="T80" fmla="*/ 101 w 189"/>
                <a:gd name="T81" fmla="*/ 241 h 371"/>
                <a:gd name="T82" fmla="*/ 94 w 189"/>
                <a:gd name="T83" fmla="*/ 226 h 371"/>
                <a:gd name="T84" fmla="*/ 102 w 189"/>
                <a:gd name="T85" fmla="*/ 273 h 371"/>
                <a:gd name="T86" fmla="*/ 111 w 189"/>
                <a:gd name="T87" fmla="*/ 301 h 371"/>
                <a:gd name="T88" fmla="*/ 111 w 189"/>
                <a:gd name="T89" fmla="*/ 295 h 371"/>
                <a:gd name="T90" fmla="*/ 113 w 189"/>
                <a:gd name="T91" fmla="*/ 300 h 371"/>
                <a:gd name="T92" fmla="*/ 115 w 189"/>
                <a:gd name="T93" fmla="*/ 312 h 371"/>
                <a:gd name="T94" fmla="*/ 119 w 189"/>
                <a:gd name="T95" fmla="*/ 314 h 371"/>
                <a:gd name="T96" fmla="*/ 126 w 189"/>
                <a:gd name="T97" fmla="*/ 321 h 371"/>
                <a:gd name="T98" fmla="*/ 144 w 189"/>
                <a:gd name="T99" fmla="*/ 351 h 371"/>
                <a:gd name="T100" fmla="*/ 161 w 189"/>
                <a:gd name="T101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9" h="371">
                  <a:moveTo>
                    <a:pt x="163" y="370"/>
                  </a:moveTo>
                  <a:cubicBezTo>
                    <a:pt x="163" y="370"/>
                    <a:pt x="164" y="370"/>
                    <a:pt x="164" y="370"/>
                  </a:cubicBezTo>
                  <a:cubicBezTo>
                    <a:pt x="165" y="367"/>
                    <a:pt x="165" y="365"/>
                    <a:pt x="165" y="362"/>
                  </a:cubicBezTo>
                  <a:cubicBezTo>
                    <a:pt x="165" y="362"/>
                    <a:pt x="166" y="362"/>
                    <a:pt x="167" y="362"/>
                  </a:cubicBezTo>
                  <a:cubicBezTo>
                    <a:pt x="167" y="360"/>
                    <a:pt x="167" y="358"/>
                    <a:pt x="167" y="357"/>
                  </a:cubicBezTo>
                  <a:cubicBezTo>
                    <a:pt x="174" y="360"/>
                    <a:pt x="172" y="353"/>
                    <a:pt x="171" y="349"/>
                  </a:cubicBezTo>
                  <a:cubicBezTo>
                    <a:pt x="170" y="349"/>
                    <a:pt x="170" y="349"/>
                    <a:pt x="170" y="349"/>
                  </a:cubicBezTo>
                  <a:cubicBezTo>
                    <a:pt x="170" y="345"/>
                    <a:pt x="166" y="342"/>
                    <a:pt x="166" y="338"/>
                  </a:cubicBezTo>
                  <a:cubicBezTo>
                    <a:pt x="167" y="336"/>
                    <a:pt x="170" y="332"/>
                    <a:pt x="173" y="332"/>
                  </a:cubicBezTo>
                  <a:cubicBezTo>
                    <a:pt x="174" y="329"/>
                    <a:pt x="174" y="326"/>
                    <a:pt x="173" y="323"/>
                  </a:cubicBezTo>
                  <a:cubicBezTo>
                    <a:pt x="170" y="323"/>
                    <a:pt x="167" y="317"/>
                    <a:pt x="167" y="314"/>
                  </a:cubicBezTo>
                  <a:cubicBezTo>
                    <a:pt x="166" y="311"/>
                    <a:pt x="170" y="311"/>
                    <a:pt x="172" y="308"/>
                  </a:cubicBezTo>
                  <a:cubicBezTo>
                    <a:pt x="174" y="304"/>
                    <a:pt x="174" y="289"/>
                    <a:pt x="180" y="291"/>
                  </a:cubicBezTo>
                  <a:cubicBezTo>
                    <a:pt x="180" y="288"/>
                    <a:pt x="182" y="279"/>
                    <a:pt x="184" y="278"/>
                  </a:cubicBezTo>
                  <a:cubicBezTo>
                    <a:pt x="189" y="275"/>
                    <a:pt x="183" y="272"/>
                    <a:pt x="183" y="268"/>
                  </a:cubicBezTo>
                  <a:cubicBezTo>
                    <a:pt x="180" y="267"/>
                    <a:pt x="179" y="269"/>
                    <a:pt x="178" y="271"/>
                  </a:cubicBezTo>
                  <a:cubicBezTo>
                    <a:pt x="174" y="272"/>
                    <a:pt x="172" y="267"/>
                    <a:pt x="168" y="266"/>
                  </a:cubicBezTo>
                  <a:cubicBezTo>
                    <a:pt x="173" y="266"/>
                    <a:pt x="169" y="254"/>
                    <a:pt x="175" y="252"/>
                  </a:cubicBezTo>
                  <a:cubicBezTo>
                    <a:pt x="174" y="251"/>
                    <a:pt x="174" y="249"/>
                    <a:pt x="174" y="247"/>
                  </a:cubicBezTo>
                  <a:cubicBezTo>
                    <a:pt x="174" y="247"/>
                    <a:pt x="174" y="247"/>
                    <a:pt x="174" y="247"/>
                  </a:cubicBezTo>
                  <a:cubicBezTo>
                    <a:pt x="172" y="242"/>
                    <a:pt x="186" y="232"/>
                    <a:pt x="174" y="230"/>
                  </a:cubicBezTo>
                  <a:cubicBezTo>
                    <a:pt x="174" y="228"/>
                    <a:pt x="173" y="227"/>
                    <a:pt x="173" y="225"/>
                  </a:cubicBezTo>
                  <a:cubicBezTo>
                    <a:pt x="180" y="226"/>
                    <a:pt x="180" y="210"/>
                    <a:pt x="175" y="207"/>
                  </a:cubicBezTo>
                  <a:cubicBezTo>
                    <a:pt x="172" y="206"/>
                    <a:pt x="167" y="206"/>
                    <a:pt x="164" y="209"/>
                  </a:cubicBezTo>
                  <a:cubicBezTo>
                    <a:pt x="162" y="212"/>
                    <a:pt x="156" y="211"/>
                    <a:pt x="156" y="217"/>
                  </a:cubicBezTo>
                  <a:cubicBezTo>
                    <a:pt x="155" y="217"/>
                    <a:pt x="155" y="217"/>
                    <a:pt x="154" y="217"/>
                  </a:cubicBezTo>
                  <a:cubicBezTo>
                    <a:pt x="153" y="213"/>
                    <a:pt x="150" y="214"/>
                    <a:pt x="147" y="212"/>
                  </a:cubicBezTo>
                  <a:cubicBezTo>
                    <a:pt x="145" y="211"/>
                    <a:pt x="145" y="206"/>
                    <a:pt x="144" y="203"/>
                  </a:cubicBezTo>
                  <a:cubicBezTo>
                    <a:pt x="143" y="199"/>
                    <a:pt x="144" y="195"/>
                    <a:pt x="145" y="191"/>
                  </a:cubicBezTo>
                  <a:cubicBezTo>
                    <a:pt x="146" y="187"/>
                    <a:pt x="144" y="181"/>
                    <a:pt x="148" y="179"/>
                  </a:cubicBezTo>
                  <a:cubicBezTo>
                    <a:pt x="149" y="175"/>
                    <a:pt x="149" y="169"/>
                    <a:pt x="147" y="165"/>
                  </a:cubicBezTo>
                  <a:cubicBezTo>
                    <a:pt x="145" y="163"/>
                    <a:pt x="135" y="158"/>
                    <a:pt x="132" y="158"/>
                  </a:cubicBezTo>
                  <a:cubicBezTo>
                    <a:pt x="133" y="155"/>
                    <a:pt x="132" y="152"/>
                    <a:pt x="134" y="149"/>
                  </a:cubicBezTo>
                  <a:cubicBezTo>
                    <a:pt x="135" y="149"/>
                    <a:pt x="136" y="149"/>
                    <a:pt x="137" y="149"/>
                  </a:cubicBezTo>
                  <a:cubicBezTo>
                    <a:pt x="138" y="145"/>
                    <a:pt x="139" y="138"/>
                    <a:pt x="134" y="135"/>
                  </a:cubicBezTo>
                  <a:cubicBezTo>
                    <a:pt x="129" y="132"/>
                    <a:pt x="120" y="135"/>
                    <a:pt x="114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6" y="132"/>
                    <a:pt x="121" y="125"/>
                    <a:pt x="123" y="124"/>
                  </a:cubicBezTo>
                  <a:cubicBezTo>
                    <a:pt x="124" y="121"/>
                    <a:pt x="121" y="121"/>
                    <a:pt x="119" y="120"/>
                  </a:cubicBezTo>
                  <a:cubicBezTo>
                    <a:pt x="117" y="120"/>
                    <a:pt x="116" y="117"/>
                    <a:pt x="114" y="116"/>
                  </a:cubicBezTo>
                  <a:cubicBezTo>
                    <a:pt x="112" y="115"/>
                    <a:pt x="110" y="115"/>
                    <a:pt x="108" y="114"/>
                  </a:cubicBezTo>
                  <a:cubicBezTo>
                    <a:pt x="106" y="112"/>
                    <a:pt x="103" y="112"/>
                    <a:pt x="100" y="112"/>
                  </a:cubicBezTo>
                  <a:cubicBezTo>
                    <a:pt x="100" y="108"/>
                    <a:pt x="100" y="103"/>
                    <a:pt x="101" y="100"/>
                  </a:cubicBezTo>
                  <a:cubicBezTo>
                    <a:pt x="104" y="101"/>
                    <a:pt x="105" y="103"/>
                    <a:pt x="109" y="103"/>
                  </a:cubicBezTo>
                  <a:cubicBezTo>
                    <a:pt x="110" y="97"/>
                    <a:pt x="116" y="101"/>
                    <a:pt x="116" y="94"/>
                  </a:cubicBezTo>
                  <a:cubicBezTo>
                    <a:pt x="116" y="94"/>
                    <a:pt x="117" y="94"/>
                    <a:pt x="117" y="94"/>
                  </a:cubicBezTo>
                  <a:cubicBezTo>
                    <a:pt x="117" y="93"/>
                    <a:pt x="116" y="91"/>
                    <a:pt x="116" y="91"/>
                  </a:cubicBezTo>
                  <a:cubicBezTo>
                    <a:pt x="115" y="87"/>
                    <a:pt x="111" y="89"/>
                    <a:pt x="108" y="88"/>
                  </a:cubicBezTo>
                  <a:cubicBezTo>
                    <a:pt x="105" y="87"/>
                    <a:pt x="104" y="82"/>
                    <a:pt x="101" y="82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99" y="83"/>
                    <a:pt x="99" y="79"/>
                    <a:pt x="98" y="78"/>
                  </a:cubicBezTo>
                  <a:cubicBezTo>
                    <a:pt x="96" y="76"/>
                    <a:pt x="92" y="76"/>
                    <a:pt x="90" y="77"/>
                  </a:cubicBezTo>
                  <a:cubicBezTo>
                    <a:pt x="90" y="75"/>
                    <a:pt x="90" y="72"/>
                    <a:pt x="90" y="70"/>
                  </a:cubicBezTo>
                  <a:cubicBezTo>
                    <a:pt x="87" y="69"/>
                    <a:pt x="84" y="71"/>
                    <a:pt x="81" y="71"/>
                  </a:cubicBezTo>
                  <a:cubicBezTo>
                    <a:pt x="79" y="72"/>
                    <a:pt x="77" y="71"/>
                    <a:pt x="75" y="71"/>
                  </a:cubicBezTo>
                  <a:cubicBezTo>
                    <a:pt x="69" y="69"/>
                    <a:pt x="68" y="67"/>
                    <a:pt x="67" y="62"/>
                  </a:cubicBezTo>
                  <a:cubicBezTo>
                    <a:pt x="67" y="58"/>
                    <a:pt x="59" y="60"/>
                    <a:pt x="57" y="57"/>
                  </a:cubicBezTo>
                  <a:cubicBezTo>
                    <a:pt x="54" y="55"/>
                    <a:pt x="52" y="51"/>
                    <a:pt x="48" y="51"/>
                  </a:cubicBezTo>
                  <a:cubicBezTo>
                    <a:pt x="48" y="48"/>
                    <a:pt x="44" y="40"/>
                    <a:pt x="41" y="40"/>
                  </a:cubicBezTo>
                  <a:cubicBezTo>
                    <a:pt x="36" y="39"/>
                    <a:pt x="34" y="39"/>
                    <a:pt x="35" y="34"/>
                  </a:cubicBezTo>
                  <a:cubicBezTo>
                    <a:pt x="35" y="32"/>
                    <a:pt x="33" y="31"/>
                    <a:pt x="33" y="29"/>
                  </a:cubicBezTo>
                  <a:cubicBezTo>
                    <a:pt x="33" y="27"/>
                    <a:pt x="36" y="26"/>
                    <a:pt x="37" y="24"/>
                  </a:cubicBezTo>
                  <a:cubicBezTo>
                    <a:pt x="38" y="22"/>
                    <a:pt x="33" y="21"/>
                    <a:pt x="33" y="24"/>
                  </a:cubicBezTo>
                  <a:cubicBezTo>
                    <a:pt x="32" y="24"/>
                    <a:pt x="31" y="24"/>
                    <a:pt x="31" y="24"/>
                  </a:cubicBezTo>
                  <a:cubicBezTo>
                    <a:pt x="29" y="21"/>
                    <a:pt x="29" y="19"/>
                    <a:pt x="26" y="18"/>
                  </a:cubicBezTo>
                  <a:cubicBezTo>
                    <a:pt x="27" y="17"/>
                    <a:pt x="26" y="15"/>
                    <a:pt x="26" y="13"/>
                  </a:cubicBezTo>
                  <a:cubicBezTo>
                    <a:pt x="25" y="13"/>
                    <a:pt x="22" y="16"/>
                    <a:pt x="21" y="17"/>
                  </a:cubicBezTo>
                  <a:cubicBezTo>
                    <a:pt x="21" y="16"/>
                    <a:pt x="21" y="14"/>
                    <a:pt x="21" y="13"/>
                  </a:cubicBezTo>
                  <a:cubicBezTo>
                    <a:pt x="20" y="13"/>
                    <a:pt x="18" y="13"/>
                    <a:pt x="17" y="13"/>
                  </a:cubicBezTo>
                  <a:cubicBezTo>
                    <a:pt x="16" y="10"/>
                    <a:pt x="20" y="9"/>
                    <a:pt x="16" y="7"/>
                  </a:cubicBezTo>
                  <a:cubicBezTo>
                    <a:pt x="13" y="5"/>
                    <a:pt x="12" y="5"/>
                    <a:pt x="11" y="9"/>
                  </a:cubicBezTo>
                  <a:cubicBezTo>
                    <a:pt x="9" y="9"/>
                    <a:pt x="8" y="8"/>
                    <a:pt x="8" y="6"/>
                  </a:cubicBezTo>
                  <a:cubicBezTo>
                    <a:pt x="10" y="5"/>
                    <a:pt x="7" y="1"/>
                    <a:pt x="5" y="2"/>
                  </a:cubicBezTo>
                  <a:cubicBezTo>
                    <a:pt x="5" y="2"/>
                    <a:pt x="3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5"/>
                    <a:pt x="7" y="10"/>
                    <a:pt x="7" y="16"/>
                  </a:cubicBezTo>
                  <a:cubicBezTo>
                    <a:pt x="8" y="21"/>
                    <a:pt x="9" y="26"/>
                    <a:pt x="11" y="31"/>
                  </a:cubicBezTo>
                  <a:cubicBezTo>
                    <a:pt x="13" y="35"/>
                    <a:pt x="14" y="40"/>
                    <a:pt x="16" y="44"/>
                  </a:cubicBezTo>
                  <a:cubicBezTo>
                    <a:pt x="17" y="46"/>
                    <a:pt x="18" y="48"/>
                    <a:pt x="18" y="50"/>
                  </a:cubicBezTo>
                  <a:cubicBezTo>
                    <a:pt x="18" y="51"/>
                    <a:pt x="17" y="54"/>
                    <a:pt x="18" y="55"/>
                  </a:cubicBezTo>
                  <a:cubicBezTo>
                    <a:pt x="19" y="57"/>
                    <a:pt x="19" y="56"/>
                    <a:pt x="20" y="56"/>
                  </a:cubicBezTo>
                  <a:cubicBezTo>
                    <a:pt x="21" y="56"/>
                    <a:pt x="22" y="56"/>
                    <a:pt x="23" y="57"/>
                  </a:cubicBezTo>
                  <a:cubicBezTo>
                    <a:pt x="23" y="57"/>
                    <a:pt x="25" y="56"/>
                    <a:pt x="26" y="57"/>
                  </a:cubicBezTo>
                  <a:cubicBezTo>
                    <a:pt x="26" y="58"/>
                    <a:pt x="26" y="59"/>
                    <a:pt x="25" y="59"/>
                  </a:cubicBezTo>
                  <a:cubicBezTo>
                    <a:pt x="25" y="59"/>
                    <a:pt x="31" y="63"/>
                    <a:pt x="33" y="64"/>
                  </a:cubicBezTo>
                  <a:cubicBezTo>
                    <a:pt x="31" y="64"/>
                    <a:pt x="30" y="64"/>
                    <a:pt x="28" y="64"/>
                  </a:cubicBezTo>
                  <a:cubicBezTo>
                    <a:pt x="28" y="65"/>
                    <a:pt x="30" y="67"/>
                    <a:pt x="31" y="68"/>
                  </a:cubicBezTo>
                  <a:cubicBezTo>
                    <a:pt x="32" y="70"/>
                    <a:pt x="31" y="71"/>
                    <a:pt x="33" y="72"/>
                  </a:cubicBezTo>
                  <a:cubicBezTo>
                    <a:pt x="35" y="73"/>
                    <a:pt x="37" y="74"/>
                    <a:pt x="38" y="75"/>
                  </a:cubicBezTo>
                  <a:cubicBezTo>
                    <a:pt x="39" y="76"/>
                    <a:pt x="40" y="77"/>
                    <a:pt x="42" y="77"/>
                  </a:cubicBezTo>
                  <a:cubicBezTo>
                    <a:pt x="42" y="79"/>
                    <a:pt x="43" y="80"/>
                    <a:pt x="45" y="81"/>
                  </a:cubicBezTo>
                  <a:cubicBezTo>
                    <a:pt x="46" y="83"/>
                    <a:pt x="48" y="84"/>
                    <a:pt x="48" y="86"/>
                  </a:cubicBezTo>
                  <a:cubicBezTo>
                    <a:pt x="49" y="88"/>
                    <a:pt x="48" y="89"/>
                    <a:pt x="49" y="91"/>
                  </a:cubicBezTo>
                  <a:cubicBezTo>
                    <a:pt x="50" y="93"/>
                    <a:pt x="50" y="95"/>
                    <a:pt x="52" y="95"/>
                  </a:cubicBezTo>
                  <a:cubicBezTo>
                    <a:pt x="52" y="95"/>
                    <a:pt x="52" y="95"/>
                    <a:pt x="52" y="96"/>
                  </a:cubicBezTo>
                  <a:cubicBezTo>
                    <a:pt x="51" y="96"/>
                    <a:pt x="50" y="96"/>
                    <a:pt x="50" y="96"/>
                  </a:cubicBezTo>
                  <a:cubicBezTo>
                    <a:pt x="50" y="97"/>
                    <a:pt x="51" y="98"/>
                    <a:pt x="51" y="99"/>
                  </a:cubicBezTo>
                  <a:cubicBezTo>
                    <a:pt x="52" y="100"/>
                    <a:pt x="51" y="102"/>
                    <a:pt x="52" y="103"/>
                  </a:cubicBezTo>
                  <a:cubicBezTo>
                    <a:pt x="52" y="104"/>
                    <a:pt x="53" y="104"/>
                    <a:pt x="54" y="105"/>
                  </a:cubicBezTo>
                  <a:cubicBezTo>
                    <a:pt x="55" y="105"/>
                    <a:pt x="55" y="105"/>
                    <a:pt x="56" y="106"/>
                  </a:cubicBezTo>
                  <a:cubicBezTo>
                    <a:pt x="57" y="107"/>
                    <a:pt x="58" y="108"/>
                    <a:pt x="58" y="109"/>
                  </a:cubicBezTo>
                  <a:cubicBezTo>
                    <a:pt x="59" y="110"/>
                    <a:pt x="59" y="111"/>
                    <a:pt x="59" y="112"/>
                  </a:cubicBezTo>
                  <a:cubicBezTo>
                    <a:pt x="60" y="113"/>
                    <a:pt x="65" y="111"/>
                    <a:pt x="65" y="114"/>
                  </a:cubicBezTo>
                  <a:cubicBezTo>
                    <a:pt x="64" y="114"/>
                    <a:pt x="62" y="113"/>
                    <a:pt x="61" y="114"/>
                  </a:cubicBezTo>
                  <a:cubicBezTo>
                    <a:pt x="61" y="115"/>
                    <a:pt x="62" y="115"/>
                    <a:pt x="63" y="116"/>
                  </a:cubicBezTo>
                  <a:cubicBezTo>
                    <a:pt x="63" y="117"/>
                    <a:pt x="63" y="118"/>
                    <a:pt x="63" y="119"/>
                  </a:cubicBezTo>
                  <a:cubicBezTo>
                    <a:pt x="63" y="122"/>
                    <a:pt x="64" y="124"/>
                    <a:pt x="64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6" y="126"/>
                    <a:pt x="68" y="125"/>
                    <a:pt x="69" y="126"/>
                  </a:cubicBezTo>
                  <a:cubicBezTo>
                    <a:pt x="69" y="127"/>
                    <a:pt x="66" y="127"/>
                    <a:pt x="66" y="129"/>
                  </a:cubicBezTo>
                  <a:cubicBezTo>
                    <a:pt x="66" y="131"/>
                    <a:pt x="67" y="133"/>
                    <a:pt x="68" y="134"/>
                  </a:cubicBezTo>
                  <a:cubicBezTo>
                    <a:pt x="68" y="136"/>
                    <a:pt x="68" y="138"/>
                    <a:pt x="69" y="139"/>
                  </a:cubicBezTo>
                  <a:cubicBezTo>
                    <a:pt x="69" y="141"/>
                    <a:pt x="69" y="143"/>
                    <a:pt x="70" y="145"/>
                  </a:cubicBezTo>
                  <a:cubicBezTo>
                    <a:pt x="70" y="147"/>
                    <a:pt x="71" y="148"/>
                    <a:pt x="71" y="150"/>
                  </a:cubicBezTo>
                  <a:cubicBezTo>
                    <a:pt x="72" y="152"/>
                    <a:pt x="72" y="154"/>
                    <a:pt x="72" y="156"/>
                  </a:cubicBezTo>
                  <a:cubicBezTo>
                    <a:pt x="72" y="158"/>
                    <a:pt x="74" y="159"/>
                    <a:pt x="74" y="161"/>
                  </a:cubicBezTo>
                  <a:cubicBezTo>
                    <a:pt x="74" y="163"/>
                    <a:pt x="73" y="165"/>
                    <a:pt x="74" y="167"/>
                  </a:cubicBezTo>
                  <a:cubicBezTo>
                    <a:pt x="74" y="165"/>
                    <a:pt x="74" y="164"/>
                    <a:pt x="75" y="163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75" y="162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8" y="162"/>
                    <a:pt x="78" y="162"/>
                    <a:pt x="78" y="163"/>
                  </a:cubicBezTo>
                  <a:cubicBezTo>
                    <a:pt x="79" y="164"/>
                    <a:pt x="79" y="165"/>
                    <a:pt x="77" y="165"/>
                  </a:cubicBezTo>
                  <a:cubicBezTo>
                    <a:pt x="77" y="166"/>
                    <a:pt x="78" y="167"/>
                    <a:pt x="78" y="168"/>
                  </a:cubicBezTo>
                  <a:cubicBezTo>
                    <a:pt x="77" y="167"/>
                    <a:pt x="76" y="167"/>
                    <a:pt x="75" y="167"/>
                  </a:cubicBezTo>
                  <a:cubicBezTo>
                    <a:pt x="75" y="169"/>
                    <a:pt x="75" y="170"/>
                    <a:pt x="75" y="171"/>
                  </a:cubicBezTo>
                  <a:cubicBezTo>
                    <a:pt x="77" y="171"/>
                    <a:pt x="79" y="174"/>
                    <a:pt x="79" y="175"/>
                  </a:cubicBezTo>
                  <a:cubicBezTo>
                    <a:pt x="79" y="176"/>
                    <a:pt x="79" y="177"/>
                    <a:pt x="80" y="178"/>
                  </a:cubicBezTo>
                  <a:cubicBezTo>
                    <a:pt x="80" y="180"/>
                    <a:pt x="81" y="182"/>
                    <a:pt x="82" y="182"/>
                  </a:cubicBezTo>
                  <a:cubicBezTo>
                    <a:pt x="82" y="180"/>
                    <a:pt x="84" y="181"/>
                    <a:pt x="85" y="182"/>
                  </a:cubicBezTo>
                  <a:cubicBezTo>
                    <a:pt x="86" y="183"/>
                    <a:pt x="87" y="185"/>
                    <a:pt x="87" y="186"/>
                  </a:cubicBezTo>
                  <a:cubicBezTo>
                    <a:pt x="84" y="186"/>
                    <a:pt x="84" y="186"/>
                    <a:pt x="84" y="183"/>
                  </a:cubicBezTo>
                  <a:cubicBezTo>
                    <a:pt x="84" y="183"/>
                    <a:pt x="83" y="183"/>
                    <a:pt x="83" y="183"/>
                  </a:cubicBezTo>
                  <a:cubicBezTo>
                    <a:pt x="83" y="185"/>
                    <a:pt x="85" y="187"/>
                    <a:pt x="85" y="189"/>
                  </a:cubicBezTo>
                  <a:cubicBezTo>
                    <a:pt x="86" y="190"/>
                    <a:pt x="86" y="191"/>
                    <a:pt x="86" y="193"/>
                  </a:cubicBezTo>
                  <a:cubicBezTo>
                    <a:pt x="87" y="194"/>
                    <a:pt x="87" y="194"/>
                    <a:pt x="87" y="195"/>
                  </a:cubicBezTo>
                  <a:cubicBezTo>
                    <a:pt x="88" y="196"/>
                    <a:pt x="88" y="198"/>
                    <a:pt x="88" y="199"/>
                  </a:cubicBezTo>
                  <a:cubicBezTo>
                    <a:pt x="88" y="199"/>
                    <a:pt x="88" y="200"/>
                    <a:pt x="88" y="201"/>
                  </a:cubicBezTo>
                  <a:cubicBezTo>
                    <a:pt x="88" y="201"/>
                    <a:pt x="89" y="201"/>
                    <a:pt x="89" y="202"/>
                  </a:cubicBezTo>
                  <a:cubicBezTo>
                    <a:pt x="90" y="204"/>
                    <a:pt x="90" y="207"/>
                    <a:pt x="90" y="209"/>
                  </a:cubicBezTo>
                  <a:cubicBezTo>
                    <a:pt x="91" y="208"/>
                    <a:pt x="93" y="208"/>
                    <a:pt x="94" y="208"/>
                  </a:cubicBezTo>
                  <a:cubicBezTo>
                    <a:pt x="94" y="207"/>
                    <a:pt x="93" y="206"/>
                    <a:pt x="93" y="204"/>
                  </a:cubicBezTo>
                  <a:cubicBezTo>
                    <a:pt x="95" y="206"/>
                    <a:pt x="96" y="213"/>
                    <a:pt x="98" y="213"/>
                  </a:cubicBezTo>
                  <a:cubicBezTo>
                    <a:pt x="96" y="213"/>
                    <a:pt x="96" y="211"/>
                    <a:pt x="94" y="211"/>
                  </a:cubicBezTo>
                  <a:cubicBezTo>
                    <a:pt x="94" y="211"/>
                    <a:pt x="94" y="211"/>
                    <a:pt x="94" y="210"/>
                  </a:cubicBezTo>
                  <a:cubicBezTo>
                    <a:pt x="92" y="210"/>
                    <a:pt x="93" y="213"/>
                    <a:pt x="93" y="214"/>
                  </a:cubicBezTo>
                  <a:cubicBezTo>
                    <a:pt x="93" y="214"/>
                    <a:pt x="92" y="214"/>
                    <a:pt x="92" y="214"/>
                  </a:cubicBezTo>
                  <a:cubicBezTo>
                    <a:pt x="92" y="215"/>
                    <a:pt x="93" y="217"/>
                    <a:pt x="93" y="218"/>
                  </a:cubicBezTo>
                  <a:cubicBezTo>
                    <a:pt x="93" y="220"/>
                    <a:pt x="93" y="221"/>
                    <a:pt x="95" y="223"/>
                  </a:cubicBezTo>
                  <a:cubicBezTo>
                    <a:pt x="96" y="225"/>
                    <a:pt x="97" y="227"/>
                    <a:pt x="99" y="229"/>
                  </a:cubicBezTo>
                  <a:cubicBezTo>
                    <a:pt x="100" y="230"/>
                    <a:pt x="101" y="231"/>
                    <a:pt x="102" y="233"/>
                  </a:cubicBezTo>
                  <a:cubicBezTo>
                    <a:pt x="103" y="235"/>
                    <a:pt x="105" y="236"/>
                    <a:pt x="105" y="238"/>
                  </a:cubicBezTo>
                  <a:cubicBezTo>
                    <a:pt x="106" y="240"/>
                    <a:pt x="105" y="242"/>
                    <a:pt x="105" y="244"/>
                  </a:cubicBezTo>
                  <a:cubicBezTo>
                    <a:pt x="105" y="246"/>
                    <a:pt x="107" y="247"/>
                    <a:pt x="107" y="249"/>
                  </a:cubicBezTo>
                  <a:cubicBezTo>
                    <a:pt x="107" y="253"/>
                    <a:pt x="107" y="257"/>
                    <a:pt x="107" y="262"/>
                  </a:cubicBezTo>
                  <a:cubicBezTo>
                    <a:pt x="108" y="262"/>
                    <a:pt x="110" y="262"/>
                    <a:pt x="111" y="262"/>
                  </a:cubicBezTo>
                  <a:cubicBezTo>
                    <a:pt x="111" y="261"/>
                    <a:pt x="111" y="261"/>
                    <a:pt x="111" y="261"/>
                  </a:cubicBezTo>
                  <a:cubicBezTo>
                    <a:pt x="113" y="262"/>
                    <a:pt x="115" y="263"/>
                    <a:pt x="114" y="266"/>
                  </a:cubicBezTo>
                  <a:cubicBezTo>
                    <a:pt x="112" y="266"/>
                    <a:pt x="110" y="265"/>
                    <a:pt x="108" y="265"/>
                  </a:cubicBezTo>
                  <a:cubicBezTo>
                    <a:pt x="105" y="264"/>
                    <a:pt x="103" y="265"/>
                    <a:pt x="103" y="262"/>
                  </a:cubicBezTo>
                  <a:cubicBezTo>
                    <a:pt x="103" y="260"/>
                    <a:pt x="103" y="258"/>
                    <a:pt x="104" y="256"/>
                  </a:cubicBezTo>
                  <a:cubicBezTo>
                    <a:pt x="104" y="254"/>
                    <a:pt x="106" y="253"/>
                    <a:pt x="105" y="251"/>
                  </a:cubicBezTo>
                  <a:cubicBezTo>
                    <a:pt x="105" y="249"/>
                    <a:pt x="102" y="250"/>
                    <a:pt x="102" y="248"/>
                  </a:cubicBezTo>
                  <a:cubicBezTo>
                    <a:pt x="101" y="245"/>
                    <a:pt x="102" y="243"/>
                    <a:pt x="101" y="241"/>
                  </a:cubicBezTo>
                  <a:cubicBezTo>
                    <a:pt x="100" y="239"/>
                    <a:pt x="100" y="238"/>
                    <a:pt x="99" y="236"/>
                  </a:cubicBezTo>
                  <a:cubicBezTo>
                    <a:pt x="99" y="234"/>
                    <a:pt x="98" y="233"/>
                    <a:pt x="97" y="231"/>
                  </a:cubicBezTo>
                  <a:cubicBezTo>
                    <a:pt x="97" y="230"/>
                    <a:pt x="96" y="229"/>
                    <a:pt x="96" y="228"/>
                  </a:cubicBezTo>
                  <a:cubicBezTo>
                    <a:pt x="95" y="227"/>
                    <a:pt x="94" y="227"/>
                    <a:pt x="94" y="226"/>
                  </a:cubicBezTo>
                  <a:cubicBezTo>
                    <a:pt x="94" y="233"/>
                    <a:pt x="98" y="238"/>
                    <a:pt x="98" y="244"/>
                  </a:cubicBezTo>
                  <a:cubicBezTo>
                    <a:pt x="99" y="248"/>
                    <a:pt x="99" y="251"/>
                    <a:pt x="99" y="255"/>
                  </a:cubicBezTo>
                  <a:cubicBezTo>
                    <a:pt x="99" y="258"/>
                    <a:pt x="99" y="262"/>
                    <a:pt x="100" y="265"/>
                  </a:cubicBezTo>
                  <a:cubicBezTo>
                    <a:pt x="100" y="267"/>
                    <a:pt x="101" y="270"/>
                    <a:pt x="102" y="273"/>
                  </a:cubicBezTo>
                  <a:cubicBezTo>
                    <a:pt x="103" y="275"/>
                    <a:pt x="103" y="278"/>
                    <a:pt x="103" y="281"/>
                  </a:cubicBezTo>
                  <a:cubicBezTo>
                    <a:pt x="104" y="283"/>
                    <a:pt x="105" y="286"/>
                    <a:pt x="106" y="288"/>
                  </a:cubicBezTo>
                  <a:cubicBezTo>
                    <a:pt x="108" y="291"/>
                    <a:pt x="109" y="294"/>
                    <a:pt x="110" y="297"/>
                  </a:cubicBezTo>
                  <a:cubicBezTo>
                    <a:pt x="110" y="298"/>
                    <a:pt x="110" y="299"/>
                    <a:pt x="111" y="301"/>
                  </a:cubicBezTo>
                  <a:cubicBezTo>
                    <a:pt x="111" y="302"/>
                    <a:pt x="111" y="304"/>
                    <a:pt x="112" y="304"/>
                  </a:cubicBezTo>
                  <a:cubicBezTo>
                    <a:pt x="112" y="303"/>
                    <a:pt x="112" y="302"/>
                    <a:pt x="112" y="301"/>
                  </a:cubicBezTo>
                  <a:cubicBezTo>
                    <a:pt x="112" y="300"/>
                    <a:pt x="111" y="299"/>
                    <a:pt x="111" y="298"/>
                  </a:cubicBezTo>
                  <a:cubicBezTo>
                    <a:pt x="111" y="296"/>
                    <a:pt x="112" y="296"/>
                    <a:pt x="111" y="295"/>
                  </a:cubicBezTo>
                  <a:cubicBezTo>
                    <a:pt x="110" y="294"/>
                    <a:pt x="110" y="293"/>
                    <a:pt x="110" y="291"/>
                  </a:cubicBezTo>
                  <a:cubicBezTo>
                    <a:pt x="110" y="292"/>
                    <a:pt x="111" y="293"/>
                    <a:pt x="111" y="294"/>
                  </a:cubicBezTo>
                  <a:cubicBezTo>
                    <a:pt x="111" y="294"/>
                    <a:pt x="112" y="295"/>
                    <a:pt x="112" y="296"/>
                  </a:cubicBezTo>
                  <a:cubicBezTo>
                    <a:pt x="112" y="297"/>
                    <a:pt x="112" y="298"/>
                    <a:pt x="113" y="300"/>
                  </a:cubicBezTo>
                  <a:cubicBezTo>
                    <a:pt x="113" y="301"/>
                    <a:pt x="113" y="302"/>
                    <a:pt x="113" y="303"/>
                  </a:cubicBezTo>
                  <a:cubicBezTo>
                    <a:pt x="113" y="303"/>
                    <a:pt x="114" y="304"/>
                    <a:pt x="114" y="305"/>
                  </a:cubicBezTo>
                  <a:cubicBezTo>
                    <a:pt x="114" y="306"/>
                    <a:pt x="112" y="306"/>
                    <a:pt x="112" y="307"/>
                  </a:cubicBezTo>
                  <a:cubicBezTo>
                    <a:pt x="114" y="308"/>
                    <a:pt x="114" y="310"/>
                    <a:pt x="115" y="312"/>
                  </a:cubicBezTo>
                  <a:cubicBezTo>
                    <a:pt x="115" y="310"/>
                    <a:pt x="117" y="312"/>
                    <a:pt x="118" y="311"/>
                  </a:cubicBezTo>
                  <a:cubicBezTo>
                    <a:pt x="118" y="310"/>
                    <a:pt x="118" y="309"/>
                    <a:pt x="119" y="308"/>
                  </a:cubicBezTo>
                  <a:cubicBezTo>
                    <a:pt x="121" y="307"/>
                    <a:pt x="123" y="310"/>
                    <a:pt x="124" y="311"/>
                  </a:cubicBezTo>
                  <a:cubicBezTo>
                    <a:pt x="123" y="313"/>
                    <a:pt x="120" y="313"/>
                    <a:pt x="119" y="314"/>
                  </a:cubicBezTo>
                  <a:cubicBezTo>
                    <a:pt x="119" y="315"/>
                    <a:pt x="120" y="316"/>
                    <a:pt x="120" y="316"/>
                  </a:cubicBezTo>
                  <a:cubicBezTo>
                    <a:pt x="120" y="316"/>
                    <a:pt x="118" y="316"/>
                    <a:pt x="117" y="316"/>
                  </a:cubicBezTo>
                  <a:cubicBezTo>
                    <a:pt x="117" y="318"/>
                    <a:pt x="119" y="320"/>
                    <a:pt x="121" y="321"/>
                  </a:cubicBezTo>
                  <a:cubicBezTo>
                    <a:pt x="121" y="321"/>
                    <a:pt x="126" y="320"/>
                    <a:pt x="126" y="321"/>
                  </a:cubicBezTo>
                  <a:cubicBezTo>
                    <a:pt x="126" y="322"/>
                    <a:pt x="126" y="323"/>
                    <a:pt x="126" y="324"/>
                  </a:cubicBezTo>
                  <a:cubicBezTo>
                    <a:pt x="125" y="323"/>
                    <a:pt x="124" y="323"/>
                    <a:pt x="123" y="323"/>
                  </a:cubicBezTo>
                  <a:cubicBezTo>
                    <a:pt x="123" y="327"/>
                    <a:pt x="130" y="334"/>
                    <a:pt x="132" y="337"/>
                  </a:cubicBezTo>
                  <a:cubicBezTo>
                    <a:pt x="136" y="342"/>
                    <a:pt x="140" y="346"/>
                    <a:pt x="144" y="351"/>
                  </a:cubicBezTo>
                  <a:cubicBezTo>
                    <a:pt x="146" y="354"/>
                    <a:pt x="147" y="356"/>
                    <a:pt x="148" y="359"/>
                  </a:cubicBezTo>
                  <a:cubicBezTo>
                    <a:pt x="149" y="363"/>
                    <a:pt x="151" y="362"/>
                    <a:pt x="154" y="364"/>
                  </a:cubicBezTo>
                  <a:cubicBezTo>
                    <a:pt x="156" y="365"/>
                    <a:pt x="158" y="367"/>
                    <a:pt x="159" y="369"/>
                  </a:cubicBezTo>
                  <a:cubicBezTo>
                    <a:pt x="160" y="369"/>
                    <a:pt x="161" y="370"/>
                    <a:pt x="161" y="371"/>
                  </a:cubicBezTo>
                  <a:cubicBezTo>
                    <a:pt x="162" y="371"/>
                    <a:pt x="163" y="371"/>
                    <a:pt x="163" y="37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8489951" y="-1747838"/>
              <a:ext cx="827088" cy="623888"/>
            </a:xfrm>
            <a:custGeom>
              <a:avLst/>
              <a:gdLst>
                <a:gd name="T0" fmla="*/ 52 w 355"/>
                <a:gd name="T1" fmla="*/ 42 h 268"/>
                <a:gd name="T2" fmla="*/ 67 w 355"/>
                <a:gd name="T3" fmla="*/ 67 h 268"/>
                <a:gd name="T4" fmla="*/ 74 w 355"/>
                <a:gd name="T5" fmla="*/ 76 h 268"/>
                <a:gd name="T6" fmla="*/ 45 w 355"/>
                <a:gd name="T7" fmla="*/ 89 h 268"/>
                <a:gd name="T8" fmla="*/ 61 w 355"/>
                <a:gd name="T9" fmla="*/ 103 h 268"/>
                <a:gd name="T10" fmla="*/ 61 w 355"/>
                <a:gd name="T11" fmla="*/ 124 h 268"/>
                <a:gd name="T12" fmla="*/ 85 w 355"/>
                <a:gd name="T13" fmla="*/ 149 h 268"/>
                <a:gd name="T14" fmla="*/ 55 w 355"/>
                <a:gd name="T15" fmla="*/ 150 h 268"/>
                <a:gd name="T16" fmla="*/ 36 w 355"/>
                <a:gd name="T17" fmla="*/ 169 h 268"/>
                <a:gd name="T18" fmla="*/ 2 w 355"/>
                <a:gd name="T19" fmla="*/ 192 h 268"/>
                <a:gd name="T20" fmla="*/ 15 w 355"/>
                <a:gd name="T21" fmla="*/ 236 h 268"/>
                <a:gd name="T22" fmla="*/ 12 w 355"/>
                <a:gd name="T23" fmla="*/ 246 h 268"/>
                <a:gd name="T24" fmla="*/ 60 w 355"/>
                <a:gd name="T25" fmla="*/ 252 h 268"/>
                <a:gd name="T26" fmla="*/ 95 w 355"/>
                <a:gd name="T27" fmla="*/ 268 h 268"/>
                <a:gd name="T28" fmla="*/ 110 w 355"/>
                <a:gd name="T29" fmla="*/ 252 h 268"/>
                <a:gd name="T30" fmla="*/ 131 w 355"/>
                <a:gd name="T31" fmla="*/ 260 h 268"/>
                <a:gd name="T32" fmla="*/ 162 w 355"/>
                <a:gd name="T33" fmla="*/ 248 h 268"/>
                <a:gd name="T34" fmla="*/ 170 w 355"/>
                <a:gd name="T35" fmla="*/ 239 h 268"/>
                <a:gd name="T36" fmla="*/ 182 w 355"/>
                <a:gd name="T37" fmla="*/ 229 h 268"/>
                <a:gd name="T38" fmla="*/ 203 w 355"/>
                <a:gd name="T39" fmla="*/ 237 h 268"/>
                <a:gd name="T40" fmla="*/ 215 w 355"/>
                <a:gd name="T41" fmla="*/ 259 h 268"/>
                <a:gd name="T42" fmla="*/ 233 w 355"/>
                <a:gd name="T43" fmla="*/ 248 h 268"/>
                <a:gd name="T44" fmla="*/ 249 w 355"/>
                <a:gd name="T45" fmla="*/ 242 h 268"/>
                <a:gd name="T46" fmla="*/ 266 w 355"/>
                <a:gd name="T47" fmla="*/ 240 h 268"/>
                <a:gd name="T48" fmla="*/ 278 w 355"/>
                <a:gd name="T49" fmla="*/ 205 h 268"/>
                <a:gd name="T50" fmla="*/ 300 w 355"/>
                <a:gd name="T51" fmla="*/ 188 h 268"/>
                <a:gd name="T52" fmla="*/ 322 w 355"/>
                <a:gd name="T53" fmla="*/ 190 h 268"/>
                <a:gd name="T54" fmla="*/ 328 w 355"/>
                <a:gd name="T55" fmla="*/ 167 h 268"/>
                <a:gd name="T56" fmla="*/ 329 w 355"/>
                <a:gd name="T57" fmla="*/ 141 h 268"/>
                <a:gd name="T58" fmla="*/ 332 w 355"/>
                <a:gd name="T59" fmla="*/ 119 h 268"/>
                <a:gd name="T60" fmla="*/ 345 w 355"/>
                <a:gd name="T61" fmla="*/ 104 h 268"/>
                <a:gd name="T62" fmla="*/ 347 w 355"/>
                <a:gd name="T63" fmla="*/ 72 h 268"/>
                <a:gd name="T64" fmla="*/ 340 w 355"/>
                <a:gd name="T65" fmla="*/ 73 h 268"/>
                <a:gd name="T66" fmla="*/ 324 w 355"/>
                <a:gd name="T67" fmla="*/ 80 h 268"/>
                <a:gd name="T68" fmla="*/ 306 w 355"/>
                <a:gd name="T69" fmla="*/ 87 h 268"/>
                <a:gd name="T70" fmla="*/ 279 w 355"/>
                <a:gd name="T71" fmla="*/ 89 h 268"/>
                <a:gd name="T72" fmla="*/ 269 w 355"/>
                <a:gd name="T73" fmla="*/ 72 h 268"/>
                <a:gd name="T74" fmla="*/ 260 w 355"/>
                <a:gd name="T75" fmla="*/ 80 h 268"/>
                <a:gd name="T76" fmla="*/ 239 w 355"/>
                <a:gd name="T77" fmla="*/ 81 h 268"/>
                <a:gd name="T78" fmla="*/ 223 w 355"/>
                <a:gd name="T79" fmla="*/ 74 h 268"/>
                <a:gd name="T80" fmla="*/ 196 w 355"/>
                <a:gd name="T81" fmla="*/ 68 h 268"/>
                <a:gd name="T82" fmla="*/ 183 w 355"/>
                <a:gd name="T83" fmla="*/ 76 h 268"/>
                <a:gd name="T84" fmla="*/ 174 w 355"/>
                <a:gd name="T85" fmla="*/ 52 h 268"/>
                <a:gd name="T86" fmla="*/ 147 w 355"/>
                <a:gd name="T87" fmla="*/ 62 h 268"/>
                <a:gd name="T88" fmla="*/ 127 w 355"/>
                <a:gd name="T89" fmla="*/ 52 h 268"/>
                <a:gd name="T90" fmla="*/ 99 w 355"/>
                <a:gd name="T91" fmla="*/ 30 h 268"/>
                <a:gd name="T92" fmla="*/ 73 w 355"/>
                <a:gd name="T93" fmla="*/ 9 h 268"/>
                <a:gd name="T94" fmla="*/ 59 w 355"/>
                <a:gd name="T95" fmla="*/ 0 h 268"/>
                <a:gd name="T96" fmla="*/ 39 w 355"/>
                <a:gd name="T97" fmla="*/ 1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" h="268">
                  <a:moveTo>
                    <a:pt x="41" y="21"/>
                  </a:moveTo>
                  <a:cubicBezTo>
                    <a:pt x="41" y="26"/>
                    <a:pt x="47" y="29"/>
                    <a:pt x="45" y="34"/>
                  </a:cubicBezTo>
                  <a:cubicBezTo>
                    <a:pt x="44" y="39"/>
                    <a:pt x="51" y="36"/>
                    <a:pt x="52" y="42"/>
                  </a:cubicBezTo>
                  <a:cubicBezTo>
                    <a:pt x="52" y="46"/>
                    <a:pt x="49" y="52"/>
                    <a:pt x="54" y="55"/>
                  </a:cubicBezTo>
                  <a:cubicBezTo>
                    <a:pt x="57" y="58"/>
                    <a:pt x="62" y="56"/>
                    <a:pt x="67" y="57"/>
                  </a:cubicBezTo>
                  <a:cubicBezTo>
                    <a:pt x="67" y="61"/>
                    <a:pt x="66" y="64"/>
                    <a:pt x="67" y="67"/>
                  </a:cubicBezTo>
                  <a:cubicBezTo>
                    <a:pt x="69" y="67"/>
                    <a:pt x="70" y="68"/>
                    <a:pt x="70" y="70"/>
                  </a:cubicBezTo>
                  <a:cubicBezTo>
                    <a:pt x="72" y="70"/>
                    <a:pt x="75" y="70"/>
                    <a:pt x="77" y="71"/>
                  </a:cubicBezTo>
                  <a:cubicBezTo>
                    <a:pt x="79" y="74"/>
                    <a:pt x="77" y="76"/>
                    <a:pt x="74" y="76"/>
                  </a:cubicBezTo>
                  <a:cubicBezTo>
                    <a:pt x="68" y="77"/>
                    <a:pt x="62" y="75"/>
                    <a:pt x="56" y="76"/>
                  </a:cubicBezTo>
                  <a:cubicBezTo>
                    <a:pt x="52" y="78"/>
                    <a:pt x="54" y="81"/>
                    <a:pt x="49" y="81"/>
                  </a:cubicBezTo>
                  <a:cubicBezTo>
                    <a:pt x="43" y="81"/>
                    <a:pt x="43" y="85"/>
                    <a:pt x="45" y="89"/>
                  </a:cubicBezTo>
                  <a:cubicBezTo>
                    <a:pt x="48" y="90"/>
                    <a:pt x="51" y="92"/>
                    <a:pt x="55" y="93"/>
                  </a:cubicBezTo>
                  <a:cubicBezTo>
                    <a:pt x="58" y="93"/>
                    <a:pt x="60" y="92"/>
                    <a:pt x="61" y="95"/>
                  </a:cubicBezTo>
                  <a:cubicBezTo>
                    <a:pt x="61" y="97"/>
                    <a:pt x="63" y="101"/>
                    <a:pt x="61" y="103"/>
                  </a:cubicBezTo>
                  <a:cubicBezTo>
                    <a:pt x="58" y="105"/>
                    <a:pt x="53" y="107"/>
                    <a:pt x="49" y="106"/>
                  </a:cubicBezTo>
                  <a:cubicBezTo>
                    <a:pt x="51" y="112"/>
                    <a:pt x="56" y="113"/>
                    <a:pt x="59" y="118"/>
                  </a:cubicBezTo>
                  <a:cubicBezTo>
                    <a:pt x="60" y="120"/>
                    <a:pt x="59" y="123"/>
                    <a:pt x="61" y="124"/>
                  </a:cubicBezTo>
                  <a:cubicBezTo>
                    <a:pt x="63" y="126"/>
                    <a:pt x="65" y="127"/>
                    <a:pt x="67" y="128"/>
                  </a:cubicBezTo>
                  <a:cubicBezTo>
                    <a:pt x="74" y="131"/>
                    <a:pt x="79" y="136"/>
                    <a:pt x="87" y="138"/>
                  </a:cubicBezTo>
                  <a:cubicBezTo>
                    <a:pt x="94" y="140"/>
                    <a:pt x="95" y="150"/>
                    <a:pt x="85" y="149"/>
                  </a:cubicBezTo>
                  <a:cubicBezTo>
                    <a:pt x="81" y="149"/>
                    <a:pt x="75" y="145"/>
                    <a:pt x="71" y="148"/>
                  </a:cubicBezTo>
                  <a:cubicBezTo>
                    <a:pt x="68" y="149"/>
                    <a:pt x="68" y="152"/>
                    <a:pt x="64" y="151"/>
                  </a:cubicBezTo>
                  <a:cubicBezTo>
                    <a:pt x="65" y="146"/>
                    <a:pt x="56" y="145"/>
                    <a:pt x="55" y="150"/>
                  </a:cubicBezTo>
                  <a:cubicBezTo>
                    <a:pt x="54" y="152"/>
                    <a:pt x="54" y="154"/>
                    <a:pt x="52" y="156"/>
                  </a:cubicBezTo>
                  <a:cubicBezTo>
                    <a:pt x="50" y="157"/>
                    <a:pt x="47" y="156"/>
                    <a:pt x="46" y="159"/>
                  </a:cubicBezTo>
                  <a:cubicBezTo>
                    <a:pt x="40" y="160"/>
                    <a:pt x="39" y="165"/>
                    <a:pt x="36" y="169"/>
                  </a:cubicBezTo>
                  <a:cubicBezTo>
                    <a:pt x="33" y="173"/>
                    <a:pt x="28" y="173"/>
                    <a:pt x="24" y="175"/>
                  </a:cubicBezTo>
                  <a:cubicBezTo>
                    <a:pt x="19" y="178"/>
                    <a:pt x="16" y="181"/>
                    <a:pt x="10" y="183"/>
                  </a:cubicBezTo>
                  <a:cubicBezTo>
                    <a:pt x="5" y="184"/>
                    <a:pt x="3" y="188"/>
                    <a:pt x="2" y="192"/>
                  </a:cubicBezTo>
                  <a:cubicBezTo>
                    <a:pt x="0" y="198"/>
                    <a:pt x="0" y="203"/>
                    <a:pt x="2" y="209"/>
                  </a:cubicBezTo>
                  <a:cubicBezTo>
                    <a:pt x="4" y="214"/>
                    <a:pt x="2" y="220"/>
                    <a:pt x="8" y="223"/>
                  </a:cubicBezTo>
                  <a:cubicBezTo>
                    <a:pt x="12" y="226"/>
                    <a:pt x="15" y="229"/>
                    <a:pt x="15" y="236"/>
                  </a:cubicBezTo>
                  <a:cubicBezTo>
                    <a:pt x="15" y="241"/>
                    <a:pt x="11" y="243"/>
                    <a:pt x="6" y="243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8" y="245"/>
                    <a:pt x="11" y="245"/>
                    <a:pt x="12" y="246"/>
                  </a:cubicBezTo>
                  <a:cubicBezTo>
                    <a:pt x="19" y="251"/>
                    <a:pt x="30" y="249"/>
                    <a:pt x="38" y="250"/>
                  </a:cubicBezTo>
                  <a:cubicBezTo>
                    <a:pt x="45" y="250"/>
                    <a:pt x="49" y="251"/>
                    <a:pt x="50" y="243"/>
                  </a:cubicBezTo>
                  <a:cubicBezTo>
                    <a:pt x="57" y="243"/>
                    <a:pt x="58" y="248"/>
                    <a:pt x="60" y="252"/>
                  </a:cubicBezTo>
                  <a:cubicBezTo>
                    <a:pt x="63" y="257"/>
                    <a:pt x="69" y="251"/>
                    <a:pt x="72" y="250"/>
                  </a:cubicBezTo>
                  <a:cubicBezTo>
                    <a:pt x="79" y="249"/>
                    <a:pt x="77" y="257"/>
                    <a:pt x="78" y="260"/>
                  </a:cubicBezTo>
                  <a:cubicBezTo>
                    <a:pt x="79" y="268"/>
                    <a:pt x="89" y="268"/>
                    <a:pt x="95" y="268"/>
                  </a:cubicBezTo>
                  <a:cubicBezTo>
                    <a:pt x="96" y="266"/>
                    <a:pt x="95" y="263"/>
                    <a:pt x="96" y="261"/>
                  </a:cubicBezTo>
                  <a:cubicBezTo>
                    <a:pt x="99" y="261"/>
                    <a:pt x="102" y="262"/>
                    <a:pt x="104" y="259"/>
                  </a:cubicBezTo>
                  <a:cubicBezTo>
                    <a:pt x="106" y="256"/>
                    <a:pt x="105" y="253"/>
                    <a:pt x="110" y="252"/>
                  </a:cubicBezTo>
                  <a:cubicBezTo>
                    <a:pt x="115" y="252"/>
                    <a:pt x="116" y="260"/>
                    <a:pt x="120" y="263"/>
                  </a:cubicBezTo>
                  <a:cubicBezTo>
                    <a:pt x="122" y="263"/>
                    <a:pt x="124" y="265"/>
                    <a:pt x="126" y="264"/>
                  </a:cubicBezTo>
                  <a:cubicBezTo>
                    <a:pt x="128" y="263"/>
                    <a:pt x="128" y="260"/>
                    <a:pt x="131" y="260"/>
                  </a:cubicBezTo>
                  <a:cubicBezTo>
                    <a:pt x="134" y="259"/>
                    <a:pt x="142" y="261"/>
                    <a:pt x="141" y="255"/>
                  </a:cubicBezTo>
                  <a:cubicBezTo>
                    <a:pt x="147" y="251"/>
                    <a:pt x="153" y="253"/>
                    <a:pt x="159" y="252"/>
                  </a:cubicBezTo>
                  <a:cubicBezTo>
                    <a:pt x="160" y="252"/>
                    <a:pt x="161" y="249"/>
                    <a:pt x="162" y="248"/>
                  </a:cubicBezTo>
                  <a:cubicBezTo>
                    <a:pt x="162" y="245"/>
                    <a:pt x="163" y="246"/>
                    <a:pt x="165" y="245"/>
                  </a:cubicBezTo>
                  <a:cubicBezTo>
                    <a:pt x="167" y="245"/>
                    <a:pt x="169" y="245"/>
                    <a:pt x="169" y="243"/>
                  </a:cubicBezTo>
                  <a:cubicBezTo>
                    <a:pt x="169" y="242"/>
                    <a:pt x="169" y="241"/>
                    <a:pt x="170" y="239"/>
                  </a:cubicBezTo>
                  <a:cubicBezTo>
                    <a:pt x="170" y="237"/>
                    <a:pt x="172" y="237"/>
                    <a:pt x="172" y="235"/>
                  </a:cubicBezTo>
                  <a:cubicBezTo>
                    <a:pt x="173" y="233"/>
                    <a:pt x="171" y="230"/>
                    <a:pt x="174" y="228"/>
                  </a:cubicBezTo>
                  <a:cubicBezTo>
                    <a:pt x="176" y="227"/>
                    <a:pt x="180" y="228"/>
                    <a:pt x="182" y="229"/>
                  </a:cubicBezTo>
                  <a:cubicBezTo>
                    <a:pt x="182" y="235"/>
                    <a:pt x="194" y="230"/>
                    <a:pt x="197" y="230"/>
                  </a:cubicBezTo>
                  <a:cubicBezTo>
                    <a:pt x="197" y="231"/>
                    <a:pt x="198" y="231"/>
                    <a:pt x="198" y="231"/>
                  </a:cubicBezTo>
                  <a:cubicBezTo>
                    <a:pt x="199" y="234"/>
                    <a:pt x="201" y="235"/>
                    <a:pt x="203" y="237"/>
                  </a:cubicBezTo>
                  <a:cubicBezTo>
                    <a:pt x="205" y="239"/>
                    <a:pt x="203" y="244"/>
                    <a:pt x="204" y="247"/>
                  </a:cubicBezTo>
                  <a:cubicBezTo>
                    <a:pt x="209" y="249"/>
                    <a:pt x="215" y="242"/>
                    <a:pt x="215" y="251"/>
                  </a:cubicBezTo>
                  <a:cubicBezTo>
                    <a:pt x="215" y="253"/>
                    <a:pt x="213" y="257"/>
                    <a:pt x="215" y="259"/>
                  </a:cubicBezTo>
                  <a:cubicBezTo>
                    <a:pt x="217" y="261"/>
                    <a:pt x="222" y="258"/>
                    <a:pt x="222" y="262"/>
                  </a:cubicBezTo>
                  <a:cubicBezTo>
                    <a:pt x="229" y="264"/>
                    <a:pt x="227" y="255"/>
                    <a:pt x="229" y="251"/>
                  </a:cubicBezTo>
                  <a:cubicBezTo>
                    <a:pt x="230" y="249"/>
                    <a:pt x="232" y="249"/>
                    <a:pt x="233" y="248"/>
                  </a:cubicBezTo>
                  <a:cubicBezTo>
                    <a:pt x="234" y="247"/>
                    <a:pt x="233" y="245"/>
                    <a:pt x="234" y="244"/>
                  </a:cubicBezTo>
                  <a:cubicBezTo>
                    <a:pt x="238" y="242"/>
                    <a:pt x="239" y="247"/>
                    <a:pt x="239" y="249"/>
                  </a:cubicBezTo>
                  <a:cubicBezTo>
                    <a:pt x="243" y="250"/>
                    <a:pt x="248" y="246"/>
                    <a:pt x="249" y="242"/>
                  </a:cubicBezTo>
                  <a:cubicBezTo>
                    <a:pt x="252" y="243"/>
                    <a:pt x="254" y="250"/>
                    <a:pt x="259" y="248"/>
                  </a:cubicBezTo>
                  <a:cubicBezTo>
                    <a:pt x="259" y="245"/>
                    <a:pt x="257" y="242"/>
                    <a:pt x="261" y="241"/>
                  </a:cubicBezTo>
                  <a:cubicBezTo>
                    <a:pt x="262" y="241"/>
                    <a:pt x="265" y="242"/>
                    <a:pt x="266" y="240"/>
                  </a:cubicBezTo>
                  <a:cubicBezTo>
                    <a:pt x="267" y="237"/>
                    <a:pt x="268" y="232"/>
                    <a:pt x="268" y="228"/>
                  </a:cubicBezTo>
                  <a:cubicBezTo>
                    <a:pt x="267" y="224"/>
                    <a:pt x="271" y="225"/>
                    <a:pt x="273" y="222"/>
                  </a:cubicBezTo>
                  <a:cubicBezTo>
                    <a:pt x="275" y="216"/>
                    <a:pt x="269" y="206"/>
                    <a:pt x="278" y="205"/>
                  </a:cubicBezTo>
                  <a:cubicBezTo>
                    <a:pt x="283" y="205"/>
                    <a:pt x="284" y="197"/>
                    <a:pt x="286" y="193"/>
                  </a:cubicBezTo>
                  <a:cubicBezTo>
                    <a:pt x="289" y="193"/>
                    <a:pt x="293" y="193"/>
                    <a:pt x="297" y="193"/>
                  </a:cubicBezTo>
                  <a:cubicBezTo>
                    <a:pt x="298" y="191"/>
                    <a:pt x="296" y="188"/>
                    <a:pt x="300" y="188"/>
                  </a:cubicBezTo>
                  <a:cubicBezTo>
                    <a:pt x="300" y="188"/>
                    <a:pt x="300" y="183"/>
                    <a:pt x="300" y="183"/>
                  </a:cubicBezTo>
                  <a:cubicBezTo>
                    <a:pt x="305" y="182"/>
                    <a:pt x="310" y="184"/>
                    <a:pt x="314" y="187"/>
                  </a:cubicBezTo>
                  <a:cubicBezTo>
                    <a:pt x="315" y="188"/>
                    <a:pt x="319" y="189"/>
                    <a:pt x="322" y="190"/>
                  </a:cubicBezTo>
                  <a:cubicBezTo>
                    <a:pt x="323" y="187"/>
                    <a:pt x="327" y="185"/>
                    <a:pt x="328" y="183"/>
                  </a:cubicBezTo>
                  <a:cubicBezTo>
                    <a:pt x="325" y="181"/>
                    <a:pt x="320" y="170"/>
                    <a:pt x="321" y="167"/>
                  </a:cubicBezTo>
                  <a:cubicBezTo>
                    <a:pt x="323" y="167"/>
                    <a:pt x="326" y="167"/>
                    <a:pt x="328" y="167"/>
                  </a:cubicBezTo>
                  <a:cubicBezTo>
                    <a:pt x="328" y="163"/>
                    <a:pt x="328" y="160"/>
                    <a:pt x="333" y="159"/>
                  </a:cubicBezTo>
                  <a:cubicBezTo>
                    <a:pt x="336" y="159"/>
                    <a:pt x="338" y="163"/>
                    <a:pt x="341" y="162"/>
                  </a:cubicBezTo>
                  <a:cubicBezTo>
                    <a:pt x="340" y="153"/>
                    <a:pt x="340" y="142"/>
                    <a:pt x="329" y="141"/>
                  </a:cubicBezTo>
                  <a:cubicBezTo>
                    <a:pt x="328" y="137"/>
                    <a:pt x="323" y="137"/>
                    <a:pt x="322" y="134"/>
                  </a:cubicBezTo>
                  <a:cubicBezTo>
                    <a:pt x="320" y="129"/>
                    <a:pt x="325" y="124"/>
                    <a:pt x="325" y="119"/>
                  </a:cubicBezTo>
                  <a:cubicBezTo>
                    <a:pt x="327" y="119"/>
                    <a:pt x="329" y="119"/>
                    <a:pt x="332" y="119"/>
                  </a:cubicBezTo>
                  <a:cubicBezTo>
                    <a:pt x="332" y="117"/>
                    <a:pt x="333" y="115"/>
                    <a:pt x="334" y="113"/>
                  </a:cubicBezTo>
                  <a:cubicBezTo>
                    <a:pt x="336" y="111"/>
                    <a:pt x="339" y="112"/>
                    <a:pt x="340" y="110"/>
                  </a:cubicBezTo>
                  <a:cubicBezTo>
                    <a:pt x="341" y="107"/>
                    <a:pt x="342" y="105"/>
                    <a:pt x="345" y="104"/>
                  </a:cubicBezTo>
                  <a:cubicBezTo>
                    <a:pt x="347" y="103"/>
                    <a:pt x="349" y="102"/>
                    <a:pt x="351" y="100"/>
                  </a:cubicBezTo>
                  <a:cubicBezTo>
                    <a:pt x="355" y="95"/>
                    <a:pt x="349" y="88"/>
                    <a:pt x="350" y="82"/>
                  </a:cubicBezTo>
                  <a:cubicBezTo>
                    <a:pt x="350" y="79"/>
                    <a:pt x="351" y="74"/>
                    <a:pt x="347" y="72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7" y="75"/>
                    <a:pt x="346" y="76"/>
                    <a:pt x="340" y="76"/>
                  </a:cubicBezTo>
                  <a:cubicBezTo>
                    <a:pt x="340" y="75"/>
                    <a:pt x="340" y="74"/>
                    <a:pt x="340" y="73"/>
                  </a:cubicBezTo>
                  <a:cubicBezTo>
                    <a:pt x="338" y="76"/>
                    <a:pt x="339" y="78"/>
                    <a:pt x="338" y="81"/>
                  </a:cubicBezTo>
                  <a:cubicBezTo>
                    <a:pt x="337" y="84"/>
                    <a:pt x="336" y="87"/>
                    <a:pt x="335" y="89"/>
                  </a:cubicBezTo>
                  <a:cubicBezTo>
                    <a:pt x="333" y="90"/>
                    <a:pt x="328" y="81"/>
                    <a:pt x="324" y="80"/>
                  </a:cubicBezTo>
                  <a:cubicBezTo>
                    <a:pt x="325" y="81"/>
                    <a:pt x="324" y="82"/>
                    <a:pt x="324" y="83"/>
                  </a:cubicBezTo>
                  <a:cubicBezTo>
                    <a:pt x="324" y="82"/>
                    <a:pt x="311" y="85"/>
                    <a:pt x="310" y="85"/>
                  </a:cubicBezTo>
                  <a:cubicBezTo>
                    <a:pt x="309" y="85"/>
                    <a:pt x="308" y="86"/>
                    <a:pt x="306" y="87"/>
                  </a:cubicBezTo>
                  <a:cubicBezTo>
                    <a:pt x="301" y="88"/>
                    <a:pt x="297" y="84"/>
                    <a:pt x="293" y="85"/>
                  </a:cubicBezTo>
                  <a:cubicBezTo>
                    <a:pt x="289" y="86"/>
                    <a:pt x="291" y="91"/>
                    <a:pt x="287" y="92"/>
                  </a:cubicBezTo>
                  <a:cubicBezTo>
                    <a:pt x="285" y="93"/>
                    <a:pt x="283" y="88"/>
                    <a:pt x="279" y="89"/>
                  </a:cubicBezTo>
                  <a:cubicBezTo>
                    <a:pt x="279" y="88"/>
                    <a:pt x="279" y="87"/>
                    <a:pt x="279" y="87"/>
                  </a:cubicBezTo>
                  <a:cubicBezTo>
                    <a:pt x="277" y="86"/>
                    <a:pt x="274" y="86"/>
                    <a:pt x="272" y="86"/>
                  </a:cubicBezTo>
                  <a:cubicBezTo>
                    <a:pt x="272" y="82"/>
                    <a:pt x="271" y="76"/>
                    <a:pt x="269" y="72"/>
                  </a:cubicBezTo>
                  <a:cubicBezTo>
                    <a:pt x="267" y="73"/>
                    <a:pt x="267" y="76"/>
                    <a:pt x="265" y="77"/>
                  </a:cubicBezTo>
                  <a:cubicBezTo>
                    <a:pt x="264" y="77"/>
                    <a:pt x="263" y="77"/>
                    <a:pt x="262" y="77"/>
                  </a:cubicBezTo>
                  <a:cubicBezTo>
                    <a:pt x="260" y="78"/>
                    <a:pt x="261" y="79"/>
                    <a:pt x="260" y="80"/>
                  </a:cubicBezTo>
                  <a:cubicBezTo>
                    <a:pt x="256" y="83"/>
                    <a:pt x="253" y="85"/>
                    <a:pt x="247" y="85"/>
                  </a:cubicBezTo>
                  <a:cubicBezTo>
                    <a:pt x="246" y="85"/>
                    <a:pt x="246" y="86"/>
                    <a:pt x="245" y="87"/>
                  </a:cubicBezTo>
                  <a:cubicBezTo>
                    <a:pt x="243" y="87"/>
                    <a:pt x="241" y="83"/>
                    <a:pt x="239" y="81"/>
                  </a:cubicBezTo>
                  <a:cubicBezTo>
                    <a:pt x="237" y="79"/>
                    <a:pt x="234" y="79"/>
                    <a:pt x="231" y="77"/>
                  </a:cubicBezTo>
                  <a:cubicBezTo>
                    <a:pt x="230" y="77"/>
                    <a:pt x="230" y="76"/>
                    <a:pt x="228" y="75"/>
                  </a:cubicBezTo>
                  <a:cubicBezTo>
                    <a:pt x="226" y="75"/>
                    <a:pt x="224" y="75"/>
                    <a:pt x="223" y="74"/>
                  </a:cubicBezTo>
                  <a:cubicBezTo>
                    <a:pt x="220" y="73"/>
                    <a:pt x="214" y="69"/>
                    <a:pt x="214" y="72"/>
                  </a:cubicBezTo>
                  <a:cubicBezTo>
                    <a:pt x="210" y="74"/>
                    <a:pt x="206" y="73"/>
                    <a:pt x="203" y="71"/>
                  </a:cubicBezTo>
                  <a:cubicBezTo>
                    <a:pt x="201" y="70"/>
                    <a:pt x="199" y="68"/>
                    <a:pt x="196" y="68"/>
                  </a:cubicBezTo>
                  <a:cubicBezTo>
                    <a:pt x="194" y="68"/>
                    <a:pt x="194" y="69"/>
                    <a:pt x="192" y="71"/>
                  </a:cubicBezTo>
                  <a:cubicBezTo>
                    <a:pt x="190" y="71"/>
                    <a:pt x="189" y="72"/>
                    <a:pt x="188" y="73"/>
                  </a:cubicBezTo>
                  <a:cubicBezTo>
                    <a:pt x="187" y="74"/>
                    <a:pt x="184" y="76"/>
                    <a:pt x="183" y="76"/>
                  </a:cubicBezTo>
                  <a:cubicBezTo>
                    <a:pt x="182" y="76"/>
                    <a:pt x="181" y="73"/>
                    <a:pt x="179" y="72"/>
                  </a:cubicBezTo>
                  <a:cubicBezTo>
                    <a:pt x="178" y="71"/>
                    <a:pt x="175" y="70"/>
                    <a:pt x="173" y="70"/>
                  </a:cubicBezTo>
                  <a:cubicBezTo>
                    <a:pt x="173" y="64"/>
                    <a:pt x="174" y="58"/>
                    <a:pt x="174" y="52"/>
                  </a:cubicBezTo>
                  <a:cubicBezTo>
                    <a:pt x="170" y="52"/>
                    <a:pt x="166" y="52"/>
                    <a:pt x="163" y="53"/>
                  </a:cubicBezTo>
                  <a:cubicBezTo>
                    <a:pt x="161" y="54"/>
                    <a:pt x="155" y="58"/>
                    <a:pt x="155" y="59"/>
                  </a:cubicBezTo>
                  <a:cubicBezTo>
                    <a:pt x="151" y="61"/>
                    <a:pt x="152" y="62"/>
                    <a:pt x="147" y="62"/>
                  </a:cubicBezTo>
                  <a:cubicBezTo>
                    <a:pt x="145" y="62"/>
                    <a:pt x="141" y="63"/>
                    <a:pt x="139" y="60"/>
                  </a:cubicBezTo>
                  <a:cubicBezTo>
                    <a:pt x="137" y="58"/>
                    <a:pt x="139" y="54"/>
                    <a:pt x="136" y="53"/>
                  </a:cubicBezTo>
                  <a:cubicBezTo>
                    <a:pt x="134" y="52"/>
                    <a:pt x="130" y="53"/>
                    <a:pt x="127" y="52"/>
                  </a:cubicBezTo>
                  <a:cubicBezTo>
                    <a:pt x="126" y="47"/>
                    <a:pt x="122" y="45"/>
                    <a:pt x="118" y="43"/>
                  </a:cubicBezTo>
                  <a:cubicBezTo>
                    <a:pt x="113" y="41"/>
                    <a:pt x="107" y="43"/>
                    <a:pt x="102" y="42"/>
                  </a:cubicBezTo>
                  <a:cubicBezTo>
                    <a:pt x="95" y="40"/>
                    <a:pt x="97" y="35"/>
                    <a:pt x="99" y="30"/>
                  </a:cubicBezTo>
                  <a:cubicBezTo>
                    <a:pt x="100" y="28"/>
                    <a:pt x="101" y="26"/>
                    <a:pt x="100" y="23"/>
                  </a:cubicBezTo>
                  <a:cubicBezTo>
                    <a:pt x="100" y="20"/>
                    <a:pt x="98" y="17"/>
                    <a:pt x="98" y="15"/>
                  </a:cubicBezTo>
                  <a:cubicBezTo>
                    <a:pt x="91" y="13"/>
                    <a:pt x="79" y="16"/>
                    <a:pt x="73" y="9"/>
                  </a:cubicBezTo>
                  <a:cubicBezTo>
                    <a:pt x="72" y="8"/>
                    <a:pt x="72" y="5"/>
                    <a:pt x="71" y="4"/>
                  </a:cubicBezTo>
                  <a:cubicBezTo>
                    <a:pt x="70" y="3"/>
                    <a:pt x="67" y="4"/>
                    <a:pt x="65" y="3"/>
                  </a:cubicBezTo>
                  <a:cubicBezTo>
                    <a:pt x="63" y="2"/>
                    <a:pt x="62" y="0"/>
                    <a:pt x="59" y="0"/>
                  </a:cubicBezTo>
                  <a:cubicBezTo>
                    <a:pt x="58" y="4"/>
                    <a:pt x="59" y="4"/>
                    <a:pt x="55" y="5"/>
                  </a:cubicBezTo>
                  <a:cubicBezTo>
                    <a:pt x="50" y="6"/>
                    <a:pt x="47" y="6"/>
                    <a:pt x="43" y="7"/>
                  </a:cubicBezTo>
                  <a:cubicBezTo>
                    <a:pt x="41" y="8"/>
                    <a:pt x="40" y="10"/>
                    <a:pt x="39" y="10"/>
                  </a:cubicBezTo>
                  <a:cubicBezTo>
                    <a:pt x="38" y="10"/>
                    <a:pt x="37" y="10"/>
                    <a:pt x="36" y="10"/>
                  </a:cubicBezTo>
                  <a:cubicBezTo>
                    <a:pt x="36" y="15"/>
                    <a:pt x="38" y="21"/>
                    <a:pt x="41" y="21"/>
                  </a:cubicBezTo>
                  <a:close/>
                </a:path>
              </a:pathLst>
            </a:custGeom>
            <a:solidFill>
              <a:schemeClr val="accent6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950076" y="-2722563"/>
              <a:ext cx="504825" cy="557213"/>
            </a:xfrm>
            <a:custGeom>
              <a:avLst/>
              <a:gdLst>
                <a:gd name="T0" fmla="*/ 27 w 217"/>
                <a:gd name="T1" fmla="*/ 198 h 239"/>
                <a:gd name="T2" fmla="*/ 41 w 217"/>
                <a:gd name="T3" fmla="*/ 199 h 239"/>
                <a:gd name="T4" fmla="*/ 59 w 217"/>
                <a:gd name="T5" fmla="*/ 199 h 239"/>
                <a:gd name="T6" fmla="*/ 92 w 217"/>
                <a:gd name="T7" fmla="*/ 217 h 239"/>
                <a:gd name="T8" fmla="*/ 89 w 217"/>
                <a:gd name="T9" fmla="*/ 228 h 239"/>
                <a:gd name="T10" fmla="*/ 100 w 217"/>
                <a:gd name="T11" fmla="*/ 233 h 239"/>
                <a:gd name="T12" fmla="*/ 129 w 217"/>
                <a:gd name="T13" fmla="*/ 222 h 239"/>
                <a:gd name="T14" fmla="*/ 157 w 217"/>
                <a:gd name="T15" fmla="*/ 222 h 239"/>
                <a:gd name="T16" fmla="*/ 161 w 217"/>
                <a:gd name="T17" fmla="*/ 218 h 239"/>
                <a:gd name="T18" fmla="*/ 165 w 217"/>
                <a:gd name="T19" fmla="*/ 205 h 239"/>
                <a:gd name="T20" fmla="*/ 180 w 217"/>
                <a:gd name="T21" fmla="*/ 192 h 239"/>
                <a:gd name="T22" fmla="*/ 191 w 217"/>
                <a:gd name="T23" fmla="*/ 195 h 239"/>
                <a:gd name="T24" fmla="*/ 191 w 217"/>
                <a:gd name="T25" fmla="*/ 184 h 239"/>
                <a:gd name="T26" fmla="*/ 203 w 217"/>
                <a:gd name="T27" fmla="*/ 172 h 239"/>
                <a:gd name="T28" fmla="*/ 210 w 217"/>
                <a:gd name="T29" fmla="*/ 170 h 239"/>
                <a:gd name="T30" fmla="*/ 214 w 217"/>
                <a:gd name="T31" fmla="*/ 155 h 239"/>
                <a:gd name="T32" fmla="*/ 207 w 217"/>
                <a:gd name="T33" fmla="*/ 147 h 239"/>
                <a:gd name="T34" fmla="*/ 203 w 217"/>
                <a:gd name="T35" fmla="*/ 144 h 239"/>
                <a:gd name="T36" fmla="*/ 209 w 217"/>
                <a:gd name="T37" fmla="*/ 127 h 239"/>
                <a:gd name="T38" fmla="*/ 194 w 217"/>
                <a:gd name="T39" fmla="*/ 118 h 239"/>
                <a:gd name="T40" fmla="*/ 193 w 217"/>
                <a:gd name="T41" fmla="*/ 101 h 239"/>
                <a:gd name="T42" fmla="*/ 176 w 217"/>
                <a:gd name="T43" fmla="*/ 89 h 239"/>
                <a:gd name="T44" fmla="*/ 158 w 217"/>
                <a:gd name="T45" fmla="*/ 71 h 239"/>
                <a:gd name="T46" fmla="*/ 136 w 217"/>
                <a:gd name="T47" fmla="*/ 36 h 239"/>
                <a:gd name="T48" fmla="*/ 133 w 217"/>
                <a:gd name="T49" fmla="*/ 25 h 239"/>
                <a:gd name="T50" fmla="*/ 152 w 217"/>
                <a:gd name="T51" fmla="*/ 11 h 239"/>
                <a:gd name="T52" fmla="*/ 143 w 217"/>
                <a:gd name="T53" fmla="*/ 3 h 239"/>
                <a:gd name="T54" fmla="*/ 129 w 217"/>
                <a:gd name="T55" fmla="*/ 12 h 239"/>
                <a:gd name="T56" fmla="*/ 118 w 217"/>
                <a:gd name="T57" fmla="*/ 19 h 239"/>
                <a:gd name="T58" fmla="*/ 95 w 217"/>
                <a:gd name="T59" fmla="*/ 28 h 239"/>
                <a:gd name="T60" fmla="*/ 73 w 217"/>
                <a:gd name="T61" fmla="*/ 38 h 239"/>
                <a:gd name="T62" fmla="*/ 61 w 217"/>
                <a:gd name="T63" fmla="*/ 49 h 239"/>
                <a:gd name="T64" fmla="*/ 63 w 217"/>
                <a:gd name="T65" fmla="*/ 70 h 239"/>
                <a:gd name="T66" fmla="*/ 61 w 217"/>
                <a:gd name="T67" fmla="*/ 82 h 239"/>
                <a:gd name="T68" fmla="*/ 63 w 217"/>
                <a:gd name="T69" fmla="*/ 100 h 239"/>
                <a:gd name="T70" fmla="*/ 69 w 217"/>
                <a:gd name="T71" fmla="*/ 102 h 239"/>
                <a:gd name="T72" fmla="*/ 59 w 217"/>
                <a:gd name="T73" fmla="*/ 106 h 239"/>
                <a:gd name="T74" fmla="*/ 48 w 217"/>
                <a:gd name="T75" fmla="*/ 118 h 239"/>
                <a:gd name="T76" fmla="*/ 32 w 217"/>
                <a:gd name="T77" fmla="*/ 132 h 239"/>
                <a:gd name="T78" fmla="*/ 20 w 217"/>
                <a:gd name="T79" fmla="*/ 145 h 239"/>
                <a:gd name="T80" fmla="*/ 15 w 217"/>
                <a:gd name="T81" fmla="*/ 152 h 239"/>
                <a:gd name="T82" fmla="*/ 11 w 217"/>
                <a:gd name="T83" fmla="*/ 172 h 239"/>
                <a:gd name="T84" fmla="*/ 0 w 217"/>
                <a:gd name="T85" fmla="*/ 18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39">
                  <a:moveTo>
                    <a:pt x="6" y="192"/>
                  </a:moveTo>
                  <a:cubicBezTo>
                    <a:pt x="5" y="196"/>
                    <a:pt x="11" y="195"/>
                    <a:pt x="14" y="195"/>
                  </a:cubicBezTo>
                  <a:cubicBezTo>
                    <a:pt x="19" y="195"/>
                    <a:pt x="22" y="196"/>
                    <a:pt x="27" y="198"/>
                  </a:cubicBezTo>
                  <a:cubicBezTo>
                    <a:pt x="31" y="199"/>
                    <a:pt x="36" y="198"/>
                    <a:pt x="41" y="199"/>
                  </a:cubicBezTo>
                  <a:cubicBezTo>
                    <a:pt x="41" y="197"/>
                    <a:pt x="41" y="194"/>
                    <a:pt x="40" y="194"/>
                  </a:cubicBezTo>
                  <a:cubicBezTo>
                    <a:pt x="41" y="194"/>
                    <a:pt x="41" y="197"/>
                    <a:pt x="41" y="199"/>
                  </a:cubicBezTo>
                  <a:cubicBezTo>
                    <a:pt x="41" y="199"/>
                    <a:pt x="42" y="199"/>
                    <a:pt x="42" y="199"/>
                  </a:cubicBezTo>
                  <a:cubicBezTo>
                    <a:pt x="47" y="200"/>
                    <a:pt x="51" y="205"/>
                    <a:pt x="56" y="202"/>
                  </a:cubicBezTo>
                  <a:cubicBezTo>
                    <a:pt x="57" y="201"/>
                    <a:pt x="58" y="200"/>
                    <a:pt x="59" y="199"/>
                  </a:cubicBezTo>
                  <a:cubicBezTo>
                    <a:pt x="65" y="199"/>
                    <a:pt x="75" y="199"/>
                    <a:pt x="78" y="205"/>
                  </a:cubicBezTo>
                  <a:cubicBezTo>
                    <a:pt x="84" y="214"/>
                    <a:pt x="84" y="203"/>
                    <a:pt x="88" y="207"/>
                  </a:cubicBezTo>
                  <a:cubicBezTo>
                    <a:pt x="88" y="208"/>
                    <a:pt x="86" y="222"/>
                    <a:pt x="92" y="217"/>
                  </a:cubicBezTo>
                  <a:cubicBezTo>
                    <a:pt x="93" y="216"/>
                    <a:pt x="91" y="214"/>
                    <a:pt x="93" y="214"/>
                  </a:cubicBezTo>
                  <a:cubicBezTo>
                    <a:pt x="95" y="214"/>
                    <a:pt x="95" y="217"/>
                    <a:pt x="95" y="218"/>
                  </a:cubicBezTo>
                  <a:cubicBezTo>
                    <a:pt x="94" y="222"/>
                    <a:pt x="90" y="224"/>
                    <a:pt x="89" y="228"/>
                  </a:cubicBezTo>
                  <a:cubicBezTo>
                    <a:pt x="89" y="229"/>
                    <a:pt x="92" y="231"/>
                    <a:pt x="93" y="232"/>
                  </a:cubicBezTo>
                  <a:cubicBezTo>
                    <a:pt x="95" y="234"/>
                    <a:pt x="95" y="236"/>
                    <a:pt x="95" y="239"/>
                  </a:cubicBezTo>
                  <a:cubicBezTo>
                    <a:pt x="100" y="239"/>
                    <a:pt x="100" y="238"/>
                    <a:pt x="100" y="233"/>
                  </a:cubicBezTo>
                  <a:cubicBezTo>
                    <a:pt x="100" y="229"/>
                    <a:pt x="105" y="227"/>
                    <a:pt x="107" y="224"/>
                  </a:cubicBezTo>
                  <a:cubicBezTo>
                    <a:pt x="110" y="221"/>
                    <a:pt x="111" y="216"/>
                    <a:pt x="116" y="219"/>
                  </a:cubicBezTo>
                  <a:cubicBezTo>
                    <a:pt x="120" y="221"/>
                    <a:pt x="124" y="222"/>
                    <a:pt x="129" y="222"/>
                  </a:cubicBezTo>
                  <a:cubicBezTo>
                    <a:pt x="128" y="215"/>
                    <a:pt x="143" y="216"/>
                    <a:pt x="144" y="224"/>
                  </a:cubicBezTo>
                  <a:cubicBezTo>
                    <a:pt x="146" y="224"/>
                    <a:pt x="149" y="224"/>
                    <a:pt x="152" y="225"/>
                  </a:cubicBezTo>
                  <a:cubicBezTo>
                    <a:pt x="156" y="226"/>
                    <a:pt x="154" y="224"/>
                    <a:pt x="157" y="222"/>
                  </a:cubicBezTo>
                  <a:cubicBezTo>
                    <a:pt x="157" y="221"/>
                    <a:pt x="157" y="220"/>
                    <a:pt x="157" y="220"/>
                  </a:cubicBezTo>
                  <a:cubicBezTo>
                    <a:pt x="158" y="220"/>
                    <a:pt x="159" y="221"/>
                    <a:pt x="159" y="222"/>
                  </a:cubicBezTo>
                  <a:cubicBezTo>
                    <a:pt x="161" y="221"/>
                    <a:pt x="160" y="219"/>
                    <a:pt x="161" y="218"/>
                  </a:cubicBezTo>
                  <a:cubicBezTo>
                    <a:pt x="162" y="217"/>
                    <a:pt x="164" y="218"/>
                    <a:pt x="166" y="217"/>
                  </a:cubicBezTo>
                  <a:cubicBezTo>
                    <a:pt x="166" y="216"/>
                    <a:pt x="168" y="215"/>
                    <a:pt x="168" y="214"/>
                  </a:cubicBezTo>
                  <a:cubicBezTo>
                    <a:pt x="164" y="214"/>
                    <a:pt x="164" y="208"/>
                    <a:pt x="165" y="205"/>
                  </a:cubicBezTo>
                  <a:cubicBezTo>
                    <a:pt x="165" y="204"/>
                    <a:pt x="166" y="202"/>
                    <a:pt x="166" y="200"/>
                  </a:cubicBezTo>
                  <a:cubicBezTo>
                    <a:pt x="167" y="197"/>
                    <a:pt x="167" y="193"/>
                    <a:pt x="168" y="190"/>
                  </a:cubicBezTo>
                  <a:cubicBezTo>
                    <a:pt x="171" y="191"/>
                    <a:pt x="179" y="196"/>
                    <a:pt x="180" y="192"/>
                  </a:cubicBezTo>
                  <a:cubicBezTo>
                    <a:pt x="180" y="187"/>
                    <a:pt x="184" y="186"/>
                    <a:pt x="185" y="191"/>
                  </a:cubicBezTo>
                  <a:cubicBezTo>
                    <a:pt x="185" y="193"/>
                    <a:pt x="185" y="195"/>
                    <a:pt x="186" y="197"/>
                  </a:cubicBezTo>
                  <a:cubicBezTo>
                    <a:pt x="189" y="199"/>
                    <a:pt x="190" y="196"/>
                    <a:pt x="191" y="195"/>
                  </a:cubicBezTo>
                  <a:cubicBezTo>
                    <a:pt x="194" y="193"/>
                    <a:pt x="196" y="193"/>
                    <a:pt x="196" y="189"/>
                  </a:cubicBezTo>
                  <a:cubicBezTo>
                    <a:pt x="196" y="186"/>
                    <a:pt x="195" y="185"/>
                    <a:pt x="191" y="185"/>
                  </a:cubicBezTo>
                  <a:cubicBezTo>
                    <a:pt x="191" y="184"/>
                    <a:pt x="191" y="184"/>
                    <a:pt x="191" y="184"/>
                  </a:cubicBezTo>
                  <a:cubicBezTo>
                    <a:pt x="194" y="184"/>
                    <a:pt x="194" y="181"/>
                    <a:pt x="196" y="180"/>
                  </a:cubicBezTo>
                  <a:cubicBezTo>
                    <a:pt x="198" y="179"/>
                    <a:pt x="200" y="179"/>
                    <a:pt x="202" y="179"/>
                  </a:cubicBezTo>
                  <a:cubicBezTo>
                    <a:pt x="202" y="177"/>
                    <a:pt x="203" y="174"/>
                    <a:pt x="203" y="172"/>
                  </a:cubicBezTo>
                  <a:cubicBezTo>
                    <a:pt x="200" y="172"/>
                    <a:pt x="200" y="171"/>
                    <a:pt x="201" y="168"/>
                  </a:cubicBezTo>
                  <a:cubicBezTo>
                    <a:pt x="202" y="167"/>
                    <a:pt x="204" y="167"/>
                    <a:pt x="206" y="167"/>
                  </a:cubicBezTo>
                  <a:cubicBezTo>
                    <a:pt x="206" y="169"/>
                    <a:pt x="208" y="170"/>
                    <a:pt x="210" y="170"/>
                  </a:cubicBezTo>
                  <a:cubicBezTo>
                    <a:pt x="212" y="171"/>
                    <a:pt x="212" y="174"/>
                    <a:pt x="214" y="176"/>
                  </a:cubicBezTo>
                  <a:cubicBezTo>
                    <a:pt x="216" y="176"/>
                    <a:pt x="215" y="165"/>
                    <a:pt x="215" y="163"/>
                  </a:cubicBezTo>
                  <a:cubicBezTo>
                    <a:pt x="215" y="160"/>
                    <a:pt x="217" y="157"/>
                    <a:pt x="214" y="155"/>
                  </a:cubicBezTo>
                  <a:cubicBezTo>
                    <a:pt x="212" y="153"/>
                    <a:pt x="210" y="149"/>
                    <a:pt x="208" y="146"/>
                  </a:cubicBezTo>
                  <a:cubicBezTo>
                    <a:pt x="208" y="146"/>
                    <a:pt x="208" y="147"/>
                    <a:pt x="207" y="147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7" y="147"/>
                    <a:pt x="206" y="147"/>
                    <a:pt x="205" y="147"/>
                  </a:cubicBezTo>
                  <a:cubicBezTo>
                    <a:pt x="206" y="147"/>
                    <a:pt x="203" y="143"/>
                    <a:pt x="203" y="144"/>
                  </a:cubicBezTo>
                  <a:cubicBezTo>
                    <a:pt x="203" y="143"/>
                    <a:pt x="203" y="142"/>
                    <a:pt x="203" y="140"/>
                  </a:cubicBezTo>
                  <a:cubicBezTo>
                    <a:pt x="203" y="139"/>
                    <a:pt x="201" y="139"/>
                    <a:pt x="201" y="138"/>
                  </a:cubicBezTo>
                  <a:cubicBezTo>
                    <a:pt x="202" y="136"/>
                    <a:pt x="206" y="126"/>
                    <a:pt x="209" y="127"/>
                  </a:cubicBezTo>
                  <a:cubicBezTo>
                    <a:pt x="209" y="127"/>
                    <a:pt x="210" y="127"/>
                    <a:pt x="212" y="128"/>
                  </a:cubicBezTo>
                  <a:cubicBezTo>
                    <a:pt x="211" y="128"/>
                    <a:pt x="211" y="127"/>
                    <a:pt x="210" y="127"/>
                  </a:cubicBezTo>
                  <a:cubicBezTo>
                    <a:pt x="205" y="123"/>
                    <a:pt x="198" y="124"/>
                    <a:pt x="194" y="118"/>
                  </a:cubicBezTo>
                  <a:cubicBezTo>
                    <a:pt x="192" y="115"/>
                    <a:pt x="194" y="113"/>
                    <a:pt x="195" y="111"/>
                  </a:cubicBezTo>
                  <a:cubicBezTo>
                    <a:pt x="196" y="109"/>
                    <a:pt x="195" y="104"/>
                    <a:pt x="195" y="101"/>
                  </a:cubicBezTo>
                  <a:cubicBezTo>
                    <a:pt x="194" y="101"/>
                    <a:pt x="194" y="101"/>
                    <a:pt x="193" y="101"/>
                  </a:cubicBezTo>
                  <a:cubicBezTo>
                    <a:pt x="193" y="96"/>
                    <a:pt x="191" y="98"/>
                    <a:pt x="187" y="98"/>
                  </a:cubicBezTo>
                  <a:cubicBezTo>
                    <a:pt x="184" y="97"/>
                    <a:pt x="183" y="91"/>
                    <a:pt x="181" y="88"/>
                  </a:cubicBezTo>
                  <a:cubicBezTo>
                    <a:pt x="178" y="84"/>
                    <a:pt x="177" y="85"/>
                    <a:pt x="176" y="89"/>
                  </a:cubicBezTo>
                  <a:cubicBezTo>
                    <a:pt x="175" y="94"/>
                    <a:pt x="168" y="93"/>
                    <a:pt x="164" y="92"/>
                  </a:cubicBezTo>
                  <a:cubicBezTo>
                    <a:pt x="164" y="88"/>
                    <a:pt x="165" y="84"/>
                    <a:pt x="164" y="80"/>
                  </a:cubicBezTo>
                  <a:cubicBezTo>
                    <a:pt x="163" y="77"/>
                    <a:pt x="160" y="74"/>
                    <a:pt x="158" y="71"/>
                  </a:cubicBezTo>
                  <a:cubicBezTo>
                    <a:pt x="157" y="69"/>
                    <a:pt x="144" y="53"/>
                    <a:pt x="154" y="55"/>
                  </a:cubicBezTo>
                  <a:cubicBezTo>
                    <a:pt x="155" y="53"/>
                    <a:pt x="148" y="43"/>
                    <a:pt x="147" y="42"/>
                  </a:cubicBezTo>
                  <a:cubicBezTo>
                    <a:pt x="144" y="39"/>
                    <a:pt x="140" y="38"/>
                    <a:pt x="136" y="36"/>
                  </a:cubicBezTo>
                  <a:cubicBezTo>
                    <a:pt x="134" y="35"/>
                    <a:pt x="130" y="36"/>
                    <a:pt x="127" y="34"/>
                  </a:cubicBezTo>
                  <a:cubicBezTo>
                    <a:pt x="128" y="33"/>
                    <a:pt x="131" y="33"/>
                    <a:pt x="132" y="33"/>
                  </a:cubicBezTo>
                  <a:cubicBezTo>
                    <a:pt x="135" y="31"/>
                    <a:pt x="133" y="27"/>
                    <a:pt x="133" y="25"/>
                  </a:cubicBezTo>
                  <a:cubicBezTo>
                    <a:pt x="132" y="20"/>
                    <a:pt x="138" y="21"/>
                    <a:pt x="142" y="21"/>
                  </a:cubicBezTo>
                  <a:cubicBezTo>
                    <a:pt x="141" y="21"/>
                    <a:pt x="144" y="15"/>
                    <a:pt x="144" y="15"/>
                  </a:cubicBezTo>
                  <a:cubicBezTo>
                    <a:pt x="146" y="12"/>
                    <a:pt x="149" y="12"/>
                    <a:pt x="152" y="11"/>
                  </a:cubicBezTo>
                  <a:cubicBezTo>
                    <a:pt x="153" y="8"/>
                    <a:pt x="149" y="6"/>
                    <a:pt x="148" y="3"/>
                  </a:cubicBezTo>
                  <a:cubicBezTo>
                    <a:pt x="147" y="3"/>
                    <a:pt x="147" y="2"/>
                    <a:pt x="146" y="1"/>
                  </a:cubicBezTo>
                  <a:cubicBezTo>
                    <a:pt x="145" y="1"/>
                    <a:pt x="145" y="0"/>
                    <a:pt x="143" y="3"/>
                  </a:cubicBezTo>
                  <a:cubicBezTo>
                    <a:pt x="142" y="5"/>
                    <a:pt x="143" y="6"/>
                    <a:pt x="140" y="7"/>
                  </a:cubicBezTo>
                  <a:cubicBezTo>
                    <a:pt x="137" y="7"/>
                    <a:pt x="135" y="6"/>
                    <a:pt x="132" y="6"/>
                  </a:cubicBezTo>
                  <a:cubicBezTo>
                    <a:pt x="132" y="9"/>
                    <a:pt x="128" y="9"/>
                    <a:pt x="129" y="12"/>
                  </a:cubicBezTo>
                  <a:cubicBezTo>
                    <a:pt x="125" y="12"/>
                    <a:pt x="123" y="11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19" y="13"/>
                    <a:pt x="118" y="16"/>
                    <a:pt x="118" y="19"/>
                  </a:cubicBezTo>
                  <a:cubicBezTo>
                    <a:pt x="118" y="21"/>
                    <a:pt x="117" y="22"/>
                    <a:pt x="115" y="24"/>
                  </a:cubicBezTo>
                  <a:cubicBezTo>
                    <a:pt x="114" y="25"/>
                    <a:pt x="112" y="26"/>
                    <a:pt x="111" y="28"/>
                  </a:cubicBezTo>
                  <a:cubicBezTo>
                    <a:pt x="106" y="28"/>
                    <a:pt x="101" y="28"/>
                    <a:pt x="95" y="28"/>
                  </a:cubicBezTo>
                  <a:cubicBezTo>
                    <a:pt x="93" y="27"/>
                    <a:pt x="89" y="27"/>
                    <a:pt x="87" y="28"/>
                  </a:cubicBezTo>
                  <a:cubicBezTo>
                    <a:pt x="85" y="29"/>
                    <a:pt x="86" y="33"/>
                    <a:pt x="83" y="33"/>
                  </a:cubicBezTo>
                  <a:cubicBezTo>
                    <a:pt x="83" y="39"/>
                    <a:pt x="78" y="36"/>
                    <a:pt x="73" y="38"/>
                  </a:cubicBezTo>
                  <a:cubicBezTo>
                    <a:pt x="71" y="39"/>
                    <a:pt x="70" y="40"/>
                    <a:pt x="68" y="42"/>
                  </a:cubicBezTo>
                  <a:cubicBezTo>
                    <a:pt x="66" y="44"/>
                    <a:pt x="67" y="45"/>
                    <a:pt x="66" y="47"/>
                  </a:cubicBezTo>
                  <a:cubicBezTo>
                    <a:pt x="64" y="51"/>
                    <a:pt x="63" y="48"/>
                    <a:pt x="61" y="49"/>
                  </a:cubicBezTo>
                  <a:cubicBezTo>
                    <a:pt x="59" y="51"/>
                    <a:pt x="63" y="57"/>
                    <a:pt x="64" y="58"/>
                  </a:cubicBezTo>
                  <a:cubicBezTo>
                    <a:pt x="65" y="61"/>
                    <a:pt x="66" y="65"/>
                    <a:pt x="66" y="69"/>
                  </a:cubicBezTo>
                  <a:cubicBezTo>
                    <a:pt x="65" y="69"/>
                    <a:pt x="64" y="69"/>
                    <a:pt x="63" y="70"/>
                  </a:cubicBezTo>
                  <a:cubicBezTo>
                    <a:pt x="68" y="70"/>
                    <a:pt x="68" y="71"/>
                    <a:pt x="68" y="75"/>
                  </a:cubicBezTo>
                  <a:cubicBezTo>
                    <a:pt x="68" y="76"/>
                    <a:pt x="65" y="77"/>
                    <a:pt x="65" y="77"/>
                  </a:cubicBezTo>
                  <a:cubicBezTo>
                    <a:pt x="63" y="78"/>
                    <a:pt x="61" y="80"/>
                    <a:pt x="61" y="82"/>
                  </a:cubicBezTo>
                  <a:cubicBezTo>
                    <a:pt x="60" y="84"/>
                    <a:pt x="56" y="98"/>
                    <a:pt x="60" y="98"/>
                  </a:cubicBezTo>
                  <a:cubicBezTo>
                    <a:pt x="60" y="99"/>
                    <a:pt x="60" y="99"/>
                    <a:pt x="60" y="100"/>
                  </a:cubicBezTo>
                  <a:cubicBezTo>
                    <a:pt x="61" y="100"/>
                    <a:pt x="62" y="100"/>
                    <a:pt x="63" y="100"/>
                  </a:cubicBezTo>
                  <a:cubicBezTo>
                    <a:pt x="63" y="99"/>
                    <a:pt x="64" y="98"/>
                    <a:pt x="64" y="98"/>
                  </a:cubicBezTo>
                  <a:cubicBezTo>
                    <a:pt x="65" y="97"/>
                    <a:pt x="68" y="97"/>
                    <a:pt x="69" y="98"/>
                  </a:cubicBezTo>
                  <a:cubicBezTo>
                    <a:pt x="69" y="99"/>
                    <a:pt x="70" y="101"/>
                    <a:pt x="69" y="102"/>
                  </a:cubicBezTo>
                  <a:cubicBezTo>
                    <a:pt x="68" y="103"/>
                    <a:pt x="66" y="102"/>
                    <a:pt x="65" y="102"/>
                  </a:cubicBezTo>
                  <a:cubicBezTo>
                    <a:pt x="63" y="103"/>
                    <a:pt x="64" y="103"/>
                    <a:pt x="63" y="105"/>
                  </a:cubicBezTo>
                  <a:cubicBezTo>
                    <a:pt x="61" y="106"/>
                    <a:pt x="61" y="106"/>
                    <a:pt x="59" y="106"/>
                  </a:cubicBezTo>
                  <a:cubicBezTo>
                    <a:pt x="58" y="107"/>
                    <a:pt x="58" y="107"/>
                    <a:pt x="57" y="108"/>
                  </a:cubicBezTo>
                  <a:cubicBezTo>
                    <a:pt x="56" y="110"/>
                    <a:pt x="55" y="110"/>
                    <a:pt x="54" y="111"/>
                  </a:cubicBezTo>
                  <a:cubicBezTo>
                    <a:pt x="52" y="113"/>
                    <a:pt x="50" y="116"/>
                    <a:pt x="48" y="118"/>
                  </a:cubicBezTo>
                  <a:cubicBezTo>
                    <a:pt x="46" y="120"/>
                    <a:pt x="44" y="120"/>
                    <a:pt x="41" y="121"/>
                  </a:cubicBezTo>
                  <a:cubicBezTo>
                    <a:pt x="37" y="123"/>
                    <a:pt x="39" y="125"/>
                    <a:pt x="38" y="128"/>
                  </a:cubicBezTo>
                  <a:cubicBezTo>
                    <a:pt x="37" y="130"/>
                    <a:pt x="34" y="130"/>
                    <a:pt x="32" y="132"/>
                  </a:cubicBezTo>
                  <a:cubicBezTo>
                    <a:pt x="30" y="135"/>
                    <a:pt x="30" y="136"/>
                    <a:pt x="26" y="136"/>
                  </a:cubicBezTo>
                  <a:cubicBezTo>
                    <a:pt x="26" y="137"/>
                    <a:pt x="26" y="139"/>
                    <a:pt x="26" y="140"/>
                  </a:cubicBezTo>
                  <a:cubicBezTo>
                    <a:pt x="23" y="141"/>
                    <a:pt x="23" y="145"/>
                    <a:pt x="20" y="145"/>
                  </a:cubicBezTo>
                  <a:cubicBezTo>
                    <a:pt x="20" y="145"/>
                    <a:pt x="20" y="145"/>
                    <a:pt x="20" y="146"/>
                  </a:cubicBezTo>
                  <a:cubicBezTo>
                    <a:pt x="17" y="146"/>
                    <a:pt x="11" y="145"/>
                    <a:pt x="12" y="149"/>
                  </a:cubicBezTo>
                  <a:cubicBezTo>
                    <a:pt x="14" y="149"/>
                    <a:pt x="15" y="150"/>
                    <a:pt x="15" y="152"/>
                  </a:cubicBezTo>
                  <a:cubicBezTo>
                    <a:pt x="15" y="152"/>
                    <a:pt x="10" y="153"/>
                    <a:pt x="10" y="153"/>
                  </a:cubicBezTo>
                  <a:cubicBezTo>
                    <a:pt x="7" y="156"/>
                    <a:pt x="10" y="159"/>
                    <a:pt x="12" y="160"/>
                  </a:cubicBezTo>
                  <a:cubicBezTo>
                    <a:pt x="12" y="164"/>
                    <a:pt x="12" y="168"/>
                    <a:pt x="11" y="172"/>
                  </a:cubicBezTo>
                  <a:cubicBezTo>
                    <a:pt x="10" y="175"/>
                    <a:pt x="11" y="176"/>
                    <a:pt x="8" y="177"/>
                  </a:cubicBezTo>
                  <a:cubicBezTo>
                    <a:pt x="5" y="179"/>
                    <a:pt x="3" y="180"/>
                    <a:pt x="1" y="182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3" y="186"/>
                    <a:pt x="6" y="189"/>
                    <a:pt x="6" y="19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926388" y="-1108075"/>
              <a:ext cx="730250" cy="1182688"/>
            </a:xfrm>
            <a:custGeom>
              <a:avLst/>
              <a:gdLst>
                <a:gd name="T0" fmla="*/ 300 w 314"/>
                <a:gd name="T1" fmla="*/ 87 h 508"/>
                <a:gd name="T2" fmla="*/ 288 w 314"/>
                <a:gd name="T3" fmla="*/ 41 h 508"/>
                <a:gd name="T4" fmla="*/ 270 w 314"/>
                <a:gd name="T5" fmla="*/ 27 h 508"/>
                <a:gd name="T6" fmla="*/ 244 w 314"/>
                <a:gd name="T7" fmla="*/ 0 h 508"/>
                <a:gd name="T8" fmla="*/ 236 w 314"/>
                <a:gd name="T9" fmla="*/ 7 h 508"/>
                <a:gd name="T10" fmla="*/ 203 w 314"/>
                <a:gd name="T11" fmla="*/ 12 h 508"/>
                <a:gd name="T12" fmla="*/ 189 w 314"/>
                <a:gd name="T13" fmla="*/ 25 h 508"/>
                <a:gd name="T14" fmla="*/ 177 w 314"/>
                <a:gd name="T15" fmla="*/ 27 h 508"/>
                <a:gd name="T16" fmla="*/ 125 w 314"/>
                <a:gd name="T17" fmla="*/ 22 h 508"/>
                <a:gd name="T18" fmla="*/ 116 w 314"/>
                <a:gd name="T19" fmla="*/ 47 h 508"/>
                <a:gd name="T20" fmla="*/ 140 w 314"/>
                <a:gd name="T21" fmla="*/ 54 h 508"/>
                <a:gd name="T22" fmla="*/ 134 w 314"/>
                <a:gd name="T23" fmla="*/ 89 h 508"/>
                <a:gd name="T24" fmla="*/ 124 w 314"/>
                <a:gd name="T25" fmla="*/ 109 h 508"/>
                <a:gd name="T26" fmla="*/ 101 w 314"/>
                <a:gd name="T27" fmla="*/ 128 h 508"/>
                <a:gd name="T28" fmla="*/ 76 w 314"/>
                <a:gd name="T29" fmla="*/ 128 h 508"/>
                <a:gd name="T30" fmla="*/ 68 w 314"/>
                <a:gd name="T31" fmla="*/ 153 h 508"/>
                <a:gd name="T32" fmla="*/ 58 w 314"/>
                <a:gd name="T33" fmla="*/ 166 h 508"/>
                <a:gd name="T34" fmla="*/ 45 w 314"/>
                <a:gd name="T35" fmla="*/ 189 h 508"/>
                <a:gd name="T36" fmla="*/ 32 w 314"/>
                <a:gd name="T37" fmla="*/ 231 h 508"/>
                <a:gd name="T38" fmla="*/ 22 w 314"/>
                <a:gd name="T39" fmla="*/ 238 h 508"/>
                <a:gd name="T40" fmla="*/ 26 w 314"/>
                <a:gd name="T41" fmla="*/ 278 h 508"/>
                <a:gd name="T42" fmla="*/ 32 w 314"/>
                <a:gd name="T43" fmla="*/ 297 h 508"/>
                <a:gd name="T44" fmla="*/ 17 w 314"/>
                <a:gd name="T45" fmla="*/ 313 h 508"/>
                <a:gd name="T46" fmla="*/ 20 w 314"/>
                <a:gd name="T47" fmla="*/ 328 h 508"/>
                <a:gd name="T48" fmla="*/ 29 w 314"/>
                <a:gd name="T49" fmla="*/ 339 h 508"/>
                <a:gd name="T50" fmla="*/ 41 w 314"/>
                <a:gd name="T51" fmla="*/ 359 h 508"/>
                <a:gd name="T52" fmla="*/ 53 w 314"/>
                <a:gd name="T53" fmla="*/ 372 h 508"/>
                <a:gd name="T54" fmla="*/ 44 w 314"/>
                <a:gd name="T55" fmla="*/ 381 h 508"/>
                <a:gd name="T56" fmla="*/ 12 w 314"/>
                <a:gd name="T57" fmla="*/ 383 h 508"/>
                <a:gd name="T58" fmla="*/ 6 w 314"/>
                <a:gd name="T59" fmla="*/ 406 h 508"/>
                <a:gd name="T60" fmla="*/ 1 w 314"/>
                <a:gd name="T61" fmla="*/ 427 h 508"/>
                <a:gd name="T62" fmla="*/ 17 w 314"/>
                <a:gd name="T63" fmla="*/ 434 h 508"/>
                <a:gd name="T64" fmla="*/ 38 w 314"/>
                <a:gd name="T65" fmla="*/ 472 h 508"/>
                <a:gd name="T66" fmla="*/ 55 w 314"/>
                <a:gd name="T67" fmla="*/ 473 h 508"/>
                <a:gd name="T68" fmla="*/ 58 w 314"/>
                <a:gd name="T69" fmla="*/ 495 h 508"/>
                <a:gd name="T70" fmla="*/ 81 w 314"/>
                <a:gd name="T71" fmla="*/ 501 h 508"/>
                <a:gd name="T72" fmla="*/ 93 w 314"/>
                <a:gd name="T73" fmla="*/ 467 h 508"/>
                <a:gd name="T74" fmla="*/ 110 w 314"/>
                <a:gd name="T75" fmla="*/ 459 h 508"/>
                <a:gd name="T76" fmla="*/ 123 w 314"/>
                <a:gd name="T77" fmla="*/ 432 h 508"/>
                <a:gd name="T78" fmla="*/ 143 w 314"/>
                <a:gd name="T79" fmla="*/ 413 h 508"/>
                <a:gd name="T80" fmla="*/ 146 w 314"/>
                <a:gd name="T81" fmla="*/ 372 h 508"/>
                <a:gd name="T82" fmla="*/ 140 w 314"/>
                <a:gd name="T83" fmla="*/ 343 h 508"/>
                <a:gd name="T84" fmla="*/ 127 w 314"/>
                <a:gd name="T85" fmla="*/ 317 h 508"/>
                <a:gd name="T86" fmla="*/ 164 w 314"/>
                <a:gd name="T87" fmla="*/ 338 h 508"/>
                <a:gd name="T88" fmla="*/ 188 w 314"/>
                <a:gd name="T89" fmla="*/ 338 h 508"/>
                <a:gd name="T90" fmla="*/ 165 w 314"/>
                <a:gd name="T91" fmla="*/ 321 h 508"/>
                <a:gd name="T92" fmla="*/ 163 w 314"/>
                <a:gd name="T93" fmla="*/ 284 h 508"/>
                <a:gd name="T94" fmla="*/ 168 w 314"/>
                <a:gd name="T95" fmla="*/ 251 h 508"/>
                <a:gd name="T96" fmla="*/ 184 w 314"/>
                <a:gd name="T97" fmla="*/ 230 h 508"/>
                <a:gd name="T98" fmla="*/ 227 w 314"/>
                <a:gd name="T99" fmla="*/ 235 h 508"/>
                <a:gd name="T100" fmla="*/ 244 w 314"/>
                <a:gd name="T101" fmla="*/ 217 h 508"/>
                <a:gd name="T102" fmla="*/ 249 w 314"/>
                <a:gd name="T103" fmla="*/ 191 h 508"/>
                <a:gd name="T104" fmla="*/ 256 w 314"/>
                <a:gd name="T105" fmla="*/ 161 h 508"/>
                <a:gd name="T106" fmla="*/ 284 w 314"/>
                <a:gd name="T107" fmla="*/ 138 h 508"/>
                <a:gd name="T108" fmla="*/ 295 w 314"/>
                <a:gd name="T109" fmla="*/ 123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" h="508">
                  <a:moveTo>
                    <a:pt x="312" y="104"/>
                  </a:moveTo>
                  <a:cubicBezTo>
                    <a:pt x="312" y="99"/>
                    <a:pt x="313" y="95"/>
                    <a:pt x="314" y="91"/>
                  </a:cubicBezTo>
                  <a:cubicBezTo>
                    <a:pt x="309" y="90"/>
                    <a:pt x="304" y="92"/>
                    <a:pt x="300" y="87"/>
                  </a:cubicBezTo>
                  <a:cubicBezTo>
                    <a:pt x="299" y="84"/>
                    <a:pt x="298" y="80"/>
                    <a:pt x="294" y="80"/>
                  </a:cubicBezTo>
                  <a:cubicBezTo>
                    <a:pt x="293" y="76"/>
                    <a:pt x="295" y="64"/>
                    <a:pt x="289" y="66"/>
                  </a:cubicBezTo>
                  <a:cubicBezTo>
                    <a:pt x="287" y="58"/>
                    <a:pt x="295" y="46"/>
                    <a:pt x="288" y="41"/>
                  </a:cubicBezTo>
                  <a:cubicBezTo>
                    <a:pt x="286" y="39"/>
                    <a:pt x="281" y="41"/>
                    <a:pt x="278" y="40"/>
                  </a:cubicBezTo>
                  <a:cubicBezTo>
                    <a:pt x="275" y="39"/>
                    <a:pt x="275" y="35"/>
                    <a:pt x="275" y="33"/>
                  </a:cubicBezTo>
                  <a:cubicBezTo>
                    <a:pt x="272" y="33"/>
                    <a:pt x="271" y="29"/>
                    <a:pt x="270" y="27"/>
                  </a:cubicBezTo>
                  <a:cubicBezTo>
                    <a:pt x="269" y="23"/>
                    <a:pt x="267" y="21"/>
                    <a:pt x="265" y="20"/>
                  </a:cubicBezTo>
                  <a:cubicBezTo>
                    <a:pt x="258" y="16"/>
                    <a:pt x="256" y="14"/>
                    <a:pt x="256" y="7"/>
                  </a:cubicBezTo>
                  <a:cubicBezTo>
                    <a:pt x="255" y="1"/>
                    <a:pt x="250" y="0"/>
                    <a:pt x="244" y="0"/>
                  </a:cubicBezTo>
                  <a:cubicBezTo>
                    <a:pt x="244" y="1"/>
                    <a:pt x="245" y="2"/>
                    <a:pt x="245" y="3"/>
                  </a:cubicBezTo>
                  <a:cubicBezTo>
                    <a:pt x="243" y="3"/>
                    <a:pt x="240" y="2"/>
                    <a:pt x="239" y="5"/>
                  </a:cubicBezTo>
                  <a:cubicBezTo>
                    <a:pt x="239" y="8"/>
                    <a:pt x="238" y="5"/>
                    <a:pt x="236" y="7"/>
                  </a:cubicBezTo>
                  <a:cubicBezTo>
                    <a:pt x="233" y="11"/>
                    <a:pt x="237" y="17"/>
                    <a:pt x="232" y="19"/>
                  </a:cubicBezTo>
                  <a:cubicBezTo>
                    <a:pt x="228" y="22"/>
                    <a:pt x="212" y="22"/>
                    <a:pt x="212" y="15"/>
                  </a:cubicBezTo>
                  <a:cubicBezTo>
                    <a:pt x="209" y="14"/>
                    <a:pt x="204" y="15"/>
                    <a:pt x="203" y="12"/>
                  </a:cubicBezTo>
                  <a:cubicBezTo>
                    <a:pt x="202" y="14"/>
                    <a:pt x="200" y="16"/>
                    <a:pt x="198" y="16"/>
                  </a:cubicBezTo>
                  <a:cubicBezTo>
                    <a:pt x="196" y="17"/>
                    <a:pt x="192" y="16"/>
                    <a:pt x="191" y="19"/>
                  </a:cubicBezTo>
                  <a:cubicBezTo>
                    <a:pt x="191" y="21"/>
                    <a:pt x="192" y="24"/>
                    <a:pt x="189" y="25"/>
                  </a:cubicBezTo>
                  <a:cubicBezTo>
                    <a:pt x="188" y="26"/>
                    <a:pt x="185" y="24"/>
                    <a:pt x="184" y="25"/>
                  </a:cubicBezTo>
                  <a:cubicBezTo>
                    <a:pt x="182" y="26"/>
                    <a:pt x="183" y="31"/>
                    <a:pt x="181" y="32"/>
                  </a:cubicBezTo>
                  <a:cubicBezTo>
                    <a:pt x="179" y="33"/>
                    <a:pt x="179" y="28"/>
                    <a:pt x="177" y="27"/>
                  </a:cubicBezTo>
                  <a:cubicBezTo>
                    <a:pt x="175" y="26"/>
                    <a:pt x="172" y="28"/>
                    <a:pt x="169" y="27"/>
                  </a:cubicBezTo>
                  <a:cubicBezTo>
                    <a:pt x="169" y="23"/>
                    <a:pt x="161" y="26"/>
                    <a:pt x="158" y="26"/>
                  </a:cubicBezTo>
                  <a:cubicBezTo>
                    <a:pt x="159" y="18"/>
                    <a:pt x="129" y="23"/>
                    <a:pt x="125" y="22"/>
                  </a:cubicBezTo>
                  <a:cubicBezTo>
                    <a:pt x="126" y="11"/>
                    <a:pt x="109" y="18"/>
                    <a:pt x="115" y="22"/>
                  </a:cubicBezTo>
                  <a:cubicBezTo>
                    <a:pt x="119" y="26"/>
                    <a:pt x="125" y="27"/>
                    <a:pt x="118" y="33"/>
                  </a:cubicBezTo>
                  <a:cubicBezTo>
                    <a:pt x="113" y="37"/>
                    <a:pt x="109" y="41"/>
                    <a:pt x="116" y="47"/>
                  </a:cubicBezTo>
                  <a:cubicBezTo>
                    <a:pt x="119" y="50"/>
                    <a:pt x="123" y="44"/>
                    <a:pt x="127" y="46"/>
                  </a:cubicBezTo>
                  <a:cubicBezTo>
                    <a:pt x="130" y="47"/>
                    <a:pt x="133" y="53"/>
                    <a:pt x="135" y="48"/>
                  </a:cubicBezTo>
                  <a:cubicBezTo>
                    <a:pt x="137" y="48"/>
                    <a:pt x="140" y="51"/>
                    <a:pt x="140" y="54"/>
                  </a:cubicBezTo>
                  <a:cubicBezTo>
                    <a:pt x="146" y="54"/>
                    <a:pt x="152" y="65"/>
                    <a:pt x="153" y="71"/>
                  </a:cubicBezTo>
                  <a:cubicBezTo>
                    <a:pt x="154" y="83"/>
                    <a:pt x="147" y="83"/>
                    <a:pt x="137" y="83"/>
                  </a:cubicBezTo>
                  <a:cubicBezTo>
                    <a:pt x="138" y="86"/>
                    <a:pt x="136" y="87"/>
                    <a:pt x="134" y="89"/>
                  </a:cubicBezTo>
                  <a:cubicBezTo>
                    <a:pt x="132" y="90"/>
                    <a:pt x="132" y="93"/>
                    <a:pt x="131" y="96"/>
                  </a:cubicBezTo>
                  <a:cubicBezTo>
                    <a:pt x="131" y="99"/>
                    <a:pt x="128" y="100"/>
                    <a:pt x="126" y="102"/>
                  </a:cubicBezTo>
                  <a:cubicBezTo>
                    <a:pt x="123" y="104"/>
                    <a:pt x="124" y="106"/>
                    <a:pt x="124" y="109"/>
                  </a:cubicBezTo>
                  <a:cubicBezTo>
                    <a:pt x="124" y="113"/>
                    <a:pt x="120" y="114"/>
                    <a:pt x="117" y="115"/>
                  </a:cubicBezTo>
                  <a:cubicBezTo>
                    <a:pt x="114" y="117"/>
                    <a:pt x="115" y="117"/>
                    <a:pt x="113" y="120"/>
                  </a:cubicBezTo>
                  <a:cubicBezTo>
                    <a:pt x="110" y="124"/>
                    <a:pt x="101" y="122"/>
                    <a:pt x="101" y="128"/>
                  </a:cubicBezTo>
                  <a:cubicBezTo>
                    <a:pt x="99" y="128"/>
                    <a:pt x="97" y="126"/>
                    <a:pt x="95" y="126"/>
                  </a:cubicBezTo>
                  <a:cubicBezTo>
                    <a:pt x="92" y="125"/>
                    <a:pt x="91" y="127"/>
                    <a:pt x="89" y="127"/>
                  </a:cubicBezTo>
                  <a:cubicBezTo>
                    <a:pt x="85" y="129"/>
                    <a:pt x="81" y="128"/>
                    <a:pt x="76" y="128"/>
                  </a:cubicBezTo>
                  <a:cubicBezTo>
                    <a:pt x="76" y="133"/>
                    <a:pt x="76" y="138"/>
                    <a:pt x="76" y="143"/>
                  </a:cubicBezTo>
                  <a:cubicBezTo>
                    <a:pt x="74" y="143"/>
                    <a:pt x="72" y="143"/>
                    <a:pt x="70" y="143"/>
                  </a:cubicBezTo>
                  <a:cubicBezTo>
                    <a:pt x="70" y="145"/>
                    <a:pt x="64" y="151"/>
                    <a:pt x="68" y="153"/>
                  </a:cubicBezTo>
                  <a:cubicBezTo>
                    <a:pt x="68" y="154"/>
                    <a:pt x="68" y="156"/>
                    <a:pt x="68" y="158"/>
                  </a:cubicBezTo>
                  <a:cubicBezTo>
                    <a:pt x="65" y="159"/>
                    <a:pt x="62" y="156"/>
                    <a:pt x="59" y="156"/>
                  </a:cubicBezTo>
                  <a:cubicBezTo>
                    <a:pt x="58" y="159"/>
                    <a:pt x="59" y="163"/>
                    <a:pt x="58" y="166"/>
                  </a:cubicBezTo>
                  <a:cubicBezTo>
                    <a:pt x="56" y="167"/>
                    <a:pt x="52" y="166"/>
                    <a:pt x="52" y="170"/>
                  </a:cubicBezTo>
                  <a:cubicBezTo>
                    <a:pt x="52" y="173"/>
                    <a:pt x="54" y="176"/>
                    <a:pt x="54" y="179"/>
                  </a:cubicBezTo>
                  <a:cubicBezTo>
                    <a:pt x="56" y="185"/>
                    <a:pt x="52" y="190"/>
                    <a:pt x="45" y="189"/>
                  </a:cubicBezTo>
                  <a:cubicBezTo>
                    <a:pt x="45" y="195"/>
                    <a:pt x="44" y="214"/>
                    <a:pt x="37" y="221"/>
                  </a:cubicBezTo>
                  <a:cubicBezTo>
                    <a:pt x="39" y="222"/>
                    <a:pt x="40" y="224"/>
                    <a:pt x="38" y="227"/>
                  </a:cubicBezTo>
                  <a:cubicBezTo>
                    <a:pt x="37" y="230"/>
                    <a:pt x="35" y="231"/>
                    <a:pt x="32" y="231"/>
                  </a:cubicBezTo>
                  <a:cubicBezTo>
                    <a:pt x="30" y="232"/>
                    <a:pt x="28" y="236"/>
                    <a:pt x="25" y="235"/>
                  </a:cubicBezTo>
                  <a:cubicBezTo>
                    <a:pt x="25" y="232"/>
                    <a:pt x="23" y="232"/>
                    <a:pt x="21" y="232"/>
                  </a:cubicBezTo>
                  <a:cubicBezTo>
                    <a:pt x="21" y="234"/>
                    <a:pt x="22" y="236"/>
                    <a:pt x="22" y="238"/>
                  </a:cubicBezTo>
                  <a:cubicBezTo>
                    <a:pt x="22" y="242"/>
                    <a:pt x="21" y="245"/>
                    <a:pt x="22" y="248"/>
                  </a:cubicBezTo>
                  <a:cubicBezTo>
                    <a:pt x="24" y="251"/>
                    <a:pt x="28" y="250"/>
                    <a:pt x="30" y="253"/>
                  </a:cubicBezTo>
                  <a:cubicBezTo>
                    <a:pt x="36" y="262"/>
                    <a:pt x="25" y="270"/>
                    <a:pt x="26" y="278"/>
                  </a:cubicBezTo>
                  <a:cubicBezTo>
                    <a:pt x="28" y="279"/>
                    <a:pt x="31" y="276"/>
                    <a:pt x="34" y="277"/>
                  </a:cubicBezTo>
                  <a:cubicBezTo>
                    <a:pt x="34" y="280"/>
                    <a:pt x="33" y="283"/>
                    <a:pt x="33" y="287"/>
                  </a:cubicBezTo>
                  <a:cubicBezTo>
                    <a:pt x="32" y="290"/>
                    <a:pt x="33" y="294"/>
                    <a:pt x="32" y="297"/>
                  </a:cubicBezTo>
                  <a:cubicBezTo>
                    <a:pt x="31" y="299"/>
                    <a:pt x="21" y="305"/>
                    <a:pt x="20" y="301"/>
                  </a:cubicBezTo>
                  <a:cubicBezTo>
                    <a:pt x="21" y="304"/>
                    <a:pt x="18" y="305"/>
                    <a:pt x="17" y="307"/>
                  </a:cubicBezTo>
                  <a:cubicBezTo>
                    <a:pt x="16" y="309"/>
                    <a:pt x="17" y="311"/>
                    <a:pt x="17" y="313"/>
                  </a:cubicBezTo>
                  <a:cubicBezTo>
                    <a:pt x="19" y="313"/>
                    <a:pt x="20" y="313"/>
                    <a:pt x="21" y="312"/>
                  </a:cubicBezTo>
                  <a:cubicBezTo>
                    <a:pt x="25" y="314"/>
                    <a:pt x="28" y="315"/>
                    <a:pt x="27" y="321"/>
                  </a:cubicBezTo>
                  <a:cubicBezTo>
                    <a:pt x="27" y="328"/>
                    <a:pt x="26" y="328"/>
                    <a:pt x="20" y="328"/>
                  </a:cubicBezTo>
                  <a:cubicBezTo>
                    <a:pt x="19" y="331"/>
                    <a:pt x="22" y="333"/>
                    <a:pt x="21" y="335"/>
                  </a:cubicBezTo>
                  <a:cubicBezTo>
                    <a:pt x="20" y="338"/>
                    <a:pt x="17" y="338"/>
                    <a:pt x="19" y="342"/>
                  </a:cubicBezTo>
                  <a:cubicBezTo>
                    <a:pt x="22" y="340"/>
                    <a:pt x="25" y="336"/>
                    <a:pt x="29" y="339"/>
                  </a:cubicBezTo>
                  <a:cubicBezTo>
                    <a:pt x="32" y="340"/>
                    <a:pt x="31" y="345"/>
                    <a:pt x="35" y="347"/>
                  </a:cubicBezTo>
                  <a:cubicBezTo>
                    <a:pt x="35" y="352"/>
                    <a:pt x="35" y="355"/>
                    <a:pt x="41" y="355"/>
                  </a:cubicBezTo>
                  <a:cubicBezTo>
                    <a:pt x="41" y="357"/>
                    <a:pt x="41" y="358"/>
                    <a:pt x="41" y="359"/>
                  </a:cubicBezTo>
                  <a:cubicBezTo>
                    <a:pt x="45" y="359"/>
                    <a:pt x="52" y="359"/>
                    <a:pt x="53" y="364"/>
                  </a:cubicBezTo>
                  <a:cubicBezTo>
                    <a:pt x="54" y="367"/>
                    <a:pt x="49" y="368"/>
                    <a:pt x="50" y="371"/>
                  </a:cubicBezTo>
                  <a:cubicBezTo>
                    <a:pt x="51" y="371"/>
                    <a:pt x="52" y="372"/>
                    <a:pt x="53" y="372"/>
                  </a:cubicBezTo>
                  <a:cubicBezTo>
                    <a:pt x="51" y="374"/>
                    <a:pt x="49" y="374"/>
                    <a:pt x="50" y="377"/>
                  </a:cubicBezTo>
                  <a:cubicBezTo>
                    <a:pt x="48" y="378"/>
                    <a:pt x="49" y="377"/>
                    <a:pt x="48" y="378"/>
                  </a:cubicBezTo>
                  <a:cubicBezTo>
                    <a:pt x="46" y="380"/>
                    <a:pt x="45" y="380"/>
                    <a:pt x="44" y="381"/>
                  </a:cubicBezTo>
                  <a:cubicBezTo>
                    <a:pt x="40" y="382"/>
                    <a:pt x="37" y="381"/>
                    <a:pt x="34" y="380"/>
                  </a:cubicBezTo>
                  <a:cubicBezTo>
                    <a:pt x="31" y="379"/>
                    <a:pt x="30" y="375"/>
                    <a:pt x="28" y="373"/>
                  </a:cubicBezTo>
                  <a:cubicBezTo>
                    <a:pt x="25" y="372"/>
                    <a:pt x="17" y="384"/>
                    <a:pt x="12" y="383"/>
                  </a:cubicBezTo>
                  <a:cubicBezTo>
                    <a:pt x="12" y="384"/>
                    <a:pt x="12" y="384"/>
                    <a:pt x="12" y="385"/>
                  </a:cubicBezTo>
                  <a:cubicBezTo>
                    <a:pt x="7" y="386"/>
                    <a:pt x="11" y="393"/>
                    <a:pt x="7" y="394"/>
                  </a:cubicBezTo>
                  <a:cubicBezTo>
                    <a:pt x="3" y="395"/>
                    <a:pt x="5" y="404"/>
                    <a:pt x="6" y="406"/>
                  </a:cubicBezTo>
                  <a:cubicBezTo>
                    <a:pt x="7" y="409"/>
                    <a:pt x="16" y="413"/>
                    <a:pt x="9" y="416"/>
                  </a:cubicBezTo>
                  <a:cubicBezTo>
                    <a:pt x="5" y="418"/>
                    <a:pt x="0" y="417"/>
                    <a:pt x="1" y="423"/>
                  </a:cubicBezTo>
                  <a:cubicBezTo>
                    <a:pt x="2" y="423"/>
                    <a:pt x="2" y="425"/>
                    <a:pt x="1" y="427"/>
                  </a:cubicBezTo>
                  <a:cubicBezTo>
                    <a:pt x="2" y="427"/>
                    <a:pt x="3" y="428"/>
                    <a:pt x="4" y="428"/>
                  </a:cubicBezTo>
                  <a:cubicBezTo>
                    <a:pt x="5" y="430"/>
                    <a:pt x="6" y="431"/>
                    <a:pt x="8" y="433"/>
                  </a:cubicBezTo>
                  <a:cubicBezTo>
                    <a:pt x="9" y="435"/>
                    <a:pt x="15" y="437"/>
                    <a:pt x="17" y="434"/>
                  </a:cubicBezTo>
                  <a:cubicBezTo>
                    <a:pt x="22" y="428"/>
                    <a:pt x="32" y="446"/>
                    <a:pt x="34" y="450"/>
                  </a:cubicBezTo>
                  <a:cubicBezTo>
                    <a:pt x="37" y="454"/>
                    <a:pt x="37" y="458"/>
                    <a:pt x="39" y="462"/>
                  </a:cubicBezTo>
                  <a:cubicBezTo>
                    <a:pt x="41" y="466"/>
                    <a:pt x="36" y="468"/>
                    <a:pt x="38" y="472"/>
                  </a:cubicBezTo>
                  <a:cubicBezTo>
                    <a:pt x="41" y="473"/>
                    <a:pt x="44" y="469"/>
                    <a:pt x="49" y="469"/>
                  </a:cubicBezTo>
                  <a:cubicBezTo>
                    <a:pt x="48" y="471"/>
                    <a:pt x="49" y="473"/>
                    <a:pt x="49" y="474"/>
                  </a:cubicBezTo>
                  <a:cubicBezTo>
                    <a:pt x="52" y="475"/>
                    <a:pt x="52" y="473"/>
                    <a:pt x="55" y="473"/>
                  </a:cubicBezTo>
                  <a:cubicBezTo>
                    <a:pt x="55" y="473"/>
                    <a:pt x="55" y="473"/>
                    <a:pt x="55" y="473"/>
                  </a:cubicBezTo>
                  <a:cubicBezTo>
                    <a:pt x="57" y="476"/>
                    <a:pt x="52" y="479"/>
                    <a:pt x="55" y="483"/>
                  </a:cubicBezTo>
                  <a:cubicBezTo>
                    <a:pt x="58" y="486"/>
                    <a:pt x="58" y="491"/>
                    <a:pt x="58" y="495"/>
                  </a:cubicBezTo>
                  <a:cubicBezTo>
                    <a:pt x="57" y="508"/>
                    <a:pt x="64" y="499"/>
                    <a:pt x="71" y="498"/>
                  </a:cubicBezTo>
                  <a:cubicBezTo>
                    <a:pt x="75" y="498"/>
                    <a:pt x="77" y="502"/>
                    <a:pt x="80" y="501"/>
                  </a:cubicBezTo>
                  <a:cubicBezTo>
                    <a:pt x="80" y="501"/>
                    <a:pt x="81" y="501"/>
                    <a:pt x="81" y="501"/>
                  </a:cubicBezTo>
                  <a:cubicBezTo>
                    <a:pt x="81" y="499"/>
                    <a:pt x="81" y="498"/>
                    <a:pt x="81" y="497"/>
                  </a:cubicBezTo>
                  <a:cubicBezTo>
                    <a:pt x="81" y="491"/>
                    <a:pt x="85" y="489"/>
                    <a:pt x="88" y="484"/>
                  </a:cubicBezTo>
                  <a:cubicBezTo>
                    <a:pt x="92" y="479"/>
                    <a:pt x="92" y="473"/>
                    <a:pt x="93" y="467"/>
                  </a:cubicBezTo>
                  <a:cubicBezTo>
                    <a:pt x="96" y="466"/>
                    <a:pt x="98" y="464"/>
                    <a:pt x="101" y="462"/>
                  </a:cubicBezTo>
                  <a:cubicBezTo>
                    <a:pt x="102" y="460"/>
                    <a:pt x="102" y="459"/>
                    <a:pt x="104" y="459"/>
                  </a:cubicBezTo>
                  <a:cubicBezTo>
                    <a:pt x="106" y="458"/>
                    <a:pt x="108" y="460"/>
                    <a:pt x="110" y="459"/>
                  </a:cubicBezTo>
                  <a:cubicBezTo>
                    <a:pt x="116" y="456"/>
                    <a:pt x="116" y="447"/>
                    <a:pt x="121" y="443"/>
                  </a:cubicBezTo>
                  <a:cubicBezTo>
                    <a:pt x="123" y="443"/>
                    <a:pt x="126" y="442"/>
                    <a:pt x="128" y="442"/>
                  </a:cubicBezTo>
                  <a:cubicBezTo>
                    <a:pt x="129" y="436"/>
                    <a:pt x="128" y="435"/>
                    <a:pt x="123" y="432"/>
                  </a:cubicBezTo>
                  <a:cubicBezTo>
                    <a:pt x="126" y="431"/>
                    <a:pt x="129" y="431"/>
                    <a:pt x="132" y="431"/>
                  </a:cubicBezTo>
                  <a:cubicBezTo>
                    <a:pt x="133" y="426"/>
                    <a:pt x="138" y="428"/>
                    <a:pt x="141" y="425"/>
                  </a:cubicBezTo>
                  <a:cubicBezTo>
                    <a:pt x="143" y="422"/>
                    <a:pt x="143" y="417"/>
                    <a:pt x="143" y="413"/>
                  </a:cubicBezTo>
                  <a:cubicBezTo>
                    <a:pt x="145" y="413"/>
                    <a:pt x="147" y="413"/>
                    <a:pt x="149" y="413"/>
                  </a:cubicBezTo>
                  <a:cubicBezTo>
                    <a:pt x="150" y="403"/>
                    <a:pt x="146" y="394"/>
                    <a:pt x="146" y="384"/>
                  </a:cubicBezTo>
                  <a:cubicBezTo>
                    <a:pt x="146" y="380"/>
                    <a:pt x="148" y="375"/>
                    <a:pt x="146" y="372"/>
                  </a:cubicBezTo>
                  <a:cubicBezTo>
                    <a:pt x="144" y="369"/>
                    <a:pt x="141" y="368"/>
                    <a:pt x="140" y="365"/>
                  </a:cubicBezTo>
                  <a:cubicBezTo>
                    <a:pt x="139" y="365"/>
                    <a:pt x="137" y="364"/>
                    <a:pt x="135" y="364"/>
                  </a:cubicBezTo>
                  <a:cubicBezTo>
                    <a:pt x="135" y="357"/>
                    <a:pt x="142" y="350"/>
                    <a:pt x="140" y="343"/>
                  </a:cubicBezTo>
                  <a:cubicBezTo>
                    <a:pt x="138" y="338"/>
                    <a:pt x="132" y="341"/>
                    <a:pt x="131" y="336"/>
                  </a:cubicBezTo>
                  <a:cubicBezTo>
                    <a:pt x="129" y="336"/>
                    <a:pt x="127" y="336"/>
                    <a:pt x="125" y="336"/>
                  </a:cubicBezTo>
                  <a:cubicBezTo>
                    <a:pt x="121" y="329"/>
                    <a:pt x="127" y="324"/>
                    <a:pt x="127" y="317"/>
                  </a:cubicBezTo>
                  <a:cubicBezTo>
                    <a:pt x="130" y="317"/>
                    <a:pt x="136" y="316"/>
                    <a:pt x="136" y="321"/>
                  </a:cubicBezTo>
                  <a:cubicBezTo>
                    <a:pt x="144" y="322"/>
                    <a:pt x="150" y="323"/>
                    <a:pt x="157" y="328"/>
                  </a:cubicBezTo>
                  <a:cubicBezTo>
                    <a:pt x="158" y="332"/>
                    <a:pt x="157" y="339"/>
                    <a:pt x="164" y="338"/>
                  </a:cubicBezTo>
                  <a:cubicBezTo>
                    <a:pt x="163" y="330"/>
                    <a:pt x="176" y="333"/>
                    <a:pt x="180" y="334"/>
                  </a:cubicBezTo>
                  <a:cubicBezTo>
                    <a:pt x="180" y="337"/>
                    <a:pt x="180" y="340"/>
                    <a:pt x="180" y="342"/>
                  </a:cubicBezTo>
                  <a:cubicBezTo>
                    <a:pt x="184" y="343"/>
                    <a:pt x="185" y="340"/>
                    <a:pt x="188" y="338"/>
                  </a:cubicBezTo>
                  <a:cubicBezTo>
                    <a:pt x="188" y="335"/>
                    <a:pt x="189" y="329"/>
                    <a:pt x="187" y="326"/>
                  </a:cubicBezTo>
                  <a:cubicBezTo>
                    <a:pt x="187" y="326"/>
                    <a:pt x="177" y="326"/>
                    <a:pt x="176" y="326"/>
                  </a:cubicBezTo>
                  <a:cubicBezTo>
                    <a:pt x="172" y="325"/>
                    <a:pt x="166" y="325"/>
                    <a:pt x="165" y="321"/>
                  </a:cubicBezTo>
                  <a:cubicBezTo>
                    <a:pt x="165" y="317"/>
                    <a:pt x="166" y="313"/>
                    <a:pt x="167" y="309"/>
                  </a:cubicBezTo>
                  <a:cubicBezTo>
                    <a:pt x="168" y="302"/>
                    <a:pt x="172" y="294"/>
                    <a:pt x="167" y="288"/>
                  </a:cubicBezTo>
                  <a:cubicBezTo>
                    <a:pt x="166" y="286"/>
                    <a:pt x="163" y="287"/>
                    <a:pt x="163" y="284"/>
                  </a:cubicBezTo>
                  <a:cubicBezTo>
                    <a:pt x="163" y="282"/>
                    <a:pt x="163" y="279"/>
                    <a:pt x="163" y="276"/>
                  </a:cubicBezTo>
                  <a:cubicBezTo>
                    <a:pt x="163" y="267"/>
                    <a:pt x="163" y="259"/>
                    <a:pt x="163" y="251"/>
                  </a:cubicBezTo>
                  <a:cubicBezTo>
                    <a:pt x="165" y="250"/>
                    <a:pt x="166" y="251"/>
                    <a:pt x="168" y="251"/>
                  </a:cubicBezTo>
                  <a:cubicBezTo>
                    <a:pt x="168" y="254"/>
                    <a:pt x="170" y="258"/>
                    <a:pt x="173" y="257"/>
                  </a:cubicBezTo>
                  <a:cubicBezTo>
                    <a:pt x="175" y="257"/>
                    <a:pt x="177" y="252"/>
                    <a:pt x="178" y="251"/>
                  </a:cubicBezTo>
                  <a:cubicBezTo>
                    <a:pt x="181" y="244"/>
                    <a:pt x="184" y="238"/>
                    <a:pt x="184" y="230"/>
                  </a:cubicBezTo>
                  <a:cubicBezTo>
                    <a:pt x="192" y="230"/>
                    <a:pt x="200" y="232"/>
                    <a:pt x="209" y="231"/>
                  </a:cubicBezTo>
                  <a:cubicBezTo>
                    <a:pt x="211" y="231"/>
                    <a:pt x="216" y="230"/>
                    <a:pt x="218" y="233"/>
                  </a:cubicBezTo>
                  <a:cubicBezTo>
                    <a:pt x="221" y="235"/>
                    <a:pt x="223" y="235"/>
                    <a:pt x="227" y="235"/>
                  </a:cubicBezTo>
                  <a:cubicBezTo>
                    <a:pt x="227" y="232"/>
                    <a:pt x="229" y="230"/>
                    <a:pt x="230" y="227"/>
                  </a:cubicBezTo>
                  <a:cubicBezTo>
                    <a:pt x="231" y="224"/>
                    <a:pt x="229" y="221"/>
                    <a:pt x="231" y="219"/>
                  </a:cubicBezTo>
                  <a:cubicBezTo>
                    <a:pt x="233" y="215"/>
                    <a:pt x="241" y="217"/>
                    <a:pt x="244" y="217"/>
                  </a:cubicBezTo>
                  <a:cubicBezTo>
                    <a:pt x="245" y="214"/>
                    <a:pt x="241" y="212"/>
                    <a:pt x="241" y="209"/>
                  </a:cubicBezTo>
                  <a:cubicBezTo>
                    <a:pt x="241" y="205"/>
                    <a:pt x="241" y="199"/>
                    <a:pt x="243" y="196"/>
                  </a:cubicBezTo>
                  <a:cubicBezTo>
                    <a:pt x="245" y="194"/>
                    <a:pt x="249" y="193"/>
                    <a:pt x="249" y="191"/>
                  </a:cubicBezTo>
                  <a:cubicBezTo>
                    <a:pt x="250" y="189"/>
                    <a:pt x="248" y="186"/>
                    <a:pt x="251" y="186"/>
                  </a:cubicBezTo>
                  <a:cubicBezTo>
                    <a:pt x="252" y="179"/>
                    <a:pt x="256" y="178"/>
                    <a:pt x="261" y="174"/>
                  </a:cubicBezTo>
                  <a:cubicBezTo>
                    <a:pt x="259" y="170"/>
                    <a:pt x="253" y="167"/>
                    <a:pt x="256" y="161"/>
                  </a:cubicBezTo>
                  <a:cubicBezTo>
                    <a:pt x="258" y="158"/>
                    <a:pt x="260" y="160"/>
                    <a:pt x="260" y="156"/>
                  </a:cubicBezTo>
                  <a:cubicBezTo>
                    <a:pt x="260" y="152"/>
                    <a:pt x="265" y="150"/>
                    <a:pt x="267" y="148"/>
                  </a:cubicBezTo>
                  <a:cubicBezTo>
                    <a:pt x="272" y="145"/>
                    <a:pt x="279" y="139"/>
                    <a:pt x="284" y="138"/>
                  </a:cubicBezTo>
                  <a:cubicBezTo>
                    <a:pt x="293" y="136"/>
                    <a:pt x="293" y="133"/>
                    <a:pt x="292" y="124"/>
                  </a:cubicBezTo>
                  <a:cubicBezTo>
                    <a:pt x="292" y="124"/>
                    <a:pt x="291" y="124"/>
                    <a:pt x="291" y="123"/>
                  </a:cubicBezTo>
                  <a:cubicBezTo>
                    <a:pt x="292" y="123"/>
                    <a:pt x="294" y="123"/>
                    <a:pt x="295" y="123"/>
                  </a:cubicBezTo>
                  <a:cubicBezTo>
                    <a:pt x="296" y="119"/>
                    <a:pt x="299" y="115"/>
                    <a:pt x="303" y="111"/>
                  </a:cubicBezTo>
                  <a:cubicBezTo>
                    <a:pt x="306" y="109"/>
                    <a:pt x="312" y="109"/>
                    <a:pt x="312" y="104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245351" y="-2849563"/>
              <a:ext cx="561975" cy="549275"/>
            </a:xfrm>
            <a:custGeom>
              <a:avLst/>
              <a:gdLst>
                <a:gd name="T0" fmla="*/ 206 w 241"/>
                <a:gd name="T1" fmla="*/ 70 h 236"/>
                <a:gd name="T2" fmla="*/ 196 w 241"/>
                <a:gd name="T3" fmla="*/ 68 h 236"/>
                <a:gd name="T4" fmla="*/ 196 w 241"/>
                <a:gd name="T5" fmla="*/ 46 h 236"/>
                <a:gd name="T6" fmla="*/ 191 w 241"/>
                <a:gd name="T7" fmla="*/ 49 h 236"/>
                <a:gd name="T8" fmla="*/ 181 w 241"/>
                <a:gd name="T9" fmla="*/ 51 h 236"/>
                <a:gd name="T10" fmla="*/ 174 w 241"/>
                <a:gd name="T11" fmla="*/ 43 h 236"/>
                <a:gd name="T12" fmla="*/ 163 w 241"/>
                <a:gd name="T13" fmla="*/ 31 h 236"/>
                <a:gd name="T14" fmla="*/ 151 w 241"/>
                <a:gd name="T15" fmla="*/ 27 h 236"/>
                <a:gd name="T16" fmla="*/ 125 w 241"/>
                <a:gd name="T17" fmla="*/ 26 h 236"/>
                <a:gd name="T18" fmla="*/ 112 w 241"/>
                <a:gd name="T19" fmla="*/ 23 h 236"/>
                <a:gd name="T20" fmla="*/ 103 w 241"/>
                <a:gd name="T21" fmla="*/ 12 h 236"/>
                <a:gd name="T22" fmla="*/ 93 w 241"/>
                <a:gd name="T23" fmla="*/ 3 h 236"/>
                <a:gd name="T24" fmla="*/ 60 w 241"/>
                <a:gd name="T25" fmla="*/ 6 h 236"/>
                <a:gd name="T26" fmla="*/ 44 w 241"/>
                <a:gd name="T27" fmla="*/ 15 h 236"/>
                <a:gd name="T28" fmla="*/ 40 w 241"/>
                <a:gd name="T29" fmla="*/ 21 h 236"/>
                <a:gd name="T30" fmla="*/ 34 w 241"/>
                <a:gd name="T31" fmla="*/ 24 h 236"/>
                <a:gd name="T32" fmla="*/ 27 w 241"/>
                <a:gd name="T33" fmla="*/ 20 h 236"/>
                <a:gd name="T34" fmla="*/ 31 w 241"/>
                <a:gd name="T35" fmla="*/ 31 h 236"/>
                <a:gd name="T36" fmla="*/ 26 w 241"/>
                <a:gd name="T37" fmla="*/ 51 h 236"/>
                <a:gd name="T38" fmla="*/ 22 w 241"/>
                <a:gd name="T39" fmla="*/ 54 h 236"/>
                <a:gd name="T40" fmla="*/ 19 w 241"/>
                <a:gd name="T41" fmla="*/ 56 h 236"/>
                <a:gd name="T42" fmla="*/ 25 w 241"/>
                <a:gd name="T43" fmla="*/ 66 h 236"/>
                <a:gd name="T44" fmla="*/ 15 w 241"/>
                <a:gd name="T45" fmla="*/ 76 h 236"/>
                <a:gd name="T46" fmla="*/ 5 w 241"/>
                <a:gd name="T47" fmla="*/ 88 h 236"/>
                <a:gd name="T48" fmla="*/ 9 w 241"/>
                <a:gd name="T49" fmla="*/ 91 h 236"/>
                <a:gd name="T50" fmla="*/ 27 w 241"/>
                <a:gd name="T51" fmla="*/ 110 h 236"/>
                <a:gd name="T52" fmla="*/ 37 w 241"/>
                <a:gd name="T53" fmla="*/ 135 h 236"/>
                <a:gd name="T54" fmla="*/ 49 w 241"/>
                <a:gd name="T55" fmla="*/ 144 h 236"/>
                <a:gd name="T56" fmla="*/ 60 w 241"/>
                <a:gd name="T57" fmla="*/ 153 h 236"/>
                <a:gd name="T58" fmla="*/ 68 w 241"/>
                <a:gd name="T59" fmla="*/ 156 h 236"/>
                <a:gd name="T60" fmla="*/ 67 w 241"/>
                <a:gd name="T61" fmla="*/ 173 h 236"/>
                <a:gd name="T62" fmla="*/ 85 w 241"/>
                <a:gd name="T63" fmla="*/ 183 h 236"/>
                <a:gd name="T64" fmla="*/ 87 w 241"/>
                <a:gd name="T65" fmla="*/ 187 h 236"/>
                <a:gd name="T66" fmla="*/ 100 w 241"/>
                <a:gd name="T67" fmla="*/ 202 h 236"/>
                <a:gd name="T68" fmla="*/ 107 w 241"/>
                <a:gd name="T69" fmla="*/ 222 h 236"/>
                <a:gd name="T70" fmla="*/ 129 w 241"/>
                <a:gd name="T71" fmla="*/ 231 h 236"/>
                <a:gd name="T72" fmla="*/ 133 w 241"/>
                <a:gd name="T73" fmla="*/ 233 h 236"/>
                <a:gd name="T74" fmla="*/ 138 w 241"/>
                <a:gd name="T75" fmla="*/ 231 h 236"/>
                <a:gd name="T76" fmla="*/ 133 w 241"/>
                <a:gd name="T77" fmla="*/ 235 h 236"/>
                <a:gd name="T78" fmla="*/ 144 w 241"/>
                <a:gd name="T79" fmla="*/ 222 h 236"/>
                <a:gd name="T80" fmla="*/ 150 w 241"/>
                <a:gd name="T81" fmla="*/ 197 h 236"/>
                <a:gd name="T82" fmla="*/ 150 w 241"/>
                <a:gd name="T83" fmla="*/ 195 h 236"/>
                <a:gd name="T84" fmla="*/ 155 w 241"/>
                <a:gd name="T85" fmla="*/ 186 h 236"/>
                <a:gd name="T86" fmla="*/ 165 w 241"/>
                <a:gd name="T87" fmla="*/ 174 h 236"/>
                <a:gd name="T88" fmla="*/ 173 w 241"/>
                <a:gd name="T89" fmla="*/ 171 h 236"/>
                <a:gd name="T90" fmla="*/ 202 w 241"/>
                <a:gd name="T91" fmla="*/ 169 h 236"/>
                <a:gd name="T92" fmla="*/ 229 w 241"/>
                <a:gd name="T93" fmla="*/ 180 h 236"/>
                <a:gd name="T94" fmla="*/ 237 w 241"/>
                <a:gd name="T95" fmla="*/ 172 h 236"/>
                <a:gd name="T96" fmla="*/ 233 w 241"/>
                <a:gd name="T97" fmla="*/ 159 h 236"/>
                <a:gd name="T98" fmla="*/ 229 w 241"/>
                <a:gd name="T99" fmla="*/ 151 h 236"/>
                <a:gd name="T100" fmla="*/ 230 w 241"/>
                <a:gd name="T101" fmla="*/ 136 h 236"/>
                <a:gd name="T102" fmla="*/ 223 w 241"/>
                <a:gd name="T103" fmla="*/ 104 h 236"/>
                <a:gd name="T104" fmla="*/ 219 w 241"/>
                <a:gd name="T105" fmla="*/ 97 h 236"/>
                <a:gd name="T106" fmla="*/ 218 w 241"/>
                <a:gd name="T107" fmla="*/ 85 h 236"/>
                <a:gd name="T108" fmla="*/ 215 w 241"/>
                <a:gd name="T109" fmla="*/ 75 h 236"/>
                <a:gd name="T110" fmla="*/ 211 w 241"/>
                <a:gd name="T111" fmla="*/ 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236">
                  <a:moveTo>
                    <a:pt x="211" y="72"/>
                  </a:moveTo>
                  <a:cubicBezTo>
                    <a:pt x="208" y="72"/>
                    <a:pt x="208" y="72"/>
                    <a:pt x="206" y="70"/>
                  </a:cubicBezTo>
                  <a:cubicBezTo>
                    <a:pt x="205" y="68"/>
                    <a:pt x="205" y="67"/>
                    <a:pt x="203" y="67"/>
                  </a:cubicBezTo>
                  <a:cubicBezTo>
                    <a:pt x="201" y="67"/>
                    <a:pt x="198" y="67"/>
                    <a:pt x="196" y="68"/>
                  </a:cubicBezTo>
                  <a:cubicBezTo>
                    <a:pt x="197" y="66"/>
                    <a:pt x="198" y="64"/>
                    <a:pt x="200" y="64"/>
                  </a:cubicBezTo>
                  <a:cubicBezTo>
                    <a:pt x="202" y="60"/>
                    <a:pt x="207" y="41"/>
                    <a:pt x="196" y="46"/>
                  </a:cubicBezTo>
                  <a:cubicBezTo>
                    <a:pt x="195" y="47"/>
                    <a:pt x="194" y="48"/>
                    <a:pt x="194" y="48"/>
                  </a:cubicBezTo>
                  <a:cubicBezTo>
                    <a:pt x="193" y="49"/>
                    <a:pt x="192" y="48"/>
                    <a:pt x="191" y="49"/>
                  </a:cubicBezTo>
                  <a:cubicBezTo>
                    <a:pt x="189" y="50"/>
                    <a:pt x="189" y="52"/>
                    <a:pt x="187" y="52"/>
                  </a:cubicBezTo>
                  <a:cubicBezTo>
                    <a:pt x="185" y="53"/>
                    <a:pt x="183" y="51"/>
                    <a:pt x="181" y="51"/>
                  </a:cubicBezTo>
                  <a:cubicBezTo>
                    <a:pt x="178" y="51"/>
                    <a:pt x="176" y="51"/>
                    <a:pt x="174" y="51"/>
                  </a:cubicBezTo>
                  <a:cubicBezTo>
                    <a:pt x="174" y="48"/>
                    <a:pt x="175" y="45"/>
                    <a:pt x="174" y="43"/>
                  </a:cubicBezTo>
                  <a:cubicBezTo>
                    <a:pt x="173" y="41"/>
                    <a:pt x="171" y="38"/>
                    <a:pt x="170" y="36"/>
                  </a:cubicBezTo>
                  <a:cubicBezTo>
                    <a:pt x="168" y="34"/>
                    <a:pt x="164" y="33"/>
                    <a:pt x="163" y="31"/>
                  </a:cubicBezTo>
                  <a:cubicBezTo>
                    <a:pt x="161" y="29"/>
                    <a:pt x="162" y="26"/>
                    <a:pt x="162" y="23"/>
                  </a:cubicBezTo>
                  <a:cubicBezTo>
                    <a:pt x="158" y="22"/>
                    <a:pt x="154" y="26"/>
                    <a:pt x="151" y="27"/>
                  </a:cubicBezTo>
                  <a:cubicBezTo>
                    <a:pt x="147" y="28"/>
                    <a:pt x="142" y="30"/>
                    <a:pt x="138" y="30"/>
                  </a:cubicBezTo>
                  <a:cubicBezTo>
                    <a:pt x="132" y="31"/>
                    <a:pt x="128" y="31"/>
                    <a:pt x="125" y="26"/>
                  </a:cubicBezTo>
                  <a:cubicBezTo>
                    <a:pt x="123" y="24"/>
                    <a:pt x="123" y="23"/>
                    <a:pt x="120" y="22"/>
                  </a:cubicBezTo>
                  <a:cubicBezTo>
                    <a:pt x="118" y="22"/>
                    <a:pt x="115" y="23"/>
                    <a:pt x="112" y="23"/>
                  </a:cubicBezTo>
                  <a:cubicBezTo>
                    <a:pt x="112" y="20"/>
                    <a:pt x="109" y="18"/>
                    <a:pt x="107" y="16"/>
                  </a:cubicBezTo>
                  <a:cubicBezTo>
                    <a:pt x="106" y="13"/>
                    <a:pt x="106" y="13"/>
                    <a:pt x="103" y="12"/>
                  </a:cubicBezTo>
                  <a:cubicBezTo>
                    <a:pt x="100" y="11"/>
                    <a:pt x="97" y="12"/>
                    <a:pt x="95" y="10"/>
                  </a:cubicBezTo>
                  <a:cubicBezTo>
                    <a:pt x="93" y="8"/>
                    <a:pt x="94" y="6"/>
                    <a:pt x="93" y="3"/>
                  </a:cubicBezTo>
                  <a:cubicBezTo>
                    <a:pt x="87" y="2"/>
                    <a:pt x="81" y="2"/>
                    <a:pt x="75" y="2"/>
                  </a:cubicBezTo>
                  <a:cubicBezTo>
                    <a:pt x="69" y="2"/>
                    <a:pt x="63" y="0"/>
                    <a:pt x="60" y="6"/>
                  </a:cubicBezTo>
                  <a:cubicBezTo>
                    <a:pt x="57" y="8"/>
                    <a:pt x="58" y="13"/>
                    <a:pt x="55" y="15"/>
                  </a:cubicBezTo>
                  <a:cubicBezTo>
                    <a:pt x="52" y="17"/>
                    <a:pt x="48" y="15"/>
                    <a:pt x="44" y="15"/>
                  </a:cubicBezTo>
                  <a:cubicBezTo>
                    <a:pt x="44" y="17"/>
                    <a:pt x="44" y="19"/>
                    <a:pt x="42" y="20"/>
                  </a:cubicBezTo>
                  <a:cubicBezTo>
                    <a:pt x="42" y="21"/>
                    <a:pt x="41" y="21"/>
                    <a:pt x="40" y="21"/>
                  </a:cubicBezTo>
                  <a:cubicBezTo>
                    <a:pt x="40" y="22"/>
                    <a:pt x="39" y="22"/>
                    <a:pt x="38" y="23"/>
                  </a:cubicBezTo>
                  <a:cubicBezTo>
                    <a:pt x="37" y="25"/>
                    <a:pt x="37" y="25"/>
                    <a:pt x="34" y="24"/>
                  </a:cubicBezTo>
                  <a:cubicBezTo>
                    <a:pt x="32" y="23"/>
                    <a:pt x="32" y="22"/>
                    <a:pt x="31" y="20"/>
                  </a:cubicBezTo>
                  <a:cubicBezTo>
                    <a:pt x="30" y="20"/>
                    <a:pt x="28" y="20"/>
                    <a:pt x="27" y="20"/>
                  </a:cubicBezTo>
                  <a:cubicBezTo>
                    <a:pt x="26" y="23"/>
                    <a:pt x="25" y="25"/>
                    <a:pt x="26" y="27"/>
                  </a:cubicBezTo>
                  <a:cubicBezTo>
                    <a:pt x="29" y="27"/>
                    <a:pt x="30" y="27"/>
                    <a:pt x="31" y="31"/>
                  </a:cubicBezTo>
                  <a:cubicBezTo>
                    <a:pt x="31" y="33"/>
                    <a:pt x="30" y="36"/>
                    <a:pt x="30" y="39"/>
                  </a:cubicBezTo>
                  <a:cubicBezTo>
                    <a:pt x="30" y="43"/>
                    <a:pt x="30" y="48"/>
                    <a:pt x="26" y="51"/>
                  </a:cubicBezTo>
                  <a:cubicBezTo>
                    <a:pt x="26" y="52"/>
                    <a:pt x="24" y="52"/>
                    <a:pt x="23" y="53"/>
                  </a:cubicBezTo>
                  <a:cubicBezTo>
                    <a:pt x="23" y="53"/>
                    <a:pt x="22" y="53"/>
                    <a:pt x="22" y="54"/>
                  </a:cubicBezTo>
                  <a:cubicBezTo>
                    <a:pt x="22" y="54"/>
                    <a:pt x="22" y="55"/>
                    <a:pt x="22" y="55"/>
                  </a:cubicBezTo>
                  <a:cubicBezTo>
                    <a:pt x="21" y="56"/>
                    <a:pt x="20" y="56"/>
                    <a:pt x="19" y="56"/>
                  </a:cubicBezTo>
                  <a:cubicBezTo>
                    <a:pt x="20" y="57"/>
                    <a:pt x="20" y="58"/>
                    <a:pt x="21" y="58"/>
                  </a:cubicBezTo>
                  <a:cubicBezTo>
                    <a:pt x="22" y="61"/>
                    <a:pt x="26" y="63"/>
                    <a:pt x="25" y="66"/>
                  </a:cubicBezTo>
                  <a:cubicBezTo>
                    <a:pt x="22" y="67"/>
                    <a:pt x="19" y="67"/>
                    <a:pt x="17" y="70"/>
                  </a:cubicBezTo>
                  <a:cubicBezTo>
                    <a:pt x="17" y="70"/>
                    <a:pt x="14" y="76"/>
                    <a:pt x="15" y="76"/>
                  </a:cubicBezTo>
                  <a:cubicBezTo>
                    <a:pt x="11" y="76"/>
                    <a:pt x="5" y="75"/>
                    <a:pt x="6" y="80"/>
                  </a:cubicBezTo>
                  <a:cubicBezTo>
                    <a:pt x="6" y="82"/>
                    <a:pt x="8" y="86"/>
                    <a:pt x="5" y="88"/>
                  </a:cubicBezTo>
                  <a:cubicBezTo>
                    <a:pt x="4" y="88"/>
                    <a:pt x="1" y="88"/>
                    <a:pt x="0" y="89"/>
                  </a:cubicBezTo>
                  <a:cubicBezTo>
                    <a:pt x="3" y="91"/>
                    <a:pt x="7" y="90"/>
                    <a:pt x="9" y="91"/>
                  </a:cubicBezTo>
                  <a:cubicBezTo>
                    <a:pt x="13" y="93"/>
                    <a:pt x="17" y="94"/>
                    <a:pt x="20" y="97"/>
                  </a:cubicBezTo>
                  <a:cubicBezTo>
                    <a:pt x="21" y="98"/>
                    <a:pt x="28" y="108"/>
                    <a:pt x="27" y="110"/>
                  </a:cubicBezTo>
                  <a:cubicBezTo>
                    <a:pt x="17" y="108"/>
                    <a:pt x="30" y="124"/>
                    <a:pt x="31" y="126"/>
                  </a:cubicBezTo>
                  <a:cubicBezTo>
                    <a:pt x="33" y="129"/>
                    <a:pt x="36" y="132"/>
                    <a:pt x="37" y="135"/>
                  </a:cubicBezTo>
                  <a:cubicBezTo>
                    <a:pt x="38" y="139"/>
                    <a:pt x="37" y="143"/>
                    <a:pt x="37" y="147"/>
                  </a:cubicBezTo>
                  <a:cubicBezTo>
                    <a:pt x="41" y="148"/>
                    <a:pt x="48" y="149"/>
                    <a:pt x="49" y="144"/>
                  </a:cubicBezTo>
                  <a:cubicBezTo>
                    <a:pt x="50" y="140"/>
                    <a:pt x="51" y="139"/>
                    <a:pt x="54" y="143"/>
                  </a:cubicBezTo>
                  <a:cubicBezTo>
                    <a:pt x="56" y="146"/>
                    <a:pt x="57" y="152"/>
                    <a:pt x="60" y="153"/>
                  </a:cubicBezTo>
                  <a:cubicBezTo>
                    <a:pt x="64" y="153"/>
                    <a:pt x="66" y="151"/>
                    <a:pt x="66" y="156"/>
                  </a:cubicBezTo>
                  <a:cubicBezTo>
                    <a:pt x="67" y="156"/>
                    <a:pt x="67" y="156"/>
                    <a:pt x="68" y="156"/>
                  </a:cubicBezTo>
                  <a:cubicBezTo>
                    <a:pt x="68" y="159"/>
                    <a:pt x="69" y="164"/>
                    <a:pt x="68" y="166"/>
                  </a:cubicBezTo>
                  <a:cubicBezTo>
                    <a:pt x="67" y="168"/>
                    <a:pt x="65" y="170"/>
                    <a:pt x="67" y="173"/>
                  </a:cubicBezTo>
                  <a:cubicBezTo>
                    <a:pt x="71" y="179"/>
                    <a:pt x="78" y="178"/>
                    <a:pt x="83" y="182"/>
                  </a:cubicBezTo>
                  <a:cubicBezTo>
                    <a:pt x="84" y="182"/>
                    <a:pt x="84" y="183"/>
                    <a:pt x="85" y="183"/>
                  </a:cubicBezTo>
                  <a:cubicBezTo>
                    <a:pt x="86" y="184"/>
                    <a:pt x="87" y="185"/>
                    <a:pt x="88" y="185"/>
                  </a:cubicBezTo>
                  <a:cubicBezTo>
                    <a:pt x="88" y="186"/>
                    <a:pt x="88" y="186"/>
                    <a:pt x="87" y="187"/>
                  </a:cubicBezTo>
                  <a:cubicBezTo>
                    <a:pt x="89" y="190"/>
                    <a:pt x="90" y="192"/>
                    <a:pt x="91" y="193"/>
                  </a:cubicBezTo>
                  <a:cubicBezTo>
                    <a:pt x="94" y="196"/>
                    <a:pt x="97" y="200"/>
                    <a:pt x="100" y="202"/>
                  </a:cubicBezTo>
                  <a:cubicBezTo>
                    <a:pt x="102" y="204"/>
                    <a:pt x="107" y="206"/>
                    <a:pt x="107" y="209"/>
                  </a:cubicBezTo>
                  <a:cubicBezTo>
                    <a:pt x="107" y="214"/>
                    <a:pt x="107" y="218"/>
                    <a:pt x="107" y="222"/>
                  </a:cubicBezTo>
                  <a:cubicBezTo>
                    <a:pt x="112" y="222"/>
                    <a:pt x="116" y="224"/>
                    <a:pt x="119" y="228"/>
                  </a:cubicBezTo>
                  <a:cubicBezTo>
                    <a:pt x="121" y="231"/>
                    <a:pt x="125" y="230"/>
                    <a:pt x="129" y="231"/>
                  </a:cubicBezTo>
                  <a:cubicBezTo>
                    <a:pt x="129" y="236"/>
                    <a:pt x="131" y="235"/>
                    <a:pt x="133" y="234"/>
                  </a:cubicBezTo>
                  <a:cubicBezTo>
                    <a:pt x="133" y="233"/>
                    <a:pt x="133" y="233"/>
                    <a:pt x="133" y="233"/>
                  </a:cubicBezTo>
                  <a:cubicBezTo>
                    <a:pt x="133" y="233"/>
                    <a:pt x="133" y="233"/>
                    <a:pt x="133" y="234"/>
                  </a:cubicBezTo>
                  <a:cubicBezTo>
                    <a:pt x="135" y="233"/>
                    <a:pt x="136" y="232"/>
                    <a:pt x="138" y="231"/>
                  </a:cubicBezTo>
                  <a:cubicBezTo>
                    <a:pt x="136" y="232"/>
                    <a:pt x="135" y="233"/>
                    <a:pt x="133" y="234"/>
                  </a:cubicBezTo>
                  <a:cubicBezTo>
                    <a:pt x="133" y="234"/>
                    <a:pt x="133" y="234"/>
                    <a:pt x="133" y="235"/>
                  </a:cubicBezTo>
                  <a:cubicBezTo>
                    <a:pt x="137" y="233"/>
                    <a:pt x="144" y="229"/>
                    <a:pt x="146" y="227"/>
                  </a:cubicBezTo>
                  <a:cubicBezTo>
                    <a:pt x="149" y="226"/>
                    <a:pt x="147" y="222"/>
                    <a:pt x="144" y="222"/>
                  </a:cubicBezTo>
                  <a:cubicBezTo>
                    <a:pt x="144" y="219"/>
                    <a:pt x="148" y="210"/>
                    <a:pt x="143" y="210"/>
                  </a:cubicBezTo>
                  <a:cubicBezTo>
                    <a:pt x="143" y="207"/>
                    <a:pt x="147" y="196"/>
                    <a:pt x="150" y="197"/>
                  </a:cubicBezTo>
                  <a:cubicBezTo>
                    <a:pt x="150" y="197"/>
                    <a:pt x="150" y="196"/>
                    <a:pt x="150" y="195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49" y="193"/>
                    <a:pt x="148" y="191"/>
                    <a:pt x="148" y="188"/>
                  </a:cubicBezTo>
                  <a:cubicBezTo>
                    <a:pt x="151" y="188"/>
                    <a:pt x="156" y="190"/>
                    <a:pt x="155" y="186"/>
                  </a:cubicBezTo>
                  <a:cubicBezTo>
                    <a:pt x="154" y="186"/>
                    <a:pt x="153" y="186"/>
                    <a:pt x="153" y="186"/>
                  </a:cubicBezTo>
                  <a:cubicBezTo>
                    <a:pt x="152" y="182"/>
                    <a:pt x="160" y="173"/>
                    <a:pt x="165" y="174"/>
                  </a:cubicBezTo>
                  <a:cubicBezTo>
                    <a:pt x="166" y="175"/>
                    <a:pt x="168" y="178"/>
                    <a:pt x="170" y="178"/>
                  </a:cubicBezTo>
                  <a:cubicBezTo>
                    <a:pt x="172" y="177"/>
                    <a:pt x="173" y="173"/>
                    <a:pt x="173" y="171"/>
                  </a:cubicBezTo>
                  <a:cubicBezTo>
                    <a:pt x="178" y="168"/>
                    <a:pt x="184" y="172"/>
                    <a:pt x="187" y="167"/>
                  </a:cubicBezTo>
                  <a:cubicBezTo>
                    <a:pt x="191" y="167"/>
                    <a:pt x="198" y="168"/>
                    <a:pt x="202" y="169"/>
                  </a:cubicBezTo>
                  <a:cubicBezTo>
                    <a:pt x="206" y="171"/>
                    <a:pt x="209" y="171"/>
                    <a:pt x="214" y="171"/>
                  </a:cubicBezTo>
                  <a:cubicBezTo>
                    <a:pt x="219" y="171"/>
                    <a:pt x="230" y="173"/>
                    <a:pt x="229" y="180"/>
                  </a:cubicBezTo>
                  <a:cubicBezTo>
                    <a:pt x="231" y="180"/>
                    <a:pt x="241" y="181"/>
                    <a:pt x="241" y="179"/>
                  </a:cubicBezTo>
                  <a:cubicBezTo>
                    <a:pt x="240" y="176"/>
                    <a:pt x="238" y="174"/>
                    <a:pt x="237" y="172"/>
                  </a:cubicBezTo>
                  <a:cubicBezTo>
                    <a:pt x="236" y="171"/>
                    <a:pt x="235" y="166"/>
                    <a:pt x="235" y="160"/>
                  </a:cubicBezTo>
                  <a:cubicBezTo>
                    <a:pt x="234" y="160"/>
                    <a:pt x="233" y="160"/>
                    <a:pt x="233" y="159"/>
                  </a:cubicBezTo>
                  <a:cubicBezTo>
                    <a:pt x="231" y="157"/>
                    <a:pt x="232" y="152"/>
                    <a:pt x="232" y="150"/>
                  </a:cubicBezTo>
                  <a:cubicBezTo>
                    <a:pt x="231" y="150"/>
                    <a:pt x="230" y="150"/>
                    <a:pt x="229" y="151"/>
                  </a:cubicBezTo>
                  <a:cubicBezTo>
                    <a:pt x="228" y="152"/>
                    <a:pt x="226" y="142"/>
                    <a:pt x="227" y="141"/>
                  </a:cubicBezTo>
                  <a:cubicBezTo>
                    <a:pt x="227" y="139"/>
                    <a:pt x="229" y="138"/>
                    <a:pt x="230" y="136"/>
                  </a:cubicBezTo>
                  <a:cubicBezTo>
                    <a:pt x="232" y="133"/>
                    <a:pt x="231" y="128"/>
                    <a:pt x="231" y="125"/>
                  </a:cubicBezTo>
                  <a:cubicBezTo>
                    <a:pt x="231" y="118"/>
                    <a:pt x="224" y="112"/>
                    <a:pt x="223" y="104"/>
                  </a:cubicBezTo>
                  <a:cubicBezTo>
                    <a:pt x="223" y="103"/>
                    <a:pt x="224" y="100"/>
                    <a:pt x="223" y="99"/>
                  </a:cubicBezTo>
                  <a:cubicBezTo>
                    <a:pt x="222" y="97"/>
                    <a:pt x="221" y="99"/>
                    <a:pt x="219" y="97"/>
                  </a:cubicBezTo>
                  <a:cubicBezTo>
                    <a:pt x="217" y="95"/>
                    <a:pt x="217" y="93"/>
                    <a:pt x="218" y="90"/>
                  </a:cubicBezTo>
                  <a:cubicBezTo>
                    <a:pt x="218" y="88"/>
                    <a:pt x="218" y="86"/>
                    <a:pt x="218" y="85"/>
                  </a:cubicBezTo>
                  <a:cubicBezTo>
                    <a:pt x="216" y="83"/>
                    <a:pt x="213" y="83"/>
                    <a:pt x="212" y="80"/>
                  </a:cubicBezTo>
                  <a:cubicBezTo>
                    <a:pt x="211" y="78"/>
                    <a:pt x="214" y="77"/>
                    <a:pt x="215" y="75"/>
                  </a:cubicBezTo>
                  <a:cubicBezTo>
                    <a:pt x="215" y="75"/>
                    <a:pt x="216" y="73"/>
                    <a:pt x="216" y="72"/>
                  </a:cubicBezTo>
                  <a:cubicBezTo>
                    <a:pt x="214" y="72"/>
                    <a:pt x="212" y="72"/>
                    <a:pt x="211" y="7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113713" y="-823913"/>
              <a:ext cx="1104900" cy="882650"/>
            </a:xfrm>
            <a:custGeom>
              <a:avLst/>
              <a:gdLst>
                <a:gd name="T0" fmla="*/ 442 w 474"/>
                <a:gd name="T1" fmla="*/ 54 h 379"/>
                <a:gd name="T2" fmla="*/ 415 w 474"/>
                <a:gd name="T3" fmla="*/ 28 h 379"/>
                <a:gd name="T4" fmla="*/ 397 w 474"/>
                <a:gd name="T5" fmla="*/ 21 h 379"/>
                <a:gd name="T6" fmla="*/ 357 w 474"/>
                <a:gd name="T7" fmla="*/ 4 h 379"/>
                <a:gd name="T8" fmla="*/ 346 w 474"/>
                <a:gd name="T9" fmla="*/ 44 h 379"/>
                <a:gd name="T10" fmla="*/ 304 w 474"/>
                <a:gd name="T11" fmla="*/ 40 h 379"/>
                <a:gd name="T12" fmla="*/ 293 w 474"/>
                <a:gd name="T13" fmla="*/ 4 h 379"/>
                <a:gd name="T14" fmla="*/ 246 w 474"/>
                <a:gd name="T15" fmla="*/ 15 h 379"/>
                <a:gd name="T16" fmla="*/ 214 w 474"/>
                <a:gd name="T17" fmla="*/ 1 h 379"/>
                <a:gd name="T18" fmla="*/ 203 w 474"/>
                <a:gd name="T19" fmla="*/ 16 h 379"/>
                <a:gd name="T20" fmla="*/ 180 w 474"/>
                <a:gd name="T21" fmla="*/ 52 h 379"/>
                <a:gd name="T22" fmla="*/ 160 w 474"/>
                <a:gd name="T23" fmla="*/ 87 h 379"/>
                <a:gd name="T24" fmla="*/ 146 w 474"/>
                <a:gd name="T25" fmla="*/ 113 h 379"/>
                <a:gd name="T26" fmla="*/ 97 w 474"/>
                <a:gd name="T27" fmla="*/ 129 h 379"/>
                <a:gd name="T28" fmla="*/ 82 w 474"/>
                <a:gd name="T29" fmla="*/ 154 h 379"/>
                <a:gd name="T30" fmla="*/ 84 w 474"/>
                <a:gd name="T31" fmla="*/ 199 h 379"/>
                <a:gd name="T32" fmla="*/ 99 w 474"/>
                <a:gd name="T33" fmla="*/ 220 h 379"/>
                <a:gd name="T34" fmla="*/ 55 w 474"/>
                <a:gd name="T35" fmla="*/ 199 h 379"/>
                <a:gd name="T36" fmla="*/ 59 w 474"/>
                <a:gd name="T37" fmla="*/ 221 h 379"/>
                <a:gd name="T38" fmla="*/ 65 w 474"/>
                <a:gd name="T39" fmla="*/ 262 h 379"/>
                <a:gd name="T40" fmla="*/ 51 w 474"/>
                <a:gd name="T41" fmla="*/ 309 h 379"/>
                <a:gd name="T42" fmla="*/ 29 w 474"/>
                <a:gd name="T43" fmla="*/ 337 h 379"/>
                <a:gd name="T44" fmla="*/ 7 w 474"/>
                <a:gd name="T45" fmla="*/ 362 h 379"/>
                <a:gd name="T46" fmla="*/ 25 w 474"/>
                <a:gd name="T47" fmla="*/ 375 h 379"/>
                <a:gd name="T48" fmla="*/ 58 w 474"/>
                <a:gd name="T49" fmla="*/ 361 h 379"/>
                <a:gd name="T50" fmla="*/ 78 w 474"/>
                <a:gd name="T51" fmla="*/ 361 h 379"/>
                <a:gd name="T52" fmla="*/ 79 w 474"/>
                <a:gd name="T53" fmla="*/ 345 h 379"/>
                <a:gd name="T54" fmla="*/ 88 w 474"/>
                <a:gd name="T55" fmla="*/ 325 h 379"/>
                <a:gd name="T56" fmla="*/ 112 w 474"/>
                <a:gd name="T57" fmla="*/ 333 h 379"/>
                <a:gd name="T58" fmla="*/ 131 w 474"/>
                <a:gd name="T59" fmla="*/ 334 h 379"/>
                <a:gd name="T60" fmla="*/ 133 w 474"/>
                <a:gd name="T61" fmla="*/ 314 h 379"/>
                <a:gd name="T62" fmla="*/ 160 w 474"/>
                <a:gd name="T63" fmla="*/ 296 h 379"/>
                <a:gd name="T64" fmla="*/ 166 w 474"/>
                <a:gd name="T65" fmla="*/ 282 h 379"/>
                <a:gd name="T66" fmla="*/ 178 w 474"/>
                <a:gd name="T67" fmla="*/ 277 h 379"/>
                <a:gd name="T68" fmla="*/ 203 w 474"/>
                <a:gd name="T69" fmla="*/ 303 h 379"/>
                <a:gd name="T70" fmla="*/ 239 w 474"/>
                <a:gd name="T71" fmla="*/ 298 h 379"/>
                <a:gd name="T72" fmla="*/ 254 w 474"/>
                <a:gd name="T73" fmla="*/ 283 h 379"/>
                <a:gd name="T74" fmla="*/ 266 w 474"/>
                <a:gd name="T75" fmla="*/ 280 h 379"/>
                <a:gd name="T76" fmla="*/ 294 w 474"/>
                <a:gd name="T77" fmla="*/ 250 h 379"/>
                <a:gd name="T78" fmla="*/ 305 w 474"/>
                <a:gd name="T79" fmla="*/ 236 h 379"/>
                <a:gd name="T80" fmla="*/ 296 w 474"/>
                <a:gd name="T81" fmla="*/ 239 h 379"/>
                <a:gd name="T82" fmla="*/ 295 w 474"/>
                <a:gd name="T83" fmla="*/ 230 h 379"/>
                <a:gd name="T84" fmla="*/ 321 w 474"/>
                <a:gd name="T85" fmla="*/ 226 h 379"/>
                <a:gd name="T86" fmla="*/ 320 w 474"/>
                <a:gd name="T87" fmla="*/ 231 h 379"/>
                <a:gd name="T88" fmla="*/ 388 w 474"/>
                <a:gd name="T89" fmla="*/ 202 h 379"/>
                <a:gd name="T90" fmla="*/ 419 w 474"/>
                <a:gd name="T91" fmla="*/ 171 h 379"/>
                <a:gd name="T92" fmla="*/ 438 w 474"/>
                <a:gd name="T93" fmla="*/ 142 h 379"/>
                <a:gd name="T94" fmla="*/ 426 w 474"/>
                <a:gd name="T95" fmla="*/ 148 h 379"/>
                <a:gd name="T96" fmla="*/ 425 w 474"/>
                <a:gd name="T97" fmla="*/ 116 h 379"/>
                <a:gd name="T98" fmla="*/ 456 w 474"/>
                <a:gd name="T99" fmla="*/ 79 h 379"/>
                <a:gd name="T100" fmla="*/ 466 w 474"/>
                <a:gd name="T101" fmla="*/ 6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4" h="379">
                  <a:moveTo>
                    <a:pt x="466" y="64"/>
                  </a:moveTo>
                  <a:cubicBezTo>
                    <a:pt x="462" y="61"/>
                    <a:pt x="456" y="62"/>
                    <a:pt x="455" y="56"/>
                  </a:cubicBezTo>
                  <a:cubicBezTo>
                    <a:pt x="454" y="53"/>
                    <a:pt x="453" y="48"/>
                    <a:pt x="449" y="48"/>
                  </a:cubicBezTo>
                  <a:cubicBezTo>
                    <a:pt x="446" y="53"/>
                    <a:pt x="447" y="53"/>
                    <a:pt x="442" y="54"/>
                  </a:cubicBezTo>
                  <a:cubicBezTo>
                    <a:pt x="442" y="59"/>
                    <a:pt x="437" y="55"/>
                    <a:pt x="436" y="53"/>
                  </a:cubicBezTo>
                  <a:cubicBezTo>
                    <a:pt x="433" y="49"/>
                    <a:pt x="438" y="43"/>
                    <a:pt x="433" y="39"/>
                  </a:cubicBezTo>
                  <a:cubicBezTo>
                    <a:pt x="428" y="33"/>
                    <a:pt x="420" y="39"/>
                    <a:pt x="418" y="29"/>
                  </a:cubicBezTo>
                  <a:cubicBezTo>
                    <a:pt x="417" y="29"/>
                    <a:pt x="416" y="29"/>
                    <a:pt x="415" y="28"/>
                  </a:cubicBezTo>
                  <a:cubicBezTo>
                    <a:pt x="415" y="28"/>
                    <a:pt x="415" y="28"/>
                    <a:pt x="415" y="28"/>
                  </a:cubicBezTo>
                  <a:cubicBezTo>
                    <a:pt x="415" y="28"/>
                    <a:pt x="415" y="28"/>
                    <a:pt x="415" y="28"/>
                  </a:cubicBezTo>
                  <a:cubicBezTo>
                    <a:pt x="414" y="28"/>
                    <a:pt x="413" y="28"/>
                    <a:pt x="412" y="28"/>
                  </a:cubicBezTo>
                  <a:cubicBezTo>
                    <a:pt x="414" y="20"/>
                    <a:pt x="399" y="11"/>
                    <a:pt x="397" y="21"/>
                  </a:cubicBezTo>
                  <a:cubicBezTo>
                    <a:pt x="396" y="22"/>
                    <a:pt x="394" y="22"/>
                    <a:pt x="393" y="22"/>
                  </a:cubicBezTo>
                  <a:cubicBezTo>
                    <a:pt x="394" y="18"/>
                    <a:pt x="388" y="12"/>
                    <a:pt x="386" y="10"/>
                  </a:cubicBezTo>
                  <a:cubicBezTo>
                    <a:pt x="382" y="5"/>
                    <a:pt x="375" y="7"/>
                    <a:pt x="369" y="7"/>
                  </a:cubicBezTo>
                  <a:cubicBezTo>
                    <a:pt x="370" y="0"/>
                    <a:pt x="361" y="3"/>
                    <a:pt x="357" y="4"/>
                  </a:cubicBezTo>
                  <a:cubicBezTo>
                    <a:pt x="358" y="7"/>
                    <a:pt x="367" y="21"/>
                    <a:pt x="360" y="23"/>
                  </a:cubicBezTo>
                  <a:cubicBezTo>
                    <a:pt x="360" y="28"/>
                    <a:pt x="364" y="30"/>
                    <a:pt x="362" y="35"/>
                  </a:cubicBezTo>
                  <a:cubicBezTo>
                    <a:pt x="356" y="35"/>
                    <a:pt x="358" y="42"/>
                    <a:pt x="356" y="45"/>
                  </a:cubicBezTo>
                  <a:cubicBezTo>
                    <a:pt x="352" y="46"/>
                    <a:pt x="349" y="44"/>
                    <a:pt x="346" y="44"/>
                  </a:cubicBezTo>
                  <a:cubicBezTo>
                    <a:pt x="348" y="41"/>
                    <a:pt x="351" y="38"/>
                    <a:pt x="346" y="36"/>
                  </a:cubicBezTo>
                  <a:cubicBezTo>
                    <a:pt x="341" y="41"/>
                    <a:pt x="336" y="36"/>
                    <a:pt x="331" y="34"/>
                  </a:cubicBezTo>
                  <a:cubicBezTo>
                    <a:pt x="326" y="32"/>
                    <a:pt x="319" y="30"/>
                    <a:pt x="314" y="32"/>
                  </a:cubicBezTo>
                  <a:cubicBezTo>
                    <a:pt x="310" y="34"/>
                    <a:pt x="309" y="40"/>
                    <a:pt x="304" y="40"/>
                  </a:cubicBezTo>
                  <a:cubicBezTo>
                    <a:pt x="297" y="41"/>
                    <a:pt x="292" y="36"/>
                    <a:pt x="286" y="36"/>
                  </a:cubicBezTo>
                  <a:cubicBezTo>
                    <a:pt x="287" y="33"/>
                    <a:pt x="291" y="33"/>
                    <a:pt x="291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3" y="21"/>
                    <a:pt x="293" y="12"/>
                    <a:pt x="293" y="4"/>
                  </a:cubicBezTo>
                  <a:cubicBezTo>
                    <a:pt x="289" y="3"/>
                    <a:pt x="286" y="7"/>
                    <a:pt x="282" y="8"/>
                  </a:cubicBezTo>
                  <a:cubicBezTo>
                    <a:pt x="278" y="10"/>
                    <a:pt x="274" y="10"/>
                    <a:pt x="270" y="11"/>
                  </a:cubicBezTo>
                  <a:cubicBezTo>
                    <a:pt x="265" y="12"/>
                    <a:pt x="259" y="10"/>
                    <a:pt x="254" y="11"/>
                  </a:cubicBezTo>
                  <a:cubicBezTo>
                    <a:pt x="251" y="11"/>
                    <a:pt x="248" y="13"/>
                    <a:pt x="246" y="15"/>
                  </a:cubicBezTo>
                  <a:cubicBezTo>
                    <a:pt x="240" y="18"/>
                    <a:pt x="227" y="16"/>
                    <a:pt x="223" y="11"/>
                  </a:cubicBezTo>
                  <a:cubicBezTo>
                    <a:pt x="221" y="9"/>
                    <a:pt x="221" y="5"/>
                    <a:pt x="218" y="3"/>
                  </a:cubicBezTo>
                  <a:cubicBezTo>
                    <a:pt x="217" y="2"/>
                    <a:pt x="215" y="1"/>
                    <a:pt x="214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3" y="1"/>
                    <a:pt x="211" y="1"/>
                    <a:pt x="210" y="1"/>
                  </a:cubicBezTo>
                  <a:cubicBezTo>
                    <a:pt x="210" y="2"/>
                    <a:pt x="211" y="2"/>
                    <a:pt x="211" y="2"/>
                  </a:cubicBezTo>
                  <a:cubicBezTo>
                    <a:pt x="212" y="11"/>
                    <a:pt x="212" y="14"/>
                    <a:pt x="203" y="16"/>
                  </a:cubicBezTo>
                  <a:cubicBezTo>
                    <a:pt x="198" y="17"/>
                    <a:pt x="191" y="23"/>
                    <a:pt x="186" y="26"/>
                  </a:cubicBezTo>
                  <a:cubicBezTo>
                    <a:pt x="184" y="28"/>
                    <a:pt x="179" y="30"/>
                    <a:pt x="179" y="34"/>
                  </a:cubicBezTo>
                  <a:cubicBezTo>
                    <a:pt x="179" y="38"/>
                    <a:pt x="177" y="36"/>
                    <a:pt x="175" y="39"/>
                  </a:cubicBezTo>
                  <a:cubicBezTo>
                    <a:pt x="172" y="45"/>
                    <a:pt x="178" y="48"/>
                    <a:pt x="180" y="52"/>
                  </a:cubicBezTo>
                  <a:cubicBezTo>
                    <a:pt x="175" y="56"/>
                    <a:pt x="171" y="57"/>
                    <a:pt x="170" y="64"/>
                  </a:cubicBezTo>
                  <a:cubicBezTo>
                    <a:pt x="167" y="64"/>
                    <a:pt x="169" y="67"/>
                    <a:pt x="168" y="69"/>
                  </a:cubicBezTo>
                  <a:cubicBezTo>
                    <a:pt x="168" y="71"/>
                    <a:pt x="164" y="72"/>
                    <a:pt x="162" y="74"/>
                  </a:cubicBezTo>
                  <a:cubicBezTo>
                    <a:pt x="160" y="77"/>
                    <a:pt x="160" y="83"/>
                    <a:pt x="160" y="87"/>
                  </a:cubicBezTo>
                  <a:cubicBezTo>
                    <a:pt x="160" y="90"/>
                    <a:pt x="164" y="92"/>
                    <a:pt x="163" y="95"/>
                  </a:cubicBezTo>
                  <a:cubicBezTo>
                    <a:pt x="160" y="95"/>
                    <a:pt x="152" y="93"/>
                    <a:pt x="150" y="97"/>
                  </a:cubicBezTo>
                  <a:cubicBezTo>
                    <a:pt x="148" y="99"/>
                    <a:pt x="150" y="102"/>
                    <a:pt x="149" y="105"/>
                  </a:cubicBezTo>
                  <a:cubicBezTo>
                    <a:pt x="148" y="108"/>
                    <a:pt x="146" y="110"/>
                    <a:pt x="146" y="113"/>
                  </a:cubicBezTo>
                  <a:cubicBezTo>
                    <a:pt x="142" y="113"/>
                    <a:pt x="140" y="113"/>
                    <a:pt x="137" y="111"/>
                  </a:cubicBezTo>
                  <a:cubicBezTo>
                    <a:pt x="135" y="108"/>
                    <a:pt x="130" y="109"/>
                    <a:pt x="128" y="109"/>
                  </a:cubicBezTo>
                  <a:cubicBezTo>
                    <a:pt x="119" y="110"/>
                    <a:pt x="111" y="108"/>
                    <a:pt x="103" y="108"/>
                  </a:cubicBezTo>
                  <a:cubicBezTo>
                    <a:pt x="103" y="116"/>
                    <a:pt x="100" y="122"/>
                    <a:pt x="97" y="129"/>
                  </a:cubicBezTo>
                  <a:cubicBezTo>
                    <a:pt x="96" y="130"/>
                    <a:pt x="94" y="135"/>
                    <a:pt x="92" y="135"/>
                  </a:cubicBezTo>
                  <a:cubicBezTo>
                    <a:pt x="89" y="136"/>
                    <a:pt x="87" y="132"/>
                    <a:pt x="87" y="129"/>
                  </a:cubicBezTo>
                  <a:cubicBezTo>
                    <a:pt x="85" y="129"/>
                    <a:pt x="84" y="128"/>
                    <a:pt x="82" y="129"/>
                  </a:cubicBezTo>
                  <a:cubicBezTo>
                    <a:pt x="82" y="137"/>
                    <a:pt x="82" y="145"/>
                    <a:pt x="82" y="154"/>
                  </a:cubicBezTo>
                  <a:cubicBezTo>
                    <a:pt x="82" y="157"/>
                    <a:pt x="82" y="160"/>
                    <a:pt x="82" y="162"/>
                  </a:cubicBezTo>
                  <a:cubicBezTo>
                    <a:pt x="82" y="165"/>
                    <a:pt x="85" y="164"/>
                    <a:pt x="86" y="166"/>
                  </a:cubicBezTo>
                  <a:cubicBezTo>
                    <a:pt x="91" y="172"/>
                    <a:pt x="87" y="180"/>
                    <a:pt x="86" y="187"/>
                  </a:cubicBezTo>
                  <a:cubicBezTo>
                    <a:pt x="85" y="191"/>
                    <a:pt x="84" y="195"/>
                    <a:pt x="84" y="199"/>
                  </a:cubicBezTo>
                  <a:cubicBezTo>
                    <a:pt x="85" y="203"/>
                    <a:pt x="91" y="203"/>
                    <a:pt x="95" y="204"/>
                  </a:cubicBezTo>
                  <a:cubicBezTo>
                    <a:pt x="96" y="204"/>
                    <a:pt x="106" y="204"/>
                    <a:pt x="106" y="204"/>
                  </a:cubicBezTo>
                  <a:cubicBezTo>
                    <a:pt x="108" y="207"/>
                    <a:pt x="107" y="213"/>
                    <a:pt x="107" y="216"/>
                  </a:cubicBezTo>
                  <a:cubicBezTo>
                    <a:pt x="104" y="218"/>
                    <a:pt x="103" y="221"/>
                    <a:pt x="99" y="220"/>
                  </a:cubicBezTo>
                  <a:cubicBezTo>
                    <a:pt x="99" y="218"/>
                    <a:pt x="99" y="215"/>
                    <a:pt x="99" y="212"/>
                  </a:cubicBezTo>
                  <a:cubicBezTo>
                    <a:pt x="95" y="211"/>
                    <a:pt x="82" y="208"/>
                    <a:pt x="83" y="216"/>
                  </a:cubicBezTo>
                  <a:cubicBezTo>
                    <a:pt x="76" y="217"/>
                    <a:pt x="77" y="210"/>
                    <a:pt x="76" y="206"/>
                  </a:cubicBezTo>
                  <a:cubicBezTo>
                    <a:pt x="69" y="201"/>
                    <a:pt x="63" y="200"/>
                    <a:pt x="55" y="199"/>
                  </a:cubicBezTo>
                  <a:cubicBezTo>
                    <a:pt x="55" y="194"/>
                    <a:pt x="49" y="195"/>
                    <a:pt x="46" y="195"/>
                  </a:cubicBezTo>
                  <a:cubicBezTo>
                    <a:pt x="46" y="202"/>
                    <a:pt x="40" y="207"/>
                    <a:pt x="44" y="214"/>
                  </a:cubicBezTo>
                  <a:cubicBezTo>
                    <a:pt x="46" y="214"/>
                    <a:pt x="48" y="214"/>
                    <a:pt x="50" y="214"/>
                  </a:cubicBezTo>
                  <a:cubicBezTo>
                    <a:pt x="51" y="219"/>
                    <a:pt x="57" y="216"/>
                    <a:pt x="59" y="221"/>
                  </a:cubicBezTo>
                  <a:cubicBezTo>
                    <a:pt x="61" y="228"/>
                    <a:pt x="54" y="235"/>
                    <a:pt x="54" y="242"/>
                  </a:cubicBezTo>
                  <a:cubicBezTo>
                    <a:pt x="56" y="242"/>
                    <a:pt x="58" y="243"/>
                    <a:pt x="59" y="243"/>
                  </a:cubicBezTo>
                  <a:cubicBezTo>
                    <a:pt x="60" y="246"/>
                    <a:pt x="63" y="247"/>
                    <a:pt x="65" y="250"/>
                  </a:cubicBezTo>
                  <a:cubicBezTo>
                    <a:pt x="67" y="253"/>
                    <a:pt x="65" y="258"/>
                    <a:pt x="65" y="262"/>
                  </a:cubicBezTo>
                  <a:cubicBezTo>
                    <a:pt x="65" y="272"/>
                    <a:pt x="69" y="281"/>
                    <a:pt x="68" y="291"/>
                  </a:cubicBezTo>
                  <a:cubicBezTo>
                    <a:pt x="66" y="291"/>
                    <a:pt x="64" y="291"/>
                    <a:pt x="62" y="291"/>
                  </a:cubicBezTo>
                  <a:cubicBezTo>
                    <a:pt x="62" y="295"/>
                    <a:pt x="62" y="300"/>
                    <a:pt x="60" y="303"/>
                  </a:cubicBezTo>
                  <a:cubicBezTo>
                    <a:pt x="57" y="306"/>
                    <a:pt x="52" y="304"/>
                    <a:pt x="51" y="309"/>
                  </a:cubicBezTo>
                  <a:cubicBezTo>
                    <a:pt x="48" y="309"/>
                    <a:pt x="45" y="309"/>
                    <a:pt x="42" y="310"/>
                  </a:cubicBezTo>
                  <a:cubicBezTo>
                    <a:pt x="47" y="313"/>
                    <a:pt x="48" y="314"/>
                    <a:pt x="47" y="320"/>
                  </a:cubicBezTo>
                  <a:cubicBezTo>
                    <a:pt x="45" y="320"/>
                    <a:pt x="42" y="321"/>
                    <a:pt x="40" y="321"/>
                  </a:cubicBezTo>
                  <a:cubicBezTo>
                    <a:pt x="35" y="325"/>
                    <a:pt x="35" y="334"/>
                    <a:pt x="29" y="337"/>
                  </a:cubicBezTo>
                  <a:cubicBezTo>
                    <a:pt x="27" y="338"/>
                    <a:pt x="25" y="336"/>
                    <a:pt x="23" y="337"/>
                  </a:cubicBezTo>
                  <a:cubicBezTo>
                    <a:pt x="21" y="337"/>
                    <a:pt x="21" y="338"/>
                    <a:pt x="20" y="340"/>
                  </a:cubicBezTo>
                  <a:cubicBezTo>
                    <a:pt x="17" y="342"/>
                    <a:pt x="15" y="344"/>
                    <a:pt x="12" y="345"/>
                  </a:cubicBezTo>
                  <a:cubicBezTo>
                    <a:pt x="11" y="351"/>
                    <a:pt x="11" y="357"/>
                    <a:pt x="7" y="362"/>
                  </a:cubicBezTo>
                  <a:cubicBezTo>
                    <a:pt x="4" y="367"/>
                    <a:pt x="0" y="369"/>
                    <a:pt x="0" y="375"/>
                  </a:cubicBezTo>
                  <a:cubicBezTo>
                    <a:pt x="0" y="376"/>
                    <a:pt x="0" y="377"/>
                    <a:pt x="0" y="379"/>
                  </a:cubicBezTo>
                  <a:cubicBezTo>
                    <a:pt x="5" y="378"/>
                    <a:pt x="10" y="377"/>
                    <a:pt x="15" y="378"/>
                  </a:cubicBezTo>
                  <a:cubicBezTo>
                    <a:pt x="19" y="378"/>
                    <a:pt x="21" y="377"/>
                    <a:pt x="25" y="375"/>
                  </a:cubicBezTo>
                  <a:cubicBezTo>
                    <a:pt x="27" y="375"/>
                    <a:pt x="29" y="376"/>
                    <a:pt x="31" y="376"/>
                  </a:cubicBezTo>
                  <a:cubicBezTo>
                    <a:pt x="33" y="375"/>
                    <a:pt x="35" y="374"/>
                    <a:pt x="37" y="374"/>
                  </a:cubicBezTo>
                  <a:cubicBezTo>
                    <a:pt x="37" y="367"/>
                    <a:pt x="41" y="368"/>
                    <a:pt x="46" y="368"/>
                  </a:cubicBezTo>
                  <a:cubicBezTo>
                    <a:pt x="51" y="367"/>
                    <a:pt x="53" y="360"/>
                    <a:pt x="58" y="361"/>
                  </a:cubicBezTo>
                  <a:cubicBezTo>
                    <a:pt x="61" y="361"/>
                    <a:pt x="65" y="361"/>
                    <a:pt x="66" y="363"/>
                  </a:cubicBezTo>
                  <a:cubicBezTo>
                    <a:pt x="67" y="365"/>
                    <a:pt x="67" y="368"/>
                    <a:pt x="69" y="368"/>
                  </a:cubicBezTo>
                  <a:cubicBezTo>
                    <a:pt x="73" y="368"/>
                    <a:pt x="72" y="365"/>
                    <a:pt x="73" y="363"/>
                  </a:cubicBezTo>
                  <a:cubicBezTo>
                    <a:pt x="75" y="361"/>
                    <a:pt x="76" y="362"/>
                    <a:pt x="78" y="361"/>
                  </a:cubicBezTo>
                  <a:cubicBezTo>
                    <a:pt x="78" y="359"/>
                    <a:pt x="77" y="356"/>
                    <a:pt x="80" y="356"/>
                  </a:cubicBezTo>
                  <a:cubicBezTo>
                    <a:pt x="80" y="355"/>
                    <a:pt x="81" y="354"/>
                    <a:pt x="80" y="353"/>
                  </a:cubicBezTo>
                  <a:cubicBezTo>
                    <a:pt x="79" y="353"/>
                    <a:pt x="78" y="352"/>
                    <a:pt x="77" y="352"/>
                  </a:cubicBezTo>
                  <a:cubicBezTo>
                    <a:pt x="77" y="350"/>
                    <a:pt x="76" y="346"/>
                    <a:pt x="79" y="345"/>
                  </a:cubicBezTo>
                  <a:cubicBezTo>
                    <a:pt x="80" y="344"/>
                    <a:pt x="81" y="344"/>
                    <a:pt x="81" y="342"/>
                  </a:cubicBezTo>
                  <a:cubicBezTo>
                    <a:pt x="81" y="342"/>
                    <a:pt x="80" y="342"/>
                    <a:pt x="80" y="342"/>
                  </a:cubicBezTo>
                  <a:cubicBezTo>
                    <a:pt x="80" y="338"/>
                    <a:pt x="78" y="335"/>
                    <a:pt x="79" y="332"/>
                  </a:cubicBezTo>
                  <a:cubicBezTo>
                    <a:pt x="84" y="331"/>
                    <a:pt x="85" y="329"/>
                    <a:pt x="88" y="325"/>
                  </a:cubicBezTo>
                  <a:cubicBezTo>
                    <a:pt x="94" y="327"/>
                    <a:pt x="97" y="334"/>
                    <a:pt x="98" y="338"/>
                  </a:cubicBezTo>
                  <a:cubicBezTo>
                    <a:pt x="102" y="340"/>
                    <a:pt x="97" y="343"/>
                    <a:pt x="96" y="344"/>
                  </a:cubicBezTo>
                  <a:cubicBezTo>
                    <a:pt x="98" y="353"/>
                    <a:pt x="107" y="338"/>
                    <a:pt x="112" y="339"/>
                  </a:cubicBezTo>
                  <a:cubicBezTo>
                    <a:pt x="112" y="337"/>
                    <a:pt x="112" y="335"/>
                    <a:pt x="112" y="333"/>
                  </a:cubicBezTo>
                  <a:cubicBezTo>
                    <a:pt x="115" y="333"/>
                    <a:pt x="117" y="333"/>
                    <a:pt x="119" y="336"/>
                  </a:cubicBezTo>
                  <a:cubicBezTo>
                    <a:pt x="120" y="338"/>
                    <a:pt x="121" y="340"/>
                    <a:pt x="124" y="340"/>
                  </a:cubicBezTo>
                  <a:cubicBezTo>
                    <a:pt x="127" y="340"/>
                    <a:pt x="129" y="335"/>
                    <a:pt x="133" y="336"/>
                  </a:cubicBezTo>
                  <a:cubicBezTo>
                    <a:pt x="133" y="334"/>
                    <a:pt x="133" y="334"/>
                    <a:pt x="131" y="334"/>
                  </a:cubicBezTo>
                  <a:cubicBezTo>
                    <a:pt x="131" y="331"/>
                    <a:pt x="132" y="328"/>
                    <a:pt x="135" y="329"/>
                  </a:cubicBezTo>
                  <a:cubicBezTo>
                    <a:pt x="136" y="327"/>
                    <a:pt x="136" y="325"/>
                    <a:pt x="134" y="325"/>
                  </a:cubicBezTo>
                  <a:cubicBezTo>
                    <a:pt x="133" y="322"/>
                    <a:pt x="129" y="322"/>
                    <a:pt x="129" y="318"/>
                  </a:cubicBezTo>
                  <a:cubicBezTo>
                    <a:pt x="130" y="316"/>
                    <a:pt x="131" y="314"/>
                    <a:pt x="133" y="314"/>
                  </a:cubicBezTo>
                  <a:cubicBezTo>
                    <a:pt x="138" y="313"/>
                    <a:pt x="135" y="306"/>
                    <a:pt x="137" y="306"/>
                  </a:cubicBezTo>
                  <a:cubicBezTo>
                    <a:pt x="139" y="305"/>
                    <a:pt x="142" y="306"/>
                    <a:pt x="144" y="306"/>
                  </a:cubicBezTo>
                  <a:cubicBezTo>
                    <a:pt x="147" y="306"/>
                    <a:pt x="150" y="305"/>
                    <a:pt x="152" y="304"/>
                  </a:cubicBezTo>
                  <a:cubicBezTo>
                    <a:pt x="155" y="303"/>
                    <a:pt x="157" y="296"/>
                    <a:pt x="160" y="296"/>
                  </a:cubicBezTo>
                  <a:cubicBezTo>
                    <a:pt x="159" y="296"/>
                    <a:pt x="159" y="296"/>
                    <a:pt x="158" y="296"/>
                  </a:cubicBezTo>
                  <a:cubicBezTo>
                    <a:pt x="158" y="294"/>
                    <a:pt x="150" y="292"/>
                    <a:pt x="153" y="289"/>
                  </a:cubicBezTo>
                  <a:cubicBezTo>
                    <a:pt x="159" y="285"/>
                    <a:pt x="160" y="290"/>
                    <a:pt x="164" y="293"/>
                  </a:cubicBezTo>
                  <a:cubicBezTo>
                    <a:pt x="164" y="290"/>
                    <a:pt x="165" y="285"/>
                    <a:pt x="166" y="282"/>
                  </a:cubicBezTo>
                  <a:cubicBezTo>
                    <a:pt x="168" y="283"/>
                    <a:pt x="168" y="286"/>
                    <a:pt x="169" y="288"/>
                  </a:cubicBezTo>
                  <a:cubicBezTo>
                    <a:pt x="169" y="287"/>
                    <a:pt x="170" y="285"/>
                    <a:pt x="171" y="284"/>
                  </a:cubicBezTo>
                  <a:cubicBezTo>
                    <a:pt x="176" y="289"/>
                    <a:pt x="176" y="279"/>
                    <a:pt x="176" y="276"/>
                  </a:cubicBezTo>
                  <a:cubicBezTo>
                    <a:pt x="177" y="276"/>
                    <a:pt x="178" y="276"/>
                    <a:pt x="178" y="277"/>
                  </a:cubicBezTo>
                  <a:cubicBezTo>
                    <a:pt x="178" y="280"/>
                    <a:pt x="181" y="289"/>
                    <a:pt x="186" y="288"/>
                  </a:cubicBezTo>
                  <a:cubicBezTo>
                    <a:pt x="186" y="287"/>
                    <a:pt x="187" y="286"/>
                    <a:pt x="189" y="286"/>
                  </a:cubicBezTo>
                  <a:cubicBezTo>
                    <a:pt x="190" y="291"/>
                    <a:pt x="194" y="294"/>
                    <a:pt x="195" y="300"/>
                  </a:cubicBezTo>
                  <a:cubicBezTo>
                    <a:pt x="195" y="304"/>
                    <a:pt x="200" y="303"/>
                    <a:pt x="203" y="303"/>
                  </a:cubicBezTo>
                  <a:cubicBezTo>
                    <a:pt x="208" y="303"/>
                    <a:pt x="210" y="305"/>
                    <a:pt x="215" y="307"/>
                  </a:cubicBezTo>
                  <a:cubicBezTo>
                    <a:pt x="219" y="308"/>
                    <a:pt x="224" y="307"/>
                    <a:pt x="229" y="307"/>
                  </a:cubicBezTo>
                  <a:cubicBezTo>
                    <a:pt x="228" y="306"/>
                    <a:pt x="229" y="305"/>
                    <a:pt x="229" y="304"/>
                  </a:cubicBezTo>
                  <a:cubicBezTo>
                    <a:pt x="234" y="304"/>
                    <a:pt x="233" y="298"/>
                    <a:pt x="239" y="298"/>
                  </a:cubicBezTo>
                  <a:cubicBezTo>
                    <a:pt x="238" y="297"/>
                    <a:pt x="235" y="292"/>
                    <a:pt x="235" y="291"/>
                  </a:cubicBezTo>
                  <a:cubicBezTo>
                    <a:pt x="236" y="290"/>
                    <a:pt x="238" y="291"/>
                    <a:pt x="239" y="291"/>
                  </a:cubicBezTo>
                  <a:cubicBezTo>
                    <a:pt x="240" y="290"/>
                    <a:pt x="241" y="289"/>
                    <a:pt x="242" y="288"/>
                  </a:cubicBezTo>
                  <a:cubicBezTo>
                    <a:pt x="245" y="285"/>
                    <a:pt x="255" y="287"/>
                    <a:pt x="254" y="283"/>
                  </a:cubicBezTo>
                  <a:cubicBezTo>
                    <a:pt x="253" y="283"/>
                    <a:pt x="251" y="282"/>
                    <a:pt x="252" y="280"/>
                  </a:cubicBezTo>
                  <a:cubicBezTo>
                    <a:pt x="255" y="278"/>
                    <a:pt x="256" y="277"/>
                    <a:pt x="260" y="278"/>
                  </a:cubicBezTo>
                  <a:cubicBezTo>
                    <a:pt x="260" y="280"/>
                    <a:pt x="262" y="282"/>
                    <a:pt x="265" y="283"/>
                  </a:cubicBezTo>
                  <a:cubicBezTo>
                    <a:pt x="266" y="282"/>
                    <a:pt x="266" y="281"/>
                    <a:pt x="266" y="280"/>
                  </a:cubicBezTo>
                  <a:cubicBezTo>
                    <a:pt x="268" y="276"/>
                    <a:pt x="273" y="274"/>
                    <a:pt x="275" y="271"/>
                  </a:cubicBezTo>
                  <a:cubicBezTo>
                    <a:pt x="276" y="268"/>
                    <a:pt x="276" y="266"/>
                    <a:pt x="278" y="264"/>
                  </a:cubicBezTo>
                  <a:cubicBezTo>
                    <a:pt x="280" y="261"/>
                    <a:pt x="282" y="257"/>
                    <a:pt x="285" y="255"/>
                  </a:cubicBezTo>
                  <a:cubicBezTo>
                    <a:pt x="287" y="252"/>
                    <a:pt x="291" y="252"/>
                    <a:pt x="294" y="250"/>
                  </a:cubicBezTo>
                  <a:cubicBezTo>
                    <a:pt x="297" y="247"/>
                    <a:pt x="297" y="245"/>
                    <a:pt x="300" y="243"/>
                  </a:cubicBezTo>
                  <a:cubicBezTo>
                    <a:pt x="304" y="241"/>
                    <a:pt x="305" y="239"/>
                    <a:pt x="309" y="238"/>
                  </a:cubicBezTo>
                  <a:cubicBezTo>
                    <a:pt x="309" y="237"/>
                    <a:pt x="309" y="237"/>
                    <a:pt x="309" y="236"/>
                  </a:cubicBezTo>
                  <a:cubicBezTo>
                    <a:pt x="308" y="236"/>
                    <a:pt x="307" y="236"/>
                    <a:pt x="305" y="236"/>
                  </a:cubicBezTo>
                  <a:cubicBezTo>
                    <a:pt x="304" y="238"/>
                    <a:pt x="302" y="237"/>
                    <a:pt x="300" y="237"/>
                  </a:cubicBezTo>
                  <a:cubicBezTo>
                    <a:pt x="300" y="235"/>
                    <a:pt x="304" y="234"/>
                    <a:pt x="305" y="232"/>
                  </a:cubicBezTo>
                  <a:cubicBezTo>
                    <a:pt x="304" y="232"/>
                    <a:pt x="303" y="231"/>
                    <a:pt x="302" y="231"/>
                  </a:cubicBezTo>
                  <a:cubicBezTo>
                    <a:pt x="301" y="233"/>
                    <a:pt x="298" y="237"/>
                    <a:pt x="296" y="239"/>
                  </a:cubicBezTo>
                  <a:cubicBezTo>
                    <a:pt x="295" y="240"/>
                    <a:pt x="294" y="240"/>
                    <a:pt x="293" y="241"/>
                  </a:cubicBezTo>
                  <a:cubicBezTo>
                    <a:pt x="292" y="241"/>
                    <a:pt x="291" y="242"/>
                    <a:pt x="290" y="242"/>
                  </a:cubicBezTo>
                  <a:cubicBezTo>
                    <a:pt x="291" y="241"/>
                    <a:pt x="292" y="241"/>
                    <a:pt x="293" y="241"/>
                  </a:cubicBezTo>
                  <a:cubicBezTo>
                    <a:pt x="295" y="238"/>
                    <a:pt x="294" y="233"/>
                    <a:pt x="295" y="230"/>
                  </a:cubicBezTo>
                  <a:cubicBezTo>
                    <a:pt x="296" y="229"/>
                    <a:pt x="298" y="226"/>
                    <a:pt x="300" y="225"/>
                  </a:cubicBezTo>
                  <a:cubicBezTo>
                    <a:pt x="303" y="222"/>
                    <a:pt x="307" y="221"/>
                    <a:pt x="311" y="218"/>
                  </a:cubicBezTo>
                  <a:cubicBezTo>
                    <a:pt x="315" y="215"/>
                    <a:pt x="321" y="210"/>
                    <a:pt x="325" y="216"/>
                  </a:cubicBezTo>
                  <a:cubicBezTo>
                    <a:pt x="328" y="220"/>
                    <a:pt x="324" y="224"/>
                    <a:pt x="321" y="226"/>
                  </a:cubicBezTo>
                  <a:cubicBezTo>
                    <a:pt x="320" y="227"/>
                    <a:pt x="310" y="232"/>
                    <a:pt x="310" y="231"/>
                  </a:cubicBezTo>
                  <a:cubicBezTo>
                    <a:pt x="310" y="233"/>
                    <a:pt x="310" y="234"/>
                    <a:pt x="310" y="236"/>
                  </a:cubicBezTo>
                  <a:cubicBezTo>
                    <a:pt x="313" y="236"/>
                    <a:pt x="312" y="234"/>
                    <a:pt x="314" y="233"/>
                  </a:cubicBezTo>
                  <a:cubicBezTo>
                    <a:pt x="315" y="232"/>
                    <a:pt x="318" y="232"/>
                    <a:pt x="320" y="231"/>
                  </a:cubicBezTo>
                  <a:cubicBezTo>
                    <a:pt x="324" y="230"/>
                    <a:pt x="327" y="230"/>
                    <a:pt x="331" y="228"/>
                  </a:cubicBezTo>
                  <a:cubicBezTo>
                    <a:pt x="337" y="225"/>
                    <a:pt x="344" y="222"/>
                    <a:pt x="350" y="219"/>
                  </a:cubicBezTo>
                  <a:cubicBezTo>
                    <a:pt x="358" y="216"/>
                    <a:pt x="366" y="217"/>
                    <a:pt x="373" y="214"/>
                  </a:cubicBezTo>
                  <a:cubicBezTo>
                    <a:pt x="379" y="211"/>
                    <a:pt x="386" y="209"/>
                    <a:pt x="388" y="202"/>
                  </a:cubicBezTo>
                  <a:cubicBezTo>
                    <a:pt x="390" y="199"/>
                    <a:pt x="390" y="194"/>
                    <a:pt x="394" y="193"/>
                  </a:cubicBezTo>
                  <a:cubicBezTo>
                    <a:pt x="395" y="189"/>
                    <a:pt x="405" y="187"/>
                    <a:pt x="409" y="184"/>
                  </a:cubicBezTo>
                  <a:cubicBezTo>
                    <a:pt x="411" y="183"/>
                    <a:pt x="415" y="182"/>
                    <a:pt x="417" y="181"/>
                  </a:cubicBezTo>
                  <a:cubicBezTo>
                    <a:pt x="419" y="179"/>
                    <a:pt x="419" y="174"/>
                    <a:pt x="419" y="171"/>
                  </a:cubicBezTo>
                  <a:cubicBezTo>
                    <a:pt x="417" y="171"/>
                    <a:pt x="416" y="171"/>
                    <a:pt x="414" y="171"/>
                  </a:cubicBezTo>
                  <a:cubicBezTo>
                    <a:pt x="413" y="164"/>
                    <a:pt x="422" y="161"/>
                    <a:pt x="427" y="158"/>
                  </a:cubicBezTo>
                  <a:cubicBezTo>
                    <a:pt x="433" y="154"/>
                    <a:pt x="438" y="148"/>
                    <a:pt x="441" y="142"/>
                  </a:cubicBezTo>
                  <a:cubicBezTo>
                    <a:pt x="440" y="142"/>
                    <a:pt x="439" y="142"/>
                    <a:pt x="438" y="142"/>
                  </a:cubicBezTo>
                  <a:cubicBezTo>
                    <a:pt x="436" y="143"/>
                    <a:pt x="437" y="144"/>
                    <a:pt x="436" y="144"/>
                  </a:cubicBezTo>
                  <a:cubicBezTo>
                    <a:pt x="435" y="145"/>
                    <a:pt x="434" y="144"/>
                    <a:pt x="433" y="145"/>
                  </a:cubicBezTo>
                  <a:cubicBezTo>
                    <a:pt x="433" y="145"/>
                    <a:pt x="432" y="146"/>
                    <a:pt x="431" y="146"/>
                  </a:cubicBezTo>
                  <a:cubicBezTo>
                    <a:pt x="429" y="147"/>
                    <a:pt x="428" y="147"/>
                    <a:pt x="426" y="148"/>
                  </a:cubicBezTo>
                  <a:cubicBezTo>
                    <a:pt x="424" y="148"/>
                    <a:pt x="423" y="149"/>
                    <a:pt x="421" y="150"/>
                  </a:cubicBezTo>
                  <a:cubicBezTo>
                    <a:pt x="422" y="143"/>
                    <a:pt x="423" y="142"/>
                    <a:pt x="431" y="142"/>
                  </a:cubicBezTo>
                  <a:cubicBezTo>
                    <a:pt x="439" y="141"/>
                    <a:pt x="433" y="134"/>
                    <a:pt x="431" y="130"/>
                  </a:cubicBezTo>
                  <a:cubicBezTo>
                    <a:pt x="428" y="125"/>
                    <a:pt x="426" y="121"/>
                    <a:pt x="425" y="116"/>
                  </a:cubicBezTo>
                  <a:cubicBezTo>
                    <a:pt x="425" y="113"/>
                    <a:pt x="424" y="102"/>
                    <a:pt x="428" y="101"/>
                  </a:cubicBezTo>
                  <a:cubicBezTo>
                    <a:pt x="429" y="98"/>
                    <a:pt x="432" y="94"/>
                    <a:pt x="435" y="92"/>
                  </a:cubicBezTo>
                  <a:cubicBezTo>
                    <a:pt x="438" y="89"/>
                    <a:pt x="441" y="86"/>
                    <a:pt x="444" y="84"/>
                  </a:cubicBezTo>
                  <a:cubicBezTo>
                    <a:pt x="447" y="82"/>
                    <a:pt x="453" y="80"/>
                    <a:pt x="456" y="79"/>
                  </a:cubicBezTo>
                  <a:cubicBezTo>
                    <a:pt x="458" y="78"/>
                    <a:pt x="460" y="78"/>
                    <a:pt x="463" y="78"/>
                  </a:cubicBezTo>
                  <a:cubicBezTo>
                    <a:pt x="465" y="79"/>
                    <a:pt x="468" y="81"/>
                    <a:pt x="471" y="81"/>
                  </a:cubicBezTo>
                  <a:cubicBezTo>
                    <a:pt x="471" y="81"/>
                    <a:pt x="473" y="78"/>
                    <a:pt x="474" y="76"/>
                  </a:cubicBezTo>
                  <a:cubicBezTo>
                    <a:pt x="474" y="69"/>
                    <a:pt x="471" y="69"/>
                    <a:pt x="466" y="6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9832976" y="-1203325"/>
              <a:ext cx="188913" cy="271463"/>
            </a:xfrm>
            <a:custGeom>
              <a:avLst/>
              <a:gdLst>
                <a:gd name="T0" fmla="*/ 80 w 81"/>
                <a:gd name="T1" fmla="*/ 38 h 117"/>
                <a:gd name="T2" fmla="*/ 78 w 81"/>
                <a:gd name="T3" fmla="*/ 32 h 117"/>
                <a:gd name="T4" fmla="*/ 79 w 81"/>
                <a:gd name="T5" fmla="*/ 25 h 117"/>
                <a:gd name="T6" fmla="*/ 75 w 81"/>
                <a:gd name="T7" fmla="*/ 21 h 117"/>
                <a:gd name="T8" fmla="*/ 75 w 81"/>
                <a:gd name="T9" fmla="*/ 12 h 117"/>
                <a:gd name="T10" fmla="*/ 68 w 81"/>
                <a:gd name="T11" fmla="*/ 13 h 117"/>
                <a:gd name="T12" fmla="*/ 66 w 81"/>
                <a:gd name="T13" fmla="*/ 0 h 117"/>
                <a:gd name="T14" fmla="*/ 65 w 81"/>
                <a:gd name="T15" fmla="*/ 1 h 117"/>
                <a:gd name="T16" fmla="*/ 65 w 81"/>
                <a:gd name="T17" fmla="*/ 1 h 117"/>
                <a:gd name="T18" fmla="*/ 63 w 81"/>
                <a:gd name="T19" fmla="*/ 6 h 117"/>
                <a:gd name="T20" fmla="*/ 57 w 81"/>
                <a:gd name="T21" fmla="*/ 3 h 117"/>
                <a:gd name="T22" fmla="*/ 55 w 81"/>
                <a:gd name="T23" fmla="*/ 7 h 117"/>
                <a:gd name="T24" fmla="*/ 55 w 81"/>
                <a:gd name="T25" fmla="*/ 10 h 117"/>
                <a:gd name="T26" fmla="*/ 53 w 81"/>
                <a:gd name="T27" fmla="*/ 12 h 117"/>
                <a:gd name="T28" fmla="*/ 51 w 81"/>
                <a:gd name="T29" fmla="*/ 23 h 117"/>
                <a:gd name="T30" fmla="*/ 45 w 81"/>
                <a:gd name="T31" fmla="*/ 18 h 117"/>
                <a:gd name="T32" fmla="*/ 40 w 81"/>
                <a:gd name="T33" fmla="*/ 22 h 117"/>
                <a:gd name="T34" fmla="*/ 35 w 81"/>
                <a:gd name="T35" fmla="*/ 19 h 117"/>
                <a:gd name="T36" fmla="*/ 33 w 81"/>
                <a:gd name="T37" fmla="*/ 24 h 117"/>
                <a:gd name="T38" fmla="*/ 29 w 81"/>
                <a:gd name="T39" fmla="*/ 28 h 117"/>
                <a:gd name="T40" fmla="*/ 22 w 81"/>
                <a:gd name="T41" fmla="*/ 28 h 117"/>
                <a:gd name="T42" fmla="*/ 16 w 81"/>
                <a:gd name="T43" fmla="*/ 28 h 117"/>
                <a:gd name="T44" fmla="*/ 16 w 81"/>
                <a:gd name="T45" fmla="*/ 33 h 117"/>
                <a:gd name="T46" fmla="*/ 7 w 81"/>
                <a:gd name="T47" fmla="*/ 36 h 117"/>
                <a:gd name="T48" fmla="*/ 7 w 81"/>
                <a:gd name="T49" fmla="*/ 46 h 117"/>
                <a:gd name="T50" fmla="*/ 2 w 81"/>
                <a:gd name="T51" fmla="*/ 54 h 117"/>
                <a:gd name="T52" fmla="*/ 6 w 81"/>
                <a:gd name="T53" fmla="*/ 63 h 117"/>
                <a:gd name="T54" fmla="*/ 5 w 81"/>
                <a:gd name="T55" fmla="*/ 67 h 117"/>
                <a:gd name="T56" fmla="*/ 7 w 81"/>
                <a:gd name="T57" fmla="*/ 73 h 117"/>
                <a:gd name="T58" fmla="*/ 10 w 81"/>
                <a:gd name="T59" fmla="*/ 78 h 117"/>
                <a:gd name="T60" fmla="*/ 11 w 81"/>
                <a:gd name="T61" fmla="*/ 84 h 117"/>
                <a:gd name="T62" fmla="*/ 14 w 81"/>
                <a:gd name="T63" fmla="*/ 92 h 117"/>
                <a:gd name="T64" fmla="*/ 13 w 81"/>
                <a:gd name="T65" fmla="*/ 98 h 117"/>
                <a:gd name="T66" fmla="*/ 14 w 81"/>
                <a:gd name="T67" fmla="*/ 105 h 117"/>
                <a:gd name="T68" fmla="*/ 18 w 81"/>
                <a:gd name="T69" fmla="*/ 106 h 117"/>
                <a:gd name="T70" fmla="*/ 24 w 81"/>
                <a:gd name="T71" fmla="*/ 90 h 117"/>
                <a:gd name="T72" fmla="*/ 30 w 81"/>
                <a:gd name="T73" fmla="*/ 111 h 117"/>
                <a:gd name="T74" fmla="*/ 47 w 81"/>
                <a:gd name="T75" fmla="*/ 103 h 117"/>
                <a:gd name="T76" fmla="*/ 45 w 81"/>
                <a:gd name="T77" fmla="*/ 97 h 117"/>
                <a:gd name="T78" fmla="*/ 44 w 81"/>
                <a:gd name="T79" fmla="*/ 88 h 117"/>
                <a:gd name="T80" fmla="*/ 49 w 81"/>
                <a:gd name="T81" fmla="*/ 79 h 117"/>
                <a:gd name="T82" fmla="*/ 56 w 81"/>
                <a:gd name="T83" fmla="*/ 75 h 117"/>
                <a:gd name="T84" fmla="*/ 53 w 81"/>
                <a:gd name="T85" fmla="*/ 65 h 117"/>
                <a:gd name="T86" fmla="*/ 54 w 81"/>
                <a:gd name="T87" fmla="*/ 54 h 117"/>
                <a:gd name="T88" fmla="*/ 58 w 81"/>
                <a:gd name="T89" fmla="*/ 60 h 117"/>
                <a:gd name="T90" fmla="*/ 70 w 81"/>
                <a:gd name="T91" fmla="*/ 54 h 117"/>
                <a:gd name="T92" fmla="*/ 73 w 81"/>
                <a:gd name="T93" fmla="*/ 58 h 117"/>
                <a:gd name="T94" fmla="*/ 76 w 81"/>
                <a:gd name="T95" fmla="*/ 55 h 117"/>
                <a:gd name="T96" fmla="*/ 79 w 81"/>
                <a:gd name="T97" fmla="*/ 50 h 117"/>
                <a:gd name="T98" fmla="*/ 80 w 81"/>
                <a:gd name="T99" fmla="*/ 3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1" h="117">
                  <a:moveTo>
                    <a:pt x="80" y="38"/>
                  </a:moveTo>
                  <a:cubicBezTo>
                    <a:pt x="80" y="36"/>
                    <a:pt x="78" y="34"/>
                    <a:pt x="78" y="32"/>
                  </a:cubicBezTo>
                  <a:cubicBezTo>
                    <a:pt x="78" y="30"/>
                    <a:pt x="78" y="27"/>
                    <a:pt x="79" y="25"/>
                  </a:cubicBezTo>
                  <a:cubicBezTo>
                    <a:pt x="79" y="23"/>
                    <a:pt x="75" y="21"/>
                    <a:pt x="75" y="21"/>
                  </a:cubicBezTo>
                  <a:cubicBezTo>
                    <a:pt x="75" y="18"/>
                    <a:pt x="75" y="15"/>
                    <a:pt x="75" y="12"/>
                  </a:cubicBezTo>
                  <a:cubicBezTo>
                    <a:pt x="72" y="13"/>
                    <a:pt x="68" y="13"/>
                    <a:pt x="68" y="13"/>
                  </a:cubicBezTo>
                  <a:cubicBezTo>
                    <a:pt x="69" y="8"/>
                    <a:pt x="68" y="3"/>
                    <a:pt x="66" y="0"/>
                  </a:cubicBezTo>
                  <a:cubicBezTo>
                    <a:pt x="66" y="0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3"/>
                    <a:pt x="64" y="5"/>
                    <a:pt x="63" y="6"/>
                  </a:cubicBezTo>
                  <a:cubicBezTo>
                    <a:pt x="61" y="7"/>
                    <a:pt x="59" y="3"/>
                    <a:pt x="57" y="3"/>
                  </a:cubicBezTo>
                  <a:cubicBezTo>
                    <a:pt x="56" y="5"/>
                    <a:pt x="55" y="5"/>
                    <a:pt x="55" y="7"/>
                  </a:cubicBezTo>
                  <a:cubicBezTo>
                    <a:pt x="54" y="8"/>
                    <a:pt x="55" y="9"/>
                    <a:pt x="55" y="10"/>
                  </a:cubicBezTo>
                  <a:cubicBezTo>
                    <a:pt x="54" y="11"/>
                    <a:pt x="53" y="11"/>
                    <a:pt x="53" y="12"/>
                  </a:cubicBezTo>
                  <a:cubicBezTo>
                    <a:pt x="51" y="15"/>
                    <a:pt x="54" y="20"/>
                    <a:pt x="51" y="23"/>
                  </a:cubicBezTo>
                  <a:cubicBezTo>
                    <a:pt x="49" y="21"/>
                    <a:pt x="48" y="18"/>
                    <a:pt x="45" y="18"/>
                  </a:cubicBezTo>
                  <a:cubicBezTo>
                    <a:pt x="41" y="17"/>
                    <a:pt x="40" y="19"/>
                    <a:pt x="40" y="22"/>
                  </a:cubicBezTo>
                  <a:cubicBezTo>
                    <a:pt x="37" y="23"/>
                    <a:pt x="36" y="20"/>
                    <a:pt x="35" y="19"/>
                  </a:cubicBezTo>
                  <a:cubicBezTo>
                    <a:pt x="33" y="20"/>
                    <a:pt x="34" y="22"/>
                    <a:pt x="33" y="24"/>
                  </a:cubicBezTo>
                  <a:cubicBezTo>
                    <a:pt x="32" y="25"/>
                    <a:pt x="30" y="27"/>
                    <a:pt x="29" y="28"/>
                  </a:cubicBezTo>
                  <a:cubicBezTo>
                    <a:pt x="26" y="30"/>
                    <a:pt x="25" y="29"/>
                    <a:pt x="22" y="28"/>
                  </a:cubicBezTo>
                  <a:cubicBezTo>
                    <a:pt x="20" y="28"/>
                    <a:pt x="18" y="28"/>
                    <a:pt x="16" y="28"/>
                  </a:cubicBezTo>
                  <a:cubicBezTo>
                    <a:pt x="15" y="29"/>
                    <a:pt x="16" y="31"/>
                    <a:pt x="16" y="33"/>
                  </a:cubicBezTo>
                  <a:cubicBezTo>
                    <a:pt x="12" y="33"/>
                    <a:pt x="11" y="36"/>
                    <a:pt x="7" y="36"/>
                  </a:cubicBezTo>
                  <a:cubicBezTo>
                    <a:pt x="6" y="39"/>
                    <a:pt x="7" y="42"/>
                    <a:pt x="7" y="46"/>
                  </a:cubicBezTo>
                  <a:cubicBezTo>
                    <a:pt x="6" y="49"/>
                    <a:pt x="3" y="51"/>
                    <a:pt x="2" y="54"/>
                  </a:cubicBezTo>
                  <a:cubicBezTo>
                    <a:pt x="0" y="59"/>
                    <a:pt x="5" y="59"/>
                    <a:pt x="6" y="63"/>
                  </a:cubicBezTo>
                  <a:cubicBezTo>
                    <a:pt x="6" y="64"/>
                    <a:pt x="5" y="66"/>
                    <a:pt x="5" y="67"/>
                  </a:cubicBezTo>
                  <a:cubicBezTo>
                    <a:pt x="5" y="69"/>
                    <a:pt x="7" y="71"/>
                    <a:pt x="7" y="73"/>
                  </a:cubicBezTo>
                  <a:cubicBezTo>
                    <a:pt x="8" y="74"/>
                    <a:pt x="9" y="76"/>
                    <a:pt x="10" y="78"/>
                  </a:cubicBezTo>
                  <a:cubicBezTo>
                    <a:pt x="11" y="80"/>
                    <a:pt x="10" y="82"/>
                    <a:pt x="11" y="84"/>
                  </a:cubicBezTo>
                  <a:cubicBezTo>
                    <a:pt x="11" y="87"/>
                    <a:pt x="14" y="89"/>
                    <a:pt x="14" y="92"/>
                  </a:cubicBezTo>
                  <a:cubicBezTo>
                    <a:pt x="14" y="94"/>
                    <a:pt x="13" y="96"/>
                    <a:pt x="13" y="98"/>
                  </a:cubicBezTo>
                  <a:cubicBezTo>
                    <a:pt x="13" y="100"/>
                    <a:pt x="13" y="103"/>
                    <a:pt x="14" y="105"/>
                  </a:cubicBezTo>
                  <a:cubicBezTo>
                    <a:pt x="14" y="105"/>
                    <a:pt x="18" y="108"/>
                    <a:pt x="18" y="106"/>
                  </a:cubicBezTo>
                  <a:cubicBezTo>
                    <a:pt x="18" y="103"/>
                    <a:pt x="16" y="85"/>
                    <a:pt x="24" y="90"/>
                  </a:cubicBezTo>
                  <a:cubicBezTo>
                    <a:pt x="30" y="95"/>
                    <a:pt x="24" y="106"/>
                    <a:pt x="30" y="111"/>
                  </a:cubicBezTo>
                  <a:cubicBezTo>
                    <a:pt x="35" y="117"/>
                    <a:pt x="47" y="109"/>
                    <a:pt x="47" y="103"/>
                  </a:cubicBezTo>
                  <a:cubicBezTo>
                    <a:pt x="47" y="101"/>
                    <a:pt x="45" y="99"/>
                    <a:pt x="45" y="97"/>
                  </a:cubicBezTo>
                  <a:cubicBezTo>
                    <a:pt x="44" y="94"/>
                    <a:pt x="42" y="90"/>
                    <a:pt x="44" y="88"/>
                  </a:cubicBezTo>
                  <a:cubicBezTo>
                    <a:pt x="45" y="84"/>
                    <a:pt x="49" y="83"/>
                    <a:pt x="49" y="79"/>
                  </a:cubicBezTo>
                  <a:cubicBezTo>
                    <a:pt x="50" y="76"/>
                    <a:pt x="52" y="75"/>
                    <a:pt x="56" y="75"/>
                  </a:cubicBezTo>
                  <a:cubicBezTo>
                    <a:pt x="57" y="71"/>
                    <a:pt x="53" y="68"/>
                    <a:pt x="53" y="65"/>
                  </a:cubicBezTo>
                  <a:cubicBezTo>
                    <a:pt x="53" y="62"/>
                    <a:pt x="52" y="56"/>
                    <a:pt x="54" y="54"/>
                  </a:cubicBezTo>
                  <a:cubicBezTo>
                    <a:pt x="59" y="53"/>
                    <a:pt x="56" y="58"/>
                    <a:pt x="58" y="60"/>
                  </a:cubicBezTo>
                  <a:cubicBezTo>
                    <a:pt x="63" y="63"/>
                    <a:pt x="66" y="55"/>
                    <a:pt x="70" y="54"/>
                  </a:cubicBezTo>
                  <a:cubicBezTo>
                    <a:pt x="72" y="54"/>
                    <a:pt x="72" y="56"/>
                    <a:pt x="73" y="58"/>
                  </a:cubicBezTo>
                  <a:cubicBezTo>
                    <a:pt x="72" y="57"/>
                    <a:pt x="76" y="56"/>
                    <a:pt x="76" y="55"/>
                  </a:cubicBezTo>
                  <a:cubicBezTo>
                    <a:pt x="77" y="54"/>
                    <a:pt x="78" y="51"/>
                    <a:pt x="79" y="50"/>
                  </a:cubicBezTo>
                  <a:cubicBezTo>
                    <a:pt x="80" y="46"/>
                    <a:pt x="81" y="42"/>
                    <a:pt x="80" y="3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7681913" y="1624013"/>
              <a:ext cx="46038" cy="31750"/>
            </a:xfrm>
            <a:custGeom>
              <a:avLst/>
              <a:gdLst>
                <a:gd name="T0" fmla="*/ 2 w 20"/>
                <a:gd name="T1" fmla="*/ 6 h 14"/>
                <a:gd name="T2" fmla="*/ 11 w 20"/>
                <a:gd name="T3" fmla="*/ 8 h 14"/>
                <a:gd name="T4" fmla="*/ 16 w 20"/>
                <a:gd name="T5" fmla="*/ 11 h 14"/>
                <a:gd name="T6" fmla="*/ 20 w 20"/>
                <a:gd name="T7" fmla="*/ 14 h 14"/>
                <a:gd name="T8" fmla="*/ 19 w 20"/>
                <a:gd name="T9" fmla="*/ 11 h 14"/>
                <a:gd name="T10" fmla="*/ 15 w 20"/>
                <a:gd name="T11" fmla="*/ 8 h 14"/>
                <a:gd name="T12" fmla="*/ 13 w 20"/>
                <a:gd name="T13" fmla="*/ 1 h 14"/>
                <a:gd name="T14" fmla="*/ 10 w 20"/>
                <a:gd name="T15" fmla="*/ 3 h 14"/>
                <a:gd name="T16" fmla="*/ 5 w 20"/>
                <a:gd name="T17" fmla="*/ 4 h 14"/>
                <a:gd name="T18" fmla="*/ 0 w 20"/>
                <a:gd name="T19" fmla="*/ 4 h 14"/>
                <a:gd name="T20" fmla="*/ 2 w 20"/>
                <a:gd name="T2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4">
                  <a:moveTo>
                    <a:pt x="2" y="6"/>
                  </a:moveTo>
                  <a:cubicBezTo>
                    <a:pt x="4" y="5"/>
                    <a:pt x="9" y="7"/>
                    <a:pt x="11" y="8"/>
                  </a:cubicBezTo>
                  <a:cubicBezTo>
                    <a:pt x="13" y="9"/>
                    <a:pt x="14" y="10"/>
                    <a:pt x="16" y="11"/>
                  </a:cubicBezTo>
                  <a:cubicBezTo>
                    <a:pt x="17" y="12"/>
                    <a:pt x="18" y="14"/>
                    <a:pt x="20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8" y="9"/>
                    <a:pt x="16" y="9"/>
                    <a:pt x="15" y="8"/>
                  </a:cubicBezTo>
                  <a:cubicBezTo>
                    <a:pt x="12" y="6"/>
                    <a:pt x="13" y="4"/>
                    <a:pt x="13" y="1"/>
                  </a:cubicBezTo>
                  <a:cubicBezTo>
                    <a:pt x="11" y="0"/>
                    <a:pt x="10" y="2"/>
                    <a:pt x="10" y="3"/>
                  </a:cubicBezTo>
                  <a:cubicBezTo>
                    <a:pt x="8" y="4"/>
                    <a:pt x="7" y="4"/>
                    <a:pt x="5" y="4"/>
                  </a:cubicBezTo>
                  <a:cubicBezTo>
                    <a:pt x="3" y="4"/>
                    <a:pt x="1" y="5"/>
                    <a:pt x="0" y="4"/>
                  </a:cubicBezTo>
                  <a:cubicBezTo>
                    <a:pt x="1" y="5"/>
                    <a:pt x="2" y="6"/>
                    <a:pt x="2" y="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9986963" y="-1212850"/>
              <a:ext cx="7938" cy="9525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0 h 4"/>
                <a:gd name="T4" fmla="*/ 0 w 3"/>
                <a:gd name="T5" fmla="*/ 3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1" y="3"/>
                    <a:pt x="2" y="4"/>
                    <a:pt x="2" y="3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7672388" y="1633538"/>
              <a:ext cx="9525" cy="0"/>
            </a:xfrm>
            <a:custGeom>
              <a:avLst/>
              <a:gdLst>
                <a:gd name="T0" fmla="*/ 4 w 4"/>
                <a:gd name="T1" fmla="*/ 1 w 4"/>
                <a:gd name="T2" fmla="*/ 0 w 4"/>
                <a:gd name="T3" fmla="*/ 2 w 4"/>
                <a:gd name="T4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0125076" y="-1460500"/>
              <a:ext cx="301625" cy="322263"/>
            </a:xfrm>
            <a:custGeom>
              <a:avLst/>
              <a:gdLst>
                <a:gd name="T0" fmla="*/ 107 w 130"/>
                <a:gd name="T1" fmla="*/ 1 h 138"/>
                <a:gd name="T2" fmla="*/ 101 w 130"/>
                <a:gd name="T3" fmla="*/ 9 h 138"/>
                <a:gd name="T4" fmla="*/ 93 w 130"/>
                <a:gd name="T5" fmla="*/ 14 h 138"/>
                <a:gd name="T6" fmla="*/ 83 w 130"/>
                <a:gd name="T7" fmla="*/ 17 h 138"/>
                <a:gd name="T8" fmla="*/ 77 w 130"/>
                <a:gd name="T9" fmla="*/ 16 h 138"/>
                <a:gd name="T10" fmla="*/ 67 w 130"/>
                <a:gd name="T11" fmla="*/ 15 h 138"/>
                <a:gd name="T12" fmla="*/ 51 w 130"/>
                <a:gd name="T13" fmla="*/ 20 h 138"/>
                <a:gd name="T14" fmla="*/ 50 w 130"/>
                <a:gd name="T15" fmla="*/ 31 h 138"/>
                <a:gd name="T16" fmla="*/ 36 w 130"/>
                <a:gd name="T17" fmla="*/ 37 h 138"/>
                <a:gd name="T18" fmla="*/ 32 w 130"/>
                <a:gd name="T19" fmla="*/ 36 h 138"/>
                <a:gd name="T20" fmla="*/ 23 w 130"/>
                <a:gd name="T21" fmla="*/ 43 h 138"/>
                <a:gd name="T22" fmla="*/ 20 w 130"/>
                <a:gd name="T23" fmla="*/ 55 h 138"/>
                <a:gd name="T24" fmla="*/ 16 w 130"/>
                <a:gd name="T25" fmla="*/ 65 h 138"/>
                <a:gd name="T26" fmla="*/ 7 w 130"/>
                <a:gd name="T27" fmla="*/ 74 h 138"/>
                <a:gd name="T28" fmla="*/ 4 w 130"/>
                <a:gd name="T29" fmla="*/ 99 h 138"/>
                <a:gd name="T30" fmla="*/ 1 w 130"/>
                <a:gd name="T31" fmla="*/ 107 h 138"/>
                <a:gd name="T32" fmla="*/ 3 w 130"/>
                <a:gd name="T33" fmla="*/ 120 h 138"/>
                <a:gd name="T34" fmla="*/ 11 w 130"/>
                <a:gd name="T35" fmla="*/ 126 h 138"/>
                <a:gd name="T36" fmla="*/ 20 w 130"/>
                <a:gd name="T37" fmla="*/ 128 h 138"/>
                <a:gd name="T38" fmla="*/ 30 w 130"/>
                <a:gd name="T39" fmla="*/ 128 h 138"/>
                <a:gd name="T40" fmla="*/ 33 w 130"/>
                <a:gd name="T41" fmla="*/ 121 h 138"/>
                <a:gd name="T42" fmla="*/ 45 w 130"/>
                <a:gd name="T43" fmla="*/ 130 h 138"/>
                <a:gd name="T44" fmla="*/ 60 w 130"/>
                <a:gd name="T45" fmla="*/ 125 h 138"/>
                <a:gd name="T46" fmla="*/ 77 w 130"/>
                <a:gd name="T47" fmla="*/ 129 h 138"/>
                <a:gd name="T48" fmla="*/ 97 w 130"/>
                <a:gd name="T49" fmla="*/ 114 h 138"/>
                <a:gd name="T50" fmla="*/ 101 w 130"/>
                <a:gd name="T51" fmla="*/ 103 h 138"/>
                <a:gd name="T52" fmla="*/ 105 w 130"/>
                <a:gd name="T53" fmla="*/ 94 h 138"/>
                <a:gd name="T54" fmla="*/ 107 w 130"/>
                <a:gd name="T55" fmla="*/ 86 h 138"/>
                <a:gd name="T56" fmla="*/ 115 w 130"/>
                <a:gd name="T57" fmla="*/ 78 h 138"/>
                <a:gd name="T58" fmla="*/ 120 w 130"/>
                <a:gd name="T59" fmla="*/ 68 h 138"/>
                <a:gd name="T60" fmla="*/ 125 w 130"/>
                <a:gd name="T61" fmla="*/ 57 h 138"/>
                <a:gd name="T62" fmla="*/ 129 w 130"/>
                <a:gd name="T63" fmla="*/ 44 h 138"/>
                <a:gd name="T64" fmla="*/ 123 w 130"/>
                <a:gd name="T65" fmla="*/ 37 h 138"/>
                <a:gd name="T66" fmla="*/ 118 w 130"/>
                <a:gd name="T67" fmla="*/ 24 h 138"/>
                <a:gd name="T68" fmla="*/ 121 w 130"/>
                <a:gd name="T69" fmla="*/ 18 h 138"/>
                <a:gd name="T70" fmla="*/ 110 w 130"/>
                <a:gd name="T71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" h="138">
                  <a:moveTo>
                    <a:pt x="110" y="2"/>
                  </a:moveTo>
                  <a:cubicBezTo>
                    <a:pt x="109" y="2"/>
                    <a:pt x="108" y="1"/>
                    <a:pt x="107" y="1"/>
                  </a:cubicBezTo>
                  <a:cubicBezTo>
                    <a:pt x="107" y="0"/>
                    <a:pt x="103" y="6"/>
                    <a:pt x="103" y="7"/>
                  </a:cubicBezTo>
                  <a:cubicBezTo>
                    <a:pt x="102" y="8"/>
                    <a:pt x="101" y="8"/>
                    <a:pt x="101" y="9"/>
                  </a:cubicBezTo>
                  <a:cubicBezTo>
                    <a:pt x="100" y="11"/>
                    <a:pt x="101" y="12"/>
                    <a:pt x="100" y="13"/>
                  </a:cubicBezTo>
                  <a:cubicBezTo>
                    <a:pt x="98" y="14"/>
                    <a:pt x="95" y="14"/>
                    <a:pt x="93" y="14"/>
                  </a:cubicBezTo>
                  <a:cubicBezTo>
                    <a:pt x="90" y="14"/>
                    <a:pt x="89" y="15"/>
                    <a:pt x="86" y="16"/>
                  </a:cubicBezTo>
                  <a:cubicBezTo>
                    <a:pt x="85" y="16"/>
                    <a:pt x="84" y="17"/>
                    <a:pt x="83" y="17"/>
                  </a:cubicBezTo>
                  <a:cubicBezTo>
                    <a:pt x="82" y="16"/>
                    <a:pt x="82" y="15"/>
                    <a:pt x="80" y="15"/>
                  </a:cubicBezTo>
                  <a:cubicBezTo>
                    <a:pt x="80" y="15"/>
                    <a:pt x="78" y="16"/>
                    <a:pt x="77" y="16"/>
                  </a:cubicBezTo>
                  <a:cubicBezTo>
                    <a:pt x="76" y="17"/>
                    <a:pt x="75" y="16"/>
                    <a:pt x="74" y="15"/>
                  </a:cubicBezTo>
                  <a:cubicBezTo>
                    <a:pt x="71" y="15"/>
                    <a:pt x="69" y="15"/>
                    <a:pt x="67" y="15"/>
                  </a:cubicBezTo>
                  <a:cubicBezTo>
                    <a:pt x="63" y="14"/>
                    <a:pt x="61" y="15"/>
                    <a:pt x="59" y="16"/>
                  </a:cubicBezTo>
                  <a:cubicBezTo>
                    <a:pt x="56" y="17"/>
                    <a:pt x="52" y="17"/>
                    <a:pt x="51" y="20"/>
                  </a:cubicBezTo>
                  <a:cubicBezTo>
                    <a:pt x="55" y="20"/>
                    <a:pt x="56" y="23"/>
                    <a:pt x="54" y="26"/>
                  </a:cubicBezTo>
                  <a:cubicBezTo>
                    <a:pt x="52" y="28"/>
                    <a:pt x="51" y="29"/>
                    <a:pt x="50" y="31"/>
                  </a:cubicBezTo>
                  <a:cubicBezTo>
                    <a:pt x="47" y="33"/>
                    <a:pt x="46" y="37"/>
                    <a:pt x="44" y="40"/>
                  </a:cubicBezTo>
                  <a:cubicBezTo>
                    <a:pt x="42" y="39"/>
                    <a:pt x="39" y="38"/>
                    <a:pt x="36" y="37"/>
                  </a:cubicBezTo>
                  <a:cubicBezTo>
                    <a:pt x="36" y="36"/>
                    <a:pt x="34" y="35"/>
                    <a:pt x="31" y="35"/>
                  </a:cubicBezTo>
                  <a:cubicBezTo>
                    <a:pt x="32" y="35"/>
                    <a:pt x="32" y="36"/>
                    <a:pt x="32" y="36"/>
                  </a:cubicBezTo>
                  <a:cubicBezTo>
                    <a:pt x="29" y="36"/>
                    <a:pt x="28" y="37"/>
                    <a:pt x="27" y="39"/>
                  </a:cubicBezTo>
                  <a:cubicBezTo>
                    <a:pt x="26" y="39"/>
                    <a:pt x="23" y="42"/>
                    <a:pt x="23" y="43"/>
                  </a:cubicBezTo>
                  <a:cubicBezTo>
                    <a:pt x="22" y="45"/>
                    <a:pt x="22" y="48"/>
                    <a:pt x="22" y="50"/>
                  </a:cubicBezTo>
                  <a:cubicBezTo>
                    <a:pt x="22" y="52"/>
                    <a:pt x="21" y="53"/>
                    <a:pt x="20" y="55"/>
                  </a:cubicBezTo>
                  <a:cubicBezTo>
                    <a:pt x="19" y="55"/>
                    <a:pt x="17" y="55"/>
                    <a:pt x="16" y="55"/>
                  </a:cubicBezTo>
                  <a:cubicBezTo>
                    <a:pt x="18" y="59"/>
                    <a:pt x="17" y="62"/>
                    <a:pt x="16" y="65"/>
                  </a:cubicBezTo>
                  <a:cubicBezTo>
                    <a:pt x="16" y="68"/>
                    <a:pt x="16" y="71"/>
                    <a:pt x="15" y="74"/>
                  </a:cubicBezTo>
                  <a:cubicBezTo>
                    <a:pt x="12" y="74"/>
                    <a:pt x="9" y="73"/>
                    <a:pt x="7" y="74"/>
                  </a:cubicBezTo>
                  <a:cubicBezTo>
                    <a:pt x="6" y="79"/>
                    <a:pt x="6" y="85"/>
                    <a:pt x="6" y="90"/>
                  </a:cubicBezTo>
                  <a:cubicBezTo>
                    <a:pt x="6" y="94"/>
                    <a:pt x="5" y="96"/>
                    <a:pt x="4" y="99"/>
                  </a:cubicBezTo>
                  <a:cubicBezTo>
                    <a:pt x="2" y="102"/>
                    <a:pt x="2" y="104"/>
                    <a:pt x="2" y="107"/>
                  </a:cubicBezTo>
                  <a:cubicBezTo>
                    <a:pt x="2" y="107"/>
                    <a:pt x="2" y="107"/>
                    <a:pt x="1" y="107"/>
                  </a:cubicBezTo>
                  <a:cubicBezTo>
                    <a:pt x="3" y="110"/>
                    <a:pt x="4" y="113"/>
                    <a:pt x="4" y="115"/>
                  </a:cubicBezTo>
                  <a:cubicBezTo>
                    <a:pt x="4" y="116"/>
                    <a:pt x="4" y="118"/>
                    <a:pt x="3" y="120"/>
                  </a:cubicBezTo>
                  <a:cubicBezTo>
                    <a:pt x="2" y="121"/>
                    <a:pt x="0" y="122"/>
                    <a:pt x="1" y="124"/>
                  </a:cubicBezTo>
                  <a:cubicBezTo>
                    <a:pt x="4" y="126"/>
                    <a:pt x="7" y="125"/>
                    <a:pt x="11" y="126"/>
                  </a:cubicBezTo>
                  <a:cubicBezTo>
                    <a:pt x="13" y="126"/>
                    <a:pt x="13" y="127"/>
                    <a:pt x="15" y="128"/>
                  </a:cubicBezTo>
                  <a:cubicBezTo>
                    <a:pt x="16" y="129"/>
                    <a:pt x="18" y="128"/>
                    <a:pt x="20" y="128"/>
                  </a:cubicBezTo>
                  <a:cubicBezTo>
                    <a:pt x="23" y="128"/>
                    <a:pt x="28" y="126"/>
                    <a:pt x="30" y="128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1" y="128"/>
                    <a:pt x="31" y="127"/>
                    <a:pt x="31" y="127"/>
                  </a:cubicBezTo>
                  <a:cubicBezTo>
                    <a:pt x="32" y="125"/>
                    <a:pt x="31" y="122"/>
                    <a:pt x="33" y="121"/>
                  </a:cubicBezTo>
                  <a:cubicBezTo>
                    <a:pt x="35" y="121"/>
                    <a:pt x="38" y="125"/>
                    <a:pt x="39" y="126"/>
                  </a:cubicBezTo>
                  <a:cubicBezTo>
                    <a:pt x="40" y="128"/>
                    <a:pt x="42" y="130"/>
                    <a:pt x="45" y="130"/>
                  </a:cubicBezTo>
                  <a:cubicBezTo>
                    <a:pt x="49" y="131"/>
                    <a:pt x="48" y="127"/>
                    <a:pt x="48" y="124"/>
                  </a:cubicBezTo>
                  <a:cubicBezTo>
                    <a:pt x="51" y="124"/>
                    <a:pt x="57" y="123"/>
                    <a:pt x="60" y="125"/>
                  </a:cubicBezTo>
                  <a:cubicBezTo>
                    <a:pt x="62" y="126"/>
                    <a:pt x="63" y="132"/>
                    <a:pt x="65" y="132"/>
                  </a:cubicBezTo>
                  <a:cubicBezTo>
                    <a:pt x="65" y="127"/>
                    <a:pt x="73" y="127"/>
                    <a:pt x="77" y="129"/>
                  </a:cubicBezTo>
                  <a:cubicBezTo>
                    <a:pt x="81" y="130"/>
                    <a:pt x="84" y="134"/>
                    <a:pt x="86" y="138"/>
                  </a:cubicBezTo>
                  <a:cubicBezTo>
                    <a:pt x="92" y="138"/>
                    <a:pt x="96" y="118"/>
                    <a:pt x="97" y="114"/>
                  </a:cubicBezTo>
                  <a:cubicBezTo>
                    <a:pt x="98" y="112"/>
                    <a:pt x="98" y="110"/>
                    <a:pt x="98" y="108"/>
                  </a:cubicBezTo>
                  <a:cubicBezTo>
                    <a:pt x="99" y="106"/>
                    <a:pt x="100" y="105"/>
                    <a:pt x="101" y="103"/>
                  </a:cubicBezTo>
                  <a:cubicBezTo>
                    <a:pt x="102" y="101"/>
                    <a:pt x="102" y="99"/>
                    <a:pt x="104" y="97"/>
                  </a:cubicBezTo>
                  <a:cubicBezTo>
                    <a:pt x="104" y="95"/>
                    <a:pt x="105" y="96"/>
                    <a:pt x="105" y="94"/>
                  </a:cubicBezTo>
                  <a:cubicBezTo>
                    <a:pt x="106" y="93"/>
                    <a:pt x="105" y="92"/>
                    <a:pt x="105" y="91"/>
                  </a:cubicBezTo>
                  <a:cubicBezTo>
                    <a:pt x="105" y="89"/>
                    <a:pt x="106" y="88"/>
                    <a:pt x="107" y="86"/>
                  </a:cubicBezTo>
                  <a:cubicBezTo>
                    <a:pt x="108" y="83"/>
                    <a:pt x="107" y="82"/>
                    <a:pt x="110" y="81"/>
                  </a:cubicBezTo>
                  <a:cubicBezTo>
                    <a:pt x="112" y="80"/>
                    <a:pt x="114" y="81"/>
                    <a:pt x="115" y="78"/>
                  </a:cubicBezTo>
                  <a:cubicBezTo>
                    <a:pt x="116" y="76"/>
                    <a:pt x="115" y="74"/>
                    <a:pt x="115" y="72"/>
                  </a:cubicBezTo>
                  <a:cubicBezTo>
                    <a:pt x="117" y="71"/>
                    <a:pt x="119" y="70"/>
                    <a:pt x="120" y="68"/>
                  </a:cubicBezTo>
                  <a:cubicBezTo>
                    <a:pt x="120" y="67"/>
                    <a:pt x="120" y="65"/>
                    <a:pt x="120" y="63"/>
                  </a:cubicBezTo>
                  <a:cubicBezTo>
                    <a:pt x="121" y="59"/>
                    <a:pt x="123" y="60"/>
                    <a:pt x="125" y="57"/>
                  </a:cubicBezTo>
                  <a:cubicBezTo>
                    <a:pt x="127" y="55"/>
                    <a:pt x="126" y="51"/>
                    <a:pt x="127" y="48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29" y="43"/>
                    <a:pt x="130" y="41"/>
                    <a:pt x="129" y="39"/>
                  </a:cubicBezTo>
                  <a:cubicBezTo>
                    <a:pt x="126" y="38"/>
                    <a:pt x="125" y="38"/>
                    <a:pt x="123" y="37"/>
                  </a:cubicBezTo>
                  <a:cubicBezTo>
                    <a:pt x="122" y="36"/>
                    <a:pt x="119" y="34"/>
                    <a:pt x="118" y="34"/>
                  </a:cubicBezTo>
                  <a:cubicBezTo>
                    <a:pt x="118" y="31"/>
                    <a:pt x="117" y="26"/>
                    <a:pt x="118" y="24"/>
                  </a:cubicBezTo>
                  <a:cubicBezTo>
                    <a:pt x="119" y="22"/>
                    <a:pt x="120" y="22"/>
                    <a:pt x="121" y="21"/>
                  </a:cubicBezTo>
                  <a:cubicBezTo>
                    <a:pt x="121" y="21"/>
                    <a:pt x="121" y="20"/>
                    <a:pt x="121" y="18"/>
                  </a:cubicBezTo>
                  <a:cubicBezTo>
                    <a:pt x="117" y="18"/>
                    <a:pt x="114" y="16"/>
                    <a:pt x="110" y="16"/>
                  </a:cubicBezTo>
                  <a:cubicBezTo>
                    <a:pt x="109" y="11"/>
                    <a:pt x="110" y="7"/>
                    <a:pt x="110" y="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9871076" y="-2193925"/>
              <a:ext cx="949325" cy="827088"/>
            </a:xfrm>
            <a:custGeom>
              <a:avLst/>
              <a:gdLst>
                <a:gd name="T0" fmla="*/ 397 w 408"/>
                <a:gd name="T1" fmla="*/ 87 h 355"/>
                <a:gd name="T2" fmla="*/ 372 w 408"/>
                <a:gd name="T3" fmla="*/ 81 h 355"/>
                <a:gd name="T4" fmla="*/ 336 w 408"/>
                <a:gd name="T5" fmla="*/ 83 h 355"/>
                <a:gd name="T6" fmla="*/ 330 w 408"/>
                <a:gd name="T7" fmla="*/ 71 h 355"/>
                <a:gd name="T8" fmla="*/ 346 w 408"/>
                <a:gd name="T9" fmla="*/ 51 h 355"/>
                <a:gd name="T10" fmla="*/ 317 w 408"/>
                <a:gd name="T11" fmla="*/ 46 h 355"/>
                <a:gd name="T12" fmla="*/ 313 w 408"/>
                <a:gd name="T13" fmla="*/ 30 h 355"/>
                <a:gd name="T14" fmla="*/ 310 w 408"/>
                <a:gd name="T15" fmla="*/ 11 h 355"/>
                <a:gd name="T16" fmla="*/ 296 w 408"/>
                <a:gd name="T17" fmla="*/ 6 h 355"/>
                <a:gd name="T18" fmla="*/ 268 w 408"/>
                <a:gd name="T19" fmla="*/ 28 h 355"/>
                <a:gd name="T20" fmla="*/ 245 w 408"/>
                <a:gd name="T21" fmla="*/ 36 h 355"/>
                <a:gd name="T22" fmla="*/ 197 w 408"/>
                <a:gd name="T23" fmla="*/ 31 h 355"/>
                <a:gd name="T24" fmla="*/ 163 w 408"/>
                <a:gd name="T25" fmla="*/ 55 h 355"/>
                <a:gd name="T26" fmla="*/ 141 w 408"/>
                <a:gd name="T27" fmla="*/ 79 h 355"/>
                <a:gd name="T28" fmla="*/ 108 w 408"/>
                <a:gd name="T29" fmla="*/ 93 h 355"/>
                <a:gd name="T30" fmla="*/ 93 w 408"/>
                <a:gd name="T31" fmla="*/ 114 h 355"/>
                <a:gd name="T32" fmla="*/ 73 w 408"/>
                <a:gd name="T33" fmla="*/ 134 h 355"/>
                <a:gd name="T34" fmla="*/ 44 w 408"/>
                <a:gd name="T35" fmla="*/ 152 h 355"/>
                <a:gd name="T36" fmla="*/ 30 w 408"/>
                <a:gd name="T37" fmla="*/ 163 h 355"/>
                <a:gd name="T38" fmla="*/ 3 w 408"/>
                <a:gd name="T39" fmla="*/ 176 h 355"/>
                <a:gd name="T40" fmla="*/ 28 w 408"/>
                <a:gd name="T41" fmla="*/ 185 h 355"/>
                <a:gd name="T42" fmla="*/ 37 w 408"/>
                <a:gd name="T43" fmla="*/ 203 h 355"/>
                <a:gd name="T44" fmla="*/ 32 w 408"/>
                <a:gd name="T45" fmla="*/ 233 h 355"/>
                <a:gd name="T46" fmla="*/ 48 w 408"/>
                <a:gd name="T47" fmla="*/ 232 h 355"/>
                <a:gd name="T48" fmla="*/ 74 w 408"/>
                <a:gd name="T49" fmla="*/ 223 h 355"/>
                <a:gd name="T50" fmla="*/ 111 w 408"/>
                <a:gd name="T51" fmla="*/ 226 h 355"/>
                <a:gd name="T52" fmla="*/ 141 w 408"/>
                <a:gd name="T53" fmla="*/ 219 h 355"/>
                <a:gd name="T54" fmla="*/ 160 w 408"/>
                <a:gd name="T55" fmla="*/ 205 h 355"/>
                <a:gd name="T56" fmla="*/ 176 w 408"/>
                <a:gd name="T57" fmla="*/ 185 h 355"/>
                <a:gd name="T58" fmla="*/ 181 w 408"/>
                <a:gd name="T59" fmla="*/ 167 h 355"/>
                <a:gd name="T60" fmla="*/ 204 w 408"/>
                <a:gd name="T61" fmla="*/ 165 h 355"/>
                <a:gd name="T62" fmla="*/ 227 w 408"/>
                <a:gd name="T63" fmla="*/ 154 h 355"/>
                <a:gd name="T64" fmla="*/ 236 w 408"/>
                <a:gd name="T65" fmla="*/ 149 h 355"/>
                <a:gd name="T66" fmla="*/ 252 w 408"/>
                <a:gd name="T67" fmla="*/ 143 h 355"/>
                <a:gd name="T68" fmla="*/ 270 w 408"/>
                <a:gd name="T69" fmla="*/ 136 h 355"/>
                <a:gd name="T70" fmla="*/ 304 w 408"/>
                <a:gd name="T71" fmla="*/ 129 h 355"/>
                <a:gd name="T72" fmla="*/ 300 w 408"/>
                <a:gd name="T73" fmla="*/ 159 h 355"/>
                <a:gd name="T74" fmla="*/ 311 w 408"/>
                <a:gd name="T75" fmla="*/ 175 h 355"/>
                <a:gd name="T76" fmla="*/ 275 w 408"/>
                <a:gd name="T77" fmla="*/ 189 h 355"/>
                <a:gd name="T78" fmla="*/ 262 w 408"/>
                <a:gd name="T79" fmla="*/ 204 h 355"/>
                <a:gd name="T80" fmla="*/ 243 w 408"/>
                <a:gd name="T81" fmla="*/ 214 h 355"/>
                <a:gd name="T82" fmla="*/ 206 w 408"/>
                <a:gd name="T83" fmla="*/ 244 h 355"/>
                <a:gd name="T84" fmla="*/ 196 w 408"/>
                <a:gd name="T85" fmla="*/ 249 h 355"/>
                <a:gd name="T86" fmla="*/ 175 w 408"/>
                <a:gd name="T87" fmla="*/ 288 h 355"/>
                <a:gd name="T88" fmla="*/ 152 w 408"/>
                <a:gd name="T89" fmla="*/ 300 h 355"/>
                <a:gd name="T90" fmla="*/ 130 w 408"/>
                <a:gd name="T91" fmla="*/ 329 h 355"/>
                <a:gd name="T92" fmla="*/ 145 w 408"/>
                <a:gd name="T93" fmla="*/ 352 h 355"/>
                <a:gd name="T94" fmla="*/ 168 w 408"/>
                <a:gd name="T95" fmla="*/ 331 h 355"/>
                <a:gd name="T96" fmla="*/ 192 w 408"/>
                <a:gd name="T97" fmla="*/ 332 h 355"/>
                <a:gd name="T98" fmla="*/ 212 w 408"/>
                <a:gd name="T99" fmla="*/ 322 h 355"/>
                <a:gd name="T100" fmla="*/ 231 w 408"/>
                <a:gd name="T101" fmla="*/ 325 h 355"/>
                <a:gd name="T102" fmla="*/ 245 w 408"/>
                <a:gd name="T103" fmla="*/ 312 h 355"/>
                <a:gd name="T104" fmla="*/ 259 w 408"/>
                <a:gd name="T105" fmla="*/ 281 h 355"/>
                <a:gd name="T106" fmla="*/ 254 w 408"/>
                <a:gd name="T107" fmla="*/ 254 h 355"/>
                <a:gd name="T108" fmla="*/ 275 w 408"/>
                <a:gd name="T109" fmla="*/ 228 h 355"/>
                <a:gd name="T110" fmla="*/ 307 w 408"/>
                <a:gd name="T111" fmla="*/ 199 h 355"/>
                <a:gd name="T112" fmla="*/ 341 w 408"/>
                <a:gd name="T113" fmla="*/ 174 h 355"/>
                <a:gd name="T114" fmla="*/ 363 w 408"/>
                <a:gd name="T115" fmla="*/ 165 h 355"/>
                <a:gd name="T116" fmla="*/ 387 w 408"/>
                <a:gd name="T117" fmla="*/ 181 h 355"/>
                <a:gd name="T118" fmla="*/ 385 w 408"/>
                <a:gd name="T119" fmla="*/ 164 h 355"/>
                <a:gd name="T120" fmla="*/ 383 w 408"/>
                <a:gd name="T121" fmla="*/ 134 h 355"/>
                <a:gd name="T122" fmla="*/ 408 w 408"/>
                <a:gd name="T123" fmla="*/ 10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8" h="355">
                  <a:moveTo>
                    <a:pt x="408" y="108"/>
                  </a:moveTo>
                  <a:cubicBezTo>
                    <a:pt x="408" y="105"/>
                    <a:pt x="405" y="105"/>
                    <a:pt x="404" y="102"/>
                  </a:cubicBezTo>
                  <a:cubicBezTo>
                    <a:pt x="403" y="101"/>
                    <a:pt x="404" y="98"/>
                    <a:pt x="404" y="97"/>
                  </a:cubicBezTo>
                  <a:cubicBezTo>
                    <a:pt x="404" y="93"/>
                    <a:pt x="404" y="93"/>
                    <a:pt x="401" y="91"/>
                  </a:cubicBezTo>
                  <a:cubicBezTo>
                    <a:pt x="399" y="90"/>
                    <a:pt x="397" y="89"/>
                    <a:pt x="397" y="87"/>
                  </a:cubicBezTo>
                  <a:cubicBezTo>
                    <a:pt x="396" y="86"/>
                    <a:pt x="395" y="86"/>
                    <a:pt x="394" y="85"/>
                  </a:cubicBezTo>
                  <a:cubicBezTo>
                    <a:pt x="393" y="84"/>
                    <a:pt x="392" y="82"/>
                    <a:pt x="391" y="82"/>
                  </a:cubicBezTo>
                  <a:cubicBezTo>
                    <a:pt x="389" y="81"/>
                    <a:pt x="384" y="81"/>
                    <a:pt x="382" y="82"/>
                  </a:cubicBezTo>
                  <a:cubicBezTo>
                    <a:pt x="380" y="82"/>
                    <a:pt x="379" y="85"/>
                    <a:pt x="376" y="84"/>
                  </a:cubicBezTo>
                  <a:cubicBezTo>
                    <a:pt x="374" y="84"/>
                    <a:pt x="374" y="82"/>
                    <a:pt x="372" y="81"/>
                  </a:cubicBezTo>
                  <a:cubicBezTo>
                    <a:pt x="370" y="81"/>
                    <a:pt x="370" y="82"/>
                    <a:pt x="369" y="82"/>
                  </a:cubicBezTo>
                  <a:cubicBezTo>
                    <a:pt x="365" y="83"/>
                    <a:pt x="363" y="84"/>
                    <a:pt x="360" y="81"/>
                  </a:cubicBezTo>
                  <a:cubicBezTo>
                    <a:pt x="357" y="80"/>
                    <a:pt x="354" y="77"/>
                    <a:pt x="351" y="76"/>
                  </a:cubicBezTo>
                  <a:cubicBezTo>
                    <a:pt x="349" y="76"/>
                    <a:pt x="345" y="78"/>
                    <a:pt x="343" y="79"/>
                  </a:cubicBezTo>
                  <a:cubicBezTo>
                    <a:pt x="341" y="80"/>
                    <a:pt x="338" y="82"/>
                    <a:pt x="336" y="83"/>
                  </a:cubicBezTo>
                  <a:cubicBezTo>
                    <a:pt x="334" y="84"/>
                    <a:pt x="336" y="86"/>
                    <a:pt x="335" y="88"/>
                  </a:cubicBezTo>
                  <a:cubicBezTo>
                    <a:pt x="333" y="88"/>
                    <a:pt x="332" y="87"/>
                    <a:pt x="331" y="87"/>
                  </a:cubicBezTo>
                  <a:cubicBezTo>
                    <a:pt x="329" y="87"/>
                    <a:pt x="327" y="87"/>
                    <a:pt x="325" y="87"/>
                  </a:cubicBezTo>
                  <a:cubicBezTo>
                    <a:pt x="324" y="82"/>
                    <a:pt x="331" y="82"/>
                    <a:pt x="330" y="79"/>
                  </a:cubicBezTo>
                  <a:cubicBezTo>
                    <a:pt x="327" y="78"/>
                    <a:pt x="329" y="72"/>
                    <a:pt x="330" y="71"/>
                  </a:cubicBezTo>
                  <a:cubicBezTo>
                    <a:pt x="332" y="71"/>
                    <a:pt x="333" y="69"/>
                    <a:pt x="334" y="67"/>
                  </a:cubicBezTo>
                  <a:cubicBezTo>
                    <a:pt x="337" y="65"/>
                    <a:pt x="335" y="66"/>
                    <a:pt x="335" y="63"/>
                  </a:cubicBezTo>
                  <a:cubicBezTo>
                    <a:pt x="335" y="58"/>
                    <a:pt x="341" y="58"/>
                    <a:pt x="343" y="55"/>
                  </a:cubicBezTo>
                  <a:cubicBezTo>
                    <a:pt x="343" y="55"/>
                    <a:pt x="343" y="54"/>
                    <a:pt x="343" y="53"/>
                  </a:cubicBezTo>
                  <a:cubicBezTo>
                    <a:pt x="344" y="52"/>
                    <a:pt x="345" y="53"/>
                    <a:pt x="346" y="51"/>
                  </a:cubicBezTo>
                  <a:cubicBezTo>
                    <a:pt x="346" y="50"/>
                    <a:pt x="340" y="47"/>
                    <a:pt x="339" y="45"/>
                  </a:cubicBezTo>
                  <a:cubicBezTo>
                    <a:pt x="337" y="43"/>
                    <a:pt x="335" y="40"/>
                    <a:pt x="334" y="38"/>
                  </a:cubicBezTo>
                  <a:cubicBezTo>
                    <a:pt x="333" y="36"/>
                    <a:pt x="334" y="33"/>
                    <a:pt x="333" y="31"/>
                  </a:cubicBezTo>
                  <a:cubicBezTo>
                    <a:pt x="326" y="31"/>
                    <a:pt x="319" y="34"/>
                    <a:pt x="318" y="41"/>
                  </a:cubicBezTo>
                  <a:cubicBezTo>
                    <a:pt x="318" y="43"/>
                    <a:pt x="319" y="45"/>
                    <a:pt x="317" y="46"/>
                  </a:cubicBezTo>
                  <a:cubicBezTo>
                    <a:pt x="315" y="47"/>
                    <a:pt x="314" y="46"/>
                    <a:pt x="314" y="44"/>
                  </a:cubicBezTo>
                  <a:cubicBezTo>
                    <a:pt x="313" y="41"/>
                    <a:pt x="315" y="39"/>
                    <a:pt x="314" y="36"/>
                  </a:cubicBezTo>
                  <a:cubicBezTo>
                    <a:pt x="312" y="35"/>
                    <a:pt x="310" y="35"/>
                    <a:pt x="308" y="35"/>
                  </a:cubicBezTo>
                  <a:cubicBezTo>
                    <a:pt x="308" y="33"/>
                    <a:pt x="310" y="32"/>
                    <a:pt x="310" y="30"/>
                  </a:cubicBezTo>
                  <a:cubicBezTo>
                    <a:pt x="311" y="31"/>
                    <a:pt x="312" y="30"/>
                    <a:pt x="313" y="30"/>
                  </a:cubicBezTo>
                  <a:cubicBezTo>
                    <a:pt x="313" y="29"/>
                    <a:pt x="317" y="22"/>
                    <a:pt x="319" y="22"/>
                  </a:cubicBezTo>
                  <a:cubicBezTo>
                    <a:pt x="320" y="21"/>
                    <a:pt x="322" y="23"/>
                    <a:pt x="323" y="21"/>
                  </a:cubicBezTo>
                  <a:cubicBezTo>
                    <a:pt x="324" y="19"/>
                    <a:pt x="322" y="17"/>
                    <a:pt x="323" y="16"/>
                  </a:cubicBezTo>
                  <a:cubicBezTo>
                    <a:pt x="320" y="15"/>
                    <a:pt x="319" y="16"/>
                    <a:pt x="317" y="16"/>
                  </a:cubicBezTo>
                  <a:cubicBezTo>
                    <a:pt x="313" y="17"/>
                    <a:pt x="312" y="14"/>
                    <a:pt x="310" y="11"/>
                  </a:cubicBezTo>
                  <a:cubicBezTo>
                    <a:pt x="309" y="10"/>
                    <a:pt x="310" y="10"/>
                    <a:pt x="309" y="9"/>
                  </a:cubicBezTo>
                  <a:cubicBezTo>
                    <a:pt x="307" y="7"/>
                    <a:pt x="305" y="7"/>
                    <a:pt x="304" y="6"/>
                  </a:cubicBezTo>
                  <a:cubicBezTo>
                    <a:pt x="303" y="4"/>
                    <a:pt x="303" y="1"/>
                    <a:pt x="300" y="0"/>
                  </a:cubicBezTo>
                  <a:cubicBezTo>
                    <a:pt x="300" y="3"/>
                    <a:pt x="299" y="2"/>
                    <a:pt x="298" y="3"/>
                  </a:cubicBezTo>
                  <a:cubicBezTo>
                    <a:pt x="297" y="4"/>
                    <a:pt x="297" y="5"/>
                    <a:pt x="296" y="6"/>
                  </a:cubicBezTo>
                  <a:cubicBezTo>
                    <a:pt x="295" y="7"/>
                    <a:pt x="294" y="7"/>
                    <a:pt x="293" y="8"/>
                  </a:cubicBezTo>
                  <a:cubicBezTo>
                    <a:pt x="290" y="10"/>
                    <a:pt x="286" y="12"/>
                    <a:pt x="282" y="14"/>
                  </a:cubicBezTo>
                  <a:cubicBezTo>
                    <a:pt x="278" y="16"/>
                    <a:pt x="274" y="18"/>
                    <a:pt x="271" y="21"/>
                  </a:cubicBezTo>
                  <a:cubicBezTo>
                    <a:pt x="269" y="22"/>
                    <a:pt x="266" y="24"/>
                    <a:pt x="266" y="25"/>
                  </a:cubicBezTo>
                  <a:cubicBezTo>
                    <a:pt x="266" y="26"/>
                    <a:pt x="267" y="27"/>
                    <a:pt x="268" y="28"/>
                  </a:cubicBezTo>
                  <a:cubicBezTo>
                    <a:pt x="268" y="29"/>
                    <a:pt x="268" y="30"/>
                    <a:pt x="268" y="31"/>
                  </a:cubicBezTo>
                  <a:cubicBezTo>
                    <a:pt x="266" y="31"/>
                    <a:pt x="265" y="31"/>
                    <a:pt x="264" y="31"/>
                  </a:cubicBezTo>
                  <a:cubicBezTo>
                    <a:pt x="265" y="33"/>
                    <a:pt x="265" y="36"/>
                    <a:pt x="263" y="38"/>
                  </a:cubicBezTo>
                  <a:cubicBezTo>
                    <a:pt x="261" y="40"/>
                    <a:pt x="258" y="40"/>
                    <a:pt x="256" y="40"/>
                  </a:cubicBezTo>
                  <a:cubicBezTo>
                    <a:pt x="252" y="40"/>
                    <a:pt x="249" y="38"/>
                    <a:pt x="245" y="36"/>
                  </a:cubicBezTo>
                  <a:cubicBezTo>
                    <a:pt x="242" y="34"/>
                    <a:pt x="240" y="33"/>
                    <a:pt x="236" y="33"/>
                  </a:cubicBezTo>
                  <a:cubicBezTo>
                    <a:pt x="233" y="33"/>
                    <a:pt x="230" y="34"/>
                    <a:pt x="227" y="34"/>
                  </a:cubicBezTo>
                  <a:cubicBezTo>
                    <a:pt x="223" y="34"/>
                    <a:pt x="220" y="34"/>
                    <a:pt x="216" y="31"/>
                  </a:cubicBezTo>
                  <a:cubicBezTo>
                    <a:pt x="212" y="28"/>
                    <a:pt x="207" y="23"/>
                    <a:pt x="201" y="23"/>
                  </a:cubicBezTo>
                  <a:cubicBezTo>
                    <a:pt x="201" y="27"/>
                    <a:pt x="201" y="29"/>
                    <a:pt x="197" y="31"/>
                  </a:cubicBezTo>
                  <a:cubicBezTo>
                    <a:pt x="194" y="32"/>
                    <a:pt x="190" y="32"/>
                    <a:pt x="187" y="33"/>
                  </a:cubicBezTo>
                  <a:cubicBezTo>
                    <a:pt x="183" y="34"/>
                    <a:pt x="182" y="38"/>
                    <a:pt x="179" y="40"/>
                  </a:cubicBezTo>
                  <a:cubicBezTo>
                    <a:pt x="176" y="42"/>
                    <a:pt x="174" y="44"/>
                    <a:pt x="173" y="47"/>
                  </a:cubicBezTo>
                  <a:cubicBezTo>
                    <a:pt x="173" y="48"/>
                    <a:pt x="171" y="54"/>
                    <a:pt x="170" y="54"/>
                  </a:cubicBezTo>
                  <a:cubicBezTo>
                    <a:pt x="168" y="54"/>
                    <a:pt x="164" y="54"/>
                    <a:pt x="163" y="55"/>
                  </a:cubicBezTo>
                  <a:cubicBezTo>
                    <a:pt x="162" y="56"/>
                    <a:pt x="165" y="58"/>
                    <a:pt x="165" y="60"/>
                  </a:cubicBezTo>
                  <a:cubicBezTo>
                    <a:pt x="164" y="62"/>
                    <a:pt x="157" y="65"/>
                    <a:pt x="156" y="65"/>
                  </a:cubicBezTo>
                  <a:cubicBezTo>
                    <a:pt x="156" y="68"/>
                    <a:pt x="151" y="70"/>
                    <a:pt x="149" y="72"/>
                  </a:cubicBezTo>
                  <a:cubicBezTo>
                    <a:pt x="148" y="73"/>
                    <a:pt x="147" y="73"/>
                    <a:pt x="146" y="74"/>
                  </a:cubicBezTo>
                  <a:cubicBezTo>
                    <a:pt x="144" y="76"/>
                    <a:pt x="143" y="78"/>
                    <a:pt x="141" y="79"/>
                  </a:cubicBezTo>
                  <a:cubicBezTo>
                    <a:pt x="139" y="79"/>
                    <a:pt x="136" y="78"/>
                    <a:pt x="134" y="79"/>
                  </a:cubicBezTo>
                  <a:cubicBezTo>
                    <a:pt x="132" y="79"/>
                    <a:pt x="131" y="80"/>
                    <a:pt x="129" y="80"/>
                  </a:cubicBezTo>
                  <a:cubicBezTo>
                    <a:pt x="126" y="82"/>
                    <a:pt x="123" y="83"/>
                    <a:pt x="119" y="84"/>
                  </a:cubicBezTo>
                  <a:cubicBezTo>
                    <a:pt x="116" y="86"/>
                    <a:pt x="113" y="84"/>
                    <a:pt x="110" y="85"/>
                  </a:cubicBezTo>
                  <a:cubicBezTo>
                    <a:pt x="107" y="86"/>
                    <a:pt x="108" y="90"/>
                    <a:pt x="108" y="93"/>
                  </a:cubicBezTo>
                  <a:cubicBezTo>
                    <a:pt x="107" y="97"/>
                    <a:pt x="107" y="99"/>
                    <a:pt x="105" y="102"/>
                  </a:cubicBezTo>
                  <a:cubicBezTo>
                    <a:pt x="105" y="104"/>
                    <a:pt x="104" y="105"/>
                    <a:pt x="103" y="106"/>
                  </a:cubicBezTo>
                  <a:cubicBezTo>
                    <a:pt x="102" y="107"/>
                    <a:pt x="101" y="108"/>
                    <a:pt x="100" y="109"/>
                  </a:cubicBezTo>
                  <a:cubicBezTo>
                    <a:pt x="99" y="110"/>
                    <a:pt x="99" y="111"/>
                    <a:pt x="98" y="112"/>
                  </a:cubicBezTo>
                  <a:cubicBezTo>
                    <a:pt x="97" y="113"/>
                    <a:pt x="94" y="113"/>
                    <a:pt x="93" y="114"/>
                  </a:cubicBezTo>
                  <a:cubicBezTo>
                    <a:pt x="92" y="116"/>
                    <a:pt x="92" y="117"/>
                    <a:pt x="90" y="118"/>
                  </a:cubicBezTo>
                  <a:cubicBezTo>
                    <a:pt x="89" y="119"/>
                    <a:pt x="88" y="120"/>
                    <a:pt x="87" y="120"/>
                  </a:cubicBezTo>
                  <a:cubicBezTo>
                    <a:pt x="84" y="122"/>
                    <a:pt x="79" y="122"/>
                    <a:pt x="78" y="125"/>
                  </a:cubicBezTo>
                  <a:cubicBezTo>
                    <a:pt x="77" y="126"/>
                    <a:pt x="78" y="127"/>
                    <a:pt x="76" y="129"/>
                  </a:cubicBezTo>
                  <a:cubicBezTo>
                    <a:pt x="75" y="131"/>
                    <a:pt x="72" y="131"/>
                    <a:pt x="73" y="134"/>
                  </a:cubicBezTo>
                  <a:cubicBezTo>
                    <a:pt x="74" y="135"/>
                    <a:pt x="77" y="135"/>
                    <a:pt x="78" y="137"/>
                  </a:cubicBezTo>
                  <a:cubicBezTo>
                    <a:pt x="83" y="144"/>
                    <a:pt x="63" y="146"/>
                    <a:pt x="64" y="152"/>
                  </a:cubicBezTo>
                  <a:cubicBezTo>
                    <a:pt x="62" y="154"/>
                    <a:pt x="57" y="151"/>
                    <a:pt x="54" y="153"/>
                  </a:cubicBezTo>
                  <a:cubicBezTo>
                    <a:pt x="51" y="155"/>
                    <a:pt x="50" y="158"/>
                    <a:pt x="49" y="152"/>
                  </a:cubicBezTo>
                  <a:cubicBezTo>
                    <a:pt x="47" y="152"/>
                    <a:pt x="46" y="152"/>
                    <a:pt x="44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3"/>
                    <a:pt x="45" y="155"/>
                    <a:pt x="45" y="156"/>
                  </a:cubicBezTo>
                  <a:cubicBezTo>
                    <a:pt x="42" y="156"/>
                    <a:pt x="39" y="156"/>
                    <a:pt x="36" y="157"/>
                  </a:cubicBezTo>
                  <a:cubicBezTo>
                    <a:pt x="35" y="158"/>
                    <a:pt x="34" y="158"/>
                    <a:pt x="32" y="159"/>
                  </a:cubicBezTo>
                  <a:cubicBezTo>
                    <a:pt x="31" y="161"/>
                    <a:pt x="31" y="162"/>
                    <a:pt x="30" y="163"/>
                  </a:cubicBezTo>
                  <a:cubicBezTo>
                    <a:pt x="28" y="164"/>
                    <a:pt x="27" y="164"/>
                    <a:pt x="25" y="164"/>
                  </a:cubicBezTo>
                  <a:cubicBezTo>
                    <a:pt x="22" y="163"/>
                    <a:pt x="18" y="162"/>
                    <a:pt x="15" y="162"/>
                  </a:cubicBezTo>
                  <a:cubicBezTo>
                    <a:pt x="11" y="161"/>
                    <a:pt x="7" y="161"/>
                    <a:pt x="3" y="161"/>
                  </a:cubicBezTo>
                  <a:cubicBezTo>
                    <a:pt x="3" y="164"/>
                    <a:pt x="4" y="170"/>
                    <a:pt x="0" y="170"/>
                  </a:cubicBezTo>
                  <a:cubicBezTo>
                    <a:pt x="0" y="172"/>
                    <a:pt x="2" y="174"/>
                    <a:pt x="3" y="176"/>
                  </a:cubicBezTo>
                  <a:cubicBezTo>
                    <a:pt x="3" y="177"/>
                    <a:pt x="3" y="180"/>
                    <a:pt x="4" y="181"/>
                  </a:cubicBezTo>
                  <a:cubicBezTo>
                    <a:pt x="5" y="183"/>
                    <a:pt x="8" y="184"/>
                    <a:pt x="10" y="184"/>
                  </a:cubicBezTo>
                  <a:cubicBezTo>
                    <a:pt x="13" y="186"/>
                    <a:pt x="12" y="187"/>
                    <a:pt x="14" y="190"/>
                  </a:cubicBezTo>
                  <a:cubicBezTo>
                    <a:pt x="16" y="187"/>
                    <a:pt x="18" y="187"/>
                    <a:pt x="21" y="187"/>
                  </a:cubicBezTo>
                  <a:cubicBezTo>
                    <a:pt x="25" y="187"/>
                    <a:pt x="26" y="186"/>
                    <a:pt x="28" y="185"/>
                  </a:cubicBezTo>
                  <a:cubicBezTo>
                    <a:pt x="32" y="183"/>
                    <a:pt x="32" y="185"/>
                    <a:pt x="34" y="188"/>
                  </a:cubicBezTo>
                  <a:cubicBezTo>
                    <a:pt x="35" y="189"/>
                    <a:pt x="36" y="191"/>
                    <a:pt x="38" y="193"/>
                  </a:cubicBezTo>
                  <a:cubicBezTo>
                    <a:pt x="39" y="194"/>
                    <a:pt x="41" y="196"/>
                    <a:pt x="40" y="197"/>
                  </a:cubicBezTo>
                  <a:cubicBezTo>
                    <a:pt x="40" y="198"/>
                    <a:pt x="38" y="198"/>
                    <a:pt x="37" y="199"/>
                  </a:cubicBezTo>
                  <a:cubicBezTo>
                    <a:pt x="37" y="200"/>
                    <a:pt x="37" y="202"/>
                    <a:pt x="37" y="203"/>
                  </a:cubicBezTo>
                  <a:cubicBezTo>
                    <a:pt x="36" y="204"/>
                    <a:pt x="34" y="204"/>
                    <a:pt x="33" y="205"/>
                  </a:cubicBezTo>
                  <a:cubicBezTo>
                    <a:pt x="33" y="206"/>
                    <a:pt x="32" y="210"/>
                    <a:pt x="32" y="212"/>
                  </a:cubicBezTo>
                  <a:cubicBezTo>
                    <a:pt x="33" y="214"/>
                    <a:pt x="38" y="217"/>
                    <a:pt x="40" y="217"/>
                  </a:cubicBezTo>
                  <a:cubicBezTo>
                    <a:pt x="40" y="222"/>
                    <a:pt x="43" y="225"/>
                    <a:pt x="42" y="230"/>
                  </a:cubicBezTo>
                  <a:cubicBezTo>
                    <a:pt x="41" y="233"/>
                    <a:pt x="36" y="233"/>
                    <a:pt x="32" y="233"/>
                  </a:cubicBezTo>
                  <a:cubicBezTo>
                    <a:pt x="32" y="233"/>
                    <a:pt x="32" y="232"/>
                    <a:pt x="32" y="232"/>
                  </a:cubicBezTo>
                  <a:cubicBezTo>
                    <a:pt x="32" y="231"/>
                    <a:pt x="30" y="231"/>
                    <a:pt x="29" y="231"/>
                  </a:cubicBezTo>
                  <a:cubicBezTo>
                    <a:pt x="30" y="232"/>
                    <a:pt x="32" y="233"/>
                    <a:pt x="33" y="233"/>
                  </a:cubicBezTo>
                  <a:cubicBezTo>
                    <a:pt x="36" y="234"/>
                    <a:pt x="39" y="234"/>
                    <a:pt x="42" y="233"/>
                  </a:cubicBezTo>
                  <a:cubicBezTo>
                    <a:pt x="44" y="232"/>
                    <a:pt x="46" y="232"/>
                    <a:pt x="48" y="232"/>
                  </a:cubicBezTo>
                  <a:cubicBezTo>
                    <a:pt x="49" y="231"/>
                    <a:pt x="51" y="231"/>
                    <a:pt x="52" y="231"/>
                  </a:cubicBezTo>
                  <a:cubicBezTo>
                    <a:pt x="54" y="231"/>
                    <a:pt x="55" y="230"/>
                    <a:pt x="57" y="229"/>
                  </a:cubicBezTo>
                  <a:cubicBezTo>
                    <a:pt x="59" y="228"/>
                    <a:pt x="61" y="228"/>
                    <a:pt x="63" y="228"/>
                  </a:cubicBezTo>
                  <a:cubicBezTo>
                    <a:pt x="66" y="228"/>
                    <a:pt x="68" y="226"/>
                    <a:pt x="71" y="225"/>
                  </a:cubicBezTo>
                  <a:cubicBezTo>
                    <a:pt x="72" y="224"/>
                    <a:pt x="73" y="223"/>
                    <a:pt x="74" y="223"/>
                  </a:cubicBezTo>
                  <a:cubicBezTo>
                    <a:pt x="75" y="223"/>
                    <a:pt x="76" y="223"/>
                    <a:pt x="77" y="223"/>
                  </a:cubicBezTo>
                  <a:cubicBezTo>
                    <a:pt x="79" y="222"/>
                    <a:pt x="79" y="220"/>
                    <a:pt x="82" y="220"/>
                  </a:cubicBezTo>
                  <a:cubicBezTo>
                    <a:pt x="86" y="220"/>
                    <a:pt x="90" y="221"/>
                    <a:pt x="94" y="222"/>
                  </a:cubicBezTo>
                  <a:cubicBezTo>
                    <a:pt x="97" y="223"/>
                    <a:pt x="99" y="224"/>
                    <a:pt x="101" y="225"/>
                  </a:cubicBezTo>
                  <a:cubicBezTo>
                    <a:pt x="105" y="227"/>
                    <a:pt x="107" y="226"/>
                    <a:pt x="111" y="226"/>
                  </a:cubicBezTo>
                  <a:cubicBezTo>
                    <a:pt x="113" y="226"/>
                    <a:pt x="116" y="226"/>
                    <a:pt x="118" y="224"/>
                  </a:cubicBezTo>
                  <a:cubicBezTo>
                    <a:pt x="121" y="221"/>
                    <a:pt x="125" y="221"/>
                    <a:pt x="130" y="222"/>
                  </a:cubicBezTo>
                  <a:cubicBezTo>
                    <a:pt x="132" y="222"/>
                    <a:pt x="134" y="222"/>
                    <a:pt x="136" y="221"/>
                  </a:cubicBezTo>
                  <a:cubicBezTo>
                    <a:pt x="137" y="221"/>
                    <a:pt x="137" y="220"/>
                    <a:pt x="138" y="220"/>
                  </a:cubicBezTo>
                  <a:cubicBezTo>
                    <a:pt x="139" y="219"/>
                    <a:pt x="140" y="219"/>
                    <a:pt x="141" y="219"/>
                  </a:cubicBezTo>
                  <a:cubicBezTo>
                    <a:pt x="144" y="219"/>
                    <a:pt x="146" y="220"/>
                    <a:pt x="148" y="219"/>
                  </a:cubicBezTo>
                  <a:cubicBezTo>
                    <a:pt x="150" y="219"/>
                    <a:pt x="152" y="218"/>
                    <a:pt x="153" y="216"/>
                  </a:cubicBezTo>
                  <a:cubicBezTo>
                    <a:pt x="154" y="215"/>
                    <a:pt x="155" y="213"/>
                    <a:pt x="156" y="212"/>
                  </a:cubicBezTo>
                  <a:cubicBezTo>
                    <a:pt x="157" y="210"/>
                    <a:pt x="158" y="210"/>
                    <a:pt x="161" y="210"/>
                  </a:cubicBezTo>
                  <a:cubicBezTo>
                    <a:pt x="161" y="208"/>
                    <a:pt x="160" y="207"/>
                    <a:pt x="160" y="205"/>
                  </a:cubicBezTo>
                  <a:cubicBezTo>
                    <a:pt x="160" y="203"/>
                    <a:pt x="161" y="201"/>
                    <a:pt x="162" y="200"/>
                  </a:cubicBezTo>
                  <a:cubicBezTo>
                    <a:pt x="164" y="197"/>
                    <a:pt x="166" y="195"/>
                    <a:pt x="169" y="192"/>
                  </a:cubicBezTo>
                  <a:cubicBezTo>
                    <a:pt x="169" y="192"/>
                    <a:pt x="170" y="191"/>
                    <a:pt x="171" y="190"/>
                  </a:cubicBezTo>
                  <a:cubicBezTo>
                    <a:pt x="171" y="190"/>
                    <a:pt x="172" y="189"/>
                    <a:pt x="172" y="189"/>
                  </a:cubicBezTo>
                  <a:cubicBezTo>
                    <a:pt x="174" y="187"/>
                    <a:pt x="175" y="186"/>
                    <a:pt x="176" y="185"/>
                  </a:cubicBezTo>
                  <a:cubicBezTo>
                    <a:pt x="178" y="184"/>
                    <a:pt x="179" y="183"/>
                    <a:pt x="180" y="182"/>
                  </a:cubicBezTo>
                  <a:cubicBezTo>
                    <a:pt x="181" y="180"/>
                    <a:pt x="182" y="178"/>
                    <a:pt x="184" y="178"/>
                  </a:cubicBezTo>
                  <a:cubicBezTo>
                    <a:pt x="184" y="178"/>
                    <a:pt x="184" y="178"/>
                    <a:pt x="185" y="177"/>
                  </a:cubicBezTo>
                  <a:cubicBezTo>
                    <a:pt x="185" y="175"/>
                    <a:pt x="185" y="170"/>
                    <a:pt x="183" y="168"/>
                  </a:cubicBezTo>
                  <a:cubicBezTo>
                    <a:pt x="182" y="168"/>
                    <a:pt x="182" y="168"/>
                    <a:pt x="181" y="167"/>
                  </a:cubicBezTo>
                  <a:cubicBezTo>
                    <a:pt x="181" y="166"/>
                    <a:pt x="182" y="165"/>
                    <a:pt x="182" y="164"/>
                  </a:cubicBezTo>
                  <a:cubicBezTo>
                    <a:pt x="184" y="164"/>
                    <a:pt x="187" y="165"/>
                    <a:pt x="188" y="166"/>
                  </a:cubicBezTo>
                  <a:cubicBezTo>
                    <a:pt x="190" y="167"/>
                    <a:pt x="192" y="169"/>
                    <a:pt x="194" y="169"/>
                  </a:cubicBezTo>
                  <a:cubicBezTo>
                    <a:pt x="196" y="169"/>
                    <a:pt x="197" y="167"/>
                    <a:pt x="199" y="167"/>
                  </a:cubicBezTo>
                  <a:cubicBezTo>
                    <a:pt x="201" y="166"/>
                    <a:pt x="204" y="167"/>
                    <a:pt x="204" y="165"/>
                  </a:cubicBezTo>
                  <a:cubicBezTo>
                    <a:pt x="207" y="164"/>
                    <a:pt x="208" y="165"/>
                    <a:pt x="210" y="164"/>
                  </a:cubicBezTo>
                  <a:cubicBezTo>
                    <a:pt x="212" y="162"/>
                    <a:pt x="215" y="161"/>
                    <a:pt x="216" y="160"/>
                  </a:cubicBezTo>
                  <a:cubicBezTo>
                    <a:pt x="218" y="159"/>
                    <a:pt x="220" y="159"/>
                    <a:pt x="222" y="157"/>
                  </a:cubicBezTo>
                  <a:cubicBezTo>
                    <a:pt x="223" y="156"/>
                    <a:pt x="223" y="155"/>
                    <a:pt x="225" y="155"/>
                  </a:cubicBezTo>
                  <a:cubicBezTo>
                    <a:pt x="225" y="154"/>
                    <a:pt x="226" y="154"/>
                    <a:pt x="227" y="154"/>
                  </a:cubicBezTo>
                  <a:cubicBezTo>
                    <a:pt x="227" y="154"/>
                    <a:pt x="227" y="153"/>
                    <a:pt x="228" y="154"/>
                  </a:cubicBezTo>
                  <a:cubicBezTo>
                    <a:pt x="228" y="153"/>
                    <a:pt x="228" y="153"/>
                    <a:pt x="228" y="153"/>
                  </a:cubicBezTo>
                  <a:cubicBezTo>
                    <a:pt x="229" y="152"/>
                    <a:pt x="229" y="152"/>
                    <a:pt x="230" y="152"/>
                  </a:cubicBezTo>
                  <a:cubicBezTo>
                    <a:pt x="231" y="151"/>
                    <a:pt x="233" y="151"/>
                    <a:pt x="233" y="151"/>
                  </a:cubicBezTo>
                  <a:cubicBezTo>
                    <a:pt x="234" y="150"/>
                    <a:pt x="235" y="150"/>
                    <a:pt x="236" y="149"/>
                  </a:cubicBezTo>
                  <a:cubicBezTo>
                    <a:pt x="237" y="149"/>
                    <a:pt x="237" y="149"/>
                    <a:pt x="238" y="148"/>
                  </a:cubicBezTo>
                  <a:cubicBezTo>
                    <a:pt x="240" y="146"/>
                    <a:pt x="242" y="147"/>
                    <a:pt x="244" y="146"/>
                  </a:cubicBezTo>
                  <a:cubicBezTo>
                    <a:pt x="245" y="146"/>
                    <a:pt x="246" y="145"/>
                    <a:pt x="247" y="144"/>
                  </a:cubicBezTo>
                  <a:cubicBezTo>
                    <a:pt x="247" y="144"/>
                    <a:pt x="249" y="144"/>
                    <a:pt x="249" y="144"/>
                  </a:cubicBezTo>
                  <a:cubicBezTo>
                    <a:pt x="251" y="144"/>
                    <a:pt x="251" y="144"/>
                    <a:pt x="252" y="143"/>
                  </a:cubicBezTo>
                  <a:cubicBezTo>
                    <a:pt x="253" y="142"/>
                    <a:pt x="253" y="141"/>
                    <a:pt x="254" y="140"/>
                  </a:cubicBezTo>
                  <a:cubicBezTo>
                    <a:pt x="255" y="140"/>
                    <a:pt x="256" y="141"/>
                    <a:pt x="257" y="140"/>
                  </a:cubicBezTo>
                  <a:cubicBezTo>
                    <a:pt x="258" y="140"/>
                    <a:pt x="257" y="139"/>
                    <a:pt x="258" y="138"/>
                  </a:cubicBezTo>
                  <a:cubicBezTo>
                    <a:pt x="260" y="138"/>
                    <a:pt x="263" y="138"/>
                    <a:pt x="264" y="137"/>
                  </a:cubicBezTo>
                  <a:cubicBezTo>
                    <a:pt x="266" y="137"/>
                    <a:pt x="269" y="137"/>
                    <a:pt x="270" y="136"/>
                  </a:cubicBezTo>
                  <a:cubicBezTo>
                    <a:pt x="272" y="135"/>
                    <a:pt x="273" y="133"/>
                    <a:pt x="275" y="133"/>
                  </a:cubicBezTo>
                  <a:cubicBezTo>
                    <a:pt x="278" y="133"/>
                    <a:pt x="278" y="133"/>
                    <a:pt x="280" y="131"/>
                  </a:cubicBezTo>
                  <a:cubicBezTo>
                    <a:pt x="282" y="128"/>
                    <a:pt x="283" y="129"/>
                    <a:pt x="286" y="129"/>
                  </a:cubicBezTo>
                  <a:cubicBezTo>
                    <a:pt x="288" y="129"/>
                    <a:pt x="290" y="128"/>
                    <a:pt x="292" y="128"/>
                  </a:cubicBezTo>
                  <a:cubicBezTo>
                    <a:pt x="295" y="128"/>
                    <a:pt x="302" y="126"/>
                    <a:pt x="304" y="129"/>
                  </a:cubicBezTo>
                  <a:cubicBezTo>
                    <a:pt x="304" y="130"/>
                    <a:pt x="302" y="132"/>
                    <a:pt x="301" y="134"/>
                  </a:cubicBezTo>
                  <a:cubicBezTo>
                    <a:pt x="300" y="135"/>
                    <a:pt x="299" y="136"/>
                    <a:pt x="298" y="137"/>
                  </a:cubicBezTo>
                  <a:cubicBezTo>
                    <a:pt x="297" y="137"/>
                    <a:pt x="296" y="138"/>
                    <a:pt x="295" y="139"/>
                  </a:cubicBezTo>
                  <a:cubicBezTo>
                    <a:pt x="294" y="140"/>
                    <a:pt x="294" y="144"/>
                    <a:pt x="294" y="146"/>
                  </a:cubicBezTo>
                  <a:cubicBezTo>
                    <a:pt x="294" y="152"/>
                    <a:pt x="294" y="157"/>
                    <a:pt x="300" y="159"/>
                  </a:cubicBezTo>
                  <a:cubicBezTo>
                    <a:pt x="300" y="162"/>
                    <a:pt x="299" y="164"/>
                    <a:pt x="300" y="166"/>
                  </a:cubicBezTo>
                  <a:cubicBezTo>
                    <a:pt x="301" y="167"/>
                    <a:pt x="302" y="169"/>
                    <a:pt x="302" y="171"/>
                  </a:cubicBezTo>
                  <a:cubicBezTo>
                    <a:pt x="304" y="171"/>
                    <a:pt x="305" y="171"/>
                    <a:pt x="306" y="171"/>
                  </a:cubicBezTo>
                  <a:cubicBezTo>
                    <a:pt x="308" y="170"/>
                    <a:pt x="308" y="168"/>
                    <a:pt x="309" y="168"/>
                  </a:cubicBezTo>
                  <a:cubicBezTo>
                    <a:pt x="312" y="167"/>
                    <a:pt x="311" y="173"/>
                    <a:pt x="311" y="175"/>
                  </a:cubicBezTo>
                  <a:cubicBezTo>
                    <a:pt x="310" y="179"/>
                    <a:pt x="305" y="183"/>
                    <a:pt x="300" y="182"/>
                  </a:cubicBezTo>
                  <a:cubicBezTo>
                    <a:pt x="300" y="184"/>
                    <a:pt x="296" y="184"/>
                    <a:pt x="295" y="184"/>
                  </a:cubicBezTo>
                  <a:cubicBezTo>
                    <a:pt x="293" y="185"/>
                    <a:pt x="292" y="186"/>
                    <a:pt x="291" y="186"/>
                  </a:cubicBezTo>
                  <a:cubicBezTo>
                    <a:pt x="288" y="187"/>
                    <a:pt x="281" y="187"/>
                    <a:pt x="280" y="185"/>
                  </a:cubicBezTo>
                  <a:cubicBezTo>
                    <a:pt x="277" y="185"/>
                    <a:pt x="276" y="185"/>
                    <a:pt x="275" y="189"/>
                  </a:cubicBezTo>
                  <a:cubicBezTo>
                    <a:pt x="275" y="190"/>
                    <a:pt x="275" y="193"/>
                    <a:pt x="274" y="194"/>
                  </a:cubicBezTo>
                  <a:cubicBezTo>
                    <a:pt x="274" y="196"/>
                    <a:pt x="270" y="196"/>
                    <a:pt x="269" y="197"/>
                  </a:cubicBezTo>
                  <a:cubicBezTo>
                    <a:pt x="268" y="198"/>
                    <a:pt x="266" y="201"/>
                    <a:pt x="265" y="201"/>
                  </a:cubicBezTo>
                  <a:cubicBezTo>
                    <a:pt x="264" y="202"/>
                    <a:pt x="265" y="202"/>
                    <a:pt x="266" y="202"/>
                  </a:cubicBezTo>
                  <a:cubicBezTo>
                    <a:pt x="265" y="203"/>
                    <a:pt x="263" y="203"/>
                    <a:pt x="262" y="204"/>
                  </a:cubicBezTo>
                  <a:cubicBezTo>
                    <a:pt x="261" y="204"/>
                    <a:pt x="259" y="204"/>
                    <a:pt x="257" y="204"/>
                  </a:cubicBezTo>
                  <a:cubicBezTo>
                    <a:pt x="255" y="205"/>
                    <a:pt x="255" y="206"/>
                    <a:pt x="254" y="207"/>
                  </a:cubicBezTo>
                  <a:cubicBezTo>
                    <a:pt x="253" y="209"/>
                    <a:pt x="251" y="210"/>
                    <a:pt x="250" y="211"/>
                  </a:cubicBezTo>
                  <a:cubicBezTo>
                    <a:pt x="249" y="212"/>
                    <a:pt x="248" y="213"/>
                    <a:pt x="247" y="214"/>
                  </a:cubicBezTo>
                  <a:cubicBezTo>
                    <a:pt x="245" y="214"/>
                    <a:pt x="244" y="214"/>
                    <a:pt x="243" y="214"/>
                  </a:cubicBezTo>
                  <a:cubicBezTo>
                    <a:pt x="241" y="215"/>
                    <a:pt x="238" y="215"/>
                    <a:pt x="236" y="216"/>
                  </a:cubicBezTo>
                  <a:cubicBezTo>
                    <a:pt x="235" y="217"/>
                    <a:pt x="236" y="219"/>
                    <a:pt x="235" y="221"/>
                  </a:cubicBezTo>
                  <a:cubicBezTo>
                    <a:pt x="233" y="221"/>
                    <a:pt x="232" y="224"/>
                    <a:pt x="231" y="226"/>
                  </a:cubicBezTo>
                  <a:cubicBezTo>
                    <a:pt x="229" y="228"/>
                    <a:pt x="227" y="229"/>
                    <a:pt x="225" y="230"/>
                  </a:cubicBezTo>
                  <a:cubicBezTo>
                    <a:pt x="218" y="234"/>
                    <a:pt x="209" y="236"/>
                    <a:pt x="206" y="244"/>
                  </a:cubicBezTo>
                  <a:cubicBezTo>
                    <a:pt x="205" y="246"/>
                    <a:pt x="205" y="248"/>
                    <a:pt x="204" y="250"/>
                  </a:cubicBezTo>
                  <a:cubicBezTo>
                    <a:pt x="204" y="252"/>
                    <a:pt x="201" y="253"/>
                    <a:pt x="200" y="255"/>
                  </a:cubicBezTo>
                  <a:cubicBezTo>
                    <a:pt x="199" y="256"/>
                    <a:pt x="199" y="256"/>
                    <a:pt x="198" y="257"/>
                  </a:cubicBezTo>
                  <a:cubicBezTo>
                    <a:pt x="197" y="257"/>
                    <a:pt x="196" y="256"/>
                    <a:pt x="196" y="255"/>
                  </a:cubicBezTo>
                  <a:cubicBezTo>
                    <a:pt x="195" y="254"/>
                    <a:pt x="196" y="251"/>
                    <a:pt x="196" y="249"/>
                  </a:cubicBezTo>
                  <a:cubicBezTo>
                    <a:pt x="195" y="249"/>
                    <a:pt x="192" y="250"/>
                    <a:pt x="191" y="250"/>
                  </a:cubicBezTo>
                  <a:cubicBezTo>
                    <a:pt x="188" y="254"/>
                    <a:pt x="189" y="260"/>
                    <a:pt x="187" y="264"/>
                  </a:cubicBezTo>
                  <a:cubicBezTo>
                    <a:pt x="185" y="266"/>
                    <a:pt x="183" y="266"/>
                    <a:pt x="181" y="268"/>
                  </a:cubicBezTo>
                  <a:cubicBezTo>
                    <a:pt x="181" y="268"/>
                    <a:pt x="174" y="281"/>
                    <a:pt x="174" y="280"/>
                  </a:cubicBezTo>
                  <a:cubicBezTo>
                    <a:pt x="176" y="284"/>
                    <a:pt x="179" y="284"/>
                    <a:pt x="175" y="288"/>
                  </a:cubicBezTo>
                  <a:cubicBezTo>
                    <a:pt x="172" y="291"/>
                    <a:pt x="172" y="290"/>
                    <a:pt x="173" y="294"/>
                  </a:cubicBezTo>
                  <a:cubicBezTo>
                    <a:pt x="175" y="300"/>
                    <a:pt x="173" y="306"/>
                    <a:pt x="166" y="306"/>
                  </a:cubicBezTo>
                  <a:cubicBezTo>
                    <a:pt x="163" y="306"/>
                    <a:pt x="162" y="306"/>
                    <a:pt x="161" y="303"/>
                  </a:cubicBezTo>
                  <a:cubicBezTo>
                    <a:pt x="160" y="302"/>
                    <a:pt x="158" y="299"/>
                    <a:pt x="160" y="297"/>
                  </a:cubicBezTo>
                  <a:cubicBezTo>
                    <a:pt x="158" y="299"/>
                    <a:pt x="155" y="299"/>
                    <a:pt x="152" y="300"/>
                  </a:cubicBezTo>
                  <a:cubicBezTo>
                    <a:pt x="151" y="302"/>
                    <a:pt x="152" y="304"/>
                    <a:pt x="154" y="305"/>
                  </a:cubicBezTo>
                  <a:cubicBezTo>
                    <a:pt x="152" y="310"/>
                    <a:pt x="146" y="310"/>
                    <a:pt x="143" y="314"/>
                  </a:cubicBezTo>
                  <a:cubicBezTo>
                    <a:pt x="141" y="316"/>
                    <a:pt x="143" y="318"/>
                    <a:pt x="142" y="320"/>
                  </a:cubicBezTo>
                  <a:cubicBezTo>
                    <a:pt x="141" y="322"/>
                    <a:pt x="139" y="321"/>
                    <a:pt x="139" y="325"/>
                  </a:cubicBezTo>
                  <a:cubicBezTo>
                    <a:pt x="137" y="325"/>
                    <a:pt x="132" y="327"/>
                    <a:pt x="130" y="329"/>
                  </a:cubicBezTo>
                  <a:cubicBezTo>
                    <a:pt x="129" y="331"/>
                    <a:pt x="130" y="330"/>
                    <a:pt x="131" y="332"/>
                  </a:cubicBezTo>
                  <a:cubicBezTo>
                    <a:pt x="131" y="332"/>
                    <a:pt x="133" y="335"/>
                    <a:pt x="134" y="335"/>
                  </a:cubicBezTo>
                  <a:cubicBezTo>
                    <a:pt x="138" y="338"/>
                    <a:pt x="140" y="334"/>
                    <a:pt x="140" y="341"/>
                  </a:cubicBezTo>
                  <a:cubicBezTo>
                    <a:pt x="140" y="344"/>
                    <a:pt x="139" y="347"/>
                    <a:pt x="140" y="350"/>
                  </a:cubicBezTo>
                  <a:cubicBezTo>
                    <a:pt x="143" y="350"/>
                    <a:pt x="145" y="351"/>
                    <a:pt x="145" y="352"/>
                  </a:cubicBezTo>
                  <a:cubicBezTo>
                    <a:pt x="148" y="353"/>
                    <a:pt x="151" y="354"/>
                    <a:pt x="153" y="355"/>
                  </a:cubicBezTo>
                  <a:cubicBezTo>
                    <a:pt x="155" y="352"/>
                    <a:pt x="156" y="348"/>
                    <a:pt x="159" y="346"/>
                  </a:cubicBezTo>
                  <a:cubicBezTo>
                    <a:pt x="160" y="344"/>
                    <a:pt x="161" y="343"/>
                    <a:pt x="163" y="341"/>
                  </a:cubicBezTo>
                  <a:cubicBezTo>
                    <a:pt x="165" y="338"/>
                    <a:pt x="164" y="335"/>
                    <a:pt x="160" y="335"/>
                  </a:cubicBezTo>
                  <a:cubicBezTo>
                    <a:pt x="161" y="332"/>
                    <a:pt x="165" y="332"/>
                    <a:pt x="168" y="331"/>
                  </a:cubicBezTo>
                  <a:cubicBezTo>
                    <a:pt x="170" y="330"/>
                    <a:pt x="172" y="329"/>
                    <a:pt x="176" y="330"/>
                  </a:cubicBezTo>
                  <a:cubicBezTo>
                    <a:pt x="178" y="330"/>
                    <a:pt x="180" y="330"/>
                    <a:pt x="183" y="330"/>
                  </a:cubicBezTo>
                  <a:cubicBezTo>
                    <a:pt x="184" y="331"/>
                    <a:pt x="185" y="332"/>
                    <a:pt x="186" y="331"/>
                  </a:cubicBezTo>
                  <a:cubicBezTo>
                    <a:pt x="187" y="331"/>
                    <a:pt x="189" y="330"/>
                    <a:pt x="189" y="330"/>
                  </a:cubicBezTo>
                  <a:cubicBezTo>
                    <a:pt x="191" y="330"/>
                    <a:pt x="191" y="331"/>
                    <a:pt x="192" y="332"/>
                  </a:cubicBezTo>
                  <a:cubicBezTo>
                    <a:pt x="193" y="332"/>
                    <a:pt x="194" y="331"/>
                    <a:pt x="195" y="331"/>
                  </a:cubicBezTo>
                  <a:cubicBezTo>
                    <a:pt x="198" y="330"/>
                    <a:pt x="199" y="329"/>
                    <a:pt x="202" y="329"/>
                  </a:cubicBezTo>
                  <a:cubicBezTo>
                    <a:pt x="204" y="329"/>
                    <a:pt x="207" y="329"/>
                    <a:pt x="209" y="328"/>
                  </a:cubicBezTo>
                  <a:cubicBezTo>
                    <a:pt x="210" y="327"/>
                    <a:pt x="209" y="326"/>
                    <a:pt x="210" y="324"/>
                  </a:cubicBezTo>
                  <a:cubicBezTo>
                    <a:pt x="210" y="323"/>
                    <a:pt x="211" y="323"/>
                    <a:pt x="212" y="322"/>
                  </a:cubicBezTo>
                  <a:cubicBezTo>
                    <a:pt x="212" y="321"/>
                    <a:pt x="216" y="315"/>
                    <a:pt x="216" y="316"/>
                  </a:cubicBezTo>
                  <a:cubicBezTo>
                    <a:pt x="217" y="316"/>
                    <a:pt x="218" y="317"/>
                    <a:pt x="219" y="317"/>
                  </a:cubicBezTo>
                  <a:cubicBezTo>
                    <a:pt x="219" y="322"/>
                    <a:pt x="218" y="326"/>
                    <a:pt x="219" y="331"/>
                  </a:cubicBezTo>
                  <a:cubicBezTo>
                    <a:pt x="223" y="331"/>
                    <a:pt x="226" y="333"/>
                    <a:pt x="230" y="333"/>
                  </a:cubicBezTo>
                  <a:cubicBezTo>
                    <a:pt x="231" y="330"/>
                    <a:pt x="231" y="325"/>
                    <a:pt x="231" y="325"/>
                  </a:cubicBezTo>
                  <a:cubicBezTo>
                    <a:pt x="233" y="324"/>
                    <a:pt x="235" y="324"/>
                    <a:pt x="237" y="324"/>
                  </a:cubicBezTo>
                  <a:cubicBezTo>
                    <a:pt x="239" y="323"/>
                    <a:pt x="238" y="322"/>
                    <a:pt x="239" y="320"/>
                  </a:cubicBezTo>
                  <a:cubicBezTo>
                    <a:pt x="240" y="318"/>
                    <a:pt x="243" y="317"/>
                    <a:pt x="244" y="316"/>
                  </a:cubicBezTo>
                  <a:cubicBezTo>
                    <a:pt x="245" y="315"/>
                    <a:pt x="245" y="316"/>
                    <a:pt x="245" y="315"/>
                  </a:cubicBezTo>
                  <a:cubicBezTo>
                    <a:pt x="246" y="314"/>
                    <a:pt x="245" y="312"/>
                    <a:pt x="245" y="312"/>
                  </a:cubicBezTo>
                  <a:cubicBezTo>
                    <a:pt x="247" y="311"/>
                    <a:pt x="247" y="309"/>
                    <a:pt x="248" y="308"/>
                  </a:cubicBezTo>
                  <a:cubicBezTo>
                    <a:pt x="248" y="306"/>
                    <a:pt x="249" y="305"/>
                    <a:pt x="250" y="303"/>
                  </a:cubicBezTo>
                  <a:cubicBezTo>
                    <a:pt x="253" y="301"/>
                    <a:pt x="256" y="301"/>
                    <a:pt x="256" y="297"/>
                  </a:cubicBezTo>
                  <a:cubicBezTo>
                    <a:pt x="255" y="293"/>
                    <a:pt x="252" y="292"/>
                    <a:pt x="254" y="288"/>
                  </a:cubicBezTo>
                  <a:cubicBezTo>
                    <a:pt x="255" y="285"/>
                    <a:pt x="257" y="284"/>
                    <a:pt x="259" y="281"/>
                  </a:cubicBezTo>
                  <a:cubicBezTo>
                    <a:pt x="261" y="279"/>
                    <a:pt x="261" y="276"/>
                    <a:pt x="261" y="273"/>
                  </a:cubicBezTo>
                  <a:cubicBezTo>
                    <a:pt x="258" y="273"/>
                    <a:pt x="259" y="270"/>
                    <a:pt x="259" y="268"/>
                  </a:cubicBezTo>
                  <a:cubicBezTo>
                    <a:pt x="259" y="266"/>
                    <a:pt x="258" y="265"/>
                    <a:pt x="257" y="264"/>
                  </a:cubicBezTo>
                  <a:cubicBezTo>
                    <a:pt x="257" y="263"/>
                    <a:pt x="257" y="262"/>
                    <a:pt x="256" y="261"/>
                  </a:cubicBezTo>
                  <a:cubicBezTo>
                    <a:pt x="256" y="258"/>
                    <a:pt x="254" y="257"/>
                    <a:pt x="254" y="254"/>
                  </a:cubicBezTo>
                  <a:cubicBezTo>
                    <a:pt x="254" y="248"/>
                    <a:pt x="254" y="247"/>
                    <a:pt x="257" y="242"/>
                  </a:cubicBezTo>
                  <a:cubicBezTo>
                    <a:pt x="258" y="241"/>
                    <a:pt x="258" y="240"/>
                    <a:pt x="259" y="239"/>
                  </a:cubicBezTo>
                  <a:cubicBezTo>
                    <a:pt x="260" y="237"/>
                    <a:pt x="262" y="235"/>
                    <a:pt x="263" y="233"/>
                  </a:cubicBezTo>
                  <a:cubicBezTo>
                    <a:pt x="265" y="231"/>
                    <a:pt x="267" y="229"/>
                    <a:pt x="270" y="229"/>
                  </a:cubicBezTo>
                  <a:cubicBezTo>
                    <a:pt x="272" y="228"/>
                    <a:pt x="274" y="229"/>
                    <a:pt x="275" y="228"/>
                  </a:cubicBezTo>
                  <a:cubicBezTo>
                    <a:pt x="276" y="224"/>
                    <a:pt x="280" y="221"/>
                    <a:pt x="282" y="217"/>
                  </a:cubicBezTo>
                  <a:cubicBezTo>
                    <a:pt x="283" y="215"/>
                    <a:pt x="286" y="213"/>
                    <a:pt x="288" y="212"/>
                  </a:cubicBezTo>
                  <a:cubicBezTo>
                    <a:pt x="290" y="212"/>
                    <a:pt x="290" y="212"/>
                    <a:pt x="292" y="211"/>
                  </a:cubicBezTo>
                  <a:cubicBezTo>
                    <a:pt x="293" y="211"/>
                    <a:pt x="294" y="210"/>
                    <a:pt x="295" y="210"/>
                  </a:cubicBezTo>
                  <a:cubicBezTo>
                    <a:pt x="300" y="206"/>
                    <a:pt x="301" y="199"/>
                    <a:pt x="307" y="199"/>
                  </a:cubicBezTo>
                  <a:cubicBezTo>
                    <a:pt x="311" y="198"/>
                    <a:pt x="311" y="197"/>
                    <a:pt x="313" y="193"/>
                  </a:cubicBezTo>
                  <a:cubicBezTo>
                    <a:pt x="315" y="188"/>
                    <a:pt x="320" y="181"/>
                    <a:pt x="325" y="178"/>
                  </a:cubicBezTo>
                  <a:cubicBezTo>
                    <a:pt x="326" y="177"/>
                    <a:pt x="328" y="177"/>
                    <a:pt x="330" y="176"/>
                  </a:cubicBezTo>
                  <a:cubicBezTo>
                    <a:pt x="332" y="175"/>
                    <a:pt x="334" y="175"/>
                    <a:pt x="337" y="174"/>
                  </a:cubicBezTo>
                  <a:cubicBezTo>
                    <a:pt x="338" y="174"/>
                    <a:pt x="339" y="174"/>
                    <a:pt x="341" y="174"/>
                  </a:cubicBezTo>
                  <a:cubicBezTo>
                    <a:pt x="342" y="174"/>
                    <a:pt x="343" y="172"/>
                    <a:pt x="345" y="172"/>
                  </a:cubicBezTo>
                  <a:cubicBezTo>
                    <a:pt x="347" y="171"/>
                    <a:pt x="350" y="171"/>
                    <a:pt x="353" y="170"/>
                  </a:cubicBezTo>
                  <a:cubicBezTo>
                    <a:pt x="355" y="169"/>
                    <a:pt x="354" y="166"/>
                    <a:pt x="356" y="164"/>
                  </a:cubicBezTo>
                  <a:cubicBezTo>
                    <a:pt x="357" y="165"/>
                    <a:pt x="358" y="167"/>
                    <a:pt x="360" y="167"/>
                  </a:cubicBezTo>
                  <a:cubicBezTo>
                    <a:pt x="362" y="168"/>
                    <a:pt x="361" y="166"/>
                    <a:pt x="363" y="165"/>
                  </a:cubicBezTo>
                  <a:cubicBezTo>
                    <a:pt x="365" y="164"/>
                    <a:pt x="368" y="164"/>
                    <a:pt x="370" y="165"/>
                  </a:cubicBezTo>
                  <a:cubicBezTo>
                    <a:pt x="371" y="166"/>
                    <a:pt x="371" y="167"/>
                    <a:pt x="372" y="168"/>
                  </a:cubicBezTo>
                  <a:cubicBezTo>
                    <a:pt x="373" y="168"/>
                    <a:pt x="375" y="169"/>
                    <a:pt x="376" y="169"/>
                  </a:cubicBezTo>
                  <a:cubicBezTo>
                    <a:pt x="377" y="171"/>
                    <a:pt x="376" y="174"/>
                    <a:pt x="376" y="177"/>
                  </a:cubicBezTo>
                  <a:cubicBezTo>
                    <a:pt x="381" y="177"/>
                    <a:pt x="384" y="179"/>
                    <a:pt x="387" y="181"/>
                  </a:cubicBezTo>
                  <a:cubicBezTo>
                    <a:pt x="389" y="181"/>
                    <a:pt x="392" y="184"/>
                    <a:pt x="393" y="183"/>
                  </a:cubicBezTo>
                  <a:cubicBezTo>
                    <a:pt x="395" y="183"/>
                    <a:pt x="395" y="180"/>
                    <a:pt x="397" y="180"/>
                  </a:cubicBezTo>
                  <a:cubicBezTo>
                    <a:pt x="397" y="177"/>
                    <a:pt x="393" y="173"/>
                    <a:pt x="391" y="171"/>
                  </a:cubicBezTo>
                  <a:cubicBezTo>
                    <a:pt x="390" y="169"/>
                    <a:pt x="389" y="168"/>
                    <a:pt x="388" y="167"/>
                  </a:cubicBezTo>
                  <a:cubicBezTo>
                    <a:pt x="388" y="166"/>
                    <a:pt x="385" y="164"/>
                    <a:pt x="385" y="164"/>
                  </a:cubicBezTo>
                  <a:cubicBezTo>
                    <a:pt x="384" y="163"/>
                    <a:pt x="383" y="162"/>
                    <a:pt x="382" y="161"/>
                  </a:cubicBezTo>
                  <a:cubicBezTo>
                    <a:pt x="382" y="160"/>
                    <a:pt x="382" y="159"/>
                    <a:pt x="381" y="158"/>
                  </a:cubicBezTo>
                  <a:cubicBezTo>
                    <a:pt x="380" y="158"/>
                    <a:pt x="378" y="157"/>
                    <a:pt x="378" y="157"/>
                  </a:cubicBezTo>
                  <a:cubicBezTo>
                    <a:pt x="377" y="154"/>
                    <a:pt x="372" y="139"/>
                    <a:pt x="378" y="140"/>
                  </a:cubicBezTo>
                  <a:cubicBezTo>
                    <a:pt x="379" y="138"/>
                    <a:pt x="381" y="134"/>
                    <a:pt x="383" y="134"/>
                  </a:cubicBezTo>
                  <a:cubicBezTo>
                    <a:pt x="385" y="130"/>
                    <a:pt x="394" y="127"/>
                    <a:pt x="393" y="121"/>
                  </a:cubicBezTo>
                  <a:cubicBezTo>
                    <a:pt x="395" y="119"/>
                    <a:pt x="396" y="118"/>
                    <a:pt x="399" y="118"/>
                  </a:cubicBezTo>
                  <a:cubicBezTo>
                    <a:pt x="402" y="118"/>
                    <a:pt x="404" y="118"/>
                    <a:pt x="406" y="118"/>
                  </a:cubicBezTo>
                  <a:cubicBezTo>
                    <a:pt x="407" y="115"/>
                    <a:pt x="406" y="111"/>
                    <a:pt x="407" y="108"/>
                  </a:cubicBezTo>
                  <a:cubicBezTo>
                    <a:pt x="407" y="108"/>
                    <a:pt x="408" y="108"/>
                    <a:pt x="408" y="10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9583738" y="-1498600"/>
              <a:ext cx="508000" cy="176213"/>
            </a:xfrm>
            <a:custGeom>
              <a:avLst/>
              <a:gdLst>
                <a:gd name="T0" fmla="*/ 217 w 218"/>
                <a:gd name="T1" fmla="*/ 63 h 76"/>
                <a:gd name="T2" fmla="*/ 205 w 218"/>
                <a:gd name="T3" fmla="*/ 45 h 76"/>
                <a:gd name="T4" fmla="*/ 199 w 218"/>
                <a:gd name="T5" fmla="*/ 32 h 76"/>
                <a:gd name="T6" fmla="*/ 182 w 218"/>
                <a:gd name="T7" fmla="*/ 26 h 76"/>
                <a:gd name="T8" fmla="*/ 173 w 218"/>
                <a:gd name="T9" fmla="*/ 19 h 76"/>
                <a:gd name="T10" fmla="*/ 174 w 218"/>
                <a:gd name="T11" fmla="*/ 6 h 76"/>
                <a:gd name="T12" fmla="*/ 168 w 218"/>
                <a:gd name="T13" fmla="*/ 3 h 76"/>
                <a:gd name="T14" fmla="*/ 144 w 218"/>
                <a:gd name="T15" fmla="*/ 2 h 76"/>
                <a:gd name="T16" fmla="*/ 139 w 218"/>
                <a:gd name="T17" fmla="*/ 16 h 76"/>
                <a:gd name="T18" fmla="*/ 129 w 218"/>
                <a:gd name="T19" fmla="*/ 8 h 76"/>
                <a:gd name="T20" fmla="*/ 123 w 218"/>
                <a:gd name="T21" fmla="*/ 20 h 76"/>
                <a:gd name="T22" fmla="*/ 110 w 218"/>
                <a:gd name="T23" fmla="*/ 26 h 76"/>
                <a:gd name="T24" fmla="*/ 101 w 218"/>
                <a:gd name="T25" fmla="*/ 28 h 76"/>
                <a:gd name="T26" fmla="*/ 96 w 218"/>
                <a:gd name="T27" fmla="*/ 21 h 76"/>
                <a:gd name="T28" fmla="*/ 89 w 218"/>
                <a:gd name="T29" fmla="*/ 19 h 76"/>
                <a:gd name="T30" fmla="*/ 73 w 218"/>
                <a:gd name="T31" fmla="*/ 15 h 76"/>
                <a:gd name="T32" fmla="*/ 55 w 218"/>
                <a:gd name="T33" fmla="*/ 15 h 76"/>
                <a:gd name="T34" fmla="*/ 41 w 218"/>
                <a:gd name="T35" fmla="*/ 13 h 76"/>
                <a:gd name="T36" fmla="*/ 15 w 218"/>
                <a:gd name="T37" fmla="*/ 18 h 76"/>
                <a:gd name="T38" fmla="*/ 5 w 218"/>
                <a:gd name="T39" fmla="*/ 26 h 76"/>
                <a:gd name="T40" fmla="*/ 7 w 218"/>
                <a:gd name="T41" fmla="*/ 32 h 76"/>
                <a:gd name="T42" fmla="*/ 0 w 218"/>
                <a:gd name="T43" fmla="*/ 44 h 76"/>
                <a:gd name="T44" fmla="*/ 14 w 218"/>
                <a:gd name="T45" fmla="*/ 60 h 76"/>
                <a:gd name="T46" fmla="*/ 35 w 218"/>
                <a:gd name="T47" fmla="*/ 67 h 76"/>
                <a:gd name="T48" fmla="*/ 65 w 218"/>
                <a:gd name="T49" fmla="*/ 69 h 76"/>
                <a:gd name="T50" fmla="*/ 94 w 218"/>
                <a:gd name="T51" fmla="*/ 68 h 76"/>
                <a:gd name="T52" fmla="*/ 112 w 218"/>
                <a:gd name="T53" fmla="*/ 68 h 76"/>
                <a:gd name="T54" fmla="*/ 129 w 218"/>
                <a:gd name="T55" fmla="*/ 70 h 76"/>
                <a:gd name="T56" fmla="*/ 132 w 218"/>
                <a:gd name="T57" fmla="*/ 71 h 76"/>
                <a:gd name="T58" fmla="*/ 144 w 218"/>
                <a:gd name="T59" fmla="*/ 68 h 76"/>
                <a:gd name="T60" fmla="*/ 169 w 218"/>
                <a:gd name="T61" fmla="*/ 68 h 76"/>
                <a:gd name="T62" fmla="*/ 193 w 218"/>
                <a:gd name="T63" fmla="*/ 76 h 76"/>
                <a:gd name="T64" fmla="*/ 203 w 218"/>
                <a:gd name="T65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" h="76">
                  <a:moveTo>
                    <a:pt x="212" y="64"/>
                  </a:moveTo>
                  <a:cubicBezTo>
                    <a:pt x="213" y="64"/>
                    <a:pt x="215" y="63"/>
                    <a:pt x="217" y="63"/>
                  </a:cubicBezTo>
                  <a:cubicBezTo>
                    <a:pt x="218" y="60"/>
                    <a:pt x="218" y="56"/>
                    <a:pt x="216" y="54"/>
                  </a:cubicBezTo>
                  <a:cubicBezTo>
                    <a:pt x="214" y="50"/>
                    <a:pt x="206" y="50"/>
                    <a:pt x="205" y="45"/>
                  </a:cubicBezTo>
                  <a:cubicBezTo>
                    <a:pt x="204" y="43"/>
                    <a:pt x="205" y="34"/>
                    <a:pt x="208" y="33"/>
                  </a:cubicBezTo>
                  <a:cubicBezTo>
                    <a:pt x="205" y="34"/>
                    <a:pt x="201" y="33"/>
                    <a:pt x="199" y="32"/>
                  </a:cubicBezTo>
                  <a:cubicBezTo>
                    <a:pt x="195" y="30"/>
                    <a:pt x="196" y="26"/>
                    <a:pt x="192" y="25"/>
                  </a:cubicBezTo>
                  <a:cubicBezTo>
                    <a:pt x="189" y="24"/>
                    <a:pt x="184" y="26"/>
                    <a:pt x="182" y="26"/>
                  </a:cubicBezTo>
                  <a:cubicBezTo>
                    <a:pt x="178" y="27"/>
                    <a:pt x="176" y="30"/>
                    <a:pt x="172" y="29"/>
                  </a:cubicBezTo>
                  <a:cubicBezTo>
                    <a:pt x="172" y="26"/>
                    <a:pt x="173" y="22"/>
                    <a:pt x="173" y="19"/>
                  </a:cubicBezTo>
                  <a:cubicBezTo>
                    <a:pt x="174" y="15"/>
                    <a:pt x="175" y="12"/>
                    <a:pt x="170" y="11"/>
                  </a:cubicBezTo>
                  <a:cubicBezTo>
                    <a:pt x="170" y="9"/>
                    <a:pt x="172" y="6"/>
                    <a:pt x="174" y="6"/>
                  </a:cubicBezTo>
                  <a:cubicBezTo>
                    <a:pt x="175" y="5"/>
                    <a:pt x="179" y="5"/>
                    <a:pt x="178" y="2"/>
                  </a:cubicBezTo>
                  <a:cubicBezTo>
                    <a:pt x="175" y="2"/>
                    <a:pt x="172" y="3"/>
                    <a:pt x="168" y="3"/>
                  </a:cubicBezTo>
                  <a:cubicBezTo>
                    <a:pt x="166" y="3"/>
                    <a:pt x="163" y="3"/>
                    <a:pt x="160" y="3"/>
                  </a:cubicBezTo>
                  <a:cubicBezTo>
                    <a:pt x="156" y="9"/>
                    <a:pt x="149" y="0"/>
                    <a:pt x="144" y="2"/>
                  </a:cubicBezTo>
                  <a:cubicBezTo>
                    <a:pt x="141" y="4"/>
                    <a:pt x="143" y="7"/>
                    <a:pt x="142" y="10"/>
                  </a:cubicBezTo>
                  <a:cubicBezTo>
                    <a:pt x="141" y="12"/>
                    <a:pt x="139" y="13"/>
                    <a:pt x="139" y="16"/>
                  </a:cubicBezTo>
                  <a:cubicBezTo>
                    <a:pt x="136" y="15"/>
                    <a:pt x="137" y="11"/>
                    <a:pt x="135" y="9"/>
                  </a:cubicBezTo>
                  <a:cubicBezTo>
                    <a:pt x="133" y="7"/>
                    <a:pt x="131" y="8"/>
                    <a:pt x="129" y="8"/>
                  </a:cubicBezTo>
                  <a:cubicBezTo>
                    <a:pt x="128" y="11"/>
                    <a:pt x="124" y="11"/>
                    <a:pt x="123" y="14"/>
                  </a:cubicBezTo>
                  <a:cubicBezTo>
                    <a:pt x="123" y="18"/>
                    <a:pt x="129" y="19"/>
                    <a:pt x="123" y="20"/>
                  </a:cubicBezTo>
                  <a:cubicBezTo>
                    <a:pt x="119" y="21"/>
                    <a:pt x="115" y="19"/>
                    <a:pt x="114" y="25"/>
                  </a:cubicBezTo>
                  <a:cubicBezTo>
                    <a:pt x="112" y="26"/>
                    <a:pt x="111" y="25"/>
                    <a:pt x="110" y="26"/>
                  </a:cubicBezTo>
                  <a:cubicBezTo>
                    <a:pt x="108" y="27"/>
                    <a:pt x="108" y="29"/>
                    <a:pt x="108" y="31"/>
                  </a:cubicBezTo>
                  <a:cubicBezTo>
                    <a:pt x="104" y="31"/>
                    <a:pt x="102" y="31"/>
                    <a:pt x="101" y="28"/>
                  </a:cubicBezTo>
                  <a:cubicBezTo>
                    <a:pt x="101" y="26"/>
                    <a:pt x="102" y="23"/>
                    <a:pt x="102" y="20"/>
                  </a:cubicBezTo>
                  <a:cubicBezTo>
                    <a:pt x="99" y="20"/>
                    <a:pt x="98" y="20"/>
                    <a:pt x="96" y="21"/>
                  </a:cubicBezTo>
                  <a:cubicBezTo>
                    <a:pt x="95" y="22"/>
                    <a:pt x="96" y="25"/>
                    <a:pt x="93" y="25"/>
                  </a:cubicBezTo>
                  <a:cubicBezTo>
                    <a:pt x="90" y="24"/>
                    <a:pt x="91" y="21"/>
                    <a:pt x="89" y="19"/>
                  </a:cubicBezTo>
                  <a:cubicBezTo>
                    <a:pt x="87" y="16"/>
                    <a:pt x="84" y="18"/>
                    <a:pt x="81" y="17"/>
                  </a:cubicBezTo>
                  <a:cubicBezTo>
                    <a:pt x="78" y="16"/>
                    <a:pt x="76" y="15"/>
                    <a:pt x="73" y="15"/>
                  </a:cubicBezTo>
                  <a:cubicBezTo>
                    <a:pt x="70" y="15"/>
                    <a:pt x="68" y="16"/>
                    <a:pt x="65" y="16"/>
                  </a:cubicBezTo>
                  <a:cubicBezTo>
                    <a:pt x="62" y="16"/>
                    <a:pt x="58" y="16"/>
                    <a:pt x="55" y="15"/>
                  </a:cubicBezTo>
                  <a:cubicBezTo>
                    <a:pt x="52" y="15"/>
                    <a:pt x="51" y="14"/>
                    <a:pt x="49" y="13"/>
                  </a:cubicBezTo>
                  <a:cubicBezTo>
                    <a:pt x="46" y="12"/>
                    <a:pt x="44" y="12"/>
                    <a:pt x="41" y="13"/>
                  </a:cubicBezTo>
                  <a:cubicBezTo>
                    <a:pt x="38" y="14"/>
                    <a:pt x="36" y="14"/>
                    <a:pt x="32" y="14"/>
                  </a:cubicBezTo>
                  <a:cubicBezTo>
                    <a:pt x="32" y="20"/>
                    <a:pt x="19" y="18"/>
                    <a:pt x="15" y="18"/>
                  </a:cubicBezTo>
                  <a:cubicBezTo>
                    <a:pt x="12" y="19"/>
                    <a:pt x="13" y="18"/>
                    <a:pt x="11" y="20"/>
                  </a:cubicBezTo>
                  <a:cubicBezTo>
                    <a:pt x="9" y="23"/>
                    <a:pt x="8" y="26"/>
                    <a:pt x="5" y="26"/>
                  </a:cubicBezTo>
                  <a:cubicBezTo>
                    <a:pt x="5" y="28"/>
                    <a:pt x="5" y="30"/>
                    <a:pt x="5" y="31"/>
                  </a:cubicBezTo>
                  <a:cubicBezTo>
                    <a:pt x="5" y="31"/>
                    <a:pt x="6" y="32"/>
                    <a:pt x="7" y="32"/>
                  </a:cubicBezTo>
                  <a:cubicBezTo>
                    <a:pt x="8" y="34"/>
                    <a:pt x="11" y="42"/>
                    <a:pt x="8" y="44"/>
                  </a:cubicBezTo>
                  <a:cubicBezTo>
                    <a:pt x="7" y="45"/>
                    <a:pt x="4" y="45"/>
                    <a:pt x="0" y="44"/>
                  </a:cubicBezTo>
                  <a:cubicBezTo>
                    <a:pt x="0" y="49"/>
                    <a:pt x="0" y="54"/>
                    <a:pt x="3" y="58"/>
                  </a:cubicBezTo>
                  <a:cubicBezTo>
                    <a:pt x="5" y="62"/>
                    <a:pt x="10" y="60"/>
                    <a:pt x="14" y="60"/>
                  </a:cubicBezTo>
                  <a:cubicBezTo>
                    <a:pt x="19" y="59"/>
                    <a:pt x="21" y="63"/>
                    <a:pt x="25" y="65"/>
                  </a:cubicBezTo>
                  <a:cubicBezTo>
                    <a:pt x="28" y="66"/>
                    <a:pt x="33" y="66"/>
                    <a:pt x="35" y="67"/>
                  </a:cubicBezTo>
                  <a:cubicBezTo>
                    <a:pt x="39" y="68"/>
                    <a:pt x="41" y="69"/>
                    <a:pt x="45" y="70"/>
                  </a:cubicBezTo>
                  <a:cubicBezTo>
                    <a:pt x="51" y="70"/>
                    <a:pt x="58" y="70"/>
                    <a:pt x="65" y="69"/>
                  </a:cubicBezTo>
                  <a:cubicBezTo>
                    <a:pt x="72" y="68"/>
                    <a:pt x="79" y="69"/>
                    <a:pt x="86" y="69"/>
                  </a:cubicBezTo>
                  <a:cubicBezTo>
                    <a:pt x="89" y="69"/>
                    <a:pt x="92" y="68"/>
                    <a:pt x="94" y="68"/>
                  </a:cubicBezTo>
                  <a:cubicBezTo>
                    <a:pt x="97" y="68"/>
                    <a:pt x="100" y="70"/>
                    <a:pt x="103" y="71"/>
                  </a:cubicBezTo>
                  <a:cubicBezTo>
                    <a:pt x="107" y="71"/>
                    <a:pt x="109" y="68"/>
                    <a:pt x="112" y="68"/>
                  </a:cubicBezTo>
                  <a:cubicBezTo>
                    <a:pt x="116" y="67"/>
                    <a:pt x="119" y="72"/>
                    <a:pt x="123" y="71"/>
                  </a:cubicBezTo>
                  <a:cubicBezTo>
                    <a:pt x="125" y="71"/>
                    <a:pt x="127" y="69"/>
                    <a:pt x="129" y="70"/>
                  </a:cubicBezTo>
                  <a:cubicBezTo>
                    <a:pt x="129" y="70"/>
                    <a:pt x="130" y="71"/>
                    <a:pt x="130" y="71"/>
                  </a:cubicBezTo>
                  <a:cubicBezTo>
                    <a:pt x="131" y="72"/>
                    <a:pt x="132" y="71"/>
                    <a:pt x="132" y="71"/>
                  </a:cubicBezTo>
                  <a:cubicBezTo>
                    <a:pt x="134" y="71"/>
                    <a:pt x="141" y="73"/>
                    <a:pt x="142" y="71"/>
                  </a:cubicBezTo>
                  <a:cubicBezTo>
                    <a:pt x="143" y="70"/>
                    <a:pt x="142" y="69"/>
                    <a:pt x="144" y="68"/>
                  </a:cubicBezTo>
                  <a:cubicBezTo>
                    <a:pt x="146" y="67"/>
                    <a:pt x="148" y="68"/>
                    <a:pt x="150" y="68"/>
                  </a:cubicBezTo>
                  <a:cubicBezTo>
                    <a:pt x="156" y="68"/>
                    <a:pt x="163" y="68"/>
                    <a:pt x="169" y="68"/>
                  </a:cubicBezTo>
                  <a:cubicBezTo>
                    <a:pt x="174" y="69"/>
                    <a:pt x="180" y="70"/>
                    <a:pt x="183" y="76"/>
                  </a:cubicBezTo>
                  <a:cubicBezTo>
                    <a:pt x="186" y="76"/>
                    <a:pt x="191" y="75"/>
                    <a:pt x="193" y="76"/>
                  </a:cubicBezTo>
                  <a:cubicBezTo>
                    <a:pt x="193" y="76"/>
                    <a:pt x="194" y="76"/>
                    <a:pt x="194" y="76"/>
                  </a:cubicBezTo>
                  <a:cubicBezTo>
                    <a:pt x="196" y="75"/>
                    <a:pt x="200" y="75"/>
                    <a:pt x="203" y="73"/>
                  </a:cubicBezTo>
                  <a:cubicBezTo>
                    <a:pt x="206" y="71"/>
                    <a:pt x="209" y="67"/>
                    <a:pt x="212" y="6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0007601" y="-1223963"/>
              <a:ext cx="219075" cy="458788"/>
            </a:xfrm>
            <a:custGeom>
              <a:avLst/>
              <a:gdLst>
                <a:gd name="T0" fmla="*/ 65 w 94"/>
                <a:gd name="T1" fmla="*/ 27 h 197"/>
                <a:gd name="T2" fmla="*/ 51 w 94"/>
                <a:gd name="T3" fmla="*/ 23 h 197"/>
                <a:gd name="T4" fmla="*/ 54 w 94"/>
                <a:gd name="T5" fmla="*/ 14 h 197"/>
                <a:gd name="T6" fmla="*/ 44 w 94"/>
                <a:gd name="T7" fmla="*/ 6 h 197"/>
                <a:gd name="T8" fmla="*/ 30 w 94"/>
                <a:gd name="T9" fmla="*/ 0 h 197"/>
                <a:gd name="T10" fmla="*/ 23 w 94"/>
                <a:gd name="T11" fmla="*/ 14 h 197"/>
                <a:gd name="T12" fmla="*/ 19 w 94"/>
                <a:gd name="T13" fmla="*/ 19 h 197"/>
                <a:gd name="T14" fmla="*/ 9 w 94"/>
                <a:gd name="T15" fmla="*/ 29 h 197"/>
                <a:gd name="T16" fmla="*/ 0 w 94"/>
                <a:gd name="T17" fmla="*/ 21 h 197"/>
                <a:gd name="T18" fmla="*/ 4 w 94"/>
                <a:gd name="T19" fmla="*/ 34 h 197"/>
                <a:gd name="T20" fmla="*/ 5 w 94"/>
                <a:gd name="T21" fmla="*/ 47 h 197"/>
                <a:gd name="T22" fmla="*/ 4 w 94"/>
                <a:gd name="T23" fmla="*/ 59 h 197"/>
                <a:gd name="T24" fmla="*/ 10 w 94"/>
                <a:gd name="T25" fmla="*/ 75 h 197"/>
                <a:gd name="T26" fmla="*/ 15 w 94"/>
                <a:gd name="T27" fmla="*/ 87 h 197"/>
                <a:gd name="T28" fmla="*/ 14 w 94"/>
                <a:gd name="T29" fmla="*/ 109 h 197"/>
                <a:gd name="T30" fmla="*/ 18 w 94"/>
                <a:gd name="T31" fmla="*/ 125 h 197"/>
                <a:gd name="T32" fmla="*/ 26 w 94"/>
                <a:gd name="T33" fmla="*/ 140 h 197"/>
                <a:gd name="T34" fmla="*/ 29 w 94"/>
                <a:gd name="T35" fmla="*/ 149 h 197"/>
                <a:gd name="T36" fmla="*/ 33 w 94"/>
                <a:gd name="T37" fmla="*/ 162 h 197"/>
                <a:gd name="T38" fmla="*/ 37 w 94"/>
                <a:gd name="T39" fmla="*/ 190 h 197"/>
                <a:gd name="T40" fmla="*/ 42 w 94"/>
                <a:gd name="T41" fmla="*/ 187 h 197"/>
                <a:gd name="T42" fmla="*/ 47 w 94"/>
                <a:gd name="T43" fmla="*/ 183 h 197"/>
                <a:gd name="T44" fmla="*/ 54 w 94"/>
                <a:gd name="T45" fmla="*/ 192 h 197"/>
                <a:gd name="T46" fmla="*/ 63 w 94"/>
                <a:gd name="T47" fmla="*/ 196 h 197"/>
                <a:gd name="T48" fmla="*/ 70 w 94"/>
                <a:gd name="T49" fmla="*/ 185 h 197"/>
                <a:gd name="T50" fmla="*/ 79 w 94"/>
                <a:gd name="T51" fmla="*/ 179 h 197"/>
                <a:gd name="T52" fmla="*/ 81 w 94"/>
                <a:gd name="T53" fmla="*/ 175 h 197"/>
                <a:gd name="T54" fmla="*/ 81 w 94"/>
                <a:gd name="T55" fmla="*/ 159 h 197"/>
                <a:gd name="T56" fmla="*/ 76 w 94"/>
                <a:gd name="T57" fmla="*/ 147 h 197"/>
                <a:gd name="T58" fmla="*/ 76 w 94"/>
                <a:gd name="T59" fmla="*/ 125 h 197"/>
                <a:gd name="T60" fmla="*/ 70 w 94"/>
                <a:gd name="T61" fmla="*/ 116 h 197"/>
                <a:gd name="T62" fmla="*/ 81 w 94"/>
                <a:gd name="T63" fmla="*/ 117 h 197"/>
                <a:gd name="T64" fmla="*/ 89 w 94"/>
                <a:gd name="T65" fmla="*/ 107 h 197"/>
                <a:gd name="T66" fmla="*/ 93 w 94"/>
                <a:gd name="T67" fmla="*/ 93 h 197"/>
                <a:gd name="T68" fmla="*/ 91 w 94"/>
                <a:gd name="T69" fmla="*/ 60 h 197"/>
                <a:gd name="T70" fmla="*/ 83 w 94"/>
                <a:gd name="T71" fmla="*/ 41 h 197"/>
                <a:gd name="T72" fmla="*/ 80 w 94"/>
                <a:gd name="T73" fmla="*/ 32 h 197"/>
                <a:gd name="T74" fmla="*/ 80 w 94"/>
                <a:gd name="T75" fmla="*/ 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197">
                  <a:moveTo>
                    <a:pt x="70" y="27"/>
                  </a:moveTo>
                  <a:cubicBezTo>
                    <a:pt x="68" y="27"/>
                    <a:pt x="66" y="28"/>
                    <a:pt x="65" y="27"/>
                  </a:cubicBezTo>
                  <a:cubicBezTo>
                    <a:pt x="63" y="26"/>
                    <a:pt x="63" y="25"/>
                    <a:pt x="61" y="25"/>
                  </a:cubicBezTo>
                  <a:cubicBezTo>
                    <a:pt x="57" y="24"/>
                    <a:pt x="54" y="25"/>
                    <a:pt x="51" y="23"/>
                  </a:cubicBezTo>
                  <a:cubicBezTo>
                    <a:pt x="50" y="21"/>
                    <a:pt x="52" y="20"/>
                    <a:pt x="53" y="19"/>
                  </a:cubicBezTo>
                  <a:cubicBezTo>
                    <a:pt x="54" y="17"/>
                    <a:pt x="54" y="15"/>
                    <a:pt x="54" y="14"/>
                  </a:cubicBezTo>
                  <a:cubicBezTo>
                    <a:pt x="54" y="12"/>
                    <a:pt x="53" y="9"/>
                    <a:pt x="51" y="6"/>
                  </a:cubicBezTo>
                  <a:cubicBezTo>
                    <a:pt x="49" y="7"/>
                    <a:pt x="46" y="5"/>
                    <a:pt x="44" y="6"/>
                  </a:cubicBezTo>
                  <a:cubicBezTo>
                    <a:pt x="42" y="6"/>
                    <a:pt x="40" y="9"/>
                    <a:pt x="37" y="9"/>
                  </a:cubicBezTo>
                  <a:cubicBezTo>
                    <a:pt x="36" y="5"/>
                    <a:pt x="31" y="3"/>
                    <a:pt x="30" y="0"/>
                  </a:cubicBezTo>
                  <a:cubicBezTo>
                    <a:pt x="30" y="3"/>
                    <a:pt x="30" y="8"/>
                    <a:pt x="27" y="11"/>
                  </a:cubicBezTo>
                  <a:cubicBezTo>
                    <a:pt x="26" y="12"/>
                    <a:pt x="24" y="12"/>
                    <a:pt x="23" y="14"/>
                  </a:cubicBezTo>
                  <a:cubicBezTo>
                    <a:pt x="23" y="15"/>
                    <a:pt x="23" y="18"/>
                    <a:pt x="23" y="19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18" y="22"/>
                    <a:pt x="19" y="24"/>
                    <a:pt x="16" y="26"/>
                  </a:cubicBezTo>
                  <a:cubicBezTo>
                    <a:pt x="15" y="28"/>
                    <a:pt x="12" y="29"/>
                    <a:pt x="9" y="29"/>
                  </a:cubicBezTo>
                  <a:cubicBezTo>
                    <a:pt x="9" y="26"/>
                    <a:pt x="9" y="23"/>
                    <a:pt x="9" y="20"/>
                  </a:cubicBezTo>
                  <a:cubicBezTo>
                    <a:pt x="8" y="20"/>
                    <a:pt x="4" y="21"/>
                    <a:pt x="0" y="21"/>
                  </a:cubicBezTo>
                  <a:cubicBezTo>
                    <a:pt x="0" y="24"/>
                    <a:pt x="0" y="27"/>
                    <a:pt x="0" y="30"/>
                  </a:cubicBezTo>
                  <a:cubicBezTo>
                    <a:pt x="0" y="30"/>
                    <a:pt x="4" y="32"/>
                    <a:pt x="4" y="34"/>
                  </a:cubicBezTo>
                  <a:cubicBezTo>
                    <a:pt x="3" y="36"/>
                    <a:pt x="3" y="39"/>
                    <a:pt x="3" y="41"/>
                  </a:cubicBezTo>
                  <a:cubicBezTo>
                    <a:pt x="3" y="43"/>
                    <a:pt x="5" y="45"/>
                    <a:pt x="5" y="47"/>
                  </a:cubicBezTo>
                  <a:cubicBezTo>
                    <a:pt x="6" y="51"/>
                    <a:pt x="5" y="55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8" y="57"/>
                    <a:pt x="9" y="67"/>
                    <a:pt x="10" y="69"/>
                  </a:cubicBezTo>
                  <a:cubicBezTo>
                    <a:pt x="11" y="71"/>
                    <a:pt x="11" y="73"/>
                    <a:pt x="10" y="75"/>
                  </a:cubicBezTo>
                  <a:cubicBezTo>
                    <a:pt x="10" y="77"/>
                    <a:pt x="9" y="80"/>
                    <a:pt x="11" y="81"/>
                  </a:cubicBezTo>
                  <a:cubicBezTo>
                    <a:pt x="12" y="84"/>
                    <a:pt x="15" y="85"/>
                    <a:pt x="15" y="87"/>
                  </a:cubicBezTo>
                  <a:cubicBezTo>
                    <a:pt x="16" y="92"/>
                    <a:pt x="15" y="97"/>
                    <a:pt x="14" y="102"/>
                  </a:cubicBezTo>
                  <a:cubicBezTo>
                    <a:pt x="14" y="104"/>
                    <a:pt x="14" y="107"/>
                    <a:pt x="14" y="109"/>
                  </a:cubicBezTo>
                  <a:cubicBezTo>
                    <a:pt x="14" y="112"/>
                    <a:pt x="15" y="114"/>
                    <a:pt x="16" y="117"/>
                  </a:cubicBezTo>
                  <a:cubicBezTo>
                    <a:pt x="17" y="120"/>
                    <a:pt x="17" y="123"/>
                    <a:pt x="18" y="125"/>
                  </a:cubicBezTo>
                  <a:cubicBezTo>
                    <a:pt x="19" y="126"/>
                    <a:pt x="20" y="127"/>
                    <a:pt x="21" y="129"/>
                  </a:cubicBezTo>
                  <a:cubicBezTo>
                    <a:pt x="23" y="132"/>
                    <a:pt x="24" y="136"/>
                    <a:pt x="26" y="140"/>
                  </a:cubicBezTo>
                  <a:cubicBezTo>
                    <a:pt x="26" y="141"/>
                    <a:pt x="26" y="143"/>
                    <a:pt x="27" y="144"/>
                  </a:cubicBezTo>
                  <a:cubicBezTo>
                    <a:pt x="27" y="146"/>
                    <a:pt x="29" y="148"/>
                    <a:pt x="29" y="149"/>
                  </a:cubicBezTo>
                  <a:cubicBezTo>
                    <a:pt x="30" y="151"/>
                    <a:pt x="30" y="152"/>
                    <a:pt x="31" y="154"/>
                  </a:cubicBezTo>
                  <a:cubicBezTo>
                    <a:pt x="31" y="157"/>
                    <a:pt x="33" y="159"/>
                    <a:pt x="33" y="162"/>
                  </a:cubicBezTo>
                  <a:cubicBezTo>
                    <a:pt x="33" y="169"/>
                    <a:pt x="34" y="176"/>
                    <a:pt x="35" y="183"/>
                  </a:cubicBezTo>
                  <a:cubicBezTo>
                    <a:pt x="35" y="186"/>
                    <a:pt x="37" y="187"/>
                    <a:pt x="37" y="190"/>
                  </a:cubicBezTo>
                  <a:cubicBezTo>
                    <a:pt x="37" y="192"/>
                    <a:pt x="37" y="193"/>
                    <a:pt x="40" y="193"/>
                  </a:cubicBezTo>
                  <a:cubicBezTo>
                    <a:pt x="43" y="192"/>
                    <a:pt x="42" y="190"/>
                    <a:pt x="42" y="187"/>
                  </a:cubicBezTo>
                  <a:cubicBezTo>
                    <a:pt x="42" y="185"/>
                    <a:pt x="42" y="181"/>
                    <a:pt x="44" y="181"/>
                  </a:cubicBezTo>
                  <a:cubicBezTo>
                    <a:pt x="46" y="181"/>
                    <a:pt x="46" y="182"/>
                    <a:pt x="47" y="183"/>
                  </a:cubicBezTo>
                  <a:cubicBezTo>
                    <a:pt x="48" y="184"/>
                    <a:pt x="49" y="185"/>
                    <a:pt x="50" y="186"/>
                  </a:cubicBezTo>
                  <a:cubicBezTo>
                    <a:pt x="52" y="188"/>
                    <a:pt x="53" y="189"/>
                    <a:pt x="54" y="192"/>
                  </a:cubicBezTo>
                  <a:cubicBezTo>
                    <a:pt x="55" y="194"/>
                    <a:pt x="55" y="196"/>
                    <a:pt x="57" y="197"/>
                  </a:cubicBezTo>
                  <a:cubicBezTo>
                    <a:pt x="59" y="197"/>
                    <a:pt x="62" y="196"/>
                    <a:pt x="63" y="196"/>
                  </a:cubicBezTo>
                  <a:cubicBezTo>
                    <a:pt x="64" y="194"/>
                    <a:pt x="64" y="191"/>
                    <a:pt x="66" y="189"/>
                  </a:cubicBezTo>
                  <a:cubicBezTo>
                    <a:pt x="68" y="187"/>
                    <a:pt x="70" y="188"/>
                    <a:pt x="70" y="185"/>
                  </a:cubicBezTo>
                  <a:cubicBezTo>
                    <a:pt x="71" y="182"/>
                    <a:pt x="70" y="180"/>
                    <a:pt x="72" y="179"/>
                  </a:cubicBezTo>
                  <a:cubicBezTo>
                    <a:pt x="75" y="176"/>
                    <a:pt x="77" y="181"/>
                    <a:pt x="79" y="179"/>
                  </a:cubicBezTo>
                  <a:cubicBezTo>
                    <a:pt x="80" y="179"/>
                    <a:pt x="80" y="177"/>
                    <a:pt x="80" y="177"/>
                  </a:cubicBezTo>
                  <a:cubicBezTo>
                    <a:pt x="81" y="176"/>
                    <a:pt x="81" y="176"/>
                    <a:pt x="81" y="175"/>
                  </a:cubicBezTo>
                  <a:cubicBezTo>
                    <a:pt x="82" y="173"/>
                    <a:pt x="80" y="165"/>
                    <a:pt x="83" y="164"/>
                  </a:cubicBezTo>
                  <a:cubicBezTo>
                    <a:pt x="84" y="162"/>
                    <a:pt x="82" y="161"/>
                    <a:pt x="81" y="159"/>
                  </a:cubicBezTo>
                  <a:cubicBezTo>
                    <a:pt x="80" y="158"/>
                    <a:pt x="79" y="157"/>
                    <a:pt x="78" y="156"/>
                  </a:cubicBezTo>
                  <a:cubicBezTo>
                    <a:pt x="76" y="154"/>
                    <a:pt x="76" y="150"/>
                    <a:pt x="76" y="147"/>
                  </a:cubicBezTo>
                  <a:cubicBezTo>
                    <a:pt x="76" y="144"/>
                    <a:pt x="74" y="141"/>
                    <a:pt x="75" y="137"/>
                  </a:cubicBezTo>
                  <a:cubicBezTo>
                    <a:pt x="77" y="134"/>
                    <a:pt x="76" y="129"/>
                    <a:pt x="76" y="125"/>
                  </a:cubicBezTo>
                  <a:cubicBezTo>
                    <a:pt x="73" y="126"/>
                    <a:pt x="72" y="126"/>
                    <a:pt x="71" y="124"/>
                  </a:cubicBezTo>
                  <a:cubicBezTo>
                    <a:pt x="71" y="122"/>
                    <a:pt x="70" y="118"/>
                    <a:pt x="70" y="116"/>
                  </a:cubicBezTo>
                  <a:cubicBezTo>
                    <a:pt x="73" y="115"/>
                    <a:pt x="73" y="116"/>
                    <a:pt x="75" y="117"/>
                  </a:cubicBezTo>
                  <a:cubicBezTo>
                    <a:pt x="77" y="118"/>
                    <a:pt x="79" y="117"/>
                    <a:pt x="81" y="117"/>
                  </a:cubicBezTo>
                  <a:cubicBezTo>
                    <a:pt x="84" y="117"/>
                    <a:pt x="86" y="117"/>
                    <a:pt x="87" y="114"/>
                  </a:cubicBezTo>
                  <a:cubicBezTo>
                    <a:pt x="88" y="111"/>
                    <a:pt x="88" y="109"/>
                    <a:pt x="89" y="107"/>
                  </a:cubicBezTo>
                  <a:cubicBezTo>
                    <a:pt x="90" y="106"/>
                    <a:pt x="91" y="105"/>
                    <a:pt x="91" y="103"/>
                  </a:cubicBezTo>
                  <a:cubicBezTo>
                    <a:pt x="92" y="100"/>
                    <a:pt x="93" y="97"/>
                    <a:pt x="93" y="93"/>
                  </a:cubicBezTo>
                  <a:cubicBezTo>
                    <a:pt x="94" y="87"/>
                    <a:pt x="94" y="81"/>
                    <a:pt x="94" y="75"/>
                  </a:cubicBezTo>
                  <a:cubicBezTo>
                    <a:pt x="94" y="70"/>
                    <a:pt x="93" y="65"/>
                    <a:pt x="91" y="60"/>
                  </a:cubicBezTo>
                  <a:cubicBezTo>
                    <a:pt x="89" y="57"/>
                    <a:pt x="90" y="53"/>
                    <a:pt x="88" y="49"/>
                  </a:cubicBezTo>
                  <a:cubicBezTo>
                    <a:pt x="87" y="46"/>
                    <a:pt x="84" y="43"/>
                    <a:pt x="83" y="41"/>
                  </a:cubicBezTo>
                  <a:cubicBezTo>
                    <a:pt x="83" y="39"/>
                    <a:pt x="83" y="38"/>
                    <a:pt x="82" y="36"/>
                  </a:cubicBezTo>
                  <a:cubicBezTo>
                    <a:pt x="82" y="34"/>
                    <a:pt x="82" y="34"/>
                    <a:pt x="80" y="32"/>
                  </a:cubicBezTo>
                  <a:cubicBezTo>
                    <a:pt x="78" y="30"/>
                    <a:pt x="79" y="29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8" y="25"/>
                    <a:pt x="73" y="27"/>
                    <a:pt x="70" y="27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7258051" y="-358775"/>
              <a:ext cx="1473200" cy="1368425"/>
            </a:xfrm>
            <a:custGeom>
              <a:avLst/>
              <a:gdLst>
                <a:gd name="T0" fmla="*/ 603 w 633"/>
                <a:gd name="T1" fmla="*/ 91 h 587"/>
                <a:gd name="T2" fmla="*/ 563 w 633"/>
                <a:gd name="T3" fmla="*/ 100 h 587"/>
                <a:gd name="T4" fmla="*/ 537 w 633"/>
                <a:gd name="T5" fmla="*/ 88 h 587"/>
                <a:gd name="T6" fmla="*/ 520 w 633"/>
                <a:gd name="T7" fmla="*/ 104 h 587"/>
                <a:gd name="T8" fmla="*/ 503 w 633"/>
                <a:gd name="T9" fmla="*/ 129 h 587"/>
                <a:gd name="T10" fmla="*/ 480 w 633"/>
                <a:gd name="T11" fmla="*/ 139 h 587"/>
                <a:gd name="T12" fmla="*/ 449 w 633"/>
                <a:gd name="T13" fmla="*/ 142 h 587"/>
                <a:gd name="T14" fmla="*/ 441 w 633"/>
                <a:gd name="T15" fmla="*/ 163 h 587"/>
                <a:gd name="T16" fmla="*/ 399 w 633"/>
                <a:gd name="T17" fmla="*/ 176 h 587"/>
                <a:gd name="T18" fmla="*/ 367 w 633"/>
                <a:gd name="T19" fmla="*/ 179 h 587"/>
                <a:gd name="T20" fmla="*/ 336 w 633"/>
                <a:gd name="T21" fmla="*/ 152 h 587"/>
                <a:gd name="T22" fmla="*/ 295 w 633"/>
                <a:gd name="T23" fmla="*/ 111 h 587"/>
                <a:gd name="T24" fmla="*/ 270 w 633"/>
                <a:gd name="T25" fmla="*/ 100 h 587"/>
                <a:gd name="T26" fmla="*/ 267 w 633"/>
                <a:gd name="T27" fmla="*/ 41 h 587"/>
                <a:gd name="T28" fmla="*/ 234 w 633"/>
                <a:gd name="T29" fmla="*/ 37 h 587"/>
                <a:gd name="T30" fmla="*/ 213 w 633"/>
                <a:gd name="T31" fmla="*/ 25 h 587"/>
                <a:gd name="T32" fmla="*/ 192 w 633"/>
                <a:gd name="T33" fmla="*/ 26 h 587"/>
                <a:gd name="T34" fmla="*/ 145 w 633"/>
                <a:gd name="T35" fmla="*/ 0 h 587"/>
                <a:gd name="T36" fmla="*/ 125 w 633"/>
                <a:gd name="T37" fmla="*/ 40 h 587"/>
                <a:gd name="T38" fmla="*/ 111 w 633"/>
                <a:gd name="T39" fmla="*/ 44 h 587"/>
                <a:gd name="T40" fmla="*/ 96 w 633"/>
                <a:gd name="T41" fmla="*/ 94 h 587"/>
                <a:gd name="T42" fmla="*/ 80 w 633"/>
                <a:gd name="T43" fmla="*/ 127 h 587"/>
                <a:gd name="T44" fmla="*/ 89 w 633"/>
                <a:gd name="T45" fmla="*/ 149 h 587"/>
                <a:gd name="T46" fmla="*/ 74 w 633"/>
                <a:gd name="T47" fmla="*/ 191 h 587"/>
                <a:gd name="T48" fmla="*/ 65 w 633"/>
                <a:gd name="T49" fmla="*/ 241 h 587"/>
                <a:gd name="T50" fmla="*/ 59 w 633"/>
                <a:gd name="T51" fmla="*/ 273 h 587"/>
                <a:gd name="T52" fmla="*/ 65 w 633"/>
                <a:gd name="T53" fmla="*/ 320 h 587"/>
                <a:gd name="T54" fmla="*/ 31 w 633"/>
                <a:gd name="T55" fmla="*/ 368 h 587"/>
                <a:gd name="T56" fmla="*/ 5 w 633"/>
                <a:gd name="T57" fmla="*/ 381 h 587"/>
                <a:gd name="T58" fmla="*/ 2 w 633"/>
                <a:gd name="T59" fmla="*/ 423 h 587"/>
                <a:gd name="T60" fmla="*/ 9 w 633"/>
                <a:gd name="T61" fmla="*/ 438 h 587"/>
                <a:gd name="T62" fmla="*/ 40 w 633"/>
                <a:gd name="T63" fmla="*/ 443 h 587"/>
                <a:gd name="T64" fmla="*/ 52 w 633"/>
                <a:gd name="T65" fmla="*/ 450 h 587"/>
                <a:gd name="T66" fmla="*/ 28 w 633"/>
                <a:gd name="T67" fmla="*/ 470 h 587"/>
                <a:gd name="T68" fmla="*/ 19 w 633"/>
                <a:gd name="T69" fmla="*/ 468 h 587"/>
                <a:gd name="T70" fmla="*/ 48 w 633"/>
                <a:gd name="T71" fmla="*/ 482 h 587"/>
                <a:gd name="T72" fmla="*/ 74 w 633"/>
                <a:gd name="T73" fmla="*/ 486 h 587"/>
                <a:gd name="T74" fmla="*/ 93 w 633"/>
                <a:gd name="T75" fmla="*/ 475 h 587"/>
                <a:gd name="T76" fmla="*/ 105 w 633"/>
                <a:gd name="T77" fmla="*/ 500 h 587"/>
                <a:gd name="T78" fmla="*/ 121 w 633"/>
                <a:gd name="T79" fmla="*/ 523 h 587"/>
                <a:gd name="T80" fmla="*/ 126 w 633"/>
                <a:gd name="T81" fmla="*/ 564 h 587"/>
                <a:gd name="T82" fmla="*/ 119 w 633"/>
                <a:gd name="T83" fmla="*/ 584 h 587"/>
                <a:gd name="T84" fmla="*/ 169 w 633"/>
                <a:gd name="T85" fmla="*/ 548 h 587"/>
                <a:gd name="T86" fmla="*/ 206 w 633"/>
                <a:gd name="T87" fmla="*/ 534 h 587"/>
                <a:gd name="T88" fmla="*/ 245 w 633"/>
                <a:gd name="T89" fmla="*/ 535 h 587"/>
                <a:gd name="T90" fmla="*/ 259 w 633"/>
                <a:gd name="T91" fmla="*/ 518 h 587"/>
                <a:gd name="T92" fmla="*/ 267 w 633"/>
                <a:gd name="T93" fmla="*/ 495 h 587"/>
                <a:gd name="T94" fmla="*/ 281 w 633"/>
                <a:gd name="T95" fmla="*/ 515 h 587"/>
                <a:gd name="T96" fmla="*/ 272 w 633"/>
                <a:gd name="T97" fmla="*/ 451 h 587"/>
                <a:gd name="T98" fmla="*/ 279 w 633"/>
                <a:gd name="T99" fmla="*/ 421 h 587"/>
                <a:gd name="T100" fmla="*/ 292 w 633"/>
                <a:gd name="T101" fmla="*/ 336 h 587"/>
                <a:gd name="T102" fmla="*/ 328 w 633"/>
                <a:gd name="T103" fmla="*/ 330 h 587"/>
                <a:gd name="T104" fmla="*/ 340 w 633"/>
                <a:gd name="T105" fmla="*/ 334 h 587"/>
                <a:gd name="T106" fmla="*/ 357 w 633"/>
                <a:gd name="T107" fmla="*/ 309 h 587"/>
                <a:gd name="T108" fmla="*/ 368 w 633"/>
                <a:gd name="T109" fmla="*/ 290 h 587"/>
                <a:gd name="T110" fmla="*/ 400 w 633"/>
                <a:gd name="T111" fmla="*/ 293 h 587"/>
                <a:gd name="T112" fmla="*/ 443 w 633"/>
                <a:gd name="T113" fmla="*/ 275 h 587"/>
                <a:gd name="T114" fmla="*/ 445 w 633"/>
                <a:gd name="T115" fmla="*/ 246 h 587"/>
                <a:gd name="T116" fmla="*/ 475 w 633"/>
                <a:gd name="T117" fmla="*/ 217 h 587"/>
                <a:gd name="T118" fmla="*/ 524 w 633"/>
                <a:gd name="T119" fmla="*/ 183 h 587"/>
                <a:gd name="T120" fmla="*/ 584 w 633"/>
                <a:gd name="T121" fmla="*/ 140 h 587"/>
                <a:gd name="T122" fmla="*/ 615 w 633"/>
                <a:gd name="T123" fmla="*/ 106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3" h="587">
                  <a:moveTo>
                    <a:pt x="628" y="78"/>
                  </a:moveTo>
                  <a:cubicBezTo>
                    <a:pt x="624" y="77"/>
                    <a:pt x="623" y="78"/>
                    <a:pt x="620" y="80"/>
                  </a:cubicBezTo>
                  <a:cubicBezTo>
                    <a:pt x="619" y="82"/>
                    <a:pt x="621" y="83"/>
                    <a:pt x="622" y="83"/>
                  </a:cubicBezTo>
                  <a:cubicBezTo>
                    <a:pt x="623" y="87"/>
                    <a:pt x="613" y="85"/>
                    <a:pt x="610" y="88"/>
                  </a:cubicBezTo>
                  <a:cubicBezTo>
                    <a:pt x="609" y="89"/>
                    <a:pt x="608" y="90"/>
                    <a:pt x="607" y="91"/>
                  </a:cubicBezTo>
                  <a:cubicBezTo>
                    <a:pt x="606" y="91"/>
                    <a:pt x="604" y="90"/>
                    <a:pt x="603" y="91"/>
                  </a:cubicBezTo>
                  <a:cubicBezTo>
                    <a:pt x="603" y="92"/>
                    <a:pt x="606" y="97"/>
                    <a:pt x="607" y="98"/>
                  </a:cubicBezTo>
                  <a:cubicBezTo>
                    <a:pt x="601" y="98"/>
                    <a:pt x="602" y="104"/>
                    <a:pt x="597" y="104"/>
                  </a:cubicBezTo>
                  <a:cubicBezTo>
                    <a:pt x="597" y="105"/>
                    <a:pt x="596" y="106"/>
                    <a:pt x="597" y="107"/>
                  </a:cubicBezTo>
                  <a:cubicBezTo>
                    <a:pt x="592" y="107"/>
                    <a:pt x="587" y="108"/>
                    <a:pt x="583" y="107"/>
                  </a:cubicBezTo>
                  <a:cubicBezTo>
                    <a:pt x="578" y="105"/>
                    <a:pt x="576" y="103"/>
                    <a:pt x="571" y="103"/>
                  </a:cubicBezTo>
                  <a:cubicBezTo>
                    <a:pt x="568" y="103"/>
                    <a:pt x="563" y="104"/>
                    <a:pt x="563" y="100"/>
                  </a:cubicBezTo>
                  <a:cubicBezTo>
                    <a:pt x="562" y="94"/>
                    <a:pt x="558" y="91"/>
                    <a:pt x="557" y="86"/>
                  </a:cubicBezTo>
                  <a:cubicBezTo>
                    <a:pt x="555" y="86"/>
                    <a:pt x="554" y="87"/>
                    <a:pt x="554" y="88"/>
                  </a:cubicBezTo>
                  <a:cubicBezTo>
                    <a:pt x="549" y="89"/>
                    <a:pt x="546" y="80"/>
                    <a:pt x="546" y="77"/>
                  </a:cubicBezTo>
                  <a:cubicBezTo>
                    <a:pt x="546" y="76"/>
                    <a:pt x="545" y="76"/>
                    <a:pt x="544" y="76"/>
                  </a:cubicBezTo>
                  <a:cubicBezTo>
                    <a:pt x="544" y="79"/>
                    <a:pt x="544" y="89"/>
                    <a:pt x="539" y="84"/>
                  </a:cubicBezTo>
                  <a:cubicBezTo>
                    <a:pt x="538" y="85"/>
                    <a:pt x="537" y="87"/>
                    <a:pt x="537" y="88"/>
                  </a:cubicBezTo>
                  <a:cubicBezTo>
                    <a:pt x="536" y="86"/>
                    <a:pt x="536" y="83"/>
                    <a:pt x="534" y="82"/>
                  </a:cubicBezTo>
                  <a:cubicBezTo>
                    <a:pt x="533" y="85"/>
                    <a:pt x="532" y="90"/>
                    <a:pt x="532" y="93"/>
                  </a:cubicBezTo>
                  <a:cubicBezTo>
                    <a:pt x="528" y="90"/>
                    <a:pt x="527" y="85"/>
                    <a:pt x="521" y="89"/>
                  </a:cubicBezTo>
                  <a:cubicBezTo>
                    <a:pt x="518" y="92"/>
                    <a:pt x="526" y="94"/>
                    <a:pt x="526" y="96"/>
                  </a:cubicBezTo>
                  <a:cubicBezTo>
                    <a:pt x="527" y="96"/>
                    <a:pt x="527" y="96"/>
                    <a:pt x="528" y="96"/>
                  </a:cubicBezTo>
                  <a:cubicBezTo>
                    <a:pt x="525" y="96"/>
                    <a:pt x="523" y="103"/>
                    <a:pt x="520" y="104"/>
                  </a:cubicBezTo>
                  <a:cubicBezTo>
                    <a:pt x="518" y="105"/>
                    <a:pt x="515" y="106"/>
                    <a:pt x="512" y="106"/>
                  </a:cubicBezTo>
                  <a:cubicBezTo>
                    <a:pt x="510" y="106"/>
                    <a:pt x="507" y="105"/>
                    <a:pt x="505" y="106"/>
                  </a:cubicBezTo>
                  <a:cubicBezTo>
                    <a:pt x="503" y="106"/>
                    <a:pt x="506" y="113"/>
                    <a:pt x="501" y="114"/>
                  </a:cubicBezTo>
                  <a:cubicBezTo>
                    <a:pt x="499" y="114"/>
                    <a:pt x="498" y="116"/>
                    <a:pt x="497" y="118"/>
                  </a:cubicBezTo>
                  <a:cubicBezTo>
                    <a:pt x="497" y="122"/>
                    <a:pt x="501" y="122"/>
                    <a:pt x="502" y="125"/>
                  </a:cubicBezTo>
                  <a:cubicBezTo>
                    <a:pt x="504" y="125"/>
                    <a:pt x="504" y="127"/>
                    <a:pt x="503" y="129"/>
                  </a:cubicBezTo>
                  <a:cubicBezTo>
                    <a:pt x="500" y="128"/>
                    <a:pt x="499" y="131"/>
                    <a:pt x="499" y="134"/>
                  </a:cubicBezTo>
                  <a:cubicBezTo>
                    <a:pt x="501" y="134"/>
                    <a:pt x="501" y="134"/>
                    <a:pt x="501" y="136"/>
                  </a:cubicBezTo>
                  <a:cubicBezTo>
                    <a:pt x="497" y="135"/>
                    <a:pt x="495" y="140"/>
                    <a:pt x="492" y="140"/>
                  </a:cubicBezTo>
                  <a:cubicBezTo>
                    <a:pt x="489" y="140"/>
                    <a:pt x="488" y="138"/>
                    <a:pt x="487" y="136"/>
                  </a:cubicBezTo>
                  <a:cubicBezTo>
                    <a:pt x="485" y="133"/>
                    <a:pt x="483" y="133"/>
                    <a:pt x="480" y="133"/>
                  </a:cubicBezTo>
                  <a:cubicBezTo>
                    <a:pt x="480" y="135"/>
                    <a:pt x="480" y="137"/>
                    <a:pt x="480" y="139"/>
                  </a:cubicBezTo>
                  <a:cubicBezTo>
                    <a:pt x="475" y="138"/>
                    <a:pt x="466" y="153"/>
                    <a:pt x="464" y="144"/>
                  </a:cubicBezTo>
                  <a:cubicBezTo>
                    <a:pt x="465" y="143"/>
                    <a:pt x="470" y="140"/>
                    <a:pt x="466" y="138"/>
                  </a:cubicBezTo>
                  <a:cubicBezTo>
                    <a:pt x="465" y="134"/>
                    <a:pt x="462" y="127"/>
                    <a:pt x="456" y="125"/>
                  </a:cubicBezTo>
                  <a:cubicBezTo>
                    <a:pt x="453" y="129"/>
                    <a:pt x="452" y="131"/>
                    <a:pt x="447" y="132"/>
                  </a:cubicBezTo>
                  <a:cubicBezTo>
                    <a:pt x="446" y="135"/>
                    <a:pt x="448" y="138"/>
                    <a:pt x="448" y="142"/>
                  </a:cubicBezTo>
                  <a:cubicBezTo>
                    <a:pt x="448" y="142"/>
                    <a:pt x="449" y="142"/>
                    <a:pt x="449" y="142"/>
                  </a:cubicBezTo>
                  <a:cubicBezTo>
                    <a:pt x="449" y="144"/>
                    <a:pt x="448" y="144"/>
                    <a:pt x="447" y="145"/>
                  </a:cubicBezTo>
                  <a:cubicBezTo>
                    <a:pt x="444" y="146"/>
                    <a:pt x="445" y="150"/>
                    <a:pt x="445" y="152"/>
                  </a:cubicBezTo>
                  <a:cubicBezTo>
                    <a:pt x="446" y="152"/>
                    <a:pt x="447" y="153"/>
                    <a:pt x="448" y="153"/>
                  </a:cubicBezTo>
                  <a:cubicBezTo>
                    <a:pt x="449" y="154"/>
                    <a:pt x="448" y="155"/>
                    <a:pt x="448" y="156"/>
                  </a:cubicBezTo>
                  <a:cubicBezTo>
                    <a:pt x="445" y="156"/>
                    <a:pt x="446" y="159"/>
                    <a:pt x="446" y="161"/>
                  </a:cubicBezTo>
                  <a:cubicBezTo>
                    <a:pt x="444" y="162"/>
                    <a:pt x="443" y="161"/>
                    <a:pt x="441" y="163"/>
                  </a:cubicBezTo>
                  <a:cubicBezTo>
                    <a:pt x="440" y="165"/>
                    <a:pt x="441" y="168"/>
                    <a:pt x="437" y="168"/>
                  </a:cubicBezTo>
                  <a:cubicBezTo>
                    <a:pt x="435" y="168"/>
                    <a:pt x="435" y="165"/>
                    <a:pt x="434" y="163"/>
                  </a:cubicBezTo>
                  <a:cubicBezTo>
                    <a:pt x="433" y="161"/>
                    <a:pt x="429" y="161"/>
                    <a:pt x="426" y="161"/>
                  </a:cubicBezTo>
                  <a:cubicBezTo>
                    <a:pt x="421" y="160"/>
                    <a:pt x="419" y="167"/>
                    <a:pt x="414" y="168"/>
                  </a:cubicBezTo>
                  <a:cubicBezTo>
                    <a:pt x="409" y="168"/>
                    <a:pt x="405" y="167"/>
                    <a:pt x="405" y="174"/>
                  </a:cubicBezTo>
                  <a:cubicBezTo>
                    <a:pt x="403" y="174"/>
                    <a:pt x="401" y="175"/>
                    <a:pt x="399" y="176"/>
                  </a:cubicBezTo>
                  <a:cubicBezTo>
                    <a:pt x="397" y="176"/>
                    <a:pt x="395" y="175"/>
                    <a:pt x="393" y="175"/>
                  </a:cubicBezTo>
                  <a:cubicBezTo>
                    <a:pt x="389" y="177"/>
                    <a:pt x="387" y="178"/>
                    <a:pt x="383" y="178"/>
                  </a:cubicBezTo>
                  <a:cubicBezTo>
                    <a:pt x="378" y="177"/>
                    <a:pt x="373" y="178"/>
                    <a:pt x="368" y="179"/>
                  </a:cubicBezTo>
                  <a:cubicBezTo>
                    <a:pt x="368" y="180"/>
                    <a:pt x="368" y="182"/>
                    <a:pt x="368" y="183"/>
                  </a:cubicBezTo>
                  <a:cubicBezTo>
                    <a:pt x="368" y="182"/>
                    <a:pt x="368" y="180"/>
                    <a:pt x="368" y="179"/>
                  </a:cubicBezTo>
                  <a:cubicBezTo>
                    <a:pt x="368" y="179"/>
                    <a:pt x="367" y="179"/>
                    <a:pt x="367" y="179"/>
                  </a:cubicBezTo>
                  <a:cubicBezTo>
                    <a:pt x="364" y="180"/>
                    <a:pt x="362" y="176"/>
                    <a:pt x="358" y="176"/>
                  </a:cubicBezTo>
                  <a:cubicBezTo>
                    <a:pt x="351" y="177"/>
                    <a:pt x="344" y="186"/>
                    <a:pt x="345" y="173"/>
                  </a:cubicBezTo>
                  <a:cubicBezTo>
                    <a:pt x="345" y="169"/>
                    <a:pt x="345" y="164"/>
                    <a:pt x="342" y="161"/>
                  </a:cubicBezTo>
                  <a:cubicBezTo>
                    <a:pt x="339" y="157"/>
                    <a:pt x="344" y="154"/>
                    <a:pt x="342" y="151"/>
                  </a:cubicBezTo>
                  <a:cubicBezTo>
                    <a:pt x="342" y="151"/>
                    <a:pt x="342" y="151"/>
                    <a:pt x="342" y="151"/>
                  </a:cubicBezTo>
                  <a:cubicBezTo>
                    <a:pt x="339" y="151"/>
                    <a:pt x="339" y="153"/>
                    <a:pt x="336" y="152"/>
                  </a:cubicBezTo>
                  <a:cubicBezTo>
                    <a:pt x="336" y="151"/>
                    <a:pt x="335" y="149"/>
                    <a:pt x="336" y="147"/>
                  </a:cubicBezTo>
                  <a:cubicBezTo>
                    <a:pt x="331" y="147"/>
                    <a:pt x="328" y="151"/>
                    <a:pt x="325" y="150"/>
                  </a:cubicBezTo>
                  <a:cubicBezTo>
                    <a:pt x="323" y="146"/>
                    <a:pt x="328" y="144"/>
                    <a:pt x="326" y="140"/>
                  </a:cubicBezTo>
                  <a:cubicBezTo>
                    <a:pt x="324" y="136"/>
                    <a:pt x="324" y="132"/>
                    <a:pt x="321" y="128"/>
                  </a:cubicBezTo>
                  <a:cubicBezTo>
                    <a:pt x="319" y="124"/>
                    <a:pt x="309" y="106"/>
                    <a:pt x="304" y="112"/>
                  </a:cubicBezTo>
                  <a:cubicBezTo>
                    <a:pt x="302" y="115"/>
                    <a:pt x="296" y="113"/>
                    <a:pt x="295" y="111"/>
                  </a:cubicBezTo>
                  <a:cubicBezTo>
                    <a:pt x="293" y="109"/>
                    <a:pt x="292" y="108"/>
                    <a:pt x="291" y="106"/>
                  </a:cubicBezTo>
                  <a:cubicBezTo>
                    <a:pt x="290" y="106"/>
                    <a:pt x="289" y="105"/>
                    <a:pt x="288" y="105"/>
                  </a:cubicBezTo>
                  <a:cubicBezTo>
                    <a:pt x="288" y="108"/>
                    <a:pt x="288" y="110"/>
                    <a:pt x="288" y="110"/>
                  </a:cubicBezTo>
                  <a:cubicBezTo>
                    <a:pt x="282" y="114"/>
                    <a:pt x="287" y="107"/>
                    <a:pt x="287" y="105"/>
                  </a:cubicBezTo>
                  <a:cubicBezTo>
                    <a:pt x="286" y="105"/>
                    <a:pt x="286" y="105"/>
                    <a:pt x="285" y="105"/>
                  </a:cubicBezTo>
                  <a:cubicBezTo>
                    <a:pt x="279" y="104"/>
                    <a:pt x="274" y="103"/>
                    <a:pt x="270" y="100"/>
                  </a:cubicBezTo>
                  <a:cubicBezTo>
                    <a:pt x="268" y="98"/>
                    <a:pt x="263" y="94"/>
                    <a:pt x="268" y="93"/>
                  </a:cubicBezTo>
                  <a:cubicBezTo>
                    <a:pt x="269" y="90"/>
                    <a:pt x="268" y="80"/>
                    <a:pt x="264" y="78"/>
                  </a:cubicBezTo>
                  <a:cubicBezTo>
                    <a:pt x="259" y="76"/>
                    <a:pt x="261" y="72"/>
                    <a:pt x="265" y="69"/>
                  </a:cubicBezTo>
                  <a:cubicBezTo>
                    <a:pt x="268" y="65"/>
                    <a:pt x="266" y="59"/>
                    <a:pt x="268" y="54"/>
                  </a:cubicBezTo>
                  <a:cubicBezTo>
                    <a:pt x="269" y="52"/>
                    <a:pt x="270" y="50"/>
                    <a:pt x="270" y="47"/>
                  </a:cubicBezTo>
                  <a:cubicBezTo>
                    <a:pt x="270" y="45"/>
                    <a:pt x="267" y="43"/>
                    <a:pt x="267" y="41"/>
                  </a:cubicBezTo>
                  <a:cubicBezTo>
                    <a:pt x="263" y="40"/>
                    <a:pt x="258" y="36"/>
                    <a:pt x="255" y="32"/>
                  </a:cubicBezTo>
                  <a:cubicBezTo>
                    <a:pt x="254" y="31"/>
                    <a:pt x="253" y="30"/>
                    <a:pt x="251" y="31"/>
                  </a:cubicBezTo>
                  <a:cubicBezTo>
                    <a:pt x="248" y="32"/>
                    <a:pt x="245" y="30"/>
                    <a:pt x="241" y="30"/>
                  </a:cubicBezTo>
                  <a:cubicBezTo>
                    <a:pt x="241" y="32"/>
                    <a:pt x="240" y="35"/>
                    <a:pt x="237" y="35"/>
                  </a:cubicBezTo>
                  <a:cubicBezTo>
                    <a:pt x="238" y="33"/>
                    <a:pt x="236" y="31"/>
                    <a:pt x="234" y="32"/>
                  </a:cubicBezTo>
                  <a:cubicBezTo>
                    <a:pt x="233" y="33"/>
                    <a:pt x="235" y="35"/>
                    <a:pt x="234" y="37"/>
                  </a:cubicBezTo>
                  <a:cubicBezTo>
                    <a:pt x="231" y="40"/>
                    <a:pt x="227" y="35"/>
                    <a:pt x="227" y="32"/>
                  </a:cubicBezTo>
                  <a:cubicBezTo>
                    <a:pt x="226" y="32"/>
                    <a:pt x="225" y="31"/>
                    <a:pt x="224" y="31"/>
                  </a:cubicBezTo>
                  <a:cubicBezTo>
                    <a:pt x="224" y="31"/>
                    <a:pt x="224" y="29"/>
                    <a:pt x="224" y="29"/>
                  </a:cubicBezTo>
                  <a:cubicBezTo>
                    <a:pt x="222" y="29"/>
                    <a:pt x="219" y="29"/>
                    <a:pt x="217" y="28"/>
                  </a:cubicBezTo>
                  <a:cubicBezTo>
                    <a:pt x="216" y="27"/>
                    <a:pt x="216" y="25"/>
                    <a:pt x="215" y="25"/>
                  </a:cubicBezTo>
                  <a:cubicBezTo>
                    <a:pt x="214" y="24"/>
                    <a:pt x="214" y="24"/>
                    <a:pt x="213" y="25"/>
                  </a:cubicBezTo>
                  <a:cubicBezTo>
                    <a:pt x="213" y="27"/>
                    <a:pt x="213" y="29"/>
                    <a:pt x="213" y="31"/>
                  </a:cubicBezTo>
                  <a:cubicBezTo>
                    <a:pt x="210" y="32"/>
                    <a:pt x="211" y="36"/>
                    <a:pt x="213" y="37"/>
                  </a:cubicBezTo>
                  <a:cubicBezTo>
                    <a:pt x="208" y="38"/>
                    <a:pt x="207" y="32"/>
                    <a:pt x="203" y="33"/>
                  </a:cubicBezTo>
                  <a:cubicBezTo>
                    <a:pt x="203" y="33"/>
                    <a:pt x="203" y="33"/>
                    <a:pt x="202" y="34"/>
                  </a:cubicBezTo>
                  <a:cubicBezTo>
                    <a:pt x="198" y="33"/>
                    <a:pt x="194" y="34"/>
                    <a:pt x="190" y="33"/>
                  </a:cubicBezTo>
                  <a:cubicBezTo>
                    <a:pt x="189" y="31"/>
                    <a:pt x="189" y="27"/>
                    <a:pt x="192" y="26"/>
                  </a:cubicBezTo>
                  <a:cubicBezTo>
                    <a:pt x="193" y="25"/>
                    <a:pt x="195" y="25"/>
                    <a:pt x="194" y="22"/>
                  </a:cubicBezTo>
                  <a:cubicBezTo>
                    <a:pt x="191" y="21"/>
                    <a:pt x="187" y="23"/>
                    <a:pt x="184" y="22"/>
                  </a:cubicBezTo>
                  <a:cubicBezTo>
                    <a:pt x="183" y="19"/>
                    <a:pt x="184" y="15"/>
                    <a:pt x="184" y="11"/>
                  </a:cubicBezTo>
                  <a:cubicBezTo>
                    <a:pt x="180" y="10"/>
                    <a:pt x="176" y="11"/>
                    <a:pt x="172" y="9"/>
                  </a:cubicBezTo>
                  <a:cubicBezTo>
                    <a:pt x="167" y="8"/>
                    <a:pt x="162" y="11"/>
                    <a:pt x="157" y="10"/>
                  </a:cubicBezTo>
                  <a:cubicBezTo>
                    <a:pt x="158" y="6"/>
                    <a:pt x="147" y="3"/>
                    <a:pt x="145" y="0"/>
                  </a:cubicBezTo>
                  <a:cubicBezTo>
                    <a:pt x="144" y="1"/>
                    <a:pt x="143" y="2"/>
                    <a:pt x="142" y="3"/>
                  </a:cubicBezTo>
                  <a:cubicBezTo>
                    <a:pt x="142" y="7"/>
                    <a:pt x="149" y="9"/>
                    <a:pt x="145" y="14"/>
                  </a:cubicBezTo>
                  <a:cubicBezTo>
                    <a:pt x="144" y="15"/>
                    <a:pt x="142" y="15"/>
                    <a:pt x="141" y="16"/>
                  </a:cubicBezTo>
                  <a:cubicBezTo>
                    <a:pt x="140" y="19"/>
                    <a:pt x="142" y="18"/>
                    <a:pt x="143" y="20"/>
                  </a:cubicBezTo>
                  <a:cubicBezTo>
                    <a:pt x="143" y="23"/>
                    <a:pt x="143" y="32"/>
                    <a:pt x="141" y="35"/>
                  </a:cubicBezTo>
                  <a:cubicBezTo>
                    <a:pt x="136" y="40"/>
                    <a:pt x="132" y="39"/>
                    <a:pt x="125" y="40"/>
                  </a:cubicBezTo>
                  <a:cubicBezTo>
                    <a:pt x="125" y="42"/>
                    <a:pt x="126" y="42"/>
                    <a:pt x="128" y="43"/>
                  </a:cubicBezTo>
                  <a:cubicBezTo>
                    <a:pt x="130" y="45"/>
                    <a:pt x="130" y="47"/>
                    <a:pt x="132" y="49"/>
                  </a:cubicBezTo>
                  <a:cubicBezTo>
                    <a:pt x="131" y="50"/>
                    <a:pt x="130" y="50"/>
                    <a:pt x="130" y="51"/>
                  </a:cubicBezTo>
                  <a:cubicBezTo>
                    <a:pt x="127" y="51"/>
                    <a:pt x="122" y="50"/>
                    <a:pt x="120" y="53"/>
                  </a:cubicBezTo>
                  <a:cubicBezTo>
                    <a:pt x="122" y="49"/>
                    <a:pt x="116" y="48"/>
                    <a:pt x="116" y="43"/>
                  </a:cubicBezTo>
                  <a:cubicBezTo>
                    <a:pt x="114" y="43"/>
                    <a:pt x="113" y="43"/>
                    <a:pt x="111" y="44"/>
                  </a:cubicBezTo>
                  <a:cubicBezTo>
                    <a:pt x="112" y="48"/>
                    <a:pt x="109" y="48"/>
                    <a:pt x="107" y="51"/>
                  </a:cubicBezTo>
                  <a:cubicBezTo>
                    <a:pt x="105" y="55"/>
                    <a:pt x="108" y="60"/>
                    <a:pt x="103" y="61"/>
                  </a:cubicBezTo>
                  <a:cubicBezTo>
                    <a:pt x="93" y="65"/>
                    <a:pt x="107" y="72"/>
                    <a:pt x="107" y="77"/>
                  </a:cubicBezTo>
                  <a:cubicBezTo>
                    <a:pt x="107" y="77"/>
                    <a:pt x="110" y="78"/>
                    <a:pt x="110" y="78"/>
                  </a:cubicBezTo>
                  <a:cubicBezTo>
                    <a:pt x="110" y="81"/>
                    <a:pt x="109" y="82"/>
                    <a:pt x="106" y="84"/>
                  </a:cubicBezTo>
                  <a:cubicBezTo>
                    <a:pt x="101" y="86"/>
                    <a:pt x="99" y="90"/>
                    <a:pt x="96" y="94"/>
                  </a:cubicBezTo>
                  <a:cubicBezTo>
                    <a:pt x="96" y="96"/>
                    <a:pt x="94" y="103"/>
                    <a:pt x="93" y="103"/>
                  </a:cubicBezTo>
                  <a:cubicBezTo>
                    <a:pt x="90" y="104"/>
                    <a:pt x="87" y="102"/>
                    <a:pt x="84" y="103"/>
                  </a:cubicBezTo>
                  <a:cubicBezTo>
                    <a:pt x="85" y="105"/>
                    <a:pt x="83" y="107"/>
                    <a:pt x="81" y="106"/>
                  </a:cubicBezTo>
                  <a:cubicBezTo>
                    <a:pt x="81" y="108"/>
                    <a:pt x="81" y="110"/>
                    <a:pt x="80" y="111"/>
                  </a:cubicBezTo>
                  <a:cubicBezTo>
                    <a:pt x="79" y="114"/>
                    <a:pt x="81" y="114"/>
                    <a:pt x="82" y="116"/>
                  </a:cubicBezTo>
                  <a:cubicBezTo>
                    <a:pt x="83" y="120"/>
                    <a:pt x="81" y="124"/>
                    <a:pt x="80" y="127"/>
                  </a:cubicBezTo>
                  <a:cubicBezTo>
                    <a:pt x="80" y="127"/>
                    <a:pt x="79" y="128"/>
                    <a:pt x="79" y="129"/>
                  </a:cubicBezTo>
                  <a:cubicBezTo>
                    <a:pt x="82" y="129"/>
                    <a:pt x="89" y="131"/>
                    <a:pt x="89" y="131"/>
                  </a:cubicBezTo>
                  <a:cubicBezTo>
                    <a:pt x="89" y="131"/>
                    <a:pt x="91" y="136"/>
                    <a:pt x="91" y="136"/>
                  </a:cubicBezTo>
                  <a:cubicBezTo>
                    <a:pt x="90" y="136"/>
                    <a:pt x="89" y="136"/>
                    <a:pt x="88" y="136"/>
                  </a:cubicBezTo>
                  <a:cubicBezTo>
                    <a:pt x="88" y="138"/>
                    <a:pt x="87" y="143"/>
                    <a:pt x="89" y="144"/>
                  </a:cubicBezTo>
                  <a:cubicBezTo>
                    <a:pt x="89" y="145"/>
                    <a:pt x="89" y="147"/>
                    <a:pt x="89" y="149"/>
                  </a:cubicBezTo>
                  <a:cubicBezTo>
                    <a:pt x="82" y="149"/>
                    <a:pt x="89" y="159"/>
                    <a:pt x="88" y="163"/>
                  </a:cubicBezTo>
                  <a:cubicBezTo>
                    <a:pt x="87" y="166"/>
                    <a:pt x="81" y="172"/>
                    <a:pt x="78" y="171"/>
                  </a:cubicBezTo>
                  <a:cubicBezTo>
                    <a:pt x="77" y="173"/>
                    <a:pt x="77" y="175"/>
                    <a:pt x="77" y="177"/>
                  </a:cubicBezTo>
                  <a:cubicBezTo>
                    <a:pt x="73" y="178"/>
                    <a:pt x="73" y="179"/>
                    <a:pt x="72" y="184"/>
                  </a:cubicBezTo>
                  <a:cubicBezTo>
                    <a:pt x="69" y="184"/>
                    <a:pt x="66" y="184"/>
                    <a:pt x="66" y="188"/>
                  </a:cubicBezTo>
                  <a:cubicBezTo>
                    <a:pt x="70" y="188"/>
                    <a:pt x="71" y="191"/>
                    <a:pt x="74" y="191"/>
                  </a:cubicBezTo>
                  <a:cubicBezTo>
                    <a:pt x="76" y="191"/>
                    <a:pt x="78" y="191"/>
                    <a:pt x="81" y="191"/>
                  </a:cubicBezTo>
                  <a:cubicBezTo>
                    <a:pt x="83" y="191"/>
                    <a:pt x="90" y="192"/>
                    <a:pt x="89" y="196"/>
                  </a:cubicBezTo>
                  <a:cubicBezTo>
                    <a:pt x="81" y="196"/>
                    <a:pt x="69" y="205"/>
                    <a:pt x="67" y="214"/>
                  </a:cubicBezTo>
                  <a:cubicBezTo>
                    <a:pt x="64" y="213"/>
                    <a:pt x="59" y="219"/>
                    <a:pt x="64" y="221"/>
                  </a:cubicBezTo>
                  <a:cubicBezTo>
                    <a:pt x="67" y="223"/>
                    <a:pt x="71" y="221"/>
                    <a:pt x="69" y="227"/>
                  </a:cubicBezTo>
                  <a:cubicBezTo>
                    <a:pt x="68" y="232"/>
                    <a:pt x="68" y="236"/>
                    <a:pt x="65" y="241"/>
                  </a:cubicBezTo>
                  <a:cubicBezTo>
                    <a:pt x="63" y="244"/>
                    <a:pt x="67" y="247"/>
                    <a:pt x="66" y="251"/>
                  </a:cubicBezTo>
                  <a:cubicBezTo>
                    <a:pt x="65" y="251"/>
                    <a:pt x="64" y="251"/>
                    <a:pt x="62" y="251"/>
                  </a:cubicBezTo>
                  <a:cubicBezTo>
                    <a:pt x="61" y="254"/>
                    <a:pt x="64" y="257"/>
                    <a:pt x="63" y="260"/>
                  </a:cubicBezTo>
                  <a:cubicBezTo>
                    <a:pt x="65" y="260"/>
                    <a:pt x="66" y="261"/>
                    <a:pt x="65" y="264"/>
                  </a:cubicBezTo>
                  <a:cubicBezTo>
                    <a:pt x="64" y="264"/>
                    <a:pt x="64" y="266"/>
                    <a:pt x="64" y="267"/>
                  </a:cubicBezTo>
                  <a:cubicBezTo>
                    <a:pt x="61" y="267"/>
                    <a:pt x="59" y="271"/>
                    <a:pt x="59" y="273"/>
                  </a:cubicBezTo>
                  <a:cubicBezTo>
                    <a:pt x="55" y="274"/>
                    <a:pt x="45" y="270"/>
                    <a:pt x="46" y="278"/>
                  </a:cubicBezTo>
                  <a:cubicBezTo>
                    <a:pt x="52" y="278"/>
                    <a:pt x="56" y="282"/>
                    <a:pt x="62" y="282"/>
                  </a:cubicBezTo>
                  <a:cubicBezTo>
                    <a:pt x="64" y="282"/>
                    <a:pt x="70" y="282"/>
                    <a:pt x="71" y="285"/>
                  </a:cubicBezTo>
                  <a:cubicBezTo>
                    <a:pt x="73" y="285"/>
                    <a:pt x="74" y="285"/>
                    <a:pt x="75" y="285"/>
                  </a:cubicBezTo>
                  <a:cubicBezTo>
                    <a:pt x="75" y="291"/>
                    <a:pt x="72" y="290"/>
                    <a:pt x="68" y="290"/>
                  </a:cubicBezTo>
                  <a:cubicBezTo>
                    <a:pt x="62" y="297"/>
                    <a:pt x="66" y="312"/>
                    <a:pt x="65" y="320"/>
                  </a:cubicBezTo>
                  <a:cubicBezTo>
                    <a:pt x="55" y="321"/>
                    <a:pt x="33" y="310"/>
                    <a:pt x="28" y="325"/>
                  </a:cubicBezTo>
                  <a:cubicBezTo>
                    <a:pt x="27" y="329"/>
                    <a:pt x="27" y="334"/>
                    <a:pt x="31" y="335"/>
                  </a:cubicBezTo>
                  <a:cubicBezTo>
                    <a:pt x="31" y="337"/>
                    <a:pt x="32" y="339"/>
                    <a:pt x="32" y="340"/>
                  </a:cubicBezTo>
                  <a:cubicBezTo>
                    <a:pt x="26" y="341"/>
                    <a:pt x="26" y="343"/>
                    <a:pt x="26" y="348"/>
                  </a:cubicBezTo>
                  <a:cubicBezTo>
                    <a:pt x="25" y="352"/>
                    <a:pt x="19" y="354"/>
                    <a:pt x="22" y="357"/>
                  </a:cubicBezTo>
                  <a:cubicBezTo>
                    <a:pt x="25" y="360"/>
                    <a:pt x="31" y="363"/>
                    <a:pt x="31" y="368"/>
                  </a:cubicBezTo>
                  <a:cubicBezTo>
                    <a:pt x="31" y="370"/>
                    <a:pt x="30" y="374"/>
                    <a:pt x="31" y="376"/>
                  </a:cubicBezTo>
                  <a:cubicBezTo>
                    <a:pt x="32" y="376"/>
                    <a:pt x="34" y="377"/>
                    <a:pt x="34" y="377"/>
                  </a:cubicBezTo>
                  <a:cubicBezTo>
                    <a:pt x="36" y="382"/>
                    <a:pt x="31" y="383"/>
                    <a:pt x="29" y="387"/>
                  </a:cubicBezTo>
                  <a:cubicBezTo>
                    <a:pt x="27" y="390"/>
                    <a:pt x="25" y="388"/>
                    <a:pt x="22" y="387"/>
                  </a:cubicBezTo>
                  <a:cubicBezTo>
                    <a:pt x="19" y="386"/>
                    <a:pt x="16" y="388"/>
                    <a:pt x="13" y="388"/>
                  </a:cubicBezTo>
                  <a:cubicBezTo>
                    <a:pt x="9" y="388"/>
                    <a:pt x="7" y="383"/>
                    <a:pt x="5" y="381"/>
                  </a:cubicBezTo>
                  <a:cubicBezTo>
                    <a:pt x="4" y="382"/>
                    <a:pt x="4" y="384"/>
                    <a:pt x="2" y="384"/>
                  </a:cubicBezTo>
                  <a:cubicBezTo>
                    <a:pt x="1" y="390"/>
                    <a:pt x="2" y="391"/>
                    <a:pt x="7" y="391"/>
                  </a:cubicBezTo>
                  <a:cubicBezTo>
                    <a:pt x="7" y="397"/>
                    <a:pt x="6" y="402"/>
                    <a:pt x="6" y="407"/>
                  </a:cubicBezTo>
                  <a:cubicBezTo>
                    <a:pt x="5" y="407"/>
                    <a:pt x="4" y="407"/>
                    <a:pt x="3" y="407"/>
                  </a:cubicBezTo>
                  <a:cubicBezTo>
                    <a:pt x="3" y="407"/>
                    <a:pt x="1" y="415"/>
                    <a:pt x="1" y="416"/>
                  </a:cubicBezTo>
                  <a:cubicBezTo>
                    <a:pt x="1" y="419"/>
                    <a:pt x="0" y="422"/>
                    <a:pt x="2" y="423"/>
                  </a:cubicBezTo>
                  <a:cubicBezTo>
                    <a:pt x="4" y="425"/>
                    <a:pt x="5" y="425"/>
                    <a:pt x="5" y="428"/>
                  </a:cubicBezTo>
                  <a:cubicBezTo>
                    <a:pt x="7" y="429"/>
                    <a:pt x="8" y="431"/>
                    <a:pt x="11" y="431"/>
                  </a:cubicBezTo>
                  <a:cubicBezTo>
                    <a:pt x="14" y="431"/>
                    <a:pt x="16" y="430"/>
                    <a:pt x="15" y="433"/>
                  </a:cubicBezTo>
                  <a:cubicBezTo>
                    <a:pt x="13" y="433"/>
                    <a:pt x="12" y="434"/>
                    <a:pt x="12" y="436"/>
                  </a:cubicBezTo>
                  <a:cubicBezTo>
                    <a:pt x="11" y="437"/>
                    <a:pt x="11" y="437"/>
                    <a:pt x="10" y="438"/>
                  </a:cubicBezTo>
                  <a:cubicBezTo>
                    <a:pt x="10" y="438"/>
                    <a:pt x="10" y="438"/>
                    <a:pt x="9" y="438"/>
                  </a:cubicBezTo>
                  <a:cubicBezTo>
                    <a:pt x="10" y="440"/>
                    <a:pt x="10" y="442"/>
                    <a:pt x="13" y="442"/>
                  </a:cubicBezTo>
                  <a:cubicBezTo>
                    <a:pt x="13" y="444"/>
                    <a:pt x="11" y="449"/>
                    <a:pt x="15" y="449"/>
                  </a:cubicBezTo>
                  <a:cubicBezTo>
                    <a:pt x="17" y="449"/>
                    <a:pt x="21" y="448"/>
                    <a:pt x="22" y="451"/>
                  </a:cubicBezTo>
                  <a:cubicBezTo>
                    <a:pt x="23" y="451"/>
                    <a:pt x="25" y="451"/>
                    <a:pt x="26" y="451"/>
                  </a:cubicBezTo>
                  <a:cubicBezTo>
                    <a:pt x="27" y="447"/>
                    <a:pt x="27" y="443"/>
                    <a:pt x="32" y="444"/>
                  </a:cubicBezTo>
                  <a:cubicBezTo>
                    <a:pt x="35" y="444"/>
                    <a:pt x="39" y="446"/>
                    <a:pt x="40" y="443"/>
                  </a:cubicBezTo>
                  <a:cubicBezTo>
                    <a:pt x="40" y="443"/>
                    <a:pt x="41" y="443"/>
                    <a:pt x="41" y="442"/>
                  </a:cubicBezTo>
                  <a:cubicBezTo>
                    <a:pt x="41" y="445"/>
                    <a:pt x="41" y="447"/>
                    <a:pt x="41" y="449"/>
                  </a:cubicBezTo>
                  <a:cubicBezTo>
                    <a:pt x="44" y="449"/>
                    <a:pt x="48" y="454"/>
                    <a:pt x="48" y="453"/>
                  </a:cubicBezTo>
                  <a:cubicBezTo>
                    <a:pt x="49" y="452"/>
                    <a:pt x="47" y="445"/>
                    <a:pt x="47" y="444"/>
                  </a:cubicBezTo>
                  <a:cubicBezTo>
                    <a:pt x="49" y="445"/>
                    <a:pt x="51" y="444"/>
                    <a:pt x="51" y="447"/>
                  </a:cubicBezTo>
                  <a:cubicBezTo>
                    <a:pt x="51" y="448"/>
                    <a:pt x="52" y="449"/>
                    <a:pt x="52" y="450"/>
                  </a:cubicBezTo>
                  <a:cubicBezTo>
                    <a:pt x="53" y="452"/>
                    <a:pt x="54" y="455"/>
                    <a:pt x="57" y="455"/>
                  </a:cubicBezTo>
                  <a:cubicBezTo>
                    <a:pt x="58" y="460"/>
                    <a:pt x="49" y="456"/>
                    <a:pt x="47" y="459"/>
                  </a:cubicBezTo>
                  <a:cubicBezTo>
                    <a:pt x="43" y="462"/>
                    <a:pt x="44" y="469"/>
                    <a:pt x="48" y="470"/>
                  </a:cubicBezTo>
                  <a:cubicBezTo>
                    <a:pt x="55" y="473"/>
                    <a:pt x="47" y="482"/>
                    <a:pt x="44" y="475"/>
                  </a:cubicBezTo>
                  <a:cubicBezTo>
                    <a:pt x="42" y="469"/>
                    <a:pt x="37" y="467"/>
                    <a:pt x="31" y="468"/>
                  </a:cubicBezTo>
                  <a:cubicBezTo>
                    <a:pt x="31" y="470"/>
                    <a:pt x="30" y="471"/>
                    <a:pt x="28" y="470"/>
                  </a:cubicBezTo>
                  <a:cubicBezTo>
                    <a:pt x="28" y="463"/>
                    <a:pt x="22" y="467"/>
                    <a:pt x="20" y="462"/>
                  </a:cubicBezTo>
                  <a:cubicBezTo>
                    <a:pt x="18" y="456"/>
                    <a:pt x="14" y="453"/>
                    <a:pt x="8" y="453"/>
                  </a:cubicBezTo>
                  <a:cubicBezTo>
                    <a:pt x="8" y="454"/>
                    <a:pt x="8" y="455"/>
                    <a:pt x="8" y="456"/>
                  </a:cubicBezTo>
                  <a:cubicBezTo>
                    <a:pt x="10" y="456"/>
                    <a:pt x="13" y="458"/>
                    <a:pt x="15" y="459"/>
                  </a:cubicBezTo>
                  <a:cubicBezTo>
                    <a:pt x="15" y="461"/>
                    <a:pt x="13" y="464"/>
                    <a:pt x="15" y="466"/>
                  </a:cubicBezTo>
                  <a:cubicBezTo>
                    <a:pt x="16" y="467"/>
                    <a:pt x="18" y="467"/>
                    <a:pt x="19" y="468"/>
                  </a:cubicBezTo>
                  <a:cubicBezTo>
                    <a:pt x="22" y="472"/>
                    <a:pt x="22" y="477"/>
                    <a:pt x="16" y="477"/>
                  </a:cubicBezTo>
                  <a:cubicBezTo>
                    <a:pt x="16" y="480"/>
                    <a:pt x="14" y="483"/>
                    <a:pt x="15" y="486"/>
                  </a:cubicBezTo>
                  <a:cubicBezTo>
                    <a:pt x="18" y="486"/>
                    <a:pt x="22" y="487"/>
                    <a:pt x="26" y="486"/>
                  </a:cubicBezTo>
                  <a:cubicBezTo>
                    <a:pt x="28" y="486"/>
                    <a:pt x="26" y="477"/>
                    <a:pt x="26" y="475"/>
                  </a:cubicBezTo>
                  <a:cubicBezTo>
                    <a:pt x="30" y="474"/>
                    <a:pt x="31" y="477"/>
                    <a:pt x="33" y="479"/>
                  </a:cubicBezTo>
                  <a:cubicBezTo>
                    <a:pt x="37" y="482"/>
                    <a:pt x="44" y="481"/>
                    <a:pt x="48" y="482"/>
                  </a:cubicBezTo>
                  <a:cubicBezTo>
                    <a:pt x="48" y="485"/>
                    <a:pt x="47" y="490"/>
                    <a:pt x="52" y="490"/>
                  </a:cubicBezTo>
                  <a:cubicBezTo>
                    <a:pt x="51" y="490"/>
                    <a:pt x="52" y="492"/>
                    <a:pt x="52" y="493"/>
                  </a:cubicBezTo>
                  <a:cubicBezTo>
                    <a:pt x="54" y="492"/>
                    <a:pt x="53" y="490"/>
                    <a:pt x="53" y="489"/>
                  </a:cubicBezTo>
                  <a:cubicBezTo>
                    <a:pt x="58" y="489"/>
                    <a:pt x="62" y="489"/>
                    <a:pt x="66" y="489"/>
                  </a:cubicBezTo>
                  <a:cubicBezTo>
                    <a:pt x="66" y="489"/>
                    <a:pt x="67" y="488"/>
                    <a:pt x="67" y="488"/>
                  </a:cubicBezTo>
                  <a:cubicBezTo>
                    <a:pt x="69" y="488"/>
                    <a:pt x="72" y="488"/>
                    <a:pt x="74" y="486"/>
                  </a:cubicBezTo>
                  <a:cubicBezTo>
                    <a:pt x="75" y="484"/>
                    <a:pt x="77" y="482"/>
                    <a:pt x="79" y="482"/>
                  </a:cubicBezTo>
                  <a:cubicBezTo>
                    <a:pt x="79" y="480"/>
                    <a:pt x="80" y="478"/>
                    <a:pt x="78" y="477"/>
                  </a:cubicBezTo>
                  <a:cubicBezTo>
                    <a:pt x="81" y="476"/>
                    <a:pt x="87" y="476"/>
                    <a:pt x="87" y="479"/>
                  </a:cubicBezTo>
                  <a:cubicBezTo>
                    <a:pt x="88" y="479"/>
                    <a:pt x="89" y="479"/>
                    <a:pt x="90" y="479"/>
                  </a:cubicBezTo>
                  <a:cubicBezTo>
                    <a:pt x="90" y="478"/>
                    <a:pt x="90" y="477"/>
                    <a:pt x="90" y="475"/>
                  </a:cubicBezTo>
                  <a:cubicBezTo>
                    <a:pt x="91" y="475"/>
                    <a:pt x="92" y="475"/>
                    <a:pt x="93" y="475"/>
                  </a:cubicBezTo>
                  <a:cubicBezTo>
                    <a:pt x="93" y="480"/>
                    <a:pt x="90" y="481"/>
                    <a:pt x="90" y="485"/>
                  </a:cubicBezTo>
                  <a:cubicBezTo>
                    <a:pt x="91" y="486"/>
                    <a:pt x="92" y="486"/>
                    <a:pt x="93" y="485"/>
                  </a:cubicBezTo>
                  <a:cubicBezTo>
                    <a:pt x="92" y="482"/>
                    <a:pt x="99" y="482"/>
                    <a:pt x="101" y="483"/>
                  </a:cubicBezTo>
                  <a:cubicBezTo>
                    <a:pt x="105" y="485"/>
                    <a:pt x="102" y="494"/>
                    <a:pt x="102" y="497"/>
                  </a:cubicBezTo>
                  <a:cubicBezTo>
                    <a:pt x="100" y="497"/>
                    <a:pt x="97" y="497"/>
                    <a:pt x="100" y="500"/>
                  </a:cubicBezTo>
                  <a:cubicBezTo>
                    <a:pt x="101" y="501"/>
                    <a:pt x="103" y="499"/>
                    <a:pt x="105" y="500"/>
                  </a:cubicBezTo>
                  <a:cubicBezTo>
                    <a:pt x="105" y="500"/>
                    <a:pt x="106" y="501"/>
                    <a:pt x="107" y="501"/>
                  </a:cubicBezTo>
                  <a:cubicBezTo>
                    <a:pt x="108" y="503"/>
                    <a:pt x="106" y="506"/>
                    <a:pt x="106" y="508"/>
                  </a:cubicBezTo>
                  <a:cubicBezTo>
                    <a:pt x="107" y="508"/>
                    <a:pt x="108" y="508"/>
                    <a:pt x="108" y="508"/>
                  </a:cubicBezTo>
                  <a:cubicBezTo>
                    <a:pt x="108" y="505"/>
                    <a:pt x="119" y="505"/>
                    <a:pt x="121" y="506"/>
                  </a:cubicBezTo>
                  <a:cubicBezTo>
                    <a:pt x="123" y="507"/>
                    <a:pt x="122" y="514"/>
                    <a:pt x="122" y="516"/>
                  </a:cubicBezTo>
                  <a:cubicBezTo>
                    <a:pt x="121" y="518"/>
                    <a:pt x="121" y="521"/>
                    <a:pt x="121" y="523"/>
                  </a:cubicBezTo>
                  <a:cubicBezTo>
                    <a:pt x="122" y="525"/>
                    <a:pt x="122" y="526"/>
                    <a:pt x="123" y="528"/>
                  </a:cubicBezTo>
                  <a:cubicBezTo>
                    <a:pt x="127" y="528"/>
                    <a:pt x="132" y="526"/>
                    <a:pt x="136" y="529"/>
                  </a:cubicBezTo>
                  <a:cubicBezTo>
                    <a:pt x="139" y="530"/>
                    <a:pt x="136" y="540"/>
                    <a:pt x="136" y="542"/>
                  </a:cubicBezTo>
                  <a:cubicBezTo>
                    <a:pt x="133" y="542"/>
                    <a:pt x="134" y="546"/>
                    <a:pt x="134" y="548"/>
                  </a:cubicBezTo>
                  <a:cubicBezTo>
                    <a:pt x="130" y="548"/>
                    <a:pt x="127" y="548"/>
                    <a:pt x="127" y="552"/>
                  </a:cubicBezTo>
                  <a:cubicBezTo>
                    <a:pt x="126" y="554"/>
                    <a:pt x="130" y="564"/>
                    <a:pt x="126" y="564"/>
                  </a:cubicBezTo>
                  <a:cubicBezTo>
                    <a:pt x="122" y="564"/>
                    <a:pt x="121" y="556"/>
                    <a:pt x="116" y="556"/>
                  </a:cubicBezTo>
                  <a:cubicBezTo>
                    <a:pt x="111" y="557"/>
                    <a:pt x="116" y="562"/>
                    <a:pt x="119" y="562"/>
                  </a:cubicBezTo>
                  <a:cubicBezTo>
                    <a:pt x="120" y="565"/>
                    <a:pt x="115" y="565"/>
                    <a:pt x="113" y="566"/>
                  </a:cubicBezTo>
                  <a:cubicBezTo>
                    <a:pt x="112" y="567"/>
                    <a:pt x="110" y="570"/>
                    <a:pt x="110" y="574"/>
                  </a:cubicBezTo>
                  <a:cubicBezTo>
                    <a:pt x="110" y="575"/>
                    <a:pt x="110" y="577"/>
                    <a:pt x="110" y="578"/>
                  </a:cubicBezTo>
                  <a:cubicBezTo>
                    <a:pt x="112" y="580"/>
                    <a:pt x="116" y="583"/>
                    <a:pt x="119" y="584"/>
                  </a:cubicBezTo>
                  <a:cubicBezTo>
                    <a:pt x="124" y="587"/>
                    <a:pt x="128" y="581"/>
                    <a:pt x="132" y="578"/>
                  </a:cubicBezTo>
                  <a:cubicBezTo>
                    <a:pt x="135" y="576"/>
                    <a:pt x="137" y="568"/>
                    <a:pt x="141" y="568"/>
                  </a:cubicBezTo>
                  <a:cubicBezTo>
                    <a:pt x="142" y="565"/>
                    <a:pt x="142" y="561"/>
                    <a:pt x="142" y="558"/>
                  </a:cubicBezTo>
                  <a:cubicBezTo>
                    <a:pt x="141" y="557"/>
                    <a:pt x="141" y="557"/>
                    <a:pt x="141" y="557"/>
                  </a:cubicBezTo>
                  <a:cubicBezTo>
                    <a:pt x="141" y="556"/>
                    <a:pt x="141" y="554"/>
                    <a:pt x="141" y="552"/>
                  </a:cubicBezTo>
                  <a:cubicBezTo>
                    <a:pt x="149" y="548"/>
                    <a:pt x="161" y="546"/>
                    <a:pt x="169" y="548"/>
                  </a:cubicBezTo>
                  <a:cubicBezTo>
                    <a:pt x="173" y="549"/>
                    <a:pt x="174" y="554"/>
                    <a:pt x="178" y="555"/>
                  </a:cubicBezTo>
                  <a:cubicBezTo>
                    <a:pt x="181" y="555"/>
                    <a:pt x="186" y="555"/>
                    <a:pt x="186" y="551"/>
                  </a:cubicBezTo>
                  <a:cubicBezTo>
                    <a:pt x="187" y="551"/>
                    <a:pt x="188" y="551"/>
                    <a:pt x="189" y="551"/>
                  </a:cubicBezTo>
                  <a:cubicBezTo>
                    <a:pt x="190" y="541"/>
                    <a:pt x="194" y="553"/>
                    <a:pt x="197" y="548"/>
                  </a:cubicBezTo>
                  <a:cubicBezTo>
                    <a:pt x="198" y="544"/>
                    <a:pt x="199" y="543"/>
                    <a:pt x="203" y="542"/>
                  </a:cubicBezTo>
                  <a:cubicBezTo>
                    <a:pt x="206" y="541"/>
                    <a:pt x="203" y="536"/>
                    <a:pt x="206" y="534"/>
                  </a:cubicBezTo>
                  <a:cubicBezTo>
                    <a:pt x="199" y="531"/>
                    <a:pt x="206" y="529"/>
                    <a:pt x="210" y="530"/>
                  </a:cubicBezTo>
                  <a:cubicBezTo>
                    <a:pt x="216" y="530"/>
                    <a:pt x="217" y="532"/>
                    <a:pt x="217" y="538"/>
                  </a:cubicBezTo>
                  <a:cubicBezTo>
                    <a:pt x="218" y="538"/>
                    <a:pt x="219" y="537"/>
                    <a:pt x="220" y="536"/>
                  </a:cubicBezTo>
                  <a:cubicBezTo>
                    <a:pt x="221" y="529"/>
                    <a:pt x="228" y="536"/>
                    <a:pt x="227" y="540"/>
                  </a:cubicBezTo>
                  <a:cubicBezTo>
                    <a:pt x="229" y="541"/>
                    <a:pt x="232" y="541"/>
                    <a:pt x="234" y="541"/>
                  </a:cubicBezTo>
                  <a:cubicBezTo>
                    <a:pt x="233" y="533"/>
                    <a:pt x="238" y="535"/>
                    <a:pt x="245" y="535"/>
                  </a:cubicBezTo>
                  <a:cubicBezTo>
                    <a:pt x="245" y="532"/>
                    <a:pt x="243" y="531"/>
                    <a:pt x="243" y="529"/>
                  </a:cubicBezTo>
                  <a:cubicBezTo>
                    <a:pt x="249" y="526"/>
                    <a:pt x="246" y="519"/>
                    <a:pt x="253" y="520"/>
                  </a:cubicBezTo>
                  <a:cubicBezTo>
                    <a:pt x="253" y="517"/>
                    <a:pt x="253" y="515"/>
                    <a:pt x="253" y="512"/>
                  </a:cubicBezTo>
                  <a:cubicBezTo>
                    <a:pt x="255" y="512"/>
                    <a:pt x="257" y="512"/>
                    <a:pt x="257" y="514"/>
                  </a:cubicBezTo>
                  <a:cubicBezTo>
                    <a:pt x="258" y="514"/>
                    <a:pt x="258" y="514"/>
                    <a:pt x="259" y="514"/>
                  </a:cubicBezTo>
                  <a:cubicBezTo>
                    <a:pt x="259" y="515"/>
                    <a:pt x="259" y="516"/>
                    <a:pt x="259" y="518"/>
                  </a:cubicBezTo>
                  <a:cubicBezTo>
                    <a:pt x="262" y="519"/>
                    <a:pt x="263" y="516"/>
                    <a:pt x="264" y="514"/>
                  </a:cubicBezTo>
                  <a:cubicBezTo>
                    <a:pt x="267" y="515"/>
                    <a:pt x="272" y="517"/>
                    <a:pt x="276" y="518"/>
                  </a:cubicBezTo>
                  <a:cubicBezTo>
                    <a:pt x="276" y="517"/>
                    <a:pt x="276" y="517"/>
                    <a:pt x="276" y="516"/>
                  </a:cubicBezTo>
                  <a:cubicBezTo>
                    <a:pt x="275" y="513"/>
                    <a:pt x="275" y="512"/>
                    <a:pt x="271" y="512"/>
                  </a:cubicBezTo>
                  <a:cubicBezTo>
                    <a:pt x="271" y="510"/>
                    <a:pt x="268" y="508"/>
                    <a:pt x="268" y="505"/>
                  </a:cubicBezTo>
                  <a:cubicBezTo>
                    <a:pt x="273" y="506"/>
                    <a:pt x="267" y="497"/>
                    <a:pt x="267" y="495"/>
                  </a:cubicBezTo>
                  <a:cubicBezTo>
                    <a:pt x="266" y="492"/>
                    <a:pt x="267" y="487"/>
                    <a:pt x="267" y="483"/>
                  </a:cubicBezTo>
                  <a:cubicBezTo>
                    <a:pt x="267" y="483"/>
                    <a:pt x="268" y="483"/>
                    <a:pt x="269" y="483"/>
                  </a:cubicBezTo>
                  <a:cubicBezTo>
                    <a:pt x="269" y="490"/>
                    <a:pt x="274" y="495"/>
                    <a:pt x="275" y="502"/>
                  </a:cubicBezTo>
                  <a:cubicBezTo>
                    <a:pt x="275" y="505"/>
                    <a:pt x="276" y="505"/>
                    <a:pt x="277" y="507"/>
                  </a:cubicBezTo>
                  <a:cubicBezTo>
                    <a:pt x="277" y="509"/>
                    <a:pt x="277" y="511"/>
                    <a:pt x="277" y="512"/>
                  </a:cubicBezTo>
                  <a:cubicBezTo>
                    <a:pt x="277" y="513"/>
                    <a:pt x="279" y="516"/>
                    <a:pt x="281" y="515"/>
                  </a:cubicBezTo>
                  <a:cubicBezTo>
                    <a:pt x="282" y="513"/>
                    <a:pt x="280" y="512"/>
                    <a:pt x="280" y="511"/>
                  </a:cubicBezTo>
                  <a:cubicBezTo>
                    <a:pt x="279" y="509"/>
                    <a:pt x="280" y="505"/>
                    <a:pt x="280" y="502"/>
                  </a:cubicBezTo>
                  <a:cubicBezTo>
                    <a:pt x="279" y="497"/>
                    <a:pt x="278" y="492"/>
                    <a:pt x="277" y="486"/>
                  </a:cubicBezTo>
                  <a:cubicBezTo>
                    <a:pt x="277" y="482"/>
                    <a:pt x="277" y="478"/>
                    <a:pt x="276" y="474"/>
                  </a:cubicBezTo>
                  <a:cubicBezTo>
                    <a:pt x="275" y="470"/>
                    <a:pt x="274" y="466"/>
                    <a:pt x="274" y="462"/>
                  </a:cubicBezTo>
                  <a:cubicBezTo>
                    <a:pt x="274" y="458"/>
                    <a:pt x="272" y="455"/>
                    <a:pt x="272" y="451"/>
                  </a:cubicBezTo>
                  <a:cubicBezTo>
                    <a:pt x="270" y="451"/>
                    <a:pt x="268" y="451"/>
                    <a:pt x="268" y="453"/>
                  </a:cubicBezTo>
                  <a:cubicBezTo>
                    <a:pt x="267" y="449"/>
                    <a:pt x="270" y="450"/>
                    <a:pt x="273" y="450"/>
                  </a:cubicBezTo>
                  <a:cubicBezTo>
                    <a:pt x="273" y="447"/>
                    <a:pt x="273" y="446"/>
                    <a:pt x="274" y="444"/>
                  </a:cubicBezTo>
                  <a:cubicBezTo>
                    <a:pt x="275" y="442"/>
                    <a:pt x="277" y="442"/>
                    <a:pt x="278" y="439"/>
                  </a:cubicBezTo>
                  <a:cubicBezTo>
                    <a:pt x="279" y="435"/>
                    <a:pt x="278" y="431"/>
                    <a:pt x="279" y="426"/>
                  </a:cubicBezTo>
                  <a:cubicBezTo>
                    <a:pt x="279" y="425"/>
                    <a:pt x="279" y="422"/>
                    <a:pt x="279" y="421"/>
                  </a:cubicBezTo>
                  <a:cubicBezTo>
                    <a:pt x="278" y="416"/>
                    <a:pt x="275" y="412"/>
                    <a:pt x="274" y="407"/>
                  </a:cubicBezTo>
                  <a:cubicBezTo>
                    <a:pt x="273" y="401"/>
                    <a:pt x="271" y="395"/>
                    <a:pt x="271" y="390"/>
                  </a:cubicBezTo>
                  <a:cubicBezTo>
                    <a:pt x="270" y="384"/>
                    <a:pt x="271" y="378"/>
                    <a:pt x="273" y="373"/>
                  </a:cubicBezTo>
                  <a:cubicBezTo>
                    <a:pt x="274" y="371"/>
                    <a:pt x="275" y="370"/>
                    <a:pt x="276" y="368"/>
                  </a:cubicBezTo>
                  <a:cubicBezTo>
                    <a:pt x="277" y="362"/>
                    <a:pt x="279" y="354"/>
                    <a:pt x="284" y="350"/>
                  </a:cubicBezTo>
                  <a:cubicBezTo>
                    <a:pt x="289" y="346"/>
                    <a:pt x="288" y="340"/>
                    <a:pt x="292" y="336"/>
                  </a:cubicBezTo>
                  <a:cubicBezTo>
                    <a:pt x="293" y="333"/>
                    <a:pt x="295" y="329"/>
                    <a:pt x="299" y="328"/>
                  </a:cubicBezTo>
                  <a:cubicBezTo>
                    <a:pt x="301" y="328"/>
                    <a:pt x="303" y="329"/>
                    <a:pt x="305" y="328"/>
                  </a:cubicBezTo>
                  <a:cubicBezTo>
                    <a:pt x="307" y="328"/>
                    <a:pt x="309" y="326"/>
                    <a:pt x="311" y="325"/>
                  </a:cubicBezTo>
                  <a:cubicBezTo>
                    <a:pt x="311" y="325"/>
                    <a:pt x="311" y="324"/>
                    <a:pt x="311" y="324"/>
                  </a:cubicBezTo>
                  <a:cubicBezTo>
                    <a:pt x="315" y="321"/>
                    <a:pt x="321" y="322"/>
                    <a:pt x="327" y="322"/>
                  </a:cubicBezTo>
                  <a:cubicBezTo>
                    <a:pt x="326" y="325"/>
                    <a:pt x="328" y="327"/>
                    <a:pt x="328" y="330"/>
                  </a:cubicBezTo>
                  <a:cubicBezTo>
                    <a:pt x="328" y="332"/>
                    <a:pt x="326" y="337"/>
                    <a:pt x="330" y="336"/>
                  </a:cubicBezTo>
                  <a:cubicBezTo>
                    <a:pt x="330" y="334"/>
                    <a:pt x="330" y="332"/>
                    <a:pt x="333" y="331"/>
                  </a:cubicBezTo>
                  <a:cubicBezTo>
                    <a:pt x="333" y="333"/>
                    <a:pt x="332" y="335"/>
                    <a:pt x="332" y="337"/>
                  </a:cubicBezTo>
                  <a:cubicBezTo>
                    <a:pt x="336" y="337"/>
                    <a:pt x="335" y="330"/>
                    <a:pt x="336" y="327"/>
                  </a:cubicBezTo>
                  <a:cubicBezTo>
                    <a:pt x="337" y="329"/>
                    <a:pt x="336" y="333"/>
                    <a:pt x="340" y="333"/>
                  </a:cubicBezTo>
                  <a:cubicBezTo>
                    <a:pt x="340" y="333"/>
                    <a:pt x="340" y="334"/>
                    <a:pt x="340" y="334"/>
                  </a:cubicBezTo>
                  <a:cubicBezTo>
                    <a:pt x="340" y="334"/>
                    <a:pt x="341" y="334"/>
                    <a:pt x="342" y="334"/>
                  </a:cubicBezTo>
                  <a:cubicBezTo>
                    <a:pt x="342" y="333"/>
                    <a:pt x="342" y="332"/>
                    <a:pt x="342" y="331"/>
                  </a:cubicBezTo>
                  <a:cubicBezTo>
                    <a:pt x="342" y="332"/>
                    <a:pt x="344" y="333"/>
                    <a:pt x="345" y="332"/>
                  </a:cubicBezTo>
                  <a:cubicBezTo>
                    <a:pt x="342" y="332"/>
                    <a:pt x="343" y="327"/>
                    <a:pt x="345" y="325"/>
                  </a:cubicBezTo>
                  <a:cubicBezTo>
                    <a:pt x="349" y="321"/>
                    <a:pt x="354" y="321"/>
                    <a:pt x="356" y="315"/>
                  </a:cubicBezTo>
                  <a:cubicBezTo>
                    <a:pt x="356" y="313"/>
                    <a:pt x="356" y="311"/>
                    <a:pt x="357" y="309"/>
                  </a:cubicBezTo>
                  <a:cubicBezTo>
                    <a:pt x="359" y="307"/>
                    <a:pt x="361" y="306"/>
                    <a:pt x="362" y="304"/>
                  </a:cubicBezTo>
                  <a:cubicBezTo>
                    <a:pt x="364" y="302"/>
                    <a:pt x="364" y="302"/>
                    <a:pt x="364" y="298"/>
                  </a:cubicBezTo>
                  <a:cubicBezTo>
                    <a:pt x="365" y="293"/>
                    <a:pt x="367" y="292"/>
                    <a:pt x="372" y="292"/>
                  </a:cubicBezTo>
                  <a:cubicBezTo>
                    <a:pt x="375" y="291"/>
                    <a:pt x="379" y="291"/>
                    <a:pt x="382" y="290"/>
                  </a:cubicBezTo>
                  <a:cubicBezTo>
                    <a:pt x="383" y="287"/>
                    <a:pt x="377" y="286"/>
                    <a:pt x="375" y="287"/>
                  </a:cubicBezTo>
                  <a:cubicBezTo>
                    <a:pt x="372" y="288"/>
                    <a:pt x="372" y="290"/>
                    <a:pt x="368" y="290"/>
                  </a:cubicBezTo>
                  <a:cubicBezTo>
                    <a:pt x="369" y="286"/>
                    <a:pt x="378" y="287"/>
                    <a:pt x="382" y="287"/>
                  </a:cubicBezTo>
                  <a:cubicBezTo>
                    <a:pt x="384" y="287"/>
                    <a:pt x="387" y="287"/>
                    <a:pt x="390" y="288"/>
                  </a:cubicBezTo>
                  <a:cubicBezTo>
                    <a:pt x="393" y="288"/>
                    <a:pt x="395" y="291"/>
                    <a:pt x="398" y="291"/>
                  </a:cubicBezTo>
                  <a:cubicBezTo>
                    <a:pt x="398" y="292"/>
                    <a:pt x="398" y="292"/>
                    <a:pt x="398" y="293"/>
                  </a:cubicBezTo>
                  <a:cubicBezTo>
                    <a:pt x="398" y="291"/>
                    <a:pt x="398" y="289"/>
                    <a:pt x="399" y="287"/>
                  </a:cubicBezTo>
                  <a:cubicBezTo>
                    <a:pt x="401" y="287"/>
                    <a:pt x="400" y="291"/>
                    <a:pt x="400" y="293"/>
                  </a:cubicBezTo>
                  <a:cubicBezTo>
                    <a:pt x="405" y="294"/>
                    <a:pt x="410" y="292"/>
                    <a:pt x="414" y="290"/>
                  </a:cubicBezTo>
                  <a:cubicBezTo>
                    <a:pt x="419" y="289"/>
                    <a:pt x="421" y="285"/>
                    <a:pt x="425" y="284"/>
                  </a:cubicBezTo>
                  <a:cubicBezTo>
                    <a:pt x="429" y="282"/>
                    <a:pt x="434" y="281"/>
                    <a:pt x="438" y="279"/>
                  </a:cubicBezTo>
                  <a:cubicBezTo>
                    <a:pt x="439" y="278"/>
                    <a:pt x="440" y="277"/>
                    <a:pt x="441" y="275"/>
                  </a:cubicBezTo>
                  <a:cubicBezTo>
                    <a:pt x="442" y="273"/>
                    <a:pt x="441" y="270"/>
                    <a:pt x="443" y="269"/>
                  </a:cubicBezTo>
                  <a:cubicBezTo>
                    <a:pt x="443" y="271"/>
                    <a:pt x="443" y="273"/>
                    <a:pt x="443" y="275"/>
                  </a:cubicBezTo>
                  <a:cubicBezTo>
                    <a:pt x="444" y="275"/>
                    <a:pt x="444" y="275"/>
                    <a:pt x="445" y="275"/>
                  </a:cubicBezTo>
                  <a:cubicBezTo>
                    <a:pt x="446" y="274"/>
                    <a:pt x="445" y="266"/>
                    <a:pt x="445" y="265"/>
                  </a:cubicBezTo>
                  <a:cubicBezTo>
                    <a:pt x="446" y="262"/>
                    <a:pt x="447" y="259"/>
                    <a:pt x="448" y="256"/>
                  </a:cubicBezTo>
                  <a:cubicBezTo>
                    <a:pt x="449" y="253"/>
                    <a:pt x="451" y="252"/>
                    <a:pt x="451" y="249"/>
                  </a:cubicBezTo>
                  <a:cubicBezTo>
                    <a:pt x="450" y="247"/>
                    <a:pt x="447" y="243"/>
                    <a:pt x="445" y="243"/>
                  </a:cubicBezTo>
                  <a:cubicBezTo>
                    <a:pt x="445" y="244"/>
                    <a:pt x="445" y="245"/>
                    <a:pt x="445" y="246"/>
                  </a:cubicBezTo>
                  <a:cubicBezTo>
                    <a:pt x="446" y="246"/>
                    <a:pt x="446" y="246"/>
                    <a:pt x="447" y="246"/>
                  </a:cubicBezTo>
                  <a:cubicBezTo>
                    <a:pt x="447" y="249"/>
                    <a:pt x="447" y="254"/>
                    <a:pt x="445" y="257"/>
                  </a:cubicBezTo>
                  <a:cubicBezTo>
                    <a:pt x="438" y="258"/>
                    <a:pt x="445" y="240"/>
                    <a:pt x="446" y="237"/>
                  </a:cubicBezTo>
                  <a:cubicBezTo>
                    <a:pt x="449" y="234"/>
                    <a:pt x="453" y="234"/>
                    <a:pt x="456" y="232"/>
                  </a:cubicBezTo>
                  <a:cubicBezTo>
                    <a:pt x="460" y="229"/>
                    <a:pt x="463" y="226"/>
                    <a:pt x="467" y="224"/>
                  </a:cubicBezTo>
                  <a:cubicBezTo>
                    <a:pt x="470" y="222"/>
                    <a:pt x="473" y="221"/>
                    <a:pt x="475" y="217"/>
                  </a:cubicBezTo>
                  <a:cubicBezTo>
                    <a:pt x="478" y="213"/>
                    <a:pt x="481" y="212"/>
                    <a:pt x="487" y="209"/>
                  </a:cubicBezTo>
                  <a:cubicBezTo>
                    <a:pt x="491" y="207"/>
                    <a:pt x="496" y="205"/>
                    <a:pt x="501" y="204"/>
                  </a:cubicBezTo>
                  <a:cubicBezTo>
                    <a:pt x="504" y="203"/>
                    <a:pt x="507" y="202"/>
                    <a:pt x="510" y="201"/>
                  </a:cubicBezTo>
                  <a:cubicBezTo>
                    <a:pt x="513" y="199"/>
                    <a:pt x="513" y="196"/>
                    <a:pt x="516" y="195"/>
                  </a:cubicBezTo>
                  <a:cubicBezTo>
                    <a:pt x="517" y="193"/>
                    <a:pt x="520" y="192"/>
                    <a:pt x="522" y="190"/>
                  </a:cubicBezTo>
                  <a:cubicBezTo>
                    <a:pt x="523" y="188"/>
                    <a:pt x="523" y="185"/>
                    <a:pt x="524" y="183"/>
                  </a:cubicBezTo>
                  <a:cubicBezTo>
                    <a:pt x="527" y="178"/>
                    <a:pt x="531" y="175"/>
                    <a:pt x="535" y="171"/>
                  </a:cubicBezTo>
                  <a:cubicBezTo>
                    <a:pt x="541" y="166"/>
                    <a:pt x="549" y="163"/>
                    <a:pt x="556" y="159"/>
                  </a:cubicBezTo>
                  <a:cubicBezTo>
                    <a:pt x="557" y="157"/>
                    <a:pt x="559" y="156"/>
                    <a:pt x="560" y="155"/>
                  </a:cubicBezTo>
                  <a:cubicBezTo>
                    <a:pt x="562" y="153"/>
                    <a:pt x="564" y="153"/>
                    <a:pt x="566" y="152"/>
                  </a:cubicBezTo>
                  <a:cubicBezTo>
                    <a:pt x="569" y="150"/>
                    <a:pt x="574" y="149"/>
                    <a:pt x="577" y="147"/>
                  </a:cubicBezTo>
                  <a:cubicBezTo>
                    <a:pt x="579" y="145"/>
                    <a:pt x="580" y="141"/>
                    <a:pt x="584" y="140"/>
                  </a:cubicBezTo>
                  <a:cubicBezTo>
                    <a:pt x="587" y="139"/>
                    <a:pt x="585" y="133"/>
                    <a:pt x="586" y="131"/>
                  </a:cubicBezTo>
                  <a:cubicBezTo>
                    <a:pt x="587" y="129"/>
                    <a:pt x="590" y="129"/>
                    <a:pt x="592" y="128"/>
                  </a:cubicBezTo>
                  <a:cubicBezTo>
                    <a:pt x="595" y="126"/>
                    <a:pt x="599" y="122"/>
                    <a:pt x="602" y="122"/>
                  </a:cubicBezTo>
                  <a:cubicBezTo>
                    <a:pt x="602" y="120"/>
                    <a:pt x="603" y="119"/>
                    <a:pt x="605" y="119"/>
                  </a:cubicBezTo>
                  <a:cubicBezTo>
                    <a:pt x="606" y="116"/>
                    <a:pt x="608" y="113"/>
                    <a:pt x="610" y="110"/>
                  </a:cubicBezTo>
                  <a:cubicBezTo>
                    <a:pt x="612" y="108"/>
                    <a:pt x="614" y="107"/>
                    <a:pt x="615" y="106"/>
                  </a:cubicBezTo>
                  <a:cubicBezTo>
                    <a:pt x="616" y="104"/>
                    <a:pt x="616" y="102"/>
                    <a:pt x="617" y="100"/>
                  </a:cubicBezTo>
                  <a:cubicBezTo>
                    <a:pt x="619" y="98"/>
                    <a:pt x="622" y="95"/>
                    <a:pt x="624" y="93"/>
                  </a:cubicBezTo>
                  <a:cubicBezTo>
                    <a:pt x="627" y="91"/>
                    <a:pt x="630" y="89"/>
                    <a:pt x="632" y="86"/>
                  </a:cubicBezTo>
                  <a:cubicBezTo>
                    <a:pt x="633" y="85"/>
                    <a:pt x="633" y="84"/>
                    <a:pt x="633" y="83"/>
                  </a:cubicBezTo>
                  <a:cubicBezTo>
                    <a:pt x="630" y="82"/>
                    <a:pt x="628" y="80"/>
                    <a:pt x="628" y="7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8924926" y="-1697038"/>
              <a:ext cx="666750" cy="1049338"/>
            </a:xfrm>
            <a:custGeom>
              <a:avLst/>
              <a:gdLst>
                <a:gd name="T0" fmla="*/ 286 w 286"/>
                <a:gd name="T1" fmla="*/ 59 h 451"/>
                <a:gd name="T2" fmla="*/ 282 w 286"/>
                <a:gd name="T3" fmla="*/ 35 h 451"/>
                <a:gd name="T4" fmla="*/ 254 w 286"/>
                <a:gd name="T5" fmla="*/ 31 h 451"/>
                <a:gd name="T6" fmla="*/ 222 w 286"/>
                <a:gd name="T7" fmla="*/ 21 h 451"/>
                <a:gd name="T8" fmla="*/ 206 w 286"/>
                <a:gd name="T9" fmla="*/ 5 h 451"/>
                <a:gd name="T10" fmla="*/ 182 w 286"/>
                <a:gd name="T11" fmla="*/ 3 h 451"/>
                <a:gd name="T12" fmla="*/ 153 w 286"/>
                <a:gd name="T13" fmla="*/ 8 h 451"/>
                <a:gd name="T14" fmla="*/ 155 w 286"/>
                <a:gd name="T15" fmla="*/ 11 h 451"/>
                <a:gd name="T16" fmla="*/ 165 w 286"/>
                <a:gd name="T17" fmla="*/ 38 h 451"/>
                <a:gd name="T18" fmla="*/ 160 w 286"/>
                <a:gd name="T19" fmla="*/ 50 h 451"/>
                <a:gd name="T20" fmla="*/ 153 w 286"/>
                <a:gd name="T21" fmla="*/ 88 h 451"/>
                <a:gd name="T22" fmla="*/ 135 w 286"/>
                <a:gd name="T23" fmla="*/ 112 h 451"/>
                <a:gd name="T24" fmla="*/ 141 w 286"/>
                <a:gd name="T25" fmla="*/ 145 h 451"/>
                <a:gd name="T26" fmla="*/ 146 w 286"/>
                <a:gd name="T27" fmla="*/ 171 h 451"/>
                <a:gd name="T28" fmla="*/ 143 w 286"/>
                <a:gd name="T29" fmla="*/ 197 h 451"/>
                <a:gd name="T30" fmla="*/ 137 w 286"/>
                <a:gd name="T31" fmla="*/ 215 h 451"/>
                <a:gd name="T32" fmla="*/ 131 w 286"/>
                <a:gd name="T33" fmla="*/ 247 h 451"/>
                <a:gd name="T34" fmla="*/ 117 w 286"/>
                <a:gd name="T35" fmla="*/ 262 h 451"/>
                <a:gd name="T36" fmla="*/ 102 w 286"/>
                <a:gd name="T37" fmla="*/ 267 h 451"/>
                <a:gd name="T38" fmla="*/ 79 w 286"/>
                <a:gd name="T39" fmla="*/ 271 h 451"/>
                <a:gd name="T40" fmla="*/ 45 w 286"/>
                <a:gd name="T41" fmla="*/ 295 h 451"/>
                <a:gd name="T42" fmla="*/ 15 w 286"/>
                <a:gd name="T43" fmla="*/ 297 h 451"/>
                <a:gd name="T44" fmla="*/ 0 w 286"/>
                <a:gd name="T45" fmla="*/ 325 h 451"/>
                <a:gd name="T46" fmla="*/ 27 w 286"/>
                <a:gd name="T47" fmla="*/ 339 h 451"/>
                <a:gd name="T48" fmla="*/ 52 w 286"/>
                <a:gd name="T49" fmla="*/ 346 h 451"/>
                <a:gd name="T50" fmla="*/ 59 w 286"/>
                <a:gd name="T51" fmla="*/ 373 h 451"/>
                <a:gd name="T52" fmla="*/ 74 w 286"/>
                <a:gd name="T53" fmla="*/ 392 h 451"/>
                <a:gd name="T54" fmla="*/ 70 w 286"/>
                <a:gd name="T55" fmla="*/ 404 h 451"/>
                <a:gd name="T56" fmla="*/ 101 w 286"/>
                <a:gd name="T57" fmla="*/ 423 h 451"/>
                <a:gd name="T58" fmla="*/ 128 w 286"/>
                <a:gd name="T59" fmla="*/ 448 h 451"/>
                <a:gd name="T60" fmla="*/ 155 w 286"/>
                <a:gd name="T61" fmla="*/ 428 h 451"/>
                <a:gd name="T62" fmla="*/ 168 w 286"/>
                <a:gd name="T63" fmla="*/ 415 h 451"/>
                <a:gd name="T64" fmla="*/ 171 w 286"/>
                <a:gd name="T65" fmla="*/ 396 h 451"/>
                <a:gd name="T66" fmla="*/ 179 w 286"/>
                <a:gd name="T67" fmla="*/ 425 h 451"/>
                <a:gd name="T68" fmla="*/ 194 w 286"/>
                <a:gd name="T69" fmla="*/ 425 h 451"/>
                <a:gd name="T70" fmla="*/ 205 w 286"/>
                <a:gd name="T71" fmla="*/ 404 h 451"/>
                <a:gd name="T72" fmla="*/ 230 w 286"/>
                <a:gd name="T73" fmla="*/ 392 h 451"/>
                <a:gd name="T74" fmla="*/ 228 w 286"/>
                <a:gd name="T75" fmla="*/ 362 h 451"/>
                <a:gd name="T76" fmla="*/ 224 w 286"/>
                <a:gd name="T77" fmla="*/ 337 h 451"/>
                <a:gd name="T78" fmla="*/ 220 w 286"/>
                <a:gd name="T79" fmla="*/ 312 h 451"/>
                <a:gd name="T80" fmla="*/ 213 w 286"/>
                <a:gd name="T81" fmla="*/ 295 h 451"/>
                <a:gd name="T82" fmla="*/ 197 w 286"/>
                <a:gd name="T83" fmla="*/ 284 h 451"/>
                <a:gd name="T84" fmla="*/ 206 w 286"/>
                <a:gd name="T85" fmla="*/ 259 h 451"/>
                <a:gd name="T86" fmla="*/ 188 w 286"/>
                <a:gd name="T87" fmla="*/ 225 h 451"/>
                <a:gd name="T88" fmla="*/ 162 w 286"/>
                <a:gd name="T89" fmla="*/ 207 h 451"/>
                <a:gd name="T90" fmla="*/ 163 w 286"/>
                <a:gd name="T91" fmla="*/ 191 h 451"/>
                <a:gd name="T92" fmla="*/ 180 w 286"/>
                <a:gd name="T93" fmla="*/ 184 h 451"/>
                <a:gd name="T94" fmla="*/ 187 w 286"/>
                <a:gd name="T95" fmla="*/ 160 h 451"/>
                <a:gd name="T96" fmla="*/ 224 w 286"/>
                <a:gd name="T97" fmla="*/ 144 h 451"/>
                <a:gd name="T98" fmla="*/ 208 w 286"/>
                <a:gd name="T99" fmla="*/ 132 h 451"/>
                <a:gd name="T100" fmla="*/ 184 w 286"/>
                <a:gd name="T101" fmla="*/ 123 h 451"/>
                <a:gd name="T102" fmla="*/ 161 w 286"/>
                <a:gd name="T103" fmla="*/ 113 h 451"/>
                <a:gd name="T104" fmla="*/ 176 w 286"/>
                <a:gd name="T105" fmla="*/ 78 h 451"/>
                <a:gd name="T106" fmla="*/ 178 w 286"/>
                <a:gd name="T107" fmla="*/ 57 h 451"/>
                <a:gd name="T108" fmla="*/ 181 w 286"/>
                <a:gd name="T109" fmla="*/ 50 h 451"/>
                <a:gd name="T110" fmla="*/ 195 w 286"/>
                <a:gd name="T111" fmla="*/ 64 h 451"/>
                <a:gd name="T112" fmla="*/ 205 w 286"/>
                <a:gd name="T113" fmla="*/ 78 h 451"/>
                <a:gd name="T114" fmla="*/ 211 w 286"/>
                <a:gd name="T115" fmla="*/ 78 h 451"/>
                <a:gd name="T116" fmla="*/ 225 w 286"/>
                <a:gd name="T117" fmla="*/ 76 h 451"/>
                <a:gd name="T118" fmla="*/ 229 w 286"/>
                <a:gd name="T119" fmla="*/ 65 h 451"/>
                <a:gd name="T120" fmla="*/ 251 w 286"/>
                <a:gd name="T121" fmla="*/ 92 h 451"/>
                <a:gd name="T122" fmla="*/ 266 w 286"/>
                <a:gd name="T123" fmla="*/ 8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" h="451">
                  <a:moveTo>
                    <a:pt x="274" y="74"/>
                  </a:moveTo>
                  <a:cubicBezTo>
                    <a:pt x="275" y="73"/>
                    <a:pt x="276" y="72"/>
                    <a:pt x="277" y="70"/>
                  </a:cubicBezTo>
                  <a:cubicBezTo>
                    <a:pt x="279" y="68"/>
                    <a:pt x="281" y="67"/>
                    <a:pt x="283" y="65"/>
                  </a:cubicBezTo>
                  <a:cubicBezTo>
                    <a:pt x="284" y="63"/>
                    <a:pt x="285" y="61"/>
                    <a:pt x="286" y="59"/>
                  </a:cubicBezTo>
                  <a:cubicBezTo>
                    <a:pt x="283" y="60"/>
                    <a:pt x="282" y="58"/>
                    <a:pt x="281" y="56"/>
                  </a:cubicBezTo>
                  <a:cubicBezTo>
                    <a:pt x="280" y="52"/>
                    <a:pt x="282" y="46"/>
                    <a:pt x="283" y="43"/>
                  </a:cubicBezTo>
                  <a:cubicBezTo>
                    <a:pt x="284" y="40"/>
                    <a:pt x="285" y="38"/>
                    <a:pt x="286" y="34"/>
                  </a:cubicBezTo>
                  <a:cubicBezTo>
                    <a:pt x="284" y="35"/>
                    <a:pt x="283" y="35"/>
                    <a:pt x="282" y="35"/>
                  </a:cubicBezTo>
                  <a:cubicBezTo>
                    <a:pt x="278" y="36"/>
                    <a:pt x="273" y="36"/>
                    <a:pt x="269" y="36"/>
                  </a:cubicBezTo>
                  <a:cubicBezTo>
                    <a:pt x="265" y="35"/>
                    <a:pt x="261" y="36"/>
                    <a:pt x="258" y="38"/>
                  </a:cubicBezTo>
                  <a:cubicBezTo>
                    <a:pt x="257" y="35"/>
                    <a:pt x="260" y="34"/>
                    <a:pt x="261" y="32"/>
                  </a:cubicBezTo>
                  <a:cubicBezTo>
                    <a:pt x="259" y="32"/>
                    <a:pt x="256" y="32"/>
                    <a:pt x="254" y="31"/>
                  </a:cubicBezTo>
                  <a:cubicBezTo>
                    <a:pt x="252" y="30"/>
                    <a:pt x="250" y="27"/>
                    <a:pt x="248" y="26"/>
                  </a:cubicBezTo>
                  <a:cubicBezTo>
                    <a:pt x="241" y="24"/>
                    <a:pt x="239" y="30"/>
                    <a:pt x="233" y="29"/>
                  </a:cubicBezTo>
                  <a:cubicBezTo>
                    <a:pt x="230" y="29"/>
                    <a:pt x="228" y="29"/>
                    <a:pt x="226" y="26"/>
                  </a:cubicBezTo>
                  <a:cubicBezTo>
                    <a:pt x="225" y="23"/>
                    <a:pt x="226" y="22"/>
                    <a:pt x="222" y="21"/>
                  </a:cubicBezTo>
                  <a:cubicBezTo>
                    <a:pt x="218" y="21"/>
                    <a:pt x="218" y="22"/>
                    <a:pt x="215" y="19"/>
                  </a:cubicBezTo>
                  <a:cubicBezTo>
                    <a:pt x="214" y="18"/>
                    <a:pt x="212" y="17"/>
                    <a:pt x="211" y="15"/>
                  </a:cubicBezTo>
                  <a:cubicBezTo>
                    <a:pt x="209" y="13"/>
                    <a:pt x="210" y="10"/>
                    <a:pt x="209" y="9"/>
                  </a:cubicBezTo>
                  <a:cubicBezTo>
                    <a:pt x="206" y="6"/>
                    <a:pt x="206" y="6"/>
                    <a:pt x="206" y="5"/>
                  </a:cubicBezTo>
                  <a:cubicBezTo>
                    <a:pt x="203" y="5"/>
                    <a:pt x="201" y="4"/>
                    <a:pt x="200" y="4"/>
                  </a:cubicBezTo>
                  <a:cubicBezTo>
                    <a:pt x="199" y="5"/>
                    <a:pt x="198" y="6"/>
                    <a:pt x="197" y="7"/>
                  </a:cubicBezTo>
                  <a:cubicBezTo>
                    <a:pt x="195" y="2"/>
                    <a:pt x="195" y="6"/>
                    <a:pt x="191" y="5"/>
                  </a:cubicBezTo>
                  <a:cubicBezTo>
                    <a:pt x="188" y="5"/>
                    <a:pt x="186" y="0"/>
                    <a:pt x="182" y="3"/>
                  </a:cubicBezTo>
                  <a:cubicBezTo>
                    <a:pt x="182" y="4"/>
                    <a:pt x="182" y="6"/>
                    <a:pt x="182" y="7"/>
                  </a:cubicBezTo>
                  <a:cubicBezTo>
                    <a:pt x="177" y="10"/>
                    <a:pt x="175" y="14"/>
                    <a:pt x="169" y="11"/>
                  </a:cubicBezTo>
                  <a:cubicBezTo>
                    <a:pt x="166" y="9"/>
                    <a:pt x="165" y="9"/>
                    <a:pt x="161" y="9"/>
                  </a:cubicBezTo>
                  <a:cubicBezTo>
                    <a:pt x="159" y="9"/>
                    <a:pt x="155" y="9"/>
                    <a:pt x="153" y="8"/>
                  </a:cubicBezTo>
                  <a:cubicBezTo>
                    <a:pt x="153" y="8"/>
                    <a:pt x="150" y="6"/>
                    <a:pt x="150" y="6"/>
                  </a:cubicBezTo>
                  <a:cubicBezTo>
                    <a:pt x="150" y="5"/>
                    <a:pt x="149" y="5"/>
                    <a:pt x="149" y="4"/>
                  </a:cubicBezTo>
                  <a:cubicBezTo>
                    <a:pt x="149" y="6"/>
                    <a:pt x="149" y="9"/>
                    <a:pt x="150" y="10"/>
                  </a:cubicBezTo>
                  <a:cubicBezTo>
                    <a:pt x="151" y="11"/>
                    <a:pt x="154" y="9"/>
                    <a:pt x="155" y="11"/>
                  </a:cubicBezTo>
                  <a:cubicBezTo>
                    <a:pt x="157" y="13"/>
                    <a:pt x="154" y="16"/>
                    <a:pt x="158" y="16"/>
                  </a:cubicBezTo>
                  <a:cubicBezTo>
                    <a:pt x="158" y="18"/>
                    <a:pt x="158" y="21"/>
                    <a:pt x="158" y="23"/>
                  </a:cubicBezTo>
                  <a:cubicBezTo>
                    <a:pt x="158" y="27"/>
                    <a:pt x="160" y="27"/>
                    <a:pt x="162" y="30"/>
                  </a:cubicBezTo>
                  <a:cubicBezTo>
                    <a:pt x="163" y="32"/>
                    <a:pt x="166" y="36"/>
                    <a:pt x="165" y="38"/>
                  </a:cubicBezTo>
                  <a:cubicBezTo>
                    <a:pt x="165" y="39"/>
                    <a:pt x="162" y="40"/>
                    <a:pt x="161" y="41"/>
                  </a:cubicBezTo>
                  <a:cubicBezTo>
                    <a:pt x="160" y="43"/>
                    <a:pt x="160" y="45"/>
                    <a:pt x="160" y="47"/>
                  </a:cubicBezTo>
                  <a:cubicBezTo>
                    <a:pt x="160" y="48"/>
                    <a:pt x="160" y="49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4" y="52"/>
                    <a:pt x="163" y="57"/>
                    <a:pt x="163" y="60"/>
                  </a:cubicBezTo>
                  <a:cubicBezTo>
                    <a:pt x="162" y="66"/>
                    <a:pt x="168" y="73"/>
                    <a:pt x="164" y="78"/>
                  </a:cubicBezTo>
                  <a:cubicBezTo>
                    <a:pt x="162" y="80"/>
                    <a:pt x="160" y="81"/>
                    <a:pt x="158" y="82"/>
                  </a:cubicBezTo>
                  <a:cubicBezTo>
                    <a:pt x="155" y="83"/>
                    <a:pt x="154" y="85"/>
                    <a:pt x="153" y="88"/>
                  </a:cubicBezTo>
                  <a:cubicBezTo>
                    <a:pt x="152" y="90"/>
                    <a:pt x="149" y="89"/>
                    <a:pt x="147" y="91"/>
                  </a:cubicBezTo>
                  <a:cubicBezTo>
                    <a:pt x="146" y="93"/>
                    <a:pt x="145" y="95"/>
                    <a:pt x="145" y="97"/>
                  </a:cubicBezTo>
                  <a:cubicBezTo>
                    <a:pt x="142" y="97"/>
                    <a:pt x="140" y="97"/>
                    <a:pt x="138" y="97"/>
                  </a:cubicBezTo>
                  <a:cubicBezTo>
                    <a:pt x="138" y="102"/>
                    <a:pt x="133" y="107"/>
                    <a:pt x="135" y="112"/>
                  </a:cubicBezTo>
                  <a:cubicBezTo>
                    <a:pt x="136" y="115"/>
                    <a:pt x="141" y="115"/>
                    <a:pt x="142" y="119"/>
                  </a:cubicBezTo>
                  <a:cubicBezTo>
                    <a:pt x="153" y="120"/>
                    <a:pt x="153" y="131"/>
                    <a:pt x="154" y="140"/>
                  </a:cubicBezTo>
                  <a:cubicBezTo>
                    <a:pt x="151" y="141"/>
                    <a:pt x="149" y="137"/>
                    <a:pt x="146" y="137"/>
                  </a:cubicBezTo>
                  <a:cubicBezTo>
                    <a:pt x="141" y="138"/>
                    <a:pt x="141" y="141"/>
                    <a:pt x="141" y="145"/>
                  </a:cubicBezTo>
                  <a:cubicBezTo>
                    <a:pt x="139" y="145"/>
                    <a:pt x="136" y="145"/>
                    <a:pt x="134" y="145"/>
                  </a:cubicBezTo>
                  <a:cubicBezTo>
                    <a:pt x="133" y="148"/>
                    <a:pt x="138" y="159"/>
                    <a:pt x="141" y="161"/>
                  </a:cubicBezTo>
                  <a:cubicBezTo>
                    <a:pt x="140" y="163"/>
                    <a:pt x="136" y="165"/>
                    <a:pt x="135" y="168"/>
                  </a:cubicBezTo>
                  <a:cubicBezTo>
                    <a:pt x="140" y="169"/>
                    <a:pt x="144" y="170"/>
                    <a:pt x="146" y="171"/>
                  </a:cubicBezTo>
                  <a:cubicBezTo>
                    <a:pt x="144" y="170"/>
                    <a:pt x="140" y="169"/>
                    <a:pt x="135" y="168"/>
                  </a:cubicBezTo>
                  <a:cubicBezTo>
                    <a:pt x="135" y="168"/>
                    <a:pt x="135" y="168"/>
                    <a:pt x="135" y="169"/>
                  </a:cubicBezTo>
                  <a:cubicBezTo>
                    <a:pt x="135" y="171"/>
                    <a:pt x="140" y="174"/>
                    <a:pt x="142" y="176"/>
                  </a:cubicBezTo>
                  <a:cubicBezTo>
                    <a:pt x="146" y="182"/>
                    <a:pt x="143" y="190"/>
                    <a:pt x="143" y="197"/>
                  </a:cubicBezTo>
                  <a:cubicBezTo>
                    <a:pt x="141" y="197"/>
                    <a:pt x="141" y="198"/>
                    <a:pt x="140" y="198"/>
                  </a:cubicBezTo>
                  <a:cubicBezTo>
                    <a:pt x="139" y="202"/>
                    <a:pt x="143" y="202"/>
                    <a:pt x="145" y="205"/>
                  </a:cubicBezTo>
                  <a:cubicBezTo>
                    <a:pt x="147" y="207"/>
                    <a:pt x="145" y="212"/>
                    <a:pt x="145" y="215"/>
                  </a:cubicBezTo>
                  <a:cubicBezTo>
                    <a:pt x="142" y="215"/>
                    <a:pt x="140" y="214"/>
                    <a:pt x="137" y="215"/>
                  </a:cubicBezTo>
                  <a:cubicBezTo>
                    <a:pt x="138" y="217"/>
                    <a:pt x="132" y="221"/>
                    <a:pt x="139" y="223"/>
                  </a:cubicBezTo>
                  <a:cubicBezTo>
                    <a:pt x="139" y="229"/>
                    <a:pt x="138" y="232"/>
                    <a:pt x="134" y="237"/>
                  </a:cubicBezTo>
                  <a:cubicBezTo>
                    <a:pt x="133" y="239"/>
                    <a:pt x="127" y="241"/>
                    <a:pt x="128" y="244"/>
                  </a:cubicBezTo>
                  <a:cubicBezTo>
                    <a:pt x="129" y="244"/>
                    <a:pt x="131" y="246"/>
                    <a:pt x="131" y="247"/>
                  </a:cubicBezTo>
                  <a:cubicBezTo>
                    <a:pt x="128" y="248"/>
                    <a:pt x="124" y="247"/>
                    <a:pt x="124" y="251"/>
                  </a:cubicBezTo>
                  <a:cubicBezTo>
                    <a:pt x="118" y="247"/>
                    <a:pt x="118" y="253"/>
                    <a:pt x="118" y="257"/>
                  </a:cubicBezTo>
                  <a:cubicBezTo>
                    <a:pt x="118" y="257"/>
                    <a:pt x="117" y="257"/>
                    <a:pt x="117" y="257"/>
                  </a:cubicBezTo>
                  <a:cubicBezTo>
                    <a:pt x="117" y="259"/>
                    <a:pt x="117" y="261"/>
                    <a:pt x="117" y="262"/>
                  </a:cubicBezTo>
                  <a:cubicBezTo>
                    <a:pt x="112" y="262"/>
                    <a:pt x="113" y="259"/>
                    <a:pt x="110" y="258"/>
                  </a:cubicBezTo>
                  <a:cubicBezTo>
                    <a:pt x="108" y="257"/>
                    <a:pt x="104" y="256"/>
                    <a:pt x="102" y="257"/>
                  </a:cubicBezTo>
                  <a:cubicBezTo>
                    <a:pt x="99" y="257"/>
                    <a:pt x="104" y="262"/>
                    <a:pt x="104" y="263"/>
                  </a:cubicBezTo>
                  <a:cubicBezTo>
                    <a:pt x="104" y="265"/>
                    <a:pt x="103" y="265"/>
                    <a:pt x="102" y="267"/>
                  </a:cubicBezTo>
                  <a:cubicBezTo>
                    <a:pt x="102" y="269"/>
                    <a:pt x="102" y="270"/>
                    <a:pt x="102" y="272"/>
                  </a:cubicBezTo>
                  <a:cubicBezTo>
                    <a:pt x="99" y="272"/>
                    <a:pt x="97" y="270"/>
                    <a:pt x="94" y="270"/>
                  </a:cubicBezTo>
                  <a:cubicBezTo>
                    <a:pt x="96" y="271"/>
                    <a:pt x="96" y="274"/>
                    <a:pt x="96" y="276"/>
                  </a:cubicBezTo>
                  <a:cubicBezTo>
                    <a:pt x="89" y="276"/>
                    <a:pt x="85" y="272"/>
                    <a:pt x="79" y="271"/>
                  </a:cubicBezTo>
                  <a:cubicBezTo>
                    <a:pt x="76" y="271"/>
                    <a:pt x="76" y="276"/>
                    <a:pt x="76" y="277"/>
                  </a:cubicBezTo>
                  <a:cubicBezTo>
                    <a:pt x="70" y="271"/>
                    <a:pt x="72" y="285"/>
                    <a:pt x="67" y="286"/>
                  </a:cubicBezTo>
                  <a:cubicBezTo>
                    <a:pt x="63" y="287"/>
                    <a:pt x="59" y="286"/>
                    <a:pt x="55" y="288"/>
                  </a:cubicBezTo>
                  <a:cubicBezTo>
                    <a:pt x="52" y="290"/>
                    <a:pt x="48" y="293"/>
                    <a:pt x="45" y="295"/>
                  </a:cubicBezTo>
                  <a:cubicBezTo>
                    <a:pt x="41" y="298"/>
                    <a:pt x="40" y="299"/>
                    <a:pt x="39" y="303"/>
                  </a:cubicBezTo>
                  <a:cubicBezTo>
                    <a:pt x="38" y="306"/>
                    <a:pt x="37" y="306"/>
                    <a:pt x="34" y="306"/>
                  </a:cubicBezTo>
                  <a:cubicBezTo>
                    <a:pt x="27" y="306"/>
                    <a:pt x="25" y="303"/>
                    <a:pt x="24" y="297"/>
                  </a:cubicBezTo>
                  <a:cubicBezTo>
                    <a:pt x="21" y="297"/>
                    <a:pt x="18" y="296"/>
                    <a:pt x="15" y="297"/>
                  </a:cubicBezTo>
                  <a:cubicBezTo>
                    <a:pt x="14" y="300"/>
                    <a:pt x="17" y="301"/>
                    <a:pt x="16" y="304"/>
                  </a:cubicBezTo>
                  <a:cubicBezTo>
                    <a:pt x="12" y="304"/>
                    <a:pt x="8" y="303"/>
                    <a:pt x="4" y="304"/>
                  </a:cubicBezTo>
                  <a:cubicBezTo>
                    <a:pt x="6" y="306"/>
                    <a:pt x="7" y="316"/>
                    <a:pt x="3" y="316"/>
                  </a:cubicBezTo>
                  <a:cubicBezTo>
                    <a:pt x="1" y="318"/>
                    <a:pt x="0" y="322"/>
                    <a:pt x="0" y="325"/>
                  </a:cubicBezTo>
                  <a:cubicBezTo>
                    <a:pt x="2" y="325"/>
                    <a:pt x="6" y="324"/>
                    <a:pt x="6" y="327"/>
                  </a:cubicBezTo>
                  <a:cubicBezTo>
                    <a:pt x="6" y="329"/>
                    <a:pt x="6" y="329"/>
                    <a:pt x="9" y="329"/>
                  </a:cubicBezTo>
                  <a:cubicBezTo>
                    <a:pt x="14" y="329"/>
                    <a:pt x="17" y="329"/>
                    <a:pt x="19" y="334"/>
                  </a:cubicBezTo>
                  <a:cubicBezTo>
                    <a:pt x="24" y="333"/>
                    <a:pt x="25" y="336"/>
                    <a:pt x="27" y="339"/>
                  </a:cubicBezTo>
                  <a:cubicBezTo>
                    <a:pt x="30" y="344"/>
                    <a:pt x="34" y="341"/>
                    <a:pt x="38" y="341"/>
                  </a:cubicBezTo>
                  <a:cubicBezTo>
                    <a:pt x="38" y="343"/>
                    <a:pt x="39" y="344"/>
                    <a:pt x="41" y="344"/>
                  </a:cubicBezTo>
                  <a:cubicBezTo>
                    <a:pt x="41" y="343"/>
                    <a:pt x="41" y="343"/>
                    <a:pt x="41" y="343"/>
                  </a:cubicBezTo>
                  <a:cubicBezTo>
                    <a:pt x="44" y="343"/>
                    <a:pt x="54" y="342"/>
                    <a:pt x="52" y="346"/>
                  </a:cubicBezTo>
                  <a:cubicBezTo>
                    <a:pt x="48" y="348"/>
                    <a:pt x="43" y="353"/>
                    <a:pt x="47" y="358"/>
                  </a:cubicBezTo>
                  <a:cubicBezTo>
                    <a:pt x="48" y="360"/>
                    <a:pt x="50" y="362"/>
                    <a:pt x="51" y="363"/>
                  </a:cubicBezTo>
                  <a:cubicBezTo>
                    <a:pt x="53" y="365"/>
                    <a:pt x="57" y="367"/>
                    <a:pt x="60" y="367"/>
                  </a:cubicBezTo>
                  <a:cubicBezTo>
                    <a:pt x="60" y="369"/>
                    <a:pt x="59" y="371"/>
                    <a:pt x="59" y="373"/>
                  </a:cubicBezTo>
                  <a:cubicBezTo>
                    <a:pt x="61" y="373"/>
                    <a:pt x="63" y="372"/>
                    <a:pt x="65" y="372"/>
                  </a:cubicBezTo>
                  <a:cubicBezTo>
                    <a:pt x="64" y="376"/>
                    <a:pt x="70" y="378"/>
                    <a:pt x="71" y="380"/>
                  </a:cubicBezTo>
                  <a:cubicBezTo>
                    <a:pt x="72" y="384"/>
                    <a:pt x="69" y="383"/>
                    <a:pt x="68" y="385"/>
                  </a:cubicBezTo>
                  <a:cubicBezTo>
                    <a:pt x="71" y="388"/>
                    <a:pt x="74" y="388"/>
                    <a:pt x="74" y="392"/>
                  </a:cubicBezTo>
                  <a:cubicBezTo>
                    <a:pt x="75" y="397"/>
                    <a:pt x="76" y="394"/>
                    <a:pt x="79" y="398"/>
                  </a:cubicBezTo>
                  <a:cubicBezTo>
                    <a:pt x="76" y="398"/>
                    <a:pt x="74" y="402"/>
                    <a:pt x="70" y="402"/>
                  </a:cubicBezTo>
                  <a:cubicBezTo>
                    <a:pt x="69" y="402"/>
                    <a:pt x="68" y="403"/>
                    <a:pt x="67" y="403"/>
                  </a:cubicBezTo>
                  <a:cubicBezTo>
                    <a:pt x="68" y="404"/>
                    <a:pt x="69" y="404"/>
                    <a:pt x="70" y="404"/>
                  </a:cubicBezTo>
                  <a:cubicBezTo>
                    <a:pt x="72" y="414"/>
                    <a:pt x="80" y="408"/>
                    <a:pt x="85" y="414"/>
                  </a:cubicBezTo>
                  <a:cubicBezTo>
                    <a:pt x="90" y="418"/>
                    <a:pt x="85" y="424"/>
                    <a:pt x="88" y="428"/>
                  </a:cubicBezTo>
                  <a:cubicBezTo>
                    <a:pt x="89" y="430"/>
                    <a:pt x="94" y="434"/>
                    <a:pt x="94" y="429"/>
                  </a:cubicBezTo>
                  <a:cubicBezTo>
                    <a:pt x="99" y="428"/>
                    <a:pt x="98" y="428"/>
                    <a:pt x="101" y="423"/>
                  </a:cubicBezTo>
                  <a:cubicBezTo>
                    <a:pt x="105" y="423"/>
                    <a:pt x="106" y="428"/>
                    <a:pt x="107" y="431"/>
                  </a:cubicBezTo>
                  <a:cubicBezTo>
                    <a:pt x="108" y="437"/>
                    <a:pt x="114" y="436"/>
                    <a:pt x="118" y="439"/>
                  </a:cubicBezTo>
                  <a:cubicBezTo>
                    <a:pt x="123" y="444"/>
                    <a:pt x="126" y="444"/>
                    <a:pt x="126" y="451"/>
                  </a:cubicBezTo>
                  <a:cubicBezTo>
                    <a:pt x="127" y="450"/>
                    <a:pt x="128" y="449"/>
                    <a:pt x="128" y="448"/>
                  </a:cubicBezTo>
                  <a:cubicBezTo>
                    <a:pt x="132" y="446"/>
                    <a:pt x="133" y="443"/>
                    <a:pt x="138" y="442"/>
                  </a:cubicBezTo>
                  <a:cubicBezTo>
                    <a:pt x="142" y="441"/>
                    <a:pt x="147" y="442"/>
                    <a:pt x="148" y="436"/>
                  </a:cubicBezTo>
                  <a:cubicBezTo>
                    <a:pt x="149" y="434"/>
                    <a:pt x="148" y="433"/>
                    <a:pt x="149" y="432"/>
                  </a:cubicBezTo>
                  <a:cubicBezTo>
                    <a:pt x="151" y="430"/>
                    <a:pt x="153" y="430"/>
                    <a:pt x="155" y="428"/>
                  </a:cubicBezTo>
                  <a:cubicBezTo>
                    <a:pt x="156" y="426"/>
                    <a:pt x="156" y="424"/>
                    <a:pt x="157" y="423"/>
                  </a:cubicBezTo>
                  <a:cubicBezTo>
                    <a:pt x="158" y="422"/>
                    <a:pt x="159" y="422"/>
                    <a:pt x="160" y="421"/>
                  </a:cubicBezTo>
                  <a:cubicBezTo>
                    <a:pt x="161" y="420"/>
                    <a:pt x="162" y="418"/>
                    <a:pt x="163" y="417"/>
                  </a:cubicBezTo>
                  <a:cubicBezTo>
                    <a:pt x="166" y="416"/>
                    <a:pt x="166" y="418"/>
                    <a:pt x="168" y="415"/>
                  </a:cubicBezTo>
                  <a:cubicBezTo>
                    <a:pt x="169" y="413"/>
                    <a:pt x="167" y="413"/>
                    <a:pt x="170" y="412"/>
                  </a:cubicBezTo>
                  <a:cubicBezTo>
                    <a:pt x="171" y="411"/>
                    <a:pt x="173" y="411"/>
                    <a:pt x="174" y="411"/>
                  </a:cubicBezTo>
                  <a:cubicBezTo>
                    <a:pt x="175" y="408"/>
                    <a:pt x="175" y="405"/>
                    <a:pt x="175" y="402"/>
                  </a:cubicBezTo>
                  <a:cubicBezTo>
                    <a:pt x="174" y="399"/>
                    <a:pt x="172" y="398"/>
                    <a:pt x="171" y="396"/>
                  </a:cubicBezTo>
                  <a:cubicBezTo>
                    <a:pt x="178" y="394"/>
                    <a:pt x="179" y="403"/>
                    <a:pt x="178" y="408"/>
                  </a:cubicBezTo>
                  <a:cubicBezTo>
                    <a:pt x="177" y="411"/>
                    <a:pt x="175" y="412"/>
                    <a:pt x="174" y="415"/>
                  </a:cubicBezTo>
                  <a:cubicBezTo>
                    <a:pt x="174" y="417"/>
                    <a:pt x="176" y="419"/>
                    <a:pt x="177" y="421"/>
                  </a:cubicBezTo>
                  <a:cubicBezTo>
                    <a:pt x="178" y="423"/>
                    <a:pt x="179" y="423"/>
                    <a:pt x="179" y="425"/>
                  </a:cubicBezTo>
                  <a:cubicBezTo>
                    <a:pt x="179" y="426"/>
                    <a:pt x="178" y="429"/>
                    <a:pt x="179" y="430"/>
                  </a:cubicBezTo>
                  <a:cubicBezTo>
                    <a:pt x="181" y="432"/>
                    <a:pt x="184" y="428"/>
                    <a:pt x="185" y="426"/>
                  </a:cubicBezTo>
                  <a:cubicBezTo>
                    <a:pt x="186" y="424"/>
                    <a:pt x="186" y="422"/>
                    <a:pt x="189" y="421"/>
                  </a:cubicBezTo>
                  <a:cubicBezTo>
                    <a:pt x="192" y="420"/>
                    <a:pt x="194" y="422"/>
                    <a:pt x="194" y="425"/>
                  </a:cubicBezTo>
                  <a:cubicBezTo>
                    <a:pt x="195" y="425"/>
                    <a:pt x="196" y="425"/>
                    <a:pt x="197" y="425"/>
                  </a:cubicBezTo>
                  <a:cubicBezTo>
                    <a:pt x="198" y="420"/>
                    <a:pt x="198" y="420"/>
                    <a:pt x="203" y="420"/>
                  </a:cubicBezTo>
                  <a:cubicBezTo>
                    <a:pt x="203" y="418"/>
                    <a:pt x="202" y="413"/>
                    <a:pt x="203" y="412"/>
                  </a:cubicBezTo>
                  <a:cubicBezTo>
                    <a:pt x="203" y="409"/>
                    <a:pt x="205" y="408"/>
                    <a:pt x="205" y="404"/>
                  </a:cubicBezTo>
                  <a:cubicBezTo>
                    <a:pt x="208" y="404"/>
                    <a:pt x="216" y="406"/>
                    <a:pt x="215" y="400"/>
                  </a:cubicBezTo>
                  <a:cubicBezTo>
                    <a:pt x="219" y="399"/>
                    <a:pt x="220" y="398"/>
                    <a:pt x="222" y="395"/>
                  </a:cubicBezTo>
                  <a:cubicBezTo>
                    <a:pt x="223" y="393"/>
                    <a:pt x="222" y="393"/>
                    <a:pt x="224" y="391"/>
                  </a:cubicBezTo>
                  <a:cubicBezTo>
                    <a:pt x="226" y="391"/>
                    <a:pt x="228" y="391"/>
                    <a:pt x="230" y="392"/>
                  </a:cubicBezTo>
                  <a:cubicBezTo>
                    <a:pt x="232" y="393"/>
                    <a:pt x="235" y="396"/>
                    <a:pt x="237" y="398"/>
                  </a:cubicBezTo>
                  <a:cubicBezTo>
                    <a:pt x="236" y="393"/>
                    <a:pt x="236" y="393"/>
                    <a:pt x="236" y="393"/>
                  </a:cubicBezTo>
                  <a:cubicBezTo>
                    <a:pt x="233" y="387"/>
                    <a:pt x="232" y="384"/>
                    <a:pt x="232" y="378"/>
                  </a:cubicBezTo>
                  <a:cubicBezTo>
                    <a:pt x="232" y="371"/>
                    <a:pt x="230" y="368"/>
                    <a:pt x="228" y="362"/>
                  </a:cubicBezTo>
                  <a:cubicBezTo>
                    <a:pt x="227" y="359"/>
                    <a:pt x="227" y="357"/>
                    <a:pt x="227" y="354"/>
                  </a:cubicBezTo>
                  <a:cubicBezTo>
                    <a:pt x="226" y="351"/>
                    <a:pt x="224" y="349"/>
                    <a:pt x="227" y="348"/>
                  </a:cubicBezTo>
                  <a:cubicBezTo>
                    <a:pt x="227" y="345"/>
                    <a:pt x="227" y="343"/>
                    <a:pt x="227" y="341"/>
                  </a:cubicBezTo>
                  <a:cubicBezTo>
                    <a:pt x="226" y="338"/>
                    <a:pt x="224" y="338"/>
                    <a:pt x="224" y="337"/>
                  </a:cubicBezTo>
                  <a:cubicBezTo>
                    <a:pt x="223" y="335"/>
                    <a:pt x="222" y="334"/>
                    <a:pt x="221" y="334"/>
                  </a:cubicBezTo>
                  <a:cubicBezTo>
                    <a:pt x="222" y="330"/>
                    <a:pt x="220" y="322"/>
                    <a:pt x="225" y="320"/>
                  </a:cubicBezTo>
                  <a:cubicBezTo>
                    <a:pt x="226" y="317"/>
                    <a:pt x="227" y="315"/>
                    <a:pt x="230" y="316"/>
                  </a:cubicBezTo>
                  <a:cubicBezTo>
                    <a:pt x="228" y="315"/>
                    <a:pt x="222" y="312"/>
                    <a:pt x="220" y="312"/>
                  </a:cubicBezTo>
                  <a:cubicBezTo>
                    <a:pt x="215" y="312"/>
                    <a:pt x="212" y="319"/>
                    <a:pt x="210" y="314"/>
                  </a:cubicBezTo>
                  <a:cubicBezTo>
                    <a:pt x="208" y="311"/>
                    <a:pt x="210" y="305"/>
                    <a:pt x="211" y="302"/>
                  </a:cubicBezTo>
                  <a:cubicBezTo>
                    <a:pt x="211" y="300"/>
                    <a:pt x="211" y="299"/>
                    <a:pt x="211" y="298"/>
                  </a:cubicBezTo>
                  <a:cubicBezTo>
                    <a:pt x="212" y="297"/>
                    <a:pt x="213" y="297"/>
                    <a:pt x="213" y="295"/>
                  </a:cubicBezTo>
                  <a:cubicBezTo>
                    <a:pt x="214" y="292"/>
                    <a:pt x="211" y="292"/>
                    <a:pt x="209" y="291"/>
                  </a:cubicBezTo>
                  <a:cubicBezTo>
                    <a:pt x="206" y="290"/>
                    <a:pt x="204" y="288"/>
                    <a:pt x="202" y="286"/>
                  </a:cubicBezTo>
                  <a:cubicBezTo>
                    <a:pt x="202" y="286"/>
                    <a:pt x="202" y="285"/>
                    <a:pt x="201" y="284"/>
                  </a:cubicBezTo>
                  <a:cubicBezTo>
                    <a:pt x="200" y="283"/>
                    <a:pt x="198" y="284"/>
                    <a:pt x="197" y="284"/>
                  </a:cubicBezTo>
                  <a:cubicBezTo>
                    <a:pt x="197" y="279"/>
                    <a:pt x="196" y="274"/>
                    <a:pt x="197" y="269"/>
                  </a:cubicBezTo>
                  <a:cubicBezTo>
                    <a:pt x="197" y="268"/>
                    <a:pt x="197" y="264"/>
                    <a:pt x="198" y="263"/>
                  </a:cubicBezTo>
                  <a:cubicBezTo>
                    <a:pt x="200" y="262"/>
                    <a:pt x="202" y="264"/>
                    <a:pt x="204" y="263"/>
                  </a:cubicBezTo>
                  <a:cubicBezTo>
                    <a:pt x="206" y="262"/>
                    <a:pt x="205" y="261"/>
                    <a:pt x="206" y="259"/>
                  </a:cubicBezTo>
                  <a:cubicBezTo>
                    <a:pt x="208" y="254"/>
                    <a:pt x="210" y="252"/>
                    <a:pt x="211" y="247"/>
                  </a:cubicBezTo>
                  <a:cubicBezTo>
                    <a:pt x="212" y="242"/>
                    <a:pt x="209" y="232"/>
                    <a:pt x="205" y="229"/>
                  </a:cubicBezTo>
                  <a:cubicBezTo>
                    <a:pt x="202" y="228"/>
                    <a:pt x="199" y="228"/>
                    <a:pt x="196" y="228"/>
                  </a:cubicBezTo>
                  <a:cubicBezTo>
                    <a:pt x="193" y="228"/>
                    <a:pt x="191" y="226"/>
                    <a:pt x="188" y="225"/>
                  </a:cubicBezTo>
                  <a:cubicBezTo>
                    <a:pt x="185" y="224"/>
                    <a:pt x="182" y="224"/>
                    <a:pt x="178" y="224"/>
                  </a:cubicBezTo>
                  <a:cubicBezTo>
                    <a:pt x="179" y="220"/>
                    <a:pt x="176" y="219"/>
                    <a:pt x="173" y="218"/>
                  </a:cubicBezTo>
                  <a:cubicBezTo>
                    <a:pt x="171" y="216"/>
                    <a:pt x="166" y="215"/>
                    <a:pt x="164" y="212"/>
                  </a:cubicBezTo>
                  <a:cubicBezTo>
                    <a:pt x="163" y="210"/>
                    <a:pt x="163" y="208"/>
                    <a:pt x="162" y="207"/>
                  </a:cubicBezTo>
                  <a:cubicBezTo>
                    <a:pt x="161" y="205"/>
                    <a:pt x="158" y="204"/>
                    <a:pt x="157" y="202"/>
                  </a:cubicBezTo>
                  <a:cubicBezTo>
                    <a:pt x="156" y="199"/>
                    <a:pt x="159" y="200"/>
                    <a:pt x="160" y="198"/>
                  </a:cubicBezTo>
                  <a:cubicBezTo>
                    <a:pt x="160" y="197"/>
                    <a:pt x="160" y="195"/>
                    <a:pt x="160" y="194"/>
                  </a:cubicBezTo>
                  <a:cubicBezTo>
                    <a:pt x="161" y="193"/>
                    <a:pt x="162" y="193"/>
                    <a:pt x="163" y="191"/>
                  </a:cubicBezTo>
                  <a:cubicBezTo>
                    <a:pt x="165" y="188"/>
                    <a:pt x="164" y="183"/>
                    <a:pt x="165" y="179"/>
                  </a:cubicBezTo>
                  <a:cubicBezTo>
                    <a:pt x="167" y="179"/>
                    <a:pt x="173" y="178"/>
                    <a:pt x="174" y="179"/>
                  </a:cubicBezTo>
                  <a:cubicBezTo>
                    <a:pt x="175" y="181"/>
                    <a:pt x="174" y="183"/>
                    <a:pt x="175" y="184"/>
                  </a:cubicBezTo>
                  <a:cubicBezTo>
                    <a:pt x="176" y="185"/>
                    <a:pt x="179" y="184"/>
                    <a:pt x="180" y="184"/>
                  </a:cubicBezTo>
                  <a:cubicBezTo>
                    <a:pt x="178" y="183"/>
                    <a:pt x="177" y="182"/>
                    <a:pt x="177" y="179"/>
                  </a:cubicBezTo>
                  <a:cubicBezTo>
                    <a:pt x="179" y="179"/>
                    <a:pt x="181" y="179"/>
                    <a:pt x="183" y="179"/>
                  </a:cubicBezTo>
                  <a:cubicBezTo>
                    <a:pt x="184" y="174"/>
                    <a:pt x="183" y="173"/>
                    <a:pt x="188" y="172"/>
                  </a:cubicBezTo>
                  <a:cubicBezTo>
                    <a:pt x="189" y="168"/>
                    <a:pt x="186" y="165"/>
                    <a:pt x="187" y="160"/>
                  </a:cubicBezTo>
                  <a:cubicBezTo>
                    <a:pt x="190" y="159"/>
                    <a:pt x="195" y="159"/>
                    <a:pt x="198" y="159"/>
                  </a:cubicBezTo>
                  <a:cubicBezTo>
                    <a:pt x="203" y="158"/>
                    <a:pt x="207" y="159"/>
                    <a:pt x="211" y="159"/>
                  </a:cubicBezTo>
                  <a:cubicBezTo>
                    <a:pt x="212" y="155"/>
                    <a:pt x="218" y="160"/>
                    <a:pt x="220" y="158"/>
                  </a:cubicBezTo>
                  <a:cubicBezTo>
                    <a:pt x="222" y="157"/>
                    <a:pt x="225" y="146"/>
                    <a:pt x="224" y="144"/>
                  </a:cubicBezTo>
                  <a:cubicBezTo>
                    <a:pt x="220" y="143"/>
                    <a:pt x="222" y="147"/>
                    <a:pt x="220" y="148"/>
                  </a:cubicBezTo>
                  <a:cubicBezTo>
                    <a:pt x="218" y="149"/>
                    <a:pt x="215" y="146"/>
                    <a:pt x="214" y="144"/>
                  </a:cubicBezTo>
                  <a:cubicBezTo>
                    <a:pt x="212" y="142"/>
                    <a:pt x="212" y="140"/>
                    <a:pt x="211" y="138"/>
                  </a:cubicBezTo>
                  <a:cubicBezTo>
                    <a:pt x="210" y="136"/>
                    <a:pt x="209" y="134"/>
                    <a:pt x="208" y="132"/>
                  </a:cubicBezTo>
                  <a:cubicBezTo>
                    <a:pt x="206" y="134"/>
                    <a:pt x="205" y="135"/>
                    <a:pt x="202" y="136"/>
                  </a:cubicBezTo>
                  <a:cubicBezTo>
                    <a:pt x="198" y="138"/>
                    <a:pt x="197" y="137"/>
                    <a:pt x="194" y="136"/>
                  </a:cubicBezTo>
                  <a:cubicBezTo>
                    <a:pt x="191" y="134"/>
                    <a:pt x="185" y="132"/>
                    <a:pt x="184" y="127"/>
                  </a:cubicBezTo>
                  <a:cubicBezTo>
                    <a:pt x="183" y="126"/>
                    <a:pt x="184" y="124"/>
                    <a:pt x="184" y="123"/>
                  </a:cubicBezTo>
                  <a:cubicBezTo>
                    <a:pt x="183" y="121"/>
                    <a:pt x="181" y="120"/>
                    <a:pt x="180" y="119"/>
                  </a:cubicBezTo>
                  <a:cubicBezTo>
                    <a:pt x="178" y="117"/>
                    <a:pt x="177" y="116"/>
                    <a:pt x="175" y="115"/>
                  </a:cubicBezTo>
                  <a:cubicBezTo>
                    <a:pt x="173" y="114"/>
                    <a:pt x="171" y="114"/>
                    <a:pt x="169" y="113"/>
                  </a:cubicBezTo>
                  <a:cubicBezTo>
                    <a:pt x="166" y="112"/>
                    <a:pt x="164" y="113"/>
                    <a:pt x="161" y="113"/>
                  </a:cubicBezTo>
                  <a:cubicBezTo>
                    <a:pt x="161" y="108"/>
                    <a:pt x="159" y="97"/>
                    <a:pt x="166" y="95"/>
                  </a:cubicBezTo>
                  <a:cubicBezTo>
                    <a:pt x="166" y="93"/>
                    <a:pt x="164" y="92"/>
                    <a:pt x="164" y="90"/>
                  </a:cubicBezTo>
                  <a:cubicBezTo>
                    <a:pt x="163" y="87"/>
                    <a:pt x="165" y="86"/>
                    <a:pt x="166" y="84"/>
                  </a:cubicBezTo>
                  <a:cubicBezTo>
                    <a:pt x="169" y="80"/>
                    <a:pt x="173" y="81"/>
                    <a:pt x="176" y="78"/>
                  </a:cubicBezTo>
                  <a:cubicBezTo>
                    <a:pt x="179" y="76"/>
                    <a:pt x="177" y="73"/>
                    <a:pt x="180" y="70"/>
                  </a:cubicBezTo>
                  <a:cubicBezTo>
                    <a:pt x="182" y="69"/>
                    <a:pt x="184" y="68"/>
                    <a:pt x="187" y="68"/>
                  </a:cubicBezTo>
                  <a:cubicBezTo>
                    <a:pt x="187" y="66"/>
                    <a:pt x="186" y="64"/>
                    <a:pt x="185" y="62"/>
                  </a:cubicBezTo>
                  <a:cubicBezTo>
                    <a:pt x="180" y="61"/>
                    <a:pt x="180" y="61"/>
                    <a:pt x="178" y="57"/>
                  </a:cubicBezTo>
                  <a:cubicBezTo>
                    <a:pt x="177" y="55"/>
                    <a:pt x="175" y="54"/>
                    <a:pt x="176" y="51"/>
                  </a:cubicBezTo>
                  <a:cubicBezTo>
                    <a:pt x="177" y="49"/>
                    <a:pt x="178" y="48"/>
                    <a:pt x="178" y="46"/>
                  </a:cubicBezTo>
                  <a:cubicBezTo>
                    <a:pt x="178" y="46"/>
                    <a:pt x="178" y="48"/>
                    <a:pt x="178" y="50"/>
                  </a:cubicBezTo>
                  <a:cubicBezTo>
                    <a:pt x="179" y="49"/>
                    <a:pt x="180" y="50"/>
                    <a:pt x="181" y="50"/>
                  </a:cubicBezTo>
                  <a:cubicBezTo>
                    <a:pt x="181" y="53"/>
                    <a:pt x="187" y="57"/>
                    <a:pt x="189" y="56"/>
                  </a:cubicBezTo>
                  <a:cubicBezTo>
                    <a:pt x="189" y="57"/>
                    <a:pt x="190" y="59"/>
                    <a:pt x="189" y="60"/>
                  </a:cubicBezTo>
                  <a:cubicBezTo>
                    <a:pt x="192" y="60"/>
                    <a:pt x="194" y="60"/>
                    <a:pt x="196" y="60"/>
                  </a:cubicBezTo>
                  <a:cubicBezTo>
                    <a:pt x="196" y="62"/>
                    <a:pt x="195" y="63"/>
                    <a:pt x="195" y="64"/>
                  </a:cubicBezTo>
                  <a:cubicBezTo>
                    <a:pt x="197" y="64"/>
                    <a:pt x="200" y="65"/>
                    <a:pt x="202" y="65"/>
                  </a:cubicBezTo>
                  <a:cubicBezTo>
                    <a:pt x="202" y="67"/>
                    <a:pt x="203" y="70"/>
                    <a:pt x="202" y="72"/>
                  </a:cubicBezTo>
                  <a:cubicBezTo>
                    <a:pt x="201" y="74"/>
                    <a:pt x="199" y="76"/>
                    <a:pt x="199" y="78"/>
                  </a:cubicBezTo>
                  <a:cubicBezTo>
                    <a:pt x="201" y="79"/>
                    <a:pt x="203" y="78"/>
                    <a:pt x="205" y="78"/>
                  </a:cubicBezTo>
                  <a:cubicBezTo>
                    <a:pt x="205" y="81"/>
                    <a:pt x="204" y="84"/>
                    <a:pt x="205" y="86"/>
                  </a:cubicBezTo>
                  <a:cubicBezTo>
                    <a:pt x="205" y="84"/>
                    <a:pt x="206" y="82"/>
                    <a:pt x="206" y="80"/>
                  </a:cubicBezTo>
                  <a:cubicBezTo>
                    <a:pt x="209" y="79"/>
                    <a:pt x="206" y="73"/>
                    <a:pt x="210" y="73"/>
                  </a:cubicBezTo>
                  <a:cubicBezTo>
                    <a:pt x="210" y="75"/>
                    <a:pt x="211" y="76"/>
                    <a:pt x="211" y="78"/>
                  </a:cubicBezTo>
                  <a:cubicBezTo>
                    <a:pt x="212" y="77"/>
                    <a:pt x="211" y="74"/>
                    <a:pt x="212" y="74"/>
                  </a:cubicBezTo>
                  <a:cubicBezTo>
                    <a:pt x="214" y="71"/>
                    <a:pt x="214" y="73"/>
                    <a:pt x="216" y="74"/>
                  </a:cubicBezTo>
                  <a:cubicBezTo>
                    <a:pt x="218" y="74"/>
                    <a:pt x="217" y="75"/>
                    <a:pt x="220" y="76"/>
                  </a:cubicBezTo>
                  <a:cubicBezTo>
                    <a:pt x="221" y="76"/>
                    <a:pt x="223" y="76"/>
                    <a:pt x="225" y="76"/>
                  </a:cubicBezTo>
                  <a:cubicBezTo>
                    <a:pt x="223" y="73"/>
                    <a:pt x="222" y="71"/>
                    <a:pt x="220" y="69"/>
                  </a:cubicBezTo>
                  <a:cubicBezTo>
                    <a:pt x="218" y="66"/>
                    <a:pt x="215" y="65"/>
                    <a:pt x="216" y="61"/>
                  </a:cubicBezTo>
                  <a:cubicBezTo>
                    <a:pt x="218" y="60"/>
                    <a:pt x="221" y="60"/>
                    <a:pt x="224" y="60"/>
                  </a:cubicBezTo>
                  <a:cubicBezTo>
                    <a:pt x="223" y="64"/>
                    <a:pt x="228" y="63"/>
                    <a:pt x="229" y="65"/>
                  </a:cubicBezTo>
                  <a:cubicBezTo>
                    <a:pt x="230" y="67"/>
                    <a:pt x="230" y="71"/>
                    <a:pt x="231" y="73"/>
                  </a:cubicBezTo>
                  <a:cubicBezTo>
                    <a:pt x="231" y="76"/>
                    <a:pt x="231" y="77"/>
                    <a:pt x="232" y="79"/>
                  </a:cubicBezTo>
                  <a:cubicBezTo>
                    <a:pt x="233" y="83"/>
                    <a:pt x="234" y="84"/>
                    <a:pt x="237" y="85"/>
                  </a:cubicBezTo>
                  <a:cubicBezTo>
                    <a:pt x="242" y="88"/>
                    <a:pt x="246" y="92"/>
                    <a:pt x="251" y="92"/>
                  </a:cubicBezTo>
                  <a:cubicBezTo>
                    <a:pt x="253" y="93"/>
                    <a:pt x="260" y="94"/>
                    <a:pt x="262" y="93"/>
                  </a:cubicBezTo>
                  <a:cubicBezTo>
                    <a:pt x="263" y="92"/>
                    <a:pt x="263" y="90"/>
                    <a:pt x="263" y="89"/>
                  </a:cubicBezTo>
                  <a:cubicBezTo>
                    <a:pt x="264" y="87"/>
                    <a:pt x="265" y="86"/>
                    <a:pt x="266" y="85"/>
                  </a:cubicBezTo>
                  <a:cubicBezTo>
                    <a:pt x="266" y="85"/>
                    <a:pt x="266" y="83"/>
                    <a:pt x="266" y="83"/>
                  </a:cubicBezTo>
                  <a:cubicBezTo>
                    <a:pt x="267" y="81"/>
                    <a:pt x="268" y="81"/>
                    <a:pt x="269" y="80"/>
                  </a:cubicBezTo>
                  <a:cubicBezTo>
                    <a:pt x="270" y="78"/>
                    <a:pt x="271" y="76"/>
                    <a:pt x="274" y="7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9267826" y="-1874838"/>
              <a:ext cx="150813" cy="209550"/>
            </a:xfrm>
            <a:custGeom>
              <a:avLst/>
              <a:gdLst>
                <a:gd name="T0" fmla="*/ 6 w 65"/>
                <a:gd name="T1" fmla="*/ 84 h 90"/>
                <a:gd name="T2" fmla="*/ 14 w 65"/>
                <a:gd name="T3" fmla="*/ 85 h 90"/>
                <a:gd name="T4" fmla="*/ 22 w 65"/>
                <a:gd name="T5" fmla="*/ 87 h 90"/>
                <a:gd name="T6" fmla="*/ 35 w 65"/>
                <a:gd name="T7" fmla="*/ 83 h 90"/>
                <a:gd name="T8" fmla="*/ 35 w 65"/>
                <a:gd name="T9" fmla="*/ 79 h 90"/>
                <a:gd name="T10" fmla="*/ 44 w 65"/>
                <a:gd name="T11" fmla="*/ 81 h 90"/>
                <a:gd name="T12" fmla="*/ 50 w 65"/>
                <a:gd name="T13" fmla="*/ 83 h 90"/>
                <a:gd name="T14" fmla="*/ 53 w 65"/>
                <a:gd name="T15" fmla="*/ 80 h 90"/>
                <a:gd name="T16" fmla="*/ 59 w 65"/>
                <a:gd name="T17" fmla="*/ 81 h 90"/>
                <a:gd name="T18" fmla="*/ 59 w 65"/>
                <a:gd name="T19" fmla="*/ 78 h 90"/>
                <a:gd name="T20" fmla="*/ 64 w 65"/>
                <a:gd name="T21" fmla="*/ 71 h 90"/>
                <a:gd name="T22" fmla="*/ 65 w 65"/>
                <a:gd name="T23" fmla="*/ 64 h 90"/>
                <a:gd name="T24" fmla="*/ 61 w 65"/>
                <a:gd name="T25" fmla="*/ 60 h 90"/>
                <a:gd name="T26" fmla="*/ 57 w 65"/>
                <a:gd name="T27" fmla="*/ 48 h 90"/>
                <a:gd name="T28" fmla="*/ 57 w 65"/>
                <a:gd name="T29" fmla="*/ 47 h 90"/>
                <a:gd name="T30" fmla="*/ 56 w 65"/>
                <a:gd name="T31" fmla="*/ 45 h 90"/>
                <a:gd name="T32" fmla="*/ 58 w 65"/>
                <a:gd name="T33" fmla="*/ 45 h 90"/>
                <a:gd name="T34" fmla="*/ 62 w 65"/>
                <a:gd name="T35" fmla="*/ 37 h 90"/>
                <a:gd name="T36" fmla="*/ 64 w 65"/>
                <a:gd name="T37" fmla="*/ 30 h 90"/>
                <a:gd name="T38" fmla="*/ 63 w 65"/>
                <a:gd name="T39" fmla="*/ 25 h 90"/>
                <a:gd name="T40" fmla="*/ 64 w 65"/>
                <a:gd name="T41" fmla="*/ 18 h 90"/>
                <a:gd name="T42" fmla="*/ 61 w 65"/>
                <a:gd name="T43" fmla="*/ 12 h 90"/>
                <a:gd name="T44" fmla="*/ 58 w 65"/>
                <a:gd name="T45" fmla="*/ 5 h 90"/>
                <a:gd name="T46" fmla="*/ 53 w 65"/>
                <a:gd name="T47" fmla="*/ 3 h 90"/>
                <a:gd name="T48" fmla="*/ 50 w 65"/>
                <a:gd name="T49" fmla="*/ 4 h 90"/>
                <a:gd name="T50" fmla="*/ 48 w 65"/>
                <a:gd name="T51" fmla="*/ 0 h 90"/>
                <a:gd name="T52" fmla="*/ 44 w 65"/>
                <a:gd name="T53" fmla="*/ 0 h 90"/>
                <a:gd name="T54" fmla="*/ 44 w 65"/>
                <a:gd name="T55" fmla="*/ 3 h 90"/>
                <a:gd name="T56" fmla="*/ 41 w 65"/>
                <a:gd name="T57" fmla="*/ 3 h 90"/>
                <a:gd name="T58" fmla="*/ 40 w 65"/>
                <a:gd name="T59" fmla="*/ 7 h 90"/>
                <a:gd name="T60" fmla="*/ 36 w 65"/>
                <a:gd name="T61" fmla="*/ 5 h 90"/>
                <a:gd name="T62" fmla="*/ 33 w 65"/>
                <a:gd name="T63" fmla="*/ 9 h 90"/>
                <a:gd name="T64" fmla="*/ 32 w 65"/>
                <a:gd name="T65" fmla="*/ 12 h 90"/>
                <a:gd name="T66" fmla="*/ 30 w 65"/>
                <a:gd name="T67" fmla="*/ 9 h 90"/>
                <a:gd name="T68" fmla="*/ 23 w 65"/>
                <a:gd name="T69" fmla="*/ 13 h 90"/>
                <a:gd name="T70" fmla="*/ 16 w 65"/>
                <a:gd name="T71" fmla="*/ 13 h 90"/>
                <a:gd name="T72" fmla="*/ 11 w 65"/>
                <a:gd name="T73" fmla="*/ 13 h 90"/>
                <a:gd name="T74" fmla="*/ 15 w 65"/>
                <a:gd name="T75" fmla="*/ 21 h 90"/>
                <a:gd name="T76" fmla="*/ 13 w 65"/>
                <a:gd name="T77" fmla="*/ 29 h 90"/>
                <a:gd name="T78" fmla="*/ 11 w 65"/>
                <a:gd name="T79" fmla="*/ 34 h 90"/>
                <a:gd name="T80" fmla="*/ 9 w 65"/>
                <a:gd name="T81" fmla="*/ 37 h 90"/>
                <a:gd name="T82" fmla="*/ 8 w 65"/>
                <a:gd name="T83" fmla="*/ 41 h 90"/>
                <a:gd name="T84" fmla="*/ 3 w 65"/>
                <a:gd name="T85" fmla="*/ 47 h 90"/>
                <a:gd name="T86" fmla="*/ 4 w 65"/>
                <a:gd name="T87" fmla="*/ 56 h 90"/>
                <a:gd name="T88" fmla="*/ 3 w 65"/>
                <a:gd name="T89" fmla="*/ 62 h 90"/>
                <a:gd name="T90" fmla="*/ 0 w 65"/>
                <a:gd name="T91" fmla="*/ 71 h 90"/>
                <a:gd name="T92" fmla="*/ 2 w 65"/>
                <a:gd name="T93" fmla="*/ 72 h 90"/>
                <a:gd name="T94" fmla="*/ 2 w 65"/>
                <a:gd name="T95" fmla="*/ 80 h 90"/>
                <a:gd name="T96" fmla="*/ 3 w 65"/>
                <a:gd name="T97" fmla="*/ 82 h 90"/>
                <a:gd name="T98" fmla="*/ 6 w 65"/>
                <a:gd name="T99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" h="90">
                  <a:moveTo>
                    <a:pt x="6" y="84"/>
                  </a:moveTo>
                  <a:cubicBezTo>
                    <a:pt x="8" y="85"/>
                    <a:pt x="12" y="85"/>
                    <a:pt x="14" y="85"/>
                  </a:cubicBezTo>
                  <a:cubicBezTo>
                    <a:pt x="18" y="85"/>
                    <a:pt x="19" y="85"/>
                    <a:pt x="22" y="87"/>
                  </a:cubicBezTo>
                  <a:cubicBezTo>
                    <a:pt x="28" y="90"/>
                    <a:pt x="30" y="86"/>
                    <a:pt x="35" y="83"/>
                  </a:cubicBezTo>
                  <a:cubicBezTo>
                    <a:pt x="35" y="82"/>
                    <a:pt x="35" y="80"/>
                    <a:pt x="35" y="79"/>
                  </a:cubicBezTo>
                  <a:cubicBezTo>
                    <a:pt x="39" y="76"/>
                    <a:pt x="41" y="81"/>
                    <a:pt x="44" y="81"/>
                  </a:cubicBezTo>
                  <a:cubicBezTo>
                    <a:pt x="48" y="82"/>
                    <a:pt x="48" y="78"/>
                    <a:pt x="50" y="83"/>
                  </a:cubicBezTo>
                  <a:cubicBezTo>
                    <a:pt x="51" y="82"/>
                    <a:pt x="52" y="81"/>
                    <a:pt x="53" y="80"/>
                  </a:cubicBezTo>
                  <a:cubicBezTo>
                    <a:pt x="54" y="80"/>
                    <a:pt x="56" y="81"/>
                    <a:pt x="59" y="81"/>
                  </a:cubicBezTo>
                  <a:cubicBezTo>
                    <a:pt x="59" y="80"/>
                    <a:pt x="59" y="80"/>
                    <a:pt x="59" y="78"/>
                  </a:cubicBezTo>
                  <a:cubicBezTo>
                    <a:pt x="60" y="74"/>
                    <a:pt x="58" y="70"/>
                    <a:pt x="64" y="71"/>
                  </a:cubicBezTo>
                  <a:cubicBezTo>
                    <a:pt x="64" y="69"/>
                    <a:pt x="65" y="66"/>
                    <a:pt x="65" y="64"/>
                  </a:cubicBezTo>
                  <a:cubicBezTo>
                    <a:pt x="65" y="61"/>
                    <a:pt x="63" y="61"/>
                    <a:pt x="61" y="60"/>
                  </a:cubicBezTo>
                  <a:cubicBezTo>
                    <a:pt x="58" y="57"/>
                    <a:pt x="57" y="52"/>
                    <a:pt x="57" y="48"/>
                  </a:cubicBezTo>
                  <a:cubicBezTo>
                    <a:pt x="57" y="48"/>
                    <a:pt x="57" y="48"/>
                    <a:pt x="57" y="47"/>
                  </a:cubicBezTo>
                  <a:cubicBezTo>
                    <a:pt x="56" y="47"/>
                    <a:pt x="56" y="46"/>
                    <a:pt x="56" y="45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2"/>
                    <a:pt x="61" y="40"/>
                    <a:pt x="62" y="37"/>
                  </a:cubicBezTo>
                  <a:cubicBezTo>
                    <a:pt x="63" y="35"/>
                    <a:pt x="64" y="32"/>
                    <a:pt x="64" y="30"/>
                  </a:cubicBezTo>
                  <a:cubicBezTo>
                    <a:pt x="60" y="30"/>
                    <a:pt x="62" y="26"/>
                    <a:pt x="63" y="25"/>
                  </a:cubicBezTo>
                  <a:cubicBezTo>
                    <a:pt x="64" y="22"/>
                    <a:pt x="65" y="21"/>
                    <a:pt x="64" y="18"/>
                  </a:cubicBezTo>
                  <a:cubicBezTo>
                    <a:pt x="59" y="19"/>
                    <a:pt x="62" y="16"/>
                    <a:pt x="61" y="12"/>
                  </a:cubicBezTo>
                  <a:cubicBezTo>
                    <a:pt x="61" y="9"/>
                    <a:pt x="61" y="6"/>
                    <a:pt x="58" y="5"/>
                  </a:cubicBezTo>
                  <a:cubicBezTo>
                    <a:pt x="57" y="5"/>
                    <a:pt x="54" y="4"/>
                    <a:pt x="53" y="3"/>
                  </a:cubicBezTo>
                  <a:cubicBezTo>
                    <a:pt x="52" y="3"/>
                    <a:pt x="51" y="4"/>
                    <a:pt x="50" y="4"/>
                  </a:cubicBezTo>
                  <a:cubicBezTo>
                    <a:pt x="47" y="3"/>
                    <a:pt x="50" y="2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44" y="1"/>
                    <a:pt x="44" y="2"/>
                    <a:pt x="44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4"/>
                    <a:pt x="41" y="6"/>
                    <a:pt x="40" y="7"/>
                  </a:cubicBezTo>
                  <a:cubicBezTo>
                    <a:pt x="39" y="8"/>
                    <a:pt x="38" y="5"/>
                    <a:pt x="36" y="5"/>
                  </a:cubicBezTo>
                  <a:cubicBezTo>
                    <a:pt x="35" y="7"/>
                    <a:pt x="34" y="8"/>
                    <a:pt x="33" y="9"/>
                  </a:cubicBezTo>
                  <a:cubicBezTo>
                    <a:pt x="33" y="9"/>
                    <a:pt x="32" y="11"/>
                    <a:pt x="32" y="12"/>
                  </a:cubicBezTo>
                  <a:cubicBezTo>
                    <a:pt x="29" y="13"/>
                    <a:pt x="31" y="9"/>
                    <a:pt x="30" y="9"/>
                  </a:cubicBezTo>
                  <a:cubicBezTo>
                    <a:pt x="24" y="8"/>
                    <a:pt x="27" y="12"/>
                    <a:pt x="23" y="13"/>
                  </a:cubicBezTo>
                  <a:cubicBezTo>
                    <a:pt x="22" y="13"/>
                    <a:pt x="16" y="11"/>
                    <a:pt x="16" y="13"/>
                  </a:cubicBezTo>
                  <a:cubicBezTo>
                    <a:pt x="15" y="13"/>
                    <a:pt x="13" y="13"/>
                    <a:pt x="11" y="13"/>
                  </a:cubicBezTo>
                  <a:cubicBezTo>
                    <a:pt x="11" y="17"/>
                    <a:pt x="14" y="18"/>
                    <a:pt x="15" y="21"/>
                  </a:cubicBezTo>
                  <a:cubicBezTo>
                    <a:pt x="15" y="22"/>
                    <a:pt x="14" y="27"/>
                    <a:pt x="13" y="29"/>
                  </a:cubicBezTo>
                  <a:cubicBezTo>
                    <a:pt x="13" y="31"/>
                    <a:pt x="11" y="32"/>
                    <a:pt x="11" y="34"/>
                  </a:cubicBezTo>
                  <a:cubicBezTo>
                    <a:pt x="10" y="35"/>
                    <a:pt x="10" y="36"/>
                    <a:pt x="9" y="37"/>
                  </a:cubicBezTo>
                  <a:cubicBezTo>
                    <a:pt x="9" y="38"/>
                    <a:pt x="8" y="40"/>
                    <a:pt x="8" y="41"/>
                  </a:cubicBezTo>
                  <a:cubicBezTo>
                    <a:pt x="7" y="44"/>
                    <a:pt x="3" y="44"/>
                    <a:pt x="3" y="47"/>
                  </a:cubicBezTo>
                  <a:cubicBezTo>
                    <a:pt x="3" y="50"/>
                    <a:pt x="5" y="53"/>
                    <a:pt x="4" y="56"/>
                  </a:cubicBezTo>
                  <a:cubicBezTo>
                    <a:pt x="4" y="58"/>
                    <a:pt x="2" y="59"/>
                    <a:pt x="3" y="62"/>
                  </a:cubicBezTo>
                  <a:cubicBezTo>
                    <a:pt x="3" y="67"/>
                    <a:pt x="5" y="69"/>
                    <a:pt x="0" y="71"/>
                  </a:cubicBezTo>
                  <a:cubicBezTo>
                    <a:pt x="0" y="71"/>
                    <a:pt x="2" y="72"/>
                    <a:pt x="2" y="72"/>
                  </a:cubicBezTo>
                  <a:cubicBezTo>
                    <a:pt x="3" y="74"/>
                    <a:pt x="2" y="77"/>
                    <a:pt x="2" y="80"/>
                  </a:cubicBezTo>
                  <a:cubicBezTo>
                    <a:pt x="2" y="81"/>
                    <a:pt x="3" y="81"/>
                    <a:pt x="3" y="82"/>
                  </a:cubicBezTo>
                  <a:cubicBezTo>
                    <a:pt x="3" y="82"/>
                    <a:pt x="6" y="84"/>
                    <a:pt x="6" y="8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7913688" y="-114300"/>
              <a:ext cx="14288" cy="22225"/>
            </a:xfrm>
            <a:custGeom>
              <a:avLst/>
              <a:gdLst>
                <a:gd name="T0" fmla="*/ 5 w 6"/>
                <a:gd name="T1" fmla="*/ 0 h 9"/>
                <a:gd name="T2" fmla="*/ 6 w 6"/>
                <a:gd name="T3" fmla="*/ 5 h 9"/>
                <a:gd name="T4" fmla="*/ 6 w 6"/>
                <a:gd name="T5" fmla="*/ 0 h 9"/>
                <a:gd name="T6" fmla="*/ 5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5" y="0"/>
                  </a:moveTo>
                  <a:cubicBezTo>
                    <a:pt x="5" y="2"/>
                    <a:pt x="0" y="9"/>
                    <a:pt x="6" y="5"/>
                  </a:cubicBezTo>
                  <a:cubicBezTo>
                    <a:pt x="6" y="5"/>
                    <a:pt x="6" y="3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7131051" y="835025"/>
              <a:ext cx="785813" cy="1017588"/>
            </a:xfrm>
            <a:custGeom>
              <a:avLst/>
              <a:gdLst>
                <a:gd name="T0" fmla="*/ 307 w 337"/>
                <a:gd name="T1" fmla="*/ 0 h 437"/>
                <a:gd name="T2" fmla="*/ 288 w 337"/>
                <a:gd name="T3" fmla="*/ 29 h 437"/>
                <a:gd name="T4" fmla="*/ 264 w 337"/>
                <a:gd name="T5" fmla="*/ 18 h 437"/>
                <a:gd name="T6" fmla="*/ 243 w 337"/>
                <a:gd name="T7" fmla="*/ 39 h 437"/>
                <a:gd name="T8" fmla="*/ 195 w 337"/>
                <a:gd name="T9" fmla="*/ 40 h 437"/>
                <a:gd name="T10" fmla="*/ 186 w 337"/>
                <a:gd name="T11" fmla="*/ 66 h 437"/>
                <a:gd name="T12" fmla="*/ 162 w 337"/>
                <a:gd name="T13" fmla="*/ 69 h 437"/>
                <a:gd name="T14" fmla="*/ 151 w 337"/>
                <a:gd name="T15" fmla="*/ 54 h 437"/>
                <a:gd name="T16" fmla="*/ 112 w 337"/>
                <a:gd name="T17" fmla="*/ 68 h 437"/>
                <a:gd name="T18" fmla="*/ 101 w 337"/>
                <a:gd name="T19" fmla="*/ 102 h 437"/>
                <a:gd name="T20" fmla="*/ 117 w 337"/>
                <a:gd name="T21" fmla="*/ 127 h 437"/>
                <a:gd name="T22" fmla="*/ 72 w 337"/>
                <a:gd name="T23" fmla="*/ 137 h 437"/>
                <a:gd name="T24" fmla="*/ 50 w 337"/>
                <a:gd name="T25" fmla="*/ 144 h 437"/>
                <a:gd name="T26" fmla="*/ 25 w 337"/>
                <a:gd name="T27" fmla="*/ 145 h 437"/>
                <a:gd name="T28" fmla="*/ 16 w 337"/>
                <a:gd name="T29" fmla="*/ 144 h 437"/>
                <a:gd name="T30" fmla="*/ 8 w 337"/>
                <a:gd name="T31" fmla="*/ 164 h 437"/>
                <a:gd name="T32" fmla="*/ 15 w 337"/>
                <a:gd name="T33" fmla="*/ 185 h 437"/>
                <a:gd name="T34" fmla="*/ 34 w 337"/>
                <a:gd name="T35" fmla="*/ 199 h 437"/>
                <a:gd name="T36" fmla="*/ 45 w 337"/>
                <a:gd name="T37" fmla="*/ 241 h 437"/>
                <a:gd name="T38" fmla="*/ 56 w 337"/>
                <a:gd name="T39" fmla="*/ 267 h 437"/>
                <a:gd name="T40" fmla="*/ 74 w 337"/>
                <a:gd name="T41" fmla="*/ 280 h 437"/>
                <a:gd name="T42" fmla="*/ 68 w 337"/>
                <a:gd name="T43" fmla="*/ 316 h 437"/>
                <a:gd name="T44" fmla="*/ 80 w 337"/>
                <a:gd name="T45" fmla="*/ 341 h 437"/>
                <a:gd name="T46" fmla="*/ 73 w 337"/>
                <a:gd name="T47" fmla="*/ 382 h 437"/>
                <a:gd name="T48" fmla="*/ 67 w 337"/>
                <a:gd name="T49" fmla="*/ 407 h 437"/>
                <a:gd name="T50" fmla="*/ 63 w 337"/>
                <a:gd name="T51" fmla="*/ 420 h 437"/>
                <a:gd name="T52" fmla="*/ 89 w 337"/>
                <a:gd name="T53" fmla="*/ 436 h 437"/>
                <a:gd name="T54" fmla="*/ 100 w 337"/>
                <a:gd name="T55" fmla="*/ 435 h 437"/>
                <a:gd name="T56" fmla="*/ 119 w 337"/>
                <a:gd name="T57" fmla="*/ 427 h 437"/>
                <a:gd name="T58" fmla="*/ 133 w 337"/>
                <a:gd name="T59" fmla="*/ 418 h 437"/>
                <a:gd name="T60" fmla="*/ 148 w 337"/>
                <a:gd name="T61" fmla="*/ 400 h 437"/>
                <a:gd name="T62" fmla="*/ 147 w 337"/>
                <a:gd name="T63" fmla="*/ 394 h 437"/>
                <a:gd name="T64" fmla="*/ 154 w 337"/>
                <a:gd name="T65" fmla="*/ 365 h 437"/>
                <a:gd name="T66" fmla="*/ 170 w 337"/>
                <a:gd name="T67" fmla="*/ 355 h 437"/>
                <a:gd name="T68" fmla="*/ 196 w 337"/>
                <a:gd name="T69" fmla="*/ 348 h 437"/>
                <a:gd name="T70" fmla="*/ 220 w 337"/>
                <a:gd name="T71" fmla="*/ 343 h 437"/>
                <a:gd name="T72" fmla="*/ 227 w 337"/>
                <a:gd name="T73" fmla="*/ 339 h 437"/>
                <a:gd name="T74" fmla="*/ 226 w 337"/>
                <a:gd name="T75" fmla="*/ 304 h 437"/>
                <a:gd name="T76" fmla="*/ 245 w 337"/>
                <a:gd name="T77" fmla="*/ 282 h 437"/>
                <a:gd name="T78" fmla="*/ 251 w 337"/>
                <a:gd name="T79" fmla="*/ 260 h 437"/>
                <a:gd name="T80" fmla="*/ 270 w 337"/>
                <a:gd name="T81" fmla="*/ 261 h 437"/>
                <a:gd name="T82" fmla="*/ 284 w 337"/>
                <a:gd name="T83" fmla="*/ 257 h 437"/>
                <a:gd name="T84" fmla="*/ 291 w 337"/>
                <a:gd name="T85" fmla="*/ 263 h 437"/>
                <a:gd name="T86" fmla="*/ 293 w 337"/>
                <a:gd name="T87" fmla="*/ 187 h 437"/>
                <a:gd name="T88" fmla="*/ 289 w 337"/>
                <a:gd name="T89" fmla="*/ 166 h 437"/>
                <a:gd name="T90" fmla="*/ 286 w 337"/>
                <a:gd name="T91" fmla="*/ 147 h 437"/>
                <a:gd name="T92" fmla="*/ 279 w 337"/>
                <a:gd name="T93" fmla="*/ 144 h 437"/>
                <a:gd name="T94" fmla="*/ 275 w 337"/>
                <a:gd name="T95" fmla="*/ 130 h 437"/>
                <a:gd name="T96" fmla="*/ 280 w 337"/>
                <a:gd name="T97" fmla="*/ 128 h 437"/>
                <a:gd name="T98" fmla="*/ 283 w 337"/>
                <a:gd name="T99" fmla="*/ 132 h 437"/>
                <a:gd name="T100" fmla="*/ 296 w 337"/>
                <a:gd name="T101" fmla="*/ 120 h 437"/>
                <a:gd name="T102" fmla="*/ 298 w 337"/>
                <a:gd name="T103" fmla="*/ 114 h 437"/>
                <a:gd name="T104" fmla="*/ 302 w 337"/>
                <a:gd name="T105" fmla="*/ 106 h 437"/>
                <a:gd name="T106" fmla="*/ 317 w 337"/>
                <a:gd name="T107" fmla="*/ 90 h 437"/>
                <a:gd name="T108" fmla="*/ 315 w 337"/>
                <a:gd name="T109" fmla="*/ 81 h 437"/>
                <a:gd name="T110" fmla="*/ 330 w 337"/>
                <a:gd name="T111" fmla="*/ 48 h 437"/>
                <a:gd name="T112" fmla="*/ 318 w 337"/>
                <a:gd name="T113" fmla="*/ 2 h 437"/>
                <a:gd name="T114" fmla="*/ 291 w 337"/>
                <a:gd name="T115" fmla="*/ 213 h 437"/>
                <a:gd name="T116" fmla="*/ 283 w 337"/>
                <a:gd name="T117" fmla="*/ 2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7" h="437">
                  <a:moveTo>
                    <a:pt x="313" y="6"/>
                  </a:moveTo>
                  <a:cubicBezTo>
                    <a:pt x="313" y="4"/>
                    <a:pt x="313" y="3"/>
                    <a:pt x="313" y="2"/>
                  </a:cubicBezTo>
                  <a:cubicBezTo>
                    <a:pt x="312" y="2"/>
                    <a:pt x="312" y="2"/>
                    <a:pt x="311" y="2"/>
                  </a:cubicBezTo>
                  <a:cubicBezTo>
                    <a:pt x="311" y="0"/>
                    <a:pt x="309" y="0"/>
                    <a:pt x="307" y="0"/>
                  </a:cubicBezTo>
                  <a:cubicBezTo>
                    <a:pt x="307" y="3"/>
                    <a:pt x="307" y="5"/>
                    <a:pt x="307" y="8"/>
                  </a:cubicBezTo>
                  <a:cubicBezTo>
                    <a:pt x="300" y="7"/>
                    <a:pt x="303" y="14"/>
                    <a:pt x="297" y="17"/>
                  </a:cubicBezTo>
                  <a:cubicBezTo>
                    <a:pt x="297" y="19"/>
                    <a:pt x="299" y="20"/>
                    <a:pt x="299" y="23"/>
                  </a:cubicBezTo>
                  <a:cubicBezTo>
                    <a:pt x="292" y="23"/>
                    <a:pt x="287" y="21"/>
                    <a:pt x="288" y="29"/>
                  </a:cubicBezTo>
                  <a:cubicBezTo>
                    <a:pt x="286" y="29"/>
                    <a:pt x="283" y="29"/>
                    <a:pt x="281" y="28"/>
                  </a:cubicBezTo>
                  <a:cubicBezTo>
                    <a:pt x="282" y="24"/>
                    <a:pt x="275" y="17"/>
                    <a:pt x="274" y="24"/>
                  </a:cubicBezTo>
                  <a:cubicBezTo>
                    <a:pt x="273" y="25"/>
                    <a:pt x="272" y="26"/>
                    <a:pt x="271" y="26"/>
                  </a:cubicBezTo>
                  <a:cubicBezTo>
                    <a:pt x="271" y="20"/>
                    <a:pt x="270" y="18"/>
                    <a:pt x="264" y="18"/>
                  </a:cubicBezTo>
                  <a:cubicBezTo>
                    <a:pt x="260" y="17"/>
                    <a:pt x="253" y="19"/>
                    <a:pt x="260" y="22"/>
                  </a:cubicBezTo>
                  <a:cubicBezTo>
                    <a:pt x="257" y="24"/>
                    <a:pt x="260" y="29"/>
                    <a:pt x="257" y="30"/>
                  </a:cubicBezTo>
                  <a:cubicBezTo>
                    <a:pt x="253" y="31"/>
                    <a:pt x="252" y="32"/>
                    <a:pt x="251" y="36"/>
                  </a:cubicBezTo>
                  <a:cubicBezTo>
                    <a:pt x="248" y="41"/>
                    <a:pt x="244" y="29"/>
                    <a:pt x="243" y="39"/>
                  </a:cubicBezTo>
                  <a:cubicBezTo>
                    <a:pt x="242" y="39"/>
                    <a:pt x="241" y="39"/>
                    <a:pt x="240" y="39"/>
                  </a:cubicBezTo>
                  <a:cubicBezTo>
                    <a:pt x="240" y="43"/>
                    <a:pt x="235" y="43"/>
                    <a:pt x="232" y="43"/>
                  </a:cubicBezTo>
                  <a:cubicBezTo>
                    <a:pt x="228" y="42"/>
                    <a:pt x="227" y="37"/>
                    <a:pt x="223" y="36"/>
                  </a:cubicBezTo>
                  <a:cubicBezTo>
                    <a:pt x="215" y="34"/>
                    <a:pt x="203" y="36"/>
                    <a:pt x="195" y="40"/>
                  </a:cubicBezTo>
                  <a:cubicBezTo>
                    <a:pt x="195" y="42"/>
                    <a:pt x="195" y="44"/>
                    <a:pt x="195" y="45"/>
                  </a:cubicBezTo>
                  <a:cubicBezTo>
                    <a:pt x="195" y="45"/>
                    <a:pt x="195" y="45"/>
                    <a:pt x="196" y="46"/>
                  </a:cubicBezTo>
                  <a:cubicBezTo>
                    <a:pt x="196" y="49"/>
                    <a:pt x="196" y="53"/>
                    <a:pt x="195" y="56"/>
                  </a:cubicBezTo>
                  <a:cubicBezTo>
                    <a:pt x="191" y="56"/>
                    <a:pt x="189" y="64"/>
                    <a:pt x="186" y="66"/>
                  </a:cubicBezTo>
                  <a:cubicBezTo>
                    <a:pt x="182" y="69"/>
                    <a:pt x="178" y="75"/>
                    <a:pt x="173" y="72"/>
                  </a:cubicBezTo>
                  <a:cubicBezTo>
                    <a:pt x="170" y="71"/>
                    <a:pt x="166" y="68"/>
                    <a:pt x="164" y="66"/>
                  </a:cubicBezTo>
                  <a:cubicBezTo>
                    <a:pt x="164" y="65"/>
                    <a:pt x="164" y="63"/>
                    <a:pt x="164" y="62"/>
                  </a:cubicBezTo>
                  <a:cubicBezTo>
                    <a:pt x="163" y="65"/>
                    <a:pt x="162" y="68"/>
                    <a:pt x="162" y="69"/>
                  </a:cubicBezTo>
                  <a:cubicBezTo>
                    <a:pt x="162" y="68"/>
                    <a:pt x="163" y="65"/>
                    <a:pt x="164" y="62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61" y="60"/>
                    <a:pt x="159" y="60"/>
                    <a:pt x="156" y="59"/>
                  </a:cubicBezTo>
                  <a:cubicBezTo>
                    <a:pt x="154" y="58"/>
                    <a:pt x="153" y="55"/>
                    <a:pt x="151" y="54"/>
                  </a:cubicBezTo>
                  <a:cubicBezTo>
                    <a:pt x="146" y="52"/>
                    <a:pt x="146" y="62"/>
                    <a:pt x="141" y="55"/>
                  </a:cubicBezTo>
                  <a:cubicBezTo>
                    <a:pt x="139" y="53"/>
                    <a:pt x="130" y="50"/>
                    <a:pt x="129" y="54"/>
                  </a:cubicBezTo>
                  <a:cubicBezTo>
                    <a:pt x="128" y="58"/>
                    <a:pt x="128" y="62"/>
                    <a:pt x="126" y="65"/>
                  </a:cubicBezTo>
                  <a:cubicBezTo>
                    <a:pt x="124" y="70"/>
                    <a:pt x="116" y="68"/>
                    <a:pt x="112" y="68"/>
                  </a:cubicBezTo>
                  <a:cubicBezTo>
                    <a:pt x="111" y="72"/>
                    <a:pt x="112" y="78"/>
                    <a:pt x="111" y="81"/>
                  </a:cubicBezTo>
                  <a:cubicBezTo>
                    <a:pt x="112" y="81"/>
                    <a:pt x="113" y="82"/>
                    <a:pt x="113" y="81"/>
                  </a:cubicBezTo>
                  <a:cubicBezTo>
                    <a:pt x="113" y="85"/>
                    <a:pt x="114" y="91"/>
                    <a:pt x="111" y="94"/>
                  </a:cubicBezTo>
                  <a:cubicBezTo>
                    <a:pt x="109" y="97"/>
                    <a:pt x="104" y="100"/>
                    <a:pt x="101" y="102"/>
                  </a:cubicBezTo>
                  <a:cubicBezTo>
                    <a:pt x="105" y="106"/>
                    <a:pt x="121" y="102"/>
                    <a:pt x="123" y="108"/>
                  </a:cubicBezTo>
                  <a:cubicBezTo>
                    <a:pt x="123" y="111"/>
                    <a:pt x="123" y="115"/>
                    <a:pt x="122" y="118"/>
                  </a:cubicBezTo>
                  <a:cubicBezTo>
                    <a:pt x="122" y="119"/>
                    <a:pt x="121" y="120"/>
                    <a:pt x="119" y="121"/>
                  </a:cubicBezTo>
                  <a:cubicBezTo>
                    <a:pt x="117" y="122"/>
                    <a:pt x="118" y="124"/>
                    <a:pt x="117" y="127"/>
                  </a:cubicBezTo>
                  <a:cubicBezTo>
                    <a:pt x="112" y="127"/>
                    <a:pt x="106" y="125"/>
                    <a:pt x="102" y="129"/>
                  </a:cubicBezTo>
                  <a:cubicBezTo>
                    <a:pt x="99" y="132"/>
                    <a:pt x="98" y="137"/>
                    <a:pt x="98" y="141"/>
                  </a:cubicBezTo>
                  <a:cubicBezTo>
                    <a:pt x="95" y="141"/>
                    <a:pt x="89" y="139"/>
                    <a:pt x="85" y="138"/>
                  </a:cubicBezTo>
                  <a:cubicBezTo>
                    <a:pt x="81" y="137"/>
                    <a:pt x="77" y="136"/>
                    <a:pt x="72" y="137"/>
                  </a:cubicBezTo>
                  <a:cubicBezTo>
                    <a:pt x="72" y="138"/>
                    <a:pt x="72" y="140"/>
                    <a:pt x="72" y="141"/>
                  </a:cubicBezTo>
                  <a:cubicBezTo>
                    <a:pt x="69" y="141"/>
                    <a:pt x="68" y="138"/>
                    <a:pt x="67" y="137"/>
                  </a:cubicBezTo>
                  <a:cubicBezTo>
                    <a:pt x="65" y="135"/>
                    <a:pt x="62" y="135"/>
                    <a:pt x="60" y="136"/>
                  </a:cubicBezTo>
                  <a:cubicBezTo>
                    <a:pt x="55" y="137"/>
                    <a:pt x="51" y="139"/>
                    <a:pt x="50" y="144"/>
                  </a:cubicBezTo>
                  <a:cubicBezTo>
                    <a:pt x="49" y="151"/>
                    <a:pt x="49" y="152"/>
                    <a:pt x="42" y="151"/>
                  </a:cubicBezTo>
                  <a:cubicBezTo>
                    <a:pt x="39" y="151"/>
                    <a:pt x="36" y="150"/>
                    <a:pt x="33" y="150"/>
                  </a:cubicBezTo>
                  <a:cubicBezTo>
                    <a:pt x="31" y="151"/>
                    <a:pt x="29" y="152"/>
                    <a:pt x="27" y="152"/>
                  </a:cubicBezTo>
                  <a:cubicBezTo>
                    <a:pt x="27" y="152"/>
                    <a:pt x="26" y="145"/>
                    <a:pt x="25" y="145"/>
                  </a:cubicBezTo>
                  <a:cubicBezTo>
                    <a:pt x="23" y="143"/>
                    <a:pt x="19" y="144"/>
                    <a:pt x="17" y="144"/>
                  </a:cubicBezTo>
                  <a:cubicBezTo>
                    <a:pt x="17" y="148"/>
                    <a:pt x="17" y="152"/>
                    <a:pt x="18" y="153"/>
                  </a:cubicBezTo>
                  <a:cubicBezTo>
                    <a:pt x="17" y="152"/>
                    <a:pt x="17" y="148"/>
                    <a:pt x="17" y="144"/>
                  </a:cubicBezTo>
                  <a:cubicBezTo>
                    <a:pt x="17" y="144"/>
                    <a:pt x="16" y="144"/>
                    <a:pt x="16" y="144"/>
                  </a:cubicBezTo>
                  <a:cubicBezTo>
                    <a:pt x="16" y="151"/>
                    <a:pt x="10" y="147"/>
                    <a:pt x="9" y="153"/>
                  </a:cubicBezTo>
                  <a:cubicBezTo>
                    <a:pt x="5" y="153"/>
                    <a:pt x="4" y="151"/>
                    <a:pt x="1" y="150"/>
                  </a:cubicBezTo>
                  <a:cubicBezTo>
                    <a:pt x="0" y="153"/>
                    <a:pt x="0" y="158"/>
                    <a:pt x="0" y="162"/>
                  </a:cubicBezTo>
                  <a:cubicBezTo>
                    <a:pt x="3" y="162"/>
                    <a:pt x="6" y="162"/>
                    <a:pt x="8" y="164"/>
                  </a:cubicBezTo>
                  <a:cubicBezTo>
                    <a:pt x="10" y="165"/>
                    <a:pt x="12" y="165"/>
                    <a:pt x="14" y="166"/>
                  </a:cubicBezTo>
                  <a:cubicBezTo>
                    <a:pt x="16" y="167"/>
                    <a:pt x="17" y="170"/>
                    <a:pt x="19" y="170"/>
                  </a:cubicBezTo>
                  <a:cubicBezTo>
                    <a:pt x="21" y="171"/>
                    <a:pt x="24" y="171"/>
                    <a:pt x="23" y="174"/>
                  </a:cubicBezTo>
                  <a:cubicBezTo>
                    <a:pt x="21" y="175"/>
                    <a:pt x="16" y="182"/>
                    <a:pt x="15" y="185"/>
                  </a:cubicBezTo>
                  <a:cubicBezTo>
                    <a:pt x="15" y="185"/>
                    <a:pt x="15" y="185"/>
                    <a:pt x="14" y="185"/>
                  </a:cubicBezTo>
                  <a:cubicBezTo>
                    <a:pt x="20" y="185"/>
                    <a:pt x="29" y="182"/>
                    <a:pt x="34" y="185"/>
                  </a:cubicBezTo>
                  <a:cubicBezTo>
                    <a:pt x="39" y="188"/>
                    <a:pt x="38" y="195"/>
                    <a:pt x="37" y="199"/>
                  </a:cubicBezTo>
                  <a:cubicBezTo>
                    <a:pt x="36" y="199"/>
                    <a:pt x="35" y="199"/>
                    <a:pt x="34" y="199"/>
                  </a:cubicBezTo>
                  <a:cubicBezTo>
                    <a:pt x="32" y="202"/>
                    <a:pt x="33" y="205"/>
                    <a:pt x="32" y="208"/>
                  </a:cubicBezTo>
                  <a:cubicBezTo>
                    <a:pt x="35" y="208"/>
                    <a:pt x="45" y="213"/>
                    <a:pt x="47" y="215"/>
                  </a:cubicBezTo>
                  <a:cubicBezTo>
                    <a:pt x="49" y="219"/>
                    <a:pt x="49" y="225"/>
                    <a:pt x="48" y="229"/>
                  </a:cubicBezTo>
                  <a:cubicBezTo>
                    <a:pt x="44" y="231"/>
                    <a:pt x="46" y="237"/>
                    <a:pt x="45" y="241"/>
                  </a:cubicBezTo>
                  <a:cubicBezTo>
                    <a:pt x="44" y="245"/>
                    <a:pt x="43" y="249"/>
                    <a:pt x="44" y="253"/>
                  </a:cubicBezTo>
                  <a:cubicBezTo>
                    <a:pt x="45" y="256"/>
                    <a:pt x="45" y="261"/>
                    <a:pt x="47" y="262"/>
                  </a:cubicBezTo>
                  <a:cubicBezTo>
                    <a:pt x="50" y="264"/>
                    <a:pt x="53" y="263"/>
                    <a:pt x="54" y="267"/>
                  </a:cubicBezTo>
                  <a:cubicBezTo>
                    <a:pt x="55" y="267"/>
                    <a:pt x="55" y="267"/>
                    <a:pt x="56" y="267"/>
                  </a:cubicBezTo>
                  <a:cubicBezTo>
                    <a:pt x="56" y="261"/>
                    <a:pt x="62" y="262"/>
                    <a:pt x="64" y="259"/>
                  </a:cubicBezTo>
                  <a:cubicBezTo>
                    <a:pt x="67" y="256"/>
                    <a:pt x="72" y="256"/>
                    <a:pt x="75" y="257"/>
                  </a:cubicBezTo>
                  <a:cubicBezTo>
                    <a:pt x="80" y="260"/>
                    <a:pt x="80" y="276"/>
                    <a:pt x="73" y="275"/>
                  </a:cubicBezTo>
                  <a:cubicBezTo>
                    <a:pt x="73" y="277"/>
                    <a:pt x="74" y="278"/>
                    <a:pt x="74" y="280"/>
                  </a:cubicBezTo>
                  <a:cubicBezTo>
                    <a:pt x="86" y="282"/>
                    <a:pt x="72" y="292"/>
                    <a:pt x="74" y="297"/>
                  </a:cubicBezTo>
                  <a:cubicBezTo>
                    <a:pt x="74" y="297"/>
                    <a:pt x="74" y="297"/>
                    <a:pt x="74" y="297"/>
                  </a:cubicBezTo>
                  <a:cubicBezTo>
                    <a:pt x="74" y="299"/>
                    <a:pt x="74" y="301"/>
                    <a:pt x="75" y="302"/>
                  </a:cubicBezTo>
                  <a:cubicBezTo>
                    <a:pt x="69" y="304"/>
                    <a:pt x="73" y="316"/>
                    <a:pt x="68" y="316"/>
                  </a:cubicBezTo>
                  <a:cubicBezTo>
                    <a:pt x="72" y="317"/>
                    <a:pt x="74" y="322"/>
                    <a:pt x="78" y="321"/>
                  </a:cubicBezTo>
                  <a:cubicBezTo>
                    <a:pt x="79" y="319"/>
                    <a:pt x="80" y="317"/>
                    <a:pt x="83" y="318"/>
                  </a:cubicBezTo>
                  <a:cubicBezTo>
                    <a:pt x="83" y="322"/>
                    <a:pt x="89" y="325"/>
                    <a:pt x="84" y="328"/>
                  </a:cubicBezTo>
                  <a:cubicBezTo>
                    <a:pt x="82" y="329"/>
                    <a:pt x="80" y="338"/>
                    <a:pt x="80" y="341"/>
                  </a:cubicBezTo>
                  <a:cubicBezTo>
                    <a:pt x="74" y="339"/>
                    <a:pt x="74" y="354"/>
                    <a:pt x="72" y="358"/>
                  </a:cubicBezTo>
                  <a:cubicBezTo>
                    <a:pt x="70" y="361"/>
                    <a:pt x="66" y="361"/>
                    <a:pt x="67" y="364"/>
                  </a:cubicBezTo>
                  <a:cubicBezTo>
                    <a:pt x="67" y="367"/>
                    <a:pt x="70" y="373"/>
                    <a:pt x="73" y="373"/>
                  </a:cubicBezTo>
                  <a:cubicBezTo>
                    <a:pt x="74" y="376"/>
                    <a:pt x="74" y="379"/>
                    <a:pt x="73" y="382"/>
                  </a:cubicBezTo>
                  <a:cubicBezTo>
                    <a:pt x="70" y="382"/>
                    <a:pt x="67" y="386"/>
                    <a:pt x="66" y="388"/>
                  </a:cubicBezTo>
                  <a:cubicBezTo>
                    <a:pt x="66" y="392"/>
                    <a:pt x="70" y="395"/>
                    <a:pt x="70" y="399"/>
                  </a:cubicBezTo>
                  <a:cubicBezTo>
                    <a:pt x="70" y="399"/>
                    <a:pt x="70" y="399"/>
                    <a:pt x="71" y="399"/>
                  </a:cubicBezTo>
                  <a:cubicBezTo>
                    <a:pt x="72" y="403"/>
                    <a:pt x="74" y="410"/>
                    <a:pt x="67" y="407"/>
                  </a:cubicBezTo>
                  <a:cubicBezTo>
                    <a:pt x="67" y="408"/>
                    <a:pt x="67" y="410"/>
                    <a:pt x="67" y="412"/>
                  </a:cubicBezTo>
                  <a:cubicBezTo>
                    <a:pt x="66" y="412"/>
                    <a:pt x="65" y="412"/>
                    <a:pt x="65" y="412"/>
                  </a:cubicBezTo>
                  <a:cubicBezTo>
                    <a:pt x="65" y="415"/>
                    <a:pt x="65" y="417"/>
                    <a:pt x="64" y="420"/>
                  </a:cubicBezTo>
                  <a:cubicBezTo>
                    <a:pt x="64" y="420"/>
                    <a:pt x="63" y="420"/>
                    <a:pt x="63" y="420"/>
                  </a:cubicBezTo>
                  <a:cubicBezTo>
                    <a:pt x="63" y="421"/>
                    <a:pt x="62" y="421"/>
                    <a:pt x="61" y="421"/>
                  </a:cubicBezTo>
                  <a:cubicBezTo>
                    <a:pt x="62" y="423"/>
                    <a:pt x="62" y="425"/>
                    <a:pt x="64" y="426"/>
                  </a:cubicBezTo>
                  <a:cubicBezTo>
                    <a:pt x="67" y="428"/>
                    <a:pt x="71" y="430"/>
                    <a:pt x="74" y="431"/>
                  </a:cubicBezTo>
                  <a:cubicBezTo>
                    <a:pt x="79" y="433"/>
                    <a:pt x="84" y="435"/>
                    <a:pt x="89" y="436"/>
                  </a:cubicBezTo>
                  <a:cubicBezTo>
                    <a:pt x="92" y="437"/>
                    <a:pt x="94" y="437"/>
                    <a:pt x="96" y="437"/>
                  </a:cubicBezTo>
                  <a:cubicBezTo>
                    <a:pt x="97" y="437"/>
                    <a:pt x="98" y="437"/>
                    <a:pt x="98" y="437"/>
                  </a:cubicBezTo>
                  <a:cubicBezTo>
                    <a:pt x="99" y="437"/>
                    <a:pt x="100" y="435"/>
                    <a:pt x="100" y="435"/>
                  </a:cubicBezTo>
                  <a:cubicBezTo>
                    <a:pt x="100" y="435"/>
                    <a:pt x="100" y="435"/>
                    <a:pt x="100" y="435"/>
                  </a:cubicBezTo>
                  <a:cubicBezTo>
                    <a:pt x="101" y="434"/>
                    <a:pt x="101" y="432"/>
                    <a:pt x="103" y="431"/>
                  </a:cubicBezTo>
                  <a:cubicBezTo>
                    <a:pt x="104" y="430"/>
                    <a:pt x="107" y="431"/>
                    <a:pt x="108" y="431"/>
                  </a:cubicBezTo>
                  <a:cubicBezTo>
                    <a:pt x="111" y="431"/>
                    <a:pt x="113" y="430"/>
                    <a:pt x="115" y="429"/>
                  </a:cubicBezTo>
                  <a:cubicBezTo>
                    <a:pt x="117" y="429"/>
                    <a:pt x="118" y="428"/>
                    <a:pt x="119" y="427"/>
                  </a:cubicBezTo>
                  <a:cubicBezTo>
                    <a:pt x="120" y="425"/>
                    <a:pt x="120" y="423"/>
                    <a:pt x="122" y="421"/>
                  </a:cubicBezTo>
                  <a:cubicBezTo>
                    <a:pt x="123" y="421"/>
                    <a:pt x="126" y="420"/>
                    <a:pt x="127" y="420"/>
                  </a:cubicBezTo>
                  <a:cubicBezTo>
                    <a:pt x="128" y="420"/>
                    <a:pt x="129" y="420"/>
                    <a:pt x="130" y="420"/>
                  </a:cubicBezTo>
                  <a:cubicBezTo>
                    <a:pt x="131" y="419"/>
                    <a:pt x="132" y="418"/>
                    <a:pt x="133" y="418"/>
                  </a:cubicBezTo>
                  <a:cubicBezTo>
                    <a:pt x="136" y="417"/>
                    <a:pt x="137" y="416"/>
                    <a:pt x="139" y="414"/>
                  </a:cubicBezTo>
                  <a:cubicBezTo>
                    <a:pt x="141" y="412"/>
                    <a:pt x="143" y="410"/>
                    <a:pt x="144" y="407"/>
                  </a:cubicBezTo>
                  <a:cubicBezTo>
                    <a:pt x="144" y="406"/>
                    <a:pt x="145" y="404"/>
                    <a:pt x="145" y="403"/>
                  </a:cubicBezTo>
                  <a:cubicBezTo>
                    <a:pt x="147" y="402"/>
                    <a:pt x="147" y="402"/>
                    <a:pt x="148" y="400"/>
                  </a:cubicBezTo>
                  <a:cubicBezTo>
                    <a:pt x="148" y="399"/>
                    <a:pt x="148" y="397"/>
                    <a:pt x="147" y="396"/>
                  </a:cubicBezTo>
                  <a:cubicBezTo>
                    <a:pt x="147" y="395"/>
                    <a:pt x="144" y="394"/>
                    <a:pt x="144" y="396"/>
                  </a:cubicBezTo>
                  <a:cubicBezTo>
                    <a:pt x="142" y="396"/>
                    <a:pt x="140" y="396"/>
                    <a:pt x="138" y="396"/>
                  </a:cubicBezTo>
                  <a:cubicBezTo>
                    <a:pt x="139" y="392"/>
                    <a:pt x="145" y="394"/>
                    <a:pt x="147" y="394"/>
                  </a:cubicBezTo>
                  <a:cubicBezTo>
                    <a:pt x="148" y="392"/>
                    <a:pt x="148" y="390"/>
                    <a:pt x="149" y="388"/>
                  </a:cubicBezTo>
                  <a:cubicBezTo>
                    <a:pt x="150" y="387"/>
                    <a:pt x="151" y="386"/>
                    <a:pt x="152" y="384"/>
                  </a:cubicBezTo>
                  <a:cubicBezTo>
                    <a:pt x="153" y="381"/>
                    <a:pt x="152" y="376"/>
                    <a:pt x="152" y="372"/>
                  </a:cubicBezTo>
                  <a:cubicBezTo>
                    <a:pt x="152" y="370"/>
                    <a:pt x="153" y="366"/>
                    <a:pt x="154" y="365"/>
                  </a:cubicBezTo>
                  <a:cubicBezTo>
                    <a:pt x="155" y="364"/>
                    <a:pt x="156" y="365"/>
                    <a:pt x="157" y="364"/>
                  </a:cubicBezTo>
                  <a:cubicBezTo>
                    <a:pt x="158" y="364"/>
                    <a:pt x="158" y="363"/>
                    <a:pt x="159" y="362"/>
                  </a:cubicBezTo>
                  <a:cubicBezTo>
                    <a:pt x="161" y="361"/>
                    <a:pt x="164" y="362"/>
                    <a:pt x="165" y="360"/>
                  </a:cubicBezTo>
                  <a:cubicBezTo>
                    <a:pt x="167" y="359"/>
                    <a:pt x="168" y="356"/>
                    <a:pt x="170" y="355"/>
                  </a:cubicBezTo>
                  <a:cubicBezTo>
                    <a:pt x="171" y="354"/>
                    <a:pt x="174" y="354"/>
                    <a:pt x="176" y="354"/>
                  </a:cubicBezTo>
                  <a:cubicBezTo>
                    <a:pt x="182" y="353"/>
                    <a:pt x="187" y="352"/>
                    <a:pt x="192" y="351"/>
                  </a:cubicBezTo>
                  <a:cubicBezTo>
                    <a:pt x="194" y="350"/>
                    <a:pt x="195" y="350"/>
                    <a:pt x="196" y="350"/>
                  </a:cubicBezTo>
                  <a:cubicBezTo>
                    <a:pt x="196" y="349"/>
                    <a:pt x="197" y="349"/>
                    <a:pt x="196" y="348"/>
                  </a:cubicBezTo>
                  <a:cubicBezTo>
                    <a:pt x="198" y="348"/>
                    <a:pt x="200" y="347"/>
                    <a:pt x="202" y="347"/>
                  </a:cubicBezTo>
                  <a:cubicBezTo>
                    <a:pt x="203" y="346"/>
                    <a:pt x="203" y="345"/>
                    <a:pt x="204" y="345"/>
                  </a:cubicBezTo>
                  <a:cubicBezTo>
                    <a:pt x="205" y="345"/>
                    <a:pt x="206" y="345"/>
                    <a:pt x="207" y="344"/>
                  </a:cubicBezTo>
                  <a:cubicBezTo>
                    <a:pt x="211" y="344"/>
                    <a:pt x="215" y="342"/>
                    <a:pt x="220" y="343"/>
                  </a:cubicBezTo>
                  <a:cubicBezTo>
                    <a:pt x="222" y="343"/>
                    <a:pt x="225" y="344"/>
                    <a:pt x="228" y="344"/>
                  </a:cubicBezTo>
                  <a:cubicBezTo>
                    <a:pt x="229" y="344"/>
                    <a:pt x="231" y="343"/>
                    <a:pt x="232" y="343"/>
                  </a:cubicBezTo>
                  <a:cubicBezTo>
                    <a:pt x="231" y="342"/>
                    <a:pt x="230" y="342"/>
                    <a:pt x="229" y="341"/>
                  </a:cubicBezTo>
                  <a:cubicBezTo>
                    <a:pt x="229" y="341"/>
                    <a:pt x="228" y="340"/>
                    <a:pt x="227" y="339"/>
                  </a:cubicBezTo>
                  <a:cubicBezTo>
                    <a:pt x="227" y="339"/>
                    <a:pt x="226" y="339"/>
                    <a:pt x="225" y="338"/>
                  </a:cubicBezTo>
                  <a:cubicBezTo>
                    <a:pt x="223" y="337"/>
                    <a:pt x="221" y="336"/>
                    <a:pt x="219" y="335"/>
                  </a:cubicBezTo>
                  <a:cubicBezTo>
                    <a:pt x="211" y="331"/>
                    <a:pt x="216" y="319"/>
                    <a:pt x="218" y="313"/>
                  </a:cubicBezTo>
                  <a:cubicBezTo>
                    <a:pt x="220" y="310"/>
                    <a:pt x="224" y="308"/>
                    <a:pt x="226" y="304"/>
                  </a:cubicBezTo>
                  <a:cubicBezTo>
                    <a:pt x="227" y="301"/>
                    <a:pt x="228" y="299"/>
                    <a:pt x="231" y="297"/>
                  </a:cubicBezTo>
                  <a:cubicBezTo>
                    <a:pt x="231" y="293"/>
                    <a:pt x="236" y="290"/>
                    <a:pt x="239" y="287"/>
                  </a:cubicBezTo>
                  <a:cubicBezTo>
                    <a:pt x="240" y="286"/>
                    <a:pt x="241" y="284"/>
                    <a:pt x="242" y="283"/>
                  </a:cubicBezTo>
                  <a:cubicBezTo>
                    <a:pt x="242" y="283"/>
                    <a:pt x="244" y="283"/>
                    <a:pt x="245" y="282"/>
                  </a:cubicBezTo>
                  <a:cubicBezTo>
                    <a:pt x="247" y="280"/>
                    <a:pt x="244" y="279"/>
                    <a:pt x="242" y="279"/>
                  </a:cubicBezTo>
                  <a:cubicBezTo>
                    <a:pt x="242" y="277"/>
                    <a:pt x="243" y="269"/>
                    <a:pt x="245" y="270"/>
                  </a:cubicBezTo>
                  <a:cubicBezTo>
                    <a:pt x="245" y="268"/>
                    <a:pt x="245" y="267"/>
                    <a:pt x="246" y="266"/>
                  </a:cubicBezTo>
                  <a:cubicBezTo>
                    <a:pt x="247" y="264"/>
                    <a:pt x="250" y="261"/>
                    <a:pt x="251" y="260"/>
                  </a:cubicBezTo>
                  <a:cubicBezTo>
                    <a:pt x="253" y="259"/>
                    <a:pt x="255" y="259"/>
                    <a:pt x="257" y="259"/>
                  </a:cubicBezTo>
                  <a:cubicBezTo>
                    <a:pt x="259" y="259"/>
                    <a:pt x="260" y="260"/>
                    <a:pt x="261" y="260"/>
                  </a:cubicBezTo>
                  <a:cubicBezTo>
                    <a:pt x="262" y="260"/>
                    <a:pt x="263" y="260"/>
                    <a:pt x="264" y="260"/>
                  </a:cubicBezTo>
                  <a:cubicBezTo>
                    <a:pt x="266" y="260"/>
                    <a:pt x="268" y="262"/>
                    <a:pt x="270" y="261"/>
                  </a:cubicBezTo>
                  <a:cubicBezTo>
                    <a:pt x="270" y="260"/>
                    <a:pt x="269" y="258"/>
                    <a:pt x="268" y="257"/>
                  </a:cubicBezTo>
                  <a:cubicBezTo>
                    <a:pt x="269" y="256"/>
                    <a:pt x="270" y="256"/>
                    <a:pt x="271" y="256"/>
                  </a:cubicBezTo>
                  <a:cubicBezTo>
                    <a:pt x="275" y="257"/>
                    <a:pt x="278" y="257"/>
                    <a:pt x="281" y="257"/>
                  </a:cubicBezTo>
                  <a:cubicBezTo>
                    <a:pt x="282" y="257"/>
                    <a:pt x="283" y="257"/>
                    <a:pt x="284" y="257"/>
                  </a:cubicBezTo>
                  <a:cubicBezTo>
                    <a:pt x="286" y="258"/>
                    <a:pt x="286" y="259"/>
                    <a:pt x="288" y="259"/>
                  </a:cubicBezTo>
                  <a:cubicBezTo>
                    <a:pt x="289" y="259"/>
                    <a:pt x="290" y="258"/>
                    <a:pt x="291" y="259"/>
                  </a:cubicBezTo>
                  <a:cubicBezTo>
                    <a:pt x="293" y="260"/>
                    <a:pt x="289" y="262"/>
                    <a:pt x="289" y="262"/>
                  </a:cubicBezTo>
                  <a:cubicBezTo>
                    <a:pt x="289" y="263"/>
                    <a:pt x="290" y="263"/>
                    <a:pt x="291" y="263"/>
                  </a:cubicBezTo>
                  <a:cubicBezTo>
                    <a:pt x="294" y="256"/>
                    <a:pt x="294" y="256"/>
                    <a:pt x="294" y="256"/>
                  </a:cubicBezTo>
                  <a:cubicBezTo>
                    <a:pt x="294" y="251"/>
                    <a:pt x="294" y="246"/>
                    <a:pt x="294" y="241"/>
                  </a:cubicBezTo>
                  <a:cubicBezTo>
                    <a:pt x="294" y="231"/>
                    <a:pt x="293" y="222"/>
                    <a:pt x="293" y="212"/>
                  </a:cubicBezTo>
                  <a:cubicBezTo>
                    <a:pt x="292" y="204"/>
                    <a:pt x="293" y="196"/>
                    <a:pt x="293" y="187"/>
                  </a:cubicBezTo>
                  <a:cubicBezTo>
                    <a:pt x="293" y="183"/>
                    <a:pt x="293" y="179"/>
                    <a:pt x="292" y="174"/>
                  </a:cubicBezTo>
                  <a:cubicBezTo>
                    <a:pt x="292" y="174"/>
                    <a:pt x="291" y="173"/>
                    <a:pt x="291" y="172"/>
                  </a:cubicBezTo>
                  <a:cubicBezTo>
                    <a:pt x="291" y="171"/>
                    <a:pt x="291" y="170"/>
                    <a:pt x="291" y="168"/>
                  </a:cubicBezTo>
                  <a:cubicBezTo>
                    <a:pt x="291" y="167"/>
                    <a:pt x="290" y="167"/>
                    <a:pt x="289" y="166"/>
                  </a:cubicBezTo>
                  <a:cubicBezTo>
                    <a:pt x="287" y="162"/>
                    <a:pt x="289" y="154"/>
                    <a:pt x="290" y="151"/>
                  </a:cubicBezTo>
                  <a:cubicBezTo>
                    <a:pt x="290" y="149"/>
                    <a:pt x="290" y="148"/>
                    <a:pt x="290" y="147"/>
                  </a:cubicBezTo>
                  <a:cubicBezTo>
                    <a:pt x="289" y="147"/>
                    <a:pt x="288" y="147"/>
                    <a:pt x="287" y="147"/>
                  </a:cubicBezTo>
                  <a:cubicBezTo>
                    <a:pt x="287" y="147"/>
                    <a:pt x="286" y="147"/>
                    <a:pt x="286" y="147"/>
                  </a:cubicBezTo>
                  <a:cubicBezTo>
                    <a:pt x="285" y="147"/>
                    <a:pt x="285" y="147"/>
                    <a:pt x="284" y="147"/>
                  </a:cubicBezTo>
                  <a:cubicBezTo>
                    <a:pt x="284" y="147"/>
                    <a:pt x="284" y="145"/>
                    <a:pt x="284" y="145"/>
                  </a:cubicBezTo>
                  <a:cubicBezTo>
                    <a:pt x="283" y="144"/>
                    <a:pt x="283" y="144"/>
                    <a:pt x="282" y="144"/>
                  </a:cubicBezTo>
                  <a:cubicBezTo>
                    <a:pt x="282" y="146"/>
                    <a:pt x="279" y="146"/>
                    <a:pt x="279" y="144"/>
                  </a:cubicBezTo>
                  <a:cubicBezTo>
                    <a:pt x="277" y="144"/>
                    <a:pt x="276" y="143"/>
                    <a:pt x="275" y="142"/>
                  </a:cubicBezTo>
                  <a:cubicBezTo>
                    <a:pt x="277" y="139"/>
                    <a:pt x="271" y="137"/>
                    <a:pt x="268" y="137"/>
                  </a:cubicBezTo>
                  <a:cubicBezTo>
                    <a:pt x="269" y="134"/>
                    <a:pt x="274" y="135"/>
                    <a:pt x="274" y="135"/>
                  </a:cubicBezTo>
                  <a:cubicBezTo>
                    <a:pt x="274" y="133"/>
                    <a:pt x="273" y="131"/>
                    <a:pt x="275" y="130"/>
                  </a:cubicBezTo>
                  <a:cubicBezTo>
                    <a:pt x="275" y="130"/>
                    <a:pt x="275" y="129"/>
                    <a:pt x="275" y="128"/>
                  </a:cubicBezTo>
                  <a:cubicBezTo>
                    <a:pt x="273" y="129"/>
                    <a:pt x="273" y="127"/>
                    <a:pt x="274" y="125"/>
                  </a:cubicBezTo>
                  <a:cubicBezTo>
                    <a:pt x="275" y="125"/>
                    <a:pt x="277" y="124"/>
                    <a:pt x="278" y="126"/>
                  </a:cubicBezTo>
                  <a:cubicBezTo>
                    <a:pt x="279" y="126"/>
                    <a:pt x="278" y="129"/>
                    <a:pt x="280" y="128"/>
                  </a:cubicBezTo>
                  <a:cubicBezTo>
                    <a:pt x="282" y="127"/>
                    <a:pt x="281" y="124"/>
                    <a:pt x="283" y="125"/>
                  </a:cubicBezTo>
                  <a:cubicBezTo>
                    <a:pt x="285" y="125"/>
                    <a:pt x="284" y="128"/>
                    <a:pt x="283" y="129"/>
                  </a:cubicBezTo>
                  <a:cubicBezTo>
                    <a:pt x="283" y="129"/>
                    <a:pt x="284" y="130"/>
                    <a:pt x="284" y="130"/>
                  </a:cubicBezTo>
                  <a:cubicBezTo>
                    <a:pt x="283" y="130"/>
                    <a:pt x="283" y="131"/>
                    <a:pt x="283" y="132"/>
                  </a:cubicBezTo>
                  <a:cubicBezTo>
                    <a:pt x="284" y="132"/>
                    <a:pt x="285" y="132"/>
                    <a:pt x="286" y="132"/>
                  </a:cubicBezTo>
                  <a:cubicBezTo>
                    <a:pt x="288" y="131"/>
                    <a:pt x="290" y="130"/>
                    <a:pt x="292" y="131"/>
                  </a:cubicBezTo>
                  <a:cubicBezTo>
                    <a:pt x="293" y="129"/>
                    <a:pt x="294" y="127"/>
                    <a:pt x="295" y="125"/>
                  </a:cubicBezTo>
                  <a:cubicBezTo>
                    <a:pt x="295" y="123"/>
                    <a:pt x="296" y="122"/>
                    <a:pt x="296" y="120"/>
                  </a:cubicBezTo>
                  <a:cubicBezTo>
                    <a:pt x="296" y="119"/>
                    <a:pt x="297" y="117"/>
                    <a:pt x="297" y="116"/>
                  </a:cubicBezTo>
                  <a:cubicBezTo>
                    <a:pt x="296" y="114"/>
                    <a:pt x="293" y="116"/>
                    <a:pt x="292" y="114"/>
                  </a:cubicBezTo>
                  <a:cubicBezTo>
                    <a:pt x="292" y="113"/>
                    <a:pt x="295" y="110"/>
                    <a:pt x="297" y="111"/>
                  </a:cubicBezTo>
                  <a:cubicBezTo>
                    <a:pt x="298" y="111"/>
                    <a:pt x="299" y="114"/>
                    <a:pt x="298" y="114"/>
                  </a:cubicBezTo>
                  <a:cubicBezTo>
                    <a:pt x="300" y="114"/>
                    <a:pt x="300" y="113"/>
                    <a:pt x="300" y="112"/>
                  </a:cubicBezTo>
                  <a:cubicBezTo>
                    <a:pt x="301" y="112"/>
                    <a:pt x="300" y="111"/>
                    <a:pt x="300" y="111"/>
                  </a:cubicBezTo>
                  <a:cubicBezTo>
                    <a:pt x="300" y="110"/>
                    <a:pt x="301" y="110"/>
                    <a:pt x="301" y="109"/>
                  </a:cubicBezTo>
                  <a:cubicBezTo>
                    <a:pt x="302" y="108"/>
                    <a:pt x="301" y="107"/>
                    <a:pt x="302" y="106"/>
                  </a:cubicBezTo>
                  <a:cubicBezTo>
                    <a:pt x="303" y="105"/>
                    <a:pt x="304" y="104"/>
                    <a:pt x="305" y="104"/>
                  </a:cubicBezTo>
                  <a:cubicBezTo>
                    <a:pt x="307" y="101"/>
                    <a:pt x="310" y="99"/>
                    <a:pt x="313" y="97"/>
                  </a:cubicBezTo>
                  <a:cubicBezTo>
                    <a:pt x="314" y="95"/>
                    <a:pt x="314" y="95"/>
                    <a:pt x="314" y="93"/>
                  </a:cubicBezTo>
                  <a:cubicBezTo>
                    <a:pt x="315" y="92"/>
                    <a:pt x="316" y="91"/>
                    <a:pt x="317" y="90"/>
                  </a:cubicBezTo>
                  <a:cubicBezTo>
                    <a:pt x="318" y="88"/>
                    <a:pt x="318" y="87"/>
                    <a:pt x="318" y="85"/>
                  </a:cubicBezTo>
                  <a:cubicBezTo>
                    <a:pt x="317" y="83"/>
                    <a:pt x="316" y="84"/>
                    <a:pt x="315" y="83"/>
                  </a:cubicBezTo>
                  <a:cubicBezTo>
                    <a:pt x="314" y="82"/>
                    <a:pt x="313" y="81"/>
                    <a:pt x="312" y="81"/>
                  </a:cubicBezTo>
                  <a:cubicBezTo>
                    <a:pt x="313" y="81"/>
                    <a:pt x="314" y="81"/>
                    <a:pt x="315" y="81"/>
                  </a:cubicBezTo>
                  <a:cubicBezTo>
                    <a:pt x="316" y="82"/>
                    <a:pt x="317" y="83"/>
                    <a:pt x="317" y="83"/>
                  </a:cubicBezTo>
                  <a:cubicBezTo>
                    <a:pt x="322" y="83"/>
                    <a:pt x="326" y="71"/>
                    <a:pt x="327" y="68"/>
                  </a:cubicBezTo>
                  <a:cubicBezTo>
                    <a:pt x="328" y="64"/>
                    <a:pt x="330" y="63"/>
                    <a:pt x="330" y="59"/>
                  </a:cubicBezTo>
                  <a:cubicBezTo>
                    <a:pt x="330" y="55"/>
                    <a:pt x="330" y="52"/>
                    <a:pt x="330" y="48"/>
                  </a:cubicBezTo>
                  <a:cubicBezTo>
                    <a:pt x="330" y="42"/>
                    <a:pt x="336" y="38"/>
                    <a:pt x="336" y="31"/>
                  </a:cubicBezTo>
                  <a:cubicBezTo>
                    <a:pt x="337" y="26"/>
                    <a:pt x="337" y="20"/>
                    <a:pt x="335" y="14"/>
                  </a:cubicBezTo>
                  <a:cubicBezTo>
                    <a:pt x="335" y="11"/>
                    <a:pt x="332" y="9"/>
                    <a:pt x="330" y="6"/>
                  </a:cubicBezTo>
                  <a:cubicBezTo>
                    <a:pt x="326" y="5"/>
                    <a:pt x="321" y="3"/>
                    <a:pt x="318" y="2"/>
                  </a:cubicBezTo>
                  <a:cubicBezTo>
                    <a:pt x="317" y="4"/>
                    <a:pt x="316" y="7"/>
                    <a:pt x="313" y="6"/>
                  </a:cubicBezTo>
                  <a:close/>
                  <a:moveTo>
                    <a:pt x="282" y="209"/>
                  </a:moveTo>
                  <a:cubicBezTo>
                    <a:pt x="284" y="208"/>
                    <a:pt x="286" y="208"/>
                    <a:pt x="288" y="209"/>
                  </a:cubicBezTo>
                  <a:cubicBezTo>
                    <a:pt x="289" y="210"/>
                    <a:pt x="290" y="211"/>
                    <a:pt x="291" y="213"/>
                  </a:cubicBezTo>
                  <a:cubicBezTo>
                    <a:pt x="292" y="216"/>
                    <a:pt x="292" y="220"/>
                    <a:pt x="291" y="223"/>
                  </a:cubicBezTo>
                  <a:cubicBezTo>
                    <a:pt x="289" y="224"/>
                    <a:pt x="289" y="223"/>
                    <a:pt x="287" y="222"/>
                  </a:cubicBezTo>
                  <a:cubicBezTo>
                    <a:pt x="286" y="221"/>
                    <a:pt x="285" y="221"/>
                    <a:pt x="284" y="220"/>
                  </a:cubicBezTo>
                  <a:cubicBezTo>
                    <a:pt x="284" y="220"/>
                    <a:pt x="284" y="219"/>
                    <a:pt x="283" y="219"/>
                  </a:cubicBezTo>
                  <a:cubicBezTo>
                    <a:pt x="283" y="219"/>
                    <a:pt x="283" y="218"/>
                    <a:pt x="283" y="218"/>
                  </a:cubicBezTo>
                  <a:cubicBezTo>
                    <a:pt x="281" y="218"/>
                    <a:pt x="278" y="215"/>
                    <a:pt x="278" y="213"/>
                  </a:cubicBezTo>
                  <a:cubicBezTo>
                    <a:pt x="281" y="213"/>
                    <a:pt x="279" y="209"/>
                    <a:pt x="282" y="209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8486776" y="-1323975"/>
              <a:ext cx="781050" cy="606425"/>
            </a:xfrm>
            <a:custGeom>
              <a:avLst/>
              <a:gdLst>
                <a:gd name="T0" fmla="*/ 298 w 335"/>
                <a:gd name="T1" fmla="*/ 11 h 261"/>
                <a:gd name="T2" fmla="*/ 274 w 335"/>
                <a:gd name="T3" fmla="*/ 40 h 261"/>
                <a:gd name="T4" fmla="*/ 262 w 335"/>
                <a:gd name="T5" fmla="*/ 59 h 261"/>
                <a:gd name="T6" fmla="*/ 240 w 335"/>
                <a:gd name="T7" fmla="*/ 67 h 261"/>
                <a:gd name="T8" fmla="*/ 230 w 335"/>
                <a:gd name="T9" fmla="*/ 69 h 261"/>
                <a:gd name="T10" fmla="*/ 216 w 335"/>
                <a:gd name="T11" fmla="*/ 69 h 261"/>
                <a:gd name="T12" fmla="*/ 199 w 335"/>
                <a:gd name="T13" fmla="*/ 49 h 261"/>
                <a:gd name="T14" fmla="*/ 175 w 335"/>
                <a:gd name="T15" fmla="*/ 46 h 261"/>
                <a:gd name="T16" fmla="*/ 170 w 335"/>
                <a:gd name="T17" fmla="*/ 61 h 261"/>
                <a:gd name="T18" fmla="*/ 160 w 335"/>
                <a:gd name="T19" fmla="*/ 70 h 261"/>
                <a:gd name="T20" fmla="*/ 127 w 335"/>
                <a:gd name="T21" fmla="*/ 82 h 261"/>
                <a:gd name="T22" fmla="*/ 105 w 335"/>
                <a:gd name="T23" fmla="*/ 77 h 261"/>
                <a:gd name="T24" fmla="*/ 79 w 335"/>
                <a:gd name="T25" fmla="*/ 78 h 261"/>
                <a:gd name="T26" fmla="*/ 51 w 335"/>
                <a:gd name="T27" fmla="*/ 61 h 261"/>
                <a:gd name="T28" fmla="*/ 7 w 335"/>
                <a:gd name="T29" fmla="*/ 62 h 261"/>
                <a:gd name="T30" fmla="*/ 6 w 335"/>
                <a:gd name="T31" fmla="*/ 81 h 261"/>
                <a:gd name="T32" fmla="*/ 15 w 335"/>
                <a:gd name="T33" fmla="*/ 100 h 261"/>
                <a:gd name="T34" fmla="*/ 34 w 335"/>
                <a:gd name="T35" fmla="*/ 126 h 261"/>
                <a:gd name="T36" fmla="*/ 48 w 335"/>
                <a:gd name="T37" fmla="*/ 159 h 261"/>
                <a:gd name="T38" fmla="*/ 73 w 335"/>
                <a:gd name="T39" fmla="*/ 184 h 261"/>
                <a:gd name="T40" fmla="*/ 54 w 335"/>
                <a:gd name="T41" fmla="*/ 216 h 261"/>
                <a:gd name="T42" fmla="*/ 86 w 335"/>
                <a:gd name="T43" fmla="*/ 230 h 261"/>
                <a:gd name="T44" fmla="*/ 122 w 335"/>
                <a:gd name="T45" fmla="*/ 223 h 261"/>
                <a:gd name="T46" fmla="*/ 131 w 335"/>
                <a:gd name="T47" fmla="*/ 244 h 261"/>
                <a:gd name="T48" fmla="*/ 154 w 335"/>
                <a:gd name="T49" fmla="*/ 247 h 261"/>
                <a:gd name="T50" fmla="*/ 186 w 335"/>
                <a:gd name="T51" fmla="*/ 259 h 261"/>
                <a:gd name="T52" fmla="*/ 200 w 335"/>
                <a:gd name="T53" fmla="*/ 238 h 261"/>
                <a:gd name="T54" fmla="*/ 226 w 335"/>
                <a:gd name="T55" fmla="*/ 225 h 261"/>
                <a:gd name="T56" fmla="*/ 252 w 335"/>
                <a:gd name="T57" fmla="*/ 243 h 261"/>
                <a:gd name="T58" fmla="*/ 267 w 335"/>
                <a:gd name="T59" fmla="*/ 238 h 261"/>
                <a:gd name="T60" fmla="*/ 259 w 335"/>
                <a:gd name="T61" fmla="*/ 220 h 261"/>
                <a:gd name="T62" fmla="*/ 248 w 335"/>
                <a:gd name="T63" fmla="*/ 207 h 261"/>
                <a:gd name="T64" fmla="*/ 240 w 335"/>
                <a:gd name="T65" fmla="*/ 186 h 261"/>
                <a:gd name="T66" fmla="*/ 226 w 335"/>
                <a:gd name="T67" fmla="*/ 181 h 261"/>
                <a:gd name="T68" fmla="*/ 197 w 335"/>
                <a:gd name="T69" fmla="*/ 169 h 261"/>
                <a:gd name="T70" fmla="*/ 191 w 335"/>
                <a:gd name="T71" fmla="*/ 156 h 261"/>
                <a:gd name="T72" fmla="*/ 203 w 335"/>
                <a:gd name="T73" fmla="*/ 137 h 261"/>
                <a:gd name="T74" fmla="*/ 227 w 335"/>
                <a:gd name="T75" fmla="*/ 143 h 261"/>
                <a:gd name="T76" fmla="*/ 255 w 335"/>
                <a:gd name="T77" fmla="*/ 126 h 261"/>
                <a:gd name="T78" fmla="*/ 284 w 335"/>
                <a:gd name="T79" fmla="*/ 116 h 261"/>
                <a:gd name="T80" fmla="*/ 290 w 335"/>
                <a:gd name="T81" fmla="*/ 107 h 261"/>
                <a:gd name="T82" fmla="*/ 298 w 335"/>
                <a:gd name="T83" fmla="*/ 98 h 261"/>
                <a:gd name="T84" fmla="*/ 306 w 335"/>
                <a:gd name="T85" fmla="*/ 97 h 261"/>
                <a:gd name="T86" fmla="*/ 316 w 335"/>
                <a:gd name="T87" fmla="*/ 84 h 261"/>
                <a:gd name="T88" fmla="*/ 325 w 335"/>
                <a:gd name="T89" fmla="*/ 55 h 261"/>
                <a:gd name="T90" fmla="*/ 328 w 335"/>
                <a:gd name="T91" fmla="*/ 38 h 261"/>
                <a:gd name="T92" fmla="*/ 323 w 335"/>
                <a:gd name="T93" fmla="*/ 9 h 261"/>
                <a:gd name="T94" fmla="*/ 301 w 335"/>
                <a:gd name="T95" fmla="*/ 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5" h="261">
                  <a:moveTo>
                    <a:pt x="301" y="1"/>
                  </a:moveTo>
                  <a:cubicBezTo>
                    <a:pt x="301" y="1"/>
                    <a:pt x="301" y="6"/>
                    <a:pt x="301" y="6"/>
                  </a:cubicBezTo>
                  <a:cubicBezTo>
                    <a:pt x="297" y="6"/>
                    <a:pt x="299" y="9"/>
                    <a:pt x="298" y="11"/>
                  </a:cubicBezTo>
                  <a:cubicBezTo>
                    <a:pt x="294" y="11"/>
                    <a:pt x="290" y="11"/>
                    <a:pt x="287" y="11"/>
                  </a:cubicBezTo>
                  <a:cubicBezTo>
                    <a:pt x="285" y="15"/>
                    <a:pt x="284" y="23"/>
                    <a:pt x="279" y="23"/>
                  </a:cubicBezTo>
                  <a:cubicBezTo>
                    <a:pt x="270" y="24"/>
                    <a:pt x="276" y="34"/>
                    <a:pt x="274" y="40"/>
                  </a:cubicBezTo>
                  <a:cubicBezTo>
                    <a:pt x="272" y="43"/>
                    <a:pt x="268" y="42"/>
                    <a:pt x="269" y="46"/>
                  </a:cubicBezTo>
                  <a:cubicBezTo>
                    <a:pt x="269" y="50"/>
                    <a:pt x="268" y="55"/>
                    <a:pt x="267" y="58"/>
                  </a:cubicBezTo>
                  <a:cubicBezTo>
                    <a:pt x="266" y="60"/>
                    <a:pt x="263" y="59"/>
                    <a:pt x="262" y="59"/>
                  </a:cubicBezTo>
                  <a:cubicBezTo>
                    <a:pt x="258" y="60"/>
                    <a:pt x="260" y="63"/>
                    <a:pt x="260" y="66"/>
                  </a:cubicBezTo>
                  <a:cubicBezTo>
                    <a:pt x="255" y="68"/>
                    <a:pt x="253" y="61"/>
                    <a:pt x="250" y="60"/>
                  </a:cubicBezTo>
                  <a:cubicBezTo>
                    <a:pt x="249" y="64"/>
                    <a:pt x="244" y="68"/>
                    <a:pt x="240" y="67"/>
                  </a:cubicBezTo>
                  <a:cubicBezTo>
                    <a:pt x="240" y="65"/>
                    <a:pt x="239" y="60"/>
                    <a:pt x="235" y="62"/>
                  </a:cubicBezTo>
                  <a:cubicBezTo>
                    <a:pt x="234" y="63"/>
                    <a:pt x="235" y="65"/>
                    <a:pt x="234" y="66"/>
                  </a:cubicBezTo>
                  <a:cubicBezTo>
                    <a:pt x="233" y="67"/>
                    <a:pt x="231" y="67"/>
                    <a:pt x="230" y="69"/>
                  </a:cubicBezTo>
                  <a:cubicBezTo>
                    <a:pt x="228" y="73"/>
                    <a:pt x="230" y="82"/>
                    <a:pt x="223" y="80"/>
                  </a:cubicBezTo>
                  <a:cubicBezTo>
                    <a:pt x="223" y="76"/>
                    <a:pt x="218" y="79"/>
                    <a:pt x="216" y="77"/>
                  </a:cubicBezTo>
                  <a:cubicBezTo>
                    <a:pt x="214" y="75"/>
                    <a:pt x="216" y="71"/>
                    <a:pt x="216" y="69"/>
                  </a:cubicBezTo>
                  <a:cubicBezTo>
                    <a:pt x="216" y="60"/>
                    <a:pt x="210" y="67"/>
                    <a:pt x="205" y="65"/>
                  </a:cubicBezTo>
                  <a:cubicBezTo>
                    <a:pt x="204" y="62"/>
                    <a:pt x="206" y="57"/>
                    <a:pt x="204" y="55"/>
                  </a:cubicBezTo>
                  <a:cubicBezTo>
                    <a:pt x="202" y="53"/>
                    <a:pt x="200" y="52"/>
                    <a:pt x="199" y="49"/>
                  </a:cubicBezTo>
                  <a:cubicBezTo>
                    <a:pt x="199" y="49"/>
                    <a:pt x="198" y="49"/>
                    <a:pt x="198" y="48"/>
                  </a:cubicBezTo>
                  <a:cubicBezTo>
                    <a:pt x="195" y="48"/>
                    <a:pt x="183" y="53"/>
                    <a:pt x="183" y="47"/>
                  </a:cubicBezTo>
                  <a:cubicBezTo>
                    <a:pt x="181" y="46"/>
                    <a:pt x="177" y="45"/>
                    <a:pt x="175" y="46"/>
                  </a:cubicBezTo>
                  <a:cubicBezTo>
                    <a:pt x="172" y="48"/>
                    <a:pt x="174" y="51"/>
                    <a:pt x="173" y="53"/>
                  </a:cubicBezTo>
                  <a:cubicBezTo>
                    <a:pt x="173" y="55"/>
                    <a:pt x="171" y="55"/>
                    <a:pt x="171" y="57"/>
                  </a:cubicBezTo>
                  <a:cubicBezTo>
                    <a:pt x="170" y="59"/>
                    <a:pt x="170" y="60"/>
                    <a:pt x="170" y="61"/>
                  </a:cubicBezTo>
                  <a:cubicBezTo>
                    <a:pt x="170" y="63"/>
                    <a:pt x="168" y="63"/>
                    <a:pt x="166" y="63"/>
                  </a:cubicBezTo>
                  <a:cubicBezTo>
                    <a:pt x="164" y="64"/>
                    <a:pt x="163" y="63"/>
                    <a:pt x="163" y="66"/>
                  </a:cubicBezTo>
                  <a:cubicBezTo>
                    <a:pt x="162" y="67"/>
                    <a:pt x="161" y="70"/>
                    <a:pt x="160" y="70"/>
                  </a:cubicBezTo>
                  <a:cubicBezTo>
                    <a:pt x="154" y="71"/>
                    <a:pt x="148" y="69"/>
                    <a:pt x="142" y="73"/>
                  </a:cubicBezTo>
                  <a:cubicBezTo>
                    <a:pt x="143" y="79"/>
                    <a:pt x="135" y="77"/>
                    <a:pt x="132" y="78"/>
                  </a:cubicBezTo>
                  <a:cubicBezTo>
                    <a:pt x="129" y="78"/>
                    <a:pt x="129" y="81"/>
                    <a:pt x="127" y="82"/>
                  </a:cubicBezTo>
                  <a:cubicBezTo>
                    <a:pt x="125" y="83"/>
                    <a:pt x="123" y="81"/>
                    <a:pt x="121" y="81"/>
                  </a:cubicBezTo>
                  <a:cubicBezTo>
                    <a:pt x="117" y="78"/>
                    <a:pt x="116" y="70"/>
                    <a:pt x="111" y="70"/>
                  </a:cubicBezTo>
                  <a:cubicBezTo>
                    <a:pt x="106" y="71"/>
                    <a:pt x="107" y="74"/>
                    <a:pt x="105" y="77"/>
                  </a:cubicBezTo>
                  <a:cubicBezTo>
                    <a:pt x="103" y="80"/>
                    <a:pt x="100" y="79"/>
                    <a:pt x="97" y="79"/>
                  </a:cubicBezTo>
                  <a:cubicBezTo>
                    <a:pt x="96" y="81"/>
                    <a:pt x="97" y="84"/>
                    <a:pt x="96" y="86"/>
                  </a:cubicBezTo>
                  <a:cubicBezTo>
                    <a:pt x="90" y="86"/>
                    <a:pt x="80" y="86"/>
                    <a:pt x="79" y="78"/>
                  </a:cubicBezTo>
                  <a:cubicBezTo>
                    <a:pt x="78" y="75"/>
                    <a:pt x="80" y="67"/>
                    <a:pt x="73" y="68"/>
                  </a:cubicBezTo>
                  <a:cubicBezTo>
                    <a:pt x="70" y="69"/>
                    <a:pt x="64" y="75"/>
                    <a:pt x="61" y="70"/>
                  </a:cubicBezTo>
                  <a:cubicBezTo>
                    <a:pt x="59" y="66"/>
                    <a:pt x="58" y="61"/>
                    <a:pt x="51" y="61"/>
                  </a:cubicBezTo>
                  <a:cubicBezTo>
                    <a:pt x="50" y="69"/>
                    <a:pt x="46" y="68"/>
                    <a:pt x="39" y="68"/>
                  </a:cubicBezTo>
                  <a:cubicBezTo>
                    <a:pt x="31" y="67"/>
                    <a:pt x="20" y="69"/>
                    <a:pt x="13" y="64"/>
                  </a:cubicBezTo>
                  <a:cubicBezTo>
                    <a:pt x="12" y="63"/>
                    <a:pt x="9" y="63"/>
                    <a:pt x="7" y="62"/>
                  </a:cubicBezTo>
                  <a:cubicBezTo>
                    <a:pt x="7" y="64"/>
                    <a:pt x="6" y="65"/>
                    <a:pt x="7" y="67"/>
                  </a:cubicBezTo>
                  <a:cubicBezTo>
                    <a:pt x="7" y="69"/>
                    <a:pt x="10" y="70"/>
                    <a:pt x="8" y="72"/>
                  </a:cubicBezTo>
                  <a:cubicBezTo>
                    <a:pt x="6" y="75"/>
                    <a:pt x="4" y="77"/>
                    <a:pt x="6" y="81"/>
                  </a:cubicBezTo>
                  <a:cubicBezTo>
                    <a:pt x="9" y="84"/>
                    <a:pt x="5" y="85"/>
                    <a:pt x="3" y="87"/>
                  </a:cubicBezTo>
                  <a:cubicBezTo>
                    <a:pt x="0" y="89"/>
                    <a:pt x="2" y="91"/>
                    <a:pt x="3" y="93"/>
                  </a:cubicBezTo>
                  <a:cubicBezTo>
                    <a:pt x="9" y="93"/>
                    <a:pt x="14" y="94"/>
                    <a:pt x="15" y="100"/>
                  </a:cubicBezTo>
                  <a:cubicBezTo>
                    <a:pt x="15" y="107"/>
                    <a:pt x="17" y="109"/>
                    <a:pt x="24" y="113"/>
                  </a:cubicBezTo>
                  <a:cubicBezTo>
                    <a:pt x="26" y="114"/>
                    <a:pt x="28" y="116"/>
                    <a:pt x="29" y="120"/>
                  </a:cubicBezTo>
                  <a:cubicBezTo>
                    <a:pt x="30" y="122"/>
                    <a:pt x="31" y="126"/>
                    <a:pt x="34" y="126"/>
                  </a:cubicBezTo>
                  <a:cubicBezTo>
                    <a:pt x="34" y="128"/>
                    <a:pt x="34" y="132"/>
                    <a:pt x="37" y="133"/>
                  </a:cubicBezTo>
                  <a:cubicBezTo>
                    <a:pt x="40" y="134"/>
                    <a:pt x="45" y="132"/>
                    <a:pt x="47" y="134"/>
                  </a:cubicBezTo>
                  <a:cubicBezTo>
                    <a:pt x="54" y="139"/>
                    <a:pt x="46" y="151"/>
                    <a:pt x="48" y="159"/>
                  </a:cubicBezTo>
                  <a:cubicBezTo>
                    <a:pt x="54" y="157"/>
                    <a:pt x="52" y="169"/>
                    <a:pt x="53" y="173"/>
                  </a:cubicBezTo>
                  <a:cubicBezTo>
                    <a:pt x="57" y="173"/>
                    <a:pt x="58" y="177"/>
                    <a:pt x="59" y="180"/>
                  </a:cubicBezTo>
                  <a:cubicBezTo>
                    <a:pt x="63" y="185"/>
                    <a:pt x="68" y="183"/>
                    <a:pt x="73" y="184"/>
                  </a:cubicBezTo>
                  <a:cubicBezTo>
                    <a:pt x="72" y="188"/>
                    <a:pt x="71" y="192"/>
                    <a:pt x="71" y="197"/>
                  </a:cubicBezTo>
                  <a:cubicBezTo>
                    <a:pt x="71" y="202"/>
                    <a:pt x="65" y="202"/>
                    <a:pt x="62" y="204"/>
                  </a:cubicBezTo>
                  <a:cubicBezTo>
                    <a:pt x="58" y="208"/>
                    <a:pt x="55" y="212"/>
                    <a:pt x="54" y="216"/>
                  </a:cubicBezTo>
                  <a:cubicBezTo>
                    <a:pt x="55" y="216"/>
                    <a:pt x="57" y="217"/>
                    <a:pt x="58" y="218"/>
                  </a:cubicBezTo>
                  <a:cubicBezTo>
                    <a:pt x="61" y="220"/>
                    <a:pt x="61" y="224"/>
                    <a:pt x="63" y="226"/>
                  </a:cubicBezTo>
                  <a:cubicBezTo>
                    <a:pt x="67" y="231"/>
                    <a:pt x="80" y="233"/>
                    <a:pt x="86" y="230"/>
                  </a:cubicBezTo>
                  <a:cubicBezTo>
                    <a:pt x="88" y="228"/>
                    <a:pt x="91" y="226"/>
                    <a:pt x="94" y="226"/>
                  </a:cubicBezTo>
                  <a:cubicBezTo>
                    <a:pt x="99" y="225"/>
                    <a:pt x="105" y="227"/>
                    <a:pt x="110" y="226"/>
                  </a:cubicBezTo>
                  <a:cubicBezTo>
                    <a:pt x="114" y="225"/>
                    <a:pt x="118" y="225"/>
                    <a:pt x="122" y="223"/>
                  </a:cubicBezTo>
                  <a:cubicBezTo>
                    <a:pt x="126" y="222"/>
                    <a:pt x="129" y="218"/>
                    <a:pt x="133" y="219"/>
                  </a:cubicBezTo>
                  <a:cubicBezTo>
                    <a:pt x="133" y="227"/>
                    <a:pt x="133" y="236"/>
                    <a:pt x="132" y="244"/>
                  </a:cubicBezTo>
                  <a:cubicBezTo>
                    <a:pt x="132" y="244"/>
                    <a:pt x="132" y="244"/>
                    <a:pt x="131" y="244"/>
                  </a:cubicBezTo>
                  <a:cubicBezTo>
                    <a:pt x="131" y="248"/>
                    <a:pt x="127" y="248"/>
                    <a:pt x="126" y="251"/>
                  </a:cubicBezTo>
                  <a:cubicBezTo>
                    <a:pt x="132" y="251"/>
                    <a:pt x="137" y="256"/>
                    <a:pt x="144" y="255"/>
                  </a:cubicBezTo>
                  <a:cubicBezTo>
                    <a:pt x="149" y="255"/>
                    <a:pt x="150" y="249"/>
                    <a:pt x="154" y="247"/>
                  </a:cubicBezTo>
                  <a:cubicBezTo>
                    <a:pt x="159" y="245"/>
                    <a:pt x="166" y="247"/>
                    <a:pt x="171" y="249"/>
                  </a:cubicBezTo>
                  <a:cubicBezTo>
                    <a:pt x="176" y="251"/>
                    <a:pt x="181" y="256"/>
                    <a:pt x="186" y="251"/>
                  </a:cubicBezTo>
                  <a:cubicBezTo>
                    <a:pt x="191" y="253"/>
                    <a:pt x="188" y="256"/>
                    <a:pt x="186" y="259"/>
                  </a:cubicBezTo>
                  <a:cubicBezTo>
                    <a:pt x="189" y="259"/>
                    <a:pt x="192" y="261"/>
                    <a:pt x="196" y="260"/>
                  </a:cubicBezTo>
                  <a:cubicBezTo>
                    <a:pt x="198" y="257"/>
                    <a:pt x="196" y="250"/>
                    <a:pt x="202" y="250"/>
                  </a:cubicBezTo>
                  <a:cubicBezTo>
                    <a:pt x="204" y="245"/>
                    <a:pt x="200" y="243"/>
                    <a:pt x="200" y="238"/>
                  </a:cubicBezTo>
                  <a:cubicBezTo>
                    <a:pt x="207" y="236"/>
                    <a:pt x="198" y="222"/>
                    <a:pt x="197" y="219"/>
                  </a:cubicBezTo>
                  <a:cubicBezTo>
                    <a:pt x="201" y="218"/>
                    <a:pt x="210" y="215"/>
                    <a:pt x="209" y="222"/>
                  </a:cubicBezTo>
                  <a:cubicBezTo>
                    <a:pt x="215" y="222"/>
                    <a:pt x="222" y="220"/>
                    <a:pt x="226" y="225"/>
                  </a:cubicBezTo>
                  <a:cubicBezTo>
                    <a:pt x="228" y="227"/>
                    <a:pt x="234" y="233"/>
                    <a:pt x="233" y="237"/>
                  </a:cubicBezTo>
                  <a:cubicBezTo>
                    <a:pt x="234" y="237"/>
                    <a:pt x="236" y="237"/>
                    <a:pt x="237" y="236"/>
                  </a:cubicBezTo>
                  <a:cubicBezTo>
                    <a:pt x="239" y="226"/>
                    <a:pt x="254" y="235"/>
                    <a:pt x="252" y="243"/>
                  </a:cubicBezTo>
                  <a:cubicBezTo>
                    <a:pt x="253" y="243"/>
                    <a:pt x="254" y="243"/>
                    <a:pt x="255" y="243"/>
                  </a:cubicBezTo>
                  <a:cubicBezTo>
                    <a:pt x="256" y="243"/>
                    <a:pt x="257" y="242"/>
                    <a:pt x="258" y="242"/>
                  </a:cubicBezTo>
                  <a:cubicBezTo>
                    <a:pt x="262" y="242"/>
                    <a:pt x="264" y="238"/>
                    <a:pt x="267" y="238"/>
                  </a:cubicBezTo>
                  <a:cubicBezTo>
                    <a:pt x="264" y="234"/>
                    <a:pt x="263" y="237"/>
                    <a:pt x="262" y="232"/>
                  </a:cubicBezTo>
                  <a:cubicBezTo>
                    <a:pt x="262" y="228"/>
                    <a:pt x="259" y="228"/>
                    <a:pt x="256" y="225"/>
                  </a:cubicBezTo>
                  <a:cubicBezTo>
                    <a:pt x="257" y="223"/>
                    <a:pt x="260" y="224"/>
                    <a:pt x="259" y="220"/>
                  </a:cubicBezTo>
                  <a:cubicBezTo>
                    <a:pt x="258" y="218"/>
                    <a:pt x="252" y="216"/>
                    <a:pt x="253" y="212"/>
                  </a:cubicBezTo>
                  <a:cubicBezTo>
                    <a:pt x="251" y="212"/>
                    <a:pt x="249" y="213"/>
                    <a:pt x="247" y="213"/>
                  </a:cubicBezTo>
                  <a:cubicBezTo>
                    <a:pt x="247" y="211"/>
                    <a:pt x="248" y="209"/>
                    <a:pt x="248" y="207"/>
                  </a:cubicBezTo>
                  <a:cubicBezTo>
                    <a:pt x="245" y="207"/>
                    <a:pt x="241" y="205"/>
                    <a:pt x="239" y="203"/>
                  </a:cubicBezTo>
                  <a:cubicBezTo>
                    <a:pt x="238" y="202"/>
                    <a:pt x="236" y="200"/>
                    <a:pt x="235" y="198"/>
                  </a:cubicBezTo>
                  <a:cubicBezTo>
                    <a:pt x="231" y="193"/>
                    <a:pt x="236" y="188"/>
                    <a:pt x="240" y="186"/>
                  </a:cubicBezTo>
                  <a:cubicBezTo>
                    <a:pt x="242" y="182"/>
                    <a:pt x="232" y="183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7" y="184"/>
                    <a:pt x="226" y="183"/>
                    <a:pt x="226" y="181"/>
                  </a:cubicBezTo>
                  <a:cubicBezTo>
                    <a:pt x="222" y="181"/>
                    <a:pt x="218" y="184"/>
                    <a:pt x="215" y="179"/>
                  </a:cubicBezTo>
                  <a:cubicBezTo>
                    <a:pt x="213" y="176"/>
                    <a:pt x="212" y="173"/>
                    <a:pt x="207" y="174"/>
                  </a:cubicBezTo>
                  <a:cubicBezTo>
                    <a:pt x="205" y="169"/>
                    <a:pt x="202" y="169"/>
                    <a:pt x="197" y="169"/>
                  </a:cubicBezTo>
                  <a:cubicBezTo>
                    <a:pt x="194" y="169"/>
                    <a:pt x="194" y="169"/>
                    <a:pt x="194" y="167"/>
                  </a:cubicBezTo>
                  <a:cubicBezTo>
                    <a:pt x="194" y="164"/>
                    <a:pt x="190" y="165"/>
                    <a:pt x="188" y="165"/>
                  </a:cubicBezTo>
                  <a:cubicBezTo>
                    <a:pt x="188" y="162"/>
                    <a:pt x="189" y="158"/>
                    <a:pt x="191" y="156"/>
                  </a:cubicBezTo>
                  <a:cubicBezTo>
                    <a:pt x="195" y="156"/>
                    <a:pt x="194" y="146"/>
                    <a:pt x="192" y="144"/>
                  </a:cubicBezTo>
                  <a:cubicBezTo>
                    <a:pt x="196" y="143"/>
                    <a:pt x="200" y="144"/>
                    <a:pt x="204" y="144"/>
                  </a:cubicBezTo>
                  <a:cubicBezTo>
                    <a:pt x="205" y="141"/>
                    <a:pt x="202" y="140"/>
                    <a:pt x="203" y="137"/>
                  </a:cubicBezTo>
                  <a:cubicBezTo>
                    <a:pt x="206" y="136"/>
                    <a:pt x="209" y="137"/>
                    <a:pt x="212" y="137"/>
                  </a:cubicBezTo>
                  <a:cubicBezTo>
                    <a:pt x="213" y="143"/>
                    <a:pt x="215" y="146"/>
                    <a:pt x="222" y="146"/>
                  </a:cubicBezTo>
                  <a:cubicBezTo>
                    <a:pt x="225" y="146"/>
                    <a:pt x="226" y="146"/>
                    <a:pt x="227" y="143"/>
                  </a:cubicBezTo>
                  <a:cubicBezTo>
                    <a:pt x="228" y="139"/>
                    <a:pt x="229" y="138"/>
                    <a:pt x="233" y="135"/>
                  </a:cubicBezTo>
                  <a:cubicBezTo>
                    <a:pt x="236" y="133"/>
                    <a:pt x="240" y="130"/>
                    <a:pt x="243" y="128"/>
                  </a:cubicBezTo>
                  <a:cubicBezTo>
                    <a:pt x="247" y="126"/>
                    <a:pt x="251" y="127"/>
                    <a:pt x="255" y="126"/>
                  </a:cubicBezTo>
                  <a:cubicBezTo>
                    <a:pt x="260" y="125"/>
                    <a:pt x="258" y="111"/>
                    <a:pt x="264" y="117"/>
                  </a:cubicBezTo>
                  <a:cubicBezTo>
                    <a:pt x="264" y="116"/>
                    <a:pt x="264" y="111"/>
                    <a:pt x="267" y="111"/>
                  </a:cubicBezTo>
                  <a:cubicBezTo>
                    <a:pt x="273" y="112"/>
                    <a:pt x="277" y="116"/>
                    <a:pt x="284" y="116"/>
                  </a:cubicBezTo>
                  <a:cubicBezTo>
                    <a:pt x="284" y="114"/>
                    <a:pt x="284" y="111"/>
                    <a:pt x="282" y="110"/>
                  </a:cubicBezTo>
                  <a:cubicBezTo>
                    <a:pt x="285" y="110"/>
                    <a:pt x="287" y="112"/>
                    <a:pt x="290" y="112"/>
                  </a:cubicBezTo>
                  <a:cubicBezTo>
                    <a:pt x="290" y="110"/>
                    <a:pt x="290" y="109"/>
                    <a:pt x="290" y="107"/>
                  </a:cubicBezTo>
                  <a:cubicBezTo>
                    <a:pt x="291" y="105"/>
                    <a:pt x="292" y="105"/>
                    <a:pt x="292" y="103"/>
                  </a:cubicBezTo>
                  <a:cubicBezTo>
                    <a:pt x="292" y="102"/>
                    <a:pt x="287" y="97"/>
                    <a:pt x="290" y="97"/>
                  </a:cubicBezTo>
                  <a:cubicBezTo>
                    <a:pt x="292" y="96"/>
                    <a:pt x="296" y="97"/>
                    <a:pt x="298" y="98"/>
                  </a:cubicBezTo>
                  <a:cubicBezTo>
                    <a:pt x="301" y="99"/>
                    <a:pt x="300" y="102"/>
                    <a:pt x="305" y="102"/>
                  </a:cubicBezTo>
                  <a:cubicBezTo>
                    <a:pt x="305" y="101"/>
                    <a:pt x="305" y="99"/>
                    <a:pt x="305" y="97"/>
                  </a:cubicBezTo>
                  <a:cubicBezTo>
                    <a:pt x="305" y="97"/>
                    <a:pt x="306" y="97"/>
                    <a:pt x="306" y="97"/>
                  </a:cubicBezTo>
                  <a:cubicBezTo>
                    <a:pt x="306" y="93"/>
                    <a:pt x="306" y="87"/>
                    <a:pt x="312" y="91"/>
                  </a:cubicBezTo>
                  <a:cubicBezTo>
                    <a:pt x="312" y="87"/>
                    <a:pt x="316" y="88"/>
                    <a:pt x="319" y="87"/>
                  </a:cubicBezTo>
                  <a:cubicBezTo>
                    <a:pt x="319" y="86"/>
                    <a:pt x="317" y="84"/>
                    <a:pt x="316" y="84"/>
                  </a:cubicBezTo>
                  <a:cubicBezTo>
                    <a:pt x="315" y="81"/>
                    <a:pt x="321" y="79"/>
                    <a:pt x="322" y="77"/>
                  </a:cubicBezTo>
                  <a:cubicBezTo>
                    <a:pt x="326" y="72"/>
                    <a:pt x="327" y="69"/>
                    <a:pt x="327" y="63"/>
                  </a:cubicBezTo>
                  <a:cubicBezTo>
                    <a:pt x="320" y="61"/>
                    <a:pt x="326" y="57"/>
                    <a:pt x="325" y="55"/>
                  </a:cubicBezTo>
                  <a:cubicBezTo>
                    <a:pt x="328" y="54"/>
                    <a:pt x="330" y="55"/>
                    <a:pt x="333" y="55"/>
                  </a:cubicBezTo>
                  <a:cubicBezTo>
                    <a:pt x="333" y="52"/>
                    <a:pt x="335" y="47"/>
                    <a:pt x="333" y="45"/>
                  </a:cubicBezTo>
                  <a:cubicBezTo>
                    <a:pt x="331" y="42"/>
                    <a:pt x="327" y="42"/>
                    <a:pt x="328" y="38"/>
                  </a:cubicBezTo>
                  <a:cubicBezTo>
                    <a:pt x="329" y="38"/>
                    <a:pt x="329" y="37"/>
                    <a:pt x="331" y="37"/>
                  </a:cubicBezTo>
                  <a:cubicBezTo>
                    <a:pt x="331" y="30"/>
                    <a:pt x="334" y="22"/>
                    <a:pt x="330" y="16"/>
                  </a:cubicBezTo>
                  <a:cubicBezTo>
                    <a:pt x="328" y="14"/>
                    <a:pt x="323" y="11"/>
                    <a:pt x="323" y="9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320" y="7"/>
                    <a:pt x="316" y="6"/>
                    <a:pt x="315" y="5"/>
                  </a:cubicBezTo>
                  <a:cubicBezTo>
                    <a:pt x="311" y="2"/>
                    <a:pt x="306" y="0"/>
                    <a:pt x="301" y="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8789988" y="-261938"/>
              <a:ext cx="6350" cy="1588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7427913" y="-2019300"/>
              <a:ext cx="69850" cy="74613"/>
            </a:xfrm>
            <a:custGeom>
              <a:avLst/>
              <a:gdLst>
                <a:gd name="T0" fmla="*/ 16 w 30"/>
                <a:gd name="T1" fmla="*/ 1 h 32"/>
                <a:gd name="T2" fmla="*/ 13 w 30"/>
                <a:gd name="T3" fmla="*/ 1 h 32"/>
                <a:gd name="T4" fmla="*/ 11 w 30"/>
                <a:gd name="T5" fmla="*/ 3 h 32"/>
                <a:gd name="T6" fmla="*/ 9 w 30"/>
                <a:gd name="T7" fmla="*/ 3 h 32"/>
                <a:gd name="T8" fmla="*/ 6 w 30"/>
                <a:gd name="T9" fmla="*/ 5 h 32"/>
                <a:gd name="T10" fmla="*/ 7 w 30"/>
                <a:gd name="T11" fmla="*/ 8 h 32"/>
                <a:gd name="T12" fmla="*/ 7 w 30"/>
                <a:gd name="T13" fmla="*/ 11 h 32"/>
                <a:gd name="T14" fmla="*/ 7 w 30"/>
                <a:gd name="T15" fmla="*/ 12 h 32"/>
                <a:gd name="T16" fmla="*/ 7 w 30"/>
                <a:gd name="T17" fmla="*/ 13 h 32"/>
                <a:gd name="T18" fmla="*/ 5 w 30"/>
                <a:gd name="T19" fmla="*/ 14 h 32"/>
                <a:gd name="T20" fmla="*/ 4 w 30"/>
                <a:gd name="T21" fmla="*/ 16 h 32"/>
                <a:gd name="T22" fmla="*/ 3 w 30"/>
                <a:gd name="T23" fmla="*/ 16 h 32"/>
                <a:gd name="T24" fmla="*/ 2 w 30"/>
                <a:gd name="T25" fmla="*/ 18 h 32"/>
                <a:gd name="T26" fmla="*/ 0 w 30"/>
                <a:gd name="T27" fmla="*/ 20 h 32"/>
                <a:gd name="T28" fmla="*/ 2 w 30"/>
                <a:gd name="T29" fmla="*/ 22 h 32"/>
                <a:gd name="T30" fmla="*/ 3 w 30"/>
                <a:gd name="T31" fmla="*/ 23 h 32"/>
                <a:gd name="T32" fmla="*/ 3 w 30"/>
                <a:gd name="T33" fmla="*/ 24 h 32"/>
                <a:gd name="T34" fmla="*/ 6 w 30"/>
                <a:gd name="T35" fmla="*/ 24 h 32"/>
                <a:gd name="T36" fmla="*/ 8 w 30"/>
                <a:gd name="T37" fmla="*/ 24 h 32"/>
                <a:gd name="T38" fmla="*/ 10 w 30"/>
                <a:gd name="T39" fmla="*/ 24 h 32"/>
                <a:gd name="T40" fmla="*/ 10 w 30"/>
                <a:gd name="T41" fmla="*/ 23 h 32"/>
                <a:gd name="T42" fmla="*/ 11 w 30"/>
                <a:gd name="T43" fmla="*/ 23 h 32"/>
                <a:gd name="T44" fmla="*/ 13 w 30"/>
                <a:gd name="T45" fmla="*/ 24 h 32"/>
                <a:gd name="T46" fmla="*/ 14 w 30"/>
                <a:gd name="T47" fmla="*/ 24 h 32"/>
                <a:gd name="T48" fmla="*/ 15 w 30"/>
                <a:gd name="T49" fmla="*/ 25 h 32"/>
                <a:gd name="T50" fmla="*/ 16 w 30"/>
                <a:gd name="T51" fmla="*/ 25 h 32"/>
                <a:gd name="T52" fmla="*/ 16 w 30"/>
                <a:gd name="T53" fmla="*/ 26 h 32"/>
                <a:gd name="T54" fmla="*/ 16 w 30"/>
                <a:gd name="T55" fmla="*/ 28 h 32"/>
                <a:gd name="T56" fmla="*/ 18 w 30"/>
                <a:gd name="T57" fmla="*/ 30 h 32"/>
                <a:gd name="T58" fmla="*/ 18 w 30"/>
                <a:gd name="T59" fmla="*/ 31 h 32"/>
                <a:gd name="T60" fmla="*/ 18 w 30"/>
                <a:gd name="T61" fmla="*/ 32 h 32"/>
                <a:gd name="T62" fmla="*/ 23 w 30"/>
                <a:gd name="T63" fmla="*/ 30 h 32"/>
                <a:gd name="T64" fmla="*/ 23 w 30"/>
                <a:gd name="T65" fmla="*/ 27 h 32"/>
                <a:gd name="T66" fmla="*/ 26 w 30"/>
                <a:gd name="T67" fmla="*/ 26 h 32"/>
                <a:gd name="T68" fmla="*/ 27 w 30"/>
                <a:gd name="T69" fmla="*/ 26 h 32"/>
                <a:gd name="T70" fmla="*/ 27 w 30"/>
                <a:gd name="T71" fmla="*/ 26 h 32"/>
                <a:gd name="T72" fmla="*/ 23 w 30"/>
                <a:gd name="T73" fmla="*/ 22 h 32"/>
                <a:gd name="T74" fmla="*/ 27 w 30"/>
                <a:gd name="T75" fmla="*/ 26 h 32"/>
                <a:gd name="T76" fmla="*/ 27 w 30"/>
                <a:gd name="T77" fmla="*/ 22 h 32"/>
                <a:gd name="T78" fmla="*/ 27 w 30"/>
                <a:gd name="T79" fmla="*/ 19 h 32"/>
                <a:gd name="T80" fmla="*/ 27 w 30"/>
                <a:gd name="T81" fmla="*/ 16 h 32"/>
                <a:gd name="T82" fmla="*/ 27 w 30"/>
                <a:gd name="T83" fmla="*/ 14 h 32"/>
                <a:gd name="T84" fmla="*/ 28 w 30"/>
                <a:gd name="T85" fmla="*/ 11 h 32"/>
                <a:gd name="T86" fmla="*/ 25 w 30"/>
                <a:gd name="T87" fmla="*/ 12 h 32"/>
                <a:gd name="T88" fmla="*/ 24 w 30"/>
                <a:gd name="T89" fmla="*/ 10 h 32"/>
                <a:gd name="T90" fmla="*/ 24 w 30"/>
                <a:gd name="T91" fmla="*/ 9 h 32"/>
                <a:gd name="T92" fmla="*/ 23 w 30"/>
                <a:gd name="T93" fmla="*/ 8 h 32"/>
                <a:gd name="T94" fmla="*/ 22 w 30"/>
                <a:gd name="T95" fmla="*/ 7 h 32"/>
                <a:gd name="T96" fmla="*/ 22 w 30"/>
                <a:gd name="T97" fmla="*/ 7 h 32"/>
                <a:gd name="T98" fmla="*/ 21 w 30"/>
                <a:gd name="T99" fmla="*/ 6 h 32"/>
                <a:gd name="T100" fmla="*/ 20 w 30"/>
                <a:gd name="T101" fmla="*/ 5 h 32"/>
                <a:gd name="T102" fmla="*/ 22 w 30"/>
                <a:gd name="T103" fmla="*/ 4 h 32"/>
                <a:gd name="T104" fmla="*/ 20 w 30"/>
                <a:gd name="T105" fmla="*/ 1 h 32"/>
                <a:gd name="T106" fmla="*/ 18 w 30"/>
                <a:gd name="T107" fmla="*/ 2 h 32"/>
                <a:gd name="T108" fmla="*/ 18 w 30"/>
                <a:gd name="T109" fmla="*/ 2 h 32"/>
                <a:gd name="T110" fmla="*/ 18 w 30"/>
                <a:gd name="T111" fmla="*/ 6 h 32"/>
                <a:gd name="T112" fmla="*/ 18 w 30"/>
                <a:gd name="T113" fmla="*/ 2 h 32"/>
                <a:gd name="T114" fmla="*/ 17 w 30"/>
                <a:gd name="T115" fmla="*/ 1 h 32"/>
                <a:gd name="T116" fmla="*/ 16 w 30"/>
                <a:gd name="T11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" h="32">
                  <a:moveTo>
                    <a:pt x="16" y="1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2" y="1"/>
                    <a:pt x="12" y="3"/>
                    <a:pt x="11" y="3"/>
                  </a:cubicBezTo>
                  <a:cubicBezTo>
                    <a:pt x="11" y="3"/>
                    <a:pt x="10" y="2"/>
                    <a:pt x="9" y="3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6" y="5"/>
                    <a:pt x="6" y="8"/>
                    <a:pt x="7" y="8"/>
                  </a:cubicBezTo>
                  <a:cubicBezTo>
                    <a:pt x="8" y="9"/>
                    <a:pt x="6" y="10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3"/>
                    <a:pt x="7" y="13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5"/>
                    <a:pt x="5" y="15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2" y="17"/>
                    <a:pt x="2" y="18"/>
                    <a:pt x="2" y="18"/>
                  </a:cubicBezTo>
                  <a:cubicBezTo>
                    <a:pt x="1" y="19"/>
                    <a:pt x="0" y="18"/>
                    <a:pt x="0" y="20"/>
                  </a:cubicBezTo>
                  <a:cubicBezTo>
                    <a:pt x="0" y="21"/>
                    <a:pt x="1" y="21"/>
                    <a:pt x="2" y="22"/>
                  </a:cubicBezTo>
                  <a:cubicBezTo>
                    <a:pt x="2" y="22"/>
                    <a:pt x="3" y="23"/>
                    <a:pt x="3" y="23"/>
                  </a:cubicBezTo>
                  <a:cubicBezTo>
                    <a:pt x="3" y="24"/>
                    <a:pt x="2" y="25"/>
                    <a:pt x="3" y="24"/>
                  </a:cubicBezTo>
                  <a:cubicBezTo>
                    <a:pt x="4" y="24"/>
                    <a:pt x="5" y="24"/>
                    <a:pt x="6" y="24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0" y="24"/>
                    <a:pt x="11" y="23"/>
                    <a:pt x="10" y="23"/>
                  </a:cubicBezTo>
                  <a:cubicBezTo>
                    <a:pt x="9" y="22"/>
                    <a:pt x="10" y="22"/>
                    <a:pt x="11" y="23"/>
                  </a:cubicBezTo>
                  <a:cubicBezTo>
                    <a:pt x="11" y="23"/>
                    <a:pt x="12" y="24"/>
                    <a:pt x="13" y="24"/>
                  </a:cubicBezTo>
                  <a:cubicBezTo>
                    <a:pt x="13" y="24"/>
                    <a:pt x="14" y="24"/>
                    <a:pt x="14" y="24"/>
                  </a:cubicBezTo>
                  <a:cubicBezTo>
                    <a:pt x="15" y="24"/>
                    <a:pt x="14" y="24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5" y="28"/>
                    <a:pt x="16" y="28"/>
                  </a:cubicBezTo>
                  <a:cubicBezTo>
                    <a:pt x="16" y="29"/>
                    <a:pt x="17" y="29"/>
                    <a:pt x="18" y="30"/>
                  </a:cubicBezTo>
                  <a:cubicBezTo>
                    <a:pt x="18" y="30"/>
                    <a:pt x="18" y="31"/>
                    <a:pt x="18" y="31"/>
                  </a:cubicBezTo>
                  <a:cubicBezTo>
                    <a:pt x="19" y="31"/>
                    <a:pt x="18" y="31"/>
                    <a:pt x="18" y="32"/>
                  </a:cubicBezTo>
                  <a:cubicBezTo>
                    <a:pt x="20" y="32"/>
                    <a:pt x="23" y="31"/>
                    <a:pt x="23" y="30"/>
                  </a:cubicBezTo>
                  <a:cubicBezTo>
                    <a:pt x="23" y="28"/>
                    <a:pt x="21" y="28"/>
                    <a:pt x="23" y="27"/>
                  </a:cubicBezTo>
                  <a:cubicBezTo>
                    <a:pt x="24" y="26"/>
                    <a:pt x="25" y="26"/>
                    <a:pt x="26" y="26"/>
                  </a:cubicBezTo>
                  <a:cubicBezTo>
                    <a:pt x="26" y="26"/>
                    <a:pt x="26" y="27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5"/>
                    <a:pt x="24" y="23"/>
                    <a:pt x="23" y="22"/>
                  </a:cubicBezTo>
                  <a:cubicBezTo>
                    <a:pt x="24" y="23"/>
                    <a:pt x="26" y="25"/>
                    <a:pt x="27" y="26"/>
                  </a:cubicBezTo>
                  <a:cubicBezTo>
                    <a:pt x="29" y="25"/>
                    <a:pt x="28" y="24"/>
                    <a:pt x="27" y="22"/>
                  </a:cubicBezTo>
                  <a:cubicBezTo>
                    <a:pt x="26" y="21"/>
                    <a:pt x="25" y="20"/>
                    <a:pt x="27" y="19"/>
                  </a:cubicBezTo>
                  <a:cubicBezTo>
                    <a:pt x="30" y="18"/>
                    <a:pt x="28" y="18"/>
                    <a:pt x="27" y="16"/>
                  </a:cubicBezTo>
                  <a:cubicBezTo>
                    <a:pt x="27" y="15"/>
                    <a:pt x="27" y="14"/>
                    <a:pt x="27" y="14"/>
                  </a:cubicBezTo>
                  <a:cubicBezTo>
                    <a:pt x="28" y="13"/>
                    <a:pt x="28" y="12"/>
                    <a:pt x="28" y="11"/>
                  </a:cubicBezTo>
                  <a:cubicBezTo>
                    <a:pt x="27" y="11"/>
                    <a:pt x="25" y="12"/>
                    <a:pt x="25" y="12"/>
                  </a:cubicBezTo>
                  <a:cubicBezTo>
                    <a:pt x="25" y="10"/>
                    <a:pt x="25" y="11"/>
                    <a:pt x="24" y="10"/>
                  </a:cubicBezTo>
                  <a:cubicBezTo>
                    <a:pt x="24" y="10"/>
                    <a:pt x="24" y="9"/>
                    <a:pt x="24" y="9"/>
                  </a:cubicBezTo>
                  <a:cubicBezTo>
                    <a:pt x="23" y="8"/>
                    <a:pt x="23" y="9"/>
                    <a:pt x="23" y="8"/>
                  </a:cubicBezTo>
                  <a:cubicBezTo>
                    <a:pt x="22" y="8"/>
                    <a:pt x="23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6"/>
                    <a:pt x="21" y="6"/>
                  </a:cubicBezTo>
                  <a:cubicBezTo>
                    <a:pt x="21" y="6"/>
                    <a:pt x="20" y="5"/>
                    <a:pt x="20" y="5"/>
                  </a:cubicBezTo>
                  <a:cubicBezTo>
                    <a:pt x="21" y="4"/>
                    <a:pt x="22" y="5"/>
                    <a:pt x="22" y="4"/>
                  </a:cubicBezTo>
                  <a:cubicBezTo>
                    <a:pt x="22" y="4"/>
                    <a:pt x="21" y="2"/>
                    <a:pt x="20" y="1"/>
                  </a:cubicBezTo>
                  <a:cubicBezTo>
                    <a:pt x="19" y="1"/>
                    <a:pt x="19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5"/>
                    <a:pt x="18" y="6"/>
                  </a:cubicBezTo>
                  <a:cubicBezTo>
                    <a:pt x="18" y="5"/>
                    <a:pt x="18" y="3"/>
                    <a:pt x="18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6840538" y="-3581400"/>
              <a:ext cx="1212850" cy="911225"/>
            </a:xfrm>
            <a:custGeom>
              <a:avLst/>
              <a:gdLst>
                <a:gd name="T0" fmla="*/ 193 w 521"/>
                <a:gd name="T1" fmla="*/ 370 h 391"/>
                <a:gd name="T2" fmla="*/ 197 w 521"/>
                <a:gd name="T3" fmla="*/ 367 h 391"/>
                <a:gd name="T4" fmla="*/ 201 w 521"/>
                <a:gd name="T5" fmla="*/ 334 h 391"/>
                <a:gd name="T6" fmla="*/ 216 w 521"/>
                <a:gd name="T7" fmla="*/ 334 h 391"/>
                <a:gd name="T8" fmla="*/ 267 w 521"/>
                <a:gd name="T9" fmla="*/ 317 h 391"/>
                <a:gd name="T10" fmla="*/ 294 w 521"/>
                <a:gd name="T11" fmla="*/ 336 h 391"/>
                <a:gd name="T12" fmla="*/ 337 w 521"/>
                <a:gd name="T13" fmla="*/ 345 h 391"/>
                <a:gd name="T14" fmla="*/ 361 w 521"/>
                <a:gd name="T15" fmla="*/ 366 h 391"/>
                <a:gd name="T16" fmla="*/ 370 w 521"/>
                <a:gd name="T17" fmla="*/ 382 h 391"/>
                <a:gd name="T18" fmla="*/ 390 w 521"/>
                <a:gd name="T19" fmla="*/ 384 h 391"/>
                <a:gd name="T20" fmla="*/ 404 w 521"/>
                <a:gd name="T21" fmla="*/ 359 h 391"/>
                <a:gd name="T22" fmla="*/ 416 w 521"/>
                <a:gd name="T23" fmla="*/ 385 h 391"/>
                <a:gd name="T24" fmla="*/ 430 w 521"/>
                <a:gd name="T25" fmla="*/ 379 h 391"/>
                <a:gd name="T26" fmla="*/ 455 w 521"/>
                <a:gd name="T27" fmla="*/ 364 h 391"/>
                <a:gd name="T28" fmla="*/ 446 w 521"/>
                <a:gd name="T29" fmla="*/ 333 h 391"/>
                <a:gd name="T30" fmla="*/ 431 w 521"/>
                <a:gd name="T31" fmla="*/ 284 h 391"/>
                <a:gd name="T32" fmla="*/ 433 w 521"/>
                <a:gd name="T33" fmla="*/ 252 h 391"/>
                <a:gd name="T34" fmla="*/ 459 w 521"/>
                <a:gd name="T35" fmla="*/ 247 h 391"/>
                <a:gd name="T36" fmla="*/ 472 w 521"/>
                <a:gd name="T37" fmla="*/ 219 h 391"/>
                <a:gd name="T38" fmla="*/ 503 w 521"/>
                <a:gd name="T39" fmla="*/ 191 h 391"/>
                <a:gd name="T40" fmla="*/ 519 w 521"/>
                <a:gd name="T41" fmla="*/ 140 h 391"/>
                <a:gd name="T42" fmla="*/ 490 w 521"/>
                <a:gd name="T43" fmla="*/ 119 h 391"/>
                <a:gd name="T44" fmla="*/ 442 w 521"/>
                <a:gd name="T45" fmla="*/ 113 h 391"/>
                <a:gd name="T46" fmla="*/ 389 w 521"/>
                <a:gd name="T47" fmla="*/ 121 h 391"/>
                <a:gd name="T48" fmla="*/ 362 w 521"/>
                <a:gd name="T49" fmla="*/ 128 h 391"/>
                <a:gd name="T50" fmla="*/ 327 w 521"/>
                <a:gd name="T51" fmla="*/ 134 h 391"/>
                <a:gd name="T52" fmla="*/ 324 w 521"/>
                <a:gd name="T53" fmla="*/ 118 h 391"/>
                <a:gd name="T54" fmla="*/ 284 w 521"/>
                <a:gd name="T55" fmla="*/ 103 h 391"/>
                <a:gd name="T56" fmla="*/ 244 w 521"/>
                <a:gd name="T57" fmla="*/ 63 h 391"/>
                <a:gd name="T58" fmla="*/ 206 w 521"/>
                <a:gd name="T59" fmla="*/ 26 h 391"/>
                <a:gd name="T60" fmla="*/ 179 w 521"/>
                <a:gd name="T61" fmla="*/ 7 h 391"/>
                <a:gd name="T62" fmla="*/ 154 w 521"/>
                <a:gd name="T63" fmla="*/ 1 h 391"/>
                <a:gd name="T64" fmla="*/ 114 w 521"/>
                <a:gd name="T65" fmla="*/ 10 h 391"/>
                <a:gd name="T66" fmla="*/ 95 w 521"/>
                <a:gd name="T67" fmla="*/ 17 h 391"/>
                <a:gd name="T68" fmla="*/ 54 w 521"/>
                <a:gd name="T69" fmla="*/ 20 h 391"/>
                <a:gd name="T70" fmla="*/ 27 w 521"/>
                <a:gd name="T71" fmla="*/ 38 h 391"/>
                <a:gd name="T72" fmla="*/ 1 w 521"/>
                <a:gd name="T73" fmla="*/ 64 h 391"/>
                <a:gd name="T74" fmla="*/ 11 w 521"/>
                <a:gd name="T75" fmla="*/ 86 h 391"/>
                <a:gd name="T76" fmla="*/ 32 w 521"/>
                <a:gd name="T77" fmla="*/ 85 h 391"/>
                <a:gd name="T78" fmla="*/ 50 w 521"/>
                <a:gd name="T79" fmla="*/ 105 h 391"/>
                <a:gd name="T80" fmla="*/ 81 w 521"/>
                <a:gd name="T81" fmla="*/ 119 h 391"/>
                <a:gd name="T82" fmla="*/ 92 w 521"/>
                <a:gd name="T83" fmla="*/ 146 h 391"/>
                <a:gd name="T84" fmla="*/ 91 w 521"/>
                <a:gd name="T85" fmla="*/ 167 h 391"/>
                <a:gd name="T86" fmla="*/ 71 w 521"/>
                <a:gd name="T87" fmla="*/ 174 h 391"/>
                <a:gd name="T88" fmla="*/ 50 w 521"/>
                <a:gd name="T89" fmla="*/ 196 h 391"/>
                <a:gd name="T90" fmla="*/ 56 w 521"/>
                <a:gd name="T91" fmla="*/ 249 h 391"/>
                <a:gd name="T92" fmla="*/ 55 w 521"/>
                <a:gd name="T93" fmla="*/ 272 h 391"/>
                <a:gd name="T94" fmla="*/ 55 w 521"/>
                <a:gd name="T95" fmla="*/ 298 h 391"/>
                <a:gd name="T96" fmla="*/ 89 w 521"/>
                <a:gd name="T97" fmla="*/ 326 h 391"/>
                <a:gd name="T98" fmla="*/ 119 w 521"/>
                <a:gd name="T99" fmla="*/ 333 h 391"/>
                <a:gd name="T100" fmla="*/ 122 w 521"/>
                <a:gd name="T101" fmla="*/ 355 h 391"/>
                <a:gd name="T102" fmla="*/ 140 w 521"/>
                <a:gd name="T103" fmla="*/ 364 h 391"/>
                <a:gd name="T104" fmla="*/ 153 w 521"/>
                <a:gd name="T105" fmla="*/ 367 h 391"/>
                <a:gd name="T106" fmla="*/ 176 w 521"/>
                <a:gd name="T107" fmla="*/ 38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1" h="391">
                  <a:moveTo>
                    <a:pt x="176" y="381"/>
                  </a:moveTo>
                  <a:cubicBezTo>
                    <a:pt x="175" y="378"/>
                    <a:pt x="179" y="378"/>
                    <a:pt x="179" y="375"/>
                  </a:cubicBezTo>
                  <a:cubicBezTo>
                    <a:pt x="182" y="375"/>
                    <a:pt x="184" y="376"/>
                    <a:pt x="187" y="376"/>
                  </a:cubicBezTo>
                  <a:cubicBezTo>
                    <a:pt x="190" y="375"/>
                    <a:pt x="189" y="374"/>
                    <a:pt x="190" y="372"/>
                  </a:cubicBezTo>
                  <a:cubicBezTo>
                    <a:pt x="192" y="369"/>
                    <a:pt x="192" y="370"/>
                    <a:pt x="193" y="370"/>
                  </a:cubicBezTo>
                  <a:cubicBezTo>
                    <a:pt x="193" y="368"/>
                    <a:pt x="192" y="365"/>
                    <a:pt x="191" y="365"/>
                  </a:cubicBezTo>
                  <a:cubicBezTo>
                    <a:pt x="192" y="365"/>
                    <a:pt x="193" y="368"/>
                    <a:pt x="193" y="370"/>
                  </a:cubicBezTo>
                  <a:cubicBezTo>
                    <a:pt x="194" y="370"/>
                    <a:pt x="195" y="370"/>
                    <a:pt x="196" y="369"/>
                  </a:cubicBezTo>
                  <a:cubicBezTo>
                    <a:pt x="196" y="369"/>
                    <a:pt x="196" y="368"/>
                    <a:pt x="196" y="368"/>
                  </a:cubicBezTo>
                  <a:cubicBezTo>
                    <a:pt x="196" y="367"/>
                    <a:pt x="197" y="367"/>
                    <a:pt x="197" y="367"/>
                  </a:cubicBezTo>
                  <a:cubicBezTo>
                    <a:pt x="198" y="366"/>
                    <a:pt x="200" y="366"/>
                    <a:pt x="200" y="365"/>
                  </a:cubicBezTo>
                  <a:cubicBezTo>
                    <a:pt x="204" y="362"/>
                    <a:pt x="204" y="357"/>
                    <a:pt x="204" y="353"/>
                  </a:cubicBezTo>
                  <a:cubicBezTo>
                    <a:pt x="204" y="350"/>
                    <a:pt x="205" y="347"/>
                    <a:pt x="205" y="345"/>
                  </a:cubicBezTo>
                  <a:cubicBezTo>
                    <a:pt x="204" y="341"/>
                    <a:pt x="203" y="341"/>
                    <a:pt x="200" y="341"/>
                  </a:cubicBezTo>
                  <a:cubicBezTo>
                    <a:pt x="199" y="339"/>
                    <a:pt x="200" y="337"/>
                    <a:pt x="201" y="334"/>
                  </a:cubicBezTo>
                  <a:cubicBezTo>
                    <a:pt x="202" y="334"/>
                    <a:pt x="204" y="334"/>
                    <a:pt x="205" y="334"/>
                  </a:cubicBezTo>
                  <a:cubicBezTo>
                    <a:pt x="206" y="336"/>
                    <a:pt x="206" y="337"/>
                    <a:pt x="208" y="338"/>
                  </a:cubicBezTo>
                  <a:cubicBezTo>
                    <a:pt x="211" y="339"/>
                    <a:pt x="211" y="339"/>
                    <a:pt x="212" y="337"/>
                  </a:cubicBezTo>
                  <a:cubicBezTo>
                    <a:pt x="213" y="336"/>
                    <a:pt x="214" y="336"/>
                    <a:pt x="214" y="335"/>
                  </a:cubicBezTo>
                  <a:cubicBezTo>
                    <a:pt x="215" y="335"/>
                    <a:pt x="216" y="335"/>
                    <a:pt x="216" y="334"/>
                  </a:cubicBezTo>
                  <a:cubicBezTo>
                    <a:pt x="218" y="333"/>
                    <a:pt x="218" y="331"/>
                    <a:pt x="218" y="329"/>
                  </a:cubicBezTo>
                  <a:cubicBezTo>
                    <a:pt x="222" y="329"/>
                    <a:pt x="226" y="331"/>
                    <a:pt x="229" y="329"/>
                  </a:cubicBezTo>
                  <a:cubicBezTo>
                    <a:pt x="232" y="327"/>
                    <a:pt x="231" y="322"/>
                    <a:pt x="234" y="320"/>
                  </a:cubicBezTo>
                  <a:cubicBezTo>
                    <a:pt x="237" y="314"/>
                    <a:pt x="243" y="316"/>
                    <a:pt x="249" y="316"/>
                  </a:cubicBezTo>
                  <a:cubicBezTo>
                    <a:pt x="255" y="316"/>
                    <a:pt x="261" y="316"/>
                    <a:pt x="267" y="317"/>
                  </a:cubicBezTo>
                  <a:cubicBezTo>
                    <a:pt x="268" y="320"/>
                    <a:pt x="267" y="322"/>
                    <a:pt x="269" y="324"/>
                  </a:cubicBezTo>
                  <a:cubicBezTo>
                    <a:pt x="271" y="326"/>
                    <a:pt x="274" y="325"/>
                    <a:pt x="277" y="326"/>
                  </a:cubicBezTo>
                  <a:cubicBezTo>
                    <a:pt x="280" y="327"/>
                    <a:pt x="280" y="327"/>
                    <a:pt x="281" y="330"/>
                  </a:cubicBezTo>
                  <a:cubicBezTo>
                    <a:pt x="283" y="332"/>
                    <a:pt x="286" y="334"/>
                    <a:pt x="286" y="337"/>
                  </a:cubicBezTo>
                  <a:cubicBezTo>
                    <a:pt x="289" y="337"/>
                    <a:pt x="292" y="336"/>
                    <a:pt x="294" y="336"/>
                  </a:cubicBezTo>
                  <a:cubicBezTo>
                    <a:pt x="297" y="337"/>
                    <a:pt x="297" y="338"/>
                    <a:pt x="299" y="340"/>
                  </a:cubicBezTo>
                  <a:cubicBezTo>
                    <a:pt x="302" y="345"/>
                    <a:pt x="306" y="345"/>
                    <a:pt x="312" y="344"/>
                  </a:cubicBezTo>
                  <a:cubicBezTo>
                    <a:pt x="316" y="344"/>
                    <a:pt x="321" y="342"/>
                    <a:pt x="325" y="341"/>
                  </a:cubicBezTo>
                  <a:cubicBezTo>
                    <a:pt x="328" y="340"/>
                    <a:pt x="332" y="336"/>
                    <a:pt x="336" y="337"/>
                  </a:cubicBezTo>
                  <a:cubicBezTo>
                    <a:pt x="336" y="340"/>
                    <a:pt x="335" y="343"/>
                    <a:pt x="337" y="345"/>
                  </a:cubicBezTo>
                  <a:cubicBezTo>
                    <a:pt x="338" y="347"/>
                    <a:pt x="342" y="348"/>
                    <a:pt x="344" y="350"/>
                  </a:cubicBezTo>
                  <a:cubicBezTo>
                    <a:pt x="345" y="352"/>
                    <a:pt x="347" y="355"/>
                    <a:pt x="348" y="357"/>
                  </a:cubicBezTo>
                  <a:cubicBezTo>
                    <a:pt x="349" y="359"/>
                    <a:pt x="348" y="362"/>
                    <a:pt x="348" y="365"/>
                  </a:cubicBezTo>
                  <a:cubicBezTo>
                    <a:pt x="350" y="365"/>
                    <a:pt x="352" y="365"/>
                    <a:pt x="355" y="365"/>
                  </a:cubicBezTo>
                  <a:cubicBezTo>
                    <a:pt x="357" y="365"/>
                    <a:pt x="359" y="367"/>
                    <a:pt x="361" y="366"/>
                  </a:cubicBezTo>
                  <a:cubicBezTo>
                    <a:pt x="363" y="366"/>
                    <a:pt x="363" y="364"/>
                    <a:pt x="365" y="363"/>
                  </a:cubicBezTo>
                  <a:cubicBezTo>
                    <a:pt x="366" y="362"/>
                    <a:pt x="367" y="363"/>
                    <a:pt x="368" y="362"/>
                  </a:cubicBezTo>
                  <a:cubicBezTo>
                    <a:pt x="368" y="362"/>
                    <a:pt x="369" y="361"/>
                    <a:pt x="370" y="360"/>
                  </a:cubicBezTo>
                  <a:cubicBezTo>
                    <a:pt x="381" y="355"/>
                    <a:pt x="376" y="374"/>
                    <a:pt x="374" y="378"/>
                  </a:cubicBezTo>
                  <a:cubicBezTo>
                    <a:pt x="372" y="378"/>
                    <a:pt x="371" y="380"/>
                    <a:pt x="370" y="382"/>
                  </a:cubicBezTo>
                  <a:cubicBezTo>
                    <a:pt x="372" y="381"/>
                    <a:pt x="375" y="381"/>
                    <a:pt x="377" y="381"/>
                  </a:cubicBezTo>
                  <a:cubicBezTo>
                    <a:pt x="379" y="381"/>
                    <a:pt x="379" y="382"/>
                    <a:pt x="380" y="384"/>
                  </a:cubicBezTo>
                  <a:cubicBezTo>
                    <a:pt x="382" y="386"/>
                    <a:pt x="382" y="386"/>
                    <a:pt x="385" y="386"/>
                  </a:cubicBezTo>
                  <a:cubicBezTo>
                    <a:pt x="386" y="386"/>
                    <a:pt x="388" y="386"/>
                    <a:pt x="390" y="386"/>
                  </a:cubicBezTo>
                  <a:cubicBezTo>
                    <a:pt x="390" y="385"/>
                    <a:pt x="390" y="384"/>
                    <a:pt x="390" y="384"/>
                  </a:cubicBezTo>
                  <a:cubicBezTo>
                    <a:pt x="389" y="381"/>
                    <a:pt x="388" y="378"/>
                    <a:pt x="386" y="376"/>
                  </a:cubicBezTo>
                  <a:cubicBezTo>
                    <a:pt x="385" y="375"/>
                    <a:pt x="382" y="375"/>
                    <a:pt x="382" y="374"/>
                  </a:cubicBezTo>
                  <a:cubicBezTo>
                    <a:pt x="381" y="372"/>
                    <a:pt x="385" y="371"/>
                    <a:pt x="386" y="371"/>
                  </a:cubicBezTo>
                  <a:cubicBezTo>
                    <a:pt x="388" y="365"/>
                    <a:pt x="396" y="365"/>
                    <a:pt x="401" y="364"/>
                  </a:cubicBezTo>
                  <a:cubicBezTo>
                    <a:pt x="401" y="362"/>
                    <a:pt x="403" y="361"/>
                    <a:pt x="404" y="359"/>
                  </a:cubicBezTo>
                  <a:cubicBezTo>
                    <a:pt x="405" y="359"/>
                    <a:pt x="405" y="359"/>
                    <a:pt x="406" y="359"/>
                  </a:cubicBezTo>
                  <a:cubicBezTo>
                    <a:pt x="406" y="365"/>
                    <a:pt x="404" y="369"/>
                    <a:pt x="404" y="374"/>
                  </a:cubicBezTo>
                  <a:cubicBezTo>
                    <a:pt x="406" y="375"/>
                    <a:pt x="407" y="375"/>
                    <a:pt x="409" y="376"/>
                  </a:cubicBezTo>
                  <a:cubicBezTo>
                    <a:pt x="409" y="377"/>
                    <a:pt x="408" y="379"/>
                    <a:pt x="409" y="381"/>
                  </a:cubicBezTo>
                  <a:cubicBezTo>
                    <a:pt x="412" y="381"/>
                    <a:pt x="414" y="383"/>
                    <a:pt x="416" y="385"/>
                  </a:cubicBezTo>
                  <a:cubicBezTo>
                    <a:pt x="416" y="386"/>
                    <a:pt x="421" y="391"/>
                    <a:pt x="421" y="389"/>
                  </a:cubicBezTo>
                  <a:cubicBezTo>
                    <a:pt x="421" y="385"/>
                    <a:pt x="423" y="385"/>
                    <a:pt x="425" y="384"/>
                  </a:cubicBezTo>
                  <a:cubicBezTo>
                    <a:pt x="426" y="383"/>
                    <a:pt x="427" y="384"/>
                    <a:pt x="427" y="383"/>
                  </a:cubicBezTo>
                  <a:cubicBezTo>
                    <a:pt x="428" y="383"/>
                    <a:pt x="427" y="382"/>
                    <a:pt x="428" y="382"/>
                  </a:cubicBezTo>
                  <a:cubicBezTo>
                    <a:pt x="429" y="381"/>
                    <a:pt x="429" y="380"/>
                    <a:pt x="430" y="379"/>
                  </a:cubicBezTo>
                  <a:cubicBezTo>
                    <a:pt x="431" y="379"/>
                    <a:pt x="436" y="378"/>
                    <a:pt x="436" y="378"/>
                  </a:cubicBezTo>
                  <a:cubicBezTo>
                    <a:pt x="436" y="374"/>
                    <a:pt x="439" y="371"/>
                    <a:pt x="442" y="369"/>
                  </a:cubicBezTo>
                  <a:cubicBezTo>
                    <a:pt x="442" y="371"/>
                    <a:pt x="445" y="373"/>
                    <a:pt x="447" y="373"/>
                  </a:cubicBezTo>
                  <a:cubicBezTo>
                    <a:pt x="450" y="372"/>
                    <a:pt x="449" y="370"/>
                    <a:pt x="451" y="368"/>
                  </a:cubicBezTo>
                  <a:cubicBezTo>
                    <a:pt x="452" y="365"/>
                    <a:pt x="452" y="365"/>
                    <a:pt x="455" y="364"/>
                  </a:cubicBezTo>
                  <a:cubicBezTo>
                    <a:pt x="457" y="363"/>
                    <a:pt x="459" y="362"/>
                    <a:pt x="462" y="361"/>
                  </a:cubicBezTo>
                  <a:cubicBezTo>
                    <a:pt x="459" y="358"/>
                    <a:pt x="461" y="355"/>
                    <a:pt x="459" y="352"/>
                  </a:cubicBezTo>
                  <a:cubicBezTo>
                    <a:pt x="458" y="350"/>
                    <a:pt x="456" y="349"/>
                    <a:pt x="455" y="348"/>
                  </a:cubicBezTo>
                  <a:cubicBezTo>
                    <a:pt x="454" y="346"/>
                    <a:pt x="454" y="345"/>
                    <a:pt x="453" y="343"/>
                  </a:cubicBezTo>
                  <a:cubicBezTo>
                    <a:pt x="451" y="340"/>
                    <a:pt x="447" y="337"/>
                    <a:pt x="446" y="333"/>
                  </a:cubicBezTo>
                  <a:cubicBezTo>
                    <a:pt x="445" y="328"/>
                    <a:pt x="448" y="326"/>
                    <a:pt x="450" y="322"/>
                  </a:cubicBezTo>
                  <a:cubicBezTo>
                    <a:pt x="457" y="313"/>
                    <a:pt x="441" y="314"/>
                    <a:pt x="436" y="313"/>
                  </a:cubicBezTo>
                  <a:cubicBezTo>
                    <a:pt x="429" y="312"/>
                    <a:pt x="422" y="305"/>
                    <a:pt x="421" y="298"/>
                  </a:cubicBezTo>
                  <a:cubicBezTo>
                    <a:pt x="421" y="294"/>
                    <a:pt x="423" y="289"/>
                    <a:pt x="421" y="285"/>
                  </a:cubicBezTo>
                  <a:cubicBezTo>
                    <a:pt x="420" y="285"/>
                    <a:pt x="431" y="284"/>
                    <a:pt x="431" y="284"/>
                  </a:cubicBezTo>
                  <a:cubicBezTo>
                    <a:pt x="432" y="281"/>
                    <a:pt x="431" y="281"/>
                    <a:pt x="430" y="279"/>
                  </a:cubicBezTo>
                  <a:cubicBezTo>
                    <a:pt x="427" y="272"/>
                    <a:pt x="426" y="263"/>
                    <a:pt x="423" y="256"/>
                  </a:cubicBezTo>
                  <a:cubicBezTo>
                    <a:pt x="423" y="255"/>
                    <a:pt x="423" y="255"/>
                    <a:pt x="422" y="255"/>
                  </a:cubicBezTo>
                  <a:cubicBezTo>
                    <a:pt x="424" y="254"/>
                    <a:pt x="427" y="251"/>
                    <a:pt x="429" y="251"/>
                  </a:cubicBezTo>
                  <a:cubicBezTo>
                    <a:pt x="431" y="250"/>
                    <a:pt x="432" y="252"/>
                    <a:pt x="433" y="252"/>
                  </a:cubicBezTo>
                  <a:cubicBezTo>
                    <a:pt x="435" y="252"/>
                    <a:pt x="437" y="252"/>
                    <a:pt x="438" y="252"/>
                  </a:cubicBezTo>
                  <a:cubicBezTo>
                    <a:pt x="442" y="253"/>
                    <a:pt x="443" y="255"/>
                    <a:pt x="447" y="254"/>
                  </a:cubicBezTo>
                  <a:cubicBezTo>
                    <a:pt x="451" y="254"/>
                    <a:pt x="453" y="254"/>
                    <a:pt x="457" y="254"/>
                  </a:cubicBezTo>
                  <a:cubicBezTo>
                    <a:pt x="456" y="253"/>
                    <a:pt x="455" y="250"/>
                    <a:pt x="455" y="250"/>
                  </a:cubicBezTo>
                  <a:cubicBezTo>
                    <a:pt x="456" y="247"/>
                    <a:pt x="457" y="248"/>
                    <a:pt x="459" y="247"/>
                  </a:cubicBezTo>
                  <a:cubicBezTo>
                    <a:pt x="463" y="245"/>
                    <a:pt x="465" y="242"/>
                    <a:pt x="465" y="238"/>
                  </a:cubicBezTo>
                  <a:cubicBezTo>
                    <a:pt x="465" y="237"/>
                    <a:pt x="464" y="235"/>
                    <a:pt x="464" y="234"/>
                  </a:cubicBezTo>
                  <a:cubicBezTo>
                    <a:pt x="464" y="231"/>
                    <a:pt x="466" y="230"/>
                    <a:pt x="465" y="228"/>
                  </a:cubicBezTo>
                  <a:cubicBezTo>
                    <a:pt x="465" y="226"/>
                    <a:pt x="463" y="222"/>
                    <a:pt x="462" y="221"/>
                  </a:cubicBezTo>
                  <a:cubicBezTo>
                    <a:pt x="466" y="220"/>
                    <a:pt x="468" y="219"/>
                    <a:pt x="472" y="219"/>
                  </a:cubicBezTo>
                  <a:cubicBezTo>
                    <a:pt x="474" y="219"/>
                    <a:pt x="478" y="220"/>
                    <a:pt x="479" y="219"/>
                  </a:cubicBezTo>
                  <a:cubicBezTo>
                    <a:pt x="481" y="218"/>
                    <a:pt x="479" y="215"/>
                    <a:pt x="480" y="213"/>
                  </a:cubicBezTo>
                  <a:cubicBezTo>
                    <a:pt x="481" y="209"/>
                    <a:pt x="485" y="207"/>
                    <a:pt x="488" y="205"/>
                  </a:cubicBezTo>
                  <a:cubicBezTo>
                    <a:pt x="492" y="203"/>
                    <a:pt x="496" y="204"/>
                    <a:pt x="500" y="204"/>
                  </a:cubicBezTo>
                  <a:cubicBezTo>
                    <a:pt x="501" y="199"/>
                    <a:pt x="500" y="195"/>
                    <a:pt x="503" y="191"/>
                  </a:cubicBezTo>
                  <a:cubicBezTo>
                    <a:pt x="504" y="190"/>
                    <a:pt x="505" y="189"/>
                    <a:pt x="506" y="187"/>
                  </a:cubicBezTo>
                  <a:cubicBezTo>
                    <a:pt x="507" y="184"/>
                    <a:pt x="507" y="182"/>
                    <a:pt x="509" y="181"/>
                  </a:cubicBezTo>
                  <a:cubicBezTo>
                    <a:pt x="510" y="176"/>
                    <a:pt x="507" y="166"/>
                    <a:pt x="514" y="165"/>
                  </a:cubicBezTo>
                  <a:cubicBezTo>
                    <a:pt x="517" y="160"/>
                    <a:pt x="513" y="153"/>
                    <a:pt x="516" y="147"/>
                  </a:cubicBezTo>
                  <a:cubicBezTo>
                    <a:pt x="517" y="144"/>
                    <a:pt x="521" y="145"/>
                    <a:pt x="519" y="140"/>
                  </a:cubicBezTo>
                  <a:cubicBezTo>
                    <a:pt x="517" y="138"/>
                    <a:pt x="516" y="137"/>
                    <a:pt x="515" y="134"/>
                  </a:cubicBezTo>
                  <a:cubicBezTo>
                    <a:pt x="514" y="134"/>
                    <a:pt x="513" y="133"/>
                    <a:pt x="512" y="132"/>
                  </a:cubicBezTo>
                  <a:cubicBezTo>
                    <a:pt x="511" y="132"/>
                    <a:pt x="509" y="132"/>
                    <a:pt x="508" y="132"/>
                  </a:cubicBezTo>
                  <a:cubicBezTo>
                    <a:pt x="505" y="130"/>
                    <a:pt x="504" y="127"/>
                    <a:pt x="503" y="124"/>
                  </a:cubicBezTo>
                  <a:cubicBezTo>
                    <a:pt x="499" y="119"/>
                    <a:pt x="497" y="117"/>
                    <a:pt x="490" y="119"/>
                  </a:cubicBezTo>
                  <a:cubicBezTo>
                    <a:pt x="483" y="120"/>
                    <a:pt x="480" y="118"/>
                    <a:pt x="474" y="116"/>
                  </a:cubicBezTo>
                  <a:cubicBezTo>
                    <a:pt x="469" y="114"/>
                    <a:pt x="462" y="110"/>
                    <a:pt x="458" y="110"/>
                  </a:cubicBezTo>
                  <a:cubicBezTo>
                    <a:pt x="458" y="107"/>
                    <a:pt x="457" y="105"/>
                    <a:pt x="454" y="104"/>
                  </a:cubicBezTo>
                  <a:cubicBezTo>
                    <a:pt x="450" y="103"/>
                    <a:pt x="448" y="106"/>
                    <a:pt x="446" y="106"/>
                  </a:cubicBezTo>
                  <a:cubicBezTo>
                    <a:pt x="444" y="108"/>
                    <a:pt x="445" y="112"/>
                    <a:pt x="442" y="113"/>
                  </a:cubicBezTo>
                  <a:cubicBezTo>
                    <a:pt x="439" y="114"/>
                    <a:pt x="434" y="113"/>
                    <a:pt x="432" y="112"/>
                  </a:cubicBezTo>
                  <a:cubicBezTo>
                    <a:pt x="427" y="111"/>
                    <a:pt x="418" y="109"/>
                    <a:pt x="413" y="111"/>
                  </a:cubicBezTo>
                  <a:cubicBezTo>
                    <a:pt x="409" y="111"/>
                    <a:pt x="407" y="114"/>
                    <a:pt x="403" y="115"/>
                  </a:cubicBezTo>
                  <a:cubicBezTo>
                    <a:pt x="400" y="116"/>
                    <a:pt x="397" y="117"/>
                    <a:pt x="394" y="119"/>
                  </a:cubicBezTo>
                  <a:cubicBezTo>
                    <a:pt x="392" y="120"/>
                    <a:pt x="391" y="121"/>
                    <a:pt x="389" y="121"/>
                  </a:cubicBezTo>
                  <a:cubicBezTo>
                    <a:pt x="387" y="121"/>
                    <a:pt x="385" y="120"/>
                    <a:pt x="384" y="121"/>
                  </a:cubicBezTo>
                  <a:cubicBezTo>
                    <a:pt x="382" y="121"/>
                    <a:pt x="382" y="123"/>
                    <a:pt x="380" y="124"/>
                  </a:cubicBezTo>
                  <a:cubicBezTo>
                    <a:pt x="379" y="125"/>
                    <a:pt x="377" y="125"/>
                    <a:pt x="376" y="125"/>
                  </a:cubicBezTo>
                  <a:cubicBezTo>
                    <a:pt x="376" y="126"/>
                    <a:pt x="375" y="127"/>
                    <a:pt x="375" y="128"/>
                  </a:cubicBezTo>
                  <a:cubicBezTo>
                    <a:pt x="371" y="129"/>
                    <a:pt x="366" y="127"/>
                    <a:pt x="362" y="128"/>
                  </a:cubicBezTo>
                  <a:cubicBezTo>
                    <a:pt x="358" y="128"/>
                    <a:pt x="359" y="131"/>
                    <a:pt x="356" y="133"/>
                  </a:cubicBezTo>
                  <a:cubicBezTo>
                    <a:pt x="354" y="136"/>
                    <a:pt x="353" y="135"/>
                    <a:pt x="350" y="133"/>
                  </a:cubicBezTo>
                  <a:cubicBezTo>
                    <a:pt x="346" y="132"/>
                    <a:pt x="347" y="133"/>
                    <a:pt x="343" y="134"/>
                  </a:cubicBezTo>
                  <a:cubicBezTo>
                    <a:pt x="340" y="135"/>
                    <a:pt x="337" y="134"/>
                    <a:pt x="335" y="134"/>
                  </a:cubicBezTo>
                  <a:cubicBezTo>
                    <a:pt x="332" y="134"/>
                    <a:pt x="330" y="134"/>
                    <a:pt x="327" y="134"/>
                  </a:cubicBezTo>
                  <a:cubicBezTo>
                    <a:pt x="325" y="134"/>
                    <a:pt x="320" y="136"/>
                    <a:pt x="319" y="135"/>
                  </a:cubicBezTo>
                  <a:cubicBezTo>
                    <a:pt x="312" y="133"/>
                    <a:pt x="326" y="127"/>
                    <a:pt x="329" y="126"/>
                  </a:cubicBezTo>
                  <a:cubicBezTo>
                    <a:pt x="329" y="124"/>
                    <a:pt x="329" y="123"/>
                    <a:pt x="327" y="121"/>
                  </a:cubicBezTo>
                  <a:cubicBezTo>
                    <a:pt x="327" y="121"/>
                    <a:pt x="326" y="121"/>
                    <a:pt x="325" y="120"/>
                  </a:cubicBezTo>
                  <a:cubicBezTo>
                    <a:pt x="324" y="120"/>
                    <a:pt x="324" y="118"/>
                    <a:pt x="324" y="118"/>
                  </a:cubicBezTo>
                  <a:cubicBezTo>
                    <a:pt x="320" y="115"/>
                    <a:pt x="318" y="116"/>
                    <a:pt x="314" y="115"/>
                  </a:cubicBezTo>
                  <a:cubicBezTo>
                    <a:pt x="312" y="115"/>
                    <a:pt x="310" y="114"/>
                    <a:pt x="309" y="113"/>
                  </a:cubicBezTo>
                  <a:cubicBezTo>
                    <a:pt x="307" y="112"/>
                    <a:pt x="307" y="110"/>
                    <a:pt x="306" y="109"/>
                  </a:cubicBezTo>
                  <a:cubicBezTo>
                    <a:pt x="304" y="107"/>
                    <a:pt x="298" y="108"/>
                    <a:pt x="295" y="108"/>
                  </a:cubicBezTo>
                  <a:cubicBezTo>
                    <a:pt x="289" y="107"/>
                    <a:pt x="288" y="108"/>
                    <a:pt x="284" y="103"/>
                  </a:cubicBezTo>
                  <a:cubicBezTo>
                    <a:pt x="279" y="99"/>
                    <a:pt x="281" y="95"/>
                    <a:pt x="280" y="89"/>
                  </a:cubicBezTo>
                  <a:cubicBezTo>
                    <a:pt x="280" y="86"/>
                    <a:pt x="278" y="83"/>
                    <a:pt x="276" y="80"/>
                  </a:cubicBezTo>
                  <a:cubicBezTo>
                    <a:pt x="273" y="77"/>
                    <a:pt x="271" y="78"/>
                    <a:pt x="267" y="78"/>
                  </a:cubicBezTo>
                  <a:cubicBezTo>
                    <a:pt x="261" y="76"/>
                    <a:pt x="260" y="72"/>
                    <a:pt x="258" y="67"/>
                  </a:cubicBezTo>
                  <a:cubicBezTo>
                    <a:pt x="255" y="62"/>
                    <a:pt x="248" y="66"/>
                    <a:pt x="244" y="63"/>
                  </a:cubicBezTo>
                  <a:cubicBezTo>
                    <a:pt x="242" y="62"/>
                    <a:pt x="241" y="59"/>
                    <a:pt x="239" y="58"/>
                  </a:cubicBezTo>
                  <a:cubicBezTo>
                    <a:pt x="238" y="56"/>
                    <a:pt x="235" y="55"/>
                    <a:pt x="233" y="54"/>
                  </a:cubicBezTo>
                  <a:cubicBezTo>
                    <a:pt x="231" y="52"/>
                    <a:pt x="230" y="47"/>
                    <a:pt x="229" y="45"/>
                  </a:cubicBezTo>
                  <a:cubicBezTo>
                    <a:pt x="227" y="41"/>
                    <a:pt x="227" y="38"/>
                    <a:pt x="225" y="35"/>
                  </a:cubicBezTo>
                  <a:cubicBezTo>
                    <a:pt x="221" y="29"/>
                    <a:pt x="214" y="23"/>
                    <a:pt x="206" y="26"/>
                  </a:cubicBezTo>
                  <a:cubicBezTo>
                    <a:pt x="204" y="27"/>
                    <a:pt x="205" y="28"/>
                    <a:pt x="203" y="29"/>
                  </a:cubicBezTo>
                  <a:cubicBezTo>
                    <a:pt x="201" y="30"/>
                    <a:pt x="199" y="28"/>
                    <a:pt x="198" y="27"/>
                  </a:cubicBezTo>
                  <a:cubicBezTo>
                    <a:pt x="197" y="24"/>
                    <a:pt x="198" y="18"/>
                    <a:pt x="198" y="15"/>
                  </a:cubicBezTo>
                  <a:cubicBezTo>
                    <a:pt x="199" y="9"/>
                    <a:pt x="196" y="9"/>
                    <a:pt x="191" y="9"/>
                  </a:cubicBezTo>
                  <a:cubicBezTo>
                    <a:pt x="186" y="9"/>
                    <a:pt x="183" y="9"/>
                    <a:pt x="179" y="7"/>
                  </a:cubicBezTo>
                  <a:cubicBezTo>
                    <a:pt x="179" y="7"/>
                    <a:pt x="179" y="6"/>
                    <a:pt x="178" y="6"/>
                  </a:cubicBezTo>
                  <a:cubicBezTo>
                    <a:pt x="177" y="6"/>
                    <a:pt x="175" y="6"/>
                    <a:pt x="175" y="6"/>
                  </a:cubicBezTo>
                  <a:cubicBezTo>
                    <a:pt x="172" y="6"/>
                    <a:pt x="170" y="6"/>
                    <a:pt x="168" y="6"/>
                  </a:cubicBezTo>
                  <a:cubicBezTo>
                    <a:pt x="164" y="8"/>
                    <a:pt x="160" y="11"/>
                    <a:pt x="158" y="4"/>
                  </a:cubicBezTo>
                  <a:cubicBezTo>
                    <a:pt x="156" y="4"/>
                    <a:pt x="156" y="2"/>
                    <a:pt x="154" y="1"/>
                  </a:cubicBezTo>
                  <a:cubicBezTo>
                    <a:pt x="153" y="0"/>
                    <a:pt x="149" y="1"/>
                    <a:pt x="148" y="1"/>
                  </a:cubicBezTo>
                  <a:cubicBezTo>
                    <a:pt x="145" y="2"/>
                    <a:pt x="145" y="5"/>
                    <a:pt x="143" y="6"/>
                  </a:cubicBezTo>
                  <a:cubicBezTo>
                    <a:pt x="141" y="7"/>
                    <a:pt x="140" y="5"/>
                    <a:pt x="138" y="4"/>
                  </a:cubicBezTo>
                  <a:cubicBezTo>
                    <a:pt x="133" y="3"/>
                    <a:pt x="130" y="6"/>
                    <a:pt x="126" y="7"/>
                  </a:cubicBezTo>
                  <a:cubicBezTo>
                    <a:pt x="122" y="8"/>
                    <a:pt x="119" y="10"/>
                    <a:pt x="114" y="10"/>
                  </a:cubicBezTo>
                  <a:cubicBezTo>
                    <a:pt x="114" y="11"/>
                    <a:pt x="114" y="12"/>
                    <a:pt x="113" y="14"/>
                  </a:cubicBezTo>
                  <a:cubicBezTo>
                    <a:pt x="107" y="14"/>
                    <a:pt x="104" y="12"/>
                    <a:pt x="98" y="11"/>
                  </a:cubicBezTo>
                  <a:cubicBezTo>
                    <a:pt x="94" y="9"/>
                    <a:pt x="84" y="7"/>
                    <a:pt x="81" y="9"/>
                  </a:cubicBezTo>
                  <a:cubicBezTo>
                    <a:pt x="85" y="11"/>
                    <a:pt x="90" y="8"/>
                    <a:pt x="91" y="15"/>
                  </a:cubicBezTo>
                  <a:cubicBezTo>
                    <a:pt x="93" y="16"/>
                    <a:pt x="94" y="16"/>
                    <a:pt x="95" y="17"/>
                  </a:cubicBezTo>
                  <a:cubicBezTo>
                    <a:pt x="95" y="18"/>
                    <a:pt x="95" y="20"/>
                    <a:pt x="95" y="21"/>
                  </a:cubicBezTo>
                  <a:cubicBezTo>
                    <a:pt x="93" y="22"/>
                    <a:pt x="91" y="22"/>
                    <a:pt x="89" y="22"/>
                  </a:cubicBezTo>
                  <a:cubicBezTo>
                    <a:pt x="86" y="22"/>
                    <a:pt x="84" y="23"/>
                    <a:pt x="81" y="23"/>
                  </a:cubicBezTo>
                  <a:cubicBezTo>
                    <a:pt x="76" y="24"/>
                    <a:pt x="73" y="21"/>
                    <a:pt x="68" y="20"/>
                  </a:cubicBezTo>
                  <a:cubicBezTo>
                    <a:pt x="63" y="19"/>
                    <a:pt x="59" y="20"/>
                    <a:pt x="54" y="20"/>
                  </a:cubicBezTo>
                  <a:cubicBezTo>
                    <a:pt x="52" y="20"/>
                    <a:pt x="49" y="19"/>
                    <a:pt x="47" y="20"/>
                  </a:cubicBezTo>
                  <a:cubicBezTo>
                    <a:pt x="45" y="21"/>
                    <a:pt x="43" y="24"/>
                    <a:pt x="42" y="25"/>
                  </a:cubicBezTo>
                  <a:cubicBezTo>
                    <a:pt x="42" y="28"/>
                    <a:pt x="41" y="30"/>
                    <a:pt x="37" y="30"/>
                  </a:cubicBezTo>
                  <a:cubicBezTo>
                    <a:pt x="36" y="33"/>
                    <a:pt x="35" y="35"/>
                    <a:pt x="35" y="38"/>
                  </a:cubicBezTo>
                  <a:cubicBezTo>
                    <a:pt x="32" y="38"/>
                    <a:pt x="30" y="38"/>
                    <a:pt x="27" y="38"/>
                  </a:cubicBezTo>
                  <a:cubicBezTo>
                    <a:pt x="27" y="47"/>
                    <a:pt x="15" y="45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0" y="55"/>
                    <a:pt x="8" y="50"/>
                    <a:pt x="5" y="54"/>
                  </a:cubicBezTo>
                  <a:cubicBezTo>
                    <a:pt x="4" y="56"/>
                    <a:pt x="5" y="58"/>
                    <a:pt x="4" y="60"/>
                  </a:cubicBezTo>
                  <a:cubicBezTo>
                    <a:pt x="4" y="61"/>
                    <a:pt x="1" y="64"/>
                    <a:pt x="1" y="64"/>
                  </a:cubicBezTo>
                  <a:cubicBezTo>
                    <a:pt x="1" y="66"/>
                    <a:pt x="2" y="66"/>
                    <a:pt x="3" y="68"/>
                  </a:cubicBezTo>
                  <a:cubicBezTo>
                    <a:pt x="3" y="70"/>
                    <a:pt x="3" y="73"/>
                    <a:pt x="2" y="75"/>
                  </a:cubicBezTo>
                  <a:cubicBezTo>
                    <a:pt x="2" y="77"/>
                    <a:pt x="0" y="77"/>
                    <a:pt x="1" y="79"/>
                  </a:cubicBezTo>
                  <a:cubicBezTo>
                    <a:pt x="2" y="79"/>
                    <a:pt x="5" y="79"/>
                    <a:pt x="6" y="79"/>
                  </a:cubicBezTo>
                  <a:cubicBezTo>
                    <a:pt x="5" y="83"/>
                    <a:pt x="12" y="82"/>
                    <a:pt x="11" y="86"/>
                  </a:cubicBezTo>
                  <a:cubicBezTo>
                    <a:pt x="15" y="87"/>
                    <a:pt x="15" y="82"/>
                    <a:pt x="19" y="83"/>
                  </a:cubicBezTo>
                  <a:cubicBezTo>
                    <a:pt x="19" y="83"/>
                    <a:pt x="19" y="84"/>
                    <a:pt x="19" y="84"/>
                  </a:cubicBezTo>
                  <a:cubicBezTo>
                    <a:pt x="23" y="85"/>
                    <a:pt x="25" y="82"/>
                    <a:pt x="28" y="83"/>
                  </a:cubicBezTo>
                  <a:cubicBezTo>
                    <a:pt x="29" y="83"/>
                    <a:pt x="29" y="85"/>
                    <a:pt x="30" y="85"/>
                  </a:cubicBezTo>
                  <a:cubicBezTo>
                    <a:pt x="30" y="85"/>
                    <a:pt x="31" y="85"/>
                    <a:pt x="32" y="85"/>
                  </a:cubicBezTo>
                  <a:cubicBezTo>
                    <a:pt x="34" y="85"/>
                    <a:pt x="35" y="85"/>
                    <a:pt x="37" y="85"/>
                  </a:cubicBezTo>
                  <a:cubicBezTo>
                    <a:pt x="37" y="88"/>
                    <a:pt x="39" y="90"/>
                    <a:pt x="40" y="91"/>
                  </a:cubicBezTo>
                  <a:cubicBezTo>
                    <a:pt x="41" y="93"/>
                    <a:pt x="40" y="96"/>
                    <a:pt x="41" y="98"/>
                  </a:cubicBezTo>
                  <a:cubicBezTo>
                    <a:pt x="42" y="101"/>
                    <a:pt x="44" y="99"/>
                    <a:pt x="46" y="101"/>
                  </a:cubicBezTo>
                  <a:cubicBezTo>
                    <a:pt x="48" y="102"/>
                    <a:pt x="47" y="105"/>
                    <a:pt x="50" y="105"/>
                  </a:cubicBezTo>
                  <a:cubicBezTo>
                    <a:pt x="51" y="107"/>
                    <a:pt x="55" y="106"/>
                    <a:pt x="57" y="107"/>
                  </a:cubicBezTo>
                  <a:cubicBezTo>
                    <a:pt x="59" y="108"/>
                    <a:pt x="59" y="110"/>
                    <a:pt x="61" y="111"/>
                  </a:cubicBezTo>
                  <a:cubicBezTo>
                    <a:pt x="62" y="112"/>
                    <a:pt x="64" y="112"/>
                    <a:pt x="65" y="113"/>
                  </a:cubicBezTo>
                  <a:cubicBezTo>
                    <a:pt x="71" y="114"/>
                    <a:pt x="77" y="112"/>
                    <a:pt x="81" y="115"/>
                  </a:cubicBezTo>
                  <a:cubicBezTo>
                    <a:pt x="82" y="116"/>
                    <a:pt x="82" y="118"/>
                    <a:pt x="81" y="119"/>
                  </a:cubicBezTo>
                  <a:cubicBezTo>
                    <a:pt x="80" y="119"/>
                    <a:pt x="79" y="120"/>
                    <a:pt x="79" y="122"/>
                  </a:cubicBezTo>
                  <a:cubicBezTo>
                    <a:pt x="74" y="122"/>
                    <a:pt x="73" y="134"/>
                    <a:pt x="77" y="136"/>
                  </a:cubicBezTo>
                  <a:cubicBezTo>
                    <a:pt x="78" y="137"/>
                    <a:pt x="80" y="136"/>
                    <a:pt x="81" y="136"/>
                  </a:cubicBezTo>
                  <a:cubicBezTo>
                    <a:pt x="84" y="137"/>
                    <a:pt x="83" y="139"/>
                    <a:pt x="85" y="140"/>
                  </a:cubicBezTo>
                  <a:cubicBezTo>
                    <a:pt x="87" y="142"/>
                    <a:pt x="91" y="142"/>
                    <a:pt x="92" y="146"/>
                  </a:cubicBezTo>
                  <a:cubicBezTo>
                    <a:pt x="95" y="146"/>
                    <a:pt x="99" y="145"/>
                    <a:pt x="100" y="148"/>
                  </a:cubicBezTo>
                  <a:cubicBezTo>
                    <a:pt x="101" y="151"/>
                    <a:pt x="99" y="154"/>
                    <a:pt x="98" y="156"/>
                  </a:cubicBezTo>
                  <a:cubicBezTo>
                    <a:pt x="97" y="158"/>
                    <a:pt x="96" y="159"/>
                    <a:pt x="96" y="160"/>
                  </a:cubicBezTo>
                  <a:cubicBezTo>
                    <a:pt x="95" y="162"/>
                    <a:pt x="96" y="164"/>
                    <a:pt x="95" y="165"/>
                  </a:cubicBezTo>
                  <a:cubicBezTo>
                    <a:pt x="95" y="166"/>
                    <a:pt x="92" y="166"/>
                    <a:pt x="91" y="167"/>
                  </a:cubicBezTo>
                  <a:cubicBezTo>
                    <a:pt x="90" y="167"/>
                    <a:pt x="90" y="170"/>
                    <a:pt x="89" y="170"/>
                  </a:cubicBezTo>
                  <a:cubicBezTo>
                    <a:pt x="87" y="171"/>
                    <a:pt x="85" y="170"/>
                    <a:pt x="83" y="170"/>
                  </a:cubicBezTo>
                  <a:cubicBezTo>
                    <a:pt x="82" y="170"/>
                    <a:pt x="81" y="170"/>
                    <a:pt x="80" y="171"/>
                  </a:cubicBezTo>
                  <a:cubicBezTo>
                    <a:pt x="78" y="171"/>
                    <a:pt x="78" y="172"/>
                    <a:pt x="77" y="173"/>
                  </a:cubicBezTo>
                  <a:cubicBezTo>
                    <a:pt x="76" y="173"/>
                    <a:pt x="72" y="173"/>
                    <a:pt x="71" y="174"/>
                  </a:cubicBezTo>
                  <a:cubicBezTo>
                    <a:pt x="69" y="175"/>
                    <a:pt x="70" y="179"/>
                    <a:pt x="70" y="181"/>
                  </a:cubicBezTo>
                  <a:cubicBezTo>
                    <a:pt x="70" y="183"/>
                    <a:pt x="69" y="184"/>
                    <a:pt x="68" y="187"/>
                  </a:cubicBezTo>
                  <a:cubicBezTo>
                    <a:pt x="66" y="190"/>
                    <a:pt x="67" y="190"/>
                    <a:pt x="64" y="190"/>
                  </a:cubicBezTo>
                  <a:cubicBezTo>
                    <a:pt x="62" y="190"/>
                    <a:pt x="54" y="188"/>
                    <a:pt x="52" y="190"/>
                  </a:cubicBezTo>
                  <a:cubicBezTo>
                    <a:pt x="51" y="191"/>
                    <a:pt x="51" y="194"/>
                    <a:pt x="50" y="196"/>
                  </a:cubicBezTo>
                  <a:cubicBezTo>
                    <a:pt x="50" y="198"/>
                    <a:pt x="47" y="204"/>
                    <a:pt x="50" y="205"/>
                  </a:cubicBezTo>
                  <a:cubicBezTo>
                    <a:pt x="50" y="210"/>
                    <a:pt x="50" y="214"/>
                    <a:pt x="51" y="218"/>
                  </a:cubicBezTo>
                  <a:cubicBezTo>
                    <a:pt x="51" y="218"/>
                    <a:pt x="52" y="218"/>
                    <a:pt x="52" y="218"/>
                  </a:cubicBezTo>
                  <a:cubicBezTo>
                    <a:pt x="52" y="225"/>
                    <a:pt x="52" y="232"/>
                    <a:pt x="54" y="239"/>
                  </a:cubicBezTo>
                  <a:cubicBezTo>
                    <a:pt x="55" y="242"/>
                    <a:pt x="56" y="245"/>
                    <a:pt x="56" y="249"/>
                  </a:cubicBezTo>
                  <a:cubicBezTo>
                    <a:pt x="56" y="250"/>
                    <a:pt x="55" y="251"/>
                    <a:pt x="55" y="253"/>
                  </a:cubicBezTo>
                  <a:cubicBezTo>
                    <a:pt x="55" y="254"/>
                    <a:pt x="56" y="254"/>
                    <a:pt x="56" y="255"/>
                  </a:cubicBezTo>
                  <a:cubicBezTo>
                    <a:pt x="56" y="256"/>
                    <a:pt x="56" y="257"/>
                    <a:pt x="56" y="258"/>
                  </a:cubicBezTo>
                  <a:cubicBezTo>
                    <a:pt x="56" y="261"/>
                    <a:pt x="54" y="264"/>
                    <a:pt x="54" y="268"/>
                  </a:cubicBezTo>
                  <a:cubicBezTo>
                    <a:pt x="54" y="269"/>
                    <a:pt x="55" y="271"/>
                    <a:pt x="55" y="272"/>
                  </a:cubicBezTo>
                  <a:cubicBezTo>
                    <a:pt x="56" y="275"/>
                    <a:pt x="56" y="277"/>
                    <a:pt x="56" y="279"/>
                  </a:cubicBezTo>
                  <a:cubicBezTo>
                    <a:pt x="56" y="281"/>
                    <a:pt x="56" y="283"/>
                    <a:pt x="56" y="285"/>
                  </a:cubicBezTo>
                  <a:cubicBezTo>
                    <a:pt x="55" y="286"/>
                    <a:pt x="53" y="288"/>
                    <a:pt x="53" y="289"/>
                  </a:cubicBezTo>
                  <a:cubicBezTo>
                    <a:pt x="53" y="291"/>
                    <a:pt x="54" y="291"/>
                    <a:pt x="55" y="293"/>
                  </a:cubicBezTo>
                  <a:cubicBezTo>
                    <a:pt x="55" y="294"/>
                    <a:pt x="55" y="297"/>
                    <a:pt x="55" y="298"/>
                  </a:cubicBezTo>
                  <a:cubicBezTo>
                    <a:pt x="55" y="299"/>
                    <a:pt x="55" y="299"/>
                    <a:pt x="55" y="299"/>
                  </a:cubicBezTo>
                  <a:cubicBezTo>
                    <a:pt x="56" y="302"/>
                    <a:pt x="55" y="304"/>
                    <a:pt x="54" y="307"/>
                  </a:cubicBezTo>
                  <a:cubicBezTo>
                    <a:pt x="59" y="307"/>
                    <a:pt x="64" y="308"/>
                    <a:pt x="63" y="314"/>
                  </a:cubicBezTo>
                  <a:cubicBezTo>
                    <a:pt x="68" y="315"/>
                    <a:pt x="83" y="315"/>
                    <a:pt x="84" y="321"/>
                  </a:cubicBezTo>
                  <a:cubicBezTo>
                    <a:pt x="87" y="322"/>
                    <a:pt x="87" y="325"/>
                    <a:pt x="89" y="326"/>
                  </a:cubicBezTo>
                  <a:cubicBezTo>
                    <a:pt x="91" y="327"/>
                    <a:pt x="94" y="326"/>
                    <a:pt x="95" y="327"/>
                  </a:cubicBezTo>
                  <a:cubicBezTo>
                    <a:pt x="99" y="329"/>
                    <a:pt x="96" y="338"/>
                    <a:pt x="104" y="337"/>
                  </a:cubicBezTo>
                  <a:cubicBezTo>
                    <a:pt x="104" y="336"/>
                    <a:pt x="104" y="336"/>
                    <a:pt x="104" y="335"/>
                  </a:cubicBezTo>
                  <a:cubicBezTo>
                    <a:pt x="110" y="335"/>
                    <a:pt x="113" y="338"/>
                    <a:pt x="119" y="338"/>
                  </a:cubicBezTo>
                  <a:cubicBezTo>
                    <a:pt x="119" y="336"/>
                    <a:pt x="119" y="335"/>
                    <a:pt x="119" y="333"/>
                  </a:cubicBezTo>
                  <a:cubicBezTo>
                    <a:pt x="121" y="332"/>
                    <a:pt x="123" y="331"/>
                    <a:pt x="125" y="332"/>
                  </a:cubicBezTo>
                  <a:cubicBezTo>
                    <a:pt x="125" y="336"/>
                    <a:pt x="122" y="339"/>
                    <a:pt x="122" y="343"/>
                  </a:cubicBezTo>
                  <a:cubicBezTo>
                    <a:pt x="123" y="343"/>
                    <a:pt x="123" y="343"/>
                    <a:pt x="123" y="343"/>
                  </a:cubicBezTo>
                  <a:cubicBezTo>
                    <a:pt x="123" y="345"/>
                    <a:pt x="124" y="347"/>
                    <a:pt x="123" y="350"/>
                  </a:cubicBezTo>
                  <a:cubicBezTo>
                    <a:pt x="122" y="351"/>
                    <a:pt x="117" y="354"/>
                    <a:pt x="122" y="355"/>
                  </a:cubicBezTo>
                  <a:cubicBezTo>
                    <a:pt x="122" y="357"/>
                    <a:pt x="121" y="359"/>
                    <a:pt x="122" y="360"/>
                  </a:cubicBezTo>
                  <a:cubicBezTo>
                    <a:pt x="125" y="356"/>
                    <a:pt x="133" y="358"/>
                    <a:pt x="137" y="358"/>
                  </a:cubicBezTo>
                  <a:cubicBezTo>
                    <a:pt x="137" y="360"/>
                    <a:pt x="138" y="361"/>
                    <a:pt x="138" y="363"/>
                  </a:cubicBezTo>
                  <a:cubicBezTo>
                    <a:pt x="139" y="363"/>
                    <a:pt x="140" y="363"/>
                    <a:pt x="140" y="363"/>
                  </a:cubicBezTo>
                  <a:cubicBezTo>
                    <a:pt x="140" y="363"/>
                    <a:pt x="140" y="363"/>
                    <a:pt x="140" y="364"/>
                  </a:cubicBezTo>
                  <a:cubicBezTo>
                    <a:pt x="141" y="364"/>
                    <a:pt x="143" y="364"/>
                    <a:pt x="144" y="364"/>
                  </a:cubicBezTo>
                  <a:cubicBezTo>
                    <a:pt x="144" y="362"/>
                    <a:pt x="145" y="361"/>
                    <a:pt x="146" y="361"/>
                  </a:cubicBezTo>
                  <a:cubicBezTo>
                    <a:pt x="147" y="361"/>
                    <a:pt x="147" y="361"/>
                    <a:pt x="147" y="361"/>
                  </a:cubicBezTo>
                  <a:cubicBezTo>
                    <a:pt x="148" y="361"/>
                    <a:pt x="149" y="361"/>
                    <a:pt x="151" y="361"/>
                  </a:cubicBezTo>
                  <a:cubicBezTo>
                    <a:pt x="151" y="363"/>
                    <a:pt x="154" y="364"/>
                    <a:pt x="153" y="367"/>
                  </a:cubicBezTo>
                  <a:cubicBezTo>
                    <a:pt x="155" y="367"/>
                    <a:pt x="158" y="367"/>
                    <a:pt x="159" y="367"/>
                  </a:cubicBezTo>
                  <a:cubicBezTo>
                    <a:pt x="162" y="368"/>
                    <a:pt x="167" y="372"/>
                    <a:pt x="167" y="375"/>
                  </a:cubicBezTo>
                  <a:cubicBezTo>
                    <a:pt x="167" y="376"/>
                    <a:pt x="167" y="377"/>
                    <a:pt x="167" y="379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70" y="380"/>
                    <a:pt x="172" y="381"/>
                    <a:pt x="176" y="381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9551988" y="-1900238"/>
              <a:ext cx="1046163" cy="742950"/>
            </a:xfrm>
            <a:custGeom>
              <a:avLst/>
              <a:gdLst>
                <a:gd name="T0" fmla="*/ 196 w 449"/>
                <a:gd name="T1" fmla="*/ 311 h 319"/>
                <a:gd name="T2" fmla="*/ 215 w 449"/>
                <a:gd name="T3" fmla="*/ 309 h 319"/>
                <a:gd name="T4" fmla="*/ 226 w 449"/>
                <a:gd name="T5" fmla="*/ 290 h 319"/>
                <a:gd name="T6" fmla="*/ 244 w 449"/>
                <a:gd name="T7" fmla="*/ 289 h 319"/>
                <a:gd name="T8" fmla="*/ 252 w 449"/>
                <a:gd name="T9" fmla="*/ 279 h 319"/>
                <a:gd name="T10" fmla="*/ 262 w 449"/>
                <a:gd name="T11" fmla="*/ 244 h 319"/>
                <a:gd name="T12" fmla="*/ 273 w 449"/>
                <a:gd name="T13" fmla="*/ 228 h 319"/>
                <a:gd name="T14" fmla="*/ 277 w 449"/>
                <a:gd name="T15" fmla="*/ 224 h 319"/>
                <a:gd name="T16" fmla="*/ 267 w 449"/>
                <a:gd name="T17" fmla="*/ 203 h 319"/>
                <a:gd name="T18" fmla="*/ 291 w 449"/>
                <a:gd name="T19" fmla="*/ 179 h 319"/>
                <a:gd name="T20" fmla="*/ 303 w 449"/>
                <a:gd name="T21" fmla="*/ 180 h 319"/>
                <a:gd name="T22" fmla="*/ 318 w 449"/>
                <a:gd name="T23" fmla="*/ 142 h 319"/>
                <a:gd name="T24" fmla="*/ 333 w 449"/>
                <a:gd name="T25" fmla="*/ 129 h 319"/>
                <a:gd name="T26" fmla="*/ 343 w 449"/>
                <a:gd name="T27" fmla="*/ 118 h 319"/>
                <a:gd name="T28" fmla="*/ 373 w 449"/>
                <a:gd name="T29" fmla="*/ 90 h 319"/>
                <a:gd name="T30" fmla="*/ 391 w 449"/>
                <a:gd name="T31" fmla="*/ 81 h 319"/>
                <a:gd name="T32" fmla="*/ 402 w 449"/>
                <a:gd name="T33" fmla="*/ 75 h 319"/>
                <a:gd name="T34" fmla="*/ 417 w 449"/>
                <a:gd name="T35" fmla="*/ 59 h 319"/>
                <a:gd name="T36" fmla="*/ 448 w 449"/>
                <a:gd name="T37" fmla="*/ 49 h 319"/>
                <a:gd name="T38" fmla="*/ 437 w 449"/>
                <a:gd name="T39" fmla="*/ 40 h 319"/>
                <a:gd name="T40" fmla="*/ 435 w 449"/>
                <a:gd name="T41" fmla="*/ 11 h 319"/>
                <a:gd name="T42" fmla="*/ 423 w 449"/>
                <a:gd name="T43" fmla="*/ 3 h 319"/>
                <a:gd name="T44" fmla="*/ 401 w 449"/>
                <a:gd name="T45" fmla="*/ 11 h 319"/>
                <a:gd name="T46" fmla="*/ 389 w 449"/>
                <a:gd name="T47" fmla="*/ 17 h 319"/>
                <a:gd name="T48" fmla="*/ 375 w 449"/>
                <a:gd name="T49" fmla="*/ 22 h 319"/>
                <a:gd name="T50" fmla="*/ 365 w 449"/>
                <a:gd name="T51" fmla="*/ 27 h 319"/>
                <a:gd name="T52" fmla="*/ 359 w 449"/>
                <a:gd name="T53" fmla="*/ 31 h 319"/>
                <a:gd name="T54" fmla="*/ 336 w 449"/>
                <a:gd name="T55" fmla="*/ 41 h 319"/>
                <a:gd name="T56" fmla="*/ 318 w 449"/>
                <a:gd name="T57" fmla="*/ 41 h 319"/>
                <a:gd name="T58" fmla="*/ 317 w 449"/>
                <a:gd name="T59" fmla="*/ 56 h 319"/>
                <a:gd name="T60" fmla="*/ 306 w 449"/>
                <a:gd name="T61" fmla="*/ 66 h 319"/>
                <a:gd name="T62" fmla="*/ 293 w 449"/>
                <a:gd name="T63" fmla="*/ 86 h 319"/>
                <a:gd name="T64" fmla="*/ 275 w 449"/>
                <a:gd name="T65" fmla="*/ 94 h 319"/>
                <a:gd name="T66" fmla="*/ 248 w 449"/>
                <a:gd name="T67" fmla="*/ 100 h 319"/>
                <a:gd name="T68" fmla="*/ 214 w 449"/>
                <a:gd name="T69" fmla="*/ 97 h 319"/>
                <a:gd name="T70" fmla="*/ 194 w 449"/>
                <a:gd name="T71" fmla="*/ 103 h 319"/>
                <a:gd name="T72" fmla="*/ 170 w 449"/>
                <a:gd name="T73" fmla="*/ 107 h 319"/>
                <a:gd name="T74" fmla="*/ 162 w 449"/>
                <a:gd name="T75" fmla="*/ 114 h 319"/>
                <a:gd name="T76" fmla="*/ 136 w 449"/>
                <a:gd name="T77" fmla="*/ 115 h 319"/>
                <a:gd name="T78" fmla="*/ 125 w 449"/>
                <a:gd name="T79" fmla="*/ 115 h 319"/>
                <a:gd name="T80" fmla="*/ 87 w 449"/>
                <a:gd name="T81" fmla="*/ 116 h 319"/>
                <a:gd name="T82" fmla="*/ 47 w 449"/>
                <a:gd name="T83" fmla="*/ 106 h 319"/>
                <a:gd name="T84" fmla="*/ 17 w 449"/>
                <a:gd name="T85" fmla="*/ 121 h 319"/>
                <a:gd name="T86" fmla="*/ 14 w 449"/>
                <a:gd name="T87" fmla="*/ 152 h 319"/>
                <a:gd name="T88" fmla="*/ 1 w 449"/>
                <a:gd name="T89" fmla="*/ 166 h 319"/>
                <a:gd name="T90" fmla="*/ 15 w 449"/>
                <a:gd name="T91" fmla="*/ 203 h 319"/>
                <a:gd name="T92" fmla="*/ 19 w 449"/>
                <a:gd name="T93" fmla="*/ 203 h 319"/>
                <a:gd name="T94" fmla="*/ 46 w 449"/>
                <a:gd name="T95" fmla="*/ 186 h 319"/>
                <a:gd name="T96" fmla="*/ 79 w 449"/>
                <a:gd name="T97" fmla="*/ 188 h 319"/>
                <a:gd name="T98" fmla="*/ 107 w 449"/>
                <a:gd name="T99" fmla="*/ 197 h 319"/>
                <a:gd name="T100" fmla="*/ 122 w 449"/>
                <a:gd name="T101" fmla="*/ 203 h 319"/>
                <a:gd name="T102" fmla="*/ 137 w 449"/>
                <a:gd name="T103" fmla="*/ 186 h 319"/>
                <a:gd name="T104" fmla="*/ 156 w 449"/>
                <a:gd name="T105" fmla="*/ 182 h 319"/>
                <a:gd name="T106" fmla="*/ 192 w 449"/>
                <a:gd name="T107" fmla="*/ 174 h 319"/>
                <a:gd name="T108" fmla="*/ 186 w 449"/>
                <a:gd name="T109" fmla="*/ 201 h 319"/>
                <a:gd name="T110" fmla="*/ 222 w 449"/>
                <a:gd name="T111" fmla="*/ 205 h 319"/>
                <a:gd name="T112" fmla="*/ 226 w 449"/>
                <a:gd name="T113" fmla="*/ 236 h 319"/>
                <a:gd name="T114" fmla="*/ 215 w 449"/>
                <a:gd name="T115" fmla="*/ 258 h 319"/>
                <a:gd name="T116" fmla="*/ 197 w 449"/>
                <a:gd name="T117" fmla="*/ 278 h 319"/>
                <a:gd name="T118" fmla="*/ 189 w 449"/>
                <a:gd name="T119" fmla="*/ 29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9" h="319">
                  <a:moveTo>
                    <a:pt x="189" y="312"/>
                  </a:moveTo>
                  <a:cubicBezTo>
                    <a:pt x="189" y="312"/>
                    <a:pt x="193" y="312"/>
                    <a:pt x="196" y="311"/>
                  </a:cubicBezTo>
                  <a:cubicBezTo>
                    <a:pt x="196" y="310"/>
                    <a:pt x="196" y="309"/>
                    <a:pt x="197" y="309"/>
                  </a:cubicBezTo>
                  <a:cubicBezTo>
                    <a:pt x="196" y="309"/>
                    <a:pt x="196" y="310"/>
                    <a:pt x="196" y="311"/>
                  </a:cubicBezTo>
                  <a:cubicBezTo>
                    <a:pt x="200" y="311"/>
                    <a:pt x="204" y="310"/>
                    <a:pt x="205" y="310"/>
                  </a:cubicBezTo>
                  <a:cubicBezTo>
                    <a:pt x="205" y="313"/>
                    <a:pt x="205" y="316"/>
                    <a:pt x="205" y="319"/>
                  </a:cubicBezTo>
                  <a:cubicBezTo>
                    <a:pt x="208" y="319"/>
                    <a:pt x="211" y="318"/>
                    <a:pt x="212" y="316"/>
                  </a:cubicBezTo>
                  <a:cubicBezTo>
                    <a:pt x="215" y="314"/>
                    <a:pt x="214" y="312"/>
                    <a:pt x="215" y="309"/>
                  </a:cubicBezTo>
                  <a:cubicBezTo>
                    <a:pt x="216" y="309"/>
                    <a:pt x="217" y="309"/>
                    <a:pt x="219" y="309"/>
                  </a:cubicBezTo>
                  <a:cubicBezTo>
                    <a:pt x="219" y="308"/>
                    <a:pt x="219" y="305"/>
                    <a:pt x="219" y="304"/>
                  </a:cubicBezTo>
                  <a:cubicBezTo>
                    <a:pt x="220" y="302"/>
                    <a:pt x="222" y="302"/>
                    <a:pt x="223" y="301"/>
                  </a:cubicBezTo>
                  <a:cubicBezTo>
                    <a:pt x="226" y="298"/>
                    <a:pt x="226" y="293"/>
                    <a:pt x="226" y="290"/>
                  </a:cubicBezTo>
                  <a:cubicBezTo>
                    <a:pt x="227" y="293"/>
                    <a:pt x="232" y="295"/>
                    <a:pt x="233" y="299"/>
                  </a:cubicBezTo>
                  <a:cubicBezTo>
                    <a:pt x="236" y="299"/>
                    <a:pt x="238" y="296"/>
                    <a:pt x="240" y="296"/>
                  </a:cubicBezTo>
                  <a:cubicBezTo>
                    <a:pt x="242" y="295"/>
                    <a:pt x="245" y="297"/>
                    <a:pt x="247" y="296"/>
                  </a:cubicBezTo>
                  <a:cubicBezTo>
                    <a:pt x="246" y="293"/>
                    <a:pt x="245" y="290"/>
                    <a:pt x="244" y="289"/>
                  </a:cubicBezTo>
                  <a:cubicBezTo>
                    <a:pt x="245" y="290"/>
                    <a:pt x="246" y="293"/>
                    <a:pt x="247" y="296"/>
                  </a:cubicBezTo>
                  <a:cubicBezTo>
                    <a:pt x="248" y="296"/>
                    <a:pt x="248" y="296"/>
                    <a:pt x="248" y="296"/>
                  </a:cubicBezTo>
                  <a:cubicBezTo>
                    <a:pt x="248" y="293"/>
                    <a:pt x="248" y="291"/>
                    <a:pt x="250" y="288"/>
                  </a:cubicBezTo>
                  <a:cubicBezTo>
                    <a:pt x="251" y="285"/>
                    <a:pt x="252" y="283"/>
                    <a:pt x="252" y="279"/>
                  </a:cubicBezTo>
                  <a:cubicBezTo>
                    <a:pt x="252" y="274"/>
                    <a:pt x="252" y="268"/>
                    <a:pt x="253" y="263"/>
                  </a:cubicBezTo>
                  <a:cubicBezTo>
                    <a:pt x="255" y="262"/>
                    <a:pt x="258" y="263"/>
                    <a:pt x="261" y="263"/>
                  </a:cubicBezTo>
                  <a:cubicBezTo>
                    <a:pt x="262" y="260"/>
                    <a:pt x="262" y="257"/>
                    <a:pt x="262" y="254"/>
                  </a:cubicBezTo>
                  <a:cubicBezTo>
                    <a:pt x="263" y="251"/>
                    <a:pt x="264" y="248"/>
                    <a:pt x="262" y="244"/>
                  </a:cubicBezTo>
                  <a:cubicBezTo>
                    <a:pt x="263" y="244"/>
                    <a:pt x="265" y="244"/>
                    <a:pt x="266" y="244"/>
                  </a:cubicBezTo>
                  <a:cubicBezTo>
                    <a:pt x="267" y="242"/>
                    <a:pt x="268" y="241"/>
                    <a:pt x="268" y="239"/>
                  </a:cubicBezTo>
                  <a:cubicBezTo>
                    <a:pt x="268" y="237"/>
                    <a:pt x="268" y="234"/>
                    <a:pt x="269" y="232"/>
                  </a:cubicBezTo>
                  <a:cubicBezTo>
                    <a:pt x="269" y="231"/>
                    <a:pt x="272" y="228"/>
                    <a:pt x="273" y="228"/>
                  </a:cubicBezTo>
                  <a:cubicBezTo>
                    <a:pt x="274" y="226"/>
                    <a:pt x="275" y="225"/>
                    <a:pt x="278" y="225"/>
                  </a:cubicBezTo>
                  <a:cubicBezTo>
                    <a:pt x="278" y="225"/>
                    <a:pt x="278" y="224"/>
                    <a:pt x="277" y="224"/>
                  </a:cubicBezTo>
                  <a:cubicBezTo>
                    <a:pt x="274" y="224"/>
                    <a:pt x="271" y="224"/>
                    <a:pt x="270" y="224"/>
                  </a:cubicBezTo>
                  <a:cubicBezTo>
                    <a:pt x="271" y="224"/>
                    <a:pt x="274" y="224"/>
                    <a:pt x="277" y="224"/>
                  </a:cubicBezTo>
                  <a:cubicBezTo>
                    <a:pt x="276" y="221"/>
                    <a:pt x="277" y="218"/>
                    <a:pt x="277" y="215"/>
                  </a:cubicBezTo>
                  <a:cubicBezTo>
                    <a:pt x="277" y="208"/>
                    <a:pt x="275" y="212"/>
                    <a:pt x="271" y="209"/>
                  </a:cubicBezTo>
                  <a:cubicBezTo>
                    <a:pt x="270" y="209"/>
                    <a:pt x="268" y="206"/>
                    <a:pt x="268" y="206"/>
                  </a:cubicBezTo>
                  <a:cubicBezTo>
                    <a:pt x="267" y="204"/>
                    <a:pt x="266" y="205"/>
                    <a:pt x="267" y="203"/>
                  </a:cubicBezTo>
                  <a:cubicBezTo>
                    <a:pt x="269" y="201"/>
                    <a:pt x="274" y="199"/>
                    <a:pt x="276" y="199"/>
                  </a:cubicBezTo>
                  <a:cubicBezTo>
                    <a:pt x="276" y="195"/>
                    <a:pt x="278" y="196"/>
                    <a:pt x="279" y="194"/>
                  </a:cubicBezTo>
                  <a:cubicBezTo>
                    <a:pt x="280" y="192"/>
                    <a:pt x="278" y="190"/>
                    <a:pt x="280" y="188"/>
                  </a:cubicBezTo>
                  <a:cubicBezTo>
                    <a:pt x="283" y="184"/>
                    <a:pt x="289" y="184"/>
                    <a:pt x="291" y="179"/>
                  </a:cubicBezTo>
                  <a:cubicBezTo>
                    <a:pt x="289" y="178"/>
                    <a:pt x="288" y="176"/>
                    <a:pt x="289" y="174"/>
                  </a:cubicBezTo>
                  <a:cubicBezTo>
                    <a:pt x="292" y="173"/>
                    <a:pt x="295" y="173"/>
                    <a:pt x="297" y="171"/>
                  </a:cubicBezTo>
                  <a:cubicBezTo>
                    <a:pt x="295" y="173"/>
                    <a:pt x="297" y="176"/>
                    <a:pt x="298" y="177"/>
                  </a:cubicBezTo>
                  <a:cubicBezTo>
                    <a:pt x="299" y="180"/>
                    <a:pt x="300" y="180"/>
                    <a:pt x="303" y="180"/>
                  </a:cubicBezTo>
                  <a:cubicBezTo>
                    <a:pt x="310" y="180"/>
                    <a:pt x="312" y="174"/>
                    <a:pt x="310" y="168"/>
                  </a:cubicBezTo>
                  <a:cubicBezTo>
                    <a:pt x="309" y="164"/>
                    <a:pt x="309" y="165"/>
                    <a:pt x="312" y="162"/>
                  </a:cubicBezTo>
                  <a:cubicBezTo>
                    <a:pt x="316" y="158"/>
                    <a:pt x="313" y="158"/>
                    <a:pt x="311" y="154"/>
                  </a:cubicBezTo>
                  <a:cubicBezTo>
                    <a:pt x="311" y="155"/>
                    <a:pt x="318" y="142"/>
                    <a:pt x="318" y="142"/>
                  </a:cubicBezTo>
                  <a:cubicBezTo>
                    <a:pt x="320" y="140"/>
                    <a:pt x="322" y="140"/>
                    <a:pt x="324" y="138"/>
                  </a:cubicBezTo>
                  <a:cubicBezTo>
                    <a:pt x="326" y="134"/>
                    <a:pt x="325" y="128"/>
                    <a:pt x="328" y="124"/>
                  </a:cubicBezTo>
                  <a:cubicBezTo>
                    <a:pt x="329" y="124"/>
                    <a:pt x="332" y="123"/>
                    <a:pt x="333" y="123"/>
                  </a:cubicBezTo>
                  <a:cubicBezTo>
                    <a:pt x="333" y="125"/>
                    <a:pt x="332" y="128"/>
                    <a:pt x="333" y="129"/>
                  </a:cubicBezTo>
                  <a:cubicBezTo>
                    <a:pt x="333" y="130"/>
                    <a:pt x="334" y="131"/>
                    <a:pt x="335" y="131"/>
                  </a:cubicBezTo>
                  <a:cubicBezTo>
                    <a:pt x="336" y="130"/>
                    <a:pt x="336" y="130"/>
                    <a:pt x="337" y="129"/>
                  </a:cubicBezTo>
                  <a:cubicBezTo>
                    <a:pt x="338" y="127"/>
                    <a:pt x="341" y="126"/>
                    <a:pt x="341" y="124"/>
                  </a:cubicBezTo>
                  <a:cubicBezTo>
                    <a:pt x="342" y="122"/>
                    <a:pt x="342" y="120"/>
                    <a:pt x="343" y="118"/>
                  </a:cubicBezTo>
                  <a:cubicBezTo>
                    <a:pt x="346" y="110"/>
                    <a:pt x="355" y="108"/>
                    <a:pt x="362" y="104"/>
                  </a:cubicBezTo>
                  <a:cubicBezTo>
                    <a:pt x="364" y="103"/>
                    <a:pt x="366" y="102"/>
                    <a:pt x="368" y="100"/>
                  </a:cubicBezTo>
                  <a:cubicBezTo>
                    <a:pt x="369" y="98"/>
                    <a:pt x="370" y="95"/>
                    <a:pt x="372" y="95"/>
                  </a:cubicBezTo>
                  <a:cubicBezTo>
                    <a:pt x="373" y="93"/>
                    <a:pt x="372" y="91"/>
                    <a:pt x="373" y="90"/>
                  </a:cubicBezTo>
                  <a:cubicBezTo>
                    <a:pt x="375" y="89"/>
                    <a:pt x="378" y="89"/>
                    <a:pt x="380" y="88"/>
                  </a:cubicBezTo>
                  <a:cubicBezTo>
                    <a:pt x="381" y="88"/>
                    <a:pt x="382" y="88"/>
                    <a:pt x="384" y="88"/>
                  </a:cubicBezTo>
                  <a:cubicBezTo>
                    <a:pt x="385" y="87"/>
                    <a:pt x="386" y="86"/>
                    <a:pt x="387" y="85"/>
                  </a:cubicBezTo>
                  <a:cubicBezTo>
                    <a:pt x="388" y="84"/>
                    <a:pt x="390" y="83"/>
                    <a:pt x="391" y="81"/>
                  </a:cubicBezTo>
                  <a:cubicBezTo>
                    <a:pt x="392" y="80"/>
                    <a:pt x="392" y="79"/>
                    <a:pt x="394" y="78"/>
                  </a:cubicBezTo>
                  <a:cubicBezTo>
                    <a:pt x="396" y="78"/>
                    <a:pt x="398" y="78"/>
                    <a:pt x="399" y="78"/>
                  </a:cubicBezTo>
                  <a:cubicBezTo>
                    <a:pt x="400" y="77"/>
                    <a:pt x="402" y="77"/>
                    <a:pt x="403" y="76"/>
                  </a:cubicBezTo>
                  <a:cubicBezTo>
                    <a:pt x="402" y="76"/>
                    <a:pt x="401" y="76"/>
                    <a:pt x="402" y="75"/>
                  </a:cubicBezTo>
                  <a:cubicBezTo>
                    <a:pt x="403" y="75"/>
                    <a:pt x="405" y="72"/>
                    <a:pt x="406" y="71"/>
                  </a:cubicBezTo>
                  <a:cubicBezTo>
                    <a:pt x="407" y="70"/>
                    <a:pt x="411" y="70"/>
                    <a:pt x="411" y="68"/>
                  </a:cubicBezTo>
                  <a:cubicBezTo>
                    <a:pt x="412" y="67"/>
                    <a:pt x="412" y="64"/>
                    <a:pt x="412" y="63"/>
                  </a:cubicBezTo>
                  <a:cubicBezTo>
                    <a:pt x="413" y="59"/>
                    <a:pt x="414" y="59"/>
                    <a:pt x="417" y="59"/>
                  </a:cubicBezTo>
                  <a:cubicBezTo>
                    <a:pt x="418" y="61"/>
                    <a:pt x="425" y="61"/>
                    <a:pt x="428" y="60"/>
                  </a:cubicBezTo>
                  <a:cubicBezTo>
                    <a:pt x="429" y="60"/>
                    <a:pt x="430" y="59"/>
                    <a:pt x="432" y="58"/>
                  </a:cubicBezTo>
                  <a:cubicBezTo>
                    <a:pt x="433" y="58"/>
                    <a:pt x="437" y="58"/>
                    <a:pt x="437" y="56"/>
                  </a:cubicBezTo>
                  <a:cubicBezTo>
                    <a:pt x="442" y="57"/>
                    <a:pt x="447" y="53"/>
                    <a:pt x="448" y="49"/>
                  </a:cubicBezTo>
                  <a:cubicBezTo>
                    <a:pt x="448" y="47"/>
                    <a:pt x="449" y="41"/>
                    <a:pt x="446" y="42"/>
                  </a:cubicBezTo>
                  <a:cubicBezTo>
                    <a:pt x="445" y="42"/>
                    <a:pt x="445" y="44"/>
                    <a:pt x="443" y="45"/>
                  </a:cubicBezTo>
                  <a:cubicBezTo>
                    <a:pt x="442" y="45"/>
                    <a:pt x="441" y="45"/>
                    <a:pt x="439" y="45"/>
                  </a:cubicBezTo>
                  <a:cubicBezTo>
                    <a:pt x="439" y="43"/>
                    <a:pt x="438" y="41"/>
                    <a:pt x="437" y="40"/>
                  </a:cubicBezTo>
                  <a:cubicBezTo>
                    <a:pt x="436" y="38"/>
                    <a:pt x="437" y="36"/>
                    <a:pt x="437" y="33"/>
                  </a:cubicBezTo>
                  <a:cubicBezTo>
                    <a:pt x="431" y="31"/>
                    <a:pt x="431" y="26"/>
                    <a:pt x="431" y="20"/>
                  </a:cubicBezTo>
                  <a:cubicBezTo>
                    <a:pt x="431" y="18"/>
                    <a:pt x="431" y="14"/>
                    <a:pt x="432" y="13"/>
                  </a:cubicBezTo>
                  <a:cubicBezTo>
                    <a:pt x="433" y="12"/>
                    <a:pt x="434" y="11"/>
                    <a:pt x="435" y="11"/>
                  </a:cubicBezTo>
                  <a:cubicBezTo>
                    <a:pt x="436" y="10"/>
                    <a:pt x="437" y="9"/>
                    <a:pt x="438" y="8"/>
                  </a:cubicBezTo>
                  <a:cubicBezTo>
                    <a:pt x="439" y="6"/>
                    <a:pt x="441" y="4"/>
                    <a:pt x="441" y="3"/>
                  </a:cubicBezTo>
                  <a:cubicBezTo>
                    <a:pt x="439" y="0"/>
                    <a:pt x="432" y="2"/>
                    <a:pt x="429" y="2"/>
                  </a:cubicBezTo>
                  <a:cubicBezTo>
                    <a:pt x="427" y="2"/>
                    <a:pt x="425" y="3"/>
                    <a:pt x="423" y="3"/>
                  </a:cubicBezTo>
                  <a:cubicBezTo>
                    <a:pt x="420" y="3"/>
                    <a:pt x="419" y="2"/>
                    <a:pt x="417" y="5"/>
                  </a:cubicBezTo>
                  <a:cubicBezTo>
                    <a:pt x="415" y="7"/>
                    <a:pt x="415" y="7"/>
                    <a:pt x="412" y="7"/>
                  </a:cubicBezTo>
                  <a:cubicBezTo>
                    <a:pt x="410" y="7"/>
                    <a:pt x="409" y="9"/>
                    <a:pt x="407" y="10"/>
                  </a:cubicBezTo>
                  <a:cubicBezTo>
                    <a:pt x="406" y="11"/>
                    <a:pt x="403" y="11"/>
                    <a:pt x="401" y="11"/>
                  </a:cubicBezTo>
                  <a:cubicBezTo>
                    <a:pt x="400" y="12"/>
                    <a:pt x="397" y="12"/>
                    <a:pt x="395" y="12"/>
                  </a:cubicBezTo>
                  <a:cubicBezTo>
                    <a:pt x="394" y="13"/>
                    <a:pt x="395" y="14"/>
                    <a:pt x="394" y="14"/>
                  </a:cubicBezTo>
                  <a:cubicBezTo>
                    <a:pt x="393" y="15"/>
                    <a:pt x="392" y="14"/>
                    <a:pt x="391" y="14"/>
                  </a:cubicBezTo>
                  <a:cubicBezTo>
                    <a:pt x="390" y="15"/>
                    <a:pt x="390" y="16"/>
                    <a:pt x="389" y="17"/>
                  </a:cubicBezTo>
                  <a:cubicBezTo>
                    <a:pt x="388" y="18"/>
                    <a:pt x="388" y="18"/>
                    <a:pt x="386" y="18"/>
                  </a:cubicBezTo>
                  <a:cubicBezTo>
                    <a:pt x="386" y="18"/>
                    <a:pt x="384" y="18"/>
                    <a:pt x="384" y="18"/>
                  </a:cubicBezTo>
                  <a:cubicBezTo>
                    <a:pt x="383" y="19"/>
                    <a:pt x="382" y="20"/>
                    <a:pt x="381" y="20"/>
                  </a:cubicBezTo>
                  <a:cubicBezTo>
                    <a:pt x="379" y="21"/>
                    <a:pt x="377" y="20"/>
                    <a:pt x="375" y="22"/>
                  </a:cubicBezTo>
                  <a:cubicBezTo>
                    <a:pt x="374" y="23"/>
                    <a:pt x="374" y="23"/>
                    <a:pt x="373" y="23"/>
                  </a:cubicBezTo>
                  <a:cubicBezTo>
                    <a:pt x="372" y="24"/>
                    <a:pt x="371" y="24"/>
                    <a:pt x="370" y="25"/>
                  </a:cubicBezTo>
                  <a:cubicBezTo>
                    <a:pt x="370" y="25"/>
                    <a:pt x="368" y="25"/>
                    <a:pt x="367" y="26"/>
                  </a:cubicBezTo>
                  <a:cubicBezTo>
                    <a:pt x="366" y="26"/>
                    <a:pt x="366" y="26"/>
                    <a:pt x="365" y="27"/>
                  </a:cubicBezTo>
                  <a:cubicBezTo>
                    <a:pt x="365" y="27"/>
                    <a:pt x="365" y="27"/>
                    <a:pt x="365" y="28"/>
                  </a:cubicBezTo>
                  <a:cubicBezTo>
                    <a:pt x="364" y="27"/>
                    <a:pt x="364" y="28"/>
                    <a:pt x="364" y="28"/>
                  </a:cubicBezTo>
                  <a:cubicBezTo>
                    <a:pt x="363" y="28"/>
                    <a:pt x="362" y="28"/>
                    <a:pt x="362" y="29"/>
                  </a:cubicBezTo>
                  <a:cubicBezTo>
                    <a:pt x="360" y="29"/>
                    <a:pt x="360" y="30"/>
                    <a:pt x="359" y="31"/>
                  </a:cubicBezTo>
                  <a:cubicBezTo>
                    <a:pt x="357" y="33"/>
                    <a:pt x="355" y="33"/>
                    <a:pt x="353" y="34"/>
                  </a:cubicBezTo>
                  <a:cubicBezTo>
                    <a:pt x="352" y="35"/>
                    <a:pt x="349" y="36"/>
                    <a:pt x="347" y="38"/>
                  </a:cubicBezTo>
                  <a:cubicBezTo>
                    <a:pt x="345" y="39"/>
                    <a:pt x="344" y="38"/>
                    <a:pt x="341" y="39"/>
                  </a:cubicBezTo>
                  <a:cubicBezTo>
                    <a:pt x="341" y="41"/>
                    <a:pt x="338" y="40"/>
                    <a:pt x="336" y="41"/>
                  </a:cubicBezTo>
                  <a:cubicBezTo>
                    <a:pt x="334" y="41"/>
                    <a:pt x="333" y="43"/>
                    <a:pt x="331" y="43"/>
                  </a:cubicBezTo>
                  <a:cubicBezTo>
                    <a:pt x="329" y="43"/>
                    <a:pt x="327" y="41"/>
                    <a:pt x="325" y="40"/>
                  </a:cubicBezTo>
                  <a:cubicBezTo>
                    <a:pt x="324" y="39"/>
                    <a:pt x="321" y="38"/>
                    <a:pt x="319" y="38"/>
                  </a:cubicBezTo>
                  <a:cubicBezTo>
                    <a:pt x="319" y="39"/>
                    <a:pt x="318" y="40"/>
                    <a:pt x="318" y="41"/>
                  </a:cubicBezTo>
                  <a:cubicBezTo>
                    <a:pt x="319" y="42"/>
                    <a:pt x="319" y="42"/>
                    <a:pt x="320" y="42"/>
                  </a:cubicBezTo>
                  <a:cubicBezTo>
                    <a:pt x="322" y="44"/>
                    <a:pt x="322" y="49"/>
                    <a:pt x="322" y="51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19" y="52"/>
                    <a:pt x="318" y="54"/>
                    <a:pt x="317" y="56"/>
                  </a:cubicBezTo>
                  <a:cubicBezTo>
                    <a:pt x="316" y="57"/>
                    <a:pt x="315" y="58"/>
                    <a:pt x="313" y="59"/>
                  </a:cubicBezTo>
                  <a:cubicBezTo>
                    <a:pt x="312" y="60"/>
                    <a:pt x="311" y="61"/>
                    <a:pt x="309" y="63"/>
                  </a:cubicBezTo>
                  <a:cubicBezTo>
                    <a:pt x="309" y="63"/>
                    <a:pt x="308" y="64"/>
                    <a:pt x="308" y="64"/>
                  </a:cubicBezTo>
                  <a:cubicBezTo>
                    <a:pt x="307" y="65"/>
                    <a:pt x="306" y="66"/>
                    <a:pt x="306" y="66"/>
                  </a:cubicBezTo>
                  <a:cubicBezTo>
                    <a:pt x="303" y="69"/>
                    <a:pt x="301" y="71"/>
                    <a:pt x="299" y="74"/>
                  </a:cubicBezTo>
                  <a:cubicBezTo>
                    <a:pt x="298" y="75"/>
                    <a:pt x="297" y="77"/>
                    <a:pt x="297" y="79"/>
                  </a:cubicBezTo>
                  <a:cubicBezTo>
                    <a:pt x="297" y="81"/>
                    <a:pt x="298" y="82"/>
                    <a:pt x="298" y="84"/>
                  </a:cubicBezTo>
                  <a:cubicBezTo>
                    <a:pt x="295" y="84"/>
                    <a:pt x="294" y="84"/>
                    <a:pt x="293" y="86"/>
                  </a:cubicBezTo>
                  <a:cubicBezTo>
                    <a:pt x="292" y="87"/>
                    <a:pt x="291" y="89"/>
                    <a:pt x="290" y="90"/>
                  </a:cubicBezTo>
                  <a:cubicBezTo>
                    <a:pt x="289" y="92"/>
                    <a:pt x="287" y="93"/>
                    <a:pt x="285" y="93"/>
                  </a:cubicBezTo>
                  <a:cubicBezTo>
                    <a:pt x="283" y="94"/>
                    <a:pt x="281" y="93"/>
                    <a:pt x="278" y="93"/>
                  </a:cubicBezTo>
                  <a:cubicBezTo>
                    <a:pt x="277" y="93"/>
                    <a:pt x="276" y="93"/>
                    <a:pt x="275" y="94"/>
                  </a:cubicBezTo>
                  <a:cubicBezTo>
                    <a:pt x="274" y="94"/>
                    <a:pt x="274" y="95"/>
                    <a:pt x="273" y="95"/>
                  </a:cubicBezTo>
                  <a:cubicBezTo>
                    <a:pt x="271" y="96"/>
                    <a:pt x="269" y="96"/>
                    <a:pt x="267" y="96"/>
                  </a:cubicBezTo>
                  <a:cubicBezTo>
                    <a:pt x="262" y="95"/>
                    <a:pt x="258" y="95"/>
                    <a:pt x="255" y="98"/>
                  </a:cubicBezTo>
                  <a:cubicBezTo>
                    <a:pt x="253" y="100"/>
                    <a:pt x="250" y="100"/>
                    <a:pt x="248" y="100"/>
                  </a:cubicBezTo>
                  <a:cubicBezTo>
                    <a:pt x="244" y="100"/>
                    <a:pt x="242" y="101"/>
                    <a:pt x="238" y="99"/>
                  </a:cubicBezTo>
                  <a:cubicBezTo>
                    <a:pt x="236" y="98"/>
                    <a:pt x="234" y="97"/>
                    <a:pt x="231" y="96"/>
                  </a:cubicBezTo>
                  <a:cubicBezTo>
                    <a:pt x="227" y="95"/>
                    <a:pt x="223" y="94"/>
                    <a:pt x="219" y="94"/>
                  </a:cubicBezTo>
                  <a:cubicBezTo>
                    <a:pt x="216" y="94"/>
                    <a:pt x="216" y="96"/>
                    <a:pt x="214" y="97"/>
                  </a:cubicBezTo>
                  <a:cubicBezTo>
                    <a:pt x="213" y="97"/>
                    <a:pt x="212" y="97"/>
                    <a:pt x="211" y="97"/>
                  </a:cubicBezTo>
                  <a:cubicBezTo>
                    <a:pt x="210" y="97"/>
                    <a:pt x="209" y="98"/>
                    <a:pt x="208" y="99"/>
                  </a:cubicBezTo>
                  <a:cubicBezTo>
                    <a:pt x="205" y="100"/>
                    <a:pt x="203" y="102"/>
                    <a:pt x="200" y="102"/>
                  </a:cubicBezTo>
                  <a:cubicBezTo>
                    <a:pt x="198" y="102"/>
                    <a:pt x="196" y="102"/>
                    <a:pt x="194" y="103"/>
                  </a:cubicBezTo>
                  <a:cubicBezTo>
                    <a:pt x="192" y="104"/>
                    <a:pt x="191" y="105"/>
                    <a:pt x="189" y="105"/>
                  </a:cubicBezTo>
                  <a:cubicBezTo>
                    <a:pt x="188" y="105"/>
                    <a:pt x="186" y="105"/>
                    <a:pt x="185" y="106"/>
                  </a:cubicBezTo>
                  <a:cubicBezTo>
                    <a:pt x="183" y="106"/>
                    <a:pt x="181" y="106"/>
                    <a:pt x="179" y="107"/>
                  </a:cubicBezTo>
                  <a:cubicBezTo>
                    <a:pt x="176" y="108"/>
                    <a:pt x="173" y="108"/>
                    <a:pt x="170" y="107"/>
                  </a:cubicBezTo>
                  <a:cubicBezTo>
                    <a:pt x="169" y="107"/>
                    <a:pt x="167" y="106"/>
                    <a:pt x="166" y="105"/>
                  </a:cubicBezTo>
                  <a:cubicBezTo>
                    <a:pt x="166" y="105"/>
                    <a:pt x="165" y="105"/>
                    <a:pt x="165" y="105"/>
                  </a:cubicBezTo>
                  <a:cubicBezTo>
                    <a:pt x="163" y="106"/>
                    <a:pt x="164" y="106"/>
                    <a:pt x="164" y="108"/>
                  </a:cubicBezTo>
                  <a:cubicBezTo>
                    <a:pt x="164" y="110"/>
                    <a:pt x="165" y="112"/>
                    <a:pt x="162" y="114"/>
                  </a:cubicBezTo>
                  <a:cubicBezTo>
                    <a:pt x="162" y="111"/>
                    <a:pt x="162" y="109"/>
                    <a:pt x="160" y="108"/>
                  </a:cubicBezTo>
                  <a:cubicBezTo>
                    <a:pt x="156" y="107"/>
                    <a:pt x="156" y="110"/>
                    <a:pt x="155" y="111"/>
                  </a:cubicBezTo>
                  <a:cubicBezTo>
                    <a:pt x="152" y="114"/>
                    <a:pt x="148" y="112"/>
                    <a:pt x="145" y="112"/>
                  </a:cubicBezTo>
                  <a:cubicBezTo>
                    <a:pt x="141" y="113"/>
                    <a:pt x="139" y="116"/>
                    <a:pt x="136" y="115"/>
                  </a:cubicBezTo>
                  <a:cubicBezTo>
                    <a:pt x="136" y="113"/>
                    <a:pt x="136" y="112"/>
                    <a:pt x="136" y="110"/>
                  </a:cubicBezTo>
                  <a:cubicBezTo>
                    <a:pt x="134" y="110"/>
                    <a:pt x="133" y="109"/>
                    <a:pt x="132" y="110"/>
                  </a:cubicBezTo>
                  <a:cubicBezTo>
                    <a:pt x="131" y="110"/>
                    <a:pt x="129" y="110"/>
                    <a:pt x="129" y="111"/>
                  </a:cubicBezTo>
                  <a:cubicBezTo>
                    <a:pt x="126" y="112"/>
                    <a:pt x="125" y="113"/>
                    <a:pt x="125" y="115"/>
                  </a:cubicBezTo>
                  <a:cubicBezTo>
                    <a:pt x="122" y="117"/>
                    <a:pt x="116" y="117"/>
                    <a:pt x="112" y="116"/>
                  </a:cubicBezTo>
                  <a:cubicBezTo>
                    <a:pt x="110" y="116"/>
                    <a:pt x="108" y="114"/>
                    <a:pt x="105" y="115"/>
                  </a:cubicBezTo>
                  <a:cubicBezTo>
                    <a:pt x="102" y="116"/>
                    <a:pt x="101" y="118"/>
                    <a:pt x="98" y="117"/>
                  </a:cubicBezTo>
                  <a:cubicBezTo>
                    <a:pt x="94" y="117"/>
                    <a:pt x="91" y="116"/>
                    <a:pt x="87" y="116"/>
                  </a:cubicBezTo>
                  <a:cubicBezTo>
                    <a:pt x="83" y="116"/>
                    <a:pt x="79" y="116"/>
                    <a:pt x="75" y="115"/>
                  </a:cubicBezTo>
                  <a:cubicBezTo>
                    <a:pt x="73" y="114"/>
                    <a:pt x="69" y="111"/>
                    <a:pt x="67" y="110"/>
                  </a:cubicBezTo>
                  <a:cubicBezTo>
                    <a:pt x="64" y="108"/>
                    <a:pt x="62" y="106"/>
                    <a:pt x="59" y="106"/>
                  </a:cubicBezTo>
                  <a:cubicBezTo>
                    <a:pt x="56" y="106"/>
                    <a:pt x="51" y="106"/>
                    <a:pt x="47" y="106"/>
                  </a:cubicBezTo>
                  <a:cubicBezTo>
                    <a:pt x="47" y="110"/>
                    <a:pt x="47" y="113"/>
                    <a:pt x="43" y="114"/>
                  </a:cubicBezTo>
                  <a:cubicBezTo>
                    <a:pt x="39" y="115"/>
                    <a:pt x="36" y="116"/>
                    <a:pt x="33" y="117"/>
                  </a:cubicBezTo>
                  <a:cubicBezTo>
                    <a:pt x="30" y="118"/>
                    <a:pt x="27" y="118"/>
                    <a:pt x="24" y="119"/>
                  </a:cubicBezTo>
                  <a:cubicBezTo>
                    <a:pt x="22" y="119"/>
                    <a:pt x="19" y="120"/>
                    <a:pt x="17" y="121"/>
                  </a:cubicBezTo>
                  <a:cubicBezTo>
                    <a:pt x="16" y="125"/>
                    <a:pt x="15" y="127"/>
                    <a:pt x="14" y="130"/>
                  </a:cubicBezTo>
                  <a:cubicBezTo>
                    <a:pt x="13" y="133"/>
                    <a:pt x="11" y="139"/>
                    <a:pt x="12" y="143"/>
                  </a:cubicBezTo>
                  <a:cubicBezTo>
                    <a:pt x="13" y="145"/>
                    <a:pt x="14" y="147"/>
                    <a:pt x="17" y="146"/>
                  </a:cubicBezTo>
                  <a:cubicBezTo>
                    <a:pt x="16" y="148"/>
                    <a:pt x="15" y="150"/>
                    <a:pt x="14" y="152"/>
                  </a:cubicBezTo>
                  <a:cubicBezTo>
                    <a:pt x="12" y="154"/>
                    <a:pt x="10" y="155"/>
                    <a:pt x="8" y="157"/>
                  </a:cubicBezTo>
                  <a:cubicBezTo>
                    <a:pt x="7" y="159"/>
                    <a:pt x="6" y="160"/>
                    <a:pt x="5" y="161"/>
                  </a:cubicBezTo>
                  <a:cubicBezTo>
                    <a:pt x="2" y="163"/>
                    <a:pt x="1" y="165"/>
                    <a:pt x="0" y="167"/>
                  </a:cubicBezTo>
                  <a:cubicBezTo>
                    <a:pt x="0" y="167"/>
                    <a:pt x="1" y="167"/>
                    <a:pt x="1" y="166"/>
                  </a:cubicBezTo>
                  <a:cubicBezTo>
                    <a:pt x="2" y="165"/>
                    <a:pt x="3" y="164"/>
                    <a:pt x="4" y="163"/>
                  </a:cubicBezTo>
                  <a:cubicBezTo>
                    <a:pt x="15" y="158"/>
                    <a:pt x="9" y="178"/>
                    <a:pt x="15" y="181"/>
                  </a:cubicBezTo>
                  <a:cubicBezTo>
                    <a:pt x="16" y="185"/>
                    <a:pt x="14" y="188"/>
                    <a:pt x="14" y="192"/>
                  </a:cubicBezTo>
                  <a:cubicBezTo>
                    <a:pt x="14" y="195"/>
                    <a:pt x="15" y="199"/>
                    <a:pt x="15" y="203"/>
                  </a:cubicBezTo>
                  <a:cubicBezTo>
                    <a:pt x="15" y="207"/>
                    <a:pt x="14" y="212"/>
                    <a:pt x="14" y="216"/>
                  </a:cubicBezTo>
                  <a:cubicBezTo>
                    <a:pt x="18" y="217"/>
                    <a:pt x="21" y="217"/>
                    <a:pt x="22" y="216"/>
                  </a:cubicBezTo>
                  <a:cubicBezTo>
                    <a:pt x="25" y="214"/>
                    <a:pt x="22" y="206"/>
                    <a:pt x="21" y="204"/>
                  </a:cubicBezTo>
                  <a:cubicBezTo>
                    <a:pt x="20" y="204"/>
                    <a:pt x="19" y="203"/>
                    <a:pt x="19" y="203"/>
                  </a:cubicBezTo>
                  <a:cubicBezTo>
                    <a:pt x="19" y="202"/>
                    <a:pt x="19" y="200"/>
                    <a:pt x="19" y="198"/>
                  </a:cubicBezTo>
                  <a:cubicBezTo>
                    <a:pt x="22" y="198"/>
                    <a:pt x="23" y="195"/>
                    <a:pt x="25" y="192"/>
                  </a:cubicBezTo>
                  <a:cubicBezTo>
                    <a:pt x="27" y="190"/>
                    <a:pt x="26" y="191"/>
                    <a:pt x="29" y="190"/>
                  </a:cubicBezTo>
                  <a:cubicBezTo>
                    <a:pt x="33" y="190"/>
                    <a:pt x="46" y="192"/>
                    <a:pt x="46" y="186"/>
                  </a:cubicBezTo>
                  <a:cubicBezTo>
                    <a:pt x="50" y="186"/>
                    <a:pt x="52" y="186"/>
                    <a:pt x="55" y="185"/>
                  </a:cubicBezTo>
                  <a:cubicBezTo>
                    <a:pt x="58" y="184"/>
                    <a:pt x="60" y="184"/>
                    <a:pt x="63" y="185"/>
                  </a:cubicBezTo>
                  <a:cubicBezTo>
                    <a:pt x="65" y="186"/>
                    <a:pt x="66" y="187"/>
                    <a:pt x="69" y="187"/>
                  </a:cubicBezTo>
                  <a:cubicBezTo>
                    <a:pt x="72" y="188"/>
                    <a:pt x="76" y="188"/>
                    <a:pt x="79" y="188"/>
                  </a:cubicBezTo>
                  <a:cubicBezTo>
                    <a:pt x="82" y="188"/>
                    <a:pt x="84" y="187"/>
                    <a:pt x="87" y="187"/>
                  </a:cubicBezTo>
                  <a:cubicBezTo>
                    <a:pt x="90" y="187"/>
                    <a:pt x="92" y="188"/>
                    <a:pt x="95" y="189"/>
                  </a:cubicBezTo>
                  <a:cubicBezTo>
                    <a:pt x="98" y="190"/>
                    <a:pt x="101" y="188"/>
                    <a:pt x="103" y="191"/>
                  </a:cubicBezTo>
                  <a:cubicBezTo>
                    <a:pt x="105" y="193"/>
                    <a:pt x="104" y="196"/>
                    <a:pt x="107" y="197"/>
                  </a:cubicBezTo>
                  <a:cubicBezTo>
                    <a:pt x="110" y="197"/>
                    <a:pt x="109" y="194"/>
                    <a:pt x="110" y="193"/>
                  </a:cubicBezTo>
                  <a:cubicBezTo>
                    <a:pt x="112" y="192"/>
                    <a:pt x="113" y="192"/>
                    <a:pt x="116" y="192"/>
                  </a:cubicBezTo>
                  <a:cubicBezTo>
                    <a:pt x="116" y="195"/>
                    <a:pt x="115" y="198"/>
                    <a:pt x="115" y="200"/>
                  </a:cubicBezTo>
                  <a:cubicBezTo>
                    <a:pt x="116" y="203"/>
                    <a:pt x="118" y="203"/>
                    <a:pt x="122" y="203"/>
                  </a:cubicBezTo>
                  <a:cubicBezTo>
                    <a:pt x="122" y="201"/>
                    <a:pt x="122" y="199"/>
                    <a:pt x="124" y="198"/>
                  </a:cubicBezTo>
                  <a:cubicBezTo>
                    <a:pt x="125" y="197"/>
                    <a:pt x="126" y="198"/>
                    <a:pt x="128" y="197"/>
                  </a:cubicBezTo>
                  <a:cubicBezTo>
                    <a:pt x="129" y="191"/>
                    <a:pt x="133" y="193"/>
                    <a:pt x="137" y="192"/>
                  </a:cubicBezTo>
                  <a:cubicBezTo>
                    <a:pt x="143" y="191"/>
                    <a:pt x="137" y="190"/>
                    <a:pt x="137" y="186"/>
                  </a:cubicBezTo>
                  <a:cubicBezTo>
                    <a:pt x="138" y="183"/>
                    <a:pt x="142" y="183"/>
                    <a:pt x="143" y="180"/>
                  </a:cubicBezTo>
                  <a:cubicBezTo>
                    <a:pt x="145" y="180"/>
                    <a:pt x="147" y="179"/>
                    <a:pt x="149" y="181"/>
                  </a:cubicBezTo>
                  <a:cubicBezTo>
                    <a:pt x="151" y="183"/>
                    <a:pt x="150" y="187"/>
                    <a:pt x="153" y="188"/>
                  </a:cubicBezTo>
                  <a:cubicBezTo>
                    <a:pt x="153" y="185"/>
                    <a:pt x="155" y="184"/>
                    <a:pt x="156" y="182"/>
                  </a:cubicBezTo>
                  <a:cubicBezTo>
                    <a:pt x="157" y="179"/>
                    <a:pt x="155" y="176"/>
                    <a:pt x="158" y="174"/>
                  </a:cubicBezTo>
                  <a:cubicBezTo>
                    <a:pt x="163" y="172"/>
                    <a:pt x="170" y="181"/>
                    <a:pt x="174" y="175"/>
                  </a:cubicBezTo>
                  <a:cubicBezTo>
                    <a:pt x="177" y="175"/>
                    <a:pt x="180" y="175"/>
                    <a:pt x="182" y="175"/>
                  </a:cubicBezTo>
                  <a:cubicBezTo>
                    <a:pt x="186" y="175"/>
                    <a:pt x="189" y="174"/>
                    <a:pt x="192" y="174"/>
                  </a:cubicBezTo>
                  <a:cubicBezTo>
                    <a:pt x="193" y="177"/>
                    <a:pt x="189" y="177"/>
                    <a:pt x="188" y="178"/>
                  </a:cubicBezTo>
                  <a:cubicBezTo>
                    <a:pt x="186" y="178"/>
                    <a:pt x="184" y="181"/>
                    <a:pt x="184" y="183"/>
                  </a:cubicBezTo>
                  <a:cubicBezTo>
                    <a:pt x="189" y="184"/>
                    <a:pt x="188" y="187"/>
                    <a:pt x="187" y="191"/>
                  </a:cubicBezTo>
                  <a:cubicBezTo>
                    <a:pt x="187" y="194"/>
                    <a:pt x="186" y="198"/>
                    <a:pt x="186" y="201"/>
                  </a:cubicBezTo>
                  <a:cubicBezTo>
                    <a:pt x="190" y="202"/>
                    <a:pt x="192" y="199"/>
                    <a:pt x="196" y="198"/>
                  </a:cubicBezTo>
                  <a:cubicBezTo>
                    <a:pt x="198" y="198"/>
                    <a:pt x="203" y="196"/>
                    <a:pt x="206" y="197"/>
                  </a:cubicBezTo>
                  <a:cubicBezTo>
                    <a:pt x="210" y="198"/>
                    <a:pt x="209" y="202"/>
                    <a:pt x="213" y="204"/>
                  </a:cubicBezTo>
                  <a:cubicBezTo>
                    <a:pt x="215" y="205"/>
                    <a:pt x="219" y="206"/>
                    <a:pt x="222" y="205"/>
                  </a:cubicBezTo>
                  <a:cubicBezTo>
                    <a:pt x="219" y="206"/>
                    <a:pt x="218" y="215"/>
                    <a:pt x="219" y="217"/>
                  </a:cubicBezTo>
                  <a:cubicBezTo>
                    <a:pt x="220" y="222"/>
                    <a:pt x="228" y="222"/>
                    <a:pt x="230" y="226"/>
                  </a:cubicBezTo>
                  <a:cubicBezTo>
                    <a:pt x="232" y="228"/>
                    <a:pt x="232" y="232"/>
                    <a:pt x="231" y="235"/>
                  </a:cubicBezTo>
                  <a:cubicBezTo>
                    <a:pt x="229" y="235"/>
                    <a:pt x="227" y="236"/>
                    <a:pt x="226" y="236"/>
                  </a:cubicBezTo>
                  <a:cubicBezTo>
                    <a:pt x="223" y="239"/>
                    <a:pt x="220" y="243"/>
                    <a:pt x="217" y="245"/>
                  </a:cubicBezTo>
                  <a:cubicBezTo>
                    <a:pt x="214" y="247"/>
                    <a:pt x="210" y="247"/>
                    <a:pt x="208" y="248"/>
                  </a:cubicBezTo>
                  <a:cubicBezTo>
                    <a:pt x="210" y="250"/>
                    <a:pt x="209" y="254"/>
                    <a:pt x="209" y="257"/>
                  </a:cubicBezTo>
                  <a:cubicBezTo>
                    <a:pt x="211" y="257"/>
                    <a:pt x="214" y="257"/>
                    <a:pt x="215" y="258"/>
                  </a:cubicBezTo>
                  <a:cubicBezTo>
                    <a:pt x="216" y="259"/>
                    <a:pt x="217" y="264"/>
                    <a:pt x="216" y="265"/>
                  </a:cubicBezTo>
                  <a:cubicBezTo>
                    <a:pt x="212" y="270"/>
                    <a:pt x="203" y="261"/>
                    <a:pt x="198" y="261"/>
                  </a:cubicBezTo>
                  <a:cubicBezTo>
                    <a:pt x="196" y="266"/>
                    <a:pt x="199" y="266"/>
                    <a:pt x="201" y="270"/>
                  </a:cubicBezTo>
                  <a:cubicBezTo>
                    <a:pt x="203" y="275"/>
                    <a:pt x="199" y="276"/>
                    <a:pt x="197" y="278"/>
                  </a:cubicBezTo>
                  <a:cubicBezTo>
                    <a:pt x="196" y="281"/>
                    <a:pt x="196" y="283"/>
                    <a:pt x="196" y="285"/>
                  </a:cubicBezTo>
                  <a:cubicBezTo>
                    <a:pt x="195" y="289"/>
                    <a:pt x="195" y="289"/>
                    <a:pt x="193" y="292"/>
                  </a:cubicBezTo>
                  <a:cubicBezTo>
                    <a:pt x="192" y="293"/>
                    <a:pt x="191" y="294"/>
                    <a:pt x="190" y="295"/>
                  </a:cubicBezTo>
                  <a:cubicBezTo>
                    <a:pt x="190" y="296"/>
                    <a:pt x="190" y="297"/>
                    <a:pt x="189" y="298"/>
                  </a:cubicBezTo>
                  <a:cubicBezTo>
                    <a:pt x="189" y="299"/>
                    <a:pt x="188" y="298"/>
                    <a:pt x="187" y="298"/>
                  </a:cubicBezTo>
                  <a:cubicBezTo>
                    <a:pt x="187" y="299"/>
                    <a:pt x="187" y="299"/>
                    <a:pt x="187" y="299"/>
                  </a:cubicBezTo>
                  <a:cubicBezTo>
                    <a:pt x="189" y="302"/>
                    <a:pt x="190" y="307"/>
                    <a:pt x="189" y="31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6635751" y="-511175"/>
              <a:ext cx="15875" cy="12700"/>
            </a:xfrm>
            <a:custGeom>
              <a:avLst/>
              <a:gdLst>
                <a:gd name="T0" fmla="*/ 2 w 7"/>
                <a:gd name="T1" fmla="*/ 6 h 6"/>
                <a:gd name="T2" fmla="*/ 4 w 7"/>
                <a:gd name="T3" fmla="*/ 2 h 6"/>
                <a:gd name="T4" fmla="*/ 7 w 7"/>
                <a:gd name="T5" fmla="*/ 2 h 6"/>
                <a:gd name="T6" fmla="*/ 7 w 7"/>
                <a:gd name="T7" fmla="*/ 1 h 6"/>
                <a:gd name="T8" fmla="*/ 5 w 7"/>
                <a:gd name="T9" fmla="*/ 0 h 6"/>
                <a:gd name="T10" fmla="*/ 4 w 7"/>
                <a:gd name="T11" fmla="*/ 0 h 6"/>
                <a:gd name="T12" fmla="*/ 1 w 7"/>
                <a:gd name="T13" fmla="*/ 3 h 6"/>
                <a:gd name="T14" fmla="*/ 0 w 7"/>
                <a:gd name="T15" fmla="*/ 6 h 6"/>
                <a:gd name="T16" fmla="*/ 2 w 7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cubicBezTo>
                    <a:pt x="3" y="4"/>
                    <a:pt x="3" y="3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1"/>
                    <a:pt x="2" y="1"/>
                    <a:pt x="1" y="3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6"/>
                    <a:pt x="2" y="6"/>
                    <a:pt x="2" y="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7418388" y="-2428875"/>
              <a:ext cx="30163" cy="49213"/>
            </a:xfrm>
            <a:custGeom>
              <a:avLst/>
              <a:gdLst>
                <a:gd name="T0" fmla="*/ 13 w 13"/>
                <a:gd name="T1" fmla="*/ 6 h 21"/>
                <a:gd name="T2" fmla="*/ 11 w 13"/>
                <a:gd name="T3" fmla="*/ 2 h 21"/>
                <a:gd name="T4" fmla="*/ 8 w 13"/>
                <a:gd name="T5" fmla="*/ 1 h 21"/>
                <a:gd name="T6" fmla="*/ 0 w 13"/>
                <a:gd name="T7" fmla="*/ 12 h 21"/>
                <a:gd name="T8" fmla="*/ 2 w 13"/>
                <a:gd name="T9" fmla="*/ 14 h 21"/>
                <a:gd name="T10" fmla="*/ 2 w 13"/>
                <a:gd name="T11" fmla="*/ 18 h 21"/>
                <a:gd name="T12" fmla="*/ 4 w 13"/>
                <a:gd name="T13" fmla="*/ 21 h 21"/>
                <a:gd name="T14" fmla="*/ 6 w 13"/>
                <a:gd name="T15" fmla="*/ 21 h 21"/>
                <a:gd name="T16" fmla="*/ 7 w 13"/>
                <a:gd name="T17" fmla="*/ 18 h 21"/>
                <a:gd name="T18" fmla="*/ 7 w 13"/>
                <a:gd name="T19" fmla="*/ 20 h 21"/>
                <a:gd name="T20" fmla="*/ 13 w 13"/>
                <a:gd name="T21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1">
                  <a:moveTo>
                    <a:pt x="13" y="6"/>
                  </a:moveTo>
                  <a:cubicBezTo>
                    <a:pt x="12" y="5"/>
                    <a:pt x="12" y="4"/>
                    <a:pt x="11" y="2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5" y="0"/>
                    <a:pt x="1" y="10"/>
                    <a:pt x="0" y="12"/>
                  </a:cubicBezTo>
                  <a:cubicBezTo>
                    <a:pt x="0" y="13"/>
                    <a:pt x="2" y="13"/>
                    <a:pt x="2" y="14"/>
                  </a:cubicBezTo>
                  <a:cubicBezTo>
                    <a:pt x="2" y="16"/>
                    <a:pt x="2" y="17"/>
                    <a:pt x="2" y="18"/>
                  </a:cubicBezTo>
                  <a:cubicBezTo>
                    <a:pt x="2" y="17"/>
                    <a:pt x="5" y="21"/>
                    <a:pt x="4" y="21"/>
                  </a:cubicBezTo>
                  <a:cubicBezTo>
                    <a:pt x="5" y="21"/>
                    <a:pt x="6" y="21"/>
                    <a:pt x="6" y="21"/>
                  </a:cubicBezTo>
                  <a:cubicBezTo>
                    <a:pt x="6" y="20"/>
                    <a:pt x="6" y="17"/>
                    <a:pt x="7" y="18"/>
                  </a:cubicBezTo>
                  <a:cubicBezTo>
                    <a:pt x="7" y="18"/>
                    <a:pt x="7" y="19"/>
                    <a:pt x="7" y="20"/>
                  </a:cubicBezTo>
                  <a:cubicBezTo>
                    <a:pt x="10" y="18"/>
                    <a:pt x="13" y="10"/>
                    <a:pt x="13" y="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7432676" y="-2389188"/>
              <a:ext cx="1588" cy="9525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3 h 4"/>
                <a:gd name="T4" fmla="*/ 1 w 1"/>
                <a:gd name="T5" fmla="*/ 1 h 4"/>
                <a:gd name="T6" fmla="*/ 0 w 1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7443788" y="-2424113"/>
              <a:ext cx="6350" cy="9525"/>
            </a:xfrm>
            <a:custGeom>
              <a:avLst/>
              <a:gdLst>
                <a:gd name="T0" fmla="*/ 3 w 3"/>
                <a:gd name="T1" fmla="*/ 2 h 4"/>
                <a:gd name="T2" fmla="*/ 0 w 3"/>
                <a:gd name="T3" fmla="*/ 0 h 4"/>
                <a:gd name="T4" fmla="*/ 2 w 3"/>
                <a:gd name="T5" fmla="*/ 4 h 4"/>
                <a:gd name="T6" fmla="*/ 3 w 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1"/>
                    <a:pt x="0" y="0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3" y="3"/>
                    <a:pt x="3" y="3"/>
                    <a:pt x="3" y="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7756526" y="1122363"/>
              <a:ext cx="55563" cy="53975"/>
            </a:xfrm>
            <a:custGeom>
              <a:avLst/>
              <a:gdLst>
                <a:gd name="T0" fmla="*/ 18 w 24"/>
                <a:gd name="T1" fmla="*/ 8 h 23"/>
                <a:gd name="T2" fmla="*/ 15 w 24"/>
                <a:gd name="T3" fmla="*/ 8 h 23"/>
                <a:gd name="T4" fmla="*/ 16 w 24"/>
                <a:gd name="T5" fmla="*/ 6 h 23"/>
                <a:gd name="T6" fmla="*/ 15 w 24"/>
                <a:gd name="T7" fmla="*/ 5 h 23"/>
                <a:gd name="T8" fmla="*/ 15 w 24"/>
                <a:gd name="T9" fmla="*/ 1 h 23"/>
                <a:gd name="T10" fmla="*/ 12 w 24"/>
                <a:gd name="T11" fmla="*/ 4 h 23"/>
                <a:gd name="T12" fmla="*/ 10 w 24"/>
                <a:gd name="T13" fmla="*/ 2 h 23"/>
                <a:gd name="T14" fmla="*/ 6 w 24"/>
                <a:gd name="T15" fmla="*/ 1 h 23"/>
                <a:gd name="T16" fmla="*/ 7 w 24"/>
                <a:gd name="T17" fmla="*/ 4 h 23"/>
                <a:gd name="T18" fmla="*/ 7 w 24"/>
                <a:gd name="T19" fmla="*/ 6 h 23"/>
                <a:gd name="T20" fmla="*/ 6 w 24"/>
                <a:gd name="T21" fmla="*/ 11 h 23"/>
                <a:gd name="T22" fmla="*/ 0 w 24"/>
                <a:gd name="T23" fmla="*/ 13 h 23"/>
                <a:gd name="T24" fmla="*/ 7 w 24"/>
                <a:gd name="T25" fmla="*/ 18 h 23"/>
                <a:gd name="T26" fmla="*/ 11 w 24"/>
                <a:gd name="T27" fmla="*/ 20 h 23"/>
                <a:gd name="T28" fmla="*/ 14 w 24"/>
                <a:gd name="T29" fmla="*/ 20 h 23"/>
                <a:gd name="T30" fmla="*/ 16 w 24"/>
                <a:gd name="T31" fmla="*/ 21 h 23"/>
                <a:gd name="T32" fmla="*/ 16 w 24"/>
                <a:gd name="T33" fmla="*/ 23 h 23"/>
                <a:gd name="T34" fmla="*/ 18 w 24"/>
                <a:gd name="T35" fmla="*/ 23 h 23"/>
                <a:gd name="T36" fmla="*/ 19 w 24"/>
                <a:gd name="T37" fmla="*/ 23 h 23"/>
                <a:gd name="T38" fmla="*/ 22 w 24"/>
                <a:gd name="T39" fmla="*/ 23 h 23"/>
                <a:gd name="T40" fmla="*/ 23 w 24"/>
                <a:gd name="T41" fmla="*/ 18 h 23"/>
                <a:gd name="T42" fmla="*/ 24 w 24"/>
                <a:gd name="T43" fmla="*/ 9 h 23"/>
                <a:gd name="T44" fmla="*/ 24 w 24"/>
                <a:gd name="T45" fmla="*/ 7 h 23"/>
                <a:gd name="T46" fmla="*/ 18 w 24"/>
                <a:gd name="T47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" h="23">
                  <a:moveTo>
                    <a:pt x="18" y="8"/>
                  </a:moveTo>
                  <a:cubicBezTo>
                    <a:pt x="17" y="8"/>
                    <a:pt x="16" y="8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6" y="6"/>
                    <a:pt x="15" y="5"/>
                    <a:pt x="15" y="5"/>
                  </a:cubicBezTo>
                  <a:cubicBezTo>
                    <a:pt x="16" y="4"/>
                    <a:pt x="17" y="1"/>
                    <a:pt x="15" y="1"/>
                  </a:cubicBezTo>
                  <a:cubicBezTo>
                    <a:pt x="13" y="0"/>
                    <a:pt x="14" y="3"/>
                    <a:pt x="12" y="4"/>
                  </a:cubicBezTo>
                  <a:cubicBezTo>
                    <a:pt x="10" y="5"/>
                    <a:pt x="11" y="2"/>
                    <a:pt x="10" y="2"/>
                  </a:cubicBezTo>
                  <a:cubicBezTo>
                    <a:pt x="9" y="0"/>
                    <a:pt x="7" y="1"/>
                    <a:pt x="6" y="1"/>
                  </a:cubicBezTo>
                  <a:cubicBezTo>
                    <a:pt x="5" y="3"/>
                    <a:pt x="5" y="5"/>
                    <a:pt x="7" y="4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5" y="7"/>
                    <a:pt x="6" y="9"/>
                    <a:pt x="6" y="11"/>
                  </a:cubicBezTo>
                  <a:cubicBezTo>
                    <a:pt x="6" y="11"/>
                    <a:pt x="1" y="10"/>
                    <a:pt x="0" y="13"/>
                  </a:cubicBezTo>
                  <a:cubicBezTo>
                    <a:pt x="3" y="13"/>
                    <a:pt x="9" y="15"/>
                    <a:pt x="7" y="18"/>
                  </a:cubicBezTo>
                  <a:cubicBezTo>
                    <a:pt x="8" y="19"/>
                    <a:pt x="9" y="20"/>
                    <a:pt x="11" y="20"/>
                  </a:cubicBezTo>
                  <a:cubicBezTo>
                    <a:pt x="11" y="22"/>
                    <a:pt x="14" y="22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1"/>
                    <a:pt x="16" y="23"/>
                    <a:pt x="16" y="23"/>
                  </a:cubicBezTo>
                  <a:cubicBezTo>
                    <a:pt x="17" y="23"/>
                    <a:pt x="17" y="23"/>
                    <a:pt x="18" y="23"/>
                  </a:cubicBezTo>
                  <a:cubicBezTo>
                    <a:pt x="18" y="23"/>
                    <a:pt x="19" y="23"/>
                    <a:pt x="19" y="23"/>
                  </a:cubicBezTo>
                  <a:cubicBezTo>
                    <a:pt x="20" y="23"/>
                    <a:pt x="21" y="23"/>
                    <a:pt x="22" y="23"/>
                  </a:cubicBezTo>
                  <a:cubicBezTo>
                    <a:pt x="23" y="21"/>
                    <a:pt x="23" y="20"/>
                    <a:pt x="23" y="18"/>
                  </a:cubicBezTo>
                  <a:cubicBezTo>
                    <a:pt x="23" y="15"/>
                    <a:pt x="23" y="12"/>
                    <a:pt x="24" y="9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2" y="6"/>
                    <a:pt x="20" y="7"/>
                    <a:pt x="18" y="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7778751" y="1319213"/>
              <a:ext cx="33338" cy="36513"/>
            </a:xfrm>
            <a:custGeom>
              <a:avLst/>
              <a:gdLst>
                <a:gd name="T0" fmla="*/ 5 w 14"/>
                <a:gd name="T1" fmla="*/ 10 h 16"/>
                <a:gd name="T2" fmla="*/ 5 w 14"/>
                <a:gd name="T3" fmla="*/ 11 h 16"/>
                <a:gd name="T4" fmla="*/ 6 w 14"/>
                <a:gd name="T5" fmla="*/ 12 h 16"/>
                <a:gd name="T6" fmla="*/ 9 w 14"/>
                <a:gd name="T7" fmla="*/ 14 h 16"/>
                <a:gd name="T8" fmla="*/ 13 w 14"/>
                <a:gd name="T9" fmla="*/ 15 h 16"/>
                <a:gd name="T10" fmla="*/ 13 w 14"/>
                <a:gd name="T11" fmla="*/ 5 h 16"/>
                <a:gd name="T12" fmla="*/ 10 w 14"/>
                <a:gd name="T13" fmla="*/ 1 h 16"/>
                <a:gd name="T14" fmla="*/ 4 w 14"/>
                <a:gd name="T15" fmla="*/ 1 h 16"/>
                <a:gd name="T16" fmla="*/ 0 w 14"/>
                <a:gd name="T17" fmla="*/ 5 h 16"/>
                <a:gd name="T18" fmla="*/ 5 w 14"/>
                <a:gd name="T1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6">
                  <a:moveTo>
                    <a:pt x="5" y="10"/>
                  </a:moveTo>
                  <a:cubicBezTo>
                    <a:pt x="5" y="10"/>
                    <a:pt x="5" y="11"/>
                    <a:pt x="5" y="11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7" y="13"/>
                    <a:pt x="8" y="13"/>
                    <a:pt x="9" y="14"/>
                  </a:cubicBezTo>
                  <a:cubicBezTo>
                    <a:pt x="11" y="15"/>
                    <a:pt x="11" y="16"/>
                    <a:pt x="13" y="15"/>
                  </a:cubicBezTo>
                  <a:cubicBezTo>
                    <a:pt x="14" y="12"/>
                    <a:pt x="14" y="8"/>
                    <a:pt x="13" y="5"/>
                  </a:cubicBezTo>
                  <a:cubicBezTo>
                    <a:pt x="12" y="3"/>
                    <a:pt x="11" y="2"/>
                    <a:pt x="10" y="1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1" y="1"/>
                    <a:pt x="3" y="5"/>
                    <a:pt x="0" y="5"/>
                  </a:cubicBezTo>
                  <a:cubicBezTo>
                    <a:pt x="0" y="7"/>
                    <a:pt x="3" y="10"/>
                    <a:pt x="5" y="1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6637338" y="-508000"/>
              <a:ext cx="55563" cy="107950"/>
            </a:xfrm>
            <a:custGeom>
              <a:avLst/>
              <a:gdLst>
                <a:gd name="T0" fmla="*/ 23 w 24"/>
                <a:gd name="T1" fmla="*/ 21 h 46"/>
                <a:gd name="T2" fmla="*/ 20 w 24"/>
                <a:gd name="T3" fmla="*/ 21 h 46"/>
                <a:gd name="T4" fmla="*/ 20 w 24"/>
                <a:gd name="T5" fmla="*/ 23 h 46"/>
                <a:gd name="T6" fmla="*/ 13 w 24"/>
                <a:gd name="T7" fmla="*/ 20 h 46"/>
                <a:gd name="T8" fmla="*/ 16 w 24"/>
                <a:gd name="T9" fmla="*/ 17 h 46"/>
                <a:gd name="T10" fmla="*/ 23 w 24"/>
                <a:gd name="T11" fmla="*/ 14 h 46"/>
                <a:gd name="T12" fmla="*/ 6 w 24"/>
                <a:gd name="T13" fmla="*/ 0 h 46"/>
                <a:gd name="T14" fmla="*/ 2 w 24"/>
                <a:gd name="T15" fmla="*/ 4 h 46"/>
                <a:gd name="T16" fmla="*/ 1 w 24"/>
                <a:gd name="T17" fmla="*/ 4 h 46"/>
                <a:gd name="T18" fmla="*/ 0 w 24"/>
                <a:gd name="T19" fmla="*/ 23 h 46"/>
                <a:gd name="T20" fmla="*/ 23 w 24"/>
                <a:gd name="T21" fmla="*/ 31 h 46"/>
                <a:gd name="T22" fmla="*/ 24 w 24"/>
                <a:gd name="T23" fmla="*/ 25 h 46"/>
                <a:gd name="T24" fmla="*/ 24 w 24"/>
                <a:gd name="T25" fmla="*/ 25 h 46"/>
                <a:gd name="T26" fmla="*/ 24 w 24"/>
                <a:gd name="T27" fmla="*/ 25 h 46"/>
                <a:gd name="T28" fmla="*/ 24 w 24"/>
                <a:gd name="T29" fmla="*/ 21 h 46"/>
                <a:gd name="T30" fmla="*/ 23 w 24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6">
                  <a:moveTo>
                    <a:pt x="23" y="21"/>
                  </a:moveTo>
                  <a:cubicBezTo>
                    <a:pt x="22" y="21"/>
                    <a:pt x="21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8" y="23"/>
                    <a:pt x="12" y="24"/>
                    <a:pt x="13" y="20"/>
                  </a:cubicBezTo>
                  <a:cubicBezTo>
                    <a:pt x="13" y="18"/>
                    <a:pt x="16" y="20"/>
                    <a:pt x="16" y="17"/>
                  </a:cubicBezTo>
                  <a:cubicBezTo>
                    <a:pt x="19" y="17"/>
                    <a:pt x="23" y="18"/>
                    <a:pt x="23" y="14"/>
                  </a:cubicBezTo>
                  <a:cubicBezTo>
                    <a:pt x="22" y="10"/>
                    <a:pt x="11" y="1"/>
                    <a:pt x="6" y="0"/>
                  </a:cubicBezTo>
                  <a:cubicBezTo>
                    <a:pt x="5" y="2"/>
                    <a:pt x="3" y="2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9"/>
                    <a:pt x="0" y="20"/>
                    <a:pt x="0" y="23"/>
                  </a:cubicBezTo>
                  <a:cubicBezTo>
                    <a:pt x="5" y="46"/>
                    <a:pt x="7" y="32"/>
                    <a:pt x="23" y="31"/>
                  </a:cubicBezTo>
                  <a:cubicBezTo>
                    <a:pt x="24" y="29"/>
                    <a:pt x="24" y="27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2"/>
                    <a:pt x="24" y="21"/>
                  </a:cubicBezTo>
                  <a:cubicBezTo>
                    <a:pt x="24" y="21"/>
                    <a:pt x="23" y="21"/>
                    <a:pt x="23" y="2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6640513" y="-508000"/>
              <a:ext cx="11113" cy="9525"/>
            </a:xfrm>
            <a:custGeom>
              <a:avLst/>
              <a:gdLst>
                <a:gd name="T0" fmla="*/ 5 w 5"/>
                <a:gd name="T1" fmla="*/ 0 h 4"/>
                <a:gd name="T2" fmla="*/ 2 w 5"/>
                <a:gd name="T3" fmla="*/ 0 h 4"/>
                <a:gd name="T4" fmla="*/ 0 w 5"/>
                <a:gd name="T5" fmla="*/ 4 h 4"/>
                <a:gd name="T6" fmla="*/ 1 w 5"/>
                <a:gd name="T7" fmla="*/ 4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2"/>
                    <a:pt x="4" y="2"/>
                    <a:pt x="5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1364330" y="236971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364331" y="203595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39004" y="2035955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5" y="2249315"/>
            <a:ext cx="304800" cy="3048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364330" y="335777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64331" y="302401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439004" y="302401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364330" y="434635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364331" y="401258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39004" y="4012588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364330" y="533194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64331" y="499818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439004" y="499818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5" y="3237372"/>
            <a:ext cx="304800" cy="304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4" y="4225948"/>
            <a:ext cx="304800" cy="304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4" y="5229013"/>
            <a:ext cx="304800" cy="3048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346463" y="805996"/>
            <a:ext cx="6096000" cy="1063077"/>
            <a:chOff x="0" y="2844225"/>
            <a:chExt cx="6096000" cy="1063077"/>
          </a:xfrm>
        </p:grpSpPr>
        <p:sp>
          <p:nvSpPr>
            <p:cNvPr id="72" name="TextBox 71"/>
            <p:cNvSpPr txBox="1"/>
            <p:nvPr/>
          </p:nvSpPr>
          <p:spPr>
            <a:xfrm>
              <a:off x="0" y="2844225"/>
              <a:ext cx="609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india</a:t>
              </a:r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" y="3599525"/>
              <a:ext cx="57841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6977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8000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1" grpId="0" animBg="1"/>
      <p:bldP spid="64" grpId="0" animBg="1"/>
      <p:bldP spid="6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-2715" y="3633259"/>
            <a:ext cx="12194715" cy="3067578"/>
            <a:chOff x="1" y="3496539"/>
            <a:chExt cx="9143999" cy="2300171"/>
          </a:xfrm>
        </p:grpSpPr>
        <p:grpSp>
          <p:nvGrpSpPr>
            <p:cNvPr id="62" name="Group 61"/>
            <p:cNvGrpSpPr/>
            <p:nvPr/>
          </p:nvGrpSpPr>
          <p:grpSpPr>
            <a:xfrm>
              <a:off x="1" y="4920644"/>
              <a:ext cx="1641122" cy="876065"/>
              <a:chOff x="1706563" y="4518025"/>
              <a:chExt cx="2605088" cy="1390650"/>
            </a:xfrm>
          </p:grpSpPr>
          <p:sp>
            <p:nvSpPr>
              <p:cNvPr id="90" name="Freeform 89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1" name="Freeform 90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30062" y="4202591"/>
              <a:ext cx="1644122" cy="1594118"/>
              <a:chOff x="3024188" y="3378200"/>
              <a:chExt cx="2609851" cy="2530475"/>
            </a:xfrm>
          </p:grpSpPr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334 w 348"/>
                  <a:gd name="T1" fmla="*/ 52 h 673"/>
                  <a:gd name="T2" fmla="*/ 0 w 348"/>
                  <a:gd name="T3" fmla="*/ 673 h 673"/>
                  <a:gd name="T4" fmla="*/ 348 w 348"/>
                  <a:gd name="T5" fmla="*/ 673 h 673"/>
                  <a:gd name="T6" fmla="*/ 348 w 348"/>
                  <a:gd name="T7" fmla="*/ 0 h 673"/>
                  <a:gd name="T8" fmla="*/ 334 w 348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4330701" y="3378200"/>
                <a:ext cx="1303338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658123" y="3496539"/>
              <a:ext cx="1641122" cy="2300170"/>
              <a:chOff x="4338638" y="2257425"/>
              <a:chExt cx="2605088" cy="3651250"/>
            </a:xfrm>
          </p:grpSpPr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491185" y="4560618"/>
              <a:ext cx="1641122" cy="1236091"/>
              <a:chOff x="5661026" y="3946525"/>
              <a:chExt cx="2605088" cy="1962150"/>
            </a:xfrm>
          </p:grpSpPr>
          <p:sp>
            <p:nvSpPr>
              <p:cNvPr id="84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3316246" y="3922571"/>
              <a:ext cx="1644122" cy="1874138"/>
              <a:chOff x="6970713" y="2933700"/>
              <a:chExt cx="2609851" cy="2974975"/>
            </a:xfrm>
          </p:grpSpPr>
          <p:sp>
            <p:nvSpPr>
              <p:cNvPr id="82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4149308" y="5353677"/>
              <a:ext cx="1641122" cy="443033"/>
              <a:chOff x="8293101" y="5205412"/>
              <a:chExt cx="2605088" cy="703264"/>
            </a:xfrm>
          </p:grpSpPr>
          <p:sp>
            <p:nvSpPr>
              <p:cNvPr id="80" name="Freeform 15"/>
              <p:cNvSpPr>
                <a:spLocks/>
              </p:cNvSpPr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333 w 347"/>
                  <a:gd name="T1" fmla="*/ 14 h 187"/>
                  <a:gd name="T2" fmla="*/ 0 w 347"/>
                  <a:gd name="T3" fmla="*/ 187 h 187"/>
                  <a:gd name="T4" fmla="*/ 347 w 347"/>
                  <a:gd name="T5" fmla="*/ 187 h 187"/>
                  <a:gd name="T6" fmla="*/ 347 w 347"/>
                  <a:gd name="T7" fmla="*/ 0 h 187"/>
                  <a:gd name="T8" fmla="*/ 333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16"/>
              <p:cNvSpPr>
                <a:spLocks/>
              </p:cNvSpPr>
              <p:nvPr/>
            </p:nvSpPr>
            <p:spPr bwMode="auto">
              <a:xfrm>
                <a:off x="9594851" y="5205413"/>
                <a:ext cx="1303338" cy="703263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5011694" y="4920644"/>
              <a:ext cx="1641122" cy="876065"/>
              <a:chOff x="1706563" y="4518025"/>
              <a:chExt cx="2605088" cy="1390650"/>
            </a:xfrm>
          </p:grpSpPr>
          <p:sp>
            <p:nvSpPr>
              <p:cNvPr id="78" name="Freeform 5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6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841756" y="3496539"/>
              <a:ext cx="1641122" cy="2300170"/>
              <a:chOff x="4338638" y="2257425"/>
              <a:chExt cx="2605088" cy="3651250"/>
            </a:xfrm>
          </p:grpSpPr>
          <p:sp>
            <p:nvSpPr>
              <p:cNvPr id="76" name="Freeform 9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4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10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6674818" y="4560618"/>
              <a:ext cx="1641122" cy="1236091"/>
              <a:chOff x="5661026" y="3946525"/>
              <a:chExt cx="2605088" cy="1962150"/>
            </a:xfrm>
          </p:grpSpPr>
          <p:sp>
            <p:nvSpPr>
              <p:cNvPr id="74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3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499878" y="3922571"/>
              <a:ext cx="1644122" cy="1874138"/>
              <a:chOff x="6970713" y="2933700"/>
              <a:chExt cx="2609851" cy="2974975"/>
            </a:xfrm>
          </p:grpSpPr>
          <p:sp>
            <p:nvSpPr>
              <p:cNvPr id="72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2" name="Rectangle 91"/>
          <p:cNvSpPr/>
          <p:nvPr/>
        </p:nvSpPr>
        <p:spPr>
          <a:xfrm>
            <a:off x="1932361" y="4290813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70%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37493" y="526086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037262" y="336960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146925" y="477534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248534" y="392442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358248" y="5832995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20%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498852" y="526086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606014" y="336960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734272" y="481683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844494" y="3970614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397059" y="24153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397060" y="20815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471733" y="208159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3" y="2292979"/>
            <a:ext cx="304800" cy="304800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7302880" y="24153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302881" y="20815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377554" y="208159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14" y="2292979"/>
            <a:ext cx="304800" cy="304800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34811" y="772224"/>
            <a:ext cx="12192000" cy="1063077"/>
            <a:chOff x="0" y="2844225"/>
            <a:chExt cx="12192000" cy="1063077"/>
          </a:xfrm>
        </p:grpSpPr>
        <p:sp>
          <p:nvSpPr>
            <p:cNvPr id="60" name="TextBox 59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7026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623668" y="2239307"/>
          <a:ext cx="5294344" cy="342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587219" y="2772929"/>
            <a:ext cx="57995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587219" y="3973257"/>
            <a:ext cx="57995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924624"/>
            <a:ext cx="12192000" cy="1063077"/>
            <a:chOff x="0" y="2844225"/>
            <a:chExt cx="12192000" cy="1063077"/>
          </a:xfrm>
        </p:grpSpPr>
        <p:sp>
          <p:nvSpPr>
            <p:cNvPr id="16" name="TextBox 1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548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19148" y="619330"/>
            <a:ext cx="5329203" cy="5619340"/>
            <a:chOff x="1105408" y="2507204"/>
            <a:chExt cx="3346263" cy="3528443"/>
          </a:xfrm>
        </p:grpSpPr>
        <p:grpSp>
          <p:nvGrpSpPr>
            <p:cNvPr id="13" name="Group 12"/>
            <p:cNvGrpSpPr/>
            <p:nvPr/>
          </p:nvGrpSpPr>
          <p:grpSpPr>
            <a:xfrm>
              <a:off x="3396777" y="2889669"/>
              <a:ext cx="1054894" cy="2466526"/>
              <a:chOff x="7806032" y="1207488"/>
              <a:chExt cx="1406525" cy="3910013"/>
            </a:xfrm>
          </p:grpSpPr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 flipH="1">
                <a:off x="8509295" y="1450376"/>
                <a:ext cx="703262" cy="3667125"/>
              </a:xfrm>
              <a:custGeom>
                <a:avLst/>
                <a:gdLst>
                  <a:gd name="T0" fmla="*/ 0 w 443"/>
                  <a:gd name="T1" fmla="*/ 0 h 2310"/>
                  <a:gd name="T2" fmla="*/ 0 w 443"/>
                  <a:gd name="T3" fmla="*/ 2152 h 2310"/>
                  <a:gd name="T4" fmla="*/ 443 w 443"/>
                  <a:gd name="T5" fmla="*/ 2310 h 2310"/>
                  <a:gd name="T6" fmla="*/ 443 w 443"/>
                  <a:gd name="T7" fmla="*/ 158 h 2310"/>
                  <a:gd name="T8" fmla="*/ 0 w 443"/>
                  <a:gd name="T9" fmla="*/ 0 h 2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2310">
                    <a:moveTo>
                      <a:pt x="0" y="0"/>
                    </a:moveTo>
                    <a:lnTo>
                      <a:pt x="0" y="2152"/>
                    </a:lnTo>
                    <a:lnTo>
                      <a:pt x="443" y="2310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1" name="Freeform 5"/>
              <p:cNvSpPr>
                <a:spLocks/>
              </p:cNvSpPr>
              <p:nvPr/>
            </p:nvSpPr>
            <p:spPr bwMode="auto">
              <a:xfrm flipH="1">
                <a:off x="7806033" y="1450376"/>
                <a:ext cx="703262" cy="3667125"/>
              </a:xfrm>
              <a:custGeom>
                <a:avLst/>
                <a:gdLst>
                  <a:gd name="T0" fmla="*/ 0 w 443"/>
                  <a:gd name="T1" fmla="*/ 158 h 2310"/>
                  <a:gd name="T2" fmla="*/ 0 w 443"/>
                  <a:gd name="T3" fmla="*/ 2310 h 2310"/>
                  <a:gd name="T4" fmla="*/ 443 w 443"/>
                  <a:gd name="T5" fmla="*/ 2152 h 2310"/>
                  <a:gd name="T6" fmla="*/ 443 w 443"/>
                  <a:gd name="T7" fmla="*/ 0 h 2310"/>
                  <a:gd name="T8" fmla="*/ 0 w 443"/>
                  <a:gd name="T9" fmla="*/ 158 h 2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2310">
                    <a:moveTo>
                      <a:pt x="0" y="158"/>
                    </a:moveTo>
                    <a:lnTo>
                      <a:pt x="0" y="2310"/>
                    </a:lnTo>
                    <a:lnTo>
                      <a:pt x="443" y="2152"/>
                    </a:lnTo>
                    <a:lnTo>
                      <a:pt x="443" y="0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2" name="Freeform 33"/>
              <p:cNvSpPr>
                <a:spLocks/>
              </p:cNvSpPr>
              <p:nvPr/>
            </p:nvSpPr>
            <p:spPr bwMode="auto">
              <a:xfrm flipH="1">
                <a:off x="7806032" y="1207488"/>
                <a:ext cx="1406525" cy="503238"/>
              </a:xfrm>
              <a:custGeom>
                <a:avLst/>
                <a:gdLst>
                  <a:gd name="T0" fmla="*/ 443 w 886"/>
                  <a:gd name="T1" fmla="*/ 0 h 317"/>
                  <a:gd name="T2" fmla="*/ 0 w 886"/>
                  <a:gd name="T3" fmla="*/ 159 h 317"/>
                  <a:gd name="T4" fmla="*/ 443 w 886"/>
                  <a:gd name="T5" fmla="*/ 317 h 317"/>
                  <a:gd name="T6" fmla="*/ 886 w 886"/>
                  <a:gd name="T7" fmla="*/ 159 h 317"/>
                  <a:gd name="T8" fmla="*/ 443 w 886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7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7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627709" y="3544858"/>
              <a:ext cx="1054894" cy="2035969"/>
              <a:chOff x="6070894" y="2990251"/>
              <a:chExt cx="1406525" cy="271462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 flipH="1">
                <a:off x="6070894" y="3242663"/>
                <a:ext cx="703262" cy="2462213"/>
              </a:xfrm>
              <a:custGeom>
                <a:avLst/>
                <a:gdLst>
                  <a:gd name="T0" fmla="*/ 0 w 443"/>
                  <a:gd name="T1" fmla="*/ 160 h 1551"/>
                  <a:gd name="T2" fmla="*/ 0 w 443"/>
                  <a:gd name="T3" fmla="*/ 1551 h 1551"/>
                  <a:gd name="T4" fmla="*/ 443 w 443"/>
                  <a:gd name="T5" fmla="*/ 1392 h 1551"/>
                  <a:gd name="T6" fmla="*/ 443 w 443"/>
                  <a:gd name="T7" fmla="*/ 0 h 1551"/>
                  <a:gd name="T8" fmla="*/ 0 w 443"/>
                  <a:gd name="T9" fmla="*/ 160 h 1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551">
                    <a:moveTo>
                      <a:pt x="0" y="160"/>
                    </a:moveTo>
                    <a:lnTo>
                      <a:pt x="0" y="1551"/>
                    </a:lnTo>
                    <a:lnTo>
                      <a:pt x="443" y="1392"/>
                    </a:lnTo>
                    <a:lnTo>
                      <a:pt x="443" y="0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 flipH="1">
                <a:off x="6070894" y="2990251"/>
                <a:ext cx="1406525" cy="506413"/>
              </a:xfrm>
              <a:custGeom>
                <a:avLst/>
                <a:gdLst>
                  <a:gd name="T0" fmla="*/ 443 w 886"/>
                  <a:gd name="T1" fmla="*/ 0 h 319"/>
                  <a:gd name="T2" fmla="*/ 0 w 886"/>
                  <a:gd name="T3" fmla="*/ 159 h 319"/>
                  <a:gd name="T4" fmla="*/ 443 w 886"/>
                  <a:gd name="T5" fmla="*/ 319 h 319"/>
                  <a:gd name="T6" fmla="*/ 886 w 886"/>
                  <a:gd name="T7" fmla="*/ 159 h 319"/>
                  <a:gd name="T8" fmla="*/ 443 w 886"/>
                  <a:gd name="T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9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9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 flipH="1">
                <a:off x="6774157" y="3242663"/>
                <a:ext cx="703262" cy="2459038"/>
              </a:xfrm>
              <a:custGeom>
                <a:avLst/>
                <a:gdLst>
                  <a:gd name="T0" fmla="*/ 0 w 443"/>
                  <a:gd name="T1" fmla="*/ 0 h 1549"/>
                  <a:gd name="T2" fmla="*/ 0 w 443"/>
                  <a:gd name="T3" fmla="*/ 1386 h 1549"/>
                  <a:gd name="T4" fmla="*/ 443 w 443"/>
                  <a:gd name="T5" fmla="*/ 1549 h 1549"/>
                  <a:gd name="T6" fmla="*/ 443 w 443"/>
                  <a:gd name="T7" fmla="*/ 158 h 1549"/>
                  <a:gd name="T8" fmla="*/ 0 w 443"/>
                  <a:gd name="T9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549">
                    <a:moveTo>
                      <a:pt x="0" y="0"/>
                    </a:moveTo>
                    <a:lnTo>
                      <a:pt x="0" y="1386"/>
                    </a:lnTo>
                    <a:lnTo>
                      <a:pt x="443" y="1549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866535" y="4140621"/>
              <a:ext cx="1062038" cy="1662113"/>
              <a:chOff x="4765969" y="2684393"/>
              <a:chExt cx="1416050" cy="2216150"/>
            </a:xfrm>
          </p:grpSpPr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flipH="1">
                <a:off x="4775494" y="2684393"/>
                <a:ext cx="1406525" cy="504825"/>
              </a:xfrm>
              <a:custGeom>
                <a:avLst/>
                <a:gdLst>
                  <a:gd name="T0" fmla="*/ 443 w 886"/>
                  <a:gd name="T1" fmla="*/ 0 h 318"/>
                  <a:gd name="T2" fmla="*/ 0 w 886"/>
                  <a:gd name="T3" fmla="*/ 160 h 318"/>
                  <a:gd name="T4" fmla="*/ 443 w 886"/>
                  <a:gd name="T5" fmla="*/ 318 h 318"/>
                  <a:gd name="T6" fmla="*/ 886 w 886"/>
                  <a:gd name="T7" fmla="*/ 160 h 318"/>
                  <a:gd name="T8" fmla="*/ 443 w 886"/>
                  <a:gd name="T9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8">
                    <a:moveTo>
                      <a:pt x="443" y="0"/>
                    </a:moveTo>
                    <a:lnTo>
                      <a:pt x="0" y="160"/>
                    </a:lnTo>
                    <a:lnTo>
                      <a:pt x="443" y="318"/>
                    </a:lnTo>
                    <a:lnTo>
                      <a:pt x="886" y="160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 flipH="1">
                <a:off x="5469232" y="2928868"/>
                <a:ext cx="703262" cy="1971675"/>
              </a:xfrm>
              <a:custGeom>
                <a:avLst/>
                <a:gdLst>
                  <a:gd name="T0" fmla="*/ 0 w 443"/>
                  <a:gd name="T1" fmla="*/ 0 h 1242"/>
                  <a:gd name="T2" fmla="*/ 0 w 443"/>
                  <a:gd name="T3" fmla="*/ 1083 h 1242"/>
                  <a:gd name="T4" fmla="*/ 443 w 443"/>
                  <a:gd name="T5" fmla="*/ 1242 h 1242"/>
                  <a:gd name="T6" fmla="*/ 443 w 443"/>
                  <a:gd name="T7" fmla="*/ 158 h 1242"/>
                  <a:gd name="T8" fmla="*/ 0 w 443"/>
                  <a:gd name="T9" fmla="*/ 0 h 1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242">
                    <a:moveTo>
                      <a:pt x="0" y="0"/>
                    </a:moveTo>
                    <a:lnTo>
                      <a:pt x="0" y="1083"/>
                    </a:lnTo>
                    <a:lnTo>
                      <a:pt x="443" y="1242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" name="Freeform 23"/>
              <p:cNvSpPr>
                <a:spLocks/>
              </p:cNvSpPr>
              <p:nvPr/>
            </p:nvSpPr>
            <p:spPr bwMode="auto">
              <a:xfrm flipH="1">
                <a:off x="4765969" y="2928868"/>
                <a:ext cx="703262" cy="1971675"/>
              </a:xfrm>
              <a:custGeom>
                <a:avLst/>
                <a:gdLst>
                  <a:gd name="T0" fmla="*/ 0 w 443"/>
                  <a:gd name="T1" fmla="*/ 158 h 1242"/>
                  <a:gd name="T2" fmla="*/ 0 w 443"/>
                  <a:gd name="T3" fmla="*/ 1242 h 1242"/>
                  <a:gd name="T4" fmla="*/ 443 w 443"/>
                  <a:gd name="T5" fmla="*/ 1077 h 1242"/>
                  <a:gd name="T6" fmla="*/ 443 w 443"/>
                  <a:gd name="T7" fmla="*/ 0 h 1242"/>
                  <a:gd name="T8" fmla="*/ 0 w 443"/>
                  <a:gd name="T9" fmla="*/ 158 h 1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242">
                    <a:moveTo>
                      <a:pt x="0" y="158"/>
                    </a:moveTo>
                    <a:lnTo>
                      <a:pt x="0" y="1242"/>
                    </a:lnTo>
                    <a:lnTo>
                      <a:pt x="443" y="1077"/>
                    </a:lnTo>
                    <a:lnTo>
                      <a:pt x="443" y="0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105408" y="4699616"/>
              <a:ext cx="1054894" cy="1336031"/>
              <a:chOff x="329705" y="4147794"/>
              <a:chExt cx="1406525" cy="1781375"/>
            </a:xfrm>
          </p:grpSpPr>
          <p:sp>
            <p:nvSpPr>
              <p:cNvPr id="21" name="Freeform 35"/>
              <p:cNvSpPr>
                <a:spLocks/>
              </p:cNvSpPr>
              <p:nvPr/>
            </p:nvSpPr>
            <p:spPr bwMode="auto">
              <a:xfrm flipH="1">
                <a:off x="329705" y="4147794"/>
                <a:ext cx="1406525" cy="597550"/>
              </a:xfrm>
              <a:custGeom>
                <a:avLst/>
                <a:gdLst>
                  <a:gd name="T0" fmla="*/ 443 w 886"/>
                  <a:gd name="T1" fmla="*/ 0 h 318"/>
                  <a:gd name="T2" fmla="*/ 0 w 886"/>
                  <a:gd name="T3" fmla="*/ 159 h 318"/>
                  <a:gd name="T4" fmla="*/ 443 w 886"/>
                  <a:gd name="T5" fmla="*/ 318 h 318"/>
                  <a:gd name="T6" fmla="*/ 886 w 886"/>
                  <a:gd name="T7" fmla="*/ 159 h 318"/>
                  <a:gd name="T8" fmla="*/ 443 w 886"/>
                  <a:gd name="T9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8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8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 flipH="1">
                <a:off x="1032968" y="4444690"/>
                <a:ext cx="703262" cy="1484479"/>
              </a:xfrm>
              <a:custGeom>
                <a:avLst/>
                <a:gdLst>
                  <a:gd name="T0" fmla="*/ 0 w 443"/>
                  <a:gd name="T1" fmla="*/ 0 h 790"/>
                  <a:gd name="T2" fmla="*/ 0 w 443"/>
                  <a:gd name="T3" fmla="*/ 630 h 790"/>
                  <a:gd name="T4" fmla="*/ 443 w 443"/>
                  <a:gd name="T5" fmla="*/ 790 h 790"/>
                  <a:gd name="T6" fmla="*/ 443 w 443"/>
                  <a:gd name="T7" fmla="*/ 160 h 790"/>
                  <a:gd name="T8" fmla="*/ 0 w 443"/>
                  <a:gd name="T9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90">
                    <a:moveTo>
                      <a:pt x="0" y="0"/>
                    </a:moveTo>
                    <a:lnTo>
                      <a:pt x="0" y="630"/>
                    </a:lnTo>
                    <a:lnTo>
                      <a:pt x="443" y="790"/>
                    </a:lnTo>
                    <a:lnTo>
                      <a:pt x="443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  <p:sp>
            <p:nvSpPr>
              <p:cNvPr id="23" name="Freeform 39"/>
              <p:cNvSpPr>
                <a:spLocks/>
              </p:cNvSpPr>
              <p:nvPr/>
            </p:nvSpPr>
            <p:spPr bwMode="auto">
              <a:xfrm flipH="1">
                <a:off x="329706" y="4444690"/>
                <a:ext cx="703262" cy="1484479"/>
              </a:xfrm>
              <a:custGeom>
                <a:avLst/>
                <a:gdLst>
                  <a:gd name="T0" fmla="*/ 0 w 443"/>
                  <a:gd name="T1" fmla="*/ 160 h 790"/>
                  <a:gd name="T2" fmla="*/ 0 w 443"/>
                  <a:gd name="T3" fmla="*/ 790 h 790"/>
                  <a:gd name="T4" fmla="*/ 443 w 443"/>
                  <a:gd name="T5" fmla="*/ 630 h 790"/>
                  <a:gd name="T6" fmla="*/ 443 w 443"/>
                  <a:gd name="T7" fmla="*/ 0 h 790"/>
                  <a:gd name="T8" fmla="*/ 0 w 443"/>
                  <a:gd name="T9" fmla="*/ 16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90">
                    <a:moveTo>
                      <a:pt x="0" y="160"/>
                    </a:moveTo>
                    <a:lnTo>
                      <a:pt x="0" y="790"/>
                    </a:lnTo>
                    <a:lnTo>
                      <a:pt x="443" y="630"/>
                    </a:lnTo>
                    <a:lnTo>
                      <a:pt x="443" y="0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190545" y="4377245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10%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803" y="3763326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25%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84693" y="3191826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30%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56513" y="2507204"/>
              <a:ext cx="912129" cy="69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tx2"/>
                  </a:solidFill>
                  <a:latin typeface="Bebas Neue" panose="020B0606020202050201" pitchFamily="34" charset="0"/>
                </a:rPr>
                <a:t>35%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7047806" y="236279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47807" y="202903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122480" y="202903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2242390"/>
            <a:ext cx="304800" cy="3048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047806" y="335085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47807" y="301708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122480" y="301708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047806" y="433942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47807" y="400566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122480" y="4005663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047806" y="532501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47807" y="499125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122480" y="499125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3230447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0" y="4219023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0" y="5222088"/>
            <a:ext cx="304800" cy="30480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6096000" y="770065"/>
            <a:ext cx="6096000" cy="1063077"/>
            <a:chOff x="0" y="2844225"/>
            <a:chExt cx="6096000" cy="1063077"/>
          </a:xfrm>
        </p:grpSpPr>
        <p:sp>
          <p:nvSpPr>
            <p:cNvPr id="58" name="TextBox 57"/>
            <p:cNvSpPr txBox="1"/>
            <p:nvPr/>
          </p:nvSpPr>
          <p:spPr>
            <a:xfrm>
              <a:off x="0" y="2844225"/>
              <a:ext cx="609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" y="3599525"/>
              <a:ext cx="57841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6977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225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2" grpId="0" animBg="1"/>
      <p:bldP spid="4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2167257" y="1883887"/>
          <a:ext cx="7610320" cy="3090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1598577" y="54590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8578" y="51252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73251" y="512524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2" y="5338600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68069" y="54590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68070" y="51252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42743" y="512524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14" y="5338600"/>
            <a:ext cx="304800" cy="3048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0" y="758370"/>
            <a:ext cx="12192000" cy="1063077"/>
            <a:chOff x="0" y="2844225"/>
            <a:chExt cx="12192000" cy="1063077"/>
          </a:xfrm>
        </p:grpSpPr>
        <p:sp>
          <p:nvSpPr>
            <p:cNvPr id="22" name="TextBox 21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4901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23667" y="2380297"/>
            <a:ext cx="1105788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28695" y="4124836"/>
            <a:ext cx="1105788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1003249"/>
            <a:ext cx="12192000" cy="1063077"/>
            <a:chOff x="0" y="2844225"/>
            <a:chExt cx="12192000" cy="1063077"/>
          </a:xfrm>
        </p:grpSpPr>
        <p:sp>
          <p:nvSpPr>
            <p:cNvPr id="15" name="TextBox 14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Single column text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4025412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1043959" y="2124208"/>
          <a:ext cx="10104082" cy="3400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924624"/>
            <a:ext cx="12192000" cy="1063077"/>
            <a:chOff x="0" y="2844225"/>
            <a:chExt cx="12192000" cy="1063077"/>
          </a:xfrm>
        </p:grpSpPr>
        <p:sp>
          <p:nvSpPr>
            <p:cNvPr id="14" name="TextBox 1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829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2890604" y="300827"/>
          <a:ext cx="9301396" cy="625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87876" y="3537685"/>
            <a:ext cx="223929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1055" y="880901"/>
            <a:ext cx="6096000" cy="1063077"/>
            <a:chOff x="0" y="2844225"/>
            <a:chExt cx="6096000" cy="1063077"/>
          </a:xfrm>
        </p:grpSpPr>
        <p:sp>
          <p:nvSpPr>
            <p:cNvPr id="23" name="TextBox 22"/>
            <p:cNvSpPr txBox="1"/>
            <p:nvPr/>
          </p:nvSpPr>
          <p:spPr>
            <a:xfrm>
              <a:off x="0" y="2844225"/>
              <a:ext cx="609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" y="3599525"/>
              <a:ext cx="57841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6977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402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345461127"/>
              </p:ext>
            </p:extLst>
          </p:nvPr>
        </p:nvGraphicFramePr>
        <p:xfrm>
          <a:off x="605852" y="1730020"/>
          <a:ext cx="10924026" cy="4415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467424"/>
            <a:ext cx="12192000" cy="1063077"/>
            <a:chOff x="0" y="2844225"/>
            <a:chExt cx="12192000" cy="1063077"/>
          </a:xfrm>
        </p:grpSpPr>
        <p:sp>
          <p:nvSpPr>
            <p:cNvPr id="14" name="TextBox 13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2811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884304" y="2193031"/>
          <a:ext cx="5294344" cy="342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6800155" y="29906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0156" y="26568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874829" y="265685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0218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00155" y="397867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00156" y="364491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874829" y="364491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00155" y="49672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0156" y="46334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874829" y="463349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827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4846851"/>
            <a:ext cx="304800" cy="3048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0" y="924624"/>
            <a:ext cx="12192000" cy="1063077"/>
            <a:chOff x="0" y="2844225"/>
            <a:chExt cx="12192000" cy="1063077"/>
          </a:xfrm>
        </p:grpSpPr>
        <p:sp>
          <p:nvSpPr>
            <p:cNvPr id="26" name="TextBox 2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0510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  <p:bldP spid="2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-204543" y="99579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7984646" y="1749985"/>
            <a:ext cx="3372891" cy="986257"/>
            <a:chOff x="523016" y="1566211"/>
            <a:chExt cx="3372891" cy="986257"/>
          </a:xfrm>
        </p:grpSpPr>
        <p:sp>
          <p:nvSpPr>
            <p:cNvPr id="14" name="Rectangle 13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978619" y="3129187"/>
            <a:ext cx="3372891" cy="986257"/>
            <a:chOff x="516989" y="2945413"/>
            <a:chExt cx="3372891" cy="986257"/>
          </a:xfrm>
        </p:grpSpPr>
        <p:sp>
          <p:nvSpPr>
            <p:cNvPr id="18" name="Rectangle 17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78619" y="4611964"/>
            <a:ext cx="3372891" cy="986257"/>
            <a:chOff x="530722" y="4467593"/>
            <a:chExt cx="3372891" cy="986257"/>
          </a:xfrm>
        </p:grpSpPr>
        <p:sp>
          <p:nvSpPr>
            <p:cNvPr id="22" name="Rectangle 21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485575"/>
            <a:ext cx="12192000" cy="1063077"/>
            <a:chOff x="0" y="2844225"/>
            <a:chExt cx="12192000" cy="1063077"/>
          </a:xfrm>
        </p:grpSpPr>
        <p:sp>
          <p:nvSpPr>
            <p:cNvPr id="26" name="TextBox 2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5922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516966" y="1995207"/>
          <a:ext cx="6760135" cy="4007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127575" y="2629694"/>
            <a:ext cx="44407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127575" y="3973848"/>
            <a:ext cx="44407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772224"/>
            <a:ext cx="12192000" cy="1063077"/>
            <a:chOff x="0" y="2844225"/>
            <a:chExt cx="12192000" cy="1063077"/>
          </a:xfrm>
        </p:grpSpPr>
        <p:sp>
          <p:nvSpPr>
            <p:cNvPr id="16" name="TextBox 1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873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623668" y="1726540"/>
          <a:ext cx="7224541" cy="443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8012562" y="1958469"/>
            <a:ext cx="3372891" cy="986257"/>
            <a:chOff x="523016" y="1566211"/>
            <a:chExt cx="3372891" cy="986257"/>
          </a:xfrm>
        </p:grpSpPr>
        <p:sp>
          <p:nvSpPr>
            <p:cNvPr id="14" name="Rectangle 13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06535" y="3337671"/>
            <a:ext cx="3372891" cy="986257"/>
            <a:chOff x="516989" y="2945413"/>
            <a:chExt cx="3372891" cy="986257"/>
          </a:xfrm>
        </p:grpSpPr>
        <p:sp>
          <p:nvSpPr>
            <p:cNvPr id="18" name="Rectangle 17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06535" y="4820448"/>
            <a:ext cx="3372891" cy="986257"/>
            <a:chOff x="530722" y="4467593"/>
            <a:chExt cx="3372891" cy="986257"/>
          </a:xfrm>
        </p:grpSpPr>
        <p:sp>
          <p:nvSpPr>
            <p:cNvPr id="22" name="Rectangle 21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644050"/>
            <a:ext cx="12192000" cy="1063077"/>
            <a:chOff x="0" y="2844225"/>
            <a:chExt cx="12192000" cy="1063077"/>
          </a:xfrm>
        </p:grpSpPr>
        <p:sp>
          <p:nvSpPr>
            <p:cNvPr id="26" name="TextBox 25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2568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2201808" y="2192965"/>
          <a:ext cx="7788383" cy="2529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7151847" y="54068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1848" y="50730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26521" y="507309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2" y="5286451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27822" y="54068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27823" y="50730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2496" y="507309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" y="5286451"/>
            <a:ext cx="304800" cy="3048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0" y="855351"/>
            <a:ext cx="12192000" cy="1063077"/>
            <a:chOff x="0" y="2844225"/>
            <a:chExt cx="12192000" cy="1063077"/>
          </a:xfrm>
        </p:grpSpPr>
        <p:sp>
          <p:nvSpPr>
            <p:cNvPr id="22" name="TextBox 21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676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323519" y="98474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>
            <p:extLst/>
          </p:nvPr>
        </p:nvGraphicFramePr>
        <p:xfrm>
          <a:off x="6096000" y="124264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/>
          </p:nvPr>
        </p:nvGraphicFramePr>
        <p:xfrm>
          <a:off x="323519" y="3289496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/>
          </p:nvPr>
        </p:nvGraphicFramePr>
        <p:xfrm>
          <a:off x="6096000" y="3315286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2960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3" grpId="0">
        <p:bldAsOne/>
      </p:bldGraphic>
      <p:bldGraphic spid="14" grpId="0">
        <p:bldAsOne/>
      </p:bldGraphic>
      <p:bldGraphic spid="15" grpId="0">
        <p:bldAsOne/>
      </p:bldGraphic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/>
          </p:nvPr>
        </p:nvGraphicFramePr>
        <p:xfrm>
          <a:off x="-1107236" y="705218"/>
          <a:ext cx="8440791" cy="5695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7333556" y="237708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3557" y="204331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08230" y="204331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2256678"/>
            <a:ext cx="304800" cy="304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33556" y="336513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3557" y="303137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08230" y="303137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33556" y="435371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33557" y="401995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408230" y="4019951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333556" y="533930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33557" y="500554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408230" y="500554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3244735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90" y="4233311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90" y="5236376"/>
            <a:ext cx="304800" cy="3048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813359"/>
            <a:ext cx="12192000" cy="1063077"/>
            <a:chOff x="0" y="2844225"/>
            <a:chExt cx="12192000" cy="1063077"/>
          </a:xfrm>
        </p:grpSpPr>
        <p:sp>
          <p:nvSpPr>
            <p:cNvPr id="30" name="TextBox 29"/>
            <p:cNvSpPr txBox="1"/>
            <p:nvPr/>
          </p:nvSpPr>
          <p:spPr>
            <a:xfrm>
              <a:off x="0" y="2844225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23666" y="3599525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99" y="3429000"/>
              <a:ext cx="18288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1410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  <p:bldP spid="11" grpId="0" animBg="1"/>
      <p:bldP spid="14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nternation Mixtur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7FB5"/>
      </a:accent1>
      <a:accent2>
        <a:srgbClr val="189C87"/>
      </a:accent2>
      <a:accent3>
        <a:srgbClr val="9ABA58"/>
      </a:accent3>
      <a:accent4>
        <a:srgbClr val="F39A14"/>
      </a:accent4>
      <a:accent5>
        <a:srgbClr val="C5361C"/>
      </a:accent5>
      <a:accent6>
        <a:srgbClr val="2D3D50"/>
      </a:accent6>
      <a:hlink>
        <a:srgbClr val="5B9BD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10477</Words>
  <Application>Microsoft Office PowerPoint</Application>
  <PresentationFormat>Widescreen</PresentationFormat>
  <Paragraphs>997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Arial</vt:lpstr>
      <vt:lpstr>Bebas Neue</vt:lpstr>
      <vt:lpstr>Calibri</vt:lpstr>
      <vt:lpstr>Calibri Light</vt:lpstr>
      <vt:lpstr>Helvetica Light</vt:lpstr>
      <vt:lpstr>Open Sans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LOVEISH</dc:creator>
  <cp:lastModifiedBy>Dell</cp:lastModifiedBy>
  <cp:revision>20</cp:revision>
  <dcterms:created xsi:type="dcterms:W3CDTF">2016-08-01T20:09:47Z</dcterms:created>
  <dcterms:modified xsi:type="dcterms:W3CDTF">2016-10-07T21:00:17Z</dcterms:modified>
</cp:coreProperties>
</file>